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8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6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0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8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2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912-64D1-4F51-8752-CCC5E3A4CB99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B812-D863-41B7-8780-FA26BF3AC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4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333375" y="3482975"/>
            <a:ext cx="5940425" cy="1693863"/>
          </a:xfrm>
          <a:custGeom>
            <a:avLst/>
            <a:gdLst>
              <a:gd name="T0" fmla="*/ 57 w 3742"/>
              <a:gd name="T1" fmla="*/ 13 h 1067"/>
              <a:gd name="T2" fmla="*/ 115 w 3742"/>
              <a:gd name="T3" fmla="*/ 22 h 1067"/>
              <a:gd name="T4" fmla="*/ 174 w 3742"/>
              <a:gd name="T5" fmla="*/ 27 h 1067"/>
              <a:gd name="T6" fmla="*/ 232 w 3742"/>
              <a:gd name="T7" fmla="*/ 21 h 1067"/>
              <a:gd name="T8" fmla="*/ 291 w 3742"/>
              <a:gd name="T9" fmla="*/ 13 h 1067"/>
              <a:gd name="T10" fmla="*/ 349 w 3742"/>
              <a:gd name="T11" fmla="*/ 15 h 1067"/>
              <a:gd name="T12" fmla="*/ 408 w 3742"/>
              <a:gd name="T13" fmla="*/ 11 h 1067"/>
              <a:gd name="T14" fmla="*/ 466 w 3742"/>
              <a:gd name="T15" fmla="*/ 5 h 1067"/>
              <a:gd name="T16" fmla="*/ 525 w 3742"/>
              <a:gd name="T17" fmla="*/ 11 h 1067"/>
              <a:gd name="T18" fmla="*/ 583 w 3742"/>
              <a:gd name="T19" fmla="*/ 10 h 1067"/>
              <a:gd name="T20" fmla="*/ 642 w 3742"/>
              <a:gd name="T21" fmla="*/ 6 h 1067"/>
              <a:gd name="T22" fmla="*/ 700 w 3742"/>
              <a:gd name="T23" fmla="*/ 2 h 1067"/>
              <a:gd name="T24" fmla="*/ 759 w 3742"/>
              <a:gd name="T25" fmla="*/ 5 h 1067"/>
              <a:gd name="T26" fmla="*/ 818 w 3742"/>
              <a:gd name="T27" fmla="*/ 6 h 1067"/>
              <a:gd name="T28" fmla="*/ 877 w 3742"/>
              <a:gd name="T29" fmla="*/ 8 h 1067"/>
              <a:gd name="T30" fmla="*/ 935 w 3742"/>
              <a:gd name="T31" fmla="*/ 430 h 1067"/>
              <a:gd name="T32" fmla="*/ 994 w 3742"/>
              <a:gd name="T33" fmla="*/ 935 h 1067"/>
              <a:gd name="T34" fmla="*/ 1052 w 3742"/>
              <a:gd name="T35" fmla="*/ 1064 h 1067"/>
              <a:gd name="T36" fmla="*/ 1111 w 3742"/>
              <a:gd name="T37" fmla="*/ 1021 h 1067"/>
              <a:gd name="T38" fmla="*/ 1169 w 3742"/>
              <a:gd name="T39" fmla="*/ 980 h 1067"/>
              <a:gd name="T40" fmla="*/ 1228 w 3742"/>
              <a:gd name="T41" fmla="*/ 944 h 1067"/>
              <a:gd name="T42" fmla="*/ 1286 w 3742"/>
              <a:gd name="T43" fmla="*/ 910 h 1067"/>
              <a:gd name="T44" fmla="*/ 1345 w 3742"/>
              <a:gd name="T45" fmla="*/ 923 h 1067"/>
              <a:gd name="T46" fmla="*/ 1403 w 3742"/>
              <a:gd name="T47" fmla="*/ 909 h 1067"/>
              <a:gd name="T48" fmla="*/ 1461 w 3742"/>
              <a:gd name="T49" fmla="*/ 903 h 1067"/>
              <a:gd name="T50" fmla="*/ 1520 w 3742"/>
              <a:gd name="T51" fmla="*/ 913 h 1067"/>
              <a:gd name="T52" fmla="*/ 1578 w 3742"/>
              <a:gd name="T53" fmla="*/ 907 h 1067"/>
              <a:gd name="T54" fmla="*/ 1637 w 3742"/>
              <a:gd name="T55" fmla="*/ 908 h 1067"/>
              <a:gd name="T56" fmla="*/ 1695 w 3742"/>
              <a:gd name="T57" fmla="*/ 903 h 1067"/>
              <a:gd name="T58" fmla="*/ 1754 w 3742"/>
              <a:gd name="T59" fmla="*/ 903 h 1067"/>
              <a:gd name="T60" fmla="*/ 1812 w 3742"/>
              <a:gd name="T61" fmla="*/ 917 h 1067"/>
              <a:gd name="T62" fmla="*/ 1871 w 3742"/>
              <a:gd name="T63" fmla="*/ 912 h 1067"/>
              <a:gd name="T64" fmla="*/ 1929 w 3742"/>
              <a:gd name="T65" fmla="*/ 907 h 1067"/>
              <a:gd name="T66" fmla="*/ 1988 w 3742"/>
              <a:gd name="T67" fmla="*/ 918 h 1067"/>
              <a:gd name="T68" fmla="*/ 2046 w 3742"/>
              <a:gd name="T69" fmla="*/ 920 h 1067"/>
              <a:gd name="T70" fmla="*/ 2105 w 3742"/>
              <a:gd name="T71" fmla="*/ 910 h 1067"/>
              <a:gd name="T72" fmla="*/ 2163 w 3742"/>
              <a:gd name="T73" fmla="*/ 909 h 1067"/>
              <a:gd name="T74" fmla="*/ 2222 w 3742"/>
              <a:gd name="T75" fmla="*/ 912 h 1067"/>
              <a:gd name="T76" fmla="*/ 2280 w 3742"/>
              <a:gd name="T77" fmla="*/ 910 h 1067"/>
              <a:gd name="T78" fmla="*/ 2339 w 3742"/>
              <a:gd name="T79" fmla="*/ 928 h 1067"/>
              <a:gd name="T80" fmla="*/ 2397 w 3742"/>
              <a:gd name="T81" fmla="*/ 921 h 1067"/>
              <a:gd name="T82" fmla="*/ 2456 w 3742"/>
              <a:gd name="T83" fmla="*/ 914 h 1067"/>
              <a:gd name="T84" fmla="*/ 2514 w 3742"/>
              <a:gd name="T85" fmla="*/ 922 h 1067"/>
              <a:gd name="T86" fmla="*/ 2572 w 3742"/>
              <a:gd name="T87" fmla="*/ 917 h 1067"/>
              <a:gd name="T88" fmla="*/ 2631 w 3742"/>
              <a:gd name="T89" fmla="*/ 903 h 1067"/>
              <a:gd name="T90" fmla="*/ 2689 w 3742"/>
              <a:gd name="T91" fmla="*/ 879 h 1067"/>
              <a:gd name="T92" fmla="*/ 2748 w 3742"/>
              <a:gd name="T93" fmla="*/ 889 h 1067"/>
              <a:gd name="T94" fmla="*/ 2808 w 3742"/>
              <a:gd name="T95" fmla="*/ 904 h 1067"/>
              <a:gd name="T96" fmla="*/ 2866 w 3742"/>
              <a:gd name="T97" fmla="*/ 918 h 1067"/>
              <a:gd name="T98" fmla="*/ 2924 w 3742"/>
              <a:gd name="T99" fmla="*/ 903 h 1067"/>
              <a:gd name="T100" fmla="*/ 2983 w 3742"/>
              <a:gd name="T101" fmla="*/ 914 h 1067"/>
              <a:gd name="T102" fmla="*/ 3041 w 3742"/>
              <a:gd name="T103" fmla="*/ 921 h 1067"/>
              <a:gd name="T104" fmla="*/ 3100 w 3742"/>
              <a:gd name="T105" fmla="*/ 914 h 1067"/>
              <a:gd name="T106" fmla="*/ 3158 w 3742"/>
              <a:gd name="T107" fmla="*/ 918 h 1067"/>
              <a:gd name="T108" fmla="*/ 3217 w 3742"/>
              <a:gd name="T109" fmla="*/ 907 h 1067"/>
              <a:gd name="T110" fmla="*/ 3275 w 3742"/>
              <a:gd name="T111" fmla="*/ 916 h 1067"/>
              <a:gd name="T112" fmla="*/ 3334 w 3742"/>
              <a:gd name="T113" fmla="*/ 898 h 1067"/>
              <a:gd name="T114" fmla="*/ 3392 w 3742"/>
              <a:gd name="T115" fmla="*/ 894 h 1067"/>
              <a:gd name="T116" fmla="*/ 3451 w 3742"/>
              <a:gd name="T117" fmla="*/ 927 h 1067"/>
              <a:gd name="T118" fmla="*/ 3509 w 3742"/>
              <a:gd name="T119" fmla="*/ 923 h 1067"/>
              <a:gd name="T120" fmla="*/ 3568 w 3742"/>
              <a:gd name="T121" fmla="*/ 926 h 1067"/>
              <a:gd name="T122" fmla="*/ 3626 w 3742"/>
              <a:gd name="T123" fmla="*/ 927 h 1067"/>
              <a:gd name="T124" fmla="*/ 3685 w 3742"/>
              <a:gd name="T125" fmla="*/ 39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1067">
                <a:moveTo>
                  <a:pt x="0" y="13"/>
                </a:moveTo>
                <a:lnTo>
                  <a:pt x="0" y="13"/>
                </a:ln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2" y="13"/>
                </a:lnTo>
                <a:lnTo>
                  <a:pt x="3" y="13"/>
                </a:lnTo>
                <a:lnTo>
                  <a:pt x="3" y="12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2"/>
                </a:lnTo>
                <a:lnTo>
                  <a:pt x="9" y="12"/>
                </a:lnTo>
                <a:lnTo>
                  <a:pt x="9" y="13"/>
                </a:lnTo>
                <a:lnTo>
                  <a:pt x="9" y="12"/>
                </a:lnTo>
                <a:lnTo>
                  <a:pt x="10" y="13"/>
                </a:lnTo>
                <a:lnTo>
                  <a:pt x="10" y="12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2" y="11"/>
                </a:lnTo>
                <a:lnTo>
                  <a:pt x="12" y="11"/>
                </a:lnTo>
                <a:lnTo>
                  <a:pt x="13" y="11"/>
                </a:lnTo>
                <a:lnTo>
                  <a:pt x="13" y="11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5" y="12"/>
                </a:lnTo>
                <a:lnTo>
                  <a:pt x="15" y="13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8" y="12"/>
                </a:lnTo>
                <a:lnTo>
                  <a:pt x="18" y="12"/>
                </a:lnTo>
                <a:lnTo>
                  <a:pt x="19" y="12"/>
                </a:lnTo>
                <a:lnTo>
                  <a:pt x="19" y="12"/>
                </a:lnTo>
                <a:lnTo>
                  <a:pt x="19" y="11"/>
                </a:lnTo>
                <a:lnTo>
                  <a:pt x="20" y="10"/>
                </a:lnTo>
                <a:lnTo>
                  <a:pt x="20" y="11"/>
                </a:lnTo>
                <a:lnTo>
                  <a:pt x="21" y="11"/>
                </a:lnTo>
                <a:lnTo>
                  <a:pt x="21" y="11"/>
                </a:lnTo>
                <a:lnTo>
                  <a:pt x="21" y="9"/>
                </a:lnTo>
                <a:lnTo>
                  <a:pt x="22" y="10"/>
                </a:lnTo>
                <a:lnTo>
                  <a:pt x="22" y="11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4" y="12"/>
                </a:lnTo>
                <a:lnTo>
                  <a:pt x="24" y="13"/>
                </a:lnTo>
                <a:lnTo>
                  <a:pt x="25" y="13"/>
                </a:lnTo>
                <a:lnTo>
                  <a:pt x="25" y="13"/>
                </a:lnTo>
                <a:lnTo>
                  <a:pt x="25" y="14"/>
                </a:lnTo>
                <a:lnTo>
                  <a:pt x="27" y="13"/>
                </a:lnTo>
                <a:lnTo>
                  <a:pt x="27" y="13"/>
                </a:lnTo>
                <a:lnTo>
                  <a:pt x="28" y="13"/>
                </a:lnTo>
                <a:lnTo>
                  <a:pt x="28" y="13"/>
                </a:lnTo>
                <a:lnTo>
                  <a:pt x="29" y="13"/>
                </a:lnTo>
                <a:lnTo>
                  <a:pt x="29" y="13"/>
                </a:lnTo>
                <a:lnTo>
                  <a:pt x="29" y="13"/>
                </a:lnTo>
                <a:lnTo>
                  <a:pt x="30" y="13"/>
                </a:lnTo>
                <a:lnTo>
                  <a:pt x="30" y="13"/>
                </a:lnTo>
                <a:lnTo>
                  <a:pt x="31" y="14"/>
                </a:lnTo>
                <a:lnTo>
                  <a:pt x="31" y="14"/>
                </a:lnTo>
                <a:lnTo>
                  <a:pt x="31" y="13"/>
                </a:lnTo>
                <a:lnTo>
                  <a:pt x="32" y="13"/>
                </a:lnTo>
                <a:lnTo>
                  <a:pt x="32" y="13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4" y="12"/>
                </a:lnTo>
                <a:lnTo>
                  <a:pt x="34" y="12"/>
                </a:lnTo>
                <a:lnTo>
                  <a:pt x="36" y="11"/>
                </a:lnTo>
                <a:lnTo>
                  <a:pt x="36" y="10"/>
                </a:lnTo>
                <a:lnTo>
                  <a:pt x="36" y="10"/>
                </a:lnTo>
                <a:lnTo>
                  <a:pt x="37" y="11"/>
                </a:lnTo>
                <a:lnTo>
                  <a:pt x="37" y="10"/>
                </a:lnTo>
                <a:lnTo>
                  <a:pt x="38" y="10"/>
                </a:lnTo>
                <a:lnTo>
                  <a:pt x="38" y="11"/>
                </a:lnTo>
                <a:lnTo>
                  <a:pt x="38" y="10"/>
                </a:lnTo>
                <a:lnTo>
                  <a:pt x="39" y="11"/>
                </a:lnTo>
                <a:lnTo>
                  <a:pt x="39" y="11"/>
                </a:lnTo>
                <a:lnTo>
                  <a:pt x="40" y="12"/>
                </a:lnTo>
                <a:lnTo>
                  <a:pt x="40" y="13"/>
                </a:lnTo>
                <a:lnTo>
                  <a:pt x="40" y="13"/>
                </a:lnTo>
                <a:lnTo>
                  <a:pt x="41" y="12"/>
                </a:lnTo>
                <a:lnTo>
                  <a:pt x="41" y="10"/>
                </a:lnTo>
                <a:lnTo>
                  <a:pt x="42" y="11"/>
                </a:lnTo>
                <a:lnTo>
                  <a:pt x="42" y="10"/>
                </a:lnTo>
                <a:lnTo>
                  <a:pt x="43" y="13"/>
                </a:lnTo>
                <a:lnTo>
                  <a:pt x="43" y="12"/>
                </a:lnTo>
                <a:lnTo>
                  <a:pt x="43" y="12"/>
                </a:lnTo>
                <a:lnTo>
                  <a:pt x="45" y="11"/>
                </a:lnTo>
                <a:lnTo>
                  <a:pt x="45" y="11"/>
                </a:lnTo>
                <a:lnTo>
                  <a:pt x="46" y="11"/>
                </a:lnTo>
                <a:lnTo>
                  <a:pt x="46" y="10"/>
                </a:lnTo>
                <a:lnTo>
                  <a:pt x="46" y="10"/>
                </a:lnTo>
                <a:lnTo>
                  <a:pt x="47" y="10"/>
                </a:lnTo>
                <a:lnTo>
                  <a:pt x="47" y="10"/>
                </a:lnTo>
                <a:lnTo>
                  <a:pt x="48" y="10"/>
                </a:lnTo>
                <a:lnTo>
                  <a:pt x="48" y="10"/>
                </a:lnTo>
                <a:lnTo>
                  <a:pt x="48" y="11"/>
                </a:lnTo>
                <a:lnTo>
                  <a:pt x="49" y="11"/>
                </a:lnTo>
                <a:lnTo>
                  <a:pt x="49" y="12"/>
                </a:lnTo>
                <a:lnTo>
                  <a:pt x="50" y="12"/>
                </a:lnTo>
                <a:lnTo>
                  <a:pt x="50" y="12"/>
                </a:lnTo>
                <a:lnTo>
                  <a:pt x="50" y="13"/>
                </a:lnTo>
                <a:lnTo>
                  <a:pt x="51" y="13"/>
                </a:lnTo>
                <a:lnTo>
                  <a:pt x="51" y="14"/>
                </a:lnTo>
                <a:lnTo>
                  <a:pt x="52" y="15"/>
                </a:lnTo>
                <a:lnTo>
                  <a:pt x="52" y="15"/>
                </a:lnTo>
                <a:lnTo>
                  <a:pt x="52" y="17"/>
                </a:lnTo>
                <a:lnTo>
                  <a:pt x="54" y="17"/>
                </a:lnTo>
                <a:lnTo>
                  <a:pt x="54" y="17"/>
                </a:lnTo>
                <a:lnTo>
                  <a:pt x="55" y="15"/>
                </a:lnTo>
                <a:lnTo>
                  <a:pt x="55" y="15"/>
                </a:lnTo>
                <a:lnTo>
                  <a:pt x="55" y="14"/>
                </a:lnTo>
                <a:lnTo>
                  <a:pt x="56" y="13"/>
                </a:lnTo>
                <a:lnTo>
                  <a:pt x="56" y="13"/>
                </a:lnTo>
                <a:lnTo>
                  <a:pt x="57" y="13"/>
                </a:lnTo>
                <a:lnTo>
                  <a:pt x="57" y="13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9" y="14"/>
                </a:lnTo>
                <a:lnTo>
                  <a:pt x="59" y="15"/>
                </a:lnTo>
                <a:lnTo>
                  <a:pt x="60" y="14"/>
                </a:lnTo>
                <a:lnTo>
                  <a:pt x="60" y="15"/>
                </a:lnTo>
                <a:lnTo>
                  <a:pt x="60" y="14"/>
                </a:lnTo>
                <a:lnTo>
                  <a:pt x="61" y="14"/>
                </a:lnTo>
                <a:lnTo>
                  <a:pt x="61" y="13"/>
                </a:lnTo>
                <a:lnTo>
                  <a:pt x="63" y="13"/>
                </a:lnTo>
                <a:lnTo>
                  <a:pt x="63" y="14"/>
                </a:lnTo>
                <a:lnTo>
                  <a:pt x="63" y="13"/>
                </a:lnTo>
                <a:lnTo>
                  <a:pt x="64" y="13"/>
                </a:lnTo>
                <a:lnTo>
                  <a:pt x="64" y="13"/>
                </a:lnTo>
                <a:lnTo>
                  <a:pt x="65" y="13"/>
                </a:lnTo>
                <a:lnTo>
                  <a:pt x="65" y="14"/>
                </a:lnTo>
                <a:lnTo>
                  <a:pt x="65" y="14"/>
                </a:lnTo>
                <a:lnTo>
                  <a:pt x="66" y="13"/>
                </a:lnTo>
                <a:lnTo>
                  <a:pt x="66" y="13"/>
                </a:lnTo>
                <a:lnTo>
                  <a:pt x="67" y="12"/>
                </a:lnTo>
                <a:lnTo>
                  <a:pt x="67" y="11"/>
                </a:lnTo>
                <a:lnTo>
                  <a:pt x="67" y="13"/>
                </a:lnTo>
                <a:lnTo>
                  <a:pt x="68" y="12"/>
                </a:lnTo>
                <a:lnTo>
                  <a:pt x="68" y="12"/>
                </a:lnTo>
                <a:lnTo>
                  <a:pt x="69" y="12"/>
                </a:lnTo>
                <a:lnTo>
                  <a:pt x="69" y="13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1"/>
                </a:lnTo>
                <a:lnTo>
                  <a:pt x="73" y="11"/>
                </a:lnTo>
                <a:lnTo>
                  <a:pt x="73" y="11"/>
                </a:lnTo>
                <a:lnTo>
                  <a:pt x="73" y="11"/>
                </a:lnTo>
                <a:lnTo>
                  <a:pt x="74" y="10"/>
                </a:lnTo>
                <a:lnTo>
                  <a:pt x="74" y="11"/>
                </a:lnTo>
                <a:lnTo>
                  <a:pt x="75" y="12"/>
                </a:lnTo>
                <a:lnTo>
                  <a:pt x="75" y="13"/>
                </a:lnTo>
                <a:lnTo>
                  <a:pt x="75" y="13"/>
                </a:lnTo>
                <a:lnTo>
                  <a:pt x="76" y="13"/>
                </a:lnTo>
                <a:lnTo>
                  <a:pt x="76" y="12"/>
                </a:lnTo>
                <a:lnTo>
                  <a:pt x="77" y="10"/>
                </a:lnTo>
                <a:lnTo>
                  <a:pt x="77" y="10"/>
                </a:lnTo>
                <a:lnTo>
                  <a:pt x="77" y="10"/>
                </a:lnTo>
                <a:lnTo>
                  <a:pt x="78" y="10"/>
                </a:lnTo>
                <a:lnTo>
                  <a:pt x="78" y="9"/>
                </a:lnTo>
                <a:lnTo>
                  <a:pt x="79" y="8"/>
                </a:lnTo>
                <a:lnTo>
                  <a:pt x="79" y="8"/>
                </a:lnTo>
                <a:lnTo>
                  <a:pt x="79" y="8"/>
                </a:lnTo>
                <a:lnTo>
                  <a:pt x="81" y="8"/>
                </a:lnTo>
                <a:lnTo>
                  <a:pt x="81" y="9"/>
                </a:lnTo>
                <a:lnTo>
                  <a:pt x="82" y="10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1"/>
                </a:lnTo>
                <a:lnTo>
                  <a:pt x="85" y="10"/>
                </a:lnTo>
                <a:lnTo>
                  <a:pt x="85" y="9"/>
                </a:lnTo>
                <a:lnTo>
                  <a:pt x="86" y="9"/>
                </a:lnTo>
                <a:lnTo>
                  <a:pt x="86" y="9"/>
                </a:lnTo>
                <a:lnTo>
                  <a:pt x="87" y="10"/>
                </a:lnTo>
                <a:lnTo>
                  <a:pt x="87" y="10"/>
                </a:lnTo>
                <a:lnTo>
                  <a:pt x="87" y="9"/>
                </a:lnTo>
                <a:lnTo>
                  <a:pt x="88" y="9"/>
                </a:lnTo>
                <a:lnTo>
                  <a:pt x="88" y="9"/>
                </a:lnTo>
                <a:lnTo>
                  <a:pt x="90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9"/>
                </a:lnTo>
                <a:lnTo>
                  <a:pt x="92" y="10"/>
                </a:lnTo>
                <a:lnTo>
                  <a:pt x="92" y="10"/>
                </a:lnTo>
                <a:lnTo>
                  <a:pt x="92" y="11"/>
                </a:lnTo>
                <a:lnTo>
                  <a:pt x="93" y="12"/>
                </a:lnTo>
                <a:lnTo>
                  <a:pt x="93" y="12"/>
                </a:lnTo>
                <a:lnTo>
                  <a:pt x="94" y="13"/>
                </a:lnTo>
                <a:lnTo>
                  <a:pt x="94" y="12"/>
                </a:lnTo>
                <a:lnTo>
                  <a:pt x="94" y="11"/>
                </a:lnTo>
                <a:lnTo>
                  <a:pt x="95" y="12"/>
                </a:lnTo>
                <a:lnTo>
                  <a:pt x="95" y="12"/>
                </a:lnTo>
                <a:lnTo>
                  <a:pt x="96" y="12"/>
                </a:lnTo>
                <a:lnTo>
                  <a:pt x="96" y="12"/>
                </a:lnTo>
                <a:lnTo>
                  <a:pt x="96" y="13"/>
                </a:lnTo>
                <a:lnTo>
                  <a:pt x="97" y="13"/>
                </a:lnTo>
                <a:lnTo>
                  <a:pt x="97" y="13"/>
                </a:lnTo>
                <a:lnTo>
                  <a:pt x="99" y="13"/>
                </a:lnTo>
                <a:lnTo>
                  <a:pt x="99" y="13"/>
                </a:lnTo>
                <a:lnTo>
                  <a:pt x="100" y="14"/>
                </a:lnTo>
                <a:lnTo>
                  <a:pt x="100" y="14"/>
                </a:lnTo>
                <a:lnTo>
                  <a:pt x="100" y="14"/>
                </a:lnTo>
                <a:lnTo>
                  <a:pt x="101" y="14"/>
                </a:lnTo>
                <a:lnTo>
                  <a:pt x="101" y="14"/>
                </a:lnTo>
                <a:lnTo>
                  <a:pt x="102" y="15"/>
                </a:lnTo>
                <a:lnTo>
                  <a:pt x="102" y="17"/>
                </a:lnTo>
                <a:lnTo>
                  <a:pt x="102" y="17"/>
                </a:lnTo>
                <a:lnTo>
                  <a:pt x="103" y="17"/>
                </a:lnTo>
                <a:lnTo>
                  <a:pt x="103" y="18"/>
                </a:lnTo>
                <a:lnTo>
                  <a:pt x="104" y="18"/>
                </a:lnTo>
                <a:lnTo>
                  <a:pt x="104" y="18"/>
                </a:lnTo>
                <a:lnTo>
                  <a:pt x="104" y="19"/>
                </a:lnTo>
                <a:lnTo>
                  <a:pt x="105" y="19"/>
                </a:lnTo>
                <a:lnTo>
                  <a:pt x="105" y="20"/>
                </a:lnTo>
                <a:lnTo>
                  <a:pt x="106" y="19"/>
                </a:lnTo>
                <a:lnTo>
                  <a:pt x="106" y="19"/>
                </a:lnTo>
                <a:lnTo>
                  <a:pt x="106" y="18"/>
                </a:lnTo>
                <a:lnTo>
                  <a:pt x="108" y="18"/>
                </a:lnTo>
                <a:lnTo>
                  <a:pt x="108" y="17"/>
                </a:lnTo>
                <a:lnTo>
                  <a:pt x="109" y="17"/>
                </a:lnTo>
                <a:lnTo>
                  <a:pt x="109" y="18"/>
                </a:lnTo>
                <a:lnTo>
                  <a:pt x="109" y="19"/>
                </a:lnTo>
                <a:lnTo>
                  <a:pt x="110" y="21"/>
                </a:lnTo>
                <a:lnTo>
                  <a:pt x="110" y="21"/>
                </a:lnTo>
                <a:lnTo>
                  <a:pt x="111" y="20"/>
                </a:lnTo>
                <a:lnTo>
                  <a:pt x="111" y="21"/>
                </a:lnTo>
                <a:lnTo>
                  <a:pt x="111" y="21"/>
                </a:lnTo>
                <a:lnTo>
                  <a:pt x="112" y="22"/>
                </a:lnTo>
                <a:lnTo>
                  <a:pt x="112" y="22"/>
                </a:lnTo>
                <a:lnTo>
                  <a:pt x="113" y="22"/>
                </a:lnTo>
                <a:lnTo>
                  <a:pt x="113" y="22"/>
                </a:lnTo>
                <a:lnTo>
                  <a:pt x="114" y="22"/>
                </a:lnTo>
                <a:lnTo>
                  <a:pt x="114" y="21"/>
                </a:lnTo>
                <a:lnTo>
                  <a:pt x="114" y="22"/>
                </a:lnTo>
                <a:lnTo>
                  <a:pt x="115" y="21"/>
                </a:lnTo>
                <a:lnTo>
                  <a:pt x="115" y="22"/>
                </a:lnTo>
                <a:lnTo>
                  <a:pt x="117" y="23"/>
                </a:lnTo>
                <a:lnTo>
                  <a:pt x="117" y="24"/>
                </a:lnTo>
                <a:lnTo>
                  <a:pt x="117" y="24"/>
                </a:lnTo>
                <a:lnTo>
                  <a:pt x="118" y="26"/>
                </a:lnTo>
                <a:lnTo>
                  <a:pt x="118" y="27"/>
                </a:lnTo>
                <a:lnTo>
                  <a:pt x="119" y="27"/>
                </a:lnTo>
                <a:lnTo>
                  <a:pt x="119" y="27"/>
                </a:lnTo>
                <a:lnTo>
                  <a:pt x="119" y="26"/>
                </a:lnTo>
                <a:lnTo>
                  <a:pt x="120" y="27"/>
                </a:lnTo>
                <a:lnTo>
                  <a:pt x="120" y="27"/>
                </a:lnTo>
                <a:lnTo>
                  <a:pt x="121" y="27"/>
                </a:lnTo>
                <a:lnTo>
                  <a:pt x="121" y="27"/>
                </a:lnTo>
                <a:lnTo>
                  <a:pt x="121" y="27"/>
                </a:lnTo>
                <a:lnTo>
                  <a:pt x="122" y="26"/>
                </a:lnTo>
                <a:lnTo>
                  <a:pt x="122" y="26"/>
                </a:lnTo>
                <a:lnTo>
                  <a:pt x="123" y="24"/>
                </a:lnTo>
                <a:lnTo>
                  <a:pt x="123" y="24"/>
                </a:lnTo>
                <a:lnTo>
                  <a:pt x="123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6" y="26"/>
                </a:lnTo>
                <a:lnTo>
                  <a:pt x="127" y="26"/>
                </a:lnTo>
                <a:lnTo>
                  <a:pt x="127" y="27"/>
                </a:lnTo>
                <a:lnTo>
                  <a:pt x="127" y="27"/>
                </a:lnTo>
                <a:lnTo>
                  <a:pt x="128" y="27"/>
                </a:lnTo>
                <a:lnTo>
                  <a:pt x="128" y="28"/>
                </a:lnTo>
                <a:lnTo>
                  <a:pt x="129" y="28"/>
                </a:lnTo>
                <a:lnTo>
                  <a:pt x="129" y="28"/>
                </a:lnTo>
                <a:lnTo>
                  <a:pt x="129" y="27"/>
                </a:lnTo>
                <a:lnTo>
                  <a:pt x="130" y="27"/>
                </a:lnTo>
                <a:lnTo>
                  <a:pt x="130" y="28"/>
                </a:lnTo>
                <a:lnTo>
                  <a:pt x="131" y="28"/>
                </a:lnTo>
                <a:lnTo>
                  <a:pt x="131" y="29"/>
                </a:lnTo>
                <a:lnTo>
                  <a:pt x="131" y="29"/>
                </a:lnTo>
                <a:lnTo>
                  <a:pt x="132" y="30"/>
                </a:lnTo>
                <a:lnTo>
                  <a:pt x="132" y="30"/>
                </a:lnTo>
                <a:lnTo>
                  <a:pt x="133" y="31"/>
                </a:lnTo>
                <a:lnTo>
                  <a:pt x="133" y="31"/>
                </a:lnTo>
                <a:lnTo>
                  <a:pt x="133" y="30"/>
                </a:lnTo>
                <a:lnTo>
                  <a:pt x="135" y="30"/>
                </a:lnTo>
                <a:lnTo>
                  <a:pt x="135" y="29"/>
                </a:lnTo>
                <a:lnTo>
                  <a:pt x="136" y="29"/>
                </a:lnTo>
                <a:lnTo>
                  <a:pt x="136" y="28"/>
                </a:lnTo>
                <a:lnTo>
                  <a:pt x="136" y="26"/>
                </a:lnTo>
                <a:lnTo>
                  <a:pt x="137" y="26"/>
                </a:lnTo>
                <a:lnTo>
                  <a:pt x="137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9" y="26"/>
                </a:lnTo>
                <a:lnTo>
                  <a:pt x="139" y="24"/>
                </a:lnTo>
                <a:lnTo>
                  <a:pt x="140" y="24"/>
                </a:lnTo>
                <a:lnTo>
                  <a:pt x="140" y="27"/>
                </a:lnTo>
                <a:lnTo>
                  <a:pt x="141" y="27"/>
                </a:lnTo>
                <a:lnTo>
                  <a:pt x="141" y="27"/>
                </a:lnTo>
                <a:lnTo>
                  <a:pt x="141" y="28"/>
                </a:lnTo>
                <a:lnTo>
                  <a:pt x="142" y="28"/>
                </a:lnTo>
                <a:lnTo>
                  <a:pt x="142" y="28"/>
                </a:lnTo>
                <a:lnTo>
                  <a:pt x="144" y="27"/>
                </a:lnTo>
                <a:lnTo>
                  <a:pt x="144" y="27"/>
                </a:lnTo>
                <a:lnTo>
                  <a:pt x="144" y="27"/>
                </a:lnTo>
                <a:lnTo>
                  <a:pt x="145" y="27"/>
                </a:lnTo>
                <a:lnTo>
                  <a:pt x="145" y="26"/>
                </a:lnTo>
                <a:lnTo>
                  <a:pt x="146" y="26"/>
                </a:lnTo>
                <a:lnTo>
                  <a:pt x="146" y="26"/>
                </a:lnTo>
                <a:lnTo>
                  <a:pt x="146" y="27"/>
                </a:lnTo>
                <a:lnTo>
                  <a:pt x="147" y="27"/>
                </a:lnTo>
                <a:lnTo>
                  <a:pt x="147" y="27"/>
                </a:lnTo>
                <a:lnTo>
                  <a:pt x="148" y="27"/>
                </a:lnTo>
                <a:lnTo>
                  <a:pt x="148" y="28"/>
                </a:lnTo>
                <a:lnTo>
                  <a:pt x="148" y="28"/>
                </a:lnTo>
                <a:lnTo>
                  <a:pt x="149" y="27"/>
                </a:lnTo>
                <a:lnTo>
                  <a:pt x="149" y="28"/>
                </a:lnTo>
                <a:lnTo>
                  <a:pt x="150" y="28"/>
                </a:lnTo>
                <a:lnTo>
                  <a:pt x="150" y="28"/>
                </a:lnTo>
                <a:lnTo>
                  <a:pt x="150" y="29"/>
                </a:lnTo>
                <a:lnTo>
                  <a:pt x="151" y="29"/>
                </a:lnTo>
                <a:lnTo>
                  <a:pt x="151" y="30"/>
                </a:lnTo>
                <a:lnTo>
                  <a:pt x="153" y="30"/>
                </a:lnTo>
                <a:lnTo>
                  <a:pt x="153" y="30"/>
                </a:lnTo>
                <a:lnTo>
                  <a:pt x="153" y="30"/>
                </a:lnTo>
                <a:lnTo>
                  <a:pt x="154" y="29"/>
                </a:lnTo>
                <a:lnTo>
                  <a:pt x="154" y="29"/>
                </a:lnTo>
                <a:lnTo>
                  <a:pt x="155" y="30"/>
                </a:lnTo>
                <a:lnTo>
                  <a:pt x="155" y="28"/>
                </a:lnTo>
                <a:lnTo>
                  <a:pt x="156" y="27"/>
                </a:lnTo>
                <a:lnTo>
                  <a:pt x="156" y="27"/>
                </a:lnTo>
                <a:lnTo>
                  <a:pt x="156" y="27"/>
                </a:lnTo>
                <a:lnTo>
                  <a:pt x="157" y="27"/>
                </a:lnTo>
                <a:lnTo>
                  <a:pt x="157" y="24"/>
                </a:lnTo>
                <a:lnTo>
                  <a:pt x="158" y="24"/>
                </a:lnTo>
                <a:lnTo>
                  <a:pt x="158" y="24"/>
                </a:lnTo>
                <a:lnTo>
                  <a:pt x="158" y="23"/>
                </a:lnTo>
                <a:lnTo>
                  <a:pt x="159" y="23"/>
                </a:lnTo>
                <a:lnTo>
                  <a:pt x="159" y="24"/>
                </a:lnTo>
                <a:lnTo>
                  <a:pt x="160" y="24"/>
                </a:lnTo>
                <a:lnTo>
                  <a:pt x="160" y="24"/>
                </a:lnTo>
                <a:lnTo>
                  <a:pt x="160" y="27"/>
                </a:lnTo>
                <a:lnTo>
                  <a:pt x="162" y="27"/>
                </a:lnTo>
                <a:lnTo>
                  <a:pt x="162" y="27"/>
                </a:lnTo>
                <a:lnTo>
                  <a:pt x="163" y="26"/>
                </a:lnTo>
                <a:lnTo>
                  <a:pt x="163" y="27"/>
                </a:lnTo>
                <a:lnTo>
                  <a:pt x="163" y="26"/>
                </a:lnTo>
                <a:lnTo>
                  <a:pt x="164" y="27"/>
                </a:lnTo>
                <a:lnTo>
                  <a:pt x="164" y="27"/>
                </a:lnTo>
                <a:lnTo>
                  <a:pt x="165" y="27"/>
                </a:lnTo>
                <a:lnTo>
                  <a:pt x="165" y="26"/>
                </a:lnTo>
                <a:lnTo>
                  <a:pt x="165" y="27"/>
                </a:lnTo>
                <a:lnTo>
                  <a:pt x="166" y="27"/>
                </a:lnTo>
                <a:lnTo>
                  <a:pt x="166" y="28"/>
                </a:lnTo>
                <a:lnTo>
                  <a:pt x="167" y="27"/>
                </a:lnTo>
                <a:lnTo>
                  <a:pt x="167" y="26"/>
                </a:lnTo>
                <a:lnTo>
                  <a:pt x="167" y="27"/>
                </a:lnTo>
                <a:lnTo>
                  <a:pt x="168" y="26"/>
                </a:lnTo>
                <a:lnTo>
                  <a:pt x="168" y="26"/>
                </a:lnTo>
                <a:lnTo>
                  <a:pt x="169" y="26"/>
                </a:lnTo>
                <a:lnTo>
                  <a:pt x="169" y="27"/>
                </a:lnTo>
                <a:lnTo>
                  <a:pt x="171" y="27"/>
                </a:lnTo>
                <a:lnTo>
                  <a:pt x="171" y="27"/>
                </a:lnTo>
                <a:lnTo>
                  <a:pt x="171" y="27"/>
                </a:lnTo>
                <a:lnTo>
                  <a:pt x="172" y="27"/>
                </a:lnTo>
                <a:lnTo>
                  <a:pt x="172" y="27"/>
                </a:lnTo>
                <a:lnTo>
                  <a:pt x="173" y="26"/>
                </a:lnTo>
                <a:lnTo>
                  <a:pt x="173" y="26"/>
                </a:lnTo>
                <a:lnTo>
                  <a:pt x="173" y="26"/>
                </a:lnTo>
                <a:lnTo>
                  <a:pt x="174" y="26"/>
                </a:lnTo>
                <a:lnTo>
                  <a:pt x="174" y="27"/>
                </a:lnTo>
                <a:lnTo>
                  <a:pt x="175" y="27"/>
                </a:lnTo>
                <a:lnTo>
                  <a:pt x="175" y="26"/>
                </a:lnTo>
                <a:lnTo>
                  <a:pt x="175" y="24"/>
                </a:lnTo>
                <a:lnTo>
                  <a:pt x="176" y="24"/>
                </a:lnTo>
                <a:lnTo>
                  <a:pt x="176" y="26"/>
                </a:lnTo>
                <a:lnTo>
                  <a:pt x="177" y="26"/>
                </a:lnTo>
                <a:lnTo>
                  <a:pt x="177" y="26"/>
                </a:lnTo>
                <a:lnTo>
                  <a:pt x="177" y="27"/>
                </a:lnTo>
                <a:lnTo>
                  <a:pt x="178" y="26"/>
                </a:lnTo>
                <a:lnTo>
                  <a:pt x="178" y="24"/>
                </a:lnTo>
                <a:lnTo>
                  <a:pt x="180" y="23"/>
                </a:lnTo>
                <a:lnTo>
                  <a:pt x="180" y="23"/>
                </a:lnTo>
                <a:lnTo>
                  <a:pt x="180" y="22"/>
                </a:lnTo>
                <a:lnTo>
                  <a:pt x="181" y="23"/>
                </a:lnTo>
                <a:lnTo>
                  <a:pt x="181" y="23"/>
                </a:lnTo>
                <a:lnTo>
                  <a:pt x="182" y="22"/>
                </a:lnTo>
                <a:lnTo>
                  <a:pt x="182" y="23"/>
                </a:lnTo>
                <a:lnTo>
                  <a:pt x="182" y="22"/>
                </a:lnTo>
                <a:lnTo>
                  <a:pt x="183" y="22"/>
                </a:lnTo>
                <a:lnTo>
                  <a:pt x="183" y="23"/>
                </a:lnTo>
                <a:lnTo>
                  <a:pt x="184" y="23"/>
                </a:lnTo>
                <a:lnTo>
                  <a:pt x="184" y="24"/>
                </a:lnTo>
                <a:lnTo>
                  <a:pt x="185" y="23"/>
                </a:lnTo>
                <a:lnTo>
                  <a:pt x="185" y="23"/>
                </a:lnTo>
                <a:lnTo>
                  <a:pt x="185" y="22"/>
                </a:lnTo>
                <a:lnTo>
                  <a:pt x="186" y="22"/>
                </a:lnTo>
                <a:lnTo>
                  <a:pt x="186" y="21"/>
                </a:lnTo>
                <a:lnTo>
                  <a:pt x="187" y="21"/>
                </a:lnTo>
                <a:lnTo>
                  <a:pt x="187" y="20"/>
                </a:lnTo>
                <a:lnTo>
                  <a:pt x="187" y="20"/>
                </a:lnTo>
                <a:lnTo>
                  <a:pt x="189" y="20"/>
                </a:lnTo>
                <a:lnTo>
                  <a:pt x="189" y="21"/>
                </a:lnTo>
                <a:lnTo>
                  <a:pt x="190" y="21"/>
                </a:lnTo>
                <a:lnTo>
                  <a:pt x="190" y="20"/>
                </a:lnTo>
                <a:lnTo>
                  <a:pt x="190" y="21"/>
                </a:lnTo>
                <a:lnTo>
                  <a:pt x="191" y="20"/>
                </a:lnTo>
                <a:lnTo>
                  <a:pt x="191" y="22"/>
                </a:lnTo>
                <a:lnTo>
                  <a:pt x="192" y="21"/>
                </a:lnTo>
                <a:lnTo>
                  <a:pt x="192" y="21"/>
                </a:lnTo>
                <a:lnTo>
                  <a:pt x="192" y="21"/>
                </a:lnTo>
                <a:lnTo>
                  <a:pt x="193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20"/>
                </a:lnTo>
                <a:lnTo>
                  <a:pt x="194" y="20"/>
                </a:lnTo>
                <a:lnTo>
                  <a:pt x="195" y="21"/>
                </a:lnTo>
                <a:lnTo>
                  <a:pt x="195" y="21"/>
                </a:lnTo>
                <a:lnTo>
                  <a:pt x="196" y="21"/>
                </a:lnTo>
                <a:lnTo>
                  <a:pt x="196" y="20"/>
                </a:lnTo>
                <a:lnTo>
                  <a:pt x="197" y="20"/>
                </a:lnTo>
                <a:lnTo>
                  <a:pt x="197" y="20"/>
                </a:lnTo>
                <a:lnTo>
                  <a:pt x="197" y="21"/>
                </a:lnTo>
                <a:lnTo>
                  <a:pt x="199" y="21"/>
                </a:lnTo>
                <a:lnTo>
                  <a:pt x="199" y="20"/>
                </a:lnTo>
                <a:lnTo>
                  <a:pt x="200" y="19"/>
                </a:lnTo>
                <a:lnTo>
                  <a:pt x="200" y="19"/>
                </a:lnTo>
                <a:lnTo>
                  <a:pt x="200" y="19"/>
                </a:lnTo>
                <a:lnTo>
                  <a:pt x="201" y="19"/>
                </a:lnTo>
                <a:lnTo>
                  <a:pt x="201" y="19"/>
                </a:lnTo>
                <a:lnTo>
                  <a:pt x="202" y="18"/>
                </a:lnTo>
                <a:lnTo>
                  <a:pt x="202" y="18"/>
                </a:lnTo>
                <a:lnTo>
                  <a:pt x="202" y="18"/>
                </a:lnTo>
                <a:lnTo>
                  <a:pt x="203" y="18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4" y="19"/>
                </a:lnTo>
                <a:lnTo>
                  <a:pt x="205" y="20"/>
                </a:lnTo>
                <a:lnTo>
                  <a:pt x="205" y="21"/>
                </a:lnTo>
                <a:lnTo>
                  <a:pt x="206" y="22"/>
                </a:lnTo>
                <a:lnTo>
                  <a:pt x="206" y="22"/>
                </a:lnTo>
                <a:lnTo>
                  <a:pt x="206" y="22"/>
                </a:lnTo>
                <a:lnTo>
                  <a:pt x="208" y="22"/>
                </a:lnTo>
                <a:lnTo>
                  <a:pt x="208" y="22"/>
                </a:lnTo>
                <a:lnTo>
                  <a:pt x="209" y="22"/>
                </a:lnTo>
                <a:lnTo>
                  <a:pt x="209" y="22"/>
                </a:lnTo>
                <a:lnTo>
                  <a:pt x="209" y="22"/>
                </a:lnTo>
                <a:lnTo>
                  <a:pt x="210" y="21"/>
                </a:lnTo>
                <a:lnTo>
                  <a:pt x="210" y="21"/>
                </a:lnTo>
                <a:lnTo>
                  <a:pt x="211" y="20"/>
                </a:lnTo>
                <a:lnTo>
                  <a:pt x="211" y="19"/>
                </a:lnTo>
                <a:lnTo>
                  <a:pt x="212" y="18"/>
                </a:lnTo>
                <a:lnTo>
                  <a:pt x="212" y="15"/>
                </a:lnTo>
                <a:lnTo>
                  <a:pt x="212" y="15"/>
                </a:lnTo>
                <a:lnTo>
                  <a:pt x="213" y="17"/>
                </a:lnTo>
                <a:lnTo>
                  <a:pt x="213" y="18"/>
                </a:lnTo>
                <a:lnTo>
                  <a:pt x="214" y="17"/>
                </a:lnTo>
                <a:lnTo>
                  <a:pt x="214" y="18"/>
                </a:lnTo>
                <a:lnTo>
                  <a:pt x="214" y="18"/>
                </a:lnTo>
                <a:lnTo>
                  <a:pt x="215" y="18"/>
                </a:lnTo>
                <a:lnTo>
                  <a:pt x="215" y="20"/>
                </a:lnTo>
                <a:lnTo>
                  <a:pt x="217" y="20"/>
                </a:lnTo>
                <a:lnTo>
                  <a:pt x="217" y="21"/>
                </a:lnTo>
                <a:lnTo>
                  <a:pt x="217" y="21"/>
                </a:lnTo>
                <a:lnTo>
                  <a:pt x="218" y="20"/>
                </a:lnTo>
                <a:lnTo>
                  <a:pt x="218" y="20"/>
                </a:lnTo>
                <a:lnTo>
                  <a:pt x="219" y="20"/>
                </a:lnTo>
                <a:lnTo>
                  <a:pt x="219" y="19"/>
                </a:lnTo>
                <a:lnTo>
                  <a:pt x="219" y="19"/>
                </a:lnTo>
                <a:lnTo>
                  <a:pt x="220" y="19"/>
                </a:lnTo>
                <a:lnTo>
                  <a:pt x="220" y="18"/>
                </a:lnTo>
                <a:lnTo>
                  <a:pt x="221" y="17"/>
                </a:lnTo>
                <a:lnTo>
                  <a:pt x="221" y="17"/>
                </a:lnTo>
                <a:lnTo>
                  <a:pt x="221" y="17"/>
                </a:lnTo>
                <a:lnTo>
                  <a:pt x="222" y="17"/>
                </a:lnTo>
                <a:lnTo>
                  <a:pt x="222" y="18"/>
                </a:lnTo>
                <a:lnTo>
                  <a:pt x="223" y="18"/>
                </a:lnTo>
                <a:lnTo>
                  <a:pt x="223" y="18"/>
                </a:lnTo>
                <a:lnTo>
                  <a:pt x="223" y="17"/>
                </a:lnTo>
                <a:lnTo>
                  <a:pt x="224" y="19"/>
                </a:lnTo>
                <a:lnTo>
                  <a:pt x="224" y="18"/>
                </a:lnTo>
                <a:lnTo>
                  <a:pt x="226" y="19"/>
                </a:lnTo>
                <a:lnTo>
                  <a:pt x="226" y="19"/>
                </a:lnTo>
                <a:lnTo>
                  <a:pt x="227" y="19"/>
                </a:lnTo>
                <a:lnTo>
                  <a:pt x="227" y="19"/>
                </a:lnTo>
                <a:lnTo>
                  <a:pt x="227" y="18"/>
                </a:lnTo>
                <a:lnTo>
                  <a:pt x="228" y="18"/>
                </a:lnTo>
                <a:lnTo>
                  <a:pt x="228" y="19"/>
                </a:lnTo>
                <a:lnTo>
                  <a:pt x="229" y="19"/>
                </a:lnTo>
                <a:lnTo>
                  <a:pt x="229" y="19"/>
                </a:lnTo>
                <a:lnTo>
                  <a:pt x="229" y="20"/>
                </a:lnTo>
                <a:lnTo>
                  <a:pt x="230" y="20"/>
                </a:lnTo>
                <a:lnTo>
                  <a:pt x="230" y="20"/>
                </a:lnTo>
                <a:lnTo>
                  <a:pt x="231" y="20"/>
                </a:lnTo>
                <a:lnTo>
                  <a:pt x="231" y="20"/>
                </a:lnTo>
                <a:lnTo>
                  <a:pt x="231" y="21"/>
                </a:lnTo>
                <a:lnTo>
                  <a:pt x="232" y="21"/>
                </a:lnTo>
                <a:lnTo>
                  <a:pt x="232" y="21"/>
                </a:lnTo>
                <a:lnTo>
                  <a:pt x="233" y="23"/>
                </a:lnTo>
                <a:lnTo>
                  <a:pt x="233" y="24"/>
                </a:lnTo>
                <a:lnTo>
                  <a:pt x="233" y="24"/>
                </a:lnTo>
                <a:lnTo>
                  <a:pt x="235" y="26"/>
                </a:lnTo>
                <a:lnTo>
                  <a:pt x="235" y="26"/>
                </a:lnTo>
                <a:lnTo>
                  <a:pt x="236" y="26"/>
                </a:lnTo>
                <a:lnTo>
                  <a:pt x="236" y="26"/>
                </a:lnTo>
                <a:lnTo>
                  <a:pt x="236" y="27"/>
                </a:lnTo>
                <a:lnTo>
                  <a:pt x="237" y="26"/>
                </a:lnTo>
                <a:lnTo>
                  <a:pt x="237" y="26"/>
                </a:lnTo>
                <a:lnTo>
                  <a:pt x="238" y="26"/>
                </a:lnTo>
                <a:lnTo>
                  <a:pt x="238" y="26"/>
                </a:lnTo>
                <a:lnTo>
                  <a:pt x="238" y="27"/>
                </a:lnTo>
                <a:lnTo>
                  <a:pt x="239" y="27"/>
                </a:lnTo>
                <a:lnTo>
                  <a:pt x="239" y="27"/>
                </a:lnTo>
                <a:lnTo>
                  <a:pt x="240" y="27"/>
                </a:lnTo>
                <a:lnTo>
                  <a:pt x="240" y="27"/>
                </a:lnTo>
                <a:lnTo>
                  <a:pt x="241" y="26"/>
                </a:lnTo>
                <a:lnTo>
                  <a:pt x="241" y="27"/>
                </a:lnTo>
                <a:lnTo>
                  <a:pt x="241" y="27"/>
                </a:lnTo>
                <a:lnTo>
                  <a:pt x="242" y="27"/>
                </a:lnTo>
                <a:lnTo>
                  <a:pt x="242" y="27"/>
                </a:lnTo>
                <a:lnTo>
                  <a:pt x="244" y="27"/>
                </a:lnTo>
                <a:lnTo>
                  <a:pt x="244" y="27"/>
                </a:lnTo>
                <a:lnTo>
                  <a:pt x="244" y="27"/>
                </a:lnTo>
                <a:lnTo>
                  <a:pt x="245" y="27"/>
                </a:lnTo>
                <a:lnTo>
                  <a:pt x="245" y="27"/>
                </a:lnTo>
                <a:lnTo>
                  <a:pt x="246" y="27"/>
                </a:lnTo>
                <a:lnTo>
                  <a:pt x="246" y="26"/>
                </a:lnTo>
                <a:lnTo>
                  <a:pt x="246" y="23"/>
                </a:lnTo>
                <a:lnTo>
                  <a:pt x="247" y="22"/>
                </a:lnTo>
                <a:lnTo>
                  <a:pt x="247" y="21"/>
                </a:lnTo>
                <a:lnTo>
                  <a:pt x="248" y="21"/>
                </a:lnTo>
                <a:lnTo>
                  <a:pt x="248" y="20"/>
                </a:lnTo>
                <a:lnTo>
                  <a:pt x="248" y="20"/>
                </a:lnTo>
                <a:lnTo>
                  <a:pt x="249" y="19"/>
                </a:lnTo>
                <a:lnTo>
                  <a:pt x="249" y="18"/>
                </a:lnTo>
                <a:lnTo>
                  <a:pt x="250" y="19"/>
                </a:lnTo>
                <a:lnTo>
                  <a:pt x="250" y="20"/>
                </a:lnTo>
                <a:lnTo>
                  <a:pt x="250" y="19"/>
                </a:lnTo>
                <a:lnTo>
                  <a:pt x="251" y="20"/>
                </a:lnTo>
                <a:lnTo>
                  <a:pt x="251" y="21"/>
                </a:lnTo>
                <a:lnTo>
                  <a:pt x="253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4" y="20"/>
                </a:lnTo>
                <a:lnTo>
                  <a:pt x="255" y="19"/>
                </a:lnTo>
                <a:lnTo>
                  <a:pt x="255" y="18"/>
                </a:lnTo>
                <a:lnTo>
                  <a:pt x="256" y="17"/>
                </a:lnTo>
                <a:lnTo>
                  <a:pt x="256" y="15"/>
                </a:lnTo>
                <a:lnTo>
                  <a:pt x="256" y="14"/>
                </a:lnTo>
                <a:lnTo>
                  <a:pt x="257" y="17"/>
                </a:lnTo>
                <a:lnTo>
                  <a:pt x="257" y="17"/>
                </a:lnTo>
                <a:lnTo>
                  <a:pt x="258" y="18"/>
                </a:lnTo>
                <a:lnTo>
                  <a:pt x="258" y="17"/>
                </a:lnTo>
                <a:lnTo>
                  <a:pt x="258" y="17"/>
                </a:lnTo>
                <a:lnTo>
                  <a:pt x="259" y="17"/>
                </a:lnTo>
                <a:lnTo>
                  <a:pt x="259" y="17"/>
                </a:lnTo>
                <a:lnTo>
                  <a:pt x="260" y="17"/>
                </a:lnTo>
                <a:lnTo>
                  <a:pt x="260" y="17"/>
                </a:lnTo>
                <a:lnTo>
                  <a:pt x="260" y="17"/>
                </a:lnTo>
                <a:lnTo>
                  <a:pt x="262" y="17"/>
                </a:lnTo>
                <a:lnTo>
                  <a:pt x="262" y="17"/>
                </a:lnTo>
                <a:lnTo>
                  <a:pt x="263" y="15"/>
                </a:lnTo>
                <a:lnTo>
                  <a:pt x="263" y="15"/>
                </a:lnTo>
                <a:lnTo>
                  <a:pt x="263" y="14"/>
                </a:lnTo>
                <a:lnTo>
                  <a:pt x="264" y="15"/>
                </a:lnTo>
                <a:lnTo>
                  <a:pt x="264" y="14"/>
                </a:lnTo>
                <a:lnTo>
                  <a:pt x="265" y="14"/>
                </a:lnTo>
                <a:lnTo>
                  <a:pt x="265" y="14"/>
                </a:lnTo>
                <a:lnTo>
                  <a:pt x="265" y="14"/>
                </a:lnTo>
                <a:lnTo>
                  <a:pt x="266" y="14"/>
                </a:lnTo>
                <a:lnTo>
                  <a:pt x="266" y="14"/>
                </a:lnTo>
                <a:lnTo>
                  <a:pt x="267" y="14"/>
                </a:lnTo>
                <a:lnTo>
                  <a:pt x="267" y="14"/>
                </a:lnTo>
                <a:lnTo>
                  <a:pt x="268" y="14"/>
                </a:lnTo>
                <a:lnTo>
                  <a:pt x="268" y="15"/>
                </a:lnTo>
                <a:lnTo>
                  <a:pt x="268" y="17"/>
                </a:lnTo>
                <a:lnTo>
                  <a:pt x="269" y="18"/>
                </a:lnTo>
                <a:lnTo>
                  <a:pt x="269" y="18"/>
                </a:lnTo>
                <a:lnTo>
                  <a:pt x="271" y="17"/>
                </a:lnTo>
                <a:lnTo>
                  <a:pt x="271" y="17"/>
                </a:lnTo>
                <a:lnTo>
                  <a:pt x="271" y="18"/>
                </a:lnTo>
                <a:lnTo>
                  <a:pt x="272" y="17"/>
                </a:lnTo>
                <a:lnTo>
                  <a:pt x="272" y="17"/>
                </a:lnTo>
                <a:lnTo>
                  <a:pt x="273" y="17"/>
                </a:lnTo>
                <a:lnTo>
                  <a:pt x="273" y="18"/>
                </a:lnTo>
                <a:lnTo>
                  <a:pt x="273" y="17"/>
                </a:lnTo>
                <a:lnTo>
                  <a:pt x="274" y="17"/>
                </a:lnTo>
                <a:lnTo>
                  <a:pt x="274" y="17"/>
                </a:lnTo>
                <a:lnTo>
                  <a:pt x="275" y="17"/>
                </a:lnTo>
                <a:lnTo>
                  <a:pt x="275" y="18"/>
                </a:lnTo>
                <a:lnTo>
                  <a:pt x="275" y="19"/>
                </a:lnTo>
                <a:lnTo>
                  <a:pt x="276" y="20"/>
                </a:lnTo>
                <a:lnTo>
                  <a:pt x="276" y="21"/>
                </a:lnTo>
                <a:lnTo>
                  <a:pt x="277" y="21"/>
                </a:lnTo>
                <a:lnTo>
                  <a:pt x="277" y="21"/>
                </a:lnTo>
                <a:lnTo>
                  <a:pt x="277" y="20"/>
                </a:lnTo>
                <a:lnTo>
                  <a:pt x="278" y="18"/>
                </a:lnTo>
                <a:lnTo>
                  <a:pt x="278" y="17"/>
                </a:lnTo>
                <a:lnTo>
                  <a:pt x="280" y="18"/>
                </a:lnTo>
                <a:lnTo>
                  <a:pt x="280" y="17"/>
                </a:lnTo>
                <a:lnTo>
                  <a:pt x="280" y="17"/>
                </a:lnTo>
                <a:lnTo>
                  <a:pt x="281" y="18"/>
                </a:lnTo>
                <a:lnTo>
                  <a:pt x="281" y="17"/>
                </a:lnTo>
                <a:lnTo>
                  <a:pt x="282" y="17"/>
                </a:lnTo>
                <a:lnTo>
                  <a:pt x="282" y="17"/>
                </a:lnTo>
                <a:lnTo>
                  <a:pt x="283" y="17"/>
                </a:lnTo>
                <a:lnTo>
                  <a:pt x="283" y="17"/>
                </a:lnTo>
                <a:lnTo>
                  <a:pt x="283" y="18"/>
                </a:lnTo>
                <a:lnTo>
                  <a:pt x="284" y="17"/>
                </a:lnTo>
                <a:lnTo>
                  <a:pt x="284" y="17"/>
                </a:lnTo>
                <a:lnTo>
                  <a:pt x="285" y="17"/>
                </a:lnTo>
                <a:lnTo>
                  <a:pt x="285" y="17"/>
                </a:lnTo>
                <a:lnTo>
                  <a:pt x="285" y="17"/>
                </a:lnTo>
                <a:lnTo>
                  <a:pt x="286" y="15"/>
                </a:lnTo>
                <a:lnTo>
                  <a:pt x="286" y="15"/>
                </a:lnTo>
                <a:lnTo>
                  <a:pt x="287" y="14"/>
                </a:lnTo>
                <a:lnTo>
                  <a:pt x="287" y="13"/>
                </a:lnTo>
                <a:lnTo>
                  <a:pt x="287" y="13"/>
                </a:lnTo>
                <a:lnTo>
                  <a:pt x="289" y="13"/>
                </a:lnTo>
                <a:lnTo>
                  <a:pt x="289" y="13"/>
                </a:lnTo>
                <a:lnTo>
                  <a:pt x="290" y="13"/>
                </a:lnTo>
                <a:lnTo>
                  <a:pt x="290" y="13"/>
                </a:lnTo>
                <a:lnTo>
                  <a:pt x="290" y="14"/>
                </a:lnTo>
                <a:lnTo>
                  <a:pt x="291" y="13"/>
                </a:lnTo>
                <a:lnTo>
                  <a:pt x="291" y="13"/>
                </a:lnTo>
                <a:lnTo>
                  <a:pt x="292" y="13"/>
                </a:lnTo>
                <a:lnTo>
                  <a:pt x="292" y="13"/>
                </a:lnTo>
                <a:lnTo>
                  <a:pt x="292" y="13"/>
                </a:lnTo>
                <a:lnTo>
                  <a:pt x="293" y="13"/>
                </a:lnTo>
                <a:lnTo>
                  <a:pt x="293" y="13"/>
                </a:lnTo>
                <a:lnTo>
                  <a:pt x="294" y="13"/>
                </a:lnTo>
                <a:lnTo>
                  <a:pt x="294" y="14"/>
                </a:lnTo>
                <a:lnTo>
                  <a:pt x="294" y="15"/>
                </a:lnTo>
                <a:lnTo>
                  <a:pt x="295" y="15"/>
                </a:lnTo>
                <a:lnTo>
                  <a:pt x="295" y="14"/>
                </a:lnTo>
                <a:lnTo>
                  <a:pt x="296" y="14"/>
                </a:lnTo>
                <a:lnTo>
                  <a:pt x="296" y="13"/>
                </a:lnTo>
                <a:lnTo>
                  <a:pt x="298" y="14"/>
                </a:lnTo>
                <a:lnTo>
                  <a:pt x="298" y="13"/>
                </a:lnTo>
                <a:lnTo>
                  <a:pt x="298" y="14"/>
                </a:lnTo>
                <a:lnTo>
                  <a:pt x="299" y="15"/>
                </a:lnTo>
                <a:lnTo>
                  <a:pt x="299" y="17"/>
                </a:lnTo>
                <a:lnTo>
                  <a:pt x="300" y="17"/>
                </a:lnTo>
                <a:lnTo>
                  <a:pt x="300" y="18"/>
                </a:lnTo>
                <a:lnTo>
                  <a:pt x="300" y="19"/>
                </a:lnTo>
                <a:lnTo>
                  <a:pt x="301" y="18"/>
                </a:lnTo>
                <a:lnTo>
                  <a:pt x="301" y="15"/>
                </a:lnTo>
                <a:lnTo>
                  <a:pt x="302" y="18"/>
                </a:lnTo>
                <a:lnTo>
                  <a:pt x="302" y="17"/>
                </a:lnTo>
                <a:lnTo>
                  <a:pt x="302" y="18"/>
                </a:lnTo>
                <a:lnTo>
                  <a:pt x="303" y="18"/>
                </a:lnTo>
                <a:lnTo>
                  <a:pt x="303" y="18"/>
                </a:lnTo>
                <a:lnTo>
                  <a:pt x="304" y="17"/>
                </a:lnTo>
                <a:lnTo>
                  <a:pt x="304" y="18"/>
                </a:lnTo>
                <a:lnTo>
                  <a:pt x="304" y="18"/>
                </a:lnTo>
                <a:lnTo>
                  <a:pt x="305" y="18"/>
                </a:lnTo>
                <a:lnTo>
                  <a:pt x="305" y="18"/>
                </a:lnTo>
                <a:lnTo>
                  <a:pt x="307" y="17"/>
                </a:lnTo>
                <a:lnTo>
                  <a:pt x="307" y="17"/>
                </a:lnTo>
                <a:lnTo>
                  <a:pt x="307" y="17"/>
                </a:lnTo>
                <a:lnTo>
                  <a:pt x="308" y="19"/>
                </a:lnTo>
                <a:lnTo>
                  <a:pt x="308" y="18"/>
                </a:lnTo>
                <a:lnTo>
                  <a:pt x="309" y="19"/>
                </a:lnTo>
                <a:lnTo>
                  <a:pt x="309" y="18"/>
                </a:lnTo>
                <a:lnTo>
                  <a:pt x="309" y="18"/>
                </a:lnTo>
                <a:lnTo>
                  <a:pt x="310" y="18"/>
                </a:lnTo>
                <a:lnTo>
                  <a:pt x="310" y="18"/>
                </a:lnTo>
                <a:lnTo>
                  <a:pt x="311" y="18"/>
                </a:lnTo>
                <a:lnTo>
                  <a:pt x="311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5"/>
                </a:lnTo>
                <a:lnTo>
                  <a:pt x="313" y="14"/>
                </a:lnTo>
                <a:lnTo>
                  <a:pt x="313" y="15"/>
                </a:lnTo>
                <a:lnTo>
                  <a:pt x="314" y="15"/>
                </a:lnTo>
                <a:lnTo>
                  <a:pt x="314" y="17"/>
                </a:lnTo>
                <a:lnTo>
                  <a:pt x="314" y="18"/>
                </a:lnTo>
                <a:lnTo>
                  <a:pt x="316" y="17"/>
                </a:lnTo>
                <a:lnTo>
                  <a:pt x="316" y="18"/>
                </a:lnTo>
                <a:lnTo>
                  <a:pt x="317" y="18"/>
                </a:lnTo>
                <a:lnTo>
                  <a:pt x="317" y="18"/>
                </a:lnTo>
                <a:lnTo>
                  <a:pt x="317" y="18"/>
                </a:lnTo>
                <a:lnTo>
                  <a:pt x="318" y="18"/>
                </a:lnTo>
                <a:lnTo>
                  <a:pt x="318" y="18"/>
                </a:lnTo>
                <a:lnTo>
                  <a:pt x="319" y="18"/>
                </a:lnTo>
                <a:lnTo>
                  <a:pt x="319" y="18"/>
                </a:lnTo>
                <a:lnTo>
                  <a:pt x="319" y="18"/>
                </a:lnTo>
                <a:lnTo>
                  <a:pt x="320" y="18"/>
                </a:lnTo>
                <a:lnTo>
                  <a:pt x="320" y="17"/>
                </a:lnTo>
                <a:lnTo>
                  <a:pt x="321" y="15"/>
                </a:lnTo>
                <a:lnTo>
                  <a:pt x="321" y="18"/>
                </a:lnTo>
                <a:lnTo>
                  <a:pt x="321" y="17"/>
                </a:lnTo>
                <a:lnTo>
                  <a:pt x="322" y="17"/>
                </a:lnTo>
                <a:lnTo>
                  <a:pt x="322" y="17"/>
                </a:lnTo>
                <a:lnTo>
                  <a:pt x="323" y="18"/>
                </a:lnTo>
                <a:lnTo>
                  <a:pt x="323" y="19"/>
                </a:lnTo>
                <a:lnTo>
                  <a:pt x="325" y="20"/>
                </a:lnTo>
                <a:lnTo>
                  <a:pt x="325" y="20"/>
                </a:lnTo>
                <a:lnTo>
                  <a:pt x="325" y="22"/>
                </a:lnTo>
                <a:lnTo>
                  <a:pt x="326" y="23"/>
                </a:lnTo>
                <a:lnTo>
                  <a:pt x="326" y="23"/>
                </a:lnTo>
                <a:lnTo>
                  <a:pt x="327" y="21"/>
                </a:lnTo>
                <a:lnTo>
                  <a:pt x="327" y="21"/>
                </a:lnTo>
                <a:lnTo>
                  <a:pt x="327" y="19"/>
                </a:lnTo>
                <a:lnTo>
                  <a:pt x="328" y="20"/>
                </a:lnTo>
                <a:lnTo>
                  <a:pt x="328" y="19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1" y="17"/>
                </a:lnTo>
                <a:lnTo>
                  <a:pt x="332" y="18"/>
                </a:lnTo>
                <a:lnTo>
                  <a:pt x="332" y="18"/>
                </a:lnTo>
                <a:lnTo>
                  <a:pt x="334" y="19"/>
                </a:lnTo>
                <a:lnTo>
                  <a:pt x="334" y="19"/>
                </a:lnTo>
                <a:lnTo>
                  <a:pt x="334" y="18"/>
                </a:lnTo>
                <a:lnTo>
                  <a:pt x="335" y="19"/>
                </a:lnTo>
                <a:lnTo>
                  <a:pt x="335" y="19"/>
                </a:lnTo>
                <a:lnTo>
                  <a:pt x="336" y="17"/>
                </a:lnTo>
                <a:lnTo>
                  <a:pt x="336" y="17"/>
                </a:lnTo>
                <a:lnTo>
                  <a:pt x="336" y="17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8" y="18"/>
                </a:lnTo>
                <a:lnTo>
                  <a:pt x="339" y="15"/>
                </a:lnTo>
                <a:lnTo>
                  <a:pt x="339" y="15"/>
                </a:lnTo>
                <a:lnTo>
                  <a:pt x="339" y="15"/>
                </a:lnTo>
                <a:lnTo>
                  <a:pt x="340" y="14"/>
                </a:lnTo>
                <a:lnTo>
                  <a:pt x="340" y="13"/>
                </a:lnTo>
                <a:lnTo>
                  <a:pt x="341" y="13"/>
                </a:lnTo>
                <a:lnTo>
                  <a:pt x="341" y="12"/>
                </a:lnTo>
                <a:lnTo>
                  <a:pt x="341" y="13"/>
                </a:lnTo>
                <a:lnTo>
                  <a:pt x="343" y="13"/>
                </a:lnTo>
                <a:lnTo>
                  <a:pt x="343" y="14"/>
                </a:lnTo>
                <a:lnTo>
                  <a:pt x="344" y="14"/>
                </a:lnTo>
                <a:lnTo>
                  <a:pt x="344" y="15"/>
                </a:lnTo>
                <a:lnTo>
                  <a:pt x="344" y="15"/>
                </a:lnTo>
                <a:lnTo>
                  <a:pt x="345" y="17"/>
                </a:lnTo>
                <a:lnTo>
                  <a:pt x="345" y="17"/>
                </a:lnTo>
                <a:lnTo>
                  <a:pt x="346" y="17"/>
                </a:lnTo>
                <a:lnTo>
                  <a:pt x="346" y="17"/>
                </a:lnTo>
                <a:lnTo>
                  <a:pt x="346" y="17"/>
                </a:lnTo>
                <a:lnTo>
                  <a:pt x="347" y="17"/>
                </a:lnTo>
                <a:lnTo>
                  <a:pt x="347" y="17"/>
                </a:lnTo>
                <a:lnTo>
                  <a:pt x="348" y="15"/>
                </a:lnTo>
                <a:lnTo>
                  <a:pt x="348" y="15"/>
                </a:lnTo>
                <a:lnTo>
                  <a:pt x="348" y="15"/>
                </a:lnTo>
                <a:lnTo>
                  <a:pt x="349" y="15"/>
                </a:lnTo>
                <a:lnTo>
                  <a:pt x="349" y="15"/>
                </a:lnTo>
                <a:lnTo>
                  <a:pt x="350" y="15"/>
                </a:lnTo>
                <a:lnTo>
                  <a:pt x="350" y="14"/>
                </a:lnTo>
                <a:lnTo>
                  <a:pt x="350" y="14"/>
                </a:lnTo>
                <a:lnTo>
                  <a:pt x="352" y="14"/>
                </a:lnTo>
                <a:lnTo>
                  <a:pt x="352" y="14"/>
                </a:lnTo>
                <a:lnTo>
                  <a:pt x="353" y="14"/>
                </a:lnTo>
                <a:lnTo>
                  <a:pt x="353" y="14"/>
                </a:lnTo>
                <a:lnTo>
                  <a:pt x="354" y="13"/>
                </a:lnTo>
                <a:lnTo>
                  <a:pt x="354" y="11"/>
                </a:lnTo>
                <a:lnTo>
                  <a:pt x="354" y="10"/>
                </a:lnTo>
                <a:lnTo>
                  <a:pt x="355" y="11"/>
                </a:lnTo>
                <a:lnTo>
                  <a:pt x="355" y="11"/>
                </a:lnTo>
                <a:lnTo>
                  <a:pt x="356" y="11"/>
                </a:lnTo>
                <a:lnTo>
                  <a:pt x="356" y="11"/>
                </a:lnTo>
                <a:lnTo>
                  <a:pt x="356" y="12"/>
                </a:lnTo>
                <a:lnTo>
                  <a:pt x="357" y="13"/>
                </a:lnTo>
                <a:lnTo>
                  <a:pt x="357" y="12"/>
                </a:lnTo>
                <a:lnTo>
                  <a:pt x="358" y="12"/>
                </a:lnTo>
                <a:lnTo>
                  <a:pt x="358" y="13"/>
                </a:lnTo>
                <a:lnTo>
                  <a:pt x="358" y="12"/>
                </a:lnTo>
                <a:lnTo>
                  <a:pt x="359" y="12"/>
                </a:lnTo>
                <a:lnTo>
                  <a:pt x="359" y="11"/>
                </a:lnTo>
                <a:lnTo>
                  <a:pt x="361" y="12"/>
                </a:lnTo>
                <a:lnTo>
                  <a:pt x="361" y="13"/>
                </a:lnTo>
                <a:lnTo>
                  <a:pt x="361" y="13"/>
                </a:lnTo>
                <a:lnTo>
                  <a:pt x="362" y="12"/>
                </a:lnTo>
                <a:lnTo>
                  <a:pt x="362" y="11"/>
                </a:lnTo>
                <a:lnTo>
                  <a:pt x="363" y="11"/>
                </a:lnTo>
                <a:lnTo>
                  <a:pt x="363" y="10"/>
                </a:lnTo>
                <a:lnTo>
                  <a:pt x="363" y="10"/>
                </a:lnTo>
                <a:lnTo>
                  <a:pt x="364" y="10"/>
                </a:lnTo>
                <a:lnTo>
                  <a:pt x="364" y="11"/>
                </a:lnTo>
                <a:lnTo>
                  <a:pt x="365" y="10"/>
                </a:lnTo>
                <a:lnTo>
                  <a:pt x="365" y="9"/>
                </a:lnTo>
                <a:lnTo>
                  <a:pt x="365" y="10"/>
                </a:lnTo>
                <a:lnTo>
                  <a:pt x="366" y="9"/>
                </a:lnTo>
                <a:lnTo>
                  <a:pt x="366" y="10"/>
                </a:lnTo>
                <a:lnTo>
                  <a:pt x="367" y="10"/>
                </a:lnTo>
                <a:lnTo>
                  <a:pt x="367" y="11"/>
                </a:lnTo>
                <a:lnTo>
                  <a:pt x="368" y="12"/>
                </a:lnTo>
                <a:lnTo>
                  <a:pt x="368" y="11"/>
                </a:lnTo>
                <a:lnTo>
                  <a:pt x="368" y="12"/>
                </a:lnTo>
                <a:lnTo>
                  <a:pt x="370" y="11"/>
                </a:lnTo>
                <a:lnTo>
                  <a:pt x="370" y="10"/>
                </a:lnTo>
                <a:lnTo>
                  <a:pt x="371" y="9"/>
                </a:lnTo>
                <a:lnTo>
                  <a:pt x="371" y="8"/>
                </a:lnTo>
                <a:lnTo>
                  <a:pt x="371" y="8"/>
                </a:lnTo>
                <a:lnTo>
                  <a:pt x="372" y="8"/>
                </a:lnTo>
                <a:lnTo>
                  <a:pt x="372" y="9"/>
                </a:lnTo>
                <a:lnTo>
                  <a:pt x="373" y="10"/>
                </a:lnTo>
                <a:lnTo>
                  <a:pt x="373" y="11"/>
                </a:lnTo>
                <a:lnTo>
                  <a:pt x="373" y="10"/>
                </a:lnTo>
                <a:lnTo>
                  <a:pt x="374" y="11"/>
                </a:lnTo>
                <a:lnTo>
                  <a:pt x="374" y="10"/>
                </a:lnTo>
                <a:lnTo>
                  <a:pt x="375" y="10"/>
                </a:lnTo>
                <a:lnTo>
                  <a:pt x="375" y="11"/>
                </a:lnTo>
                <a:lnTo>
                  <a:pt x="375" y="11"/>
                </a:lnTo>
                <a:lnTo>
                  <a:pt x="376" y="10"/>
                </a:lnTo>
                <a:lnTo>
                  <a:pt x="376" y="9"/>
                </a:lnTo>
                <a:lnTo>
                  <a:pt x="377" y="9"/>
                </a:lnTo>
                <a:lnTo>
                  <a:pt x="377" y="8"/>
                </a:lnTo>
                <a:lnTo>
                  <a:pt x="377" y="8"/>
                </a:lnTo>
                <a:lnTo>
                  <a:pt x="379" y="8"/>
                </a:lnTo>
                <a:lnTo>
                  <a:pt x="379" y="9"/>
                </a:lnTo>
                <a:lnTo>
                  <a:pt x="380" y="10"/>
                </a:lnTo>
                <a:lnTo>
                  <a:pt x="380" y="10"/>
                </a:lnTo>
                <a:lnTo>
                  <a:pt x="381" y="9"/>
                </a:lnTo>
                <a:lnTo>
                  <a:pt x="381" y="9"/>
                </a:lnTo>
                <a:lnTo>
                  <a:pt x="381" y="10"/>
                </a:lnTo>
                <a:lnTo>
                  <a:pt x="382" y="10"/>
                </a:lnTo>
                <a:lnTo>
                  <a:pt x="382" y="10"/>
                </a:lnTo>
                <a:lnTo>
                  <a:pt x="383" y="9"/>
                </a:lnTo>
                <a:lnTo>
                  <a:pt x="383" y="9"/>
                </a:lnTo>
                <a:lnTo>
                  <a:pt x="383" y="9"/>
                </a:lnTo>
                <a:lnTo>
                  <a:pt x="384" y="9"/>
                </a:lnTo>
                <a:lnTo>
                  <a:pt x="384" y="9"/>
                </a:lnTo>
                <a:lnTo>
                  <a:pt x="385" y="9"/>
                </a:lnTo>
                <a:lnTo>
                  <a:pt x="385" y="9"/>
                </a:lnTo>
                <a:lnTo>
                  <a:pt x="385" y="9"/>
                </a:lnTo>
                <a:lnTo>
                  <a:pt x="386" y="8"/>
                </a:lnTo>
                <a:lnTo>
                  <a:pt x="386" y="8"/>
                </a:lnTo>
                <a:lnTo>
                  <a:pt x="388" y="6"/>
                </a:lnTo>
                <a:lnTo>
                  <a:pt x="388" y="4"/>
                </a:lnTo>
                <a:lnTo>
                  <a:pt x="388" y="5"/>
                </a:lnTo>
                <a:lnTo>
                  <a:pt x="389" y="6"/>
                </a:lnTo>
                <a:lnTo>
                  <a:pt x="389" y="6"/>
                </a:lnTo>
                <a:lnTo>
                  <a:pt x="390" y="8"/>
                </a:lnTo>
                <a:lnTo>
                  <a:pt x="390" y="8"/>
                </a:lnTo>
                <a:lnTo>
                  <a:pt x="390" y="9"/>
                </a:lnTo>
                <a:lnTo>
                  <a:pt x="391" y="9"/>
                </a:lnTo>
                <a:lnTo>
                  <a:pt x="391" y="10"/>
                </a:lnTo>
                <a:lnTo>
                  <a:pt x="392" y="9"/>
                </a:lnTo>
                <a:lnTo>
                  <a:pt x="392" y="9"/>
                </a:lnTo>
                <a:lnTo>
                  <a:pt x="392" y="9"/>
                </a:lnTo>
                <a:lnTo>
                  <a:pt x="393" y="10"/>
                </a:lnTo>
                <a:lnTo>
                  <a:pt x="393" y="9"/>
                </a:lnTo>
                <a:lnTo>
                  <a:pt x="394" y="8"/>
                </a:lnTo>
                <a:lnTo>
                  <a:pt x="394" y="6"/>
                </a:lnTo>
                <a:lnTo>
                  <a:pt x="395" y="6"/>
                </a:lnTo>
                <a:lnTo>
                  <a:pt x="395" y="4"/>
                </a:lnTo>
                <a:lnTo>
                  <a:pt x="395" y="6"/>
                </a:lnTo>
                <a:lnTo>
                  <a:pt x="397" y="6"/>
                </a:lnTo>
                <a:lnTo>
                  <a:pt x="397" y="8"/>
                </a:lnTo>
                <a:lnTo>
                  <a:pt x="398" y="9"/>
                </a:lnTo>
                <a:lnTo>
                  <a:pt x="398" y="9"/>
                </a:lnTo>
                <a:lnTo>
                  <a:pt x="398" y="9"/>
                </a:lnTo>
                <a:lnTo>
                  <a:pt x="399" y="8"/>
                </a:lnTo>
                <a:lnTo>
                  <a:pt x="399" y="10"/>
                </a:lnTo>
                <a:lnTo>
                  <a:pt x="400" y="10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1" y="9"/>
                </a:lnTo>
                <a:lnTo>
                  <a:pt x="402" y="9"/>
                </a:lnTo>
                <a:lnTo>
                  <a:pt x="402" y="8"/>
                </a:lnTo>
                <a:lnTo>
                  <a:pt x="402" y="9"/>
                </a:lnTo>
                <a:lnTo>
                  <a:pt x="403" y="9"/>
                </a:lnTo>
                <a:lnTo>
                  <a:pt x="403" y="9"/>
                </a:lnTo>
                <a:lnTo>
                  <a:pt x="404" y="8"/>
                </a:lnTo>
                <a:lnTo>
                  <a:pt x="404" y="8"/>
                </a:lnTo>
                <a:lnTo>
                  <a:pt x="404" y="8"/>
                </a:lnTo>
                <a:lnTo>
                  <a:pt x="406" y="9"/>
                </a:lnTo>
                <a:lnTo>
                  <a:pt x="406" y="9"/>
                </a:lnTo>
                <a:lnTo>
                  <a:pt x="407" y="10"/>
                </a:lnTo>
                <a:lnTo>
                  <a:pt x="407" y="10"/>
                </a:lnTo>
                <a:lnTo>
                  <a:pt x="407" y="10"/>
                </a:lnTo>
                <a:lnTo>
                  <a:pt x="408" y="12"/>
                </a:lnTo>
                <a:lnTo>
                  <a:pt x="408" y="11"/>
                </a:lnTo>
                <a:lnTo>
                  <a:pt x="409" y="13"/>
                </a:lnTo>
                <a:lnTo>
                  <a:pt x="409" y="13"/>
                </a:lnTo>
                <a:lnTo>
                  <a:pt x="410" y="13"/>
                </a:lnTo>
                <a:lnTo>
                  <a:pt x="410" y="14"/>
                </a:lnTo>
                <a:lnTo>
                  <a:pt x="410" y="15"/>
                </a:lnTo>
                <a:lnTo>
                  <a:pt x="411" y="17"/>
                </a:lnTo>
                <a:lnTo>
                  <a:pt x="411" y="15"/>
                </a:lnTo>
                <a:lnTo>
                  <a:pt x="412" y="15"/>
                </a:lnTo>
                <a:lnTo>
                  <a:pt x="412" y="14"/>
                </a:lnTo>
                <a:lnTo>
                  <a:pt x="412" y="12"/>
                </a:lnTo>
                <a:lnTo>
                  <a:pt x="413" y="12"/>
                </a:lnTo>
                <a:lnTo>
                  <a:pt x="413" y="10"/>
                </a:lnTo>
                <a:lnTo>
                  <a:pt x="415" y="9"/>
                </a:lnTo>
                <a:lnTo>
                  <a:pt x="415" y="9"/>
                </a:lnTo>
                <a:lnTo>
                  <a:pt x="415" y="10"/>
                </a:lnTo>
                <a:lnTo>
                  <a:pt x="416" y="10"/>
                </a:lnTo>
                <a:lnTo>
                  <a:pt x="416" y="11"/>
                </a:lnTo>
                <a:lnTo>
                  <a:pt x="417" y="12"/>
                </a:lnTo>
                <a:lnTo>
                  <a:pt x="417" y="12"/>
                </a:lnTo>
                <a:lnTo>
                  <a:pt x="417" y="12"/>
                </a:lnTo>
                <a:lnTo>
                  <a:pt x="418" y="11"/>
                </a:lnTo>
                <a:lnTo>
                  <a:pt x="418" y="12"/>
                </a:lnTo>
                <a:lnTo>
                  <a:pt x="419" y="13"/>
                </a:lnTo>
                <a:lnTo>
                  <a:pt x="419" y="13"/>
                </a:lnTo>
                <a:lnTo>
                  <a:pt x="419" y="13"/>
                </a:lnTo>
                <a:lnTo>
                  <a:pt x="420" y="14"/>
                </a:lnTo>
                <a:lnTo>
                  <a:pt x="420" y="13"/>
                </a:lnTo>
                <a:lnTo>
                  <a:pt x="421" y="13"/>
                </a:lnTo>
                <a:lnTo>
                  <a:pt x="421" y="13"/>
                </a:lnTo>
                <a:lnTo>
                  <a:pt x="421" y="13"/>
                </a:lnTo>
                <a:lnTo>
                  <a:pt x="422" y="13"/>
                </a:lnTo>
                <a:lnTo>
                  <a:pt x="422" y="13"/>
                </a:lnTo>
                <a:lnTo>
                  <a:pt x="424" y="13"/>
                </a:lnTo>
                <a:lnTo>
                  <a:pt x="424" y="13"/>
                </a:lnTo>
                <a:lnTo>
                  <a:pt x="425" y="13"/>
                </a:lnTo>
                <a:lnTo>
                  <a:pt x="425" y="13"/>
                </a:lnTo>
                <a:lnTo>
                  <a:pt x="425" y="12"/>
                </a:lnTo>
                <a:lnTo>
                  <a:pt x="426" y="12"/>
                </a:lnTo>
                <a:lnTo>
                  <a:pt x="426" y="12"/>
                </a:lnTo>
                <a:lnTo>
                  <a:pt x="427" y="12"/>
                </a:lnTo>
                <a:lnTo>
                  <a:pt x="427" y="11"/>
                </a:lnTo>
                <a:lnTo>
                  <a:pt x="427" y="11"/>
                </a:lnTo>
                <a:lnTo>
                  <a:pt x="428" y="12"/>
                </a:lnTo>
                <a:lnTo>
                  <a:pt x="428" y="13"/>
                </a:lnTo>
                <a:lnTo>
                  <a:pt x="429" y="11"/>
                </a:lnTo>
                <a:lnTo>
                  <a:pt x="429" y="10"/>
                </a:lnTo>
                <a:lnTo>
                  <a:pt x="429" y="9"/>
                </a:lnTo>
                <a:lnTo>
                  <a:pt x="430" y="10"/>
                </a:lnTo>
                <a:lnTo>
                  <a:pt x="430" y="8"/>
                </a:lnTo>
                <a:lnTo>
                  <a:pt x="431" y="9"/>
                </a:lnTo>
                <a:lnTo>
                  <a:pt x="431" y="9"/>
                </a:lnTo>
                <a:lnTo>
                  <a:pt x="431" y="9"/>
                </a:lnTo>
                <a:lnTo>
                  <a:pt x="433" y="8"/>
                </a:lnTo>
                <a:lnTo>
                  <a:pt x="433" y="9"/>
                </a:lnTo>
                <a:lnTo>
                  <a:pt x="434" y="9"/>
                </a:lnTo>
                <a:lnTo>
                  <a:pt x="434" y="11"/>
                </a:lnTo>
                <a:lnTo>
                  <a:pt x="434" y="13"/>
                </a:lnTo>
                <a:lnTo>
                  <a:pt x="435" y="12"/>
                </a:lnTo>
                <a:lnTo>
                  <a:pt x="435" y="12"/>
                </a:lnTo>
                <a:lnTo>
                  <a:pt x="436" y="12"/>
                </a:lnTo>
                <a:lnTo>
                  <a:pt x="436" y="11"/>
                </a:lnTo>
                <a:lnTo>
                  <a:pt x="437" y="10"/>
                </a:lnTo>
                <a:lnTo>
                  <a:pt x="437" y="11"/>
                </a:lnTo>
                <a:lnTo>
                  <a:pt x="437" y="9"/>
                </a:lnTo>
                <a:lnTo>
                  <a:pt x="438" y="9"/>
                </a:lnTo>
                <a:lnTo>
                  <a:pt x="438" y="9"/>
                </a:lnTo>
                <a:lnTo>
                  <a:pt x="439" y="10"/>
                </a:lnTo>
                <a:lnTo>
                  <a:pt x="439" y="9"/>
                </a:lnTo>
                <a:lnTo>
                  <a:pt x="439" y="9"/>
                </a:lnTo>
                <a:lnTo>
                  <a:pt x="440" y="9"/>
                </a:lnTo>
                <a:lnTo>
                  <a:pt x="440" y="6"/>
                </a:lnTo>
                <a:lnTo>
                  <a:pt x="442" y="8"/>
                </a:lnTo>
                <a:lnTo>
                  <a:pt x="442" y="6"/>
                </a:lnTo>
                <a:lnTo>
                  <a:pt x="442" y="6"/>
                </a:lnTo>
                <a:lnTo>
                  <a:pt x="443" y="6"/>
                </a:lnTo>
                <a:lnTo>
                  <a:pt x="443" y="8"/>
                </a:lnTo>
                <a:lnTo>
                  <a:pt x="444" y="9"/>
                </a:lnTo>
                <a:lnTo>
                  <a:pt x="444" y="9"/>
                </a:lnTo>
                <a:lnTo>
                  <a:pt x="444" y="8"/>
                </a:lnTo>
                <a:lnTo>
                  <a:pt x="445" y="9"/>
                </a:lnTo>
                <a:lnTo>
                  <a:pt x="445" y="9"/>
                </a:lnTo>
                <a:lnTo>
                  <a:pt x="446" y="10"/>
                </a:lnTo>
                <a:lnTo>
                  <a:pt x="446" y="11"/>
                </a:lnTo>
                <a:lnTo>
                  <a:pt x="446" y="11"/>
                </a:lnTo>
                <a:lnTo>
                  <a:pt x="447" y="13"/>
                </a:lnTo>
                <a:lnTo>
                  <a:pt x="447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1"/>
                </a:lnTo>
                <a:lnTo>
                  <a:pt x="449" y="10"/>
                </a:lnTo>
                <a:lnTo>
                  <a:pt x="449" y="10"/>
                </a:lnTo>
                <a:lnTo>
                  <a:pt x="451" y="10"/>
                </a:lnTo>
                <a:lnTo>
                  <a:pt x="451" y="10"/>
                </a:lnTo>
                <a:lnTo>
                  <a:pt x="452" y="9"/>
                </a:lnTo>
                <a:lnTo>
                  <a:pt x="452" y="8"/>
                </a:lnTo>
                <a:lnTo>
                  <a:pt x="452" y="8"/>
                </a:lnTo>
                <a:lnTo>
                  <a:pt x="453" y="8"/>
                </a:lnTo>
                <a:lnTo>
                  <a:pt x="453" y="8"/>
                </a:lnTo>
                <a:lnTo>
                  <a:pt x="454" y="8"/>
                </a:lnTo>
                <a:lnTo>
                  <a:pt x="454" y="6"/>
                </a:lnTo>
                <a:lnTo>
                  <a:pt x="454" y="5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6" y="6"/>
                </a:lnTo>
                <a:lnTo>
                  <a:pt x="457" y="8"/>
                </a:lnTo>
                <a:lnTo>
                  <a:pt x="457" y="6"/>
                </a:lnTo>
                <a:lnTo>
                  <a:pt x="458" y="6"/>
                </a:lnTo>
                <a:lnTo>
                  <a:pt x="458" y="8"/>
                </a:lnTo>
                <a:lnTo>
                  <a:pt x="458" y="9"/>
                </a:lnTo>
                <a:lnTo>
                  <a:pt x="460" y="9"/>
                </a:lnTo>
                <a:lnTo>
                  <a:pt x="460" y="10"/>
                </a:lnTo>
                <a:lnTo>
                  <a:pt x="461" y="9"/>
                </a:lnTo>
                <a:lnTo>
                  <a:pt x="461" y="8"/>
                </a:lnTo>
                <a:lnTo>
                  <a:pt x="461" y="8"/>
                </a:lnTo>
                <a:lnTo>
                  <a:pt x="462" y="6"/>
                </a:lnTo>
                <a:lnTo>
                  <a:pt x="462" y="5"/>
                </a:lnTo>
                <a:lnTo>
                  <a:pt x="463" y="5"/>
                </a:lnTo>
                <a:lnTo>
                  <a:pt x="463" y="5"/>
                </a:lnTo>
                <a:lnTo>
                  <a:pt x="463" y="5"/>
                </a:lnTo>
                <a:lnTo>
                  <a:pt x="464" y="4"/>
                </a:lnTo>
                <a:lnTo>
                  <a:pt x="464" y="4"/>
                </a:lnTo>
                <a:lnTo>
                  <a:pt x="465" y="4"/>
                </a:lnTo>
                <a:lnTo>
                  <a:pt x="465" y="5"/>
                </a:lnTo>
                <a:lnTo>
                  <a:pt x="466" y="5"/>
                </a:lnTo>
                <a:lnTo>
                  <a:pt x="466" y="4"/>
                </a:lnTo>
                <a:lnTo>
                  <a:pt x="466" y="5"/>
                </a:lnTo>
                <a:lnTo>
                  <a:pt x="467" y="4"/>
                </a:lnTo>
                <a:lnTo>
                  <a:pt x="467" y="5"/>
                </a:lnTo>
                <a:lnTo>
                  <a:pt x="469" y="4"/>
                </a:lnTo>
                <a:lnTo>
                  <a:pt x="469" y="5"/>
                </a:lnTo>
                <a:lnTo>
                  <a:pt x="469" y="6"/>
                </a:lnTo>
                <a:lnTo>
                  <a:pt x="470" y="8"/>
                </a:lnTo>
                <a:lnTo>
                  <a:pt x="470" y="6"/>
                </a:lnTo>
                <a:lnTo>
                  <a:pt x="471" y="6"/>
                </a:lnTo>
                <a:lnTo>
                  <a:pt x="471" y="6"/>
                </a:lnTo>
                <a:lnTo>
                  <a:pt x="471" y="5"/>
                </a:lnTo>
                <a:lnTo>
                  <a:pt x="472" y="4"/>
                </a:lnTo>
                <a:lnTo>
                  <a:pt x="472" y="4"/>
                </a:lnTo>
                <a:lnTo>
                  <a:pt x="473" y="5"/>
                </a:lnTo>
                <a:lnTo>
                  <a:pt x="473" y="4"/>
                </a:lnTo>
                <a:lnTo>
                  <a:pt x="473" y="4"/>
                </a:lnTo>
                <a:lnTo>
                  <a:pt x="474" y="4"/>
                </a:lnTo>
                <a:lnTo>
                  <a:pt x="474" y="3"/>
                </a:lnTo>
                <a:lnTo>
                  <a:pt x="475" y="4"/>
                </a:lnTo>
                <a:lnTo>
                  <a:pt x="475" y="4"/>
                </a:lnTo>
                <a:lnTo>
                  <a:pt x="475" y="5"/>
                </a:lnTo>
                <a:lnTo>
                  <a:pt x="476" y="8"/>
                </a:lnTo>
                <a:lnTo>
                  <a:pt x="476" y="8"/>
                </a:lnTo>
                <a:lnTo>
                  <a:pt x="478" y="9"/>
                </a:lnTo>
                <a:lnTo>
                  <a:pt x="478" y="9"/>
                </a:lnTo>
                <a:lnTo>
                  <a:pt x="478" y="6"/>
                </a:lnTo>
                <a:lnTo>
                  <a:pt x="479" y="6"/>
                </a:lnTo>
                <a:lnTo>
                  <a:pt x="479" y="6"/>
                </a:lnTo>
                <a:lnTo>
                  <a:pt x="480" y="6"/>
                </a:lnTo>
                <a:lnTo>
                  <a:pt x="480" y="9"/>
                </a:lnTo>
                <a:lnTo>
                  <a:pt x="481" y="10"/>
                </a:lnTo>
                <a:lnTo>
                  <a:pt x="481" y="10"/>
                </a:lnTo>
                <a:lnTo>
                  <a:pt x="481" y="10"/>
                </a:lnTo>
                <a:lnTo>
                  <a:pt x="482" y="10"/>
                </a:lnTo>
                <a:lnTo>
                  <a:pt x="482" y="10"/>
                </a:lnTo>
                <a:lnTo>
                  <a:pt x="483" y="10"/>
                </a:lnTo>
                <a:lnTo>
                  <a:pt x="483" y="11"/>
                </a:lnTo>
                <a:lnTo>
                  <a:pt x="483" y="10"/>
                </a:lnTo>
                <a:lnTo>
                  <a:pt x="484" y="10"/>
                </a:lnTo>
                <a:lnTo>
                  <a:pt x="484" y="11"/>
                </a:lnTo>
                <a:lnTo>
                  <a:pt x="485" y="11"/>
                </a:lnTo>
                <a:lnTo>
                  <a:pt x="485" y="11"/>
                </a:lnTo>
                <a:lnTo>
                  <a:pt x="485" y="10"/>
                </a:lnTo>
                <a:lnTo>
                  <a:pt x="486" y="10"/>
                </a:lnTo>
                <a:lnTo>
                  <a:pt x="486" y="10"/>
                </a:lnTo>
                <a:lnTo>
                  <a:pt x="488" y="11"/>
                </a:lnTo>
                <a:lnTo>
                  <a:pt x="488" y="11"/>
                </a:lnTo>
                <a:lnTo>
                  <a:pt x="488" y="10"/>
                </a:lnTo>
                <a:lnTo>
                  <a:pt x="489" y="11"/>
                </a:lnTo>
                <a:lnTo>
                  <a:pt x="489" y="10"/>
                </a:lnTo>
                <a:lnTo>
                  <a:pt x="490" y="10"/>
                </a:lnTo>
                <a:lnTo>
                  <a:pt x="490" y="11"/>
                </a:lnTo>
                <a:lnTo>
                  <a:pt x="490" y="11"/>
                </a:lnTo>
                <a:lnTo>
                  <a:pt x="491" y="11"/>
                </a:lnTo>
                <a:lnTo>
                  <a:pt x="491" y="10"/>
                </a:lnTo>
                <a:lnTo>
                  <a:pt x="492" y="10"/>
                </a:lnTo>
                <a:lnTo>
                  <a:pt x="492" y="10"/>
                </a:lnTo>
                <a:lnTo>
                  <a:pt x="492" y="10"/>
                </a:lnTo>
                <a:lnTo>
                  <a:pt x="493" y="10"/>
                </a:lnTo>
                <a:lnTo>
                  <a:pt x="493" y="10"/>
                </a:lnTo>
                <a:lnTo>
                  <a:pt x="494" y="10"/>
                </a:lnTo>
                <a:lnTo>
                  <a:pt x="494" y="9"/>
                </a:lnTo>
                <a:lnTo>
                  <a:pt x="495" y="10"/>
                </a:lnTo>
                <a:lnTo>
                  <a:pt x="495" y="9"/>
                </a:lnTo>
                <a:lnTo>
                  <a:pt x="495" y="10"/>
                </a:lnTo>
                <a:lnTo>
                  <a:pt x="497" y="10"/>
                </a:lnTo>
                <a:lnTo>
                  <a:pt x="497" y="11"/>
                </a:lnTo>
                <a:lnTo>
                  <a:pt x="498" y="12"/>
                </a:lnTo>
                <a:lnTo>
                  <a:pt x="498" y="12"/>
                </a:lnTo>
                <a:lnTo>
                  <a:pt x="498" y="13"/>
                </a:lnTo>
                <a:lnTo>
                  <a:pt x="499" y="13"/>
                </a:lnTo>
                <a:lnTo>
                  <a:pt x="499" y="14"/>
                </a:lnTo>
                <a:lnTo>
                  <a:pt x="500" y="17"/>
                </a:lnTo>
                <a:lnTo>
                  <a:pt x="500" y="18"/>
                </a:lnTo>
                <a:lnTo>
                  <a:pt x="500" y="17"/>
                </a:lnTo>
                <a:lnTo>
                  <a:pt x="501" y="15"/>
                </a:lnTo>
                <a:lnTo>
                  <a:pt x="501" y="15"/>
                </a:lnTo>
                <a:lnTo>
                  <a:pt x="502" y="15"/>
                </a:lnTo>
                <a:lnTo>
                  <a:pt x="502" y="17"/>
                </a:lnTo>
                <a:lnTo>
                  <a:pt x="502" y="15"/>
                </a:lnTo>
                <a:lnTo>
                  <a:pt x="503" y="15"/>
                </a:lnTo>
                <a:lnTo>
                  <a:pt x="503" y="17"/>
                </a:lnTo>
                <a:lnTo>
                  <a:pt x="504" y="15"/>
                </a:lnTo>
                <a:lnTo>
                  <a:pt x="504" y="15"/>
                </a:lnTo>
                <a:lnTo>
                  <a:pt x="504" y="13"/>
                </a:lnTo>
                <a:lnTo>
                  <a:pt x="506" y="12"/>
                </a:lnTo>
                <a:lnTo>
                  <a:pt x="506" y="13"/>
                </a:lnTo>
                <a:lnTo>
                  <a:pt x="507" y="13"/>
                </a:lnTo>
                <a:lnTo>
                  <a:pt x="507" y="14"/>
                </a:lnTo>
                <a:lnTo>
                  <a:pt x="508" y="13"/>
                </a:lnTo>
                <a:lnTo>
                  <a:pt x="508" y="13"/>
                </a:lnTo>
                <a:lnTo>
                  <a:pt x="508" y="13"/>
                </a:lnTo>
                <a:lnTo>
                  <a:pt x="509" y="13"/>
                </a:lnTo>
                <a:lnTo>
                  <a:pt x="509" y="14"/>
                </a:lnTo>
                <a:lnTo>
                  <a:pt x="510" y="13"/>
                </a:lnTo>
                <a:lnTo>
                  <a:pt x="510" y="13"/>
                </a:lnTo>
                <a:lnTo>
                  <a:pt x="510" y="14"/>
                </a:lnTo>
                <a:lnTo>
                  <a:pt x="511" y="14"/>
                </a:lnTo>
                <a:lnTo>
                  <a:pt x="511" y="14"/>
                </a:lnTo>
                <a:lnTo>
                  <a:pt x="512" y="15"/>
                </a:lnTo>
                <a:lnTo>
                  <a:pt x="512" y="13"/>
                </a:lnTo>
                <a:lnTo>
                  <a:pt x="512" y="13"/>
                </a:lnTo>
                <a:lnTo>
                  <a:pt x="513" y="13"/>
                </a:lnTo>
                <a:lnTo>
                  <a:pt x="513" y="13"/>
                </a:lnTo>
                <a:lnTo>
                  <a:pt x="515" y="13"/>
                </a:lnTo>
                <a:lnTo>
                  <a:pt x="515" y="13"/>
                </a:lnTo>
                <a:lnTo>
                  <a:pt x="515" y="13"/>
                </a:lnTo>
                <a:lnTo>
                  <a:pt x="516" y="12"/>
                </a:lnTo>
                <a:lnTo>
                  <a:pt x="516" y="12"/>
                </a:lnTo>
                <a:lnTo>
                  <a:pt x="517" y="12"/>
                </a:lnTo>
                <a:lnTo>
                  <a:pt x="517" y="11"/>
                </a:lnTo>
                <a:lnTo>
                  <a:pt x="517" y="12"/>
                </a:lnTo>
                <a:lnTo>
                  <a:pt x="518" y="11"/>
                </a:lnTo>
                <a:lnTo>
                  <a:pt x="518" y="12"/>
                </a:lnTo>
                <a:lnTo>
                  <a:pt x="519" y="13"/>
                </a:lnTo>
                <a:lnTo>
                  <a:pt x="519" y="13"/>
                </a:lnTo>
                <a:lnTo>
                  <a:pt x="519" y="12"/>
                </a:lnTo>
                <a:lnTo>
                  <a:pt x="520" y="11"/>
                </a:lnTo>
                <a:lnTo>
                  <a:pt x="520" y="10"/>
                </a:lnTo>
                <a:lnTo>
                  <a:pt x="521" y="10"/>
                </a:lnTo>
                <a:lnTo>
                  <a:pt x="521" y="8"/>
                </a:lnTo>
                <a:lnTo>
                  <a:pt x="522" y="9"/>
                </a:lnTo>
                <a:lnTo>
                  <a:pt x="522" y="9"/>
                </a:lnTo>
                <a:lnTo>
                  <a:pt x="522" y="10"/>
                </a:lnTo>
                <a:lnTo>
                  <a:pt x="524" y="10"/>
                </a:lnTo>
                <a:lnTo>
                  <a:pt x="524" y="10"/>
                </a:lnTo>
                <a:lnTo>
                  <a:pt x="525" y="11"/>
                </a:lnTo>
                <a:lnTo>
                  <a:pt x="525" y="11"/>
                </a:lnTo>
                <a:lnTo>
                  <a:pt x="525" y="11"/>
                </a:lnTo>
                <a:lnTo>
                  <a:pt x="526" y="11"/>
                </a:lnTo>
                <a:lnTo>
                  <a:pt x="526" y="11"/>
                </a:lnTo>
                <a:lnTo>
                  <a:pt x="527" y="11"/>
                </a:lnTo>
                <a:lnTo>
                  <a:pt x="527" y="12"/>
                </a:lnTo>
                <a:lnTo>
                  <a:pt x="527" y="11"/>
                </a:lnTo>
                <a:lnTo>
                  <a:pt x="528" y="11"/>
                </a:lnTo>
                <a:lnTo>
                  <a:pt x="528" y="10"/>
                </a:lnTo>
                <a:lnTo>
                  <a:pt x="529" y="11"/>
                </a:lnTo>
                <a:lnTo>
                  <a:pt x="529" y="11"/>
                </a:lnTo>
                <a:lnTo>
                  <a:pt x="529" y="12"/>
                </a:lnTo>
                <a:lnTo>
                  <a:pt x="530" y="12"/>
                </a:lnTo>
                <a:lnTo>
                  <a:pt x="530" y="13"/>
                </a:lnTo>
                <a:lnTo>
                  <a:pt x="531" y="12"/>
                </a:lnTo>
                <a:lnTo>
                  <a:pt x="531" y="13"/>
                </a:lnTo>
                <a:lnTo>
                  <a:pt x="531" y="13"/>
                </a:lnTo>
                <a:lnTo>
                  <a:pt x="533" y="12"/>
                </a:lnTo>
                <a:lnTo>
                  <a:pt x="533" y="11"/>
                </a:lnTo>
                <a:lnTo>
                  <a:pt x="534" y="11"/>
                </a:lnTo>
                <a:lnTo>
                  <a:pt x="534" y="10"/>
                </a:lnTo>
                <a:lnTo>
                  <a:pt x="534" y="8"/>
                </a:lnTo>
                <a:lnTo>
                  <a:pt x="535" y="9"/>
                </a:lnTo>
                <a:lnTo>
                  <a:pt x="535" y="8"/>
                </a:lnTo>
                <a:lnTo>
                  <a:pt x="536" y="6"/>
                </a:lnTo>
                <a:lnTo>
                  <a:pt x="536" y="6"/>
                </a:lnTo>
                <a:lnTo>
                  <a:pt x="537" y="5"/>
                </a:lnTo>
                <a:lnTo>
                  <a:pt x="537" y="5"/>
                </a:lnTo>
                <a:lnTo>
                  <a:pt x="537" y="6"/>
                </a:lnTo>
                <a:lnTo>
                  <a:pt x="538" y="5"/>
                </a:lnTo>
                <a:lnTo>
                  <a:pt x="538" y="6"/>
                </a:lnTo>
                <a:lnTo>
                  <a:pt x="539" y="9"/>
                </a:lnTo>
                <a:lnTo>
                  <a:pt x="539" y="10"/>
                </a:lnTo>
                <a:lnTo>
                  <a:pt x="539" y="10"/>
                </a:lnTo>
                <a:lnTo>
                  <a:pt x="540" y="10"/>
                </a:lnTo>
                <a:lnTo>
                  <a:pt x="540" y="10"/>
                </a:lnTo>
                <a:lnTo>
                  <a:pt x="542" y="9"/>
                </a:lnTo>
                <a:lnTo>
                  <a:pt x="542" y="9"/>
                </a:lnTo>
                <a:lnTo>
                  <a:pt x="542" y="8"/>
                </a:lnTo>
                <a:lnTo>
                  <a:pt x="543" y="8"/>
                </a:lnTo>
                <a:lnTo>
                  <a:pt x="543" y="8"/>
                </a:lnTo>
                <a:lnTo>
                  <a:pt x="544" y="8"/>
                </a:lnTo>
                <a:lnTo>
                  <a:pt x="544" y="8"/>
                </a:lnTo>
                <a:lnTo>
                  <a:pt x="544" y="8"/>
                </a:lnTo>
                <a:lnTo>
                  <a:pt x="545" y="9"/>
                </a:lnTo>
                <a:lnTo>
                  <a:pt x="545" y="8"/>
                </a:lnTo>
                <a:lnTo>
                  <a:pt x="546" y="8"/>
                </a:lnTo>
                <a:lnTo>
                  <a:pt x="546" y="5"/>
                </a:lnTo>
                <a:lnTo>
                  <a:pt x="546" y="4"/>
                </a:lnTo>
                <a:lnTo>
                  <a:pt x="547" y="4"/>
                </a:lnTo>
                <a:lnTo>
                  <a:pt x="547" y="4"/>
                </a:lnTo>
                <a:lnTo>
                  <a:pt x="548" y="4"/>
                </a:lnTo>
                <a:lnTo>
                  <a:pt x="548" y="5"/>
                </a:lnTo>
                <a:lnTo>
                  <a:pt x="548" y="6"/>
                </a:lnTo>
                <a:lnTo>
                  <a:pt x="549" y="6"/>
                </a:lnTo>
                <a:lnTo>
                  <a:pt x="549" y="6"/>
                </a:lnTo>
                <a:lnTo>
                  <a:pt x="551" y="6"/>
                </a:lnTo>
                <a:lnTo>
                  <a:pt x="551" y="8"/>
                </a:lnTo>
                <a:lnTo>
                  <a:pt x="552" y="8"/>
                </a:lnTo>
                <a:lnTo>
                  <a:pt x="552" y="8"/>
                </a:lnTo>
                <a:lnTo>
                  <a:pt x="552" y="9"/>
                </a:lnTo>
                <a:lnTo>
                  <a:pt x="553" y="8"/>
                </a:lnTo>
                <a:lnTo>
                  <a:pt x="553" y="8"/>
                </a:lnTo>
                <a:lnTo>
                  <a:pt x="554" y="6"/>
                </a:lnTo>
                <a:lnTo>
                  <a:pt x="554" y="5"/>
                </a:lnTo>
                <a:lnTo>
                  <a:pt x="554" y="5"/>
                </a:lnTo>
                <a:lnTo>
                  <a:pt x="555" y="5"/>
                </a:lnTo>
                <a:lnTo>
                  <a:pt x="555" y="6"/>
                </a:lnTo>
                <a:lnTo>
                  <a:pt x="556" y="6"/>
                </a:lnTo>
                <a:lnTo>
                  <a:pt x="556" y="6"/>
                </a:lnTo>
                <a:lnTo>
                  <a:pt x="556" y="8"/>
                </a:lnTo>
                <a:lnTo>
                  <a:pt x="557" y="6"/>
                </a:lnTo>
                <a:lnTo>
                  <a:pt x="557" y="5"/>
                </a:lnTo>
                <a:lnTo>
                  <a:pt x="558" y="5"/>
                </a:lnTo>
                <a:lnTo>
                  <a:pt x="558" y="4"/>
                </a:lnTo>
                <a:lnTo>
                  <a:pt x="558" y="5"/>
                </a:lnTo>
                <a:lnTo>
                  <a:pt x="560" y="8"/>
                </a:lnTo>
                <a:lnTo>
                  <a:pt x="560" y="8"/>
                </a:lnTo>
                <a:lnTo>
                  <a:pt x="561" y="6"/>
                </a:lnTo>
                <a:lnTo>
                  <a:pt x="561" y="6"/>
                </a:lnTo>
                <a:lnTo>
                  <a:pt x="561" y="5"/>
                </a:lnTo>
                <a:lnTo>
                  <a:pt x="562" y="5"/>
                </a:lnTo>
                <a:lnTo>
                  <a:pt x="562" y="4"/>
                </a:lnTo>
                <a:lnTo>
                  <a:pt x="563" y="4"/>
                </a:lnTo>
                <a:lnTo>
                  <a:pt x="563" y="6"/>
                </a:lnTo>
                <a:lnTo>
                  <a:pt x="564" y="6"/>
                </a:lnTo>
                <a:lnTo>
                  <a:pt x="564" y="8"/>
                </a:lnTo>
                <a:lnTo>
                  <a:pt x="564" y="8"/>
                </a:lnTo>
                <a:lnTo>
                  <a:pt x="565" y="8"/>
                </a:lnTo>
                <a:lnTo>
                  <a:pt x="565" y="5"/>
                </a:lnTo>
                <a:lnTo>
                  <a:pt x="566" y="6"/>
                </a:lnTo>
                <a:lnTo>
                  <a:pt x="566" y="6"/>
                </a:lnTo>
                <a:lnTo>
                  <a:pt x="566" y="6"/>
                </a:lnTo>
                <a:lnTo>
                  <a:pt x="567" y="6"/>
                </a:lnTo>
                <a:lnTo>
                  <a:pt x="567" y="8"/>
                </a:lnTo>
                <a:lnTo>
                  <a:pt x="569" y="8"/>
                </a:lnTo>
                <a:lnTo>
                  <a:pt x="569" y="9"/>
                </a:lnTo>
                <a:lnTo>
                  <a:pt x="569" y="9"/>
                </a:lnTo>
                <a:lnTo>
                  <a:pt x="570" y="9"/>
                </a:lnTo>
                <a:lnTo>
                  <a:pt x="570" y="8"/>
                </a:lnTo>
                <a:lnTo>
                  <a:pt x="571" y="8"/>
                </a:lnTo>
                <a:lnTo>
                  <a:pt x="571" y="5"/>
                </a:lnTo>
                <a:lnTo>
                  <a:pt x="571" y="5"/>
                </a:lnTo>
                <a:lnTo>
                  <a:pt x="572" y="5"/>
                </a:lnTo>
                <a:lnTo>
                  <a:pt x="572" y="5"/>
                </a:lnTo>
                <a:lnTo>
                  <a:pt x="573" y="6"/>
                </a:lnTo>
                <a:lnTo>
                  <a:pt x="573" y="5"/>
                </a:lnTo>
                <a:lnTo>
                  <a:pt x="573" y="6"/>
                </a:lnTo>
                <a:lnTo>
                  <a:pt x="574" y="8"/>
                </a:lnTo>
                <a:lnTo>
                  <a:pt x="574" y="8"/>
                </a:lnTo>
                <a:lnTo>
                  <a:pt x="575" y="9"/>
                </a:lnTo>
                <a:lnTo>
                  <a:pt x="575" y="8"/>
                </a:lnTo>
                <a:lnTo>
                  <a:pt x="575" y="8"/>
                </a:lnTo>
                <a:lnTo>
                  <a:pt x="576" y="9"/>
                </a:lnTo>
                <a:lnTo>
                  <a:pt x="576" y="10"/>
                </a:lnTo>
                <a:lnTo>
                  <a:pt x="578" y="10"/>
                </a:lnTo>
                <a:lnTo>
                  <a:pt x="578" y="10"/>
                </a:lnTo>
                <a:lnTo>
                  <a:pt x="579" y="10"/>
                </a:lnTo>
                <a:lnTo>
                  <a:pt x="579" y="9"/>
                </a:lnTo>
                <a:lnTo>
                  <a:pt x="579" y="10"/>
                </a:lnTo>
                <a:lnTo>
                  <a:pt x="580" y="10"/>
                </a:lnTo>
                <a:lnTo>
                  <a:pt x="580" y="9"/>
                </a:lnTo>
                <a:lnTo>
                  <a:pt x="581" y="9"/>
                </a:lnTo>
                <a:lnTo>
                  <a:pt x="581" y="10"/>
                </a:lnTo>
                <a:lnTo>
                  <a:pt x="581" y="10"/>
                </a:lnTo>
                <a:lnTo>
                  <a:pt x="582" y="10"/>
                </a:lnTo>
                <a:lnTo>
                  <a:pt x="582" y="11"/>
                </a:lnTo>
                <a:lnTo>
                  <a:pt x="583" y="12"/>
                </a:lnTo>
                <a:lnTo>
                  <a:pt x="583" y="11"/>
                </a:lnTo>
                <a:lnTo>
                  <a:pt x="583" y="10"/>
                </a:lnTo>
                <a:lnTo>
                  <a:pt x="584" y="8"/>
                </a:lnTo>
                <a:lnTo>
                  <a:pt x="584" y="6"/>
                </a:lnTo>
                <a:lnTo>
                  <a:pt x="585" y="6"/>
                </a:lnTo>
                <a:lnTo>
                  <a:pt x="585" y="6"/>
                </a:lnTo>
                <a:lnTo>
                  <a:pt x="585" y="5"/>
                </a:lnTo>
                <a:lnTo>
                  <a:pt x="587" y="4"/>
                </a:lnTo>
                <a:lnTo>
                  <a:pt x="587" y="3"/>
                </a:lnTo>
                <a:lnTo>
                  <a:pt x="588" y="4"/>
                </a:lnTo>
                <a:lnTo>
                  <a:pt x="588" y="3"/>
                </a:lnTo>
                <a:lnTo>
                  <a:pt x="588" y="2"/>
                </a:lnTo>
                <a:lnTo>
                  <a:pt x="589" y="3"/>
                </a:lnTo>
                <a:lnTo>
                  <a:pt x="589" y="2"/>
                </a:lnTo>
                <a:lnTo>
                  <a:pt x="590" y="2"/>
                </a:lnTo>
                <a:lnTo>
                  <a:pt x="590" y="3"/>
                </a:lnTo>
                <a:lnTo>
                  <a:pt x="590" y="4"/>
                </a:lnTo>
                <a:lnTo>
                  <a:pt x="591" y="4"/>
                </a:lnTo>
                <a:lnTo>
                  <a:pt x="591" y="5"/>
                </a:lnTo>
                <a:lnTo>
                  <a:pt x="592" y="5"/>
                </a:lnTo>
                <a:lnTo>
                  <a:pt x="592" y="5"/>
                </a:lnTo>
                <a:lnTo>
                  <a:pt x="593" y="6"/>
                </a:lnTo>
                <a:lnTo>
                  <a:pt x="593" y="6"/>
                </a:lnTo>
                <a:lnTo>
                  <a:pt x="593" y="6"/>
                </a:lnTo>
                <a:lnTo>
                  <a:pt x="594" y="6"/>
                </a:lnTo>
                <a:lnTo>
                  <a:pt x="594" y="6"/>
                </a:lnTo>
                <a:lnTo>
                  <a:pt x="596" y="8"/>
                </a:lnTo>
                <a:lnTo>
                  <a:pt x="596" y="8"/>
                </a:lnTo>
                <a:lnTo>
                  <a:pt x="596" y="9"/>
                </a:lnTo>
                <a:lnTo>
                  <a:pt x="597" y="9"/>
                </a:lnTo>
                <a:lnTo>
                  <a:pt x="597" y="8"/>
                </a:lnTo>
                <a:lnTo>
                  <a:pt x="598" y="8"/>
                </a:lnTo>
                <a:lnTo>
                  <a:pt x="598" y="8"/>
                </a:lnTo>
                <a:lnTo>
                  <a:pt x="598" y="9"/>
                </a:lnTo>
                <a:lnTo>
                  <a:pt x="599" y="9"/>
                </a:lnTo>
                <a:lnTo>
                  <a:pt x="599" y="10"/>
                </a:lnTo>
                <a:lnTo>
                  <a:pt x="600" y="9"/>
                </a:lnTo>
                <a:lnTo>
                  <a:pt x="600" y="10"/>
                </a:lnTo>
                <a:lnTo>
                  <a:pt x="600" y="9"/>
                </a:lnTo>
                <a:lnTo>
                  <a:pt x="601" y="9"/>
                </a:lnTo>
                <a:lnTo>
                  <a:pt x="601" y="10"/>
                </a:lnTo>
                <a:lnTo>
                  <a:pt x="602" y="10"/>
                </a:lnTo>
                <a:lnTo>
                  <a:pt x="602" y="10"/>
                </a:lnTo>
                <a:lnTo>
                  <a:pt x="602" y="11"/>
                </a:lnTo>
                <a:lnTo>
                  <a:pt x="603" y="11"/>
                </a:lnTo>
                <a:lnTo>
                  <a:pt x="603" y="10"/>
                </a:lnTo>
                <a:lnTo>
                  <a:pt x="605" y="10"/>
                </a:lnTo>
                <a:lnTo>
                  <a:pt x="605" y="10"/>
                </a:lnTo>
                <a:lnTo>
                  <a:pt x="605" y="10"/>
                </a:lnTo>
                <a:lnTo>
                  <a:pt x="606" y="9"/>
                </a:lnTo>
                <a:lnTo>
                  <a:pt x="606" y="10"/>
                </a:lnTo>
                <a:lnTo>
                  <a:pt x="607" y="10"/>
                </a:lnTo>
                <a:lnTo>
                  <a:pt x="607" y="12"/>
                </a:lnTo>
                <a:lnTo>
                  <a:pt x="608" y="11"/>
                </a:lnTo>
                <a:lnTo>
                  <a:pt x="608" y="11"/>
                </a:lnTo>
                <a:lnTo>
                  <a:pt x="608" y="11"/>
                </a:lnTo>
                <a:lnTo>
                  <a:pt x="609" y="11"/>
                </a:lnTo>
                <a:lnTo>
                  <a:pt x="609" y="11"/>
                </a:lnTo>
                <a:lnTo>
                  <a:pt x="610" y="9"/>
                </a:lnTo>
                <a:lnTo>
                  <a:pt x="610" y="10"/>
                </a:lnTo>
                <a:lnTo>
                  <a:pt x="610" y="10"/>
                </a:lnTo>
                <a:lnTo>
                  <a:pt x="611" y="10"/>
                </a:lnTo>
                <a:lnTo>
                  <a:pt x="611" y="10"/>
                </a:lnTo>
                <a:lnTo>
                  <a:pt x="612" y="11"/>
                </a:lnTo>
                <a:lnTo>
                  <a:pt x="612" y="11"/>
                </a:lnTo>
                <a:lnTo>
                  <a:pt x="612" y="10"/>
                </a:lnTo>
                <a:lnTo>
                  <a:pt x="614" y="11"/>
                </a:lnTo>
                <a:lnTo>
                  <a:pt x="614" y="11"/>
                </a:lnTo>
                <a:lnTo>
                  <a:pt x="615" y="10"/>
                </a:lnTo>
                <a:lnTo>
                  <a:pt x="615" y="10"/>
                </a:lnTo>
                <a:lnTo>
                  <a:pt x="615" y="10"/>
                </a:lnTo>
                <a:lnTo>
                  <a:pt x="616" y="9"/>
                </a:lnTo>
                <a:lnTo>
                  <a:pt x="616" y="8"/>
                </a:lnTo>
                <a:lnTo>
                  <a:pt x="617" y="8"/>
                </a:lnTo>
                <a:lnTo>
                  <a:pt x="617" y="8"/>
                </a:lnTo>
                <a:lnTo>
                  <a:pt x="617" y="6"/>
                </a:lnTo>
                <a:lnTo>
                  <a:pt x="618" y="8"/>
                </a:lnTo>
                <a:lnTo>
                  <a:pt x="618" y="6"/>
                </a:lnTo>
                <a:lnTo>
                  <a:pt x="619" y="6"/>
                </a:lnTo>
                <a:lnTo>
                  <a:pt x="619" y="8"/>
                </a:lnTo>
                <a:lnTo>
                  <a:pt x="619" y="8"/>
                </a:lnTo>
                <a:lnTo>
                  <a:pt x="620" y="9"/>
                </a:lnTo>
                <a:lnTo>
                  <a:pt x="620" y="9"/>
                </a:lnTo>
                <a:lnTo>
                  <a:pt x="621" y="9"/>
                </a:lnTo>
                <a:lnTo>
                  <a:pt x="621" y="8"/>
                </a:lnTo>
                <a:lnTo>
                  <a:pt x="623" y="8"/>
                </a:lnTo>
                <a:lnTo>
                  <a:pt x="623" y="6"/>
                </a:lnTo>
                <a:lnTo>
                  <a:pt x="623" y="6"/>
                </a:lnTo>
                <a:lnTo>
                  <a:pt x="624" y="6"/>
                </a:lnTo>
                <a:lnTo>
                  <a:pt x="624" y="6"/>
                </a:lnTo>
                <a:lnTo>
                  <a:pt x="625" y="6"/>
                </a:lnTo>
                <a:lnTo>
                  <a:pt x="625" y="6"/>
                </a:lnTo>
                <a:lnTo>
                  <a:pt x="625" y="8"/>
                </a:lnTo>
                <a:lnTo>
                  <a:pt x="626" y="9"/>
                </a:lnTo>
                <a:lnTo>
                  <a:pt x="626" y="8"/>
                </a:lnTo>
                <a:lnTo>
                  <a:pt x="627" y="6"/>
                </a:lnTo>
                <a:lnTo>
                  <a:pt x="627" y="6"/>
                </a:lnTo>
                <a:lnTo>
                  <a:pt x="627" y="6"/>
                </a:lnTo>
                <a:lnTo>
                  <a:pt x="628" y="6"/>
                </a:lnTo>
                <a:lnTo>
                  <a:pt x="628" y="5"/>
                </a:lnTo>
                <a:lnTo>
                  <a:pt x="629" y="5"/>
                </a:lnTo>
                <a:lnTo>
                  <a:pt x="629" y="6"/>
                </a:lnTo>
                <a:lnTo>
                  <a:pt x="629" y="8"/>
                </a:lnTo>
                <a:lnTo>
                  <a:pt x="630" y="9"/>
                </a:lnTo>
                <a:lnTo>
                  <a:pt x="630" y="10"/>
                </a:lnTo>
                <a:lnTo>
                  <a:pt x="632" y="9"/>
                </a:lnTo>
                <a:lnTo>
                  <a:pt x="632" y="9"/>
                </a:lnTo>
                <a:lnTo>
                  <a:pt x="632" y="10"/>
                </a:lnTo>
                <a:lnTo>
                  <a:pt x="633" y="9"/>
                </a:lnTo>
                <a:lnTo>
                  <a:pt x="633" y="9"/>
                </a:lnTo>
                <a:lnTo>
                  <a:pt x="634" y="9"/>
                </a:lnTo>
                <a:lnTo>
                  <a:pt x="634" y="8"/>
                </a:lnTo>
                <a:lnTo>
                  <a:pt x="635" y="8"/>
                </a:lnTo>
                <a:lnTo>
                  <a:pt x="635" y="9"/>
                </a:lnTo>
                <a:lnTo>
                  <a:pt x="635" y="9"/>
                </a:lnTo>
                <a:lnTo>
                  <a:pt x="636" y="9"/>
                </a:lnTo>
                <a:lnTo>
                  <a:pt x="636" y="8"/>
                </a:lnTo>
                <a:lnTo>
                  <a:pt x="637" y="6"/>
                </a:lnTo>
                <a:lnTo>
                  <a:pt x="637" y="5"/>
                </a:lnTo>
                <a:lnTo>
                  <a:pt x="637" y="5"/>
                </a:lnTo>
                <a:lnTo>
                  <a:pt x="638" y="4"/>
                </a:lnTo>
                <a:lnTo>
                  <a:pt x="638" y="4"/>
                </a:lnTo>
                <a:lnTo>
                  <a:pt x="639" y="4"/>
                </a:lnTo>
                <a:lnTo>
                  <a:pt x="639" y="3"/>
                </a:lnTo>
                <a:lnTo>
                  <a:pt x="639" y="3"/>
                </a:lnTo>
                <a:lnTo>
                  <a:pt x="641" y="3"/>
                </a:lnTo>
                <a:lnTo>
                  <a:pt x="641" y="4"/>
                </a:lnTo>
                <a:lnTo>
                  <a:pt x="642" y="5"/>
                </a:lnTo>
                <a:lnTo>
                  <a:pt x="642" y="6"/>
                </a:lnTo>
                <a:lnTo>
                  <a:pt x="642" y="6"/>
                </a:lnTo>
                <a:lnTo>
                  <a:pt x="643" y="6"/>
                </a:lnTo>
                <a:lnTo>
                  <a:pt x="643" y="4"/>
                </a:lnTo>
                <a:lnTo>
                  <a:pt x="644" y="4"/>
                </a:lnTo>
                <a:lnTo>
                  <a:pt x="644" y="5"/>
                </a:lnTo>
                <a:lnTo>
                  <a:pt x="644" y="5"/>
                </a:lnTo>
                <a:lnTo>
                  <a:pt x="645" y="5"/>
                </a:lnTo>
                <a:lnTo>
                  <a:pt x="645" y="6"/>
                </a:lnTo>
                <a:lnTo>
                  <a:pt x="646" y="5"/>
                </a:lnTo>
                <a:lnTo>
                  <a:pt x="646" y="6"/>
                </a:lnTo>
                <a:lnTo>
                  <a:pt x="646" y="6"/>
                </a:lnTo>
                <a:lnTo>
                  <a:pt x="647" y="6"/>
                </a:lnTo>
                <a:lnTo>
                  <a:pt x="647" y="8"/>
                </a:lnTo>
                <a:lnTo>
                  <a:pt x="648" y="8"/>
                </a:lnTo>
                <a:lnTo>
                  <a:pt x="648" y="5"/>
                </a:lnTo>
                <a:lnTo>
                  <a:pt x="650" y="6"/>
                </a:lnTo>
                <a:lnTo>
                  <a:pt x="650" y="8"/>
                </a:lnTo>
                <a:lnTo>
                  <a:pt x="650" y="8"/>
                </a:lnTo>
                <a:lnTo>
                  <a:pt x="651" y="8"/>
                </a:lnTo>
                <a:lnTo>
                  <a:pt x="651" y="6"/>
                </a:lnTo>
                <a:lnTo>
                  <a:pt x="652" y="5"/>
                </a:lnTo>
                <a:lnTo>
                  <a:pt x="652" y="5"/>
                </a:lnTo>
                <a:lnTo>
                  <a:pt x="652" y="4"/>
                </a:lnTo>
                <a:lnTo>
                  <a:pt x="653" y="5"/>
                </a:lnTo>
                <a:lnTo>
                  <a:pt x="653" y="5"/>
                </a:lnTo>
                <a:lnTo>
                  <a:pt x="654" y="5"/>
                </a:lnTo>
                <a:lnTo>
                  <a:pt x="654" y="5"/>
                </a:lnTo>
                <a:lnTo>
                  <a:pt x="654" y="5"/>
                </a:lnTo>
                <a:lnTo>
                  <a:pt x="655" y="4"/>
                </a:lnTo>
                <a:lnTo>
                  <a:pt x="655" y="5"/>
                </a:lnTo>
                <a:lnTo>
                  <a:pt x="656" y="5"/>
                </a:lnTo>
                <a:lnTo>
                  <a:pt x="656" y="5"/>
                </a:lnTo>
                <a:lnTo>
                  <a:pt x="656" y="6"/>
                </a:lnTo>
                <a:lnTo>
                  <a:pt x="657" y="4"/>
                </a:lnTo>
                <a:lnTo>
                  <a:pt x="657" y="4"/>
                </a:lnTo>
                <a:lnTo>
                  <a:pt x="659" y="5"/>
                </a:lnTo>
                <a:lnTo>
                  <a:pt x="659" y="5"/>
                </a:lnTo>
                <a:lnTo>
                  <a:pt x="659" y="4"/>
                </a:lnTo>
                <a:lnTo>
                  <a:pt x="660" y="3"/>
                </a:lnTo>
                <a:lnTo>
                  <a:pt x="660" y="2"/>
                </a:lnTo>
                <a:lnTo>
                  <a:pt x="661" y="2"/>
                </a:lnTo>
                <a:lnTo>
                  <a:pt x="661" y="2"/>
                </a:lnTo>
                <a:lnTo>
                  <a:pt x="661" y="2"/>
                </a:lnTo>
                <a:lnTo>
                  <a:pt x="662" y="2"/>
                </a:lnTo>
                <a:lnTo>
                  <a:pt x="662" y="4"/>
                </a:lnTo>
                <a:lnTo>
                  <a:pt x="663" y="4"/>
                </a:lnTo>
                <a:lnTo>
                  <a:pt x="663" y="6"/>
                </a:lnTo>
                <a:lnTo>
                  <a:pt x="664" y="6"/>
                </a:lnTo>
                <a:lnTo>
                  <a:pt x="664" y="6"/>
                </a:lnTo>
                <a:lnTo>
                  <a:pt x="664" y="6"/>
                </a:lnTo>
                <a:lnTo>
                  <a:pt x="665" y="8"/>
                </a:lnTo>
                <a:lnTo>
                  <a:pt x="665" y="8"/>
                </a:lnTo>
                <a:lnTo>
                  <a:pt x="666" y="9"/>
                </a:lnTo>
                <a:lnTo>
                  <a:pt x="666" y="9"/>
                </a:lnTo>
                <a:lnTo>
                  <a:pt x="666" y="9"/>
                </a:lnTo>
                <a:lnTo>
                  <a:pt x="668" y="9"/>
                </a:lnTo>
                <a:lnTo>
                  <a:pt x="668" y="8"/>
                </a:lnTo>
                <a:lnTo>
                  <a:pt x="669" y="9"/>
                </a:lnTo>
                <a:lnTo>
                  <a:pt x="669" y="8"/>
                </a:lnTo>
                <a:lnTo>
                  <a:pt x="669" y="8"/>
                </a:lnTo>
                <a:lnTo>
                  <a:pt x="670" y="8"/>
                </a:lnTo>
                <a:lnTo>
                  <a:pt x="670" y="6"/>
                </a:lnTo>
                <a:lnTo>
                  <a:pt x="671" y="8"/>
                </a:lnTo>
                <a:lnTo>
                  <a:pt x="671" y="8"/>
                </a:lnTo>
                <a:lnTo>
                  <a:pt x="671" y="8"/>
                </a:lnTo>
                <a:lnTo>
                  <a:pt x="672" y="8"/>
                </a:lnTo>
                <a:lnTo>
                  <a:pt x="672" y="6"/>
                </a:lnTo>
                <a:lnTo>
                  <a:pt x="673" y="6"/>
                </a:lnTo>
                <a:lnTo>
                  <a:pt x="673" y="5"/>
                </a:lnTo>
                <a:lnTo>
                  <a:pt x="673" y="4"/>
                </a:lnTo>
                <a:lnTo>
                  <a:pt x="674" y="4"/>
                </a:lnTo>
                <a:lnTo>
                  <a:pt x="674" y="4"/>
                </a:lnTo>
                <a:lnTo>
                  <a:pt x="675" y="4"/>
                </a:lnTo>
                <a:lnTo>
                  <a:pt x="675" y="5"/>
                </a:lnTo>
                <a:lnTo>
                  <a:pt x="675" y="5"/>
                </a:lnTo>
                <a:lnTo>
                  <a:pt x="677" y="6"/>
                </a:lnTo>
                <a:lnTo>
                  <a:pt x="677" y="6"/>
                </a:lnTo>
                <a:lnTo>
                  <a:pt x="678" y="8"/>
                </a:lnTo>
                <a:lnTo>
                  <a:pt x="678" y="5"/>
                </a:lnTo>
                <a:lnTo>
                  <a:pt x="679" y="4"/>
                </a:lnTo>
                <a:lnTo>
                  <a:pt x="679" y="3"/>
                </a:lnTo>
                <a:lnTo>
                  <a:pt x="679" y="3"/>
                </a:lnTo>
                <a:lnTo>
                  <a:pt x="680" y="5"/>
                </a:lnTo>
                <a:lnTo>
                  <a:pt x="680" y="5"/>
                </a:lnTo>
                <a:lnTo>
                  <a:pt x="681" y="6"/>
                </a:lnTo>
                <a:lnTo>
                  <a:pt x="681" y="9"/>
                </a:lnTo>
                <a:lnTo>
                  <a:pt x="681" y="8"/>
                </a:lnTo>
                <a:lnTo>
                  <a:pt x="682" y="9"/>
                </a:lnTo>
                <a:lnTo>
                  <a:pt x="682" y="9"/>
                </a:lnTo>
                <a:lnTo>
                  <a:pt x="683" y="9"/>
                </a:lnTo>
                <a:lnTo>
                  <a:pt x="683" y="9"/>
                </a:lnTo>
                <a:lnTo>
                  <a:pt x="683" y="10"/>
                </a:lnTo>
                <a:lnTo>
                  <a:pt x="684" y="9"/>
                </a:lnTo>
                <a:lnTo>
                  <a:pt x="684" y="10"/>
                </a:lnTo>
                <a:lnTo>
                  <a:pt x="686" y="9"/>
                </a:lnTo>
                <a:lnTo>
                  <a:pt x="686" y="8"/>
                </a:lnTo>
                <a:lnTo>
                  <a:pt x="686" y="8"/>
                </a:lnTo>
                <a:lnTo>
                  <a:pt x="687" y="6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8" y="2"/>
                </a:lnTo>
                <a:lnTo>
                  <a:pt x="689" y="2"/>
                </a:lnTo>
                <a:lnTo>
                  <a:pt x="689" y="4"/>
                </a:lnTo>
                <a:lnTo>
                  <a:pt x="690" y="4"/>
                </a:lnTo>
                <a:lnTo>
                  <a:pt x="690" y="5"/>
                </a:lnTo>
                <a:lnTo>
                  <a:pt x="691" y="4"/>
                </a:lnTo>
                <a:lnTo>
                  <a:pt x="691" y="3"/>
                </a:lnTo>
                <a:lnTo>
                  <a:pt x="691" y="3"/>
                </a:lnTo>
                <a:lnTo>
                  <a:pt x="692" y="3"/>
                </a:lnTo>
                <a:lnTo>
                  <a:pt x="692" y="5"/>
                </a:lnTo>
                <a:lnTo>
                  <a:pt x="693" y="4"/>
                </a:lnTo>
                <a:lnTo>
                  <a:pt x="693" y="6"/>
                </a:lnTo>
                <a:lnTo>
                  <a:pt x="693" y="6"/>
                </a:lnTo>
                <a:lnTo>
                  <a:pt x="695" y="6"/>
                </a:lnTo>
                <a:lnTo>
                  <a:pt x="695" y="5"/>
                </a:lnTo>
                <a:lnTo>
                  <a:pt x="696" y="5"/>
                </a:lnTo>
                <a:lnTo>
                  <a:pt x="696" y="4"/>
                </a:lnTo>
                <a:lnTo>
                  <a:pt x="696" y="5"/>
                </a:lnTo>
                <a:lnTo>
                  <a:pt x="697" y="5"/>
                </a:lnTo>
                <a:lnTo>
                  <a:pt x="697" y="5"/>
                </a:lnTo>
                <a:lnTo>
                  <a:pt x="698" y="5"/>
                </a:lnTo>
                <a:lnTo>
                  <a:pt x="698" y="5"/>
                </a:lnTo>
                <a:lnTo>
                  <a:pt x="698" y="5"/>
                </a:lnTo>
                <a:lnTo>
                  <a:pt x="699" y="5"/>
                </a:lnTo>
                <a:lnTo>
                  <a:pt x="699" y="4"/>
                </a:lnTo>
                <a:lnTo>
                  <a:pt x="700" y="4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1"/>
                </a:lnTo>
                <a:lnTo>
                  <a:pt x="702" y="1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1"/>
                </a:lnTo>
                <a:lnTo>
                  <a:pt x="705" y="1"/>
                </a:lnTo>
                <a:lnTo>
                  <a:pt x="705" y="3"/>
                </a:lnTo>
                <a:lnTo>
                  <a:pt x="706" y="4"/>
                </a:lnTo>
                <a:lnTo>
                  <a:pt x="706" y="3"/>
                </a:lnTo>
                <a:lnTo>
                  <a:pt x="706" y="2"/>
                </a:lnTo>
                <a:lnTo>
                  <a:pt x="707" y="2"/>
                </a:lnTo>
                <a:lnTo>
                  <a:pt x="707" y="3"/>
                </a:lnTo>
                <a:lnTo>
                  <a:pt x="708" y="3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3"/>
                </a:lnTo>
                <a:lnTo>
                  <a:pt x="710" y="3"/>
                </a:lnTo>
                <a:lnTo>
                  <a:pt x="710" y="4"/>
                </a:lnTo>
                <a:lnTo>
                  <a:pt x="710" y="3"/>
                </a:lnTo>
                <a:lnTo>
                  <a:pt x="711" y="3"/>
                </a:lnTo>
                <a:lnTo>
                  <a:pt x="711" y="3"/>
                </a:lnTo>
                <a:lnTo>
                  <a:pt x="713" y="3"/>
                </a:lnTo>
                <a:lnTo>
                  <a:pt x="713" y="3"/>
                </a:lnTo>
                <a:lnTo>
                  <a:pt x="713" y="3"/>
                </a:lnTo>
                <a:lnTo>
                  <a:pt x="714" y="2"/>
                </a:lnTo>
                <a:lnTo>
                  <a:pt x="714" y="3"/>
                </a:lnTo>
                <a:lnTo>
                  <a:pt x="715" y="4"/>
                </a:lnTo>
                <a:lnTo>
                  <a:pt x="715" y="4"/>
                </a:lnTo>
                <a:lnTo>
                  <a:pt x="715" y="4"/>
                </a:lnTo>
                <a:lnTo>
                  <a:pt x="716" y="4"/>
                </a:lnTo>
                <a:lnTo>
                  <a:pt x="716" y="4"/>
                </a:lnTo>
                <a:lnTo>
                  <a:pt x="717" y="4"/>
                </a:lnTo>
                <a:lnTo>
                  <a:pt x="717" y="4"/>
                </a:lnTo>
                <a:lnTo>
                  <a:pt x="717" y="4"/>
                </a:lnTo>
                <a:lnTo>
                  <a:pt x="718" y="4"/>
                </a:lnTo>
                <a:lnTo>
                  <a:pt x="718" y="4"/>
                </a:lnTo>
                <a:lnTo>
                  <a:pt x="719" y="3"/>
                </a:lnTo>
                <a:lnTo>
                  <a:pt x="719" y="4"/>
                </a:lnTo>
                <a:lnTo>
                  <a:pt x="720" y="4"/>
                </a:lnTo>
                <a:lnTo>
                  <a:pt x="720" y="4"/>
                </a:lnTo>
                <a:lnTo>
                  <a:pt x="720" y="5"/>
                </a:lnTo>
                <a:lnTo>
                  <a:pt x="722" y="4"/>
                </a:lnTo>
                <a:lnTo>
                  <a:pt x="722" y="5"/>
                </a:lnTo>
                <a:lnTo>
                  <a:pt x="723" y="5"/>
                </a:lnTo>
                <a:lnTo>
                  <a:pt x="723" y="5"/>
                </a:lnTo>
                <a:lnTo>
                  <a:pt x="723" y="4"/>
                </a:lnTo>
                <a:lnTo>
                  <a:pt x="724" y="5"/>
                </a:lnTo>
                <a:lnTo>
                  <a:pt x="724" y="4"/>
                </a:lnTo>
                <a:lnTo>
                  <a:pt x="725" y="5"/>
                </a:lnTo>
                <a:lnTo>
                  <a:pt x="725" y="5"/>
                </a:lnTo>
                <a:lnTo>
                  <a:pt x="725" y="5"/>
                </a:lnTo>
                <a:lnTo>
                  <a:pt x="726" y="3"/>
                </a:lnTo>
                <a:lnTo>
                  <a:pt x="726" y="3"/>
                </a:lnTo>
                <a:lnTo>
                  <a:pt x="727" y="2"/>
                </a:lnTo>
                <a:lnTo>
                  <a:pt x="727" y="2"/>
                </a:lnTo>
                <a:lnTo>
                  <a:pt x="727" y="2"/>
                </a:lnTo>
                <a:lnTo>
                  <a:pt x="728" y="1"/>
                </a:lnTo>
                <a:lnTo>
                  <a:pt x="728" y="0"/>
                </a:lnTo>
                <a:lnTo>
                  <a:pt x="729" y="1"/>
                </a:lnTo>
                <a:lnTo>
                  <a:pt x="729" y="1"/>
                </a:lnTo>
                <a:lnTo>
                  <a:pt x="729" y="1"/>
                </a:lnTo>
                <a:lnTo>
                  <a:pt x="731" y="2"/>
                </a:lnTo>
                <a:lnTo>
                  <a:pt x="731" y="1"/>
                </a:lnTo>
                <a:lnTo>
                  <a:pt x="732" y="1"/>
                </a:lnTo>
                <a:lnTo>
                  <a:pt x="732" y="2"/>
                </a:lnTo>
                <a:lnTo>
                  <a:pt x="732" y="3"/>
                </a:lnTo>
                <a:lnTo>
                  <a:pt x="733" y="4"/>
                </a:lnTo>
                <a:lnTo>
                  <a:pt x="733" y="6"/>
                </a:lnTo>
                <a:lnTo>
                  <a:pt x="734" y="8"/>
                </a:lnTo>
                <a:lnTo>
                  <a:pt x="734" y="9"/>
                </a:lnTo>
                <a:lnTo>
                  <a:pt x="735" y="9"/>
                </a:lnTo>
                <a:lnTo>
                  <a:pt x="735" y="9"/>
                </a:lnTo>
                <a:lnTo>
                  <a:pt x="735" y="8"/>
                </a:lnTo>
                <a:lnTo>
                  <a:pt x="736" y="5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4"/>
                </a:lnTo>
                <a:lnTo>
                  <a:pt x="738" y="4"/>
                </a:lnTo>
                <a:lnTo>
                  <a:pt x="738" y="3"/>
                </a:lnTo>
                <a:lnTo>
                  <a:pt x="740" y="3"/>
                </a:lnTo>
                <a:lnTo>
                  <a:pt x="740" y="3"/>
                </a:lnTo>
                <a:lnTo>
                  <a:pt x="740" y="3"/>
                </a:lnTo>
                <a:lnTo>
                  <a:pt x="741" y="3"/>
                </a:lnTo>
                <a:lnTo>
                  <a:pt x="741" y="4"/>
                </a:lnTo>
                <a:lnTo>
                  <a:pt x="742" y="2"/>
                </a:lnTo>
                <a:lnTo>
                  <a:pt x="742" y="3"/>
                </a:lnTo>
                <a:lnTo>
                  <a:pt x="742" y="2"/>
                </a:lnTo>
                <a:lnTo>
                  <a:pt x="743" y="2"/>
                </a:lnTo>
                <a:lnTo>
                  <a:pt x="743" y="3"/>
                </a:lnTo>
                <a:lnTo>
                  <a:pt x="744" y="3"/>
                </a:lnTo>
                <a:lnTo>
                  <a:pt x="744" y="3"/>
                </a:lnTo>
                <a:lnTo>
                  <a:pt x="744" y="3"/>
                </a:lnTo>
                <a:lnTo>
                  <a:pt x="745" y="3"/>
                </a:lnTo>
                <a:lnTo>
                  <a:pt x="745" y="3"/>
                </a:lnTo>
                <a:lnTo>
                  <a:pt x="746" y="3"/>
                </a:lnTo>
                <a:lnTo>
                  <a:pt x="746" y="3"/>
                </a:lnTo>
                <a:lnTo>
                  <a:pt x="747" y="3"/>
                </a:lnTo>
                <a:lnTo>
                  <a:pt x="747" y="4"/>
                </a:lnTo>
                <a:lnTo>
                  <a:pt x="747" y="3"/>
                </a:lnTo>
                <a:lnTo>
                  <a:pt x="749" y="4"/>
                </a:lnTo>
                <a:lnTo>
                  <a:pt x="749" y="4"/>
                </a:lnTo>
                <a:lnTo>
                  <a:pt x="750" y="5"/>
                </a:lnTo>
                <a:lnTo>
                  <a:pt x="750" y="5"/>
                </a:lnTo>
                <a:lnTo>
                  <a:pt x="750" y="5"/>
                </a:lnTo>
                <a:lnTo>
                  <a:pt x="751" y="5"/>
                </a:lnTo>
                <a:lnTo>
                  <a:pt x="751" y="4"/>
                </a:lnTo>
                <a:lnTo>
                  <a:pt x="752" y="6"/>
                </a:lnTo>
                <a:lnTo>
                  <a:pt x="752" y="6"/>
                </a:lnTo>
                <a:lnTo>
                  <a:pt x="752" y="6"/>
                </a:lnTo>
                <a:lnTo>
                  <a:pt x="753" y="6"/>
                </a:lnTo>
                <a:lnTo>
                  <a:pt x="753" y="5"/>
                </a:lnTo>
                <a:lnTo>
                  <a:pt x="754" y="4"/>
                </a:lnTo>
                <a:lnTo>
                  <a:pt x="754" y="5"/>
                </a:lnTo>
                <a:lnTo>
                  <a:pt x="754" y="5"/>
                </a:lnTo>
                <a:lnTo>
                  <a:pt x="755" y="6"/>
                </a:lnTo>
                <a:lnTo>
                  <a:pt x="755" y="5"/>
                </a:lnTo>
                <a:lnTo>
                  <a:pt x="756" y="5"/>
                </a:lnTo>
                <a:lnTo>
                  <a:pt x="756" y="4"/>
                </a:lnTo>
                <a:lnTo>
                  <a:pt x="756" y="4"/>
                </a:lnTo>
                <a:lnTo>
                  <a:pt x="758" y="3"/>
                </a:lnTo>
                <a:lnTo>
                  <a:pt x="758" y="5"/>
                </a:lnTo>
                <a:lnTo>
                  <a:pt x="759" y="5"/>
                </a:lnTo>
                <a:lnTo>
                  <a:pt x="759" y="4"/>
                </a:lnTo>
                <a:lnTo>
                  <a:pt x="759" y="5"/>
                </a:lnTo>
                <a:lnTo>
                  <a:pt x="760" y="4"/>
                </a:lnTo>
                <a:lnTo>
                  <a:pt x="760" y="4"/>
                </a:lnTo>
                <a:lnTo>
                  <a:pt x="761" y="3"/>
                </a:lnTo>
                <a:lnTo>
                  <a:pt x="761" y="4"/>
                </a:lnTo>
                <a:lnTo>
                  <a:pt x="762" y="4"/>
                </a:lnTo>
                <a:lnTo>
                  <a:pt x="762" y="5"/>
                </a:lnTo>
                <a:lnTo>
                  <a:pt x="762" y="5"/>
                </a:lnTo>
                <a:lnTo>
                  <a:pt x="763" y="4"/>
                </a:lnTo>
                <a:lnTo>
                  <a:pt x="763" y="4"/>
                </a:lnTo>
                <a:lnTo>
                  <a:pt x="764" y="5"/>
                </a:lnTo>
                <a:lnTo>
                  <a:pt x="764" y="6"/>
                </a:lnTo>
                <a:lnTo>
                  <a:pt x="764" y="6"/>
                </a:lnTo>
                <a:lnTo>
                  <a:pt x="765" y="5"/>
                </a:lnTo>
                <a:lnTo>
                  <a:pt x="765" y="5"/>
                </a:lnTo>
                <a:lnTo>
                  <a:pt x="767" y="5"/>
                </a:lnTo>
                <a:lnTo>
                  <a:pt x="767" y="5"/>
                </a:lnTo>
                <a:lnTo>
                  <a:pt x="767" y="5"/>
                </a:lnTo>
                <a:lnTo>
                  <a:pt x="768" y="6"/>
                </a:lnTo>
                <a:lnTo>
                  <a:pt x="768" y="6"/>
                </a:lnTo>
                <a:lnTo>
                  <a:pt x="769" y="8"/>
                </a:lnTo>
                <a:lnTo>
                  <a:pt x="769" y="8"/>
                </a:lnTo>
                <a:lnTo>
                  <a:pt x="769" y="8"/>
                </a:lnTo>
                <a:lnTo>
                  <a:pt x="770" y="9"/>
                </a:lnTo>
                <a:lnTo>
                  <a:pt x="770" y="8"/>
                </a:lnTo>
                <a:lnTo>
                  <a:pt x="771" y="8"/>
                </a:lnTo>
                <a:lnTo>
                  <a:pt x="771" y="9"/>
                </a:lnTo>
                <a:lnTo>
                  <a:pt x="771" y="9"/>
                </a:lnTo>
                <a:lnTo>
                  <a:pt x="772" y="8"/>
                </a:lnTo>
                <a:lnTo>
                  <a:pt x="772" y="8"/>
                </a:lnTo>
                <a:lnTo>
                  <a:pt x="773" y="6"/>
                </a:lnTo>
                <a:lnTo>
                  <a:pt x="773" y="8"/>
                </a:lnTo>
                <a:lnTo>
                  <a:pt x="773" y="8"/>
                </a:lnTo>
                <a:lnTo>
                  <a:pt x="774" y="9"/>
                </a:lnTo>
                <a:lnTo>
                  <a:pt x="774" y="10"/>
                </a:lnTo>
                <a:lnTo>
                  <a:pt x="776" y="11"/>
                </a:lnTo>
                <a:lnTo>
                  <a:pt x="776" y="11"/>
                </a:lnTo>
                <a:lnTo>
                  <a:pt x="777" y="11"/>
                </a:lnTo>
                <a:lnTo>
                  <a:pt x="777" y="11"/>
                </a:lnTo>
                <a:lnTo>
                  <a:pt x="777" y="10"/>
                </a:lnTo>
                <a:lnTo>
                  <a:pt x="778" y="9"/>
                </a:lnTo>
                <a:lnTo>
                  <a:pt x="778" y="8"/>
                </a:lnTo>
                <a:lnTo>
                  <a:pt x="779" y="6"/>
                </a:lnTo>
                <a:lnTo>
                  <a:pt x="779" y="5"/>
                </a:lnTo>
                <a:lnTo>
                  <a:pt x="779" y="4"/>
                </a:lnTo>
                <a:lnTo>
                  <a:pt x="780" y="4"/>
                </a:lnTo>
                <a:lnTo>
                  <a:pt x="780" y="4"/>
                </a:lnTo>
                <a:lnTo>
                  <a:pt x="781" y="4"/>
                </a:lnTo>
                <a:lnTo>
                  <a:pt x="781" y="6"/>
                </a:lnTo>
                <a:lnTo>
                  <a:pt x="781" y="8"/>
                </a:lnTo>
                <a:lnTo>
                  <a:pt x="782" y="9"/>
                </a:lnTo>
                <a:lnTo>
                  <a:pt x="782" y="9"/>
                </a:lnTo>
                <a:lnTo>
                  <a:pt x="783" y="9"/>
                </a:lnTo>
                <a:lnTo>
                  <a:pt x="783" y="9"/>
                </a:lnTo>
                <a:lnTo>
                  <a:pt x="783" y="9"/>
                </a:lnTo>
                <a:lnTo>
                  <a:pt x="784" y="9"/>
                </a:lnTo>
                <a:lnTo>
                  <a:pt x="784" y="9"/>
                </a:lnTo>
                <a:lnTo>
                  <a:pt x="786" y="10"/>
                </a:lnTo>
                <a:lnTo>
                  <a:pt x="786" y="9"/>
                </a:lnTo>
                <a:lnTo>
                  <a:pt x="786" y="9"/>
                </a:lnTo>
                <a:lnTo>
                  <a:pt x="787" y="9"/>
                </a:lnTo>
                <a:lnTo>
                  <a:pt x="787" y="9"/>
                </a:lnTo>
                <a:lnTo>
                  <a:pt x="788" y="9"/>
                </a:lnTo>
                <a:lnTo>
                  <a:pt x="788" y="9"/>
                </a:lnTo>
                <a:lnTo>
                  <a:pt x="788" y="9"/>
                </a:lnTo>
                <a:lnTo>
                  <a:pt x="789" y="9"/>
                </a:lnTo>
                <a:lnTo>
                  <a:pt x="789" y="9"/>
                </a:lnTo>
                <a:lnTo>
                  <a:pt x="790" y="9"/>
                </a:lnTo>
                <a:lnTo>
                  <a:pt x="790" y="9"/>
                </a:lnTo>
                <a:lnTo>
                  <a:pt x="791" y="9"/>
                </a:lnTo>
                <a:lnTo>
                  <a:pt x="791" y="8"/>
                </a:lnTo>
                <a:lnTo>
                  <a:pt x="791" y="9"/>
                </a:lnTo>
                <a:lnTo>
                  <a:pt x="792" y="9"/>
                </a:lnTo>
                <a:lnTo>
                  <a:pt x="792" y="9"/>
                </a:lnTo>
                <a:lnTo>
                  <a:pt x="793" y="9"/>
                </a:lnTo>
                <a:lnTo>
                  <a:pt x="793" y="9"/>
                </a:lnTo>
                <a:lnTo>
                  <a:pt x="793" y="11"/>
                </a:lnTo>
                <a:lnTo>
                  <a:pt x="795" y="11"/>
                </a:lnTo>
                <a:lnTo>
                  <a:pt x="795" y="11"/>
                </a:lnTo>
                <a:lnTo>
                  <a:pt x="796" y="10"/>
                </a:lnTo>
                <a:lnTo>
                  <a:pt x="796" y="10"/>
                </a:lnTo>
                <a:lnTo>
                  <a:pt x="796" y="10"/>
                </a:lnTo>
                <a:lnTo>
                  <a:pt x="797" y="10"/>
                </a:lnTo>
                <a:lnTo>
                  <a:pt x="797" y="10"/>
                </a:lnTo>
                <a:lnTo>
                  <a:pt x="798" y="9"/>
                </a:lnTo>
                <a:lnTo>
                  <a:pt x="798" y="6"/>
                </a:lnTo>
                <a:lnTo>
                  <a:pt x="798" y="6"/>
                </a:lnTo>
                <a:lnTo>
                  <a:pt x="799" y="5"/>
                </a:lnTo>
                <a:lnTo>
                  <a:pt x="799" y="5"/>
                </a:lnTo>
                <a:lnTo>
                  <a:pt x="800" y="5"/>
                </a:lnTo>
                <a:lnTo>
                  <a:pt x="800" y="4"/>
                </a:lnTo>
                <a:lnTo>
                  <a:pt x="800" y="5"/>
                </a:lnTo>
                <a:lnTo>
                  <a:pt x="801" y="3"/>
                </a:lnTo>
                <a:lnTo>
                  <a:pt x="801" y="3"/>
                </a:lnTo>
                <a:lnTo>
                  <a:pt x="802" y="2"/>
                </a:lnTo>
                <a:lnTo>
                  <a:pt x="802" y="3"/>
                </a:lnTo>
                <a:lnTo>
                  <a:pt x="802" y="2"/>
                </a:lnTo>
                <a:lnTo>
                  <a:pt x="804" y="2"/>
                </a:lnTo>
                <a:lnTo>
                  <a:pt x="804" y="3"/>
                </a:lnTo>
                <a:lnTo>
                  <a:pt x="805" y="2"/>
                </a:lnTo>
                <a:lnTo>
                  <a:pt x="805" y="3"/>
                </a:lnTo>
                <a:lnTo>
                  <a:pt x="806" y="5"/>
                </a:lnTo>
                <a:lnTo>
                  <a:pt x="806" y="5"/>
                </a:lnTo>
                <a:lnTo>
                  <a:pt x="806" y="6"/>
                </a:lnTo>
                <a:lnTo>
                  <a:pt x="807" y="6"/>
                </a:lnTo>
                <a:lnTo>
                  <a:pt x="807" y="6"/>
                </a:lnTo>
                <a:lnTo>
                  <a:pt x="808" y="6"/>
                </a:lnTo>
                <a:lnTo>
                  <a:pt x="808" y="5"/>
                </a:lnTo>
                <a:lnTo>
                  <a:pt x="808" y="5"/>
                </a:lnTo>
                <a:lnTo>
                  <a:pt x="809" y="5"/>
                </a:lnTo>
                <a:lnTo>
                  <a:pt x="809" y="6"/>
                </a:lnTo>
                <a:lnTo>
                  <a:pt x="810" y="6"/>
                </a:lnTo>
                <a:lnTo>
                  <a:pt x="810" y="4"/>
                </a:lnTo>
                <a:lnTo>
                  <a:pt x="810" y="4"/>
                </a:lnTo>
                <a:lnTo>
                  <a:pt x="811" y="4"/>
                </a:lnTo>
                <a:lnTo>
                  <a:pt x="811" y="5"/>
                </a:lnTo>
                <a:lnTo>
                  <a:pt x="813" y="5"/>
                </a:lnTo>
                <a:lnTo>
                  <a:pt x="813" y="8"/>
                </a:lnTo>
                <a:lnTo>
                  <a:pt x="813" y="9"/>
                </a:lnTo>
                <a:lnTo>
                  <a:pt x="814" y="9"/>
                </a:lnTo>
                <a:lnTo>
                  <a:pt x="814" y="10"/>
                </a:lnTo>
                <a:lnTo>
                  <a:pt x="815" y="10"/>
                </a:lnTo>
                <a:lnTo>
                  <a:pt x="815" y="9"/>
                </a:lnTo>
                <a:lnTo>
                  <a:pt x="815" y="10"/>
                </a:lnTo>
                <a:lnTo>
                  <a:pt x="816" y="9"/>
                </a:lnTo>
                <a:lnTo>
                  <a:pt x="816" y="9"/>
                </a:lnTo>
                <a:lnTo>
                  <a:pt x="817" y="8"/>
                </a:lnTo>
                <a:lnTo>
                  <a:pt x="817" y="8"/>
                </a:lnTo>
                <a:lnTo>
                  <a:pt x="818" y="6"/>
                </a:lnTo>
                <a:lnTo>
                  <a:pt x="818" y="9"/>
                </a:lnTo>
                <a:lnTo>
                  <a:pt x="818" y="9"/>
                </a:lnTo>
                <a:lnTo>
                  <a:pt x="819" y="9"/>
                </a:lnTo>
                <a:lnTo>
                  <a:pt x="819" y="9"/>
                </a:lnTo>
                <a:lnTo>
                  <a:pt x="820" y="8"/>
                </a:lnTo>
                <a:lnTo>
                  <a:pt x="820" y="8"/>
                </a:lnTo>
                <a:lnTo>
                  <a:pt x="820" y="5"/>
                </a:lnTo>
                <a:lnTo>
                  <a:pt x="822" y="5"/>
                </a:lnTo>
                <a:lnTo>
                  <a:pt x="822" y="5"/>
                </a:lnTo>
                <a:lnTo>
                  <a:pt x="823" y="5"/>
                </a:lnTo>
                <a:lnTo>
                  <a:pt x="823" y="5"/>
                </a:lnTo>
                <a:lnTo>
                  <a:pt x="823" y="5"/>
                </a:lnTo>
                <a:lnTo>
                  <a:pt x="824" y="6"/>
                </a:lnTo>
                <a:lnTo>
                  <a:pt x="824" y="6"/>
                </a:lnTo>
                <a:lnTo>
                  <a:pt x="825" y="6"/>
                </a:lnTo>
                <a:lnTo>
                  <a:pt x="825" y="5"/>
                </a:lnTo>
                <a:lnTo>
                  <a:pt x="825" y="6"/>
                </a:lnTo>
                <a:lnTo>
                  <a:pt x="826" y="6"/>
                </a:lnTo>
                <a:lnTo>
                  <a:pt x="826" y="6"/>
                </a:lnTo>
                <a:lnTo>
                  <a:pt x="827" y="5"/>
                </a:lnTo>
                <a:lnTo>
                  <a:pt x="827" y="5"/>
                </a:lnTo>
                <a:lnTo>
                  <a:pt x="827" y="6"/>
                </a:lnTo>
                <a:lnTo>
                  <a:pt x="828" y="5"/>
                </a:lnTo>
                <a:lnTo>
                  <a:pt x="828" y="5"/>
                </a:lnTo>
                <a:lnTo>
                  <a:pt x="829" y="5"/>
                </a:lnTo>
                <a:lnTo>
                  <a:pt x="829" y="6"/>
                </a:lnTo>
                <a:lnTo>
                  <a:pt x="829" y="6"/>
                </a:lnTo>
                <a:lnTo>
                  <a:pt x="831" y="6"/>
                </a:lnTo>
                <a:lnTo>
                  <a:pt x="831" y="6"/>
                </a:lnTo>
                <a:lnTo>
                  <a:pt x="832" y="5"/>
                </a:lnTo>
                <a:lnTo>
                  <a:pt x="832" y="5"/>
                </a:lnTo>
                <a:lnTo>
                  <a:pt x="833" y="4"/>
                </a:lnTo>
                <a:lnTo>
                  <a:pt x="833" y="3"/>
                </a:lnTo>
                <a:lnTo>
                  <a:pt x="833" y="2"/>
                </a:lnTo>
                <a:lnTo>
                  <a:pt x="834" y="2"/>
                </a:lnTo>
                <a:lnTo>
                  <a:pt x="834" y="3"/>
                </a:lnTo>
                <a:lnTo>
                  <a:pt x="835" y="3"/>
                </a:lnTo>
                <a:lnTo>
                  <a:pt x="835" y="4"/>
                </a:lnTo>
                <a:lnTo>
                  <a:pt x="835" y="4"/>
                </a:lnTo>
                <a:lnTo>
                  <a:pt x="836" y="4"/>
                </a:lnTo>
                <a:lnTo>
                  <a:pt x="836" y="4"/>
                </a:lnTo>
                <a:lnTo>
                  <a:pt x="837" y="4"/>
                </a:lnTo>
                <a:lnTo>
                  <a:pt x="837" y="2"/>
                </a:lnTo>
                <a:lnTo>
                  <a:pt x="837" y="2"/>
                </a:lnTo>
                <a:lnTo>
                  <a:pt x="838" y="3"/>
                </a:lnTo>
                <a:lnTo>
                  <a:pt x="838" y="2"/>
                </a:lnTo>
                <a:lnTo>
                  <a:pt x="840" y="3"/>
                </a:lnTo>
                <a:lnTo>
                  <a:pt x="840" y="4"/>
                </a:lnTo>
                <a:lnTo>
                  <a:pt x="840" y="4"/>
                </a:lnTo>
                <a:lnTo>
                  <a:pt x="841" y="4"/>
                </a:lnTo>
                <a:lnTo>
                  <a:pt x="841" y="5"/>
                </a:lnTo>
                <a:lnTo>
                  <a:pt x="842" y="5"/>
                </a:lnTo>
                <a:lnTo>
                  <a:pt x="842" y="5"/>
                </a:lnTo>
                <a:lnTo>
                  <a:pt x="842" y="5"/>
                </a:lnTo>
                <a:lnTo>
                  <a:pt x="843" y="4"/>
                </a:lnTo>
                <a:lnTo>
                  <a:pt x="843" y="4"/>
                </a:lnTo>
                <a:lnTo>
                  <a:pt x="844" y="5"/>
                </a:lnTo>
                <a:lnTo>
                  <a:pt x="844" y="5"/>
                </a:lnTo>
                <a:lnTo>
                  <a:pt x="844" y="5"/>
                </a:lnTo>
                <a:lnTo>
                  <a:pt x="845" y="4"/>
                </a:lnTo>
                <a:lnTo>
                  <a:pt x="845" y="4"/>
                </a:lnTo>
                <a:lnTo>
                  <a:pt x="846" y="4"/>
                </a:lnTo>
                <a:lnTo>
                  <a:pt x="846" y="4"/>
                </a:lnTo>
                <a:lnTo>
                  <a:pt x="847" y="5"/>
                </a:lnTo>
                <a:lnTo>
                  <a:pt x="847" y="5"/>
                </a:lnTo>
                <a:lnTo>
                  <a:pt x="847" y="5"/>
                </a:lnTo>
                <a:lnTo>
                  <a:pt x="849" y="5"/>
                </a:lnTo>
                <a:lnTo>
                  <a:pt x="849" y="6"/>
                </a:lnTo>
                <a:lnTo>
                  <a:pt x="850" y="6"/>
                </a:lnTo>
                <a:lnTo>
                  <a:pt x="850" y="8"/>
                </a:lnTo>
                <a:lnTo>
                  <a:pt x="850" y="8"/>
                </a:lnTo>
                <a:lnTo>
                  <a:pt x="851" y="8"/>
                </a:lnTo>
                <a:lnTo>
                  <a:pt x="851" y="8"/>
                </a:lnTo>
                <a:lnTo>
                  <a:pt x="852" y="9"/>
                </a:lnTo>
                <a:lnTo>
                  <a:pt x="852" y="6"/>
                </a:lnTo>
                <a:lnTo>
                  <a:pt x="852" y="6"/>
                </a:lnTo>
                <a:lnTo>
                  <a:pt x="853" y="6"/>
                </a:lnTo>
                <a:lnTo>
                  <a:pt x="853" y="6"/>
                </a:lnTo>
                <a:lnTo>
                  <a:pt x="854" y="9"/>
                </a:lnTo>
                <a:lnTo>
                  <a:pt x="854" y="10"/>
                </a:lnTo>
                <a:lnTo>
                  <a:pt x="854" y="9"/>
                </a:lnTo>
                <a:lnTo>
                  <a:pt x="855" y="9"/>
                </a:lnTo>
                <a:lnTo>
                  <a:pt x="855" y="9"/>
                </a:lnTo>
                <a:lnTo>
                  <a:pt x="856" y="8"/>
                </a:lnTo>
                <a:lnTo>
                  <a:pt x="856" y="8"/>
                </a:lnTo>
                <a:lnTo>
                  <a:pt x="856" y="6"/>
                </a:lnTo>
                <a:lnTo>
                  <a:pt x="858" y="6"/>
                </a:lnTo>
                <a:lnTo>
                  <a:pt x="858" y="5"/>
                </a:lnTo>
                <a:lnTo>
                  <a:pt x="859" y="4"/>
                </a:lnTo>
                <a:lnTo>
                  <a:pt x="859" y="4"/>
                </a:lnTo>
                <a:lnTo>
                  <a:pt x="859" y="5"/>
                </a:lnTo>
                <a:lnTo>
                  <a:pt x="860" y="6"/>
                </a:lnTo>
                <a:lnTo>
                  <a:pt x="860" y="6"/>
                </a:lnTo>
                <a:lnTo>
                  <a:pt x="861" y="9"/>
                </a:lnTo>
                <a:lnTo>
                  <a:pt x="861" y="9"/>
                </a:lnTo>
                <a:lnTo>
                  <a:pt x="862" y="8"/>
                </a:lnTo>
                <a:lnTo>
                  <a:pt x="862" y="8"/>
                </a:lnTo>
                <a:lnTo>
                  <a:pt x="862" y="9"/>
                </a:lnTo>
                <a:lnTo>
                  <a:pt x="863" y="8"/>
                </a:lnTo>
                <a:lnTo>
                  <a:pt x="863" y="9"/>
                </a:lnTo>
                <a:lnTo>
                  <a:pt x="864" y="6"/>
                </a:lnTo>
                <a:lnTo>
                  <a:pt x="864" y="8"/>
                </a:lnTo>
                <a:lnTo>
                  <a:pt x="864" y="8"/>
                </a:lnTo>
                <a:lnTo>
                  <a:pt x="865" y="9"/>
                </a:lnTo>
                <a:lnTo>
                  <a:pt x="865" y="11"/>
                </a:lnTo>
                <a:lnTo>
                  <a:pt x="867" y="12"/>
                </a:lnTo>
                <a:lnTo>
                  <a:pt x="867" y="11"/>
                </a:lnTo>
                <a:lnTo>
                  <a:pt x="867" y="12"/>
                </a:lnTo>
                <a:lnTo>
                  <a:pt x="868" y="11"/>
                </a:lnTo>
                <a:lnTo>
                  <a:pt x="868" y="10"/>
                </a:lnTo>
                <a:lnTo>
                  <a:pt x="869" y="10"/>
                </a:lnTo>
                <a:lnTo>
                  <a:pt x="869" y="9"/>
                </a:lnTo>
                <a:lnTo>
                  <a:pt x="869" y="9"/>
                </a:lnTo>
                <a:lnTo>
                  <a:pt x="870" y="9"/>
                </a:lnTo>
                <a:lnTo>
                  <a:pt x="870" y="9"/>
                </a:lnTo>
                <a:lnTo>
                  <a:pt x="871" y="9"/>
                </a:lnTo>
                <a:lnTo>
                  <a:pt x="871" y="9"/>
                </a:lnTo>
                <a:lnTo>
                  <a:pt x="871" y="8"/>
                </a:lnTo>
                <a:lnTo>
                  <a:pt x="872" y="8"/>
                </a:lnTo>
                <a:lnTo>
                  <a:pt x="872" y="8"/>
                </a:lnTo>
                <a:lnTo>
                  <a:pt x="873" y="9"/>
                </a:lnTo>
                <a:lnTo>
                  <a:pt x="873" y="9"/>
                </a:lnTo>
                <a:lnTo>
                  <a:pt x="874" y="10"/>
                </a:lnTo>
                <a:lnTo>
                  <a:pt x="874" y="12"/>
                </a:lnTo>
                <a:lnTo>
                  <a:pt x="874" y="11"/>
                </a:lnTo>
                <a:lnTo>
                  <a:pt x="876" y="11"/>
                </a:lnTo>
                <a:lnTo>
                  <a:pt x="876" y="10"/>
                </a:lnTo>
                <a:lnTo>
                  <a:pt x="877" y="8"/>
                </a:lnTo>
                <a:lnTo>
                  <a:pt x="877" y="6"/>
                </a:lnTo>
                <a:lnTo>
                  <a:pt x="877" y="6"/>
                </a:lnTo>
                <a:lnTo>
                  <a:pt x="878" y="6"/>
                </a:lnTo>
                <a:lnTo>
                  <a:pt x="878" y="6"/>
                </a:lnTo>
                <a:lnTo>
                  <a:pt x="879" y="6"/>
                </a:lnTo>
                <a:lnTo>
                  <a:pt x="879" y="6"/>
                </a:lnTo>
                <a:lnTo>
                  <a:pt x="879" y="8"/>
                </a:lnTo>
                <a:lnTo>
                  <a:pt x="880" y="9"/>
                </a:lnTo>
                <a:lnTo>
                  <a:pt x="880" y="10"/>
                </a:lnTo>
                <a:lnTo>
                  <a:pt x="881" y="10"/>
                </a:lnTo>
                <a:lnTo>
                  <a:pt x="881" y="11"/>
                </a:lnTo>
                <a:lnTo>
                  <a:pt x="881" y="11"/>
                </a:lnTo>
                <a:lnTo>
                  <a:pt x="882" y="12"/>
                </a:lnTo>
                <a:lnTo>
                  <a:pt x="882" y="12"/>
                </a:lnTo>
                <a:lnTo>
                  <a:pt x="883" y="13"/>
                </a:lnTo>
                <a:lnTo>
                  <a:pt x="883" y="13"/>
                </a:lnTo>
                <a:lnTo>
                  <a:pt x="883" y="14"/>
                </a:lnTo>
                <a:lnTo>
                  <a:pt x="885" y="13"/>
                </a:lnTo>
                <a:lnTo>
                  <a:pt x="885" y="13"/>
                </a:lnTo>
                <a:lnTo>
                  <a:pt x="886" y="13"/>
                </a:lnTo>
                <a:lnTo>
                  <a:pt x="886" y="13"/>
                </a:lnTo>
                <a:lnTo>
                  <a:pt x="886" y="13"/>
                </a:lnTo>
                <a:lnTo>
                  <a:pt x="887" y="12"/>
                </a:lnTo>
                <a:lnTo>
                  <a:pt x="887" y="12"/>
                </a:lnTo>
                <a:lnTo>
                  <a:pt x="888" y="12"/>
                </a:lnTo>
                <a:lnTo>
                  <a:pt x="888" y="11"/>
                </a:lnTo>
                <a:lnTo>
                  <a:pt x="889" y="11"/>
                </a:lnTo>
                <a:lnTo>
                  <a:pt x="889" y="9"/>
                </a:lnTo>
                <a:lnTo>
                  <a:pt x="889" y="10"/>
                </a:lnTo>
                <a:lnTo>
                  <a:pt x="890" y="9"/>
                </a:lnTo>
                <a:lnTo>
                  <a:pt x="890" y="9"/>
                </a:lnTo>
                <a:lnTo>
                  <a:pt x="891" y="8"/>
                </a:lnTo>
                <a:lnTo>
                  <a:pt x="891" y="8"/>
                </a:lnTo>
                <a:lnTo>
                  <a:pt x="891" y="5"/>
                </a:lnTo>
                <a:lnTo>
                  <a:pt x="892" y="5"/>
                </a:lnTo>
                <a:lnTo>
                  <a:pt x="892" y="5"/>
                </a:lnTo>
                <a:lnTo>
                  <a:pt x="894" y="5"/>
                </a:lnTo>
                <a:lnTo>
                  <a:pt x="894" y="5"/>
                </a:lnTo>
                <a:lnTo>
                  <a:pt x="894" y="6"/>
                </a:lnTo>
                <a:lnTo>
                  <a:pt x="895" y="6"/>
                </a:lnTo>
                <a:lnTo>
                  <a:pt x="895" y="6"/>
                </a:lnTo>
                <a:lnTo>
                  <a:pt x="896" y="8"/>
                </a:lnTo>
                <a:lnTo>
                  <a:pt x="896" y="5"/>
                </a:lnTo>
                <a:lnTo>
                  <a:pt x="896" y="3"/>
                </a:lnTo>
                <a:lnTo>
                  <a:pt x="897" y="4"/>
                </a:lnTo>
                <a:lnTo>
                  <a:pt x="897" y="5"/>
                </a:lnTo>
                <a:lnTo>
                  <a:pt x="898" y="5"/>
                </a:lnTo>
                <a:lnTo>
                  <a:pt x="898" y="5"/>
                </a:lnTo>
                <a:lnTo>
                  <a:pt x="898" y="4"/>
                </a:lnTo>
                <a:lnTo>
                  <a:pt x="899" y="4"/>
                </a:lnTo>
                <a:lnTo>
                  <a:pt x="899" y="2"/>
                </a:lnTo>
                <a:lnTo>
                  <a:pt x="900" y="2"/>
                </a:lnTo>
                <a:lnTo>
                  <a:pt x="900" y="2"/>
                </a:lnTo>
                <a:lnTo>
                  <a:pt x="900" y="1"/>
                </a:lnTo>
                <a:lnTo>
                  <a:pt x="901" y="1"/>
                </a:lnTo>
                <a:lnTo>
                  <a:pt x="901" y="1"/>
                </a:lnTo>
                <a:lnTo>
                  <a:pt x="903" y="1"/>
                </a:lnTo>
                <a:lnTo>
                  <a:pt x="903" y="2"/>
                </a:lnTo>
                <a:lnTo>
                  <a:pt x="904" y="1"/>
                </a:lnTo>
                <a:lnTo>
                  <a:pt x="904" y="2"/>
                </a:lnTo>
                <a:lnTo>
                  <a:pt x="904" y="1"/>
                </a:lnTo>
                <a:lnTo>
                  <a:pt x="905" y="1"/>
                </a:lnTo>
                <a:lnTo>
                  <a:pt x="905" y="1"/>
                </a:lnTo>
                <a:lnTo>
                  <a:pt x="906" y="2"/>
                </a:lnTo>
                <a:lnTo>
                  <a:pt x="906" y="1"/>
                </a:lnTo>
                <a:lnTo>
                  <a:pt x="906" y="2"/>
                </a:lnTo>
                <a:lnTo>
                  <a:pt x="907" y="1"/>
                </a:lnTo>
                <a:lnTo>
                  <a:pt x="907" y="1"/>
                </a:lnTo>
                <a:lnTo>
                  <a:pt x="908" y="1"/>
                </a:lnTo>
                <a:lnTo>
                  <a:pt x="908" y="1"/>
                </a:lnTo>
                <a:lnTo>
                  <a:pt x="908" y="1"/>
                </a:lnTo>
                <a:lnTo>
                  <a:pt x="909" y="1"/>
                </a:lnTo>
                <a:lnTo>
                  <a:pt x="909" y="1"/>
                </a:lnTo>
                <a:lnTo>
                  <a:pt x="910" y="2"/>
                </a:lnTo>
                <a:lnTo>
                  <a:pt x="910" y="3"/>
                </a:lnTo>
                <a:lnTo>
                  <a:pt x="910" y="3"/>
                </a:lnTo>
                <a:lnTo>
                  <a:pt x="912" y="3"/>
                </a:lnTo>
                <a:lnTo>
                  <a:pt x="912" y="2"/>
                </a:lnTo>
                <a:lnTo>
                  <a:pt x="913" y="2"/>
                </a:lnTo>
                <a:lnTo>
                  <a:pt x="913" y="1"/>
                </a:lnTo>
                <a:lnTo>
                  <a:pt x="913" y="1"/>
                </a:lnTo>
                <a:lnTo>
                  <a:pt x="914" y="10"/>
                </a:lnTo>
                <a:lnTo>
                  <a:pt x="914" y="45"/>
                </a:lnTo>
                <a:lnTo>
                  <a:pt x="915" y="68"/>
                </a:lnTo>
                <a:lnTo>
                  <a:pt x="915" y="76"/>
                </a:lnTo>
                <a:lnTo>
                  <a:pt x="915" y="76"/>
                </a:lnTo>
                <a:lnTo>
                  <a:pt x="916" y="76"/>
                </a:lnTo>
                <a:lnTo>
                  <a:pt x="916" y="77"/>
                </a:lnTo>
                <a:lnTo>
                  <a:pt x="917" y="83"/>
                </a:lnTo>
                <a:lnTo>
                  <a:pt x="917" y="92"/>
                </a:lnTo>
                <a:lnTo>
                  <a:pt x="918" y="101"/>
                </a:lnTo>
                <a:lnTo>
                  <a:pt x="918" y="111"/>
                </a:lnTo>
                <a:lnTo>
                  <a:pt x="918" y="122"/>
                </a:lnTo>
                <a:lnTo>
                  <a:pt x="919" y="135"/>
                </a:lnTo>
                <a:lnTo>
                  <a:pt x="919" y="147"/>
                </a:lnTo>
                <a:lnTo>
                  <a:pt x="921" y="160"/>
                </a:lnTo>
                <a:lnTo>
                  <a:pt x="921" y="172"/>
                </a:lnTo>
                <a:lnTo>
                  <a:pt x="921" y="182"/>
                </a:lnTo>
                <a:lnTo>
                  <a:pt x="922" y="193"/>
                </a:lnTo>
                <a:lnTo>
                  <a:pt x="922" y="204"/>
                </a:lnTo>
                <a:lnTo>
                  <a:pt x="923" y="214"/>
                </a:lnTo>
                <a:lnTo>
                  <a:pt x="923" y="224"/>
                </a:lnTo>
                <a:lnTo>
                  <a:pt x="923" y="235"/>
                </a:lnTo>
                <a:lnTo>
                  <a:pt x="924" y="242"/>
                </a:lnTo>
                <a:lnTo>
                  <a:pt x="924" y="250"/>
                </a:lnTo>
                <a:lnTo>
                  <a:pt x="925" y="259"/>
                </a:lnTo>
                <a:lnTo>
                  <a:pt x="925" y="269"/>
                </a:lnTo>
                <a:lnTo>
                  <a:pt x="925" y="277"/>
                </a:lnTo>
                <a:lnTo>
                  <a:pt x="926" y="284"/>
                </a:lnTo>
                <a:lnTo>
                  <a:pt x="926" y="291"/>
                </a:lnTo>
                <a:lnTo>
                  <a:pt x="927" y="299"/>
                </a:lnTo>
                <a:lnTo>
                  <a:pt x="927" y="307"/>
                </a:lnTo>
                <a:lnTo>
                  <a:pt x="927" y="314"/>
                </a:lnTo>
                <a:lnTo>
                  <a:pt x="928" y="321"/>
                </a:lnTo>
                <a:lnTo>
                  <a:pt x="928" y="330"/>
                </a:lnTo>
                <a:lnTo>
                  <a:pt x="930" y="338"/>
                </a:lnTo>
                <a:lnTo>
                  <a:pt x="930" y="347"/>
                </a:lnTo>
                <a:lnTo>
                  <a:pt x="930" y="356"/>
                </a:lnTo>
                <a:lnTo>
                  <a:pt x="931" y="364"/>
                </a:lnTo>
                <a:lnTo>
                  <a:pt x="931" y="373"/>
                </a:lnTo>
                <a:lnTo>
                  <a:pt x="932" y="380"/>
                </a:lnTo>
                <a:lnTo>
                  <a:pt x="932" y="387"/>
                </a:lnTo>
                <a:lnTo>
                  <a:pt x="933" y="394"/>
                </a:lnTo>
                <a:lnTo>
                  <a:pt x="933" y="402"/>
                </a:lnTo>
                <a:lnTo>
                  <a:pt x="933" y="409"/>
                </a:lnTo>
                <a:lnTo>
                  <a:pt x="934" y="416"/>
                </a:lnTo>
                <a:lnTo>
                  <a:pt x="934" y="422"/>
                </a:lnTo>
                <a:lnTo>
                  <a:pt x="935" y="430"/>
                </a:lnTo>
                <a:lnTo>
                  <a:pt x="935" y="438"/>
                </a:lnTo>
                <a:lnTo>
                  <a:pt x="935" y="445"/>
                </a:lnTo>
                <a:lnTo>
                  <a:pt x="936" y="451"/>
                </a:lnTo>
                <a:lnTo>
                  <a:pt x="936" y="459"/>
                </a:lnTo>
                <a:lnTo>
                  <a:pt x="937" y="467"/>
                </a:lnTo>
                <a:lnTo>
                  <a:pt x="937" y="475"/>
                </a:lnTo>
                <a:lnTo>
                  <a:pt x="937" y="483"/>
                </a:lnTo>
                <a:lnTo>
                  <a:pt x="939" y="487"/>
                </a:lnTo>
                <a:lnTo>
                  <a:pt x="939" y="493"/>
                </a:lnTo>
                <a:lnTo>
                  <a:pt x="940" y="499"/>
                </a:lnTo>
                <a:lnTo>
                  <a:pt x="940" y="504"/>
                </a:lnTo>
                <a:lnTo>
                  <a:pt x="940" y="512"/>
                </a:lnTo>
                <a:lnTo>
                  <a:pt x="941" y="518"/>
                </a:lnTo>
                <a:lnTo>
                  <a:pt x="941" y="523"/>
                </a:lnTo>
                <a:lnTo>
                  <a:pt x="942" y="530"/>
                </a:lnTo>
                <a:lnTo>
                  <a:pt x="942" y="535"/>
                </a:lnTo>
                <a:lnTo>
                  <a:pt x="942" y="541"/>
                </a:lnTo>
                <a:lnTo>
                  <a:pt x="943" y="545"/>
                </a:lnTo>
                <a:lnTo>
                  <a:pt x="943" y="548"/>
                </a:lnTo>
                <a:lnTo>
                  <a:pt x="944" y="554"/>
                </a:lnTo>
                <a:lnTo>
                  <a:pt x="944" y="560"/>
                </a:lnTo>
                <a:lnTo>
                  <a:pt x="945" y="565"/>
                </a:lnTo>
                <a:lnTo>
                  <a:pt x="945" y="569"/>
                </a:lnTo>
                <a:lnTo>
                  <a:pt x="945" y="573"/>
                </a:lnTo>
                <a:lnTo>
                  <a:pt x="946" y="578"/>
                </a:lnTo>
                <a:lnTo>
                  <a:pt x="946" y="583"/>
                </a:lnTo>
                <a:lnTo>
                  <a:pt x="948" y="587"/>
                </a:lnTo>
                <a:lnTo>
                  <a:pt x="948" y="593"/>
                </a:lnTo>
                <a:lnTo>
                  <a:pt x="948" y="600"/>
                </a:lnTo>
                <a:lnTo>
                  <a:pt x="949" y="605"/>
                </a:lnTo>
                <a:lnTo>
                  <a:pt x="949" y="610"/>
                </a:lnTo>
                <a:lnTo>
                  <a:pt x="950" y="616"/>
                </a:lnTo>
                <a:lnTo>
                  <a:pt x="950" y="619"/>
                </a:lnTo>
                <a:lnTo>
                  <a:pt x="950" y="625"/>
                </a:lnTo>
                <a:lnTo>
                  <a:pt x="951" y="629"/>
                </a:lnTo>
                <a:lnTo>
                  <a:pt x="951" y="634"/>
                </a:lnTo>
                <a:lnTo>
                  <a:pt x="952" y="639"/>
                </a:lnTo>
                <a:lnTo>
                  <a:pt x="952" y="644"/>
                </a:lnTo>
                <a:lnTo>
                  <a:pt x="952" y="648"/>
                </a:lnTo>
                <a:lnTo>
                  <a:pt x="953" y="652"/>
                </a:lnTo>
                <a:lnTo>
                  <a:pt x="953" y="656"/>
                </a:lnTo>
                <a:lnTo>
                  <a:pt x="954" y="662"/>
                </a:lnTo>
                <a:lnTo>
                  <a:pt x="954" y="666"/>
                </a:lnTo>
                <a:lnTo>
                  <a:pt x="954" y="672"/>
                </a:lnTo>
                <a:lnTo>
                  <a:pt x="955" y="676"/>
                </a:lnTo>
                <a:lnTo>
                  <a:pt x="955" y="681"/>
                </a:lnTo>
                <a:lnTo>
                  <a:pt x="957" y="686"/>
                </a:lnTo>
                <a:lnTo>
                  <a:pt x="957" y="690"/>
                </a:lnTo>
                <a:lnTo>
                  <a:pt x="957" y="694"/>
                </a:lnTo>
                <a:lnTo>
                  <a:pt x="958" y="699"/>
                </a:lnTo>
                <a:lnTo>
                  <a:pt x="958" y="702"/>
                </a:lnTo>
                <a:lnTo>
                  <a:pt x="959" y="705"/>
                </a:lnTo>
                <a:lnTo>
                  <a:pt x="959" y="710"/>
                </a:lnTo>
                <a:lnTo>
                  <a:pt x="960" y="714"/>
                </a:lnTo>
                <a:lnTo>
                  <a:pt x="960" y="718"/>
                </a:lnTo>
                <a:lnTo>
                  <a:pt x="960" y="723"/>
                </a:lnTo>
                <a:lnTo>
                  <a:pt x="961" y="727"/>
                </a:lnTo>
                <a:lnTo>
                  <a:pt x="961" y="732"/>
                </a:lnTo>
                <a:lnTo>
                  <a:pt x="962" y="738"/>
                </a:lnTo>
                <a:lnTo>
                  <a:pt x="962" y="744"/>
                </a:lnTo>
                <a:lnTo>
                  <a:pt x="962" y="749"/>
                </a:lnTo>
                <a:lnTo>
                  <a:pt x="963" y="756"/>
                </a:lnTo>
                <a:lnTo>
                  <a:pt x="963" y="759"/>
                </a:lnTo>
                <a:lnTo>
                  <a:pt x="964" y="764"/>
                </a:lnTo>
                <a:lnTo>
                  <a:pt x="964" y="768"/>
                </a:lnTo>
                <a:lnTo>
                  <a:pt x="964" y="771"/>
                </a:lnTo>
                <a:lnTo>
                  <a:pt x="966" y="773"/>
                </a:lnTo>
                <a:lnTo>
                  <a:pt x="966" y="776"/>
                </a:lnTo>
                <a:lnTo>
                  <a:pt x="967" y="780"/>
                </a:lnTo>
                <a:lnTo>
                  <a:pt x="967" y="784"/>
                </a:lnTo>
                <a:lnTo>
                  <a:pt x="967" y="789"/>
                </a:lnTo>
                <a:lnTo>
                  <a:pt x="968" y="793"/>
                </a:lnTo>
                <a:lnTo>
                  <a:pt x="968" y="798"/>
                </a:lnTo>
                <a:lnTo>
                  <a:pt x="969" y="801"/>
                </a:lnTo>
                <a:lnTo>
                  <a:pt x="969" y="803"/>
                </a:lnTo>
                <a:lnTo>
                  <a:pt x="969" y="805"/>
                </a:lnTo>
                <a:lnTo>
                  <a:pt x="970" y="809"/>
                </a:lnTo>
                <a:lnTo>
                  <a:pt x="970" y="811"/>
                </a:lnTo>
                <a:lnTo>
                  <a:pt x="971" y="814"/>
                </a:lnTo>
                <a:lnTo>
                  <a:pt x="971" y="818"/>
                </a:lnTo>
                <a:lnTo>
                  <a:pt x="971" y="821"/>
                </a:lnTo>
                <a:lnTo>
                  <a:pt x="972" y="822"/>
                </a:lnTo>
                <a:lnTo>
                  <a:pt x="972" y="825"/>
                </a:lnTo>
                <a:lnTo>
                  <a:pt x="973" y="828"/>
                </a:lnTo>
                <a:lnTo>
                  <a:pt x="973" y="830"/>
                </a:lnTo>
                <a:lnTo>
                  <a:pt x="975" y="834"/>
                </a:lnTo>
                <a:lnTo>
                  <a:pt x="975" y="836"/>
                </a:lnTo>
                <a:lnTo>
                  <a:pt x="975" y="840"/>
                </a:lnTo>
                <a:lnTo>
                  <a:pt x="976" y="843"/>
                </a:lnTo>
                <a:lnTo>
                  <a:pt x="976" y="846"/>
                </a:lnTo>
                <a:lnTo>
                  <a:pt x="977" y="850"/>
                </a:lnTo>
                <a:lnTo>
                  <a:pt x="977" y="854"/>
                </a:lnTo>
                <a:lnTo>
                  <a:pt x="977" y="857"/>
                </a:lnTo>
                <a:lnTo>
                  <a:pt x="978" y="861"/>
                </a:lnTo>
                <a:lnTo>
                  <a:pt x="978" y="862"/>
                </a:lnTo>
                <a:lnTo>
                  <a:pt x="979" y="865"/>
                </a:lnTo>
                <a:lnTo>
                  <a:pt x="979" y="866"/>
                </a:lnTo>
                <a:lnTo>
                  <a:pt x="979" y="870"/>
                </a:lnTo>
                <a:lnTo>
                  <a:pt x="980" y="873"/>
                </a:lnTo>
                <a:lnTo>
                  <a:pt x="980" y="876"/>
                </a:lnTo>
                <a:lnTo>
                  <a:pt x="981" y="880"/>
                </a:lnTo>
                <a:lnTo>
                  <a:pt x="981" y="883"/>
                </a:lnTo>
                <a:lnTo>
                  <a:pt x="981" y="887"/>
                </a:lnTo>
                <a:lnTo>
                  <a:pt x="982" y="890"/>
                </a:lnTo>
                <a:lnTo>
                  <a:pt x="982" y="892"/>
                </a:lnTo>
                <a:lnTo>
                  <a:pt x="984" y="894"/>
                </a:lnTo>
                <a:lnTo>
                  <a:pt x="984" y="896"/>
                </a:lnTo>
                <a:lnTo>
                  <a:pt x="984" y="898"/>
                </a:lnTo>
                <a:lnTo>
                  <a:pt x="985" y="899"/>
                </a:lnTo>
                <a:lnTo>
                  <a:pt x="985" y="902"/>
                </a:lnTo>
                <a:lnTo>
                  <a:pt x="986" y="903"/>
                </a:lnTo>
                <a:lnTo>
                  <a:pt x="986" y="904"/>
                </a:lnTo>
                <a:lnTo>
                  <a:pt x="986" y="907"/>
                </a:lnTo>
                <a:lnTo>
                  <a:pt x="987" y="909"/>
                </a:lnTo>
                <a:lnTo>
                  <a:pt x="987" y="911"/>
                </a:lnTo>
                <a:lnTo>
                  <a:pt x="988" y="912"/>
                </a:lnTo>
                <a:lnTo>
                  <a:pt x="988" y="916"/>
                </a:lnTo>
                <a:lnTo>
                  <a:pt x="989" y="917"/>
                </a:lnTo>
                <a:lnTo>
                  <a:pt x="989" y="918"/>
                </a:lnTo>
                <a:lnTo>
                  <a:pt x="989" y="921"/>
                </a:lnTo>
                <a:lnTo>
                  <a:pt x="990" y="922"/>
                </a:lnTo>
                <a:lnTo>
                  <a:pt x="990" y="922"/>
                </a:lnTo>
                <a:lnTo>
                  <a:pt x="991" y="923"/>
                </a:lnTo>
                <a:lnTo>
                  <a:pt x="991" y="925"/>
                </a:lnTo>
                <a:lnTo>
                  <a:pt x="991" y="928"/>
                </a:lnTo>
                <a:lnTo>
                  <a:pt x="993" y="930"/>
                </a:lnTo>
                <a:lnTo>
                  <a:pt x="993" y="932"/>
                </a:lnTo>
                <a:lnTo>
                  <a:pt x="994" y="935"/>
                </a:lnTo>
                <a:lnTo>
                  <a:pt x="994" y="937"/>
                </a:lnTo>
                <a:lnTo>
                  <a:pt x="994" y="938"/>
                </a:lnTo>
                <a:lnTo>
                  <a:pt x="995" y="943"/>
                </a:lnTo>
                <a:lnTo>
                  <a:pt x="995" y="945"/>
                </a:lnTo>
                <a:lnTo>
                  <a:pt x="996" y="949"/>
                </a:lnTo>
                <a:lnTo>
                  <a:pt x="996" y="952"/>
                </a:lnTo>
                <a:lnTo>
                  <a:pt x="996" y="954"/>
                </a:lnTo>
                <a:lnTo>
                  <a:pt x="997" y="956"/>
                </a:lnTo>
                <a:lnTo>
                  <a:pt x="997" y="958"/>
                </a:lnTo>
                <a:lnTo>
                  <a:pt x="998" y="959"/>
                </a:lnTo>
                <a:lnTo>
                  <a:pt x="998" y="959"/>
                </a:lnTo>
                <a:lnTo>
                  <a:pt x="998" y="963"/>
                </a:lnTo>
                <a:lnTo>
                  <a:pt x="999" y="966"/>
                </a:lnTo>
                <a:lnTo>
                  <a:pt x="999" y="968"/>
                </a:lnTo>
                <a:lnTo>
                  <a:pt x="1000" y="971"/>
                </a:lnTo>
                <a:lnTo>
                  <a:pt x="1000" y="972"/>
                </a:lnTo>
                <a:lnTo>
                  <a:pt x="1002" y="973"/>
                </a:lnTo>
                <a:lnTo>
                  <a:pt x="1002" y="975"/>
                </a:lnTo>
                <a:lnTo>
                  <a:pt x="1002" y="977"/>
                </a:lnTo>
                <a:lnTo>
                  <a:pt x="1003" y="979"/>
                </a:lnTo>
                <a:lnTo>
                  <a:pt x="1003" y="981"/>
                </a:lnTo>
                <a:lnTo>
                  <a:pt x="1004" y="982"/>
                </a:lnTo>
                <a:lnTo>
                  <a:pt x="1004" y="982"/>
                </a:lnTo>
                <a:lnTo>
                  <a:pt x="1004" y="984"/>
                </a:lnTo>
                <a:lnTo>
                  <a:pt x="1005" y="986"/>
                </a:lnTo>
                <a:lnTo>
                  <a:pt x="1005" y="989"/>
                </a:lnTo>
                <a:lnTo>
                  <a:pt x="1006" y="990"/>
                </a:lnTo>
                <a:lnTo>
                  <a:pt x="1006" y="992"/>
                </a:lnTo>
                <a:lnTo>
                  <a:pt x="1006" y="994"/>
                </a:lnTo>
                <a:lnTo>
                  <a:pt x="1007" y="996"/>
                </a:lnTo>
                <a:lnTo>
                  <a:pt x="1007" y="998"/>
                </a:lnTo>
                <a:lnTo>
                  <a:pt x="1008" y="1000"/>
                </a:lnTo>
                <a:lnTo>
                  <a:pt x="1008" y="1002"/>
                </a:lnTo>
                <a:lnTo>
                  <a:pt x="1008" y="1003"/>
                </a:lnTo>
                <a:lnTo>
                  <a:pt x="1009" y="1004"/>
                </a:lnTo>
                <a:lnTo>
                  <a:pt x="1009" y="1004"/>
                </a:lnTo>
                <a:lnTo>
                  <a:pt x="1011" y="1004"/>
                </a:lnTo>
                <a:lnTo>
                  <a:pt x="1011" y="1005"/>
                </a:lnTo>
                <a:lnTo>
                  <a:pt x="1011" y="1005"/>
                </a:lnTo>
                <a:lnTo>
                  <a:pt x="1012" y="1008"/>
                </a:lnTo>
                <a:lnTo>
                  <a:pt x="1012" y="1008"/>
                </a:lnTo>
                <a:lnTo>
                  <a:pt x="1013" y="1010"/>
                </a:lnTo>
                <a:lnTo>
                  <a:pt x="1013" y="1012"/>
                </a:lnTo>
                <a:lnTo>
                  <a:pt x="1013" y="1014"/>
                </a:lnTo>
                <a:lnTo>
                  <a:pt x="1014" y="1014"/>
                </a:lnTo>
                <a:lnTo>
                  <a:pt x="1014" y="1016"/>
                </a:lnTo>
                <a:lnTo>
                  <a:pt x="1015" y="1017"/>
                </a:lnTo>
                <a:lnTo>
                  <a:pt x="1015" y="1018"/>
                </a:lnTo>
                <a:lnTo>
                  <a:pt x="1016" y="1019"/>
                </a:lnTo>
                <a:lnTo>
                  <a:pt x="1016" y="1021"/>
                </a:lnTo>
                <a:lnTo>
                  <a:pt x="1016" y="1022"/>
                </a:lnTo>
                <a:lnTo>
                  <a:pt x="1017" y="1023"/>
                </a:lnTo>
                <a:lnTo>
                  <a:pt x="1017" y="1026"/>
                </a:lnTo>
                <a:lnTo>
                  <a:pt x="1018" y="1026"/>
                </a:lnTo>
                <a:lnTo>
                  <a:pt x="1018" y="1028"/>
                </a:lnTo>
                <a:lnTo>
                  <a:pt x="1018" y="1029"/>
                </a:lnTo>
                <a:lnTo>
                  <a:pt x="1020" y="1029"/>
                </a:lnTo>
                <a:lnTo>
                  <a:pt x="1020" y="1029"/>
                </a:lnTo>
                <a:lnTo>
                  <a:pt x="1021" y="1030"/>
                </a:lnTo>
                <a:lnTo>
                  <a:pt x="1021" y="1031"/>
                </a:lnTo>
                <a:lnTo>
                  <a:pt x="1021" y="1030"/>
                </a:lnTo>
                <a:lnTo>
                  <a:pt x="1022" y="1030"/>
                </a:lnTo>
                <a:lnTo>
                  <a:pt x="1022" y="1029"/>
                </a:lnTo>
                <a:lnTo>
                  <a:pt x="1023" y="1028"/>
                </a:lnTo>
                <a:lnTo>
                  <a:pt x="1023" y="1028"/>
                </a:lnTo>
                <a:lnTo>
                  <a:pt x="1023" y="1026"/>
                </a:lnTo>
                <a:lnTo>
                  <a:pt x="1024" y="1028"/>
                </a:lnTo>
                <a:lnTo>
                  <a:pt x="1024" y="1028"/>
                </a:lnTo>
                <a:lnTo>
                  <a:pt x="1025" y="1028"/>
                </a:lnTo>
                <a:lnTo>
                  <a:pt x="1025" y="1028"/>
                </a:lnTo>
                <a:lnTo>
                  <a:pt x="1025" y="1028"/>
                </a:lnTo>
                <a:lnTo>
                  <a:pt x="1026" y="1029"/>
                </a:lnTo>
                <a:lnTo>
                  <a:pt x="1026" y="1030"/>
                </a:lnTo>
                <a:lnTo>
                  <a:pt x="1027" y="1032"/>
                </a:lnTo>
                <a:lnTo>
                  <a:pt x="1027" y="1035"/>
                </a:lnTo>
                <a:lnTo>
                  <a:pt x="1027" y="1035"/>
                </a:lnTo>
                <a:lnTo>
                  <a:pt x="1029" y="1036"/>
                </a:lnTo>
                <a:lnTo>
                  <a:pt x="1029" y="1036"/>
                </a:lnTo>
                <a:lnTo>
                  <a:pt x="1030" y="1036"/>
                </a:lnTo>
                <a:lnTo>
                  <a:pt x="1030" y="1037"/>
                </a:lnTo>
                <a:lnTo>
                  <a:pt x="1031" y="1036"/>
                </a:lnTo>
                <a:lnTo>
                  <a:pt x="1031" y="1039"/>
                </a:lnTo>
                <a:lnTo>
                  <a:pt x="1031" y="1039"/>
                </a:lnTo>
                <a:lnTo>
                  <a:pt x="1032" y="1039"/>
                </a:lnTo>
                <a:lnTo>
                  <a:pt x="1032" y="1040"/>
                </a:lnTo>
                <a:lnTo>
                  <a:pt x="1033" y="1041"/>
                </a:lnTo>
                <a:lnTo>
                  <a:pt x="1033" y="1043"/>
                </a:lnTo>
                <a:lnTo>
                  <a:pt x="1033" y="1044"/>
                </a:lnTo>
                <a:lnTo>
                  <a:pt x="1034" y="1045"/>
                </a:lnTo>
                <a:lnTo>
                  <a:pt x="1034" y="1044"/>
                </a:lnTo>
                <a:lnTo>
                  <a:pt x="1035" y="1044"/>
                </a:lnTo>
                <a:lnTo>
                  <a:pt x="1035" y="1043"/>
                </a:lnTo>
                <a:lnTo>
                  <a:pt x="1035" y="1040"/>
                </a:lnTo>
                <a:lnTo>
                  <a:pt x="1036" y="1039"/>
                </a:lnTo>
                <a:lnTo>
                  <a:pt x="1036" y="1040"/>
                </a:lnTo>
                <a:lnTo>
                  <a:pt x="1038" y="1041"/>
                </a:lnTo>
                <a:lnTo>
                  <a:pt x="1038" y="1043"/>
                </a:lnTo>
                <a:lnTo>
                  <a:pt x="1038" y="1043"/>
                </a:lnTo>
                <a:lnTo>
                  <a:pt x="1039" y="1044"/>
                </a:lnTo>
                <a:lnTo>
                  <a:pt x="1039" y="1045"/>
                </a:lnTo>
                <a:lnTo>
                  <a:pt x="1040" y="1047"/>
                </a:lnTo>
                <a:lnTo>
                  <a:pt x="1040" y="1049"/>
                </a:lnTo>
                <a:lnTo>
                  <a:pt x="1040" y="1050"/>
                </a:lnTo>
                <a:lnTo>
                  <a:pt x="1041" y="1052"/>
                </a:lnTo>
                <a:lnTo>
                  <a:pt x="1041" y="1052"/>
                </a:lnTo>
                <a:lnTo>
                  <a:pt x="1042" y="1053"/>
                </a:lnTo>
                <a:lnTo>
                  <a:pt x="1042" y="1054"/>
                </a:lnTo>
                <a:lnTo>
                  <a:pt x="1042" y="1055"/>
                </a:lnTo>
                <a:lnTo>
                  <a:pt x="1043" y="1055"/>
                </a:lnTo>
                <a:lnTo>
                  <a:pt x="1043" y="1056"/>
                </a:lnTo>
                <a:lnTo>
                  <a:pt x="1044" y="1056"/>
                </a:lnTo>
                <a:lnTo>
                  <a:pt x="1044" y="1056"/>
                </a:lnTo>
                <a:lnTo>
                  <a:pt x="1045" y="1056"/>
                </a:lnTo>
                <a:lnTo>
                  <a:pt x="1045" y="1056"/>
                </a:lnTo>
                <a:lnTo>
                  <a:pt x="1045" y="1056"/>
                </a:lnTo>
                <a:lnTo>
                  <a:pt x="1047" y="1059"/>
                </a:lnTo>
                <a:lnTo>
                  <a:pt x="1047" y="1061"/>
                </a:lnTo>
                <a:lnTo>
                  <a:pt x="1048" y="1062"/>
                </a:lnTo>
                <a:lnTo>
                  <a:pt x="1048" y="1062"/>
                </a:lnTo>
                <a:lnTo>
                  <a:pt x="1048" y="1062"/>
                </a:lnTo>
                <a:lnTo>
                  <a:pt x="1049" y="1063"/>
                </a:lnTo>
                <a:lnTo>
                  <a:pt x="1049" y="1064"/>
                </a:lnTo>
                <a:lnTo>
                  <a:pt x="1050" y="1065"/>
                </a:lnTo>
                <a:lnTo>
                  <a:pt x="1050" y="1065"/>
                </a:lnTo>
                <a:lnTo>
                  <a:pt x="1050" y="1065"/>
                </a:lnTo>
                <a:lnTo>
                  <a:pt x="1051" y="1064"/>
                </a:lnTo>
                <a:lnTo>
                  <a:pt x="1051" y="1064"/>
                </a:lnTo>
                <a:lnTo>
                  <a:pt x="1052" y="1064"/>
                </a:lnTo>
                <a:lnTo>
                  <a:pt x="1052" y="1064"/>
                </a:lnTo>
                <a:lnTo>
                  <a:pt x="1052" y="1064"/>
                </a:lnTo>
                <a:lnTo>
                  <a:pt x="1053" y="1063"/>
                </a:lnTo>
                <a:lnTo>
                  <a:pt x="1053" y="1064"/>
                </a:lnTo>
                <a:lnTo>
                  <a:pt x="1054" y="1063"/>
                </a:lnTo>
                <a:lnTo>
                  <a:pt x="1054" y="1063"/>
                </a:lnTo>
                <a:lnTo>
                  <a:pt x="1054" y="1062"/>
                </a:lnTo>
                <a:lnTo>
                  <a:pt x="1056" y="1062"/>
                </a:lnTo>
                <a:lnTo>
                  <a:pt x="1056" y="1062"/>
                </a:lnTo>
                <a:lnTo>
                  <a:pt x="1057" y="1062"/>
                </a:lnTo>
                <a:lnTo>
                  <a:pt x="1057" y="1063"/>
                </a:lnTo>
                <a:lnTo>
                  <a:pt x="1058" y="1064"/>
                </a:lnTo>
                <a:lnTo>
                  <a:pt x="1058" y="1065"/>
                </a:lnTo>
                <a:lnTo>
                  <a:pt x="1058" y="1066"/>
                </a:lnTo>
                <a:lnTo>
                  <a:pt x="1059" y="1067"/>
                </a:lnTo>
                <a:lnTo>
                  <a:pt x="1059" y="1065"/>
                </a:lnTo>
                <a:lnTo>
                  <a:pt x="1060" y="1065"/>
                </a:lnTo>
                <a:lnTo>
                  <a:pt x="1060" y="1064"/>
                </a:lnTo>
                <a:lnTo>
                  <a:pt x="1060" y="1064"/>
                </a:lnTo>
                <a:lnTo>
                  <a:pt x="1061" y="1063"/>
                </a:lnTo>
                <a:lnTo>
                  <a:pt x="1061" y="1063"/>
                </a:lnTo>
                <a:lnTo>
                  <a:pt x="1062" y="1063"/>
                </a:lnTo>
                <a:lnTo>
                  <a:pt x="1062" y="1064"/>
                </a:lnTo>
                <a:lnTo>
                  <a:pt x="1062" y="1064"/>
                </a:lnTo>
                <a:lnTo>
                  <a:pt x="1063" y="1063"/>
                </a:lnTo>
                <a:lnTo>
                  <a:pt x="1063" y="1062"/>
                </a:lnTo>
                <a:lnTo>
                  <a:pt x="1065" y="1061"/>
                </a:lnTo>
                <a:lnTo>
                  <a:pt x="1065" y="1058"/>
                </a:lnTo>
                <a:lnTo>
                  <a:pt x="1065" y="1058"/>
                </a:lnTo>
                <a:lnTo>
                  <a:pt x="1066" y="1058"/>
                </a:lnTo>
                <a:lnTo>
                  <a:pt x="1066" y="1057"/>
                </a:lnTo>
                <a:lnTo>
                  <a:pt x="1067" y="1056"/>
                </a:lnTo>
                <a:lnTo>
                  <a:pt x="1067" y="1056"/>
                </a:lnTo>
                <a:lnTo>
                  <a:pt x="1067" y="1054"/>
                </a:lnTo>
                <a:lnTo>
                  <a:pt x="1068" y="1053"/>
                </a:lnTo>
                <a:lnTo>
                  <a:pt x="1068" y="1053"/>
                </a:lnTo>
                <a:lnTo>
                  <a:pt x="1069" y="1053"/>
                </a:lnTo>
                <a:lnTo>
                  <a:pt x="1069" y="1053"/>
                </a:lnTo>
                <a:lnTo>
                  <a:pt x="1069" y="1052"/>
                </a:lnTo>
                <a:lnTo>
                  <a:pt x="1070" y="1050"/>
                </a:lnTo>
                <a:lnTo>
                  <a:pt x="1070" y="1052"/>
                </a:lnTo>
                <a:lnTo>
                  <a:pt x="1071" y="1053"/>
                </a:lnTo>
                <a:lnTo>
                  <a:pt x="1071" y="1055"/>
                </a:lnTo>
                <a:lnTo>
                  <a:pt x="1072" y="1053"/>
                </a:lnTo>
                <a:lnTo>
                  <a:pt x="1072" y="1053"/>
                </a:lnTo>
                <a:lnTo>
                  <a:pt x="1072" y="1054"/>
                </a:lnTo>
                <a:lnTo>
                  <a:pt x="1073" y="1054"/>
                </a:lnTo>
                <a:lnTo>
                  <a:pt x="1073" y="1053"/>
                </a:lnTo>
                <a:lnTo>
                  <a:pt x="1075" y="1053"/>
                </a:lnTo>
                <a:lnTo>
                  <a:pt x="1075" y="1052"/>
                </a:lnTo>
                <a:lnTo>
                  <a:pt x="1075" y="1050"/>
                </a:lnTo>
                <a:lnTo>
                  <a:pt x="1076" y="1049"/>
                </a:lnTo>
                <a:lnTo>
                  <a:pt x="1076" y="1048"/>
                </a:lnTo>
                <a:lnTo>
                  <a:pt x="1077" y="1048"/>
                </a:lnTo>
                <a:lnTo>
                  <a:pt x="1077" y="1048"/>
                </a:lnTo>
                <a:lnTo>
                  <a:pt x="1077" y="1050"/>
                </a:lnTo>
                <a:lnTo>
                  <a:pt x="1078" y="1050"/>
                </a:lnTo>
                <a:lnTo>
                  <a:pt x="1078" y="1050"/>
                </a:lnTo>
                <a:lnTo>
                  <a:pt x="1079" y="1048"/>
                </a:lnTo>
                <a:lnTo>
                  <a:pt x="1079" y="1046"/>
                </a:lnTo>
                <a:lnTo>
                  <a:pt x="1079" y="1046"/>
                </a:lnTo>
                <a:lnTo>
                  <a:pt x="1080" y="1045"/>
                </a:lnTo>
                <a:lnTo>
                  <a:pt x="1080" y="1046"/>
                </a:lnTo>
                <a:lnTo>
                  <a:pt x="1081" y="1045"/>
                </a:lnTo>
                <a:lnTo>
                  <a:pt x="1081" y="1044"/>
                </a:lnTo>
                <a:lnTo>
                  <a:pt x="1081" y="1044"/>
                </a:lnTo>
                <a:lnTo>
                  <a:pt x="1082" y="1043"/>
                </a:lnTo>
                <a:lnTo>
                  <a:pt x="1082" y="1043"/>
                </a:lnTo>
                <a:lnTo>
                  <a:pt x="1084" y="1044"/>
                </a:lnTo>
                <a:lnTo>
                  <a:pt x="1084" y="1044"/>
                </a:lnTo>
                <a:lnTo>
                  <a:pt x="1084" y="1044"/>
                </a:lnTo>
                <a:lnTo>
                  <a:pt x="1085" y="1045"/>
                </a:lnTo>
                <a:lnTo>
                  <a:pt x="1085" y="1045"/>
                </a:lnTo>
                <a:lnTo>
                  <a:pt x="1086" y="1045"/>
                </a:lnTo>
                <a:lnTo>
                  <a:pt x="1086" y="1044"/>
                </a:lnTo>
                <a:lnTo>
                  <a:pt x="1087" y="1045"/>
                </a:lnTo>
                <a:lnTo>
                  <a:pt x="1087" y="1045"/>
                </a:lnTo>
                <a:lnTo>
                  <a:pt x="1087" y="1046"/>
                </a:lnTo>
                <a:lnTo>
                  <a:pt x="1088" y="1046"/>
                </a:lnTo>
                <a:lnTo>
                  <a:pt x="1088" y="1046"/>
                </a:lnTo>
                <a:lnTo>
                  <a:pt x="1089" y="1046"/>
                </a:lnTo>
                <a:lnTo>
                  <a:pt x="1089" y="1047"/>
                </a:lnTo>
                <a:lnTo>
                  <a:pt x="1089" y="1046"/>
                </a:lnTo>
                <a:lnTo>
                  <a:pt x="1090" y="1045"/>
                </a:lnTo>
                <a:lnTo>
                  <a:pt x="1090" y="1045"/>
                </a:lnTo>
                <a:lnTo>
                  <a:pt x="1091" y="1044"/>
                </a:lnTo>
                <a:lnTo>
                  <a:pt x="1091" y="1043"/>
                </a:lnTo>
                <a:lnTo>
                  <a:pt x="1091" y="1041"/>
                </a:lnTo>
                <a:lnTo>
                  <a:pt x="1093" y="1043"/>
                </a:lnTo>
                <a:lnTo>
                  <a:pt x="1093" y="1043"/>
                </a:lnTo>
                <a:lnTo>
                  <a:pt x="1094" y="1043"/>
                </a:lnTo>
                <a:lnTo>
                  <a:pt x="1094" y="1040"/>
                </a:lnTo>
                <a:lnTo>
                  <a:pt x="1094" y="1039"/>
                </a:lnTo>
                <a:lnTo>
                  <a:pt x="1095" y="1037"/>
                </a:lnTo>
                <a:lnTo>
                  <a:pt x="1095" y="1037"/>
                </a:lnTo>
                <a:lnTo>
                  <a:pt x="1096" y="1036"/>
                </a:lnTo>
                <a:lnTo>
                  <a:pt x="1096" y="1036"/>
                </a:lnTo>
                <a:lnTo>
                  <a:pt x="1096" y="1035"/>
                </a:lnTo>
                <a:lnTo>
                  <a:pt x="1097" y="1034"/>
                </a:lnTo>
                <a:lnTo>
                  <a:pt x="1097" y="1032"/>
                </a:lnTo>
                <a:lnTo>
                  <a:pt x="1098" y="1032"/>
                </a:lnTo>
                <a:lnTo>
                  <a:pt x="1098" y="1031"/>
                </a:lnTo>
                <a:lnTo>
                  <a:pt x="1098" y="1031"/>
                </a:lnTo>
                <a:lnTo>
                  <a:pt x="1099" y="1031"/>
                </a:lnTo>
                <a:lnTo>
                  <a:pt x="1099" y="1031"/>
                </a:lnTo>
                <a:lnTo>
                  <a:pt x="1100" y="1030"/>
                </a:lnTo>
                <a:lnTo>
                  <a:pt x="1100" y="1031"/>
                </a:lnTo>
                <a:lnTo>
                  <a:pt x="1102" y="1030"/>
                </a:lnTo>
                <a:lnTo>
                  <a:pt x="1102" y="1030"/>
                </a:lnTo>
                <a:lnTo>
                  <a:pt x="1102" y="1028"/>
                </a:lnTo>
                <a:lnTo>
                  <a:pt x="1103" y="1027"/>
                </a:lnTo>
                <a:lnTo>
                  <a:pt x="1103" y="1026"/>
                </a:lnTo>
                <a:lnTo>
                  <a:pt x="1104" y="1026"/>
                </a:lnTo>
                <a:lnTo>
                  <a:pt x="1104" y="1028"/>
                </a:lnTo>
                <a:lnTo>
                  <a:pt x="1104" y="1028"/>
                </a:lnTo>
                <a:lnTo>
                  <a:pt x="1105" y="1028"/>
                </a:lnTo>
                <a:lnTo>
                  <a:pt x="1105" y="1028"/>
                </a:lnTo>
                <a:lnTo>
                  <a:pt x="1106" y="1028"/>
                </a:lnTo>
                <a:lnTo>
                  <a:pt x="1106" y="1028"/>
                </a:lnTo>
                <a:lnTo>
                  <a:pt x="1106" y="1027"/>
                </a:lnTo>
                <a:lnTo>
                  <a:pt x="1107" y="1025"/>
                </a:lnTo>
                <a:lnTo>
                  <a:pt x="1107" y="1025"/>
                </a:lnTo>
                <a:lnTo>
                  <a:pt x="1108" y="1023"/>
                </a:lnTo>
                <a:lnTo>
                  <a:pt x="1108" y="1023"/>
                </a:lnTo>
                <a:lnTo>
                  <a:pt x="1108" y="1023"/>
                </a:lnTo>
                <a:lnTo>
                  <a:pt x="1109" y="1022"/>
                </a:lnTo>
                <a:lnTo>
                  <a:pt x="1109" y="1021"/>
                </a:lnTo>
                <a:lnTo>
                  <a:pt x="1111" y="1021"/>
                </a:lnTo>
                <a:lnTo>
                  <a:pt x="1111" y="1021"/>
                </a:lnTo>
                <a:lnTo>
                  <a:pt x="1111" y="1022"/>
                </a:lnTo>
                <a:lnTo>
                  <a:pt x="1112" y="1022"/>
                </a:lnTo>
                <a:lnTo>
                  <a:pt x="1112" y="1021"/>
                </a:lnTo>
                <a:lnTo>
                  <a:pt x="1113" y="1021"/>
                </a:lnTo>
                <a:lnTo>
                  <a:pt x="1113" y="1023"/>
                </a:lnTo>
                <a:lnTo>
                  <a:pt x="1113" y="1025"/>
                </a:lnTo>
                <a:lnTo>
                  <a:pt x="1114" y="1025"/>
                </a:lnTo>
                <a:lnTo>
                  <a:pt x="1114" y="1023"/>
                </a:lnTo>
                <a:lnTo>
                  <a:pt x="1115" y="1022"/>
                </a:lnTo>
                <a:lnTo>
                  <a:pt x="1115" y="1021"/>
                </a:lnTo>
                <a:lnTo>
                  <a:pt x="1116" y="1021"/>
                </a:lnTo>
                <a:lnTo>
                  <a:pt x="1116" y="1020"/>
                </a:lnTo>
                <a:lnTo>
                  <a:pt x="1116" y="1019"/>
                </a:lnTo>
                <a:lnTo>
                  <a:pt x="1117" y="1018"/>
                </a:lnTo>
                <a:lnTo>
                  <a:pt x="1117" y="1019"/>
                </a:lnTo>
                <a:lnTo>
                  <a:pt x="1118" y="1019"/>
                </a:lnTo>
                <a:lnTo>
                  <a:pt x="1118" y="1019"/>
                </a:lnTo>
                <a:lnTo>
                  <a:pt x="1118" y="1019"/>
                </a:lnTo>
                <a:lnTo>
                  <a:pt x="1120" y="1017"/>
                </a:lnTo>
                <a:lnTo>
                  <a:pt x="1120" y="1017"/>
                </a:lnTo>
                <a:lnTo>
                  <a:pt x="1121" y="1016"/>
                </a:lnTo>
                <a:lnTo>
                  <a:pt x="1121" y="1016"/>
                </a:lnTo>
                <a:lnTo>
                  <a:pt x="1121" y="1013"/>
                </a:lnTo>
                <a:lnTo>
                  <a:pt x="1122" y="1012"/>
                </a:lnTo>
                <a:lnTo>
                  <a:pt x="1122" y="1012"/>
                </a:lnTo>
                <a:lnTo>
                  <a:pt x="1123" y="1011"/>
                </a:lnTo>
                <a:lnTo>
                  <a:pt x="1123" y="1012"/>
                </a:lnTo>
                <a:lnTo>
                  <a:pt x="1123" y="1012"/>
                </a:lnTo>
                <a:lnTo>
                  <a:pt x="1124" y="1011"/>
                </a:lnTo>
                <a:lnTo>
                  <a:pt x="1124" y="1011"/>
                </a:lnTo>
                <a:lnTo>
                  <a:pt x="1125" y="1011"/>
                </a:lnTo>
                <a:lnTo>
                  <a:pt x="1125" y="1011"/>
                </a:lnTo>
                <a:lnTo>
                  <a:pt x="1125" y="1009"/>
                </a:lnTo>
                <a:lnTo>
                  <a:pt x="1126" y="1008"/>
                </a:lnTo>
                <a:lnTo>
                  <a:pt x="1126" y="1007"/>
                </a:lnTo>
                <a:lnTo>
                  <a:pt x="1127" y="1008"/>
                </a:lnTo>
                <a:lnTo>
                  <a:pt x="1127" y="1008"/>
                </a:lnTo>
                <a:lnTo>
                  <a:pt x="1129" y="1008"/>
                </a:lnTo>
                <a:lnTo>
                  <a:pt x="1129" y="1010"/>
                </a:lnTo>
                <a:lnTo>
                  <a:pt x="1129" y="1010"/>
                </a:lnTo>
                <a:lnTo>
                  <a:pt x="1130" y="1011"/>
                </a:lnTo>
                <a:lnTo>
                  <a:pt x="1130" y="1011"/>
                </a:lnTo>
                <a:lnTo>
                  <a:pt x="1131" y="1011"/>
                </a:lnTo>
                <a:lnTo>
                  <a:pt x="1131" y="1012"/>
                </a:lnTo>
                <a:lnTo>
                  <a:pt x="1131" y="1013"/>
                </a:lnTo>
                <a:lnTo>
                  <a:pt x="1132" y="1013"/>
                </a:lnTo>
                <a:lnTo>
                  <a:pt x="1132" y="1013"/>
                </a:lnTo>
                <a:lnTo>
                  <a:pt x="1133" y="1013"/>
                </a:lnTo>
                <a:lnTo>
                  <a:pt x="1133" y="1012"/>
                </a:lnTo>
                <a:lnTo>
                  <a:pt x="1133" y="1012"/>
                </a:lnTo>
                <a:lnTo>
                  <a:pt x="1134" y="1013"/>
                </a:lnTo>
                <a:lnTo>
                  <a:pt x="1134" y="1013"/>
                </a:lnTo>
                <a:lnTo>
                  <a:pt x="1135" y="1012"/>
                </a:lnTo>
                <a:lnTo>
                  <a:pt x="1135" y="1012"/>
                </a:lnTo>
                <a:lnTo>
                  <a:pt x="1135" y="1011"/>
                </a:lnTo>
                <a:lnTo>
                  <a:pt x="1136" y="1011"/>
                </a:lnTo>
                <a:lnTo>
                  <a:pt x="1136" y="1011"/>
                </a:lnTo>
                <a:lnTo>
                  <a:pt x="1138" y="1011"/>
                </a:lnTo>
                <a:lnTo>
                  <a:pt x="1138" y="1012"/>
                </a:lnTo>
                <a:lnTo>
                  <a:pt x="1138" y="1013"/>
                </a:lnTo>
                <a:lnTo>
                  <a:pt x="1139" y="1014"/>
                </a:lnTo>
                <a:lnTo>
                  <a:pt x="1139" y="1016"/>
                </a:lnTo>
                <a:lnTo>
                  <a:pt x="1140" y="1017"/>
                </a:lnTo>
                <a:lnTo>
                  <a:pt x="1140" y="1017"/>
                </a:lnTo>
                <a:lnTo>
                  <a:pt x="1140" y="1016"/>
                </a:lnTo>
                <a:lnTo>
                  <a:pt x="1141" y="1016"/>
                </a:lnTo>
                <a:lnTo>
                  <a:pt x="1141" y="1014"/>
                </a:lnTo>
                <a:lnTo>
                  <a:pt x="1142" y="1013"/>
                </a:lnTo>
                <a:lnTo>
                  <a:pt x="1142" y="1011"/>
                </a:lnTo>
                <a:lnTo>
                  <a:pt x="1143" y="1010"/>
                </a:lnTo>
                <a:lnTo>
                  <a:pt x="1143" y="1008"/>
                </a:lnTo>
                <a:lnTo>
                  <a:pt x="1143" y="1008"/>
                </a:lnTo>
                <a:lnTo>
                  <a:pt x="1144" y="1007"/>
                </a:lnTo>
                <a:lnTo>
                  <a:pt x="1144" y="1005"/>
                </a:lnTo>
                <a:lnTo>
                  <a:pt x="1145" y="1005"/>
                </a:lnTo>
                <a:lnTo>
                  <a:pt x="1145" y="1007"/>
                </a:lnTo>
                <a:lnTo>
                  <a:pt x="1145" y="1005"/>
                </a:lnTo>
                <a:lnTo>
                  <a:pt x="1147" y="1004"/>
                </a:lnTo>
                <a:lnTo>
                  <a:pt x="1147" y="1004"/>
                </a:lnTo>
                <a:lnTo>
                  <a:pt x="1148" y="1003"/>
                </a:lnTo>
                <a:lnTo>
                  <a:pt x="1148" y="1003"/>
                </a:lnTo>
                <a:lnTo>
                  <a:pt x="1148" y="1002"/>
                </a:lnTo>
                <a:lnTo>
                  <a:pt x="1149" y="1002"/>
                </a:lnTo>
                <a:lnTo>
                  <a:pt x="1149" y="1003"/>
                </a:lnTo>
                <a:lnTo>
                  <a:pt x="1150" y="1001"/>
                </a:lnTo>
                <a:lnTo>
                  <a:pt x="1150" y="1000"/>
                </a:lnTo>
                <a:lnTo>
                  <a:pt x="1150" y="1000"/>
                </a:lnTo>
                <a:lnTo>
                  <a:pt x="1151" y="1000"/>
                </a:lnTo>
                <a:lnTo>
                  <a:pt x="1151" y="1001"/>
                </a:lnTo>
                <a:lnTo>
                  <a:pt x="1152" y="1000"/>
                </a:lnTo>
                <a:lnTo>
                  <a:pt x="1152" y="1000"/>
                </a:lnTo>
                <a:lnTo>
                  <a:pt x="1152" y="999"/>
                </a:lnTo>
                <a:lnTo>
                  <a:pt x="1153" y="1000"/>
                </a:lnTo>
                <a:lnTo>
                  <a:pt x="1153" y="998"/>
                </a:lnTo>
                <a:lnTo>
                  <a:pt x="1154" y="998"/>
                </a:lnTo>
                <a:lnTo>
                  <a:pt x="1154" y="996"/>
                </a:lnTo>
                <a:lnTo>
                  <a:pt x="1154" y="995"/>
                </a:lnTo>
                <a:lnTo>
                  <a:pt x="1156" y="995"/>
                </a:lnTo>
                <a:lnTo>
                  <a:pt x="1156" y="994"/>
                </a:lnTo>
                <a:lnTo>
                  <a:pt x="1157" y="995"/>
                </a:lnTo>
                <a:lnTo>
                  <a:pt x="1157" y="995"/>
                </a:lnTo>
                <a:lnTo>
                  <a:pt x="1158" y="994"/>
                </a:lnTo>
                <a:lnTo>
                  <a:pt x="1158" y="993"/>
                </a:lnTo>
                <a:lnTo>
                  <a:pt x="1158" y="993"/>
                </a:lnTo>
                <a:lnTo>
                  <a:pt x="1159" y="992"/>
                </a:lnTo>
                <a:lnTo>
                  <a:pt x="1159" y="992"/>
                </a:lnTo>
                <a:lnTo>
                  <a:pt x="1160" y="991"/>
                </a:lnTo>
                <a:lnTo>
                  <a:pt x="1160" y="990"/>
                </a:lnTo>
                <a:lnTo>
                  <a:pt x="1160" y="988"/>
                </a:lnTo>
                <a:lnTo>
                  <a:pt x="1161" y="985"/>
                </a:lnTo>
                <a:lnTo>
                  <a:pt x="1161" y="983"/>
                </a:lnTo>
                <a:lnTo>
                  <a:pt x="1162" y="981"/>
                </a:lnTo>
                <a:lnTo>
                  <a:pt x="1162" y="979"/>
                </a:lnTo>
                <a:lnTo>
                  <a:pt x="1162" y="976"/>
                </a:lnTo>
                <a:lnTo>
                  <a:pt x="1163" y="974"/>
                </a:lnTo>
                <a:lnTo>
                  <a:pt x="1163" y="973"/>
                </a:lnTo>
                <a:lnTo>
                  <a:pt x="1165" y="973"/>
                </a:lnTo>
                <a:lnTo>
                  <a:pt x="1165" y="974"/>
                </a:lnTo>
                <a:lnTo>
                  <a:pt x="1165" y="975"/>
                </a:lnTo>
                <a:lnTo>
                  <a:pt x="1166" y="976"/>
                </a:lnTo>
                <a:lnTo>
                  <a:pt x="1166" y="975"/>
                </a:lnTo>
                <a:lnTo>
                  <a:pt x="1167" y="975"/>
                </a:lnTo>
                <a:lnTo>
                  <a:pt x="1167" y="975"/>
                </a:lnTo>
                <a:lnTo>
                  <a:pt x="1167" y="976"/>
                </a:lnTo>
                <a:lnTo>
                  <a:pt x="1168" y="976"/>
                </a:lnTo>
                <a:lnTo>
                  <a:pt x="1168" y="977"/>
                </a:lnTo>
                <a:lnTo>
                  <a:pt x="1169" y="980"/>
                </a:lnTo>
                <a:lnTo>
                  <a:pt x="1169" y="982"/>
                </a:lnTo>
                <a:lnTo>
                  <a:pt x="1169" y="983"/>
                </a:lnTo>
                <a:lnTo>
                  <a:pt x="1170" y="983"/>
                </a:lnTo>
                <a:lnTo>
                  <a:pt x="1170" y="981"/>
                </a:lnTo>
                <a:lnTo>
                  <a:pt x="1171" y="982"/>
                </a:lnTo>
                <a:lnTo>
                  <a:pt x="1171" y="984"/>
                </a:lnTo>
                <a:lnTo>
                  <a:pt x="1172" y="985"/>
                </a:lnTo>
                <a:lnTo>
                  <a:pt x="1172" y="984"/>
                </a:lnTo>
                <a:lnTo>
                  <a:pt x="1172" y="983"/>
                </a:lnTo>
                <a:lnTo>
                  <a:pt x="1174" y="980"/>
                </a:lnTo>
                <a:lnTo>
                  <a:pt x="1174" y="977"/>
                </a:lnTo>
                <a:lnTo>
                  <a:pt x="1175" y="976"/>
                </a:lnTo>
                <a:lnTo>
                  <a:pt x="1175" y="974"/>
                </a:lnTo>
                <a:lnTo>
                  <a:pt x="1175" y="973"/>
                </a:lnTo>
                <a:lnTo>
                  <a:pt x="1176" y="972"/>
                </a:lnTo>
                <a:lnTo>
                  <a:pt x="1176" y="972"/>
                </a:lnTo>
                <a:lnTo>
                  <a:pt x="1177" y="973"/>
                </a:lnTo>
                <a:lnTo>
                  <a:pt x="1177" y="973"/>
                </a:lnTo>
                <a:lnTo>
                  <a:pt x="1177" y="973"/>
                </a:lnTo>
                <a:lnTo>
                  <a:pt x="1178" y="974"/>
                </a:lnTo>
                <a:lnTo>
                  <a:pt x="1178" y="973"/>
                </a:lnTo>
                <a:lnTo>
                  <a:pt x="1179" y="973"/>
                </a:lnTo>
                <a:lnTo>
                  <a:pt x="1179" y="973"/>
                </a:lnTo>
                <a:lnTo>
                  <a:pt x="1179" y="973"/>
                </a:lnTo>
                <a:lnTo>
                  <a:pt x="1180" y="974"/>
                </a:lnTo>
                <a:lnTo>
                  <a:pt x="1180" y="975"/>
                </a:lnTo>
                <a:lnTo>
                  <a:pt x="1181" y="976"/>
                </a:lnTo>
                <a:lnTo>
                  <a:pt x="1181" y="975"/>
                </a:lnTo>
                <a:lnTo>
                  <a:pt x="1181" y="974"/>
                </a:lnTo>
                <a:lnTo>
                  <a:pt x="1183" y="975"/>
                </a:lnTo>
                <a:lnTo>
                  <a:pt x="1183" y="975"/>
                </a:lnTo>
                <a:lnTo>
                  <a:pt x="1184" y="976"/>
                </a:lnTo>
                <a:lnTo>
                  <a:pt x="1184" y="976"/>
                </a:lnTo>
                <a:lnTo>
                  <a:pt x="1185" y="976"/>
                </a:lnTo>
                <a:lnTo>
                  <a:pt x="1185" y="976"/>
                </a:lnTo>
                <a:lnTo>
                  <a:pt x="1185" y="976"/>
                </a:lnTo>
                <a:lnTo>
                  <a:pt x="1186" y="975"/>
                </a:lnTo>
                <a:lnTo>
                  <a:pt x="1186" y="973"/>
                </a:lnTo>
                <a:lnTo>
                  <a:pt x="1187" y="972"/>
                </a:lnTo>
                <a:lnTo>
                  <a:pt x="1187" y="971"/>
                </a:lnTo>
                <a:lnTo>
                  <a:pt x="1187" y="972"/>
                </a:lnTo>
                <a:lnTo>
                  <a:pt x="1188" y="971"/>
                </a:lnTo>
                <a:lnTo>
                  <a:pt x="1188" y="971"/>
                </a:lnTo>
                <a:lnTo>
                  <a:pt x="1189" y="970"/>
                </a:lnTo>
                <a:lnTo>
                  <a:pt x="1189" y="970"/>
                </a:lnTo>
                <a:lnTo>
                  <a:pt x="1189" y="968"/>
                </a:lnTo>
                <a:lnTo>
                  <a:pt x="1190" y="967"/>
                </a:lnTo>
                <a:lnTo>
                  <a:pt x="1190" y="965"/>
                </a:lnTo>
                <a:lnTo>
                  <a:pt x="1192" y="967"/>
                </a:lnTo>
                <a:lnTo>
                  <a:pt x="1192" y="967"/>
                </a:lnTo>
                <a:lnTo>
                  <a:pt x="1192" y="968"/>
                </a:lnTo>
                <a:lnTo>
                  <a:pt x="1193" y="968"/>
                </a:lnTo>
                <a:lnTo>
                  <a:pt x="1193" y="967"/>
                </a:lnTo>
                <a:lnTo>
                  <a:pt x="1194" y="966"/>
                </a:lnTo>
                <a:lnTo>
                  <a:pt x="1194" y="965"/>
                </a:lnTo>
                <a:lnTo>
                  <a:pt x="1194" y="965"/>
                </a:lnTo>
                <a:lnTo>
                  <a:pt x="1195" y="965"/>
                </a:lnTo>
                <a:lnTo>
                  <a:pt x="1195" y="963"/>
                </a:lnTo>
                <a:lnTo>
                  <a:pt x="1196" y="963"/>
                </a:lnTo>
                <a:lnTo>
                  <a:pt x="1196" y="962"/>
                </a:lnTo>
                <a:lnTo>
                  <a:pt x="1196" y="962"/>
                </a:lnTo>
                <a:lnTo>
                  <a:pt x="1197" y="961"/>
                </a:lnTo>
                <a:lnTo>
                  <a:pt x="1197" y="961"/>
                </a:lnTo>
                <a:lnTo>
                  <a:pt x="1198" y="959"/>
                </a:lnTo>
                <a:lnTo>
                  <a:pt x="1198" y="959"/>
                </a:lnTo>
                <a:lnTo>
                  <a:pt x="1199" y="959"/>
                </a:lnTo>
                <a:lnTo>
                  <a:pt x="1199" y="958"/>
                </a:lnTo>
                <a:lnTo>
                  <a:pt x="1199" y="957"/>
                </a:lnTo>
                <a:lnTo>
                  <a:pt x="1201" y="957"/>
                </a:lnTo>
                <a:lnTo>
                  <a:pt x="1201" y="957"/>
                </a:lnTo>
                <a:lnTo>
                  <a:pt x="1202" y="957"/>
                </a:lnTo>
                <a:lnTo>
                  <a:pt x="1202" y="955"/>
                </a:lnTo>
                <a:lnTo>
                  <a:pt x="1202" y="955"/>
                </a:lnTo>
                <a:lnTo>
                  <a:pt x="1203" y="955"/>
                </a:lnTo>
                <a:lnTo>
                  <a:pt x="1203" y="955"/>
                </a:lnTo>
                <a:lnTo>
                  <a:pt x="1204" y="954"/>
                </a:lnTo>
                <a:lnTo>
                  <a:pt x="1204" y="953"/>
                </a:lnTo>
                <a:lnTo>
                  <a:pt x="1204" y="954"/>
                </a:lnTo>
                <a:lnTo>
                  <a:pt x="1205" y="954"/>
                </a:lnTo>
                <a:lnTo>
                  <a:pt x="1205" y="954"/>
                </a:lnTo>
                <a:lnTo>
                  <a:pt x="1206" y="955"/>
                </a:lnTo>
                <a:lnTo>
                  <a:pt x="1206" y="955"/>
                </a:lnTo>
                <a:lnTo>
                  <a:pt x="1206" y="955"/>
                </a:lnTo>
                <a:lnTo>
                  <a:pt x="1207" y="955"/>
                </a:lnTo>
                <a:lnTo>
                  <a:pt x="1207" y="954"/>
                </a:lnTo>
                <a:lnTo>
                  <a:pt x="1208" y="954"/>
                </a:lnTo>
                <a:lnTo>
                  <a:pt x="1208" y="954"/>
                </a:lnTo>
                <a:lnTo>
                  <a:pt x="1208" y="955"/>
                </a:lnTo>
                <a:lnTo>
                  <a:pt x="1210" y="956"/>
                </a:lnTo>
                <a:lnTo>
                  <a:pt x="1210" y="955"/>
                </a:lnTo>
                <a:lnTo>
                  <a:pt x="1211" y="955"/>
                </a:lnTo>
                <a:lnTo>
                  <a:pt x="1211" y="955"/>
                </a:lnTo>
                <a:lnTo>
                  <a:pt x="1211" y="954"/>
                </a:lnTo>
                <a:lnTo>
                  <a:pt x="1212" y="950"/>
                </a:lnTo>
                <a:lnTo>
                  <a:pt x="1212" y="950"/>
                </a:lnTo>
                <a:lnTo>
                  <a:pt x="1213" y="950"/>
                </a:lnTo>
                <a:lnTo>
                  <a:pt x="1213" y="950"/>
                </a:lnTo>
                <a:lnTo>
                  <a:pt x="1214" y="950"/>
                </a:lnTo>
                <a:lnTo>
                  <a:pt x="1214" y="952"/>
                </a:lnTo>
                <a:lnTo>
                  <a:pt x="1214" y="952"/>
                </a:lnTo>
                <a:lnTo>
                  <a:pt x="1215" y="950"/>
                </a:lnTo>
                <a:lnTo>
                  <a:pt x="1215" y="949"/>
                </a:lnTo>
                <a:lnTo>
                  <a:pt x="1216" y="950"/>
                </a:lnTo>
                <a:lnTo>
                  <a:pt x="1216" y="948"/>
                </a:lnTo>
                <a:lnTo>
                  <a:pt x="1216" y="947"/>
                </a:lnTo>
                <a:lnTo>
                  <a:pt x="1217" y="947"/>
                </a:lnTo>
                <a:lnTo>
                  <a:pt x="1217" y="948"/>
                </a:lnTo>
                <a:lnTo>
                  <a:pt x="1219" y="948"/>
                </a:lnTo>
                <a:lnTo>
                  <a:pt x="1219" y="949"/>
                </a:lnTo>
                <a:lnTo>
                  <a:pt x="1219" y="950"/>
                </a:lnTo>
                <a:lnTo>
                  <a:pt x="1220" y="953"/>
                </a:lnTo>
                <a:lnTo>
                  <a:pt x="1220" y="954"/>
                </a:lnTo>
                <a:lnTo>
                  <a:pt x="1221" y="955"/>
                </a:lnTo>
                <a:lnTo>
                  <a:pt x="1221" y="954"/>
                </a:lnTo>
                <a:lnTo>
                  <a:pt x="1221" y="953"/>
                </a:lnTo>
                <a:lnTo>
                  <a:pt x="1222" y="954"/>
                </a:lnTo>
                <a:lnTo>
                  <a:pt x="1222" y="954"/>
                </a:lnTo>
                <a:lnTo>
                  <a:pt x="1223" y="955"/>
                </a:lnTo>
                <a:lnTo>
                  <a:pt x="1223" y="954"/>
                </a:lnTo>
                <a:lnTo>
                  <a:pt x="1223" y="953"/>
                </a:lnTo>
                <a:lnTo>
                  <a:pt x="1224" y="952"/>
                </a:lnTo>
                <a:lnTo>
                  <a:pt x="1224" y="950"/>
                </a:lnTo>
                <a:lnTo>
                  <a:pt x="1225" y="948"/>
                </a:lnTo>
                <a:lnTo>
                  <a:pt x="1225" y="948"/>
                </a:lnTo>
                <a:lnTo>
                  <a:pt x="1225" y="948"/>
                </a:lnTo>
                <a:lnTo>
                  <a:pt x="1226" y="947"/>
                </a:lnTo>
                <a:lnTo>
                  <a:pt x="1226" y="945"/>
                </a:lnTo>
                <a:lnTo>
                  <a:pt x="1228" y="944"/>
                </a:lnTo>
                <a:lnTo>
                  <a:pt x="1228" y="944"/>
                </a:lnTo>
                <a:lnTo>
                  <a:pt x="1229" y="944"/>
                </a:lnTo>
                <a:lnTo>
                  <a:pt x="1229" y="943"/>
                </a:lnTo>
                <a:lnTo>
                  <a:pt x="1229" y="941"/>
                </a:lnTo>
                <a:lnTo>
                  <a:pt x="1230" y="941"/>
                </a:lnTo>
                <a:lnTo>
                  <a:pt x="1230" y="941"/>
                </a:lnTo>
                <a:lnTo>
                  <a:pt x="1231" y="943"/>
                </a:lnTo>
                <a:lnTo>
                  <a:pt x="1231" y="943"/>
                </a:lnTo>
                <a:lnTo>
                  <a:pt x="1231" y="943"/>
                </a:lnTo>
                <a:lnTo>
                  <a:pt x="1232" y="944"/>
                </a:lnTo>
                <a:lnTo>
                  <a:pt x="1232" y="945"/>
                </a:lnTo>
                <a:lnTo>
                  <a:pt x="1233" y="944"/>
                </a:lnTo>
                <a:lnTo>
                  <a:pt x="1233" y="943"/>
                </a:lnTo>
                <a:lnTo>
                  <a:pt x="1233" y="941"/>
                </a:lnTo>
                <a:lnTo>
                  <a:pt x="1234" y="939"/>
                </a:lnTo>
                <a:lnTo>
                  <a:pt x="1234" y="938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34"/>
                </a:lnTo>
                <a:lnTo>
                  <a:pt x="1237" y="932"/>
                </a:lnTo>
                <a:lnTo>
                  <a:pt x="1237" y="931"/>
                </a:lnTo>
                <a:lnTo>
                  <a:pt x="1238" y="929"/>
                </a:lnTo>
                <a:lnTo>
                  <a:pt x="1238" y="928"/>
                </a:lnTo>
                <a:lnTo>
                  <a:pt x="1238" y="928"/>
                </a:lnTo>
                <a:lnTo>
                  <a:pt x="1239" y="926"/>
                </a:lnTo>
                <a:lnTo>
                  <a:pt x="1239" y="925"/>
                </a:lnTo>
                <a:lnTo>
                  <a:pt x="1240" y="923"/>
                </a:lnTo>
                <a:lnTo>
                  <a:pt x="1240" y="922"/>
                </a:lnTo>
                <a:lnTo>
                  <a:pt x="1240" y="923"/>
                </a:lnTo>
                <a:lnTo>
                  <a:pt x="1241" y="923"/>
                </a:lnTo>
                <a:lnTo>
                  <a:pt x="1241" y="921"/>
                </a:lnTo>
                <a:lnTo>
                  <a:pt x="1242" y="920"/>
                </a:lnTo>
                <a:lnTo>
                  <a:pt x="1242" y="919"/>
                </a:lnTo>
                <a:lnTo>
                  <a:pt x="1243" y="919"/>
                </a:lnTo>
                <a:lnTo>
                  <a:pt x="1243" y="917"/>
                </a:lnTo>
                <a:lnTo>
                  <a:pt x="1243" y="917"/>
                </a:lnTo>
                <a:lnTo>
                  <a:pt x="1244" y="918"/>
                </a:lnTo>
                <a:lnTo>
                  <a:pt x="1244" y="917"/>
                </a:lnTo>
                <a:lnTo>
                  <a:pt x="1246" y="917"/>
                </a:lnTo>
                <a:lnTo>
                  <a:pt x="1246" y="917"/>
                </a:lnTo>
                <a:lnTo>
                  <a:pt x="1246" y="918"/>
                </a:lnTo>
                <a:lnTo>
                  <a:pt x="1247" y="918"/>
                </a:lnTo>
                <a:lnTo>
                  <a:pt x="1247" y="918"/>
                </a:lnTo>
                <a:lnTo>
                  <a:pt x="1248" y="919"/>
                </a:lnTo>
                <a:lnTo>
                  <a:pt x="1248" y="918"/>
                </a:lnTo>
                <a:lnTo>
                  <a:pt x="1248" y="918"/>
                </a:lnTo>
                <a:lnTo>
                  <a:pt x="1249" y="918"/>
                </a:lnTo>
                <a:lnTo>
                  <a:pt x="1249" y="918"/>
                </a:lnTo>
                <a:lnTo>
                  <a:pt x="1250" y="919"/>
                </a:lnTo>
                <a:lnTo>
                  <a:pt x="1250" y="919"/>
                </a:lnTo>
                <a:lnTo>
                  <a:pt x="1250" y="919"/>
                </a:lnTo>
                <a:lnTo>
                  <a:pt x="1251" y="920"/>
                </a:lnTo>
                <a:lnTo>
                  <a:pt x="1251" y="921"/>
                </a:lnTo>
                <a:lnTo>
                  <a:pt x="1252" y="921"/>
                </a:lnTo>
                <a:lnTo>
                  <a:pt x="1252" y="920"/>
                </a:lnTo>
                <a:lnTo>
                  <a:pt x="1252" y="920"/>
                </a:lnTo>
                <a:lnTo>
                  <a:pt x="1253" y="920"/>
                </a:lnTo>
                <a:lnTo>
                  <a:pt x="1253" y="919"/>
                </a:lnTo>
                <a:lnTo>
                  <a:pt x="1255" y="919"/>
                </a:lnTo>
                <a:lnTo>
                  <a:pt x="1255" y="918"/>
                </a:lnTo>
                <a:lnTo>
                  <a:pt x="1256" y="918"/>
                </a:lnTo>
                <a:lnTo>
                  <a:pt x="1256" y="917"/>
                </a:lnTo>
                <a:lnTo>
                  <a:pt x="1256" y="917"/>
                </a:lnTo>
                <a:lnTo>
                  <a:pt x="1257" y="916"/>
                </a:lnTo>
                <a:lnTo>
                  <a:pt x="1257" y="914"/>
                </a:lnTo>
                <a:lnTo>
                  <a:pt x="1258" y="913"/>
                </a:lnTo>
                <a:lnTo>
                  <a:pt x="1258" y="912"/>
                </a:lnTo>
                <a:lnTo>
                  <a:pt x="1258" y="912"/>
                </a:lnTo>
                <a:lnTo>
                  <a:pt x="1259" y="912"/>
                </a:lnTo>
                <a:lnTo>
                  <a:pt x="1259" y="912"/>
                </a:lnTo>
                <a:lnTo>
                  <a:pt x="1260" y="912"/>
                </a:lnTo>
                <a:lnTo>
                  <a:pt x="1260" y="911"/>
                </a:lnTo>
                <a:lnTo>
                  <a:pt x="1260" y="912"/>
                </a:lnTo>
                <a:lnTo>
                  <a:pt x="1261" y="912"/>
                </a:lnTo>
                <a:lnTo>
                  <a:pt x="1261" y="912"/>
                </a:lnTo>
                <a:lnTo>
                  <a:pt x="1262" y="911"/>
                </a:lnTo>
                <a:lnTo>
                  <a:pt x="1262" y="910"/>
                </a:lnTo>
                <a:lnTo>
                  <a:pt x="1262" y="909"/>
                </a:lnTo>
                <a:lnTo>
                  <a:pt x="1264" y="908"/>
                </a:lnTo>
                <a:lnTo>
                  <a:pt x="1264" y="909"/>
                </a:lnTo>
                <a:lnTo>
                  <a:pt x="1265" y="910"/>
                </a:lnTo>
                <a:lnTo>
                  <a:pt x="1265" y="912"/>
                </a:lnTo>
                <a:lnTo>
                  <a:pt x="1265" y="914"/>
                </a:lnTo>
                <a:lnTo>
                  <a:pt x="1266" y="916"/>
                </a:lnTo>
                <a:lnTo>
                  <a:pt x="1266" y="918"/>
                </a:lnTo>
                <a:lnTo>
                  <a:pt x="1267" y="917"/>
                </a:lnTo>
                <a:lnTo>
                  <a:pt x="1267" y="918"/>
                </a:lnTo>
                <a:lnTo>
                  <a:pt x="1267" y="916"/>
                </a:lnTo>
                <a:lnTo>
                  <a:pt x="1268" y="916"/>
                </a:lnTo>
                <a:lnTo>
                  <a:pt x="1268" y="914"/>
                </a:lnTo>
                <a:lnTo>
                  <a:pt x="1269" y="914"/>
                </a:lnTo>
                <a:lnTo>
                  <a:pt x="1269" y="914"/>
                </a:lnTo>
                <a:lnTo>
                  <a:pt x="1270" y="917"/>
                </a:lnTo>
                <a:lnTo>
                  <a:pt x="1270" y="917"/>
                </a:lnTo>
                <a:lnTo>
                  <a:pt x="1270" y="916"/>
                </a:lnTo>
                <a:lnTo>
                  <a:pt x="1271" y="917"/>
                </a:lnTo>
                <a:lnTo>
                  <a:pt x="1271" y="916"/>
                </a:lnTo>
                <a:lnTo>
                  <a:pt x="1273" y="916"/>
                </a:lnTo>
                <a:lnTo>
                  <a:pt x="1273" y="917"/>
                </a:lnTo>
                <a:lnTo>
                  <a:pt x="1273" y="918"/>
                </a:lnTo>
                <a:lnTo>
                  <a:pt x="1274" y="918"/>
                </a:lnTo>
                <a:lnTo>
                  <a:pt x="1274" y="919"/>
                </a:lnTo>
                <a:lnTo>
                  <a:pt x="1275" y="919"/>
                </a:lnTo>
                <a:lnTo>
                  <a:pt x="1275" y="919"/>
                </a:lnTo>
                <a:lnTo>
                  <a:pt x="1275" y="917"/>
                </a:lnTo>
                <a:lnTo>
                  <a:pt x="1276" y="917"/>
                </a:lnTo>
                <a:lnTo>
                  <a:pt x="1276" y="914"/>
                </a:lnTo>
                <a:lnTo>
                  <a:pt x="1277" y="913"/>
                </a:lnTo>
                <a:lnTo>
                  <a:pt x="1277" y="912"/>
                </a:lnTo>
                <a:lnTo>
                  <a:pt x="1277" y="911"/>
                </a:lnTo>
                <a:lnTo>
                  <a:pt x="1278" y="910"/>
                </a:lnTo>
                <a:lnTo>
                  <a:pt x="1278" y="909"/>
                </a:lnTo>
                <a:lnTo>
                  <a:pt x="1279" y="910"/>
                </a:lnTo>
                <a:lnTo>
                  <a:pt x="1279" y="910"/>
                </a:lnTo>
                <a:lnTo>
                  <a:pt x="1279" y="910"/>
                </a:lnTo>
                <a:lnTo>
                  <a:pt x="1280" y="908"/>
                </a:lnTo>
                <a:lnTo>
                  <a:pt x="1280" y="909"/>
                </a:lnTo>
                <a:lnTo>
                  <a:pt x="1282" y="908"/>
                </a:lnTo>
                <a:lnTo>
                  <a:pt x="1282" y="907"/>
                </a:lnTo>
                <a:lnTo>
                  <a:pt x="1282" y="908"/>
                </a:lnTo>
                <a:lnTo>
                  <a:pt x="1283" y="909"/>
                </a:lnTo>
                <a:lnTo>
                  <a:pt x="1283" y="909"/>
                </a:lnTo>
                <a:lnTo>
                  <a:pt x="1284" y="911"/>
                </a:lnTo>
                <a:lnTo>
                  <a:pt x="1284" y="912"/>
                </a:lnTo>
                <a:lnTo>
                  <a:pt x="1285" y="912"/>
                </a:lnTo>
                <a:lnTo>
                  <a:pt x="1285" y="911"/>
                </a:lnTo>
                <a:lnTo>
                  <a:pt x="1285" y="910"/>
                </a:lnTo>
                <a:lnTo>
                  <a:pt x="1286" y="910"/>
                </a:lnTo>
                <a:lnTo>
                  <a:pt x="1286" y="910"/>
                </a:lnTo>
                <a:lnTo>
                  <a:pt x="1287" y="910"/>
                </a:lnTo>
                <a:lnTo>
                  <a:pt x="1287" y="911"/>
                </a:lnTo>
                <a:lnTo>
                  <a:pt x="1287" y="911"/>
                </a:lnTo>
                <a:lnTo>
                  <a:pt x="1288" y="910"/>
                </a:lnTo>
                <a:lnTo>
                  <a:pt x="1288" y="911"/>
                </a:lnTo>
                <a:lnTo>
                  <a:pt x="1289" y="911"/>
                </a:lnTo>
                <a:lnTo>
                  <a:pt x="1289" y="911"/>
                </a:lnTo>
                <a:lnTo>
                  <a:pt x="1289" y="911"/>
                </a:lnTo>
                <a:lnTo>
                  <a:pt x="1291" y="912"/>
                </a:lnTo>
                <a:lnTo>
                  <a:pt x="1291" y="912"/>
                </a:lnTo>
                <a:lnTo>
                  <a:pt x="1292" y="912"/>
                </a:lnTo>
                <a:lnTo>
                  <a:pt x="1292" y="913"/>
                </a:lnTo>
                <a:lnTo>
                  <a:pt x="1292" y="912"/>
                </a:lnTo>
                <a:lnTo>
                  <a:pt x="1293" y="912"/>
                </a:lnTo>
                <a:lnTo>
                  <a:pt x="1293" y="913"/>
                </a:lnTo>
                <a:lnTo>
                  <a:pt x="1294" y="913"/>
                </a:lnTo>
                <a:lnTo>
                  <a:pt x="1294" y="914"/>
                </a:lnTo>
                <a:lnTo>
                  <a:pt x="1294" y="914"/>
                </a:lnTo>
                <a:lnTo>
                  <a:pt x="1295" y="913"/>
                </a:lnTo>
                <a:lnTo>
                  <a:pt x="1295" y="913"/>
                </a:lnTo>
                <a:lnTo>
                  <a:pt x="1296" y="912"/>
                </a:lnTo>
                <a:lnTo>
                  <a:pt x="1296" y="912"/>
                </a:lnTo>
                <a:lnTo>
                  <a:pt x="1296" y="912"/>
                </a:lnTo>
                <a:lnTo>
                  <a:pt x="1297" y="912"/>
                </a:lnTo>
                <a:lnTo>
                  <a:pt x="1297" y="912"/>
                </a:lnTo>
                <a:lnTo>
                  <a:pt x="1298" y="911"/>
                </a:lnTo>
                <a:lnTo>
                  <a:pt x="1298" y="910"/>
                </a:lnTo>
                <a:lnTo>
                  <a:pt x="1300" y="911"/>
                </a:lnTo>
                <a:lnTo>
                  <a:pt x="1300" y="909"/>
                </a:lnTo>
                <a:lnTo>
                  <a:pt x="1300" y="910"/>
                </a:lnTo>
                <a:lnTo>
                  <a:pt x="1301" y="911"/>
                </a:lnTo>
                <a:lnTo>
                  <a:pt x="1301" y="913"/>
                </a:lnTo>
                <a:lnTo>
                  <a:pt x="1302" y="914"/>
                </a:lnTo>
                <a:lnTo>
                  <a:pt x="1302" y="914"/>
                </a:lnTo>
                <a:lnTo>
                  <a:pt x="1302" y="913"/>
                </a:lnTo>
                <a:lnTo>
                  <a:pt x="1303" y="914"/>
                </a:lnTo>
                <a:lnTo>
                  <a:pt x="1303" y="914"/>
                </a:lnTo>
                <a:lnTo>
                  <a:pt x="1304" y="914"/>
                </a:lnTo>
                <a:lnTo>
                  <a:pt x="1304" y="913"/>
                </a:lnTo>
                <a:lnTo>
                  <a:pt x="1304" y="913"/>
                </a:lnTo>
                <a:lnTo>
                  <a:pt x="1305" y="912"/>
                </a:lnTo>
                <a:lnTo>
                  <a:pt x="1305" y="911"/>
                </a:lnTo>
                <a:lnTo>
                  <a:pt x="1306" y="910"/>
                </a:lnTo>
                <a:lnTo>
                  <a:pt x="1306" y="911"/>
                </a:lnTo>
                <a:lnTo>
                  <a:pt x="1306" y="911"/>
                </a:lnTo>
                <a:lnTo>
                  <a:pt x="1307" y="912"/>
                </a:lnTo>
                <a:lnTo>
                  <a:pt x="1307" y="913"/>
                </a:lnTo>
                <a:lnTo>
                  <a:pt x="1309" y="916"/>
                </a:lnTo>
                <a:lnTo>
                  <a:pt x="1309" y="914"/>
                </a:lnTo>
                <a:lnTo>
                  <a:pt x="1309" y="913"/>
                </a:lnTo>
                <a:lnTo>
                  <a:pt x="1310" y="912"/>
                </a:lnTo>
                <a:lnTo>
                  <a:pt x="1310" y="911"/>
                </a:lnTo>
                <a:lnTo>
                  <a:pt x="1311" y="911"/>
                </a:lnTo>
                <a:lnTo>
                  <a:pt x="1311" y="911"/>
                </a:lnTo>
                <a:lnTo>
                  <a:pt x="1312" y="911"/>
                </a:lnTo>
                <a:lnTo>
                  <a:pt x="1312" y="912"/>
                </a:lnTo>
                <a:lnTo>
                  <a:pt x="1312" y="911"/>
                </a:lnTo>
                <a:lnTo>
                  <a:pt x="1313" y="909"/>
                </a:lnTo>
                <a:lnTo>
                  <a:pt x="1313" y="909"/>
                </a:lnTo>
                <a:lnTo>
                  <a:pt x="1314" y="910"/>
                </a:lnTo>
                <a:lnTo>
                  <a:pt x="1314" y="911"/>
                </a:lnTo>
                <a:lnTo>
                  <a:pt x="1314" y="910"/>
                </a:lnTo>
                <a:lnTo>
                  <a:pt x="1315" y="911"/>
                </a:lnTo>
                <a:lnTo>
                  <a:pt x="1315" y="911"/>
                </a:lnTo>
                <a:lnTo>
                  <a:pt x="1316" y="911"/>
                </a:lnTo>
                <a:lnTo>
                  <a:pt x="1316" y="912"/>
                </a:lnTo>
                <a:lnTo>
                  <a:pt x="1316" y="912"/>
                </a:lnTo>
                <a:lnTo>
                  <a:pt x="1318" y="913"/>
                </a:lnTo>
                <a:lnTo>
                  <a:pt x="1318" y="913"/>
                </a:lnTo>
                <a:lnTo>
                  <a:pt x="1319" y="914"/>
                </a:lnTo>
                <a:lnTo>
                  <a:pt x="1319" y="916"/>
                </a:lnTo>
                <a:lnTo>
                  <a:pt x="1319" y="917"/>
                </a:lnTo>
                <a:lnTo>
                  <a:pt x="1320" y="917"/>
                </a:lnTo>
                <a:lnTo>
                  <a:pt x="1320" y="917"/>
                </a:lnTo>
                <a:lnTo>
                  <a:pt x="1321" y="918"/>
                </a:lnTo>
                <a:lnTo>
                  <a:pt x="1321" y="918"/>
                </a:lnTo>
                <a:lnTo>
                  <a:pt x="1321" y="918"/>
                </a:lnTo>
                <a:lnTo>
                  <a:pt x="1322" y="917"/>
                </a:lnTo>
                <a:lnTo>
                  <a:pt x="1322" y="917"/>
                </a:lnTo>
                <a:lnTo>
                  <a:pt x="1323" y="917"/>
                </a:lnTo>
                <a:lnTo>
                  <a:pt x="1323" y="918"/>
                </a:lnTo>
                <a:lnTo>
                  <a:pt x="1323" y="919"/>
                </a:lnTo>
                <a:lnTo>
                  <a:pt x="1324" y="920"/>
                </a:lnTo>
                <a:lnTo>
                  <a:pt x="1324" y="920"/>
                </a:lnTo>
                <a:lnTo>
                  <a:pt x="1325" y="919"/>
                </a:lnTo>
                <a:lnTo>
                  <a:pt x="1325" y="918"/>
                </a:lnTo>
                <a:lnTo>
                  <a:pt x="1327" y="918"/>
                </a:lnTo>
                <a:lnTo>
                  <a:pt x="1327" y="918"/>
                </a:lnTo>
                <a:lnTo>
                  <a:pt x="1327" y="918"/>
                </a:lnTo>
                <a:lnTo>
                  <a:pt x="1328" y="918"/>
                </a:lnTo>
                <a:lnTo>
                  <a:pt x="1328" y="918"/>
                </a:lnTo>
                <a:lnTo>
                  <a:pt x="1329" y="918"/>
                </a:lnTo>
                <a:lnTo>
                  <a:pt x="1329" y="918"/>
                </a:lnTo>
                <a:lnTo>
                  <a:pt x="1329" y="920"/>
                </a:lnTo>
                <a:lnTo>
                  <a:pt x="1330" y="921"/>
                </a:lnTo>
                <a:lnTo>
                  <a:pt x="1330" y="922"/>
                </a:lnTo>
                <a:lnTo>
                  <a:pt x="1331" y="925"/>
                </a:lnTo>
                <a:lnTo>
                  <a:pt x="1331" y="925"/>
                </a:lnTo>
                <a:lnTo>
                  <a:pt x="1331" y="925"/>
                </a:lnTo>
                <a:lnTo>
                  <a:pt x="1332" y="923"/>
                </a:lnTo>
                <a:lnTo>
                  <a:pt x="1332" y="923"/>
                </a:lnTo>
                <a:lnTo>
                  <a:pt x="1333" y="923"/>
                </a:lnTo>
                <a:lnTo>
                  <a:pt x="1333" y="923"/>
                </a:lnTo>
                <a:lnTo>
                  <a:pt x="1333" y="922"/>
                </a:lnTo>
                <a:lnTo>
                  <a:pt x="1334" y="923"/>
                </a:lnTo>
                <a:lnTo>
                  <a:pt x="1334" y="922"/>
                </a:lnTo>
                <a:lnTo>
                  <a:pt x="1336" y="922"/>
                </a:lnTo>
                <a:lnTo>
                  <a:pt x="1336" y="922"/>
                </a:lnTo>
                <a:lnTo>
                  <a:pt x="1336" y="922"/>
                </a:lnTo>
                <a:lnTo>
                  <a:pt x="1337" y="921"/>
                </a:lnTo>
                <a:lnTo>
                  <a:pt x="1337" y="922"/>
                </a:lnTo>
                <a:lnTo>
                  <a:pt x="1338" y="921"/>
                </a:lnTo>
                <a:lnTo>
                  <a:pt x="1338" y="922"/>
                </a:lnTo>
                <a:lnTo>
                  <a:pt x="1338" y="922"/>
                </a:lnTo>
                <a:lnTo>
                  <a:pt x="1339" y="921"/>
                </a:lnTo>
                <a:lnTo>
                  <a:pt x="1339" y="921"/>
                </a:lnTo>
                <a:lnTo>
                  <a:pt x="1340" y="920"/>
                </a:lnTo>
                <a:lnTo>
                  <a:pt x="1340" y="920"/>
                </a:lnTo>
                <a:lnTo>
                  <a:pt x="1341" y="921"/>
                </a:lnTo>
                <a:lnTo>
                  <a:pt x="1341" y="922"/>
                </a:lnTo>
                <a:lnTo>
                  <a:pt x="1341" y="922"/>
                </a:lnTo>
                <a:lnTo>
                  <a:pt x="1342" y="923"/>
                </a:lnTo>
                <a:lnTo>
                  <a:pt x="1342" y="925"/>
                </a:lnTo>
                <a:lnTo>
                  <a:pt x="1343" y="925"/>
                </a:lnTo>
                <a:lnTo>
                  <a:pt x="1343" y="926"/>
                </a:lnTo>
                <a:lnTo>
                  <a:pt x="1343" y="925"/>
                </a:lnTo>
                <a:lnTo>
                  <a:pt x="1345" y="923"/>
                </a:lnTo>
                <a:lnTo>
                  <a:pt x="1345" y="923"/>
                </a:lnTo>
                <a:lnTo>
                  <a:pt x="1346" y="922"/>
                </a:lnTo>
                <a:lnTo>
                  <a:pt x="1346" y="921"/>
                </a:lnTo>
                <a:lnTo>
                  <a:pt x="1346" y="919"/>
                </a:lnTo>
                <a:lnTo>
                  <a:pt x="1347" y="919"/>
                </a:lnTo>
                <a:lnTo>
                  <a:pt x="1347" y="918"/>
                </a:lnTo>
                <a:lnTo>
                  <a:pt x="1348" y="918"/>
                </a:lnTo>
                <a:lnTo>
                  <a:pt x="1348" y="918"/>
                </a:lnTo>
                <a:lnTo>
                  <a:pt x="1348" y="920"/>
                </a:lnTo>
                <a:lnTo>
                  <a:pt x="1349" y="920"/>
                </a:lnTo>
                <a:lnTo>
                  <a:pt x="1349" y="922"/>
                </a:lnTo>
                <a:lnTo>
                  <a:pt x="1350" y="921"/>
                </a:lnTo>
                <a:lnTo>
                  <a:pt x="1350" y="921"/>
                </a:lnTo>
                <a:lnTo>
                  <a:pt x="1350" y="920"/>
                </a:lnTo>
                <a:lnTo>
                  <a:pt x="1351" y="920"/>
                </a:lnTo>
                <a:lnTo>
                  <a:pt x="1351" y="920"/>
                </a:lnTo>
                <a:lnTo>
                  <a:pt x="1352" y="921"/>
                </a:lnTo>
                <a:lnTo>
                  <a:pt x="1352" y="920"/>
                </a:lnTo>
                <a:lnTo>
                  <a:pt x="1352" y="920"/>
                </a:lnTo>
                <a:lnTo>
                  <a:pt x="1354" y="919"/>
                </a:lnTo>
                <a:lnTo>
                  <a:pt x="1354" y="919"/>
                </a:lnTo>
                <a:lnTo>
                  <a:pt x="1355" y="918"/>
                </a:lnTo>
                <a:lnTo>
                  <a:pt x="1355" y="917"/>
                </a:lnTo>
                <a:lnTo>
                  <a:pt x="1356" y="917"/>
                </a:lnTo>
                <a:lnTo>
                  <a:pt x="1356" y="918"/>
                </a:lnTo>
                <a:lnTo>
                  <a:pt x="1356" y="918"/>
                </a:lnTo>
                <a:lnTo>
                  <a:pt x="1357" y="918"/>
                </a:lnTo>
                <a:lnTo>
                  <a:pt x="1357" y="919"/>
                </a:lnTo>
                <a:lnTo>
                  <a:pt x="1358" y="919"/>
                </a:lnTo>
                <a:lnTo>
                  <a:pt x="1358" y="920"/>
                </a:lnTo>
                <a:lnTo>
                  <a:pt x="1358" y="920"/>
                </a:lnTo>
                <a:lnTo>
                  <a:pt x="1359" y="921"/>
                </a:lnTo>
                <a:lnTo>
                  <a:pt x="1359" y="921"/>
                </a:lnTo>
                <a:lnTo>
                  <a:pt x="1360" y="921"/>
                </a:lnTo>
                <a:lnTo>
                  <a:pt x="1360" y="921"/>
                </a:lnTo>
                <a:lnTo>
                  <a:pt x="1360" y="920"/>
                </a:lnTo>
                <a:lnTo>
                  <a:pt x="1361" y="919"/>
                </a:lnTo>
                <a:lnTo>
                  <a:pt x="1361" y="918"/>
                </a:lnTo>
                <a:lnTo>
                  <a:pt x="1363" y="919"/>
                </a:lnTo>
                <a:lnTo>
                  <a:pt x="1363" y="918"/>
                </a:lnTo>
                <a:lnTo>
                  <a:pt x="1363" y="918"/>
                </a:lnTo>
                <a:lnTo>
                  <a:pt x="1364" y="919"/>
                </a:lnTo>
                <a:lnTo>
                  <a:pt x="1364" y="919"/>
                </a:lnTo>
                <a:lnTo>
                  <a:pt x="1365" y="917"/>
                </a:lnTo>
                <a:lnTo>
                  <a:pt x="1365" y="916"/>
                </a:lnTo>
                <a:lnTo>
                  <a:pt x="1365" y="916"/>
                </a:lnTo>
                <a:lnTo>
                  <a:pt x="1366" y="914"/>
                </a:lnTo>
                <a:lnTo>
                  <a:pt x="1366" y="914"/>
                </a:lnTo>
                <a:lnTo>
                  <a:pt x="1367" y="916"/>
                </a:lnTo>
                <a:lnTo>
                  <a:pt x="1367" y="916"/>
                </a:lnTo>
                <a:lnTo>
                  <a:pt x="1368" y="916"/>
                </a:lnTo>
                <a:lnTo>
                  <a:pt x="1368" y="916"/>
                </a:lnTo>
                <a:lnTo>
                  <a:pt x="1368" y="914"/>
                </a:lnTo>
                <a:lnTo>
                  <a:pt x="1369" y="913"/>
                </a:lnTo>
                <a:lnTo>
                  <a:pt x="1369" y="912"/>
                </a:lnTo>
                <a:lnTo>
                  <a:pt x="1370" y="912"/>
                </a:lnTo>
                <a:lnTo>
                  <a:pt x="1370" y="914"/>
                </a:lnTo>
                <a:lnTo>
                  <a:pt x="1370" y="916"/>
                </a:lnTo>
                <a:lnTo>
                  <a:pt x="1371" y="916"/>
                </a:lnTo>
                <a:lnTo>
                  <a:pt x="1371" y="916"/>
                </a:lnTo>
                <a:lnTo>
                  <a:pt x="1373" y="916"/>
                </a:lnTo>
                <a:lnTo>
                  <a:pt x="1373" y="917"/>
                </a:lnTo>
                <a:lnTo>
                  <a:pt x="1373" y="916"/>
                </a:lnTo>
                <a:lnTo>
                  <a:pt x="1374" y="914"/>
                </a:lnTo>
                <a:lnTo>
                  <a:pt x="1374" y="916"/>
                </a:lnTo>
                <a:lnTo>
                  <a:pt x="1375" y="917"/>
                </a:lnTo>
                <a:lnTo>
                  <a:pt x="1375" y="914"/>
                </a:lnTo>
                <a:lnTo>
                  <a:pt x="1375" y="917"/>
                </a:lnTo>
                <a:lnTo>
                  <a:pt x="1376" y="916"/>
                </a:lnTo>
                <a:lnTo>
                  <a:pt x="1376" y="914"/>
                </a:lnTo>
                <a:lnTo>
                  <a:pt x="1377" y="914"/>
                </a:lnTo>
                <a:lnTo>
                  <a:pt x="1377" y="913"/>
                </a:lnTo>
                <a:lnTo>
                  <a:pt x="1377" y="913"/>
                </a:lnTo>
                <a:lnTo>
                  <a:pt x="1378" y="914"/>
                </a:lnTo>
                <a:lnTo>
                  <a:pt x="1378" y="914"/>
                </a:lnTo>
                <a:lnTo>
                  <a:pt x="1379" y="913"/>
                </a:lnTo>
                <a:lnTo>
                  <a:pt x="1379" y="912"/>
                </a:lnTo>
                <a:lnTo>
                  <a:pt x="1379" y="911"/>
                </a:lnTo>
                <a:lnTo>
                  <a:pt x="1380" y="909"/>
                </a:lnTo>
                <a:lnTo>
                  <a:pt x="1380" y="909"/>
                </a:lnTo>
                <a:lnTo>
                  <a:pt x="1382" y="909"/>
                </a:lnTo>
                <a:lnTo>
                  <a:pt x="1382" y="908"/>
                </a:lnTo>
                <a:lnTo>
                  <a:pt x="1383" y="908"/>
                </a:lnTo>
                <a:lnTo>
                  <a:pt x="1383" y="910"/>
                </a:lnTo>
                <a:lnTo>
                  <a:pt x="1383" y="910"/>
                </a:lnTo>
                <a:lnTo>
                  <a:pt x="1384" y="912"/>
                </a:lnTo>
                <a:lnTo>
                  <a:pt x="1384" y="914"/>
                </a:lnTo>
                <a:lnTo>
                  <a:pt x="1385" y="914"/>
                </a:lnTo>
                <a:lnTo>
                  <a:pt x="1385" y="914"/>
                </a:lnTo>
                <a:lnTo>
                  <a:pt x="1385" y="916"/>
                </a:lnTo>
                <a:lnTo>
                  <a:pt x="1386" y="916"/>
                </a:lnTo>
                <a:lnTo>
                  <a:pt x="1386" y="917"/>
                </a:lnTo>
                <a:lnTo>
                  <a:pt x="1387" y="917"/>
                </a:lnTo>
                <a:lnTo>
                  <a:pt x="1387" y="918"/>
                </a:lnTo>
                <a:lnTo>
                  <a:pt x="1387" y="917"/>
                </a:lnTo>
                <a:lnTo>
                  <a:pt x="1388" y="917"/>
                </a:lnTo>
                <a:lnTo>
                  <a:pt x="1388" y="916"/>
                </a:lnTo>
                <a:lnTo>
                  <a:pt x="1389" y="914"/>
                </a:lnTo>
                <a:lnTo>
                  <a:pt x="1389" y="916"/>
                </a:lnTo>
                <a:lnTo>
                  <a:pt x="1389" y="913"/>
                </a:lnTo>
                <a:lnTo>
                  <a:pt x="1391" y="910"/>
                </a:lnTo>
                <a:lnTo>
                  <a:pt x="1391" y="910"/>
                </a:lnTo>
                <a:lnTo>
                  <a:pt x="1392" y="910"/>
                </a:lnTo>
                <a:lnTo>
                  <a:pt x="1392" y="909"/>
                </a:lnTo>
                <a:lnTo>
                  <a:pt x="1392" y="909"/>
                </a:lnTo>
                <a:lnTo>
                  <a:pt x="1393" y="909"/>
                </a:lnTo>
                <a:lnTo>
                  <a:pt x="1393" y="910"/>
                </a:lnTo>
                <a:lnTo>
                  <a:pt x="1394" y="912"/>
                </a:lnTo>
                <a:lnTo>
                  <a:pt x="1394" y="911"/>
                </a:lnTo>
                <a:lnTo>
                  <a:pt x="1394" y="912"/>
                </a:lnTo>
                <a:lnTo>
                  <a:pt x="1395" y="913"/>
                </a:lnTo>
                <a:lnTo>
                  <a:pt x="1395" y="912"/>
                </a:lnTo>
                <a:lnTo>
                  <a:pt x="1396" y="912"/>
                </a:lnTo>
                <a:lnTo>
                  <a:pt x="1396" y="912"/>
                </a:lnTo>
                <a:lnTo>
                  <a:pt x="1397" y="912"/>
                </a:lnTo>
                <a:lnTo>
                  <a:pt x="1397" y="911"/>
                </a:lnTo>
                <a:lnTo>
                  <a:pt x="1397" y="910"/>
                </a:lnTo>
                <a:lnTo>
                  <a:pt x="1398" y="909"/>
                </a:lnTo>
                <a:lnTo>
                  <a:pt x="1398" y="909"/>
                </a:lnTo>
                <a:lnTo>
                  <a:pt x="1400" y="910"/>
                </a:lnTo>
                <a:lnTo>
                  <a:pt x="1400" y="909"/>
                </a:lnTo>
                <a:lnTo>
                  <a:pt x="1400" y="909"/>
                </a:lnTo>
                <a:lnTo>
                  <a:pt x="1401" y="909"/>
                </a:lnTo>
                <a:lnTo>
                  <a:pt x="1401" y="908"/>
                </a:lnTo>
                <a:lnTo>
                  <a:pt x="1402" y="907"/>
                </a:lnTo>
                <a:lnTo>
                  <a:pt x="1402" y="907"/>
                </a:lnTo>
                <a:lnTo>
                  <a:pt x="1402" y="908"/>
                </a:lnTo>
                <a:lnTo>
                  <a:pt x="1403" y="909"/>
                </a:lnTo>
                <a:lnTo>
                  <a:pt x="1403" y="908"/>
                </a:lnTo>
                <a:lnTo>
                  <a:pt x="1404" y="909"/>
                </a:lnTo>
                <a:lnTo>
                  <a:pt x="1404" y="908"/>
                </a:lnTo>
                <a:lnTo>
                  <a:pt x="1404" y="909"/>
                </a:lnTo>
                <a:lnTo>
                  <a:pt x="1405" y="909"/>
                </a:lnTo>
                <a:lnTo>
                  <a:pt x="1405" y="911"/>
                </a:lnTo>
                <a:lnTo>
                  <a:pt x="1406" y="912"/>
                </a:lnTo>
                <a:lnTo>
                  <a:pt x="1406" y="913"/>
                </a:lnTo>
                <a:lnTo>
                  <a:pt x="1406" y="913"/>
                </a:lnTo>
                <a:lnTo>
                  <a:pt x="1407" y="914"/>
                </a:lnTo>
                <a:lnTo>
                  <a:pt x="1407" y="914"/>
                </a:lnTo>
                <a:lnTo>
                  <a:pt x="1409" y="916"/>
                </a:lnTo>
                <a:lnTo>
                  <a:pt x="1409" y="916"/>
                </a:lnTo>
                <a:lnTo>
                  <a:pt x="1409" y="917"/>
                </a:lnTo>
                <a:lnTo>
                  <a:pt x="1410" y="916"/>
                </a:lnTo>
                <a:lnTo>
                  <a:pt x="1410" y="916"/>
                </a:lnTo>
                <a:lnTo>
                  <a:pt x="1411" y="916"/>
                </a:lnTo>
                <a:lnTo>
                  <a:pt x="1411" y="916"/>
                </a:lnTo>
                <a:lnTo>
                  <a:pt x="1412" y="914"/>
                </a:lnTo>
                <a:lnTo>
                  <a:pt x="1412" y="914"/>
                </a:lnTo>
                <a:lnTo>
                  <a:pt x="1412" y="913"/>
                </a:lnTo>
                <a:lnTo>
                  <a:pt x="1413" y="912"/>
                </a:lnTo>
                <a:lnTo>
                  <a:pt x="1413" y="913"/>
                </a:lnTo>
                <a:lnTo>
                  <a:pt x="1414" y="913"/>
                </a:lnTo>
                <a:lnTo>
                  <a:pt x="1414" y="914"/>
                </a:lnTo>
                <a:lnTo>
                  <a:pt x="1414" y="916"/>
                </a:lnTo>
                <a:lnTo>
                  <a:pt x="1415" y="917"/>
                </a:lnTo>
                <a:lnTo>
                  <a:pt x="1415" y="918"/>
                </a:lnTo>
                <a:lnTo>
                  <a:pt x="1416" y="918"/>
                </a:lnTo>
                <a:lnTo>
                  <a:pt x="1416" y="918"/>
                </a:lnTo>
                <a:lnTo>
                  <a:pt x="1416" y="919"/>
                </a:lnTo>
                <a:lnTo>
                  <a:pt x="1418" y="919"/>
                </a:lnTo>
                <a:lnTo>
                  <a:pt x="1418" y="919"/>
                </a:lnTo>
                <a:lnTo>
                  <a:pt x="1419" y="920"/>
                </a:lnTo>
                <a:lnTo>
                  <a:pt x="1419" y="922"/>
                </a:lnTo>
                <a:lnTo>
                  <a:pt x="1419" y="922"/>
                </a:lnTo>
                <a:lnTo>
                  <a:pt x="1420" y="922"/>
                </a:lnTo>
                <a:lnTo>
                  <a:pt x="1420" y="921"/>
                </a:lnTo>
                <a:lnTo>
                  <a:pt x="1421" y="921"/>
                </a:lnTo>
                <a:lnTo>
                  <a:pt x="1421" y="921"/>
                </a:lnTo>
                <a:lnTo>
                  <a:pt x="1421" y="921"/>
                </a:lnTo>
                <a:lnTo>
                  <a:pt x="1422" y="922"/>
                </a:lnTo>
                <a:lnTo>
                  <a:pt x="1422" y="920"/>
                </a:lnTo>
                <a:lnTo>
                  <a:pt x="1423" y="921"/>
                </a:lnTo>
                <a:lnTo>
                  <a:pt x="1423" y="920"/>
                </a:lnTo>
                <a:lnTo>
                  <a:pt x="1423" y="919"/>
                </a:lnTo>
                <a:lnTo>
                  <a:pt x="1424" y="920"/>
                </a:lnTo>
                <a:lnTo>
                  <a:pt x="1424" y="920"/>
                </a:lnTo>
                <a:lnTo>
                  <a:pt x="1425" y="920"/>
                </a:lnTo>
                <a:lnTo>
                  <a:pt x="1425" y="920"/>
                </a:lnTo>
                <a:lnTo>
                  <a:pt x="1427" y="920"/>
                </a:lnTo>
                <a:lnTo>
                  <a:pt x="1427" y="921"/>
                </a:lnTo>
                <a:lnTo>
                  <a:pt x="1427" y="921"/>
                </a:lnTo>
                <a:lnTo>
                  <a:pt x="1428" y="920"/>
                </a:lnTo>
                <a:lnTo>
                  <a:pt x="1428" y="921"/>
                </a:lnTo>
                <a:lnTo>
                  <a:pt x="1429" y="921"/>
                </a:lnTo>
                <a:lnTo>
                  <a:pt x="1429" y="922"/>
                </a:lnTo>
                <a:lnTo>
                  <a:pt x="1429" y="923"/>
                </a:lnTo>
                <a:lnTo>
                  <a:pt x="1430" y="925"/>
                </a:lnTo>
                <a:lnTo>
                  <a:pt x="1430" y="925"/>
                </a:lnTo>
                <a:lnTo>
                  <a:pt x="1431" y="925"/>
                </a:lnTo>
                <a:lnTo>
                  <a:pt x="1431" y="925"/>
                </a:lnTo>
                <a:lnTo>
                  <a:pt x="1431" y="925"/>
                </a:lnTo>
                <a:lnTo>
                  <a:pt x="1432" y="926"/>
                </a:lnTo>
                <a:lnTo>
                  <a:pt x="1432" y="925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2"/>
                </a:lnTo>
                <a:lnTo>
                  <a:pt x="1434" y="921"/>
                </a:lnTo>
                <a:lnTo>
                  <a:pt x="1434" y="921"/>
                </a:lnTo>
                <a:lnTo>
                  <a:pt x="1436" y="921"/>
                </a:lnTo>
                <a:lnTo>
                  <a:pt x="1436" y="921"/>
                </a:lnTo>
                <a:lnTo>
                  <a:pt x="1436" y="922"/>
                </a:lnTo>
                <a:lnTo>
                  <a:pt x="1437" y="922"/>
                </a:lnTo>
                <a:lnTo>
                  <a:pt x="1437" y="923"/>
                </a:lnTo>
                <a:lnTo>
                  <a:pt x="1438" y="925"/>
                </a:lnTo>
                <a:lnTo>
                  <a:pt x="1438" y="925"/>
                </a:lnTo>
                <a:lnTo>
                  <a:pt x="1439" y="925"/>
                </a:lnTo>
                <a:lnTo>
                  <a:pt x="1439" y="923"/>
                </a:lnTo>
                <a:lnTo>
                  <a:pt x="1439" y="925"/>
                </a:lnTo>
                <a:lnTo>
                  <a:pt x="1440" y="926"/>
                </a:lnTo>
                <a:lnTo>
                  <a:pt x="1440" y="926"/>
                </a:lnTo>
                <a:lnTo>
                  <a:pt x="1441" y="926"/>
                </a:lnTo>
                <a:lnTo>
                  <a:pt x="1441" y="925"/>
                </a:lnTo>
                <a:lnTo>
                  <a:pt x="1441" y="923"/>
                </a:lnTo>
                <a:lnTo>
                  <a:pt x="1442" y="921"/>
                </a:lnTo>
                <a:lnTo>
                  <a:pt x="1442" y="921"/>
                </a:lnTo>
                <a:lnTo>
                  <a:pt x="1443" y="919"/>
                </a:lnTo>
                <a:lnTo>
                  <a:pt x="1443" y="918"/>
                </a:lnTo>
                <a:lnTo>
                  <a:pt x="1443" y="918"/>
                </a:lnTo>
                <a:lnTo>
                  <a:pt x="1445" y="918"/>
                </a:lnTo>
                <a:lnTo>
                  <a:pt x="1445" y="919"/>
                </a:lnTo>
                <a:lnTo>
                  <a:pt x="1446" y="920"/>
                </a:lnTo>
                <a:lnTo>
                  <a:pt x="1446" y="920"/>
                </a:lnTo>
                <a:lnTo>
                  <a:pt x="1446" y="918"/>
                </a:lnTo>
                <a:lnTo>
                  <a:pt x="1447" y="918"/>
                </a:lnTo>
                <a:lnTo>
                  <a:pt x="1447" y="918"/>
                </a:lnTo>
                <a:lnTo>
                  <a:pt x="1448" y="918"/>
                </a:lnTo>
                <a:lnTo>
                  <a:pt x="1448" y="917"/>
                </a:lnTo>
                <a:lnTo>
                  <a:pt x="1448" y="914"/>
                </a:lnTo>
                <a:lnTo>
                  <a:pt x="1449" y="913"/>
                </a:lnTo>
                <a:lnTo>
                  <a:pt x="1449" y="913"/>
                </a:lnTo>
                <a:lnTo>
                  <a:pt x="1450" y="914"/>
                </a:lnTo>
                <a:lnTo>
                  <a:pt x="1450" y="913"/>
                </a:lnTo>
                <a:lnTo>
                  <a:pt x="1450" y="913"/>
                </a:lnTo>
                <a:lnTo>
                  <a:pt x="1451" y="913"/>
                </a:lnTo>
                <a:lnTo>
                  <a:pt x="1451" y="913"/>
                </a:lnTo>
                <a:lnTo>
                  <a:pt x="1452" y="916"/>
                </a:lnTo>
                <a:lnTo>
                  <a:pt x="1452" y="918"/>
                </a:lnTo>
                <a:lnTo>
                  <a:pt x="1454" y="919"/>
                </a:lnTo>
                <a:lnTo>
                  <a:pt x="1454" y="919"/>
                </a:lnTo>
                <a:lnTo>
                  <a:pt x="1454" y="918"/>
                </a:lnTo>
                <a:lnTo>
                  <a:pt x="1455" y="917"/>
                </a:lnTo>
                <a:lnTo>
                  <a:pt x="1455" y="914"/>
                </a:lnTo>
                <a:lnTo>
                  <a:pt x="1456" y="913"/>
                </a:lnTo>
                <a:lnTo>
                  <a:pt x="1456" y="912"/>
                </a:lnTo>
                <a:lnTo>
                  <a:pt x="1456" y="911"/>
                </a:lnTo>
                <a:lnTo>
                  <a:pt x="1457" y="910"/>
                </a:lnTo>
                <a:lnTo>
                  <a:pt x="1457" y="909"/>
                </a:lnTo>
                <a:lnTo>
                  <a:pt x="1458" y="909"/>
                </a:lnTo>
                <a:lnTo>
                  <a:pt x="1458" y="909"/>
                </a:lnTo>
                <a:lnTo>
                  <a:pt x="1458" y="909"/>
                </a:lnTo>
                <a:lnTo>
                  <a:pt x="1459" y="909"/>
                </a:lnTo>
                <a:lnTo>
                  <a:pt x="1459" y="908"/>
                </a:lnTo>
                <a:lnTo>
                  <a:pt x="1460" y="908"/>
                </a:lnTo>
                <a:lnTo>
                  <a:pt x="1460" y="907"/>
                </a:lnTo>
                <a:lnTo>
                  <a:pt x="1460" y="905"/>
                </a:lnTo>
                <a:lnTo>
                  <a:pt x="1461" y="903"/>
                </a:lnTo>
                <a:lnTo>
                  <a:pt x="1461" y="904"/>
                </a:lnTo>
                <a:lnTo>
                  <a:pt x="1463" y="904"/>
                </a:lnTo>
                <a:lnTo>
                  <a:pt x="1463" y="904"/>
                </a:lnTo>
                <a:lnTo>
                  <a:pt x="1463" y="904"/>
                </a:lnTo>
                <a:lnTo>
                  <a:pt x="1464" y="904"/>
                </a:lnTo>
                <a:lnTo>
                  <a:pt x="1464" y="904"/>
                </a:lnTo>
                <a:lnTo>
                  <a:pt x="1465" y="902"/>
                </a:lnTo>
                <a:lnTo>
                  <a:pt x="1465" y="902"/>
                </a:lnTo>
                <a:lnTo>
                  <a:pt x="1465" y="902"/>
                </a:lnTo>
                <a:lnTo>
                  <a:pt x="1466" y="903"/>
                </a:lnTo>
                <a:lnTo>
                  <a:pt x="1466" y="902"/>
                </a:lnTo>
                <a:lnTo>
                  <a:pt x="1467" y="902"/>
                </a:lnTo>
                <a:lnTo>
                  <a:pt x="1467" y="903"/>
                </a:lnTo>
                <a:lnTo>
                  <a:pt x="1468" y="903"/>
                </a:lnTo>
                <a:lnTo>
                  <a:pt x="1468" y="902"/>
                </a:lnTo>
                <a:lnTo>
                  <a:pt x="1468" y="902"/>
                </a:lnTo>
                <a:lnTo>
                  <a:pt x="1469" y="902"/>
                </a:lnTo>
                <a:lnTo>
                  <a:pt x="1469" y="903"/>
                </a:lnTo>
                <a:lnTo>
                  <a:pt x="1470" y="903"/>
                </a:lnTo>
                <a:lnTo>
                  <a:pt x="1470" y="903"/>
                </a:lnTo>
                <a:lnTo>
                  <a:pt x="1470" y="904"/>
                </a:lnTo>
                <a:lnTo>
                  <a:pt x="1472" y="905"/>
                </a:lnTo>
                <a:lnTo>
                  <a:pt x="1472" y="905"/>
                </a:lnTo>
                <a:lnTo>
                  <a:pt x="1473" y="907"/>
                </a:lnTo>
                <a:lnTo>
                  <a:pt x="1473" y="907"/>
                </a:lnTo>
                <a:lnTo>
                  <a:pt x="1473" y="907"/>
                </a:lnTo>
                <a:lnTo>
                  <a:pt x="1474" y="907"/>
                </a:lnTo>
                <a:lnTo>
                  <a:pt x="1474" y="908"/>
                </a:lnTo>
                <a:lnTo>
                  <a:pt x="1475" y="908"/>
                </a:lnTo>
                <a:lnTo>
                  <a:pt x="1475" y="910"/>
                </a:lnTo>
                <a:lnTo>
                  <a:pt x="1475" y="912"/>
                </a:lnTo>
                <a:lnTo>
                  <a:pt x="1476" y="912"/>
                </a:lnTo>
                <a:lnTo>
                  <a:pt x="1476" y="913"/>
                </a:lnTo>
                <a:lnTo>
                  <a:pt x="1477" y="911"/>
                </a:lnTo>
                <a:lnTo>
                  <a:pt x="1477" y="911"/>
                </a:lnTo>
                <a:lnTo>
                  <a:pt x="1477" y="911"/>
                </a:lnTo>
                <a:lnTo>
                  <a:pt x="1478" y="911"/>
                </a:lnTo>
                <a:lnTo>
                  <a:pt x="1478" y="911"/>
                </a:lnTo>
                <a:lnTo>
                  <a:pt x="1479" y="911"/>
                </a:lnTo>
                <a:lnTo>
                  <a:pt x="1479" y="911"/>
                </a:lnTo>
                <a:lnTo>
                  <a:pt x="1479" y="910"/>
                </a:lnTo>
                <a:lnTo>
                  <a:pt x="1481" y="910"/>
                </a:lnTo>
                <a:lnTo>
                  <a:pt x="1481" y="911"/>
                </a:lnTo>
                <a:lnTo>
                  <a:pt x="1482" y="911"/>
                </a:lnTo>
                <a:lnTo>
                  <a:pt x="1482" y="913"/>
                </a:lnTo>
                <a:lnTo>
                  <a:pt x="1483" y="913"/>
                </a:lnTo>
                <a:lnTo>
                  <a:pt x="1483" y="912"/>
                </a:lnTo>
                <a:lnTo>
                  <a:pt x="1483" y="913"/>
                </a:lnTo>
                <a:lnTo>
                  <a:pt x="1484" y="913"/>
                </a:lnTo>
                <a:lnTo>
                  <a:pt x="1484" y="914"/>
                </a:lnTo>
                <a:lnTo>
                  <a:pt x="1485" y="916"/>
                </a:lnTo>
                <a:lnTo>
                  <a:pt x="1485" y="917"/>
                </a:lnTo>
                <a:lnTo>
                  <a:pt x="1485" y="918"/>
                </a:lnTo>
                <a:lnTo>
                  <a:pt x="1486" y="918"/>
                </a:lnTo>
                <a:lnTo>
                  <a:pt x="1486" y="919"/>
                </a:lnTo>
                <a:lnTo>
                  <a:pt x="1487" y="920"/>
                </a:lnTo>
                <a:lnTo>
                  <a:pt x="1487" y="920"/>
                </a:lnTo>
                <a:lnTo>
                  <a:pt x="1487" y="920"/>
                </a:lnTo>
                <a:lnTo>
                  <a:pt x="1488" y="920"/>
                </a:lnTo>
                <a:lnTo>
                  <a:pt x="1488" y="919"/>
                </a:lnTo>
                <a:lnTo>
                  <a:pt x="1490" y="920"/>
                </a:lnTo>
                <a:lnTo>
                  <a:pt x="1490" y="919"/>
                </a:lnTo>
                <a:lnTo>
                  <a:pt x="1490" y="920"/>
                </a:lnTo>
                <a:lnTo>
                  <a:pt x="1491" y="920"/>
                </a:lnTo>
                <a:lnTo>
                  <a:pt x="1491" y="921"/>
                </a:lnTo>
                <a:lnTo>
                  <a:pt x="1492" y="920"/>
                </a:lnTo>
                <a:lnTo>
                  <a:pt x="1492" y="920"/>
                </a:lnTo>
                <a:lnTo>
                  <a:pt x="1492" y="921"/>
                </a:lnTo>
                <a:lnTo>
                  <a:pt x="1493" y="921"/>
                </a:lnTo>
                <a:lnTo>
                  <a:pt x="1493" y="921"/>
                </a:lnTo>
                <a:lnTo>
                  <a:pt x="1494" y="920"/>
                </a:lnTo>
                <a:lnTo>
                  <a:pt x="1494" y="922"/>
                </a:lnTo>
                <a:lnTo>
                  <a:pt x="1495" y="923"/>
                </a:lnTo>
                <a:lnTo>
                  <a:pt x="1495" y="925"/>
                </a:lnTo>
                <a:lnTo>
                  <a:pt x="1495" y="923"/>
                </a:lnTo>
                <a:lnTo>
                  <a:pt x="1496" y="925"/>
                </a:lnTo>
                <a:lnTo>
                  <a:pt x="1496" y="925"/>
                </a:lnTo>
                <a:lnTo>
                  <a:pt x="1497" y="925"/>
                </a:lnTo>
                <a:lnTo>
                  <a:pt x="1497" y="927"/>
                </a:lnTo>
                <a:lnTo>
                  <a:pt x="1497" y="928"/>
                </a:lnTo>
                <a:lnTo>
                  <a:pt x="1499" y="928"/>
                </a:lnTo>
                <a:lnTo>
                  <a:pt x="1499" y="927"/>
                </a:lnTo>
                <a:lnTo>
                  <a:pt x="1500" y="926"/>
                </a:lnTo>
                <a:lnTo>
                  <a:pt x="1500" y="926"/>
                </a:lnTo>
                <a:lnTo>
                  <a:pt x="1500" y="923"/>
                </a:lnTo>
                <a:lnTo>
                  <a:pt x="1501" y="921"/>
                </a:lnTo>
                <a:lnTo>
                  <a:pt x="1501" y="920"/>
                </a:lnTo>
                <a:lnTo>
                  <a:pt x="1502" y="919"/>
                </a:lnTo>
                <a:lnTo>
                  <a:pt x="1502" y="918"/>
                </a:lnTo>
                <a:lnTo>
                  <a:pt x="1502" y="919"/>
                </a:lnTo>
                <a:lnTo>
                  <a:pt x="1503" y="918"/>
                </a:lnTo>
                <a:lnTo>
                  <a:pt x="1503" y="920"/>
                </a:lnTo>
                <a:lnTo>
                  <a:pt x="1504" y="920"/>
                </a:lnTo>
                <a:lnTo>
                  <a:pt x="1504" y="920"/>
                </a:lnTo>
                <a:lnTo>
                  <a:pt x="1504" y="920"/>
                </a:lnTo>
                <a:lnTo>
                  <a:pt x="1505" y="921"/>
                </a:lnTo>
                <a:lnTo>
                  <a:pt x="1505" y="921"/>
                </a:lnTo>
                <a:lnTo>
                  <a:pt x="1506" y="921"/>
                </a:lnTo>
                <a:lnTo>
                  <a:pt x="1506" y="919"/>
                </a:lnTo>
                <a:lnTo>
                  <a:pt x="1506" y="919"/>
                </a:lnTo>
                <a:lnTo>
                  <a:pt x="1508" y="918"/>
                </a:lnTo>
                <a:lnTo>
                  <a:pt x="1508" y="918"/>
                </a:lnTo>
                <a:lnTo>
                  <a:pt x="1509" y="917"/>
                </a:lnTo>
                <a:lnTo>
                  <a:pt x="1509" y="918"/>
                </a:lnTo>
                <a:lnTo>
                  <a:pt x="1510" y="918"/>
                </a:lnTo>
                <a:lnTo>
                  <a:pt x="1510" y="918"/>
                </a:lnTo>
                <a:lnTo>
                  <a:pt x="1510" y="918"/>
                </a:lnTo>
                <a:lnTo>
                  <a:pt x="1511" y="918"/>
                </a:lnTo>
                <a:lnTo>
                  <a:pt x="1511" y="917"/>
                </a:lnTo>
                <a:lnTo>
                  <a:pt x="1512" y="917"/>
                </a:lnTo>
                <a:lnTo>
                  <a:pt x="1512" y="917"/>
                </a:lnTo>
                <a:lnTo>
                  <a:pt x="1512" y="917"/>
                </a:lnTo>
                <a:lnTo>
                  <a:pt x="1513" y="918"/>
                </a:lnTo>
                <a:lnTo>
                  <a:pt x="1513" y="919"/>
                </a:lnTo>
                <a:lnTo>
                  <a:pt x="1514" y="920"/>
                </a:lnTo>
                <a:lnTo>
                  <a:pt x="1514" y="921"/>
                </a:lnTo>
                <a:lnTo>
                  <a:pt x="1514" y="921"/>
                </a:lnTo>
                <a:lnTo>
                  <a:pt x="1515" y="921"/>
                </a:lnTo>
                <a:lnTo>
                  <a:pt x="1515" y="921"/>
                </a:lnTo>
                <a:lnTo>
                  <a:pt x="1517" y="920"/>
                </a:lnTo>
                <a:lnTo>
                  <a:pt x="1517" y="918"/>
                </a:lnTo>
                <a:lnTo>
                  <a:pt x="1517" y="918"/>
                </a:lnTo>
                <a:lnTo>
                  <a:pt x="1518" y="916"/>
                </a:lnTo>
                <a:lnTo>
                  <a:pt x="1518" y="914"/>
                </a:lnTo>
                <a:lnTo>
                  <a:pt x="1519" y="916"/>
                </a:lnTo>
                <a:lnTo>
                  <a:pt x="1519" y="916"/>
                </a:lnTo>
                <a:lnTo>
                  <a:pt x="1519" y="914"/>
                </a:lnTo>
                <a:lnTo>
                  <a:pt x="1520" y="913"/>
                </a:lnTo>
                <a:lnTo>
                  <a:pt x="1520" y="912"/>
                </a:lnTo>
                <a:lnTo>
                  <a:pt x="1521" y="911"/>
                </a:lnTo>
                <a:lnTo>
                  <a:pt x="1521" y="909"/>
                </a:lnTo>
                <a:lnTo>
                  <a:pt x="1521" y="910"/>
                </a:lnTo>
                <a:lnTo>
                  <a:pt x="1522" y="910"/>
                </a:lnTo>
                <a:lnTo>
                  <a:pt x="1522" y="911"/>
                </a:lnTo>
                <a:lnTo>
                  <a:pt x="1523" y="911"/>
                </a:lnTo>
                <a:lnTo>
                  <a:pt x="1523" y="912"/>
                </a:lnTo>
                <a:lnTo>
                  <a:pt x="1524" y="912"/>
                </a:lnTo>
                <a:lnTo>
                  <a:pt x="1524" y="912"/>
                </a:lnTo>
                <a:lnTo>
                  <a:pt x="1524" y="910"/>
                </a:lnTo>
                <a:lnTo>
                  <a:pt x="1526" y="909"/>
                </a:lnTo>
                <a:lnTo>
                  <a:pt x="1526" y="909"/>
                </a:lnTo>
                <a:lnTo>
                  <a:pt x="1527" y="909"/>
                </a:lnTo>
                <a:lnTo>
                  <a:pt x="1527" y="907"/>
                </a:lnTo>
                <a:lnTo>
                  <a:pt x="1527" y="905"/>
                </a:lnTo>
                <a:lnTo>
                  <a:pt x="1528" y="907"/>
                </a:lnTo>
                <a:lnTo>
                  <a:pt x="1528" y="905"/>
                </a:lnTo>
                <a:lnTo>
                  <a:pt x="1529" y="907"/>
                </a:lnTo>
                <a:lnTo>
                  <a:pt x="1529" y="907"/>
                </a:lnTo>
                <a:lnTo>
                  <a:pt x="1529" y="907"/>
                </a:lnTo>
                <a:lnTo>
                  <a:pt x="1530" y="907"/>
                </a:lnTo>
                <a:lnTo>
                  <a:pt x="1530" y="908"/>
                </a:lnTo>
                <a:lnTo>
                  <a:pt x="1531" y="909"/>
                </a:lnTo>
                <a:lnTo>
                  <a:pt x="1531" y="910"/>
                </a:lnTo>
                <a:lnTo>
                  <a:pt x="1531" y="911"/>
                </a:lnTo>
                <a:lnTo>
                  <a:pt x="1532" y="912"/>
                </a:lnTo>
                <a:lnTo>
                  <a:pt x="1532" y="913"/>
                </a:lnTo>
                <a:lnTo>
                  <a:pt x="1533" y="913"/>
                </a:lnTo>
                <a:lnTo>
                  <a:pt x="1533" y="911"/>
                </a:lnTo>
                <a:lnTo>
                  <a:pt x="1533" y="910"/>
                </a:lnTo>
                <a:lnTo>
                  <a:pt x="1535" y="909"/>
                </a:lnTo>
                <a:lnTo>
                  <a:pt x="1535" y="908"/>
                </a:lnTo>
                <a:lnTo>
                  <a:pt x="1536" y="907"/>
                </a:lnTo>
                <a:lnTo>
                  <a:pt x="1536" y="907"/>
                </a:lnTo>
                <a:lnTo>
                  <a:pt x="1536" y="907"/>
                </a:lnTo>
                <a:lnTo>
                  <a:pt x="1537" y="907"/>
                </a:lnTo>
                <a:lnTo>
                  <a:pt x="1537" y="908"/>
                </a:lnTo>
                <a:lnTo>
                  <a:pt x="1538" y="907"/>
                </a:lnTo>
                <a:lnTo>
                  <a:pt x="1538" y="907"/>
                </a:lnTo>
                <a:lnTo>
                  <a:pt x="1539" y="907"/>
                </a:lnTo>
                <a:lnTo>
                  <a:pt x="1539" y="908"/>
                </a:lnTo>
                <a:lnTo>
                  <a:pt x="1539" y="910"/>
                </a:lnTo>
                <a:lnTo>
                  <a:pt x="1540" y="909"/>
                </a:lnTo>
                <a:lnTo>
                  <a:pt x="1540" y="908"/>
                </a:lnTo>
                <a:lnTo>
                  <a:pt x="1541" y="908"/>
                </a:lnTo>
                <a:lnTo>
                  <a:pt x="1541" y="909"/>
                </a:lnTo>
                <a:lnTo>
                  <a:pt x="1541" y="910"/>
                </a:lnTo>
                <a:lnTo>
                  <a:pt x="1542" y="910"/>
                </a:lnTo>
                <a:lnTo>
                  <a:pt x="1542" y="911"/>
                </a:lnTo>
                <a:lnTo>
                  <a:pt x="1544" y="912"/>
                </a:lnTo>
                <a:lnTo>
                  <a:pt x="1544" y="913"/>
                </a:lnTo>
                <a:lnTo>
                  <a:pt x="1544" y="913"/>
                </a:lnTo>
                <a:lnTo>
                  <a:pt x="1545" y="913"/>
                </a:lnTo>
                <a:lnTo>
                  <a:pt x="1545" y="914"/>
                </a:lnTo>
                <a:lnTo>
                  <a:pt x="1546" y="912"/>
                </a:lnTo>
                <a:lnTo>
                  <a:pt x="1546" y="912"/>
                </a:lnTo>
                <a:lnTo>
                  <a:pt x="1546" y="911"/>
                </a:lnTo>
                <a:lnTo>
                  <a:pt x="1547" y="910"/>
                </a:lnTo>
                <a:lnTo>
                  <a:pt x="1547" y="912"/>
                </a:lnTo>
                <a:lnTo>
                  <a:pt x="1548" y="911"/>
                </a:lnTo>
                <a:lnTo>
                  <a:pt x="1548" y="911"/>
                </a:lnTo>
                <a:lnTo>
                  <a:pt x="1548" y="911"/>
                </a:lnTo>
                <a:lnTo>
                  <a:pt x="1549" y="911"/>
                </a:lnTo>
                <a:lnTo>
                  <a:pt x="1549" y="911"/>
                </a:lnTo>
                <a:lnTo>
                  <a:pt x="1550" y="910"/>
                </a:lnTo>
                <a:lnTo>
                  <a:pt x="1550" y="908"/>
                </a:lnTo>
                <a:lnTo>
                  <a:pt x="1550" y="907"/>
                </a:lnTo>
                <a:lnTo>
                  <a:pt x="1551" y="907"/>
                </a:lnTo>
                <a:lnTo>
                  <a:pt x="1551" y="904"/>
                </a:lnTo>
                <a:lnTo>
                  <a:pt x="1553" y="903"/>
                </a:lnTo>
                <a:lnTo>
                  <a:pt x="1553" y="903"/>
                </a:lnTo>
                <a:lnTo>
                  <a:pt x="1554" y="904"/>
                </a:lnTo>
                <a:lnTo>
                  <a:pt x="1554" y="903"/>
                </a:lnTo>
                <a:lnTo>
                  <a:pt x="1554" y="904"/>
                </a:lnTo>
                <a:lnTo>
                  <a:pt x="1555" y="904"/>
                </a:lnTo>
                <a:lnTo>
                  <a:pt x="1555" y="905"/>
                </a:lnTo>
                <a:lnTo>
                  <a:pt x="1556" y="904"/>
                </a:lnTo>
                <a:lnTo>
                  <a:pt x="1556" y="904"/>
                </a:lnTo>
                <a:lnTo>
                  <a:pt x="1556" y="905"/>
                </a:lnTo>
                <a:lnTo>
                  <a:pt x="1557" y="905"/>
                </a:lnTo>
                <a:lnTo>
                  <a:pt x="1557" y="905"/>
                </a:lnTo>
                <a:lnTo>
                  <a:pt x="1558" y="905"/>
                </a:lnTo>
                <a:lnTo>
                  <a:pt x="1558" y="907"/>
                </a:lnTo>
                <a:lnTo>
                  <a:pt x="1558" y="907"/>
                </a:lnTo>
                <a:lnTo>
                  <a:pt x="1559" y="908"/>
                </a:lnTo>
                <a:lnTo>
                  <a:pt x="1559" y="908"/>
                </a:lnTo>
                <a:lnTo>
                  <a:pt x="1560" y="908"/>
                </a:lnTo>
                <a:lnTo>
                  <a:pt x="1560" y="909"/>
                </a:lnTo>
                <a:lnTo>
                  <a:pt x="1560" y="909"/>
                </a:lnTo>
                <a:lnTo>
                  <a:pt x="1562" y="910"/>
                </a:lnTo>
                <a:lnTo>
                  <a:pt x="1562" y="909"/>
                </a:lnTo>
                <a:lnTo>
                  <a:pt x="1563" y="910"/>
                </a:lnTo>
                <a:lnTo>
                  <a:pt x="1563" y="910"/>
                </a:lnTo>
                <a:lnTo>
                  <a:pt x="1563" y="909"/>
                </a:lnTo>
                <a:lnTo>
                  <a:pt x="1564" y="908"/>
                </a:lnTo>
                <a:lnTo>
                  <a:pt x="1564" y="907"/>
                </a:lnTo>
                <a:lnTo>
                  <a:pt x="1565" y="904"/>
                </a:lnTo>
                <a:lnTo>
                  <a:pt x="1565" y="903"/>
                </a:lnTo>
                <a:lnTo>
                  <a:pt x="1566" y="903"/>
                </a:lnTo>
                <a:lnTo>
                  <a:pt x="1566" y="903"/>
                </a:lnTo>
                <a:lnTo>
                  <a:pt x="1566" y="903"/>
                </a:lnTo>
                <a:lnTo>
                  <a:pt x="1567" y="903"/>
                </a:lnTo>
                <a:lnTo>
                  <a:pt x="1567" y="903"/>
                </a:lnTo>
                <a:lnTo>
                  <a:pt x="1568" y="905"/>
                </a:lnTo>
                <a:lnTo>
                  <a:pt x="1568" y="907"/>
                </a:lnTo>
                <a:lnTo>
                  <a:pt x="1568" y="909"/>
                </a:lnTo>
                <a:lnTo>
                  <a:pt x="1569" y="909"/>
                </a:lnTo>
                <a:lnTo>
                  <a:pt x="1569" y="909"/>
                </a:lnTo>
                <a:lnTo>
                  <a:pt x="1571" y="910"/>
                </a:lnTo>
                <a:lnTo>
                  <a:pt x="1571" y="909"/>
                </a:lnTo>
                <a:lnTo>
                  <a:pt x="1571" y="909"/>
                </a:lnTo>
                <a:lnTo>
                  <a:pt x="1572" y="908"/>
                </a:lnTo>
                <a:lnTo>
                  <a:pt x="1572" y="907"/>
                </a:lnTo>
                <a:lnTo>
                  <a:pt x="1573" y="907"/>
                </a:lnTo>
                <a:lnTo>
                  <a:pt x="1573" y="908"/>
                </a:lnTo>
                <a:lnTo>
                  <a:pt x="1573" y="909"/>
                </a:lnTo>
                <a:lnTo>
                  <a:pt x="1574" y="910"/>
                </a:lnTo>
                <a:lnTo>
                  <a:pt x="1574" y="910"/>
                </a:lnTo>
                <a:lnTo>
                  <a:pt x="1575" y="910"/>
                </a:lnTo>
                <a:lnTo>
                  <a:pt x="1575" y="909"/>
                </a:lnTo>
                <a:lnTo>
                  <a:pt x="1575" y="909"/>
                </a:lnTo>
                <a:lnTo>
                  <a:pt x="1576" y="909"/>
                </a:lnTo>
                <a:lnTo>
                  <a:pt x="1576" y="907"/>
                </a:lnTo>
                <a:lnTo>
                  <a:pt x="1577" y="905"/>
                </a:lnTo>
                <a:lnTo>
                  <a:pt x="1577" y="907"/>
                </a:lnTo>
                <a:lnTo>
                  <a:pt x="1577" y="905"/>
                </a:lnTo>
                <a:lnTo>
                  <a:pt x="1578" y="907"/>
                </a:lnTo>
                <a:lnTo>
                  <a:pt x="1578" y="909"/>
                </a:lnTo>
                <a:lnTo>
                  <a:pt x="1580" y="910"/>
                </a:lnTo>
                <a:lnTo>
                  <a:pt x="1580" y="910"/>
                </a:lnTo>
                <a:lnTo>
                  <a:pt x="1581" y="910"/>
                </a:lnTo>
                <a:lnTo>
                  <a:pt x="1581" y="911"/>
                </a:lnTo>
                <a:lnTo>
                  <a:pt x="1581" y="911"/>
                </a:lnTo>
                <a:lnTo>
                  <a:pt x="1582" y="912"/>
                </a:lnTo>
                <a:lnTo>
                  <a:pt x="1582" y="913"/>
                </a:lnTo>
                <a:lnTo>
                  <a:pt x="1583" y="916"/>
                </a:lnTo>
                <a:lnTo>
                  <a:pt x="1583" y="916"/>
                </a:lnTo>
                <a:lnTo>
                  <a:pt x="1583" y="916"/>
                </a:lnTo>
                <a:lnTo>
                  <a:pt x="1584" y="918"/>
                </a:lnTo>
                <a:lnTo>
                  <a:pt x="1584" y="919"/>
                </a:lnTo>
                <a:lnTo>
                  <a:pt x="1585" y="919"/>
                </a:lnTo>
                <a:lnTo>
                  <a:pt x="1585" y="920"/>
                </a:lnTo>
                <a:lnTo>
                  <a:pt x="1585" y="920"/>
                </a:lnTo>
                <a:lnTo>
                  <a:pt x="1586" y="919"/>
                </a:lnTo>
                <a:lnTo>
                  <a:pt x="1586" y="920"/>
                </a:lnTo>
                <a:lnTo>
                  <a:pt x="1587" y="920"/>
                </a:lnTo>
                <a:lnTo>
                  <a:pt x="1587" y="919"/>
                </a:lnTo>
                <a:lnTo>
                  <a:pt x="1587" y="920"/>
                </a:lnTo>
                <a:lnTo>
                  <a:pt x="1589" y="921"/>
                </a:lnTo>
                <a:lnTo>
                  <a:pt x="1589" y="921"/>
                </a:lnTo>
                <a:lnTo>
                  <a:pt x="1590" y="919"/>
                </a:lnTo>
                <a:lnTo>
                  <a:pt x="1590" y="918"/>
                </a:lnTo>
                <a:lnTo>
                  <a:pt x="1590" y="917"/>
                </a:lnTo>
                <a:lnTo>
                  <a:pt x="1591" y="914"/>
                </a:lnTo>
                <a:lnTo>
                  <a:pt x="1591" y="913"/>
                </a:lnTo>
                <a:lnTo>
                  <a:pt x="1592" y="912"/>
                </a:lnTo>
                <a:lnTo>
                  <a:pt x="1592" y="913"/>
                </a:lnTo>
                <a:lnTo>
                  <a:pt x="1592" y="914"/>
                </a:lnTo>
                <a:lnTo>
                  <a:pt x="1593" y="913"/>
                </a:lnTo>
                <a:lnTo>
                  <a:pt x="1593" y="913"/>
                </a:lnTo>
                <a:lnTo>
                  <a:pt x="1594" y="913"/>
                </a:lnTo>
                <a:lnTo>
                  <a:pt x="1594" y="913"/>
                </a:lnTo>
                <a:lnTo>
                  <a:pt x="1595" y="913"/>
                </a:lnTo>
                <a:lnTo>
                  <a:pt x="1595" y="912"/>
                </a:lnTo>
                <a:lnTo>
                  <a:pt x="1595" y="912"/>
                </a:lnTo>
                <a:lnTo>
                  <a:pt x="1596" y="913"/>
                </a:lnTo>
                <a:lnTo>
                  <a:pt x="1596" y="914"/>
                </a:lnTo>
                <a:lnTo>
                  <a:pt x="1598" y="914"/>
                </a:lnTo>
                <a:lnTo>
                  <a:pt x="1598" y="917"/>
                </a:lnTo>
                <a:lnTo>
                  <a:pt x="1598" y="918"/>
                </a:lnTo>
                <a:lnTo>
                  <a:pt x="1599" y="919"/>
                </a:lnTo>
                <a:lnTo>
                  <a:pt x="1599" y="920"/>
                </a:lnTo>
                <a:lnTo>
                  <a:pt x="1600" y="921"/>
                </a:lnTo>
                <a:lnTo>
                  <a:pt x="1600" y="922"/>
                </a:lnTo>
                <a:lnTo>
                  <a:pt x="1600" y="921"/>
                </a:lnTo>
                <a:lnTo>
                  <a:pt x="1601" y="920"/>
                </a:lnTo>
                <a:lnTo>
                  <a:pt x="1601" y="918"/>
                </a:lnTo>
                <a:lnTo>
                  <a:pt x="1602" y="919"/>
                </a:lnTo>
                <a:lnTo>
                  <a:pt x="1602" y="920"/>
                </a:lnTo>
                <a:lnTo>
                  <a:pt x="1602" y="921"/>
                </a:lnTo>
                <a:lnTo>
                  <a:pt x="1603" y="923"/>
                </a:lnTo>
                <a:lnTo>
                  <a:pt x="1603" y="925"/>
                </a:lnTo>
                <a:lnTo>
                  <a:pt x="1604" y="927"/>
                </a:lnTo>
                <a:lnTo>
                  <a:pt x="1604" y="929"/>
                </a:lnTo>
                <a:lnTo>
                  <a:pt x="1604" y="929"/>
                </a:lnTo>
                <a:lnTo>
                  <a:pt x="1605" y="930"/>
                </a:lnTo>
                <a:lnTo>
                  <a:pt x="1605" y="930"/>
                </a:lnTo>
                <a:lnTo>
                  <a:pt x="1607" y="928"/>
                </a:lnTo>
                <a:lnTo>
                  <a:pt x="1607" y="927"/>
                </a:lnTo>
                <a:lnTo>
                  <a:pt x="1607" y="926"/>
                </a:lnTo>
                <a:lnTo>
                  <a:pt x="1608" y="925"/>
                </a:lnTo>
                <a:lnTo>
                  <a:pt x="1608" y="922"/>
                </a:lnTo>
                <a:lnTo>
                  <a:pt x="1609" y="922"/>
                </a:lnTo>
                <a:lnTo>
                  <a:pt x="1609" y="920"/>
                </a:lnTo>
                <a:lnTo>
                  <a:pt x="1610" y="919"/>
                </a:lnTo>
                <a:lnTo>
                  <a:pt x="1610" y="918"/>
                </a:lnTo>
                <a:lnTo>
                  <a:pt x="1610" y="917"/>
                </a:lnTo>
                <a:lnTo>
                  <a:pt x="1611" y="914"/>
                </a:lnTo>
                <a:lnTo>
                  <a:pt x="1611" y="914"/>
                </a:lnTo>
                <a:lnTo>
                  <a:pt x="1612" y="914"/>
                </a:lnTo>
                <a:lnTo>
                  <a:pt x="1612" y="914"/>
                </a:lnTo>
                <a:lnTo>
                  <a:pt x="1612" y="916"/>
                </a:lnTo>
                <a:lnTo>
                  <a:pt x="1613" y="916"/>
                </a:lnTo>
                <a:lnTo>
                  <a:pt x="1613" y="914"/>
                </a:lnTo>
                <a:lnTo>
                  <a:pt x="1614" y="914"/>
                </a:lnTo>
                <a:lnTo>
                  <a:pt x="1614" y="914"/>
                </a:lnTo>
                <a:lnTo>
                  <a:pt x="1614" y="914"/>
                </a:lnTo>
                <a:lnTo>
                  <a:pt x="1616" y="913"/>
                </a:lnTo>
                <a:lnTo>
                  <a:pt x="1616" y="913"/>
                </a:lnTo>
                <a:lnTo>
                  <a:pt x="1617" y="913"/>
                </a:lnTo>
                <a:lnTo>
                  <a:pt x="1617" y="916"/>
                </a:lnTo>
                <a:lnTo>
                  <a:pt x="1617" y="918"/>
                </a:lnTo>
                <a:lnTo>
                  <a:pt x="1618" y="918"/>
                </a:lnTo>
                <a:lnTo>
                  <a:pt x="1618" y="918"/>
                </a:lnTo>
                <a:lnTo>
                  <a:pt x="1619" y="917"/>
                </a:lnTo>
                <a:lnTo>
                  <a:pt x="1619" y="916"/>
                </a:lnTo>
                <a:lnTo>
                  <a:pt x="1619" y="917"/>
                </a:lnTo>
                <a:lnTo>
                  <a:pt x="1620" y="917"/>
                </a:lnTo>
                <a:lnTo>
                  <a:pt x="1620" y="918"/>
                </a:lnTo>
                <a:lnTo>
                  <a:pt x="1621" y="918"/>
                </a:lnTo>
                <a:lnTo>
                  <a:pt x="1621" y="919"/>
                </a:lnTo>
                <a:lnTo>
                  <a:pt x="1622" y="919"/>
                </a:lnTo>
                <a:lnTo>
                  <a:pt x="1622" y="921"/>
                </a:lnTo>
                <a:lnTo>
                  <a:pt x="1622" y="920"/>
                </a:lnTo>
                <a:lnTo>
                  <a:pt x="1623" y="919"/>
                </a:lnTo>
                <a:lnTo>
                  <a:pt x="1623" y="919"/>
                </a:lnTo>
                <a:lnTo>
                  <a:pt x="1625" y="918"/>
                </a:lnTo>
                <a:lnTo>
                  <a:pt x="1625" y="918"/>
                </a:lnTo>
                <a:lnTo>
                  <a:pt x="1625" y="917"/>
                </a:lnTo>
                <a:lnTo>
                  <a:pt x="1626" y="916"/>
                </a:lnTo>
                <a:lnTo>
                  <a:pt x="1626" y="916"/>
                </a:lnTo>
                <a:lnTo>
                  <a:pt x="1627" y="916"/>
                </a:lnTo>
                <a:lnTo>
                  <a:pt x="1627" y="914"/>
                </a:lnTo>
                <a:lnTo>
                  <a:pt x="1627" y="914"/>
                </a:lnTo>
                <a:lnTo>
                  <a:pt x="1628" y="912"/>
                </a:lnTo>
                <a:lnTo>
                  <a:pt x="1628" y="911"/>
                </a:lnTo>
                <a:lnTo>
                  <a:pt x="1629" y="909"/>
                </a:lnTo>
                <a:lnTo>
                  <a:pt x="1629" y="910"/>
                </a:lnTo>
                <a:lnTo>
                  <a:pt x="1629" y="910"/>
                </a:lnTo>
                <a:lnTo>
                  <a:pt x="1630" y="910"/>
                </a:lnTo>
                <a:lnTo>
                  <a:pt x="1630" y="910"/>
                </a:lnTo>
                <a:lnTo>
                  <a:pt x="1631" y="910"/>
                </a:lnTo>
                <a:lnTo>
                  <a:pt x="1631" y="910"/>
                </a:lnTo>
                <a:lnTo>
                  <a:pt x="1631" y="909"/>
                </a:lnTo>
                <a:lnTo>
                  <a:pt x="1632" y="909"/>
                </a:lnTo>
                <a:lnTo>
                  <a:pt x="1632" y="908"/>
                </a:lnTo>
                <a:lnTo>
                  <a:pt x="1634" y="909"/>
                </a:lnTo>
                <a:lnTo>
                  <a:pt x="1634" y="908"/>
                </a:lnTo>
                <a:lnTo>
                  <a:pt x="1634" y="908"/>
                </a:lnTo>
                <a:lnTo>
                  <a:pt x="1635" y="908"/>
                </a:lnTo>
                <a:lnTo>
                  <a:pt x="1635" y="908"/>
                </a:lnTo>
                <a:lnTo>
                  <a:pt x="1636" y="908"/>
                </a:lnTo>
                <a:lnTo>
                  <a:pt x="1636" y="907"/>
                </a:lnTo>
                <a:lnTo>
                  <a:pt x="1637" y="908"/>
                </a:lnTo>
                <a:lnTo>
                  <a:pt x="1637" y="908"/>
                </a:lnTo>
                <a:lnTo>
                  <a:pt x="1637" y="908"/>
                </a:lnTo>
                <a:lnTo>
                  <a:pt x="1638" y="908"/>
                </a:lnTo>
                <a:lnTo>
                  <a:pt x="1638" y="908"/>
                </a:lnTo>
                <a:lnTo>
                  <a:pt x="1639" y="908"/>
                </a:lnTo>
                <a:lnTo>
                  <a:pt x="1639" y="908"/>
                </a:lnTo>
                <a:lnTo>
                  <a:pt x="1639" y="909"/>
                </a:lnTo>
                <a:lnTo>
                  <a:pt x="1640" y="910"/>
                </a:lnTo>
                <a:lnTo>
                  <a:pt x="1640" y="913"/>
                </a:lnTo>
                <a:lnTo>
                  <a:pt x="1641" y="914"/>
                </a:lnTo>
                <a:lnTo>
                  <a:pt x="1641" y="917"/>
                </a:lnTo>
                <a:lnTo>
                  <a:pt x="1641" y="918"/>
                </a:lnTo>
                <a:lnTo>
                  <a:pt x="1643" y="917"/>
                </a:lnTo>
                <a:lnTo>
                  <a:pt x="1643" y="917"/>
                </a:lnTo>
                <a:lnTo>
                  <a:pt x="1644" y="918"/>
                </a:lnTo>
                <a:lnTo>
                  <a:pt x="1644" y="918"/>
                </a:lnTo>
                <a:lnTo>
                  <a:pt x="1644" y="919"/>
                </a:lnTo>
                <a:lnTo>
                  <a:pt x="1645" y="920"/>
                </a:lnTo>
                <a:lnTo>
                  <a:pt x="1645" y="922"/>
                </a:lnTo>
                <a:lnTo>
                  <a:pt x="1646" y="922"/>
                </a:lnTo>
                <a:lnTo>
                  <a:pt x="1646" y="923"/>
                </a:lnTo>
                <a:lnTo>
                  <a:pt x="1646" y="923"/>
                </a:lnTo>
                <a:lnTo>
                  <a:pt x="1647" y="923"/>
                </a:lnTo>
                <a:lnTo>
                  <a:pt x="1647" y="922"/>
                </a:lnTo>
                <a:lnTo>
                  <a:pt x="1648" y="923"/>
                </a:lnTo>
                <a:lnTo>
                  <a:pt x="1648" y="923"/>
                </a:lnTo>
                <a:lnTo>
                  <a:pt x="1648" y="923"/>
                </a:lnTo>
                <a:lnTo>
                  <a:pt x="1649" y="925"/>
                </a:lnTo>
                <a:lnTo>
                  <a:pt x="1649" y="925"/>
                </a:lnTo>
                <a:lnTo>
                  <a:pt x="1650" y="925"/>
                </a:lnTo>
                <a:lnTo>
                  <a:pt x="1650" y="923"/>
                </a:lnTo>
                <a:lnTo>
                  <a:pt x="1652" y="926"/>
                </a:lnTo>
                <a:lnTo>
                  <a:pt x="1652" y="927"/>
                </a:lnTo>
                <a:lnTo>
                  <a:pt x="1652" y="927"/>
                </a:lnTo>
                <a:lnTo>
                  <a:pt x="1653" y="926"/>
                </a:lnTo>
                <a:lnTo>
                  <a:pt x="1653" y="926"/>
                </a:lnTo>
                <a:lnTo>
                  <a:pt x="1654" y="925"/>
                </a:lnTo>
                <a:lnTo>
                  <a:pt x="1654" y="926"/>
                </a:lnTo>
                <a:lnTo>
                  <a:pt x="1654" y="925"/>
                </a:lnTo>
                <a:lnTo>
                  <a:pt x="1655" y="925"/>
                </a:lnTo>
                <a:lnTo>
                  <a:pt x="1655" y="925"/>
                </a:lnTo>
                <a:lnTo>
                  <a:pt x="1656" y="925"/>
                </a:lnTo>
                <a:lnTo>
                  <a:pt x="1656" y="925"/>
                </a:lnTo>
                <a:lnTo>
                  <a:pt x="1656" y="925"/>
                </a:lnTo>
                <a:lnTo>
                  <a:pt x="1657" y="925"/>
                </a:lnTo>
                <a:lnTo>
                  <a:pt x="1657" y="925"/>
                </a:lnTo>
                <a:lnTo>
                  <a:pt x="1658" y="925"/>
                </a:lnTo>
                <a:lnTo>
                  <a:pt x="1658" y="925"/>
                </a:lnTo>
                <a:lnTo>
                  <a:pt x="1658" y="926"/>
                </a:lnTo>
                <a:lnTo>
                  <a:pt x="1659" y="926"/>
                </a:lnTo>
                <a:lnTo>
                  <a:pt x="1659" y="926"/>
                </a:lnTo>
                <a:lnTo>
                  <a:pt x="1660" y="926"/>
                </a:lnTo>
                <a:lnTo>
                  <a:pt x="1660" y="927"/>
                </a:lnTo>
                <a:lnTo>
                  <a:pt x="1660" y="927"/>
                </a:lnTo>
                <a:lnTo>
                  <a:pt x="1662" y="927"/>
                </a:lnTo>
                <a:lnTo>
                  <a:pt x="1662" y="928"/>
                </a:lnTo>
                <a:lnTo>
                  <a:pt x="1663" y="928"/>
                </a:lnTo>
                <a:lnTo>
                  <a:pt x="1663" y="927"/>
                </a:lnTo>
                <a:lnTo>
                  <a:pt x="1663" y="925"/>
                </a:lnTo>
                <a:lnTo>
                  <a:pt x="1664" y="925"/>
                </a:lnTo>
                <a:lnTo>
                  <a:pt x="1664" y="923"/>
                </a:lnTo>
                <a:lnTo>
                  <a:pt x="1665" y="925"/>
                </a:lnTo>
                <a:lnTo>
                  <a:pt x="1665" y="923"/>
                </a:lnTo>
                <a:lnTo>
                  <a:pt x="1666" y="925"/>
                </a:lnTo>
                <a:lnTo>
                  <a:pt x="1666" y="925"/>
                </a:lnTo>
                <a:lnTo>
                  <a:pt x="1666" y="923"/>
                </a:lnTo>
                <a:lnTo>
                  <a:pt x="1667" y="922"/>
                </a:lnTo>
                <a:lnTo>
                  <a:pt x="1667" y="921"/>
                </a:lnTo>
                <a:lnTo>
                  <a:pt x="1668" y="920"/>
                </a:lnTo>
                <a:lnTo>
                  <a:pt x="1668" y="919"/>
                </a:lnTo>
                <a:lnTo>
                  <a:pt x="1668" y="919"/>
                </a:lnTo>
                <a:lnTo>
                  <a:pt x="1669" y="919"/>
                </a:lnTo>
                <a:lnTo>
                  <a:pt x="1669" y="920"/>
                </a:lnTo>
                <a:lnTo>
                  <a:pt x="1671" y="921"/>
                </a:lnTo>
                <a:lnTo>
                  <a:pt x="1671" y="920"/>
                </a:lnTo>
                <a:lnTo>
                  <a:pt x="1671" y="921"/>
                </a:lnTo>
                <a:lnTo>
                  <a:pt x="1672" y="921"/>
                </a:lnTo>
                <a:lnTo>
                  <a:pt x="1672" y="921"/>
                </a:lnTo>
                <a:lnTo>
                  <a:pt x="1673" y="920"/>
                </a:lnTo>
                <a:lnTo>
                  <a:pt x="1673" y="919"/>
                </a:lnTo>
                <a:lnTo>
                  <a:pt x="1673" y="919"/>
                </a:lnTo>
                <a:lnTo>
                  <a:pt x="1674" y="918"/>
                </a:lnTo>
                <a:lnTo>
                  <a:pt x="1674" y="917"/>
                </a:lnTo>
                <a:lnTo>
                  <a:pt x="1675" y="917"/>
                </a:lnTo>
                <a:lnTo>
                  <a:pt x="1675" y="916"/>
                </a:lnTo>
                <a:lnTo>
                  <a:pt x="1675" y="913"/>
                </a:lnTo>
                <a:lnTo>
                  <a:pt x="1676" y="913"/>
                </a:lnTo>
                <a:lnTo>
                  <a:pt x="1676" y="912"/>
                </a:lnTo>
                <a:lnTo>
                  <a:pt x="1677" y="910"/>
                </a:lnTo>
                <a:lnTo>
                  <a:pt x="1677" y="908"/>
                </a:lnTo>
                <a:lnTo>
                  <a:pt x="1678" y="907"/>
                </a:lnTo>
                <a:lnTo>
                  <a:pt x="1678" y="905"/>
                </a:lnTo>
                <a:lnTo>
                  <a:pt x="1678" y="904"/>
                </a:lnTo>
                <a:lnTo>
                  <a:pt x="1680" y="904"/>
                </a:lnTo>
                <a:lnTo>
                  <a:pt x="1680" y="903"/>
                </a:lnTo>
                <a:lnTo>
                  <a:pt x="1681" y="903"/>
                </a:lnTo>
                <a:lnTo>
                  <a:pt x="1681" y="903"/>
                </a:lnTo>
                <a:lnTo>
                  <a:pt x="1681" y="903"/>
                </a:lnTo>
                <a:lnTo>
                  <a:pt x="1682" y="903"/>
                </a:lnTo>
                <a:lnTo>
                  <a:pt x="1682" y="903"/>
                </a:lnTo>
                <a:lnTo>
                  <a:pt x="1683" y="902"/>
                </a:lnTo>
                <a:lnTo>
                  <a:pt x="1683" y="902"/>
                </a:lnTo>
                <a:lnTo>
                  <a:pt x="1683" y="902"/>
                </a:lnTo>
                <a:lnTo>
                  <a:pt x="1684" y="902"/>
                </a:lnTo>
                <a:lnTo>
                  <a:pt x="1684" y="902"/>
                </a:lnTo>
                <a:lnTo>
                  <a:pt x="1685" y="903"/>
                </a:lnTo>
                <a:lnTo>
                  <a:pt x="1685" y="903"/>
                </a:lnTo>
                <a:lnTo>
                  <a:pt x="1685" y="903"/>
                </a:lnTo>
                <a:lnTo>
                  <a:pt x="1686" y="903"/>
                </a:lnTo>
                <a:lnTo>
                  <a:pt x="1686" y="903"/>
                </a:lnTo>
                <a:lnTo>
                  <a:pt x="1687" y="903"/>
                </a:lnTo>
                <a:lnTo>
                  <a:pt x="1687" y="902"/>
                </a:lnTo>
                <a:lnTo>
                  <a:pt x="1687" y="903"/>
                </a:lnTo>
                <a:lnTo>
                  <a:pt x="1689" y="903"/>
                </a:lnTo>
                <a:lnTo>
                  <a:pt x="1689" y="903"/>
                </a:lnTo>
                <a:lnTo>
                  <a:pt x="1690" y="904"/>
                </a:lnTo>
                <a:lnTo>
                  <a:pt x="1690" y="905"/>
                </a:lnTo>
                <a:lnTo>
                  <a:pt x="1690" y="907"/>
                </a:lnTo>
                <a:lnTo>
                  <a:pt x="1691" y="907"/>
                </a:lnTo>
                <a:lnTo>
                  <a:pt x="1691" y="907"/>
                </a:lnTo>
                <a:lnTo>
                  <a:pt x="1692" y="907"/>
                </a:lnTo>
                <a:lnTo>
                  <a:pt x="1692" y="903"/>
                </a:lnTo>
                <a:lnTo>
                  <a:pt x="1693" y="903"/>
                </a:lnTo>
                <a:lnTo>
                  <a:pt x="1693" y="903"/>
                </a:lnTo>
                <a:lnTo>
                  <a:pt x="1693" y="904"/>
                </a:lnTo>
                <a:lnTo>
                  <a:pt x="1694" y="904"/>
                </a:lnTo>
                <a:lnTo>
                  <a:pt x="1694" y="904"/>
                </a:lnTo>
                <a:lnTo>
                  <a:pt x="1695" y="904"/>
                </a:lnTo>
                <a:lnTo>
                  <a:pt x="1695" y="903"/>
                </a:lnTo>
                <a:lnTo>
                  <a:pt x="1695" y="904"/>
                </a:lnTo>
                <a:lnTo>
                  <a:pt x="1696" y="904"/>
                </a:lnTo>
                <a:lnTo>
                  <a:pt x="1696" y="905"/>
                </a:lnTo>
                <a:lnTo>
                  <a:pt x="1698" y="907"/>
                </a:lnTo>
                <a:lnTo>
                  <a:pt x="1698" y="907"/>
                </a:lnTo>
                <a:lnTo>
                  <a:pt x="1698" y="908"/>
                </a:lnTo>
                <a:lnTo>
                  <a:pt x="1699" y="908"/>
                </a:lnTo>
                <a:lnTo>
                  <a:pt x="1699" y="908"/>
                </a:lnTo>
                <a:lnTo>
                  <a:pt x="1700" y="908"/>
                </a:lnTo>
                <a:lnTo>
                  <a:pt x="1700" y="909"/>
                </a:lnTo>
                <a:lnTo>
                  <a:pt x="1700" y="909"/>
                </a:lnTo>
                <a:lnTo>
                  <a:pt x="1701" y="910"/>
                </a:lnTo>
                <a:lnTo>
                  <a:pt x="1701" y="909"/>
                </a:lnTo>
                <a:lnTo>
                  <a:pt x="1702" y="909"/>
                </a:lnTo>
                <a:lnTo>
                  <a:pt x="1702" y="907"/>
                </a:lnTo>
                <a:lnTo>
                  <a:pt x="1702" y="907"/>
                </a:lnTo>
                <a:lnTo>
                  <a:pt x="1703" y="905"/>
                </a:lnTo>
                <a:lnTo>
                  <a:pt x="1703" y="904"/>
                </a:lnTo>
                <a:lnTo>
                  <a:pt x="1704" y="904"/>
                </a:lnTo>
                <a:lnTo>
                  <a:pt x="1704" y="905"/>
                </a:lnTo>
                <a:lnTo>
                  <a:pt x="1704" y="907"/>
                </a:lnTo>
                <a:lnTo>
                  <a:pt x="1705" y="909"/>
                </a:lnTo>
                <a:lnTo>
                  <a:pt x="1705" y="909"/>
                </a:lnTo>
                <a:lnTo>
                  <a:pt x="1707" y="910"/>
                </a:lnTo>
                <a:lnTo>
                  <a:pt x="1707" y="911"/>
                </a:lnTo>
                <a:lnTo>
                  <a:pt x="1708" y="912"/>
                </a:lnTo>
                <a:lnTo>
                  <a:pt x="1708" y="911"/>
                </a:lnTo>
                <a:lnTo>
                  <a:pt x="1708" y="910"/>
                </a:lnTo>
                <a:lnTo>
                  <a:pt x="1709" y="909"/>
                </a:lnTo>
                <a:lnTo>
                  <a:pt x="1709" y="908"/>
                </a:lnTo>
                <a:lnTo>
                  <a:pt x="1710" y="905"/>
                </a:lnTo>
                <a:lnTo>
                  <a:pt x="1710" y="904"/>
                </a:lnTo>
                <a:lnTo>
                  <a:pt x="1710" y="903"/>
                </a:lnTo>
                <a:lnTo>
                  <a:pt x="1711" y="903"/>
                </a:lnTo>
                <a:lnTo>
                  <a:pt x="1711" y="903"/>
                </a:lnTo>
                <a:lnTo>
                  <a:pt x="1712" y="904"/>
                </a:lnTo>
                <a:lnTo>
                  <a:pt x="1712" y="904"/>
                </a:lnTo>
                <a:lnTo>
                  <a:pt x="1712" y="904"/>
                </a:lnTo>
                <a:lnTo>
                  <a:pt x="1713" y="905"/>
                </a:lnTo>
                <a:lnTo>
                  <a:pt x="1713" y="905"/>
                </a:lnTo>
                <a:lnTo>
                  <a:pt x="1714" y="907"/>
                </a:lnTo>
                <a:lnTo>
                  <a:pt x="1714" y="905"/>
                </a:lnTo>
                <a:lnTo>
                  <a:pt x="1714" y="905"/>
                </a:lnTo>
                <a:lnTo>
                  <a:pt x="1716" y="905"/>
                </a:lnTo>
                <a:lnTo>
                  <a:pt x="1716" y="905"/>
                </a:lnTo>
                <a:lnTo>
                  <a:pt x="1717" y="903"/>
                </a:lnTo>
                <a:lnTo>
                  <a:pt x="1717" y="903"/>
                </a:lnTo>
                <a:lnTo>
                  <a:pt x="1717" y="903"/>
                </a:lnTo>
                <a:lnTo>
                  <a:pt x="1718" y="903"/>
                </a:lnTo>
                <a:lnTo>
                  <a:pt x="1718" y="902"/>
                </a:lnTo>
                <a:lnTo>
                  <a:pt x="1719" y="903"/>
                </a:lnTo>
                <a:lnTo>
                  <a:pt x="1719" y="902"/>
                </a:lnTo>
                <a:lnTo>
                  <a:pt x="1719" y="902"/>
                </a:lnTo>
                <a:lnTo>
                  <a:pt x="1720" y="903"/>
                </a:lnTo>
                <a:lnTo>
                  <a:pt x="1720" y="904"/>
                </a:lnTo>
                <a:lnTo>
                  <a:pt x="1721" y="903"/>
                </a:lnTo>
                <a:lnTo>
                  <a:pt x="1721" y="903"/>
                </a:lnTo>
                <a:lnTo>
                  <a:pt x="1722" y="904"/>
                </a:lnTo>
                <a:lnTo>
                  <a:pt x="1722" y="904"/>
                </a:lnTo>
                <a:lnTo>
                  <a:pt x="1722" y="903"/>
                </a:lnTo>
                <a:lnTo>
                  <a:pt x="1723" y="904"/>
                </a:lnTo>
                <a:lnTo>
                  <a:pt x="1723" y="905"/>
                </a:lnTo>
                <a:lnTo>
                  <a:pt x="1725" y="907"/>
                </a:lnTo>
                <a:lnTo>
                  <a:pt x="1725" y="909"/>
                </a:lnTo>
                <a:lnTo>
                  <a:pt x="1725" y="910"/>
                </a:lnTo>
                <a:lnTo>
                  <a:pt x="1726" y="911"/>
                </a:lnTo>
                <a:lnTo>
                  <a:pt x="1726" y="911"/>
                </a:lnTo>
                <a:lnTo>
                  <a:pt x="1727" y="910"/>
                </a:lnTo>
                <a:lnTo>
                  <a:pt x="1727" y="910"/>
                </a:lnTo>
                <a:lnTo>
                  <a:pt x="1727" y="911"/>
                </a:lnTo>
                <a:lnTo>
                  <a:pt x="1728" y="911"/>
                </a:lnTo>
                <a:lnTo>
                  <a:pt x="1728" y="910"/>
                </a:lnTo>
                <a:lnTo>
                  <a:pt x="1729" y="908"/>
                </a:lnTo>
                <a:lnTo>
                  <a:pt x="1729" y="908"/>
                </a:lnTo>
                <a:lnTo>
                  <a:pt x="1729" y="905"/>
                </a:lnTo>
                <a:lnTo>
                  <a:pt x="1730" y="905"/>
                </a:lnTo>
                <a:lnTo>
                  <a:pt x="1730" y="905"/>
                </a:lnTo>
                <a:lnTo>
                  <a:pt x="1731" y="907"/>
                </a:lnTo>
                <a:lnTo>
                  <a:pt x="1731" y="908"/>
                </a:lnTo>
                <a:lnTo>
                  <a:pt x="1731" y="909"/>
                </a:lnTo>
                <a:lnTo>
                  <a:pt x="1732" y="908"/>
                </a:lnTo>
                <a:lnTo>
                  <a:pt x="1732" y="909"/>
                </a:lnTo>
                <a:lnTo>
                  <a:pt x="1734" y="909"/>
                </a:lnTo>
                <a:lnTo>
                  <a:pt x="1734" y="910"/>
                </a:lnTo>
                <a:lnTo>
                  <a:pt x="1734" y="909"/>
                </a:lnTo>
                <a:lnTo>
                  <a:pt x="1735" y="910"/>
                </a:lnTo>
                <a:lnTo>
                  <a:pt x="1735" y="908"/>
                </a:lnTo>
                <a:lnTo>
                  <a:pt x="1736" y="907"/>
                </a:lnTo>
                <a:lnTo>
                  <a:pt x="1736" y="907"/>
                </a:lnTo>
                <a:lnTo>
                  <a:pt x="1737" y="907"/>
                </a:lnTo>
                <a:lnTo>
                  <a:pt x="1737" y="908"/>
                </a:lnTo>
                <a:lnTo>
                  <a:pt x="1737" y="909"/>
                </a:lnTo>
                <a:lnTo>
                  <a:pt x="1738" y="910"/>
                </a:lnTo>
                <a:lnTo>
                  <a:pt x="1738" y="910"/>
                </a:lnTo>
                <a:lnTo>
                  <a:pt x="1739" y="911"/>
                </a:lnTo>
                <a:lnTo>
                  <a:pt x="1739" y="912"/>
                </a:lnTo>
                <a:lnTo>
                  <a:pt x="1739" y="913"/>
                </a:lnTo>
                <a:lnTo>
                  <a:pt x="1740" y="914"/>
                </a:lnTo>
                <a:lnTo>
                  <a:pt x="1740" y="916"/>
                </a:lnTo>
                <a:lnTo>
                  <a:pt x="1741" y="914"/>
                </a:lnTo>
                <a:lnTo>
                  <a:pt x="1741" y="913"/>
                </a:lnTo>
                <a:lnTo>
                  <a:pt x="1741" y="913"/>
                </a:lnTo>
                <a:lnTo>
                  <a:pt x="1743" y="913"/>
                </a:lnTo>
                <a:lnTo>
                  <a:pt x="1743" y="911"/>
                </a:lnTo>
                <a:lnTo>
                  <a:pt x="1744" y="910"/>
                </a:lnTo>
                <a:lnTo>
                  <a:pt x="1744" y="908"/>
                </a:lnTo>
                <a:lnTo>
                  <a:pt x="1744" y="908"/>
                </a:lnTo>
                <a:lnTo>
                  <a:pt x="1745" y="907"/>
                </a:lnTo>
                <a:lnTo>
                  <a:pt x="1745" y="905"/>
                </a:lnTo>
                <a:lnTo>
                  <a:pt x="1746" y="903"/>
                </a:lnTo>
                <a:lnTo>
                  <a:pt x="1746" y="903"/>
                </a:lnTo>
                <a:lnTo>
                  <a:pt x="1746" y="903"/>
                </a:lnTo>
                <a:lnTo>
                  <a:pt x="1747" y="903"/>
                </a:lnTo>
                <a:lnTo>
                  <a:pt x="1747" y="903"/>
                </a:lnTo>
                <a:lnTo>
                  <a:pt x="1748" y="903"/>
                </a:lnTo>
                <a:lnTo>
                  <a:pt x="1748" y="904"/>
                </a:lnTo>
                <a:lnTo>
                  <a:pt x="1749" y="905"/>
                </a:lnTo>
                <a:lnTo>
                  <a:pt x="1749" y="903"/>
                </a:lnTo>
                <a:lnTo>
                  <a:pt x="1749" y="903"/>
                </a:lnTo>
                <a:lnTo>
                  <a:pt x="1750" y="902"/>
                </a:lnTo>
                <a:lnTo>
                  <a:pt x="1750" y="902"/>
                </a:lnTo>
                <a:lnTo>
                  <a:pt x="1752" y="901"/>
                </a:lnTo>
                <a:lnTo>
                  <a:pt x="1752" y="900"/>
                </a:lnTo>
                <a:lnTo>
                  <a:pt x="1752" y="900"/>
                </a:lnTo>
                <a:lnTo>
                  <a:pt x="1753" y="901"/>
                </a:lnTo>
                <a:lnTo>
                  <a:pt x="1753" y="902"/>
                </a:lnTo>
                <a:lnTo>
                  <a:pt x="1754" y="902"/>
                </a:lnTo>
                <a:lnTo>
                  <a:pt x="1754" y="903"/>
                </a:lnTo>
                <a:lnTo>
                  <a:pt x="1754" y="902"/>
                </a:lnTo>
                <a:lnTo>
                  <a:pt x="1755" y="902"/>
                </a:lnTo>
                <a:lnTo>
                  <a:pt x="1755" y="902"/>
                </a:lnTo>
                <a:lnTo>
                  <a:pt x="1756" y="904"/>
                </a:lnTo>
                <a:lnTo>
                  <a:pt x="1756" y="903"/>
                </a:lnTo>
                <a:lnTo>
                  <a:pt x="1756" y="903"/>
                </a:lnTo>
                <a:lnTo>
                  <a:pt x="1757" y="903"/>
                </a:lnTo>
                <a:lnTo>
                  <a:pt x="1757" y="902"/>
                </a:lnTo>
                <a:lnTo>
                  <a:pt x="1758" y="901"/>
                </a:lnTo>
                <a:lnTo>
                  <a:pt x="1758" y="901"/>
                </a:lnTo>
                <a:lnTo>
                  <a:pt x="1758" y="902"/>
                </a:lnTo>
                <a:lnTo>
                  <a:pt x="1759" y="902"/>
                </a:lnTo>
                <a:lnTo>
                  <a:pt x="1759" y="902"/>
                </a:lnTo>
                <a:lnTo>
                  <a:pt x="1761" y="902"/>
                </a:lnTo>
                <a:lnTo>
                  <a:pt x="1761" y="905"/>
                </a:lnTo>
                <a:lnTo>
                  <a:pt x="1761" y="908"/>
                </a:lnTo>
                <a:lnTo>
                  <a:pt x="1762" y="909"/>
                </a:lnTo>
                <a:lnTo>
                  <a:pt x="1762" y="909"/>
                </a:lnTo>
                <a:lnTo>
                  <a:pt x="1763" y="908"/>
                </a:lnTo>
                <a:lnTo>
                  <a:pt x="1763" y="908"/>
                </a:lnTo>
                <a:lnTo>
                  <a:pt x="1764" y="908"/>
                </a:lnTo>
                <a:lnTo>
                  <a:pt x="1764" y="905"/>
                </a:lnTo>
                <a:lnTo>
                  <a:pt x="1764" y="905"/>
                </a:lnTo>
                <a:lnTo>
                  <a:pt x="1765" y="905"/>
                </a:lnTo>
                <a:lnTo>
                  <a:pt x="1765" y="907"/>
                </a:lnTo>
                <a:lnTo>
                  <a:pt x="1766" y="905"/>
                </a:lnTo>
                <a:lnTo>
                  <a:pt x="1766" y="905"/>
                </a:lnTo>
                <a:lnTo>
                  <a:pt x="1766" y="904"/>
                </a:lnTo>
                <a:lnTo>
                  <a:pt x="1767" y="905"/>
                </a:lnTo>
                <a:lnTo>
                  <a:pt x="1767" y="904"/>
                </a:lnTo>
                <a:lnTo>
                  <a:pt x="1768" y="904"/>
                </a:lnTo>
                <a:lnTo>
                  <a:pt x="1768" y="904"/>
                </a:lnTo>
                <a:lnTo>
                  <a:pt x="1768" y="904"/>
                </a:lnTo>
                <a:lnTo>
                  <a:pt x="1770" y="904"/>
                </a:lnTo>
                <a:lnTo>
                  <a:pt x="1770" y="905"/>
                </a:lnTo>
                <a:lnTo>
                  <a:pt x="1771" y="907"/>
                </a:lnTo>
                <a:lnTo>
                  <a:pt x="1771" y="908"/>
                </a:lnTo>
                <a:lnTo>
                  <a:pt x="1771" y="911"/>
                </a:lnTo>
                <a:lnTo>
                  <a:pt x="1772" y="910"/>
                </a:lnTo>
                <a:lnTo>
                  <a:pt x="1772" y="910"/>
                </a:lnTo>
                <a:lnTo>
                  <a:pt x="1773" y="909"/>
                </a:lnTo>
                <a:lnTo>
                  <a:pt x="1773" y="908"/>
                </a:lnTo>
                <a:lnTo>
                  <a:pt x="1773" y="909"/>
                </a:lnTo>
                <a:lnTo>
                  <a:pt x="1774" y="909"/>
                </a:lnTo>
                <a:lnTo>
                  <a:pt x="1774" y="909"/>
                </a:lnTo>
                <a:lnTo>
                  <a:pt x="1775" y="910"/>
                </a:lnTo>
                <a:lnTo>
                  <a:pt x="1775" y="910"/>
                </a:lnTo>
                <a:lnTo>
                  <a:pt x="1775" y="910"/>
                </a:lnTo>
                <a:lnTo>
                  <a:pt x="1776" y="909"/>
                </a:lnTo>
                <a:lnTo>
                  <a:pt x="1776" y="908"/>
                </a:lnTo>
                <a:lnTo>
                  <a:pt x="1777" y="908"/>
                </a:lnTo>
                <a:lnTo>
                  <a:pt x="1777" y="907"/>
                </a:lnTo>
                <a:lnTo>
                  <a:pt x="1779" y="908"/>
                </a:lnTo>
                <a:lnTo>
                  <a:pt x="1779" y="907"/>
                </a:lnTo>
                <a:lnTo>
                  <a:pt x="1779" y="909"/>
                </a:lnTo>
                <a:lnTo>
                  <a:pt x="1780" y="910"/>
                </a:lnTo>
                <a:lnTo>
                  <a:pt x="1780" y="909"/>
                </a:lnTo>
                <a:lnTo>
                  <a:pt x="1781" y="910"/>
                </a:lnTo>
                <a:lnTo>
                  <a:pt x="1781" y="912"/>
                </a:lnTo>
                <a:lnTo>
                  <a:pt x="1781" y="913"/>
                </a:lnTo>
                <a:lnTo>
                  <a:pt x="1782" y="913"/>
                </a:lnTo>
                <a:lnTo>
                  <a:pt x="1782" y="913"/>
                </a:lnTo>
                <a:lnTo>
                  <a:pt x="1783" y="912"/>
                </a:lnTo>
                <a:lnTo>
                  <a:pt x="1783" y="912"/>
                </a:lnTo>
                <a:lnTo>
                  <a:pt x="1783" y="912"/>
                </a:lnTo>
                <a:lnTo>
                  <a:pt x="1784" y="912"/>
                </a:lnTo>
                <a:lnTo>
                  <a:pt x="1784" y="912"/>
                </a:lnTo>
                <a:lnTo>
                  <a:pt x="1785" y="911"/>
                </a:lnTo>
                <a:lnTo>
                  <a:pt x="1785" y="910"/>
                </a:lnTo>
                <a:lnTo>
                  <a:pt x="1785" y="910"/>
                </a:lnTo>
                <a:lnTo>
                  <a:pt x="1786" y="911"/>
                </a:lnTo>
                <a:lnTo>
                  <a:pt x="1786" y="911"/>
                </a:lnTo>
                <a:lnTo>
                  <a:pt x="1788" y="910"/>
                </a:lnTo>
                <a:lnTo>
                  <a:pt x="1788" y="909"/>
                </a:lnTo>
                <a:lnTo>
                  <a:pt x="1788" y="909"/>
                </a:lnTo>
                <a:lnTo>
                  <a:pt x="1789" y="910"/>
                </a:lnTo>
                <a:lnTo>
                  <a:pt x="1789" y="910"/>
                </a:lnTo>
                <a:lnTo>
                  <a:pt x="1790" y="910"/>
                </a:lnTo>
                <a:lnTo>
                  <a:pt x="1790" y="910"/>
                </a:lnTo>
                <a:lnTo>
                  <a:pt x="1790" y="912"/>
                </a:lnTo>
                <a:lnTo>
                  <a:pt x="1791" y="912"/>
                </a:lnTo>
                <a:lnTo>
                  <a:pt x="1791" y="913"/>
                </a:lnTo>
                <a:lnTo>
                  <a:pt x="1792" y="914"/>
                </a:lnTo>
                <a:lnTo>
                  <a:pt x="1792" y="914"/>
                </a:lnTo>
                <a:lnTo>
                  <a:pt x="1793" y="916"/>
                </a:lnTo>
                <a:lnTo>
                  <a:pt x="1793" y="916"/>
                </a:lnTo>
                <a:lnTo>
                  <a:pt x="1793" y="917"/>
                </a:lnTo>
                <a:lnTo>
                  <a:pt x="1794" y="917"/>
                </a:lnTo>
                <a:lnTo>
                  <a:pt x="1794" y="917"/>
                </a:lnTo>
                <a:lnTo>
                  <a:pt x="1795" y="917"/>
                </a:lnTo>
                <a:lnTo>
                  <a:pt x="1795" y="918"/>
                </a:lnTo>
                <a:lnTo>
                  <a:pt x="1795" y="918"/>
                </a:lnTo>
                <a:lnTo>
                  <a:pt x="1797" y="919"/>
                </a:lnTo>
                <a:lnTo>
                  <a:pt x="1797" y="919"/>
                </a:lnTo>
                <a:lnTo>
                  <a:pt x="1798" y="918"/>
                </a:lnTo>
                <a:lnTo>
                  <a:pt x="1798" y="917"/>
                </a:lnTo>
                <a:lnTo>
                  <a:pt x="1798" y="913"/>
                </a:lnTo>
                <a:lnTo>
                  <a:pt x="1799" y="913"/>
                </a:lnTo>
                <a:lnTo>
                  <a:pt x="1799" y="911"/>
                </a:lnTo>
                <a:lnTo>
                  <a:pt x="1800" y="910"/>
                </a:lnTo>
                <a:lnTo>
                  <a:pt x="1800" y="910"/>
                </a:lnTo>
                <a:lnTo>
                  <a:pt x="1800" y="910"/>
                </a:lnTo>
                <a:lnTo>
                  <a:pt x="1801" y="910"/>
                </a:lnTo>
                <a:lnTo>
                  <a:pt x="1801" y="909"/>
                </a:lnTo>
                <a:lnTo>
                  <a:pt x="1802" y="910"/>
                </a:lnTo>
                <a:lnTo>
                  <a:pt x="1802" y="909"/>
                </a:lnTo>
                <a:lnTo>
                  <a:pt x="1802" y="910"/>
                </a:lnTo>
                <a:lnTo>
                  <a:pt x="1803" y="909"/>
                </a:lnTo>
                <a:lnTo>
                  <a:pt x="1803" y="909"/>
                </a:lnTo>
                <a:lnTo>
                  <a:pt x="1804" y="909"/>
                </a:lnTo>
                <a:lnTo>
                  <a:pt x="1804" y="910"/>
                </a:lnTo>
                <a:lnTo>
                  <a:pt x="1806" y="910"/>
                </a:lnTo>
                <a:lnTo>
                  <a:pt x="1806" y="910"/>
                </a:lnTo>
                <a:lnTo>
                  <a:pt x="1806" y="910"/>
                </a:lnTo>
                <a:lnTo>
                  <a:pt x="1807" y="909"/>
                </a:lnTo>
                <a:lnTo>
                  <a:pt x="1807" y="910"/>
                </a:lnTo>
                <a:lnTo>
                  <a:pt x="1808" y="910"/>
                </a:lnTo>
                <a:lnTo>
                  <a:pt x="1808" y="910"/>
                </a:lnTo>
                <a:lnTo>
                  <a:pt x="1808" y="910"/>
                </a:lnTo>
                <a:lnTo>
                  <a:pt x="1809" y="908"/>
                </a:lnTo>
                <a:lnTo>
                  <a:pt x="1809" y="908"/>
                </a:lnTo>
                <a:lnTo>
                  <a:pt x="1810" y="909"/>
                </a:lnTo>
                <a:lnTo>
                  <a:pt x="1810" y="911"/>
                </a:lnTo>
                <a:lnTo>
                  <a:pt x="1810" y="913"/>
                </a:lnTo>
                <a:lnTo>
                  <a:pt x="1811" y="917"/>
                </a:lnTo>
                <a:lnTo>
                  <a:pt x="1811" y="916"/>
                </a:lnTo>
                <a:lnTo>
                  <a:pt x="1812" y="917"/>
                </a:lnTo>
                <a:lnTo>
                  <a:pt x="1812" y="917"/>
                </a:lnTo>
                <a:lnTo>
                  <a:pt x="1812" y="914"/>
                </a:lnTo>
                <a:lnTo>
                  <a:pt x="1813" y="913"/>
                </a:lnTo>
                <a:lnTo>
                  <a:pt x="1813" y="912"/>
                </a:lnTo>
                <a:lnTo>
                  <a:pt x="1815" y="912"/>
                </a:lnTo>
                <a:lnTo>
                  <a:pt x="1815" y="911"/>
                </a:lnTo>
                <a:lnTo>
                  <a:pt x="1815" y="910"/>
                </a:lnTo>
                <a:lnTo>
                  <a:pt x="1816" y="912"/>
                </a:lnTo>
                <a:lnTo>
                  <a:pt x="1816" y="913"/>
                </a:lnTo>
                <a:lnTo>
                  <a:pt x="1817" y="913"/>
                </a:lnTo>
                <a:lnTo>
                  <a:pt x="1817" y="913"/>
                </a:lnTo>
                <a:lnTo>
                  <a:pt x="1817" y="913"/>
                </a:lnTo>
                <a:lnTo>
                  <a:pt x="1818" y="913"/>
                </a:lnTo>
                <a:lnTo>
                  <a:pt x="1818" y="913"/>
                </a:lnTo>
                <a:lnTo>
                  <a:pt x="1819" y="913"/>
                </a:lnTo>
                <a:lnTo>
                  <a:pt x="1819" y="914"/>
                </a:lnTo>
                <a:lnTo>
                  <a:pt x="1820" y="916"/>
                </a:lnTo>
                <a:lnTo>
                  <a:pt x="1820" y="918"/>
                </a:lnTo>
                <a:lnTo>
                  <a:pt x="1820" y="919"/>
                </a:lnTo>
                <a:lnTo>
                  <a:pt x="1821" y="919"/>
                </a:lnTo>
                <a:lnTo>
                  <a:pt x="1821" y="918"/>
                </a:lnTo>
                <a:lnTo>
                  <a:pt x="1822" y="917"/>
                </a:lnTo>
                <a:lnTo>
                  <a:pt x="1822" y="916"/>
                </a:lnTo>
                <a:lnTo>
                  <a:pt x="1822" y="913"/>
                </a:lnTo>
                <a:lnTo>
                  <a:pt x="1824" y="912"/>
                </a:lnTo>
                <a:lnTo>
                  <a:pt x="1824" y="912"/>
                </a:lnTo>
                <a:lnTo>
                  <a:pt x="1825" y="911"/>
                </a:lnTo>
                <a:lnTo>
                  <a:pt x="1825" y="911"/>
                </a:lnTo>
                <a:lnTo>
                  <a:pt x="1825" y="910"/>
                </a:lnTo>
                <a:lnTo>
                  <a:pt x="1826" y="908"/>
                </a:lnTo>
                <a:lnTo>
                  <a:pt x="1826" y="908"/>
                </a:lnTo>
                <a:lnTo>
                  <a:pt x="1827" y="908"/>
                </a:lnTo>
                <a:lnTo>
                  <a:pt x="1827" y="907"/>
                </a:lnTo>
                <a:lnTo>
                  <a:pt x="1827" y="907"/>
                </a:lnTo>
                <a:lnTo>
                  <a:pt x="1828" y="907"/>
                </a:lnTo>
                <a:lnTo>
                  <a:pt x="1828" y="907"/>
                </a:lnTo>
                <a:lnTo>
                  <a:pt x="1829" y="907"/>
                </a:lnTo>
                <a:lnTo>
                  <a:pt x="1829" y="908"/>
                </a:lnTo>
                <a:lnTo>
                  <a:pt x="1829" y="907"/>
                </a:lnTo>
                <a:lnTo>
                  <a:pt x="1830" y="908"/>
                </a:lnTo>
                <a:lnTo>
                  <a:pt x="1830" y="908"/>
                </a:lnTo>
                <a:lnTo>
                  <a:pt x="1831" y="908"/>
                </a:lnTo>
                <a:lnTo>
                  <a:pt x="1831" y="907"/>
                </a:lnTo>
                <a:lnTo>
                  <a:pt x="1831" y="905"/>
                </a:lnTo>
                <a:lnTo>
                  <a:pt x="1833" y="904"/>
                </a:lnTo>
                <a:lnTo>
                  <a:pt x="1833" y="902"/>
                </a:lnTo>
                <a:lnTo>
                  <a:pt x="1834" y="900"/>
                </a:lnTo>
                <a:lnTo>
                  <a:pt x="1834" y="900"/>
                </a:lnTo>
                <a:lnTo>
                  <a:pt x="1835" y="899"/>
                </a:lnTo>
                <a:lnTo>
                  <a:pt x="1835" y="899"/>
                </a:lnTo>
                <a:lnTo>
                  <a:pt x="1835" y="899"/>
                </a:lnTo>
                <a:lnTo>
                  <a:pt x="1836" y="900"/>
                </a:lnTo>
                <a:lnTo>
                  <a:pt x="1836" y="899"/>
                </a:lnTo>
                <a:lnTo>
                  <a:pt x="1837" y="899"/>
                </a:lnTo>
                <a:lnTo>
                  <a:pt x="1837" y="898"/>
                </a:lnTo>
                <a:lnTo>
                  <a:pt x="1837" y="898"/>
                </a:lnTo>
                <a:lnTo>
                  <a:pt x="1838" y="900"/>
                </a:lnTo>
                <a:lnTo>
                  <a:pt x="1838" y="903"/>
                </a:lnTo>
                <a:lnTo>
                  <a:pt x="1839" y="907"/>
                </a:lnTo>
                <a:lnTo>
                  <a:pt x="1839" y="907"/>
                </a:lnTo>
                <a:lnTo>
                  <a:pt x="1839" y="907"/>
                </a:lnTo>
                <a:lnTo>
                  <a:pt x="1840" y="907"/>
                </a:lnTo>
                <a:lnTo>
                  <a:pt x="1840" y="907"/>
                </a:lnTo>
                <a:lnTo>
                  <a:pt x="1842" y="907"/>
                </a:lnTo>
                <a:lnTo>
                  <a:pt x="1842" y="907"/>
                </a:lnTo>
                <a:lnTo>
                  <a:pt x="1842" y="908"/>
                </a:lnTo>
                <a:lnTo>
                  <a:pt x="1843" y="909"/>
                </a:lnTo>
                <a:lnTo>
                  <a:pt x="1843" y="909"/>
                </a:lnTo>
                <a:lnTo>
                  <a:pt x="1844" y="910"/>
                </a:lnTo>
                <a:lnTo>
                  <a:pt x="1844" y="910"/>
                </a:lnTo>
                <a:lnTo>
                  <a:pt x="1844" y="911"/>
                </a:lnTo>
                <a:lnTo>
                  <a:pt x="1845" y="913"/>
                </a:lnTo>
                <a:lnTo>
                  <a:pt x="1845" y="913"/>
                </a:lnTo>
                <a:lnTo>
                  <a:pt x="1846" y="914"/>
                </a:lnTo>
                <a:lnTo>
                  <a:pt x="1846" y="914"/>
                </a:lnTo>
                <a:lnTo>
                  <a:pt x="1846" y="916"/>
                </a:lnTo>
                <a:lnTo>
                  <a:pt x="1847" y="916"/>
                </a:lnTo>
                <a:lnTo>
                  <a:pt x="1847" y="916"/>
                </a:lnTo>
                <a:lnTo>
                  <a:pt x="1848" y="916"/>
                </a:lnTo>
                <a:lnTo>
                  <a:pt x="1848" y="916"/>
                </a:lnTo>
                <a:lnTo>
                  <a:pt x="1849" y="914"/>
                </a:lnTo>
                <a:lnTo>
                  <a:pt x="1849" y="916"/>
                </a:lnTo>
                <a:lnTo>
                  <a:pt x="1849" y="917"/>
                </a:lnTo>
                <a:lnTo>
                  <a:pt x="1851" y="916"/>
                </a:lnTo>
                <a:lnTo>
                  <a:pt x="1851" y="914"/>
                </a:lnTo>
                <a:lnTo>
                  <a:pt x="1852" y="912"/>
                </a:lnTo>
                <a:lnTo>
                  <a:pt x="1852" y="912"/>
                </a:lnTo>
                <a:lnTo>
                  <a:pt x="1852" y="912"/>
                </a:lnTo>
                <a:lnTo>
                  <a:pt x="1853" y="911"/>
                </a:lnTo>
                <a:lnTo>
                  <a:pt x="1853" y="911"/>
                </a:lnTo>
                <a:lnTo>
                  <a:pt x="1854" y="911"/>
                </a:lnTo>
                <a:lnTo>
                  <a:pt x="1854" y="912"/>
                </a:lnTo>
                <a:lnTo>
                  <a:pt x="1854" y="911"/>
                </a:lnTo>
                <a:lnTo>
                  <a:pt x="1855" y="911"/>
                </a:lnTo>
                <a:lnTo>
                  <a:pt x="1855" y="910"/>
                </a:lnTo>
                <a:lnTo>
                  <a:pt x="1856" y="910"/>
                </a:lnTo>
                <a:lnTo>
                  <a:pt x="1856" y="909"/>
                </a:lnTo>
                <a:lnTo>
                  <a:pt x="1856" y="908"/>
                </a:lnTo>
                <a:lnTo>
                  <a:pt x="1857" y="907"/>
                </a:lnTo>
                <a:lnTo>
                  <a:pt x="1857" y="907"/>
                </a:lnTo>
                <a:lnTo>
                  <a:pt x="1858" y="905"/>
                </a:lnTo>
                <a:lnTo>
                  <a:pt x="1858" y="904"/>
                </a:lnTo>
                <a:lnTo>
                  <a:pt x="1858" y="904"/>
                </a:lnTo>
                <a:lnTo>
                  <a:pt x="1860" y="903"/>
                </a:lnTo>
                <a:lnTo>
                  <a:pt x="1860" y="903"/>
                </a:lnTo>
                <a:lnTo>
                  <a:pt x="1861" y="903"/>
                </a:lnTo>
                <a:lnTo>
                  <a:pt x="1861" y="903"/>
                </a:lnTo>
                <a:lnTo>
                  <a:pt x="1861" y="903"/>
                </a:lnTo>
                <a:lnTo>
                  <a:pt x="1862" y="904"/>
                </a:lnTo>
                <a:lnTo>
                  <a:pt x="1862" y="905"/>
                </a:lnTo>
                <a:lnTo>
                  <a:pt x="1863" y="907"/>
                </a:lnTo>
                <a:lnTo>
                  <a:pt x="1863" y="908"/>
                </a:lnTo>
                <a:lnTo>
                  <a:pt x="1864" y="909"/>
                </a:lnTo>
                <a:lnTo>
                  <a:pt x="1864" y="909"/>
                </a:lnTo>
                <a:lnTo>
                  <a:pt x="1864" y="908"/>
                </a:lnTo>
                <a:lnTo>
                  <a:pt x="1865" y="909"/>
                </a:lnTo>
                <a:lnTo>
                  <a:pt x="1865" y="909"/>
                </a:lnTo>
                <a:lnTo>
                  <a:pt x="1866" y="908"/>
                </a:lnTo>
                <a:lnTo>
                  <a:pt x="1866" y="907"/>
                </a:lnTo>
                <a:lnTo>
                  <a:pt x="1866" y="905"/>
                </a:lnTo>
                <a:lnTo>
                  <a:pt x="1867" y="904"/>
                </a:lnTo>
                <a:lnTo>
                  <a:pt x="1867" y="905"/>
                </a:lnTo>
                <a:lnTo>
                  <a:pt x="1869" y="907"/>
                </a:lnTo>
                <a:lnTo>
                  <a:pt x="1869" y="909"/>
                </a:lnTo>
                <a:lnTo>
                  <a:pt x="1869" y="910"/>
                </a:lnTo>
                <a:lnTo>
                  <a:pt x="1870" y="910"/>
                </a:lnTo>
                <a:lnTo>
                  <a:pt x="1870" y="910"/>
                </a:lnTo>
                <a:lnTo>
                  <a:pt x="1871" y="910"/>
                </a:lnTo>
                <a:lnTo>
                  <a:pt x="1871" y="912"/>
                </a:lnTo>
                <a:lnTo>
                  <a:pt x="1871" y="911"/>
                </a:lnTo>
                <a:lnTo>
                  <a:pt x="1872" y="912"/>
                </a:lnTo>
                <a:lnTo>
                  <a:pt x="1872" y="912"/>
                </a:lnTo>
                <a:lnTo>
                  <a:pt x="1873" y="914"/>
                </a:lnTo>
                <a:lnTo>
                  <a:pt x="1873" y="913"/>
                </a:lnTo>
                <a:lnTo>
                  <a:pt x="1873" y="912"/>
                </a:lnTo>
                <a:lnTo>
                  <a:pt x="1874" y="911"/>
                </a:lnTo>
                <a:lnTo>
                  <a:pt x="1874" y="911"/>
                </a:lnTo>
                <a:lnTo>
                  <a:pt x="1875" y="910"/>
                </a:lnTo>
                <a:lnTo>
                  <a:pt x="1875" y="911"/>
                </a:lnTo>
                <a:lnTo>
                  <a:pt x="1876" y="911"/>
                </a:lnTo>
                <a:lnTo>
                  <a:pt x="1876" y="910"/>
                </a:lnTo>
                <a:lnTo>
                  <a:pt x="1876" y="910"/>
                </a:lnTo>
                <a:lnTo>
                  <a:pt x="1878" y="910"/>
                </a:lnTo>
                <a:lnTo>
                  <a:pt x="1878" y="911"/>
                </a:lnTo>
                <a:lnTo>
                  <a:pt x="1879" y="913"/>
                </a:lnTo>
                <a:lnTo>
                  <a:pt x="1879" y="913"/>
                </a:lnTo>
                <a:lnTo>
                  <a:pt x="1879" y="914"/>
                </a:lnTo>
                <a:lnTo>
                  <a:pt x="1880" y="916"/>
                </a:lnTo>
                <a:lnTo>
                  <a:pt x="1880" y="916"/>
                </a:lnTo>
                <a:lnTo>
                  <a:pt x="1881" y="916"/>
                </a:lnTo>
                <a:lnTo>
                  <a:pt x="1881" y="916"/>
                </a:lnTo>
                <a:lnTo>
                  <a:pt x="1881" y="916"/>
                </a:lnTo>
                <a:lnTo>
                  <a:pt x="1882" y="917"/>
                </a:lnTo>
                <a:lnTo>
                  <a:pt x="1882" y="917"/>
                </a:lnTo>
                <a:lnTo>
                  <a:pt x="1883" y="917"/>
                </a:lnTo>
                <a:lnTo>
                  <a:pt x="1883" y="917"/>
                </a:lnTo>
                <a:lnTo>
                  <a:pt x="1883" y="918"/>
                </a:lnTo>
                <a:lnTo>
                  <a:pt x="1884" y="918"/>
                </a:lnTo>
                <a:lnTo>
                  <a:pt x="1884" y="918"/>
                </a:lnTo>
                <a:lnTo>
                  <a:pt x="1885" y="917"/>
                </a:lnTo>
                <a:lnTo>
                  <a:pt x="1885" y="917"/>
                </a:lnTo>
                <a:lnTo>
                  <a:pt x="1885" y="917"/>
                </a:lnTo>
                <a:lnTo>
                  <a:pt x="1887" y="918"/>
                </a:lnTo>
                <a:lnTo>
                  <a:pt x="1887" y="917"/>
                </a:lnTo>
                <a:lnTo>
                  <a:pt x="1888" y="916"/>
                </a:lnTo>
                <a:lnTo>
                  <a:pt x="1888" y="916"/>
                </a:lnTo>
                <a:lnTo>
                  <a:pt x="1888" y="917"/>
                </a:lnTo>
                <a:lnTo>
                  <a:pt x="1889" y="917"/>
                </a:lnTo>
                <a:lnTo>
                  <a:pt x="1889" y="918"/>
                </a:lnTo>
                <a:lnTo>
                  <a:pt x="1890" y="917"/>
                </a:lnTo>
                <a:lnTo>
                  <a:pt x="1890" y="917"/>
                </a:lnTo>
                <a:lnTo>
                  <a:pt x="1891" y="917"/>
                </a:lnTo>
                <a:lnTo>
                  <a:pt x="1891" y="917"/>
                </a:lnTo>
                <a:lnTo>
                  <a:pt x="1891" y="918"/>
                </a:lnTo>
                <a:lnTo>
                  <a:pt x="1892" y="918"/>
                </a:lnTo>
                <a:lnTo>
                  <a:pt x="1892" y="919"/>
                </a:lnTo>
                <a:lnTo>
                  <a:pt x="1893" y="919"/>
                </a:lnTo>
                <a:lnTo>
                  <a:pt x="1893" y="918"/>
                </a:lnTo>
                <a:lnTo>
                  <a:pt x="1893" y="916"/>
                </a:lnTo>
                <a:lnTo>
                  <a:pt x="1894" y="914"/>
                </a:lnTo>
                <a:lnTo>
                  <a:pt x="1894" y="912"/>
                </a:lnTo>
                <a:lnTo>
                  <a:pt x="1896" y="910"/>
                </a:lnTo>
                <a:lnTo>
                  <a:pt x="1896" y="909"/>
                </a:lnTo>
                <a:lnTo>
                  <a:pt x="1896" y="911"/>
                </a:lnTo>
                <a:lnTo>
                  <a:pt x="1897" y="910"/>
                </a:lnTo>
                <a:lnTo>
                  <a:pt x="1897" y="911"/>
                </a:lnTo>
                <a:lnTo>
                  <a:pt x="1898" y="910"/>
                </a:lnTo>
                <a:lnTo>
                  <a:pt x="1898" y="910"/>
                </a:lnTo>
                <a:lnTo>
                  <a:pt x="1898" y="910"/>
                </a:lnTo>
                <a:lnTo>
                  <a:pt x="1899" y="908"/>
                </a:lnTo>
                <a:lnTo>
                  <a:pt x="1899" y="907"/>
                </a:lnTo>
                <a:lnTo>
                  <a:pt x="1900" y="905"/>
                </a:lnTo>
                <a:lnTo>
                  <a:pt x="1900" y="904"/>
                </a:lnTo>
                <a:lnTo>
                  <a:pt x="1900" y="904"/>
                </a:lnTo>
                <a:lnTo>
                  <a:pt x="1901" y="903"/>
                </a:lnTo>
                <a:lnTo>
                  <a:pt x="1901" y="904"/>
                </a:lnTo>
                <a:lnTo>
                  <a:pt x="1902" y="904"/>
                </a:lnTo>
                <a:lnTo>
                  <a:pt x="1902" y="905"/>
                </a:lnTo>
                <a:lnTo>
                  <a:pt x="1902" y="905"/>
                </a:lnTo>
                <a:lnTo>
                  <a:pt x="1903" y="904"/>
                </a:lnTo>
                <a:lnTo>
                  <a:pt x="1903" y="904"/>
                </a:lnTo>
                <a:lnTo>
                  <a:pt x="1905" y="904"/>
                </a:lnTo>
                <a:lnTo>
                  <a:pt x="1905" y="903"/>
                </a:lnTo>
                <a:lnTo>
                  <a:pt x="1906" y="905"/>
                </a:lnTo>
                <a:lnTo>
                  <a:pt x="1906" y="905"/>
                </a:lnTo>
                <a:lnTo>
                  <a:pt x="1906" y="907"/>
                </a:lnTo>
                <a:lnTo>
                  <a:pt x="1907" y="905"/>
                </a:lnTo>
                <a:lnTo>
                  <a:pt x="1907" y="905"/>
                </a:lnTo>
                <a:lnTo>
                  <a:pt x="1908" y="905"/>
                </a:lnTo>
                <a:lnTo>
                  <a:pt x="1908" y="904"/>
                </a:lnTo>
                <a:lnTo>
                  <a:pt x="1908" y="905"/>
                </a:lnTo>
                <a:lnTo>
                  <a:pt x="1909" y="905"/>
                </a:lnTo>
                <a:lnTo>
                  <a:pt x="1909" y="907"/>
                </a:lnTo>
                <a:lnTo>
                  <a:pt x="1910" y="909"/>
                </a:lnTo>
                <a:lnTo>
                  <a:pt x="1910" y="911"/>
                </a:lnTo>
                <a:lnTo>
                  <a:pt x="1910" y="913"/>
                </a:lnTo>
                <a:lnTo>
                  <a:pt x="1911" y="912"/>
                </a:lnTo>
                <a:lnTo>
                  <a:pt x="1911" y="913"/>
                </a:lnTo>
                <a:lnTo>
                  <a:pt x="1912" y="912"/>
                </a:lnTo>
                <a:lnTo>
                  <a:pt x="1912" y="912"/>
                </a:lnTo>
                <a:lnTo>
                  <a:pt x="1912" y="911"/>
                </a:lnTo>
                <a:lnTo>
                  <a:pt x="1914" y="911"/>
                </a:lnTo>
                <a:lnTo>
                  <a:pt x="1914" y="910"/>
                </a:lnTo>
                <a:lnTo>
                  <a:pt x="1915" y="909"/>
                </a:lnTo>
                <a:lnTo>
                  <a:pt x="1915" y="909"/>
                </a:lnTo>
                <a:lnTo>
                  <a:pt x="1915" y="908"/>
                </a:lnTo>
                <a:lnTo>
                  <a:pt x="1916" y="909"/>
                </a:lnTo>
                <a:lnTo>
                  <a:pt x="1916" y="910"/>
                </a:lnTo>
                <a:lnTo>
                  <a:pt x="1917" y="911"/>
                </a:lnTo>
                <a:lnTo>
                  <a:pt x="1917" y="910"/>
                </a:lnTo>
                <a:lnTo>
                  <a:pt x="1917" y="910"/>
                </a:lnTo>
                <a:lnTo>
                  <a:pt x="1918" y="910"/>
                </a:lnTo>
                <a:lnTo>
                  <a:pt x="1918" y="909"/>
                </a:lnTo>
                <a:lnTo>
                  <a:pt x="1919" y="910"/>
                </a:lnTo>
                <a:lnTo>
                  <a:pt x="1919" y="909"/>
                </a:lnTo>
                <a:lnTo>
                  <a:pt x="1920" y="909"/>
                </a:lnTo>
                <a:lnTo>
                  <a:pt x="1920" y="908"/>
                </a:lnTo>
                <a:lnTo>
                  <a:pt x="1920" y="909"/>
                </a:lnTo>
                <a:lnTo>
                  <a:pt x="1921" y="910"/>
                </a:lnTo>
                <a:lnTo>
                  <a:pt x="1921" y="911"/>
                </a:lnTo>
                <a:lnTo>
                  <a:pt x="1923" y="911"/>
                </a:lnTo>
                <a:lnTo>
                  <a:pt x="1923" y="913"/>
                </a:lnTo>
                <a:lnTo>
                  <a:pt x="1923" y="913"/>
                </a:lnTo>
                <a:lnTo>
                  <a:pt x="1924" y="912"/>
                </a:lnTo>
                <a:lnTo>
                  <a:pt x="1924" y="912"/>
                </a:lnTo>
                <a:lnTo>
                  <a:pt x="1925" y="912"/>
                </a:lnTo>
                <a:lnTo>
                  <a:pt x="1925" y="912"/>
                </a:lnTo>
                <a:lnTo>
                  <a:pt x="1925" y="911"/>
                </a:lnTo>
                <a:lnTo>
                  <a:pt x="1926" y="910"/>
                </a:lnTo>
                <a:lnTo>
                  <a:pt x="1926" y="910"/>
                </a:lnTo>
                <a:lnTo>
                  <a:pt x="1927" y="910"/>
                </a:lnTo>
                <a:lnTo>
                  <a:pt x="1927" y="911"/>
                </a:lnTo>
                <a:lnTo>
                  <a:pt x="1927" y="911"/>
                </a:lnTo>
                <a:lnTo>
                  <a:pt x="1928" y="910"/>
                </a:lnTo>
                <a:lnTo>
                  <a:pt x="1928" y="910"/>
                </a:lnTo>
                <a:lnTo>
                  <a:pt x="1929" y="908"/>
                </a:lnTo>
                <a:lnTo>
                  <a:pt x="1929" y="907"/>
                </a:lnTo>
                <a:lnTo>
                  <a:pt x="1929" y="907"/>
                </a:lnTo>
                <a:lnTo>
                  <a:pt x="1930" y="907"/>
                </a:lnTo>
                <a:lnTo>
                  <a:pt x="1930" y="904"/>
                </a:lnTo>
                <a:lnTo>
                  <a:pt x="1932" y="904"/>
                </a:lnTo>
                <a:lnTo>
                  <a:pt x="1932" y="903"/>
                </a:lnTo>
                <a:lnTo>
                  <a:pt x="1933" y="903"/>
                </a:lnTo>
                <a:lnTo>
                  <a:pt x="1933" y="905"/>
                </a:lnTo>
                <a:lnTo>
                  <a:pt x="1933" y="905"/>
                </a:lnTo>
                <a:lnTo>
                  <a:pt x="1934" y="904"/>
                </a:lnTo>
                <a:lnTo>
                  <a:pt x="1934" y="904"/>
                </a:lnTo>
                <a:lnTo>
                  <a:pt x="1935" y="904"/>
                </a:lnTo>
                <a:lnTo>
                  <a:pt x="1935" y="903"/>
                </a:lnTo>
                <a:lnTo>
                  <a:pt x="1935" y="904"/>
                </a:lnTo>
                <a:lnTo>
                  <a:pt x="1936" y="905"/>
                </a:lnTo>
                <a:lnTo>
                  <a:pt x="1936" y="907"/>
                </a:lnTo>
                <a:lnTo>
                  <a:pt x="1937" y="905"/>
                </a:lnTo>
                <a:lnTo>
                  <a:pt x="1937" y="907"/>
                </a:lnTo>
                <a:lnTo>
                  <a:pt x="1937" y="908"/>
                </a:lnTo>
                <a:lnTo>
                  <a:pt x="1938" y="907"/>
                </a:lnTo>
                <a:lnTo>
                  <a:pt x="1938" y="908"/>
                </a:lnTo>
                <a:lnTo>
                  <a:pt x="1939" y="907"/>
                </a:lnTo>
                <a:lnTo>
                  <a:pt x="1939" y="907"/>
                </a:lnTo>
                <a:lnTo>
                  <a:pt x="1939" y="905"/>
                </a:lnTo>
                <a:lnTo>
                  <a:pt x="1941" y="907"/>
                </a:lnTo>
                <a:lnTo>
                  <a:pt x="1941" y="908"/>
                </a:lnTo>
                <a:lnTo>
                  <a:pt x="1942" y="909"/>
                </a:lnTo>
                <a:lnTo>
                  <a:pt x="1942" y="909"/>
                </a:lnTo>
                <a:lnTo>
                  <a:pt x="1942" y="908"/>
                </a:lnTo>
                <a:lnTo>
                  <a:pt x="1943" y="908"/>
                </a:lnTo>
                <a:lnTo>
                  <a:pt x="1943" y="908"/>
                </a:lnTo>
                <a:lnTo>
                  <a:pt x="1944" y="908"/>
                </a:lnTo>
                <a:lnTo>
                  <a:pt x="1944" y="908"/>
                </a:lnTo>
                <a:lnTo>
                  <a:pt x="1944" y="908"/>
                </a:lnTo>
                <a:lnTo>
                  <a:pt x="1945" y="907"/>
                </a:lnTo>
                <a:lnTo>
                  <a:pt x="1945" y="909"/>
                </a:lnTo>
                <a:lnTo>
                  <a:pt x="1946" y="909"/>
                </a:lnTo>
                <a:lnTo>
                  <a:pt x="1946" y="910"/>
                </a:lnTo>
                <a:lnTo>
                  <a:pt x="1947" y="909"/>
                </a:lnTo>
                <a:lnTo>
                  <a:pt x="1947" y="909"/>
                </a:lnTo>
                <a:lnTo>
                  <a:pt x="1947" y="907"/>
                </a:lnTo>
                <a:lnTo>
                  <a:pt x="1948" y="905"/>
                </a:lnTo>
                <a:lnTo>
                  <a:pt x="1948" y="904"/>
                </a:lnTo>
                <a:lnTo>
                  <a:pt x="1949" y="904"/>
                </a:lnTo>
                <a:lnTo>
                  <a:pt x="1949" y="904"/>
                </a:lnTo>
                <a:lnTo>
                  <a:pt x="1949" y="904"/>
                </a:lnTo>
                <a:lnTo>
                  <a:pt x="1951" y="904"/>
                </a:lnTo>
                <a:lnTo>
                  <a:pt x="1951" y="905"/>
                </a:lnTo>
                <a:lnTo>
                  <a:pt x="1952" y="905"/>
                </a:lnTo>
                <a:lnTo>
                  <a:pt x="1952" y="905"/>
                </a:lnTo>
                <a:lnTo>
                  <a:pt x="1952" y="907"/>
                </a:lnTo>
                <a:lnTo>
                  <a:pt x="1953" y="908"/>
                </a:lnTo>
                <a:lnTo>
                  <a:pt x="1953" y="908"/>
                </a:lnTo>
                <a:lnTo>
                  <a:pt x="1954" y="909"/>
                </a:lnTo>
                <a:lnTo>
                  <a:pt x="1954" y="909"/>
                </a:lnTo>
                <a:lnTo>
                  <a:pt x="1954" y="910"/>
                </a:lnTo>
                <a:lnTo>
                  <a:pt x="1955" y="911"/>
                </a:lnTo>
                <a:lnTo>
                  <a:pt x="1955" y="911"/>
                </a:lnTo>
                <a:lnTo>
                  <a:pt x="1956" y="911"/>
                </a:lnTo>
                <a:lnTo>
                  <a:pt x="1956" y="911"/>
                </a:lnTo>
                <a:lnTo>
                  <a:pt x="1956" y="912"/>
                </a:lnTo>
                <a:lnTo>
                  <a:pt x="1957" y="912"/>
                </a:lnTo>
                <a:lnTo>
                  <a:pt x="1957" y="913"/>
                </a:lnTo>
                <a:lnTo>
                  <a:pt x="1958" y="914"/>
                </a:lnTo>
                <a:lnTo>
                  <a:pt x="1958" y="914"/>
                </a:lnTo>
                <a:lnTo>
                  <a:pt x="1958" y="917"/>
                </a:lnTo>
                <a:lnTo>
                  <a:pt x="1960" y="916"/>
                </a:lnTo>
                <a:lnTo>
                  <a:pt x="1960" y="918"/>
                </a:lnTo>
                <a:lnTo>
                  <a:pt x="1961" y="917"/>
                </a:lnTo>
                <a:lnTo>
                  <a:pt x="1961" y="917"/>
                </a:lnTo>
                <a:lnTo>
                  <a:pt x="1962" y="917"/>
                </a:lnTo>
                <a:lnTo>
                  <a:pt x="1962" y="917"/>
                </a:lnTo>
                <a:lnTo>
                  <a:pt x="1962" y="919"/>
                </a:lnTo>
                <a:lnTo>
                  <a:pt x="1963" y="919"/>
                </a:lnTo>
                <a:lnTo>
                  <a:pt x="1963" y="921"/>
                </a:lnTo>
                <a:lnTo>
                  <a:pt x="1964" y="922"/>
                </a:lnTo>
                <a:lnTo>
                  <a:pt x="1964" y="922"/>
                </a:lnTo>
                <a:lnTo>
                  <a:pt x="1964" y="922"/>
                </a:lnTo>
                <a:lnTo>
                  <a:pt x="1965" y="921"/>
                </a:lnTo>
                <a:lnTo>
                  <a:pt x="1965" y="921"/>
                </a:lnTo>
                <a:lnTo>
                  <a:pt x="1966" y="920"/>
                </a:lnTo>
                <a:lnTo>
                  <a:pt x="1966" y="921"/>
                </a:lnTo>
                <a:lnTo>
                  <a:pt x="1966" y="921"/>
                </a:lnTo>
                <a:lnTo>
                  <a:pt x="1967" y="923"/>
                </a:lnTo>
                <a:lnTo>
                  <a:pt x="1967" y="922"/>
                </a:lnTo>
                <a:lnTo>
                  <a:pt x="1969" y="923"/>
                </a:lnTo>
                <a:lnTo>
                  <a:pt x="1969" y="925"/>
                </a:lnTo>
                <a:lnTo>
                  <a:pt x="1969" y="925"/>
                </a:lnTo>
                <a:lnTo>
                  <a:pt x="1970" y="925"/>
                </a:lnTo>
                <a:lnTo>
                  <a:pt x="1970" y="926"/>
                </a:lnTo>
                <a:lnTo>
                  <a:pt x="1971" y="926"/>
                </a:lnTo>
                <a:lnTo>
                  <a:pt x="1971" y="928"/>
                </a:lnTo>
                <a:lnTo>
                  <a:pt x="1971" y="928"/>
                </a:lnTo>
                <a:lnTo>
                  <a:pt x="1972" y="929"/>
                </a:lnTo>
                <a:lnTo>
                  <a:pt x="1972" y="928"/>
                </a:lnTo>
                <a:lnTo>
                  <a:pt x="1973" y="928"/>
                </a:lnTo>
                <a:lnTo>
                  <a:pt x="1973" y="928"/>
                </a:lnTo>
                <a:lnTo>
                  <a:pt x="1973" y="929"/>
                </a:lnTo>
                <a:lnTo>
                  <a:pt x="1974" y="929"/>
                </a:lnTo>
                <a:lnTo>
                  <a:pt x="1974" y="930"/>
                </a:lnTo>
                <a:lnTo>
                  <a:pt x="1975" y="929"/>
                </a:lnTo>
                <a:lnTo>
                  <a:pt x="1975" y="929"/>
                </a:lnTo>
                <a:lnTo>
                  <a:pt x="1976" y="928"/>
                </a:lnTo>
                <a:lnTo>
                  <a:pt x="1976" y="927"/>
                </a:lnTo>
                <a:lnTo>
                  <a:pt x="1976" y="926"/>
                </a:lnTo>
                <a:lnTo>
                  <a:pt x="1978" y="925"/>
                </a:lnTo>
                <a:lnTo>
                  <a:pt x="1978" y="922"/>
                </a:lnTo>
                <a:lnTo>
                  <a:pt x="1979" y="922"/>
                </a:lnTo>
                <a:lnTo>
                  <a:pt x="1979" y="921"/>
                </a:lnTo>
                <a:lnTo>
                  <a:pt x="1979" y="920"/>
                </a:lnTo>
                <a:lnTo>
                  <a:pt x="1980" y="920"/>
                </a:lnTo>
                <a:lnTo>
                  <a:pt x="1980" y="920"/>
                </a:lnTo>
                <a:lnTo>
                  <a:pt x="1981" y="920"/>
                </a:lnTo>
                <a:lnTo>
                  <a:pt x="1981" y="921"/>
                </a:lnTo>
                <a:lnTo>
                  <a:pt x="1981" y="921"/>
                </a:lnTo>
                <a:lnTo>
                  <a:pt x="1982" y="919"/>
                </a:lnTo>
                <a:lnTo>
                  <a:pt x="1982" y="919"/>
                </a:lnTo>
                <a:lnTo>
                  <a:pt x="1983" y="918"/>
                </a:lnTo>
                <a:lnTo>
                  <a:pt x="1983" y="918"/>
                </a:lnTo>
                <a:lnTo>
                  <a:pt x="1983" y="918"/>
                </a:lnTo>
                <a:lnTo>
                  <a:pt x="1984" y="917"/>
                </a:lnTo>
                <a:lnTo>
                  <a:pt x="1984" y="916"/>
                </a:lnTo>
                <a:lnTo>
                  <a:pt x="1985" y="916"/>
                </a:lnTo>
                <a:lnTo>
                  <a:pt x="1985" y="917"/>
                </a:lnTo>
                <a:lnTo>
                  <a:pt x="1985" y="918"/>
                </a:lnTo>
                <a:lnTo>
                  <a:pt x="1987" y="918"/>
                </a:lnTo>
                <a:lnTo>
                  <a:pt x="1987" y="918"/>
                </a:lnTo>
                <a:lnTo>
                  <a:pt x="1988" y="918"/>
                </a:lnTo>
                <a:lnTo>
                  <a:pt x="1988" y="918"/>
                </a:lnTo>
                <a:lnTo>
                  <a:pt x="1989" y="917"/>
                </a:lnTo>
                <a:lnTo>
                  <a:pt x="1989" y="917"/>
                </a:lnTo>
                <a:lnTo>
                  <a:pt x="1989" y="914"/>
                </a:lnTo>
                <a:lnTo>
                  <a:pt x="1990" y="912"/>
                </a:lnTo>
                <a:lnTo>
                  <a:pt x="1990" y="911"/>
                </a:lnTo>
                <a:lnTo>
                  <a:pt x="1991" y="911"/>
                </a:lnTo>
                <a:lnTo>
                  <a:pt x="1991" y="909"/>
                </a:lnTo>
                <a:lnTo>
                  <a:pt x="1991" y="910"/>
                </a:lnTo>
                <a:lnTo>
                  <a:pt x="1992" y="911"/>
                </a:lnTo>
                <a:lnTo>
                  <a:pt x="1992" y="911"/>
                </a:lnTo>
                <a:lnTo>
                  <a:pt x="1993" y="911"/>
                </a:lnTo>
                <a:lnTo>
                  <a:pt x="1993" y="911"/>
                </a:lnTo>
                <a:lnTo>
                  <a:pt x="1993" y="910"/>
                </a:lnTo>
                <a:lnTo>
                  <a:pt x="1994" y="909"/>
                </a:lnTo>
                <a:lnTo>
                  <a:pt x="1994" y="910"/>
                </a:lnTo>
                <a:lnTo>
                  <a:pt x="1996" y="910"/>
                </a:lnTo>
                <a:lnTo>
                  <a:pt x="1996" y="910"/>
                </a:lnTo>
                <a:lnTo>
                  <a:pt x="1996" y="910"/>
                </a:lnTo>
                <a:lnTo>
                  <a:pt x="1997" y="912"/>
                </a:lnTo>
                <a:lnTo>
                  <a:pt x="1997" y="911"/>
                </a:lnTo>
                <a:lnTo>
                  <a:pt x="1998" y="911"/>
                </a:lnTo>
                <a:lnTo>
                  <a:pt x="1998" y="912"/>
                </a:lnTo>
                <a:lnTo>
                  <a:pt x="1998" y="913"/>
                </a:lnTo>
                <a:lnTo>
                  <a:pt x="1999" y="913"/>
                </a:lnTo>
                <a:lnTo>
                  <a:pt x="1999" y="913"/>
                </a:lnTo>
                <a:lnTo>
                  <a:pt x="2000" y="913"/>
                </a:lnTo>
                <a:lnTo>
                  <a:pt x="2000" y="914"/>
                </a:lnTo>
                <a:lnTo>
                  <a:pt x="2000" y="917"/>
                </a:lnTo>
                <a:lnTo>
                  <a:pt x="2001" y="918"/>
                </a:lnTo>
                <a:lnTo>
                  <a:pt x="2001" y="917"/>
                </a:lnTo>
                <a:lnTo>
                  <a:pt x="2002" y="918"/>
                </a:lnTo>
                <a:lnTo>
                  <a:pt x="2002" y="917"/>
                </a:lnTo>
                <a:lnTo>
                  <a:pt x="2003" y="917"/>
                </a:lnTo>
                <a:lnTo>
                  <a:pt x="2003" y="917"/>
                </a:lnTo>
                <a:lnTo>
                  <a:pt x="2003" y="917"/>
                </a:lnTo>
                <a:lnTo>
                  <a:pt x="2005" y="916"/>
                </a:lnTo>
                <a:lnTo>
                  <a:pt x="2005" y="916"/>
                </a:lnTo>
                <a:lnTo>
                  <a:pt x="2006" y="914"/>
                </a:lnTo>
                <a:lnTo>
                  <a:pt x="2006" y="913"/>
                </a:lnTo>
                <a:lnTo>
                  <a:pt x="2006" y="913"/>
                </a:lnTo>
                <a:lnTo>
                  <a:pt x="2007" y="912"/>
                </a:lnTo>
                <a:lnTo>
                  <a:pt x="2007" y="912"/>
                </a:lnTo>
                <a:lnTo>
                  <a:pt x="2008" y="912"/>
                </a:lnTo>
                <a:lnTo>
                  <a:pt x="2008" y="912"/>
                </a:lnTo>
                <a:lnTo>
                  <a:pt x="2008" y="911"/>
                </a:lnTo>
                <a:lnTo>
                  <a:pt x="2009" y="911"/>
                </a:lnTo>
                <a:lnTo>
                  <a:pt x="2009" y="911"/>
                </a:lnTo>
                <a:lnTo>
                  <a:pt x="2010" y="910"/>
                </a:lnTo>
                <a:lnTo>
                  <a:pt x="2010" y="911"/>
                </a:lnTo>
                <a:lnTo>
                  <a:pt x="2010" y="911"/>
                </a:lnTo>
                <a:lnTo>
                  <a:pt x="2011" y="911"/>
                </a:lnTo>
                <a:lnTo>
                  <a:pt x="2011" y="913"/>
                </a:lnTo>
                <a:lnTo>
                  <a:pt x="2012" y="916"/>
                </a:lnTo>
                <a:lnTo>
                  <a:pt x="2012" y="917"/>
                </a:lnTo>
                <a:lnTo>
                  <a:pt x="2012" y="919"/>
                </a:lnTo>
                <a:lnTo>
                  <a:pt x="2014" y="920"/>
                </a:lnTo>
                <a:lnTo>
                  <a:pt x="2014" y="921"/>
                </a:lnTo>
                <a:lnTo>
                  <a:pt x="2015" y="922"/>
                </a:lnTo>
                <a:lnTo>
                  <a:pt x="2015" y="921"/>
                </a:lnTo>
                <a:lnTo>
                  <a:pt x="2015" y="919"/>
                </a:lnTo>
                <a:lnTo>
                  <a:pt x="2016" y="918"/>
                </a:lnTo>
                <a:lnTo>
                  <a:pt x="2016" y="917"/>
                </a:lnTo>
                <a:lnTo>
                  <a:pt x="2017" y="917"/>
                </a:lnTo>
                <a:lnTo>
                  <a:pt x="2017" y="914"/>
                </a:lnTo>
                <a:lnTo>
                  <a:pt x="2018" y="914"/>
                </a:lnTo>
                <a:lnTo>
                  <a:pt x="2018" y="913"/>
                </a:lnTo>
                <a:lnTo>
                  <a:pt x="2018" y="912"/>
                </a:lnTo>
                <a:lnTo>
                  <a:pt x="2019" y="912"/>
                </a:lnTo>
                <a:lnTo>
                  <a:pt x="2019" y="912"/>
                </a:lnTo>
                <a:lnTo>
                  <a:pt x="2020" y="911"/>
                </a:lnTo>
                <a:lnTo>
                  <a:pt x="2020" y="912"/>
                </a:lnTo>
                <a:lnTo>
                  <a:pt x="2020" y="913"/>
                </a:lnTo>
                <a:lnTo>
                  <a:pt x="2021" y="913"/>
                </a:lnTo>
                <a:lnTo>
                  <a:pt x="2021" y="913"/>
                </a:lnTo>
                <a:lnTo>
                  <a:pt x="2023" y="914"/>
                </a:lnTo>
                <a:lnTo>
                  <a:pt x="2023" y="913"/>
                </a:lnTo>
                <a:lnTo>
                  <a:pt x="2023" y="914"/>
                </a:lnTo>
                <a:lnTo>
                  <a:pt x="2024" y="914"/>
                </a:lnTo>
                <a:lnTo>
                  <a:pt x="2024" y="913"/>
                </a:lnTo>
                <a:lnTo>
                  <a:pt x="2025" y="914"/>
                </a:lnTo>
                <a:lnTo>
                  <a:pt x="2025" y="914"/>
                </a:lnTo>
                <a:lnTo>
                  <a:pt x="2025" y="914"/>
                </a:lnTo>
                <a:lnTo>
                  <a:pt x="2026" y="916"/>
                </a:lnTo>
                <a:lnTo>
                  <a:pt x="2026" y="918"/>
                </a:lnTo>
                <a:lnTo>
                  <a:pt x="2027" y="918"/>
                </a:lnTo>
                <a:lnTo>
                  <a:pt x="2027" y="920"/>
                </a:lnTo>
                <a:lnTo>
                  <a:pt x="2027" y="921"/>
                </a:lnTo>
                <a:lnTo>
                  <a:pt x="2028" y="922"/>
                </a:lnTo>
                <a:lnTo>
                  <a:pt x="2028" y="921"/>
                </a:lnTo>
                <a:lnTo>
                  <a:pt x="2029" y="920"/>
                </a:lnTo>
                <a:lnTo>
                  <a:pt x="2029" y="920"/>
                </a:lnTo>
                <a:lnTo>
                  <a:pt x="2029" y="920"/>
                </a:lnTo>
                <a:lnTo>
                  <a:pt x="2030" y="919"/>
                </a:lnTo>
                <a:lnTo>
                  <a:pt x="2030" y="919"/>
                </a:lnTo>
                <a:lnTo>
                  <a:pt x="2032" y="920"/>
                </a:lnTo>
                <a:lnTo>
                  <a:pt x="2032" y="919"/>
                </a:lnTo>
                <a:lnTo>
                  <a:pt x="2033" y="920"/>
                </a:lnTo>
                <a:lnTo>
                  <a:pt x="2033" y="921"/>
                </a:lnTo>
                <a:lnTo>
                  <a:pt x="2033" y="921"/>
                </a:lnTo>
                <a:lnTo>
                  <a:pt x="2034" y="922"/>
                </a:lnTo>
                <a:lnTo>
                  <a:pt x="2034" y="922"/>
                </a:lnTo>
                <a:lnTo>
                  <a:pt x="2035" y="923"/>
                </a:lnTo>
                <a:lnTo>
                  <a:pt x="2035" y="925"/>
                </a:lnTo>
                <a:lnTo>
                  <a:pt x="2035" y="925"/>
                </a:lnTo>
                <a:lnTo>
                  <a:pt x="2036" y="926"/>
                </a:lnTo>
                <a:lnTo>
                  <a:pt x="2036" y="926"/>
                </a:lnTo>
                <a:lnTo>
                  <a:pt x="2037" y="928"/>
                </a:lnTo>
                <a:lnTo>
                  <a:pt x="2037" y="929"/>
                </a:lnTo>
                <a:lnTo>
                  <a:pt x="2037" y="931"/>
                </a:lnTo>
                <a:lnTo>
                  <a:pt x="2038" y="931"/>
                </a:lnTo>
                <a:lnTo>
                  <a:pt x="2038" y="931"/>
                </a:lnTo>
                <a:lnTo>
                  <a:pt x="2039" y="930"/>
                </a:lnTo>
                <a:lnTo>
                  <a:pt x="2039" y="930"/>
                </a:lnTo>
                <a:lnTo>
                  <a:pt x="2039" y="928"/>
                </a:lnTo>
                <a:lnTo>
                  <a:pt x="2041" y="928"/>
                </a:lnTo>
                <a:lnTo>
                  <a:pt x="2041" y="928"/>
                </a:lnTo>
                <a:lnTo>
                  <a:pt x="2042" y="928"/>
                </a:lnTo>
                <a:lnTo>
                  <a:pt x="2042" y="928"/>
                </a:lnTo>
                <a:lnTo>
                  <a:pt x="2042" y="927"/>
                </a:lnTo>
                <a:lnTo>
                  <a:pt x="2043" y="927"/>
                </a:lnTo>
                <a:lnTo>
                  <a:pt x="2043" y="923"/>
                </a:lnTo>
                <a:lnTo>
                  <a:pt x="2044" y="923"/>
                </a:lnTo>
                <a:lnTo>
                  <a:pt x="2044" y="921"/>
                </a:lnTo>
                <a:lnTo>
                  <a:pt x="2044" y="920"/>
                </a:lnTo>
                <a:lnTo>
                  <a:pt x="2045" y="918"/>
                </a:lnTo>
                <a:lnTo>
                  <a:pt x="2045" y="919"/>
                </a:lnTo>
                <a:lnTo>
                  <a:pt x="2046" y="920"/>
                </a:lnTo>
                <a:lnTo>
                  <a:pt x="2046" y="920"/>
                </a:lnTo>
                <a:lnTo>
                  <a:pt x="2047" y="920"/>
                </a:lnTo>
                <a:lnTo>
                  <a:pt x="2047" y="918"/>
                </a:lnTo>
                <a:lnTo>
                  <a:pt x="2047" y="918"/>
                </a:lnTo>
                <a:lnTo>
                  <a:pt x="2048" y="917"/>
                </a:lnTo>
                <a:lnTo>
                  <a:pt x="2048" y="917"/>
                </a:lnTo>
                <a:lnTo>
                  <a:pt x="2050" y="917"/>
                </a:lnTo>
                <a:lnTo>
                  <a:pt x="2050" y="917"/>
                </a:lnTo>
                <a:lnTo>
                  <a:pt x="2050" y="917"/>
                </a:lnTo>
                <a:lnTo>
                  <a:pt x="2051" y="918"/>
                </a:lnTo>
                <a:lnTo>
                  <a:pt x="2051" y="919"/>
                </a:lnTo>
                <a:lnTo>
                  <a:pt x="2052" y="919"/>
                </a:lnTo>
                <a:lnTo>
                  <a:pt x="2052" y="919"/>
                </a:lnTo>
                <a:lnTo>
                  <a:pt x="2052" y="920"/>
                </a:lnTo>
                <a:lnTo>
                  <a:pt x="2053" y="920"/>
                </a:lnTo>
                <a:lnTo>
                  <a:pt x="2053" y="921"/>
                </a:lnTo>
                <a:lnTo>
                  <a:pt x="2054" y="922"/>
                </a:lnTo>
                <a:lnTo>
                  <a:pt x="2054" y="922"/>
                </a:lnTo>
                <a:lnTo>
                  <a:pt x="2054" y="922"/>
                </a:lnTo>
                <a:lnTo>
                  <a:pt x="2055" y="922"/>
                </a:lnTo>
                <a:lnTo>
                  <a:pt x="2055" y="922"/>
                </a:lnTo>
                <a:lnTo>
                  <a:pt x="2056" y="921"/>
                </a:lnTo>
                <a:lnTo>
                  <a:pt x="2056" y="921"/>
                </a:lnTo>
                <a:lnTo>
                  <a:pt x="2056" y="921"/>
                </a:lnTo>
                <a:lnTo>
                  <a:pt x="2057" y="920"/>
                </a:lnTo>
                <a:lnTo>
                  <a:pt x="2057" y="919"/>
                </a:lnTo>
                <a:lnTo>
                  <a:pt x="2059" y="919"/>
                </a:lnTo>
                <a:lnTo>
                  <a:pt x="2059" y="918"/>
                </a:lnTo>
                <a:lnTo>
                  <a:pt x="2060" y="919"/>
                </a:lnTo>
                <a:lnTo>
                  <a:pt x="2060" y="918"/>
                </a:lnTo>
                <a:lnTo>
                  <a:pt x="2060" y="919"/>
                </a:lnTo>
                <a:lnTo>
                  <a:pt x="2061" y="918"/>
                </a:lnTo>
                <a:lnTo>
                  <a:pt x="2061" y="918"/>
                </a:lnTo>
                <a:lnTo>
                  <a:pt x="2062" y="918"/>
                </a:lnTo>
                <a:lnTo>
                  <a:pt x="2062" y="918"/>
                </a:lnTo>
                <a:lnTo>
                  <a:pt x="2062" y="920"/>
                </a:lnTo>
                <a:lnTo>
                  <a:pt x="2063" y="919"/>
                </a:lnTo>
                <a:lnTo>
                  <a:pt x="2063" y="920"/>
                </a:lnTo>
                <a:lnTo>
                  <a:pt x="2064" y="920"/>
                </a:lnTo>
                <a:lnTo>
                  <a:pt x="2064" y="920"/>
                </a:lnTo>
                <a:lnTo>
                  <a:pt x="2064" y="921"/>
                </a:lnTo>
                <a:lnTo>
                  <a:pt x="2065" y="920"/>
                </a:lnTo>
                <a:lnTo>
                  <a:pt x="2065" y="921"/>
                </a:lnTo>
                <a:lnTo>
                  <a:pt x="2066" y="923"/>
                </a:lnTo>
                <a:lnTo>
                  <a:pt x="2066" y="923"/>
                </a:lnTo>
                <a:lnTo>
                  <a:pt x="2066" y="923"/>
                </a:lnTo>
                <a:lnTo>
                  <a:pt x="2068" y="923"/>
                </a:lnTo>
                <a:lnTo>
                  <a:pt x="2068" y="922"/>
                </a:lnTo>
                <a:lnTo>
                  <a:pt x="2069" y="921"/>
                </a:lnTo>
                <a:lnTo>
                  <a:pt x="2069" y="921"/>
                </a:lnTo>
                <a:lnTo>
                  <a:pt x="2069" y="921"/>
                </a:lnTo>
                <a:lnTo>
                  <a:pt x="2070" y="922"/>
                </a:lnTo>
                <a:lnTo>
                  <a:pt x="2070" y="921"/>
                </a:lnTo>
                <a:lnTo>
                  <a:pt x="2071" y="921"/>
                </a:lnTo>
                <a:lnTo>
                  <a:pt x="2071" y="922"/>
                </a:lnTo>
                <a:lnTo>
                  <a:pt x="2071" y="921"/>
                </a:lnTo>
                <a:lnTo>
                  <a:pt x="2072" y="921"/>
                </a:lnTo>
                <a:lnTo>
                  <a:pt x="2072" y="920"/>
                </a:lnTo>
                <a:lnTo>
                  <a:pt x="2073" y="921"/>
                </a:lnTo>
                <a:lnTo>
                  <a:pt x="2073" y="921"/>
                </a:lnTo>
                <a:lnTo>
                  <a:pt x="2074" y="921"/>
                </a:lnTo>
                <a:lnTo>
                  <a:pt x="2074" y="920"/>
                </a:lnTo>
                <a:lnTo>
                  <a:pt x="2074" y="919"/>
                </a:lnTo>
                <a:lnTo>
                  <a:pt x="2075" y="919"/>
                </a:lnTo>
                <a:lnTo>
                  <a:pt x="2075" y="918"/>
                </a:lnTo>
                <a:lnTo>
                  <a:pt x="2077" y="917"/>
                </a:lnTo>
                <a:lnTo>
                  <a:pt x="2077" y="917"/>
                </a:lnTo>
                <a:lnTo>
                  <a:pt x="2077" y="916"/>
                </a:lnTo>
                <a:lnTo>
                  <a:pt x="2078" y="916"/>
                </a:lnTo>
                <a:lnTo>
                  <a:pt x="2078" y="917"/>
                </a:lnTo>
                <a:lnTo>
                  <a:pt x="2079" y="918"/>
                </a:lnTo>
                <a:lnTo>
                  <a:pt x="2079" y="919"/>
                </a:lnTo>
                <a:lnTo>
                  <a:pt x="2079" y="919"/>
                </a:lnTo>
                <a:lnTo>
                  <a:pt x="2080" y="919"/>
                </a:lnTo>
                <a:lnTo>
                  <a:pt x="2080" y="918"/>
                </a:lnTo>
                <a:lnTo>
                  <a:pt x="2081" y="917"/>
                </a:lnTo>
                <a:lnTo>
                  <a:pt x="2081" y="916"/>
                </a:lnTo>
                <a:lnTo>
                  <a:pt x="2081" y="916"/>
                </a:lnTo>
                <a:lnTo>
                  <a:pt x="2082" y="914"/>
                </a:lnTo>
                <a:lnTo>
                  <a:pt x="2082" y="916"/>
                </a:lnTo>
                <a:lnTo>
                  <a:pt x="2083" y="914"/>
                </a:lnTo>
                <a:lnTo>
                  <a:pt x="2083" y="914"/>
                </a:lnTo>
                <a:lnTo>
                  <a:pt x="2083" y="912"/>
                </a:lnTo>
                <a:lnTo>
                  <a:pt x="2084" y="912"/>
                </a:lnTo>
                <a:lnTo>
                  <a:pt x="2084" y="908"/>
                </a:lnTo>
                <a:lnTo>
                  <a:pt x="2086" y="905"/>
                </a:lnTo>
                <a:lnTo>
                  <a:pt x="2086" y="903"/>
                </a:lnTo>
                <a:lnTo>
                  <a:pt x="2086" y="902"/>
                </a:lnTo>
                <a:lnTo>
                  <a:pt x="2087" y="900"/>
                </a:lnTo>
                <a:lnTo>
                  <a:pt x="2087" y="901"/>
                </a:lnTo>
                <a:lnTo>
                  <a:pt x="2088" y="901"/>
                </a:lnTo>
                <a:lnTo>
                  <a:pt x="2088" y="902"/>
                </a:lnTo>
                <a:lnTo>
                  <a:pt x="2089" y="900"/>
                </a:lnTo>
                <a:lnTo>
                  <a:pt x="2089" y="902"/>
                </a:lnTo>
                <a:lnTo>
                  <a:pt x="2089" y="902"/>
                </a:lnTo>
                <a:lnTo>
                  <a:pt x="2090" y="903"/>
                </a:lnTo>
                <a:lnTo>
                  <a:pt x="2090" y="903"/>
                </a:lnTo>
                <a:lnTo>
                  <a:pt x="2091" y="905"/>
                </a:lnTo>
                <a:lnTo>
                  <a:pt x="2091" y="905"/>
                </a:lnTo>
                <a:lnTo>
                  <a:pt x="2091" y="905"/>
                </a:lnTo>
                <a:lnTo>
                  <a:pt x="2092" y="905"/>
                </a:lnTo>
                <a:lnTo>
                  <a:pt x="2092" y="907"/>
                </a:lnTo>
                <a:lnTo>
                  <a:pt x="2093" y="907"/>
                </a:lnTo>
                <a:lnTo>
                  <a:pt x="2093" y="907"/>
                </a:lnTo>
                <a:lnTo>
                  <a:pt x="2093" y="905"/>
                </a:lnTo>
                <a:lnTo>
                  <a:pt x="2095" y="904"/>
                </a:lnTo>
                <a:lnTo>
                  <a:pt x="2095" y="903"/>
                </a:lnTo>
                <a:lnTo>
                  <a:pt x="2096" y="902"/>
                </a:lnTo>
                <a:lnTo>
                  <a:pt x="2096" y="902"/>
                </a:lnTo>
                <a:lnTo>
                  <a:pt x="2096" y="901"/>
                </a:lnTo>
                <a:lnTo>
                  <a:pt x="2097" y="902"/>
                </a:lnTo>
                <a:lnTo>
                  <a:pt x="2097" y="903"/>
                </a:lnTo>
                <a:lnTo>
                  <a:pt x="2098" y="903"/>
                </a:lnTo>
                <a:lnTo>
                  <a:pt x="2098" y="904"/>
                </a:lnTo>
                <a:lnTo>
                  <a:pt x="2098" y="905"/>
                </a:lnTo>
                <a:lnTo>
                  <a:pt x="2099" y="905"/>
                </a:lnTo>
                <a:lnTo>
                  <a:pt x="2099" y="905"/>
                </a:lnTo>
                <a:lnTo>
                  <a:pt x="2100" y="905"/>
                </a:lnTo>
                <a:lnTo>
                  <a:pt x="2100" y="904"/>
                </a:lnTo>
                <a:lnTo>
                  <a:pt x="2100" y="904"/>
                </a:lnTo>
                <a:lnTo>
                  <a:pt x="2101" y="902"/>
                </a:lnTo>
                <a:lnTo>
                  <a:pt x="2101" y="902"/>
                </a:lnTo>
                <a:lnTo>
                  <a:pt x="2102" y="900"/>
                </a:lnTo>
                <a:lnTo>
                  <a:pt x="2102" y="901"/>
                </a:lnTo>
                <a:lnTo>
                  <a:pt x="2104" y="902"/>
                </a:lnTo>
                <a:lnTo>
                  <a:pt x="2104" y="903"/>
                </a:lnTo>
                <a:lnTo>
                  <a:pt x="2104" y="904"/>
                </a:lnTo>
                <a:lnTo>
                  <a:pt x="2105" y="908"/>
                </a:lnTo>
                <a:lnTo>
                  <a:pt x="2105" y="910"/>
                </a:lnTo>
                <a:lnTo>
                  <a:pt x="2106" y="912"/>
                </a:lnTo>
                <a:lnTo>
                  <a:pt x="2106" y="914"/>
                </a:lnTo>
                <a:lnTo>
                  <a:pt x="2106" y="916"/>
                </a:lnTo>
                <a:lnTo>
                  <a:pt x="2107" y="918"/>
                </a:lnTo>
                <a:lnTo>
                  <a:pt x="2107" y="917"/>
                </a:lnTo>
                <a:lnTo>
                  <a:pt x="2108" y="916"/>
                </a:lnTo>
                <a:lnTo>
                  <a:pt x="2108" y="913"/>
                </a:lnTo>
                <a:lnTo>
                  <a:pt x="2108" y="912"/>
                </a:lnTo>
                <a:lnTo>
                  <a:pt x="2109" y="910"/>
                </a:lnTo>
                <a:lnTo>
                  <a:pt x="2109" y="911"/>
                </a:lnTo>
                <a:lnTo>
                  <a:pt x="2110" y="911"/>
                </a:lnTo>
                <a:lnTo>
                  <a:pt x="2110" y="911"/>
                </a:lnTo>
                <a:lnTo>
                  <a:pt x="2110" y="913"/>
                </a:lnTo>
                <a:lnTo>
                  <a:pt x="2111" y="914"/>
                </a:lnTo>
                <a:lnTo>
                  <a:pt x="2111" y="914"/>
                </a:lnTo>
                <a:lnTo>
                  <a:pt x="2113" y="917"/>
                </a:lnTo>
                <a:lnTo>
                  <a:pt x="2113" y="917"/>
                </a:lnTo>
                <a:lnTo>
                  <a:pt x="2113" y="919"/>
                </a:lnTo>
                <a:lnTo>
                  <a:pt x="2114" y="918"/>
                </a:lnTo>
                <a:lnTo>
                  <a:pt x="2114" y="918"/>
                </a:lnTo>
                <a:lnTo>
                  <a:pt x="2115" y="917"/>
                </a:lnTo>
                <a:lnTo>
                  <a:pt x="2115" y="918"/>
                </a:lnTo>
                <a:lnTo>
                  <a:pt x="2116" y="918"/>
                </a:lnTo>
                <a:lnTo>
                  <a:pt x="2116" y="920"/>
                </a:lnTo>
                <a:lnTo>
                  <a:pt x="2116" y="919"/>
                </a:lnTo>
                <a:lnTo>
                  <a:pt x="2117" y="920"/>
                </a:lnTo>
                <a:lnTo>
                  <a:pt x="2117" y="919"/>
                </a:lnTo>
                <a:lnTo>
                  <a:pt x="2118" y="918"/>
                </a:lnTo>
                <a:lnTo>
                  <a:pt x="2118" y="917"/>
                </a:lnTo>
                <a:lnTo>
                  <a:pt x="2118" y="916"/>
                </a:lnTo>
                <a:lnTo>
                  <a:pt x="2119" y="917"/>
                </a:lnTo>
                <a:lnTo>
                  <a:pt x="2119" y="917"/>
                </a:lnTo>
                <a:lnTo>
                  <a:pt x="2120" y="918"/>
                </a:lnTo>
                <a:lnTo>
                  <a:pt x="2120" y="917"/>
                </a:lnTo>
                <a:lnTo>
                  <a:pt x="2120" y="914"/>
                </a:lnTo>
                <a:lnTo>
                  <a:pt x="2122" y="913"/>
                </a:lnTo>
                <a:lnTo>
                  <a:pt x="2122" y="913"/>
                </a:lnTo>
                <a:lnTo>
                  <a:pt x="2123" y="913"/>
                </a:lnTo>
                <a:lnTo>
                  <a:pt x="2123" y="912"/>
                </a:lnTo>
                <a:lnTo>
                  <a:pt x="2123" y="912"/>
                </a:lnTo>
                <a:lnTo>
                  <a:pt x="2124" y="911"/>
                </a:lnTo>
                <a:lnTo>
                  <a:pt x="2124" y="912"/>
                </a:lnTo>
                <a:lnTo>
                  <a:pt x="2125" y="911"/>
                </a:lnTo>
                <a:lnTo>
                  <a:pt x="2125" y="910"/>
                </a:lnTo>
                <a:lnTo>
                  <a:pt x="2125" y="910"/>
                </a:lnTo>
                <a:lnTo>
                  <a:pt x="2126" y="911"/>
                </a:lnTo>
                <a:lnTo>
                  <a:pt x="2126" y="914"/>
                </a:lnTo>
                <a:lnTo>
                  <a:pt x="2127" y="916"/>
                </a:lnTo>
                <a:lnTo>
                  <a:pt x="2127" y="917"/>
                </a:lnTo>
                <a:lnTo>
                  <a:pt x="2127" y="917"/>
                </a:lnTo>
                <a:lnTo>
                  <a:pt x="2128" y="916"/>
                </a:lnTo>
                <a:lnTo>
                  <a:pt x="2128" y="914"/>
                </a:lnTo>
                <a:lnTo>
                  <a:pt x="2129" y="913"/>
                </a:lnTo>
                <a:lnTo>
                  <a:pt x="2129" y="914"/>
                </a:lnTo>
                <a:lnTo>
                  <a:pt x="2131" y="912"/>
                </a:lnTo>
                <a:lnTo>
                  <a:pt x="2131" y="912"/>
                </a:lnTo>
                <a:lnTo>
                  <a:pt x="2131" y="913"/>
                </a:lnTo>
                <a:lnTo>
                  <a:pt x="2132" y="914"/>
                </a:lnTo>
                <a:lnTo>
                  <a:pt x="2132" y="913"/>
                </a:lnTo>
                <a:lnTo>
                  <a:pt x="2133" y="911"/>
                </a:lnTo>
                <a:lnTo>
                  <a:pt x="2133" y="909"/>
                </a:lnTo>
                <a:lnTo>
                  <a:pt x="2133" y="908"/>
                </a:lnTo>
                <a:lnTo>
                  <a:pt x="2134" y="905"/>
                </a:lnTo>
                <a:lnTo>
                  <a:pt x="2134" y="904"/>
                </a:lnTo>
                <a:lnTo>
                  <a:pt x="2135" y="902"/>
                </a:lnTo>
                <a:lnTo>
                  <a:pt x="2135" y="900"/>
                </a:lnTo>
                <a:lnTo>
                  <a:pt x="2135" y="899"/>
                </a:lnTo>
                <a:lnTo>
                  <a:pt x="2136" y="895"/>
                </a:lnTo>
                <a:lnTo>
                  <a:pt x="2136" y="894"/>
                </a:lnTo>
                <a:lnTo>
                  <a:pt x="2137" y="894"/>
                </a:lnTo>
                <a:lnTo>
                  <a:pt x="2137" y="895"/>
                </a:lnTo>
                <a:lnTo>
                  <a:pt x="2137" y="894"/>
                </a:lnTo>
                <a:lnTo>
                  <a:pt x="2138" y="894"/>
                </a:lnTo>
                <a:lnTo>
                  <a:pt x="2138" y="895"/>
                </a:lnTo>
                <a:lnTo>
                  <a:pt x="2140" y="896"/>
                </a:lnTo>
                <a:lnTo>
                  <a:pt x="2140" y="899"/>
                </a:lnTo>
                <a:lnTo>
                  <a:pt x="2140" y="899"/>
                </a:lnTo>
                <a:lnTo>
                  <a:pt x="2141" y="900"/>
                </a:lnTo>
                <a:lnTo>
                  <a:pt x="2141" y="901"/>
                </a:lnTo>
                <a:lnTo>
                  <a:pt x="2142" y="902"/>
                </a:lnTo>
                <a:lnTo>
                  <a:pt x="2142" y="902"/>
                </a:lnTo>
                <a:lnTo>
                  <a:pt x="2142" y="902"/>
                </a:lnTo>
                <a:lnTo>
                  <a:pt x="2143" y="903"/>
                </a:lnTo>
                <a:lnTo>
                  <a:pt x="2143" y="904"/>
                </a:lnTo>
                <a:lnTo>
                  <a:pt x="2144" y="905"/>
                </a:lnTo>
                <a:lnTo>
                  <a:pt x="2144" y="903"/>
                </a:lnTo>
                <a:lnTo>
                  <a:pt x="2145" y="903"/>
                </a:lnTo>
                <a:lnTo>
                  <a:pt x="2145" y="903"/>
                </a:lnTo>
                <a:lnTo>
                  <a:pt x="2145" y="903"/>
                </a:lnTo>
                <a:lnTo>
                  <a:pt x="2146" y="903"/>
                </a:lnTo>
                <a:lnTo>
                  <a:pt x="2146" y="903"/>
                </a:lnTo>
                <a:lnTo>
                  <a:pt x="2147" y="904"/>
                </a:lnTo>
                <a:lnTo>
                  <a:pt x="2147" y="904"/>
                </a:lnTo>
                <a:lnTo>
                  <a:pt x="2147" y="905"/>
                </a:lnTo>
                <a:lnTo>
                  <a:pt x="2149" y="903"/>
                </a:lnTo>
                <a:lnTo>
                  <a:pt x="2149" y="903"/>
                </a:lnTo>
                <a:lnTo>
                  <a:pt x="2150" y="903"/>
                </a:lnTo>
                <a:lnTo>
                  <a:pt x="2150" y="902"/>
                </a:lnTo>
                <a:lnTo>
                  <a:pt x="2150" y="902"/>
                </a:lnTo>
                <a:lnTo>
                  <a:pt x="2151" y="901"/>
                </a:lnTo>
                <a:lnTo>
                  <a:pt x="2151" y="903"/>
                </a:lnTo>
                <a:lnTo>
                  <a:pt x="2152" y="904"/>
                </a:lnTo>
                <a:lnTo>
                  <a:pt x="2152" y="905"/>
                </a:lnTo>
                <a:lnTo>
                  <a:pt x="2152" y="907"/>
                </a:lnTo>
                <a:lnTo>
                  <a:pt x="2153" y="908"/>
                </a:lnTo>
                <a:lnTo>
                  <a:pt x="2153" y="907"/>
                </a:lnTo>
                <a:lnTo>
                  <a:pt x="2154" y="907"/>
                </a:lnTo>
                <a:lnTo>
                  <a:pt x="2154" y="907"/>
                </a:lnTo>
                <a:lnTo>
                  <a:pt x="2154" y="909"/>
                </a:lnTo>
                <a:lnTo>
                  <a:pt x="2155" y="909"/>
                </a:lnTo>
                <a:lnTo>
                  <a:pt x="2155" y="910"/>
                </a:lnTo>
                <a:lnTo>
                  <a:pt x="2156" y="909"/>
                </a:lnTo>
                <a:lnTo>
                  <a:pt x="2156" y="908"/>
                </a:lnTo>
                <a:lnTo>
                  <a:pt x="2156" y="908"/>
                </a:lnTo>
                <a:lnTo>
                  <a:pt x="2158" y="909"/>
                </a:lnTo>
                <a:lnTo>
                  <a:pt x="2158" y="910"/>
                </a:lnTo>
                <a:lnTo>
                  <a:pt x="2159" y="909"/>
                </a:lnTo>
                <a:lnTo>
                  <a:pt x="2159" y="909"/>
                </a:lnTo>
                <a:lnTo>
                  <a:pt x="2160" y="909"/>
                </a:lnTo>
                <a:lnTo>
                  <a:pt x="2160" y="909"/>
                </a:lnTo>
                <a:lnTo>
                  <a:pt x="2160" y="909"/>
                </a:lnTo>
                <a:lnTo>
                  <a:pt x="2161" y="910"/>
                </a:lnTo>
                <a:lnTo>
                  <a:pt x="2161" y="909"/>
                </a:lnTo>
                <a:lnTo>
                  <a:pt x="2162" y="909"/>
                </a:lnTo>
                <a:lnTo>
                  <a:pt x="2162" y="909"/>
                </a:lnTo>
                <a:lnTo>
                  <a:pt x="2162" y="908"/>
                </a:lnTo>
                <a:lnTo>
                  <a:pt x="2163" y="909"/>
                </a:lnTo>
                <a:lnTo>
                  <a:pt x="2163" y="909"/>
                </a:lnTo>
                <a:lnTo>
                  <a:pt x="2164" y="908"/>
                </a:lnTo>
                <a:lnTo>
                  <a:pt x="2164" y="908"/>
                </a:lnTo>
                <a:lnTo>
                  <a:pt x="2164" y="910"/>
                </a:lnTo>
                <a:lnTo>
                  <a:pt x="2165" y="912"/>
                </a:lnTo>
                <a:lnTo>
                  <a:pt x="2165" y="913"/>
                </a:lnTo>
                <a:lnTo>
                  <a:pt x="2167" y="914"/>
                </a:lnTo>
                <a:lnTo>
                  <a:pt x="2167" y="916"/>
                </a:lnTo>
                <a:lnTo>
                  <a:pt x="2167" y="913"/>
                </a:lnTo>
                <a:lnTo>
                  <a:pt x="2168" y="911"/>
                </a:lnTo>
                <a:lnTo>
                  <a:pt x="2168" y="911"/>
                </a:lnTo>
                <a:lnTo>
                  <a:pt x="2169" y="909"/>
                </a:lnTo>
                <a:lnTo>
                  <a:pt x="2169" y="908"/>
                </a:lnTo>
                <a:lnTo>
                  <a:pt x="2169" y="908"/>
                </a:lnTo>
                <a:lnTo>
                  <a:pt x="2170" y="905"/>
                </a:lnTo>
                <a:lnTo>
                  <a:pt x="2170" y="905"/>
                </a:lnTo>
                <a:lnTo>
                  <a:pt x="2171" y="905"/>
                </a:lnTo>
                <a:lnTo>
                  <a:pt x="2171" y="904"/>
                </a:lnTo>
                <a:lnTo>
                  <a:pt x="2171" y="904"/>
                </a:lnTo>
                <a:lnTo>
                  <a:pt x="2172" y="903"/>
                </a:lnTo>
                <a:lnTo>
                  <a:pt x="2172" y="902"/>
                </a:lnTo>
                <a:lnTo>
                  <a:pt x="2173" y="901"/>
                </a:lnTo>
                <a:lnTo>
                  <a:pt x="2173" y="899"/>
                </a:lnTo>
                <a:lnTo>
                  <a:pt x="2174" y="898"/>
                </a:lnTo>
                <a:lnTo>
                  <a:pt x="2174" y="896"/>
                </a:lnTo>
                <a:lnTo>
                  <a:pt x="2174" y="894"/>
                </a:lnTo>
                <a:lnTo>
                  <a:pt x="2176" y="895"/>
                </a:lnTo>
                <a:lnTo>
                  <a:pt x="2176" y="893"/>
                </a:lnTo>
                <a:lnTo>
                  <a:pt x="2177" y="893"/>
                </a:lnTo>
                <a:lnTo>
                  <a:pt x="2177" y="894"/>
                </a:lnTo>
                <a:lnTo>
                  <a:pt x="2177" y="895"/>
                </a:lnTo>
                <a:lnTo>
                  <a:pt x="2178" y="894"/>
                </a:lnTo>
                <a:lnTo>
                  <a:pt x="2178" y="895"/>
                </a:lnTo>
                <a:lnTo>
                  <a:pt x="2179" y="896"/>
                </a:lnTo>
                <a:lnTo>
                  <a:pt x="2179" y="896"/>
                </a:lnTo>
                <a:lnTo>
                  <a:pt x="2179" y="896"/>
                </a:lnTo>
                <a:lnTo>
                  <a:pt x="2180" y="898"/>
                </a:lnTo>
                <a:lnTo>
                  <a:pt x="2180" y="895"/>
                </a:lnTo>
                <a:lnTo>
                  <a:pt x="2181" y="895"/>
                </a:lnTo>
                <a:lnTo>
                  <a:pt x="2181" y="894"/>
                </a:lnTo>
                <a:lnTo>
                  <a:pt x="2181" y="892"/>
                </a:lnTo>
                <a:lnTo>
                  <a:pt x="2182" y="892"/>
                </a:lnTo>
                <a:lnTo>
                  <a:pt x="2182" y="893"/>
                </a:lnTo>
                <a:lnTo>
                  <a:pt x="2183" y="894"/>
                </a:lnTo>
                <a:lnTo>
                  <a:pt x="2183" y="895"/>
                </a:lnTo>
                <a:lnTo>
                  <a:pt x="2183" y="895"/>
                </a:lnTo>
                <a:lnTo>
                  <a:pt x="2185" y="895"/>
                </a:lnTo>
                <a:lnTo>
                  <a:pt x="2185" y="895"/>
                </a:lnTo>
                <a:lnTo>
                  <a:pt x="2186" y="893"/>
                </a:lnTo>
                <a:lnTo>
                  <a:pt x="2186" y="892"/>
                </a:lnTo>
                <a:lnTo>
                  <a:pt x="2187" y="893"/>
                </a:lnTo>
                <a:lnTo>
                  <a:pt x="2187" y="895"/>
                </a:lnTo>
                <a:lnTo>
                  <a:pt x="2187" y="896"/>
                </a:lnTo>
                <a:lnTo>
                  <a:pt x="2188" y="898"/>
                </a:lnTo>
                <a:lnTo>
                  <a:pt x="2188" y="899"/>
                </a:lnTo>
                <a:lnTo>
                  <a:pt x="2189" y="899"/>
                </a:lnTo>
                <a:lnTo>
                  <a:pt x="2189" y="898"/>
                </a:lnTo>
                <a:lnTo>
                  <a:pt x="2189" y="898"/>
                </a:lnTo>
                <a:lnTo>
                  <a:pt x="2190" y="895"/>
                </a:lnTo>
                <a:lnTo>
                  <a:pt x="2190" y="895"/>
                </a:lnTo>
                <a:lnTo>
                  <a:pt x="2191" y="894"/>
                </a:lnTo>
                <a:lnTo>
                  <a:pt x="2191" y="893"/>
                </a:lnTo>
                <a:lnTo>
                  <a:pt x="2191" y="894"/>
                </a:lnTo>
                <a:lnTo>
                  <a:pt x="2192" y="894"/>
                </a:lnTo>
                <a:lnTo>
                  <a:pt x="2192" y="896"/>
                </a:lnTo>
                <a:lnTo>
                  <a:pt x="2194" y="896"/>
                </a:lnTo>
                <a:lnTo>
                  <a:pt x="2194" y="896"/>
                </a:lnTo>
                <a:lnTo>
                  <a:pt x="2194" y="896"/>
                </a:lnTo>
                <a:lnTo>
                  <a:pt x="2195" y="895"/>
                </a:lnTo>
                <a:lnTo>
                  <a:pt x="2195" y="895"/>
                </a:lnTo>
                <a:lnTo>
                  <a:pt x="2196" y="896"/>
                </a:lnTo>
                <a:lnTo>
                  <a:pt x="2196" y="898"/>
                </a:lnTo>
                <a:lnTo>
                  <a:pt x="2196" y="899"/>
                </a:lnTo>
                <a:lnTo>
                  <a:pt x="2197" y="900"/>
                </a:lnTo>
                <a:lnTo>
                  <a:pt x="2197" y="902"/>
                </a:lnTo>
                <a:lnTo>
                  <a:pt x="2198" y="902"/>
                </a:lnTo>
                <a:lnTo>
                  <a:pt x="2198" y="902"/>
                </a:lnTo>
                <a:lnTo>
                  <a:pt x="2198" y="901"/>
                </a:lnTo>
                <a:lnTo>
                  <a:pt x="2199" y="900"/>
                </a:lnTo>
                <a:lnTo>
                  <a:pt x="2199" y="898"/>
                </a:lnTo>
                <a:lnTo>
                  <a:pt x="2200" y="896"/>
                </a:lnTo>
                <a:lnTo>
                  <a:pt x="2200" y="896"/>
                </a:lnTo>
                <a:lnTo>
                  <a:pt x="2201" y="896"/>
                </a:lnTo>
                <a:lnTo>
                  <a:pt x="2201" y="898"/>
                </a:lnTo>
                <a:lnTo>
                  <a:pt x="2201" y="899"/>
                </a:lnTo>
                <a:lnTo>
                  <a:pt x="2203" y="899"/>
                </a:lnTo>
                <a:lnTo>
                  <a:pt x="2203" y="901"/>
                </a:lnTo>
                <a:lnTo>
                  <a:pt x="2204" y="903"/>
                </a:lnTo>
                <a:lnTo>
                  <a:pt x="2204" y="903"/>
                </a:lnTo>
                <a:lnTo>
                  <a:pt x="2204" y="903"/>
                </a:lnTo>
                <a:lnTo>
                  <a:pt x="2205" y="903"/>
                </a:lnTo>
                <a:lnTo>
                  <a:pt x="2205" y="904"/>
                </a:lnTo>
                <a:lnTo>
                  <a:pt x="2206" y="903"/>
                </a:lnTo>
                <a:lnTo>
                  <a:pt x="2206" y="903"/>
                </a:lnTo>
                <a:lnTo>
                  <a:pt x="2206" y="905"/>
                </a:lnTo>
                <a:lnTo>
                  <a:pt x="2207" y="905"/>
                </a:lnTo>
                <a:lnTo>
                  <a:pt x="2207" y="904"/>
                </a:lnTo>
                <a:lnTo>
                  <a:pt x="2208" y="903"/>
                </a:lnTo>
                <a:lnTo>
                  <a:pt x="2208" y="902"/>
                </a:lnTo>
                <a:lnTo>
                  <a:pt x="2208" y="903"/>
                </a:lnTo>
                <a:lnTo>
                  <a:pt x="2209" y="904"/>
                </a:lnTo>
                <a:lnTo>
                  <a:pt x="2209" y="903"/>
                </a:lnTo>
                <a:lnTo>
                  <a:pt x="2210" y="904"/>
                </a:lnTo>
                <a:lnTo>
                  <a:pt x="2210" y="904"/>
                </a:lnTo>
                <a:lnTo>
                  <a:pt x="2210" y="905"/>
                </a:lnTo>
                <a:lnTo>
                  <a:pt x="2212" y="905"/>
                </a:lnTo>
                <a:lnTo>
                  <a:pt x="2212" y="905"/>
                </a:lnTo>
                <a:lnTo>
                  <a:pt x="2213" y="905"/>
                </a:lnTo>
                <a:lnTo>
                  <a:pt x="2213" y="905"/>
                </a:lnTo>
                <a:lnTo>
                  <a:pt x="2213" y="905"/>
                </a:lnTo>
                <a:lnTo>
                  <a:pt x="2214" y="905"/>
                </a:lnTo>
                <a:lnTo>
                  <a:pt x="2214" y="905"/>
                </a:lnTo>
                <a:lnTo>
                  <a:pt x="2215" y="904"/>
                </a:lnTo>
                <a:lnTo>
                  <a:pt x="2215" y="907"/>
                </a:lnTo>
                <a:lnTo>
                  <a:pt x="2216" y="905"/>
                </a:lnTo>
                <a:lnTo>
                  <a:pt x="2216" y="907"/>
                </a:lnTo>
                <a:lnTo>
                  <a:pt x="2216" y="907"/>
                </a:lnTo>
                <a:lnTo>
                  <a:pt x="2217" y="907"/>
                </a:lnTo>
                <a:lnTo>
                  <a:pt x="2217" y="908"/>
                </a:lnTo>
                <a:lnTo>
                  <a:pt x="2218" y="909"/>
                </a:lnTo>
                <a:lnTo>
                  <a:pt x="2218" y="909"/>
                </a:lnTo>
                <a:lnTo>
                  <a:pt x="2218" y="909"/>
                </a:lnTo>
                <a:lnTo>
                  <a:pt x="2219" y="911"/>
                </a:lnTo>
                <a:lnTo>
                  <a:pt x="2219" y="911"/>
                </a:lnTo>
                <a:lnTo>
                  <a:pt x="2221" y="911"/>
                </a:lnTo>
                <a:lnTo>
                  <a:pt x="2221" y="913"/>
                </a:lnTo>
                <a:lnTo>
                  <a:pt x="2221" y="912"/>
                </a:lnTo>
                <a:lnTo>
                  <a:pt x="2222" y="911"/>
                </a:lnTo>
                <a:lnTo>
                  <a:pt x="2222" y="912"/>
                </a:lnTo>
                <a:lnTo>
                  <a:pt x="2223" y="911"/>
                </a:lnTo>
                <a:lnTo>
                  <a:pt x="2223" y="909"/>
                </a:lnTo>
                <a:lnTo>
                  <a:pt x="2223" y="908"/>
                </a:lnTo>
                <a:lnTo>
                  <a:pt x="2224" y="907"/>
                </a:lnTo>
                <a:lnTo>
                  <a:pt x="2224" y="907"/>
                </a:lnTo>
                <a:lnTo>
                  <a:pt x="2225" y="905"/>
                </a:lnTo>
                <a:lnTo>
                  <a:pt x="2225" y="903"/>
                </a:lnTo>
                <a:lnTo>
                  <a:pt x="2225" y="901"/>
                </a:lnTo>
                <a:lnTo>
                  <a:pt x="2226" y="901"/>
                </a:lnTo>
                <a:lnTo>
                  <a:pt x="2226" y="901"/>
                </a:lnTo>
                <a:lnTo>
                  <a:pt x="2227" y="901"/>
                </a:lnTo>
                <a:lnTo>
                  <a:pt x="2227" y="900"/>
                </a:lnTo>
                <a:lnTo>
                  <a:pt x="2227" y="899"/>
                </a:lnTo>
                <a:lnTo>
                  <a:pt x="2228" y="899"/>
                </a:lnTo>
                <a:lnTo>
                  <a:pt x="2228" y="898"/>
                </a:lnTo>
                <a:lnTo>
                  <a:pt x="2230" y="898"/>
                </a:lnTo>
                <a:lnTo>
                  <a:pt x="2230" y="898"/>
                </a:lnTo>
                <a:lnTo>
                  <a:pt x="2231" y="896"/>
                </a:lnTo>
                <a:lnTo>
                  <a:pt x="2231" y="895"/>
                </a:lnTo>
                <a:lnTo>
                  <a:pt x="2231" y="894"/>
                </a:lnTo>
                <a:lnTo>
                  <a:pt x="2232" y="895"/>
                </a:lnTo>
                <a:lnTo>
                  <a:pt x="2232" y="894"/>
                </a:lnTo>
                <a:lnTo>
                  <a:pt x="2233" y="895"/>
                </a:lnTo>
                <a:lnTo>
                  <a:pt x="2233" y="895"/>
                </a:lnTo>
                <a:lnTo>
                  <a:pt x="2233" y="896"/>
                </a:lnTo>
                <a:lnTo>
                  <a:pt x="2234" y="898"/>
                </a:lnTo>
                <a:lnTo>
                  <a:pt x="2234" y="900"/>
                </a:lnTo>
                <a:lnTo>
                  <a:pt x="2235" y="902"/>
                </a:lnTo>
                <a:lnTo>
                  <a:pt x="2235" y="901"/>
                </a:lnTo>
                <a:lnTo>
                  <a:pt x="2235" y="902"/>
                </a:lnTo>
                <a:lnTo>
                  <a:pt x="2236" y="903"/>
                </a:lnTo>
                <a:lnTo>
                  <a:pt x="2236" y="903"/>
                </a:lnTo>
                <a:lnTo>
                  <a:pt x="2237" y="904"/>
                </a:lnTo>
                <a:lnTo>
                  <a:pt x="2237" y="904"/>
                </a:lnTo>
                <a:lnTo>
                  <a:pt x="2237" y="904"/>
                </a:lnTo>
                <a:lnTo>
                  <a:pt x="2239" y="905"/>
                </a:lnTo>
                <a:lnTo>
                  <a:pt x="2239" y="905"/>
                </a:lnTo>
                <a:lnTo>
                  <a:pt x="2240" y="904"/>
                </a:lnTo>
                <a:lnTo>
                  <a:pt x="2240" y="903"/>
                </a:lnTo>
                <a:lnTo>
                  <a:pt x="2240" y="902"/>
                </a:lnTo>
                <a:lnTo>
                  <a:pt x="2241" y="902"/>
                </a:lnTo>
                <a:lnTo>
                  <a:pt x="2241" y="902"/>
                </a:lnTo>
                <a:lnTo>
                  <a:pt x="2242" y="901"/>
                </a:lnTo>
                <a:lnTo>
                  <a:pt x="2242" y="900"/>
                </a:lnTo>
                <a:lnTo>
                  <a:pt x="2243" y="899"/>
                </a:lnTo>
                <a:lnTo>
                  <a:pt x="2243" y="899"/>
                </a:lnTo>
                <a:lnTo>
                  <a:pt x="2243" y="898"/>
                </a:lnTo>
                <a:lnTo>
                  <a:pt x="2244" y="899"/>
                </a:lnTo>
                <a:lnTo>
                  <a:pt x="2244" y="900"/>
                </a:lnTo>
                <a:lnTo>
                  <a:pt x="2245" y="901"/>
                </a:lnTo>
                <a:lnTo>
                  <a:pt x="2245" y="903"/>
                </a:lnTo>
                <a:lnTo>
                  <a:pt x="2245" y="904"/>
                </a:lnTo>
                <a:lnTo>
                  <a:pt x="2246" y="904"/>
                </a:lnTo>
                <a:lnTo>
                  <a:pt x="2246" y="907"/>
                </a:lnTo>
                <a:lnTo>
                  <a:pt x="2247" y="908"/>
                </a:lnTo>
                <a:lnTo>
                  <a:pt x="2247" y="908"/>
                </a:lnTo>
                <a:lnTo>
                  <a:pt x="2247" y="907"/>
                </a:lnTo>
                <a:lnTo>
                  <a:pt x="2249" y="905"/>
                </a:lnTo>
                <a:lnTo>
                  <a:pt x="2249" y="904"/>
                </a:lnTo>
                <a:lnTo>
                  <a:pt x="2250" y="904"/>
                </a:lnTo>
                <a:lnTo>
                  <a:pt x="2250" y="905"/>
                </a:lnTo>
                <a:lnTo>
                  <a:pt x="2250" y="907"/>
                </a:lnTo>
                <a:lnTo>
                  <a:pt x="2251" y="908"/>
                </a:lnTo>
                <a:lnTo>
                  <a:pt x="2251" y="909"/>
                </a:lnTo>
                <a:lnTo>
                  <a:pt x="2252" y="910"/>
                </a:lnTo>
                <a:lnTo>
                  <a:pt x="2252" y="910"/>
                </a:lnTo>
                <a:lnTo>
                  <a:pt x="2252" y="910"/>
                </a:lnTo>
                <a:lnTo>
                  <a:pt x="2253" y="909"/>
                </a:lnTo>
                <a:lnTo>
                  <a:pt x="2253" y="908"/>
                </a:lnTo>
                <a:lnTo>
                  <a:pt x="2254" y="908"/>
                </a:lnTo>
                <a:lnTo>
                  <a:pt x="2254" y="907"/>
                </a:lnTo>
                <a:lnTo>
                  <a:pt x="2254" y="907"/>
                </a:lnTo>
                <a:lnTo>
                  <a:pt x="2255" y="905"/>
                </a:lnTo>
                <a:lnTo>
                  <a:pt x="2255" y="907"/>
                </a:lnTo>
                <a:lnTo>
                  <a:pt x="2256" y="907"/>
                </a:lnTo>
                <a:lnTo>
                  <a:pt x="2256" y="907"/>
                </a:lnTo>
                <a:lnTo>
                  <a:pt x="2258" y="908"/>
                </a:lnTo>
                <a:lnTo>
                  <a:pt x="2258" y="908"/>
                </a:lnTo>
                <a:lnTo>
                  <a:pt x="2258" y="909"/>
                </a:lnTo>
                <a:lnTo>
                  <a:pt x="2259" y="910"/>
                </a:lnTo>
                <a:lnTo>
                  <a:pt x="2259" y="909"/>
                </a:lnTo>
                <a:lnTo>
                  <a:pt x="2260" y="909"/>
                </a:lnTo>
                <a:lnTo>
                  <a:pt x="2260" y="910"/>
                </a:lnTo>
                <a:lnTo>
                  <a:pt x="2260" y="910"/>
                </a:lnTo>
                <a:lnTo>
                  <a:pt x="2261" y="909"/>
                </a:lnTo>
                <a:lnTo>
                  <a:pt x="2261" y="910"/>
                </a:lnTo>
                <a:lnTo>
                  <a:pt x="2262" y="910"/>
                </a:lnTo>
                <a:lnTo>
                  <a:pt x="2262" y="910"/>
                </a:lnTo>
                <a:lnTo>
                  <a:pt x="2262" y="911"/>
                </a:lnTo>
                <a:lnTo>
                  <a:pt x="2263" y="911"/>
                </a:lnTo>
                <a:lnTo>
                  <a:pt x="2263" y="911"/>
                </a:lnTo>
                <a:lnTo>
                  <a:pt x="2264" y="911"/>
                </a:lnTo>
                <a:lnTo>
                  <a:pt x="2264" y="911"/>
                </a:lnTo>
                <a:lnTo>
                  <a:pt x="2264" y="911"/>
                </a:lnTo>
                <a:lnTo>
                  <a:pt x="2265" y="911"/>
                </a:lnTo>
                <a:lnTo>
                  <a:pt x="2265" y="912"/>
                </a:lnTo>
                <a:lnTo>
                  <a:pt x="2267" y="912"/>
                </a:lnTo>
                <a:lnTo>
                  <a:pt x="2267" y="911"/>
                </a:lnTo>
                <a:lnTo>
                  <a:pt x="2267" y="910"/>
                </a:lnTo>
                <a:lnTo>
                  <a:pt x="2268" y="912"/>
                </a:lnTo>
                <a:lnTo>
                  <a:pt x="2268" y="911"/>
                </a:lnTo>
                <a:lnTo>
                  <a:pt x="2269" y="912"/>
                </a:lnTo>
                <a:lnTo>
                  <a:pt x="2269" y="913"/>
                </a:lnTo>
                <a:lnTo>
                  <a:pt x="2269" y="911"/>
                </a:lnTo>
                <a:lnTo>
                  <a:pt x="2270" y="912"/>
                </a:lnTo>
                <a:lnTo>
                  <a:pt x="2270" y="912"/>
                </a:lnTo>
                <a:lnTo>
                  <a:pt x="2271" y="912"/>
                </a:lnTo>
                <a:lnTo>
                  <a:pt x="2271" y="913"/>
                </a:lnTo>
                <a:lnTo>
                  <a:pt x="2272" y="913"/>
                </a:lnTo>
                <a:lnTo>
                  <a:pt x="2272" y="914"/>
                </a:lnTo>
                <a:lnTo>
                  <a:pt x="2272" y="914"/>
                </a:lnTo>
                <a:lnTo>
                  <a:pt x="2273" y="916"/>
                </a:lnTo>
                <a:lnTo>
                  <a:pt x="2273" y="916"/>
                </a:lnTo>
                <a:lnTo>
                  <a:pt x="2274" y="914"/>
                </a:lnTo>
                <a:lnTo>
                  <a:pt x="2274" y="914"/>
                </a:lnTo>
                <a:lnTo>
                  <a:pt x="2274" y="912"/>
                </a:lnTo>
                <a:lnTo>
                  <a:pt x="2276" y="912"/>
                </a:lnTo>
                <a:lnTo>
                  <a:pt x="2276" y="912"/>
                </a:lnTo>
                <a:lnTo>
                  <a:pt x="2277" y="911"/>
                </a:lnTo>
                <a:lnTo>
                  <a:pt x="2277" y="910"/>
                </a:lnTo>
                <a:lnTo>
                  <a:pt x="2277" y="909"/>
                </a:lnTo>
                <a:lnTo>
                  <a:pt x="2278" y="907"/>
                </a:lnTo>
                <a:lnTo>
                  <a:pt x="2278" y="908"/>
                </a:lnTo>
                <a:lnTo>
                  <a:pt x="2279" y="908"/>
                </a:lnTo>
                <a:lnTo>
                  <a:pt x="2279" y="909"/>
                </a:lnTo>
                <a:lnTo>
                  <a:pt x="2279" y="910"/>
                </a:lnTo>
                <a:lnTo>
                  <a:pt x="2280" y="911"/>
                </a:lnTo>
                <a:lnTo>
                  <a:pt x="2280" y="910"/>
                </a:lnTo>
                <a:lnTo>
                  <a:pt x="2281" y="911"/>
                </a:lnTo>
                <a:lnTo>
                  <a:pt x="2281" y="912"/>
                </a:lnTo>
                <a:lnTo>
                  <a:pt x="2281" y="911"/>
                </a:lnTo>
                <a:lnTo>
                  <a:pt x="2282" y="912"/>
                </a:lnTo>
                <a:lnTo>
                  <a:pt x="2282" y="912"/>
                </a:lnTo>
                <a:lnTo>
                  <a:pt x="2283" y="911"/>
                </a:lnTo>
                <a:lnTo>
                  <a:pt x="2283" y="912"/>
                </a:lnTo>
                <a:lnTo>
                  <a:pt x="2283" y="911"/>
                </a:lnTo>
                <a:lnTo>
                  <a:pt x="2285" y="912"/>
                </a:lnTo>
                <a:lnTo>
                  <a:pt x="2285" y="914"/>
                </a:lnTo>
                <a:lnTo>
                  <a:pt x="2286" y="914"/>
                </a:lnTo>
                <a:lnTo>
                  <a:pt x="2286" y="917"/>
                </a:lnTo>
                <a:lnTo>
                  <a:pt x="2287" y="917"/>
                </a:lnTo>
                <a:lnTo>
                  <a:pt x="2287" y="916"/>
                </a:lnTo>
                <a:lnTo>
                  <a:pt x="2287" y="916"/>
                </a:lnTo>
                <a:lnTo>
                  <a:pt x="2288" y="914"/>
                </a:lnTo>
                <a:lnTo>
                  <a:pt x="2288" y="916"/>
                </a:lnTo>
                <a:lnTo>
                  <a:pt x="2289" y="918"/>
                </a:lnTo>
                <a:lnTo>
                  <a:pt x="2289" y="917"/>
                </a:lnTo>
                <a:lnTo>
                  <a:pt x="2289" y="917"/>
                </a:lnTo>
                <a:lnTo>
                  <a:pt x="2290" y="916"/>
                </a:lnTo>
                <a:lnTo>
                  <a:pt x="2290" y="914"/>
                </a:lnTo>
                <a:lnTo>
                  <a:pt x="2291" y="913"/>
                </a:lnTo>
                <a:lnTo>
                  <a:pt x="2291" y="912"/>
                </a:lnTo>
                <a:lnTo>
                  <a:pt x="2291" y="910"/>
                </a:lnTo>
                <a:lnTo>
                  <a:pt x="2292" y="910"/>
                </a:lnTo>
                <a:lnTo>
                  <a:pt x="2292" y="909"/>
                </a:lnTo>
                <a:lnTo>
                  <a:pt x="2294" y="909"/>
                </a:lnTo>
                <a:lnTo>
                  <a:pt x="2294" y="907"/>
                </a:lnTo>
                <a:lnTo>
                  <a:pt x="2294" y="907"/>
                </a:lnTo>
                <a:lnTo>
                  <a:pt x="2295" y="909"/>
                </a:lnTo>
                <a:lnTo>
                  <a:pt x="2295" y="908"/>
                </a:lnTo>
                <a:lnTo>
                  <a:pt x="2296" y="908"/>
                </a:lnTo>
                <a:lnTo>
                  <a:pt x="2296" y="909"/>
                </a:lnTo>
                <a:lnTo>
                  <a:pt x="2296" y="910"/>
                </a:lnTo>
                <a:lnTo>
                  <a:pt x="2297" y="910"/>
                </a:lnTo>
                <a:lnTo>
                  <a:pt x="2297" y="910"/>
                </a:lnTo>
                <a:lnTo>
                  <a:pt x="2298" y="910"/>
                </a:lnTo>
                <a:lnTo>
                  <a:pt x="2298" y="912"/>
                </a:lnTo>
                <a:lnTo>
                  <a:pt x="2299" y="913"/>
                </a:lnTo>
                <a:lnTo>
                  <a:pt x="2299" y="913"/>
                </a:lnTo>
                <a:lnTo>
                  <a:pt x="2299" y="916"/>
                </a:lnTo>
                <a:lnTo>
                  <a:pt x="2300" y="918"/>
                </a:lnTo>
                <a:lnTo>
                  <a:pt x="2300" y="919"/>
                </a:lnTo>
                <a:lnTo>
                  <a:pt x="2301" y="918"/>
                </a:lnTo>
                <a:lnTo>
                  <a:pt x="2301" y="918"/>
                </a:lnTo>
                <a:lnTo>
                  <a:pt x="2301" y="918"/>
                </a:lnTo>
                <a:lnTo>
                  <a:pt x="2303" y="918"/>
                </a:lnTo>
                <a:lnTo>
                  <a:pt x="2303" y="917"/>
                </a:lnTo>
                <a:lnTo>
                  <a:pt x="2304" y="917"/>
                </a:lnTo>
                <a:lnTo>
                  <a:pt x="2304" y="917"/>
                </a:lnTo>
                <a:lnTo>
                  <a:pt x="2304" y="917"/>
                </a:lnTo>
                <a:lnTo>
                  <a:pt x="2305" y="918"/>
                </a:lnTo>
                <a:lnTo>
                  <a:pt x="2305" y="917"/>
                </a:lnTo>
                <a:lnTo>
                  <a:pt x="2306" y="918"/>
                </a:lnTo>
                <a:lnTo>
                  <a:pt x="2306" y="918"/>
                </a:lnTo>
                <a:lnTo>
                  <a:pt x="2306" y="918"/>
                </a:lnTo>
                <a:lnTo>
                  <a:pt x="2307" y="919"/>
                </a:lnTo>
                <a:lnTo>
                  <a:pt x="2307" y="918"/>
                </a:lnTo>
                <a:lnTo>
                  <a:pt x="2308" y="920"/>
                </a:lnTo>
                <a:lnTo>
                  <a:pt x="2308" y="921"/>
                </a:lnTo>
                <a:lnTo>
                  <a:pt x="2308" y="921"/>
                </a:lnTo>
                <a:lnTo>
                  <a:pt x="2309" y="922"/>
                </a:lnTo>
                <a:lnTo>
                  <a:pt x="2309" y="922"/>
                </a:lnTo>
                <a:lnTo>
                  <a:pt x="2310" y="923"/>
                </a:lnTo>
                <a:lnTo>
                  <a:pt x="2310" y="921"/>
                </a:lnTo>
                <a:lnTo>
                  <a:pt x="2310" y="920"/>
                </a:lnTo>
                <a:lnTo>
                  <a:pt x="2312" y="920"/>
                </a:lnTo>
                <a:lnTo>
                  <a:pt x="2312" y="919"/>
                </a:lnTo>
                <a:lnTo>
                  <a:pt x="2313" y="919"/>
                </a:lnTo>
                <a:lnTo>
                  <a:pt x="2313" y="918"/>
                </a:lnTo>
                <a:lnTo>
                  <a:pt x="2314" y="917"/>
                </a:lnTo>
                <a:lnTo>
                  <a:pt x="2314" y="918"/>
                </a:lnTo>
                <a:lnTo>
                  <a:pt x="2314" y="916"/>
                </a:lnTo>
                <a:lnTo>
                  <a:pt x="2315" y="918"/>
                </a:lnTo>
                <a:lnTo>
                  <a:pt x="2315" y="919"/>
                </a:lnTo>
                <a:lnTo>
                  <a:pt x="2316" y="918"/>
                </a:lnTo>
                <a:lnTo>
                  <a:pt x="2316" y="919"/>
                </a:lnTo>
                <a:lnTo>
                  <a:pt x="2316" y="919"/>
                </a:lnTo>
                <a:lnTo>
                  <a:pt x="2317" y="921"/>
                </a:lnTo>
                <a:lnTo>
                  <a:pt x="2317" y="922"/>
                </a:lnTo>
                <a:lnTo>
                  <a:pt x="2318" y="922"/>
                </a:lnTo>
                <a:lnTo>
                  <a:pt x="2318" y="922"/>
                </a:lnTo>
                <a:lnTo>
                  <a:pt x="2318" y="923"/>
                </a:lnTo>
                <a:lnTo>
                  <a:pt x="2319" y="923"/>
                </a:lnTo>
                <a:lnTo>
                  <a:pt x="2319" y="925"/>
                </a:lnTo>
                <a:lnTo>
                  <a:pt x="2321" y="925"/>
                </a:lnTo>
                <a:lnTo>
                  <a:pt x="2321" y="925"/>
                </a:lnTo>
                <a:lnTo>
                  <a:pt x="2321" y="926"/>
                </a:lnTo>
                <a:lnTo>
                  <a:pt x="2322" y="925"/>
                </a:lnTo>
                <a:lnTo>
                  <a:pt x="2322" y="927"/>
                </a:lnTo>
                <a:lnTo>
                  <a:pt x="2323" y="926"/>
                </a:lnTo>
                <a:lnTo>
                  <a:pt x="2323" y="927"/>
                </a:lnTo>
                <a:lnTo>
                  <a:pt x="2323" y="928"/>
                </a:lnTo>
                <a:lnTo>
                  <a:pt x="2324" y="928"/>
                </a:lnTo>
                <a:lnTo>
                  <a:pt x="2324" y="929"/>
                </a:lnTo>
                <a:lnTo>
                  <a:pt x="2325" y="929"/>
                </a:lnTo>
                <a:lnTo>
                  <a:pt x="2325" y="928"/>
                </a:lnTo>
                <a:lnTo>
                  <a:pt x="2325" y="928"/>
                </a:lnTo>
                <a:lnTo>
                  <a:pt x="2326" y="927"/>
                </a:lnTo>
                <a:lnTo>
                  <a:pt x="2326" y="927"/>
                </a:lnTo>
                <a:lnTo>
                  <a:pt x="2327" y="926"/>
                </a:lnTo>
                <a:lnTo>
                  <a:pt x="2327" y="926"/>
                </a:lnTo>
                <a:lnTo>
                  <a:pt x="2328" y="926"/>
                </a:lnTo>
                <a:lnTo>
                  <a:pt x="2328" y="926"/>
                </a:lnTo>
                <a:lnTo>
                  <a:pt x="2328" y="926"/>
                </a:lnTo>
                <a:lnTo>
                  <a:pt x="2330" y="926"/>
                </a:lnTo>
                <a:lnTo>
                  <a:pt x="2330" y="923"/>
                </a:lnTo>
                <a:lnTo>
                  <a:pt x="2331" y="925"/>
                </a:lnTo>
                <a:lnTo>
                  <a:pt x="2331" y="927"/>
                </a:lnTo>
                <a:lnTo>
                  <a:pt x="2331" y="927"/>
                </a:lnTo>
                <a:lnTo>
                  <a:pt x="2332" y="926"/>
                </a:lnTo>
                <a:lnTo>
                  <a:pt x="2332" y="926"/>
                </a:lnTo>
                <a:lnTo>
                  <a:pt x="2333" y="925"/>
                </a:lnTo>
                <a:lnTo>
                  <a:pt x="2333" y="926"/>
                </a:lnTo>
                <a:lnTo>
                  <a:pt x="2333" y="926"/>
                </a:lnTo>
                <a:lnTo>
                  <a:pt x="2334" y="926"/>
                </a:lnTo>
                <a:lnTo>
                  <a:pt x="2334" y="925"/>
                </a:lnTo>
                <a:lnTo>
                  <a:pt x="2335" y="923"/>
                </a:lnTo>
                <a:lnTo>
                  <a:pt x="2335" y="923"/>
                </a:lnTo>
                <a:lnTo>
                  <a:pt x="2335" y="923"/>
                </a:lnTo>
                <a:lnTo>
                  <a:pt x="2336" y="926"/>
                </a:lnTo>
                <a:lnTo>
                  <a:pt x="2336" y="926"/>
                </a:lnTo>
                <a:lnTo>
                  <a:pt x="2337" y="927"/>
                </a:lnTo>
                <a:lnTo>
                  <a:pt x="2337" y="928"/>
                </a:lnTo>
                <a:lnTo>
                  <a:pt x="2337" y="927"/>
                </a:lnTo>
                <a:lnTo>
                  <a:pt x="2339" y="927"/>
                </a:lnTo>
                <a:lnTo>
                  <a:pt x="2339" y="928"/>
                </a:lnTo>
                <a:lnTo>
                  <a:pt x="2340" y="928"/>
                </a:lnTo>
                <a:lnTo>
                  <a:pt x="2340" y="927"/>
                </a:lnTo>
                <a:lnTo>
                  <a:pt x="2340" y="927"/>
                </a:lnTo>
                <a:lnTo>
                  <a:pt x="2341" y="927"/>
                </a:lnTo>
                <a:lnTo>
                  <a:pt x="2341" y="926"/>
                </a:lnTo>
                <a:lnTo>
                  <a:pt x="2342" y="926"/>
                </a:lnTo>
                <a:lnTo>
                  <a:pt x="2342" y="925"/>
                </a:lnTo>
                <a:lnTo>
                  <a:pt x="2343" y="925"/>
                </a:lnTo>
                <a:lnTo>
                  <a:pt x="2343" y="923"/>
                </a:lnTo>
                <a:lnTo>
                  <a:pt x="2343" y="922"/>
                </a:lnTo>
                <a:lnTo>
                  <a:pt x="2344" y="922"/>
                </a:lnTo>
                <a:lnTo>
                  <a:pt x="2344" y="922"/>
                </a:lnTo>
                <a:lnTo>
                  <a:pt x="2345" y="921"/>
                </a:lnTo>
                <a:lnTo>
                  <a:pt x="2345" y="923"/>
                </a:lnTo>
                <a:lnTo>
                  <a:pt x="2345" y="922"/>
                </a:lnTo>
                <a:lnTo>
                  <a:pt x="2346" y="923"/>
                </a:lnTo>
                <a:lnTo>
                  <a:pt x="2346" y="922"/>
                </a:lnTo>
                <a:lnTo>
                  <a:pt x="2348" y="922"/>
                </a:lnTo>
                <a:lnTo>
                  <a:pt x="2348" y="923"/>
                </a:lnTo>
                <a:lnTo>
                  <a:pt x="2348" y="923"/>
                </a:lnTo>
                <a:lnTo>
                  <a:pt x="2349" y="922"/>
                </a:lnTo>
                <a:lnTo>
                  <a:pt x="2349" y="925"/>
                </a:lnTo>
                <a:lnTo>
                  <a:pt x="2350" y="925"/>
                </a:lnTo>
                <a:lnTo>
                  <a:pt x="2350" y="925"/>
                </a:lnTo>
                <a:lnTo>
                  <a:pt x="2350" y="923"/>
                </a:lnTo>
                <a:lnTo>
                  <a:pt x="2351" y="923"/>
                </a:lnTo>
                <a:lnTo>
                  <a:pt x="2351" y="923"/>
                </a:lnTo>
                <a:lnTo>
                  <a:pt x="2352" y="925"/>
                </a:lnTo>
                <a:lnTo>
                  <a:pt x="2352" y="923"/>
                </a:lnTo>
                <a:lnTo>
                  <a:pt x="2352" y="923"/>
                </a:lnTo>
                <a:lnTo>
                  <a:pt x="2353" y="921"/>
                </a:lnTo>
                <a:lnTo>
                  <a:pt x="2353" y="921"/>
                </a:lnTo>
                <a:lnTo>
                  <a:pt x="2354" y="919"/>
                </a:lnTo>
                <a:lnTo>
                  <a:pt x="2354" y="918"/>
                </a:lnTo>
                <a:lnTo>
                  <a:pt x="2354" y="918"/>
                </a:lnTo>
                <a:lnTo>
                  <a:pt x="2355" y="916"/>
                </a:lnTo>
                <a:lnTo>
                  <a:pt x="2355" y="914"/>
                </a:lnTo>
                <a:lnTo>
                  <a:pt x="2357" y="914"/>
                </a:lnTo>
                <a:lnTo>
                  <a:pt x="2357" y="913"/>
                </a:lnTo>
                <a:lnTo>
                  <a:pt x="2358" y="912"/>
                </a:lnTo>
                <a:lnTo>
                  <a:pt x="2358" y="911"/>
                </a:lnTo>
                <a:lnTo>
                  <a:pt x="2358" y="911"/>
                </a:lnTo>
                <a:lnTo>
                  <a:pt x="2359" y="912"/>
                </a:lnTo>
                <a:lnTo>
                  <a:pt x="2359" y="912"/>
                </a:lnTo>
                <a:lnTo>
                  <a:pt x="2360" y="916"/>
                </a:lnTo>
                <a:lnTo>
                  <a:pt x="2360" y="916"/>
                </a:lnTo>
                <a:lnTo>
                  <a:pt x="2360" y="918"/>
                </a:lnTo>
                <a:lnTo>
                  <a:pt x="2361" y="918"/>
                </a:lnTo>
                <a:lnTo>
                  <a:pt x="2361" y="919"/>
                </a:lnTo>
                <a:lnTo>
                  <a:pt x="2362" y="919"/>
                </a:lnTo>
                <a:lnTo>
                  <a:pt x="2362" y="918"/>
                </a:lnTo>
                <a:lnTo>
                  <a:pt x="2362" y="918"/>
                </a:lnTo>
                <a:lnTo>
                  <a:pt x="2363" y="919"/>
                </a:lnTo>
                <a:lnTo>
                  <a:pt x="2363" y="919"/>
                </a:lnTo>
                <a:lnTo>
                  <a:pt x="2364" y="920"/>
                </a:lnTo>
                <a:lnTo>
                  <a:pt x="2364" y="922"/>
                </a:lnTo>
                <a:lnTo>
                  <a:pt x="2364" y="921"/>
                </a:lnTo>
                <a:lnTo>
                  <a:pt x="2366" y="920"/>
                </a:lnTo>
                <a:lnTo>
                  <a:pt x="2366" y="919"/>
                </a:lnTo>
                <a:lnTo>
                  <a:pt x="2367" y="918"/>
                </a:lnTo>
                <a:lnTo>
                  <a:pt x="2367" y="918"/>
                </a:lnTo>
                <a:lnTo>
                  <a:pt x="2367" y="918"/>
                </a:lnTo>
                <a:lnTo>
                  <a:pt x="2368" y="918"/>
                </a:lnTo>
                <a:lnTo>
                  <a:pt x="2368" y="918"/>
                </a:lnTo>
                <a:lnTo>
                  <a:pt x="2369" y="918"/>
                </a:lnTo>
                <a:lnTo>
                  <a:pt x="2369" y="918"/>
                </a:lnTo>
                <a:lnTo>
                  <a:pt x="2370" y="918"/>
                </a:lnTo>
                <a:lnTo>
                  <a:pt x="2370" y="918"/>
                </a:lnTo>
                <a:lnTo>
                  <a:pt x="2370" y="918"/>
                </a:lnTo>
                <a:lnTo>
                  <a:pt x="2371" y="918"/>
                </a:lnTo>
                <a:lnTo>
                  <a:pt x="2371" y="918"/>
                </a:lnTo>
                <a:lnTo>
                  <a:pt x="2372" y="918"/>
                </a:lnTo>
                <a:lnTo>
                  <a:pt x="2372" y="916"/>
                </a:lnTo>
                <a:lnTo>
                  <a:pt x="2372" y="916"/>
                </a:lnTo>
                <a:lnTo>
                  <a:pt x="2373" y="914"/>
                </a:lnTo>
                <a:lnTo>
                  <a:pt x="2373" y="914"/>
                </a:lnTo>
                <a:lnTo>
                  <a:pt x="2375" y="913"/>
                </a:lnTo>
                <a:lnTo>
                  <a:pt x="2375" y="912"/>
                </a:lnTo>
                <a:lnTo>
                  <a:pt x="2375" y="910"/>
                </a:lnTo>
                <a:lnTo>
                  <a:pt x="2376" y="910"/>
                </a:lnTo>
                <a:lnTo>
                  <a:pt x="2376" y="910"/>
                </a:lnTo>
                <a:lnTo>
                  <a:pt x="2377" y="909"/>
                </a:lnTo>
                <a:lnTo>
                  <a:pt x="2377" y="910"/>
                </a:lnTo>
                <a:lnTo>
                  <a:pt x="2377" y="911"/>
                </a:lnTo>
                <a:lnTo>
                  <a:pt x="2378" y="912"/>
                </a:lnTo>
                <a:lnTo>
                  <a:pt x="2378" y="914"/>
                </a:lnTo>
                <a:lnTo>
                  <a:pt x="2379" y="914"/>
                </a:lnTo>
                <a:lnTo>
                  <a:pt x="2379" y="914"/>
                </a:lnTo>
                <a:lnTo>
                  <a:pt x="2379" y="916"/>
                </a:lnTo>
                <a:lnTo>
                  <a:pt x="2380" y="916"/>
                </a:lnTo>
                <a:lnTo>
                  <a:pt x="2380" y="916"/>
                </a:lnTo>
                <a:lnTo>
                  <a:pt x="2381" y="917"/>
                </a:lnTo>
                <a:lnTo>
                  <a:pt x="2381" y="916"/>
                </a:lnTo>
                <a:lnTo>
                  <a:pt x="2381" y="913"/>
                </a:lnTo>
                <a:lnTo>
                  <a:pt x="2382" y="913"/>
                </a:lnTo>
                <a:lnTo>
                  <a:pt x="2382" y="912"/>
                </a:lnTo>
                <a:lnTo>
                  <a:pt x="2384" y="911"/>
                </a:lnTo>
                <a:lnTo>
                  <a:pt x="2384" y="911"/>
                </a:lnTo>
                <a:lnTo>
                  <a:pt x="2385" y="911"/>
                </a:lnTo>
                <a:lnTo>
                  <a:pt x="2385" y="910"/>
                </a:lnTo>
                <a:lnTo>
                  <a:pt x="2385" y="912"/>
                </a:lnTo>
                <a:lnTo>
                  <a:pt x="2386" y="911"/>
                </a:lnTo>
                <a:lnTo>
                  <a:pt x="2386" y="912"/>
                </a:lnTo>
                <a:lnTo>
                  <a:pt x="2387" y="913"/>
                </a:lnTo>
                <a:lnTo>
                  <a:pt x="2387" y="913"/>
                </a:lnTo>
                <a:lnTo>
                  <a:pt x="2387" y="914"/>
                </a:lnTo>
                <a:lnTo>
                  <a:pt x="2388" y="914"/>
                </a:lnTo>
                <a:lnTo>
                  <a:pt x="2388" y="913"/>
                </a:lnTo>
                <a:lnTo>
                  <a:pt x="2389" y="913"/>
                </a:lnTo>
                <a:lnTo>
                  <a:pt x="2389" y="913"/>
                </a:lnTo>
                <a:lnTo>
                  <a:pt x="2389" y="913"/>
                </a:lnTo>
                <a:lnTo>
                  <a:pt x="2390" y="913"/>
                </a:lnTo>
                <a:lnTo>
                  <a:pt x="2390" y="914"/>
                </a:lnTo>
                <a:lnTo>
                  <a:pt x="2391" y="914"/>
                </a:lnTo>
                <a:lnTo>
                  <a:pt x="2391" y="914"/>
                </a:lnTo>
                <a:lnTo>
                  <a:pt x="2391" y="916"/>
                </a:lnTo>
                <a:lnTo>
                  <a:pt x="2393" y="918"/>
                </a:lnTo>
                <a:lnTo>
                  <a:pt x="2393" y="918"/>
                </a:lnTo>
                <a:lnTo>
                  <a:pt x="2394" y="920"/>
                </a:lnTo>
                <a:lnTo>
                  <a:pt x="2394" y="920"/>
                </a:lnTo>
                <a:lnTo>
                  <a:pt x="2394" y="920"/>
                </a:lnTo>
                <a:lnTo>
                  <a:pt x="2395" y="918"/>
                </a:lnTo>
                <a:lnTo>
                  <a:pt x="2395" y="918"/>
                </a:lnTo>
                <a:lnTo>
                  <a:pt x="2396" y="917"/>
                </a:lnTo>
                <a:lnTo>
                  <a:pt x="2396" y="919"/>
                </a:lnTo>
                <a:lnTo>
                  <a:pt x="2396" y="920"/>
                </a:lnTo>
                <a:lnTo>
                  <a:pt x="2397" y="921"/>
                </a:lnTo>
                <a:lnTo>
                  <a:pt x="2397" y="921"/>
                </a:lnTo>
                <a:lnTo>
                  <a:pt x="2398" y="922"/>
                </a:lnTo>
                <a:lnTo>
                  <a:pt x="2398" y="925"/>
                </a:lnTo>
                <a:lnTo>
                  <a:pt x="2399" y="925"/>
                </a:lnTo>
                <a:lnTo>
                  <a:pt x="2399" y="926"/>
                </a:lnTo>
                <a:lnTo>
                  <a:pt x="2399" y="925"/>
                </a:lnTo>
                <a:lnTo>
                  <a:pt x="2400" y="922"/>
                </a:lnTo>
                <a:lnTo>
                  <a:pt x="2400" y="922"/>
                </a:lnTo>
                <a:lnTo>
                  <a:pt x="2402" y="921"/>
                </a:lnTo>
                <a:lnTo>
                  <a:pt x="2402" y="920"/>
                </a:lnTo>
                <a:lnTo>
                  <a:pt x="2402" y="920"/>
                </a:lnTo>
                <a:lnTo>
                  <a:pt x="2403" y="920"/>
                </a:lnTo>
                <a:lnTo>
                  <a:pt x="2403" y="919"/>
                </a:lnTo>
                <a:lnTo>
                  <a:pt x="2404" y="920"/>
                </a:lnTo>
                <a:lnTo>
                  <a:pt x="2404" y="921"/>
                </a:lnTo>
                <a:lnTo>
                  <a:pt x="2404" y="922"/>
                </a:lnTo>
                <a:lnTo>
                  <a:pt x="2405" y="923"/>
                </a:lnTo>
                <a:lnTo>
                  <a:pt x="2405" y="925"/>
                </a:lnTo>
                <a:lnTo>
                  <a:pt x="2406" y="926"/>
                </a:lnTo>
                <a:lnTo>
                  <a:pt x="2406" y="925"/>
                </a:lnTo>
                <a:lnTo>
                  <a:pt x="2406" y="925"/>
                </a:lnTo>
                <a:lnTo>
                  <a:pt x="2407" y="925"/>
                </a:lnTo>
                <a:lnTo>
                  <a:pt x="2407" y="925"/>
                </a:lnTo>
                <a:lnTo>
                  <a:pt x="2408" y="922"/>
                </a:lnTo>
                <a:lnTo>
                  <a:pt x="2408" y="923"/>
                </a:lnTo>
                <a:lnTo>
                  <a:pt x="2408" y="923"/>
                </a:lnTo>
                <a:lnTo>
                  <a:pt x="2409" y="922"/>
                </a:lnTo>
                <a:lnTo>
                  <a:pt x="2409" y="921"/>
                </a:lnTo>
                <a:lnTo>
                  <a:pt x="2411" y="922"/>
                </a:lnTo>
                <a:lnTo>
                  <a:pt x="2411" y="921"/>
                </a:lnTo>
                <a:lnTo>
                  <a:pt x="2411" y="919"/>
                </a:lnTo>
                <a:lnTo>
                  <a:pt x="2412" y="920"/>
                </a:lnTo>
                <a:lnTo>
                  <a:pt x="2412" y="919"/>
                </a:lnTo>
                <a:lnTo>
                  <a:pt x="2413" y="920"/>
                </a:lnTo>
                <a:lnTo>
                  <a:pt x="2413" y="920"/>
                </a:lnTo>
                <a:lnTo>
                  <a:pt x="2414" y="919"/>
                </a:lnTo>
                <a:lnTo>
                  <a:pt x="2414" y="918"/>
                </a:lnTo>
                <a:lnTo>
                  <a:pt x="2414" y="917"/>
                </a:lnTo>
                <a:lnTo>
                  <a:pt x="2415" y="917"/>
                </a:lnTo>
                <a:lnTo>
                  <a:pt x="2415" y="917"/>
                </a:lnTo>
                <a:lnTo>
                  <a:pt x="2416" y="918"/>
                </a:lnTo>
                <a:lnTo>
                  <a:pt x="2416" y="919"/>
                </a:lnTo>
                <a:lnTo>
                  <a:pt x="2416" y="918"/>
                </a:lnTo>
                <a:lnTo>
                  <a:pt x="2417" y="919"/>
                </a:lnTo>
                <a:lnTo>
                  <a:pt x="2417" y="922"/>
                </a:lnTo>
                <a:lnTo>
                  <a:pt x="2418" y="925"/>
                </a:lnTo>
                <a:lnTo>
                  <a:pt x="2418" y="926"/>
                </a:lnTo>
                <a:lnTo>
                  <a:pt x="2418" y="926"/>
                </a:lnTo>
                <a:lnTo>
                  <a:pt x="2420" y="927"/>
                </a:lnTo>
                <a:lnTo>
                  <a:pt x="2420" y="927"/>
                </a:lnTo>
                <a:lnTo>
                  <a:pt x="2421" y="926"/>
                </a:lnTo>
                <a:lnTo>
                  <a:pt x="2421" y="926"/>
                </a:lnTo>
                <a:lnTo>
                  <a:pt x="2421" y="925"/>
                </a:lnTo>
                <a:lnTo>
                  <a:pt x="2422" y="925"/>
                </a:lnTo>
                <a:lnTo>
                  <a:pt x="2422" y="923"/>
                </a:lnTo>
                <a:lnTo>
                  <a:pt x="2423" y="923"/>
                </a:lnTo>
                <a:lnTo>
                  <a:pt x="2423" y="922"/>
                </a:lnTo>
                <a:lnTo>
                  <a:pt x="2423" y="922"/>
                </a:lnTo>
                <a:lnTo>
                  <a:pt x="2424" y="921"/>
                </a:lnTo>
                <a:lnTo>
                  <a:pt x="2424" y="920"/>
                </a:lnTo>
                <a:lnTo>
                  <a:pt x="2425" y="920"/>
                </a:lnTo>
                <a:lnTo>
                  <a:pt x="2425" y="920"/>
                </a:lnTo>
                <a:lnTo>
                  <a:pt x="2426" y="919"/>
                </a:lnTo>
                <a:lnTo>
                  <a:pt x="2426" y="919"/>
                </a:lnTo>
                <a:lnTo>
                  <a:pt x="2426" y="919"/>
                </a:lnTo>
                <a:lnTo>
                  <a:pt x="2427" y="920"/>
                </a:lnTo>
                <a:lnTo>
                  <a:pt x="2427" y="919"/>
                </a:lnTo>
                <a:lnTo>
                  <a:pt x="2429" y="921"/>
                </a:lnTo>
                <a:lnTo>
                  <a:pt x="2429" y="920"/>
                </a:lnTo>
                <a:lnTo>
                  <a:pt x="2429" y="919"/>
                </a:lnTo>
                <a:lnTo>
                  <a:pt x="2430" y="919"/>
                </a:lnTo>
                <a:lnTo>
                  <a:pt x="2430" y="918"/>
                </a:lnTo>
                <a:lnTo>
                  <a:pt x="2431" y="917"/>
                </a:lnTo>
                <a:lnTo>
                  <a:pt x="2431" y="917"/>
                </a:lnTo>
                <a:lnTo>
                  <a:pt x="2431" y="916"/>
                </a:lnTo>
                <a:lnTo>
                  <a:pt x="2432" y="914"/>
                </a:lnTo>
                <a:lnTo>
                  <a:pt x="2432" y="916"/>
                </a:lnTo>
                <a:lnTo>
                  <a:pt x="2433" y="916"/>
                </a:lnTo>
                <a:lnTo>
                  <a:pt x="2433" y="916"/>
                </a:lnTo>
                <a:lnTo>
                  <a:pt x="2433" y="914"/>
                </a:lnTo>
                <a:lnTo>
                  <a:pt x="2434" y="914"/>
                </a:lnTo>
                <a:lnTo>
                  <a:pt x="2434" y="914"/>
                </a:lnTo>
                <a:lnTo>
                  <a:pt x="2435" y="914"/>
                </a:lnTo>
                <a:lnTo>
                  <a:pt x="2435" y="914"/>
                </a:lnTo>
                <a:lnTo>
                  <a:pt x="2435" y="913"/>
                </a:lnTo>
                <a:lnTo>
                  <a:pt x="2436" y="913"/>
                </a:lnTo>
                <a:lnTo>
                  <a:pt x="2436" y="912"/>
                </a:lnTo>
                <a:lnTo>
                  <a:pt x="2438" y="913"/>
                </a:lnTo>
                <a:lnTo>
                  <a:pt x="2438" y="914"/>
                </a:lnTo>
                <a:lnTo>
                  <a:pt x="2438" y="913"/>
                </a:lnTo>
                <a:lnTo>
                  <a:pt x="2439" y="914"/>
                </a:lnTo>
                <a:lnTo>
                  <a:pt x="2439" y="914"/>
                </a:lnTo>
                <a:lnTo>
                  <a:pt x="2440" y="917"/>
                </a:lnTo>
                <a:lnTo>
                  <a:pt x="2440" y="918"/>
                </a:lnTo>
                <a:lnTo>
                  <a:pt x="2441" y="919"/>
                </a:lnTo>
                <a:lnTo>
                  <a:pt x="2441" y="919"/>
                </a:lnTo>
                <a:lnTo>
                  <a:pt x="2441" y="921"/>
                </a:lnTo>
                <a:lnTo>
                  <a:pt x="2442" y="920"/>
                </a:lnTo>
                <a:lnTo>
                  <a:pt x="2442" y="921"/>
                </a:lnTo>
                <a:lnTo>
                  <a:pt x="2443" y="921"/>
                </a:lnTo>
                <a:lnTo>
                  <a:pt x="2443" y="923"/>
                </a:lnTo>
                <a:lnTo>
                  <a:pt x="2443" y="923"/>
                </a:lnTo>
                <a:lnTo>
                  <a:pt x="2444" y="923"/>
                </a:lnTo>
                <a:lnTo>
                  <a:pt x="2444" y="925"/>
                </a:lnTo>
                <a:lnTo>
                  <a:pt x="2445" y="925"/>
                </a:lnTo>
                <a:lnTo>
                  <a:pt x="2445" y="926"/>
                </a:lnTo>
                <a:lnTo>
                  <a:pt x="2445" y="925"/>
                </a:lnTo>
                <a:lnTo>
                  <a:pt x="2447" y="925"/>
                </a:lnTo>
                <a:lnTo>
                  <a:pt x="2447" y="922"/>
                </a:lnTo>
                <a:lnTo>
                  <a:pt x="2448" y="923"/>
                </a:lnTo>
                <a:lnTo>
                  <a:pt x="2448" y="923"/>
                </a:lnTo>
                <a:lnTo>
                  <a:pt x="2448" y="923"/>
                </a:lnTo>
                <a:lnTo>
                  <a:pt x="2449" y="925"/>
                </a:lnTo>
                <a:lnTo>
                  <a:pt x="2449" y="925"/>
                </a:lnTo>
                <a:lnTo>
                  <a:pt x="2450" y="925"/>
                </a:lnTo>
                <a:lnTo>
                  <a:pt x="2450" y="923"/>
                </a:lnTo>
                <a:lnTo>
                  <a:pt x="2450" y="923"/>
                </a:lnTo>
                <a:lnTo>
                  <a:pt x="2451" y="923"/>
                </a:lnTo>
                <a:lnTo>
                  <a:pt x="2451" y="923"/>
                </a:lnTo>
                <a:lnTo>
                  <a:pt x="2452" y="922"/>
                </a:lnTo>
                <a:lnTo>
                  <a:pt x="2452" y="922"/>
                </a:lnTo>
                <a:lnTo>
                  <a:pt x="2452" y="922"/>
                </a:lnTo>
                <a:lnTo>
                  <a:pt x="2453" y="922"/>
                </a:lnTo>
                <a:lnTo>
                  <a:pt x="2453" y="922"/>
                </a:lnTo>
                <a:lnTo>
                  <a:pt x="2454" y="921"/>
                </a:lnTo>
                <a:lnTo>
                  <a:pt x="2454" y="919"/>
                </a:lnTo>
                <a:lnTo>
                  <a:pt x="2456" y="917"/>
                </a:lnTo>
                <a:lnTo>
                  <a:pt x="2456" y="916"/>
                </a:lnTo>
                <a:lnTo>
                  <a:pt x="2456" y="914"/>
                </a:lnTo>
                <a:lnTo>
                  <a:pt x="2457" y="913"/>
                </a:lnTo>
                <a:lnTo>
                  <a:pt x="2457" y="914"/>
                </a:lnTo>
                <a:lnTo>
                  <a:pt x="2458" y="914"/>
                </a:lnTo>
                <a:lnTo>
                  <a:pt x="2458" y="918"/>
                </a:lnTo>
                <a:lnTo>
                  <a:pt x="2458" y="920"/>
                </a:lnTo>
                <a:lnTo>
                  <a:pt x="2459" y="923"/>
                </a:lnTo>
                <a:lnTo>
                  <a:pt x="2459" y="926"/>
                </a:lnTo>
                <a:lnTo>
                  <a:pt x="2460" y="926"/>
                </a:lnTo>
                <a:lnTo>
                  <a:pt x="2460" y="927"/>
                </a:lnTo>
                <a:lnTo>
                  <a:pt x="2460" y="927"/>
                </a:lnTo>
                <a:lnTo>
                  <a:pt x="2461" y="928"/>
                </a:lnTo>
                <a:lnTo>
                  <a:pt x="2461" y="929"/>
                </a:lnTo>
                <a:lnTo>
                  <a:pt x="2462" y="930"/>
                </a:lnTo>
                <a:lnTo>
                  <a:pt x="2462" y="931"/>
                </a:lnTo>
                <a:lnTo>
                  <a:pt x="2462" y="930"/>
                </a:lnTo>
                <a:lnTo>
                  <a:pt x="2463" y="930"/>
                </a:lnTo>
                <a:lnTo>
                  <a:pt x="2463" y="929"/>
                </a:lnTo>
                <a:lnTo>
                  <a:pt x="2465" y="929"/>
                </a:lnTo>
                <a:lnTo>
                  <a:pt x="2465" y="928"/>
                </a:lnTo>
                <a:lnTo>
                  <a:pt x="2465" y="928"/>
                </a:lnTo>
                <a:lnTo>
                  <a:pt x="2466" y="928"/>
                </a:lnTo>
                <a:lnTo>
                  <a:pt x="2466" y="927"/>
                </a:lnTo>
                <a:lnTo>
                  <a:pt x="2467" y="926"/>
                </a:lnTo>
                <a:lnTo>
                  <a:pt x="2467" y="923"/>
                </a:lnTo>
                <a:lnTo>
                  <a:pt x="2467" y="922"/>
                </a:lnTo>
                <a:lnTo>
                  <a:pt x="2468" y="921"/>
                </a:lnTo>
                <a:lnTo>
                  <a:pt x="2468" y="919"/>
                </a:lnTo>
                <a:lnTo>
                  <a:pt x="2469" y="919"/>
                </a:lnTo>
                <a:lnTo>
                  <a:pt x="2469" y="920"/>
                </a:lnTo>
                <a:lnTo>
                  <a:pt x="2470" y="920"/>
                </a:lnTo>
                <a:lnTo>
                  <a:pt x="2470" y="921"/>
                </a:lnTo>
                <a:lnTo>
                  <a:pt x="2470" y="922"/>
                </a:lnTo>
                <a:lnTo>
                  <a:pt x="2471" y="922"/>
                </a:lnTo>
                <a:lnTo>
                  <a:pt x="2471" y="923"/>
                </a:lnTo>
                <a:lnTo>
                  <a:pt x="2472" y="923"/>
                </a:lnTo>
                <a:lnTo>
                  <a:pt x="2472" y="923"/>
                </a:lnTo>
                <a:lnTo>
                  <a:pt x="2472" y="922"/>
                </a:lnTo>
                <a:lnTo>
                  <a:pt x="2474" y="922"/>
                </a:lnTo>
                <a:lnTo>
                  <a:pt x="2474" y="921"/>
                </a:lnTo>
                <a:lnTo>
                  <a:pt x="2475" y="921"/>
                </a:lnTo>
                <a:lnTo>
                  <a:pt x="2475" y="920"/>
                </a:lnTo>
                <a:lnTo>
                  <a:pt x="2475" y="922"/>
                </a:lnTo>
                <a:lnTo>
                  <a:pt x="2476" y="923"/>
                </a:lnTo>
                <a:lnTo>
                  <a:pt x="2476" y="926"/>
                </a:lnTo>
                <a:lnTo>
                  <a:pt x="2477" y="926"/>
                </a:lnTo>
                <a:lnTo>
                  <a:pt x="2477" y="927"/>
                </a:lnTo>
                <a:lnTo>
                  <a:pt x="2477" y="927"/>
                </a:lnTo>
                <a:lnTo>
                  <a:pt x="2478" y="928"/>
                </a:lnTo>
                <a:lnTo>
                  <a:pt x="2478" y="928"/>
                </a:lnTo>
                <a:lnTo>
                  <a:pt x="2479" y="928"/>
                </a:lnTo>
                <a:lnTo>
                  <a:pt x="2479" y="926"/>
                </a:lnTo>
                <a:lnTo>
                  <a:pt x="2479" y="927"/>
                </a:lnTo>
                <a:lnTo>
                  <a:pt x="2480" y="927"/>
                </a:lnTo>
                <a:lnTo>
                  <a:pt x="2480" y="927"/>
                </a:lnTo>
                <a:lnTo>
                  <a:pt x="2481" y="927"/>
                </a:lnTo>
                <a:lnTo>
                  <a:pt x="2481" y="927"/>
                </a:lnTo>
                <a:lnTo>
                  <a:pt x="2481" y="927"/>
                </a:lnTo>
                <a:lnTo>
                  <a:pt x="2483" y="928"/>
                </a:lnTo>
                <a:lnTo>
                  <a:pt x="2483" y="928"/>
                </a:lnTo>
                <a:lnTo>
                  <a:pt x="2484" y="926"/>
                </a:lnTo>
                <a:lnTo>
                  <a:pt x="2484" y="926"/>
                </a:lnTo>
                <a:lnTo>
                  <a:pt x="2485" y="923"/>
                </a:lnTo>
                <a:lnTo>
                  <a:pt x="2485" y="921"/>
                </a:lnTo>
                <a:lnTo>
                  <a:pt x="2485" y="919"/>
                </a:lnTo>
                <a:lnTo>
                  <a:pt x="2486" y="918"/>
                </a:lnTo>
                <a:lnTo>
                  <a:pt x="2486" y="917"/>
                </a:lnTo>
                <a:lnTo>
                  <a:pt x="2487" y="916"/>
                </a:lnTo>
                <a:lnTo>
                  <a:pt x="2487" y="916"/>
                </a:lnTo>
                <a:lnTo>
                  <a:pt x="2487" y="917"/>
                </a:lnTo>
                <a:lnTo>
                  <a:pt x="2488" y="918"/>
                </a:lnTo>
                <a:lnTo>
                  <a:pt x="2488" y="918"/>
                </a:lnTo>
                <a:lnTo>
                  <a:pt x="2489" y="920"/>
                </a:lnTo>
                <a:lnTo>
                  <a:pt x="2489" y="921"/>
                </a:lnTo>
                <a:lnTo>
                  <a:pt x="2489" y="922"/>
                </a:lnTo>
                <a:lnTo>
                  <a:pt x="2490" y="923"/>
                </a:lnTo>
                <a:lnTo>
                  <a:pt x="2490" y="922"/>
                </a:lnTo>
                <a:lnTo>
                  <a:pt x="2492" y="922"/>
                </a:lnTo>
                <a:lnTo>
                  <a:pt x="2492" y="923"/>
                </a:lnTo>
                <a:lnTo>
                  <a:pt x="2492" y="923"/>
                </a:lnTo>
                <a:lnTo>
                  <a:pt x="2493" y="925"/>
                </a:lnTo>
                <a:lnTo>
                  <a:pt x="2493" y="927"/>
                </a:lnTo>
                <a:lnTo>
                  <a:pt x="2494" y="928"/>
                </a:lnTo>
                <a:lnTo>
                  <a:pt x="2494" y="929"/>
                </a:lnTo>
                <a:lnTo>
                  <a:pt x="2494" y="929"/>
                </a:lnTo>
                <a:lnTo>
                  <a:pt x="2495" y="929"/>
                </a:lnTo>
                <a:lnTo>
                  <a:pt x="2495" y="929"/>
                </a:lnTo>
                <a:lnTo>
                  <a:pt x="2496" y="929"/>
                </a:lnTo>
                <a:lnTo>
                  <a:pt x="2496" y="930"/>
                </a:lnTo>
                <a:lnTo>
                  <a:pt x="2497" y="931"/>
                </a:lnTo>
                <a:lnTo>
                  <a:pt x="2497" y="932"/>
                </a:lnTo>
                <a:lnTo>
                  <a:pt x="2497" y="931"/>
                </a:lnTo>
                <a:lnTo>
                  <a:pt x="2498" y="932"/>
                </a:lnTo>
                <a:lnTo>
                  <a:pt x="2498" y="931"/>
                </a:lnTo>
                <a:lnTo>
                  <a:pt x="2499" y="934"/>
                </a:lnTo>
                <a:lnTo>
                  <a:pt x="2499" y="931"/>
                </a:lnTo>
                <a:lnTo>
                  <a:pt x="2499" y="930"/>
                </a:lnTo>
                <a:lnTo>
                  <a:pt x="2501" y="930"/>
                </a:lnTo>
                <a:lnTo>
                  <a:pt x="2501" y="929"/>
                </a:lnTo>
                <a:lnTo>
                  <a:pt x="2502" y="927"/>
                </a:lnTo>
                <a:lnTo>
                  <a:pt x="2502" y="928"/>
                </a:lnTo>
                <a:lnTo>
                  <a:pt x="2502" y="930"/>
                </a:lnTo>
                <a:lnTo>
                  <a:pt x="2503" y="931"/>
                </a:lnTo>
                <a:lnTo>
                  <a:pt x="2503" y="931"/>
                </a:lnTo>
                <a:lnTo>
                  <a:pt x="2504" y="931"/>
                </a:lnTo>
                <a:lnTo>
                  <a:pt x="2504" y="930"/>
                </a:lnTo>
                <a:lnTo>
                  <a:pt x="2504" y="929"/>
                </a:lnTo>
                <a:lnTo>
                  <a:pt x="2505" y="929"/>
                </a:lnTo>
                <a:lnTo>
                  <a:pt x="2505" y="929"/>
                </a:lnTo>
                <a:lnTo>
                  <a:pt x="2506" y="928"/>
                </a:lnTo>
                <a:lnTo>
                  <a:pt x="2506" y="926"/>
                </a:lnTo>
                <a:lnTo>
                  <a:pt x="2506" y="925"/>
                </a:lnTo>
                <a:lnTo>
                  <a:pt x="2507" y="923"/>
                </a:lnTo>
                <a:lnTo>
                  <a:pt x="2507" y="923"/>
                </a:lnTo>
                <a:lnTo>
                  <a:pt x="2508" y="921"/>
                </a:lnTo>
                <a:lnTo>
                  <a:pt x="2508" y="920"/>
                </a:lnTo>
                <a:lnTo>
                  <a:pt x="2508" y="920"/>
                </a:lnTo>
                <a:lnTo>
                  <a:pt x="2510" y="920"/>
                </a:lnTo>
                <a:lnTo>
                  <a:pt x="2510" y="920"/>
                </a:lnTo>
                <a:lnTo>
                  <a:pt x="2511" y="920"/>
                </a:lnTo>
                <a:lnTo>
                  <a:pt x="2511" y="920"/>
                </a:lnTo>
                <a:lnTo>
                  <a:pt x="2512" y="921"/>
                </a:lnTo>
                <a:lnTo>
                  <a:pt x="2512" y="921"/>
                </a:lnTo>
                <a:lnTo>
                  <a:pt x="2512" y="922"/>
                </a:lnTo>
                <a:lnTo>
                  <a:pt x="2513" y="921"/>
                </a:lnTo>
                <a:lnTo>
                  <a:pt x="2513" y="922"/>
                </a:lnTo>
                <a:lnTo>
                  <a:pt x="2514" y="922"/>
                </a:lnTo>
                <a:lnTo>
                  <a:pt x="2514" y="922"/>
                </a:lnTo>
                <a:lnTo>
                  <a:pt x="2514" y="922"/>
                </a:lnTo>
                <a:lnTo>
                  <a:pt x="2515" y="922"/>
                </a:lnTo>
                <a:lnTo>
                  <a:pt x="2515" y="921"/>
                </a:lnTo>
                <a:lnTo>
                  <a:pt x="2516" y="922"/>
                </a:lnTo>
                <a:lnTo>
                  <a:pt x="2516" y="923"/>
                </a:lnTo>
                <a:lnTo>
                  <a:pt x="2516" y="922"/>
                </a:lnTo>
                <a:lnTo>
                  <a:pt x="2517" y="922"/>
                </a:lnTo>
                <a:lnTo>
                  <a:pt x="2517" y="919"/>
                </a:lnTo>
                <a:lnTo>
                  <a:pt x="2519" y="918"/>
                </a:lnTo>
                <a:lnTo>
                  <a:pt x="2519" y="917"/>
                </a:lnTo>
                <a:lnTo>
                  <a:pt x="2519" y="917"/>
                </a:lnTo>
                <a:lnTo>
                  <a:pt x="2520" y="918"/>
                </a:lnTo>
                <a:lnTo>
                  <a:pt x="2520" y="919"/>
                </a:lnTo>
                <a:lnTo>
                  <a:pt x="2521" y="920"/>
                </a:lnTo>
                <a:lnTo>
                  <a:pt x="2521" y="921"/>
                </a:lnTo>
                <a:lnTo>
                  <a:pt x="2521" y="922"/>
                </a:lnTo>
                <a:lnTo>
                  <a:pt x="2522" y="922"/>
                </a:lnTo>
                <a:lnTo>
                  <a:pt x="2522" y="922"/>
                </a:lnTo>
                <a:lnTo>
                  <a:pt x="2523" y="922"/>
                </a:lnTo>
                <a:lnTo>
                  <a:pt x="2523" y="923"/>
                </a:lnTo>
                <a:lnTo>
                  <a:pt x="2523" y="922"/>
                </a:lnTo>
                <a:lnTo>
                  <a:pt x="2524" y="922"/>
                </a:lnTo>
                <a:lnTo>
                  <a:pt x="2524" y="922"/>
                </a:lnTo>
                <a:lnTo>
                  <a:pt x="2525" y="923"/>
                </a:lnTo>
                <a:lnTo>
                  <a:pt x="2525" y="925"/>
                </a:lnTo>
                <a:lnTo>
                  <a:pt x="2526" y="926"/>
                </a:lnTo>
                <a:lnTo>
                  <a:pt x="2526" y="926"/>
                </a:lnTo>
                <a:lnTo>
                  <a:pt x="2526" y="926"/>
                </a:lnTo>
                <a:lnTo>
                  <a:pt x="2528" y="925"/>
                </a:lnTo>
                <a:lnTo>
                  <a:pt x="2528" y="925"/>
                </a:lnTo>
                <a:lnTo>
                  <a:pt x="2529" y="925"/>
                </a:lnTo>
                <a:lnTo>
                  <a:pt x="2529" y="926"/>
                </a:lnTo>
                <a:lnTo>
                  <a:pt x="2529" y="925"/>
                </a:lnTo>
                <a:lnTo>
                  <a:pt x="2530" y="923"/>
                </a:lnTo>
                <a:lnTo>
                  <a:pt x="2530" y="922"/>
                </a:lnTo>
                <a:lnTo>
                  <a:pt x="2531" y="922"/>
                </a:lnTo>
                <a:lnTo>
                  <a:pt x="2531" y="922"/>
                </a:lnTo>
                <a:lnTo>
                  <a:pt x="2531" y="921"/>
                </a:lnTo>
                <a:lnTo>
                  <a:pt x="2532" y="919"/>
                </a:lnTo>
                <a:lnTo>
                  <a:pt x="2532" y="919"/>
                </a:lnTo>
                <a:lnTo>
                  <a:pt x="2533" y="917"/>
                </a:lnTo>
                <a:lnTo>
                  <a:pt x="2533" y="917"/>
                </a:lnTo>
                <a:lnTo>
                  <a:pt x="2533" y="916"/>
                </a:lnTo>
                <a:lnTo>
                  <a:pt x="2534" y="913"/>
                </a:lnTo>
                <a:lnTo>
                  <a:pt x="2534" y="912"/>
                </a:lnTo>
                <a:lnTo>
                  <a:pt x="2535" y="912"/>
                </a:lnTo>
                <a:lnTo>
                  <a:pt x="2535" y="911"/>
                </a:lnTo>
                <a:lnTo>
                  <a:pt x="2535" y="910"/>
                </a:lnTo>
                <a:lnTo>
                  <a:pt x="2536" y="910"/>
                </a:lnTo>
                <a:lnTo>
                  <a:pt x="2536" y="908"/>
                </a:lnTo>
                <a:lnTo>
                  <a:pt x="2538" y="908"/>
                </a:lnTo>
                <a:lnTo>
                  <a:pt x="2538" y="908"/>
                </a:lnTo>
                <a:lnTo>
                  <a:pt x="2538" y="908"/>
                </a:lnTo>
                <a:lnTo>
                  <a:pt x="2539" y="908"/>
                </a:lnTo>
                <a:lnTo>
                  <a:pt x="2539" y="907"/>
                </a:lnTo>
                <a:lnTo>
                  <a:pt x="2540" y="905"/>
                </a:lnTo>
                <a:lnTo>
                  <a:pt x="2540" y="905"/>
                </a:lnTo>
                <a:lnTo>
                  <a:pt x="2541" y="905"/>
                </a:lnTo>
                <a:lnTo>
                  <a:pt x="2541" y="905"/>
                </a:lnTo>
                <a:lnTo>
                  <a:pt x="2541" y="905"/>
                </a:lnTo>
                <a:lnTo>
                  <a:pt x="2542" y="905"/>
                </a:lnTo>
                <a:lnTo>
                  <a:pt x="2542" y="905"/>
                </a:lnTo>
                <a:lnTo>
                  <a:pt x="2543" y="907"/>
                </a:lnTo>
                <a:lnTo>
                  <a:pt x="2543" y="909"/>
                </a:lnTo>
                <a:lnTo>
                  <a:pt x="2543" y="909"/>
                </a:lnTo>
                <a:lnTo>
                  <a:pt x="2544" y="909"/>
                </a:lnTo>
                <a:lnTo>
                  <a:pt x="2544" y="909"/>
                </a:lnTo>
                <a:lnTo>
                  <a:pt x="2545" y="910"/>
                </a:lnTo>
                <a:lnTo>
                  <a:pt x="2545" y="910"/>
                </a:lnTo>
                <a:lnTo>
                  <a:pt x="2545" y="911"/>
                </a:lnTo>
                <a:lnTo>
                  <a:pt x="2547" y="911"/>
                </a:lnTo>
                <a:lnTo>
                  <a:pt x="2547" y="912"/>
                </a:lnTo>
                <a:lnTo>
                  <a:pt x="2548" y="911"/>
                </a:lnTo>
                <a:lnTo>
                  <a:pt x="2548" y="912"/>
                </a:lnTo>
                <a:lnTo>
                  <a:pt x="2548" y="911"/>
                </a:lnTo>
                <a:lnTo>
                  <a:pt x="2549" y="911"/>
                </a:lnTo>
                <a:lnTo>
                  <a:pt x="2549" y="912"/>
                </a:lnTo>
                <a:lnTo>
                  <a:pt x="2550" y="913"/>
                </a:lnTo>
                <a:lnTo>
                  <a:pt x="2550" y="914"/>
                </a:lnTo>
                <a:lnTo>
                  <a:pt x="2550" y="914"/>
                </a:lnTo>
                <a:lnTo>
                  <a:pt x="2551" y="916"/>
                </a:lnTo>
                <a:lnTo>
                  <a:pt x="2551" y="917"/>
                </a:lnTo>
                <a:lnTo>
                  <a:pt x="2552" y="919"/>
                </a:lnTo>
                <a:lnTo>
                  <a:pt x="2552" y="920"/>
                </a:lnTo>
                <a:lnTo>
                  <a:pt x="2553" y="921"/>
                </a:lnTo>
                <a:lnTo>
                  <a:pt x="2553" y="923"/>
                </a:lnTo>
                <a:lnTo>
                  <a:pt x="2553" y="925"/>
                </a:lnTo>
                <a:lnTo>
                  <a:pt x="2554" y="926"/>
                </a:lnTo>
                <a:lnTo>
                  <a:pt x="2554" y="925"/>
                </a:lnTo>
                <a:lnTo>
                  <a:pt x="2556" y="926"/>
                </a:lnTo>
                <a:lnTo>
                  <a:pt x="2556" y="926"/>
                </a:lnTo>
                <a:lnTo>
                  <a:pt x="2556" y="926"/>
                </a:lnTo>
                <a:lnTo>
                  <a:pt x="2557" y="925"/>
                </a:lnTo>
                <a:lnTo>
                  <a:pt x="2557" y="925"/>
                </a:lnTo>
                <a:lnTo>
                  <a:pt x="2558" y="926"/>
                </a:lnTo>
                <a:lnTo>
                  <a:pt x="2558" y="925"/>
                </a:lnTo>
                <a:lnTo>
                  <a:pt x="2558" y="926"/>
                </a:lnTo>
                <a:lnTo>
                  <a:pt x="2559" y="926"/>
                </a:lnTo>
                <a:lnTo>
                  <a:pt x="2559" y="926"/>
                </a:lnTo>
                <a:lnTo>
                  <a:pt x="2560" y="925"/>
                </a:lnTo>
                <a:lnTo>
                  <a:pt x="2560" y="922"/>
                </a:lnTo>
                <a:lnTo>
                  <a:pt x="2560" y="921"/>
                </a:lnTo>
                <a:lnTo>
                  <a:pt x="2561" y="920"/>
                </a:lnTo>
                <a:lnTo>
                  <a:pt x="2561" y="918"/>
                </a:lnTo>
                <a:lnTo>
                  <a:pt x="2562" y="918"/>
                </a:lnTo>
                <a:lnTo>
                  <a:pt x="2562" y="918"/>
                </a:lnTo>
                <a:lnTo>
                  <a:pt x="2562" y="919"/>
                </a:lnTo>
                <a:lnTo>
                  <a:pt x="2563" y="920"/>
                </a:lnTo>
                <a:lnTo>
                  <a:pt x="2563" y="920"/>
                </a:lnTo>
                <a:lnTo>
                  <a:pt x="2565" y="921"/>
                </a:lnTo>
                <a:lnTo>
                  <a:pt x="2565" y="922"/>
                </a:lnTo>
                <a:lnTo>
                  <a:pt x="2565" y="922"/>
                </a:lnTo>
                <a:lnTo>
                  <a:pt x="2566" y="920"/>
                </a:lnTo>
                <a:lnTo>
                  <a:pt x="2566" y="919"/>
                </a:lnTo>
                <a:lnTo>
                  <a:pt x="2567" y="918"/>
                </a:lnTo>
                <a:lnTo>
                  <a:pt x="2567" y="918"/>
                </a:lnTo>
                <a:lnTo>
                  <a:pt x="2568" y="918"/>
                </a:lnTo>
                <a:lnTo>
                  <a:pt x="2568" y="917"/>
                </a:lnTo>
                <a:lnTo>
                  <a:pt x="2568" y="916"/>
                </a:lnTo>
                <a:lnTo>
                  <a:pt x="2569" y="917"/>
                </a:lnTo>
                <a:lnTo>
                  <a:pt x="2569" y="916"/>
                </a:lnTo>
                <a:lnTo>
                  <a:pt x="2570" y="917"/>
                </a:lnTo>
                <a:lnTo>
                  <a:pt x="2570" y="917"/>
                </a:lnTo>
                <a:lnTo>
                  <a:pt x="2570" y="917"/>
                </a:lnTo>
                <a:lnTo>
                  <a:pt x="2571" y="918"/>
                </a:lnTo>
                <a:lnTo>
                  <a:pt x="2571" y="918"/>
                </a:lnTo>
                <a:lnTo>
                  <a:pt x="2572" y="918"/>
                </a:lnTo>
                <a:lnTo>
                  <a:pt x="2572" y="917"/>
                </a:lnTo>
                <a:lnTo>
                  <a:pt x="2572" y="917"/>
                </a:lnTo>
                <a:lnTo>
                  <a:pt x="2574" y="916"/>
                </a:lnTo>
                <a:lnTo>
                  <a:pt x="2574" y="917"/>
                </a:lnTo>
                <a:lnTo>
                  <a:pt x="2575" y="918"/>
                </a:lnTo>
                <a:lnTo>
                  <a:pt x="2575" y="919"/>
                </a:lnTo>
                <a:lnTo>
                  <a:pt x="2575" y="919"/>
                </a:lnTo>
                <a:lnTo>
                  <a:pt x="2576" y="920"/>
                </a:lnTo>
                <a:lnTo>
                  <a:pt x="2576" y="919"/>
                </a:lnTo>
                <a:lnTo>
                  <a:pt x="2577" y="919"/>
                </a:lnTo>
                <a:lnTo>
                  <a:pt x="2577" y="918"/>
                </a:lnTo>
                <a:lnTo>
                  <a:pt x="2577" y="919"/>
                </a:lnTo>
                <a:lnTo>
                  <a:pt x="2578" y="920"/>
                </a:lnTo>
                <a:lnTo>
                  <a:pt x="2578" y="921"/>
                </a:lnTo>
                <a:lnTo>
                  <a:pt x="2579" y="921"/>
                </a:lnTo>
                <a:lnTo>
                  <a:pt x="2579" y="921"/>
                </a:lnTo>
                <a:lnTo>
                  <a:pt x="2579" y="919"/>
                </a:lnTo>
                <a:lnTo>
                  <a:pt x="2580" y="919"/>
                </a:lnTo>
                <a:lnTo>
                  <a:pt x="2580" y="918"/>
                </a:lnTo>
                <a:lnTo>
                  <a:pt x="2581" y="918"/>
                </a:lnTo>
                <a:lnTo>
                  <a:pt x="2581" y="917"/>
                </a:lnTo>
                <a:lnTo>
                  <a:pt x="2583" y="916"/>
                </a:lnTo>
                <a:lnTo>
                  <a:pt x="2583" y="914"/>
                </a:lnTo>
                <a:lnTo>
                  <a:pt x="2583" y="913"/>
                </a:lnTo>
                <a:lnTo>
                  <a:pt x="2584" y="912"/>
                </a:lnTo>
                <a:lnTo>
                  <a:pt x="2584" y="910"/>
                </a:lnTo>
                <a:lnTo>
                  <a:pt x="2585" y="911"/>
                </a:lnTo>
                <a:lnTo>
                  <a:pt x="2585" y="909"/>
                </a:lnTo>
                <a:lnTo>
                  <a:pt x="2585" y="908"/>
                </a:lnTo>
                <a:lnTo>
                  <a:pt x="2586" y="907"/>
                </a:lnTo>
                <a:lnTo>
                  <a:pt x="2586" y="905"/>
                </a:lnTo>
                <a:lnTo>
                  <a:pt x="2587" y="905"/>
                </a:lnTo>
                <a:lnTo>
                  <a:pt x="2587" y="904"/>
                </a:lnTo>
                <a:lnTo>
                  <a:pt x="2587" y="904"/>
                </a:lnTo>
                <a:lnTo>
                  <a:pt x="2588" y="904"/>
                </a:lnTo>
                <a:lnTo>
                  <a:pt x="2588" y="904"/>
                </a:lnTo>
                <a:lnTo>
                  <a:pt x="2589" y="904"/>
                </a:lnTo>
                <a:lnTo>
                  <a:pt x="2589" y="905"/>
                </a:lnTo>
                <a:lnTo>
                  <a:pt x="2589" y="905"/>
                </a:lnTo>
                <a:lnTo>
                  <a:pt x="2590" y="904"/>
                </a:lnTo>
                <a:lnTo>
                  <a:pt x="2590" y="904"/>
                </a:lnTo>
                <a:lnTo>
                  <a:pt x="2592" y="903"/>
                </a:lnTo>
                <a:lnTo>
                  <a:pt x="2592" y="903"/>
                </a:lnTo>
                <a:lnTo>
                  <a:pt x="2592" y="903"/>
                </a:lnTo>
                <a:lnTo>
                  <a:pt x="2593" y="903"/>
                </a:lnTo>
                <a:lnTo>
                  <a:pt x="2593" y="901"/>
                </a:lnTo>
                <a:lnTo>
                  <a:pt x="2594" y="900"/>
                </a:lnTo>
                <a:lnTo>
                  <a:pt x="2594" y="898"/>
                </a:lnTo>
                <a:lnTo>
                  <a:pt x="2594" y="898"/>
                </a:lnTo>
                <a:lnTo>
                  <a:pt x="2595" y="896"/>
                </a:lnTo>
                <a:lnTo>
                  <a:pt x="2595" y="895"/>
                </a:lnTo>
                <a:lnTo>
                  <a:pt x="2596" y="895"/>
                </a:lnTo>
                <a:lnTo>
                  <a:pt x="2596" y="895"/>
                </a:lnTo>
                <a:lnTo>
                  <a:pt x="2597" y="895"/>
                </a:lnTo>
                <a:lnTo>
                  <a:pt x="2597" y="895"/>
                </a:lnTo>
                <a:lnTo>
                  <a:pt x="2597" y="895"/>
                </a:lnTo>
                <a:lnTo>
                  <a:pt x="2598" y="894"/>
                </a:lnTo>
                <a:lnTo>
                  <a:pt x="2598" y="895"/>
                </a:lnTo>
                <a:lnTo>
                  <a:pt x="2599" y="898"/>
                </a:lnTo>
                <a:lnTo>
                  <a:pt x="2599" y="899"/>
                </a:lnTo>
                <a:lnTo>
                  <a:pt x="2599" y="901"/>
                </a:lnTo>
                <a:lnTo>
                  <a:pt x="2601" y="903"/>
                </a:lnTo>
                <a:lnTo>
                  <a:pt x="2601" y="905"/>
                </a:lnTo>
                <a:lnTo>
                  <a:pt x="2602" y="907"/>
                </a:lnTo>
                <a:lnTo>
                  <a:pt x="2602" y="907"/>
                </a:lnTo>
                <a:lnTo>
                  <a:pt x="2602" y="905"/>
                </a:lnTo>
                <a:lnTo>
                  <a:pt x="2603" y="905"/>
                </a:lnTo>
                <a:lnTo>
                  <a:pt x="2603" y="905"/>
                </a:lnTo>
                <a:lnTo>
                  <a:pt x="2604" y="907"/>
                </a:lnTo>
                <a:lnTo>
                  <a:pt x="2604" y="908"/>
                </a:lnTo>
                <a:lnTo>
                  <a:pt x="2604" y="908"/>
                </a:lnTo>
                <a:lnTo>
                  <a:pt x="2605" y="908"/>
                </a:lnTo>
                <a:lnTo>
                  <a:pt x="2605" y="908"/>
                </a:lnTo>
                <a:lnTo>
                  <a:pt x="2606" y="909"/>
                </a:lnTo>
                <a:lnTo>
                  <a:pt x="2606" y="908"/>
                </a:lnTo>
                <a:lnTo>
                  <a:pt x="2606" y="907"/>
                </a:lnTo>
                <a:lnTo>
                  <a:pt x="2607" y="908"/>
                </a:lnTo>
                <a:lnTo>
                  <a:pt x="2607" y="908"/>
                </a:lnTo>
                <a:lnTo>
                  <a:pt x="2608" y="909"/>
                </a:lnTo>
                <a:lnTo>
                  <a:pt x="2608" y="910"/>
                </a:lnTo>
                <a:lnTo>
                  <a:pt x="2610" y="909"/>
                </a:lnTo>
                <a:lnTo>
                  <a:pt x="2610" y="909"/>
                </a:lnTo>
                <a:lnTo>
                  <a:pt x="2610" y="908"/>
                </a:lnTo>
                <a:lnTo>
                  <a:pt x="2611" y="908"/>
                </a:lnTo>
                <a:lnTo>
                  <a:pt x="2611" y="907"/>
                </a:lnTo>
                <a:lnTo>
                  <a:pt x="2612" y="908"/>
                </a:lnTo>
                <a:lnTo>
                  <a:pt x="2612" y="908"/>
                </a:lnTo>
                <a:lnTo>
                  <a:pt x="2612" y="909"/>
                </a:lnTo>
                <a:lnTo>
                  <a:pt x="2613" y="909"/>
                </a:lnTo>
                <a:lnTo>
                  <a:pt x="2613" y="909"/>
                </a:lnTo>
                <a:lnTo>
                  <a:pt x="2614" y="910"/>
                </a:lnTo>
                <a:lnTo>
                  <a:pt x="2614" y="911"/>
                </a:lnTo>
                <a:lnTo>
                  <a:pt x="2614" y="912"/>
                </a:lnTo>
                <a:lnTo>
                  <a:pt x="2615" y="913"/>
                </a:lnTo>
                <a:lnTo>
                  <a:pt x="2615" y="912"/>
                </a:lnTo>
                <a:lnTo>
                  <a:pt x="2616" y="910"/>
                </a:lnTo>
                <a:lnTo>
                  <a:pt x="2616" y="910"/>
                </a:lnTo>
                <a:lnTo>
                  <a:pt x="2616" y="909"/>
                </a:lnTo>
                <a:lnTo>
                  <a:pt x="2617" y="910"/>
                </a:lnTo>
                <a:lnTo>
                  <a:pt x="2617" y="909"/>
                </a:lnTo>
                <a:lnTo>
                  <a:pt x="2619" y="909"/>
                </a:lnTo>
                <a:lnTo>
                  <a:pt x="2619" y="909"/>
                </a:lnTo>
                <a:lnTo>
                  <a:pt x="2619" y="909"/>
                </a:lnTo>
                <a:lnTo>
                  <a:pt x="2620" y="908"/>
                </a:lnTo>
                <a:lnTo>
                  <a:pt x="2620" y="908"/>
                </a:lnTo>
                <a:lnTo>
                  <a:pt x="2621" y="907"/>
                </a:lnTo>
                <a:lnTo>
                  <a:pt x="2621" y="907"/>
                </a:lnTo>
                <a:lnTo>
                  <a:pt x="2621" y="908"/>
                </a:lnTo>
                <a:lnTo>
                  <a:pt x="2622" y="909"/>
                </a:lnTo>
                <a:lnTo>
                  <a:pt x="2622" y="908"/>
                </a:lnTo>
                <a:lnTo>
                  <a:pt x="2623" y="908"/>
                </a:lnTo>
                <a:lnTo>
                  <a:pt x="2623" y="908"/>
                </a:lnTo>
                <a:lnTo>
                  <a:pt x="2624" y="908"/>
                </a:lnTo>
                <a:lnTo>
                  <a:pt x="2624" y="908"/>
                </a:lnTo>
                <a:lnTo>
                  <a:pt x="2624" y="905"/>
                </a:lnTo>
                <a:lnTo>
                  <a:pt x="2625" y="905"/>
                </a:lnTo>
                <a:lnTo>
                  <a:pt x="2625" y="905"/>
                </a:lnTo>
                <a:lnTo>
                  <a:pt x="2626" y="907"/>
                </a:lnTo>
                <a:lnTo>
                  <a:pt x="2626" y="907"/>
                </a:lnTo>
                <a:lnTo>
                  <a:pt x="2626" y="905"/>
                </a:lnTo>
                <a:lnTo>
                  <a:pt x="2628" y="904"/>
                </a:lnTo>
                <a:lnTo>
                  <a:pt x="2628" y="903"/>
                </a:lnTo>
                <a:lnTo>
                  <a:pt x="2629" y="903"/>
                </a:lnTo>
                <a:lnTo>
                  <a:pt x="2629" y="903"/>
                </a:lnTo>
                <a:lnTo>
                  <a:pt x="2629" y="903"/>
                </a:lnTo>
                <a:lnTo>
                  <a:pt x="2630" y="902"/>
                </a:lnTo>
                <a:lnTo>
                  <a:pt x="2630" y="902"/>
                </a:lnTo>
                <a:lnTo>
                  <a:pt x="2631" y="902"/>
                </a:lnTo>
                <a:lnTo>
                  <a:pt x="2631" y="903"/>
                </a:lnTo>
                <a:lnTo>
                  <a:pt x="2631" y="903"/>
                </a:lnTo>
                <a:lnTo>
                  <a:pt x="2632" y="904"/>
                </a:lnTo>
                <a:lnTo>
                  <a:pt x="2632" y="904"/>
                </a:lnTo>
                <a:lnTo>
                  <a:pt x="2633" y="903"/>
                </a:lnTo>
                <a:lnTo>
                  <a:pt x="2633" y="903"/>
                </a:lnTo>
                <a:lnTo>
                  <a:pt x="2633" y="903"/>
                </a:lnTo>
                <a:lnTo>
                  <a:pt x="2634" y="903"/>
                </a:lnTo>
                <a:lnTo>
                  <a:pt x="2634" y="902"/>
                </a:lnTo>
                <a:lnTo>
                  <a:pt x="2635" y="902"/>
                </a:lnTo>
                <a:lnTo>
                  <a:pt x="2635" y="902"/>
                </a:lnTo>
                <a:lnTo>
                  <a:pt x="2635" y="903"/>
                </a:lnTo>
                <a:lnTo>
                  <a:pt x="2637" y="903"/>
                </a:lnTo>
                <a:lnTo>
                  <a:pt x="2637" y="904"/>
                </a:lnTo>
                <a:lnTo>
                  <a:pt x="2638" y="905"/>
                </a:lnTo>
                <a:lnTo>
                  <a:pt x="2638" y="907"/>
                </a:lnTo>
                <a:lnTo>
                  <a:pt x="2639" y="908"/>
                </a:lnTo>
                <a:lnTo>
                  <a:pt x="2639" y="909"/>
                </a:lnTo>
                <a:lnTo>
                  <a:pt x="2639" y="909"/>
                </a:lnTo>
                <a:lnTo>
                  <a:pt x="2640" y="909"/>
                </a:lnTo>
                <a:lnTo>
                  <a:pt x="2640" y="909"/>
                </a:lnTo>
                <a:lnTo>
                  <a:pt x="2641" y="909"/>
                </a:lnTo>
                <a:lnTo>
                  <a:pt x="2641" y="909"/>
                </a:lnTo>
                <a:lnTo>
                  <a:pt x="2641" y="908"/>
                </a:lnTo>
                <a:lnTo>
                  <a:pt x="2642" y="907"/>
                </a:lnTo>
                <a:lnTo>
                  <a:pt x="2642" y="907"/>
                </a:lnTo>
                <a:lnTo>
                  <a:pt x="2643" y="907"/>
                </a:lnTo>
                <a:lnTo>
                  <a:pt x="2643" y="905"/>
                </a:lnTo>
                <a:lnTo>
                  <a:pt x="2643" y="904"/>
                </a:lnTo>
                <a:lnTo>
                  <a:pt x="2644" y="903"/>
                </a:lnTo>
                <a:lnTo>
                  <a:pt x="2644" y="904"/>
                </a:lnTo>
                <a:lnTo>
                  <a:pt x="2646" y="904"/>
                </a:lnTo>
                <a:lnTo>
                  <a:pt x="2646" y="904"/>
                </a:lnTo>
                <a:lnTo>
                  <a:pt x="2646" y="905"/>
                </a:lnTo>
                <a:lnTo>
                  <a:pt x="2647" y="904"/>
                </a:lnTo>
                <a:lnTo>
                  <a:pt x="2647" y="904"/>
                </a:lnTo>
                <a:lnTo>
                  <a:pt x="2648" y="902"/>
                </a:lnTo>
                <a:lnTo>
                  <a:pt x="2648" y="901"/>
                </a:lnTo>
                <a:lnTo>
                  <a:pt x="2648" y="900"/>
                </a:lnTo>
                <a:lnTo>
                  <a:pt x="2649" y="899"/>
                </a:lnTo>
                <a:lnTo>
                  <a:pt x="2649" y="896"/>
                </a:lnTo>
                <a:lnTo>
                  <a:pt x="2650" y="895"/>
                </a:lnTo>
                <a:lnTo>
                  <a:pt x="2650" y="895"/>
                </a:lnTo>
                <a:lnTo>
                  <a:pt x="2650" y="894"/>
                </a:lnTo>
                <a:lnTo>
                  <a:pt x="2651" y="895"/>
                </a:lnTo>
                <a:lnTo>
                  <a:pt x="2651" y="896"/>
                </a:lnTo>
                <a:lnTo>
                  <a:pt x="2652" y="899"/>
                </a:lnTo>
                <a:lnTo>
                  <a:pt x="2652" y="900"/>
                </a:lnTo>
                <a:lnTo>
                  <a:pt x="2653" y="900"/>
                </a:lnTo>
                <a:lnTo>
                  <a:pt x="2653" y="901"/>
                </a:lnTo>
                <a:lnTo>
                  <a:pt x="2653" y="901"/>
                </a:lnTo>
                <a:lnTo>
                  <a:pt x="2655" y="902"/>
                </a:lnTo>
                <a:lnTo>
                  <a:pt x="2655" y="903"/>
                </a:lnTo>
                <a:lnTo>
                  <a:pt x="2656" y="904"/>
                </a:lnTo>
                <a:lnTo>
                  <a:pt x="2656" y="905"/>
                </a:lnTo>
                <a:lnTo>
                  <a:pt x="2656" y="907"/>
                </a:lnTo>
                <a:lnTo>
                  <a:pt x="2657" y="907"/>
                </a:lnTo>
                <a:lnTo>
                  <a:pt x="2657" y="904"/>
                </a:lnTo>
                <a:lnTo>
                  <a:pt x="2658" y="904"/>
                </a:lnTo>
                <a:lnTo>
                  <a:pt x="2658" y="903"/>
                </a:lnTo>
                <a:lnTo>
                  <a:pt x="2658" y="903"/>
                </a:lnTo>
                <a:lnTo>
                  <a:pt x="2659" y="904"/>
                </a:lnTo>
                <a:lnTo>
                  <a:pt x="2659" y="903"/>
                </a:lnTo>
                <a:lnTo>
                  <a:pt x="2660" y="903"/>
                </a:lnTo>
                <a:lnTo>
                  <a:pt x="2660" y="903"/>
                </a:lnTo>
                <a:lnTo>
                  <a:pt x="2660" y="903"/>
                </a:lnTo>
                <a:lnTo>
                  <a:pt x="2661" y="902"/>
                </a:lnTo>
                <a:lnTo>
                  <a:pt x="2661" y="902"/>
                </a:lnTo>
                <a:lnTo>
                  <a:pt x="2662" y="901"/>
                </a:lnTo>
                <a:lnTo>
                  <a:pt x="2662" y="901"/>
                </a:lnTo>
                <a:lnTo>
                  <a:pt x="2662" y="900"/>
                </a:lnTo>
                <a:lnTo>
                  <a:pt x="2664" y="899"/>
                </a:lnTo>
                <a:lnTo>
                  <a:pt x="2664" y="899"/>
                </a:lnTo>
                <a:lnTo>
                  <a:pt x="2665" y="899"/>
                </a:lnTo>
                <a:lnTo>
                  <a:pt x="2665" y="899"/>
                </a:lnTo>
                <a:lnTo>
                  <a:pt x="2665" y="900"/>
                </a:lnTo>
                <a:lnTo>
                  <a:pt x="2666" y="900"/>
                </a:lnTo>
                <a:lnTo>
                  <a:pt x="2666" y="901"/>
                </a:lnTo>
                <a:lnTo>
                  <a:pt x="2667" y="900"/>
                </a:lnTo>
                <a:lnTo>
                  <a:pt x="2667" y="901"/>
                </a:lnTo>
                <a:lnTo>
                  <a:pt x="2668" y="900"/>
                </a:lnTo>
                <a:lnTo>
                  <a:pt x="2668" y="900"/>
                </a:lnTo>
                <a:lnTo>
                  <a:pt x="2668" y="899"/>
                </a:lnTo>
                <a:lnTo>
                  <a:pt x="2669" y="898"/>
                </a:lnTo>
                <a:lnTo>
                  <a:pt x="2669" y="895"/>
                </a:lnTo>
                <a:lnTo>
                  <a:pt x="2670" y="895"/>
                </a:lnTo>
                <a:lnTo>
                  <a:pt x="2670" y="894"/>
                </a:lnTo>
                <a:lnTo>
                  <a:pt x="2670" y="896"/>
                </a:lnTo>
                <a:lnTo>
                  <a:pt x="2671" y="896"/>
                </a:lnTo>
                <a:lnTo>
                  <a:pt x="2671" y="894"/>
                </a:lnTo>
                <a:lnTo>
                  <a:pt x="2673" y="893"/>
                </a:lnTo>
                <a:lnTo>
                  <a:pt x="2673" y="891"/>
                </a:lnTo>
                <a:lnTo>
                  <a:pt x="2673" y="887"/>
                </a:lnTo>
                <a:lnTo>
                  <a:pt x="2674" y="886"/>
                </a:lnTo>
                <a:lnTo>
                  <a:pt x="2674" y="884"/>
                </a:lnTo>
                <a:lnTo>
                  <a:pt x="2675" y="884"/>
                </a:lnTo>
                <a:lnTo>
                  <a:pt x="2675" y="884"/>
                </a:lnTo>
                <a:lnTo>
                  <a:pt x="2675" y="882"/>
                </a:lnTo>
                <a:lnTo>
                  <a:pt x="2676" y="882"/>
                </a:lnTo>
                <a:lnTo>
                  <a:pt x="2676" y="882"/>
                </a:lnTo>
                <a:lnTo>
                  <a:pt x="2677" y="882"/>
                </a:lnTo>
                <a:lnTo>
                  <a:pt x="2677" y="882"/>
                </a:lnTo>
                <a:lnTo>
                  <a:pt x="2677" y="881"/>
                </a:lnTo>
                <a:lnTo>
                  <a:pt x="2678" y="881"/>
                </a:lnTo>
                <a:lnTo>
                  <a:pt x="2678" y="880"/>
                </a:lnTo>
                <a:lnTo>
                  <a:pt x="2679" y="880"/>
                </a:lnTo>
                <a:lnTo>
                  <a:pt x="2679" y="876"/>
                </a:lnTo>
                <a:lnTo>
                  <a:pt x="2680" y="875"/>
                </a:lnTo>
                <a:lnTo>
                  <a:pt x="2680" y="873"/>
                </a:lnTo>
                <a:lnTo>
                  <a:pt x="2680" y="872"/>
                </a:lnTo>
                <a:lnTo>
                  <a:pt x="2682" y="872"/>
                </a:lnTo>
                <a:lnTo>
                  <a:pt x="2682" y="871"/>
                </a:lnTo>
                <a:lnTo>
                  <a:pt x="2683" y="871"/>
                </a:lnTo>
                <a:lnTo>
                  <a:pt x="2683" y="868"/>
                </a:lnTo>
                <a:lnTo>
                  <a:pt x="2683" y="870"/>
                </a:lnTo>
                <a:lnTo>
                  <a:pt x="2684" y="868"/>
                </a:lnTo>
                <a:lnTo>
                  <a:pt x="2684" y="870"/>
                </a:lnTo>
                <a:lnTo>
                  <a:pt x="2685" y="870"/>
                </a:lnTo>
                <a:lnTo>
                  <a:pt x="2685" y="870"/>
                </a:lnTo>
                <a:lnTo>
                  <a:pt x="2685" y="871"/>
                </a:lnTo>
                <a:lnTo>
                  <a:pt x="2686" y="872"/>
                </a:lnTo>
                <a:lnTo>
                  <a:pt x="2686" y="873"/>
                </a:lnTo>
                <a:lnTo>
                  <a:pt x="2687" y="873"/>
                </a:lnTo>
                <a:lnTo>
                  <a:pt x="2687" y="872"/>
                </a:lnTo>
                <a:lnTo>
                  <a:pt x="2687" y="872"/>
                </a:lnTo>
                <a:lnTo>
                  <a:pt x="2688" y="873"/>
                </a:lnTo>
                <a:lnTo>
                  <a:pt x="2688" y="874"/>
                </a:lnTo>
                <a:lnTo>
                  <a:pt x="2689" y="875"/>
                </a:lnTo>
                <a:lnTo>
                  <a:pt x="2689" y="876"/>
                </a:lnTo>
                <a:lnTo>
                  <a:pt x="2689" y="879"/>
                </a:lnTo>
                <a:lnTo>
                  <a:pt x="2691" y="880"/>
                </a:lnTo>
                <a:lnTo>
                  <a:pt x="2691" y="881"/>
                </a:lnTo>
                <a:lnTo>
                  <a:pt x="2692" y="881"/>
                </a:lnTo>
                <a:lnTo>
                  <a:pt x="2692" y="882"/>
                </a:lnTo>
                <a:lnTo>
                  <a:pt x="2692" y="885"/>
                </a:lnTo>
                <a:lnTo>
                  <a:pt x="2693" y="885"/>
                </a:lnTo>
                <a:lnTo>
                  <a:pt x="2693" y="885"/>
                </a:lnTo>
                <a:lnTo>
                  <a:pt x="2694" y="885"/>
                </a:lnTo>
                <a:lnTo>
                  <a:pt x="2694" y="884"/>
                </a:lnTo>
                <a:lnTo>
                  <a:pt x="2695" y="885"/>
                </a:lnTo>
                <a:lnTo>
                  <a:pt x="2695" y="885"/>
                </a:lnTo>
                <a:lnTo>
                  <a:pt x="2695" y="887"/>
                </a:lnTo>
                <a:lnTo>
                  <a:pt x="2696" y="887"/>
                </a:lnTo>
                <a:lnTo>
                  <a:pt x="2696" y="889"/>
                </a:lnTo>
                <a:lnTo>
                  <a:pt x="2697" y="890"/>
                </a:lnTo>
                <a:lnTo>
                  <a:pt x="2697" y="892"/>
                </a:lnTo>
                <a:lnTo>
                  <a:pt x="2697" y="892"/>
                </a:lnTo>
                <a:lnTo>
                  <a:pt x="2698" y="892"/>
                </a:lnTo>
                <a:lnTo>
                  <a:pt x="2698" y="891"/>
                </a:lnTo>
                <a:lnTo>
                  <a:pt x="2700" y="891"/>
                </a:lnTo>
                <a:lnTo>
                  <a:pt x="2700" y="889"/>
                </a:lnTo>
                <a:lnTo>
                  <a:pt x="2700" y="886"/>
                </a:lnTo>
                <a:lnTo>
                  <a:pt x="2701" y="884"/>
                </a:lnTo>
                <a:lnTo>
                  <a:pt x="2701" y="882"/>
                </a:lnTo>
                <a:lnTo>
                  <a:pt x="2702" y="883"/>
                </a:lnTo>
                <a:lnTo>
                  <a:pt x="2702" y="883"/>
                </a:lnTo>
                <a:lnTo>
                  <a:pt x="2702" y="884"/>
                </a:lnTo>
                <a:lnTo>
                  <a:pt x="2703" y="884"/>
                </a:lnTo>
                <a:lnTo>
                  <a:pt x="2703" y="884"/>
                </a:lnTo>
                <a:lnTo>
                  <a:pt x="2704" y="884"/>
                </a:lnTo>
                <a:lnTo>
                  <a:pt x="2704" y="885"/>
                </a:lnTo>
                <a:lnTo>
                  <a:pt x="2704" y="885"/>
                </a:lnTo>
                <a:lnTo>
                  <a:pt x="2705" y="885"/>
                </a:lnTo>
                <a:lnTo>
                  <a:pt x="2705" y="885"/>
                </a:lnTo>
                <a:lnTo>
                  <a:pt x="2706" y="884"/>
                </a:lnTo>
                <a:lnTo>
                  <a:pt x="2706" y="886"/>
                </a:lnTo>
                <a:lnTo>
                  <a:pt x="2706" y="886"/>
                </a:lnTo>
                <a:lnTo>
                  <a:pt x="2707" y="889"/>
                </a:lnTo>
                <a:lnTo>
                  <a:pt x="2707" y="889"/>
                </a:lnTo>
                <a:lnTo>
                  <a:pt x="2709" y="889"/>
                </a:lnTo>
                <a:lnTo>
                  <a:pt x="2709" y="890"/>
                </a:lnTo>
                <a:lnTo>
                  <a:pt x="2710" y="890"/>
                </a:lnTo>
                <a:lnTo>
                  <a:pt x="2710" y="891"/>
                </a:lnTo>
                <a:lnTo>
                  <a:pt x="2710" y="890"/>
                </a:lnTo>
                <a:lnTo>
                  <a:pt x="2711" y="891"/>
                </a:lnTo>
                <a:lnTo>
                  <a:pt x="2711" y="890"/>
                </a:lnTo>
                <a:lnTo>
                  <a:pt x="2712" y="889"/>
                </a:lnTo>
                <a:lnTo>
                  <a:pt x="2712" y="889"/>
                </a:lnTo>
                <a:lnTo>
                  <a:pt x="2712" y="889"/>
                </a:lnTo>
                <a:lnTo>
                  <a:pt x="2713" y="889"/>
                </a:lnTo>
                <a:lnTo>
                  <a:pt x="2713" y="887"/>
                </a:lnTo>
                <a:lnTo>
                  <a:pt x="2714" y="886"/>
                </a:lnTo>
                <a:lnTo>
                  <a:pt x="2714" y="884"/>
                </a:lnTo>
                <a:lnTo>
                  <a:pt x="2714" y="884"/>
                </a:lnTo>
                <a:lnTo>
                  <a:pt x="2715" y="883"/>
                </a:lnTo>
                <a:lnTo>
                  <a:pt x="2715" y="883"/>
                </a:lnTo>
                <a:lnTo>
                  <a:pt x="2716" y="883"/>
                </a:lnTo>
                <a:lnTo>
                  <a:pt x="2716" y="882"/>
                </a:lnTo>
                <a:lnTo>
                  <a:pt x="2716" y="884"/>
                </a:lnTo>
                <a:lnTo>
                  <a:pt x="2718" y="885"/>
                </a:lnTo>
                <a:lnTo>
                  <a:pt x="2718" y="885"/>
                </a:lnTo>
                <a:lnTo>
                  <a:pt x="2719" y="886"/>
                </a:lnTo>
                <a:lnTo>
                  <a:pt x="2719" y="886"/>
                </a:lnTo>
                <a:lnTo>
                  <a:pt x="2719" y="887"/>
                </a:lnTo>
                <a:lnTo>
                  <a:pt x="2720" y="887"/>
                </a:lnTo>
                <a:lnTo>
                  <a:pt x="2720" y="886"/>
                </a:lnTo>
                <a:lnTo>
                  <a:pt x="2721" y="886"/>
                </a:lnTo>
                <a:lnTo>
                  <a:pt x="2721" y="885"/>
                </a:lnTo>
                <a:lnTo>
                  <a:pt x="2721" y="884"/>
                </a:lnTo>
                <a:lnTo>
                  <a:pt x="2722" y="883"/>
                </a:lnTo>
                <a:lnTo>
                  <a:pt x="2722" y="882"/>
                </a:lnTo>
                <a:lnTo>
                  <a:pt x="2723" y="881"/>
                </a:lnTo>
                <a:lnTo>
                  <a:pt x="2723" y="880"/>
                </a:lnTo>
                <a:lnTo>
                  <a:pt x="2724" y="881"/>
                </a:lnTo>
                <a:lnTo>
                  <a:pt x="2724" y="882"/>
                </a:lnTo>
                <a:lnTo>
                  <a:pt x="2724" y="883"/>
                </a:lnTo>
                <a:lnTo>
                  <a:pt x="2725" y="882"/>
                </a:lnTo>
                <a:lnTo>
                  <a:pt x="2725" y="883"/>
                </a:lnTo>
                <a:lnTo>
                  <a:pt x="2727" y="883"/>
                </a:lnTo>
                <a:lnTo>
                  <a:pt x="2727" y="883"/>
                </a:lnTo>
                <a:lnTo>
                  <a:pt x="2727" y="884"/>
                </a:lnTo>
                <a:lnTo>
                  <a:pt x="2728" y="886"/>
                </a:lnTo>
                <a:lnTo>
                  <a:pt x="2728" y="885"/>
                </a:lnTo>
                <a:lnTo>
                  <a:pt x="2729" y="889"/>
                </a:lnTo>
                <a:lnTo>
                  <a:pt x="2729" y="890"/>
                </a:lnTo>
                <a:lnTo>
                  <a:pt x="2729" y="891"/>
                </a:lnTo>
                <a:lnTo>
                  <a:pt x="2730" y="893"/>
                </a:lnTo>
                <a:lnTo>
                  <a:pt x="2730" y="894"/>
                </a:lnTo>
                <a:lnTo>
                  <a:pt x="2731" y="896"/>
                </a:lnTo>
                <a:lnTo>
                  <a:pt x="2731" y="895"/>
                </a:lnTo>
                <a:lnTo>
                  <a:pt x="2731" y="894"/>
                </a:lnTo>
                <a:lnTo>
                  <a:pt x="2732" y="894"/>
                </a:lnTo>
                <a:lnTo>
                  <a:pt x="2732" y="892"/>
                </a:lnTo>
                <a:lnTo>
                  <a:pt x="2733" y="892"/>
                </a:lnTo>
                <a:lnTo>
                  <a:pt x="2733" y="891"/>
                </a:lnTo>
                <a:lnTo>
                  <a:pt x="2733" y="894"/>
                </a:lnTo>
                <a:lnTo>
                  <a:pt x="2734" y="895"/>
                </a:lnTo>
                <a:lnTo>
                  <a:pt x="2734" y="895"/>
                </a:lnTo>
                <a:lnTo>
                  <a:pt x="2736" y="896"/>
                </a:lnTo>
                <a:lnTo>
                  <a:pt x="2736" y="896"/>
                </a:lnTo>
                <a:lnTo>
                  <a:pt x="2737" y="895"/>
                </a:lnTo>
                <a:lnTo>
                  <a:pt x="2737" y="894"/>
                </a:lnTo>
                <a:lnTo>
                  <a:pt x="2737" y="893"/>
                </a:lnTo>
                <a:lnTo>
                  <a:pt x="2738" y="890"/>
                </a:lnTo>
                <a:lnTo>
                  <a:pt x="2738" y="889"/>
                </a:lnTo>
                <a:lnTo>
                  <a:pt x="2739" y="887"/>
                </a:lnTo>
                <a:lnTo>
                  <a:pt x="2739" y="887"/>
                </a:lnTo>
                <a:lnTo>
                  <a:pt x="2739" y="886"/>
                </a:lnTo>
                <a:lnTo>
                  <a:pt x="2740" y="886"/>
                </a:lnTo>
                <a:lnTo>
                  <a:pt x="2740" y="885"/>
                </a:lnTo>
                <a:lnTo>
                  <a:pt x="2741" y="883"/>
                </a:lnTo>
                <a:lnTo>
                  <a:pt x="2741" y="882"/>
                </a:lnTo>
                <a:lnTo>
                  <a:pt x="2741" y="882"/>
                </a:lnTo>
                <a:lnTo>
                  <a:pt x="2742" y="882"/>
                </a:lnTo>
                <a:lnTo>
                  <a:pt x="2742" y="881"/>
                </a:lnTo>
                <a:lnTo>
                  <a:pt x="2743" y="881"/>
                </a:lnTo>
                <a:lnTo>
                  <a:pt x="2743" y="881"/>
                </a:lnTo>
                <a:lnTo>
                  <a:pt x="2743" y="881"/>
                </a:lnTo>
                <a:lnTo>
                  <a:pt x="2745" y="884"/>
                </a:lnTo>
                <a:lnTo>
                  <a:pt x="2745" y="885"/>
                </a:lnTo>
                <a:lnTo>
                  <a:pt x="2746" y="885"/>
                </a:lnTo>
                <a:lnTo>
                  <a:pt x="2746" y="887"/>
                </a:lnTo>
                <a:lnTo>
                  <a:pt x="2746" y="887"/>
                </a:lnTo>
                <a:lnTo>
                  <a:pt x="2747" y="887"/>
                </a:lnTo>
                <a:lnTo>
                  <a:pt x="2747" y="889"/>
                </a:lnTo>
                <a:lnTo>
                  <a:pt x="2748" y="889"/>
                </a:lnTo>
                <a:lnTo>
                  <a:pt x="2748" y="889"/>
                </a:lnTo>
                <a:lnTo>
                  <a:pt x="2748" y="889"/>
                </a:lnTo>
                <a:lnTo>
                  <a:pt x="2749" y="889"/>
                </a:lnTo>
                <a:lnTo>
                  <a:pt x="2749" y="889"/>
                </a:lnTo>
                <a:lnTo>
                  <a:pt x="2750" y="890"/>
                </a:lnTo>
                <a:lnTo>
                  <a:pt x="2750" y="890"/>
                </a:lnTo>
                <a:lnTo>
                  <a:pt x="2751" y="890"/>
                </a:lnTo>
                <a:lnTo>
                  <a:pt x="2751" y="890"/>
                </a:lnTo>
                <a:lnTo>
                  <a:pt x="2751" y="890"/>
                </a:lnTo>
                <a:lnTo>
                  <a:pt x="2752" y="892"/>
                </a:lnTo>
                <a:lnTo>
                  <a:pt x="2752" y="893"/>
                </a:lnTo>
                <a:lnTo>
                  <a:pt x="2754" y="893"/>
                </a:lnTo>
                <a:lnTo>
                  <a:pt x="2754" y="893"/>
                </a:lnTo>
                <a:lnTo>
                  <a:pt x="2754" y="894"/>
                </a:lnTo>
                <a:lnTo>
                  <a:pt x="2755" y="893"/>
                </a:lnTo>
                <a:lnTo>
                  <a:pt x="2755" y="892"/>
                </a:lnTo>
                <a:lnTo>
                  <a:pt x="2756" y="891"/>
                </a:lnTo>
                <a:lnTo>
                  <a:pt x="2756" y="891"/>
                </a:lnTo>
                <a:lnTo>
                  <a:pt x="2756" y="890"/>
                </a:lnTo>
                <a:lnTo>
                  <a:pt x="2757" y="892"/>
                </a:lnTo>
                <a:lnTo>
                  <a:pt x="2757" y="892"/>
                </a:lnTo>
                <a:lnTo>
                  <a:pt x="2758" y="892"/>
                </a:lnTo>
                <a:lnTo>
                  <a:pt x="2758" y="892"/>
                </a:lnTo>
                <a:lnTo>
                  <a:pt x="2758" y="892"/>
                </a:lnTo>
                <a:lnTo>
                  <a:pt x="2759" y="892"/>
                </a:lnTo>
                <a:lnTo>
                  <a:pt x="2759" y="891"/>
                </a:lnTo>
                <a:lnTo>
                  <a:pt x="2760" y="891"/>
                </a:lnTo>
                <a:lnTo>
                  <a:pt x="2760" y="890"/>
                </a:lnTo>
                <a:lnTo>
                  <a:pt x="2760" y="890"/>
                </a:lnTo>
                <a:lnTo>
                  <a:pt x="2761" y="889"/>
                </a:lnTo>
                <a:lnTo>
                  <a:pt x="2761" y="889"/>
                </a:lnTo>
                <a:lnTo>
                  <a:pt x="2763" y="890"/>
                </a:lnTo>
                <a:lnTo>
                  <a:pt x="2763" y="891"/>
                </a:lnTo>
                <a:lnTo>
                  <a:pt x="2763" y="890"/>
                </a:lnTo>
                <a:lnTo>
                  <a:pt x="2764" y="893"/>
                </a:lnTo>
                <a:lnTo>
                  <a:pt x="2764" y="893"/>
                </a:lnTo>
                <a:lnTo>
                  <a:pt x="2765" y="894"/>
                </a:lnTo>
                <a:lnTo>
                  <a:pt x="2765" y="894"/>
                </a:lnTo>
                <a:lnTo>
                  <a:pt x="2766" y="894"/>
                </a:lnTo>
                <a:lnTo>
                  <a:pt x="2766" y="893"/>
                </a:lnTo>
                <a:lnTo>
                  <a:pt x="2766" y="894"/>
                </a:lnTo>
                <a:lnTo>
                  <a:pt x="2767" y="894"/>
                </a:lnTo>
                <a:lnTo>
                  <a:pt x="2767" y="893"/>
                </a:lnTo>
                <a:lnTo>
                  <a:pt x="2768" y="894"/>
                </a:lnTo>
                <a:lnTo>
                  <a:pt x="2768" y="894"/>
                </a:lnTo>
                <a:lnTo>
                  <a:pt x="2768" y="893"/>
                </a:lnTo>
                <a:lnTo>
                  <a:pt x="2769" y="894"/>
                </a:lnTo>
                <a:lnTo>
                  <a:pt x="2769" y="895"/>
                </a:lnTo>
                <a:lnTo>
                  <a:pt x="2770" y="895"/>
                </a:lnTo>
                <a:lnTo>
                  <a:pt x="2770" y="896"/>
                </a:lnTo>
                <a:lnTo>
                  <a:pt x="2770" y="895"/>
                </a:lnTo>
                <a:lnTo>
                  <a:pt x="2772" y="896"/>
                </a:lnTo>
                <a:lnTo>
                  <a:pt x="2772" y="898"/>
                </a:lnTo>
                <a:lnTo>
                  <a:pt x="2773" y="898"/>
                </a:lnTo>
                <a:lnTo>
                  <a:pt x="2773" y="896"/>
                </a:lnTo>
                <a:lnTo>
                  <a:pt x="2773" y="898"/>
                </a:lnTo>
                <a:lnTo>
                  <a:pt x="2774" y="899"/>
                </a:lnTo>
                <a:lnTo>
                  <a:pt x="2774" y="899"/>
                </a:lnTo>
                <a:lnTo>
                  <a:pt x="2775" y="899"/>
                </a:lnTo>
                <a:lnTo>
                  <a:pt x="2775" y="898"/>
                </a:lnTo>
                <a:lnTo>
                  <a:pt x="2775" y="898"/>
                </a:lnTo>
                <a:lnTo>
                  <a:pt x="2776" y="896"/>
                </a:lnTo>
                <a:lnTo>
                  <a:pt x="2776" y="895"/>
                </a:lnTo>
                <a:lnTo>
                  <a:pt x="2777" y="895"/>
                </a:lnTo>
                <a:lnTo>
                  <a:pt x="2777" y="894"/>
                </a:lnTo>
                <a:lnTo>
                  <a:pt x="2777" y="894"/>
                </a:lnTo>
                <a:lnTo>
                  <a:pt x="2778" y="895"/>
                </a:lnTo>
                <a:lnTo>
                  <a:pt x="2778" y="895"/>
                </a:lnTo>
                <a:lnTo>
                  <a:pt x="2779" y="895"/>
                </a:lnTo>
                <a:lnTo>
                  <a:pt x="2779" y="896"/>
                </a:lnTo>
                <a:lnTo>
                  <a:pt x="2781" y="899"/>
                </a:lnTo>
                <a:lnTo>
                  <a:pt x="2781" y="901"/>
                </a:lnTo>
                <a:lnTo>
                  <a:pt x="2781" y="901"/>
                </a:lnTo>
                <a:lnTo>
                  <a:pt x="2782" y="903"/>
                </a:lnTo>
                <a:lnTo>
                  <a:pt x="2782" y="904"/>
                </a:lnTo>
                <a:lnTo>
                  <a:pt x="2783" y="905"/>
                </a:lnTo>
                <a:lnTo>
                  <a:pt x="2783" y="907"/>
                </a:lnTo>
                <a:lnTo>
                  <a:pt x="2783" y="905"/>
                </a:lnTo>
                <a:lnTo>
                  <a:pt x="2784" y="908"/>
                </a:lnTo>
                <a:lnTo>
                  <a:pt x="2784" y="907"/>
                </a:lnTo>
                <a:lnTo>
                  <a:pt x="2785" y="907"/>
                </a:lnTo>
                <a:lnTo>
                  <a:pt x="2785" y="908"/>
                </a:lnTo>
                <a:lnTo>
                  <a:pt x="2785" y="909"/>
                </a:lnTo>
                <a:lnTo>
                  <a:pt x="2786" y="912"/>
                </a:lnTo>
                <a:lnTo>
                  <a:pt x="2786" y="912"/>
                </a:lnTo>
                <a:lnTo>
                  <a:pt x="2787" y="912"/>
                </a:lnTo>
                <a:lnTo>
                  <a:pt x="2787" y="913"/>
                </a:lnTo>
                <a:lnTo>
                  <a:pt x="2787" y="912"/>
                </a:lnTo>
                <a:lnTo>
                  <a:pt x="2788" y="911"/>
                </a:lnTo>
                <a:lnTo>
                  <a:pt x="2788" y="911"/>
                </a:lnTo>
                <a:lnTo>
                  <a:pt x="2790" y="911"/>
                </a:lnTo>
                <a:lnTo>
                  <a:pt x="2790" y="909"/>
                </a:lnTo>
                <a:lnTo>
                  <a:pt x="2790" y="909"/>
                </a:lnTo>
                <a:lnTo>
                  <a:pt x="2791" y="909"/>
                </a:lnTo>
                <a:lnTo>
                  <a:pt x="2791" y="909"/>
                </a:lnTo>
                <a:lnTo>
                  <a:pt x="2792" y="909"/>
                </a:lnTo>
                <a:lnTo>
                  <a:pt x="2792" y="909"/>
                </a:lnTo>
                <a:lnTo>
                  <a:pt x="2792" y="909"/>
                </a:lnTo>
                <a:lnTo>
                  <a:pt x="2793" y="909"/>
                </a:lnTo>
                <a:lnTo>
                  <a:pt x="2793" y="909"/>
                </a:lnTo>
                <a:lnTo>
                  <a:pt x="2794" y="908"/>
                </a:lnTo>
                <a:lnTo>
                  <a:pt x="2794" y="908"/>
                </a:lnTo>
                <a:lnTo>
                  <a:pt x="2795" y="910"/>
                </a:lnTo>
                <a:lnTo>
                  <a:pt x="2795" y="911"/>
                </a:lnTo>
                <a:lnTo>
                  <a:pt x="2795" y="913"/>
                </a:lnTo>
                <a:lnTo>
                  <a:pt x="2796" y="912"/>
                </a:lnTo>
                <a:lnTo>
                  <a:pt x="2796" y="914"/>
                </a:lnTo>
                <a:lnTo>
                  <a:pt x="2797" y="914"/>
                </a:lnTo>
                <a:lnTo>
                  <a:pt x="2797" y="916"/>
                </a:lnTo>
                <a:lnTo>
                  <a:pt x="2797" y="916"/>
                </a:lnTo>
                <a:lnTo>
                  <a:pt x="2799" y="917"/>
                </a:lnTo>
                <a:lnTo>
                  <a:pt x="2799" y="917"/>
                </a:lnTo>
                <a:lnTo>
                  <a:pt x="2800" y="918"/>
                </a:lnTo>
                <a:lnTo>
                  <a:pt x="2800" y="918"/>
                </a:lnTo>
                <a:lnTo>
                  <a:pt x="2800" y="918"/>
                </a:lnTo>
                <a:lnTo>
                  <a:pt x="2801" y="918"/>
                </a:lnTo>
                <a:lnTo>
                  <a:pt x="2801" y="918"/>
                </a:lnTo>
                <a:lnTo>
                  <a:pt x="2802" y="914"/>
                </a:lnTo>
                <a:lnTo>
                  <a:pt x="2802" y="912"/>
                </a:lnTo>
                <a:lnTo>
                  <a:pt x="2802" y="910"/>
                </a:lnTo>
                <a:lnTo>
                  <a:pt x="2803" y="909"/>
                </a:lnTo>
                <a:lnTo>
                  <a:pt x="2803" y="908"/>
                </a:lnTo>
                <a:lnTo>
                  <a:pt x="2804" y="908"/>
                </a:lnTo>
                <a:lnTo>
                  <a:pt x="2804" y="905"/>
                </a:lnTo>
                <a:lnTo>
                  <a:pt x="2804" y="903"/>
                </a:lnTo>
                <a:lnTo>
                  <a:pt x="2805" y="903"/>
                </a:lnTo>
                <a:lnTo>
                  <a:pt x="2805" y="902"/>
                </a:lnTo>
                <a:lnTo>
                  <a:pt x="2806" y="903"/>
                </a:lnTo>
                <a:lnTo>
                  <a:pt x="2806" y="903"/>
                </a:lnTo>
                <a:lnTo>
                  <a:pt x="2808" y="904"/>
                </a:lnTo>
                <a:lnTo>
                  <a:pt x="2808" y="904"/>
                </a:lnTo>
                <a:lnTo>
                  <a:pt x="2808" y="904"/>
                </a:lnTo>
                <a:lnTo>
                  <a:pt x="2809" y="904"/>
                </a:lnTo>
                <a:lnTo>
                  <a:pt x="2809" y="904"/>
                </a:lnTo>
                <a:lnTo>
                  <a:pt x="2810" y="903"/>
                </a:lnTo>
                <a:lnTo>
                  <a:pt x="2810" y="902"/>
                </a:lnTo>
                <a:lnTo>
                  <a:pt x="2810" y="900"/>
                </a:lnTo>
                <a:lnTo>
                  <a:pt x="2811" y="899"/>
                </a:lnTo>
                <a:lnTo>
                  <a:pt x="2811" y="900"/>
                </a:lnTo>
                <a:lnTo>
                  <a:pt x="2812" y="900"/>
                </a:lnTo>
                <a:lnTo>
                  <a:pt x="2812" y="901"/>
                </a:lnTo>
                <a:lnTo>
                  <a:pt x="2812" y="901"/>
                </a:lnTo>
                <a:lnTo>
                  <a:pt x="2813" y="903"/>
                </a:lnTo>
                <a:lnTo>
                  <a:pt x="2813" y="904"/>
                </a:lnTo>
                <a:lnTo>
                  <a:pt x="2814" y="904"/>
                </a:lnTo>
                <a:lnTo>
                  <a:pt x="2814" y="907"/>
                </a:lnTo>
                <a:lnTo>
                  <a:pt x="2814" y="907"/>
                </a:lnTo>
                <a:lnTo>
                  <a:pt x="2815" y="908"/>
                </a:lnTo>
                <a:lnTo>
                  <a:pt x="2815" y="909"/>
                </a:lnTo>
                <a:lnTo>
                  <a:pt x="2817" y="910"/>
                </a:lnTo>
                <a:lnTo>
                  <a:pt x="2817" y="910"/>
                </a:lnTo>
                <a:lnTo>
                  <a:pt x="2817" y="910"/>
                </a:lnTo>
                <a:lnTo>
                  <a:pt x="2818" y="911"/>
                </a:lnTo>
                <a:lnTo>
                  <a:pt x="2818" y="912"/>
                </a:lnTo>
                <a:lnTo>
                  <a:pt x="2819" y="912"/>
                </a:lnTo>
                <a:lnTo>
                  <a:pt x="2819" y="913"/>
                </a:lnTo>
                <a:lnTo>
                  <a:pt x="2819" y="911"/>
                </a:lnTo>
                <a:lnTo>
                  <a:pt x="2820" y="911"/>
                </a:lnTo>
                <a:lnTo>
                  <a:pt x="2820" y="911"/>
                </a:lnTo>
                <a:lnTo>
                  <a:pt x="2821" y="909"/>
                </a:lnTo>
                <a:lnTo>
                  <a:pt x="2821" y="908"/>
                </a:lnTo>
                <a:lnTo>
                  <a:pt x="2822" y="905"/>
                </a:lnTo>
                <a:lnTo>
                  <a:pt x="2822" y="904"/>
                </a:lnTo>
                <a:lnTo>
                  <a:pt x="2822" y="903"/>
                </a:lnTo>
                <a:lnTo>
                  <a:pt x="2823" y="903"/>
                </a:lnTo>
                <a:lnTo>
                  <a:pt x="2823" y="902"/>
                </a:lnTo>
                <a:lnTo>
                  <a:pt x="2824" y="901"/>
                </a:lnTo>
                <a:lnTo>
                  <a:pt x="2824" y="901"/>
                </a:lnTo>
                <a:lnTo>
                  <a:pt x="2824" y="902"/>
                </a:lnTo>
                <a:lnTo>
                  <a:pt x="2826" y="904"/>
                </a:lnTo>
                <a:lnTo>
                  <a:pt x="2826" y="907"/>
                </a:lnTo>
                <a:lnTo>
                  <a:pt x="2827" y="909"/>
                </a:lnTo>
                <a:lnTo>
                  <a:pt x="2827" y="910"/>
                </a:lnTo>
                <a:lnTo>
                  <a:pt x="2827" y="910"/>
                </a:lnTo>
                <a:lnTo>
                  <a:pt x="2828" y="910"/>
                </a:lnTo>
                <a:lnTo>
                  <a:pt x="2828" y="909"/>
                </a:lnTo>
                <a:lnTo>
                  <a:pt x="2829" y="909"/>
                </a:lnTo>
                <a:lnTo>
                  <a:pt x="2829" y="909"/>
                </a:lnTo>
                <a:lnTo>
                  <a:pt x="2829" y="909"/>
                </a:lnTo>
                <a:lnTo>
                  <a:pt x="2830" y="909"/>
                </a:lnTo>
                <a:lnTo>
                  <a:pt x="2830" y="908"/>
                </a:lnTo>
                <a:lnTo>
                  <a:pt x="2831" y="907"/>
                </a:lnTo>
                <a:lnTo>
                  <a:pt x="2831" y="905"/>
                </a:lnTo>
                <a:lnTo>
                  <a:pt x="2831" y="904"/>
                </a:lnTo>
                <a:lnTo>
                  <a:pt x="2832" y="904"/>
                </a:lnTo>
                <a:lnTo>
                  <a:pt x="2832" y="903"/>
                </a:lnTo>
                <a:lnTo>
                  <a:pt x="2833" y="903"/>
                </a:lnTo>
                <a:lnTo>
                  <a:pt x="2833" y="903"/>
                </a:lnTo>
                <a:lnTo>
                  <a:pt x="2833" y="904"/>
                </a:lnTo>
                <a:lnTo>
                  <a:pt x="2834" y="904"/>
                </a:lnTo>
                <a:lnTo>
                  <a:pt x="2834" y="905"/>
                </a:lnTo>
                <a:lnTo>
                  <a:pt x="2836" y="905"/>
                </a:lnTo>
                <a:lnTo>
                  <a:pt x="2836" y="905"/>
                </a:lnTo>
                <a:lnTo>
                  <a:pt x="2837" y="908"/>
                </a:lnTo>
                <a:lnTo>
                  <a:pt x="2837" y="910"/>
                </a:lnTo>
                <a:lnTo>
                  <a:pt x="2837" y="911"/>
                </a:lnTo>
                <a:lnTo>
                  <a:pt x="2838" y="913"/>
                </a:lnTo>
                <a:lnTo>
                  <a:pt x="2838" y="916"/>
                </a:lnTo>
                <a:lnTo>
                  <a:pt x="2839" y="916"/>
                </a:lnTo>
                <a:lnTo>
                  <a:pt x="2839" y="916"/>
                </a:lnTo>
                <a:lnTo>
                  <a:pt x="2839" y="914"/>
                </a:lnTo>
                <a:lnTo>
                  <a:pt x="2840" y="913"/>
                </a:lnTo>
                <a:lnTo>
                  <a:pt x="2840" y="913"/>
                </a:lnTo>
                <a:lnTo>
                  <a:pt x="2841" y="913"/>
                </a:lnTo>
                <a:lnTo>
                  <a:pt x="2841" y="916"/>
                </a:lnTo>
                <a:lnTo>
                  <a:pt x="2841" y="913"/>
                </a:lnTo>
                <a:lnTo>
                  <a:pt x="2842" y="913"/>
                </a:lnTo>
                <a:lnTo>
                  <a:pt x="2842" y="912"/>
                </a:lnTo>
                <a:lnTo>
                  <a:pt x="2843" y="912"/>
                </a:lnTo>
                <a:lnTo>
                  <a:pt x="2843" y="911"/>
                </a:lnTo>
                <a:lnTo>
                  <a:pt x="2843" y="912"/>
                </a:lnTo>
                <a:lnTo>
                  <a:pt x="2845" y="912"/>
                </a:lnTo>
                <a:lnTo>
                  <a:pt x="2845" y="913"/>
                </a:lnTo>
                <a:lnTo>
                  <a:pt x="2846" y="914"/>
                </a:lnTo>
                <a:lnTo>
                  <a:pt x="2846" y="914"/>
                </a:lnTo>
                <a:lnTo>
                  <a:pt x="2846" y="913"/>
                </a:lnTo>
                <a:lnTo>
                  <a:pt x="2847" y="913"/>
                </a:lnTo>
                <a:lnTo>
                  <a:pt x="2847" y="914"/>
                </a:lnTo>
                <a:lnTo>
                  <a:pt x="2848" y="914"/>
                </a:lnTo>
                <a:lnTo>
                  <a:pt x="2848" y="914"/>
                </a:lnTo>
                <a:lnTo>
                  <a:pt x="2848" y="914"/>
                </a:lnTo>
                <a:lnTo>
                  <a:pt x="2849" y="914"/>
                </a:lnTo>
                <a:lnTo>
                  <a:pt x="2849" y="914"/>
                </a:lnTo>
                <a:lnTo>
                  <a:pt x="2850" y="913"/>
                </a:lnTo>
                <a:lnTo>
                  <a:pt x="2850" y="911"/>
                </a:lnTo>
                <a:lnTo>
                  <a:pt x="2851" y="909"/>
                </a:lnTo>
                <a:lnTo>
                  <a:pt x="2851" y="909"/>
                </a:lnTo>
                <a:lnTo>
                  <a:pt x="2851" y="908"/>
                </a:lnTo>
                <a:lnTo>
                  <a:pt x="2852" y="909"/>
                </a:lnTo>
                <a:lnTo>
                  <a:pt x="2852" y="908"/>
                </a:lnTo>
                <a:lnTo>
                  <a:pt x="2854" y="909"/>
                </a:lnTo>
                <a:lnTo>
                  <a:pt x="2854" y="909"/>
                </a:lnTo>
                <a:lnTo>
                  <a:pt x="2854" y="910"/>
                </a:lnTo>
                <a:lnTo>
                  <a:pt x="2855" y="911"/>
                </a:lnTo>
                <a:lnTo>
                  <a:pt x="2855" y="912"/>
                </a:lnTo>
                <a:lnTo>
                  <a:pt x="2856" y="914"/>
                </a:lnTo>
                <a:lnTo>
                  <a:pt x="2856" y="916"/>
                </a:lnTo>
                <a:lnTo>
                  <a:pt x="2856" y="917"/>
                </a:lnTo>
                <a:lnTo>
                  <a:pt x="2857" y="918"/>
                </a:lnTo>
                <a:lnTo>
                  <a:pt x="2857" y="917"/>
                </a:lnTo>
                <a:lnTo>
                  <a:pt x="2858" y="916"/>
                </a:lnTo>
                <a:lnTo>
                  <a:pt x="2858" y="916"/>
                </a:lnTo>
                <a:lnTo>
                  <a:pt x="2858" y="916"/>
                </a:lnTo>
                <a:lnTo>
                  <a:pt x="2859" y="918"/>
                </a:lnTo>
                <a:lnTo>
                  <a:pt x="2859" y="916"/>
                </a:lnTo>
                <a:lnTo>
                  <a:pt x="2860" y="916"/>
                </a:lnTo>
                <a:lnTo>
                  <a:pt x="2860" y="913"/>
                </a:lnTo>
                <a:lnTo>
                  <a:pt x="2860" y="914"/>
                </a:lnTo>
                <a:lnTo>
                  <a:pt x="2861" y="913"/>
                </a:lnTo>
                <a:lnTo>
                  <a:pt x="2861" y="914"/>
                </a:lnTo>
                <a:lnTo>
                  <a:pt x="2863" y="913"/>
                </a:lnTo>
                <a:lnTo>
                  <a:pt x="2863" y="912"/>
                </a:lnTo>
                <a:lnTo>
                  <a:pt x="2864" y="913"/>
                </a:lnTo>
                <a:lnTo>
                  <a:pt x="2864" y="914"/>
                </a:lnTo>
                <a:lnTo>
                  <a:pt x="2864" y="916"/>
                </a:lnTo>
                <a:lnTo>
                  <a:pt x="2865" y="917"/>
                </a:lnTo>
                <a:lnTo>
                  <a:pt x="2865" y="918"/>
                </a:lnTo>
                <a:lnTo>
                  <a:pt x="2866" y="918"/>
                </a:lnTo>
                <a:lnTo>
                  <a:pt x="2866" y="918"/>
                </a:lnTo>
                <a:lnTo>
                  <a:pt x="2866" y="918"/>
                </a:lnTo>
                <a:lnTo>
                  <a:pt x="2867" y="919"/>
                </a:lnTo>
                <a:lnTo>
                  <a:pt x="2867" y="920"/>
                </a:lnTo>
                <a:lnTo>
                  <a:pt x="2868" y="921"/>
                </a:lnTo>
                <a:lnTo>
                  <a:pt x="2868" y="922"/>
                </a:lnTo>
                <a:lnTo>
                  <a:pt x="2868" y="922"/>
                </a:lnTo>
                <a:lnTo>
                  <a:pt x="2869" y="923"/>
                </a:lnTo>
                <a:lnTo>
                  <a:pt x="2869" y="925"/>
                </a:lnTo>
                <a:lnTo>
                  <a:pt x="2870" y="923"/>
                </a:lnTo>
                <a:lnTo>
                  <a:pt x="2870" y="923"/>
                </a:lnTo>
                <a:lnTo>
                  <a:pt x="2870" y="925"/>
                </a:lnTo>
                <a:lnTo>
                  <a:pt x="2872" y="925"/>
                </a:lnTo>
                <a:lnTo>
                  <a:pt x="2872" y="923"/>
                </a:lnTo>
                <a:lnTo>
                  <a:pt x="2873" y="925"/>
                </a:lnTo>
                <a:lnTo>
                  <a:pt x="2873" y="925"/>
                </a:lnTo>
                <a:lnTo>
                  <a:pt x="2873" y="925"/>
                </a:lnTo>
                <a:lnTo>
                  <a:pt x="2874" y="922"/>
                </a:lnTo>
                <a:lnTo>
                  <a:pt x="2874" y="921"/>
                </a:lnTo>
                <a:lnTo>
                  <a:pt x="2875" y="920"/>
                </a:lnTo>
                <a:lnTo>
                  <a:pt x="2875" y="919"/>
                </a:lnTo>
                <a:lnTo>
                  <a:pt x="2875" y="919"/>
                </a:lnTo>
                <a:lnTo>
                  <a:pt x="2876" y="920"/>
                </a:lnTo>
                <a:lnTo>
                  <a:pt x="2876" y="920"/>
                </a:lnTo>
                <a:lnTo>
                  <a:pt x="2877" y="921"/>
                </a:lnTo>
                <a:lnTo>
                  <a:pt x="2877" y="922"/>
                </a:lnTo>
                <a:lnTo>
                  <a:pt x="2878" y="922"/>
                </a:lnTo>
                <a:lnTo>
                  <a:pt x="2878" y="923"/>
                </a:lnTo>
                <a:lnTo>
                  <a:pt x="2878" y="925"/>
                </a:lnTo>
                <a:lnTo>
                  <a:pt x="2879" y="923"/>
                </a:lnTo>
                <a:lnTo>
                  <a:pt x="2879" y="923"/>
                </a:lnTo>
                <a:lnTo>
                  <a:pt x="2881" y="921"/>
                </a:lnTo>
                <a:lnTo>
                  <a:pt x="2881" y="923"/>
                </a:lnTo>
                <a:lnTo>
                  <a:pt x="2881" y="926"/>
                </a:lnTo>
                <a:lnTo>
                  <a:pt x="2882" y="925"/>
                </a:lnTo>
                <a:lnTo>
                  <a:pt x="2882" y="926"/>
                </a:lnTo>
                <a:lnTo>
                  <a:pt x="2883" y="926"/>
                </a:lnTo>
                <a:lnTo>
                  <a:pt x="2883" y="923"/>
                </a:lnTo>
                <a:lnTo>
                  <a:pt x="2883" y="922"/>
                </a:lnTo>
                <a:lnTo>
                  <a:pt x="2884" y="920"/>
                </a:lnTo>
                <a:lnTo>
                  <a:pt x="2884" y="919"/>
                </a:lnTo>
                <a:lnTo>
                  <a:pt x="2885" y="918"/>
                </a:lnTo>
                <a:lnTo>
                  <a:pt x="2885" y="918"/>
                </a:lnTo>
                <a:lnTo>
                  <a:pt x="2885" y="918"/>
                </a:lnTo>
                <a:lnTo>
                  <a:pt x="2886" y="918"/>
                </a:lnTo>
                <a:lnTo>
                  <a:pt x="2886" y="918"/>
                </a:lnTo>
                <a:lnTo>
                  <a:pt x="2887" y="921"/>
                </a:lnTo>
                <a:lnTo>
                  <a:pt x="2887" y="922"/>
                </a:lnTo>
                <a:lnTo>
                  <a:pt x="2887" y="923"/>
                </a:lnTo>
                <a:lnTo>
                  <a:pt x="2888" y="925"/>
                </a:lnTo>
                <a:lnTo>
                  <a:pt x="2888" y="926"/>
                </a:lnTo>
                <a:lnTo>
                  <a:pt x="2890" y="927"/>
                </a:lnTo>
                <a:lnTo>
                  <a:pt x="2890" y="926"/>
                </a:lnTo>
                <a:lnTo>
                  <a:pt x="2890" y="925"/>
                </a:lnTo>
                <a:lnTo>
                  <a:pt x="2891" y="923"/>
                </a:lnTo>
                <a:lnTo>
                  <a:pt x="2891" y="922"/>
                </a:lnTo>
                <a:lnTo>
                  <a:pt x="2892" y="921"/>
                </a:lnTo>
                <a:lnTo>
                  <a:pt x="2892" y="920"/>
                </a:lnTo>
                <a:lnTo>
                  <a:pt x="2893" y="919"/>
                </a:lnTo>
                <a:lnTo>
                  <a:pt x="2893" y="918"/>
                </a:lnTo>
                <a:lnTo>
                  <a:pt x="2893" y="918"/>
                </a:lnTo>
                <a:lnTo>
                  <a:pt x="2894" y="918"/>
                </a:lnTo>
                <a:lnTo>
                  <a:pt x="2894" y="918"/>
                </a:lnTo>
                <a:lnTo>
                  <a:pt x="2895" y="917"/>
                </a:lnTo>
                <a:lnTo>
                  <a:pt x="2895" y="918"/>
                </a:lnTo>
                <a:lnTo>
                  <a:pt x="2895" y="918"/>
                </a:lnTo>
                <a:lnTo>
                  <a:pt x="2896" y="919"/>
                </a:lnTo>
                <a:lnTo>
                  <a:pt x="2896" y="921"/>
                </a:lnTo>
                <a:lnTo>
                  <a:pt x="2897" y="920"/>
                </a:lnTo>
                <a:lnTo>
                  <a:pt x="2897" y="920"/>
                </a:lnTo>
                <a:lnTo>
                  <a:pt x="2897" y="919"/>
                </a:lnTo>
                <a:lnTo>
                  <a:pt x="2899" y="919"/>
                </a:lnTo>
                <a:lnTo>
                  <a:pt x="2899" y="918"/>
                </a:lnTo>
                <a:lnTo>
                  <a:pt x="2900" y="917"/>
                </a:lnTo>
                <a:lnTo>
                  <a:pt x="2900" y="916"/>
                </a:lnTo>
                <a:lnTo>
                  <a:pt x="2900" y="914"/>
                </a:lnTo>
                <a:lnTo>
                  <a:pt x="2901" y="913"/>
                </a:lnTo>
                <a:lnTo>
                  <a:pt x="2901" y="914"/>
                </a:lnTo>
                <a:lnTo>
                  <a:pt x="2902" y="913"/>
                </a:lnTo>
                <a:lnTo>
                  <a:pt x="2902" y="914"/>
                </a:lnTo>
                <a:lnTo>
                  <a:pt x="2902" y="914"/>
                </a:lnTo>
                <a:lnTo>
                  <a:pt x="2903" y="916"/>
                </a:lnTo>
                <a:lnTo>
                  <a:pt x="2903" y="916"/>
                </a:lnTo>
                <a:lnTo>
                  <a:pt x="2904" y="916"/>
                </a:lnTo>
                <a:lnTo>
                  <a:pt x="2904" y="914"/>
                </a:lnTo>
                <a:lnTo>
                  <a:pt x="2904" y="914"/>
                </a:lnTo>
                <a:lnTo>
                  <a:pt x="2905" y="912"/>
                </a:lnTo>
                <a:lnTo>
                  <a:pt x="2905" y="912"/>
                </a:lnTo>
                <a:lnTo>
                  <a:pt x="2906" y="913"/>
                </a:lnTo>
                <a:lnTo>
                  <a:pt x="2906" y="914"/>
                </a:lnTo>
                <a:lnTo>
                  <a:pt x="2908" y="914"/>
                </a:lnTo>
                <a:lnTo>
                  <a:pt x="2908" y="913"/>
                </a:lnTo>
                <a:lnTo>
                  <a:pt x="2908" y="912"/>
                </a:lnTo>
                <a:lnTo>
                  <a:pt x="2909" y="911"/>
                </a:lnTo>
                <a:lnTo>
                  <a:pt x="2909" y="911"/>
                </a:lnTo>
                <a:lnTo>
                  <a:pt x="2910" y="911"/>
                </a:lnTo>
                <a:lnTo>
                  <a:pt x="2910" y="910"/>
                </a:lnTo>
                <a:lnTo>
                  <a:pt x="2910" y="909"/>
                </a:lnTo>
                <a:lnTo>
                  <a:pt x="2911" y="909"/>
                </a:lnTo>
                <a:lnTo>
                  <a:pt x="2911" y="909"/>
                </a:lnTo>
                <a:lnTo>
                  <a:pt x="2912" y="909"/>
                </a:lnTo>
                <a:lnTo>
                  <a:pt x="2912" y="910"/>
                </a:lnTo>
                <a:lnTo>
                  <a:pt x="2912" y="910"/>
                </a:lnTo>
                <a:lnTo>
                  <a:pt x="2913" y="910"/>
                </a:lnTo>
                <a:lnTo>
                  <a:pt x="2913" y="910"/>
                </a:lnTo>
                <a:lnTo>
                  <a:pt x="2914" y="910"/>
                </a:lnTo>
                <a:lnTo>
                  <a:pt x="2914" y="910"/>
                </a:lnTo>
                <a:lnTo>
                  <a:pt x="2914" y="910"/>
                </a:lnTo>
                <a:lnTo>
                  <a:pt x="2915" y="908"/>
                </a:lnTo>
                <a:lnTo>
                  <a:pt x="2915" y="907"/>
                </a:lnTo>
                <a:lnTo>
                  <a:pt x="2917" y="905"/>
                </a:lnTo>
                <a:lnTo>
                  <a:pt x="2917" y="907"/>
                </a:lnTo>
                <a:lnTo>
                  <a:pt x="2917" y="907"/>
                </a:lnTo>
                <a:lnTo>
                  <a:pt x="2918" y="907"/>
                </a:lnTo>
                <a:lnTo>
                  <a:pt x="2918" y="905"/>
                </a:lnTo>
                <a:lnTo>
                  <a:pt x="2919" y="907"/>
                </a:lnTo>
                <a:lnTo>
                  <a:pt x="2919" y="905"/>
                </a:lnTo>
                <a:lnTo>
                  <a:pt x="2920" y="907"/>
                </a:lnTo>
                <a:lnTo>
                  <a:pt x="2920" y="907"/>
                </a:lnTo>
                <a:lnTo>
                  <a:pt x="2920" y="907"/>
                </a:lnTo>
                <a:lnTo>
                  <a:pt x="2921" y="904"/>
                </a:lnTo>
                <a:lnTo>
                  <a:pt x="2921" y="903"/>
                </a:lnTo>
                <a:lnTo>
                  <a:pt x="2922" y="903"/>
                </a:lnTo>
                <a:lnTo>
                  <a:pt x="2922" y="903"/>
                </a:lnTo>
                <a:lnTo>
                  <a:pt x="2922" y="903"/>
                </a:lnTo>
                <a:lnTo>
                  <a:pt x="2923" y="903"/>
                </a:lnTo>
                <a:lnTo>
                  <a:pt x="2923" y="902"/>
                </a:lnTo>
                <a:lnTo>
                  <a:pt x="2924" y="903"/>
                </a:lnTo>
                <a:lnTo>
                  <a:pt x="2924" y="901"/>
                </a:lnTo>
                <a:lnTo>
                  <a:pt x="2924" y="902"/>
                </a:lnTo>
                <a:lnTo>
                  <a:pt x="2926" y="902"/>
                </a:lnTo>
                <a:lnTo>
                  <a:pt x="2926" y="903"/>
                </a:lnTo>
                <a:lnTo>
                  <a:pt x="2927" y="901"/>
                </a:lnTo>
                <a:lnTo>
                  <a:pt x="2927" y="901"/>
                </a:lnTo>
                <a:lnTo>
                  <a:pt x="2927" y="900"/>
                </a:lnTo>
                <a:lnTo>
                  <a:pt x="2928" y="900"/>
                </a:lnTo>
                <a:lnTo>
                  <a:pt x="2928" y="902"/>
                </a:lnTo>
                <a:lnTo>
                  <a:pt x="2929" y="904"/>
                </a:lnTo>
                <a:lnTo>
                  <a:pt x="2929" y="904"/>
                </a:lnTo>
                <a:lnTo>
                  <a:pt x="2929" y="905"/>
                </a:lnTo>
                <a:lnTo>
                  <a:pt x="2930" y="907"/>
                </a:lnTo>
                <a:lnTo>
                  <a:pt x="2930" y="907"/>
                </a:lnTo>
                <a:lnTo>
                  <a:pt x="2931" y="905"/>
                </a:lnTo>
                <a:lnTo>
                  <a:pt x="2931" y="907"/>
                </a:lnTo>
                <a:lnTo>
                  <a:pt x="2931" y="908"/>
                </a:lnTo>
                <a:lnTo>
                  <a:pt x="2932" y="909"/>
                </a:lnTo>
                <a:lnTo>
                  <a:pt x="2932" y="909"/>
                </a:lnTo>
                <a:lnTo>
                  <a:pt x="2933" y="909"/>
                </a:lnTo>
                <a:lnTo>
                  <a:pt x="2933" y="910"/>
                </a:lnTo>
                <a:lnTo>
                  <a:pt x="2935" y="910"/>
                </a:lnTo>
                <a:lnTo>
                  <a:pt x="2935" y="909"/>
                </a:lnTo>
                <a:lnTo>
                  <a:pt x="2935" y="909"/>
                </a:lnTo>
                <a:lnTo>
                  <a:pt x="2936" y="909"/>
                </a:lnTo>
                <a:lnTo>
                  <a:pt x="2936" y="910"/>
                </a:lnTo>
                <a:lnTo>
                  <a:pt x="2937" y="911"/>
                </a:lnTo>
                <a:lnTo>
                  <a:pt x="2937" y="912"/>
                </a:lnTo>
                <a:lnTo>
                  <a:pt x="2937" y="912"/>
                </a:lnTo>
                <a:lnTo>
                  <a:pt x="2938" y="912"/>
                </a:lnTo>
                <a:lnTo>
                  <a:pt x="2938" y="913"/>
                </a:lnTo>
                <a:lnTo>
                  <a:pt x="2939" y="912"/>
                </a:lnTo>
                <a:lnTo>
                  <a:pt x="2939" y="913"/>
                </a:lnTo>
                <a:lnTo>
                  <a:pt x="2939" y="912"/>
                </a:lnTo>
                <a:lnTo>
                  <a:pt x="2940" y="912"/>
                </a:lnTo>
                <a:lnTo>
                  <a:pt x="2940" y="910"/>
                </a:lnTo>
                <a:lnTo>
                  <a:pt x="2941" y="911"/>
                </a:lnTo>
                <a:lnTo>
                  <a:pt x="2941" y="909"/>
                </a:lnTo>
                <a:lnTo>
                  <a:pt x="2941" y="909"/>
                </a:lnTo>
                <a:lnTo>
                  <a:pt x="2942" y="909"/>
                </a:lnTo>
                <a:lnTo>
                  <a:pt x="2942" y="908"/>
                </a:lnTo>
                <a:lnTo>
                  <a:pt x="2944" y="908"/>
                </a:lnTo>
                <a:lnTo>
                  <a:pt x="2944" y="907"/>
                </a:lnTo>
                <a:lnTo>
                  <a:pt x="2944" y="907"/>
                </a:lnTo>
                <a:lnTo>
                  <a:pt x="2945" y="907"/>
                </a:lnTo>
                <a:lnTo>
                  <a:pt x="2945" y="908"/>
                </a:lnTo>
                <a:lnTo>
                  <a:pt x="2946" y="909"/>
                </a:lnTo>
                <a:lnTo>
                  <a:pt x="2946" y="911"/>
                </a:lnTo>
                <a:lnTo>
                  <a:pt x="2946" y="913"/>
                </a:lnTo>
                <a:lnTo>
                  <a:pt x="2947" y="916"/>
                </a:lnTo>
                <a:lnTo>
                  <a:pt x="2947" y="916"/>
                </a:lnTo>
                <a:lnTo>
                  <a:pt x="2948" y="918"/>
                </a:lnTo>
                <a:lnTo>
                  <a:pt x="2948" y="918"/>
                </a:lnTo>
                <a:lnTo>
                  <a:pt x="2949" y="917"/>
                </a:lnTo>
                <a:lnTo>
                  <a:pt x="2949" y="917"/>
                </a:lnTo>
                <a:lnTo>
                  <a:pt x="2949" y="914"/>
                </a:lnTo>
                <a:lnTo>
                  <a:pt x="2950" y="914"/>
                </a:lnTo>
                <a:lnTo>
                  <a:pt x="2950" y="914"/>
                </a:lnTo>
                <a:lnTo>
                  <a:pt x="2951" y="914"/>
                </a:lnTo>
                <a:lnTo>
                  <a:pt x="2951" y="916"/>
                </a:lnTo>
                <a:lnTo>
                  <a:pt x="2951" y="917"/>
                </a:lnTo>
                <a:lnTo>
                  <a:pt x="2953" y="917"/>
                </a:lnTo>
                <a:lnTo>
                  <a:pt x="2953" y="917"/>
                </a:lnTo>
                <a:lnTo>
                  <a:pt x="2954" y="917"/>
                </a:lnTo>
                <a:lnTo>
                  <a:pt x="2954" y="917"/>
                </a:lnTo>
                <a:lnTo>
                  <a:pt x="2954" y="914"/>
                </a:lnTo>
                <a:lnTo>
                  <a:pt x="2955" y="914"/>
                </a:lnTo>
                <a:lnTo>
                  <a:pt x="2955" y="913"/>
                </a:lnTo>
                <a:lnTo>
                  <a:pt x="2956" y="913"/>
                </a:lnTo>
                <a:lnTo>
                  <a:pt x="2956" y="914"/>
                </a:lnTo>
                <a:lnTo>
                  <a:pt x="2956" y="914"/>
                </a:lnTo>
                <a:lnTo>
                  <a:pt x="2957" y="916"/>
                </a:lnTo>
                <a:lnTo>
                  <a:pt x="2957" y="916"/>
                </a:lnTo>
                <a:lnTo>
                  <a:pt x="2958" y="917"/>
                </a:lnTo>
                <a:lnTo>
                  <a:pt x="2958" y="917"/>
                </a:lnTo>
                <a:lnTo>
                  <a:pt x="2958" y="916"/>
                </a:lnTo>
                <a:lnTo>
                  <a:pt x="2959" y="916"/>
                </a:lnTo>
                <a:lnTo>
                  <a:pt x="2959" y="916"/>
                </a:lnTo>
                <a:lnTo>
                  <a:pt x="2960" y="914"/>
                </a:lnTo>
                <a:lnTo>
                  <a:pt x="2960" y="914"/>
                </a:lnTo>
                <a:lnTo>
                  <a:pt x="2960" y="914"/>
                </a:lnTo>
                <a:lnTo>
                  <a:pt x="2962" y="914"/>
                </a:lnTo>
                <a:lnTo>
                  <a:pt x="2962" y="913"/>
                </a:lnTo>
                <a:lnTo>
                  <a:pt x="2963" y="914"/>
                </a:lnTo>
                <a:lnTo>
                  <a:pt x="2963" y="914"/>
                </a:lnTo>
                <a:lnTo>
                  <a:pt x="2964" y="914"/>
                </a:lnTo>
                <a:lnTo>
                  <a:pt x="2964" y="914"/>
                </a:lnTo>
                <a:lnTo>
                  <a:pt x="2964" y="913"/>
                </a:lnTo>
                <a:lnTo>
                  <a:pt x="2965" y="914"/>
                </a:lnTo>
                <a:lnTo>
                  <a:pt x="2965" y="914"/>
                </a:lnTo>
                <a:lnTo>
                  <a:pt x="2966" y="914"/>
                </a:lnTo>
                <a:lnTo>
                  <a:pt x="2966" y="914"/>
                </a:lnTo>
                <a:lnTo>
                  <a:pt x="2966" y="913"/>
                </a:lnTo>
                <a:lnTo>
                  <a:pt x="2967" y="911"/>
                </a:lnTo>
                <a:lnTo>
                  <a:pt x="2967" y="911"/>
                </a:lnTo>
                <a:lnTo>
                  <a:pt x="2968" y="913"/>
                </a:lnTo>
                <a:lnTo>
                  <a:pt x="2968" y="913"/>
                </a:lnTo>
                <a:lnTo>
                  <a:pt x="2968" y="914"/>
                </a:lnTo>
                <a:lnTo>
                  <a:pt x="2969" y="914"/>
                </a:lnTo>
                <a:lnTo>
                  <a:pt x="2969" y="916"/>
                </a:lnTo>
                <a:lnTo>
                  <a:pt x="2971" y="917"/>
                </a:lnTo>
                <a:lnTo>
                  <a:pt x="2971" y="916"/>
                </a:lnTo>
                <a:lnTo>
                  <a:pt x="2971" y="914"/>
                </a:lnTo>
                <a:lnTo>
                  <a:pt x="2972" y="913"/>
                </a:lnTo>
                <a:lnTo>
                  <a:pt x="2972" y="912"/>
                </a:lnTo>
                <a:lnTo>
                  <a:pt x="2973" y="911"/>
                </a:lnTo>
                <a:lnTo>
                  <a:pt x="2973" y="909"/>
                </a:lnTo>
                <a:lnTo>
                  <a:pt x="2973" y="909"/>
                </a:lnTo>
                <a:lnTo>
                  <a:pt x="2974" y="908"/>
                </a:lnTo>
                <a:lnTo>
                  <a:pt x="2974" y="908"/>
                </a:lnTo>
                <a:lnTo>
                  <a:pt x="2975" y="908"/>
                </a:lnTo>
                <a:lnTo>
                  <a:pt x="2975" y="907"/>
                </a:lnTo>
                <a:lnTo>
                  <a:pt x="2975" y="907"/>
                </a:lnTo>
                <a:lnTo>
                  <a:pt x="2976" y="908"/>
                </a:lnTo>
                <a:lnTo>
                  <a:pt x="2976" y="909"/>
                </a:lnTo>
                <a:lnTo>
                  <a:pt x="2977" y="909"/>
                </a:lnTo>
                <a:lnTo>
                  <a:pt x="2977" y="910"/>
                </a:lnTo>
                <a:lnTo>
                  <a:pt x="2978" y="910"/>
                </a:lnTo>
                <a:lnTo>
                  <a:pt x="2978" y="911"/>
                </a:lnTo>
                <a:lnTo>
                  <a:pt x="2978" y="911"/>
                </a:lnTo>
                <a:lnTo>
                  <a:pt x="2980" y="911"/>
                </a:lnTo>
                <a:lnTo>
                  <a:pt x="2980" y="911"/>
                </a:lnTo>
                <a:lnTo>
                  <a:pt x="2981" y="912"/>
                </a:lnTo>
                <a:lnTo>
                  <a:pt x="2981" y="913"/>
                </a:lnTo>
                <a:lnTo>
                  <a:pt x="2981" y="912"/>
                </a:lnTo>
                <a:lnTo>
                  <a:pt x="2982" y="913"/>
                </a:lnTo>
                <a:lnTo>
                  <a:pt x="2982" y="913"/>
                </a:lnTo>
                <a:lnTo>
                  <a:pt x="2983" y="914"/>
                </a:lnTo>
                <a:lnTo>
                  <a:pt x="2983" y="913"/>
                </a:lnTo>
                <a:lnTo>
                  <a:pt x="2983" y="912"/>
                </a:lnTo>
                <a:lnTo>
                  <a:pt x="2984" y="912"/>
                </a:lnTo>
                <a:lnTo>
                  <a:pt x="2984" y="910"/>
                </a:lnTo>
                <a:lnTo>
                  <a:pt x="2985" y="910"/>
                </a:lnTo>
                <a:lnTo>
                  <a:pt x="2985" y="909"/>
                </a:lnTo>
                <a:lnTo>
                  <a:pt x="2985" y="909"/>
                </a:lnTo>
                <a:lnTo>
                  <a:pt x="2986" y="910"/>
                </a:lnTo>
                <a:lnTo>
                  <a:pt x="2986" y="911"/>
                </a:lnTo>
                <a:lnTo>
                  <a:pt x="2987" y="912"/>
                </a:lnTo>
                <a:lnTo>
                  <a:pt x="2987" y="914"/>
                </a:lnTo>
                <a:lnTo>
                  <a:pt x="2987" y="914"/>
                </a:lnTo>
                <a:lnTo>
                  <a:pt x="2989" y="912"/>
                </a:lnTo>
                <a:lnTo>
                  <a:pt x="2989" y="912"/>
                </a:lnTo>
                <a:lnTo>
                  <a:pt x="2990" y="912"/>
                </a:lnTo>
                <a:lnTo>
                  <a:pt x="2990" y="912"/>
                </a:lnTo>
                <a:lnTo>
                  <a:pt x="2991" y="912"/>
                </a:lnTo>
                <a:lnTo>
                  <a:pt x="2991" y="913"/>
                </a:lnTo>
                <a:lnTo>
                  <a:pt x="2991" y="914"/>
                </a:lnTo>
                <a:lnTo>
                  <a:pt x="2992" y="917"/>
                </a:lnTo>
                <a:lnTo>
                  <a:pt x="2992" y="918"/>
                </a:lnTo>
                <a:lnTo>
                  <a:pt x="2993" y="918"/>
                </a:lnTo>
                <a:lnTo>
                  <a:pt x="2993" y="917"/>
                </a:lnTo>
                <a:lnTo>
                  <a:pt x="2993" y="918"/>
                </a:lnTo>
                <a:lnTo>
                  <a:pt x="2994" y="917"/>
                </a:lnTo>
                <a:lnTo>
                  <a:pt x="2994" y="916"/>
                </a:lnTo>
                <a:lnTo>
                  <a:pt x="2995" y="916"/>
                </a:lnTo>
                <a:lnTo>
                  <a:pt x="2995" y="913"/>
                </a:lnTo>
                <a:lnTo>
                  <a:pt x="2995" y="911"/>
                </a:lnTo>
                <a:lnTo>
                  <a:pt x="2996" y="910"/>
                </a:lnTo>
                <a:lnTo>
                  <a:pt x="2996" y="910"/>
                </a:lnTo>
                <a:lnTo>
                  <a:pt x="2998" y="910"/>
                </a:lnTo>
                <a:lnTo>
                  <a:pt x="2998" y="909"/>
                </a:lnTo>
                <a:lnTo>
                  <a:pt x="2998" y="909"/>
                </a:lnTo>
                <a:lnTo>
                  <a:pt x="2999" y="908"/>
                </a:lnTo>
                <a:lnTo>
                  <a:pt x="2999" y="909"/>
                </a:lnTo>
                <a:lnTo>
                  <a:pt x="3000" y="908"/>
                </a:lnTo>
                <a:lnTo>
                  <a:pt x="3000" y="908"/>
                </a:lnTo>
                <a:lnTo>
                  <a:pt x="3000" y="909"/>
                </a:lnTo>
                <a:lnTo>
                  <a:pt x="3001" y="911"/>
                </a:lnTo>
                <a:lnTo>
                  <a:pt x="3001" y="911"/>
                </a:lnTo>
                <a:lnTo>
                  <a:pt x="3002" y="912"/>
                </a:lnTo>
                <a:lnTo>
                  <a:pt x="3002" y="911"/>
                </a:lnTo>
                <a:lnTo>
                  <a:pt x="3002" y="909"/>
                </a:lnTo>
                <a:lnTo>
                  <a:pt x="3003" y="907"/>
                </a:lnTo>
                <a:lnTo>
                  <a:pt x="3003" y="905"/>
                </a:lnTo>
                <a:lnTo>
                  <a:pt x="3004" y="904"/>
                </a:lnTo>
                <a:lnTo>
                  <a:pt x="3004" y="904"/>
                </a:lnTo>
                <a:lnTo>
                  <a:pt x="3005" y="903"/>
                </a:lnTo>
                <a:lnTo>
                  <a:pt x="3005" y="904"/>
                </a:lnTo>
                <a:lnTo>
                  <a:pt x="3005" y="904"/>
                </a:lnTo>
                <a:lnTo>
                  <a:pt x="3007" y="904"/>
                </a:lnTo>
                <a:lnTo>
                  <a:pt x="3007" y="903"/>
                </a:lnTo>
                <a:lnTo>
                  <a:pt x="3008" y="903"/>
                </a:lnTo>
                <a:lnTo>
                  <a:pt x="3008" y="902"/>
                </a:lnTo>
                <a:lnTo>
                  <a:pt x="3008" y="902"/>
                </a:lnTo>
                <a:lnTo>
                  <a:pt x="3009" y="903"/>
                </a:lnTo>
                <a:lnTo>
                  <a:pt x="3009" y="903"/>
                </a:lnTo>
                <a:lnTo>
                  <a:pt x="3010" y="903"/>
                </a:lnTo>
                <a:lnTo>
                  <a:pt x="3010" y="904"/>
                </a:lnTo>
                <a:lnTo>
                  <a:pt x="3010" y="904"/>
                </a:lnTo>
                <a:lnTo>
                  <a:pt x="3011" y="905"/>
                </a:lnTo>
                <a:lnTo>
                  <a:pt x="3011" y="905"/>
                </a:lnTo>
                <a:lnTo>
                  <a:pt x="3012" y="905"/>
                </a:lnTo>
                <a:lnTo>
                  <a:pt x="3012" y="905"/>
                </a:lnTo>
                <a:lnTo>
                  <a:pt x="3012" y="905"/>
                </a:lnTo>
                <a:lnTo>
                  <a:pt x="3013" y="905"/>
                </a:lnTo>
                <a:lnTo>
                  <a:pt x="3013" y="904"/>
                </a:lnTo>
                <a:lnTo>
                  <a:pt x="3014" y="903"/>
                </a:lnTo>
                <a:lnTo>
                  <a:pt x="3014" y="902"/>
                </a:lnTo>
                <a:lnTo>
                  <a:pt x="3014" y="901"/>
                </a:lnTo>
                <a:lnTo>
                  <a:pt x="3016" y="902"/>
                </a:lnTo>
                <a:lnTo>
                  <a:pt x="3016" y="902"/>
                </a:lnTo>
                <a:lnTo>
                  <a:pt x="3017" y="901"/>
                </a:lnTo>
                <a:lnTo>
                  <a:pt x="3017" y="901"/>
                </a:lnTo>
                <a:lnTo>
                  <a:pt x="3017" y="900"/>
                </a:lnTo>
                <a:lnTo>
                  <a:pt x="3018" y="899"/>
                </a:lnTo>
                <a:lnTo>
                  <a:pt x="3018" y="900"/>
                </a:lnTo>
                <a:lnTo>
                  <a:pt x="3019" y="902"/>
                </a:lnTo>
                <a:lnTo>
                  <a:pt x="3019" y="904"/>
                </a:lnTo>
                <a:lnTo>
                  <a:pt x="3020" y="907"/>
                </a:lnTo>
                <a:lnTo>
                  <a:pt x="3020" y="910"/>
                </a:lnTo>
                <a:lnTo>
                  <a:pt x="3020" y="911"/>
                </a:lnTo>
                <a:lnTo>
                  <a:pt x="3021" y="911"/>
                </a:lnTo>
                <a:lnTo>
                  <a:pt x="3021" y="911"/>
                </a:lnTo>
                <a:lnTo>
                  <a:pt x="3022" y="911"/>
                </a:lnTo>
                <a:lnTo>
                  <a:pt x="3022" y="910"/>
                </a:lnTo>
                <a:lnTo>
                  <a:pt x="3022" y="909"/>
                </a:lnTo>
                <a:lnTo>
                  <a:pt x="3023" y="907"/>
                </a:lnTo>
                <a:lnTo>
                  <a:pt x="3023" y="905"/>
                </a:lnTo>
                <a:lnTo>
                  <a:pt x="3025" y="907"/>
                </a:lnTo>
                <a:lnTo>
                  <a:pt x="3025" y="907"/>
                </a:lnTo>
                <a:lnTo>
                  <a:pt x="3025" y="908"/>
                </a:lnTo>
                <a:lnTo>
                  <a:pt x="3026" y="909"/>
                </a:lnTo>
                <a:lnTo>
                  <a:pt x="3026" y="908"/>
                </a:lnTo>
                <a:lnTo>
                  <a:pt x="3027" y="909"/>
                </a:lnTo>
                <a:lnTo>
                  <a:pt x="3027" y="910"/>
                </a:lnTo>
                <a:lnTo>
                  <a:pt x="3027" y="911"/>
                </a:lnTo>
                <a:lnTo>
                  <a:pt x="3028" y="912"/>
                </a:lnTo>
                <a:lnTo>
                  <a:pt x="3028" y="912"/>
                </a:lnTo>
                <a:lnTo>
                  <a:pt x="3029" y="911"/>
                </a:lnTo>
                <a:lnTo>
                  <a:pt x="3029" y="913"/>
                </a:lnTo>
                <a:lnTo>
                  <a:pt x="3029" y="916"/>
                </a:lnTo>
                <a:lnTo>
                  <a:pt x="3030" y="917"/>
                </a:lnTo>
                <a:lnTo>
                  <a:pt x="3030" y="919"/>
                </a:lnTo>
                <a:lnTo>
                  <a:pt x="3031" y="919"/>
                </a:lnTo>
                <a:lnTo>
                  <a:pt x="3031" y="919"/>
                </a:lnTo>
                <a:lnTo>
                  <a:pt x="3031" y="921"/>
                </a:lnTo>
                <a:lnTo>
                  <a:pt x="3032" y="921"/>
                </a:lnTo>
                <a:lnTo>
                  <a:pt x="3032" y="920"/>
                </a:lnTo>
                <a:lnTo>
                  <a:pt x="3034" y="920"/>
                </a:lnTo>
                <a:lnTo>
                  <a:pt x="3034" y="920"/>
                </a:lnTo>
                <a:lnTo>
                  <a:pt x="3035" y="920"/>
                </a:lnTo>
                <a:lnTo>
                  <a:pt x="3035" y="920"/>
                </a:lnTo>
                <a:lnTo>
                  <a:pt x="3035" y="919"/>
                </a:lnTo>
                <a:lnTo>
                  <a:pt x="3036" y="919"/>
                </a:lnTo>
                <a:lnTo>
                  <a:pt x="3036" y="920"/>
                </a:lnTo>
                <a:lnTo>
                  <a:pt x="3037" y="921"/>
                </a:lnTo>
                <a:lnTo>
                  <a:pt x="3037" y="920"/>
                </a:lnTo>
                <a:lnTo>
                  <a:pt x="3037" y="920"/>
                </a:lnTo>
                <a:lnTo>
                  <a:pt x="3038" y="919"/>
                </a:lnTo>
                <a:lnTo>
                  <a:pt x="3038" y="920"/>
                </a:lnTo>
                <a:lnTo>
                  <a:pt x="3039" y="920"/>
                </a:lnTo>
                <a:lnTo>
                  <a:pt x="3039" y="921"/>
                </a:lnTo>
                <a:lnTo>
                  <a:pt x="3039" y="922"/>
                </a:lnTo>
                <a:lnTo>
                  <a:pt x="3040" y="922"/>
                </a:lnTo>
                <a:lnTo>
                  <a:pt x="3040" y="921"/>
                </a:lnTo>
                <a:lnTo>
                  <a:pt x="3041" y="921"/>
                </a:lnTo>
                <a:lnTo>
                  <a:pt x="3041" y="922"/>
                </a:lnTo>
                <a:lnTo>
                  <a:pt x="3041" y="921"/>
                </a:lnTo>
                <a:lnTo>
                  <a:pt x="3043" y="921"/>
                </a:lnTo>
                <a:lnTo>
                  <a:pt x="3043" y="921"/>
                </a:lnTo>
                <a:lnTo>
                  <a:pt x="3044" y="922"/>
                </a:lnTo>
                <a:lnTo>
                  <a:pt x="3044" y="922"/>
                </a:lnTo>
                <a:lnTo>
                  <a:pt x="3044" y="922"/>
                </a:lnTo>
                <a:lnTo>
                  <a:pt x="3045" y="921"/>
                </a:lnTo>
                <a:lnTo>
                  <a:pt x="3045" y="921"/>
                </a:lnTo>
                <a:lnTo>
                  <a:pt x="3046" y="921"/>
                </a:lnTo>
                <a:lnTo>
                  <a:pt x="3046" y="921"/>
                </a:lnTo>
                <a:lnTo>
                  <a:pt x="3047" y="920"/>
                </a:lnTo>
                <a:lnTo>
                  <a:pt x="3047" y="919"/>
                </a:lnTo>
                <a:lnTo>
                  <a:pt x="3047" y="918"/>
                </a:lnTo>
                <a:lnTo>
                  <a:pt x="3048" y="914"/>
                </a:lnTo>
                <a:lnTo>
                  <a:pt x="3048" y="913"/>
                </a:lnTo>
                <a:lnTo>
                  <a:pt x="3049" y="912"/>
                </a:lnTo>
                <a:lnTo>
                  <a:pt x="3049" y="910"/>
                </a:lnTo>
                <a:lnTo>
                  <a:pt x="3049" y="910"/>
                </a:lnTo>
                <a:lnTo>
                  <a:pt x="3050" y="910"/>
                </a:lnTo>
                <a:lnTo>
                  <a:pt x="3050" y="910"/>
                </a:lnTo>
                <a:lnTo>
                  <a:pt x="3052" y="911"/>
                </a:lnTo>
                <a:lnTo>
                  <a:pt x="3052" y="911"/>
                </a:lnTo>
                <a:lnTo>
                  <a:pt x="3052" y="910"/>
                </a:lnTo>
                <a:lnTo>
                  <a:pt x="3053" y="910"/>
                </a:lnTo>
                <a:lnTo>
                  <a:pt x="3053" y="909"/>
                </a:lnTo>
                <a:lnTo>
                  <a:pt x="3054" y="909"/>
                </a:lnTo>
                <a:lnTo>
                  <a:pt x="3054" y="908"/>
                </a:lnTo>
                <a:lnTo>
                  <a:pt x="3054" y="908"/>
                </a:lnTo>
                <a:lnTo>
                  <a:pt x="3055" y="907"/>
                </a:lnTo>
                <a:lnTo>
                  <a:pt x="3055" y="907"/>
                </a:lnTo>
                <a:lnTo>
                  <a:pt x="3056" y="905"/>
                </a:lnTo>
                <a:lnTo>
                  <a:pt x="3056" y="907"/>
                </a:lnTo>
                <a:lnTo>
                  <a:pt x="3056" y="905"/>
                </a:lnTo>
                <a:lnTo>
                  <a:pt x="3057" y="905"/>
                </a:lnTo>
                <a:lnTo>
                  <a:pt x="3057" y="905"/>
                </a:lnTo>
                <a:lnTo>
                  <a:pt x="3058" y="907"/>
                </a:lnTo>
                <a:lnTo>
                  <a:pt x="3058" y="907"/>
                </a:lnTo>
                <a:lnTo>
                  <a:pt x="3058" y="905"/>
                </a:lnTo>
                <a:lnTo>
                  <a:pt x="3059" y="905"/>
                </a:lnTo>
                <a:lnTo>
                  <a:pt x="3059" y="905"/>
                </a:lnTo>
                <a:lnTo>
                  <a:pt x="3061" y="907"/>
                </a:lnTo>
                <a:lnTo>
                  <a:pt x="3061" y="907"/>
                </a:lnTo>
                <a:lnTo>
                  <a:pt x="3062" y="909"/>
                </a:lnTo>
                <a:lnTo>
                  <a:pt x="3062" y="910"/>
                </a:lnTo>
                <a:lnTo>
                  <a:pt x="3062" y="911"/>
                </a:lnTo>
                <a:lnTo>
                  <a:pt x="3063" y="911"/>
                </a:lnTo>
                <a:lnTo>
                  <a:pt x="3063" y="911"/>
                </a:lnTo>
                <a:lnTo>
                  <a:pt x="3064" y="910"/>
                </a:lnTo>
                <a:lnTo>
                  <a:pt x="3064" y="911"/>
                </a:lnTo>
                <a:lnTo>
                  <a:pt x="3064" y="911"/>
                </a:lnTo>
                <a:lnTo>
                  <a:pt x="3065" y="912"/>
                </a:lnTo>
                <a:lnTo>
                  <a:pt x="3065" y="912"/>
                </a:lnTo>
                <a:lnTo>
                  <a:pt x="3066" y="912"/>
                </a:lnTo>
                <a:lnTo>
                  <a:pt x="3066" y="912"/>
                </a:lnTo>
                <a:lnTo>
                  <a:pt x="3066" y="912"/>
                </a:lnTo>
                <a:lnTo>
                  <a:pt x="3067" y="914"/>
                </a:lnTo>
                <a:lnTo>
                  <a:pt x="3067" y="913"/>
                </a:lnTo>
                <a:lnTo>
                  <a:pt x="3068" y="914"/>
                </a:lnTo>
                <a:lnTo>
                  <a:pt x="3068" y="916"/>
                </a:lnTo>
                <a:lnTo>
                  <a:pt x="3068" y="917"/>
                </a:lnTo>
                <a:lnTo>
                  <a:pt x="3070" y="917"/>
                </a:lnTo>
                <a:lnTo>
                  <a:pt x="3070" y="917"/>
                </a:lnTo>
                <a:lnTo>
                  <a:pt x="3071" y="916"/>
                </a:lnTo>
                <a:lnTo>
                  <a:pt x="3071" y="917"/>
                </a:lnTo>
                <a:lnTo>
                  <a:pt x="3071" y="917"/>
                </a:lnTo>
                <a:lnTo>
                  <a:pt x="3072" y="916"/>
                </a:lnTo>
                <a:lnTo>
                  <a:pt x="3072" y="914"/>
                </a:lnTo>
                <a:lnTo>
                  <a:pt x="3073" y="914"/>
                </a:lnTo>
                <a:lnTo>
                  <a:pt x="3073" y="914"/>
                </a:lnTo>
                <a:lnTo>
                  <a:pt x="3073" y="914"/>
                </a:lnTo>
                <a:lnTo>
                  <a:pt x="3074" y="916"/>
                </a:lnTo>
                <a:lnTo>
                  <a:pt x="3074" y="914"/>
                </a:lnTo>
                <a:lnTo>
                  <a:pt x="3075" y="916"/>
                </a:lnTo>
                <a:lnTo>
                  <a:pt x="3075" y="917"/>
                </a:lnTo>
                <a:lnTo>
                  <a:pt x="3076" y="917"/>
                </a:lnTo>
                <a:lnTo>
                  <a:pt x="3076" y="917"/>
                </a:lnTo>
                <a:lnTo>
                  <a:pt x="3076" y="918"/>
                </a:lnTo>
                <a:lnTo>
                  <a:pt x="3077" y="918"/>
                </a:lnTo>
                <a:lnTo>
                  <a:pt x="3077" y="918"/>
                </a:lnTo>
                <a:lnTo>
                  <a:pt x="3079" y="919"/>
                </a:lnTo>
                <a:lnTo>
                  <a:pt x="3079" y="919"/>
                </a:lnTo>
                <a:lnTo>
                  <a:pt x="3079" y="920"/>
                </a:lnTo>
                <a:lnTo>
                  <a:pt x="3080" y="921"/>
                </a:lnTo>
                <a:lnTo>
                  <a:pt x="3080" y="923"/>
                </a:lnTo>
                <a:lnTo>
                  <a:pt x="3081" y="923"/>
                </a:lnTo>
                <a:lnTo>
                  <a:pt x="3081" y="925"/>
                </a:lnTo>
                <a:lnTo>
                  <a:pt x="3081" y="925"/>
                </a:lnTo>
                <a:lnTo>
                  <a:pt x="3082" y="925"/>
                </a:lnTo>
                <a:lnTo>
                  <a:pt x="3082" y="925"/>
                </a:lnTo>
                <a:lnTo>
                  <a:pt x="3083" y="925"/>
                </a:lnTo>
                <a:lnTo>
                  <a:pt x="3083" y="925"/>
                </a:lnTo>
                <a:lnTo>
                  <a:pt x="3083" y="923"/>
                </a:lnTo>
                <a:lnTo>
                  <a:pt x="3084" y="922"/>
                </a:lnTo>
                <a:lnTo>
                  <a:pt x="3084" y="921"/>
                </a:lnTo>
                <a:lnTo>
                  <a:pt x="3085" y="920"/>
                </a:lnTo>
                <a:lnTo>
                  <a:pt x="3085" y="918"/>
                </a:lnTo>
                <a:lnTo>
                  <a:pt x="3085" y="918"/>
                </a:lnTo>
                <a:lnTo>
                  <a:pt x="3086" y="918"/>
                </a:lnTo>
                <a:lnTo>
                  <a:pt x="3086" y="917"/>
                </a:lnTo>
                <a:lnTo>
                  <a:pt x="3088" y="916"/>
                </a:lnTo>
                <a:lnTo>
                  <a:pt x="3088" y="912"/>
                </a:lnTo>
                <a:lnTo>
                  <a:pt x="3088" y="912"/>
                </a:lnTo>
                <a:lnTo>
                  <a:pt x="3089" y="912"/>
                </a:lnTo>
                <a:lnTo>
                  <a:pt x="3089" y="911"/>
                </a:lnTo>
                <a:lnTo>
                  <a:pt x="3090" y="910"/>
                </a:lnTo>
                <a:lnTo>
                  <a:pt x="3090" y="910"/>
                </a:lnTo>
                <a:lnTo>
                  <a:pt x="3091" y="910"/>
                </a:lnTo>
                <a:lnTo>
                  <a:pt x="3091" y="912"/>
                </a:lnTo>
                <a:lnTo>
                  <a:pt x="3091" y="913"/>
                </a:lnTo>
                <a:lnTo>
                  <a:pt x="3092" y="913"/>
                </a:lnTo>
                <a:lnTo>
                  <a:pt x="3092" y="913"/>
                </a:lnTo>
                <a:lnTo>
                  <a:pt x="3093" y="913"/>
                </a:lnTo>
                <a:lnTo>
                  <a:pt x="3093" y="912"/>
                </a:lnTo>
                <a:lnTo>
                  <a:pt x="3093" y="912"/>
                </a:lnTo>
                <a:lnTo>
                  <a:pt x="3094" y="911"/>
                </a:lnTo>
                <a:lnTo>
                  <a:pt x="3094" y="911"/>
                </a:lnTo>
                <a:lnTo>
                  <a:pt x="3095" y="911"/>
                </a:lnTo>
                <a:lnTo>
                  <a:pt x="3095" y="910"/>
                </a:lnTo>
                <a:lnTo>
                  <a:pt x="3095" y="910"/>
                </a:lnTo>
                <a:lnTo>
                  <a:pt x="3097" y="910"/>
                </a:lnTo>
                <a:lnTo>
                  <a:pt x="3097" y="910"/>
                </a:lnTo>
                <a:lnTo>
                  <a:pt x="3098" y="909"/>
                </a:lnTo>
                <a:lnTo>
                  <a:pt x="3098" y="910"/>
                </a:lnTo>
                <a:lnTo>
                  <a:pt x="3098" y="911"/>
                </a:lnTo>
                <a:lnTo>
                  <a:pt x="3099" y="913"/>
                </a:lnTo>
                <a:lnTo>
                  <a:pt x="3099" y="913"/>
                </a:lnTo>
                <a:lnTo>
                  <a:pt x="3100" y="914"/>
                </a:lnTo>
                <a:lnTo>
                  <a:pt x="3100" y="913"/>
                </a:lnTo>
                <a:lnTo>
                  <a:pt x="3100" y="913"/>
                </a:lnTo>
                <a:lnTo>
                  <a:pt x="3101" y="911"/>
                </a:lnTo>
                <a:lnTo>
                  <a:pt x="3101" y="911"/>
                </a:lnTo>
                <a:lnTo>
                  <a:pt x="3102" y="911"/>
                </a:lnTo>
                <a:lnTo>
                  <a:pt x="3102" y="911"/>
                </a:lnTo>
                <a:lnTo>
                  <a:pt x="3102" y="911"/>
                </a:lnTo>
                <a:lnTo>
                  <a:pt x="3103" y="912"/>
                </a:lnTo>
                <a:lnTo>
                  <a:pt x="3103" y="912"/>
                </a:lnTo>
                <a:lnTo>
                  <a:pt x="3104" y="913"/>
                </a:lnTo>
                <a:lnTo>
                  <a:pt x="3104" y="913"/>
                </a:lnTo>
                <a:lnTo>
                  <a:pt x="3106" y="913"/>
                </a:lnTo>
                <a:lnTo>
                  <a:pt x="3106" y="913"/>
                </a:lnTo>
                <a:lnTo>
                  <a:pt x="3106" y="912"/>
                </a:lnTo>
                <a:lnTo>
                  <a:pt x="3107" y="913"/>
                </a:lnTo>
                <a:lnTo>
                  <a:pt x="3107" y="911"/>
                </a:lnTo>
                <a:lnTo>
                  <a:pt x="3108" y="910"/>
                </a:lnTo>
                <a:lnTo>
                  <a:pt x="3108" y="909"/>
                </a:lnTo>
                <a:lnTo>
                  <a:pt x="3108" y="909"/>
                </a:lnTo>
                <a:lnTo>
                  <a:pt x="3109" y="908"/>
                </a:lnTo>
                <a:lnTo>
                  <a:pt x="3109" y="909"/>
                </a:lnTo>
                <a:lnTo>
                  <a:pt x="3110" y="910"/>
                </a:lnTo>
                <a:lnTo>
                  <a:pt x="3110" y="909"/>
                </a:lnTo>
                <a:lnTo>
                  <a:pt x="3110" y="910"/>
                </a:lnTo>
                <a:lnTo>
                  <a:pt x="3111" y="909"/>
                </a:lnTo>
                <a:lnTo>
                  <a:pt x="3111" y="910"/>
                </a:lnTo>
                <a:lnTo>
                  <a:pt x="3112" y="910"/>
                </a:lnTo>
                <a:lnTo>
                  <a:pt x="3112" y="911"/>
                </a:lnTo>
                <a:lnTo>
                  <a:pt x="3112" y="913"/>
                </a:lnTo>
                <a:lnTo>
                  <a:pt x="3113" y="914"/>
                </a:lnTo>
                <a:lnTo>
                  <a:pt x="3113" y="914"/>
                </a:lnTo>
                <a:lnTo>
                  <a:pt x="3115" y="913"/>
                </a:lnTo>
                <a:lnTo>
                  <a:pt x="3115" y="912"/>
                </a:lnTo>
                <a:lnTo>
                  <a:pt x="3115" y="913"/>
                </a:lnTo>
                <a:lnTo>
                  <a:pt x="3116" y="913"/>
                </a:lnTo>
                <a:lnTo>
                  <a:pt x="3116" y="914"/>
                </a:lnTo>
                <a:lnTo>
                  <a:pt x="3117" y="913"/>
                </a:lnTo>
                <a:lnTo>
                  <a:pt x="3117" y="913"/>
                </a:lnTo>
                <a:lnTo>
                  <a:pt x="3118" y="912"/>
                </a:lnTo>
                <a:lnTo>
                  <a:pt x="3118" y="912"/>
                </a:lnTo>
                <a:lnTo>
                  <a:pt x="3118" y="912"/>
                </a:lnTo>
                <a:lnTo>
                  <a:pt x="3119" y="913"/>
                </a:lnTo>
                <a:lnTo>
                  <a:pt x="3119" y="913"/>
                </a:lnTo>
                <a:lnTo>
                  <a:pt x="3120" y="913"/>
                </a:lnTo>
                <a:lnTo>
                  <a:pt x="3120" y="913"/>
                </a:lnTo>
                <a:lnTo>
                  <a:pt x="3120" y="913"/>
                </a:lnTo>
                <a:lnTo>
                  <a:pt x="3121" y="914"/>
                </a:lnTo>
                <a:lnTo>
                  <a:pt x="3121" y="913"/>
                </a:lnTo>
                <a:lnTo>
                  <a:pt x="3122" y="912"/>
                </a:lnTo>
                <a:lnTo>
                  <a:pt x="3122" y="911"/>
                </a:lnTo>
                <a:lnTo>
                  <a:pt x="3122" y="912"/>
                </a:lnTo>
                <a:lnTo>
                  <a:pt x="3123" y="912"/>
                </a:lnTo>
                <a:lnTo>
                  <a:pt x="3123" y="912"/>
                </a:lnTo>
                <a:lnTo>
                  <a:pt x="3125" y="911"/>
                </a:lnTo>
                <a:lnTo>
                  <a:pt x="3125" y="911"/>
                </a:lnTo>
                <a:lnTo>
                  <a:pt x="3125" y="910"/>
                </a:lnTo>
                <a:lnTo>
                  <a:pt x="3126" y="909"/>
                </a:lnTo>
                <a:lnTo>
                  <a:pt x="3126" y="909"/>
                </a:lnTo>
                <a:lnTo>
                  <a:pt x="3127" y="909"/>
                </a:lnTo>
                <a:lnTo>
                  <a:pt x="3127" y="908"/>
                </a:lnTo>
                <a:lnTo>
                  <a:pt x="3127" y="908"/>
                </a:lnTo>
                <a:lnTo>
                  <a:pt x="3128" y="910"/>
                </a:lnTo>
                <a:lnTo>
                  <a:pt x="3128" y="911"/>
                </a:lnTo>
                <a:lnTo>
                  <a:pt x="3129" y="913"/>
                </a:lnTo>
                <a:lnTo>
                  <a:pt x="3129" y="913"/>
                </a:lnTo>
                <a:lnTo>
                  <a:pt x="3129" y="914"/>
                </a:lnTo>
                <a:lnTo>
                  <a:pt x="3130" y="916"/>
                </a:lnTo>
                <a:lnTo>
                  <a:pt x="3130" y="914"/>
                </a:lnTo>
                <a:lnTo>
                  <a:pt x="3131" y="916"/>
                </a:lnTo>
                <a:lnTo>
                  <a:pt x="3131" y="916"/>
                </a:lnTo>
                <a:lnTo>
                  <a:pt x="3132" y="914"/>
                </a:lnTo>
                <a:lnTo>
                  <a:pt x="3132" y="916"/>
                </a:lnTo>
                <a:lnTo>
                  <a:pt x="3132" y="914"/>
                </a:lnTo>
                <a:lnTo>
                  <a:pt x="3134" y="917"/>
                </a:lnTo>
                <a:lnTo>
                  <a:pt x="3134" y="918"/>
                </a:lnTo>
                <a:lnTo>
                  <a:pt x="3135" y="918"/>
                </a:lnTo>
                <a:lnTo>
                  <a:pt x="3135" y="919"/>
                </a:lnTo>
                <a:lnTo>
                  <a:pt x="3135" y="920"/>
                </a:lnTo>
                <a:lnTo>
                  <a:pt x="3136" y="922"/>
                </a:lnTo>
                <a:lnTo>
                  <a:pt x="3136" y="920"/>
                </a:lnTo>
                <a:lnTo>
                  <a:pt x="3137" y="919"/>
                </a:lnTo>
                <a:lnTo>
                  <a:pt x="3137" y="918"/>
                </a:lnTo>
                <a:lnTo>
                  <a:pt x="3137" y="916"/>
                </a:lnTo>
                <a:lnTo>
                  <a:pt x="3138" y="914"/>
                </a:lnTo>
                <a:lnTo>
                  <a:pt x="3138" y="912"/>
                </a:lnTo>
                <a:lnTo>
                  <a:pt x="3139" y="911"/>
                </a:lnTo>
                <a:lnTo>
                  <a:pt x="3139" y="910"/>
                </a:lnTo>
                <a:lnTo>
                  <a:pt x="3139" y="909"/>
                </a:lnTo>
                <a:lnTo>
                  <a:pt x="3140" y="910"/>
                </a:lnTo>
                <a:lnTo>
                  <a:pt x="3140" y="911"/>
                </a:lnTo>
                <a:lnTo>
                  <a:pt x="3141" y="912"/>
                </a:lnTo>
                <a:lnTo>
                  <a:pt x="3141" y="912"/>
                </a:lnTo>
                <a:lnTo>
                  <a:pt x="3141" y="913"/>
                </a:lnTo>
                <a:lnTo>
                  <a:pt x="3143" y="912"/>
                </a:lnTo>
                <a:lnTo>
                  <a:pt x="3143" y="912"/>
                </a:lnTo>
                <a:lnTo>
                  <a:pt x="3144" y="912"/>
                </a:lnTo>
                <a:lnTo>
                  <a:pt x="3144" y="913"/>
                </a:lnTo>
                <a:lnTo>
                  <a:pt x="3144" y="914"/>
                </a:lnTo>
                <a:lnTo>
                  <a:pt x="3145" y="912"/>
                </a:lnTo>
                <a:lnTo>
                  <a:pt x="3145" y="912"/>
                </a:lnTo>
                <a:lnTo>
                  <a:pt x="3146" y="912"/>
                </a:lnTo>
                <a:lnTo>
                  <a:pt x="3146" y="914"/>
                </a:lnTo>
                <a:lnTo>
                  <a:pt x="3147" y="916"/>
                </a:lnTo>
                <a:lnTo>
                  <a:pt x="3147" y="918"/>
                </a:lnTo>
                <a:lnTo>
                  <a:pt x="3147" y="918"/>
                </a:lnTo>
                <a:lnTo>
                  <a:pt x="3148" y="918"/>
                </a:lnTo>
                <a:lnTo>
                  <a:pt x="3148" y="919"/>
                </a:lnTo>
                <a:lnTo>
                  <a:pt x="3149" y="919"/>
                </a:lnTo>
                <a:lnTo>
                  <a:pt x="3149" y="919"/>
                </a:lnTo>
                <a:lnTo>
                  <a:pt x="3149" y="920"/>
                </a:lnTo>
                <a:lnTo>
                  <a:pt x="3150" y="920"/>
                </a:lnTo>
                <a:lnTo>
                  <a:pt x="3150" y="920"/>
                </a:lnTo>
                <a:lnTo>
                  <a:pt x="3152" y="920"/>
                </a:lnTo>
                <a:lnTo>
                  <a:pt x="3152" y="921"/>
                </a:lnTo>
                <a:lnTo>
                  <a:pt x="3152" y="921"/>
                </a:lnTo>
                <a:lnTo>
                  <a:pt x="3153" y="923"/>
                </a:lnTo>
                <a:lnTo>
                  <a:pt x="3153" y="923"/>
                </a:lnTo>
                <a:lnTo>
                  <a:pt x="3154" y="922"/>
                </a:lnTo>
                <a:lnTo>
                  <a:pt x="3154" y="922"/>
                </a:lnTo>
                <a:lnTo>
                  <a:pt x="3154" y="923"/>
                </a:lnTo>
                <a:lnTo>
                  <a:pt x="3155" y="922"/>
                </a:lnTo>
                <a:lnTo>
                  <a:pt x="3155" y="921"/>
                </a:lnTo>
                <a:lnTo>
                  <a:pt x="3156" y="922"/>
                </a:lnTo>
                <a:lnTo>
                  <a:pt x="3156" y="921"/>
                </a:lnTo>
                <a:lnTo>
                  <a:pt x="3156" y="921"/>
                </a:lnTo>
                <a:lnTo>
                  <a:pt x="3157" y="922"/>
                </a:lnTo>
                <a:lnTo>
                  <a:pt x="3157" y="920"/>
                </a:lnTo>
                <a:lnTo>
                  <a:pt x="3158" y="918"/>
                </a:lnTo>
                <a:lnTo>
                  <a:pt x="3158" y="917"/>
                </a:lnTo>
                <a:lnTo>
                  <a:pt x="3158" y="916"/>
                </a:lnTo>
                <a:lnTo>
                  <a:pt x="3159" y="917"/>
                </a:lnTo>
                <a:lnTo>
                  <a:pt x="3159" y="916"/>
                </a:lnTo>
                <a:lnTo>
                  <a:pt x="3161" y="917"/>
                </a:lnTo>
                <a:lnTo>
                  <a:pt x="3161" y="918"/>
                </a:lnTo>
                <a:lnTo>
                  <a:pt x="3162" y="919"/>
                </a:lnTo>
                <a:lnTo>
                  <a:pt x="3162" y="919"/>
                </a:lnTo>
                <a:lnTo>
                  <a:pt x="3162" y="921"/>
                </a:lnTo>
                <a:lnTo>
                  <a:pt x="3163" y="921"/>
                </a:lnTo>
                <a:lnTo>
                  <a:pt x="3163" y="922"/>
                </a:lnTo>
                <a:lnTo>
                  <a:pt x="3164" y="922"/>
                </a:lnTo>
                <a:lnTo>
                  <a:pt x="3164" y="921"/>
                </a:lnTo>
                <a:lnTo>
                  <a:pt x="3164" y="920"/>
                </a:lnTo>
                <a:lnTo>
                  <a:pt x="3165" y="920"/>
                </a:lnTo>
                <a:lnTo>
                  <a:pt x="3165" y="920"/>
                </a:lnTo>
                <a:lnTo>
                  <a:pt x="3166" y="921"/>
                </a:lnTo>
                <a:lnTo>
                  <a:pt x="3166" y="920"/>
                </a:lnTo>
                <a:lnTo>
                  <a:pt x="3166" y="919"/>
                </a:lnTo>
                <a:lnTo>
                  <a:pt x="3167" y="919"/>
                </a:lnTo>
                <a:lnTo>
                  <a:pt x="3167" y="918"/>
                </a:lnTo>
                <a:lnTo>
                  <a:pt x="3168" y="917"/>
                </a:lnTo>
                <a:lnTo>
                  <a:pt x="3168" y="916"/>
                </a:lnTo>
                <a:lnTo>
                  <a:pt x="3168" y="916"/>
                </a:lnTo>
                <a:lnTo>
                  <a:pt x="3170" y="914"/>
                </a:lnTo>
                <a:lnTo>
                  <a:pt x="3170" y="913"/>
                </a:lnTo>
                <a:lnTo>
                  <a:pt x="3171" y="914"/>
                </a:lnTo>
                <a:lnTo>
                  <a:pt x="3171" y="914"/>
                </a:lnTo>
                <a:lnTo>
                  <a:pt x="3171" y="913"/>
                </a:lnTo>
                <a:lnTo>
                  <a:pt x="3172" y="913"/>
                </a:lnTo>
                <a:lnTo>
                  <a:pt x="3172" y="914"/>
                </a:lnTo>
                <a:lnTo>
                  <a:pt x="3173" y="916"/>
                </a:lnTo>
                <a:lnTo>
                  <a:pt x="3173" y="916"/>
                </a:lnTo>
                <a:lnTo>
                  <a:pt x="3174" y="914"/>
                </a:lnTo>
                <a:lnTo>
                  <a:pt x="3174" y="914"/>
                </a:lnTo>
                <a:lnTo>
                  <a:pt x="3174" y="912"/>
                </a:lnTo>
                <a:lnTo>
                  <a:pt x="3175" y="914"/>
                </a:lnTo>
                <a:lnTo>
                  <a:pt x="3175" y="914"/>
                </a:lnTo>
                <a:lnTo>
                  <a:pt x="3176" y="913"/>
                </a:lnTo>
                <a:lnTo>
                  <a:pt x="3176" y="914"/>
                </a:lnTo>
                <a:lnTo>
                  <a:pt x="3176" y="912"/>
                </a:lnTo>
                <a:lnTo>
                  <a:pt x="3177" y="912"/>
                </a:lnTo>
                <a:lnTo>
                  <a:pt x="3177" y="911"/>
                </a:lnTo>
                <a:lnTo>
                  <a:pt x="3179" y="910"/>
                </a:lnTo>
                <a:lnTo>
                  <a:pt x="3179" y="910"/>
                </a:lnTo>
                <a:lnTo>
                  <a:pt x="3179" y="910"/>
                </a:lnTo>
                <a:lnTo>
                  <a:pt x="3180" y="909"/>
                </a:lnTo>
                <a:lnTo>
                  <a:pt x="3180" y="909"/>
                </a:lnTo>
                <a:lnTo>
                  <a:pt x="3181" y="909"/>
                </a:lnTo>
                <a:lnTo>
                  <a:pt x="3181" y="910"/>
                </a:lnTo>
                <a:lnTo>
                  <a:pt x="3181" y="909"/>
                </a:lnTo>
                <a:lnTo>
                  <a:pt x="3182" y="909"/>
                </a:lnTo>
                <a:lnTo>
                  <a:pt x="3182" y="909"/>
                </a:lnTo>
                <a:lnTo>
                  <a:pt x="3183" y="909"/>
                </a:lnTo>
                <a:lnTo>
                  <a:pt x="3183" y="909"/>
                </a:lnTo>
                <a:lnTo>
                  <a:pt x="3183" y="908"/>
                </a:lnTo>
                <a:lnTo>
                  <a:pt x="3184" y="908"/>
                </a:lnTo>
                <a:lnTo>
                  <a:pt x="3184" y="908"/>
                </a:lnTo>
                <a:lnTo>
                  <a:pt x="3185" y="909"/>
                </a:lnTo>
                <a:lnTo>
                  <a:pt x="3185" y="907"/>
                </a:lnTo>
                <a:lnTo>
                  <a:pt x="3185" y="908"/>
                </a:lnTo>
                <a:lnTo>
                  <a:pt x="3186" y="908"/>
                </a:lnTo>
                <a:lnTo>
                  <a:pt x="3186" y="908"/>
                </a:lnTo>
                <a:lnTo>
                  <a:pt x="3188" y="907"/>
                </a:lnTo>
                <a:lnTo>
                  <a:pt x="3188" y="905"/>
                </a:lnTo>
                <a:lnTo>
                  <a:pt x="3189" y="905"/>
                </a:lnTo>
                <a:lnTo>
                  <a:pt x="3189" y="905"/>
                </a:lnTo>
                <a:lnTo>
                  <a:pt x="3189" y="904"/>
                </a:lnTo>
                <a:lnTo>
                  <a:pt x="3190" y="905"/>
                </a:lnTo>
                <a:lnTo>
                  <a:pt x="3190" y="907"/>
                </a:lnTo>
                <a:lnTo>
                  <a:pt x="3191" y="908"/>
                </a:lnTo>
                <a:lnTo>
                  <a:pt x="3191" y="908"/>
                </a:lnTo>
                <a:lnTo>
                  <a:pt x="3191" y="909"/>
                </a:lnTo>
                <a:lnTo>
                  <a:pt x="3192" y="908"/>
                </a:lnTo>
                <a:lnTo>
                  <a:pt x="3192" y="908"/>
                </a:lnTo>
                <a:lnTo>
                  <a:pt x="3193" y="908"/>
                </a:lnTo>
                <a:lnTo>
                  <a:pt x="3193" y="908"/>
                </a:lnTo>
                <a:lnTo>
                  <a:pt x="3193" y="908"/>
                </a:lnTo>
                <a:lnTo>
                  <a:pt x="3194" y="905"/>
                </a:lnTo>
                <a:lnTo>
                  <a:pt x="3194" y="903"/>
                </a:lnTo>
                <a:lnTo>
                  <a:pt x="3195" y="901"/>
                </a:lnTo>
                <a:lnTo>
                  <a:pt x="3195" y="900"/>
                </a:lnTo>
                <a:lnTo>
                  <a:pt x="3195" y="900"/>
                </a:lnTo>
                <a:lnTo>
                  <a:pt x="3197" y="900"/>
                </a:lnTo>
                <a:lnTo>
                  <a:pt x="3197" y="900"/>
                </a:lnTo>
                <a:lnTo>
                  <a:pt x="3198" y="900"/>
                </a:lnTo>
                <a:lnTo>
                  <a:pt x="3198" y="901"/>
                </a:lnTo>
                <a:lnTo>
                  <a:pt x="3198" y="902"/>
                </a:lnTo>
                <a:lnTo>
                  <a:pt x="3199" y="902"/>
                </a:lnTo>
                <a:lnTo>
                  <a:pt x="3199" y="903"/>
                </a:lnTo>
                <a:lnTo>
                  <a:pt x="3200" y="903"/>
                </a:lnTo>
                <a:lnTo>
                  <a:pt x="3200" y="903"/>
                </a:lnTo>
                <a:lnTo>
                  <a:pt x="3200" y="903"/>
                </a:lnTo>
                <a:lnTo>
                  <a:pt x="3201" y="904"/>
                </a:lnTo>
                <a:lnTo>
                  <a:pt x="3201" y="905"/>
                </a:lnTo>
                <a:lnTo>
                  <a:pt x="3202" y="905"/>
                </a:lnTo>
                <a:lnTo>
                  <a:pt x="3202" y="905"/>
                </a:lnTo>
                <a:lnTo>
                  <a:pt x="3203" y="905"/>
                </a:lnTo>
                <a:lnTo>
                  <a:pt x="3203" y="905"/>
                </a:lnTo>
                <a:lnTo>
                  <a:pt x="3203" y="904"/>
                </a:lnTo>
                <a:lnTo>
                  <a:pt x="3204" y="904"/>
                </a:lnTo>
                <a:lnTo>
                  <a:pt x="3204" y="903"/>
                </a:lnTo>
                <a:lnTo>
                  <a:pt x="3206" y="903"/>
                </a:lnTo>
                <a:lnTo>
                  <a:pt x="3206" y="903"/>
                </a:lnTo>
                <a:lnTo>
                  <a:pt x="3206" y="904"/>
                </a:lnTo>
                <a:lnTo>
                  <a:pt x="3207" y="904"/>
                </a:lnTo>
                <a:lnTo>
                  <a:pt x="3207" y="905"/>
                </a:lnTo>
                <a:lnTo>
                  <a:pt x="3208" y="905"/>
                </a:lnTo>
                <a:lnTo>
                  <a:pt x="3208" y="907"/>
                </a:lnTo>
                <a:lnTo>
                  <a:pt x="3208" y="905"/>
                </a:lnTo>
                <a:lnTo>
                  <a:pt x="3209" y="905"/>
                </a:lnTo>
                <a:lnTo>
                  <a:pt x="3209" y="905"/>
                </a:lnTo>
                <a:lnTo>
                  <a:pt x="3210" y="905"/>
                </a:lnTo>
                <a:lnTo>
                  <a:pt x="3210" y="904"/>
                </a:lnTo>
                <a:lnTo>
                  <a:pt x="3210" y="903"/>
                </a:lnTo>
                <a:lnTo>
                  <a:pt x="3211" y="903"/>
                </a:lnTo>
                <a:lnTo>
                  <a:pt x="3211" y="902"/>
                </a:lnTo>
                <a:lnTo>
                  <a:pt x="3212" y="903"/>
                </a:lnTo>
                <a:lnTo>
                  <a:pt x="3212" y="903"/>
                </a:lnTo>
                <a:lnTo>
                  <a:pt x="3212" y="902"/>
                </a:lnTo>
                <a:lnTo>
                  <a:pt x="3213" y="903"/>
                </a:lnTo>
                <a:lnTo>
                  <a:pt x="3213" y="903"/>
                </a:lnTo>
                <a:lnTo>
                  <a:pt x="3215" y="903"/>
                </a:lnTo>
                <a:lnTo>
                  <a:pt x="3215" y="904"/>
                </a:lnTo>
                <a:lnTo>
                  <a:pt x="3215" y="905"/>
                </a:lnTo>
                <a:lnTo>
                  <a:pt x="3216" y="907"/>
                </a:lnTo>
                <a:lnTo>
                  <a:pt x="3216" y="905"/>
                </a:lnTo>
                <a:lnTo>
                  <a:pt x="3217" y="907"/>
                </a:lnTo>
                <a:lnTo>
                  <a:pt x="3217" y="907"/>
                </a:lnTo>
                <a:lnTo>
                  <a:pt x="3218" y="908"/>
                </a:lnTo>
                <a:lnTo>
                  <a:pt x="3218" y="909"/>
                </a:lnTo>
                <a:lnTo>
                  <a:pt x="3218" y="910"/>
                </a:lnTo>
                <a:lnTo>
                  <a:pt x="3219" y="911"/>
                </a:lnTo>
                <a:lnTo>
                  <a:pt x="3219" y="913"/>
                </a:lnTo>
                <a:lnTo>
                  <a:pt x="3220" y="914"/>
                </a:lnTo>
                <a:lnTo>
                  <a:pt x="3220" y="914"/>
                </a:lnTo>
                <a:lnTo>
                  <a:pt x="3220" y="916"/>
                </a:lnTo>
                <a:lnTo>
                  <a:pt x="3221" y="917"/>
                </a:lnTo>
                <a:lnTo>
                  <a:pt x="3221" y="918"/>
                </a:lnTo>
                <a:lnTo>
                  <a:pt x="3222" y="918"/>
                </a:lnTo>
                <a:lnTo>
                  <a:pt x="3222" y="919"/>
                </a:lnTo>
                <a:lnTo>
                  <a:pt x="3222" y="919"/>
                </a:lnTo>
                <a:lnTo>
                  <a:pt x="3224" y="919"/>
                </a:lnTo>
                <a:lnTo>
                  <a:pt x="3224" y="918"/>
                </a:lnTo>
                <a:lnTo>
                  <a:pt x="3225" y="918"/>
                </a:lnTo>
                <a:lnTo>
                  <a:pt x="3225" y="918"/>
                </a:lnTo>
                <a:lnTo>
                  <a:pt x="3225" y="918"/>
                </a:lnTo>
                <a:lnTo>
                  <a:pt x="3226" y="917"/>
                </a:lnTo>
                <a:lnTo>
                  <a:pt x="3226" y="916"/>
                </a:lnTo>
                <a:lnTo>
                  <a:pt x="3227" y="914"/>
                </a:lnTo>
                <a:lnTo>
                  <a:pt x="3227" y="914"/>
                </a:lnTo>
                <a:lnTo>
                  <a:pt x="3227" y="912"/>
                </a:lnTo>
                <a:lnTo>
                  <a:pt x="3228" y="913"/>
                </a:lnTo>
                <a:lnTo>
                  <a:pt x="3228" y="912"/>
                </a:lnTo>
                <a:lnTo>
                  <a:pt x="3229" y="912"/>
                </a:lnTo>
                <a:lnTo>
                  <a:pt x="3229" y="911"/>
                </a:lnTo>
                <a:lnTo>
                  <a:pt x="3230" y="910"/>
                </a:lnTo>
                <a:lnTo>
                  <a:pt x="3230" y="909"/>
                </a:lnTo>
                <a:lnTo>
                  <a:pt x="3230" y="908"/>
                </a:lnTo>
                <a:lnTo>
                  <a:pt x="3231" y="907"/>
                </a:lnTo>
                <a:lnTo>
                  <a:pt x="3231" y="908"/>
                </a:lnTo>
                <a:lnTo>
                  <a:pt x="3233" y="910"/>
                </a:lnTo>
                <a:lnTo>
                  <a:pt x="3233" y="910"/>
                </a:lnTo>
                <a:lnTo>
                  <a:pt x="3233" y="910"/>
                </a:lnTo>
                <a:lnTo>
                  <a:pt x="3234" y="909"/>
                </a:lnTo>
                <a:lnTo>
                  <a:pt x="3234" y="910"/>
                </a:lnTo>
                <a:lnTo>
                  <a:pt x="3235" y="910"/>
                </a:lnTo>
                <a:lnTo>
                  <a:pt x="3235" y="911"/>
                </a:lnTo>
                <a:lnTo>
                  <a:pt x="3235" y="911"/>
                </a:lnTo>
                <a:lnTo>
                  <a:pt x="3236" y="911"/>
                </a:lnTo>
                <a:lnTo>
                  <a:pt x="3236" y="911"/>
                </a:lnTo>
                <a:lnTo>
                  <a:pt x="3237" y="911"/>
                </a:lnTo>
                <a:lnTo>
                  <a:pt x="3237" y="911"/>
                </a:lnTo>
                <a:lnTo>
                  <a:pt x="3237" y="912"/>
                </a:lnTo>
                <a:lnTo>
                  <a:pt x="3238" y="913"/>
                </a:lnTo>
                <a:lnTo>
                  <a:pt x="3238" y="914"/>
                </a:lnTo>
                <a:lnTo>
                  <a:pt x="3239" y="916"/>
                </a:lnTo>
                <a:lnTo>
                  <a:pt x="3239" y="916"/>
                </a:lnTo>
                <a:lnTo>
                  <a:pt x="3239" y="916"/>
                </a:lnTo>
                <a:lnTo>
                  <a:pt x="3240" y="918"/>
                </a:lnTo>
                <a:lnTo>
                  <a:pt x="3240" y="918"/>
                </a:lnTo>
                <a:lnTo>
                  <a:pt x="3242" y="918"/>
                </a:lnTo>
                <a:lnTo>
                  <a:pt x="3242" y="917"/>
                </a:lnTo>
                <a:lnTo>
                  <a:pt x="3242" y="917"/>
                </a:lnTo>
                <a:lnTo>
                  <a:pt x="3243" y="917"/>
                </a:lnTo>
                <a:lnTo>
                  <a:pt x="3243" y="917"/>
                </a:lnTo>
                <a:lnTo>
                  <a:pt x="3244" y="918"/>
                </a:lnTo>
                <a:lnTo>
                  <a:pt x="3244" y="920"/>
                </a:lnTo>
                <a:lnTo>
                  <a:pt x="3245" y="921"/>
                </a:lnTo>
                <a:lnTo>
                  <a:pt x="3245" y="921"/>
                </a:lnTo>
                <a:lnTo>
                  <a:pt x="3245" y="921"/>
                </a:lnTo>
                <a:lnTo>
                  <a:pt x="3246" y="920"/>
                </a:lnTo>
                <a:lnTo>
                  <a:pt x="3246" y="920"/>
                </a:lnTo>
                <a:lnTo>
                  <a:pt x="3247" y="920"/>
                </a:lnTo>
                <a:lnTo>
                  <a:pt x="3247" y="918"/>
                </a:lnTo>
                <a:lnTo>
                  <a:pt x="3247" y="918"/>
                </a:lnTo>
                <a:lnTo>
                  <a:pt x="3248" y="916"/>
                </a:lnTo>
                <a:lnTo>
                  <a:pt x="3248" y="916"/>
                </a:lnTo>
                <a:lnTo>
                  <a:pt x="3249" y="916"/>
                </a:lnTo>
                <a:lnTo>
                  <a:pt x="3249" y="917"/>
                </a:lnTo>
                <a:lnTo>
                  <a:pt x="3249" y="918"/>
                </a:lnTo>
                <a:lnTo>
                  <a:pt x="3251" y="918"/>
                </a:lnTo>
                <a:lnTo>
                  <a:pt x="3251" y="919"/>
                </a:lnTo>
                <a:lnTo>
                  <a:pt x="3252" y="919"/>
                </a:lnTo>
                <a:lnTo>
                  <a:pt x="3252" y="920"/>
                </a:lnTo>
                <a:lnTo>
                  <a:pt x="3252" y="920"/>
                </a:lnTo>
                <a:lnTo>
                  <a:pt x="3253" y="920"/>
                </a:lnTo>
                <a:lnTo>
                  <a:pt x="3253" y="920"/>
                </a:lnTo>
                <a:lnTo>
                  <a:pt x="3254" y="920"/>
                </a:lnTo>
                <a:lnTo>
                  <a:pt x="3254" y="919"/>
                </a:lnTo>
                <a:lnTo>
                  <a:pt x="3254" y="919"/>
                </a:lnTo>
                <a:lnTo>
                  <a:pt x="3255" y="918"/>
                </a:lnTo>
                <a:lnTo>
                  <a:pt x="3255" y="917"/>
                </a:lnTo>
                <a:lnTo>
                  <a:pt x="3256" y="916"/>
                </a:lnTo>
                <a:lnTo>
                  <a:pt x="3256" y="916"/>
                </a:lnTo>
                <a:lnTo>
                  <a:pt x="3256" y="917"/>
                </a:lnTo>
                <a:lnTo>
                  <a:pt x="3257" y="917"/>
                </a:lnTo>
                <a:lnTo>
                  <a:pt x="3257" y="917"/>
                </a:lnTo>
                <a:lnTo>
                  <a:pt x="3258" y="916"/>
                </a:lnTo>
                <a:lnTo>
                  <a:pt x="3258" y="913"/>
                </a:lnTo>
                <a:lnTo>
                  <a:pt x="3260" y="912"/>
                </a:lnTo>
                <a:lnTo>
                  <a:pt x="3260" y="912"/>
                </a:lnTo>
                <a:lnTo>
                  <a:pt x="3260" y="912"/>
                </a:lnTo>
                <a:lnTo>
                  <a:pt x="3261" y="912"/>
                </a:lnTo>
                <a:lnTo>
                  <a:pt x="3261" y="912"/>
                </a:lnTo>
                <a:lnTo>
                  <a:pt x="3262" y="913"/>
                </a:lnTo>
                <a:lnTo>
                  <a:pt x="3262" y="912"/>
                </a:lnTo>
                <a:lnTo>
                  <a:pt x="3262" y="912"/>
                </a:lnTo>
                <a:lnTo>
                  <a:pt x="3263" y="911"/>
                </a:lnTo>
                <a:lnTo>
                  <a:pt x="3263" y="911"/>
                </a:lnTo>
                <a:lnTo>
                  <a:pt x="3264" y="912"/>
                </a:lnTo>
                <a:lnTo>
                  <a:pt x="3264" y="912"/>
                </a:lnTo>
                <a:lnTo>
                  <a:pt x="3264" y="912"/>
                </a:lnTo>
                <a:lnTo>
                  <a:pt x="3265" y="911"/>
                </a:lnTo>
                <a:lnTo>
                  <a:pt x="3265" y="912"/>
                </a:lnTo>
                <a:lnTo>
                  <a:pt x="3266" y="912"/>
                </a:lnTo>
                <a:lnTo>
                  <a:pt x="3266" y="913"/>
                </a:lnTo>
                <a:lnTo>
                  <a:pt x="3266" y="913"/>
                </a:lnTo>
                <a:lnTo>
                  <a:pt x="3267" y="914"/>
                </a:lnTo>
                <a:lnTo>
                  <a:pt x="3267" y="916"/>
                </a:lnTo>
                <a:lnTo>
                  <a:pt x="3269" y="916"/>
                </a:lnTo>
                <a:lnTo>
                  <a:pt x="3269" y="917"/>
                </a:lnTo>
                <a:lnTo>
                  <a:pt x="3269" y="916"/>
                </a:lnTo>
                <a:lnTo>
                  <a:pt x="3270" y="914"/>
                </a:lnTo>
                <a:lnTo>
                  <a:pt x="3270" y="913"/>
                </a:lnTo>
                <a:lnTo>
                  <a:pt x="3271" y="912"/>
                </a:lnTo>
                <a:lnTo>
                  <a:pt x="3271" y="911"/>
                </a:lnTo>
                <a:lnTo>
                  <a:pt x="3271" y="910"/>
                </a:lnTo>
                <a:lnTo>
                  <a:pt x="3272" y="910"/>
                </a:lnTo>
                <a:lnTo>
                  <a:pt x="3272" y="911"/>
                </a:lnTo>
                <a:lnTo>
                  <a:pt x="3273" y="910"/>
                </a:lnTo>
                <a:lnTo>
                  <a:pt x="3273" y="912"/>
                </a:lnTo>
                <a:lnTo>
                  <a:pt x="3274" y="913"/>
                </a:lnTo>
                <a:lnTo>
                  <a:pt x="3274" y="913"/>
                </a:lnTo>
                <a:lnTo>
                  <a:pt x="3274" y="913"/>
                </a:lnTo>
                <a:lnTo>
                  <a:pt x="3275" y="916"/>
                </a:lnTo>
                <a:lnTo>
                  <a:pt x="3275" y="916"/>
                </a:lnTo>
                <a:lnTo>
                  <a:pt x="3276" y="917"/>
                </a:lnTo>
                <a:lnTo>
                  <a:pt x="3276" y="918"/>
                </a:lnTo>
                <a:lnTo>
                  <a:pt x="3276" y="918"/>
                </a:lnTo>
                <a:lnTo>
                  <a:pt x="3278" y="918"/>
                </a:lnTo>
                <a:lnTo>
                  <a:pt x="3278" y="917"/>
                </a:lnTo>
                <a:lnTo>
                  <a:pt x="3279" y="917"/>
                </a:lnTo>
                <a:lnTo>
                  <a:pt x="3279" y="916"/>
                </a:lnTo>
                <a:lnTo>
                  <a:pt x="3279" y="914"/>
                </a:lnTo>
                <a:lnTo>
                  <a:pt x="3280" y="916"/>
                </a:lnTo>
                <a:lnTo>
                  <a:pt x="3280" y="917"/>
                </a:lnTo>
                <a:lnTo>
                  <a:pt x="3281" y="916"/>
                </a:lnTo>
                <a:lnTo>
                  <a:pt x="3281" y="916"/>
                </a:lnTo>
                <a:lnTo>
                  <a:pt x="3281" y="916"/>
                </a:lnTo>
                <a:lnTo>
                  <a:pt x="3282" y="916"/>
                </a:lnTo>
                <a:lnTo>
                  <a:pt x="3282" y="916"/>
                </a:lnTo>
                <a:lnTo>
                  <a:pt x="3283" y="914"/>
                </a:lnTo>
                <a:lnTo>
                  <a:pt x="3283" y="916"/>
                </a:lnTo>
                <a:lnTo>
                  <a:pt x="3283" y="917"/>
                </a:lnTo>
                <a:lnTo>
                  <a:pt x="3284" y="916"/>
                </a:lnTo>
                <a:lnTo>
                  <a:pt x="3284" y="916"/>
                </a:lnTo>
                <a:lnTo>
                  <a:pt x="3285" y="917"/>
                </a:lnTo>
                <a:lnTo>
                  <a:pt x="3285" y="917"/>
                </a:lnTo>
                <a:lnTo>
                  <a:pt x="3285" y="918"/>
                </a:lnTo>
                <a:lnTo>
                  <a:pt x="3287" y="917"/>
                </a:lnTo>
                <a:lnTo>
                  <a:pt x="3287" y="917"/>
                </a:lnTo>
                <a:lnTo>
                  <a:pt x="3288" y="916"/>
                </a:lnTo>
                <a:lnTo>
                  <a:pt x="3288" y="914"/>
                </a:lnTo>
                <a:lnTo>
                  <a:pt x="3289" y="913"/>
                </a:lnTo>
                <a:lnTo>
                  <a:pt x="3289" y="912"/>
                </a:lnTo>
                <a:lnTo>
                  <a:pt x="3289" y="911"/>
                </a:lnTo>
                <a:lnTo>
                  <a:pt x="3290" y="910"/>
                </a:lnTo>
                <a:lnTo>
                  <a:pt x="3290" y="909"/>
                </a:lnTo>
                <a:lnTo>
                  <a:pt x="3291" y="908"/>
                </a:lnTo>
                <a:lnTo>
                  <a:pt x="3291" y="908"/>
                </a:lnTo>
                <a:lnTo>
                  <a:pt x="3291" y="907"/>
                </a:lnTo>
                <a:lnTo>
                  <a:pt x="3292" y="905"/>
                </a:lnTo>
                <a:lnTo>
                  <a:pt x="3292" y="907"/>
                </a:lnTo>
                <a:lnTo>
                  <a:pt x="3293" y="907"/>
                </a:lnTo>
                <a:lnTo>
                  <a:pt x="3293" y="907"/>
                </a:lnTo>
                <a:lnTo>
                  <a:pt x="3293" y="909"/>
                </a:lnTo>
                <a:lnTo>
                  <a:pt x="3294" y="909"/>
                </a:lnTo>
                <a:lnTo>
                  <a:pt x="3294" y="911"/>
                </a:lnTo>
                <a:lnTo>
                  <a:pt x="3296" y="912"/>
                </a:lnTo>
                <a:lnTo>
                  <a:pt x="3296" y="913"/>
                </a:lnTo>
                <a:lnTo>
                  <a:pt x="3296" y="912"/>
                </a:lnTo>
                <a:lnTo>
                  <a:pt x="3297" y="912"/>
                </a:lnTo>
                <a:lnTo>
                  <a:pt x="3297" y="912"/>
                </a:lnTo>
                <a:lnTo>
                  <a:pt x="3298" y="912"/>
                </a:lnTo>
                <a:lnTo>
                  <a:pt x="3298" y="913"/>
                </a:lnTo>
                <a:lnTo>
                  <a:pt x="3298" y="912"/>
                </a:lnTo>
                <a:lnTo>
                  <a:pt x="3299" y="913"/>
                </a:lnTo>
                <a:lnTo>
                  <a:pt x="3299" y="912"/>
                </a:lnTo>
                <a:lnTo>
                  <a:pt x="3300" y="911"/>
                </a:lnTo>
                <a:lnTo>
                  <a:pt x="3300" y="910"/>
                </a:lnTo>
                <a:lnTo>
                  <a:pt x="3301" y="910"/>
                </a:lnTo>
                <a:lnTo>
                  <a:pt x="3301" y="909"/>
                </a:lnTo>
                <a:lnTo>
                  <a:pt x="3301" y="910"/>
                </a:lnTo>
                <a:lnTo>
                  <a:pt x="3302" y="909"/>
                </a:lnTo>
                <a:lnTo>
                  <a:pt x="3302" y="909"/>
                </a:lnTo>
                <a:lnTo>
                  <a:pt x="3303" y="908"/>
                </a:lnTo>
                <a:lnTo>
                  <a:pt x="3303" y="908"/>
                </a:lnTo>
                <a:lnTo>
                  <a:pt x="3303" y="908"/>
                </a:lnTo>
                <a:lnTo>
                  <a:pt x="3305" y="908"/>
                </a:lnTo>
                <a:lnTo>
                  <a:pt x="3305" y="907"/>
                </a:lnTo>
                <a:lnTo>
                  <a:pt x="3306" y="908"/>
                </a:lnTo>
                <a:lnTo>
                  <a:pt x="3306" y="907"/>
                </a:lnTo>
                <a:lnTo>
                  <a:pt x="3306" y="907"/>
                </a:lnTo>
                <a:lnTo>
                  <a:pt x="3307" y="904"/>
                </a:lnTo>
                <a:lnTo>
                  <a:pt x="3307" y="905"/>
                </a:lnTo>
                <a:lnTo>
                  <a:pt x="3308" y="907"/>
                </a:lnTo>
                <a:lnTo>
                  <a:pt x="3308" y="905"/>
                </a:lnTo>
                <a:lnTo>
                  <a:pt x="3308" y="905"/>
                </a:lnTo>
                <a:lnTo>
                  <a:pt x="3309" y="905"/>
                </a:lnTo>
                <a:lnTo>
                  <a:pt x="3309" y="907"/>
                </a:lnTo>
                <a:lnTo>
                  <a:pt x="3310" y="907"/>
                </a:lnTo>
                <a:lnTo>
                  <a:pt x="3310" y="905"/>
                </a:lnTo>
                <a:lnTo>
                  <a:pt x="3310" y="905"/>
                </a:lnTo>
                <a:lnTo>
                  <a:pt x="3311" y="904"/>
                </a:lnTo>
                <a:lnTo>
                  <a:pt x="3311" y="903"/>
                </a:lnTo>
                <a:lnTo>
                  <a:pt x="3312" y="903"/>
                </a:lnTo>
                <a:lnTo>
                  <a:pt x="3312" y="903"/>
                </a:lnTo>
                <a:lnTo>
                  <a:pt x="3312" y="901"/>
                </a:lnTo>
                <a:lnTo>
                  <a:pt x="3314" y="902"/>
                </a:lnTo>
                <a:lnTo>
                  <a:pt x="3314" y="901"/>
                </a:lnTo>
                <a:lnTo>
                  <a:pt x="3315" y="902"/>
                </a:lnTo>
                <a:lnTo>
                  <a:pt x="3315" y="901"/>
                </a:lnTo>
                <a:lnTo>
                  <a:pt x="3316" y="901"/>
                </a:lnTo>
                <a:lnTo>
                  <a:pt x="3316" y="901"/>
                </a:lnTo>
                <a:lnTo>
                  <a:pt x="3316" y="901"/>
                </a:lnTo>
                <a:lnTo>
                  <a:pt x="3317" y="902"/>
                </a:lnTo>
                <a:lnTo>
                  <a:pt x="3317" y="902"/>
                </a:lnTo>
                <a:lnTo>
                  <a:pt x="3318" y="902"/>
                </a:lnTo>
                <a:lnTo>
                  <a:pt x="3318" y="902"/>
                </a:lnTo>
                <a:lnTo>
                  <a:pt x="3318" y="902"/>
                </a:lnTo>
                <a:lnTo>
                  <a:pt x="3319" y="901"/>
                </a:lnTo>
                <a:lnTo>
                  <a:pt x="3319" y="901"/>
                </a:lnTo>
                <a:lnTo>
                  <a:pt x="3320" y="899"/>
                </a:lnTo>
                <a:lnTo>
                  <a:pt x="3320" y="898"/>
                </a:lnTo>
                <a:lnTo>
                  <a:pt x="3320" y="898"/>
                </a:lnTo>
                <a:lnTo>
                  <a:pt x="3321" y="898"/>
                </a:lnTo>
                <a:lnTo>
                  <a:pt x="3321" y="899"/>
                </a:lnTo>
                <a:lnTo>
                  <a:pt x="3323" y="901"/>
                </a:lnTo>
                <a:lnTo>
                  <a:pt x="3323" y="901"/>
                </a:lnTo>
                <a:lnTo>
                  <a:pt x="3323" y="901"/>
                </a:lnTo>
                <a:lnTo>
                  <a:pt x="3324" y="902"/>
                </a:lnTo>
                <a:lnTo>
                  <a:pt x="3324" y="903"/>
                </a:lnTo>
                <a:lnTo>
                  <a:pt x="3325" y="903"/>
                </a:lnTo>
                <a:lnTo>
                  <a:pt x="3325" y="902"/>
                </a:lnTo>
                <a:lnTo>
                  <a:pt x="3325" y="901"/>
                </a:lnTo>
                <a:lnTo>
                  <a:pt x="3326" y="900"/>
                </a:lnTo>
                <a:lnTo>
                  <a:pt x="3326" y="899"/>
                </a:lnTo>
                <a:lnTo>
                  <a:pt x="3327" y="898"/>
                </a:lnTo>
                <a:lnTo>
                  <a:pt x="3327" y="896"/>
                </a:lnTo>
                <a:lnTo>
                  <a:pt x="3327" y="895"/>
                </a:lnTo>
                <a:lnTo>
                  <a:pt x="3328" y="894"/>
                </a:lnTo>
                <a:lnTo>
                  <a:pt x="3328" y="892"/>
                </a:lnTo>
                <a:lnTo>
                  <a:pt x="3329" y="891"/>
                </a:lnTo>
                <a:lnTo>
                  <a:pt x="3329" y="890"/>
                </a:lnTo>
                <a:lnTo>
                  <a:pt x="3330" y="889"/>
                </a:lnTo>
                <a:lnTo>
                  <a:pt x="3330" y="889"/>
                </a:lnTo>
                <a:lnTo>
                  <a:pt x="3330" y="890"/>
                </a:lnTo>
                <a:lnTo>
                  <a:pt x="3332" y="890"/>
                </a:lnTo>
                <a:lnTo>
                  <a:pt x="3332" y="892"/>
                </a:lnTo>
                <a:lnTo>
                  <a:pt x="3333" y="894"/>
                </a:lnTo>
                <a:lnTo>
                  <a:pt x="3333" y="895"/>
                </a:lnTo>
                <a:lnTo>
                  <a:pt x="3333" y="898"/>
                </a:lnTo>
                <a:lnTo>
                  <a:pt x="3334" y="898"/>
                </a:lnTo>
                <a:lnTo>
                  <a:pt x="3334" y="899"/>
                </a:lnTo>
                <a:lnTo>
                  <a:pt x="3335" y="899"/>
                </a:lnTo>
                <a:lnTo>
                  <a:pt x="3335" y="901"/>
                </a:lnTo>
                <a:lnTo>
                  <a:pt x="3335" y="901"/>
                </a:lnTo>
                <a:lnTo>
                  <a:pt x="3336" y="900"/>
                </a:lnTo>
                <a:lnTo>
                  <a:pt x="3336" y="901"/>
                </a:lnTo>
                <a:lnTo>
                  <a:pt x="3337" y="901"/>
                </a:lnTo>
                <a:lnTo>
                  <a:pt x="3337" y="901"/>
                </a:lnTo>
                <a:lnTo>
                  <a:pt x="3337" y="899"/>
                </a:lnTo>
                <a:lnTo>
                  <a:pt x="3338" y="898"/>
                </a:lnTo>
                <a:lnTo>
                  <a:pt x="3338" y="894"/>
                </a:lnTo>
                <a:lnTo>
                  <a:pt x="3339" y="892"/>
                </a:lnTo>
                <a:lnTo>
                  <a:pt x="3339" y="890"/>
                </a:lnTo>
                <a:lnTo>
                  <a:pt x="3339" y="889"/>
                </a:lnTo>
                <a:lnTo>
                  <a:pt x="3341" y="889"/>
                </a:lnTo>
                <a:lnTo>
                  <a:pt x="3341" y="886"/>
                </a:lnTo>
                <a:lnTo>
                  <a:pt x="3342" y="886"/>
                </a:lnTo>
                <a:lnTo>
                  <a:pt x="3342" y="886"/>
                </a:lnTo>
                <a:lnTo>
                  <a:pt x="3342" y="887"/>
                </a:lnTo>
                <a:lnTo>
                  <a:pt x="3343" y="887"/>
                </a:lnTo>
                <a:lnTo>
                  <a:pt x="3343" y="886"/>
                </a:lnTo>
                <a:lnTo>
                  <a:pt x="3344" y="886"/>
                </a:lnTo>
                <a:lnTo>
                  <a:pt x="3344" y="886"/>
                </a:lnTo>
                <a:lnTo>
                  <a:pt x="3345" y="886"/>
                </a:lnTo>
                <a:lnTo>
                  <a:pt x="3345" y="887"/>
                </a:lnTo>
                <a:lnTo>
                  <a:pt x="3345" y="890"/>
                </a:lnTo>
                <a:lnTo>
                  <a:pt x="3346" y="890"/>
                </a:lnTo>
                <a:lnTo>
                  <a:pt x="3346" y="893"/>
                </a:lnTo>
                <a:lnTo>
                  <a:pt x="3347" y="893"/>
                </a:lnTo>
                <a:lnTo>
                  <a:pt x="3347" y="893"/>
                </a:lnTo>
                <a:lnTo>
                  <a:pt x="3347" y="892"/>
                </a:lnTo>
                <a:lnTo>
                  <a:pt x="3348" y="892"/>
                </a:lnTo>
                <a:lnTo>
                  <a:pt x="3348" y="892"/>
                </a:lnTo>
                <a:lnTo>
                  <a:pt x="3350" y="891"/>
                </a:lnTo>
                <a:lnTo>
                  <a:pt x="3350" y="891"/>
                </a:lnTo>
                <a:lnTo>
                  <a:pt x="3350" y="890"/>
                </a:lnTo>
                <a:lnTo>
                  <a:pt x="3351" y="890"/>
                </a:lnTo>
                <a:lnTo>
                  <a:pt x="3351" y="889"/>
                </a:lnTo>
                <a:lnTo>
                  <a:pt x="3352" y="889"/>
                </a:lnTo>
                <a:lnTo>
                  <a:pt x="3352" y="886"/>
                </a:lnTo>
                <a:lnTo>
                  <a:pt x="3352" y="885"/>
                </a:lnTo>
                <a:lnTo>
                  <a:pt x="3353" y="885"/>
                </a:lnTo>
                <a:lnTo>
                  <a:pt x="3353" y="886"/>
                </a:lnTo>
                <a:lnTo>
                  <a:pt x="3354" y="887"/>
                </a:lnTo>
                <a:lnTo>
                  <a:pt x="3354" y="887"/>
                </a:lnTo>
                <a:lnTo>
                  <a:pt x="3354" y="889"/>
                </a:lnTo>
                <a:lnTo>
                  <a:pt x="3355" y="889"/>
                </a:lnTo>
                <a:lnTo>
                  <a:pt x="3355" y="890"/>
                </a:lnTo>
                <a:lnTo>
                  <a:pt x="3356" y="891"/>
                </a:lnTo>
                <a:lnTo>
                  <a:pt x="3356" y="891"/>
                </a:lnTo>
                <a:lnTo>
                  <a:pt x="3357" y="892"/>
                </a:lnTo>
                <a:lnTo>
                  <a:pt x="3357" y="894"/>
                </a:lnTo>
                <a:lnTo>
                  <a:pt x="3357" y="895"/>
                </a:lnTo>
                <a:lnTo>
                  <a:pt x="3359" y="898"/>
                </a:lnTo>
                <a:lnTo>
                  <a:pt x="3359" y="896"/>
                </a:lnTo>
                <a:lnTo>
                  <a:pt x="3360" y="899"/>
                </a:lnTo>
                <a:lnTo>
                  <a:pt x="3360" y="901"/>
                </a:lnTo>
                <a:lnTo>
                  <a:pt x="3360" y="901"/>
                </a:lnTo>
                <a:lnTo>
                  <a:pt x="3361" y="902"/>
                </a:lnTo>
                <a:lnTo>
                  <a:pt x="3361" y="903"/>
                </a:lnTo>
                <a:lnTo>
                  <a:pt x="3362" y="903"/>
                </a:lnTo>
                <a:lnTo>
                  <a:pt x="3362" y="903"/>
                </a:lnTo>
                <a:lnTo>
                  <a:pt x="3362" y="902"/>
                </a:lnTo>
                <a:lnTo>
                  <a:pt x="3363" y="902"/>
                </a:lnTo>
                <a:lnTo>
                  <a:pt x="3363" y="902"/>
                </a:lnTo>
                <a:lnTo>
                  <a:pt x="3364" y="904"/>
                </a:lnTo>
                <a:lnTo>
                  <a:pt x="3364" y="904"/>
                </a:lnTo>
                <a:lnTo>
                  <a:pt x="3364" y="904"/>
                </a:lnTo>
                <a:lnTo>
                  <a:pt x="3365" y="904"/>
                </a:lnTo>
                <a:lnTo>
                  <a:pt x="3365" y="904"/>
                </a:lnTo>
                <a:lnTo>
                  <a:pt x="3366" y="904"/>
                </a:lnTo>
                <a:lnTo>
                  <a:pt x="3366" y="904"/>
                </a:lnTo>
                <a:lnTo>
                  <a:pt x="3366" y="904"/>
                </a:lnTo>
                <a:lnTo>
                  <a:pt x="3368" y="902"/>
                </a:lnTo>
                <a:lnTo>
                  <a:pt x="3368" y="902"/>
                </a:lnTo>
                <a:lnTo>
                  <a:pt x="3369" y="901"/>
                </a:lnTo>
                <a:lnTo>
                  <a:pt x="3369" y="900"/>
                </a:lnTo>
                <a:lnTo>
                  <a:pt x="3369" y="899"/>
                </a:lnTo>
                <a:lnTo>
                  <a:pt x="3370" y="898"/>
                </a:lnTo>
                <a:lnTo>
                  <a:pt x="3370" y="898"/>
                </a:lnTo>
                <a:lnTo>
                  <a:pt x="3371" y="898"/>
                </a:lnTo>
                <a:lnTo>
                  <a:pt x="3371" y="898"/>
                </a:lnTo>
                <a:lnTo>
                  <a:pt x="3372" y="898"/>
                </a:lnTo>
                <a:lnTo>
                  <a:pt x="3372" y="899"/>
                </a:lnTo>
                <a:lnTo>
                  <a:pt x="3372" y="900"/>
                </a:lnTo>
                <a:lnTo>
                  <a:pt x="3373" y="900"/>
                </a:lnTo>
                <a:lnTo>
                  <a:pt x="3373" y="901"/>
                </a:lnTo>
                <a:lnTo>
                  <a:pt x="3374" y="902"/>
                </a:lnTo>
                <a:lnTo>
                  <a:pt x="3374" y="903"/>
                </a:lnTo>
                <a:lnTo>
                  <a:pt x="3374" y="902"/>
                </a:lnTo>
                <a:lnTo>
                  <a:pt x="3375" y="902"/>
                </a:lnTo>
                <a:lnTo>
                  <a:pt x="3375" y="902"/>
                </a:lnTo>
                <a:lnTo>
                  <a:pt x="3377" y="901"/>
                </a:lnTo>
                <a:lnTo>
                  <a:pt x="3377" y="901"/>
                </a:lnTo>
                <a:lnTo>
                  <a:pt x="3377" y="902"/>
                </a:lnTo>
                <a:lnTo>
                  <a:pt x="3378" y="903"/>
                </a:lnTo>
                <a:lnTo>
                  <a:pt x="3378" y="903"/>
                </a:lnTo>
                <a:lnTo>
                  <a:pt x="3379" y="904"/>
                </a:lnTo>
                <a:lnTo>
                  <a:pt x="3379" y="905"/>
                </a:lnTo>
                <a:lnTo>
                  <a:pt x="3379" y="908"/>
                </a:lnTo>
                <a:lnTo>
                  <a:pt x="3380" y="908"/>
                </a:lnTo>
                <a:lnTo>
                  <a:pt x="3380" y="909"/>
                </a:lnTo>
                <a:lnTo>
                  <a:pt x="3381" y="908"/>
                </a:lnTo>
                <a:lnTo>
                  <a:pt x="3381" y="905"/>
                </a:lnTo>
                <a:lnTo>
                  <a:pt x="3381" y="903"/>
                </a:lnTo>
                <a:lnTo>
                  <a:pt x="3382" y="902"/>
                </a:lnTo>
                <a:lnTo>
                  <a:pt x="3382" y="900"/>
                </a:lnTo>
                <a:lnTo>
                  <a:pt x="3383" y="896"/>
                </a:lnTo>
                <a:lnTo>
                  <a:pt x="3383" y="892"/>
                </a:lnTo>
                <a:lnTo>
                  <a:pt x="3383" y="891"/>
                </a:lnTo>
                <a:lnTo>
                  <a:pt x="3384" y="890"/>
                </a:lnTo>
                <a:lnTo>
                  <a:pt x="3384" y="889"/>
                </a:lnTo>
                <a:lnTo>
                  <a:pt x="3386" y="891"/>
                </a:lnTo>
                <a:lnTo>
                  <a:pt x="3386" y="892"/>
                </a:lnTo>
                <a:lnTo>
                  <a:pt x="3387" y="893"/>
                </a:lnTo>
                <a:lnTo>
                  <a:pt x="3387" y="895"/>
                </a:lnTo>
                <a:lnTo>
                  <a:pt x="3387" y="895"/>
                </a:lnTo>
                <a:lnTo>
                  <a:pt x="3388" y="894"/>
                </a:lnTo>
                <a:lnTo>
                  <a:pt x="3388" y="895"/>
                </a:lnTo>
                <a:lnTo>
                  <a:pt x="3389" y="895"/>
                </a:lnTo>
                <a:lnTo>
                  <a:pt x="3389" y="895"/>
                </a:lnTo>
                <a:lnTo>
                  <a:pt x="3389" y="895"/>
                </a:lnTo>
                <a:lnTo>
                  <a:pt x="3390" y="896"/>
                </a:lnTo>
                <a:lnTo>
                  <a:pt x="3390" y="896"/>
                </a:lnTo>
                <a:lnTo>
                  <a:pt x="3391" y="896"/>
                </a:lnTo>
                <a:lnTo>
                  <a:pt x="3391" y="895"/>
                </a:lnTo>
                <a:lnTo>
                  <a:pt x="3391" y="894"/>
                </a:lnTo>
                <a:lnTo>
                  <a:pt x="3392" y="894"/>
                </a:lnTo>
                <a:lnTo>
                  <a:pt x="3392" y="893"/>
                </a:lnTo>
                <a:lnTo>
                  <a:pt x="3393" y="893"/>
                </a:lnTo>
                <a:lnTo>
                  <a:pt x="3393" y="893"/>
                </a:lnTo>
                <a:lnTo>
                  <a:pt x="3393" y="893"/>
                </a:lnTo>
                <a:lnTo>
                  <a:pt x="3395" y="893"/>
                </a:lnTo>
                <a:lnTo>
                  <a:pt x="3395" y="892"/>
                </a:lnTo>
                <a:lnTo>
                  <a:pt x="3396" y="892"/>
                </a:lnTo>
                <a:lnTo>
                  <a:pt x="3396" y="893"/>
                </a:lnTo>
                <a:lnTo>
                  <a:pt x="3396" y="893"/>
                </a:lnTo>
                <a:lnTo>
                  <a:pt x="3397" y="893"/>
                </a:lnTo>
                <a:lnTo>
                  <a:pt x="3397" y="894"/>
                </a:lnTo>
                <a:lnTo>
                  <a:pt x="3398" y="895"/>
                </a:lnTo>
                <a:lnTo>
                  <a:pt x="3398" y="896"/>
                </a:lnTo>
                <a:lnTo>
                  <a:pt x="3398" y="896"/>
                </a:lnTo>
                <a:lnTo>
                  <a:pt x="3399" y="896"/>
                </a:lnTo>
                <a:lnTo>
                  <a:pt x="3399" y="896"/>
                </a:lnTo>
                <a:lnTo>
                  <a:pt x="3400" y="896"/>
                </a:lnTo>
                <a:lnTo>
                  <a:pt x="3400" y="899"/>
                </a:lnTo>
                <a:lnTo>
                  <a:pt x="3401" y="900"/>
                </a:lnTo>
                <a:lnTo>
                  <a:pt x="3401" y="901"/>
                </a:lnTo>
                <a:lnTo>
                  <a:pt x="3401" y="901"/>
                </a:lnTo>
                <a:lnTo>
                  <a:pt x="3402" y="900"/>
                </a:lnTo>
                <a:lnTo>
                  <a:pt x="3402" y="899"/>
                </a:lnTo>
                <a:lnTo>
                  <a:pt x="3404" y="900"/>
                </a:lnTo>
                <a:lnTo>
                  <a:pt x="3404" y="899"/>
                </a:lnTo>
                <a:lnTo>
                  <a:pt x="3404" y="900"/>
                </a:lnTo>
                <a:lnTo>
                  <a:pt x="3405" y="900"/>
                </a:lnTo>
                <a:lnTo>
                  <a:pt x="3405" y="901"/>
                </a:lnTo>
                <a:lnTo>
                  <a:pt x="3406" y="901"/>
                </a:lnTo>
                <a:lnTo>
                  <a:pt x="3406" y="901"/>
                </a:lnTo>
                <a:lnTo>
                  <a:pt x="3406" y="902"/>
                </a:lnTo>
                <a:lnTo>
                  <a:pt x="3407" y="903"/>
                </a:lnTo>
                <a:lnTo>
                  <a:pt x="3407" y="903"/>
                </a:lnTo>
                <a:lnTo>
                  <a:pt x="3408" y="905"/>
                </a:lnTo>
                <a:lnTo>
                  <a:pt x="3408" y="908"/>
                </a:lnTo>
                <a:lnTo>
                  <a:pt x="3408" y="908"/>
                </a:lnTo>
                <a:lnTo>
                  <a:pt x="3409" y="909"/>
                </a:lnTo>
                <a:lnTo>
                  <a:pt x="3409" y="910"/>
                </a:lnTo>
                <a:lnTo>
                  <a:pt x="3410" y="909"/>
                </a:lnTo>
                <a:lnTo>
                  <a:pt x="3410" y="910"/>
                </a:lnTo>
                <a:lnTo>
                  <a:pt x="3410" y="910"/>
                </a:lnTo>
                <a:lnTo>
                  <a:pt x="3411" y="910"/>
                </a:lnTo>
                <a:lnTo>
                  <a:pt x="3411" y="910"/>
                </a:lnTo>
                <a:lnTo>
                  <a:pt x="3413" y="912"/>
                </a:lnTo>
                <a:lnTo>
                  <a:pt x="3413" y="912"/>
                </a:lnTo>
                <a:lnTo>
                  <a:pt x="3413" y="912"/>
                </a:lnTo>
                <a:lnTo>
                  <a:pt x="3414" y="912"/>
                </a:lnTo>
                <a:lnTo>
                  <a:pt x="3414" y="912"/>
                </a:lnTo>
                <a:lnTo>
                  <a:pt x="3415" y="913"/>
                </a:lnTo>
                <a:lnTo>
                  <a:pt x="3415" y="914"/>
                </a:lnTo>
                <a:lnTo>
                  <a:pt x="3416" y="914"/>
                </a:lnTo>
                <a:lnTo>
                  <a:pt x="3416" y="917"/>
                </a:lnTo>
                <a:lnTo>
                  <a:pt x="3416" y="918"/>
                </a:lnTo>
                <a:lnTo>
                  <a:pt x="3417" y="920"/>
                </a:lnTo>
                <a:lnTo>
                  <a:pt x="3417" y="922"/>
                </a:lnTo>
                <a:lnTo>
                  <a:pt x="3418" y="921"/>
                </a:lnTo>
                <a:lnTo>
                  <a:pt x="3418" y="923"/>
                </a:lnTo>
                <a:lnTo>
                  <a:pt x="3418" y="923"/>
                </a:lnTo>
                <a:lnTo>
                  <a:pt x="3419" y="926"/>
                </a:lnTo>
                <a:lnTo>
                  <a:pt x="3419" y="926"/>
                </a:lnTo>
                <a:lnTo>
                  <a:pt x="3420" y="925"/>
                </a:lnTo>
                <a:lnTo>
                  <a:pt x="3420" y="925"/>
                </a:lnTo>
                <a:lnTo>
                  <a:pt x="3420" y="925"/>
                </a:lnTo>
                <a:lnTo>
                  <a:pt x="3421" y="925"/>
                </a:lnTo>
                <a:lnTo>
                  <a:pt x="3421" y="926"/>
                </a:lnTo>
                <a:lnTo>
                  <a:pt x="3423" y="927"/>
                </a:lnTo>
                <a:lnTo>
                  <a:pt x="3423" y="928"/>
                </a:lnTo>
                <a:lnTo>
                  <a:pt x="3423" y="929"/>
                </a:lnTo>
                <a:lnTo>
                  <a:pt x="3424" y="928"/>
                </a:lnTo>
                <a:lnTo>
                  <a:pt x="3424" y="928"/>
                </a:lnTo>
                <a:lnTo>
                  <a:pt x="3425" y="928"/>
                </a:lnTo>
                <a:lnTo>
                  <a:pt x="3425" y="927"/>
                </a:lnTo>
                <a:lnTo>
                  <a:pt x="3425" y="926"/>
                </a:lnTo>
                <a:lnTo>
                  <a:pt x="3426" y="927"/>
                </a:lnTo>
                <a:lnTo>
                  <a:pt x="3426" y="928"/>
                </a:lnTo>
                <a:lnTo>
                  <a:pt x="3427" y="927"/>
                </a:lnTo>
                <a:lnTo>
                  <a:pt x="3427" y="927"/>
                </a:lnTo>
                <a:lnTo>
                  <a:pt x="3428" y="927"/>
                </a:lnTo>
                <a:lnTo>
                  <a:pt x="3428" y="928"/>
                </a:lnTo>
                <a:lnTo>
                  <a:pt x="3428" y="929"/>
                </a:lnTo>
                <a:lnTo>
                  <a:pt x="3429" y="930"/>
                </a:lnTo>
                <a:lnTo>
                  <a:pt x="3429" y="929"/>
                </a:lnTo>
                <a:lnTo>
                  <a:pt x="3430" y="929"/>
                </a:lnTo>
                <a:lnTo>
                  <a:pt x="3430" y="929"/>
                </a:lnTo>
                <a:lnTo>
                  <a:pt x="3430" y="930"/>
                </a:lnTo>
                <a:lnTo>
                  <a:pt x="3432" y="929"/>
                </a:lnTo>
                <a:lnTo>
                  <a:pt x="3432" y="928"/>
                </a:lnTo>
                <a:lnTo>
                  <a:pt x="3433" y="927"/>
                </a:lnTo>
                <a:lnTo>
                  <a:pt x="3433" y="926"/>
                </a:lnTo>
                <a:lnTo>
                  <a:pt x="3433" y="923"/>
                </a:lnTo>
                <a:lnTo>
                  <a:pt x="3434" y="922"/>
                </a:lnTo>
                <a:lnTo>
                  <a:pt x="3434" y="922"/>
                </a:lnTo>
                <a:lnTo>
                  <a:pt x="3435" y="922"/>
                </a:lnTo>
                <a:lnTo>
                  <a:pt x="3435" y="922"/>
                </a:lnTo>
                <a:lnTo>
                  <a:pt x="3435" y="923"/>
                </a:lnTo>
                <a:lnTo>
                  <a:pt x="3436" y="923"/>
                </a:lnTo>
                <a:lnTo>
                  <a:pt x="3436" y="925"/>
                </a:lnTo>
                <a:lnTo>
                  <a:pt x="3437" y="925"/>
                </a:lnTo>
                <a:lnTo>
                  <a:pt x="3437" y="926"/>
                </a:lnTo>
                <a:lnTo>
                  <a:pt x="3437" y="925"/>
                </a:lnTo>
                <a:lnTo>
                  <a:pt x="3438" y="923"/>
                </a:lnTo>
                <a:lnTo>
                  <a:pt x="3438" y="923"/>
                </a:lnTo>
                <a:lnTo>
                  <a:pt x="3439" y="923"/>
                </a:lnTo>
                <a:lnTo>
                  <a:pt x="3439" y="923"/>
                </a:lnTo>
                <a:lnTo>
                  <a:pt x="3439" y="922"/>
                </a:lnTo>
                <a:lnTo>
                  <a:pt x="3441" y="921"/>
                </a:lnTo>
                <a:lnTo>
                  <a:pt x="3441" y="921"/>
                </a:lnTo>
                <a:lnTo>
                  <a:pt x="3442" y="922"/>
                </a:lnTo>
                <a:lnTo>
                  <a:pt x="3442" y="922"/>
                </a:lnTo>
                <a:lnTo>
                  <a:pt x="3443" y="923"/>
                </a:lnTo>
                <a:lnTo>
                  <a:pt x="3443" y="923"/>
                </a:lnTo>
                <a:lnTo>
                  <a:pt x="3443" y="923"/>
                </a:lnTo>
                <a:lnTo>
                  <a:pt x="3444" y="922"/>
                </a:lnTo>
                <a:lnTo>
                  <a:pt x="3444" y="923"/>
                </a:lnTo>
                <a:lnTo>
                  <a:pt x="3445" y="923"/>
                </a:lnTo>
                <a:lnTo>
                  <a:pt x="3445" y="925"/>
                </a:lnTo>
                <a:lnTo>
                  <a:pt x="3445" y="925"/>
                </a:lnTo>
                <a:lnTo>
                  <a:pt x="3446" y="927"/>
                </a:lnTo>
                <a:lnTo>
                  <a:pt x="3446" y="927"/>
                </a:lnTo>
                <a:lnTo>
                  <a:pt x="3447" y="928"/>
                </a:lnTo>
                <a:lnTo>
                  <a:pt x="3447" y="928"/>
                </a:lnTo>
                <a:lnTo>
                  <a:pt x="3447" y="927"/>
                </a:lnTo>
                <a:lnTo>
                  <a:pt x="3448" y="928"/>
                </a:lnTo>
                <a:lnTo>
                  <a:pt x="3448" y="929"/>
                </a:lnTo>
                <a:lnTo>
                  <a:pt x="3450" y="929"/>
                </a:lnTo>
                <a:lnTo>
                  <a:pt x="3450" y="930"/>
                </a:lnTo>
                <a:lnTo>
                  <a:pt x="3450" y="928"/>
                </a:lnTo>
                <a:lnTo>
                  <a:pt x="3451" y="927"/>
                </a:lnTo>
                <a:lnTo>
                  <a:pt x="3451" y="927"/>
                </a:lnTo>
                <a:lnTo>
                  <a:pt x="3452" y="927"/>
                </a:lnTo>
                <a:lnTo>
                  <a:pt x="3452" y="926"/>
                </a:lnTo>
                <a:lnTo>
                  <a:pt x="3452" y="926"/>
                </a:lnTo>
                <a:lnTo>
                  <a:pt x="3453" y="925"/>
                </a:lnTo>
                <a:lnTo>
                  <a:pt x="3453" y="922"/>
                </a:lnTo>
                <a:lnTo>
                  <a:pt x="3454" y="923"/>
                </a:lnTo>
                <a:lnTo>
                  <a:pt x="3454" y="923"/>
                </a:lnTo>
                <a:lnTo>
                  <a:pt x="3454" y="925"/>
                </a:lnTo>
                <a:lnTo>
                  <a:pt x="3455" y="926"/>
                </a:lnTo>
                <a:lnTo>
                  <a:pt x="3455" y="925"/>
                </a:lnTo>
                <a:lnTo>
                  <a:pt x="3456" y="923"/>
                </a:lnTo>
                <a:lnTo>
                  <a:pt x="3456" y="922"/>
                </a:lnTo>
                <a:lnTo>
                  <a:pt x="3457" y="920"/>
                </a:lnTo>
                <a:lnTo>
                  <a:pt x="3457" y="919"/>
                </a:lnTo>
                <a:lnTo>
                  <a:pt x="3457" y="919"/>
                </a:lnTo>
                <a:lnTo>
                  <a:pt x="3459" y="920"/>
                </a:lnTo>
                <a:lnTo>
                  <a:pt x="3459" y="919"/>
                </a:lnTo>
                <a:lnTo>
                  <a:pt x="3460" y="922"/>
                </a:lnTo>
                <a:lnTo>
                  <a:pt x="3460" y="923"/>
                </a:lnTo>
                <a:lnTo>
                  <a:pt x="3460" y="923"/>
                </a:lnTo>
                <a:lnTo>
                  <a:pt x="3461" y="923"/>
                </a:lnTo>
                <a:lnTo>
                  <a:pt x="3461" y="923"/>
                </a:lnTo>
                <a:lnTo>
                  <a:pt x="3462" y="922"/>
                </a:lnTo>
                <a:lnTo>
                  <a:pt x="3462" y="923"/>
                </a:lnTo>
                <a:lnTo>
                  <a:pt x="3462" y="922"/>
                </a:lnTo>
                <a:lnTo>
                  <a:pt x="3463" y="922"/>
                </a:lnTo>
                <a:lnTo>
                  <a:pt x="3463" y="920"/>
                </a:lnTo>
                <a:lnTo>
                  <a:pt x="3464" y="918"/>
                </a:lnTo>
                <a:lnTo>
                  <a:pt x="3464" y="916"/>
                </a:lnTo>
                <a:lnTo>
                  <a:pt x="3464" y="914"/>
                </a:lnTo>
                <a:lnTo>
                  <a:pt x="3465" y="913"/>
                </a:lnTo>
                <a:lnTo>
                  <a:pt x="3465" y="913"/>
                </a:lnTo>
                <a:lnTo>
                  <a:pt x="3466" y="912"/>
                </a:lnTo>
                <a:lnTo>
                  <a:pt x="3466" y="913"/>
                </a:lnTo>
                <a:lnTo>
                  <a:pt x="3466" y="912"/>
                </a:lnTo>
                <a:lnTo>
                  <a:pt x="3468" y="913"/>
                </a:lnTo>
                <a:lnTo>
                  <a:pt x="3468" y="913"/>
                </a:lnTo>
                <a:lnTo>
                  <a:pt x="3469" y="914"/>
                </a:lnTo>
                <a:lnTo>
                  <a:pt x="3469" y="916"/>
                </a:lnTo>
                <a:lnTo>
                  <a:pt x="3469" y="917"/>
                </a:lnTo>
                <a:lnTo>
                  <a:pt x="3470" y="918"/>
                </a:lnTo>
                <a:lnTo>
                  <a:pt x="3470" y="918"/>
                </a:lnTo>
                <a:lnTo>
                  <a:pt x="3471" y="919"/>
                </a:lnTo>
                <a:lnTo>
                  <a:pt x="3471" y="919"/>
                </a:lnTo>
                <a:lnTo>
                  <a:pt x="3472" y="919"/>
                </a:lnTo>
                <a:lnTo>
                  <a:pt x="3472" y="919"/>
                </a:lnTo>
                <a:lnTo>
                  <a:pt x="3472" y="919"/>
                </a:lnTo>
                <a:lnTo>
                  <a:pt x="3473" y="920"/>
                </a:lnTo>
                <a:lnTo>
                  <a:pt x="3473" y="919"/>
                </a:lnTo>
                <a:lnTo>
                  <a:pt x="3474" y="919"/>
                </a:lnTo>
                <a:lnTo>
                  <a:pt x="3474" y="920"/>
                </a:lnTo>
                <a:lnTo>
                  <a:pt x="3474" y="919"/>
                </a:lnTo>
                <a:lnTo>
                  <a:pt x="3475" y="921"/>
                </a:lnTo>
                <a:lnTo>
                  <a:pt x="3475" y="921"/>
                </a:lnTo>
                <a:lnTo>
                  <a:pt x="3477" y="921"/>
                </a:lnTo>
                <a:lnTo>
                  <a:pt x="3477" y="921"/>
                </a:lnTo>
                <a:lnTo>
                  <a:pt x="3477" y="919"/>
                </a:lnTo>
                <a:lnTo>
                  <a:pt x="3478" y="919"/>
                </a:lnTo>
                <a:lnTo>
                  <a:pt x="3478" y="916"/>
                </a:lnTo>
                <a:lnTo>
                  <a:pt x="3479" y="917"/>
                </a:lnTo>
                <a:lnTo>
                  <a:pt x="3479" y="916"/>
                </a:lnTo>
                <a:lnTo>
                  <a:pt x="3479" y="913"/>
                </a:lnTo>
                <a:lnTo>
                  <a:pt x="3480" y="911"/>
                </a:lnTo>
                <a:lnTo>
                  <a:pt x="3480" y="910"/>
                </a:lnTo>
                <a:lnTo>
                  <a:pt x="3481" y="909"/>
                </a:lnTo>
                <a:lnTo>
                  <a:pt x="3481" y="908"/>
                </a:lnTo>
                <a:lnTo>
                  <a:pt x="3481" y="908"/>
                </a:lnTo>
                <a:lnTo>
                  <a:pt x="3482" y="908"/>
                </a:lnTo>
                <a:lnTo>
                  <a:pt x="3482" y="905"/>
                </a:lnTo>
                <a:lnTo>
                  <a:pt x="3483" y="907"/>
                </a:lnTo>
                <a:lnTo>
                  <a:pt x="3483" y="907"/>
                </a:lnTo>
                <a:lnTo>
                  <a:pt x="3484" y="905"/>
                </a:lnTo>
                <a:lnTo>
                  <a:pt x="3484" y="905"/>
                </a:lnTo>
                <a:lnTo>
                  <a:pt x="3484" y="907"/>
                </a:lnTo>
                <a:lnTo>
                  <a:pt x="3486" y="907"/>
                </a:lnTo>
                <a:lnTo>
                  <a:pt x="3486" y="907"/>
                </a:lnTo>
                <a:lnTo>
                  <a:pt x="3487" y="908"/>
                </a:lnTo>
                <a:lnTo>
                  <a:pt x="3487" y="908"/>
                </a:lnTo>
                <a:lnTo>
                  <a:pt x="3487" y="905"/>
                </a:lnTo>
                <a:lnTo>
                  <a:pt x="3488" y="907"/>
                </a:lnTo>
                <a:lnTo>
                  <a:pt x="3488" y="907"/>
                </a:lnTo>
                <a:lnTo>
                  <a:pt x="3489" y="905"/>
                </a:lnTo>
                <a:lnTo>
                  <a:pt x="3489" y="905"/>
                </a:lnTo>
                <a:lnTo>
                  <a:pt x="3489" y="905"/>
                </a:lnTo>
                <a:lnTo>
                  <a:pt x="3490" y="905"/>
                </a:lnTo>
                <a:lnTo>
                  <a:pt x="3490" y="905"/>
                </a:lnTo>
                <a:lnTo>
                  <a:pt x="3491" y="905"/>
                </a:lnTo>
                <a:lnTo>
                  <a:pt x="3491" y="907"/>
                </a:lnTo>
                <a:lnTo>
                  <a:pt x="3491" y="907"/>
                </a:lnTo>
                <a:lnTo>
                  <a:pt x="3492" y="907"/>
                </a:lnTo>
                <a:lnTo>
                  <a:pt x="3492" y="905"/>
                </a:lnTo>
                <a:lnTo>
                  <a:pt x="3493" y="907"/>
                </a:lnTo>
                <a:lnTo>
                  <a:pt x="3493" y="908"/>
                </a:lnTo>
                <a:lnTo>
                  <a:pt x="3493" y="909"/>
                </a:lnTo>
                <a:lnTo>
                  <a:pt x="3495" y="910"/>
                </a:lnTo>
                <a:lnTo>
                  <a:pt x="3495" y="909"/>
                </a:lnTo>
                <a:lnTo>
                  <a:pt x="3496" y="909"/>
                </a:lnTo>
                <a:lnTo>
                  <a:pt x="3496" y="910"/>
                </a:lnTo>
                <a:lnTo>
                  <a:pt x="3496" y="911"/>
                </a:lnTo>
                <a:lnTo>
                  <a:pt x="3497" y="912"/>
                </a:lnTo>
                <a:lnTo>
                  <a:pt x="3497" y="912"/>
                </a:lnTo>
                <a:lnTo>
                  <a:pt x="3498" y="912"/>
                </a:lnTo>
                <a:lnTo>
                  <a:pt x="3498" y="913"/>
                </a:lnTo>
                <a:lnTo>
                  <a:pt x="3499" y="912"/>
                </a:lnTo>
                <a:lnTo>
                  <a:pt x="3499" y="913"/>
                </a:lnTo>
                <a:lnTo>
                  <a:pt x="3499" y="913"/>
                </a:lnTo>
                <a:lnTo>
                  <a:pt x="3500" y="912"/>
                </a:lnTo>
                <a:lnTo>
                  <a:pt x="3500" y="913"/>
                </a:lnTo>
                <a:lnTo>
                  <a:pt x="3501" y="914"/>
                </a:lnTo>
                <a:lnTo>
                  <a:pt x="3501" y="916"/>
                </a:lnTo>
                <a:lnTo>
                  <a:pt x="3501" y="917"/>
                </a:lnTo>
                <a:lnTo>
                  <a:pt x="3502" y="916"/>
                </a:lnTo>
                <a:lnTo>
                  <a:pt x="3502" y="914"/>
                </a:lnTo>
                <a:lnTo>
                  <a:pt x="3504" y="914"/>
                </a:lnTo>
                <a:lnTo>
                  <a:pt x="3504" y="913"/>
                </a:lnTo>
                <a:lnTo>
                  <a:pt x="3504" y="913"/>
                </a:lnTo>
                <a:lnTo>
                  <a:pt x="3505" y="912"/>
                </a:lnTo>
                <a:lnTo>
                  <a:pt x="3505" y="914"/>
                </a:lnTo>
                <a:lnTo>
                  <a:pt x="3506" y="914"/>
                </a:lnTo>
                <a:lnTo>
                  <a:pt x="3506" y="917"/>
                </a:lnTo>
                <a:lnTo>
                  <a:pt x="3506" y="918"/>
                </a:lnTo>
                <a:lnTo>
                  <a:pt x="3507" y="920"/>
                </a:lnTo>
                <a:lnTo>
                  <a:pt x="3507" y="922"/>
                </a:lnTo>
                <a:lnTo>
                  <a:pt x="3508" y="922"/>
                </a:lnTo>
                <a:lnTo>
                  <a:pt x="3508" y="923"/>
                </a:lnTo>
                <a:lnTo>
                  <a:pt x="3508" y="923"/>
                </a:lnTo>
                <a:lnTo>
                  <a:pt x="3509" y="923"/>
                </a:lnTo>
                <a:lnTo>
                  <a:pt x="3509" y="923"/>
                </a:lnTo>
                <a:lnTo>
                  <a:pt x="3510" y="922"/>
                </a:lnTo>
                <a:lnTo>
                  <a:pt x="3510" y="921"/>
                </a:lnTo>
                <a:lnTo>
                  <a:pt x="3510" y="921"/>
                </a:lnTo>
                <a:lnTo>
                  <a:pt x="3511" y="920"/>
                </a:lnTo>
                <a:lnTo>
                  <a:pt x="3511" y="920"/>
                </a:lnTo>
                <a:lnTo>
                  <a:pt x="3513" y="921"/>
                </a:lnTo>
                <a:lnTo>
                  <a:pt x="3513" y="921"/>
                </a:lnTo>
                <a:lnTo>
                  <a:pt x="3514" y="920"/>
                </a:lnTo>
                <a:lnTo>
                  <a:pt x="3514" y="919"/>
                </a:lnTo>
                <a:lnTo>
                  <a:pt x="3514" y="917"/>
                </a:lnTo>
                <a:lnTo>
                  <a:pt x="3515" y="917"/>
                </a:lnTo>
                <a:lnTo>
                  <a:pt x="3515" y="916"/>
                </a:lnTo>
                <a:lnTo>
                  <a:pt x="3516" y="914"/>
                </a:lnTo>
                <a:lnTo>
                  <a:pt x="3516" y="916"/>
                </a:lnTo>
                <a:lnTo>
                  <a:pt x="3516" y="916"/>
                </a:lnTo>
                <a:lnTo>
                  <a:pt x="3517" y="917"/>
                </a:lnTo>
                <a:lnTo>
                  <a:pt x="3517" y="918"/>
                </a:lnTo>
                <a:lnTo>
                  <a:pt x="3518" y="919"/>
                </a:lnTo>
                <a:lnTo>
                  <a:pt x="3518" y="919"/>
                </a:lnTo>
                <a:lnTo>
                  <a:pt x="3518" y="920"/>
                </a:lnTo>
                <a:lnTo>
                  <a:pt x="3519" y="921"/>
                </a:lnTo>
                <a:lnTo>
                  <a:pt x="3519" y="921"/>
                </a:lnTo>
                <a:lnTo>
                  <a:pt x="3520" y="920"/>
                </a:lnTo>
                <a:lnTo>
                  <a:pt x="3520" y="920"/>
                </a:lnTo>
                <a:lnTo>
                  <a:pt x="3520" y="921"/>
                </a:lnTo>
                <a:lnTo>
                  <a:pt x="3522" y="919"/>
                </a:lnTo>
                <a:lnTo>
                  <a:pt x="3522" y="919"/>
                </a:lnTo>
                <a:lnTo>
                  <a:pt x="3523" y="917"/>
                </a:lnTo>
                <a:lnTo>
                  <a:pt x="3523" y="918"/>
                </a:lnTo>
                <a:lnTo>
                  <a:pt x="3523" y="917"/>
                </a:lnTo>
                <a:lnTo>
                  <a:pt x="3524" y="916"/>
                </a:lnTo>
                <a:lnTo>
                  <a:pt x="3524" y="917"/>
                </a:lnTo>
                <a:lnTo>
                  <a:pt x="3525" y="918"/>
                </a:lnTo>
                <a:lnTo>
                  <a:pt x="3525" y="919"/>
                </a:lnTo>
                <a:lnTo>
                  <a:pt x="3525" y="919"/>
                </a:lnTo>
                <a:lnTo>
                  <a:pt x="3526" y="918"/>
                </a:lnTo>
                <a:lnTo>
                  <a:pt x="3526" y="918"/>
                </a:lnTo>
                <a:lnTo>
                  <a:pt x="3527" y="917"/>
                </a:lnTo>
                <a:lnTo>
                  <a:pt x="3527" y="916"/>
                </a:lnTo>
                <a:lnTo>
                  <a:pt x="3528" y="914"/>
                </a:lnTo>
                <a:lnTo>
                  <a:pt x="3528" y="912"/>
                </a:lnTo>
                <a:lnTo>
                  <a:pt x="3528" y="913"/>
                </a:lnTo>
                <a:lnTo>
                  <a:pt x="3529" y="913"/>
                </a:lnTo>
                <a:lnTo>
                  <a:pt x="3529" y="911"/>
                </a:lnTo>
                <a:lnTo>
                  <a:pt x="3531" y="911"/>
                </a:lnTo>
                <a:lnTo>
                  <a:pt x="3531" y="910"/>
                </a:lnTo>
                <a:lnTo>
                  <a:pt x="3531" y="910"/>
                </a:lnTo>
                <a:lnTo>
                  <a:pt x="3532" y="909"/>
                </a:lnTo>
                <a:lnTo>
                  <a:pt x="3532" y="910"/>
                </a:lnTo>
                <a:lnTo>
                  <a:pt x="3533" y="910"/>
                </a:lnTo>
                <a:lnTo>
                  <a:pt x="3533" y="910"/>
                </a:lnTo>
                <a:lnTo>
                  <a:pt x="3533" y="910"/>
                </a:lnTo>
                <a:lnTo>
                  <a:pt x="3534" y="911"/>
                </a:lnTo>
                <a:lnTo>
                  <a:pt x="3534" y="912"/>
                </a:lnTo>
                <a:lnTo>
                  <a:pt x="3535" y="914"/>
                </a:lnTo>
                <a:lnTo>
                  <a:pt x="3535" y="914"/>
                </a:lnTo>
                <a:lnTo>
                  <a:pt x="3535" y="914"/>
                </a:lnTo>
                <a:lnTo>
                  <a:pt x="3536" y="917"/>
                </a:lnTo>
                <a:lnTo>
                  <a:pt x="3536" y="917"/>
                </a:lnTo>
                <a:lnTo>
                  <a:pt x="3537" y="917"/>
                </a:lnTo>
                <a:lnTo>
                  <a:pt x="3537" y="917"/>
                </a:lnTo>
                <a:lnTo>
                  <a:pt x="3537" y="919"/>
                </a:lnTo>
                <a:lnTo>
                  <a:pt x="3538" y="920"/>
                </a:lnTo>
                <a:lnTo>
                  <a:pt x="3538" y="920"/>
                </a:lnTo>
                <a:lnTo>
                  <a:pt x="3540" y="919"/>
                </a:lnTo>
                <a:lnTo>
                  <a:pt x="3540" y="919"/>
                </a:lnTo>
                <a:lnTo>
                  <a:pt x="3541" y="919"/>
                </a:lnTo>
                <a:lnTo>
                  <a:pt x="3541" y="918"/>
                </a:lnTo>
                <a:lnTo>
                  <a:pt x="3541" y="917"/>
                </a:lnTo>
                <a:lnTo>
                  <a:pt x="3542" y="917"/>
                </a:lnTo>
                <a:lnTo>
                  <a:pt x="3542" y="917"/>
                </a:lnTo>
                <a:lnTo>
                  <a:pt x="3543" y="918"/>
                </a:lnTo>
                <a:lnTo>
                  <a:pt x="3543" y="920"/>
                </a:lnTo>
                <a:lnTo>
                  <a:pt x="3543" y="922"/>
                </a:lnTo>
                <a:lnTo>
                  <a:pt x="3544" y="922"/>
                </a:lnTo>
                <a:lnTo>
                  <a:pt x="3544" y="923"/>
                </a:lnTo>
                <a:lnTo>
                  <a:pt x="3545" y="923"/>
                </a:lnTo>
                <a:lnTo>
                  <a:pt x="3545" y="922"/>
                </a:lnTo>
                <a:lnTo>
                  <a:pt x="3545" y="921"/>
                </a:lnTo>
                <a:lnTo>
                  <a:pt x="3546" y="921"/>
                </a:lnTo>
                <a:lnTo>
                  <a:pt x="3546" y="921"/>
                </a:lnTo>
                <a:lnTo>
                  <a:pt x="3547" y="922"/>
                </a:lnTo>
                <a:lnTo>
                  <a:pt x="3547" y="922"/>
                </a:lnTo>
                <a:lnTo>
                  <a:pt x="3547" y="921"/>
                </a:lnTo>
                <a:lnTo>
                  <a:pt x="3549" y="921"/>
                </a:lnTo>
                <a:lnTo>
                  <a:pt x="3549" y="922"/>
                </a:lnTo>
                <a:lnTo>
                  <a:pt x="3550" y="923"/>
                </a:lnTo>
                <a:lnTo>
                  <a:pt x="3550" y="925"/>
                </a:lnTo>
                <a:lnTo>
                  <a:pt x="3550" y="927"/>
                </a:lnTo>
                <a:lnTo>
                  <a:pt x="3551" y="928"/>
                </a:lnTo>
                <a:lnTo>
                  <a:pt x="3551" y="928"/>
                </a:lnTo>
                <a:lnTo>
                  <a:pt x="3552" y="928"/>
                </a:lnTo>
                <a:lnTo>
                  <a:pt x="3552" y="927"/>
                </a:lnTo>
                <a:lnTo>
                  <a:pt x="3552" y="923"/>
                </a:lnTo>
                <a:lnTo>
                  <a:pt x="3553" y="922"/>
                </a:lnTo>
                <a:lnTo>
                  <a:pt x="3553" y="921"/>
                </a:lnTo>
                <a:lnTo>
                  <a:pt x="3554" y="921"/>
                </a:lnTo>
                <a:lnTo>
                  <a:pt x="3554" y="919"/>
                </a:lnTo>
                <a:lnTo>
                  <a:pt x="3555" y="921"/>
                </a:lnTo>
                <a:lnTo>
                  <a:pt x="3555" y="920"/>
                </a:lnTo>
                <a:lnTo>
                  <a:pt x="3555" y="920"/>
                </a:lnTo>
                <a:lnTo>
                  <a:pt x="3556" y="920"/>
                </a:lnTo>
                <a:lnTo>
                  <a:pt x="3556" y="919"/>
                </a:lnTo>
                <a:lnTo>
                  <a:pt x="3558" y="919"/>
                </a:lnTo>
                <a:lnTo>
                  <a:pt x="3558" y="920"/>
                </a:lnTo>
                <a:lnTo>
                  <a:pt x="3558" y="919"/>
                </a:lnTo>
                <a:lnTo>
                  <a:pt x="3559" y="920"/>
                </a:lnTo>
                <a:lnTo>
                  <a:pt x="3559" y="921"/>
                </a:lnTo>
                <a:lnTo>
                  <a:pt x="3560" y="920"/>
                </a:lnTo>
                <a:lnTo>
                  <a:pt x="3560" y="921"/>
                </a:lnTo>
                <a:lnTo>
                  <a:pt x="3560" y="919"/>
                </a:lnTo>
                <a:lnTo>
                  <a:pt x="3561" y="919"/>
                </a:lnTo>
                <a:lnTo>
                  <a:pt x="3561" y="919"/>
                </a:lnTo>
                <a:lnTo>
                  <a:pt x="3562" y="919"/>
                </a:lnTo>
                <a:lnTo>
                  <a:pt x="3562" y="920"/>
                </a:lnTo>
                <a:lnTo>
                  <a:pt x="3562" y="921"/>
                </a:lnTo>
                <a:lnTo>
                  <a:pt x="3563" y="921"/>
                </a:lnTo>
                <a:lnTo>
                  <a:pt x="3563" y="921"/>
                </a:lnTo>
                <a:lnTo>
                  <a:pt x="3564" y="922"/>
                </a:lnTo>
                <a:lnTo>
                  <a:pt x="3564" y="923"/>
                </a:lnTo>
                <a:lnTo>
                  <a:pt x="3564" y="922"/>
                </a:lnTo>
                <a:lnTo>
                  <a:pt x="3565" y="923"/>
                </a:lnTo>
                <a:lnTo>
                  <a:pt x="3565" y="923"/>
                </a:lnTo>
                <a:lnTo>
                  <a:pt x="3567" y="925"/>
                </a:lnTo>
                <a:lnTo>
                  <a:pt x="3567" y="925"/>
                </a:lnTo>
                <a:lnTo>
                  <a:pt x="3567" y="926"/>
                </a:lnTo>
                <a:lnTo>
                  <a:pt x="3568" y="926"/>
                </a:lnTo>
                <a:lnTo>
                  <a:pt x="3568" y="926"/>
                </a:lnTo>
                <a:lnTo>
                  <a:pt x="3569" y="926"/>
                </a:lnTo>
                <a:lnTo>
                  <a:pt x="3569" y="926"/>
                </a:lnTo>
                <a:lnTo>
                  <a:pt x="3570" y="926"/>
                </a:lnTo>
                <a:lnTo>
                  <a:pt x="3570" y="926"/>
                </a:lnTo>
                <a:lnTo>
                  <a:pt x="3570" y="923"/>
                </a:lnTo>
                <a:lnTo>
                  <a:pt x="3571" y="922"/>
                </a:lnTo>
                <a:lnTo>
                  <a:pt x="3571" y="921"/>
                </a:lnTo>
                <a:lnTo>
                  <a:pt x="3572" y="919"/>
                </a:lnTo>
                <a:lnTo>
                  <a:pt x="3572" y="918"/>
                </a:lnTo>
                <a:lnTo>
                  <a:pt x="3572" y="918"/>
                </a:lnTo>
                <a:lnTo>
                  <a:pt x="3573" y="919"/>
                </a:lnTo>
                <a:lnTo>
                  <a:pt x="3573" y="918"/>
                </a:lnTo>
                <a:lnTo>
                  <a:pt x="3574" y="918"/>
                </a:lnTo>
                <a:lnTo>
                  <a:pt x="3574" y="917"/>
                </a:lnTo>
                <a:lnTo>
                  <a:pt x="3574" y="914"/>
                </a:lnTo>
                <a:lnTo>
                  <a:pt x="3576" y="914"/>
                </a:lnTo>
                <a:lnTo>
                  <a:pt x="3576" y="912"/>
                </a:lnTo>
                <a:lnTo>
                  <a:pt x="3577" y="911"/>
                </a:lnTo>
                <a:lnTo>
                  <a:pt x="3577" y="909"/>
                </a:lnTo>
                <a:lnTo>
                  <a:pt x="3577" y="909"/>
                </a:lnTo>
                <a:lnTo>
                  <a:pt x="3578" y="909"/>
                </a:lnTo>
                <a:lnTo>
                  <a:pt x="3578" y="909"/>
                </a:lnTo>
                <a:lnTo>
                  <a:pt x="3579" y="908"/>
                </a:lnTo>
                <a:lnTo>
                  <a:pt x="3579" y="908"/>
                </a:lnTo>
                <a:lnTo>
                  <a:pt x="3579" y="908"/>
                </a:lnTo>
                <a:lnTo>
                  <a:pt x="3580" y="908"/>
                </a:lnTo>
                <a:lnTo>
                  <a:pt x="3580" y="908"/>
                </a:lnTo>
                <a:lnTo>
                  <a:pt x="3581" y="907"/>
                </a:lnTo>
                <a:lnTo>
                  <a:pt x="3581" y="905"/>
                </a:lnTo>
                <a:lnTo>
                  <a:pt x="3581" y="905"/>
                </a:lnTo>
                <a:lnTo>
                  <a:pt x="3582" y="905"/>
                </a:lnTo>
                <a:lnTo>
                  <a:pt x="3582" y="905"/>
                </a:lnTo>
                <a:lnTo>
                  <a:pt x="3583" y="907"/>
                </a:lnTo>
                <a:lnTo>
                  <a:pt x="3583" y="908"/>
                </a:lnTo>
                <a:lnTo>
                  <a:pt x="3585" y="908"/>
                </a:lnTo>
                <a:lnTo>
                  <a:pt x="3585" y="909"/>
                </a:lnTo>
                <a:lnTo>
                  <a:pt x="3585" y="911"/>
                </a:lnTo>
                <a:lnTo>
                  <a:pt x="3586" y="912"/>
                </a:lnTo>
                <a:lnTo>
                  <a:pt x="3586" y="914"/>
                </a:lnTo>
                <a:lnTo>
                  <a:pt x="3587" y="913"/>
                </a:lnTo>
                <a:lnTo>
                  <a:pt x="3587" y="913"/>
                </a:lnTo>
                <a:lnTo>
                  <a:pt x="3587" y="912"/>
                </a:lnTo>
                <a:lnTo>
                  <a:pt x="3588" y="914"/>
                </a:lnTo>
                <a:lnTo>
                  <a:pt x="3588" y="916"/>
                </a:lnTo>
                <a:lnTo>
                  <a:pt x="3589" y="916"/>
                </a:lnTo>
                <a:lnTo>
                  <a:pt x="3589" y="917"/>
                </a:lnTo>
                <a:lnTo>
                  <a:pt x="3589" y="917"/>
                </a:lnTo>
                <a:lnTo>
                  <a:pt x="3590" y="917"/>
                </a:lnTo>
                <a:lnTo>
                  <a:pt x="3590" y="918"/>
                </a:lnTo>
                <a:lnTo>
                  <a:pt x="3591" y="918"/>
                </a:lnTo>
                <a:lnTo>
                  <a:pt x="3591" y="919"/>
                </a:lnTo>
                <a:lnTo>
                  <a:pt x="3591" y="921"/>
                </a:lnTo>
                <a:lnTo>
                  <a:pt x="3592" y="922"/>
                </a:lnTo>
                <a:lnTo>
                  <a:pt x="3592" y="922"/>
                </a:lnTo>
                <a:lnTo>
                  <a:pt x="3594" y="922"/>
                </a:lnTo>
                <a:lnTo>
                  <a:pt x="3594" y="922"/>
                </a:lnTo>
                <a:lnTo>
                  <a:pt x="3594" y="922"/>
                </a:lnTo>
                <a:lnTo>
                  <a:pt x="3595" y="921"/>
                </a:lnTo>
                <a:lnTo>
                  <a:pt x="3595" y="923"/>
                </a:lnTo>
                <a:lnTo>
                  <a:pt x="3596" y="923"/>
                </a:lnTo>
                <a:lnTo>
                  <a:pt x="3596" y="922"/>
                </a:lnTo>
                <a:lnTo>
                  <a:pt x="3596" y="925"/>
                </a:lnTo>
                <a:lnTo>
                  <a:pt x="3597" y="925"/>
                </a:lnTo>
                <a:lnTo>
                  <a:pt x="3597" y="923"/>
                </a:lnTo>
                <a:lnTo>
                  <a:pt x="3598" y="923"/>
                </a:lnTo>
                <a:lnTo>
                  <a:pt x="3598" y="925"/>
                </a:lnTo>
                <a:lnTo>
                  <a:pt x="3599" y="925"/>
                </a:lnTo>
                <a:lnTo>
                  <a:pt x="3599" y="923"/>
                </a:lnTo>
                <a:lnTo>
                  <a:pt x="3599" y="923"/>
                </a:lnTo>
                <a:lnTo>
                  <a:pt x="3600" y="922"/>
                </a:lnTo>
                <a:lnTo>
                  <a:pt x="3600" y="922"/>
                </a:lnTo>
                <a:lnTo>
                  <a:pt x="3601" y="921"/>
                </a:lnTo>
                <a:lnTo>
                  <a:pt x="3601" y="921"/>
                </a:lnTo>
                <a:lnTo>
                  <a:pt x="3601" y="919"/>
                </a:lnTo>
                <a:lnTo>
                  <a:pt x="3603" y="918"/>
                </a:lnTo>
                <a:lnTo>
                  <a:pt x="3603" y="917"/>
                </a:lnTo>
                <a:lnTo>
                  <a:pt x="3604" y="917"/>
                </a:lnTo>
                <a:lnTo>
                  <a:pt x="3604" y="916"/>
                </a:lnTo>
                <a:lnTo>
                  <a:pt x="3604" y="917"/>
                </a:lnTo>
                <a:lnTo>
                  <a:pt x="3605" y="917"/>
                </a:lnTo>
                <a:lnTo>
                  <a:pt x="3605" y="917"/>
                </a:lnTo>
                <a:lnTo>
                  <a:pt x="3606" y="916"/>
                </a:lnTo>
                <a:lnTo>
                  <a:pt x="3606" y="916"/>
                </a:lnTo>
                <a:lnTo>
                  <a:pt x="3606" y="916"/>
                </a:lnTo>
                <a:lnTo>
                  <a:pt x="3607" y="916"/>
                </a:lnTo>
                <a:lnTo>
                  <a:pt x="3607" y="914"/>
                </a:lnTo>
                <a:lnTo>
                  <a:pt x="3608" y="916"/>
                </a:lnTo>
                <a:lnTo>
                  <a:pt x="3608" y="916"/>
                </a:lnTo>
                <a:lnTo>
                  <a:pt x="3608" y="916"/>
                </a:lnTo>
                <a:lnTo>
                  <a:pt x="3609" y="917"/>
                </a:lnTo>
                <a:lnTo>
                  <a:pt x="3609" y="916"/>
                </a:lnTo>
                <a:lnTo>
                  <a:pt x="3610" y="917"/>
                </a:lnTo>
                <a:lnTo>
                  <a:pt x="3610" y="918"/>
                </a:lnTo>
                <a:lnTo>
                  <a:pt x="3612" y="917"/>
                </a:lnTo>
                <a:lnTo>
                  <a:pt x="3612" y="916"/>
                </a:lnTo>
                <a:lnTo>
                  <a:pt x="3612" y="913"/>
                </a:lnTo>
                <a:lnTo>
                  <a:pt x="3613" y="912"/>
                </a:lnTo>
                <a:lnTo>
                  <a:pt x="3613" y="913"/>
                </a:lnTo>
                <a:lnTo>
                  <a:pt x="3614" y="913"/>
                </a:lnTo>
                <a:lnTo>
                  <a:pt x="3614" y="913"/>
                </a:lnTo>
                <a:lnTo>
                  <a:pt x="3614" y="913"/>
                </a:lnTo>
                <a:lnTo>
                  <a:pt x="3615" y="913"/>
                </a:lnTo>
                <a:lnTo>
                  <a:pt x="3615" y="914"/>
                </a:lnTo>
                <a:lnTo>
                  <a:pt x="3616" y="917"/>
                </a:lnTo>
                <a:lnTo>
                  <a:pt x="3616" y="918"/>
                </a:lnTo>
                <a:lnTo>
                  <a:pt x="3616" y="919"/>
                </a:lnTo>
                <a:lnTo>
                  <a:pt x="3617" y="920"/>
                </a:lnTo>
                <a:lnTo>
                  <a:pt x="3617" y="922"/>
                </a:lnTo>
                <a:lnTo>
                  <a:pt x="3618" y="923"/>
                </a:lnTo>
                <a:lnTo>
                  <a:pt x="3618" y="923"/>
                </a:lnTo>
                <a:lnTo>
                  <a:pt x="3618" y="923"/>
                </a:lnTo>
                <a:lnTo>
                  <a:pt x="3619" y="922"/>
                </a:lnTo>
                <a:lnTo>
                  <a:pt x="3619" y="923"/>
                </a:lnTo>
                <a:lnTo>
                  <a:pt x="3621" y="923"/>
                </a:lnTo>
                <a:lnTo>
                  <a:pt x="3621" y="923"/>
                </a:lnTo>
                <a:lnTo>
                  <a:pt x="3621" y="923"/>
                </a:lnTo>
                <a:lnTo>
                  <a:pt x="3622" y="925"/>
                </a:lnTo>
                <a:lnTo>
                  <a:pt x="3622" y="926"/>
                </a:lnTo>
                <a:lnTo>
                  <a:pt x="3623" y="926"/>
                </a:lnTo>
                <a:lnTo>
                  <a:pt x="3623" y="926"/>
                </a:lnTo>
                <a:lnTo>
                  <a:pt x="3623" y="926"/>
                </a:lnTo>
                <a:lnTo>
                  <a:pt x="3624" y="926"/>
                </a:lnTo>
                <a:lnTo>
                  <a:pt x="3624" y="925"/>
                </a:lnTo>
                <a:lnTo>
                  <a:pt x="3625" y="926"/>
                </a:lnTo>
                <a:lnTo>
                  <a:pt x="3625" y="926"/>
                </a:lnTo>
                <a:lnTo>
                  <a:pt x="3626" y="927"/>
                </a:lnTo>
                <a:lnTo>
                  <a:pt x="3626" y="927"/>
                </a:lnTo>
                <a:lnTo>
                  <a:pt x="3626" y="926"/>
                </a:lnTo>
                <a:lnTo>
                  <a:pt x="3627" y="926"/>
                </a:lnTo>
                <a:lnTo>
                  <a:pt x="3627" y="925"/>
                </a:lnTo>
                <a:lnTo>
                  <a:pt x="3628" y="925"/>
                </a:lnTo>
                <a:lnTo>
                  <a:pt x="3628" y="922"/>
                </a:lnTo>
                <a:lnTo>
                  <a:pt x="3628" y="920"/>
                </a:lnTo>
                <a:lnTo>
                  <a:pt x="3630" y="919"/>
                </a:lnTo>
                <a:lnTo>
                  <a:pt x="3630" y="918"/>
                </a:lnTo>
                <a:lnTo>
                  <a:pt x="3631" y="917"/>
                </a:lnTo>
                <a:lnTo>
                  <a:pt x="3631" y="914"/>
                </a:lnTo>
                <a:lnTo>
                  <a:pt x="3631" y="913"/>
                </a:lnTo>
                <a:lnTo>
                  <a:pt x="3632" y="912"/>
                </a:lnTo>
                <a:lnTo>
                  <a:pt x="3632" y="914"/>
                </a:lnTo>
                <a:lnTo>
                  <a:pt x="3633" y="914"/>
                </a:lnTo>
                <a:lnTo>
                  <a:pt x="3633" y="916"/>
                </a:lnTo>
                <a:lnTo>
                  <a:pt x="3633" y="917"/>
                </a:lnTo>
                <a:lnTo>
                  <a:pt x="3634" y="918"/>
                </a:lnTo>
                <a:lnTo>
                  <a:pt x="3634" y="918"/>
                </a:lnTo>
                <a:lnTo>
                  <a:pt x="3635" y="918"/>
                </a:lnTo>
                <a:lnTo>
                  <a:pt x="3635" y="918"/>
                </a:lnTo>
                <a:lnTo>
                  <a:pt x="3635" y="918"/>
                </a:lnTo>
                <a:lnTo>
                  <a:pt x="3636" y="918"/>
                </a:lnTo>
                <a:lnTo>
                  <a:pt x="3636" y="918"/>
                </a:lnTo>
                <a:lnTo>
                  <a:pt x="3637" y="918"/>
                </a:lnTo>
                <a:lnTo>
                  <a:pt x="3637" y="918"/>
                </a:lnTo>
                <a:lnTo>
                  <a:pt x="3637" y="917"/>
                </a:lnTo>
                <a:lnTo>
                  <a:pt x="3639" y="917"/>
                </a:lnTo>
                <a:lnTo>
                  <a:pt x="3639" y="919"/>
                </a:lnTo>
                <a:lnTo>
                  <a:pt x="3640" y="919"/>
                </a:lnTo>
                <a:lnTo>
                  <a:pt x="3640" y="920"/>
                </a:lnTo>
                <a:lnTo>
                  <a:pt x="3641" y="920"/>
                </a:lnTo>
                <a:lnTo>
                  <a:pt x="3641" y="919"/>
                </a:lnTo>
                <a:lnTo>
                  <a:pt x="3641" y="920"/>
                </a:lnTo>
                <a:lnTo>
                  <a:pt x="3642" y="920"/>
                </a:lnTo>
                <a:lnTo>
                  <a:pt x="3642" y="921"/>
                </a:lnTo>
                <a:lnTo>
                  <a:pt x="3643" y="919"/>
                </a:lnTo>
                <a:lnTo>
                  <a:pt x="3643" y="919"/>
                </a:lnTo>
                <a:lnTo>
                  <a:pt x="3643" y="918"/>
                </a:lnTo>
                <a:lnTo>
                  <a:pt x="3644" y="917"/>
                </a:lnTo>
                <a:lnTo>
                  <a:pt x="3644" y="916"/>
                </a:lnTo>
                <a:lnTo>
                  <a:pt x="3645" y="916"/>
                </a:lnTo>
                <a:lnTo>
                  <a:pt x="3645" y="917"/>
                </a:lnTo>
                <a:lnTo>
                  <a:pt x="3645" y="917"/>
                </a:lnTo>
                <a:lnTo>
                  <a:pt x="3646" y="918"/>
                </a:lnTo>
                <a:lnTo>
                  <a:pt x="3646" y="917"/>
                </a:lnTo>
                <a:lnTo>
                  <a:pt x="3648" y="917"/>
                </a:lnTo>
                <a:lnTo>
                  <a:pt x="3648" y="916"/>
                </a:lnTo>
                <a:lnTo>
                  <a:pt x="3648" y="917"/>
                </a:lnTo>
                <a:lnTo>
                  <a:pt x="3649" y="918"/>
                </a:lnTo>
                <a:lnTo>
                  <a:pt x="3649" y="918"/>
                </a:lnTo>
                <a:lnTo>
                  <a:pt x="3650" y="918"/>
                </a:lnTo>
                <a:lnTo>
                  <a:pt x="3650" y="917"/>
                </a:lnTo>
                <a:lnTo>
                  <a:pt x="3650" y="916"/>
                </a:lnTo>
                <a:lnTo>
                  <a:pt x="3651" y="914"/>
                </a:lnTo>
                <a:lnTo>
                  <a:pt x="3651" y="914"/>
                </a:lnTo>
                <a:lnTo>
                  <a:pt x="3652" y="913"/>
                </a:lnTo>
                <a:lnTo>
                  <a:pt x="3652" y="913"/>
                </a:lnTo>
                <a:lnTo>
                  <a:pt x="3652" y="914"/>
                </a:lnTo>
                <a:lnTo>
                  <a:pt x="3653" y="914"/>
                </a:lnTo>
                <a:lnTo>
                  <a:pt x="3653" y="916"/>
                </a:lnTo>
                <a:lnTo>
                  <a:pt x="3654" y="917"/>
                </a:lnTo>
                <a:lnTo>
                  <a:pt x="3654" y="916"/>
                </a:lnTo>
                <a:lnTo>
                  <a:pt x="3655" y="913"/>
                </a:lnTo>
                <a:lnTo>
                  <a:pt x="3655" y="910"/>
                </a:lnTo>
                <a:lnTo>
                  <a:pt x="3655" y="909"/>
                </a:lnTo>
                <a:lnTo>
                  <a:pt x="3657" y="899"/>
                </a:lnTo>
                <a:lnTo>
                  <a:pt x="3657" y="861"/>
                </a:lnTo>
                <a:lnTo>
                  <a:pt x="3658" y="832"/>
                </a:lnTo>
                <a:lnTo>
                  <a:pt x="3658" y="820"/>
                </a:lnTo>
                <a:lnTo>
                  <a:pt x="3658" y="816"/>
                </a:lnTo>
                <a:lnTo>
                  <a:pt x="3659" y="813"/>
                </a:lnTo>
                <a:lnTo>
                  <a:pt x="3659" y="808"/>
                </a:lnTo>
                <a:lnTo>
                  <a:pt x="3660" y="801"/>
                </a:lnTo>
                <a:lnTo>
                  <a:pt x="3660" y="793"/>
                </a:lnTo>
                <a:lnTo>
                  <a:pt x="3660" y="783"/>
                </a:lnTo>
                <a:lnTo>
                  <a:pt x="3661" y="769"/>
                </a:lnTo>
                <a:lnTo>
                  <a:pt x="3661" y="758"/>
                </a:lnTo>
                <a:lnTo>
                  <a:pt x="3662" y="745"/>
                </a:lnTo>
                <a:lnTo>
                  <a:pt x="3662" y="731"/>
                </a:lnTo>
                <a:lnTo>
                  <a:pt x="3662" y="718"/>
                </a:lnTo>
                <a:lnTo>
                  <a:pt x="3663" y="705"/>
                </a:lnTo>
                <a:lnTo>
                  <a:pt x="3663" y="694"/>
                </a:lnTo>
                <a:lnTo>
                  <a:pt x="3664" y="683"/>
                </a:lnTo>
                <a:lnTo>
                  <a:pt x="3664" y="672"/>
                </a:lnTo>
                <a:lnTo>
                  <a:pt x="3664" y="660"/>
                </a:lnTo>
                <a:lnTo>
                  <a:pt x="3666" y="652"/>
                </a:lnTo>
                <a:lnTo>
                  <a:pt x="3666" y="641"/>
                </a:lnTo>
                <a:lnTo>
                  <a:pt x="3667" y="632"/>
                </a:lnTo>
                <a:lnTo>
                  <a:pt x="3667" y="623"/>
                </a:lnTo>
                <a:lnTo>
                  <a:pt x="3668" y="614"/>
                </a:lnTo>
                <a:lnTo>
                  <a:pt x="3668" y="608"/>
                </a:lnTo>
                <a:lnTo>
                  <a:pt x="3668" y="599"/>
                </a:lnTo>
                <a:lnTo>
                  <a:pt x="3669" y="592"/>
                </a:lnTo>
                <a:lnTo>
                  <a:pt x="3669" y="583"/>
                </a:lnTo>
                <a:lnTo>
                  <a:pt x="3670" y="575"/>
                </a:lnTo>
                <a:lnTo>
                  <a:pt x="3670" y="568"/>
                </a:lnTo>
                <a:lnTo>
                  <a:pt x="3670" y="563"/>
                </a:lnTo>
                <a:lnTo>
                  <a:pt x="3671" y="556"/>
                </a:lnTo>
                <a:lnTo>
                  <a:pt x="3671" y="549"/>
                </a:lnTo>
                <a:lnTo>
                  <a:pt x="3672" y="541"/>
                </a:lnTo>
                <a:lnTo>
                  <a:pt x="3672" y="534"/>
                </a:lnTo>
                <a:lnTo>
                  <a:pt x="3672" y="526"/>
                </a:lnTo>
                <a:lnTo>
                  <a:pt x="3673" y="519"/>
                </a:lnTo>
                <a:lnTo>
                  <a:pt x="3673" y="512"/>
                </a:lnTo>
                <a:lnTo>
                  <a:pt x="3675" y="508"/>
                </a:lnTo>
                <a:lnTo>
                  <a:pt x="3675" y="500"/>
                </a:lnTo>
                <a:lnTo>
                  <a:pt x="3675" y="493"/>
                </a:lnTo>
                <a:lnTo>
                  <a:pt x="3676" y="487"/>
                </a:lnTo>
                <a:lnTo>
                  <a:pt x="3676" y="481"/>
                </a:lnTo>
                <a:lnTo>
                  <a:pt x="3677" y="476"/>
                </a:lnTo>
                <a:lnTo>
                  <a:pt x="3677" y="471"/>
                </a:lnTo>
                <a:lnTo>
                  <a:pt x="3677" y="463"/>
                </a:lnTo>
                <a:lnTo>
                  <a:pt x="3678" y="458"/>
                </a:lnTo>
                <a:lnTo>
                  <a:pt x="3678" y="451"/>
                </a:lnTo>
                <a:lnTo>
                  <a:pt x="3679" y="447"/>
                </a:lnTo>
                <a:lnTo>
                  <a:pt x="3679" y="442"/>
                </a:lnTo>
                <a:lnTo>
                  <a:pt x="3679" y="439"/>
                </a:lnTo>
                <a:lnTo>
                  <a:pt x="3680" y="433"/>
                </a:lnTo>
                <a:lnTo>
                  <a:pt x="3680" y="430"/>
                </a:lnTo>
                <a:lnTo>
                  <a:pt x="3681" y="425"/>
                </a:lnTo>
                <a:lnTo>
                  <a:pt x="3681" y="421"/>
                </a:lnTo>
                <a:lnTo>
                  <a:pt x="3682" y="418"/>
                </a:lnTo>
                <a:lnTo>
                  <a:pt x="3682" y="414"/>
                </a:lnTo>
                <a:lnTo>
                  <a:pt x="3682" y="410"/>
                </a:lnTo>
                <a:lnTo>
                  <a:pt x="3684" y="404"/>
                </a:lnTo>
                <a:lnTo>
                  <a:pt x="3684" y="400"/>
                </a:lnTo>
                <a:lnTo>
                  <a:pt x="3685" y="394"/>
                </a:lnTo>
                <a:lnTo>
                  <a:pt x="3685" y="390"/>
                </a:lnTo>
                <a:lnTo>
                  <a:pt x="3685" y="384"/>
                </a:lnTo>
                <a:lnTo>
                  <a:pt x="3686" y="380"/>
                </a:lnTo>
                <a:lnTo>
                  <a:pt x="3686" y="373"/>
                </a:lnTo>
                <a:lnTo>
                  <a:pt x="3687" y="369"/>
                </a:lnTo>
                <a:lnTo>
                  <a:pt x="3687" y="364"/>
                </a:lnTo>
                <a:lnTo>
                  <a:pt x="3687" y="360"/>
                </a:lnTo>
                <a:lnTo>
                  <a:pt x="3688" y="356"/>
                </a:lnTo>
                <a:lnTo>
                  <a:pt x="3688" y="350"/>
                </a:lnTo>
                <a:lnTo>
                  <a:pt x="3689" y="347"/>
                </a:lnTo>
                <a:lnTo>
                  <a:pt x="3689" y="341"/>
                </a:lnTo>
                <a:lnTo>
                  <a:pt x="3689" y="336"/>
                </a:lnTo>
                <a:lnTo>
                  <a:pt x="3690" y="332"/>
                </a:lnTo>
                <a:lnTo>
                  <a:pt x="3690" y="328"/>
                </a:lnTo>
                <a:lnTo>
                  <a:pt x="3691" y="324"/>
                </a:lnTo>
                <a:lnTo>
                  <a:pt x="3691" y="320"/>
                </a:lnTo>
                <a:lnTo>
                  <a:pt x="3691" y="317"/>
                </a:lnTo>
                <a:lnTo>
                  <a:pt x="3693" y="312"/>
                </a:lnTo>
                <a:lnTo>
                  <a:pt x="3693" y="309"/>
                </a:lnTo>
                <a:lnTo>
                  <a:pt x="3694" y="304"/>
                </a:lnTo>
                <a:lnTo>
                  <a:pt x="3694" y="300"/>
                </a:lnTo>
                <a:lnTo>
                  <a:pt x="3694" y="296"/>
                </a:lnTo>
                <a:lnTo>
                  <a:pt x="3695" y="291"/>
                </a:lnTo>
                <a:lnTo>
                  <a:pt x="3695" y="286"/>
                </a:lnTo>
                <a:lnTo>
                  <a:pt x="3696" y="282"/>
                </a:lnTo>
                <a:lnTo>
                  <a:pt x="3696" y="278"/>
                </a:lnTo>
                <a:lnTo>
                  <a:pt x="3697" y="274"/>
                </a:lnTo>
                <a:lnTo>
                  <a:pt x="3697" y="271"/>
                </a:lnTo>
                <a:lnTo>
                  <a:pt x="3697" y="266"/>
                </a:lnTo>
                <a:lnTo>
                  <a:pt x="3698" y="264"/>
                </a:lnTo>
                <a:lnTo>
                  <a:pt x="3698" y="259"/>
                </a:lnTo>
                <a:lnTo>
                  <a:pt x="3699" y="256"/>
                </a:lnTo>
                <a:lnTo>
                  <a:pt x="3699" y="254"/>
                </a:lnTo>
                <a:lnTo>
                  <a:pt x="3699" y="251"/>
                </a:lnTo>
                <a:lnTo>
                  <a:pt x="3700" y="249"/>
                </a:lnTo>
                <a:lnTo>
                  <a:pt x="3700" y="246"/>
                </a:lnTo>
                <a:lnTo>
                  <a:pt x="3702" y="242"/>
                </a:lnTo>
                <a:lnTo>
                  <a:pt x="3702" y="241"/>
                </a:lnTo>
                <a:lnTo>
                  <a:pt x="3702" y="237"/>
                </a:lnTo>
                <a:lnTo>
                  <a:pt x="3703" y="233"/>
                </a:lnTo>
                <a:lnTo>
                  <a:pt x="3703" y="230"/>
                </a:lnTo>
                <a:lnTo>
                  <a:pt x="3704" y="227"/>
                </a:lnTo>
                <a:lnTo>
                  <a:pt x="3704" y="224"/>
                </a:lnTo>
                <a:lnTo>
                  <a:pt x="3704" y="221"/>
                </a:lnTo>
                <a:lnTo>
                  <a:pt x="3705" y="219"/>
                </a:lnTo>
                <a:lnTo>
                  <a:pt x="3705" y="214"/>
                </a:lnTo>
                <a:lnTo>
                  <a:pt x="3706" y="210"/>
                </a:lnTo>
                <a:lnTo>
                  <a:pt x="3706" y="208"/>
                </a:lnTo>
                <a:lnTo>
                  <a:pt x="3706" y="203"/>
                </a:lnTo>
                <a:lnTo>
                  <a:pt x="3707" y="199"/>
                </a:lnTo>
                <a:lnTo>
                  <a:pt x="3707" y="195"/>
                </a:lnTo>
                <a:lnTo>
                  <a:pt x="3708" y="192"/>
                </a:lnTo>
                <a:lnTo>
                  <a:pt x="3708" y="192"/>
                </a:lnTo>
                <a:lnTo>
                  <a:pt x="3708" y="190"/>
                </a:lnTo>
                <a:lnTo>
                  <a:pt x="3709" y="186"/>
                </a:lnTo>
                <a:lnTo>
                  <a:pt x="3709" y="183"/>
                </a:lnTo>
                <a:lnTo>
                  <a:pt x="3710" y="181"/>
                </a:lnTo>
                <a:lnTo>
                  <a:pt x="3710" y="178"/>
                </a:lnTo>
                <a:lnTo>
                  <a:pt x="3712" y="176"/>
                </a:lnTo>
                <a:lnTo>
                  <a:pt x="3712" y="173"/>
                </a:lnTo>
                <a:lnTo>
                  <a:pt x="3712" y="171"/>
                </a:lnTo>
                <a:lnTo>
                  <a:pt x="3713" y="168"/>
                </a:lnTo>
                <a:lnTo>
                  <a:pt x="3713" y="167"/>
                </a:lnTo>
                <a:lnTo>
                  <a:pt x="3714" y="165"/>
                </a:lnTo>
                <a:lnTo>
                  <a:pt x="3714" y="165"/>
                </a:lnTo>
                <a:lnTo>
                  <a:pt x="3714" y="163"/>
                </a:lnTo>
                <a:lnTo>
                  <a:pt x="3715" y="160"/>
                </a:lnTo>
                <a:lnTo>
                  <a:pt x="3715" y="158"/>
                </a:lnTo>
                <a:lnTo>
                  <a:pt x="3716" y="156"/>
                </a:lnTo>
                <a:lnTo>
                  <a:pt x="3716" y="151"/>
                </a:lnTo>
                <a:lnTo>
                  <a:pt x="3716" y="149"/>
                </a:lnTo>
                <a:lnTo>
                  <a:pt x="3717" y="147"/>
                </a:lnTo>
                <a:lnTo>
                  <a:pt x="3717" y="144"/>
                </a:lnTo>
                <a:lnTo>
                  <a:pt x="3718" y="141"/>
                </a:lnTo>
                <a:lnTo>
                  <a:pt x="3718" y="138"/>
                </a:lnTo>
                <a:lnTo>
                  <a:pt x="3718" y="136"/>
                </a:lnTo>
                <a:lnTo>
                  <a:pt x="3719" y="132"/>
                </a:lnTo>
                <a:lnTo>
                  <a:pt x="3719" y="129"/>
                </a:lnTo>
                <a:lnTo>
                  <a:pt x="3721" y="126"/>
                </a:lnTo>
                <a:lnTo>
                  <a:pt x="3721" y="122"/>
                </a:lnTo>
                <a:lnTo>
                  <a:pt x="3721" y="120"/>
                </a:lnTo>
                <a:lnTo>
                  <a:pt x="3722" y="119"/>
                </a:lnTo>
                <a:lnTo>
                  <a:pt x="3722" y="117"/>
                </a:lnTo>
                <a:lnTo>
                  <a:pt x="3723" y="113"/>
                </a:lnTo>
                <a:lnTo>
                  <a:pt x="3723" y="110"/>
                </a:lnTo>
                <a:lnTo>
                  <a:pt x="3723" y="109"/>
                </a:lnTo>
                <a:lnTo>
                  <a:pt x="3724" y="106"/>
                </a:lnTo>
                <a:lnTo>
                  <a:pt x="3724" y="103"/>
                </a:lnTo>
                <a:lnTo>
                  <a:pt x="3725" y="100"/>
                </a:lnTo>
                <a:lnTo>
                  <a:pt x="3725" y="96"/>
                </a:lnTo>
                <a:lnTo>
                  <a:pt x="3726" y="94"/>
                </a:lnTo>
                <a:lnTo>
                  <a:pt x="3726" y="92"/>
                </a:lnTo>
                <a:lnTo>
                  <a:pt x="3726" y="91"/>
                </a:lnTo>
                <a:lnTo>
                  <a:pt x="3727" y="90"/>
                </a:lnTo>
                <a:lnTo>
                  <a:pt x="3727" y="87"/>
                </a:lnTo>
                <a:lnTo>
                  <a:pt x="3728" y="85"/>
                </a:lnTo>
                <a:lnTo>
                  <a:pt x="3728" y="84"/>
                </a:lnTo>
                <a:lnTo>
                  <a:pt x="3728" y="82"/>
                </a:lnTo>
                <a:lnTo>
                  <a:pt x="3730" y="80"/>
                </a:lnTo>
                <a:lnTo>
                  <a:pt x="3730" y="77"/>
                </a:lnTo>
                <a:lnTo>
                  <a:pt x="3731" y="75"/>
                </a:lnTo>
                <a:lnTo>
                  <a:pt x="3731" y="73"/>
                </a:lnTo>
                <a:lnTo>
                  <a:pt x="3731" y="71"/>
                </a:lnTo>
                <a:lnTo>
                  <a:pt x="3732" y="69"/>
                </a:lnTo>
                <a:lnTo>
                  <a:pt x="3732" y="68"/>
                </a:lnTo>
                <a:lnTo>
                  <a:pt x="3733" y="67"/>
                </a:lnTo>
                <a:lnTo>
                  <a:pt x="3733" y="65"/>
                </a:lnTo>
                <a:lnTo>
                  <a:pt x="3733" y="64"/>
                </a:lnTo>
                <a:lnTo>
                  <a:pt x="3734" y="62"/>
                </a:lnTo>
                <a:lnTo>
                  <a:pt x="3734" y="58"/>
                </a:lnTo>
                <a:lnTo>
                  <a:pt x="3735" y="57"/>
                </a:lnTo>
                <a:lnTo>
                  <a:pt x="3735" y="54"/>
                </a:lnTo>
                <a:lnTo>
                  <a:pt x="3735" y="51"/>
                </a:lnTo>
                <a:lnTo>
                  <a:pt x="3736" y="49"/>
                </a:lnTo>
                <a:lnTo>
                  <a:pt x="3736" y="48"/>
                </a:lnTo>
                <a:lnTo>
                  <a:pt x="3737" y="47"/>
                </a:lnTo>
                <a:lnTo>
                  <a:pt x="3737" y="46"/>
                </a:lnTo>
                <a:lnTo>
                  <a:pt x="3739" y="45"/>
                </a:lnTo>
                <a:lnTo>
                  <a:pt x="3739" y="44"/>
                </a:lnTo>
                <a:lnTo>
                  <a:pt x="3739" y="42"/>
                </a:lnTo>
                <a:lnTo>
                  <a:pt x="3740" y="40"/>
                </a:lnTo>
                <a:lnTo>
                  <a:pt x="3740" y="39"/>
                </a:lnTo>
                <a:lnTo>
                  <a:pt x="3741" y="37"/>
                </a:lnTo>
                <a:lnTo>
                  <a:pt x="3741" y="35"/>
                </a:lnTo>
                <a:lnTo>
                  <a:pt x="3741" y="32"/>
                </a:lnTo>
                <a:lnTo>
                  <a:pt x="3742" y="29"/>
                </a:lnTo>
                <a:lnTo>
                  <a:pt x="3742" y="29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6273800" y="3284538"/>
            <a:ext cx="3130550" cy="273050"/>
          </a:xfrm>
          <a:custGeom>
            <a:avLst/>
            <a:gdLst>
              <a:gd name="T0" fmla="*/ 30 w 1972"/>
              <a:gd name="T1" fmla="*/ 71 h 172"/>
              <a:gd name="T2" fmla="*/ 62 w 1972"/>
              <a:gd name="T3" fmla="*/ 27 h 172"/>
              <a:gd name="T4" fmla="*/ 93 w 1972"/>
              <a:gd name="T5" fmla="*/ 2 h 172"/>
              <a:gd name="T6" fmla="*/ 124 w 1972"/>
              <a:gd name="T7" fmla="*/ 7 h 172"/>
              <a:gd name="T8" fmla="*/ 155 w 1972"/>
              <a:gd name="T9" fmla="*/ 26 h 172"/>
              <a:gd name="T10" fmla="*/ 187 w 1972"/>
              <a:gd name="T11" fmla="*/ 34 h 172"/>
              <a:gd name="T12" fmla="*/ 217 w 1972"/>
              <a:gd name="T13" fmla="*/ 60 h 172"/>
              <a:gd name="T14" fmla="*/ 249 w 1972"/>
              <a:gd name="T15" fmla="*/ 81 h 172"/>
              <a:gd name="T16" fmla="*/ 280 w 1972"/>
              <a:gd name="T17" fmla="*/ 90 h 172"/>
              <a:gd name="T18" fmla="*/ 310 w 1972"/>
              <a:gd name="T19" fmla="*/ 108 h 172"/>
              <a:gd name="T20" fmla="*/ 342 w 1972"/>
              <a:gd name="T21" fmla="*/ 115 h 172"/>
              <a:gd name="T22" fmla="*/ 372 w 1972"/>
              <a:gd name="T23" fmla="*/ 119 h 172"/>
              <a:gd name="T24" fmla="*/ 404 w 1972"/>
              <a:gd name="T25" fmla="*/ 129 h 172"/>
              <a:gd name="T26" fmla="*/ 435 w 1972"/>
              <a:gd name="T27" fmla="*/ 137 h 172"/>
              <a:gd name="T28" fmla="*/ 466 w 1972"/>
              <a:gd name="T29" fmla="*/ 140 h 172"/>
              <a:gd name="T30" fmla="*/ 497 w 1972"/>
              <a:gd name="T31" fmla="*/ 142 h 172"/>
              <a:gd name="T32" fmla="*/ 529 w 1972"/>
              <a:gd name="T33" fmla="*/ 147 h 172"/>
              <a:gd name="T34" fmla="*/ 559 w 1972"/>
              <a:gd name="T35" fmla="*/ 137 h 172"/>
              <a:gd name="T36" fmla="*/ 590 w 1972"/>
              <a:gd name="T37" fmla="*/ 142 h 172"/>
              <a:gd name="T38" fmla="*/ 622 w 1972"/>
              <a:gd name="T39" fmla="*/ 147 h 172"/>
              <a:gd name="T40" fmla="*/ 652 w 1972"/>
              <a:gd name="T41" fmla="*/ 143 h 172"/>
              <a:gd name="T42" fmla="*/ 684 w 1972"/>
              <a:gd name="T43" fmla="*/ 148 h 172"/>
              <a:gd name="T44" fmla="*/ 714 w 1972"/>
              <a:gd name="T45" fmla="*/ 148 h 172"/>
              <a:gd name="T46" fmla="*/ 746 w 1972"/>
              <a:gd name="T47" fmla="*/ 151 h 172"/>
              <a:gd name="T48" fmla="*/ 777 w 1972"/>
              <a:gd name="T49" fmla="*/ 148 h 172"/>
              <a:gd name="T50" fmla="*/ 807 w 1972"/>
              <a:gd name="T51" fmla="*/ 146 h 172"/>
              <a:gd name="T52" fmla="*/ 839 w 1972"/>
              <a:gd name="T53" fmla="*/ 139 h 172"/>
              <a:gd name="T54" fmla="*/ 870 w 1972"/>
              <a:gd name="T55" fmla="*/ 140 h 172"/>
              <a:gd name="T56" fmla="*/ 901 w 1972"/>
              <a:gd name="T57" fmla="*/ 137 h 172"/>
              <a:gd name="T58" fmla="*/ 932 w 1972"/>
              <a:gd name="T59" fmla="*/ 136 h 172"/>
              <a:gd name="T60" fmla="*/ 964 w 1972"/>
              <a:gd name="T61" fmla="*/ 143 h 172"/>
              <a:gd name="T62" fmla="*/ 994 w 1972"/>
              <a:gd name="T63" fmla="*/ 139 h 172"/>
              <a:gd name="T64" fmla="*/ 1026 w 1972"/>
              <a:gd name="T65" fmla="*/ 137 h 172"/>
              <a:gd name="T66" fmla="*/ 1057 w 1972"/>
              <a:gd name="T67" fmla="*/ 140 h 172"/>
              <a:gd name="T68" fmla="*/ 1087 w 1972"/>
              <a:gd name="T69" fmla="*/ 139 h 172"/>
              <a:gd name="T70" fmla="*/ 1119 w 1972"/>
              <a:gd name="T71" fmla="*/ 144 h 172"/>
              <a:gd name="T72" fmla="*/ 1149 w 1972"/>
              <a:gd name="T73" fmla="*/ 138 h 172"/>
              <a:gd name="T74" fmla="*/ 1181 w 1972"/>
              <a:gd name="T75" fmla="*/ 139 h 172"/>
              <a:gd name="T76" fmla="*/ 1212 w 1972"/>
              <a:gd name="T77" fmla="*/ 140 h 172"/>
              <a:gd name="T78" fmla="*/ 1243 w 1972"/>
              <a:gd name="T79" fmla="*/ 145 h 172"/>
              <a:gd name="T80" fmla="*/ 1274 w 1972"/>
              <a:gd name="T81" fmla="*/ 144 h 172"/>
              <a:gd name="T82" fmla="*/ 1306 w 1972"/>
              <a:gd name="T83" fmla="*/ 139 h 172"/>
              <a:gd name="T84" fmla="*/ 1336 w 1972"/>
              <a:gd name="T85" fmla="*/ 144 h 172"/>
              <a:gd name="T86" fmla="*/ 1367 w 1972"/>
              <a:gd name="T87" fmla="*/ 146 h 172"/>
              <a:gd name="T88" fmla="*/ 1399 w 1972"/>
              <a:gd name="T89" fmla="*/ 146 h 172"/>
              <a:gd name="T90" fmla="*/ 1429 w 1972"/>
              <a:gd name="T91" fmla="*/ 147 h 172"/>
              <a:gd name="T92" fmla="*/ 1461 w 1972"/>
              <a:gd name="T93" fmla="*/ 149 h 172"/>
              <a:gd name="T94" fmla="*/ 1492 w 1972"/>
              <a:gd name="T95" fmla="*/ 156 h 172"/>
              <a:gd name="T96" fmla="*/ 1523 w 1972"/>
              <a:gd name="T97" fmla="*/ 170 h 172"/>
              <a:gd name="T98" fmla="*/ 1554 w 1972"/>
              <a:gd name="T99" fmla="*/ 161 h 172"/>
              <a:gd name="T100" fmla="*/ 1584 w 1972"/>
              <a:gd name="T101" fmla="*/ 162 h 172"/>
              <a:gd name="T102" fmla="*/ 1616 w 1972"/>
              <a:gd name="T103" fmla="*/ 165 h 172"/>
              <a:gd name="T104" fmla="*/ 1647 w 1972"/>
              <a:gd name="T105" fmla="*/ 154 h 172"/>
              <a:gd name="T106" fmla="*/ 1678 w 1972"/>
              <a:gd name="T107" fmla="*/ 155 h 172"/>
              <a:gd name="T108" fmla="*/ 1709 w 1972"/>
              <a:gd name="T109" fmla="*/ 156 h 172"/>
              <a:gd name="T110" fmla="*/ 1741 w 1972"/>
              <a:gd name="T111" fmla="*/ 151 h 172"/>
              <a:gd name="T112" fmla="*/ 1771 w 1972"/>
              <a:gd name="T113" fmla="*/ 153 h 172"/>
              <a:gd name="T114" fmla="*/ 1803 w 1972"/>
              <a:gd name="T115" fmla="*/ 157 h 172"/>
              <a:gd name="T116" fmla="*/ 1834 w 1972"/>
              <a:gd name="T117" fmla="*/ 151 h 172"/>
              <a:gd name="T118" fmla="*/ 1864 w 1972"/>
              <a:gd name="T119" fmla="*/ 152 h 172"/>
              <a:gd name="T120" fmla="*/ 1896 w 1972"/>
              <a:gd name="T121" fmla="*/ 149 h 172"/>
              <a:gd name="T122" fmla="*/ 1926 w 1972"/>
              <a:gd name="T123" fmla="*/ 142 h 172"/>
              <a:gd name="T124" fmla="*/ 1958 w 1972"/>
              <a:gd name="T125" fmla="*/ 1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172">
                <a:moveTo>
                  <a:pt x="0" y="154"/>
                </a:moveTo>
                <a:lnTo>
                  <a:pt x="1" y="152"/>
                </a:lnTo>
                <a:lnTo>
                  <a:pt x="1" y="152"/>
                </a:lnTo>
                <a:lnTo>
                  <a:pt x="1" y="148"/>
                </a:lnTo>
                <a:lnTo>
                  <a:pt x="2" y="147"/>
                </a:lnTo>
                <a:lnTo>
                  <a:pt x="2" y="146"/>
                </a:lnTo>
                <a:lnTo>
                  <a:pt x="3" y="145"/>
                </a:lnTo>
                <a:lnTo>
                  <a:pt x="3" y="142"/>
                </a:lnTo>
                <a:lnTo>
                  <a:pt x="3" y="139"/>
                </a:lnTo>
                <a:lnTo>
                  <a:pt x="4" y="137"/>
                </a:lnTo>
                <a:lnTo>
                  <a:pt x="4" y="134"/>
                </a:lnTo>
                <a:lnTo>
                  <a:pt x="6" y="131"/>
                </a:lnTo>
                <a:lnTo>
                  <a:pt x="6" y="130"/>
                </a:lnTo>
                <a:lnTo>
                  <a:pt x="6" y="129"/>
                </a:lnTo>
                <a:lnTo>
                  <a:pt x="7" y="126"/>
                </a:lnTo>
                <a:lnTo>
                  <a:pt x="7" y="126"/>
                </a:lnTo>
                <a:lnTo>
                  <a:pt x="8" y="124"/>
                </a:lnTo>
                <a:lnTo>
                  <a:pt x="8" y="124"/>
                </a:lnTo>
                <a:lnTo>
                  <a:pt x="8" y="122"/>
                </a:lnTo>
                <a:lnTo>
                  <a:pt x="9" y="120"/>
                </a:lnTo>
                <a:lnTo>
                  <a:pt x="9" y="119"/>
                </a:lnTo>
                <a:lnTo>
                  <a:pt x="10" y="119"/>
                </a:lnTo>
                <a:lnTo>
                  <a:pt x="10" y="117"/>
                </a:lnTo>
                <a:lnTo>
                  <a:pt x="11" y="115"/>
                </a:lnTo>
                <a:lnTo>
                  <a:pt x="11" y="113"/>
                </a:lnTo>
                <a:lnTo>
                  <a:pt x="11" y="111"/>
                </a:lnTo>
                <a:lnTo>
                  <a:pt x="12" y="110"/>
                </a:lnTo>
                <a:lnTo>
                  <a:pt x="12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3"/>
                </a:lnTo>
                <a:lnTo>
                  <a:pt x="15" y="103"/>
                </a:lnTo>
                <a:lnTo>
                  <a:pt x="15" y="102"/>
                </a:lnTo>
                <a:lnTo>
                  <a:pt x="16" y="100"/>
                </a:lnTo>
                <a:lnTo>
                  <a:pt x="16" y="99"/>
                </a:lnTo>
                <a:lnTo>
                  <a:pt x="16" y="99"/>
                </a:lnTo>
                <a:lnTo>
                  <a:pt x="17" y="99"/>
                </a:lnTo>
                <a:lnTo>
                  <a:pt x="17" y="98"/>
                </a:lnTo>
                <a:lnTo>
                  <a:pt x="18" y="98"/>
                </a:lnTo>
                <a:lnTo>
                  <a:pt x="18" y="98"/>
                </a:lnTo>
                <a:lnTo>
                  <a:pt x="18" y="96"/>
                </a:lnTo>
                <a:lnTo>
                  <a:pt x="19" y="94"/>
                </a:lnTo>
                <a:lnTo>
                  <a:pt x="19" y="93"/>
                </a:lnTo>
                <a:lnTo>
                  <a:pt x="20" y="92"/>
                </a:lnTo>
                <a:lnTo>
                  <a:pt x="20" y="90"/>
                </a:lnTo>
                <a:lnTo>
                  <a:pt x="20" y="90"/>
                </a:lnTo>
                <a:lnTo>
                  <a:pt x="21" y="88"/>
                </a:lnTo>
                <a:lnTo>
                  <a:pt x="21" y="87"/>
                </a:lnTo>
                <a:lnTo>
                  <a:pt x="22" y="87"/>
                </a:lnTo>
                <a:lnTo>
                  <a:pt x="22" y="85"/>
                </a:lnTo>
                <a:lnTo>
                  <a:pt x="22" y="85"/>
                </a:lnTo>
                <a:lnTo>
                  <a:pt x="24" y="84"/>
                </a:lnTo>
                <a:lnTo>
                  <a:pt x="24" y="84"/>
                </a:lnTo>
                <a:lnTo>
                  <a:pt x="25" y="82"/>
                </a:lnTo>
                <a:lnTo>
                  <a:pt x="25" y="82"/>
                </a:lnTo>
                <a:lnTo>
                  <a:pt x="26" y="80"/>
                </a:lnTo>
                <a:lnTo>
                  <a:pt x="26" y="79"/>
                </a:lnTo>
                <a:lnTo>
                  <a:pt x="26" y="78"/>
                </a:lnTo>
                <a:lnTo>
                  <a:pt x="27" y="76"/>
                </a:lnTo>
                <a:lnTo>
                  <a:pt x="27" y="74"/>
                </a:lnTo>
                <a:lnTo>
                  <a:pt x="28" y="74"/>
                </a:lnTo>
                <a:lnTo>
                  <a:pt x="28" y="73"/>
                </a:lnTo>
                <a:lnTo>
                  <a:pt x="28" y="73"/>
                </a:lnTo>
                <a:lnTo>
                  <a:pt x="29" y="73"/>
                </a:lnTo>
                <a:lnTo>
                  <a:pt x="29" y="71"/>
                </a:lnTo>
                <a:lnTo>
                  <a:pt x="30" y="71"/>
                </a:lnTo>
                <a:lnTo>
                  <a:pt x="30" y="70"/>
                </a:lnTo>
                <a:lnTo>
                  <a:pt x="30" y="71"/>
                </a:lnTo>
                <a:lnTo>
                  <a:pt x="31" y="71"/>
                </a:lnTo>
                <a:lnTo>
                  <a:pt x="31" y="70"/>
                </a:lnTo>
                <a:lnTo>
                  <a:pt x="33" y="70"/>
                </a:lnTo>
                <a:lnTo>
                  <a:pt x="33" y="69"/>
                </a:lnTo>
                <a:lnTo>
                  <a:pt x="33" y="67"/>
                </a:lnTo>
                <a:lnTo>
                  <a:pt x="34" y="67"/>
                </a:lnTo>
                <a:lnTo>
                  <a:pt x="34" y="65"/>
                </a:lnTo>
                <a:lnTo>
                  <a:pt x="35" y="64"/>
                </a:lnTo>
                <a:lnTo>
                  <a:pt x="35" y="63"/>
                </a:lnTo>
                <a:lnTo>
                  <a:pt x="35" y="63"/>
                </a:lnTo>
                <a:lnTo>
                  <a:pt x="36" y="62"/>
                </a:lnTo>
                <a:lnTo>
                  <a:pt x="36" y="61"/>
                </a:lnTo>
                <a:lnTo>
                  <a:pt x="37" y="60"/>
                </a:lnTo>
                <a:lnTo>
                  <a:pt x="37" y="58"/>
                </a:lnTo>
                <a:lnTo>
                  <a:pt x="37" y="56"/>
                </a:lnTo>
                <a:lnTo>
                  <a:pt x="38" y="56"/>
                </a:lnTo>
                <a:lnTo>
                  <a:pt x="38" y="56"/>
                </a:lnTo>
                <a:lnTo>
                  <a:pt x="39" y="56"/>
                </a:lnTo>
                <a:lnTo>
                  <a:pt x="39" y="55"/>
                </a:lnTo>
                <a:lnTo>
                  <a:pt x="40" y="55"/>
                </a:lnTo>
                <a:lnTo>
                  <a:pt x="40" y="54"/>
                </a:lnTo>
                <a:lnTo>
                  <a:pt x="40" y="52"/>
                </a:lnTo>
                <a:lnTo>
                  <a:pt x="42" y="51"/>
                </a:lnTo>
                <a:lnTo>
                  <a:pt x="42" y="49"/>
                </a:lnTo>
                <a:lnTo>
                  <a:pt x="43" y="47"/>
                </a:lnTo>
                <a:lnTo>
                  <a:pt x="43" y="46"/>
                </a:lnTo>
                <a:lnTo>
                  <a:pt x="43" y="43"/>
                </a:lnTo>
                <a:lnTo>
                  <a:pt x="44" y="43"/>
                </a:lnTo>
                <a:lnTo>
                  <a:pt x="44" y="42"/>
                </a:lnTo>
                <a:lnTo>
                  <a:pt x="45" y="40"/>
                </a:lnTo>
                <a:lnTo>
                  <a:pt x="45" y="40"/>
                </a:lnTo>
                <a:lnTo>
                  <a:pt x="45" y="40"/>
                </a:lnTo>
                <a:lnTo>
                  <a:pt x="46" y="40"/>
                </a:lnTo>
                <a:lnTo>
                  <a:pt x="46" y="40"/>
                </a:lnTo>
                <a:lnTo>
                  <a:pt x="47" y="42"/>
                </a:lnTo>
                <a:lnTo>
                  <a:pt x="47" y="40"/>
                </a:lnTo>
                <a:lnTo>
                  <a:pt x="47" y="40"/>
                </a:lnTo>
                <a:lnTo>
                  <a:pt x="48" y="39"/>
                </a:lnTo>
                <a:lnTo>
                  <a:pt x="48" y="39"/>
                </a:lnTo>
                <a:lnTo>
                  <a:pt x="49" y="38"/>
                </a:lnTo>
                <a:lnTo>
                  <a:pt x="49" y="37"/>
                </a:lnTo>
                <a:lnTo>
                  <a:pt x="49" y="37"/>
                </a:lnTo>
                <a:lnTo>
                  <a:pt x="51" y="37"/>
                </a:lnTo>
                <a:lnTo>
                  <a:pt x="51" y="37"/>
                </a:lnTo>
                <a:lnTo>
                  <a:pt x="52" y="35"/>
                </a:lnTo>
                <a:lnTo>
                  <a:pt x="52" y="36"/>
                </a:lnTo>
                <a:lnTo>
                  <a:pt x="53" y="34"/>
                </a:lnTo>
                <a:lnTo>
                  <a:pt x="53" y="34"/>
                </a:lnTo>
                <a:lnTo>
                  <a:pt x="53" y="33"/>
                </a:lnTo>
                <a:lnTo>
                  <a:pt x="54" y="31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5" y="27"/>
                </a:lnTo>
                <a:lnTo>
                  <a:pt x="56" y="27"/>
                </a:lnTo>
                <a:lnTo>
                  <a:pt x="56" y="27"/>
                </a:lnTo>
                <a:lnTo>
                  <a:pt x="57" y="25"/>
                </a:lnTo>
                <a:lnTo>
                  <a:pt x="57" y="25"/>
                </a:lnTo>
                <a:lnTo>
                  <a:pt x="57" y="22"/>
                </a:lnTo>
                <a:lnTo>
                  <a:pt x="58" y="25"/>
                </a:lnTo>
                <a:lnTo>
                  <a:pt x="58" y="26"/>
                </a:lnTo>
                <a:lnTo>
                  <a:pt x="60" y="26"/>
                </a:lnTo>
                <a:lnTo>
                  <a:pt x="60" y="27"/>
                </a:lnTo>
                <a:lnTo>
                  <a:pt x="60" y="27"/>
                </a:lnTo>
                <a:lnTo>
                  <a:pt x="61" y="28"/>
                </a:lnTo>
                <a:lnTo>
                  <a:pt x="61" y="27"/>
                </a:lnTo>
                <a:lnTo>
                  <a:pt x="62" y="27"/>
                </a:lnTo>
                <a:lnTo>
                  <a:pt x="62" y="27"/>
                </a:lnTo>
                <a:lnTo>
                  <a:pt x="62" y="25"/>
                </a:lnTo>
                <a:lnTo>
                  <a:pt x="63" y="25"/>
                </a:lnTo>
                <a:lnTo>
                  <a:pt x="63" y="25"/>
                </a:lnTo>
                <a:lnTo>
                  <a:pt x="64" y="21"/>
                </a:lnTo>
                <a:lnTo>
                  <a:pt x="64" y="21"/>
                </a:lnTo>
                <a:lnTo>
                  <a:pt x="64" y="20"/>
                </a:lnTo>
                <a:lnTo>
                  <a:pt x="65" y="20"/>
                </a:lnTo>
                <a:lnTo>
                  <a:pt x="65" y="20"/>
                </a:lnTo>
                <a:lnTo>
                  <a:pt x="66" y="20"/>
                </a:lnTo>
                <a:lnTo>
                  <a:pt x="66" y="19"/>
                </a:lnTo>
                <a:lnTo>
                  <a:pt x="67" y="18"/>
                </a:lnTo>
                <a:lnTo>
                  <a:pt x="67" y="16"/>
                </a:lnTo>
                <a:lnTo>
                  <a:pt x="67" y="15"/>
                </a:lnTo>
                <a:lnTo>
                  <a:pt x="69" y="13"/>
                </a:lnTo>
                <a:lnTo>
                  <a:pt x="69" y="13"/>
                </a:lnTo>
                <a:lnTo>
                  <a:pt x="70" y="13"/>
                </a:lnTo>
                <a:lnTo>
                  <a:pt x="70" y="13"/>
                </a:lnTo>
                <a:lnTo>
                  <a:pt x="70" y="13"/>
                </a:lnTo>
                <a:lnTo>
                  <a:pt x="71" y="12"/>
                </a:lnTo>
                <a:lnTo>
                  <a:pt x="71" y="13"/>
                </a:lnTo>
                <a:lnTo>
                  <a:pt x="72" y="12"/>
                </a:lnTo>
                <a:lnTo>
                  <a:pt x="72" y="12"/>
                </a:lnTo>
                <a:lnTo>
                  <a:pt x="72" y="11"/>
                </a:lnTo>
                <a:lnTo>
                  <a:pt x="73" y="11"/>
                </a:lnTo>
                <a:lnTo>
                  <a:pt x="73" y="12"/>
                </a:lnTo>
                <a:lnTo>
                  <a:pt x="74" y="11"/>
                </a:lnTo>
                <a:lnTo>
                  <a:pt x="74" y="10"/>
                </a:lnTo>
                <a:lnTo>
                  <a:pt x="74" y="10"/>
                </a:lnTo>
                <a:lnTo>
                  <a:pt x="75" y="9"/>
                </a:lnTo>
                <a:lnTo>
                  <a:pt x="75" y="9"/>
                </a:lnTo>
                <a:lnTo>
                  <a:pt x="76" y="9"/>
                </a:lnTo>
                <a:lnTo>
                  <a:pt x="76" y="9"/>
                </a:lnTo>
                <a:lnTo>
                  <a:pt x="76" y="10"/>
                </a:lnTo>
                <a:lnTo>
                  <a:pt x="78" y="9"/>
                </a:lnTo>
                <a:lnTo>
                  <a:pt x="78" y="8"/>
                </a:lnTo>
                <a:lnTo>
                  <a:pt x="79" y="7"/>
                </a:lnTo>
                <a:lnTo>
                  <a:pt x="79" y="8"/>
                </a:lnTo>
                <a:lnTo>
                  <a:pt x="79" y="6"/>
                </a:lnTo>
                <a:lnTo>
                  <a:pt x="80" y="4"/>
                </a:lnTo>
                <a:lnTo>
                  <a:pt x="80" y="3"/>
                </a:lnTo>
                <a:lnTo>
                  <a:pt x="81" y="2"/>
                </a:lnTo>
                <a:lnTo>
                  <a:pt x="81" y="3"/>
                </a:lnTo>
                <a:lnTo>
                  <a:pt x="82" y="3"/>
                </a:lnTo>
                <a:lnTo>
                  <a:pt x="82" y="3"/>
                </a:lnTo>
                <a:lnTo>
                  <a:pt x="82" y="3"/>
                </a:lnTo>
                <a:lnTo>
                  <a:pt x="83" y="4"/>
                </a:lnTo>
                <a:lnTo>
                  <a:pt x="83" y="4"/>
                </a:lnTo>
                <a:lnTo>
                  <a:pt x="84" y="4"/>
                </a:lnTo>
                <a:lnTo>
                  <a:pt x="84" y="2"/>
                </a:lnTo>
                <a:lnTo>
                  <a:pt x="84" y="3"/>
                </a:lnTo>
                <a:lnTo>
                  <a:pt x="85" y="2"/>
                </a:lnTo>
                <a:lnTo>
                  <a:pt x="85" y="2"/>
                </a:lnTo>
                <a:lnTo>
                  <a:pt x="87" y="2"/>
                </a:lnTo>
                <a:lnTo>
                  <a:pt x="87" y="2"/>
                </a:lnTo>
                <a:lnTo>
                  <a:pt x="87" y="2"/>
                </a:lnTo>
                <a:lnTo>
                  <a:pt x="88" y="2"/>
                </a:lnTo>
                <a:lnTo>
                  <a:pt x="88" y="2"/>
                </a:lnTo>
                <a:lnTo>
                  <a:pt x="89" y="2"/>
                </a:lnTo>
                <a:lnTo>
                  <a:pt x="89" y="3"/>
                </a:lnTo>
                <a:lnTo>
                  <a:pt x="89" y="3"/>
                </a:lnTo>
                <a:lnTo>
                  <a:pt x="90" y="3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2"/>
                </a:lnTo>
                <a:lnTo>
                  <a:pt x="93" y="2"/>
                </a:lnTo>
                <a:lnTo>
                  <a:pt x="93" y="3"/>
                </a:lnTo>
                <a:lnTo>
                  <a:pt x="93" y="3"/>
                </a:lnTo>
                <a:lnTo>
                  <a:pt x="94" y="3"/>
                </a:lnTo>
                <a:lnTo>
                  <a:pt x="94" y="4"/>
                </a:lnTo>
                <a:lnTo>
                  <a:pt x="96" y="4"/>
                </a:lnTo>
                <a:lnTo>
                  <a:pt x="96" y="4"/>
                </a:lnTo>
                <a:lnTo>
                  <a:pt x="97" y="4"/>
                </a:lnTo>
                <a:lnTo>
                  <a:pt x="97" y="4"/>
                </a:lnTo>
                <a:lnTo>
                  <a:pt x="97" y="3"/>
                </a:lnTo>
                <a:lnTo>
                  <a:pt x="98" y="2"/>
                </a:lnTo>
                <a:lnTo>
                  <a:pt x="98" y="2"/>
                </a:lnTo>
                <a:lnTo>
                  <a:pt x="99" y="1"/>
                </a:lnTo>
                <a:lnTo>
                  <a:pt x="99" y="0"/>
                </a:lnTo>
                <a:lnTo>
                  <a:pt x="99" y="1"/>
                </a:lnTo>
                <a:lnTo>
                  <a:pt x="100" y="2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4"/>
                </a:lnTo>
                <a:lnTo>
                  <a:pt x="102" y="6"/>
                </a:lnTo>
                <a:lnTo>
                  <a:pt x="102" y="6"/>
                </a:lnTo>
                <a:lnTo>
                  <a:pt x="103" y="6"/>
                </a:lnTo>
                <a:lnTo>
                  <a:pt x="103" y="4"/>
                </a:lnTo>
                <a:lnTo>
                  <a:pt x="103" y="4"/>
                </a:lnTo>
                <a:lnTo>
                  <a:pt x="105" y="4"/>
                </a:lnTo>
                <a:lnTo>
                  <a:pt x="105" y="4"/>
                </a:lnTo>
                <a:lnTo>
                  <a:pt x="106" y="3"/>
                </a:lnTo>
                <a:lnTo>
                  <a:pt x="106" y="3"/>
                </a:lnTo>
                <a:lnTo>
                  <a:pt x="106" y="3"/>
                </a:lnTo>
                <a:lnTo>
                  <a:pt x="107" y="3"/>
                </a:lnTo>
                <a:lnTo>
                  <a:pt x="107" y="4"/>
                </a:lnTo>
                <a:lnTo>
                  <a:pt x="108" y="4"/>
                </a:lnTo>
                <a:lnTo>
                  <a:pt x="108" y="4"/>
                </a:lnTo>
                <a:lnTo>
                  <a:pt x="109" y="4"/>
                </a:lnTo>
                <a:lnTo>
                  <a:pt x="109" y="3"/>
                </a:lnTo>
                <a:lnTo>
                  <a:pt x="109" y="4"/>
                </a:lnTo>
                <a:lnTo>
                  <a:pt x="110" y="4"/>
                </a:lnTo>
                <a:lnTo>
                  <a:pt x="110" y="6"/>
                </a:lnTo>
                <a:lnTo>
                  <a:pt x="111" y="6"/>
                </a:lnTo>
                <a:lnTo>
                  <a:pt x="111" y="7"/>
                </a:lnTo>
                <a:lnTo>
                  <a:pt x="111" y="6"/>
                </a:lnTo>
                <a:lnTo>
                  <a:pt x="112" y="7"/>
                </a:lnTo>
                <a:lnTo>
                  <a:pt x="112" y="8"/>
                </a:lnTo>
                <a:lnTo>
                  <a:pt x="114" y="8"/>
                </a:lnTo>
                <a:lnTo>
                  <a:pt x="114" y="8"/>
                </a:lnTo>
                <a:lnTo>
                  <a:pt x="114" y="8"/>
                </a:lnTo>
                <a:lnTo>
                  <a:pt x="115" y="8"/>
                </a:lnTo>
                <a:lnTo>
                  <a:pt x="115" y="8"/>
                </a:lnTo>
                <a:lnTo>
                  <a:pt x="116" y="7"/>
                </a:lnTo>
                <a:lnTo>
                  <a:pt x="116" y="7"/>
                </a:lnTo>
                <a:lnTo>
                  <a:pt x="116" y="6"/>
                </a:lnTo>
                <a:lnTo>
                  <a:pt x="117" y="6"/>
                </a:lnTo>
                <a:lnTo>
                  <a:pt x="117" y="4"/>
                </a:lnTo>
                <a:lnTo>
                  <a:pt x="118" y="3"/>
                </a:lnTo>
                <a:lnTo>
                  <a:pt x="118" y="3"/>
                </a:lnTo>
                <a:lnTo>
                  <a:pt x="118" y="2"/>
                </a:lnTo>
                <a:lnTo>
                  <a:pt x="119" y="2"/>
                </a:lnTo>
                <a:lnTo>
                  <a:pt x="119" y="2"/>
                </a:lnTo>
                <a:lnTo>
                  <a:pt x="120" y="3"/>
                </a:lnTo>
                <a:lnTo>
                  <a:pt x="120" y="4"/>
                </a:lnTo>
                <a:lnTo>
                  <a:pt x="120" y="4"/>
                </a:lnTo>
                <a:lnTo>
                  <a:pt x="121" y="6"/>
                </a:lnTo>
                <a:lnTo>
                  <a:pt x="121" y="6"/>
                </a:lnTo>
                <a:lnTo>
                  <a:pt x="123" y="4"/>
                </a:lnTo>
                <a:lnTo>
                  <a:pt x="123" y="4"/>
                </a:lnTo>
                <a:lnTo>
                  <a:pt x="124" y="6"/>
                </a:lnTo>
                <a:lnTo>
                  <a:pt x="124" y="6"/>
                </a:lnTo>
                <a:lnTo>
                  <a:pt x="124" y="7"/>
                </a:lnTo>
                <a:lnTo>
                  <a:pt x="125" y="8"/>
                </a:lnTo>
                <a:lnTo>
                  <a:pt x="125" y="9"/>
                </a:lnTo>
                <a:lnTo>
                  <a:pt x="126" y="9"/>
                </a:lnTo>
                <a:lnTo>
                  <a:pt x="126" y="10"/>
                </a:lnTo>
                <a:lnTo>
                  <a:pt x="126" y="10"/>
                </a:lnTo>
                <a:lnTo>
                  <a:pt x="127" y="10"/>
                </a:lnTo>
                <a:lnTo>
                  <a:pt x="127" y="11"/>
                </a:lnTo>
                <a:lnTo>
                  <a:pt x="128" y="10"/>
                </a:lnTo>
                <a:lnTo>
                  <a:pt x="128" y="10"/>
                </a:lnTo>
                <a:lnTo>
                  <a:pt x="128" y="10"/>
                </a:lnTo>
                <a:lnTo>
                  <a:pt x="129" y="10"/>
                </a:lnTo>
                <a:lnTo>
                  <a:pt x="129" y="10"/>
                </a:lnTo>
                <a:lnTo>
                  <a:pt x="130" y="9"/>
                </a:lnTo>
                <a:lnTo>
                  <a:pt x="130" y="9"/>
                </a:lnTo>
                <a:lnTo>
                  <a:pt x="130" y="9"/>
                </a:lnTo>
                <a:lnTo>
                  <a:pt x="132" y="8"/>
                </a:lnTo>
                <a:lnTo>
                  <a:pt x="132" y="9"/>
                </a:lnTo>
                <a:lnTo>
                  <a:pt x="133" y="9"/>
                </a:lnTo>
                <a:lnTo>
                  <a:pt x="133" y="9"/>
                </a:lnTo>
                <a:lnTo>
                  <a:pt x="133" y="10"/>
                </a:lnTo>
                <a:lnTo>
                  <a:pt x="134" y="10"/>
                </a:lnTo>
                <a:lnTo>
                  <a:pt x="134" y="10"/>
                </a:lnTo>
                <a:lnTo>
                  <a:pt x="135" y="10"/>
                </a:lnTo>
                <a:lnTo>
                  <a:pt x="135" y="9"/>
                </a:lnTo>
                <a:lnTo>
                  <a:pt x="135" y="10"/>
                </a:lnTo>
                <a:lnTo>
                  <a:pt x="136" y="11"/>
                </a:lnTo>
                <a:lnTo>
                  <a:pt x="136" y="12"/>
                </a:lnTo>
                <a:lnTo>
                  <a:pt x="137" y="12"/>
                </a:lnTo>
                <a:lnTo>
                  <a:pt x="137" y="11"/>
                </a:lnTo>
                <a:lnTo>
                  <a:pt x="138" y="11"/>
                </a:lnTo>
                <a:lnTo>
                  <a:pt x="138" y="12"/>
                </a:lnTo>
                <a:lnTo>
                  <a:pt x="138" y="12"/>
                </a:lnTo>
                <a:lnTo>
                  <a:pt x="139" y="13"/>
                </a:lnTo>
                <a:lnTo>
                  <a:pt x="139" y="15"/>
                </a:lnTo>
                <a:lnTo>
                  <a:pt x="141" y="15"/>
                </a:lnTo>
                <a:lnTo>
                  <a:pt x="141" y="17"/>
                </a:lnTo>
                <a:lnTo>
                  <a:pt x="141" y="16"/>
                </a:lnTo>
                <a:lnTo>
                  <a:pt x="142" y="17"/>
                </a:lnTo>
                <a:lnTo>
                  <a:pt x="142" y="19"/>
                </a:lnTo>
                <a:lnTo>
                  <a:pt x="143" y="21"/>
                </a:lnTo>
                <a:lnTo>
                  <a:pt x="143" y="22"/>
                </a:lnTo>
                <a:lnTo>
                  <a:pt x="143" y="22"/>
                </a:lnTo>
                <a:lnTo>
                  <a:pt x="144" y="21"/>
                </a:lnTo>
                <a:lnTo>
                  <a:pt x="144" y="21"/>
                </a:lnTo>
                <a:lnTo>
                  <a:pt x="145" y="20"/>
                </a:lnTo>
                <a:lnTo>
                  <a:pt x="145" y="20"/>
                </a:lnTo>
                <a:lnTo>
                  <a:pt x="145" y="21"/>
                </a:lnTo>
                <a:lnTo>
                  <a:pt x="146" y="21"/>
                </a:lnTo>
                <a:lnTo>
                  <a:pt x="146" y="22"/>
                </a:lnTo>
                <a:lnTo>
                  <a:pt x="147" y="21"/>
                </a:lnTo>
                <a:lnTo>
                  <a:pt x="147" y="21"/>
                </a:lnTo>
                <a:lnTo>
                  <a:pt x="147" y="20"/>
                </a:lnTo>
                <a:lnTo>
                  <a:pt x="148" y="19"/>
                </a:lnTo>
                <a:lnTo>
                  <a:pt x="148" y="19"/>
                </a:lnTo>
                <a:lnTo>
                  <a:pt x="150" y="19"/>
                </a:lnTo>
                <a:lnTo>
                  <a:pt x="150" y="20"/>
                </a:lnTo>
                <a:lnTo>
                  <a:pt x="150" y="20"/>
                </a:lnTo>
                <a:lnTo>
                  <a:pt x="151" y="21"/>
                </a:lnTo>
                <a:lnTo>
                  <a:pt x="151" y="21"/>
                </a:lnTo>
                <a:lnTo>
                  <a:pt x="152" y="21"/>
                </a:lnTo>
                <a:lnTo>
                  <a:pt x="152" y="20"/>
                </a:lnTo>
                <a:lnTo>
                  <a:pt x="153" y="22"/>
                </a:lnTo>
                <a:lnTo>
                  <a:pt x="153" y="22"/>
                </a:lnTo>
                <a:lnTo>
                  <a:pt x="153" y="24"/>
                </a:lnTo>
                <a:lnTo>
                  <a:pt x="154" y="24"/>
                </a:lnTo>
                <a:lnTo>
                  <a:pt x="154" y="26"/>
                </a:lnTo>
                <a:lnTo>
                  <a:pt x="155" y="26"/>
                </a:lnTo>
                <a:lnTo>
                  <a:pt x="155" y="26"/>
                </a:lnTo>
                <a:lnTo>
                  <a:pt x="155" y="26"/>
                </a:lnTo>
                <a:lnTo>
                  <a:pt x="156" y="26"/>
                </a:lnTo>
                <a:lnTo>
                  <a:pt x="156" y="26"/>
                </a:lnTo>
                <a:lnTo>
                  <a:pt x="157" y="26"/>
                </a:lnTo>
                <a:lnTo>
                  <a:pt x="157" y="26"/>
                </a:lnTo>
                <a:lnTo>
                  <a:pt x="157" y="25"/>
                </a:lnTo>
                <a:lnTo>
                  <a:pt x="159" y="25"/>
                </a:lnTo>
                <a:lnTo>
                  <a:pt x="159" y="24"/>
                </a:lnTo>
                <a:lnTo>
                  <a:pt x="160" y="25"/>
                </a:lnTo>
                <a:lnTo>
                  <a:pt x="160" y="26"/>
                </a:lnTo>
                <a:lnTo>
                  <a:pt x="160" y="25"/>
                </a:lnTo>
                <a:lnTo>
                  <a:pt x="161" y="25"/>
                </a:lnTo>
                <a:lnTo>
                  <a:pt x="161" y="26"/>
                </a:lnTo>
                <a:lnTo>
                  <a:pt x="162" y="27"/>
                </a:lnTo>
                <a:lnTo>
                  <a:pt x="162" y="27"/>
                </a:lnTo>
                <a:lnTo>
                  <a:pt x="162" y="28"/>
                </a:lnTo>
                <a:lnTo>
                  <a:pt x="163" y="29"/>
                </a:lnTo>
                <a:lnTo>
                  <a:pt x="163" y="30"/>
                </a:lnTo>
                <a:lnTo>
                  <a:pt x="164" y="28"/>
                </a:lnTo>
                <a:lnTo>
                  <a:pt x="164" y="30"/>
                </a:lnTo>
                <a:lnTo>
                  <a:pt x="164" y="29"/>
                </a:lnTo>
                <a:lnTo>
                  <a:pt x="165" y="29"/>
                </a:lnTo>
                <a:lnTo>
                  <a:pt x="165" y="29"/>
                </a:lnTo>
                <a:lnTo>
                  <a:pt x="166" y="30"/>
                </a:lnTo>
                <a:lnTo>
                  <a:pt x="166" y="29"/>
                </a:lnTo>
                <a:lnTo>
                  <a:pt x="168" y="30"/>
                </a:lnTo>
                <a:lnTo>
                  <a:pt x="168" y="30"/>
                </a:lnTo>
                <a:lnTo>
                  <a:pt x="168" y="30"/>
                </a:lnTo>
                <a:lnTo>
                  <a:pt x="169" y="31"/>
                </a:lnTo>
                <a:lnTo>
                  <a:pt x="169" y="31"/>
                </a:lnTo>
                <a:lnTo>
                  <a:pt x="170" y="31"/>
                </a:lnTo>
                <a:lnTo>
                  <a:pt x="170" y="33"/>
                </a:lnTo>
                <a:lnTo>
                  <a:pt x="170" y="33"/>
                </a:lnTo>
                <a:lnTo>
                  <a:pt x="171" y="31"/>
                </a:lnTo>
                <a:lnTo>
                  <a:pt x="171" y="30"/>
                </a:lnTo>
                <a:lnTo>
                  <a:pt x="172" y="30"/>
                </a:lnTo>
                <a:lnTo>
                  <a:pt x="172" y="30"/>
                </a:lnTo>
                <a:lnTo>
                  <a:pt x="172" y="31"/>
                </a:lnTo>
                <a:lnTo>
                  <a:pt x="173" y="31"/>
                </a:lnTo>
                <a:lnTo>
                  <a:pt x="173" y="31"/>
                </a:lnTo>
                <a:lnTo>
                  <a:pt x="174" y="33"/>
                </a:lnTo>
                <a:lnTo>
                  <a:pt x="174" y="33"/>
                </a:lnTo>
                <a:lnTo>
                  <a:pt x="174" y="33"/>
                </a:lnTo>
                <a:lnTo>
                  <a:pt x="175" y="31"/>
                </a:lnTo>
                <a:lnTo>
                  <a:pt x="175" y="31"/>
                </a:lnTo>
                <a:lnTo>
                  <a:pt x="177" y="31"/>
                </a:lnTo>
                <a:lnTo>
                  <a:pt x="177" y="31"/>
                </a:lnTo>
                <a:lnTo>
                  <a:pt x="177" y="31"/>
                </a:lnTo>
                <a:lnTo>
                  <a:pt x="178" y="33"/>
                </a:lnTo>
                <a:lnTo>
                  <a:pt x="178" y="33"/>
                </a:lnTo>
                <a:lnTo>
                  <a:pt x="179" y="33"/>
                </a:lnTo>
                <a:lnTo>
                  <a:pt x="179" y="35"/>
                </a:lnTo>
                <a:lnTo>
                  <a:pt x="180" y="34"/>
                </a:lnTo>
                <a:lnTo>
                  <a:pt x="180" y="36"/>
                </a:lnTo>
                <a:lnTo>
                  <a:pt x="180" y="36"/>
                </a:lnTo>
                <a:lnTo>
                  <a:pt x="181" y="37"/>
                </a:lnTo>
                <a:lnTo>
                  <a:pt x="181" y="37"/>
                </a:lnTo>
                <a:lnTo>
                  <a:pt x="182" y="38"/>
                </a:lnTo>
                <a:lnTo>
                  <a:pt x="182" y="38"/>
                </a:lnTo>
                <a:lnTo>
                  <a:pt x="182" y="38"/>
                </a:lnTo>
                <a:lnTo>
                  <a:pt x="183" y="38"/>
                </a:lnTo>
                <a:lnTo>
                  <a:pt x="183" y="38"/>
                </a:lnTo>
                <a:lnTo>
                  <a:pt x="184" y="37"/>
                </a:lnTo>
                <a:lnTo>
                  <a:pt x="184" y="36"/>
                </a:lnTo>
                <a:lnTo>
                  <a:pt x="184" y="34"/>
                </a:lnTo>
                <a:lnTo>
                  <a:pt x="186" y="35"/>
                </a:lnTo>
                <a:lnTo>
                  <a:pt x="186" y="34"/>
                </a:lnTo>
                <a:lnTo>
                  <a:pt x="187" y="34"/>
                </a:lnTo>
                <a:lnTo>
                  <a:pt x="187" y="35"/>
                </a:lnTo>
                <a:lnTo>
                  <a:pt x="187" y="34"/>
                </a:lnTo>
                <a:lnTo>
                  <a:pt x="188" y="34"/>
                </a:lnTo>
                <a:lnTo>
                  <a:pt x="188" y="34"/>
                </a:lnTo>
                <a:lnTo>
                  <a:pt x="189" y="35"/>
                </a:lnTo>
                <a:lnTo>
                  <a:pt x="189" y="35"/>
                </a:lnTo>
                <a:lnTo>
                  <a:pt x="189" y="36"/>
                </a:lnTo>
                <a:lnTo>
                  <a:pt x="190" y="37"/>
                </a:lnTo>
                <a:lnTo>
                  <a:pt x="190" y="39"/>
                </a:lnTo>
                <a:lnTo>
                  <a:pt x="191" y="38"/>
                </a:lnTo>
                <a:lnTo>
                  <a:pt x="191" y="39"/>
                </a:lnTo>
                <a:lnTo>
                  <a:pt x="191" y="39"/>
                </a:lnTo>
                <a:lnTo>
                  <a:pt x="192" y="40"/>
                </a:lnTo>
                <a:lnTo>
                  <a:pt x="192" y="40"/>
                </a:lnTo>
                <a:lnTo>
                  <a:pt x="193" y="40"/>
                </a:lnTo>
                <a:lnTo>
                  <a:pt x="193" y="43"/>
                </a:lnTo>
                <a:lnTo>
                  <a:pt x="195" y="43"/>
                </a:lnTo>
                <a:lnTo>
                  <a:pt x="195" y="44"/>
                </a:lnTo>
                <a:lnTo>
                  <a:pt x="195" y="43"/>
                </a:lnTo>
                <a:lnTo>
                  <a:pt x="196" y="42"/>
                </a:lnTo>
                <a:lnTo>
                  <a:pt x="196" y="42"/>
                </a:lnTo>
                <a:lnTo>
                  <a:pt x="197" y="40"/>
                </a:lnTo>
                <a:lnTo>
                  <a:pt x="197" y="42"/>
                </a:lnTo>
                <a:lnTo>
                  <a:pt x="197" y="43"/>
                </a:lnTo>
                <a:lnTo>
                  <a:pt x="198" y="44"/>
                </a:lnTo>
                <a:lnTo>
                  <a:pt x="198" y="45"/>
                </a:lnTo>
                <a:lnTo>
                  <a:pt x="199" y="45"/>
                </a:lnTo>
                <a:lnTo>
                  <a:pt x="199" y="45"/>
                </a:lnTo>
                <a:lnTo>
                  <a:pt x="199" y="44"/>
                </a:lnTo>
                <a:lnTo>
                  <a:pt x="200" y="45"/>
                </a:lnTo>
                <a:lnTo>
                  <a:pt x="200" y="45"/>
                </a:lnTo>
                <a:lnTo>
                  <a:pt x="201" y="45"/>
                </a:lnTo>
                <a:lnTo>
                  <a:pt x="201" y="46"/>
                </a:lnTo>
                <a:lnTo>
                  <a:pt x="201" y="47"/>
                </a:lnTo>
                <a:lnTo>
                  <a:pt x="202" y="46"/>
                </a:lnTo>
                <a:lnTo>
                  <a:pt x="202" y="45"/>
                </a:lnTo>
                <a:lnTo>
                  <a:pt x="204" y="46"/>
                </a:lnTo>
                <a:lnTo>
                  <a:pt x="204" y="47"/>
                </a:lnTo>
                <a:lnTo>
                  <a:pt x="204" y="47"/>
                </a:lnTo>
                <a:lnTo>
                  <a:pt x="205" y="48"/>
                </a:lnTo>
                <a:lnTo>
                  <a:pt x="205" y="49"/>
                </a:lnTo>
                <a:lnTo>
                  <a:pt x="206" y="47"/>
                </a:lnTo>
                <a:lnTo>
                  <a:pt x="206" y="48"/>
                </a:lnTo>
                <a:lnTo>
                  <a:pt x="206" y="49"/>
                </a:lnTo>
                <a:lnTo>
                  <a:pt x="207" y="51"/>
                </a:lnTo>
                <a:lnTo>
                  <a:pt x="207" y="52"/>
                </a:lnTo>
                <a:lnTo>
                  <a:pt x="208" y="52"/>
                </a:lnTo>
                <a:lnTo>
                  <a:pt x="208" y="52"/>
                </a:lnTo>
                <a:lnTo>
                  <a:pt x="209" y="54"/>
                </a:lnTo>
                <a:lnTo>
                  <a:pt x="209" y="54"/>
                </a:lnTo>
                <a:lnTo>
                  <a:pt x="209" y="55"/>
                </a:lnTo>
                <a:lnTo>
                  <a:pt x="210" y="54"/>
                </a:lnTo>
                <a:lnTo>
                  <a:pt x="210" y="54"/>
                </a:lnTo>
                <a:lnTo>
                  <a:pt x="211" y="54"/>
                </a:lnTo>
                <a:lnTo>
                  <a:pt x="211" y="54"/>
                </a:lnTo>
                <a:lnTo>
                  <a:pt x="211" y="54"/>
                </a:lnTo>
                <a:lnTo>
                  <a:pt x="213" y="55"/>
                </a:lnTo>
                <a:lnTo>
                  <a:pt x="213" y="55"/>
                </a:lnTo>
                <a:lnTo>
                  <a:pt x="214" y="56"/>
                </a:lnTo>
                <a:lnTo>
                  <a:pt x="214" y="58"/>
                </a:lnTo>
                <a:lnTo>
                  <a:pt x="214" y="60"/>
                </a:lnTo>
                <a:lnTo>
                  <a:pt x="215" y="61"/>
                </a:lnTo>
                <a:lnTo>
                  <a:pt x="215" y="62"/>
                </a:lnTo>
                <a:lnTo>
                  <a:pt x="216" y="62"/>
                </a:lnTo>
                <a:lnTo>
                  <a:pt x="216" y="61"/>
                </a:lnTo>
                <a:lnTo>
                  <a:pt x="216" y="61"/>
                </a:lnTo>
                <a:lnTo>
                  <a:pt x="217" y="60"/>
                </a:lnTo>
                <a:lnTo>
                  <a:pt x="217" y="60"/>
                </a:lnTo>
                <a:lnTo>
                  <a:pt x="218" y="62"/>
                </a:lnTo>
                <a:lnTo>
                  <a:pt x="218" y="62"/>
                </a:lnTo>
                <a:lnTo>
                  <a:pt x="218" y="62"/>
                </a:lnTo>
                <a:lnTo>
                  <a:pt x="219" y="61"/>
                </a:lnTo>
                <a:lnTo>
                  <a:pt x="219" y="62"/>
                </a:lnTo>
                <a:lnTo>
                  <a:pt x="220" y="63"/>
                </a:lnTo>
                <a:lnTo>
                  <a:pt x="220" y="63"/>
                </a:lnTo>
                <a:lnTo>
                  <a:pt x="220" y="64"/>
                </a:lnTo>
                <a:lnTo>
                  <a:pt x="222" y="64"/>
                </a:lnTo>
                <a:lnTo>
                  <a:pt x="222" y="64"/>
                </a:lnTo>
                <a:lnTo>
                  <a:pt x="223" y="65"/>
                </a:lnTo>
                <a:lnTo>
                  <a:pt x="223" y="65"/>
                </a:lnTo>
                <a:lnTo>
                  <a:pt x="224" y="66"/>
                </a:lnTo>
                <a:lnTo>
                  <a:pt x="224" y="65"/>
                </a:lnTo>
                <a:lnTo>
                  <a:pt x="224" y="66"/>
                </a:lnTo>
                <a:lnTo>
                  <a:pt x="225" y="67"/>
                </a:lnTo>
                <a:lnTo>
                  <a:pt x="225" y="67"/>
                </a:lnTo>
                <a:lnTo>
                  <a:pt x="226" y="66"/>
                </a:lnTo>
                <a:lnTo>
                  <a:pt x="226" y="66"/>
                </a:lnTo>
                <a:lnTo>
                  <a:pt x="226" y="65"/>
                </a:lnTo>
                <a:lnTo>
                  <a:pt x="227" y="64"/>
                </a:lnTo>
                <a:lnTo>
                  <a:pt x="227" y="65"/>
                </a:lnTo>
                <a:lnTo>
                  <a:pt x="228" y="65"/>
                </a:lnTo>
                <a:lnTo>
                  <a:pt x="228" y="66"/>
                </a:lnTo>
                <a:lnTo>
                  <a:pt x="228" y="66"/>
                </a:lnTo>
                <a:lnTo>
                  <a:pt x="229" y="69"/>
                </a:lnTo>
                <a:lnTo>
                  <a:pt x="229" y="70"/>
                </a:lnTo>
                <a:lnTo>
                  <a:pt x="231" y="71"/>
                </a:lnTo>
                <a:lnTo>
                  <a:pt x="231" y="71"/>
                </a:lnTo>
                <a:lnTo>
                  <a:pt x="231" y="72"/>
                </a:lnTo>
                <a:lnTo>
                  <a:pt x="232" y="72"/>
                </a:lnTo>
                <a:lnTo>
                  <a:pt x="232" y="73"/>
                </a:lnTo>
                <a:lnTo>
                  <a:pt x="233" y="74"/>
                </a:lnTo>
                <a:lnTo>
                  <a:pt x="233" y="74"/>
                </a:lnTo>
                <a:lnTo>
                  <a:pt x="233" y="73"/>
                </a:lnTo>
                <a:lnTo>
                  <a:pt x="234" y="74"/>
                </a:lnTo>
                <a:lnTo>
                  <a:pt x="234" y="74"/>
                </a:lnTo>
                <a:lnTo>
                  <a:pt x="235" y="74"/>
                </a:lnTo>
                <a:lnTo>
                  <a:pt x="235" y="74"/>
                </a:lnTo>
                <a:lnTo>
                  <a:pt x="236" y="74"/>
                </a:lnTo>
                <a:lnTo>
                  <a:pt x="236" y="75"/>
                </a:lnTo>
                <a:lnTo>
                  <a:pt x="236" y="76"/>
                </a:lnTo>
                <a:lnTo>
                  <a:pt x="237" y="76"/>
                </a:lnTo>
                <a:lnTo>
                  <a:pt x="237" y="76"/>
                </a:lnTo>
                <a:lnTo>
                  <a:pt x="238" y="78"/>
                </a:lnTo>
                <a:lnTo>
                  <a:pt x="238" y="76"/>
                </a:lnTo>
                <a:lnTo>
                  <a:pt x="238" y="76"/>
                </a:lnTo>
                <a:lnTo>
                  <a:pt x="240" y="75"/>
                </a:lnTo>
                <a:lnTo>
                  <a:pt x="240" y="75"/>
                </a:lnTo>
                <a:lnTo>
                  <a:pt x="241" y="75"/>
                </a:lnTo>
                <a:lnTo>
                  <a:pt x="241" y="75"/>
                </a:lnTo>
                <a:lnTo>
                  <a:pt x="241" y="76"/>
                </a:lnTo>
                <a:lnTo>
                  <a:pt x="242" y="78"/>
                </a:lnTo>
                <a:lnTo>
                  <a:pt x="242" y="80"/>
                </a:lnTo>
                <a:lnTo>
                  <a:pt x="243" y="81"/>
                </a:lnTo>
                <a:lnTo>
                  <a:pt x="243" y="81"/>
                </a:lnTo>
                <a:lnTo>
                  <a:pt x="243" y="81"/>
                </a:lnTo>
                <a:lnTo>
                  <a:pt x="244" y="82"/>
                </a:lnTo>
                <a:lnTo>
                  <a:pt x="244" y="81"/>
                </a:lnTo>
                <a:lnTo>
                  <a:pt x="245" y="81"/>
                </a:lnTo>
                <a:lnTo>
                  <a:pt x="245" y="81"/>
                </a:lnTo>
                <a:lnTo>
                  <a:pt x="245" y="81"/>
                </a:lnTo>
                <a:lnTo>
                  <a:pt x="246" y="81"/>
                </a:lnTo>
                <a:lnTo>
                  <a:pt x="246" y="80"/>
                </a:lnTo>
                <a:lnTo>
                  <a:pt x="247" y="81"/>
                </a:lnTo>
                <a:lnTo>
                  <a:pt x="247" y="81"/>
                </a:lnTo>
                <a:lnTo>
                  <a:pt x="247" y="81"/>
                </a:lnTo>
                <a:lnTo>
                  <a:pt x="249" y="81"/>
                </a:lnTo>
                <a:lnTo>
                  <a:pt x="249" y="82"/>
                </a:lnTo>
                <a:lnTo>
                  <a:pt x="250" y="83"/>
                </a:lnTo>
                <a:lnTo>
                  <a:pt x="250" y="85"/>
                </a:lnTo>
                <a:lnTo>
                  <a:pt x="251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3"/>
                </a:lnTo>
                <a:lnTo>
                  <a:pt x="252" y="83"/>
                </a:lnTo>
                <a:lnTo>
                  <a:pt x="253" y="83"/>
                </a:lnTo>
                <a:lnTo>
                  <a:pt x="253" y="85"/>
                </a:lnTo>
                <a:lnTo>
                  <a:pt x="253" y="85"/>
                </a:lnTo>
                <a:lnTo>
                  <a:pt x="254" y="85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5" y="84"/>
                </a:lnTo>
                <a:lnTo>
                  <a:pt x="256" y="85"/>
                </a:lnTo>
                <a:lnTo>
                  <a:pt x="256" y="85"/>
                </a:lnTo>
                <a:lnTo>
                  <a:pt x="257" y="83"/>
                </a:lnTo>
                <a:lnTo>
                  <a:pt x="257" y="84"/>
                </a:lnTo>
                <a:lnTo>
                  <a:pt x="257" y="84"/>
                </a:lnTo>
                <a:lnTo>
                  <a:pt x="259" y="84"/>
                </a:lnTo>
                <a:lnTo>
                  <a:pt x="259" y="87"/>
                </a:lnTo>
                <a:lnTo>
                  <a:pt x="260" y="88"/>
                </a:lnTo>
                <a:lnTo>
                  <a:pt x="260" y="89"/>
                </a:lnTo>
                <a:lnTo>
                  <a:pt x="260" y="89"/>
                </a:lnTo>
                <a:lnTo>
                  <a:pt x="261" y="88"/>
                </a:lnTo>
                <a:lnTo>
                  <a:pt x="261" y="89"/>
                </a:lnTo>
                <a:lnTo>
                  <a:pt x="262" y="89"/>
                </a:lnTo>
                <a:lnTo>
                  <a:pt x="262" y="90"/>
                </a:lnTo>
                <a:lnTo>
                  <a:pt x="262" y="89"/>
                </a:lnTo>
                <a:lnTo>
                  <a:pt x="263" y="89"/>
                </a:lnTo>
                <a:lnTo>
                  <a:pt x="263" y="88"/>
                </a:lnTo>
                <a:lnTo>
                  <a:pt x="264" y="88"/>
                </a:lnTo>
                <a:lnTo>
                  <a:pt x="264" y="89"/>
                </a:lnTo>
                <a:lnTo>
                  <a:pt x="265" y="89"/>
                </a:lnTo>
                <a:lnTo>
                  <a:pt x="265" y="89"/>
                </a:lnTo>
                <a:lnTo>
                  <a:pt x="265" y="89"/>
                </a:lnTo>
                <a:lnTo>
                  <a:pt x="266" y="89"/>
                </a:lnTo>
                <a:lnTo>
                  <a:pt x="266" y="89"/>
                </a:lnTo>
                <a:lnTo>
                  <a:pt x="268" y="89"/>
                </a:lnTo>
                <a:lnTo>
                  <a:pt x="268" y="89"/>
                </a:lnTo>
                <a:lnTo>
                  <a:pt x="268" y="90"/>
                </a:lnTo>
                <a:lnTo>
                  <a:pt x="269" y="89"/>
                </a:lnTo>
                <a:lnTo>
                  <a:pt x="269" y="89"/>
                </a:lnTo>
                <a:lnTo>
                  <a:pt x="270" y="90"/>
                </a:lnTo>
                <a:lnTo>
                  <a:pt x="270" y="90"/>
                </a:lnTo>
                <a:lnTo>
                  <a:pt x="270" y="90"/>
                </a:lnTo>
                <a:lnTo>
                  <a:pt x="271" y="90"/>
                </a:lnTo>
                <a:lnTo>
                  <a:pt x="271" y="89"/>
                </a:lnTo>
                <a:lnTo>
                  <a:pt x="272" y="90"/>
                </a:lnTo>
                <a:lnTo>
                  <a:pt x="272" y="90"/>
                </a:lnTo>
                <a:lnTo>
                  <a:pt x="272" y="90"/>
                </a:lnTo>
                <a:lnTo>
                  <a:pt x="273" y="90"/>
                </a:lnTo>
                <a:lnTo>
                  <a:pt x="273" y="91"/>
                </a:lnTo>
                <a:lnTo>
                  <a:pt x="274" y="90"/>
                </a:lnTo>
                <a:lnTo>
                  <a:pt x="274" y="92"/>
                </a:lnTo>
                <a:lnTo>
                  <a:pt x="274" y="93"/>
                </a:lnTo>
                <a:lnTo>
                  <a:pt x="275" y="94"/>
                </a:lnTo>
                <a:lnTo>
                  <a:pt x="275" y="94"/>
                </a:lnTo>
                <a:lnTo>
                  <a:pt x="277" y="94"/>
                </a:lnTo>
                <a:lnTo>
                  <a:pt x="277" y="92"/>
                </a:lnTo>
                <a:lnTo>
                  <a:pt x="277" y="93"/>
                </a:lnTo>
                <a:lnTo>
                  <a:pt x="278" y="92"/>
                </a:lnTo>
                <a:lnTo>
                  <a:pt x="278" y="92"/>
                </a:lnTo>
                <a:lnTo>
                  <a:pt x="279" y="91"/>
                </a:lnTo>
                <a:lnTo>
                  <a:pt x="279" y="90"/>
                </a:lnTo>
                <a:lnTo>
                  <a:pt x="280" y="90"/>
                </a:lnTo>
                <a:lnTo>
                  <a:pt x="280" y="89"/>
                </a:lnTo>
                <a:lnTo>
                  <a:pt x="280" y="89"/>
                </a:lnTo>
                <a:lnTo>
                  <a:pt x="281" y="88"/>
                </a:lnTo>
                <a:lnTo>
                  <a:pt x="281" y="88"/>
                </a:lnTo>
                <a:lnTo>
                  <a:pt x="282" y="89"/>
                </a:lnTo>
                <a:lnTo>
                  <a:pt x="282" y="90"/>
                </a:lnTo>
                <a:lnTo>
                  <a:pt x="282" y="92"/>
                </a:lnTo>
                <a:lnTo>
                  <a:pt x="283" y="92"/>
                </a:lnTo>
                <a:lnTo>
                  <a:pt x="283" y="92"/>
                </a:lnTo>
                <a:lnTo>
                  <a:pt x="284" y="92"/>
                </a:lnTo>
                <a:lnTo>
                  <a:pt x="284" y="92"/>
                </a:lnTo>
                <a:lnTo>
                  <a:pt x="284" y="92"/>
                </a:lnTo>
                <a:lnTo>
                  <a:pt x="286" y="92"/>
                </a:lnTo>
                <a:lnTo>
                  <a:pt x="286" y="92"/>
                </a:lnTo>
                <a:lnTo>
                  <a:pt x="287" y="92"/>
                </a:lnTo>
                <a:lnTo>
                  <a:pt x="287" y="91"/>
                </a:lnTo>
                <a:lnTo>
                  <a:pt x="287" y="92"/>
                </a:lnTo>
                <a:lnTo>
                  <a:pt x="288" y="92"/>
                </a:lnTo>
                <a:lnTo>
                  <a:pt x="288" y="93"/>
                </a:lnTo>
                <a:lnTo>
                  <a:pt x="289" y="94"/>
                </a:lnTo>
                <a:lnTo>
                  <a:pt x="289" y="94"/>
                </a:lnTo>
                <a:lnTo>
                  <a:pt x="289" y="93"/>
                </a:lnTo>
                <a:lnTo>
                  <a:pt x="290" y="94"/>
                </a:lnTo>
                <a:lnTo>
                  <a:pt x="290" y="94"/>
                </a:lnTo>
                <a:lnTo>
                  <a:pt x="291" y="94"/>
                </a:lnTo>
                <a:lnTo>
                  <a:pt x="291" y="96"/>
                </a:lnTo>
                <a:lnTo>
                  <a:pt x="291" y="96"/>
                </a:lnTo>
                <a:lnTo>
                  <a:pt x="292" y="96"/>
                </a:lnTo>
                <a:lnTo>
                  <a:pt x="292" y="97"/>
                </a:lnTo>
                <a:lnTo>
                  <a:pt x="293" y="97"/>
                </a:lnTo>
                <a:lnTo>
                  <a:pt x="293" y="97"/>
                </a:lnTo>
                <a:lnTo>
                  <a:pt x="295" y="97"/>
                </a:lnTo>
                <a:lnTo>
                  <a:pt x="295" y="97"/>
                </a:lnTo>
                <a:lnTo>
                  <a:pt x="295" y="97"/>
                </a:lnTo>
                <a:lnTo>
                  <a:pt x="296" y="99"/>
                </a:lnTo>
                <a:lnTo>
                  <a:pt x="296" y="100"/>
                </a:lnTo>
                <a:lnTo>
                  <a:pt x="297" y="100"/>
                </a:lnTo>
                <a:lnTo>
                  <a:pt x="297" y="100"/>
                </a:lnTo>
                <a:lnTo>
                  <a:pt x="297" y="100"/>
                </a:lnTo>
                <a:lnTo>
                  <a:pt x="298" y="100"/>
                </a:lnTo>
                <a:lnTo>
                  <a:pt x="298" y="99"/>
                </a:lnTo>
                <a:lnTo>
                  <a:pt x="299" y="100"/>
                </a:lnTo>
                <a:lnTo>
                  <a:pt x="299" y="100"/>
                </a:lnTo>
                <a:lnTo>
                  <a:pt x="299" y="101"/>
                </a:lnTo>
                <a:lnTo>
                  <a:pt x="300" y="101"/>
                </a:lnTo>
                <a:lnTo>
                  <a:pt x="300" y="101"/>
                </a:lnTo>
                <a:lnTo>
                  <a:pt x="301" y="101"/>
                </a:lnTo>
                <a:lnTo>
                  <a:pt x="301" y="101"/>
                </a:lnTo>
                <a:lnTo>
                  <a:pt x="301" y="100"/>
                </a:lnTo>
                <a:lnTo>
                  <a:pt x="302" y="101"/>
                </a:lnTo>
                <a:lnTo>
                  <a:pt x="302" y="101"/>
                </a:lnTo>
                <a:lnTo>
                  <a:pt x="304" y="101"/>
                </a:lnTo>
                <a:lnTo>
                  <a:pt x="304" y="101"/>
                </a:lnTo>
                <a:lnTo>
                  <a:pt x="304" y="102"/>
                </a:lnTo>
                <a:lnTo>
                  <a:pt x="305" y="102"/>
                </a:lnTo>
                <a:lnTo>
                  <a:pt x="305" y="102"/>
                </a:lnTo>
                <a:lnTo>
                  <a:pt x="306" y="103"/>
                </a:lnTo>
                <a:lnTo>
                  <a:pt x="306" y="103"/>
                </a:lnTo>
                <a:lnTo>
                  <a:pt x="307" y="105"/>
                </a:lnTo>
                <a:lnTo>
                  <a:pt x="307" y="106"/>
                </a:lnTo>
                <a:lnTo>
                  <a:pt x="307" y="105"/>
                </a:lnTo>
                <a:lnTo>
                  <a:pt x="308" y="105"/>
                </a:lnTo>
                <a:lnTo>
                  <a:pt x="308" y="105"/>
                </a:lnTo>
                <a:lnTo>
                  <a:pt x="309" y="105"/>
                </a:lnTo>
                <a:lnTo>
                  <a:pt x="309" y="105"/>
                </a:lnTo>
                <a:lnTo>
                  <a:pt x="309" y="106"/>
                </a:lnTo>
                <a:lnTo>
                  <a:pt x="310" y="107"/>
                </a:lnTo>
                <a:lnTo>
                  <a:pt x="310" y="108"/>
                </a:lnTo>
                <a:lnTo>
                  <a:pt x="311" y="107"/>
                </a:lnTo>
                <a:lnTo>
                  <a:pt x="311" y="109"/>
                </a:lnTo>
                <a:lnTo>
                  <a:pt x="311" y="108"/>
                </a:lnTo>
                <a:lnTo>
                  <a:pt x="313" y="108"/>
                </a:lnTo>
                <a:lnTo>
                  <a:pt x="313" y="108"/>
                </a:lnTo>
                <a:lnTo>
                  <a:pt x="314" y="109"/>
                </a:lnTo>
                <a:lnTo>
                  <a:pt x="314" y="109"/>
                </a:lnTo>
                <a:lnTo>
                  <a:pt x="314" y="109"/>
                </a:lnTo>
                <a:lnTo>
                  <a:pt x="315" y="108"/>
                </a:lnTo>
                <a:lnTo>
                  <a:pt x="315" y="108"/>
                </a:lnTo>
                <a:lnTo>
                  <a:pt x="316" y="109"/>
                </a:lnTo>
                <a:lnTo>
                  <a:pt x="316" y="109"/>
                </a:lnTo>
                <a:lnTo>
                  <a:pt x="316" y="110"/>
                </a:lnTo>
                <a:lnTo>
                  <a:pt x="317" y="109"/>
                </a:lnTo>
                <a:lnTo>
                  <a:pt x="317" y="109"/>
                </a:lnTo>
                <a:lnTo>
                  <a:pt x="318" y="109"/>
                </a:lnTo>
                <a:lnTo>
                  <a:pt x="318" y="108"/>
                </a:lnTo>
                <a:lnTo>
                  <a:pt x="318" y="108"/>
                </a:lnTo>
                <a:lnTo>
                  <a:pt x="319" y="109"/>
                </a:lnTo>
                <a:lnTo>
                  <a:pt x="319" y="108"/>
                </a:lnTo>
                <a:lnTo>
                  <a:pt x="320" y="108"/>
                </a:lnTo>
                <a:lnTo>
                  <a:pt x="320" y="107"/>
                </a:lnTo>
                <a:lnTo>
                  <a:pt x="322" y="107"/>
                </a:lnTo>
                <a:lnTo>
                  <a:pt x="322" y="107"/>
                </a:lnTo>
                <a:lnTo>
                  <a:pt x="322" y="107"/>
                </a:lnTo>
                <a:lnTo>
                  <a:pt x="323" y="106"/>
                </a:lnTo>
                <a:lnTo>
                  <a:pt x="323" y="106"/>
                </a:lnTo>
                <a:lnTo>
                  <a:pt x="324" y="107"/>
                </a:lnTo>
                <a:lnTo>
                  <a:pt x="324" y="107"/>
                </a:lnTo>
                <a:lnTo>
                  <a:pt x="324" y="108"/>
                </a:lnTo>
                <a:lnTo>
                  <a:pt x="325" y="109"/>
                </a:lnTo>
                <a:lnTo>
                  <a:pt x="325" y="109"/>
                </a:lnTo>
                <a:lnTo>
                  <a:pt x="326" y="110"/>
                </a:lnTo>
                <a:lnTo>
                  <a:pt x="326" y="111"/>
                </a:lnTo>
                <a:lnTo>
                  <a:pt x="326" y="110"/>
                </a:lnTo>
                <a:lnTo>
                  <a:pt x="327" y="111"/>
                </a:lnTo>
                <a:lnTo>
                  <a:pt x="327" y="111"/>
                </a:lnTo>
                <a:lnTo>
                  <a:pt x="328" y="112"/>
                </a:lnTo>
                <a:lnTo>
                  <a:pt x="328" y="111"/>
                </a:lnTo>
                <a:lnTo>
                  <a:pt x="328" y="111"/>
                </a:lnTo>
                <a:lnTo>
                  <a:pt x="329" y="111"/>
                </a:lnTo>
                <a:lnTo>
                  <a:pt x="329" y="111"/>
                </a:lnTo>
                <a:lnTo>
                  <a:pt x="331" y="111"/>
                </a:lnTo>
                <a:lnTo>
                  <a:pt x="331" y="111"/>
                </a:lnTo>
                <a:lnTo>
                  <a:pt x="331" y="112"/>
                </a:lnTo>
                <a:lnTo>
                  <a:pt x="332" y="113"/>
                </a:lnTo>
                <a:lnTo>
                  <a:pt x="332" y="116"/>
                </a:lnTo>
                <a:lnTo>
                  <a:pt x="333" y="115"/>
                </a:lnTo>
                <a:lnTo>
                  <a:pt x="333" y="115"/>
                </a:lnTo>
                <a:lnTo>
                  <a:pt x="333" y="115"/>
                </a:lnTo>
                <a:lnTo>
                  <a:pt x="334" y="113"/>
                </a:lnTo>
                <a:lnTo>
                  <a:pt x="334" y="115"/>
                </a:lnTo>
                <a:lnTo>
                  <a:pt x="335" y="115"/>
                </a:lnTo>
                <a:lnTo>
                  <a:pt x="335" y="115"/>
                </a:lnTo>
                <a:lnTo>
                  <a:pt x="336" y="116"/>
                </a:lnTo>
                <a:lnTo>
                  <a:pt x="336" y="116"/>
                </a:lnTo>
                <a:lnTo>
                  <a:pt x="336" y="116"/>
                </a:lnTo>
                <a:lnTo>
                  <a:pt x="337" y="117"/>
                </a:lnTo>
                <a:lnTo>
                  <a:pt x="337" y="116"/>
                </a:lnTo>
                <a:lnTo>
                  <a:pt x="338" y="116"/>
                </a:lnTo>
                <a:lnTo>
                  <a:pt x="338" y="118"/>
                </a:lnTo>
                <a:lnTo>
                  <a:pt x="338" y="118"/>
                </a:lnTo>
                <a:lnTo>
                  <a:pt x="340" y="118"/>
                </a:lnTo>
                <a:lnTo>
                  <a:pt x="340" y="119"/>
                </a:lnTo>
                <a:lnTo>
                  <a:pt x="341" y="119"/>
                </a:lnTo>
                <a:lnTo>
                  <a:pt x="341" y="118"/>
                </a:lnTo>
                <a:lnTo>
                  <a:pt x="341" y="117"/>
                </a:lnTo>
                <a:lnTo>
                  <a:pt x="342" y="115"/>
                </a:lnTo>
                <a:lnTo>
                  <a:pt x="342" y="115"/>
                </a:lnTo>
                <a:lnTo>
                  <a:pt x="343" y="116"/>
                </a:lnTo>
                <a:lnTo>
                  <a:pt x="343" y="115"/>
                </a:lnTo>
                <a:lnTo>
                  <a:pt x="343" y="117"/>
                </a:lnTo>
                <a:lnTo>
                  <a:pt x="344" y="117"/>
                </a:lnTo>
                <a:lnTo>
                  <a:pt x="344" y="117"/>
                </a:lnTo>
                <a:lnTo>
                  <a:pt x="345" y="118"/>
                </a:lnTo>
                <a:lnTo>
                  <a:pt x="345" y="118"/>
                </a:lnTo>
                <a:lnTo>
                  <a:pt x="345" y="119"/>
                </a:lnTo>
                <a:lnTo>
                  <a:pt x="346" y="120"/>
                </a:lnTo>
                <a:lnTo>
                  <a:pt x="346" y="119"/>
                </a:lnTo>
                <a:lnTo>
                  <a:pt x="347" y="119"/>
                </a:lnTo>
                <a:lnTo>
                  <a:pt x="347" y="118"/>
                </a:lnTo>
                <a:lnTo>
                  <a:pt x="347" y="118"/>
                </a:lnTo>
                <a:lnTo>
                  <a:pt x="349" y="117"/>
                </a:lnTo>
                <a:lnTo>
                  <a:pt x="349" y="116"/>
                </a:lnTo>
                <a:lnTo>
                  <a:pt x="350" y="116"/>
                </a:lnTo>
                <a:lnTo>
                  <a:pt x="350" y="117"/>
                </a:lnTo>
                <a:lnTo>
                  <a:pt x="351" y="116"/>
                </a:lnTo>
                <a:lnTo>
                  <a:pt x="351" y="115"/>
                </a:lnTo>
                <a:lnTo>
                  <a:pt x="351" y="115"/>
                </a:lnTo>
                <a:lnTo>
                  <a:pt x="352" y="115"/>
                </a:lnTo>
                <a:lnTo>
                  <a:pt x="352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2"/>
                </a:lnTo>
                <a:lnTo>
                  <a:pt x="354" y="113"/>
                </a:lnTo>
                <a:lnTo>
                  <a:pt x="354" y="113"/>
                </a:lnTo>
                <a:lnTo>
                  <a:pt x="355" y="115"/>
                </a:lnTo>
                <a:lnTo>
                  <a:pt x="355" y="116"/>
                </a:lnTo>
                <a:lnTo>
                  <a:pt x="355" y="117"/>
                </a:lnTo>
                <a:lnTo>
                  <a:pt x="356" y="117"/>
                </a:lnTo>
                <a:lnTo>
                  <a:pt x="356" y="118"/>
                </a:lnTo>
                <a:lnTo>
                  <a:pt x="358" y="118"/>
                </a:lnTo>
                <a:lnTo>
                  <a:pt x="358" y="118"/>
                </a:lnTo>
                <a:lnTo>
                  <a:pt x="358" y="117"/>
                </a:lnTo>
                <a:lnTo>
                  <a:pt x="359" y="117"/>
                </a:lnTo>
                <a:lnTo>
                  <a:pt x="359" y="118"/>
                </a:lnTo>
                <a:lnTo>
                  <a:pt x="360" y="118"/>
                </a:lnTo>
                <a:lnTo>
                  <a:pt x="360" y="118"/>
                </a:lnTo>
                <a:lnTo>
                  <a:pt x="360" y="119"/>
                </a:lnTo>
                <a:lnTo>
                  <a:pt x="361" y="119"/>
                </a:lnTo>
                <a:lnTo>
                  <a:pt x="361" y="118"/>
                </a:lnTo>
                <a:lnTo>
                  <a:pt x="362" y="117"/>
                </a:lnTo>
                <a:lnTo>
                  <a:pt x="362" y="117"/>
                </a:lnTo>
                <a:lnTo>
                  <a:pt x="363" y="118"/>
                </a:lnTo>
                <a:lnTo>
                  <a:pt x="363" y="118"/>
                </a:lnTo>
                <a:lnTo>
                  <a:pt x="363" y="119"/>
                </a:lnTo>
                <a:lnTo>
                  <a:pt x="364" y="119"/>
                </a:lnTo>
                <a:lnTo>
                  <a:pt x="364" y="119"/>
                </a:lnTo>
                <a:lnTo>
                  <a:pt x="365" y="119"/>
                </a:lnTo>
                <a:lnTo>
                  <a:pt x="365" y="119"/>
                </a:lnTo>
                <a:lnTo>
                  <a:pt x="365" y="120"/>
                </a:lnTo>
                <a:lnTo>
                  <a:pt x="367" y="120"/>
                </a:lnTo>
                <a:lnTo>
                  <a:pt x="367" y="120"/>
                </a:lnTo>
                <a:lnTo>
                  <a:pt x="368" y="122"/>
                </a:lnTo>
                <a:lnTo>
                  <a:pt x="368" y="122"/>
                </a:lnTo>
                <a:lnTo>
                  <a:pt x="368" y="122"/>
                </a:lnTo>
                <a:lnTo>
                  <a:pt x="369" y="121"/>
                </a:lnTo>
                <a:lnTo>
                  <a:pt x="369" y="121"/>
                </a:lnTo>
                <a:lnTo>
                  <a:pt x="370" y="121"/>
                </a:lnTo>
                <a:lnTo>
                  <a:pt x="370" y="121"/>
                </a:lnTo>
                <a:lnTo>
                  <a:pt x="370" y="120"/>
                </a:lnTo>
                <a:lnTo>
                  <a:pt x="371" y="119"/>
                </a:lnTo>
                <a:lnTo>
                  <a:pt x="371" y="120"/>
                </a:lnTo>
                <a:lnTo>
                  <a:pt x="372" y="119"/>
                </a:lnTo>
                <a:lnTo>
                  <a:pt x="372" y="119"/>
                </a:lnTo>
                <a:lnTo>
                  <a:pt x="372" y="119"/>
                </a:lnTo>
                <a:lnTo>
                  <a:pt x="373" y="118"/>
                </a:lnTo>
                <a:lnTo>
                  <a:pt x="373" y="118"/>
                </a:lnTo>
                <a:lnTo>
                  <a:pt x="374" y="119"/>
                </a:lnTo>
                <a:lnTo>
                  <a:pt x="374" y="120"/>
                </a:lnTo>
                <a:lnTo>
                  <a:pt x="374" y="121"/>
                </a:lnTo>
                <a:lnTo>
                  <a:pt x="376" y="122"/>
                </a:lnTo>
                <a:lnTo>
                  <a:pt x="376" y="122"/>
                </a:lnTo>
                <a:lnTo>
                  <a:pt x="377" y="124"/>
                </a:lnTo>
                <a:lnTo>
                  <a:pt x="377" y="122"/>
                </a:lnTo>
                <a:lnTo>
                  <a:pt x="378" y="122"/>
                </a:lnTo>
                <a:lnTo>
                  <a:pt x="378" y="120"/>
                </a:lnTo>
                <a:lnTo>
                  <a:pt x="378" y="119"/>
                </a:lnTo>
                <a:lnTo>
                  <a:pt x="379" y="119"/>
                </a:lnTo>
                <a:lnTo>
                  <a:pt x="379" y="120"/>
                </a:lnTo>
                <a:lnTo>
                  <a:pt x="380" y="119"/>
                </a:lnTo>
                <a:lnTo>
                  <a:pt x="380" y="120"/>
                </a:lnTo>
                <a:lnTo>
                  <a:pt x="380" y="120"/>
                </a:lnTo>
                <a:lnTo>
                  <a:pt x="381" y="121"/>
                </a:lnTo>
                <a:lnTo>
                  <a:pt x="381" y="121"/>
                </a:lnTo>
                <a:lnTo>
                  <a:pt x="382" y="122"/>
                </a:lnTo>
                <a:lnTo>
                  <a:pt x="382" y="122"/>
                </a:lnTo>
                <a:lnTo>
                  <a:pt x="382" y="124"/>
                </a:lnTo>
                <a:lnTo>
                  <a:pt x="383" y="124"/>
                </a:lnTo>
                <a:lnTo>
                  <a:pt x="383" y="124"/>
                </a:lnTo>
                <a:lnTo>
                  <a:pt x="385" y="122"/>
                </a:lnTo>
                <a:lnTo>
                  <a:pt x="385" y="124"/>
                </a:lnTo>
                <a:lnTo>
                  <a:pt x="385" y="122"/>
                </a:lnTo>
                <a:lnTo>
                  <a:pt x="386" y="122"/>
                </a:lnTo>
                <a:lnTo>
                  <a:pt x="386" y="121"/>
                </a:lnTo>
                <a:lnTo>
                  <a:pt x="387" y="121"/>
                </a:lnTo>
                <a:lnTo>
                  <a:pt x="387" y="121"/>
                </a:lnTo>
                <a:lnTo>
                  <a:pt x="387" y="121"/>
                </a:lnTo>
                <a:lnTo>
                  <a:pt x="388" y="120"/>
                </a:lnTo>
                <a:lnTo>
                  <a:pt x="388" y="120"/>
                </a:lnTo>
                <a:lnTo>
                  <a:pt x="389" y="119"/>
                </a:lnTo>
                <a:lnTo>
                  <a:pt x="389" y="119"/>
                </a:lnTo>
                <a:lnTo>
                  <a:pt x="389" y="121"/>
                </a:lnTo>
                <a:lnTo>
                  <a:pt x="390" y="121"/>
                </a:lnTo>
                <a:lnTo>
                  <a:pt x="390" y="121"/>
                </a:lnTo>
                <a:lnTo>
                  <a:pt x="391" y="122"/>
                </a:lnTo>
                <a:lnTo>
                  <a:pt x="391" y="122"/>
                </a:lnTo>
                <a:lnTo>
                  <a:pt x="392" y="124"/>
                </a:lnTo>
                <a:lnTo>
                  <a:pt x="392" y="124"/>
                </a:lnTo>
                <a:lnTo>
                  <a:pt x="392" y="124"/>
                </a:lnTo>
                <a:lnTo>
                  <a:pt x="394" y="124"/>
                </a:lnTo>
                <a:lnTo>
                  <a:pt x="394" y="124"/>
                </a:lnTo>
                <a:lnTo>
                  <a:pt x="395" y="124"/>
                </a:lnTo>
                <a:lnTo>
                  <a:pt x="395" y="125"/>
                </a:lnTo>
                <a:lnTo>
                  <a:pt x="395" y="125"/>
                </a:lnTo>
                <a:lnTo>
                  <a:pt x="396" y="125"/>
                </a:lnTo>
                <a:lnTo>
                  <a:pt x="396" y="125"/>
                </a:lnTo>
                <a:lnTo>
                  <a:pt x="397" y="125"/>
                </a:lnTo>
                <a:lnTo>
                  <a:pt x="397" y="126"/>
                </a:lnTo>
                <a:lnTo>
                  <a:pt x="397" y="127"/>
                </a:lnTo>
                <a:lnTo>
                  <a:pt x="398" y="127"/>
                </a:lnTo>
                <a:lnTo>
                  <a:pt x="398" y="127"/>
                </a:lnTo>
                <a:lnTo>
                  <a:pt x="399" y="128"/>
                </a:lnTo>
                <a:lnTo>
                  <a:pt x="399" y="128"/>
                </a:lnTo>
                <a:lnTo>
                  <a:pt x="399" y="128"/>
                </a:lnTo>
                <a:lnTo>
                  <a:pt x="400" y="128"/>
                </a:lnTo>
                <a:lnTo>
                  <a:pt x="400" y="128"/>
                </a:lnTo>
                <a:lnTo>
                  <a:pt x="401" y="127"/>
                </a:lnTo>
                <a:lnTo>
                  <a:pt x="401" y="128"/>
                </a:lnTo>
                <a:lnTo>
                  <a:pt x="401" y="128"/>
                </a:lnTo>
                <a:lnTo>
                  <a:pt x="403" y="128"/>
                </a:lnTo>
                <a:lnTo>
                  <a:pt x="403" y="128"/>
                </a:lnTo>
                <a:lnTo>
                  <a:pt x="404" y="128"/>
                </a:lnTo>
                <a:lnTo>
                  <a:pt x="404" y="129"/>
                </a:lnTo>
                <a:lnTo>
                  <a:pt x="404" y="129"/>
                </a:lnTo>
                <a:lnTo>
                  <a:pt x="405" y="129"/>
                </a:lnTo>
                <a:lnTo>
                  <a:pt x="405" y="131"/>
                </a:lnTo>
                <a:lnTo>
                  <a:pt x="406" y="130"/>
                </a:lnTo>
                <a:lnTo>
                  <a:pt x="406" y="129"/>
                </a:lnTo>
                <a:lnTo>
                  <a:pt x="407" y="128"/>
                </a:lnTo>
                <a:lnTo>
                  <a:pt x="407" y="128"/>
                </a:lnTo>
                <a:lnTo>
                  <a:pt x="407" y="129"/>
                </a:lnTo>
                <a:lnTo>
                  <a:pt x="408" y="129"/>
                </a:lnTo>
                <a:lnTo>
                  <a:pt x="408" y="130"/>
                </a:lnTo>
                <a:lnTo>
                  <a:pt x="409" y="130"/>
                </a:lnTo>
                <a:lnTo>
                  <a:pt x="409" y="130"/>
                </a:lnTo>
                <a:lnTo>
                  <a:pt x="409" y="130"/>
                </a:lnTo>
                <a:lnTo>
                  <a:pt x="410" y="129"/>
                </a:lnTo>
                <a:lnTo>
                  <a:pt x="410" y="129"/>
                </a:lnTo>
                <a:lnTo>
                  <a:pt x="412" y="130"/>
                </a:lnTo>
                <a:lnTo>
                  <a:pt x="412" y="130"/>
                </a:lnTo>
                <a:lnTo>
                  <a:pt x="412" y="129"/>
                </a:lnTo>
                <a:lnTo>
                  <a:pt x="413" y="129"/>
                </a:lnTo>
                <a:lnTo>
                  <a:pt x="413" y="130"/>
                </a:lnTo>
                <a:lnTo>
                  <a:pt x="414" y="130"/>
                </a:lnTo>
                <a:lnTo>
                  <a:pt x="414" y="131"/>
                </a:lnTo>
                <a:lnTo>
                  <a:pt x="414" y="131"/>
                </a:lnTo>
                <a:lnTo>
                  <a:pt x="415" y="131"/>
                </a:lnTo>
                <a:lnTo>
                  <a:pt x="415" y="133"/>
                </a:lnTo>
                <a:lnTo>
                  <a:pt x="416" y="133"/>
                </a:lnTo>
                <a:lnTo>
                  <a:pt x="416" y="135"/>
                </a:lnTo>
                <a:lnTo>
                  <a:pt x="416" y="136"/>
                </a:lnTo>
                <a:lnTo>
                  <a:pt x="417" y="137"/>
                </a:lnTo>
                <a:lnTo>
                  <a:pt x="417" y="137"/>
                </a:lnTo>
                <a:lnTo>
                  <a:pt x="418" y="136"/>
                </a:lnTo>
                <a:lnTo>
                  <a:pt x="418" y="136"/>
                </a:lnTo>
                <a:lnTo>
                  <a:pt x="419" y="136"/>
                </a:lnTo>
                <a:lnTo>
                  <a:pt x="419" y="135"/>
                </a:lnTo>
                <a:lnTo>
                  <a:pt x="419" y="134"/>
                </a:lnTo>
                <a:lnTo>
                  <a:pt x="421" y="135"/>
                </a:lnTo>
                <a:lnTo>
                  <a:pt x="421" y="135"/>
                </a:lnTo>
                <a:lnTo>
                  <a:pt x="422" y="133"/>
                </a:lnTo>
                <a:lnTo>
                  <a:pt x="422" y="133"/>
                </a:lnTo>
                <a:lnTo>
                  <a:pt x="422" y="131"/>
                </a:lnTo>
                <a:lnTo>
                  <a:pt x="423" y="130"/>
                </a:lnTo>
                <a:lnTo>
                  <a:pt x="423" y="129"/>
                </a:lnTo>
                <a:lnTo>
                  <a:pt x="424" y="131"/>
                </a:lnTo>
                <a:lnTo>
                  <a:pt x="424" y="133"/>
                </a:lnTo>
                <a:lnTo>
                  <a:pt x="424" y="135"/>
                </a:lnTo>
                <a:lnTo>
                  <a:pt x="425" y="136"/>
                </a:lnTo>
                <a:lnTo>
                  <a:pt x="425" y="135"/>
                </a:lnTo>
                <a:lnTo>
                  <a:pt x="426" y="136"/>
                </a:lnTo>
                <a:lnTo>
                  <a:pt x="426" y="137"/>
                </a:lnTo>
                <a:lnTo>
                  <a:pt x="426" y="137"/>
                </a:lnTo>
                <a:lnTo>
                  <a:pt x="427" y="136"/>
                </a:lnTo>
                <a:lnTo>
                  <a:pt x="427" y="136"/>
                </a:lnTo>
                <a:lnTo>
                  <a:pt x="428" y="136"/>
                </a:lnTo>
                <a:lnTo>
                  <a:pt x="428" y="135"/>
                </a:lnTo>
                <a:lnTo>
                  <a:pt x="428" y="135"/>
                </a:lnTo>
                <a:lnTo>
                  <a:pt x="430" y="135"/>
                </a:lnTo>
                <a:lnTo>
                  <a:pt x="430" y="135"/>
                </a:lnTo>
                <a:lnTo>
                  <a:pt x="431" y="137"/>
                </a:lnTo>
                <a:lnTo>
                  <a:pt x="431" y="136"/>
                </a:lnTo>
                <a:lnTo>
                  <a:pt x="431" y="137"/>
                </a:lnTo>
                <a:lnTo>
                  <a:pt x="432" y="137"/>
                </a:lnTo>
                <a:lnTo>
                  <a:pt x="432" y="137"/>
                </a:lnTo>
                <a:lnTo>
                  <a:pt x="433" y="138"/>
                </a:lnTo>
                <a:lnTo>
                  <a:pt x="433" y="138"/>
                </a:lnTo>
                <a:lnTo>
                  <a:pt x="434" y="137"/>
                </a:lnTo>
                <a:lnTo>
                  <a:pt x="434" y="138"/>
                </a:lnTo>
                <a:lnTo>
                  <a:pt x="434" y="138"/>
                </a:lnTo>
                <a:lnTo>
                  <a:pt x="435" y="137"/>
                </a:lnTo>
                <a:lnTo>
                  <a:pt x="435" y="138"/>
                </a:lnTo>
                <a:lnTo>
                  <a:pt x="436" y="139"/>
                </a:lnTo>
                <a:lnTo>
                  <a:pt x="436" y="139"/>
                </a:lnTo>
                <a:lnTo>
                  <a:pt x="436" y="140"/>
                </a:lnTo>
                <a:lnTo>
                  <a:pt x="437" y="140"/>
                </a:lnTo>
                <a:lnTo>
                  <a:pt x="437" y="140"/>
                </a:lnTo>
                <a:lnTo>
                  <a:pt x="439" y="142"/>
                </a:lnTo>
                <a:lnTo>
                  <a:pt x="439" y="140"/>
                </a:lnTo>
                <a:lnTo>
                  <a:pt x="439" y="140"/>
                </a:lnTo>
                <a:lnTo>
                  <a:pt x="440" y="140"/>
                </a:lnTo>
                <a:lnTo>
                  <a:pt x="440" y="139"/>
                </a:lnTo>
                <a:lnTo>
                  <a:pt x="441" y="138"/>
                </a:lnTo>
                <a:lnTo>
                  <a:pt x="441" y="139"/>
                </a:lnTo>
                <a:lnTo>
                  <a:pt x="441" y="139"/>
                </a:lnTo>
                <a:lnTo>
                  <a:pt x="442" y="140"/>
                </a:lnTo>
                <a:lnTo>
                  <a:pt x="442" y="139"/>
                </a:lnTo>
                <a:lnTo>
                  <a:pt x="443" y="139"/>
                </a:lnTo>
                <a:lnTo>
                  <a:pt x="443" y="140"/>
                </a:lnTo>
                <a:lnTo>
                  <a:pt x="443" y="139"/>
                </a:lnTo>
                <a:lnTo>
                  <a:pt x="444" y="140"/>
                </a:lnTo>
                <a:lnTo>
                  <a:pt x="444" y="140"/>
                </a:lnTo>
                <a:lnTo>
                  <a:pt x="445" y="138"/>
                </a:lnTo>
                <a:lnTo>
                  <a:pt x="445" y="138"/>
                </a:lnTo>
                <a:lnTo>
                  <a:pt x="445" y="137"/>
                </a:lnTo>
                <a:lnTo>
                  <a:pt x="446" y="137"/>
                </a:lnTo>
                <a:lnTo>
                  <a:pt x="446" y="137"/>
                </a:lnTo>
                <a:lnTo>
                  <a:pt x="448" y="136"/>
                </a:lnTo>
                <a:lnTo>
                  <a:pt x="448" y="135"/>
                </a:lnTo>
                <a:lnTo>
                  <a:pt x="449" y="135"/>
                </a:lnTo>
                <a:lnTo>
                  <a:pt x="449" y="135"/>
                </a:lnTo>
                <a:lnTo>
                  <a:pt x="449" y="135"/>
                </a:lnTo>
                <a:lnTo>
                  <a:pt x="450" y="135"/>
                </a:lnTo>
                <a:lnTo>
                  <a:pt x="450" y="134"/>
                </a:lnTo>
                <a:lnTo>
                  <a:pt x="451" y="135"/>
                </a:lnTo>
                <a:lnTo>
                  <a:pt x="451" y="134"/>
                </a:lnTo>
                <a:lnTo>
                  <a:pt x="451" y="134"/>
                </a:lnTo>
                <a:lnTo>
                  <a:pt x="452" y="134"/>
                </a:lnTo>
                <a:lnTo>
                  <a:pt x="452" y="135"/>
                </a:lnTo>
                <a:lnTo>
                  <a:pt x="453" y="135"/>
                </a:lnTo>
                <a:lnTo>
                  <a:pt x="453" y="135"/>
                </a:lnTo>
                <a:lnTo>
                  <a:pt x="453" y="135"/>
                </a:lnTo>
                <a:lnTo>
                  <a:pt x="454" y="136"/>
                </a:lnTo>
                <a:lnTo>
                  <a:pt x="454" y="137"/>
                </a:lnTo>
                <a:lnTo>
                  <a:pt x="455" y="137"/>
                </a:lnTo>
                <a:lnTo>
                  <a:pt x="455" y="137"/>
                </a:lnTo>
                <a:lnTo>
                  <a:pt x="455" y="137"/>
                </a:lnTo>
                <a:lnTo>
                  <a:pt x="457" y="137"/>
                </a:lnTo>
                <a:lnTo>
                  <a:pt x="457" y="137"/>
                </a:lnTo>
                <a:lnTo>
                  <a:pt x="458" y="136"/>
                </a:lnTo>
                <a:lnTo>
                  <a:pt x="458" y="138"/>
                </a:lnTo>
                <a:lnTo>
                  <a:pt x="458" y="138"/>
                </a:lnTo>
                <a:lnTo>
                  <a:pt x="459" y="140"/>
                </a:lnTo>
                <a:lnTo>
                  <a:pt x="459" y="139"/>
                </a:lnTo>
                <a:lnTo>
                  <a:pt x="460" y="140"/>
                </a:lnTo>
                <a:lnTo>
                  <a:pt x="460" y="142"/>
                </a:lnTo>
                <a:lnTo>
                  <a:pt x="460" y="142"/>
                </a:lnTo>
                <a:lnTo>
                  <a:pt x="461" y="142"/>
                </a:lnTo>
                <a:lnTo>
                  <a:pt x="461" y="140"/>
                </a:lnTo>
                <a:lnTo>
                  <a:pt x="462" y="139"/>
                </a:lnTo>
                <a:lnTo>
                  <a:pt x="462" y="139"/>
                </a:lnTo>
                <a:lnTo>
                  <a:pt x="463" y="138"/>
                </a:lnTo>
                <a:lnTo>
                  <a:pt x="463" y="139"/>
                </a:lnTo>
                <a:lnTo>
                  <a:pt x="463" y="139"/>
                </a:lnTo>
                <a:lnTo>
                  <a:pt x="464" y="139"/>
                </a:lnTo>
                <a:lnTo>
                  <a:pt x="464" y="138"/>
                </a:lnTo>
                <a:lnTo>
                  <a:pt x="466" y="139"/>
                </a:lnTo>
                <a:lnTo>
                  <a:pt x="466" y="140"/>
                </a:lnTo>
                <a:lnTo>
                  <a:pt x="466" y="140"/>
                </a:lnTo>
                <a:lnTo>
                  <a:pt x="467" y="140"/>
                </a:lnTo>
                <a:lnTo>
                  <a:pt x="467" y="142"/>
                </a:lnTo>
                <a:lnTo>
                  <a:pt x="468" y="142"/>
                </a:lnTo>
                <a:lnTo>
                  <a:pt x="468" y="143"/>
                </a:lnTo>
                <a:lnTo>
                  <a:pt x="468" y="142"/>
                </a:lnTo>
                <a:lnTo>
                  <a:pt x="469" y="142"/>
                </a:lnTo>
                <a:lnTo>
                  <a:pt x="469" y="140"/>
                </a:lnTo>
                <a:lnTo>
                  <a:pt x="470" y="139"/>
                </a:lnTo>
                <a:lnTo>
                  <a:pt x="470" y="139"/>
                </a:lnTo>
                <a:lnTo>
                  <a:pt x="470" y="138"/>
                </a:lnTo>
                <a:lnTo>
                  <a:pt x="471" y="138"/>
                </a:lnTo>
                <a:lnTo>
                  <a:pt x="471" y="138"/>
                </a:lnTo>
                <a:lnTo>
                  <a:pt x="472" y="138"/>
                </a:lnTo>
                <a:lnTo>
                  <a:pt x="472" y="139"/>
                </a:lnTo>
                <a:lnTo>
                  <a:pt x="472" y="139"/>
                </a:lnTo>
                <a:lnTo>
                  <a:pt x="473" y="139"/>
                </a:lnTo>
                <a:lnTo>
                  <a:pt x="473" y="140"/>
                </a:lnTo>
                <a:lnTo>
                  <a:pt x="475" y="139"/>
                </a:lnTo>
                <a:lnTo>
                  <a:pt x="475" y="138"/>
                </a:lnTo>
                <a:lnTo>
                  <a:pt x="475" y="138"/>
                </a:lnTo>
                <a:lnTo>
                  <a:pt x="476" y="139"/>
                </a:lnTo>
                <a:lnTo>
                  <a:pt x="476" y="138"/>
                </a:lnTo>
                <a:lnTo>
                  <a:pt x="477" y="139"/>
                </a:lnTo>
                <a:lnTo>
                  <a:pt x="477" y="138"/>
                </a:lnTo>
                <a:lnTo>
                  <a:pt x="478" y="139"/>
                </a:lnTo>
                <a:lnTo>
                  <a:pt x="478" y="139"/>
                </a:lnTo>
                <a:lnTo>
                  <a:pt x="478" y="139"/>
                </a:lnTo>
                <a:lnTo>
                  <a:pt x="479" y="139"/>
                </a:lnTo>
                <a:lnTo>
                  <a:pt x="479" y="139"/>
                </a:lnTo>
                <a:lnTo>
                  <a:pt x="480" y="140"/>
                </a:lnTo>
                <a:lnTo>
                  <a:pt x="480" y="139"/>
                </a:lnTo>
                <a:lnTo>
                  <a:pt x="480" y="139"/>
                </a:lnTo>
                <a:lnTo>
                  <a:pt x="481" y="140"/>
                </a:lnTo>
                <a:lnTo>
                  <a:pt x="481" y="140"/>
                </a:lnTo>
                <a:lnTo>
                  <a:pt x="482" y="139"/>
                </a:lnTo>
                <a:lnTo>
                  <a:pt x="482" y="140"/>
                </a:lnTo>
                <a:lnTo>
                  <a:pt x="482" y="140"/>
                </a:lnTo>
                <a:lnTo>
                  <a:pt x="484" y="140"/>
                </a:lnTo>
                <a:lnTo>
                  <a:pt x="484" y="140"/>
                </a:lnTo>
                <a:lnTo>
                  <a:pt x="485" y="140"/>
                </a:lnTo>
                <a:lnTo>
                  <a:pt x="485" y="140"/>
                </a:lnTo>
                <a:lnTo>
                  <a:pt x="485" y="140"/>
                </a:lnTo>
                <a:lnTo>
                  <a:pt x="486" y="140"/>
                </a:lnTo>
                <a:lnTo>
                  <a:pt x="486" y="142"/>
                </a:lnTo>
                <a:lnTo>
                  <a:pt x="487" y="142"/>
                </a:lnTo>
                <a:lnTo>
                  <a:pt x="487" y="142"/>
                </a:lnTo>
                <a:lnTo>
                  <a:pt x="487" y="140"/>
                </a:lnTo>
                <a:lnTo>
                  <a:pt x="488" y="139"/>
                </a:lnTo>
                <a:lnTo>
                  <a:pt x="488" y="139"/>
                </a:lnTo>
                <a:lnTo>
                  <a:pt x="489" y="139"/>
                </a:lnTo>
                <a:lnTo>
                  <a:pt x="489" y="139"/>
                </a:lnTo>
                <a:lnTo>
                  <a:pt x="490" y="140"/>
                </a:lnTo>
                <a:lnTo>
                  <a:pt x="490" y="138"/>
                </a:lnTo>
                <a:lnTo>
                  <a:pt x="490" y="140"/>
                </a:lnTo>
                <a:lnTo>
                  <a:pt x="491" y="140"/>
                </a:lnTo>
                <a:lnTo>
                  <a:pt x="491" y="140"/>
                </a:lnTo>
                <a:lnTo>
                  <a:pt x="493" y="140"/>
                </a:lnTo>
                <a:lnTo>
                  <a:pt x="493" y="139"/>
                </a:lnTo>
                <a:lnTo>
                  <a:pt x="493" y="140"/>
                </a:lnTo>
                <a:lnTo>
                  <a:pt x="494" y="140"/>
                </a:lnTo>
                <a:lnTo>
                  <a:pt x="494" y="139"/>
                </a:lnTo>
                <a:lnTo>
                  <a:pt x="495" y="138"/>
                </a:lnTo>
                <a:lnTo>
                  <a:pt x="495" y="139"/>
                </a:lnTo>
                <a:lnTo>
                  <a:pt x="495" y="138"/>
                </a:lnTo>
                <a:lnTo>
                  <a:pt x="496" y="138"/>
                </a:lnTo>
                <a:lnTo>
                  <a:pt x="496" y="140"/>
                </a:lnTo>
                <a:lnTo>
                  <a:pt x="497" y="140"/>
                </a:lnTo>
                <a:lnTo>
                  <a:pt x="497" y="142"/>
                </a:lnTo>
                <a:lnTo>
                  <a:pt x="497" y="140"/>
                </a:lnTo>
                <a:lnTo>
                  <a:pt x="498" y="140"/>
                </a:lnTo>
                <a:lnTo>
                  <a:pt x="498" y="140"/>
                </a:lnTo>
                <a:lnTo>
                  <a:pt x="499" y="139"/>
                </a:lnTo>
                <a:lnTo>
                  <a:pt x="499" y="139"/>
                </a:lnTo>
                <a:lnTo>
                  <a:pt x="499" y="139"/>
                </a:lnTo>
                <a:lnTo>
                  <a:pt x="500" y="140"/>
                </a:lnTo>
                <a:lnTo>
                  <a:pt x="500" y="139"/>
                </a:lnTo>
                <a:lnTo>
                  <a:pt x="502" y="139"/>
                </a:lnTo>
                <a:lnTo>
                  <a:pt x="502" y="140"/>
                </a:lnTo>
                <a:lnTo>
                  <a:pt x="502" y="139"/>
                </a:lnTo>
                <a:lnTo>
                  <a:pt x="503" y="139"/>
                </a:lnTo>
                <a:lnTo>
                  <a:pt x="503" y="139"/>
                </a:lnTo>
                <a:lnTo>
                  <a:pt x="504" y="139"/>
                </a:lnTo>
                <a:lnTo>
                  <a:pt x="504" y="139"/>
                </a:lnTo>
                <a:lnTo>
                  <a:pt x="505" y="139"/>
                </a:lnTo>
                <a:lnTo>
                  <a:pt x="505" y="138"/>
                </a:lnTo>
                <a:lnTo>
                  <a:pt x="505" y="139"/>
                </a:lnTo>
                <a:lnTo>
                  <a:pt x="506" y="139"/>
                </a:lnTo>
                <a:lnTo>
                  <a:pt x="506" y="139"/>
                </a:lnTo>
                <a:lnTo>
                  <a:pt x="507" y="139"/>
                </a:lnTo>
                <a:lnTo>
                  <a:pt x="507" y="139"/>
                </a:lnTo>
                <a:lnTo>
                  <a:pt x="507" y="139"/>
                </a:lnTo>
                <a:lnTo>
                  <a:pt x="508" y="139"/>
                </a:lnTo>
                <a:lnTo>
                  <a:pt x="508" y="140"/>
                </a:lnTo>
                <a:lnTo>
                  <a:pt x="509" y="142"/>
                </a:lnTo>
                <a:lnTo>
                  <a:pt x="509" y="142"/>
                </a:lnTo>
                <a:lnTo>
                  <a:pt x="509" y="142"/>
                </a:lnTo>
                <a:lnTo>
                  <a:pt x="511" y="142"/>
                </a:lnTo>
                <a:lnTo>
                  <a:pt x="511" y="144"/>
                </a:lnTo>
                <a:lnTo>
                  <a:pt x="512" y="144"/>
                </a:lnTo>
                <a:lnTo>
                  <a:pt x="512" y="145"/>
                </a:lnTo>
                <a:lnTo>
                  <a:pt x="512" y="145"/>
                </a:lnTo>
                <a:lnTo>
                  <a:pt x="513" y="144"/>
                </a:lnTo>
                <a:lnTo>
                  <a:pt x="513" y="144"/>
                </a:lnTo>
                <a:lnTo>
                  <a:pt x="514" y="144"/>
                </a:lnTo>
                <a:lnTo>
                  <a:pt x="514" y="143"/>
                </a:lnTo>
                <a:lnTo>
                  <a:pt x="514" y="143"/>
                </a:lnTo>
                <a:lnTo>
                  <a:pt x="515" y="144"/>
                </a:lnTo>
                <a:lnTo>
                  <a:pt x="515" y="145"/>
                </a:lnTo>
                <a:lnTo>
                  <a:pt x="516" y="145"/>
                </a:lnTo>
                <a:lnTo>
                  <a:pt x="516" y="146"/>
                </a:lnTo>
                <a:lnTo>
                  <a:pt x="516" y="146"/>
                </a:lnTo>
                <a:lnTo>
                  <a:pt x="517" y="145"/>
                </a:lnTo>
                <a:lnTo>
                  <a:pt x="517" y="145"/>
                </a:lnTo>
                <a:lnTo>
                  <a:pt x="518" y="145"/>
                </a:lnTo>
                <a:lnTo>
                  <a:pt x="518" y="146"/>
                </a:lnTo>
                <a:lnTo>
                  <a:pt x="520" y="144"/>
                </a:lnTo>
                <a:lnTo>
                  <a:pt x="520" y="144"/>
                </a:lnTo>
                <a:lnTo>
                  <a:pt x="520" y="144"/>
                </a:lnTo>
                <a:lnTo>
                  <a:pt x="521" y="144"/>
                </a:lnTo>
                <a:lnTo>
                  <a:pt x="521" y="144"/>
                </a:lnTo>
                <a:lnTo>
                  <a:pt x="522" y="143"/>
                </a:lnTo>
                <a:lnTo>
                  <a:pt x="522" y="143"/>
                </a:lnTo>
                <a:lnTo>
                  <a:pt x="522" y="144"/>
                </a:lnTo>
                <a:lnTo>
                  <a:pt x="523" y="145"/>
                </a:lnTo>
                <a:lnTo>
                  <a:pt x="523" y="145"/>
                </a:lnTo>
                <a:lnTo>
                  <a:pt x="524" y="145"/>
                </a:lnTo>
                <a:lnTo>
                  <a:pt x="524" y="145"/>
                </a:lnTo>
                <a:lnTo>
                  <a:pt x="524" y="145"/>
                </a:lnTo>
                <a:lnTo>
                  <a:pt x="525" y="145"/>
                </a:lnTo>
                <a:lnTo>
                  <a:pt x="525" y="145"/>
                </a:lnTo>
                <a:lnTo>
                  <a:pt x="526" y="146"/>
                </a:lnTo>
                <a:lnTo>
                  <a:pt x="526" y="145"/>
                </a:lnTo>
                <a:lnTo>
                  <a:pt x="526" y="145"/>
                </a:lnTo>
                <a:lnTo>
                  <a:pt x="527" y="146"/>
                </a:lnTo>
                <a:lnTo>
                  <a:pt x="527" y="147"/>
                </a:lnTo>
                <a:lnTo>
                  <a:pt x="529" y="147"/>
                </a:lnTo>
                <a:lnTo>
                  <a:pt x="529" y="148"/>
                </a:lnTo>
                <a:lnTo>
                  <a:pt x="529" y="148"/>
                </a:lnTo>
                <a:lnTo>
                  <a:pt x="530" y="148"/>
                </a:lnTo>
                <a:lnTo>
                  <a:pt x="530" y="148"/>
                </a:lnTo>
                <a:lnTo>
                  <a:pt x="531" y="147"/>
                </a:lnTo>
                <a:lnTo>
                  <a:pt x="531" y="147"/>
                </a:lnTo>
                <a:lnTo>
                  <a:pt x="531" y="146"/>
                </a:lnTo>
                <a:lnTo>
                  <a:pt x="532" y="146"/>
                </a:lnTo>
                <a:lnTo>
                  <a:pt x="532" y="146"/>
                </a:lnTo>
                <a:lnTo>
                  <a:pt x="533" y="146"/>
                </a:lnTo>
                <a:lnTo>
                  <a:pt x="533" y="146"/>
                </a:lnTo>
                <a:lnTo>
                  <a:pt x="534" y="147"/>
                </a:lnTo>
                <a:lnTo>
                  <a:pt x="534" y="146"/>
                </a:lnTo>
                <a:lnTo>
                  <a:pt x="534" y="146"/>
                </a:lnTo>
                <a:lnTo>
                  <a:pt x="535" y="146"/>
                </a:lnTo>
                <a:lnTo>
                  <a:pt x="535" y="146"/>
                </a:lnTo>
                <a:lnTo>
                  <a:pt x="536" y="146"/>
                </a:lnTo>
                <a:lnTo>
                  <a:pt x="536" y="147"/>
                </a:lnTo>
                <a:lnTo>
                  <a:pt x="536" y="147"/>
                </a:lnTo>
                <a:lnTo>
                  <a:pt x="538" y="147"/>
                </a:lnTo>
                <a:lnTo>
                  <a:pt x="538" y="147"/>
                </a:lnTo>
                <a:lnTo>
                  <a:pt x="539" y="147"/>
                </a:lnTo>
                <a:lnTo>
                  <a:pt x="539" y="147"/>
                </a:lnTo>
                <a:lnTo>
                  <a:pt x="539" y="148"/>
                </a:lnTo>
                <a:lnTo>
                  <a:pt x="540" y="148"/>
                </a:lnTo>
                <a:lnTo>
                  <a:pt x="540" y="149"/>
                </a:lnTo>
                <a:lnTo>
                  <a:pt x="541" y="149"/>
                </a:lnTo>
                <a:lnTo>
                  <a:pt x="541" y="149"/>
                </a:lnTo>
                <a:lnTo>
                  <a:pt x="541" y="149"/>
                </a:lnTo>
                <a:lnTo>
                  <a:pt x="542" y="149"/>
                </a:lnTo>
                <a:lnTo>
                  <a:pt x="542" y="148"/>
                </a:lnTo>
                <a:lnTo>
                  <a:pt x="543" y="148"/>
                </a:lnTo>
                <a:lnTo>
                  <a:pt x="543" y="149"/>
                </a:lnTo>
                <a:lnTo>
                  <a:pt x="543" y="147"/>
                </a:lnTo>
                <a:lnTo>
                  <a:pt x="544" y="148"/>
                </a:lnTo>
                <a:lnTo>
                  <a:pt x="544" y="147"/>
                </a:lnTo>
                <a:lnTo>
                  <a:pt x="545" y="146"/>
                </a:lnTo>
                <a:lnTo>
                  <a:pt x="545" y="145"/>
                </a:lnTo>
                <a:lnTo>
                  <a:pt x="547" y="146"/>
                </a:lnTo>
                <a:lnTo>
                  <a:pt x="547" y="146"/>
                </a:lnTo>
                <a:lnTo>
                  <a:pt x="547" y="147"/>
                </a:lnTo>
                <a:lnTo>
                  <a:pt x="548" y="147"/>
                </a:lnTo>
                <a:lnTo>
                  <a:pt x="548" y="145"/>
                </a:lnTo>
                <a:lnTo>
                  <a:pt x="549" y="144"/>
                </a:lnTo>
                <a:lnTo>
                  <a:pt x="549" y="144"/>
                </a:lnTo>
                <a:lnTo>
                  <a:pt x="549" y="143"/>
                </a:lnTo>
                <a:lnTo>
                  <a:pt x="550" y="143"/>
                </a:lnTo>
                <a:lnTo>
                  <a:pt x="550" y="143"/>
                </a:lnTo>
                <a:lnTo>
                  <a:pt x="551" y="144"/>
                </a:lnTo>
                <a:lnTo>
                  <a:pt x="551" y="144"/>
                </a:lnTo>
                <a:lnTo>
                  <a:pt x="551" y="143"/>
                </a:lnTo>
                <a:lnTo>
                  <a:pt x="552" y="142"/>
                </a:lnTo>
                <a:lnTo>
                  <a:pt x="552" y="142"/>
                </a:lnTo>
                <a:lnTo>
                  <a:pt x="553" y="140"/>
                </a:lnTo>
                <a:lnTo>
                  <a:pt x="553" y="140"/>
                </a:lnTo>
                <a:lnTo>
                  <a:pt x="553" y="139"/>
                </a:lnTo>
                <a:lnTo>
                  <a:pt x="554" y="139"/>
                </a:lnTo>
                <a:lnTo>
                  <a:pt x="554" y="139"/>
                </a:lnTo>
                <a:lnTo>
                  <a:pt x="555" y="138"/>
                </a:lnTo>
                <a:lnTo>
                  <a:pt x="555" y="138"/>
                </a:lnTo>
                <a:lnTo>
                  <a:pt x="555" y="138"/>
                </a:lnTo>
                <a:lnTo>
                  <a:pt x="557" y="137"/>
                </a:lnTo>
                <a:lnTo>
                  <a:pt x="557" y="137"/>
                </a:lnTo>
                <a:lnTo>
                  <a:pt x="558" y="136"/>
                </a:lnTo>
                <a:lnTo>
                  <a:pt x="558" y="136"/>
                </a:lnTo>
                <a:lnTo>
                  <a:pt x="558" y="137"/>
                </a:lnTo>
                <a:lnTo>
                  <a:pt x="559" y="137"/>
                </a:lnTo>
                <a:lnTo>
                  <a:pt x="559" y="137"/>
                </a:lnTo>
                <a:lnTo>
                  <a:pt x="560" y="138"/>
                </a:lnTo>
                <a:lnTo>
                  <a:pt x="560" y="139"/>
                </a:lnTo>
                <a:lnTo>
                  <a:pt x="561" y="139"/>
                </a:lnTo>
                <a:lnTo>
                  <a:pt x="561" y="137"/>
                </a:lnTo>
                <a:lnTo>
                  <a:pt x="561" y="136"/>
                </a:lnTo>
                <a:lnTo>
                  <a:pt x="562" y="136"/>
                </a:lnTo>
                <a:lnTo>
                  <a:pt x="562" y="136"/>
                </a:lnTo>
                <a:lnTo>
                  <a:pt x="563" y="135"/>
                </a:lnTo>
                <a:lnTo>
                  <a:pt x="563" y="134"/>
                </a:lnTo>
                <a:lnTo>
                  <a:pt x="563" y="135"/>
                </a:lnTo>
                <a:lnTo>
                  <a:pt x="564" y="135"/>
                </a:lnTo>
                <a:lnTo>
                  <a:pt x="564" y="135"/>
                </a:lnTo>
                <a:lnTo>
                  <a:pt x="566" y="135"/>
                </a:lnTo>
                <a:lnTo>
                  <a:pt x="566" y="136"/>
                </a:lnTo>
                <a:lnTo>
                  <a:pt x="566" y="136"/>
                </a:lnTo>
                <a:lnTo>
                  <a:pt x="567" y="137"/>
                </a:lnTo>
                <a:lnTo>
                  <a:pt x="567" y="137"/>
                </a:lnTo>
                <a:lnTo>
                  <a:pt x="568" y="139"/>
                </a:lnTo>
                <a:lnTo>
                  <a:pt x="568" y="139"/>
                </a:lnTo>
                <a:lnTo>
                  <a:pt x="568" y="139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2"/>
                </a:lnTo>
                <a:lnTo>
                  <a:pt x="570" y="140"/>
                </a:lnTo>
                <a:lnTo>
                  <a:pt x="571" y="140"/>
                </a:lnTo>
                <a:lnTo>
                  <a:pt x="571" y="139"/>
                </a:lnTo>
                <a:lnTo>
                  <a:pt x="572" y="139"/>
                </a:lnTo>
                <a:lnTo>
                  <a:pt x="572" y="139"/>
                </a:lnTo>
                <a:lnTo>
                  <a:pt x="572" y="140"/>
                </a:lnTo>
                <a:lnTo>
                  <a:pt x="573" y="140"/>
                </a:lnTo>
                <a:lnTo>
                  <a:pt x="573" y="140"/>
                </a:lnTo>
                <a:lnTo>
                  <a:pt x="575" y="140"/>
                </a:lnTo>
                <a:lnTo>
                  <a:pt x="575" y="139"/>
                </a:lnTo>
                <a:lnTo>
                  <a:pt x="576" y="139"/>
                </a:lnTo>
                <a:lnTo>
                  <a:pt x="576" y="138"/>
                </a:lnTo>
                <a:lnTo>
                  <a:pt x="576" y="138"/>
                </a:lnTo>
                <a:lnTo>
                  <a:pt x="577" y="138"/>
                </a:lnTo>
                <a:lnTo>
                  <a:pt x="577" y="138"/>
                </a:lnTo>
                <a:lnTo>
                  <a:pt x="578" y="139"/>
                </a:lnTo>
                <a:lnTo>
                  <a:pt x="578" y="138"/>
                </a:lnTo>
                <a:lnTo>
                  <a:pt x="578" y="138"/>
                </a:lnTo>
                <a:lnTo>
                  <a:pt x="579" y="138"/>
                </a:lnTo>
                <a:lnTo>
                  <a:pt x="579" y="137"/>
                </a:lnTo>
                <a:lnTo>
                  <a:pt x="580" y="137"/>
                </a:lnTo>
                <a:lnTo>
                  <a:pt x="580" y="137"/>
                </a:lnTo>
                <a:lnTo>
                  <a:pt x="580" y="138"/>
                </a:lnTo>
                <a:lnTo>
                  <a:pt x="581" y="139"/>
                </a:lnTo>
                <a:lnTo>
                  <a:pt x="581" y="140"/>
                </a:lnTo>
                <a:lnTo>
                  <a:pt x="582" y="140"/>
                </a:lnTo>
                <a:lnTo>
                  <a:pt x="582" y="140"/>
                </a:lnTo>
                <a:lnTo>
                  <a:pt x="582" y="140"/>
                </a:lnTo>
                <a:lnTo>
                  <a:pt x="584" y="142"/>
                </a:lnTo>
                <a:lnTo>
                  <a:pt x="584" y="140"/>
                </a:lnTo>
                <a:lnTo>
                  <a:pt x="585" y="139"/>
                </a:lnTo>
                <a:lnTo>
                  <a:pt x="585" y="139"/>
                </a:lnTo>
                <a:lnTo>
                  <a:pt x="585" y="138"/>
                </a:lnTo>
                <a:lnTo>
                  <a:pt x="586" y="137"/>
                </a:lnTo>
                <a:lnTo>
                  <a:pt x="586" y="138"/>
                </a:lnTo>
                <a:lnTo>
                  <a:pt x="587" y="138"/>
                </a:lnTo>
                <a:lnTo>
                  <a:pt x="587" y="140"/>
                </a:lnTo>
                <a:lnTo>
                  <a:pt x="587" y="140"/>
                </a:lnTo>
                <a:lnTo>
                  <a:pt x="588" y="140"/>
                </a:lnTo>
                <a:lnTo>
                  <a:pt x="588" y="140"/>
                </a:lnTo>
                <a:lnTo>
                  <a:pt x="589" y="140"/>
                </a:lnTo>
                <a:lnTo>
                  <a:pt x="589" y="142"/>
                </a:lnTo>
                <a:lnTo>
                  <a:pt x="590" y="142"/>
                </a:lnTo>
                <a:lnTo>
                  <a:pt x="590" y="142"/>
                </a:lnTo>
                <a:lnTo>
                  <a:pt x="590" y="142"/>
                </a:lnTo>
                <a:lnTo>
                  <a:pt x="591" y="142"/>
                </a:lnTo>
                <a:lnTo>
                  <a:pt x="591" y="140"/>
                </a:lnTo>
                <a:lnTo>
                  <a:pt x="593" y="140"/>
                </a:lnTo>
                <a:lnTo>
                  <a:pt x="593" y="140"/>
                </a:lnTo>
                <a:lnTo>
                  <a:pt x="593" y="140"/>
                </a:lnTo>
                <a:lnTo>
                  <a:pt x="594" y="140"/>
                </a:lnTo>
                <a:lnTo>
                  <a:pt x="594" y="140"/>
                </a:lnTo>
                <a:lnTo>
                  <a:pt x="595" y="140"/>
                </a:lnTo>
                <a:lnTo>
                  <a:pt x="595" y="142"/>
                </a:lnTo>
                <a:lnTo>
                  <a:pt x="595" y="142"/>
                </a:lnTo>
                <a:lnTo>
                  <a:pt x="596" y="140"/>
                </a:lnTo>
                <a:lnTo>
                  <a:pt x="596" y="143"/>
                </a:lnTo>
                <a:lnTo>
                  <a:pt x="597" y="142"/>
                </a:lnTo>
                <a:lnTo>
                  <a:pt x="597" y="142"/>
                </a:lnTo>
                <a:lnTo>
                  <a:pt x="597" y="143"/>
                </a:lnTo>
                <a:lnTo>
                  <a:pt x="598" y="144"/>
                </a:lnTo>
                <a:lnTo>
                  <a:pt x="598" y="144"/>
                </a:lnTo>
                <a:lnTo>
                  <a:pt x="599" y="145"/>
                </a:lnTo>
                <a:lnTo>
                  <a:pt x="599" y="145"/>
                </a:lnTo>
                <a:lnTo>
                  <a:pt x="599" y="146"/>
                </a:lnTo>
                <a:lnTo>
                  <a:pt x="600" y="147"/>
                </a:lnTo>
                <a:lnTo>
                  <a:pt x="600" y="148"/>
                </a:lnTo>
                <a:lnTo>
                  <a:pt x="602" y="149"/>
                </a:lnTo>
                <a:lnTo>
                  <a:pt x="602" y="148"/>
                </a:lnTo>
                <a:lnTo>
                  <a:pt x="602" y="147"/>
                </a:lnTo>
                <a:lnTo>
                  <a:pt x="603" y="146"/>
                </a:lnTo>
                <a:lnTo>
                  <a:pt x="603" y="146"/>
                </a:lnTo>
                <a:lnTo>
                  <a:pt x="604" y="143"/>
                </a:lnTo>
                <a:lnTo>
                  <a:pt x="604" y="142"/>
                </a:lnTo>
                <a:lnTo>
                  <a:pt x="605" y="140"/>
                </a:lnTo>
                <a:lnTo>
                  <a:pt x="605" y="139"/>
                </a:lnTo>
                <a:lnTo>
                  <a:pt x="605" y="139"/>
                </a:lnTo>
                <a:lnTo>
                  <a:pt x="606" y="138"/>
                </a:lnTo>
                <a:lnTo>
                  <a:pt x="606" y="138"/>
                </a:lnTo>
                <a:lnTo>
                  <a:pt x="607" y="138"/>
                </a:lnTo>
                <a:lnTo>
                  <a:pt x="607" y="140"/>
                </a:lnTo>
                <a:lnTo>
                  <a:pt x="607" y="139"/>
                </a:lnTo>
                <a:lnTo>
                  <a:pt x="608" y="140"/>
                </a:lnTo>
                <a:lnTo>
                  <a:pt x="608" y="140"/>
                </a:lnTo>
                <a:lnTo>
                  <a:pt x="609" y="139"/>
                </a:lnTo>
                <a:lnTo>
                  <a:pt x="609" y="140"/>
                </a:lnTo>
                <a:lnTo>
                  <a:pt x="609" y="140"/>
                </a:lnTo>
                <a:lnTo>
                  <a:pt x="611" y="142"/>
                </a:lnTo>
                <a:lnTo>
                  <a:pt x="611" y="142"/>
                </a:lnTo>
                <a:lnTo>
                  <a:pt x="612" y="139"/>
                </a:lnTo>
                <a:lnTo>
                  <a:pt x="612" y="139"/>
                </a:lnTo>
                <a:lnTo>
                  <a:pt x="612" y="139"/>
                </a:lnTo>
                <a:lnTo>
                  <a:pt x="613" y="139"/>
                </a:lnTo>
                <a:lnTo>
                  <a:pt x="613" y="138"/>
                </a:lnTo>
                <a:lnTo>
                  <a:pt x="614" y="138"/>
                </a:lnTo>
                <a:lnTo>
                  <a:pt x="614" y="138"/>
                </a:lnTo>
                <a:lnTo>
                  <a:pt x="614" y="139"/>
                </a:lnTo>
                <a:lnTo>
                  <a:pt x="615" y="139"/>
                </a:lnTo>
                <a:lnTo>
                  <a:pt x="615" y="140"/>
                </a:lnTo>
                <a:lnTo>
                  <a:pt x="616" y="142"/>
                </a:lnTo>
                <a:lnTo>
                  <a:pt x="616" y="142"/>
                </a:lnTo>
                <a:lnTo>
                  <a:pt x="617" y="142"/>
                </a:lnTo>
                <a:lnTo>
                  <a:pt x="617" y="143"/>
                </a:lnTo>
                <a:lnTo>
                  <a:pt x="617" y="144"/>
                </a:lnTo>
                <a:lnTo>
                  <a:pt x="618" y="144"/>
                </a:lnTo>
                <a:lnTo>
                  <a:pt x="618" y="145"/>
                </a:lnTo>
                <a:lnTo>
                  <a:pt x="620" y="145"/>
                </a:lnTo>
                <a:lnTo>
                  <a:pt x="620" y="146"/>
                </a:lnTo>
                <a:lnTo>
                  <a:pt x="620" y="147"/>
                </a:lnTo>
                <a:lnTo>
                  <a:pt x="621" y="148"/>
                </a:lnTo>
                <a:lnTo>
                  <a:pt x="621" y="148"/>
                </a:lnTo>
                <a:lnTo>
                  <a:pt x="622" y="147"/>
                </a:lnTo>
                <a:lnTo>
                  <a:pt x="622" y="146"/>
                </a:lnTo>
                <a:lnTo>
                  <a:pt x="622" y="146"/>
                </a:lnTo>
                <a:lnTo>
                  <a:pt x="623" y="146"/>
                </a:lnTo>
                <a:lnTo>
                  <a:pt x="623" y="146"/>
                </a:lnTo>
                <a:lnTo>
                  <a:pt x="624" y="145"/>
                </a:lnTo>
                <a:lnTo>
                  <a:pt x="624" y="146"/>
                </a:lnTo>
                <a:lnTo>
                  <a:pt x="624" y="146"/>
                </a:lnTo>
                <a:lnTo>
                  <a:pt x="625" y="146"/>
                </a:lnTo>
                <a:lnTo>
                  <a:pt x="625" y="146"/>
                </a:lnTo>
                <a:lnTo>
                  <a:pt x="626" y="147"/>
                </a:lnTo>
                <a:lnTo>
                  <a:pt x="626" y="145"/>
                </a:lnTo>
                <a:lnTo>
                  <a:pt x="626" y="146"/>
                </a:lnTo>
                <a:lnTo>
                  <a:pt x="627" y="146"/>
                </a:lnTo>
                <a:lnTo>
                  <a:pt x="627" y="145"/>
                </a:lnTo>
                <a:lnTo>
                  <a:pt x="629" y="145"/>
                </a:lnTo>
                <a:lnTo>
                  <a:pt x="629" y="146"/>
                </a:lnTo>
                <a:lnTo>
                  <a:pt x="629" y="146"/>
                </a:lnTo>
                <a:lnTo>
                  <a:pt x="630" y="145"/>
                </a:lnTo>
                <a:lnTo>
                  <a:pt x="630" y="145"/>
                </a:lnTo>
                <a:lnTo>
                  <a:pt x="631" y="144"/>
                </a:lnTo>
                <a:lnTo>
                  <a:pt x="631" y="145"/>
                </a:lnTo>
                <a:lnTo>
                  <a:pt x="632" y="145"/>
                </a:lnTo>
                <a:lnTo>
                  <a:pt x="632" y="145"/>
                </a:lnTo>
                <a:lnTo>
                  <a:pt x="632" y="143"/>
                </a:lnTo>
                <a:lnTo>
                  <a:pt x="633" y="144"/>
                </a:lnTo>
                <a:lnTo>
                  <a:pt x="633" y="143"/>
                </a:lnTo>
                <a:lnTo>
                  <a:pt x="634" y="143"/>
                </a:lnTo>
                <a:lnTo>
                  <a:pt x="634" y="140"/>
                </a:lnTo>
                <a:lnTo>
                  <a:pt x="634" y="139"/>
                </a:lnTo>
                <a:lnTo>
                  <a:pt x="635" y="139"/>
                </a:lnTo>
                <a:lnTo>
                  <a:pt x="635" y="138"/>
                </a:lnTo>
                <a:lnTo>
                  <a:pt x="636" y="140"/>
                </a:lnTo>
                <a:lnTo>
                  <a:pt x="636" y="140"/>
                </a:lnTo>
                <a:lnTo>
                  <a:pt x="636" y="139"/>
                </a:lnTo>
                <a:lnTo>
                  <a:pt x="638" y="139"/>
                </a:lnTo>
                <a:lnTo>
                  <a:pt x="638" y="139"/>
                </a:lnTo>
                <a:lnTo>
                  <a:pt x="639" y="140"/>
                </a:lnTo>
                <a:lnTo>
                  <a:pt x="639" y="142"/>
                </a:lnTo>
                <a:lnTo>
                  <a:pt x="639" y="142"/>
                </a:lnTo>
                <a:lnTo>
                  <a:pt x="640" y="140"/>
                </a:lnTo>
                <a:lnTo>
                  <a:pt x="640" y="140"/>
                </a:lnTo>
                <a:lnTo>
                  <a:pt x="641" y="140"/>
                </a:lnTo>
                <a:lnTo>
                  <a:pt x="641" y="140"/>
                </a:lnTo>
                <a:lnTo>
                  <a:pt x="641" y="139"/>
                </a:lnTo>
                <a:lnTo>
                  <a:pt x="642" y="139"/>
                </a:lnTo>
                <a:lnTo>
                  <a:pt x="642" y="139"/>
                </a:lnTo>
                <a:lnTo>
                  <a:pt x="643" y="139"/>
                </a:lnTo>
                <a:lnTo>
                  <a:pt x="643" y="139"/>
                </a:lnTo>
                <a:lnTo>
                  <a:pt x="643" y="139"/>
                </a:lnTo>
                <a:lnTo>
                  <a:pt x="644" y="140"/>
                </a:lnTo>
                <a:lnTo>
                  <a:pt x="644" y="142"/>
                </a:lnTo>
                <a:lnTo>
                  <a:pt x="645" y="142"/>
                </a:lnTo>
                <a:lnTo>
                  <a:pt x="645" y="140"/>
                </a:lnTo>
                <a:lnTo>
                  <a:pt x="647" y="140"/>
                </a:lnTo>
                <a:lnTo>
                  <a:pt x="647" y="140"/>
                </a:lnTo>
                <a:lnTo>
                  <a:pt x="647" y="140"/>
                </a:lnTo>
                <a:lnTo>
                  <a:pt x="648" y="142"/>
                </a:lnTo>
                <a:lnTo>
                  <a:pt x="648" y="143"/>
                </a:lnTo>
                <a:lnTo>
                  <a:pt x="649" y="144"/>
                </a:lnTo>
                <a:lnTo>
                  <a:pt x="649" y="143"/>
                </a:lnTo>
                <a:lnTo>
                  <a:pt x="649" y="143"/>
                </a:lnTo>
                <a:lnTo>
                  <a:pt x="650" y="140"/>
                </a:lnTo>
                <a:lnTo>
                  <a:pt x="650" y="143"/>
                </a:lnTo>
                <a:lnTo>
                  <a:pt x="651" y="142"/>
                </a:lnTo>
                <a:lnTo>
                  <a:pt x="651" y="142"/>
                </a:lnTo>
                <a:lnTo>
                  <a:pt x="651" y="143"/>
                </a:lnTo>
                <a:lnTo>
                  <a:pt x="652" y="143"/>
                </a:lnTo>
                <a:lnTo>
                  <a:pt x="652" y="143"/>
                </a:lnTo>
                <a:lnTo>
                  <a:pt x="653" y="143"/>
                </a:lnTo>
                <a:lnTo>
                  <a:pt x="653" y="143"/>
                </a:lnTo>
                <a:lnTo>
                  <a:pt x="653" y="142"/>
                </a:lnTo>
                <a:lnTo>
                  <a:pt x="654" y="142"/>
                </a:lnTo>
                <a:lnTo>
                  <a:pt x="654" y="142"/>
                </a:lnTo>
                <a:lnTo>
                  <a:pt x="656" y="143"/>
                </a:lnTo>
                <a:lnTo>
                  <a:pt x="656" y="142"/>
                </a:lnTo>
                <a:lnTo>
                  <a:pt x="656" y="142"/>
                </a:lnTo>
                <a:lnTo>
                  <a:pt x="657" y="142"/>
                </a:lnTo>
                <a:lnTo>
                  <a:pt x="657" y="140"/>
                </a:lnTo>
                <a:lnTo>
                  <a:pt x="658" y="142"/>
                </a:lnTo>
                <a:lnTo>
                  <a:pt x="658" y="140"/>
                </a:lnTo>
                <a:lnTo>
                  <a:pt x="658" y="140"/>
                </a:lnTo>
                <a:lnTo>
                  <a:pt x="659" y="139"/>
                </a:lnTo>
                <a:lnTo>
                  <a:pt x="659" y="140"/>
                </a:lnTo>
                <a:lnTo>
                  <a:pt x="660" y="140"/>
                </a:lnTo>
                <a:lnTo>
                  <a:pt x="660" y="139"/>
                </a:lnTo>
                <a:lnTo>
                  <a:pt x="661" y="139"/>
                </a:lnTo>
                <a:lnTo>
                  <a:pt x="661" y="139"/>
                </a:lnTo>
                <a:lnTo>
                  <a:pt x="661" y="139"/>
                </a:lnTo>
                <a:lnTo>
                  <a:pt x="662" y="139"/>
                </a:lnTo>
                <a:lnTo>
                  <a:pt x="662" y="139"/>
                </a:lnTo>
                <a:lnTo>
                  <a:pt x="663" y="140"/>
                </a:lnTo>
                <a:lnTo>
                  <a:pt x="663" y="140"/>
                </a:lnTo>
                <a:lnTo>
                  <a:pt x="663" y="140"/>
                </a:lnTo>
                <a:lnTo>
                  <a:pt x="665" y="140"/>
                </a:lnTo>
                <a:lnTo>
                  <a:pt x="665" y="140"/>
                </a:lnTo>
                <a:lnTo>
                  <a:pt x="666" y="140"/>
                </a:lnTo>
                <a:lnTo>
                  <a:pt x="666" y="140"/>
                </a:lnTo>
                <a:lnTo>
                  <a:pt x="666" y="142"/>
                </a:lnTo>
                <a:lnTo>
                  <a:pt x="667" y="142"/>
                </a:lnTo>
                <a:lnTo>
                  <a:pt x="667" y="142"/>
                </a:lnTo>
                <a:lnTo>
                  <a:pt x="668" y="142"/>
                </a:lnTo>
                <a:lnTo>
                  <a:pt x="668" y="142"/>
                </a:lnTo>
                <a:lnTo>
                  <a:pt x="668" y="142"/>
                </a:lnTo>
                <a:lnTo>
                  <a:pt x="669" y="142"/>
                </a:lnTo>
                <a:lnTo>
                  <a:pt x="669" y="143"/>
                </a:lnTo>
                <a:lnTo>
                  <a:pt x="670" y="143"/>
                </a:lnTo>
                <a:lnTo>
                  <a:pt x="670" y="142"/>
                </a:lnTo>
                <a:lnTo>
                  <a:pt x="670" y="143"/>
                </a:lnTo>
                <a:lnTo>
                  <a:pt x="671" y="143"/>
                </a:lnTo>
                <a:lnTo>
                  <a:pt x="671" y="144"/>
                </a:lnTo>
                <a:lnTo>
                  <a:pt x="672" y="145"/>
                </a:lnTo>
                <a:lnTo>
                  <a:pt x="672" y="146"/>
                </a:lnTo>
                <a:lnTo>
                  <a:pt x="674" y="146"/>
                </a:lnTo>
                <a:lnTo>
                  <a:pt x="674" y="147"/>
                </a:lnTo>
                <a:lnTo>
                  <a:pt x="674" y="146"/>
                </a:lnTo>
                <a:lnTo>
                  <a:pt x="675" y="147"/>
                </a:lnTo>
                <a:lnTo>
                  <a:pt x="675" y="148"/>
                </a:lnTo>
                <a:lnTo>
                  <a:pt x="676" y="149"/>
                </a:lnTo>
                <a:lnTo>
                  <a:pt x="676" y="149"/>
                </a:lnTo>
                <a:lnTo>
                  <a:pt x="676" y="151"/>
                </a:lnTo>
                <a:lnTo>
                  <a:pt x="677" y="151"/>
                </a:lnTo>
                <a:lnTo>
                  <a:pt x="677" y="149"/>
                </a:lnTo>
                <a:lnTo>
                  <a:pt x="678" y="151"/>
                </a:lnTo>
                <a:lnTo>
                  <a:pt x="678" y="151"/>
                </a:lnTo>
                <a:lnTo>
                  <a:pt x="678" y="151"/>
                </a:lnTo>
                <a:lnTo>
                  <a:pt x="679" y="152"/>
                </a:lnTo>
                <a:lnTo>
                  <a:pt x="679" y="153"/>
                </a:lnTo>
                <a:lnTo>
                  <a:pt x="680" y="152"/>
                </a:lnTo>
                <a:lnTo>
                  <a:pt x="680" y="152"/>
                </a:lnTo>
                <a:lnTo>
                  <a:pt x="680" y="152"/>
                </a:lnTo>
                <a:lnTo>
                  <a:pt x="681" y="151"/>
                </a:lnTo>
                <a:lnTo>
                  <a:pt x="681" y="151"/>
                </a:lnTo>
                <a:lnTo>
                  <a:pt x="683" y="149"/>
                </a:lnTo>
                <a:lnTo>
                  <a:pt x="683" y="151"/>
                </a:lnTo>
                <a:lnTo>
                  <a:pt x="683" y="148"/>
                </a:lnTo>
                <a:lnTo>
                  <a:pt x="684" y="148"/>
                </a:lnTo>
                <a:lnTo>
                  <a:pt x="684" y="146"/>
                </a:lnTo>
                <a:lnTo>
                  <a:pt x="685" y="146"/>
                </a:lnTo>
                <a:lnTo>
                  <a:pt x="685" y="145"/>
                </a:lnTo>
                <a:lnTo>
                  <a:pt x="685" y="145"/>
                </a:lnTo>
                <a:lnTo>
                  <a:pt x="686" y="144"/>
                </a:lnTo>
                <a:lnTo>
                  <a:pt x="686" y="145"/>
                </a:lnTo>
                <a:lnTo>
                  <a:pt x="687" y="146"/>
                </a:lnTo>
                <a:lnTo>
                  <a:pt x="687" y="147"/>
                </a:lnTo>
                <a:lnTo>
                  <a:pt x="688" y="148"/>
                </a:lnTo>
                <a:lnTo>
                  <a:pt x="688" y="147"/>
                </a:lnTo>
                <a:lnTo>
                  <a:pt x="688" y="149"/>
                </a:lnTo>
                <a:lnTo>
                  <a:pt x="689" y="148"/>
                </a:lnTo>
                <a:lnTo>
                  <a:pt x="689" y="151"/>
                </a:lnTo>
                <a:lnTo>
                  <a:pt x="690" y="151"/>
                </a:lnTo>
                <a:lnTo>
                  <a:pt x="690" y="151"/>
                </a:lnTo>
                <a:lnTo>
                  <a:pt x="690" y="151"/>
                </a:lnTo>
                <a:lnTo>
                  <a:pt x="692" y="151"/>
                </a:lnTo>
                <a:lnTo>
                  <a:pt x="692" y="152"/>
                </a:lnTo>
                <a:lnTo>
                  <a:pt x="693" y="152"/>
                </a:lnTo>
                <a:lnTo>
                  <a:pt x="693" y="153"/>
                </a:lnTo>
                <a:lnTo>
                  <a:pt x="693" y="152"/>
                </a:lnTo>
                <a:lnTo>
                  <a:pt x="694" y="152"/>
                </a:lnTo>
                <a:lnTo>
                  <a:pt x="694" y="152"/>
                </a:lnTo>
                <a:lnTo>
                  <a:pt x="695" y="152"/>
                </a:lnTo>
                <a:lnTo>
                  <a:pt x="695" y="152"/>
                </a:lnTo>
                <a:lnTo>
                  <a:pt x="695" y="152"/>
                </a:lnTo>
                <a:lnTo>
                  <a:pt x="696" y="152"/>
                </a:lnTo>
                <a:lnTo>
                  <a:pt x="696" y="152"/>
                </a:lnTo>
                <a:lnTo>
                  <a:pt x="697" y="149"/>
                </a:lnTo>
                <a:lnTo>
                  <a:pt x="697" y="149"/>
                </a:lnTo>
                <a:lnTo>
                  <a:pt x="697" y="149"/>
                </a:lnTo>
                <a:lnTo>
                  <a:pt x="698" y="148"/>
                </a:lnTo>
                <a:lnTo>
                  <a:pt x="698" y="149"/>
                </a:lnTo>
                <a:lnTo>
                  <a:pt x="699" y="151"/>
                </a:lnTo>
                <a:lnTo>
                  <a:pt x="699" y="151"/>
                </a:lnTo>
                <a:lnTo>
                  <a:pt x="699" y="151"/>
                </a:lnTo>
                <a:lnTo>
                  <a:pt x="701" y="152"/>
                </a:lnTo>
                <a:lnTo>
                  <a:pt x="701" y="152"/>
                </a:lnTo>
                <a:lnTo>
                  <a:pt x="702" y="153"/>
                </a:lnTo>
                <a:lnTo>
                  <a:pt x="702" y="153"/>
                </a:lnTo>
                <a:lnTo>
                  <a:pt x="703" y="153"/>
                </a:lnTo>
                <a:lnTo>
                  <a:pt x="703" y="154"/>
                </a:lnTo>
                <a:lnTo>
                  <a:pt x="703" y="154"/>
                </a:lnTo>
                <a:lnTo>
                  <a:pt x="704" y="155"/>
                </a:lnTo>
                <a:lnTo>
                  <a:pt x="704" y="155"/>
                </a:lnTo>
                <a:lnTo>
                  <a:pt x="705" y="155"/>
                </a:lnTo>
                <a:lnTo>
                  <a:pt x="705" y="155"/>
                </a:lnTo>
                <a:lnTo>
                  <a:pt x="705" y="155"/>
                </a:lnTo>
                <a:lnTo>
                  <a:pt x="706" y="155"/>
                </a:lnTo>
                <a:lnTo>
                  <a:pt x="706" y="154"/>
                </a:lnTo>
                <a:lnTo>
                  <a:pt x="707" y="153"/>
                </a:lnTo>
                <a:lnTo>
                  <a:pt x="707" y="152"/>
                </a:lnTo>
                <a:lnTo>
                  <a:pt x="707" y="153"/>
                </a:lnTo>
                <a:lnTo>
                  <a:pt x="708" y="153"/>
                </a:lnTo>
                <a:lnTo>
                  <a:pt x="708" y="155"/>
                </a:lnTo>
                <a:lnTo>
                  <a:pt x="710" y="155"/>
                </a:lnTo>
                <a:lnTo>
                  <a:pt x="710" y="154"/>
                </a:lnTo>
                <a:lnTo>
                  <a:pt x="710" y="154"/>
                </a:lnTo>
                <a:lnTo>
                  <a:pt x="711" y="154"/>
                </a:lnTo>
                <a:lnTo>
                  <a:pt x="711" y="154"/>
                </a:lnTo>
                <a:lnTo>
                  <a:pt x="712" y="152"/>
                </a:lnTo>
                <a:lnTo>
                  <a:pt x="712" y="152"/>
                </a:lnTo>
                <a:lnTo>
                  <a:pt x="712" y="149"/>
                </a:lnTo>
                <a:lnTo>
                  <a:pt x="713" y="149"/>
                </a:lnTo>
                <a:lnTo>
                  <a:pt x="713" y="149"/>
                </a:lnTo>
                <a:lnTo>
                  <a:pt x="714" y="151"/>
                </a:lnTo>
                <a:lnTo>
                  <a:pt x="714" y="149"/>
                </a:lnTo>
                <a:lnTo>
                  <a:pt x="714" y="148"/>
                </a:lnTo>
                <a:lnTo>
                  <a:pt x="715" y="148"/>
                </a:lnTo>
                <a:lnTo>
                  <a:pt x="715" y="148"/>
                </a:lnTo>
                <a:lnTo>
                  <a:pt x="716" y="148"/>
                </a:lnTo>
                <a:lnTo>
                  <a:pt x="716" y="149"/>
                </a:lnTo>
                <a:lnTo>
                  <a:pt x="717" y="149"/>
                </a:lnTo>
                <a:lnTo>
                  <a:pt x="717" y="149"/>
                </a:lnTo>
                <a:lnTo>
                  <a:pt x="717" y="149"/>
                </a:lnTo>
                <a:lnTo>
                  <a:pt x="719" y="149"/>
                </a:lnTo>
                <a:lnTo>
                  <a:pt x="719" y="149"/>
                </a:lnTo>
                <a:lnTo>
                  <a:pt x="720" y="149"/>
                </a:lnTo>
                <a:lnTo>
                  <a:pt x="720" y="148"/>
                </a:lnTo>
                <a:lnTo>
                  <a:pt x="720" y="149"/>
                </a:lnTo>
                <a:lnTo>
                  <a:pt x="721" y="147"/>
                </a:lnTo>
                <a:lnTo>
                  <a:pt x="721" y="147"/>
                </a:lnTo>
                <a:lnTo>
                  <a:pt x="722" y="147"/>
                </a:lnTo>
                <a:lnTo>
                  <a:pt x="722" y="146"/>
                </a:lnTo>
                <a:lnTo>
                  <a:pt x="722" y="147"/>
                </a:lnTo>
                <a:lnTo>
                  <a:pt x="723" y="146"/>
                </a:lnTo>
                <a:lnTo>
                  <a:pt x="723" y="145"/>
                </a:lnTo>
                <a:lnTo>
                  <a:pt x="724" y="145"/>
                </a:lnTo>
                <a:lnTo>
                  <a:pt x="724" y="146"/>
                </a:lnTo>
                <a:lnTo>
                  <a:pt x="724" y="146"/>
                </a:lnTo>
                <a:lnTo>
                  <a:pt x="725" y="146"/>
                </a:lnTo>
                <a:lnTo>
                  <a:pt x="725" y="146"/>
                </a:lnTo>
                <a:lnTo>
                  <a:pt x="726" y="146"/>
                </a:lnTo>
                <a:lnTo>
                  <a:pt x="726" y="146"/>
                </a:lnTo>
                <a:lnTo>
                  <a:pt x="726" y="145"/>
                </a:lnTo>
                <a:lnTo>
                  <a:pt x="728" y="144"/>
                </a:lnTo>
                <a:lnTo>
                  <a:pt x="728" y="143"/>
                </a:lnTo>
                <a:lnTo>
                  <a:pt x="729" y="143"/>
                </a:lnTo>
                <a:lnTo>
                  <a:pt x="729" y="142"/>
                </a:lnTo>
                <a:lnTo>
                  <a:pt x="730" y="142"/>
                </a:lnTo>
                <a:lnTo>
                  <a:pt x="730" y="143"/>
                </a:lnTo>
                <a:lnTo>
                  <a:pt x="730" y="144"/>
                </a:lnTo>
                <a:lnTo>
                  <a:pt x="731" y="145"/>
                </a:lnTo>
                <a:lnTo>
                  <a:pt x="731" y="145"/>
                </a:lnTo>
                <a:lnTo>
                  <a:pt x="732" y="146"/>
                </a:lnTo>
                <a:lnTo>
                  <a:pt x="732" y="146"/>
                </a:lnTo>
                <a:lnTo>
                  <a:pt x="732" y="147"/>
                </a:lnTo>
                <a:lnTo>
                  <a:pt x="733" y="146"/>
                </a:lnTo>
                <a:lnTo>
                  <a:pt x="733" y="145"/>
                </a:lnTo>
                <a:lnTo>
                  <a:pt x="734" y="144"/>
                </a:lnTo>
                <a:lnTo>
                  <a:pt x="734" y="144"/>
                </a:lnTo>
                <a:lnTo>
                  <a:pt x="734" y="144"/>
                </a:lnTo>
                <a:lnTo>
                  <a:pt x="735" y="143"/>
                </a:lnTo>
                <a:lnTo>
                  <a:pt x="735" y="143"/>
                </a:lnTo>
                <a:lnTo>
                  <a:pt x="737" y="143"/>
                </a:lnTo>
                <a:lnTo>
                  <a:pt x="737" y="143"/>
                </a:lnTo>
                <a:lnTo>
                  <a:pt x="737" y="143"/>
                </a:lnTo>
                <a:lnTo>
                  <a:pt x="738" y="144"/>
                </a:lnTo>
                <a:lnTo>
                  <a:pt x="738" y="144"/>
                </a:lnTo>
                <a:lnTo>
                  <a:pt x="739" y="145"/>
                </a:lnTo>
                <a:lnTo>
                  <a:pt x="739" y="145"/>
                </a:lnTo>
                <a:lnTo>
                  <a:pt x="739" y="145"/>
                </a:lnTo>
                <a:lnTo>
                  <a:pt x="740" y="146"/>
                </a:lnTo>
                <a:lnTo>
                  <a:pt x="740" y="146"/>
                </a:lnTo>
                <a:lnTo>
                  <a:pt x="741" y="148"/>
                </a:lnTo>
                <a:lnTo>
                  <a:pt x="741" y="148"/>
                </a:lnTo>
                <a:lnTo>
                  <a:pt x="741" y="148"/>
                </a:lnTo>
                <a:lnTo>
                  <a:pt x="742" y="149"/>
                </a:lnTo>
                <a:lnTo>
                  <a:pt x="742" y="151"/>
                </a:lnTo>
                <a:lnTo>
                  <a:pt x="743" y="151"/>
                </a:lnTo>
                <a:lnTo>
                  <a:pt x="743" y="151"/>
                </a:lnTo>
                <a:lnTo>
                  <a:pt x="744" y="151"/>
                </a:lnTo>
                <a:lnTo>
                  <a:pt x="744" y="152"/>
                </a:lnTo>
                <a:lnTo>
                  <a:pt x="744" y="151"/>
                </a:lnTo>
                <a:lnTo>
                  <a:pt x="746" y="149"/>
                </a:lnTo>
                <a:lnTo>
                  <a:pt x="746" y="151"/>
                </a:lnTo>
                <a:lnTo>
                  <a:pt x="747" y="151"/>
                </a:lnTo>
                <a:lnTo>
                  <a:pt x="747" y="151"/>
                </a:lnTo>
                <a:lnTo>
                  <a:pt x="747" y="149"/>
                </a:lnTo>
                <a:lnTo>
                  <a:pt x="748" y="149"/>
                </a:lnTo>
                <a:lnTo>
                  <a:pt x="748" y="148"/>
                </a:lnTo>
                <a:lnTo>
                  <a:pt x="749" y="148"/>
                </a:lnTo>
                <a:lnTo>
                  <a:pt x="749" y="147"/>
                </a:lnTo>
                <a:lnTo>
                  <a:pt x="749" y="146"/>
                </a:lnTo>
                <a:lnTo>
                  <a:pt x="750" y="145"/>
                </a:lnTo>
                <a:lnTo>
                  <a:pt x="750" y="146"/>
                </a:lnTo>
                <a:lnTo>
                  <a:pt x="751" y="145"/>
                </a:lnTo>
                <a:lnTo>
                  <a:pt x="751" y="146"/>
                </a:lnTo>
                <a:lnTo>
                  <a:pt x="751" y="146"/>
                </a:lnTo>
                <a:lnTo>
                  <a:pt x="752" y="146"/>
                </a:lnTo>
                <a:lnTo>
                  <a:pt x="752" y="148"/>
                </a:lnTo>
                <a:lnTo>
                  <a:pt x="753" y="149"/>
                </a:lnTo>
                <a:lnTo>
                  <a:pt x="753" y="149"/>
                </a:lnTo>
                <a:lnTo>
                  <a:pt x="753" y="149"/>
                </a:lnTo>
                <a:lnTo>
                  <a:pt x="755" y="148"/>
                </a:lnTo>
                <a:lnTo>
                  <a:pt x="755" y="149"/>
                </a:lnTo>
                <a:lnTo>
                  <a:pt x="756" y="148"/>
                </a:lnTo>
                <a:lnTo>
                  <a:pt x="756" y="148"/>
                </a:lnTo>
                <a:lnTo>
                  <a:pt x="756" y="149"/>
                </a:lnTo>
                <a:lnTo>
                  <a:pt x="757" y="148"/>
                </a:lnTo>
                <a:lnTo>
                  <a:pt x="757" y="147"/>
                </a:lnTo>
                <a:lnTo>
                  <a:pt x="758" y="147"/>
                </a:lnTo>
                <a:lnTo>
                  <a:pt x="758" y="147"/>
                </a:lnTo>
                <a:lnTo>
                  <a:pt x="759" y="147"/>
                </a:lnTo>
                <a:lnTo>
                  <a:pt x="759" y="146"/>
                </a:lnTo>
                <a:lnTo>
                  <a:pt x="759" y="146"/>
                </a:lnTo>
                <a:lnTo>
                  <a:pt x="760" y="146"/>
                </a:lnTo>
                <a:lnTo>
                  <a:pt x="760" y="147"/>
                </a:lnTo>
                <a:lnTo>
                  <a:pt x="761" y="147"/>
                </a:lnTo>
                <a:lnTo>
                  <a:pt x="761" y="147"/>
                </a:lnTo>
                <a:lnTo>
                  <a:pt x="761" y="147"/>
                </a:lnTo>
                <a:lnTo>
                  <a:pt x="762" y="148"/>
                </a:lnTo>
                <a:lnTo>
                  <a:pt x="762" y="148"/>
                </a:lnTo>
                <a:lnTo>
                  <a:pt x="764" y="148"/>
                </a:lnTo>
                <a:lnTo>
                  <a:pt x="764" y="148"/>
                </a:lnTo>
                <a:lnTo>
                  <a:pt x="764" y="148"/>
                </a:lnTo>
                <a:lnTo>
                  <a:pt x="765" y="147"/>
                </a:lnTo>
                <a:lnTo>
                  <a:pt x="765" y="147"/>
                </a:lnTo>
                <a:lnTo>
                  <a:pt x="766" y="146"/>
                </a:lnTo>
                <a:lnTo>
                  <a:pt x="766" y="148"/>
                </a:lnTo>
                <a:lnTo>
                  <a:pt x="766" y="149"/>
                </a:lnTo>
                <a:lnTo>
                  <a:pt x="767" y="151"/>
                </a:lnTo>
                <a:lnTo>
                  <a:pt x="767" y="149"/>
                </a:lnTo>
                <a:lnTo>
                  <a:pt x="768" y="151"/>
                </a:lnTo>
                <a:lnTo>
                  <a:pt x="768" y="151"/>
                </a:lnTo>
                <a:lnTo>
                  <a:pt x="768" y="151"/>
                </a:lnTo>
                <a:lnTo>
                  <a:pt x="769" y="151"/>
                </a:lnTo>
                <a:lnTo>
                  <a:pt x="769" y="149"/>
                </a:lnTo>
                <a:lnTo>
                  <a:pt x="770" y="149"/>
                </a:lnTo>
                <a:lnTo>
                  <a:pt x="770" y="149"/>
                </a:lnTo>
                <a:lnTo>
                  <a:pt x="770" y="148"/>
                </a:lnTo>
                <a:lnTo>
                  <a:pt x="771" y="149"/>
                </a:lnTo>
                <a:lnTo>
                  <a:pt x="771" y="148"/>
                </a:lnTo>
                <a:lnTo>
                  <a:pt x="773" y="149"/>
                </a:lnTo>
                <a:lnTo>
                  <a:pt x="773" y="148"/>
                </a:lnTo>
                <a:lnTo>
                  <a:pt x="774" y="148"/>
                </a:lnTo>
                <a:lnTo>
                  <a:pt x="774" y="148"/>
                </a:lnTo>
                <a:lnTo>
                  <a:pt x="774" y="147"/>
                </a:lnTo>
                <a:lnTo>
                  <a:pt x="775" y="148"/>
                </a:lnTo>
                <a:lnTo>
                  <a:pt x="775" y="148"/>
                </a:lnTo>
                <a:lnTo>
                  <a:pt x="776" y="148"/>
                </a:lnTo>
                <a:lnTo>
                  <a:pt x="776" y="148"/>
                </a:lnTo>
                <a:lnTo>
                  <a:pt x="776" y="148"/>
                </a:lnTo>
                <a:lnTo>
                  <a:pt x="777" y="148"/>
                </a:lnTo>
                <a:lnTo>
                  <a:pt x="777" y="149"/>
                </a:lnTo>
                <a:lnTo>
                  <a:pt x="778" y="149"/>
                </a:lnTo>
                <a:lnTo>
                  <a:pt x="778" y="149"/>
                </a:lnTo>
                <a:lnTo>
                  <a:pt x="778" y="149"/>
                </a:lnTo>
                <a:lnTo>
                  <a:pt x="779" y="151"/>
                </a:lnTo>
                <a:lnTo>
                  <a:pt x="779" y="152"/>
                </a:lnTo>
                <a:lnTo>
                  <a:pt x="780" y="151"/>
                </a:lnTo>
                <a:lnTo>
                  <a:pt x="780" y="151"/>
                </a:lnTo>
                <a:lnTo>
                  <a:pt x="780" y="151"/>
                </a:lnTo>
                <a:lnTo>
                  <a:pt x="782" y="151"/>
                </a:lnTo>
                <a:lnTo>
                  <a:pt x="782" y="151"/>
                </a:lnTo>
                <a:lnTo>
                  <a:pt x="783" y="149"/>
                </a:lnTo>
                <a:lnTo>
                  <a:pt x="783" y="149"/>
                </a:lnTo>
                <a:lnTo>
                  <a:pt x="783" y="148"/>
                </a:lnTo>
                <a:lnTo>
                  <a:pt x="784" y="148"/>
                </a:lnTo>
                <a:lnTo>
                  <a:pt x="784" y="148"/>
                </a:lnTo>
                <a:lnTo>
                  <a:pt x="785" y="148"/>
                </a:lnTo>
                <a:lnTo>
                  <a:pt x="785" y="147"/>
                </a:lnTo>
                <a:lnTo>
                  <a:pt x="785" y="148"/>
                </a:lnTo>
                <a:lnTo>
                  <a:pt x="786" y="146"/>
                </a:lnTo>
                <a:lnTo>
                  <a:pt x="786" y="146"/>
                </a:lnTo>
                <a:lnTo>
                  <a:pt x="787" y="145"/>
                </a:lnTo>
                <a:lnTo>
                  <a:pt x="787" y="144"/>
                </a:lnTo>
                <a:lnTo>
                  <a:pt x="788" y="145"/>
                </a:lnTo>
                <a:lnTo>
                  <a:pt x="788" y="146"/>
                </a:lnTo>
                <a:lnTo>
                  <a:pt x="788" y="146"/>
                </a:lnTo>
                <a:lnTo>
                  <a:pt x="789" y="146"/>
                </a:lnTo>
                <a:lnTo>
                  <a:pt x="789" y="148"/>
                </a:lnTo>
                <a:lnTo>
                  <a:pt x="791" y="148"/>
                </a:lnTo>
                <a:lnTo>
                  <a:pt x="791" y="149"/>
                </a:lnTo>
                <a:lnTo>
                  <a:pt x="791" y="149"/>
                </a:lnTo>
                <a:lnTo>
                  <a:pt x="792" y="149"/>
                </a:lnTo>
                <a:lnTo>
                  <a:pt x="792" y="149"/>
                </a:lnTo>
                <a:lnTo>
                  <a:pt x="793" y="148"/>
                </a:lnTo>
                <a:lnTo>
                  <a:pt x="793" y="148"/>
                </a:lnTo>
                <a:lnTo>
                  <a:pt x="793" y="148"/>
                </a:lnTo>
                <a:lnTo>
                  <a:pt x="794" y="148"/>
                </a:lnTo>
                <a:lnTo>
                  <a:pt x="794" y="148"/>
                </a:lnTo>
                <a:lnTo>
                  <a:pt x="795" y="146"/>
                </a:lnTo>
                <a:lnTo>
                  <a:pt x="795" y="147"/>
                </a:lnTo>
                <a:lnTo>
                  <a:pt x="795" y="145"/>
                </a:lnTo>
                <a:lnTo>
                  <a:pt x="796" y="145"/>
                </a:lnTo>
                <a:lnTo>
                  <a:pt x="796" y="144"/>
                </a:lnTo>
                <a:lnTo>
                  <a:pt x="797" y="145"/>
                </a:lnTo>
                <a:lnTo>
                  <a:pt x="797" y="144"/>
                </a:lnTo>
                <a:lnTo>
                  <a:pt x="797" y="144"/>
                </a:lnTo>
                <a:lnTo>
                  <a:pt x="798" y="144"/>
                </a:lnTo>
                <a:lnTo>
                  <a:pt x="798" y="143"/>
                </a:lnTo>
                <a:lnTo>
                  <a:pt x="800" y="144"/>
                </a:lnTo>
                <a:lnTo>
                  <a:pt x="800" y="143"/>
                </a:lnTo>
                <a:lnTo>
                  <a:pt x="801" y="144"/>
                </a:lnTo>
                <a:lnTo>
                  <a:pt x="801" y="145"/>
                </a:lnTo>
                <a:lnTo>
                  <a:pt x="801" y="146"/>
                </a:lnTo>
                <a:lnTo>
                  <a:pt x="802" y="146"/>
                </a:lnTo>
                <a:lnTo>
                  <a:pt x="802" y="146"/>
                </a:lnTo>
                <a:lnTo>
                  <a:pt x="803" y="147"/>
                </a:lnTo>
                <a:lnTo>
                  <a:pt x="803" y="147"/>
                </a:lnTo>
                <a:lnTo>
                  <a:pt x="803" y="147"/>
                </a:lnTo>
                <a:lnTo>
                  <a:pt x="804" y="146"/>
                </a:lnTo>
                <a:lnTo>
                  <a:pt x="804" y="145"/>
                </a:lnTo>
                <a:lnTo>
                  <a:pt x="805" y="145"/>
                </a:lnTo>
                <a:lnTo>
                  <a:pt x="805" y="145"/>
                </a:lnTo>
                <a:lnTo>
                  <a:pt x="805" y="144"/>
                </a:lnTo>
                <a:lnTo>
                  <a:pt x="806" y="143"/>
                </a:lnTo>
                <a:lnTo>
                  <a:pt x="806" y="144"/>
                </a:lnTo>
                <a:lnTo>
                  <a:pt x="807" y="145"/>
                </a:lnTo>
                <a:lnTo>
                  <a:pt x="807" y="146"/>
                </a:lnTo>
                <a:lnTo>
                  <a:pt x="807" y="146"/>
                </a:lnTo>
                <a:lnTo>
                  <a:pt x="809" y="145"/>
                </a:lnTo>
                <a:lnTo>
                  <a:pt x="809" y="145"/>
                </a:lnTo>
                <a:lnTo>
                  <a:pt x="810" y="145"/>
                </a:lnTo>
                <a:lnTo>
                  <a:pt x="810" y="144"/>
                </a:lnTo>
                <a:lnTo>
                  <a:pt x="810" y="144"/>
                </a:lnTo>
                <a:lnTo>
                  <a:pt x="811" y="143"/>
                </a:lnTo>
                <a:lnTo>
                  <a:pt x="811" y="144"/>
                </a:lnTo>
                <a:lnTo>
                  <a:pt x="812" y="144"/>
                </a:lnTo>
                <a:lnTo>
                  <a:pt x="812" y="144"/>
                </a:lnTo>
                <a:lnTo>
                  <a:pt x="812" y="144"/>
                </a:lnTo>
                <a:lnTo>
                  <a:pt x="813" y="145"/>
                </a:lnTo>
                <a:lnTo>
                  <a:pt x="813" y="145"/>
                </a:lnTo>
                <a:lnTo>
                  <a:pt x="814" y="144"/>
                </a:lnTo>
                <a:lnTo>
                  <a:pt x="814" y="144"/>
                </a:lnTo>
                <a:lnTo>
                  <a:pt x="815" y="144"/>
                </a:lnTo>
                <a:lnTo>
                  <a:pt x="815" y="143"/>
                </a:lnTo>
                <a:lnTo>
                  <a:pt x="815" y="143"/>
                </a:lnTo>
                <a:lnTo>
                  <a:pt x="816" y="142"/>
                </a:lnTo>
                <a:lnTo>
                  <a:pt x="816" y="140"/>
                </a:lnTo>
                <a:lnTo>
                  <a:pt x="818" y="140"/>
                </a:lnTo>
                <a:lnTo>
                  <a:pt x="818" y="140"/>
                </a:lnTo>
                <a:lnTo>
                  <a:pt x="818" y="140"/>
                </a:lnTo>
                <a:lnTo>
                  <a:pt x="819" y="140"/>
                </a:lnTo>
                <a:lnTo>
                  <a:pt x="819" y="142"/>
                </a:lnTo>
                <a:lnTo>
                  <a:pt x="820" y="143"/>
                </a:lnTo>
                <a:lnTo>
                  <a:pt x="820" y="143"/>
                </a:lnTo>
                <a:lnTo>
                  <a:pt x="820" y="145"/>
                </a:lnTo>
                <a:lnTo>
                  <a:pt x="821" y="145"/>
                </a:lnTo>
                <a:lnTo>
                  <a:pt x="821" y="146"/>
                </a:lnTo>
                <a:lnTo>
                  <a:pt x="822" y="145"/>
                </a:lnTo>
                <a:lnTo>
                  <a:pt x="822" y="145"/>
                </a:lnTo>
                <a:lnTo>
                  <a:pt x="822" y="145"/>
                </a:lnTo>
                <a:lnTo>
                  <a:pt x="823" y="145"/>
                </a:lnTo>
                <a:lnTo>
                  <a:pt x="823" y="144"/>
                </a:lnTo>
                <a:lnTo>
                  <a:pt x="824" y="144"/>
                </a:lnTo>
                <a:lnTo>
                  <a:pt x="824" y="143"/>
                </a:lnTo>
                <a:lnTo>
                  <a:pt x="824" y="142"/>
                </a:lnTo>
                <a:lnTo>
                  <a:pt x="825" y="142"/>
                </a:lnTo>
                <a:lnTo>
                  <a:pt x="825" y="140"/>
                </a:lnTo>
                <a:lnTo>
                  <a:pt x="827" y="142"/>
                </a:lnTo>
                <a:lnTo>
                  <a:pt x="827" y="142"/>
                </a:lnTo>
                <a:lnTo>
                  <a:pt x="827" y="142"/>
                </a:lnTo>
                <a:lnTo>
                  <a:pt x="828" y="140"/>
                </a:lnTo>
                <a:lnTo>
                  <a:pt x="828" y="140"/>
                </a:lnTo>
                <a:lnTo>
                  <a:pt x="829" y="143"/>
                </a:lnTo>
                <a:lnTo>
                  <a:pt x="829" y="142"/>
                </a:lnTo>
                <a:lnTo>
                  <a:pt x="830" y="142"/>
                </a:lnTo>
                <a:lnTo>
                  <a:pt x="830" y="140"/>
                </a:lnTo>
                <a:lnTo>
                  <a:pt x="830" y="139"/>
                </a:lnTo>
                <a:lnTo>
                  <a:pt x="831" y="139"/>
                </a:lnTo>
                <a:lnTo>
                  <a:pt x="831" y="138"/>
                </a:lnTo>
                <a:lnTo>
                  <a:pt x="832" y="138"/>
                </a:lnTo>
                <a:lnTo>
                  <a:pt x="832" y="138"/>
                </a:lnTo>
                <a:lnTo>
                  <a:pt x="832" y="138"/>
                </a:lnTo>
                <a:lnTo>
                  <a:pt x="833" y="138"/>
                </a:lnTo>
                <a:lnTo>
                  <a:pt x="833" y="138"/>
                </a:lnTo>
                <a:lnTo>
                  <a:pt x="834" y="138"/>
                </a:lnTo>
                <a:lnTo>
                  <a:pt x="834" y="138"/>
                </a:lnTo>
                <a:lnTo>
                  <a:pt x="834" y="137"/>
                </a:lnTo>
                <a:lnTo>
                  <a:pt x="836" y="137"/>
                </a:lnTo>
                <a:lnTo>
                  <a:pt x="836" y="137"/>
                </a:lnTo>
                <a:lnTo>
                  <a:pt x="837" y="136"/>
                </a:lnTo>
                <a:lnTo>
                  <a:pt x="837" y="136"/>
                </a:lnTo>
                <a:lnTo>
                  <a:pt x="837" y="137"/>
                </a:lnTo>
                <a:lnTo>
                  <a:pt x="838" y="137"/>
                </a:lnTo>
                <a:lnTo>
                  <a:pt x="838" y="138"/>
                </a:lnTo>
                <a:lnTo>
                  <a:pt x="839" y="138"/>
                </a:lnTo>
                <a:lnTo>
                  <a:pt x="839" y="139"/>
                </a:lnTo>
                <a:lnTo>
                  <a:pt x="839" y="138"/>
                </a:lnTo>
                <a:lnTo>
                  <a:pt x="840" y="138"/>
                </a:lnTo>
                <a:lnTo>
                  <a:pt x="840" y="138"/>
                </a:lnTo>
                <a:lnTo>
                  <a:pt x="841" y="138"/>
                </a:lnTo>
                <a:lnTo>
                  <a:pt x="841" y="138"/>
                </a:lnTo>
                <a:lnTo>
                  <a:pt x="841" y="138"/>
                </a:lnTo>
                <a:lnTo>
                  <a:pt x="842" y="139"/>
                </a:lnTo>
                <a:lnTo>
                  <a:pt x="842" y="139"/>
                </a:lnTo>
                <a:lnTo>
                  <a:pt x="843" y="139"/>
                </a:lnTo>
                <a:lnTo>
                  <a:pt x="843" y="139"/>
                </a:lnTo>
                <a:lnTo>
                  <a:pt x="844" y="139"/>
                </a:lnTo>
                <a:lnTo>
                  <a:pt x="844" y="139"/>
                </a:lnTo>
                <a:lnTo>
                  <a:pt x="844" y="140"/>
                </a:lnTo>
                <a:lnTo>
                  <a:pt x="846" y="140"/>
                </a:lnTo>
                <a:lnTo>
                  <a:pt x="846" y="140"/>
                </a:lnTo>
                <a:lnTo>
                  <a:pt x="847" y="140"/>
                </a:lnTo>
                <a:lnTo>
                  <a:pt x="847" y="140"/>
                </a:lnTo>
                <a:lnTo>
                  <a:pt x="847" y="140"/>
                </a:lnTo>
                <a:lnTo>
                  <a:pt x="848" y="139"/>
                </a:lnTo>
                <a:lnTo>
                  <a:pt x="848" y="139"/>
                </a:lnTo>
                <a:lnTo>
                  <a:pt x="849" y="138"/>
                </a:lnTo>
                <a:lnTo>
                  <a:pt x="849" y="137"/>
                </a:lnTo>
                <a:lnTo>
                  <a:pt x="849" y="137"/>
                </a:lnTo>
                <a:lnTo>
                  <a:pt x="850" y="138"/>
                </a:lnTo>
                <a:lnTo>
                  <a:pt x="850" y="138"/>
                </a:lnTo>
                <a:lnTo>
                  <a:pt x="851" y="138"/>
                </a:lnTo>
                <a:lnTo>
                  <a:pt x="851" y="138"/>
                </a:lnTo>
                <a:lnTo>
                  <a:pt x="851" y="138"/>
                </a:lnTo>
                <a:lnTo>
                  <a:pt x="852" y="139"/>
                </a:lnTo>
                <a:lnTo>
                  <a:pt x="852" y="138"/>
                </a:lnTo>
                <a:lnTo>
                  <a:pt x="853" y="139"/>
                </a:lnTo>
                <a:lnTo>
                  <a:pt x="853" y="138"/>
                </a:lnTo>
                <a:lnTo>
                  <a:pt x="853" y="139"/>
                </a:lnTo>
                <a:lnTo>
                  <a:pt x="855" y="138"/>
                </a:lnTo>
                <a:lnTo>
                  <a:pt x="855" y="140"/>
                </a:lnTo>
                <a:lnTo>
                  <a:pt x="856" y="140"/>
                </a:lnTo>
                <a:lnTo>
                  <a:pt x="856" y="140"/>
                </a:lnTo>
                <a:lnTo>
                  <a:pt x="857" y="138"/>
                </a:lnTo>
                <a:lnTo>
                  <a:pt x="857" y="137"/>
                </a:lnTo>
                <a:lnTo>
                  <a:pt x="857" y="138"/>
                </a:lnTo>
                <a:lnTo>
                  <a:pt x="858" y="138"/>
                </a:lnTo>
                <a:lnTo>
                  <a:pt x="858" y="137"/>
                </a:lnTo>
                <a:lnTo>
                  <a:pt x="859" y="137"/>
                </a:lnTo>
                <a:lnTo>
                  <a:pt x="859" y="138"/>
                </a:lnTo>
                <a:lnTo>
                  <a:pt x="859" y="138"/>
                </a:lnTo>
                <a:lnTo>
                  <a:pt x="860" y="139"/>
                </a:lnTo>
                <a:lnTo>
                  <a:pt x="860" y="142"/>
                </a:lnTo>
                <a:lnTo>
                  <a:pt x="861" y="142"/>
                </a:lnTo>
                <a:lnTo>
                  <a:pt x="861" y="142"/>
                </a:lnTo>
                <a:lnTo>
                  <a:pt x="861" y="142"/>
                </a:lnTo>
                <a:lnTo>
                  <a:pt x="862" y="142"/>
                </a:lnTo>
                <a:lnTo>
                  <a:pt x="862" y="140"/>
                </a:lnTo>
                <a:lnTo>
                  <a:pt x="864" y="142"/>
                </a:lnTo>
                <a:lnTo>
                  <a:pt x="864" y="143"/>
                </a:lnTo>
                <a:lnTo>
                  <a:pt x="864" y="143"/>
                </a:lnTo>
                <a:lnTo>
                  <a:pt x="865" y="144"/>
                </a:lnTo>
                <a:lnTo>
                  <a:pt x="865" y="145"/>
                </a:lnTo>
                <a:lnTo>
                  <a:pt x="866" y="145"/>
                </a:lnTo>
                <a:lnTo>
                  <a:pt x="866" y="145"/>
                </a:lnTo>
                <a:lnTo>
                  <a:pt x="866" y="145"/>
                </a:lnTo>
                <a:lnTo>
                  <a:pt x="867" y="144"/>
                </a:lnTo>
                <a:lnTo>
                  <a:pt x="867" y="143"/>
                </a:lnTo>
                <a:lnTo>
                  <a:pt x="868" y="142"/>
                </a:lnTo>
                <a:lnTo>
                  <a:pt x="868" y="142"/>
                </a:lnTo>
                <a:lnTo>
                  <a:pt x="868" y="142"/>
                </a:lnTo>
                <a:lnTo>
                  <a:pt x="869" y="142"/>
                </a:lnTo>
                <a:lnTo>
                  <a:pt x="869" y="142"/>
                </a:lnTo>
                <a:lnTo>
                  <a:pt x="870" y="140"/>
                </a:lnTo>
                <a:lnTo>
                  <a:pt x="870" y="143"/>
                </a:lnTo>
                <a:lnTo>
                  <a:pt x="871" y="142"/>
                </a:lnTo>
                <a:lnTo>
                  <a:pt x="871" y="142"/>
                </a:lnTo>
                <a:lnTo>
                  <a:pt x="871" y="140"/>
                </a:lnTo>
                <a:lnTo>
                  <a:pt x="873" y="142"/>
                </a:lnTo>
                <a:lnTo>
                  <a:pt x="873" y="142"/>
                </a:lnTo>
                <a:lnTo>
                  <a:pt x="874" y="143"/>
                </a:lnTo>
                <a:lnTo>
                  <a:pt x="874" y="143"/>
                </a:lnTo>
                <a:lnTo>
                  <a:pt x="874" y="143"/>
                </a:lnTo>
                <a:lnTo>
                  <a:pt x="875" y="144"/>
                </a:lnTo>
                <a:lnTo>
                  <a:pt x="875" y="143"/>
                </a:lnTo>
                <a:lnTo>
                  <a:pt x="876" y="144"/>
                </a:lnTo>
                <a:lnTo>
                  <a:pt x="876" y="144"/>
                </a:lnTo>
                <a:lnTo>
                  <a:pt x="876" y="145"/>
                </a:lnTo>
                <a:lnTo>
                  <a:pt x="877" y="145"/>
                </a:lnTo>
                <a:lnTo>
                  <a:pt x="877" y="146"/>
                </a:lnTo>
                <a:lnTo>
                  <a:pt x="878" y="145"/>
                </a:lnTo>
                <a:lnTo>
                  <a:pt x="878" y="145"/>
                </a:lnTo>
                <a:lnTo>
                  <a:pt x="878" y="145"/>
                </a:lnTo>
                <a:lnTo>
                  <a:pt x="879" y="144"/>
                </a:lnTo>
                <a:lnTo>
                  <a:pt x="879" y="142"/>
                </a:lnTo>
                <a:lnTo>
                  <a:pt x="880" y="142"/>
                </a:lnTo>
                <a:lnTo>
                  <a:pt x="880" y="142"/>
                </a:lnTo>
                <a:lnTo>
                  <a:pt x="880" y="140"/>
                </a:lnTo>
                <a:lnTo>
                  <a:pt x="882" y="140"/>
                </a:lnTo>
                <a:lnTo>
                  <a:pt x="882" y="140"/>
                </a:lnTo>
                <a:lnTo>
                  <a:pt x="883" y="142"/>
                </a:lnTo>
                <a:lnTo>
                  <a:pt x="883" y="140"/>
                </a:lnTo>
                <a:lnTo>
                  <a:pt x="883" y="140"/>
                </a:lnTo>
                <a:lnTo>
                  <a:pt x="884" y="142"/>
                </a:lnTo>
                <a:lnTo>
                  <a:pt x="884" y="140"/>
                </a:lnTo>
                <a:lnTo>
                  <a:pt x="885" y="140"/>
                </a:lnTo>
                <a:lnTo>
                  <a:pt x="885" y="140"/>
                </a:lnTo>
                <a:lnTo>
                  <a:pt x="886" y="140"/>
                </a:lnTo>
                <a:lnTo>
                  <a:pt x="886" y="140"/>
                </a:lnTo>
                <a:lnTo>
                  <a:pt x="886" y="143"/>
                </a:lnTo>
                <a:lnTo>
                  <a:pt x="887" y="144"/>
                </a:lnTo>
                <a:lnTo>
                  <a:pt x="887" y="144"/>
                </a:lnTo>
                <a:lnTo>
                  <a:pt x="888" y="145"/>
                </a:lnTo>
                <a:lnTo>
                  <a:pt x="888" y="145"/>
                </a:lnTo>
                <a:lnTo>
                  <a:pt x="888" y="144"/>
                </a:lnTo>
                <a:lnTo>
                  <a:pt x="889" y="144"/>
                </a:lnTo>
                <a:lnTo>
                  <a:pt x="889" y="144"/>
                </a:lnTo>
                <a:lnTo>
                  <a:pt x="891" y="143"/>
                </a:lnTo>
                <a:lnTo>
                  <a:pt x="891" y="142"/>
                </a:lnTo>
                <a:lnTo>
                  <a:pt x="891" y="140"/>
                </a:lnTo>
                <a:lnTo>
                  <a:pt x="892" y="140"/>
                </a:lnTo>
                <a:lnTo>
                  <a:pt x="892" y="142"/>
                </a:lnTo>
                <a:lnTo>
                  <a:pt x="893" y="142"/>
                </a:lnTo>
                <a:lnTo>
                  <a:pt x="893" y="142"/>
                </a:lnTo>
                <a:lnTo>
                  <a:pt x="893" y="142"/>
                </a:lnTo>
                <a:lnTo>
                  <a:pt x="894" y="143"/>
                </a:lnTo>
                <a:lnTo>
                  <a:pt x="894" y="142"/>
                </a:lnTo>
                <a:lnTo>
                  <a:pt x="895" y="142"/>
                </a:lnTo>
                <a:lnTo>
                  <a:pt x="895" y="140"/>
                </a:lnTo>
                <a:lnTo>
                  <a:pt x="895" y="140"/>
                </a:lnTo>
                <a:lnTo>
                  <a:pt x="896" y="140"/>
                </a:lnTo>
                <a:lnTo>
                  <a:pt x="896" y="140"/>
                </a:lnTo>
                <a:lnTo>
                  <a:pt x="897" y="139"/>
                </a:lnTo>
                <a:lnTo>
                  <a:pt x="897" y="138"/>
                </a:lnTo>
                <a:lnTo>
                  <a:pt x="897" y="139"/>
                </a:lnTo>
                <a:lnTo>
                  <a:pt x="898" y="139"/>
                </a:lnTo>
                <a:lnTo>
                  <a:pt x="898" y="140"/>
                </a:lnTo>
                <a:lnTo>
                  <a:pt x="900" y="140"/>
                </a:lnTo>
                <a:lnTo>
                  <a:pt x="900" y="139"/>
                </a:lnTo>
                <a:lnTo>
                  <a:pt x="901" y="137"/>
                </a:lnTo>
                <a:lnTo>
                  <a:pt x="901" y="137"/>
                </a:lnTo>
                <a:lnTo>
                  <a:pt x="901" y="137"/>
                </a:lnTo>
                <a:lnTo>
                  <a:pt x="902" y="137"/>
                </a:lnTo>
                <a:lnTo>
                  <a:pt x="902" y="137"/>
                </a:lnTo>
                <a:lnTo>
                  <a:pt x="903" y="137"/>
                </a:lnTo>
                <a:lnTo>
                  <a:pt x="903" y="137"/>
                </a:lnTo>
                <a:lnTo>
                  <a:pt x="903" y="137"/>
                </a:lnTo>
                <a:lnTo>
                  <a:pt x="904" y="139"/>
                </a:lnTo>
                <a:lnTo>
                  <a:pt x="904" y="140"/>
                </a:lnTo>
                <a:lnTo>
                  <a:pt x="905" y="140"/>
                </a:lnTo>
                <a:lnTo>
                  <a:pt x="905" y="140"/>
                </a:lnTo>
                <a:lnTo>
                  <a:pt x="905" y="139"/>
                </a:lnTo>
                <a:lnTo>
                  <a:pt x="906" y="139"/>
                </a:lnTo>
                <a:lnTo>
                  <a:pt x="906" y="139"/>
                </a:lnTo>
                <a:lnTo>
                  <a:pt x="907" y="140"/>
                </a:lnTo>
                <a:lnTo>
                  <a:pt x="907" y="143"/>
                </a:lnTo>
                <a:lnTo>
                  <a:pt x="907" y="144"/>
                </a:lnTo>
                <a:lnTo>
                  <a:pt x="909" y="144"/>
                </a:lnTo>
                <a:lnTo>
                  <a:pt x="909" y="143"/>
                </a:lnTo>
                <a:lnTo>
                  <a:pt x="910" y="144"/>
                </a:lnTo>
                <a:lnTo>
                  <a:pt x="910" y="144"/>
                </a:lnTo>
                <a:lnTo>
                  <a:pt x="910" y="143"/>
                </a:lnTo>
                <a:lnTo>
                  <a:pt x="911" y="144"/>
                </a:lnTo>
                <a:lnTo>
                  <a:pt x="911" y="145"/>
                </a:lnTo>
                <a:lnTo>
                  <a:pt x="912" y="145"/>
                </a:lnTo>
                <a:lnTo>
                  <a:pt x="912" y="146"/>
                </a:lnTo>
                <a:lnTo>
                  <a:pt x="912" y="146"/>
                </a:lnTo>
                <a:lnTo>
                  <a:pt x="913" y="147"/>
                </a:lnTo>
                <a:lnTo>
                  <a:pt x="913" y="147"/>
                </a:lnTo>
                <a:lnTo>
                  <a:pt x="914" y="147"/>
                </a:lnTo>
                <a:lnTo>
                  <a:pt x="914" y="146"/>
                </a:lnTo>
                <a:lnTo>
                  <a:pt x="915" y="147"/>
                </a:lnTo>
                <a:lnTo>
                  <a:pt x="915" y="147"/>
                </a:lnTo>
                <a:lnTo>
                  <a:pt x="915" y="145"/>
                </a:lnTo>
                <a:lnTo>
                  <a:pt x="916" y="146"/>
                </a:lnTo>
                <a:lnTo>
                  <a:pt x="916" y="145"/>
                </a:lnTo>
                <a:lnTo>
                  <a:pt x="918" y="145"/>
                </a:lnTo>
                <a:lnTo>
                  <a:pt x="918" y="145"/>
                </a:lnTo>
                <a:lnTo>
                  <a:pt x="918" y="144"/>
                </a:lnTo>
                <a:lnTo>
                  <a:pt x="919" y="144"/>
                </a:lnTo>
                <a:lnTo>
                  <a:pt x="919" y="144"/>
                </a:lnTo>
                <a:lnTo>
                  <a:pt x="920" y="143"/>
                </a:lnTo>
                <a:lnTo>
                  <a:pt x="920" y="143"/>
                </a:lnTo>
                <a:lnTo>
                  <a:pt x="920" y="143"/>
                </a:lnTo>
                <a:lnTo>
                  <a:pt x="921" y="143"/>
                </a:lnTo>
                <a:lnTo>
                  <a:pt x="921" y="143"/>
                </a:lnTo>
                <a:lnTo>
                  <a:pt x="922" y="142"/>
                </a:lnTo>
                <a:lnTo>
                  <a:pt x="922" y="142"/>
                </a:lnTo>
                <a:lnTo>
                  <a:pt x="922" y="143"/>
                </a:lnTo>
                <a:lnTo>
                  <a:pt x="923" y="143"/>
                </a:lnTo>
                <a:lnTo>
                  <a:pt x="923" y="144"/>
                </a:lnTo>
                <a:lnTo>
                  <a:pt x="924" y="145"/>
                </a:lnTo>
                <a:lnTo>
                  <a:pt x="924" y="145"/>
                </a:lnTo>
                <a:lnTo>
                  <a:pt x="924" y="144"/>
                </a:lnTo>
                <a:lnTo>
                  <a:pt x="925" y="144"/>
                </a:lnTo>
                <a:lnTo>
                  <a:pt x="925" y="143"/>
                </a:lnTo>
                <a:lnTo>
                  <a:pt x="927" y="143"/>
                </a:lnTo>
                <a:lnTo>
                  <a:pt x="927" y="142"/>
                </a:lnTo>
                <a:lnTo>
                  <a:pt x="928" y="142"/>
                </a:lnTo>
                <a:lnTo>
                  <a:pt x="928" y="142"/>
                </a:lnTo>
                <a:lnTo>
                  <a:pt x="928" y="140"/>
                </a:lnTo>
                <a:lnTo>
                  <a:pt x="929" y="140"/>
                </a:lnTo>
                <a:lnTo>
                  <a:pt x="929" y="138"/>
                </a:lnTo>
                <a:lnTo>
                  <a:pt x="930" y="139"/>
                </a:lnTo>
                <a:lnTo>
                  <a:pt x="930" y="139"/>
                </a:lnTo>
                <a:lnTo>
                  <a:pt x="930" y="139"/>
                </a:lnTo>
                <a:lnTo>
                  <a:pt x="931" y="137"/>
                </a:lnTo>
                <a:lnTo>
                  <a:pt x="931" y="137"/>
                </a:lnTo>
                <a:lnTo>
                  <a:pt x="932" y="137"/>
                </a:lnTo>
                <a:lnTo>
                  <a:pt x="932" y="136"/>
                </a:lnTo>
                <a:lnTo>
                  <a:pt x="932" y="136"/>
                </a:lnTo>
                <a:lnTo>
                  <a:pt x="933" y="137"/>
                </a:lnTo>
                <a:lnTo>
                  <a:pt x="933" y="137"/>
                </a:lnTo>
                <a:lnTo>
                  <a:pt x="934" y="137"/>
                </a:lnTo>
                <a:lnTo>
                  <a:pt x="934" y="137"/>
                </a:lnTo>
                <a:lnTo>
                  <a:pt x="934" y="136"/>
                </a:lnTo>
                <a:lnTo>
                  <a:pt x="936" y="136"/>
                </a:lnTo>
                <a:lnTo>
                  <a:pt x="936" y="136"/>
                </a:lnTo>
                <a:lnTo>
                  <a:pt x="937" y="137"/>
                </a:lnTo>
                <a:lnTo>
                  <a:pt x="937" y="137"/>
                </a:lnTo>
                <a:lnTo>
                  <a:pt x="937" y="138"/>
                </a:lnTo>
                <a:lnTo>
                  <a:pt x="938" y="137"/>
                </a:lnTo>
                <a:lnTo>
                  <a:pt x="938" y="137"/>
                </a:lnTo>
                <a:lnTo>
                  <a:pt x="939" y="137"/>
                </a:lnTo>
                <a:lnTo>
                  <a:pt x="939" y="137"/>
                </a:lnTo>
                <a:lnTo>
                  <a:pt x="939" y="136"/>
                </a:lnTo>
                <a:lnTo>
                  <a:pt x="940" y="135"/>
                </a:lnTo>
                <a:lnTo>
                  <a:pt x="940" y="135"/>
                </a:lnTo>
                <a:lnTo>
                  <a:pt x="941" y="135"/>
                </a:lnTo>
                <a:lnTo>
                  <a:pt x="941" y="136"/>
                </a:lnTo>
                <a:lnTo>
                  <a:pt x="942" y="136"/>
                </a:lnTo>
                <a:lnTo>
                  <a:pt x="942" y="136"/>
                </a:lnTo>
                <a:lnTo>
                  <a:pt x="942" y="135"/>
                </a:lnTo>
                <a:lnTo>
                  <a:pt x="943" y="136"/>
                </a:lnTo>
                <a:lnTo>
                  <a:pt x="943" y="137"/>
                </a:lnTo>
                <a:lnTo>
                  <a:pt x="945" y="137"/>
                </a:lnTo>
                <a:lnTo>
                  <a:pt x="945" y="137"/>
                </a:lnTo>
                <a:lnTo>
                  <a:pt x="945" y="137"/>
                </a:lnTo>
                <a:lnTo>
                  <a:pt x="946" y="136"/>
                </a:lnTo>
                <a:lnTo>
                  <a:pt x="946" y="137"/>
                </a:lnTo>
                <a:lnTo>
                  <a:pt x="947" y="136"/>
                </a:lnTo>
                <a:lnTo>
                  <a:pt x="947" y="136"/>
                </a:lnTo>
                <a:lnTo>
                  <a:pt x="947" y="136"/>
                </a:lnTo>
                <a:lnTo>
                  <a:pt x="948" y="137"/>
                </a:lnTo>
                <a:lnTo>
                  <a:pt x="948" y="139"/>
                </a:lnTo>
                <a:lnTo>
                  <a:pt x="949" y="140"/>
                </a:lnTo>
                <a:lnTo>
                  <a:pt x="949" y="142"/>
                </a:lnTo>
                <a:lnTo>
                  <a:pt x="949" y="142"/>
                </a:lnTo>
                <a:lnTo>
                  <a:pt x="950" y="143"/>
                </a:lnTo>
                <a:lnTo>
                  <a:pt x="950" y="143"/>
                </a:lnTo>
                <a:lnTo>
                  <a:pt x="951" y="144"/>
                </a:lnTo>
                <a:lnTo>
                  <a:pt x="951" y="145"/>
                </a:lnTo>
                <a:lnTo>
                  <a:pt x="951" y="145"/>
                </a:lnTo>
                <a:lnTo>
                  <a:pt x="952" y="144"/>
                </a:lnTo>
                <a:lnTo>
                  <a:pt x="952" y="144"/>
                </a:lnTo>
                <a:lnTo>
                  <a:pt x="954" y="144"/>
                </a:lnTo>
                <a:lnTo>
                  <a:pt x="954" y="145"/>
                </a:lnTo>
                <a:lnTo>
                  <a:pt x="954" y="145"/>
                </a:lnTo>
                <a:lnTo>
                  <a:pt x="955" y="146"/>
                </a:lnTo>
                <a:lnTo>
                  <a:pt x="955" y="144"/>
                </a:lnTo>
                <a:lnTo>
                  <a:pt x="956" y="145"/>
                </a:lnTo>
                <a:lnTo>
                  <a:pt x="956" y="145"/>
                </a:lnTo>
                <a:lnTo>
                  <a:pt x="957" y="146"/>
                </a:lnTo>
                <a:lnTo>
                  <a:pt x="957" y="147"/>
                </a:lnTo>
                <a:lnTo>
                  <a:pt x="957" y="146"/>
                </a:lnTo>
                <a:lnTo>
                  <a:pt x="958" y="146"/>
                </a:lnTo>
                <a:lnTo>
                  <a:pt x="958" y="146"/>
                </a:lnTo>
                <a:lnTo>
                  <a:pt x="959" y="144"/>
                </a:lnTo>
                <a:lnTo>
                  <a:pt x="959" y="143"/>
                </a:lnTo>
                <a:lnTo>
                  <a:pt x="959" y="143"/>
                </a:lnTo>
                <a:lnTo>
                  <a:pt x="960" y="143"/>
                </a:lnTo>
                <a:lnTo>
                  <a:pt x="960" y="143"/>
                </a:lnTo>
                <a:lnTo>
                  <a:pt x="961" y="143"/>
                </a:lnTo>
                <a:lnTo>
                  <a:pt x="961" y="143"/>
                </a:lnTo>
                <a:lnTo>
                  <a:pt x="961" y="144"/>
                </a:lnTo>
                <a:lnTo>
                  <a:pt x="963" y="144"/>
                </a:lnTo>
                <a:lnTo>
                  <a:pt x="963" y="145"/>
                </a:lnTo>
                <a:lnTo>
                  <a:pt x="964" y="143"/>
                </a:lnTo>
                <a:lnTo>
                  <a:pt x="964" y="143"/>
                </a:lnTo>
                <a:lnTo>
                  <a:pt x="964" y="140"/>
                </a:lnTo>
                <a:lnTo>
                  <a:pt x="965" y="140"/>
                </a:lnTo>
                <a:lnTo>
                  <a:pt x="965" y="142"/>
                </a:lnTo>
                <a:lnTo>
                  <a:pt x="966" y="143"/>
                </a:lnTo>
                <a:lnTo>
                  <a:pt x="966" y="143"/>
                </a:lnTo>
                <a:lnTo>
                  <a:pt x="966" y="142"/>
                </a:lnTo>
                <a:lnTo>
                  <a:pt x="967" y="143"/>
                </a:lnTo>
                <a:lnTo>
                  <a:pt x="967" y="143"/>
                </a:lnTo>
                <a:lnTo>
                  <a:pt x="968" y="144"/>
                </a:lnTo>
                <a:lnTo>
                  <a:pt x="968" y="144"/>
                </a:lnTo>
                <a:lnTo>
                  <a:pt x="968" y="144"/>
                </a:lnTo>
                <a:lnTo>
                  <a:pt x="969" y="144"/>
                </a:lnTo>
                <a:lnTo>
                  <a:pt x="969" y="143"/>
                </a:lnTo>
                <a:lnTo>
                  <a:pt x="970" y="144"/>
                </a:lnTo>
                <a:lnTo>
                  <a:pt x="970" y="144"/>
                </a:lnTo>
                <a:lnTo>
                  <a:pt x="972" y="144"/>
                </a:lnTo>
                <a:lnTo>
                  <a:pt x="972" y="145"/>
                </a:lnTo>
                <a:lnTo>
                  <a:pt x="972" y="144"/>
                </a:lnTo>
                <a:lnTo>
                  <a:pt x="973" y="145"/>
                </a:lnTo>
                <a:lnTo>
                  <a:pt x="973" y="145"/>
                </a:lnTo>
                <a:lnTo>
                  <a:pt x="974" y="145"/>
                </a:lnTo>
                <a:lnTo>
                  <a:pt x="974" y="145"/>
                </a:lnTo>
                <a:lnTo>
                  <a:pt x="974" y="145"/>
                </a:lnTo>
                <a:lnTo>
                  <a:pt x="975" y="145"/>
                </a:lnTo>
                <a:lnTo>
                  <a:pt x="975" y="145"/>
                </a:lnTo>
                <a:lnTo>
                  <a:pt x="976" y="145"/>
                </a:lnTo>
                <a:lnTo>
                  <a:pt x="976" y="146"/>
                </a:lnTo>
                <a:lnTo>
                  <a:pt x="976" y="145"/>
                </a:lnTo>
                <a:lnTo>
                  <a:pt x="977" y="147"/>
                </a:lnTo>
                <a:lnTo>
                  <a:pt x="977" y="146"/>
                </a:lnTo>
                <a:lnTo>
                  <a:pt x="978" y="147"/>
                </a:lnTo>
                <a:lnTo>
                  <a:pt x="978" y="147"/>
                </a:lnTo>
                <a:lnTo>
                  <a:pt x="978" y="148"/>
                </a:lnTo>
                <a:lnTo>
                  <a:pt x="979" y="147"/>
                </a:lnTo>
                <a:lnTo>
                  <a:pt x="979" y="145"/>
                </a:lnTo>
                <a:lnTo>
                  <a:pt x="981" y="145"/>
                </a:lnTo>
                <a:lnTo>
                  <a:pt x="981" y="144"/>
                </a:lnTo>
                <a:lnTo>
                  <a:pt x="981" y="144"/>
                </a:lnTo>
                <a:lnTo>
                  <a:pt x="982" y="143"/>
                </a:lnTo>
                <a:lnTo>
                  <a:pt x="982" y="143"/>
                </a:lnTo>
                <a:lnTo>
                  <a:pt x="983" y="143"/>
                </a:lnTo>
                <a:lnTo>
                  <a:pt x="983" y="142"/>
                </a:lnTo>
                <a:lnTo>
                  <a:pt x="984" y="142"/>
                </a:lnTo>
                <a:lnTo>
                  <a:pt x="984" y="142"/>
                </a:lnTo>
                <a:lnTo>
                  <a:pt x="984" y="143"/>
                </a:lnTo>
                <a:lnTo>
                  <a:pt x="985" y="144"/>
                </a:lnTo>
                <a:lnTo>
                  <a:pt x="985" y="143"/>
                </a:lnTo>
                <a:lnTo>
                  <a:pt x="986" y="145"/>
                </a:lnTo>
                <a:lnTo>
                  <a:pt x="986" y="144"/>
                </a:lnTo>
                <a:lnTo>
                  <a:pt x="986" y="142"/>
                </a:lnTo>
                <a:lnTo>
                  <a:pt x="987" y="140"/>
                </a:lnTo>
                <a:lnTo>
                  <a:pt x="987" y="139"/>
                </a:lnTo>
                <a:lnTo>
                  <a:pt x="988" y="140"/>
                </a:lnTo>
                <a:lnTo>
                  <a:pt x="988" y="139"/>
                </a:lnTo>
                <a:lnTo>
                  <a:pt x="988" y="139"/>
                </a:lnTo>
                <a:lnTo>
                  <a:pt x="990" y="139"/>
                </a:lnTo>
                <a:lnTo>
                  <a:pt x="990" y="139"/>
                </a:lnTo>
                <a:lnTo>
                  <a:pt x="991" y="139"/>
                </a:lnTo>
                <a:lnTo>
                  <a:pt x="991" y="138"/>
                </a:lnTo>
                <a:lnTo>
                  <a:pt x="991" y="139"/>
                </a:lnTo>
                <a:lnTo>
                  <a:pt x="992" y="138"/>
                </a:lnTo>
                <a:lnTo>
                  <a:pt x="992" y="138"/>
                </a:lnTo>
                <a:lnTo>
                  <a:pt x="993" y="138"/>
                </a:lnTo>
                <a:lnTo>
                  <a:pt x="993" y="138"/>
                </a:lnTo>
                <a:lnTo>
                  <a:pt x="993" y="139"/>
                </a:lnTo>
                <a:lnTo>
                  <a:pt x="994" y="139"/>
                </a:lnTo>
                <a:lnTo>
                  <a:pt x="994" y="139"/>
                </a:lnTo>
                <a:lnTo>
                  <a:pt x="995" y="140"/>
                </a:lnTo>
                <a:lnTo>
                  <a:pt x="995" y="140"/>
                </a:lnTo>
                <a:lnTo>
                  <a:pt x="995" y="140"/>
                </a:lnTo>
                <a:lnTo>
                  <a:pt x="996" y="142"/>
                </a:lnTo>
                <a:lnTo>
                  <a:pt x="996" y="139"/>
                </a:lnTo>
                <a:lnTo>
                  <a:pt x="997" y="139"/>
                </a:lnTo>
                <a:lnTo>
                  <a:pt x="997" y="139"/>
                </a:lnTo>
                <a:lnTo>
                  <a:pt x="999" y="139"/>
                </a:lnTo>
                <a:lnTo>
                  <a:pt x="999" y="139"/>
                </a:lnTo>
                <a:lnTo>
                  <a:pt x="999" y="140"/>
                </a:lnTo>
                <a:lnTo>
                  <a:pt x="1000" y="143"/>
                </a:lnTo>
                <a:lnTo>
                  <a:pt x="1000" y="143"/>
                </a:lnTo>
                <a:lnTo>
                  <a:pt x="1001" y="143"/>
                </a:lnTo>
                <a:lnTo>
                  <a:pt x="1001" y="143"/>
                </a:lnTo>
                <a:lnTo>
                  <a:pt x="1001" y="143"/>
                </a:lnTo>
                <a:lnTo>
                  <a:pt x="1002" y="142"/>
                </a:lnTo>
                <a:lnTo>
                  <a:pt x="1002" y="142"/>
                </a:lnTo>
                <a:lnTo>
                  <a:pt x="1003" y="142"/>
                </a:lnTo>
                <a:lnTo>
                  <a:pt x="1003" y="140"/>
                </a:lnTo>
                <a:lnTo>
                  <a:pt x="1003" y="142"/>
                </a:lnTo>
                <a:lnTo>
                  <a:pt x="1004" y="143"/>
                </a:lnTo>
                <a:lnTo>
                  <a:pt x="1004" y="142"/>
                </a:lnTo>
                <a:lnTo>
                  <a:pt x="1005" y="142"/>
                </a:lnTo>
                <a:lnTo>
                  <a:pt x="1005" y="139"/>
                </a:lnTo>
                <a:lnTo>
                  <a:pt x="1005" y="139"/>
                </a:lnTo>
                <a:lnTo>
                  <a:pt x="1006" y="139"/>
                </a:lnTo>
                <a:lnTo>
                  <a:pt x="1006" y="139"/>
                </a:lnTo>
                <a:lnTo>
                  <a:pt x="1008" y="139"/>
                </a:lnTo>
                <a:lnTo>
                  <a:pt x="1008" y="140"/>
                </a:lnTo>
                <a:lnTo>
                  <a:pt x="1008" y="140"/>
                </a:lnTo>
                <a:lnTo>
                  <a:pt x="1009" y="139"/>
                </a:lnTo>
                <a:lnTo>
                  <a:pt x="1009" y="140"/>
                </a:lnTo>
                <a:lnTo>
                  <a:pt x="1010" y="140"/>
                </a:lnTo>
                <a:lnTo>
                  <a:pt x="1010" y="140"/>
                </a:lnTo>
                <a:lnTo>
                  <a:pt x="1010" y="142"/>
                </a:lnTo>
                <a:lnTo>
                  <a:pt x="1011" y="142"/>
                </a:lnTo>
                <a:lnTo>
                  <a:pt x="1011" y="140"/>
                </a:lnTo>
                <a:lnTo>
                  <a:pt x="1012" y="140"/>
                </a:lnTo>
                <a:lnTo>
                  <a:pt x="1012" y="140"/>
                </a:lnTo>
                <a:lnTo>
                  <a:pt x="1013" y="139"/>
                </a:lnTo>
                <a:lnTo>
                  <a:pt x="1013" y="138"/>
                </a:lnTo>
                <a:lnTo>
                  <a:pt x="1013" y="138"/>
                </a:lnTo>
                <a:lnTo>
                  <a:pt x="1014" y="136"/>
                </a:lnTo>
                <a:lnTo>
                  <a:pt x="1014" y="137"/>
                </a:lnTo>
                <a:lnTo>
                  <a:pt x="1015" y="138"/>
                </a:lnTo>
                <a:lnTo>
                  <a:pt x="1015" y="140"/>
                </a:lnTo>
                <a:lnTo>
                  <a:pt x="1015" y="140"/>
                </a:lnTo>
                <a:lnTo>
                  <a:pt x="1017" y="139"/>
                </a:lnTo>
                <a:lnTo>
                  <a:pt x="1017" y="140"/>
                </a:lnTo>
                <a:lnTo>
                  <a:pt x="1018" y="139"/>
                </a:lnTo>
                <a:lnTo>
                  <a:pt x="1018" y="138"/>
                </a:lnTo>
                <a:lnTo>
                  <a:pt x="1018" y="137"/>
                </a:lnTo>
                <a:lnTo>
                  <a:pt x="1019" y="137"/>
                </a:lnTo>
                <a:lnTo>
                  <a:pt x="1019" y="137"/>
                </a:lnTo>
                <a:lnTo>
                  <a:pt x="1020" y="137"/>
                </a:lnTo>
                <a:lnTo>
                  <a:pt x="1020" y="138"/>
                </a:lnTo>
                <a:lnTo>
                  <a:pt x="1020" y="138"/>
                </a:lnTo>
                <a:lnTo>
                  <a:pt x="1021" y="139"/>
                </a:lnTo>
                <a:lnTo>
                  <a:pt x="1021" y="139"/>
                </a:lnTo>
                <a:lnTo>
                  <a:pt x="1022" y="138"/>
                </a:lnTo>
                <a:lnTo>
                  <a:pt x="1022" y="136"/>
                </a:lnTo>
                <a:lnTo>
                  <a:pt x="1022" y="136"/>
                </a:lnTo>
                <a:lnTo>
                  <a:pt x="1023" y="136"/>
                </a:lnTo>
                <a:lnTo>
                  <a:pt x="1023" y="136"/>
                </a:lnTo>
                <a:lnTo>
                  <a:pt x="1024" y="135"/>
                </a:lnTo>
                <a:lnTo>
                  <a:pt x="1024" y="136"/>
                </a:lnTo>
                <a:lnTo>
                  <a:pt x="1024" y="136"/>
                </a:lnTo>
                <a:lnTo>
                  <a:pt x="1026" y="137"/>
                </a:lnTo>
                <a:lnTo>
                  <a:pt x="1026" y="137"/>
                </a:lnTo>
                <a:lnTo>
                  <a:pt x="1027" y="137"/>
                </a:lnTo>
                <a:lnTo>
                  <a:pt x="1027" y="137"/>
                </a:lnTo>
                <a:lnTo>
                  <a:pt x="1028" y="136"/>
                </a:lnTo>
                <a:lnTo>
                  <a:pt x="1028" y="136"/>
                </a:lnTo>
                <a:lnTo>
                  <a:pt x="1028" y="137"/>
                </a:lnTo>
                <a:lnTo>
                  <a:pt x="1029" y="135"/>
                </a:lnTo>
                <a:lnTo>
                  <a:pt x="1029" y="135"/>
                </a:lnTo>
                <a:lnTo>
                  <a:pt x="1030" y="137"/>
                </a:lnTo>
                <a:lnTo>
                  <a:pt x="1030" y="137"/>
                </a:lnTo>
                <a:lnTo>
                  <a:pt x="1030" y="138"/>
                </a:lnTo>
                <a:lnTo>
                  <a:pt x="1031" y="138"/>
                </a:lnTo>
                <a:lnTo>
                  <a:pt x="1031" y="137"/>
                </a:lnTo>
                <a:lnTo>
                  <a:pt x="1032" y="138"/>
                </a:lnTo>
                <a:lnTo>
                  <a:pt x="1032" y="138"/>
                </a:lnTo>
                <a:lnTo>
                  <a:pt x="1032" y="138"/>
                </a:lnTo>
                <a:lnTo>
                  <a:pt x="1033" y="138"/>
                </a:lnTo>
                <a:lnTo>
                  <a:pt x="1033" y="138"/>
                </a:lnTo>
                <a:lnTo>
                  <a:pt x="1035" y="138"/>
                </a:lnTo>
                <a:lnTo>
                  <a:pt x="1035" y="138"/>
                </a:lnTo>
                <a:lnTo>
                  <a:pt x="1035" y="138"/>
                </a:lnTo>
                <a:lnTo>
                  <a:pt x="1036" y="138"/>
                </a:lnTo>
                <a:lnTo>
                  <a:pt x="1036" y="138"/>
                </a:lnTo>
                <a:lnTo>
                  <a:pt x="1037" y="138"/>
                </a:lnTo>
                <a:lnTo>
                  <a:pt x="1037" y="138"/>
                </a:lnTo>
                <a:lnTo>
                  <a:pt x="1037" y="138"/>
                </a:lnTo>
                <a:lnTo>
                  <a:pt x="1038" y="138"/>
                </a:lnTo>
                <a:lnTo>
                  <a:pt x="1038" y="138"/>
                </a:lnTo>
                <a:lnTo>
                  <a:pt x="1039" y="138"/>
                </a:lnTo>
                <a:lnTo>
                  <a:pt x="1039" y="138"/>
                </a:lnTo>
                <a:lnTo>
                  <a:pt x="1040" y="137"/>
                </a:lnTo>
                <a:lnTo>
                  <a:pt x="1040" y="137"/>
                </a:lnTo>
                <a:lnTo>
                  <a:pt x="1040" y="137"/>
                </a:lnTo>
                <a:lnTo>
                  <a:pt x="1041" y="136"/>
                </a:lnTo>
                <a:lnTo>
                  <a:pt x="1041" y="137"/>
                </a:lnTo>
                <a:lnTo>
                  <a:pt x="1042" y="137"/>
                </a:lnTo>
                <a:lnTo>
                  <a:pt x="1042" y="137"/>
                </a:lnTo>
                <a:lnTo>
                  <a:pt x="1042" y="137"/>
                </a:lnTo>
                <a:lnTo>
                  <a:pt x="1044" y="138"/>
                </a:lnTo>
                <a:lnTo>
                  <a:pt x="1044" y="138"/>
                </a:lnTo>
                <a:lnTo>
                  <a:pt x="1045" y="139"/>
                </a:lnTo>
                <a:lnTo>
                  <a:pt x="1045" y="139"/>
                </a:lnTo>
                <a:lnTo>
                  <a:pt x="1045" y="142"/>
                </a:lnTo>
                <a:lnTo>
                  <a:pt x="1046" y="139"/>
                </a:lnTo>
                <a:lnTo>
                  <a:pt x="1046" y="139"/>
                </a:lnTo>
                <a:lnTo>
                  <a:pt x="1047" y="138"/>
                </a:lnTo>
                <a:lnTo>
                  <a:pt x="1047" y="138"/>
                </a:lnTo>
                <a:lnTo>
                  <a:pt x="1047" y="137"/>
                </a:lnTo>
                <a:lnTo>
                  <a:pt x="1048" y="137"/>
                </a:lnTo>
                <a:lnTo>
                  <a:pt x="1048" y="137"/>
                </a:lnTo>
                <a:lnTo>
                  <a:pt x="1049" y="137"/>
                </a:lnTo>
                <a:lnTo>
                  <a:pt x="1049" y="137"/>
                </a:lnTo>
                <a:lnTo>
                  <a:pt x="1049" y="136"/>
                </a:lnTo>
                <a:lnTo>
                  <a:pt x="1050" y="136"/>
                </a:lnTo>
                <a:lnTo>
                  <a:pt x="1050" y="137"/>
                </a:lnTo>
                <a:lnTo>
                  <a:pt x="1051" y="138"/>
                </a:lnTo>
                <a:lnTo>
                  <a:pt x="1051" y="138"/>
                </a:lnTo>
                <a:lnTo>
                  <a:pt x="1051" y="139"/>
                </a:lnTo>
                <a:lnTo>
                  <a:pt x="1053" y="140"/>
                </a:lnTo>
                <a:lnTo>
                  <a:pt x="1053" y="140"/>
                </a:lnTo>
                <a:lnTo>
                  <a:pt x="1054" y="140"/>
                </a:lnTo>
                <a:lnTo>
                  <a:pt x="1054" y="140"/>
                </a:lnTo>
                <a:lnTo>
                  <a:pt x="1055" y="140"/>
                </a:lnTo>
                <a:lnTo>
                  <a:pt x="1055" y="140"/>
                </a:lnTo>
                <a:lnTo>
                  <a:pt x="1055" y="140"/>
                </a:lnTo>
                <a:lnTo>
                  <a:pt x="1056" y="140"/>
                </a:lnTo>
                <a:lnTo>
                  <a:pt x="1056" y="140"/>
                </a:lnTo>
                <a:lnTo>
                  <a:pt x="1057" y="140"/>
                </a:lnTo>
                <a:lnTo>
                  <a:pt x="1057" y="139"/>
                </a:lnTo>
                <a:lnTo>
                  <a:pt x="1057" y="138"/>
                </a:lnTo>
                <a:lnTo>
                  <a:pt x="1058" y="138"/>
                </a:lnTo>
                <a:lnTo>
                  <a:pt x="1058" y="139"/>
                </a:lnTo>
                <a:lnTo>
                  <a:pt x="1059" y="139"/>
                </a:lnTo>
                <a:lnTo>
                  <a:pt x="1059" y="140"/>
                </a:lnTo>
                <a:lnTo>
                  <a:pt x="1059" y="140"/>
                </a:lnTo>
                <a:lnTo>
                  <a:pt x="1060" y="140"/>
                </a:lnTo>
                <a:lnTo>
                  <a:pt x="1060" y="139"/>
                </a:lnTo>
                <a:lnTo>
                  <a:pt x="1062" y="139"/>
                </a:lnTo>
                <a:lnTo>
                  <a:pt x="1062" y="138"/>
                </a:lnTo>
                <a:lnTo>
                  <a:pt x="1062" y="137"/>
                </a:lnTo>
                <a:lnTo>
                  <a:pt x="1063" y="136"/>
                </a:lnTo>
                <a:lnTo>
                  <a:pt x="1063" y="136"/>
                </a:lnTo>
                <a:lnTo>
                  <a:pt x="1064" y="136"/>
                </a:lnTo>
                <a:lnTo>
                  <a:pt x="1064" y="138"/>
                </a:lnTo>
                <a:lnTo>
                  <a:pt x="1064" y="139"/>
                </a:lnTo>
                <a:lnTo>
                  <a:pt x="1065" y="139"/>
                </a:lnTo>
                <a:lnTo>
                  <a:pt x="1065" y="139"/>
                </a:lnTo>
                <a:lnTo>
                  <a:pt x="1066" y="139"/>
                </a:lnTo>
                <a:lnTo>
                  <a:pt x="1066" y="140"/>
                </a:lnTo>
                <a:lnTo>
                  <a:pt x="1066" y="140"/>
                </a:lnTo>
                <a:lnTo>
                  <a:pt x="1067" y="139"/>
                </a:lnTo>
                <a:lnTo>
                  <a:pt x="1067" y="139"/>
                </a:lnTo>
                <a:lnTo>
                  <a:pt x="1068" y="139"/>
                </a:lnTo>
                <a:lnTo>
                  <a:pt x="1068" y="138"/>
                </a:lnTo>
                <a:lnTo>
                  <a:pt x="1069" y="138"/>
                </a:lnTo>
                <a:lnTo>
                  <a:pt x="1069" y="136"/>
                </a:lnTo>
                <a:lnTo>
                  <a:pt x="1069" y="135"/>
                </a:lnTo>
                <a:lnTo>
                  <a:pt x="1071" y="136"/>
                </a:lnTo>
                <a:lnTo>
                  <a:pt x="1071" y="136"/>
                </a:lnTo>
                <a:lnTo>
                  <a:pt x="1072" y="137"/>
                </a:lnTo>
                <a:lnTo>
                  <a:pt x="1072" y="138"/>
                </a:lnTo>
                <a:lnTo>
                  <a:pt x="1072" y="138"/>
                </a:lnTo>
                <a:lnTo>
                  <a:pt x="1073" y="138"/>
                </a:lnTo>
                <a:lnTo>
                  <a:pt x="1073" y="140"/>
                </a:lnTo>
                <a:lnTo>
                  <a:pt x="1074" y="140"/>
                </a:lnTo>
                <a:lnTo>
                  <a:pt x="1074" y="139"/>
                </a:lnTo>
                <a:lnTo>
                  <a:pt x="1074" y="139"/>
                </a:lnTo>
                <a:lnTo>
                  <a:pt x="1075" y="139"/>
                </a:lnTo>
                <a:lnTo>
                  <a:pt x="1075" y="139"/>
                </a:lnTo>
                <a:lnTo>
                  <a:pt x="1076" y="139"/>
                </a:lnTo>
                <a:lnTo>
                  <a:pt x="1076" y="139"/>
                </a:lnTo>
                <a:lnTo>
                  <a:pt x="1076" y="139"/>
                </a:lnTo>
                <a:lnTo>
                  <a:pt x="1077" y="140"/>
                </a:lnTo>
                <a:lnTo>
                  <a:pt x="1077" y="140"/>
                </a:lnTo>
                <a:lnTo>
                  <a:pt x="1078" y="139"/>
                </a:lnTo>
                <a:lnTo>
                  <a:pt x="1078" y="140"/>
                </a:lnTo>
                <a:lnTo>
                  <a:pt x="1078" y="140"/>
                </a:lnTo>
                <a:lnTo>
                  <a:pt x="1080" y="140"/>
                </a:lnTo>
                <a:lnTo>
                  <a:pt x="1080" y="139"/>
                </a:lnTo>
                <a:lnTo>
                  <a:pt x="1081" y="139"/>
                </a:lnTo>
                <a:lnTo>
                  <a:pt x="1081" y="139"/>
                </a:lnTo>
                <a:lnTo>
                  <a:pt x="1081" y="139"/>
                </a:lnTo>
                <a:lnTo>
                  <a:pt x="1082" y="139"/>
                </a:lnTo>
                <a:lnTo>
                  <a:pt x="1082" y="139"/>
                </a:lnTo>
                <a:lnTo>
                  <a:pt x="1083" y="138"/>
                </a:lnTo>
                <a:lnTo>
                  <a:pt x="1083" y="139"/>
                </a:lnTo>
                <a:lnTo>
                  <a:pt x="1084" y="138"/>
                </a:lnTo>
                <a:lnTo>
                  <a:pt x="1084" y="138"/>
                </a:lnTo>
                <a:lnTo>
                  <a:pt x="1084" y="138"/>
                </a:lnTo>
                <a:lnTo>
                  <a:pt x="1085" y="138"/>
                </a:lnTo>
                <a:lnTo>
                  <a:pt x="1085" y="138"/>
                </a:lnTo>
                <a:lnTo>
                  <a:pt x="1086" y="138"/>
                </a:lnTo>
                <a:lnTo>
                  <a:pt x="1086" y="139"/>
                </a:lnTo>
                <a:lnTo>
                  <a:pt x="1086" y="138"/>
                </a:lnTo>
                <a:lnTo>
                  <a:pt x="1087" y="139"/>
                </a:lnTo>
                <a:lnTo>
                  <a:pt x="1087" y="139"/>
                </a:lnTo>
                <a:lnTo>
                  <a:pt x="1089" y="138"/>
                </a:lnTo>
                <a:lnTo>
                  <a:pt x="1089" y="137"/>
                </a:lnTo>
                <a:lnTo>
                  <a:pt x="1089" y="138"/>
                </a:lnTo>
                <a:lnTo>
                  <a:pt x="1090" y="139"/>
                </a:lnTo>
                <a:lnTo>
                  <a:pt x="1090" y="140"/>
                </a:lnTo>
                <a:lnTo>
                  <a:pt x="1091" y="143"/>
                </a:lnTo>
                <a:lnTo>
                  <a:pt x="1091" y="140"/>
                </a:lnTo>
                <a:lnTo>
                  <a:pt x="1091" y="140"/>
                </a:lnTo>
                <a:lnTo>
                  <a:pt x="1092" y="142"/>
                </a:lnTo>
                <a:lnTo>
                  <a:pt x="1092" y="142"/>
                </a:lnTo>
                <a:lnTo>
                  <a:pt x="1093" y="142"/>
                </a:lnTo>
                <a:lnTo>
                  <a:pt x="1093" y="140"/>
                </a:lnTo>
                <a:lnTo>
                  <a:pt x="1093" y="140"/>
                </a:lnTo>
                <a:lnTo>
                  <a:pt x="1094" y="140"/>
                </a:lnTo>
                <a:lnTo>
                  <a:pt x="1094" y="140"/>
                </a:lnTo>
                <a:lnTo>
                  <a:pt x="1095" y="139"/>
                </a:lnTo>
                <a:lnTo>
                  <a:pt x="1095" y="142"/>
                </a:lnTo>
                <a:lnTo>
                  <a:pt x="1095" y="140"/>
                </a:lnTo>
                <a:lnTo>
                  <a:pt x="1096" y="142"/>
                </a:lnTo>
                <a:lnTo>
                  <a:pt x="1096" y="142"/>
                </a:lnTo>
                <a:lnTo>
                  <a:pt x="1098" y="140"/>
                </a:lnTo>
                <a:lnTo>
                  <a:pt x="1098" y="140"/>
                </a:lnTo>
                <a:lnTo>
                  <a:pt x="1099" y="140"/>
                </a:lnTo>
                <a:lnTo>
                  <a:pt x="1099" y="140"/>
                </a:lnTo>
                <a:lnTo>
                  <a:pt x="1099" y="139"/>
                </a:lnTo>
                <a:lnTo>
                  <a:pt x="1100" y="139"/>
                </a:lnTo>
                <a:lnTo>
                  <a:pt x="1100" y="139"/>
                </a:lnTo>
                <a:lnTo>
                  <a:pt x="1101" y="138"/>
                </a:lnTo>
                <a:lnTo>
                  <a:pt x="1101" y="138"/>
                </a:lnTo>
                <a:lnTo>
                  <a:pt x="1101" y="138"/>
                </a:lnTo>
                <a:lnTo>
                  <a:pt x="1102" y="138"/>
                </a:lnTo>
                <a:lnTo>
                  <a:pt x="1102" y="138"/>
                </a:lnTo>
                <a:lnTo>
                  <a:pt x="1103" y="138"/>
                </a:lnTo>
                <a:lnTo>
                  <a:pt x="1103" y="138"/>
                </a:lnTo>
                <a:lnTo>
                  <a:pt x="1103" y="138"/>
                </a:lnTo>
                <a:lnTo>
                  <a:pt x="1104" y="138"/>
                </a:lnTo>
                <a:lnTo>
                  <a:pt x="1104" y="139"/>
                </a:lnTo>
                <a:lnTo>
                  <a:pt x="1105" y="142"/>
                </a:lnTo>
                <a:lnTo>
                  <a:pt x="1105" y="143"/>
                </a:lnTo>
                <a:lnTo>
                  <a:pt x="1105" y="143"/>
                </a:lnTo>
                <a:lnTo>
                  <a:pt x="1107" y="143"/>
                </a:lnTo>
                <a:lnTo>
                  <a:pt x="1107" y="142"/>
                </a:lnTo>
                <a:lnTo>
                  <a:pt x="1108" y="140"/>
                </a:lnTo>
                <a:lnTo>
                  <a:pt x="1108" y="140"/>
                </a:lnTo>
                <a:lnTo>
                  <a:pt x="1108" y="142"/>
                </a:lnTo>
                <a:lnTo>
                  <a:pt x="1109" y="140"/>
                </a:lnTo>
                <a:lnTo>
                  <a:pt x="1109" y="142"/>
                </a:lnTo>
                <a:lnTo>
                  <a:pt x="1110" y="140"/>
                </a:lnTo>
                <a:lnTo>
                  <a:pt x="1110" y="140"/>
                </a:lnTo>
                <a:lnTo>
                  <a:pt x="1111" y="138"/>
                </a:lnTo>
                <a:lnTo>
                  <a:pt x="1111" y="139"/>
                </a:lnTo>
                <a:lnTo>
                  <a:pt x="1111" y="138"/>
                </a:lnTo>
                <a:lnTo>
                  <a:pt x="1112" y="138"/>
                </a:lnTo>
                <a:lnTo>
                  <a:pt x="1112" y="138"/>
                </a:lnTo>
                <a:lnTo>
                  <a:pt x="1113" y="138"/>
                </a:lnTo>
                <a:lnTo>
                  <a:pt x="1113" y="137"/>
                </a:lnTo>
                <a:lnTo>
                  <a:pt x="1113" y="137"/>
                </a:lnTo>
                <a:lnTo>
                  <a:pt x="1114" y="137"/>
                </a:lnTo>
                <a:lnTo>
                  <a:pt x="1114" y="136"/>
                </a:lnTo>
                <a:lnTo>
                  <a:pt x="1116" y="136"/>
                </a:lnTo>
                <a:lnTo>
                  <a:pt x="1116" y="137"/>
                </a:lnTo>
                <a:lnTo>
                  <a:pt x="1116" y="138"/>
                </a:lnTo>
                <a:lnTo>
                  <a:pt x="1117" y="138"/>
                </a:lnTo>
                <a:lnTo>
                  <a:pt x="1117" y="139"/>
                </a:lnTo>
                <a:lnTo>
                  <a:pt x="1118" y="140"/>
                </a:lnTo>
                <a:lnTo>
                  <a:pt x="1118" y="142"/>
                </a:lnTo>
                <a:lnTo>
                  <a:pt x="1118" y="143"/>
                </a:lnTo>
                <a:lnTo>
                  <a:pt x="1119" y="144"/>
                </a:lnTo>
                <a:lnTo>
                  <a:pt x="1119" y="143"/>
                </a:lnTo>
                <a:lnTo>
                  <a:pt x="1120" y="143"/>
                </a:lnTo>
                <a:lnTo>
                  <a:pt x="1120" y="143"/>
                </a:lnTo>
                <a:lnTo>
                  <a:pt x="1120" y="140"/>
                </a:lnTo>
                <a:lnTo>
                  <a:pt x="1121" y="142"/>
                </a:lnTo>
                <a:lnTo>
                  <a:pt x="1121" y="143"/>
                </a:lnTo>
                <a:lnTo>
                  <a:pt x="1122" y="144"/>
                </a:lnTo>
                <a:lnTo>
                  <a:pt x="1122" y="144"/>
                </a:lnTo>
                <a:lnTo>
                  <a:pt x="1122" y="143"/>
                </a:lnTo>
                <a:lnTo>
                  <a:pt x="1123" y="143"/>
                </a:lnTo>
                <a:lnTo>
                  <a:pt x="1123" y="143"/>
                </a:lnTo>
                <a:lnTo>
                  <a:pt x="1125" y="144"/>
                </a:lnTo>
                <a:lnTo>
                  <a:pt x="1125" y="142"/>
                </a:lnTo>
                <a:lnTo>
                  <a:pt x="1126" y="142"/>
                </a:lnTo>
                <a:lnTo>
                  <a:pt x="1126" y="140"/>
                </a:lnTo>
                <a:lnTo>
                  <a:pt x="1126" y="142"/>
                </a:lnTo>
                <a:lnTo>
                  <a:pt x="1127" y="142"/>
                </a:lnTo>
                <a:lnTo>
                  <a:pt x="1127" y="143"/>
                </a:lnTo>
                <a:lnTo>
                  <a:pt x="1128" y="143"/>
                </a:lnTo>
                <a:lnTo>
                  <a:pt x="1128" y="143"/>
                </a:lnTo>
                <a:lnTo>
                  <a:pt x="1128" y="144"/>
                </a:lnTo>
                <a:lnTo>
                  <a:pt x="1129" y="143"/>
                </a:lnTo>
                <a:lnTo>
                  <a:pt x="1129" y="143"/>
                </a:lnTo>
                <a:lnTo>
                  <a:pt x="1130" y="142"/>
                </a:lnTo>
                <a:lnTo>
                  <a:pt x="1130" y="142"/>
                </a:lnTo>
                <a:lnTo>
                  <a:pt x="1130" y="140"/>
                </a:lnTo>
                <a:lnTo>
                  <a:pt x="1131" y="142"/>
                </a:lnTo>
                <a:lnTo>
                  <a:pt x="1131" y="142"/>
                </a:lnTo>
                <a:lnTo>
                  <a:pt x="1132" y="142"/>
                </a:lnTo>
                <a:lnTo>
                  <a:pt x="1132" y="138"/>
                </a:lnTo>
                <a:lnTo>
                  <a:pt x="1132" y="139"/>
                </a:lnTo>
                <a:lnTo>
                  <a:pt x="1134" y="139"/>
                </a:lnTo>
                <a:lnTo>
                  <a:pt x="1134" y="139"/>
                </a:lnTo>
                <a:lnTo>
                  <a:pt x="1135" y="138"/>
                </a:lnTo>
                <a:lnTo>
                  <a:pt x="1135" y="138"/>
                </a:lnTo>
                <a:lnTo>
                  <a:pt x="1135" y="138"/>
                </a:lnTo>
                <a:lnTo>
                  <a:pt x="1136" y="138"/>
                </a:lnTo>
                <a:lnTo>
                  <a:pt x="1136" y="138"/>
                </a:lnTo>
                <a:lnTo>
                  <a:pt x="1137" y="139"/>
                </a:lnTo>
                <a:lnTo>
                  <a:pt x="1137" y="140"/>
                </a:lnTo>
                <a:lnTo>
                  <a:pt x="1137" y="143"/>
                </a:lnTo>
                <a:lnTo>
                  <a:pt x="1138" y="143"/>
                </a:lnTo>
                <a:lnTo>
                  <a:pt x="1138" y="143"/>
                </a:lnTo>
                <a:lnTo>
                  <a:pt x="1139" y="143"/>
                </a:lnTo>
                <a:lnTo>
                  <a:pt x="1139" y="143"/>
                </a:lnTo>
                <a:lnTo>
                  <a:pt x="1140" y="142"/>
                </a:lnTo>
                <a:lnTo>
                  <a:pt x="1140" y="143"/>
                </a:lnTo>
                <a:lnTo>
                  <a:pt x="1140" y="140"/>
                </a:lnTo>
                <a:lnTo>
                  <a:pt x="1141" y="140"/>
                </a:lnTo>
                <a:lnTo>
                  <a:pt x="1141" y="140"/>
                </a:lnTo>
                <a:lnTo>
                  <a:pt x="1142" y="142"/>
                </a:lnTo>
                <a:lnTo>
                  <a:pt x="1142" y="140"/>
                </a:lnTo>
                <a:lnTo>
                  <a:pt x="1142" y="142"/>
                </a:lnTo>
                <a:lnTo>
                  <a:pt x="1144" y="140"/>
                </a:lnTo>
                <a:lnTo>
                  <a:pt x="1144" y="142"/>
                </a:lnTo>
                <a:lnTo>
                  <a:pt x="1145" y="142"/>
                </a:lnTo>
                <a:lnTo>
                  <a:pt x="1145" y="142"/>
                </a:lnTo>
                <a:lnTo>
                  <a:pt x="1145" y="142"/>
                </a:lnTo>
                <a:lnTo>
                  <a:pt x="1146" y="140"/>
                </a:lnTo>
                <a:lnTo>
                  <a:pt x="1146" y="140"/>
                </a:lnTo>
                <a:lnTo>
                  <a:pt x="1147" y="140"/>
                </a:lnTo>
                <a:lnTo>
                  <a:pt x="1147" y="140"/>
                </a:lnTo>
                <a:lnTo>
                  <a:pt x="1147" y="140"/>
                </a:lnTo>
                <a:lnTo>
                  <a:pt x="1148" y="140"/>
                </a:lnTo>
                <a:lnTo>
                  <a:pt x="1148" y="140"/>
                </a:lnTo>
                <a:lnTo>
                  <a:pt x="1149" y="140"/>
                </a:lnTo>
                <a:lnTo>
                  <a:pt x="1149" y="139"/>
                </a:lnTo>
                <a:lnTo>
                  <a:pt x="1149" y="138"/>
                </a:lnTo>
                <a:lnTo>
                  <a:pt x="1150" y="139"/>
                </a:lnTo>
                <a:lnTo>
                  <a:pt x="1150" y="139"/>
                </a:lnTo>
                <a:lnTo>
                  <a:pt x="1151" y="139"/>
                </a:lnTo>
                <a:lnTo>
                  <a:pt x="1151" y="139"/>
                </a:lnTo>
                <a:lnTo>
                  <a:pt x="1151" y="140"/>
                </a:lnTo>
                <a:lnTo>
                  <a:pt x="1153" y="139"/>
                </a:lnTo>
                <a:lnTo>
                  <a:pt x="1153" y="137"/>
                </a:lnTo>
                <a:lnTo>
                  <a:pt x="1154" y="138"/>
                </a:lnTo>
                <a:lnTo>
                  <a:pt x="1154" y="137"/>
                </a:lnTo>
                <a:lnTo>
                  <a:pt x="1155" y="136"/>
                </a:lnTo>
                <a:lnTo>
                  <a:pt x="1155" y="137"/>
                </a:lnTo>
                <a:lnTo>
                  <a:pt x="1155" y="137"/>
                </a:lnTo>
                <a:lnTo>
                  <a:pt x="1156" y="136"/>
                </a:lnTo>
                <a:lnTo>
                  <a:pt x="1156" y="136"/>
                </a:lnTo>
                <a:lnTo>
                  <a:pt x="1157" y="137"/>
                </a:lnTo>
                <a:lnTo>
                  <a:pt x="1157" y="135"/>
                </a:lnTo>
                <a:lnTo>
                  <a:pt x="1157" y="135"/>
                </a:lnTo>
                <a:lnTo>
                  <a:pt x="1158" y="135"/>
                </a:lnTo>
                <a:lnTo>
                  <a:pt x="1158" y="136"/>
                </a:lnTo>
                <a:lnTo>
                  <a:pt x="1159" y="137"/>
                </a:lnTo>
                <a:lnTo>
                  <a:pt x="1159" y="137"/>
                </a:lnTo>
                <a:lnTo>
                  <a:pt x="1159" y="138"/>
                </a:lnTo>
                <a:lnTo>
                  <a:pt x="1160" y="138"/>
                </a:lnTo>
                <a:lnTo>
                  <a:pt x="1160" y="138"/>
                </a:lnTo>
                <a:lnTo>
                  <a:pt x="1162" y="139"/>
                </a:lnTo>
                <a:lnTo>
                  <a:pt x="1162" y="139"/>
                </a:lnTo>
                <a:lnTo>
                  <a:pt x="1162" y="139"/>
                </a:lnTo>
                <a:lnTo>
                  <a:pt x="1163" y="140"/>
                </a:lnTo>
                <a:lnTo>
                  <a:pt x="1163" y="142"/>
                </a:lnTo>
                <a:lnTo>
                  <a:pt x="1164" y="143"/>
                </a:lnTo>
                <a:lnTo>
                  <a:pt x="1164" y="143"/>
                </a:lnTo>
                <a:lnTo>
                  <a:pt x="1164" y="143"/>
                </a:lnTo>
                <a:lnTo>
                  <a:pt x="1165" y="144"/>
                </a:lnTo>
                <a:lnTo>
                  <a:pt x="1165" y="144"/>
                </a:lnTo>
                <a:lnTo>
                  <a:pt x="1166" y="145"/>
                </a:lnTo>
                <a:lnTo>
                  <a:pt x="1166" y="146"/>
                </a:lnTo>
                <a:lnTo>
                  <a:pt x="1167" y="145"/>
                </a:lnTo>
                <a:lnTo>
                  <a:pt x="1167" y="145"/>
                </a:lnTo>
                <a:lnTo>
                  <a:pt x="1167" y="145"/>
                </a:lnTo>
                <a:lnTo>
                  <a:pt x="1168" y="145"/>
                </a:lnTo>
                <a:lnTo>
                  <a:pt x="1168" y="145"/>
                </a:lnTo>
                <a:lnTo>
                  <a:pt x="1169" y="145"/>
                </a:lnTo>
                <a:lnTo>
                  <a:pt x="1169" y="144"/>
                </a:lnTo>
                <a:lnTo>
                  <a:pt x="1169" y="144"/>
                </a:lnTo>
                <a:lnTo>
                  <a:pt x="1171" y="144"/>
                </a:lnTo>
                <a:lnTo>
                  <a:pt x="1171" y="145"/>
                </a:lnTo>
                <a:lnTo>
                  <a:pt x="1172" y="146"/>
                </a:lnTo>
                <a:lnTo>
                  <a:pt x="1172" y="146"/>
                </a:lnTo>
                <a:lnTo>
                  <a:pt x="1172" y="145"/>
                </a:lnTo>
                <a:lnTo>
                  <a:pt x="1173" y="145"/>
                </a:lnTo>
                <a:lnTo>
                  <a:pt x="1173" y="147"/>
                </a:lnTo>
                <a:lnTo>
                  <a:pt x="1174" y="147"/>
                </a:lnTo>
                <a:lnTo>
                  <a:pt x="1174" y="146"/>
                </a:lnTo>
                <a:lnTo>
                  <a:pt x="1174" y="145"/>
                </a:lnTo>
                <a:lnTo>
                  <a:pt x="1175" y="144"/>
                </a:lnTo>
                <a:lnTo>
                  <a:pt x="1175" y="145"/>
                </a:lnTo>
                <a:lnTo>
                  <a:pt x="1176" y="145"/>
                </a:lnTo>
                <a:lnTo>
                  <a:pt x="1176" y="144"/>
                </a:lnTo>
                <a:lnTo>
                  <a:pt x="1176" y="144"/>
                </a:lnTo>
                <a:lnTo>
                  <a:pt x="1177" y="143"/>
                </a:lnTo>
                <a:lnTo>
                  <a:pt x="1177" y="143"/>
                </a:lnTo>
                <a:lnTo>
                  <a:pt x="1178" y="142"/>
                </a:lnTo>
                <a:lnTo>
                  <a:pt x="1178" y="142"/>
                </a:lnTo>
                <a:lnTo>
                  <a:pt x="1178" y="142"/>
                </a:lnTo>
                <a:lnTo>
                  <a:pt x="1180" y="140"/>
                </a:lnTo>
                <a:lnTo>
                  <a:pt x="1180" y="139"/>
                </a:lnTo>
                <a:lnTo>
                  <a:pt x="1181" y="139"/>
                </a:lnTo>
                <a:lnTo>
                  <a:pt x="1181" y="139"/>
                </a:lnTo>
                <a:lnTo>
                  <a:pt x="1182" y="139"/>
                </a:lnTo>
                <a:lnTo>
                  <a:pt x="1182" y="139"/>
                </a:lnTo>
                <a:lnTo>
                  <a:pt x="1182" y="138"/>
                </a:lnTo>
                <a:lnTo>
                  <a:pt x="1183" y="139"/>
                </a:lnTo>
                <a:lnTo>
                  <a:pt x="1183" y="138"/>
                </a:lnTo>
                <a:lnTo>
                  <a:pt x="1184" y="139"/>
                </a:lnTo>
                <a:lnTo>
                  <a:pt x="1184" y="138"/>
                </a:lnTo>
                <a:lnTo>
                  <a:pt x="1184" y="138"/>
                </a:lnTo>
                <a:lnTo>
                  <a:pt x="1185" y="138"/>
                </a:lnTo>
                <a:lnTo>
                  <a:pt x="1185" y="138"/>
                </a:lnTo>
                <a:lnTo>
                  <a:pt x="1186" y="138"/>
                </a:lnTo>
                <a:lnTo>
                  <a:pt x="1186" y="139"/>
                </a:lnTo>
                <a:lnTo>
                  <a:pt x="1186" y="140"/>
                </a:lnTo>
                <a:lnTo>
                  <a:pt x="1187" y="139"/>
                </a:lnTo>
                <a:lnTo>
                  <a:pt x="1187" y="140"/>
                </a:lnTo>
                <a:lnTo>
                  <a:pt x="1189" y="139"/>
                </a:lnTo>
                <a:lnTo>
                  <a:pt x="1189" y="139"/>
                </a:lnTo>
                <a:lnTo>
                  <a:pt x="1189" y="139"/>
                </a:lnTo>
                <a:lnTo>
                  <a:pt x="1190" y="139"/>
                </a:lnTo>
                <a:lnTo>
                  <a:pt x="1190" y="139"/>
                </a:lnTo>
                <a:lnTo>
                  <a:pt x="1191" y="139"/>
                </a:lnTo>
                <a:lnTo>
                  <a:pt x="1191" y="139"/>
                </a:lnTo>
                <a:lnTo>
                  <a:pt x="1191" y="138"/>
                </a:lnTo>
                <a:lnTo>
                  <a:pt x="1192" y="139"/>
                </a:lnTo>
                <a:lnTo>
                  <a:pt x="1192" y="138"/>
                </a:lnTo>
                <a:lnTo>
                  <a:pt x="1193" y="138"/>
                </a:lnTo>
                <a:lnTo>
                  <a:pt x="1193" y="138"/>
                </a:lnTo>
                <a:lnTo>
                  <a:pt x="1193" y="138"/>
                </a:lnTo>
                <a:lnTo>
                  <a:pt x="1194" y="138"/>
                </a:lnTo>
                <a:lnTo>
                  <a:pt x="1194" y="138"/>
                </a:lnTo>
                <a:lnTo>
                  <a:pt x="1195" y="138"/>
                </a:lnTo>
                <a:lnTo>
                  <a:pt x="1195" y="137"/>
                </a:lnTo>
                <a:lnTo>
                  <a:pt x="1196" y="137"/>
                </a:lnTo>
                <a:lnTo>
                  <a:pt x="1196" y="137"/>
                </a:lnTo>
                <a:lnTo>
                  <a:pt x="1196" y="136"/>
                </a:lnTo>
                <a:lnTo>
                  <a:pt x="1198" y="137"/>
                </a:lnTo>
                <a:lnTo>
                  <a:pt x="1198" y="138"/>
                </a:lnTo>
                <a:lnTo>
                  <a:pt x="1199" y="138"/>
                </a:lnTo>
                <a:lnTo>
                  <a:pt x="1199" y="138"/>
                </a:lnTo>
                <a:lnTo>
                  <a:pt x="1199" y="138"/>
                </a:lnTo>
                <a:lnTo>
                  <a:pt x="1200" y="139"/>
                </a:lnTo>
                <a:lnTo>
                  <a:pt x="1200" y="140"/>
                </a:lnTo>
                <a:lnTo>
                  <a:pt x="1201" y="140"/>
                </a:lnTo>
                <a:lnTo>
                  <a:pt x="1201" y="140"/>
                </a:lnTo>
                <a:lnTo>
                  <a:pt x="1201" y="138"/>
                </a:lnTo>
                <a:lnTo>
                  <a:pt x="1202" y="138"/>
                </a:lnTo>
                <a:lnTo>
                  <a:pt x="1202" y="137"/>
                </a:lnTo>
                <a:lnTo>
                  <a:pt x="1203" y="137"/>
                </a:lnTo>
                <a:lnTo>
                  <a:pt x="1203" y="136"/>
                </a:lnTo>
                <a:lnTo>
                  <a:pt x="1203" y="136"/>
                </a:lnTo>
                <a:lnTo>
                  <a:pt x="1204" y="137"/>
                </a:lnTo>
                <a:lnTo>
                  <a:pt x="1204" y="138"/>
                </a:lnTo>
                <a:lnTo>
                  <a:pt x="1205" y="138"/>
                </a:lnTo>
                <a:lnTo>
                  <a:pt x="1205" y="138"/>
                </a:lnTo>
                <a:lnTo>
                  <a:pt x="1205" y="139"/>
                </a:lnTo>
                <a:lnTo>
                  <a:pt x="1207" y="139"/>
                </a:lnTo>
                <a:lnTo>
                  <a:pt x="1207" y="139"/>
                </a:lnTo>
                <a:lnTo>
                  <a:pt x="1208" y="139"/>
                </a:lnTo>
                <a:lnTo>
                  <a:pt x="1208" y="139"/>
                </a:lnTo>
                <a:lnTo>
                  <a:pt x="1208" y="140"/>
                </a:lnTo>
                <a:lnTo>
                  <a:pt x="1209" y="139"/>
                </a:lnTo>
                <a:lnTo>
                  <a:pt x="1209" y="139"/>
                </a:lnTo>
                <a:lnTo>
                  <a:pt x="1210" y="138"/>
                </a:lnTo>
                <a:lnTo>
                  <a:pt x="1210" y="139"/>
                </a:lnTo>
                <a:lnTo>
                  <a:pt x="1211" y="139"/>
                </a:lnTo>
                <a:lnTo>
                  <a:pt x="1211" y="139"/>
                </a:lnTo>
                <a:lnTo>
                  <a:pt x="1211" y="139"/>
                </a:lnTo>
                <a:lnTo>
                  <a:pt x="1212" y="140"/>
                </a:lnTo>
                <a:lnTo>
                  <a:pt x="1212" y="140"/>
                </a:lnTo>
                <a:lnTo>
                  <a:pt x="1213" y="142"/>
                </a:lnTo>
                <a:lnTo>
                  <a:pt x="1213" y="142"/>
                </a:lnTo>
                <a:lnTo>
                  <a:pt x="1213" y="143"/>
                </a:lnTo>
                <a:lnTo>
                  <a:pt x="1214" y="142"/>
                </a:lnTo>
                <a:lnTo>
                  <a:pt x="1214" y="142"/>
                </a:lnTo>
                <a:lnTo>
                  <a:pt x="1216" y="144"/>
                </a:lnTo>
                <a:lnTo>
                  <a:pt x="1216" y="144"/>
                </a:lnTo>
                <a:lnTo>
                  <a:pt x="1216" y="145"/>
                </a:lnTo>
                <a:lnTo>
                  <a:pt x="1217" y="144"/>
                </a:lnTo>
                <a:lnTo>
                  <a:pt x="1217" y="143"/>
                </a:lnTo>
                <a:lnTo>
                  <a:pt x="1218" y="142"/>
                </a:lnTo>
                <a:lnTo>
                  <a:pt x="1218" y="142"/>
                </a:lnTo>
                <a:lnTo>
                  <a:pt x="1218" y="142"/>
                </a:lnTo>
                <a:lnTo>
                  <a:pt x="1219" y="142"/>
                </a:lnTo>
                <a:lnTo>
                  <a:pt x="1219" y="140"/>
                </a:lnTo>
                <a:lnTo>
                  <a:pt x="1220" y="142"/>
                </a:lnTo>
                <a:lnTo>
                  <a:pt x="1220" y="142"/>
                </a:lnTo>
                <a:lnTo>
                  <a:pt x="1220" y="140"/>
                </a:lnTo>
                <a:lnTo>
                  <a:pt x="1221" y="142"/>
                </a:lnTo>
                <a:lnTo>
                  <a:pt x="1221" y="142"/>
                </a:lnTo>
                <a:lnTo>
                  <a:pt x="1222" y="143"/>
                </a:lnTo>
                <a:lnTo>
                  <a:pt x="1222" y="143"/>
                </a:lnTo>
                <a:lnTo>
                  <a:pt x="1222" y="144"/>
                </a:lnTo>
                <a:lnTo>
                  <a:pt x="1223" y="144"/>
                </a:lnTo>
                <a:lnTo>
                  <a:pt x="1223" y="143"/>
                </a:lnTo>
                <a:lnTo>
                  <a:pt x="1225" y="143"/>
                </a:lnTo>
                <a:lnTo>
                  <a:pt x="1225" y="143"/>
                </a:lnTo>
                <a:lnTo>
                  <a:pt x="1226" y="145"/>
                </a:lnTo>
                <a:lnTo>
                  <a:pt x="1226" y="144"/>
                </a:lnTo>
                <a:lnTo>
                  <a:pt x="1226" y="146"/>
                </a:lnTo>
                <a:lnTo>
                  <a:pt x="1227" y="144"/>
                </a:lnTo>
                <a:lnTo>
                  <a:pt x="1227" y="145"/>
                </a:lnTo>
                <a:lnTo>
                  <a:pt x="1228" y="146"/>
                </a:lnTo>
                <a:lnTo>
                  <a:pt x="1228" y="147"/>
                </a:lnTo>
                <a:lnTo>
                  <a:pt x="1228" y="146"/>
                </a:lnTo>
                <a:lnTo>
                  <a:pt x="1229" y="145"/>
                </a:lnTo>
                <a:lnTo>
                  <a:pt x="1229" y="144"/>
                </a:lnTo>
                <a:lnTo>
                  <a:pt x="1230" y="144"/>
                </a:lnTo>
                <a:lnTo>
                  <a:pt x="1230" y="144"/>
                </a:lnTo>
                <a:lnTo>
                  <a:pt x="1230" y="144"/>
                </a:lnTo>
                <a:lnTo>
                  <a:pt x="1231" y="144"/>
                </a:lnTo>
                <a:lnTo>
                  <a:pt x="1231" y="144"/>
                </a:lnTo>
                <a:lnTo>
                  <a:pt x="1232" y="143"/>
                </a:lnTo>
                <a:lnTo>
                  <a:pt x="1232" y="143"/>
                </a:lnTo>
                <a:lnTo>
                  <a:pt x="1232" y="143"/>
                </a:lnTo>
                <a:lnTo>
                  <a:pt x="1234" y="140"/>
                </a:lnTo>
                <a:lnTo>
                  <a:pt x="1234" y="140"/>
                </a:lnTo>
                <a:lnTo>
                  <a:pt x="1235" y="142"/>
                </a:lnTo>
                <a:lnTo>
                  <a:pt x="1235" y="142"/>
                </a:lnTo>
                <a:lnTo>
                  <a:pt x="1235" y="142"/>
                </a:lnTo>
                <a:lnTo>
                  <a:pt x="1236" y="143"/>
                </a:lnTo>
                <a:lnTo>
                  <a:pt x="1236" y="144"/>
                </a:lnTo>
                <a:lnTo>
                  <a:pt x="1237" y="144"/>
                </a:lnTo>
                <a:lnTo>
                  <a:pt x="1237" y="145"/>
                </a:lnTo>
                <a:lnTo>
                  <a:pt x="1238" y="145"/>
                </a:lnTo>
                <a:lnTo>
                  <a:pt x="1238" y="146"/>
                </a:lnTo>
                <a:lnTo>
                  <a:pt x="1238" y="146"/>
                </a:lnTo>
                <a:lnTo>
                  <a:pt x="1239" y="147"/>
                </a:lnTo>
                <a:lnTo>
                  <a:pt x="1239" y="148"/>
                </a:lnTo>
                <a:lnTo>
                  <a:pt x="1240" y="147"/>
                </a:lnTo>
                <a:lnTo>
                  <a:pt x="1240" y="148"/>
                </a:lnTo>
                <a:lnTo>
                  <a:pt x="1240" y="146"/>
                </a:lnTo>
                <a:lnTo>
                  <a:pt x="1241" y="147"/>
                </a:lnTo>
                <a:lnTo>
                  <a:pt x="1241" y="147"/>
                </a:lnTo>
                <a:lnTo>
                  <a:pt x="1243" y="146"/>
                </a:lnTo>
                <a:lnTo>
                  <a:pt x="1243" y="146"/>
                </a:lnTo>
                <a:lnTo>
                  <a:pt x="1243" y="145"/>
                </a:lnTo>
                <a:lnTo>
                  <a:pt x="1244" y="145"/>
                </a:lnTo>
                <a:lnTo>
                  <a:pt x="1244" y="145"/>
                </a:lnTo>
                <a:lnTo>
                  <a:pt x="1245" y="145"/>
                </a:lnTo>
                <a:lnTo>
                  <a:pt x="1245" y="144"/>
                </a:lnTo>
                <a:lnTo>
                  <a:pt x="1245" y="145"/>
                </a:lnTo>
                <a:lnTo>
                  <a:pt x="1246" y="144"/>
                </a:lnTo>
                <a:lnTo>
                  <a:pt x="1246" y="144"/>
                </a:lnTo>
                <a:lnTo>
                  <a:pt x="1247" y="145"/>
                </a:lnTo>
                <a:lnTo>
                  <a:pt x="1247" y="145"/>
                </a:lnTo>
                <a:lnTo>
                  <a:pt x="1247" y="146"/>
                </a:lnTo>
                <a:lnTo>
                  <a:pt x="1248" y="145"/>
                </a:lnTo>
                <a:lnTo>
                  <a:pt x="1248" y="146"/>
                </a:lnTo>
                <a:lnTo>
                  <a:pt x="1249" y="145"/>
                </a:lnTo>
                <a:lnTo>
                  <a:pt x="1249" y="146"/>
                </a:lnTo>
                <a:lnTo>
                  <a:pt x="1249" y="145"/>
                </a:lnTo>
                <a:lnTo>
                  <a:pt x="1250" y="146"/>
                </a:lnTo>
                <a:lnTo>
                  <a:pt x="1250" y="145"/>
                </a:lnTo>
                <a:lnTo>
                  <a:pt x="1252" y="145"/>
                </a:lnTo>
                <a:lnTo>
                  <a:pt x="1252" y="145"/>
                </a:lnTo>
                <a:lnTo>
                  <a:pt x="1253" y="146"/>
                </a:lnTo>
                <a:lnTo>
                  <a:pt x="1253" y="147"/>
                </a:lnTo>
                <a:lnTo>
                  <a:pt x="1253" y="147"/>
                </a:lnTo>
                <a:lnTo>
                  <a:pt x="1254" y="148"/>
                </a:lnTo>
                <a:lnTo>
                  <a:pt x="1254" y="147"/>
                </a:lnTo>
                <a:lnTo>
                  <a:pt x="1255" y="147"/>
                </a:lnTo>
                <a:lnTo>
                  <a:pt x="1255" y="147"/>
                </a:lnTo>
                <a:lnTo>
                  <a:pt x="1255" y="146"/>
                </a:lnTo>
                <a:lnTo>
                  <a:pt x="1256" y="146"/>
                </a:lnTo>
                <a:lnTo>
                  <a:pt x="1256" y="147"/>
                </a:lnTo>
                <a:lnTo>
                  <a:pt x="1257" y="147"/>
                </a:lnTo>
                <a:lnTo>
                  <a:pt x="1257" y="147"/>
                </a:lnTo>
                <a:lnTo>
                  <a:pt x="1257" y="147"/>
                </a:lnTo>
                <a:lnTo>
                  <a:pt x="1258" y="148"/>
                </a:lnTo>
                <a:lnTo>
                  <a:pt x="1258" y="148"/>
                </a:lnTo>
                <a:lnTo>
                  <a:pt x="1259" y="148"/>
                </a:lnTo>
                <a:lnTo>
                  <a:pt x="1259" y="146"/>
                </a:lnTo>
                <a:lnTo>
                  <a:pt x="1259" y="146"/>
                </a:lnTo>
                <a:lnTo>
                  <a:pt x="1261" y="146"/>
                </a:lnTo>
                <a:lnTo>
                  <a:pt x="1261" y="145"/>
                </a:lnTo>
                <a:lnTo>
                  <a:pt x="1262" y="144"/>
                </a:lnTo>
                <a:lnTo>
                  <a:pt x="1262" y="144"/>
                </a:lnTo>
                <a:lnTo>
                  <a:pt x="1262" y="144"/>
                </a:lnTo>
                <a:lnTo>
                  <a:pt x="1263" y="144"/>
                </a:lnTo>
                <a:lnTo>
                  <a:pt x="1263" y="145"/>
                </a:lnTo>
                <a:lnTo>
                  <a:pt x="1264" y="145"/>
                </a:lnTo>
                <a:lnTo>
                  <a:pt x="1264" y="144"/>
                </a:lnTo>
                <a:lnTo>
                  <a:pt x="1264" y="146"/>
                </a:lnTo>
                <a:lnTo>
                  <a:pt x="1265" y="146"/>
                </a:lnTo>
                <a:lnTo>
                  <a:pt x="1265" y="147"/>
                </a:lnTo>
                <a:lnTo>
                  <a:pt x="1266" y="146"/>
                </a:lnTo>
                <a:lnTo>
                  <a:pt x="1266" y="146"/>
                </a:lnTo>
                <a:lnTo>
                  <a:pt x="1267" y="145"/>
                </a:lnTo>
                <a:lnTo>
                  <a:pt x="1267" y="145"/>
                </a:lnTo>
                <a:lnTo>
                  <a:pt x="1267" y="144"/>
                </a:lnTo>
                <a:lnTo>
                  <a:pt x="1268" y="144"/>
                </a:lnTo>
                <a:lnTo>
                  <a:pt x="1268" y="144"/>
                </a:lnTo>
                <a:lnTo>
                  <a:pt x="1270" y="143"/>
                </a:lnTo>
                <a:lnTo>
                  <a:pt x="1270" y="143"/>
                </a:lnTo>
                <a:lnTo>
                  <a:pt x="1270" y="143"/>
                </a:lnTo>
                <a:lnTo>
                  <a:pt x="1271" y="143"/>
                </a:lnTo>
                <a:lnTo>
                  <a:pt x="1271" y="144"/>
                </a:lnTo>
                <a:lnTo>
                  <a:pt x="1272" y="145"/>
                </a:lnTo>
                <a:lnTo>
                  <a:pt x="1272" y="145"/>
                </a:lnTo>
                <a:lnTo>
                  <a:pt x="1272" y="144"/>
                </a:lnTo>
                <a:lnTo>
                  <a:pt x="1273" y="143"/>
                </a:lnTo>
                <a:lnTo>
                  <a:pt x="1273" y="144"/>
                </a:lnTo>
                <a:lnTo>
                  <a:pt x="1274" y="144"/>
                </a:lnTo>
                <a:lnTo>
                  <a:pt x="1274" y="144"/>
                </a:lnTo>
                <a:lnTo>
                  <a:pt x="1274" y="143"/>
                </a:lnTo>
                <a:lnTo>
                  <a:pt x="1275" y="144"/>
                </a:lnTo>
                <a:lnTo>
                  <a:pt x="1275" y="143"/>
                </a:lnTo>
                <a:lnTo>
                  <a:pt x="1276" y="142"/>
                </a:lnTo>
                <a:lnTo>
                  <a:pt x="1276" y="142"/>
                </a:lnTo>
                <a:lnTo>
                  <a:pt x="1276" y="140"/>
                </a:lnTo>
                <a:lnTo>
                  <a:pt x="1277" y="140"/>
                </a:lnTo>
                <a:lnTo>
                  <a:pt x="1277" y="139"/>
                </a:lnTo>
                <a:lnTo>
                  <a:pt x="1279" y="139"/>
                </a:lnTo>
                <a:lnTo>
                  <a:pt x="1279" y="138"/>
                </a:lnTo>
                <a:lnTo>
                  <a:pt x="1279" y="139"/>
                </a:lnTo>
                <a:lnTo>
                  <a:pt x="1280" y="140"/>
                </a:lnTo>
                <a:lnTo>
                  <a:pt x="1280" y="140"/>
                </a:lnTo>
                <a:lnTo>
                  <a:pt x="1281" y="140"/>
                </a:lnTo>
                <a:lnTo>
                  <a:pt x="1281" y="142"/>
                </a:lnTo>
                <a:lnTo>
                  <a:pt x="1282" y="143"/>
                </a:lnTo>
                <a:lnTo>
                  <a:pt x="1282" y="144"/>
                </a:lnTo>
                <a:lnTo>
                  <a:pt x="1282" y="143"/>
                </a:lnTo>
                <a:lnTo>
                  <a:pt x="1283" y="143"/>
                </a:lnTo>
                <a:lnTo>
                  <a:pt x="1283" y="142"/>
                </a:lnTo>
                <a:lnTo>
                  <a:pt x="1284" y="142"/>
                </a:lnTo>
                <a:lnTo>
                  <a:pt x="1284" y="142"/>
                </a:lnTo>
                <a:lnTo>
                  <a:pt x="1284" y="140"/>
                </a:lnTo>
                <a:lnTo>
                  <a:pt x="1285" y="138"/>
                </a:lnTo>
                <a:lnTo>
                  <a:pt x="1285" y="138"/>
                </a:lnTo>
                <a:lnTo>
                  <a:pt x="1286" y="137"/>
                </a:lnTo>
                <a:lnTo>
                  <a:pt x="1286" y="137"/>
                </a:lnTo>
                <a:lnTo>
                  <a:pt x="1286" y="137"/>
                </a:lnTo>
                <a:lnTo>
                  <a:pt x="1288" y="136"/>
                </a:lnTo>
                <a:lnTo>
                  <a:pt x="1288" y="137"/>
                </a:lnTo>
                <a:lnTo>
                  <a:pt x="1289" y="139"/>
                </a:lnTo>
                <a:lnTo>
                  <a:pt x="1289" y="140"/>
                </a:lnTo>
                <a:lnTo>
                  <a:pt x="1289" y="139"/>
                </a:lnTo>
                <a:lnTo>
                  <a:pt x="1290" y="139"/>
                </a:lnTo>
                <a:lnTo>
                  <a:pt x="1290" y="140"/>
                </a:lnTo>
                <a:lnTo>
                  <a:pt x="1291" y="142"/>
                </a:lnTo>
                <a:lnTo>
                  <a:pt x="1291" y="144"/>
                </a:lnTo>
                <a:lnTo>
                  <a:pt x="1291" y="142"/>
                </a:lnTo>
                <a:lnTo>
                  <a:pt x="1292" y="142"/>
                </a:lnTo>
                <a:lnTo>
                  <a:pt x="1292" y="142"/>
                </a:lnTo>
                <a:lnTo>
                  <a:pt x="1293" y="140"/>
                </a:lnTo>
                <a:lnTo>
                  <a:pt x="1293" y="140"/>
                </a:lnTo>
                <a:lnTo>
                  <a:pt x="1294" y="139"/>
                </a:lnTo>
                <a:lnTo>
                  <a:pt x="1294" y="139"/>
                </a:lnTo>
                <a:lnTo>
                  <a:pt x="1294" y="138"/>
                </a:lnTo>
                <a:lnTo>
                  <a:pt x="1295" y="138"/>
                </a:lnTo>
                <a:lnTo>
                  <a:pt x="1295" y="139"/>
                </a:lnTo>
                <a:lnTo>
                  <a:pt x="1297" y="138"/>
                </a:lnTo>
                <a:lnTo>
                  <a:pt x="1297" y="138"/>
                </a:lnTo>
                <a:lnTo>
                  <a:pt x="1297" y="139"/>
                </a:lnTo>
                <a:lnTo>
                  <a:pt x="1298" y="139"/>
                </a:lnTo>
                <a:lnTo>
                  <a:pt x="1298" y="139"/>
                </a:lnTo>
                <a:lnTo>
                  <a:pt x="1299" y="139"/>
                </a:lnTo>
                <a:lnTo>
                  <a:pt x="1299" y="139"/>
                </a:lnTo>
                <a:lnTo>
                  <a:pt x="1299" y="138"/>
                </a:lnTo>
                <a:lnTo>
                  <a:pt x="1300" y="137"/>
                </a:lnTo>
                <a:lnTo>
                  <a:pt x="1300" y="137"/>
                </a:lnTo>
                <a:lnTo>
                  <a:pt x="1301" y="136"/>
                </a:lnTo>
                <a:lnTo>
                  <a:pt x="1301" y="137"/>
                </a:lnTo>
                <a:lnTo>
                  <a:pt x="1301" y="135"/>
                </a:lnTo>
                <a:lnTo>
                  <a:pt x="1302" y="136"/>
                </a:lnTo>
                <a:lnTo>
                  <a:pt x="1302" y="136"/>
                </a:lnTo>
                <a:lnTo>
                  <a:pt x="1303" y="137"/>
                </a:lnTo>
                <a:lnTo>
                  <a:pt x="1303" y="137"/>
                </a:lnTo>
                <a:lnTo>
                  <a:pt x="1303" y="137"/>
                </a:lnTo>
                <a:lnTo>
                  <a:pt x="1304" y="138"/>
                </a:lnTo>
                <a:lnTo>
                  <a:pt x="1304" y="138"/>
                </a:lnTo>
                <a:lnTo>
                  <a:pt x="1306" y="139"/>
                </a:lnTo>
                <a:lnTo>
                  <a:pt x="1306" y="138"/>
                </a:lnTo>
                <a:lnTo>
                  <a:pt x="1306" y="137"/>
                </a:lnTo>
                <a:lnTo>
                  <a:pt x="1307" y="137"/>
                </a:lnTo>
                <a:lnTo>
                  <a:pt x="1307" y="136"/>
                </a:lnTo>
                <a:lnTo>
                  <a:pt x="1308" y="136"/>
                </a:lnTo>
                <a:lnTo>
                  <a:pt x="1308" y="136"/>
                </a:lnTo>
                <a:lnTo>
                  <a:pt x="1309" y="137"/>
                </a:lnTo>
                <a:lnTo>
                  <a:pt x="1309" y="137"/>
                </a:lnTo>
                <a:lnTo>
                  <a:pt x="1309" y="137"/>
                </a:lnTo>
                <a:lnTo>
                  <a:pt x="1310" y="137"/>
                </a:lnTo>
                <a:lnTo>
                  <a:pt x="1310" y="137"/>
                </a:lnTo>
                <a:lnTo>
                  <a:pt x="1311" y="137"/>
                </a:lnTo>
                <a:lnTo>
                  <a:pt x="1311" y="137"/>
                </a:lnTo>
                <a:lnTo>
                  <a:pt x="1311" y="137"/>
                </a:lnTo>
                <a:lnTo>
                  <a:pt x="1312" y="138"/>
                </a:lnTo>
                <a:lnTo>
                  <a:pt x="1312" y="137"/>
                </a:lnTo>
                <a:lnTo>
                  <a:pt x="1313" y="139"/>
                </a:lnTo>
                <a:lnTo>
                  <a:pt x="1313" y="139"/>
                </a:lnTo>
                <a:lnTo>
                  <a:pt x="1313" y="139"/>
                </a:lnTo>
                <a:lnTo>
                  <a:pt x="1315" y="138"/>
                </a:lnTo>
                <a:lnTo>
                  <a:pt x="1315" y="138"/>
                </a:lnTo>
                <a:lnTo>
                  <a:pt x="1316" y="137"/>
                </a:lnTo>
                <a:lnTo>
                  <a:pt x="1316" y="138"/>
                </a:lnTo>
                <a:lnTo>
                  <a:pt x="1316" y="139"/>
                </a:lnTo>
                <a:lnTo>
                  <a:pt x="1317" y="138"/>
                </a:lnTo>
                <a:lnTo>
                  <a:pt x="1317" y="138"/>
                </a:lnTo>
                <a:lnTo>
                  <a:pt x="1318" y="137"/>
                </a:lnTo>
                <a:lnTo>
                  <a:pt x="1318" y="138"/>
                </a:lnTo>
                <a:lnTo>
                  <a:pt x="1318" y="140"/>
                </a:lnTo>
                <a:lnTo>
                  <a:pt x="1319" y="139"/>
                </a:lnTo>
                <a:lnTo>
                  <a:pt x="1319" y="139"/>
                </a:lnTo>
                <a:lnTo>
                  <a:pt x="1320" y="140"/>
                </a:lnTo>
                <a:lnTo>
                  <a:pt x="1320" y="139"/>
                </a:lnTo>
                <a:lnTo>
                  <a:pt x="1320" y="140"/>
                </a:lnTo>
                <a:lnTo>
                  <a:pt x="1321" y="140"/>
                </a:lnTo>
                <a:lnTo>
                  <a:pt x="1321" y="140"/>
                </a:lnTo>
                <a:lnTo>
                  <a:pt x="1322" y="142"/>
                </a:lnTo>
                <a:lnTo>
                  <a:pt x="1322" y="140"/>
                </a:lnTo>
                <a:lnTo>
                  <a:pt x="1324" y="140"/>
                </a:lnTo>
                <a:lnTo>
                  <a:pt x="1324" y="140"/>
                </a:lnTo>
                <a:lnTo>
                  <a:pt x="1324" y="140"/>
                </a:lnTo>
                <a:lnTo>
                  <a:pt x="1325" y="140"/>
                </a:lnTo>
                <a:lnTo>
                  <a:pt x="1325" y="139"/>
                </a:lnTo>
                <a:lnTo>
                  <a:pt x="1326" y="139"/>
                </a:lnTo>
                <a:lnTo>
                  <a:pt x="1326" y="140"/>
                </a:lnTo>
                <a:lnTo>
                  <a:pt x="1326" y="139"/>
                </a:lnTo>
                <a:lnTo>
                  <a:pt x="1327" y="139"/>
                </a:lnTo>
                <a:lnTo>
                  <a:pt x="1327" y="138"/>
                </a:lnTo>
                <a:lnTo>
                  <a:pt x="1328" y="138"/>
                </a:lnTo>
                <a:lnTo>
                  <a:pt x="1328" y="138"/>
                </a:lnTo>
                <a:lnTo>
                  <a:pt x="1328" y="139"/>
                </a:lnTo>
                <a:lnTo>
                  <a:pt x="1329" y="139"/>
                </a:lnTo>
                <a:lnTo>
                  <a:pt x="1329" y="139"/>
                </a:lnTo>
                <a:lnTo>
                  <a:pt x="1330" y="140"/>
                </a:lnTo>
                <a:lnTo>
                  <a:pt x="1330" y="142"/>
                </a:lnTo>
                <a:lnTo>
                  <a:pt x="1330" y="143"/>
                </a:lnTo>
                <a:lnTo>
                  <a:pt x="1331" y="145"/>
                </a:lnTo>
                <a:lnTo>
                  <a:pt x="1331" y="146"/>
                </a:lnTo>
                <a:lnTo>
                  <a:pt x="1333" y="147"/>
                </a:lnTo>
                <a:lnTo>
                  <a:pt x="1333" y="148"/>
                </a:lnTo>
                <a:lnTo>
                  <a:pt x="1333" y="147"/>
                </a:lnTo>
                <a:lnTo>
                  <a:pt x="1334" y="146"/>
                </a:lnTo>
                <a:lnTo>
                  <a:pt x="1334" y="145"/>
                </a:lnTo>
                <a:lnTo>
                  <a:pt x="1335" y="143"/>
                </a:lnTo>
                <a:lnTo>
                  <a:pt x="1335" y="144"/>
                </a:lnTo>
                <a:lnTo>
                  <a:pt x="1335" y="144"/>
                </a:lnTo>
                <a:lnTo>
                  <a:pt x="1336" y="145"/>
                </a:lnTo>
                <a:lnTo>
                  <a:pt x="1336" y="144"/>
                </a:lnTo>
                <a:lnTo>
                  <a:pt x="1337" y="144"/>
                </a:lnTo>
                <a:lnTo>
                  <a:pt x="1337" y="145"/>
                </a:lnTo>
                <a:lnTo>
                  <a:pt x="1338" y="146"/>
                </a:lnTo>
                <a:lnTo>
                  <a:pt x="1338" y="148"/>
                </a:lnTo>
                <a:lnTo>
                  <a:pt x="1338" y="147"/>
                </a:lnTo>
                <a:lnTo>
                  <a:pt x="1339" y="148"/>
                </a:lnTo>
                <a:lnTo>
                  <a:pt x="1339" y="147"/>
                </a:lnTo>
                <a:lnTo>
                  <a:pt x="1340" y="146"/>
                </a:lnTo>
                <a:lnTo>
                  <a:pt x="1340" y="146"/>
                </a:lnTo>
                <a:lnTo>
                  <a:pt x="1340" y="147"/>
                </a:lnTo>
                <a:lnTo>
                  <a:pt x="1342" y="148"/>
                </a:lnTo>
                <a:lnTo>
                  <a:pt x="1342" y="147"/>
                </a:lnTo>
                <a:lnTo>
                  <a:pt x="1343" y="147"/>
                </a:lnTo>
                <a:lnTo>
                  <a:pt x="1343" y="146"/>
                </a:lnTo>
                <a:lnTo>
                  <a:pt x="1343" y="147"/>
                </a:lnTo>
                <a:lnTo>
                  <a:pt x="1344" y="147"/>
                </a:lnTo>
                <a:lnTo>
                  <a:pt x="1344" y="147"/>
                </a:lnTo>
                <a:lnTo>
                  <a:pt x="1345" y="147"/>
                </a:lnTo>
                <a:lnTo>
                  <a:pt x="1345" y="147"/>
                </a:lnTo>
                <a:lnTo>
                  <a:pt x="1345" y="147"/>
                </a:lnTo>
                <a:lnTo>
                  <a:pt x="1346" y="148"/>
                </a:lnTo>
                <a:lnTo>
                  <a:pt x="1346" y="147"/>
                </a:lnTo>
                <a:lnTo>
                  <a:pt x="1347" y="148"/>
                </a:lnTo>
                <a:lnTo>
                  <a:pt x="1347" y="147"/>
                </a:lnTo>
                <a:lnTo>
                  <a:pt x="1347" y="146"/>
                </a:lnTo>
                <a:lnTo>
                  <a:pt x="1348" y="146"/>
                </a:lnTo>
                <a:lnTo>
                  <a:pt x="1348" y="144"/>
                </a:lnTo>
                <a:lnTo>
                  <a:pt x="1349" y="144"/>
                </a:lnTo>
                <a:lnTo>
                  <a:pt x="1349" y="144"/>
                </a:lnTo>
                <a:lnTo>
                  <a:pt x="1351" y="143"/>
                </a:lnTo>
                <a:lnTo>
                  <a:pt x="1351" y="144"/>
                </a:lnTo>
                <a:lnTo>
                  <a:pt x="1351" y="145"/>
                </a:lnTo>
                <a:lnTo>
                  <a:pt x="1352" y="145"/>
                </a:lnTo>
                <a:lnTo>
                  <a:pt x="1352" y="144"/>
                </a:lnTo>
                <a:lnTo>
                  <a:pt x="1353" y="143"/>
                </a:lnTo>
                <a:lnTo>
                  <a:pt x="1353" y="144"/>
                </a:lnTo>
                <a:lnTo>
                  <a:pt x="1353" y="143"/>
                </a:lnTo>
                <a:lnTo>
                  <a:pt x="1354" y="143"/>
                </a:lnTo>
                <a:lnTo>
                  <a:pt x="1354" y="144"/>
                </a:lnTo>
                <a:lnTo>
                  <a:pt x="1355" y="143"/>
                </a:lnTo>
                <a:lnTo>
                  <a:pt x="1355" y="143"/>
                </a:lnTo>
                <a:lnTo>
                  <a:pt x="1355" y="143"/>
                </a:lnTo>
                <a:lnTo>
                  <a:pt x="1356" y="143"/>
                </a:lnTo>
                <a:lnTo>
                  <a:pt x="1356" y="140"/>
                </a:lnTo>
                <a:lnTo>
                  <a:pt x="1357" y="142"/>
                </a:lnTo>
                <a:lnTo>
                  <a:pt x="1357" y="140"/>
                </a:lnTo>
                <a:lnTo>
                  <a:pt x="1357" y="142"/>
                </a:lnTo>
                <a:lnTo>
                  <a:pt x="1358" y="143"/>
                </a:lnTo>
                <a:lnTo>
                  <a:pt x="1358" y="143"/>
                </a:lnTo>
                <a:lnTo>
                  <a:pt x="1360" y="142"/>
                </a:lnTo>
                <a:lnTo>
                  <a:pt x="1360" y="142"/>
                </a:lnTo>
                <a:lnTo>
                  <a:pt x="1360" y="142"/>
                </a:lnTo>
                <a:lnTo>
                  <a:pt x="1361" y="142"/>
                </a:lnTo>
                <a:lnTo>
                  <a:pt x="1361" y="140"/>
                </a:lnTo>
                <a:lnTo>
                  <a:pt x="1362" y="142"/>
                </a:lnTo>
                <a:lnTo>
                  <a:pt x="1362" y="143"/>
                </a:lnTo>
                <a:lnTo>
                  <a:pt x="1362" y="143"/>
                </a:lnTo>
                <a:lnTo>
                  <a:pt x="1363" y="143"/>
                </a:lnTo>
                <a:lnTo>
                  <a:pt x="1363" y="143"/>
                </a:lnTo>
                <a:lnTo>
                  <a:pt x="1364" y="143"/>
                </a:lnTo>
                <a:lnTo>
                  <a:pt x="1364" y="144"/>
                </a:lnTo>
                <a:lnTo>
                  <a:pt x="1365" y="143"/>
                </a:lnTo>
                <a:lnTo>
                  <a:pt x="1365" y="143"/>
                </a:lnTo>
                <a:lnTo>
                  <a:pt x="1365" y="144"/>
                </a:lnTo>
                <a:lnTo>
                  <a:pt x="1366" y="145"/>
                </a:lnTo>
                <a:lnTo>
                  <a:pt x="1366" y="145"/>
                </a:lnTo>
                <a:lnTo>
                  <a:pt x="1367" y="146"/>
                </a:lnTo>
                <a:lnTo>
                  <a:pt x="1367" y="146"/>
                </a:lnTo>
                <a:lnTo>
                  <a:pt x="1367" y="146"/>
                </a:lnTo>
                <a:lnTo>
                  <a:pt x="1369" y="146"/>
                </a:lnTo>
                <a:lnTo>
                  <a:pt x="1369" y="147"/>
                </a:lnTo>
                <a:lnTo>
                  <a:pt x="1370" y="148"/>
                </a:lnTo>
                <a:lnTo>
                  <a:pt x="1370" y="148"/>
                </a:lnTo>
                <a:lnTo>
                  <a:pt x="1370" y="148"/>
                </a:lnTo>
                <a:lnTo>
                  <a:pt x="1371" y="147"/>
                </a:lnTo>
                <a:lnTo>
                  <a:pt x="1371" y="147"/>
                </a:lnTo>
                <a:lnTo>
                  <a:pt x="1372" y="147"/>
                </a:lnTo>
                <a:lnTo>
                  <a:pt x="1372" y="146"/>
                </a:lnTo>
                <a:lnTo>
                  <a:pt x="1372" y="146"/>
                </a:lnTo>
                <a:lnTo>
                  <a:pt x="1373" y="146"/>
                </a:lnTo>
                <a:lnTo>
                  <a:pt x="1373" y="146"/>
                </a:lnTo>
                <a:lnTo>
                  <a:pt x="1374" y="147"/>
                </a:lnTo>
                <a:lnTo>
                  <a:pt x="1374" y="146"/>
                </a:lnTo>
                <a:lnTo>
                  <a:pt x="1374" y="145"/>
                </a:lnTo>
                <a:lnTo>
                  <a:pt x="1375" y="145"/>
                </a:lnTo>
                <a:lnTo>
                  <a:pt x="1375" y="146"/>
                </a:lnTo>
                <a:lnTo>
                  <a:pt x="1376" y="145"/>
                </a:lnTo>
                <a:lnTo>
                  <a:pt x="1376" y="145"/>
                </a:lnTo>
                <a:lnTo>
                  <a:pt x="1376" y="145"/>
                </a:lnTo>
                <a:lnTo>
                  <a:pt x="1378" y="144"/>
                </a:lnTo>
                <a:lnTo>
                  <a:pt x="1378" y="143"/>
                </a:lnTo>
                <a:lnTo>
                  <a:pt x="1379" y="145"/>
                </a:lnTo>
                <a:lnTo>
                  <a:pt x="1379" y="144"/>
                </a:lnTo>
                <a:lnTo>
                  <a:pt x="1380" y="145"/>
                </a:lnTo>
                <a:lnTo>
                  <a:pt x="1380" y="145"/>
                </a:lnTo>
                <a:lnTo>
                  <a:pt x="1380" y="145"/>
                </a:lnTo>
                <a:lnTo>
                  <a:pt x="1381" y="147"/>
                </a:lnTo>
                <a:lnTo>
                  <a:pt x="1381" y="148"/>
                </a:lnTo>
                <a:lnTo>
                  <a:pt x="1382" y="149"/>
                </a:lnTo>
                <a:lnTo>
                  <a:pt x="1382" y="149"/>
                </a:lnTo>
                <a:lnTo>
                  <a:pt x="1382" y="151"/>
                </a:lnTo>
                <a:lnTo>
                  <a:pt x="1383" y="151"/>
                </a:lnTo>
                <a:lnTo>
                  <a:pt x="1383" y="151"/>
                </a:lnTo>
                <a:lnTo>
                  <a:pt x="1384" y="148"/>
                </a:lnTo>
                <a:lnTo>
                  <a:pt x="1384" y="148"/>
                </a:lnTo>
                <a:lnTo>
                  <a:pt x="1384" y="147"/>
                </a:lnTo>
                <a:lnTo>
                  <a:pt x="1385" y="146"/>
                </a:lnTo>
                <a:lnTo>
                  <a:pt x="1385" y="146"/>
                </a:lnTo>
                <a:lnTo>
                  <a:pt x="1387" y="147"/>
                </a:lnTo>
                <a:lnTo>
                  <a:pt x="1387" y="147"/>
                </a:lnTo>
                <a:lnTo>
                  <a:pt x="1387" y="147"/>
                </a:lnTo>
                <a:lnTo>
                  <a:pt x="1388" y="147"/>
                </a:lnTo>
                <a:lnTo>
                  <a:pt x="1388" y="147"/>
                </a:lnTo>
                <a:lnTo>
                  <a:pt x="1389" y="147"/>
                </a:lnTo>
                <a:lnTo>
                  <a:pt x="1389" y="146"/>
                </a:lnTo>
                <a:lnTo>
                  <a:pt x="1389" y="146"/>
                </a:lnTo>
                <a:lnTo>
                  <a:pt x="1390" y="146"/>
                </a:lnTo>
                <a:lnTo>
                  <a:pt x="1390" y="145"/>
                </a:lnTo>
                <a:lnTo>
                  <a:pt x="1391" y="146"/>
                </a:lnTo>
                <a:lnTo>
                  <a:pt x="1391" y="145"/>
                </a:lnTo>
                <a:lnTo>
                  <a:pt x="1391" y="144"/>
                </a:lnTo>
                <a:lnTo>
                  <a:pt x="1392" y="145"/>
                </a:lnTo>
                <a:lnTo>
                  <a:pt x="1392" y="146"/>
                </a:lnTo>
                <a:lnTo>
                  <a:pt x="1393" y="146"/>
                </a:lnTo>
                <a:lnTo>
                  <a:pt x="1393" y="146"/>
                </a:lnTo>
                <a:lnTo>
                  <a:pt x="1394" y="147"/>
                </a:lnTo>
                <a:lnTo>
                  <a:pt x="1394" y="147"/>
                </a:lnTo>
                <a:lnTo>
                  <a:pt x="1394" y="147"/>
                </a:lnTo>
                <a:lnTo>
                  <a:pt x="1396" y="146"/>
                </a:lnTo>
                <a:lnTo>
                  <a:pt x="1396" y="146"/>
                </a:lnTo>
                <a:lnTo>
                  <a:pt x="1397" y="147"/>
                </a:lnTo>
                <a:lnTo>
                  <a:pt x="1397" y="147"/>
                </a:lnTo>
                <a:lnTo>
                  <a:pt x="1397" y="146"/>
                </a:lnTo>
                <a:lnTo>
                  <a:pt x="1398" y="146"/>
                </a:lnTo>
                <a:lnTo>
                  <a:pt x="1398" y="146"/>
                </a:lnTo>
                <a:lnTo>
                  <a:pt x="1399" y="146"/>
                </a:lnTo>
                <a:lnTo>
                  <a:pt x="1399" y="147"/>
                </a:lnTo>
                <a:lnTo>
                  <a:pt x="1399" y="146"/>
                </a:lnTo>
                <a:lnTo>
                  <a:pt x="1400" y="146"/>
                </a:lnTo>
                <a:lnTo>
                  <a:pt x="1400" y="146"/>
                </a:lnTo>
                <a:lnTo>
                  <a:pt x="1401" y="146"/>
                </a:lnTo>
                <a:lnTo>
                  <a:pt x="1401" y="145"/>
                </a:lnTo>
                <a:lnTo>
                  <a:pt x="1401" y="145"/>
                </a:lnTo>
                <a:lnTo>
                  <a:pt x="1402" y="146"/>
                </a:lnTo>
                <a:lnTo>
                  <a:pt x="1402" y="145"/>
                </a:lnTo>
                <a:lnTo>
                  <a:pt x="1403" y="146"/>
                </a:lnTo>
                <a:lnTo>
                  <a:pt x="1403" y="146"/>
                </a:lnTo>
                <a:lnTo>
                  <a:pt x="1403" y="146"/>
                </a:lnTo>
                <a:lnTo>
                  <a:pt x="1405" y="146"/>
                </a:lnTo>
                <a:lnTo>
                  <a:pt x="1405" y="145"/>
                </a:lnTo>
                <a:lnTo>
                  <a:pt x="1406" y="145"/>
                </a:lnTo>
                <a:lnTo>
                  <a:pt x="1406" y="144"/>
                </a:lnTo>
                <a:lnTo>
                  <a:pt x="1406" y="145"/>
                </a:lnTo>
                <a:lnTo>
                  <a:pt x="1407" y="145"/>
                </a:lnTo>
                <a:lnTo>
                  <a:pt x="1407" y="145"/>
                </a:lnTo>
                <a:lnTo>
                  <a:pt x="1408" y="145"/>
                </a:lnTo>
                <a:lnTo>
                  <a:pt x="1408" y="145"/>
                </a:lnTo>
                <a:lnTo>
                  <a:pt x="1409" y="144"/>
                </a:lnTo>
                <a:lnTo>
                  <a:pt x="1409" y="144"/>
                </a:lnTo>
                <a:lnTo>
                  <a:pt x="1409" y="144"/>
                </a:lnTo>
                <a:lnTo>
                  <a:pt x="1410" y="144"/>
                </a:lnTo>
                <a:lnTo>
                  <a:pt x="1410" y="144"/>
                </a:lnTo>
                <a:lnTo>
                  <a:pt x="1411" y="144"/>
                </a:lnTo>
                <a:lnTo>
                  <a:pt x="1411" y="145"/>
                </a:lnTo>
                <a:lnTo>
                  <a:pt x="1411" y="145"/>
                </a:lnTo>
                <a:lnTo>
                  <a:pt x="1412" y="145"/>
                </a:lnTo>
                <a:lnTo>
                  <a:pt x="1412" y="145"/>
                </a:lnTo>
                <a:lnTo>
                  <a:pt x="1414" y="145"/>
                </a:lnTo>
                <a:lnTo>
                  <a:pt x="1414" y="146"/>
                </a:lnTo>
                <a:lnTo>
                  <a:pt x="1414" y="146"/>
                </a:lnTo>
                <a:lnTo>
                  <a:pt x="1415" y="146"/>
                </a:lnTo>
                <a:lnTo>
                  <a:pt x="1415" y="145"/>
                </a:lnTo>
                <a:lnTo>
                  <a:pt x="1416" y="145"/>
                </a:lnTo>
                <a:lnTo>
                  <a:pt x="1416" y="144"/>
                </a:lnTo>
                <a:lnTo>
                  <a:pt x="1416" y="145"/>
                </a:lnTo>
                <a:lnTo>
                  <a:pt x="1417" y="145"/>
                </a:lnTo>
                <a:lnTo>
                  <a:pt x="1417" y="146"/>
                </a:lnTo>
                <a:lnTo>
                  <a:pt x="1418" y="145"/>
                </a:lnTo>
                <a:lnTo>
                  <a:pt x="1418" y="145"/>
                </a:lnTo>
                <a:lnTo>
                  <a:pt x="1418" y="145"/>
                </a:lnTo>
                <a:lnTo>
                  <a:pt x="1419" y="144"/>
                </a:lnTo>
                <a:lnTo>
                  <a:pt x="1419" y="144"/>
                </a:lnTo>
                <a:lnTo>
                  <a:pt x="1420" y="144"/>
                </a:lnTo>
                <a:lnTo>
                  <a:pt x="1420" y="144"/>
                </a:lnTo>
                <a:lnTo>
                  <a:pt x="1421" y="143"/>
                </a:lnTo>
                <a:lnTo>
                  <a:pt x="1421" y="144"/>
                </a:lnTo>
                <a:lnTo>
                  <a:pt x="1421" y="144"/>
                </a:lnTo>
                <a:lnTo>
                  <a:pt x="1423" y="146"/>
                </a:lnTo>
                <a:lnTo>
                  <a:pt x="1423" y="145"/>
                </a:lnTo>
                <a:lnTo>
                  <a:pt x="1424" y="146"/>
                </a:lnTo>
                <a:lnTo>
                  <a:pt x="1424" y="146"/>
                </a:lnTo>
                <a:lnTo>
                  <a:pt x="1424" y="146"/>
                </a:lnTo>
                <a:lnTo>
                  <a:pt x="1425" y="146"/>
                </a:lnTo>
                <a:lnTo>
                  <a:pt x="1425" y="145"/>
                </a:lnTo>
                <a:lnTo>
                  <a:pt x="1426" y="146"/>
                </a:lnTo>
                <a:lnTo>
                  <a:pt x="1426" y="147"/>
                </a:lnTo>
                <a:lnTo>
                  <a:pt x="1426" y="147"/>
                </a:lnTo>
                <a:lnTo>
                  <a:pt x="1427" y="147"/>
                </a:lnTo>
                <a:lnTo>
                  <a:pt x="1427" y="147"/>
                </a:lnTo>
                <a:lnTo>
                  <a:pt x="1428" y="148"/>
                </a:lnTo>
                <a:lnTo>
                  <a:pt x="1428" y="147"/>
                </a:lnTo>
                <a:lnTo>
                  <a:pt x="1428" y="145"/>
                </a:lnTo>
                <a:lnTo>
                  <a:pt x="1429" y="146"/>
                </a:lnTo>
                <a:lnTo>
                  <a:pt x="1429" y="147"/>
                </a:lnTo>
                <a:lnTo>
                  <a:pt x="1430" y="146"/>
                </a:lnTo>
                <a:lnTo>
                  <a:pt x="1430" y="147"/>
                </a:lnTo>
                <a:lnTo>
                  <a:pt x="1430" y="147"/>
                </a:lnTo>
                <a:lnTo>
                  <a:pt x="1431" y="148"/>
                </a:lnTo>
                <a:lnTo>
                  <a:pt x="1431" y="148"/>
                </a:lnTo>
                <a:lnTo>
                  <a:pt x="1433" y="148"/>
                </a:lnTo>
                <a:lnTo>
                  <a:pt x="1433" y="149"/>
                </a:lnTo>
                <a:lnTo>
                  <a:pt x="1433" y="148"/>
                </a:lnTo>
                <a:lnTo>
                  <a:pt x="1434" y="148"/>
                </a:lnTo>
                <a:lnTo>
                  <a:pt x="1434" y="149"/>
                </a:lnTo>
                <a:lnTo>
                  <a:pt x="1435" y="148"/>
                </a:lnTo>
                <a:lnTo>
                  <a:pt x="1435" y="148"/>
                </a:lnTo>
                <a:lnTo>
                  <a:pt x="1436" y="149"/>
                </a:lnTo>
                <a:lnTo>
                  <a:pt x="1436" y="148"/>
                </a:lnTo>
                <a:lnTo>
                  <a:pt x="1436" y="148"/>
                </a:lnTo>
                <a:lnTo>
                  <a:pt x="1437" y="148"/>
                </a:lnTo>
                <a:lnTo>
                  <a:pt x="1437" y="148"/>
                </a:lnTo>
                <a:lnTo>
                  <a:pt x="1438" y="148"/>
                </a:lnTo>
                <a:lnTo>
                  <a:pt x="1438" y="147"/>
                </a:lnTo>
                <a:lnTo>
                  <a:pt x="1438" y="146"/>
                </a:lnTo>
                <a:lnTo>
                  <a:pt x="1439" y="147"/>
                </a:lnTo>
                <a:lnTo>
                  <a:pt x="1439" y="147"/>
                </a:lnTo>
                <a:lnTo>
                  <a:pt x="1440" y="147"/>
                </a:lnTo>
                <a:lnTo>
                  <a:pt x="1440" y="148"/>
                </a:lnTo>
                <a:lnTo>
                  <a:pt x="1440" y="147"/>
                </a:lnTo>
                <a:lnTo>
                  <a:pt x="1442" y="148"/>
                </a:lnTo>
                <a:lnTo>
                  <a:pt x="1442" y="147"/>
                </a:lnTo>
                <a:lnTo>
                  <a:pt x="1443" y="147"/>
                </a:lnTo>
                <a:lnTo>
                  <a:pt x="1443" y="147"/>
                </a:lnTo>
                <a:lnTo>
                  <a:pt x="1443" y="147"/>
                </a:lnTo>
                <a:lnTo>
                  <a:pt x="1444" y="146"/>
                </a:lnTo>
                <a:lnTo>
                  <a:pt x="1444" y="147"/>
                </a:lnTo>
                <a:lnTo>
                  <a:pt x="1445" y="147"/>
                </a:lnTo>
                <a:lnTo>
                  <a:pt x="1445" y="148"/>
                </a:lnTo>
                <a:lnTo>
                  <a:pt x="1445" y="149"/>
                </a:lnTo>
                <a:lnTo>
                  <a:pt x="1446" y="149"/>
                </a:lnTo>
                <a:lnTo>
                  <a:pt x="1446" y="149"/>
                </a:lnTo>
                <a:lnTo>
                  <a:pt x="1447" y="148"/>
                </a:lnTo>
                <a:lnTo>
                  <a:pt x="1447" y="148"/>
                </a:lnTo>
                <a:lnTo>
                  <a:pt x="1447" y="147"/>
                </a:lnTo>
                <a:lnTo>
                  <a:pt x="1448" y="148"/>
                </a:lnTo>
                <a:lnTo>
                  <a:pt x="1448" y="148"/>
                </a:lnTo>
                <a:lnTo>
                  <a:pt x="1449" y="148"/>
                </a:lnTo>
                <a:lnTo>
                  <a:pt x="1449" y="147"/>
                </a:lnTo>
                <a:lnTo>
                  <a:pt x="1451" y="147"/>
                </a:lnTo>
                <a:lnTo>
                  <a:pt x="1451" y="147"/>
                </a:lnTo>
                <a:lnTo>
                  <a:pt x="1451" y="146"/>
                </a:lnTo>
                <a:lnTo>
                  <a:pt x="1452" y="147"/>
                </a:lnTo>
                <a:lnTo>
                  <a:pt x="1452" y="148"/>
                </a:lnTo>
                <a:lnTo>
                  <a:pt x="1453" y="148"/>
                </a:lnTo>
                <a:lnTo>
                  <a:pt x="1453" y="147"/>
                </a:lnTo>
                <a:lnTo>
                  <a:pt x="1453" y="148"/>
                </a:lnTo>
                <a:lnTo>
                  <a:pt x="1454" y="148"/>
                </a:lnTo>
                <a:lnTo>
                  <a:pt x="1454" y="148"/>
                </a:lnTo>
                <a:lnTo>
                  <a:pt x="1455" y="147"/>
                </a:lnTo>
                <a:lnTo>
                  <a:pt x="1455" y="147"/>
                </a:lnTo>
                <a:lnTo>
                  <a:pt x="1455" y="148"/>
                </a:lnTo>
                <a:lnTo>
                  <a:pt x="1456" y="151"/>
                </a:lnTo>
                <a:lnTo>
                  <a:pt x="1456" y="151"/>
                </a:lnTo>
                <a:lnTo>
                  <a:pt x="1457" y="152"/>
                </a:lnTo>
                <a:lnTo>
                  <a:pt x="1457" y="152"/>
                </a:lnTo>
                <a:lnTo>
                  <a:pt x="1457" y="152"/>
                </a:lnTo>
                <a:lnTo>
                  <a:pt x="1458" y="152"/>
                </a:lnTo>
                <a:lnTo>
                  <a:pt x="1458" y="152"/>
                </a:lnTo>
                <a:lnTo>
                  <a:pt x="1460" y="149"/>
                </a:lnTo>
                <a:lnTo>
                  <a:pt x="1460" y="148"/>
                </a:lnTo>
                <a:lnTo>
                  <a:pt x="1460" y="148"/>
                </a:lnTo>
                <a:lnTo>
                  <a:pt x="1461" y="149"/>
                </a:lnTo>
                <a:lnTo>
                  <a:pt x="1461" y="151"/>
                </a:lnTo>
                <a:lnTo>
                  <a:pt x="1462" y="152"/>
                </a:lnTo>
                <a:lnTo>
                  <a:pt x="1462" y="153"/>
                </a:lnTo>
                <a:lnTo>
                  <a:pt x="1462" y="154"/>
                </a:lnTo>
                <a:lnTo>
                  <a:pt x="1463" y="152"/>
                </a:lnTo>
                <a:lnTo>
                  <a:pt x="1463" y="151"/>
                </a:lnTo>
                <a:lnTo>
                  <a:pt x="1464" y="149"/>
                </a:lnTo>
                <a:lnTo>
                  <a:pt x="1464" y="149"/>
                </a:lnTo>
                <a:lnTo>
                  <a:pt x="1465" y="149"/>
                </a:lnTo>
                <a:lnTo>
                  <a:pt x="1465" y="151"/>
                </a:lnTo>
                <a:lnTo>
                  <a:pt x="1465" y="151"/>
                </a:lnTo>
                <a:lnTo>
                  <a:pt x="1466" y="151"/>
                </a:lnTo>
                <a:lnTo>
                  <a:pt x="1466" y="152"/>
                </a:lnTo>
                <a:lnTo>
                  <a:pt x="1467" y="151"/>
                </a:lnTo>
                <a:lnTo>
                  <a:pt x="1467" y="152"/>
                </a:lnTo>
                <a:lnTo>
                  <a:pt x="1467" y="152"/>
                </a:lnTo>
                <a:lnTo>
                  <a:pt x="1469" y="153"/>
                </a:lnTo>
                <a:lnTo>
                  <a:pt x="1469" y="153"/>
                </a:lnTo>
                <a:lnTo>
                  <a:pt x="1470" y="153"/>
                </a:lnTo>
                <a:lnTo>
                  <a:pt x="1470" y="153"/>
                </a:lnTo>
                <a:lnTo>
                  <a:pt x="1470" y="153"/>
                </a:lnTo>
                <a:lnTo>
                  <a:pt x="1471" y="151"/>
                </a:lnTo>
                <a:lnTo>
                  <a:pt x="1471" y="152"/>
                </a:lnTo>
                <a:lnTo>
                  <a:pt x="1472" y="153"/>
                </a:lnTo>
                <a:lnTo>
                  <a:pt x="1472" y="155"/>
                </a:lnTo>
                <a:lnTo>
                  <a:pt x="1472" y="155"/>
                </a:lnTo>
                <a:lnTo>
                  <a:pt x="1473" y="155"/>
                </a:lnTo>
                <a:lnTo>
                  <a:pt x="1473" y="154"/>
                </a:lnTo>
                <a:lnTo>
                  <a:pt x="1474" y="154"/>
                </a:lnTo>
                <a:lnTo>
                  <a:pt x="1474" y="153"/>
                </a:lnTo>
                <a:lnTo>
                  <a:pt x="1474" y="154"/>
                </a:lnTo>
                <a:lnTo>
                  <a:pt x="1475" y="153"/>
                </a:lnTo>
                <a:lnTo>
                  <a:pt x="1475" y="154"/>
                </a:lnTo>
                <a:lnTo>
                  <a:pt x="1476" y="154"/>
                </a:lnTo>
                <a:lnTo>
                  <a:pt x="1476" y="154"/>
                </a:lnTo>
                <a:lnTo>
                  <a:pt x="1478" y="155"/>
                </a:lnTo>
                <a:lnTo>
                  <a:pt x="1478" y="155"/>
                </a:lnTo>
                <a:lnTo>
                  <a:pt x="1478" y="155"/>
                </a:lnTo>
                <a:lnTo>
                  <a:pt x="1479" y="155"/>
                </a:lnTo>
                <a:lnTo>
                  <a:pt x="1479" y="155"/>
                </a:lnTo>
                <a:lnTo>
                  <a:pt x="1480" y="153"/>
                </a:lnTo>
                <a:lnTo>
                  <a:pt x="1480" y="153"/>
                </a:lnTo>
                <a:lnTo>
                  <a:pt x="1480" y="153"/>
                </a:lnTo>
                <a:lnTo>
                  <a:pt x="1481" y="152"/>
                </a:lnTo>
                <a:lnTo>
                  <a:pt x="1481" y="152"/>
                </a:lnTo>
                <a:lnTo>
                  <a:pt x="1482" y="151"/>
                </a:lnTo>
                <a:lnTo>
                  <a:pt x="1482" y="152"/>
                </a:lnTo>
                <a:lnTo>
                  <a:pt x="1482" y="152"/>
                </a:lnTo>
                <a:lnTo>
                  <a:pt x="1483" y="151"/>
                </a:lnTo>
                <a:lnTo>
                  <a:pt x="1483" y="152"/>
                </a:lnTo>
                <a:lnTo>
                  <a:pt x="1484" y="152"/>
                </a:lnTo>
                <a:lnTo>
                  <a:pt x="1484" y="152"/>
                </a:lnTo>
                <a:lnTo>
                  <a:pt x="1484" y="154"/>
                </a:lnTo>
                <a:lnTo>
                  <a:pt x="1485" y="154"/>
                </a:lnTo>
                <a:lnTo>
                  <a:pt x="1485" y="155"/>
                </a:lnTo>
                <a:lnTo>
                  <a:pt x="1487" y="156"/>
                </a:lnTo>
                <a:lnTo>
                  <a:pt x="1487" y="156"/>
                </a:lnTo>
                <a:lnTo>
                  <a:pt x="1487" y="157"/>
                </a:lnTo>
                <a:lnTo>
                  <a:pt x="1488" y="157"/>
                </a:lnTo>
                <a:lnTo>
                  <a:pt x="1488" y="157"/>
                </a:lnTo>
                <a:lnTo>
                  <a:pt x="1489" y="156"/>
                </a:lnTo>
                <a:lnTo>
                  <a:pt x="1489" y="156"/>
                </a:lnTo>
                <a:lnTo>
                  <a:pt x="1489" y="156"/>
                </a:lnTo>
                <a:lnTo>
                  <a:pt x="1490" y="156"/>
                </a:lnTo>
                <a:lnTo>
                  <a:pt x="1490" y="157"/>
                </a:lnTo>
                <a:lnTo>
                  <a:pt x="1491" y="156"/>
                </a:lnTo>
                <a:lnTo>
                  <a:pt x="1491" y="156"/>
                </a:lnTo>
                <a:lnTo>
                  <a:pt x="1492" y="156"/>
                </a:lnTo>
                <a:lnTo>
                  <a:pt x="1492" y="157"/>
                </a:lnTo>
                <a:lnTo>
                  <a:pt x="1492" y="157"/>
                </a:lnTo>
                <a:lnTo>
                  <a:pt x="1493" y="158"/>
                </a:lnTo>
                <a:lnTo>
                  <a:pt x="1493" y="157"/>
                </a:lnTo>
                <a:lnTo>
                  <a:pt x="1494" y="155"/>
                </a:lnTo>
                <a:lnTo>
                  <a:pt x="1494" y="156"/>
                </a:lnTo>
                <a:lnTo>
                  <a:pt x="1494" y="154"/>
                </a:lnTo>
                <a:lnTo>
                  <a:pt x="1496" y="155"/>
                </a:lnTo>
                <a:lnTo>
                  <a:pt x="1496" y="156"/>
                </a:lnTo>
                <a:lnTo>
                  <a:pt x="1497" y="156"/>
                </a:lnTo>
                <a:lnTo>
                  <a:pt x="1497" y="158"/>
                </a:lnTo>
                <a:lnTo>
                  <a:pt x="1497" y="160"/>
                </a:lnTo>
                <a:lnTo>
                  <a:pt x="1498" y="160"/>
                </a:lnTo>
                <a:lnTo>
                  <a:pt x="1498" y="161"/>
                </a:lnTo>
                <a:lnTo>
                  <a:pt x="1499" y="162"/>
                </a:lnTo>
                <a:lnTo>
                  <a:pt x="1499" y="162"/>
                </a:lnTo>
                <a:lnTo>
                  <a:pt x="1499" y="162"/>
                </a:lnTo>
                <a:lnTo>
                  <a:pt x="1500" y="162"/>
                </a:lnTo>
                <a:lnTo>
                  <a:pt x="1500" y="163"/>
                </a:lnTo>
                <a:lnTo>
                  <a:pt x="1501" y="163"/>
                </a:lnTo>
                <a:lnTo>
                  <a:pt x="1501" y="161"/>
                </a:lnTo>
                <a:lnTo>
                  <a:pt x="1501" y="161"/>
                </a:lnTo>
                <a:lnTo>
                  <a:pt x="1502" y="160"/>
                </a:lnTo>
                <a:lnTo>
                  <a:pt x="1502" y="161"/>
                </a:lnTo>
                <a:lnTo>
                  <a:pt x="1503" y="162"/>
                </a:lnTo>
                <a:lnTo>
                  <a:pt x="1503" y="164"/>
                </a:lnTo>
                <a:lnTo>
                  <a:pt x="1503" y="164"/>
                </a:lnTo>
                <a:lnTo>
                  <a:pt x="1505" y="165"/>
                </a:lnTo>
                <a:lnTo>
                  <a:pt x="1505" y="165"/>
                </a:lnTo>
                <a:lnTo>
                  <a:pt x="1506" y="166"/>
                </a:lnTo>
                <a:lnTo>
                  <a:pt x="1506" y="166"/>
                </a:lnTo>
                <a:lnTo>
                  <a:pt x="1507" y="166"/>
                </a:lnTo>
                <a:lnTo>
                  <a:pt x="1507" y="166"/>
                </a:lnTo>
                <a:lnTo>
                  <a:pt x="1507" y="164"/>
                </a:lnTo>
                <a:lnTo>
                  <a:pt x="1508" y="165"/>
                </a:lnTo>
                <a:lnTo>
                  <a:pt x="1508" y="165"/>
                </a:lnTo>
                <a:lnTo>
                  <a:pt x="1509" y="164"/>
                </a:lnTo>
                <a:lnTo>
                  <a:pt x="1509" y="164"/>
                </a:lnTo>
                <a:lnTo>
                  <a:pt x="1509" y="164"/>
                </a:lnTo>
                <a:lnTo>
                  <a:pt x="1510" y="164"/>
                </a:lnTo>
                <a:lnTo>
                  <a:pt x="1510" y="164"/>
                </a:lnTo>
                <a:lnTo>
                  <a:pt x="1511" y="164"/>
                </a:lnTo>
                <a:lnTo>
                  <a:pt x="1511" y="165"/>
                </a:lnTo>
                <a:lnTo>
                  <a:pt x="1511" y="166"/>
                </a:lnTo>
                <a:lnTo>
                  <a:pt x="1512" y="166"/>
                </a:lnTo>
                <a:lnTo>
                  <a:pt x="1512" y="167"/>
                </a:lnTo>
                <a:lnTo>
                  <a:pt x="1514" y="166"/>
                </a:lnTo>
                <a:lnTo>
                  <a:pt x="1514" y="167"/>
                </a:lnTo>
                <a:lnTo>
                  <a:pt x="1514" y="169"/>
                </a:lnTo>
                <a:lnTo>
                  <a:pt x="1515" y="170"/>
                </a:lnTo>
                <a:lnTo>
                  <a:pt x="1515" y="171"/>
                </a:lnTo>
                <a:lnTo>
                  <a:pt x="1516" y="171"/>
                </a:lnTo>
                <a:lnTo>
                  <a:pt x="1516" y="171"/>
                </a:lnTo>
                <a:lnTo>
                  <a:pt x="1516" y="172"/>
                </a:lnTo>
                <a:lnTo>
                  <a:pt x="1517" y="171"/>
                </a:lnTo>
                <a:lnTo>
                  <a:pt x="1517" y="170"/>
                </a:lnTo>
                <a:lnTo>
                  <a:pt x="1518" y="170"/>
                </a:lnTo>
                <a:lnTo>
                  <a:pt x="1518" y="170"/>
                </a:lnTo>
                <a:lnTo>
                  <a:pt x="1518" y="169"/>
                </a:lnTo>
                <a:lnTo>
                  <a:pt x="1519" y="169"/>
                </a:lnTo>
                <a:lnTo>
                  <a:pt x="1519" y="169"/>
                </a:lnTo>
                <a:lnTo>
                  <a:pt x="1520" y="169"/>
                </a:lnTo>
                <a:lnTo>
                  <a:pt x="1520" y="169"/>
                </a:lnTo>
                <a:lnTo>
                  <a:pt x="1521" y="169"/>
                </a:lnTo>
                <a:lnTo>
                  <a:pt x="1521" y="170"/>
                </a:lnTo>
                <a:lnTo>
                  <a:pt x="1521" y="170"/>
                </a:lnTo>
                <a:lnTo>
                  <a:pt x="1523" y="169"/>
                </a:lnTo>
                <a:lnTo>
                  <a:pt x="1523" y="170"/>
                </a:lnTo>
                <a:lnTo>
                  <a:pt x="1524" y="170"/>
                </a:lnTo>
                <a:lnTo>
                  <a:pt x="1524" y="169"/>
                </a:lnTo>
                <a:lnTo>
                  <a:pt x="1524" y="167"/>
                </a:lnTo>
                <a:lnTo>
                  <a:pt x="1525" y="167"/>
                </a:lnTo>
                <a:lnTo>
                  <a:pt x="1525" y="167"/>
                </a:lnTo>
                <a:lnTo>
                  <a:pt x="1526" y="166"/>
                </a:lnTo>
                <a:lnTo>
                  <a:pt x="1526" y="166"/>
                </a:lnTo>
                <a:lnTo>
                  <a:pt x="1526" y="165"/>
                </a:lnTo>
                <a:lnTo>
                  <a:pt x="1527" y="165"/>
                </a:lnTo>
                <a:lnTo>
                  <a:pt x="1527" y="165"/>
                </a:lnTo>
                <a:lnTo>
                  <a:pt x="1528" y="165"/>
                </a:lnTo>
                <a:lnTo>
                  <a:pt x="1528" y="163"/>
                </a:lnTo>
                <a:lnTo>
                  <a:pt x="1528" y="164"/>
                </a:lnTo>
                <a:lnTo>
                  <a:pt x="1529" y="164"/>
                </a:lnTo>
                <a:lnTo>
                  <a:pt x="1529" y="164"/>
                </a:lnTo>
                <a:lnTo>
                  <a:pt x="1530" y="165"/>
                </a:lnTo>
                <a:lnTo>
                  <a:pt x="1530" y="165"/>
                </a:lnTo>
                <a:lnTo>
                  <a:pt x="1530" y="165"/>
                </a:lnTo>
                <a:lnTo>
                  <a:pt x="1532" y="165"/>
                </a:lnTo>
                <a:lnTo>
                  <a:pt x="1532" y="166"/>
                </a:lnTo>
                <a:lnTo>
                  <a:pt x="1533" y="166"/>
                </a:lnTo>
                <a:lnTo>
                  <a:pt x="1533" y="166"/>
                </a:lnTo>
                <a:lnTo>
                  <a:pt x="1533" y="166"/>
                </a:lnTo>
                <a:lnTo>
                  <a:pt x="1534" y="166"/>
                </a:lnTo>
                <a:lnTo>
                  <a:pt x="1534" y="167"/>
                </a:lnTo>
                <a:lnTo>
                  <a:pt x="1535" y="167"/>
                </a:lnTo>
                <a:lnTo>
                  <a:pt x="1535" y="169"/>
                </a:lnTo>
                <a:lnTo>
                  <a:pt x="1536" y="170"/>
                </a:lnTo>
                <a:lnTo>
                  <a:pt x="1536" y="169"/>
                </a:lnTo>
                <a:lnTo>
                  <a:pt x="1536" y="169"/>
                </a:lnTo>
                <a:lnTo>
                  <a:pt x="1537" y="166"/>
                </a:lnTo>
                <a:lnTo>
                  <a:pt x="1537" y="167"/>
                </a:lnTo>
                <a:lnTo>
                  <a:pt x="1538" y="167"/>
                </a:lnTo>
                <a:lnTo>
                  <a:pt x="1538" y="166"/>
                </a:lnTo>
                <a:lnTo>
                  <a:pt x="1538" y="165"/>
                </a:lnTo>
                <a:lnTo>
                  <a:pt x="1539" y="165"/>
                </a:lnTo>
                <a:lnTo>
                  <a:pt x="1539" y="165"/>
                </a:lnTo>
                <a:lnTo>
                  <a:pt x="1541" y="165"/>
                </a:lnTo>
                <a:lnTo>
                  <a:pt x="1541" y="165"/>
                </a:lnTo>
                <a:lnTo>
                  <a:pt x="1541" y="164"/>
                </a:lnTo>
                <a:lnTo>
                  <a:pt x="1542" y="164"/>
                </a:lnTo>
                <a:lnTo>
                  <a:pt x="1542" y="163"/>
                </a:lnTo>
                <a:lnTo>
                  <a:pt x="1543" y="163"/>
                </a:lnTo>
                <a:lnTo>
                  <a:pt x="1543" y="162"/>
                </a:lnTo>
                <a:lnTo>
                  <a:pt x="1543" y="162"/>
                </a:lnTo>
                <a:lnTo>
                  <a:pt x="1544" y="162"/>
                </a:lnTo>
                <a:lnTo>
                  <a:pt x="1544" y="161"/>
                </a:lnTo>
                <a:lnTo>
                  <a:pt x="1545" y="161"/>
                </a:lnTo>
                <a:lnTo>
                  <a:pt x="1545" y="160"/>
                </a:lnTo>
                <a:lnTo>
                  <a:pt x="1545" y="160"/>
                </a:lnTo>
                <a:lnTo>
                  <a:pt x="1546" y="160"/>
                </a:lnTo>
                <a:lnTo>
                  <a:pt x="1546" y="161"/>
                </a:lnTo>
                <a:lnTo>
                  <a:pt x="1547" y="161"/>
                </a:lnTo>
                <a:lnTo>
                  <a:pt x="1547" y="162"/>
                </a:lnTo>
                <a:lnTo>
                  <a:pt x="1548" y="163"/>
                </a:lnTo>
                <a:lnTo>
                  <a:pt x="1548" y="162"/>
                </a:lnTo>
                <a:lnTo>
                  <a:pt x="1548" y="162"/>
                </a:lnTo>
                <a:lnTo>
                  <a:pt x="1550" y="162"/>
                </a:lnTo>
                <a:lnTo>
                  <a:pt x="1550" y="163"/>
                </a:lnTo>
                <a:lnTo>
                  <a:pt x="1551" y="163"/>
                </a:lnTo>
                <a:lnTo>
                  <a:pt x="1551" y="160"/>
                </a:lnTo>
                <a:lnTo>
                  <a:pt x="1551" y="160"/>
                </a:lnTo>
                <a:lnTo>
                  <a:pt x="1552" y="160"/>
                </a:lnTo>
                <a:lnTo>
                  <a:pt x="1552" y="161"/>
                </a:lnTo>
                <a:lnTo>
                  <a:pt x="1553" y="161"/>
                </a:lnTo>
                <a:lnTo>
                  <a:pt x="1553" y="161"/>
                </a:lnTo>
                <a:lnTo>
                  <a:pt x="1553" y="162"/>
                </a:lnTo>
                <a:lnTo>
                  <a:pt x="1554" y="161"/>
                </a:lnTo>
                <a:lnTo>
                  <a:pt x="1554" y="160"/>
                </a:lnTo>
                <a:lnTo>
                  <a:pt x="1555" y="160"/>
                </a:lnTo>
                <a:lnTo>
                  <a:pt x="1555" y="160"/>
                </a:lnTo>
                <a:lnTo>
                  <a:pt x="1555" y="160"/>
                </a:lnTo>
                <a:lnTo>
                  <a:pt x="1556" y="160"/>
                </a:lnTo>
                <a:lnTo>
                  <a:pt x="1556" y="160"/>
                </a:lnTo>
                <a:lnTo>
                  <a:pt x="1557" y="160"/>
                </a:lnTo>
                <a:lnTo>
                  <a:pt x="1557" y="157"/>
                </a:lnTo>
                <a:lnTo>
                  <a:pt x="1557" y="156"/>
                </a:lnTo>
                <a:lnTo>
                  <a:pt x="1559" y="157"/>
                </a:lnTo>
                <a:lnTo>
                  <a:pt x="1559" y="158"/>
                </a:lnTo>
                <a:lnTo>
                  <a:pt x="1560" y="160"/>
                </a:lnTo>
                <a:lnTo>
                  <a:pt x="1560" y="160"/>
                </a:lnTo>
                <a:lnTo>
                  <a:pt x="1560" y="160"/>
                </a:lnTo>
                <a:lnTo>
                  <a:pt x="1561" y="160"/>
                </a:lnTo>
                <a:lnTo>
                  <a:pt x="1561" y="160"/>
                </a:lnTo>
                <a:lnTo>
                  <a:pt x="1562" y="161"/>
                </a:lnTo>
                <a:lnTo>
                  <a:pt x="1562" y="160"/>
                </a:lnTo>
                <a:lnTo>
                  <a:pt x="1563" y="160"/>
                </a:lnTo>
                <a:lnTo>
                  <a:pt x="1563" y="160"/>
                </a:lnTo>
                <a:lnTo>
                  <a:pt x="1563" y="158"/>
                </a:lnTo>
                <a:lnTo>
                  <a:pt x="1564" y="160"/>
                </a:lnTo>
                <a:lnTo>
                  <a:pt x="1564" y="161"/>
                </a:lnTo>
                <a:lnTo>
                  <a:pt x="1565" y="162"/>
                </a:lnTo>
                <a:lnTo>
                  <a:pt x="1565" y="163"/>
                </a:lnTo>
                <a:lnTo>
                  <a:pt x="1565" y="163"/>
                </a:lnTo>
                <a:lnTo>
                  <a:pt x="1566" y="163"/>
                </a:lnTo>
                <a:lnTo>
                  <a:pt x="1566" y="162"/>
                </a:lnTo>
                <a:lnTo>
                  <a:pt x="1568" y="162"/>
                </a:lnTo>
                <a:lnTo>
                  <a:pt x="1568" y="160"/>
                </a:lnTo>
                <a:lnTo>
                  <a:pt x="1568" y="158"/>
                </a:lnTo>
                <a:lnTo>
                  <a:pt x="1569" y="160"/>
                </a:lnTo>
                <a:lnTo>
                  <a:pt x="1569" y="161"/>
                </a:lnTo>
                <a:lnTo>
                  <a:pt x="1570" y="161"/>
                </a:lnTo>
                <a:lnTo>
                  <a:pt x="1570" y="161"/>
                </a:lnTo>
                <a:lnTo>
                  <a:pt x="1570" y="160"/>
                </a:lnTo>
                <a:lnTo>
                  <a:pt x="1571" y="158"/>
                </a:lnTo>
                <a:lnTo>
                  <a:pt x="1571" y="158"/>
                </a:lnTo>
                <a:lnTo>
                  <a:pt x="1572" y="158"/>
                </a:lnTo>
                <a:lnTo>
                  <a:pt x="1572" y="158"/>
                </a:lnTo>
                <a:lnTo>
                  <a:pt x="1572" y="157"/>
                </a:lnTo>
                <a:lnTo>
                  <a:pt x="1573" y="156"/>
                </a:lnTo>
                <a:lnTo>
                  <a:pt x="1573" y="156"/>
                </a:lnTo>
                <a:lnTo>
                  <a:pt x="1574" y="156"/>
                </a:lnTo>
                <a:lnTo>
                  <a:pt x="1574" y="156"/>
                </a:lnTo>
                <a:lnTo>
                  <a:pt x="1574" y="156"/>
                </a:lnTo>
                <a:lnTo>
                  <a:pt x="1575" y="156"/>
                </a:lnTo>
                <a:lnTo>
                  <a:pt x="1575" y="156"/>
                </a:lnTo>
                <a:lnTo>
                  <a:pt x="1577" y="156"/>
                </a:lnTo>
                <a:lnTo>
                  <a:pt x="1577" y="158"/>
                </a:lnTo>
                <a:lnTo>
                  <a:pt x="1578" y="158"/>
                </a:lnTo>
                <a:lnTo>
                  <a:pt x="1578" y="160"/>
                </a:lnTo>
                <a:lnTo>
                  <a:pt x="1578" y="160"/>
                </a:lnTo>
                <a:lnTo>
                  <a:pt x="1579" y="160"/>
                </a:lnTo>
                <a:lnTo>
                  <a:pt x="1579" y="160"/>
                </a:lnTo>
                <a:lnTo>
                  <a:pt x="1580" y="161"/>
                </a:lnTo>
                <a:lnTo>
                  <a:pt x="1580" y="161"/>
                </a:lnTo>
                <a:lnTo>
                  <a:pt x="1580" y="161"/>
                </a:lnTo>
                <a:lnTo>
                  <a:pt x="1581" y="162"/>
                </a:lnTo>
                <a:lnTo>
                  <a:pt x="1581" y="163"/>
                </a:lnTo>
                <a:lnTo>
                  <a:pt x="1582" y="163"/>
                </a:lnTo>
                <a:lnTo>
                  <a:pt x="1582" y="163"/>
                </a:lnTo>
                <a:lnTo>
                  <a:pt x="1582" y="163"/>
                </a:lnTo>
                <a:lnTo>
                  <a:pt x="1583" y="163"/>
                </a:lnTo>
                <a:lnTo>
                  <a:pt x="1583" y="163"/>
                </a:lnTo>
                <a:lnTo>
                  <a:pt x="1584" y="163"/>
                </a:lnTo>
                <a:lnTo>
                  <a:pt x="1584" y="163"/>
                </a:lnTo>
                <a:lnTo>
                  <a:pt x="1584" y="162"/>
                </a:lnTo>
                <a:lnTo>
                  <a:pt x="1586" y="162"/>
                </a:lnTo>
                <a:lnTo>
                  <a:pt x="1586" y="161"/>
                </a:lnTo>
                <a:lnTo>
                  <a:pt x="1587" y="162"/>
                </a:lnTo>
                <a:lnTo>
                  <a:pt x="1587" y="162"/>
                </a:lnTo>
                <a:lnTo>
                  <a:pt x="1587" y="162"/>
                </a:lnTo>
                <a:lnTo>
                  <a:pt x="1588" y="163"/>
                </a:lnTo>
                <a:lnTo>
                  <a:pt x="1588" y="163"/>
                </a:lnTo>
                <a:lnTo>
                  <a:pt x="1589" y="163"/>
                </a:lnTo>
                <a:lnTo>
                  <a:pt x="1589" y="163"/>
                </a:lnTo>
                <a:lnTo>
                  <a:pt x="1589" y="162"/>
                </a:lnTo>
                <a:lnTo>
                  <a:pt x="1590" y="162"/>
                </a:lnTo>
                <a:lnTo>
                  <a:pt x="1590" y="162"/>
                </a:lnTo>
                <a:lnTo>
                  <a:pt x="1591" y="161"/>
                </a:lnTo>
                <a:lnTo>
                  <a:pt x="1591" y="160"/>
                </a:lnTo>
                <a:lnTo>
                  <a:pt x="1592" y="158"/>
                </a:lnTo>
                <a:lnTo>
                  <a:pt x="1592" y="158"/>
                </a:lnTo>
                <a:lnTo>
                  <a:pt x="1592" y="158"/>
                </a:lnTo>
                <a:lnTo>
                  <a:pt x="1593" y="158"/>
                </a:lnTo>
                <a:lnTo>
                  <a:pt x="1593" y="158"/>
                </a:lnTo>
                <a:lnTo>
                  <a:pt x="1595" y="157"/>
                </a:lnTo>
                <a:lnTo>
                  <a:pt x="1595" y="158"/>
                </a:lnTo>
                <a:lnTo>
                  <a:pt x="1595" y="157"/>
                </a:lnTo>
                <a:lnTo>
                  <a:pt x="1596" y="158"/>
                </a:lnTo>
                <a:lnTo>
                  <a:pt x="1596" y="158"/>
                </a:lnTo>
                <a:lnTo>
                  <a:pt x="1597" y="158"/>
                </a:lnTo>
                <a:lnTo>
                  <a:pt x="1597" y="160"/>
                </a:lnTo>
                <a:lnTo>
                  <a:pt x="1597" y="160"/>
                </a:lnTo>
                <a:lnTo>
                  <a:pt x="1598" y="160"/>
                </a:lnTo>
                <a:lnTo>
                  <a:pt x="1598" y="158"/>
                </a:lnTo>
                <a:lnTo>
                  <a:pt x="1599" y="158"/>
                </a:lnTo>
                <a:lnTo>
                  <a:pt x="1599" y="157"/>
                </a:lnTo>
                <a:lnTo>
                  <a:pt x="1599" y="160"/>
                </a:lnTo>
                <a:lnTo>
                  <a:pt x="1600" y="160"/>
                </a:lnTo>
                <a:lnTo>
                  <a:pt x="1600" y="160"/>
                </a:lnTo>
                <a:lnTo>
                  <a:pt x="1601" y="160"/>
                </a:lnTo>
                <a:lnTo>
                  <a:pt x="1601" y="160"/>
                </a:lnTo>
                <a:lnTo>
                  <a:pt x="1601" y="157"/>
                </a:lnTo>
                <a:lnTo>
                  <a:pt x="1602" y="157"/>
                </a:lnTo>
                <a:lnTo>
                  <a:pt x="1602" y="157"/>
                </a:lnTo>
                <a:lnTo>
                  <a:pt x="1604" y="157"/>
                </a:lnTo>
                <a:lnTo>
                  <a:pt x="1604" y="156"/>
                </a:lnTo>
                <a:lnTo>
                  <a:pt x="1605" y="157"/>
                </a:lnTo>
                <a:lnTo>
                  <a:pt x="1605" y="158"/>
                </a:lnTo>
                <a:lnTo>
                  <a:pt x="1605" y="160"/>
                </a:lnTo>
                <a:lnTo>
                  <a:pt x="1606" y="161"/>
                </a:lnTo>
                <a:lnTo>
                  <a:pt x="1606" y="163"/>
                </a:lnTo>
                <a:lnTo>
                  <a:pt x="1607" y="164"/>
                </a:lnTo>
                <a:lnTo>
                  <a:pt x="1607" y="164"/>
                </a:lnTo>
                <a:lnTo>
                  <a:pt x="1607" y="165"/>
                </a:lnTo>
                <a:lnTo>
                  <a:pt x="1608" y="164"/>
                </a:lnTo>
                <a:lnTo>
                  <a:pt x="1608" y="165"/>
                </a:lnTo>
                <a:lnTo>
                  <a:pt x="1609" y="165"/>
                </a:lnTo>
                <a:lnTo>
                  <a:pt x="1609" y="165"/>
                </a:lnTo>
                <a:lnTo>
                  <a:pt x="1609" y="164"/>
                </a:lnTo>
                <a:lnTo>
                  <a:pt x="1610" y="164"/>
                </a:lnTo>
                <a:lnTo>
                  <a:pt x="1610" y="164"/>
                </a:lnTo>
                <a:lnTo>
                  <a:pt x="1611" y="163"/>
                </a:lnTo>
                <a:lnTo>
                  <a:pt x="1611" y="163"/>
                </a:lnTo>
                <a:lnTo>
                  <a:pt x="1611" y="164"/>
                </a:lnTo>
                <a:lnTo>
                  <a:pt x="1613" y="164"/>
                </a:lnTo>
                <a:lnTo>
                  <a:pt x="1613" y="164"/>
                </a:lnTo>
                <a:lnTo>
                  <a:pt x="1614" y="164"/>
                </a:lnTo>
                <a:lnTo>
                  <a:pt x="1614" y="165"/>
                </a:lnTo>
                <a:lnTo>
                  <a:pt x="1614" y="165"/>
                </a:lnTo>
                <a:lnTo>
                  <a:pt x="1615" y="165"/>
                </a:lnTo>
                <a:lnTo>
                  <a:pt x="1615" y="165"/>
                </a:lnTo>
                <a:lnTo>
                  <a:pt x="1616" y="165"/>
                </a:lnTo>
                <a:lnTo>
                  <a:pt x="1616" y="165"/>
                </a:lnTo>
                <a:lnTo>
                  <a:pt x="1616" y="164"/>
                </a:lnTo>
                <a:lnTo>
                  <a:pt x="1617" y="164"/>
                </a:lnTo>
                <a:lnTo>
                  <a:pt x="1617" y="165"/>
                </a:lnTo>
                <a:lnTo>
                  <a:pt x="1618" y="166"/>
                </a:lnTo>
                <a:lnTo>
                  <a:pt x="1618" y="166"/>
                </a:lnTo>
                <a:lnTo>
                  <a:pt x="1619" y="166"/>
                </a:lnTo>
                <a:lnTo>
                  <a:pt x="1619" y="166"/>
                </a:lnTo>
                <a:lnTo>
                  <a:pt x="1619" y="166"/>
                </a:lnTo>
                <a:lnTo>
                  <a:pt x="1620" y="166"/>
                </a:lnTo>
                <a:lnTo>
                  <a:pt x="1620" y="166"/>
                </a:lnTo>
                <a:lnTo>
                  <a:pt x="1622" y="166"/>
                </a:lnTo>
                <a:lnTo>
                  <a:pt x="1622" y="165"/>
                </a:lnTo>
                <a:lnTo>
                  <a:pt x="1622" y="165"/>
                </a:lnTo>
                <a:lnTo>
                  <a:pt x="1623" y="164"/>
                </a:lnTo>
                <a:lnTo>
                  <a:pt x="1623" y="164"/>
                </a:lnTo>
                <a:lnTo>
                  <a:pt x="1624" y="162"/>
                </a:lnTo>
                <a:lnTo>
                  <a:pt x="1624" y="163"/>
                </a:lnTo>
                <a:lnTo>
                  <a:pt x="1624" y="162"/>
                </a:lnTo>
                <a:lnTo>
                  <a:pt x="1625" y="162"/>
                </a:lnTo>
                <a:lnTo>
                  <a:pt x="1625" y="162"/>
                </a:lnTo>
                <a:lnTo>
                  <a:pt x="1626" y="162"/>
                </a:lnTo>
                <a:lnTo>
                  <a:pt x="1626" y="162"/>
                </a:lnTo>
                <a:lnTo>
                  <a:pt x="1626" y="162"/>
                </a:lnTo>
                <a:lnTo>
                  <a:pt x="1627" y="161"/>
                </a:lnTo>
                <a:lnTo>
                  <a:pt x="1627" y="161"/>
                </a:lnTo>
                <a:lnTo>
                  <a:pt x="1628" y="161"/>
                </a:lnTo>
                <a:lnTo>
                  <a:pt x="1628" y="162"/>
                </a:lnTo>
                <a:lnTo>
                  <a:pt x="1628" y="162"/>
                </a:lnTo>
                <a:lnTo>
                  <a:pt x="1629" y="161"/>
                </a:lnTo>
                <a:lnTo>
                  <a:pt x="1629" y="160"/>
                </a:lnTo>
                <a:lnTo>
                  <a:pt x="1631" y="160"/>
                </a:lnTo>
                <a:lnTo>
                  <a:pt x="1631" y="160"/>
                </a:lnTo>
                <a:lnTo>
                  <a:pt x="1631" y="161"/>
                </a:lnTo>
                <a:lnTo>
                  <a:pt x="1632" y="161"/>
                </a:lnTo>
                <a:lnTo>
                  <a:pt x="1632" y="160"/>
                </a:lnTo>
                <a:lnTo>
                  <a:pt x="1633" y="160"/>
                </a:lnTo>
                <a:lnTo>
                  <a:pt x="1633" y="158"/>
                </a:lnTo>
                <a:lnTo>
                  <a:pt x="1634" y="158"/>
                </a:lnTo>
                <a:lnTo>
                  <a:pt x="1634" y="157"/>
                </a:lnTo>
                <a:lnTo>
                  <a:pt x="1634" y="156"/>
                </a:lnTo>
                <a:lnTo>
                  <a:pt x="1635" y="156"/>
                </a:lnTo>
                <a:lnTo>
                  <a:pt x="1635" y="156"/>
                </a:lnTo>
                <a:lnTo>
                  <a:pt x="1636" y="156"/>
                </a:lnTo>
                <a:lnTo>
                  <a:pt x="1636" y="155"/>
                </a:lnTo>
                <a:lnTo>
                  <a:pt x="1636" y="155"/>
                </a:lnTo>
                <a:lnTo>
                  <a:pt x="1637" y="157"/>
                </a:lnTo>
                <a:lnTo>
                  <a:pt x="1637" y="157"/>
                </a:lnTo>
                <a:lnTo>
                  <a:pt x="1638" y="158"/>
                </a:lnTo>
                <a:lnTo>
                  <a:pt x="1638" y="158"/>
                </a:lnTo>
                <a:lnTo>
                  <a:pt x="1638" y="157"/>
                </a:lnTo>
                <a:lnTo>
                  <a:pt x="1640" y="157"/>
                </a:lnTo>
                <a:lnTo>
                  <a:pt x="1640" y="155"/>
                </a:lnTo>
                <a:lnTo>
                  <a:pt x="1641" y="155"/>
                </a:lnTo>
                <a:lnTo>
                  <a:pt x="1641" y="155"/>
                </a:lnTo>
                <a:lnTo>
                  <a:pt x="1641" y="155"/>
                </a:lnTo>
                <a:lnTo>
                  <a:pt x="1642" y="154"/>
                </a:lnTo>
                <a:lnTo>
                  <a:pt x="1642" y="154"/>
                </a:lnTo>
                <a:lnTo>
                  <a:pt x="1643" y="155"/>
                </a:lnTo>
                <a:lnTo>
                  <a:pt x="1643" y="154"/>
                </a:lnTo>
                <a:lnTo>
                  <a:pt x="1643" y="155"/>
                </a:lnTo>
                <a:lnTo>
                  <a:pt x="1644" y="156"/>
                </a:lnTo>
                <a:lnTo>
                  <a:pt x="1644" y="157"/>
                </a:lnTo>
                <a:lnTo>
                  <a:pt x="1645" y="158"/>
                </a:lnTo>
                <a:lnTo>
                  <a:pt x="1645" y="157"/>
                </a:lnTo>
                <a:lnTo>
                  <a:pt x="1645" y="157"/>
                </a:lnTo>
                <a:lnTo>
                  <a:pt x="1646" y="155"/>
                </a:lnTo>
                <a:lnTo>
                  <a:pt x="1646" y="155"/>
                </a:lnTo>
                <a:lnTo>
                  <a:pt x="1647" y="154"/>
                </a:lnTo>
                <a:lnTo>
                  <a:pt x="1647" y="155"/>
                </a:lnTo>
                <a:lnTo>
                  <a:pt x="1649" y="155"/>
                </a:lnTo>
                <a:lnTo>
                  <a:pt x="1649" y="155"/>
                </a:lnTo>
                <a:lnTo>
                  <a:pt x="1649" y="155"/>
                </a:lnTo>
                <a:lnTo>
                  <a:pt x="1650" y="156"/>
                </a:lnTo>
                <a:lnTo>
                  <a:pt x="1650" y="155"/>
                </a:lnTo>
                <a:lnTo>
                  <a:pt x="1651" y="154"/>
                </a:lnTo>
                <a:lnTo>
                  <a:pt x="1651" y="153"/>
                </a:lnTo>
                <a:lnTo>
                  <a:pt x="1651" y="152"/>
                </a:lnTo>
                <a:lnTo>
                  <a:pt x="1652" y="152"/>
                </a:lnTo>
                <a:lnTo>
                  <a:pt x="1652" y="152"/>
                </a:lnTo>
                <a:lnTo>
                  <a:pt x="1653" y="153"/>
                </a:lnTo>
                <a:lnTo>
                  <a:pt x="1653" y="152"/>
                </a:lnTo>
                <a:lnTo>
                  <a:pt x="1653" y="152"/>
                </a:lnTo>
                <a:lnTo>
                  <a:pt x="1654" y="152"/>
                </a:lnTo>
                <a:lnTo>
                  <a:pt x="1654" y="153"/>
                </a:lnTo>
                <a:lnTo>
                  <a:pt x="1655" y="153"/>
                </a:lnTo>
                <a:lnTo>
                  <a:pt x="1655" y="153"/>
                </a:lnTo>
                <a:lnTo>
                  <a:pt x="1655" y="153"/>
                </a:lnTo>
                <a:lnTo>
                  <a:pt x="1656" y="153"/>
                </a:lnTo>
                <a:lnTo>
                  <a:pt x="1656" y="154"/>
                </a:lnTo>
                <a:lnTo>
                  <a:pt x="1658" y="155"/>
                </a:lnTo>
                <a:lnTo>
                  <a:pt x="1658" y="155"/>
                </a:lnTo>
                <a:lnTo>
                  <a:pt x="1658" y="155"/>
                </a:lnTo>
                <a:lnTo>
                  <a:pt x="1659" y="155"/>
                </a:lnTo>
                <a:lnTo>
                  <a:pt x="1659" y="156"/>
                </a:lnTo>
                <a:lnTo>
                  <a:pt x="1660" y="154"/>
                </a:lnTo>
                <a:lnTo>
                  <a:pt x="1660" y="155"/>
                </a:lnTo>
                <a:lnTo>
                  <a:pt x="1661" y="154"/>
                </a:lnTo>
                <a:lnTo>
                  <a:pt x="1661" y="153"/>
                </a:lnTo>
                <a:lnTo>
                  <a:pt x="1661" y="153"/>
                </a:lnTo>
                <a:lnTo>
                  <a:pt x="1662" y="153"/>
                </a:lnTo>
                <a:lnTo>
                  <a:pt x="1662" y="153"/>
                </a:lnTo>
                <a:lnTo>
                  <a:pt x="1663" y="153"/>
                </a:lnTo>
                <a:lnTo>
                  <a:pt x="1663" y="154"/>
                </a:lnTo>
                <a:lnTo>
                  <a:pt x="1663" y="154"/>
                </a:lnTo>
                <a:lnTo>
                  <a:pt x="1664" y="154"/>
                </a:lnTo>
                <a:lnTo>
                  <a:pt x="1664" y="155"/>
                </a:lnTo>
                <a:lnTo>
                  <a:pt x="1665" y="155"/>
                </a:lnTo>
                <a:lnTo>
                  <a:pt x="1665" y="155"/>
                </a:lnTo>
                <a:lnTo>
                  <a:pt x="1665" y="155"/>
                </a:lnTo>
                <a:lnTo>
                  <a:pt x="1667" y="155"/>
                </a:lnTo>
                <a:lnTo>
                  <a:pt x="1667" y="155"/>
                </a:lnTo>
                <a:lnTo>
                  <a:pt x="1668" y="156"/>
                </a:lnTo>
                <a:lnTo>
                  <a:pt x="1668" y="156"/>
                </a:lnTo>
                <a:lnTo>
                  <a:pt x="1668" y="156"/>
                </a:lnTo>
                <a:lnTo>
                  <a:pt x="1669" y="156"/>
                </a:lnTo>
                <a:lnTo>
                  <a:pt x="1669" y="156"/>
                </a:lnTo>
                <a:lnTo>
                  <a:pt x="1670" y="155"/>
                </a:lnTo>
                <a:lnTo>
                  <a:pt x="1670" y="154"/>
                </a:lnTo>
                <a:lnTo>
                  <a:pt x="1670" y="155"/>
                </a:lnTo>
                <a:lnTo>
                  <a:pt x="1671" y="154"/>
                </a:lnTo>
                <a:lnTo>
                  <a:pt x="1671" y="152"/>
                </a:lnTo>
                <a:lnTo>
                  <a:pt x="1672" y="152"/>
                </a:lnTo>
                <a:lnTo>
                  <a:pt x="1672" y="151"/>
                </a:lnTo>
                <a:lnTo>
                  <a:pt x="1672" y="152"/>
                </a:lnTo>
                <a:lnTo>
                  <a:pt x="1673" y="152"/>
                </a:lnTo>
                <a:lnTo>
                  <a:pt x="1673" y="152"/>
                </a:lnTo>
                <a:lnTo>
                  <a:pt x="1674" y="152"/>
                </a:lnTo>
                <a:lnTo>
                  <a:pt x="1674" y="152"/>
                </a:lnTo>
                <a:lnTo>
                  <a:pt x="1676" y="153"/>
                </a:lnTo>
                <a:lnTo>
                  <a:pt x="1676" y="152"/>
                </a:lnTo>
                <a:lnTo>
                  <a:pt x="1676" y="152"/>
                </a:lnTo>
                <a:lnTo>
                  <a:pt x="1677" y="152"/>
                </a:lnTo>
                <a:lnTo>
                  <a:pt x="1677" y="153"/>
                </a:lnTo>
                <a:lnTo>
                  <a:pt x="1678" y="154"/>
                </a:lnTo>
                <a:lnTo>
                  <a:pt x="1678" y="155"/>
                </a:lnTo>
                <a:lnTo>
                  <a:pt x="1678" y="155"/>
                </a:lnTo>
                <a:lnTo>
                  <a:pt x="1679" y="155"/>
                </a:lnTo>
                <a:lnTo>
                  <a:pt x="1679" y="154"/>
                </a:lnTo>
                <a:lnTo>
                  <a:pt x="1680" y="154"/>
                </a:lnTo>
                <a:lnTo>
                  <a:pt x="1680" y="153"/>
                </a:lnTo>
                <a:lnTo>
                  <a:pt x="1680" y="153"/>
                </a:lnTo>
                <a:lnTo>
                  <a:pt x="1681" y="153"/>
                </a:lnTo>
                <a:lnTo>
                  <a:pt x="1681" y="154"/>
                </a:lnTo>
                <a:lnTo>
                  <a:pt x="1682" y="155"/>
                </a:lnTo>
                <a:lnTo>
                  <a:pt x="1682" y="154"/>
                </a:lnTo>
                <a:lnTo>
                  <a:pt x="1682" y="155"/>
                </a:lnTo>
                <a:lnTo>
                  <a:pt x="1683" y="154"/>
                </a:lnTo>
                <a:lnTo>
                  <a:pt x="1683" y="155"/>
                </a:lnTo>
                <a:lnTo>
                  <a:pt x="1685" y="155"/>
                </a:lnTo>
                <a:lnTo>
                  <a:pt x="1685" y="155"/>
                </a:lnTo>
                <a:lnTo>
                  <a:pt x="1685" y="156"/>
                </a:lnTo>
                <a:lnTo>
                  <a:pt x="1686" y="156"/>
                </a:lnTo>
                <a:lnTo>
                  <a:pt x="1686" y="156"/>
                </a:lnTo>
                <a:lnTo>
                  <a:pt x="1687" y="158"/>
                </a:lnTo>
                <a:lnTo>
                  <a:pt x="1687" y="158"/>
                </a:lnTo>
                <a:lnTo>
                  <a:pt x="1687" y="158"/>
                </a:lnTo>
                <a:lnTo>
                  <a:pt x="1688" y="158"/>
                </a:lnTo>
                <a:lnTo>
                  <a:pt x="1688" y="158"/>
                </a:lnTo>
                <a:lnTo>
                  <a:pt x="1689" y="157"/>
                </a:lnTo>
                <a:lnTo>
                  <a:pt x="1689" y="157"/>
                </a:lnTo>
                <a:lnTo>
                  <a:pt x="1690" y="156"/>
                </a:lnTo>
                <a:lnTo>
                  <a:pt x="1690" y="156"/>
                </a:lnTo>
                <a:lnTo>
                  <a:pt x="1690" y="156"/>
                </a:lnTo>
                <a:lnTo>
                  <a:pt x="1691" y="156"/>
                </a:lnTo>
                <a:lnTo>
                  <a:pt x="1691" y="157"/>
                </a:lnTo>
                <a:lnTo>
                  <a:pt x="1692" y="156"/>
                </a:lnTo>
                <a:lnTo>
                  <a:pt x="1692" y="156"/>
                </a:lnTo>
                <a:lnTo>
                  <a:pt x="1692" y="155"/>
                </a:lnTo>
                <a:lnTo>
                  <a:pt x="1694" y="157"/>
                </a:lnTo>
                <a:lnTo>
                  <a:pt x="1694" y="158"/>
                </a:lnTo>
                <a:lnTo>
                  <a:pt x="1695" y="158"/>
                </a:lnTo>
                <a:lnTo>
                  <a:pt x="1695" y="158"/>
                </a:lnTo>
                <a:lnTo>
                  <a:pt x="1695" y="158"/>
                </a:lnTo>
                <a:lnTo>
                  <a:pt x="1696" y="158"/>
                </a:lnTo>
                <a:lnTo>
                  <a:pt x="1696" y="157"/>
                </a:lnTo>
                <a:lnTo>
                  <a:pt x="1697" y="157"/>
                </a:lnTo>
                <a:lnTo>
                  <a:pt x="1697" y="156"/>
                </a:lnTo>
                <a:lnTo>
                  <a:pt x="1697" y="158"/>
                </a:lnTo>
                <a:lnTo>
                  <a:pt x="1698" y="156"/>
                </a:lnTo>
                <a:lnTo>
                  <a:pt x="1698" y="156"/>
                </a:lnTo>
                <a:lnTo>
                  <a:pt x="1699" y="155"/>
                </a:lnTo>
                <a:lnTo>
                  <a:pt x="1699" y="155"/>
                </a:lnTo>
                <a:lnTo>
                  <a:pt x="1699" y="154"/>
                </a:lnTo>
                <a:lnTo>
                  <a:pt x="1700" y="154"/>
                </a:lnTo>
                <a:lnTo>
                  <a:pt x="1700" y="154"/>
                </a:lnTo>
                <a:lnTo>
                  <a:pt x="1701" y="155"/>
                </a:lnTo>
                <a:lnTo>
                  <a:pt x="1701" y="156"/>
                </a:lnTo>
                <a:lnTo>
                  <a:pt x="1701" y="155"/>
                </a:lnTo>
                <a:lnTo>
                  <a:pt x="1703" y="155"/>
                </a:lnTo>
                <a:lnTo>
                  <a:pt x="1703" y="155"/>
                </a:lnTo>
                <a:lnTo>
                  <a:pt x="1704" y="156"/>
                </a:lnTo>
                <a:lnTo>
                  <a:pt x="1704" y="155"/>
                </a:lnTo>
                <a:lnTo>
                  <a:pt x="1705" y="155"/>
                </a:lnTo>
                <a:lnTo>
                  <a:pt x="1705" y="156"/>
                </a:lnTo>
                <a:lnTo>
                  <a:pt x="1705" y="156"/>
                </a:lnTo>
                <a:lnTo>
                  <a:pt x="1706" y="155"/>
                </a:lnTo>
                <a:lnTo>
                  <a:pt x="1706" y="155"/>
                </a:lnTo>
                <a:lnTo>
                  <a:pt x="1707" y="153"/>
                </a:lnTo>
                <a:lnTo>
                  <a:pt x="1707" y="154"/>
                </a:lnTo>
                <a:lnTo>
                  <a:pt x="1707" y="155"/>
                </a:lnTo>
                <a:lnTo>
                  <a:pt x="1708" y="155"/>
                </a:lnTo>
                <a:lnTo>
                  <a:pt x="1708" y="156"/>
                </a:lnTo>
                <a:lnTo>
                  <a:pt x="1709" y="156"/>
                </a:lnTo>
                <a:lnTo>
                  <a:pt x="1709" y="156"/>
                </a:lnTo>
                <a:lnTo>
                  <a:pt x="1709" y="156"/>
                </a:lnTo>
                <a:lnTo>
                  <a:pt x="1710" y="156"/>
                </a:lnTo>
                <a:lnTo>
                  <a:pt x="1710" y="156"/>
                </a:lnTo>
                <a:lnTo>
                  <a:pt x="1712" y="157"/>
                </a:lnTo>
                <a:lnTo>
                  <a:pt x="1712" y="158"/>
                </a:lnTo>
                <a:lnTo>
                  <a:pt x="1712" y="158"/>
                </a:lnTo>
                <a:lnTo>
                  <a:pt x="1713" y="160"/>
                </a:lnTo>
                <a:lnTo>
                  <a:pt x="1713" y="158"/>
                </a:lnTo>
                <a:lnTo>
                  <a:pt x="1714" y="158"/>
                </a:lnTo>
                <a:lnTo>
                  <a:pt x="1714" y="157"/>
                </a:lnTo>
                <a:lnTo>
                  <a:pt x="1714" y="156"/>
                </a:lnTo>
                <a:lnTo>
                  <a:pt x="1715" y="155"/>
                </a:lnTo>
                <a:lnTo>
                  <a:pt x="1715" y="154"/>
                </a:lnTo>
                <a:lnTo>
                  <a:pt x="1716" y="155"/>
                </a:lnTo>
                <a:lnTo>
                  <a:pt x="1716" y="155"/>
                </a:lnTo>
                <a:lnTo>
                  <a:pt x="1716" y="155"/>
                </a:lnTo>
                <a:lnTo>
                  <a:pt x="1717" y="156"/>
                </a:lnTo>
                <a:lnTo>
                  <a:pt x="1717" y="157"/>
                </a:lnTo>
                <a:lnTo>
                  <a:pt x="1718" y="158"/>
                </a:lnTo>
                <a:lnTo>
                  <a:pt x="1718" y="158"/>
                </a:lnTo>
                <a:lnTo>
                  <a:pt x="1719" y="156"/>
                </a:lnTo>
                <a:lnTo>
                  <a:pt x="1719" y="156"/>
                </a:lnTo>
                <a:lnTo>
                  <a:pt x="1719" y="157"/>
                </a:lnTo>
                <a:lnTo>
                  <a:pt x="1721" y="156"/>
                </a:lnTo>
                <a:lnTo>
                  <a:pt x="1721" y="156"/>
                </a:lnTo>
                <a:lnTo>
                  <a:pt x="1722" y="155"/>
                </a:lnTo>
                <a:lnTo>
                  <a:pt x="1722" y="155"/>
                </a:lnTo>
                <a:lnTo>
                  <a:pt x="1722" y="155"/>
                </a:lnTo>
                <a:lnTo>
                  <a:pt x="1723" y="155"/>
                </a:lnTo>
                <a:lnTo>
                  <a:pt x="1723" y="153"/>
                </a:lnTo>
                <a:lnTo>
                  <a:pt x="1724" y="153"/>
                </a:lnTo>
                <a:lnTo>
                  <a:pt x="1724" y="152"/>
                </a:lnTo>
                <a:lnTo>
                  <a:pt x="1724" y="152"/>
                </a:lnTo>
                <a:lnTo>
                  <a:pt x="1725" y="152"/>
                </a:lnTo>
                <a:lnTo>
                  <a:pt x="1725" y="152"/>
                </a:lnTo>
                <a:lnTo>
                  <a:pt x="1726" y="151"/>
                </a:lnTo>
                <a:lnTo>
                  <a:pt x="1726" y="151"/>
                </a:lnTo>
                <a:lnTo>
                  <a:pt x="1726" y="152"/>
                </a:lnTo>
                <a:lnTo>
                  <a:pt x="1727" y="152"/>
                </a:lnTo>
                <a:lnTo>
                  <a:pt x="1727" y="153"/>
                </a:lnTo>
                <a:lnTo>
                  <a:pt x="1728" y="153"/>
                </a:lnTo>
                <a:lnTo>
                  <a:pt x="1728" y="152"/>
                </a:lnTo>
                <a:lnTo>
                  <a:pt x="1728" y="152"/>
                </a:lnTo>
                <a:lnTo>
                  <a:pt x="1729" y="152"/>
                </a:lnTo>
                <a:lnTo>
                  <a:pt x="1729" y="152"/>
                </a:lnTo>
                <a:lnTo>
                  <a:pt x="1731" y="152"/>
                </a:lnTo>
                <a:lnTo>
                  <a:pt x="1731" y="153"/>
                </a:lnTo>
                <a:lnTo>
                  <a:pt x="1732" y="154"/>
                </a:lnTo>
                <a:lnTo>
                  <a:pt x="1732" y="154"/>
                </a:lnTo>
                <a:lnTo>
                  <a:pt x="1732" y="154"/>
                </a:lnTo>
                <a:lnTo>
                  <a:pt x="1733" y="154"/>
                </a:lnTo>
                <a:lnTo>
                  <a:pt x="1733" y="155"/>
                </a:lnTo>
                <a:lnTo>
                  <a:pt x="1734" y="155"/>
                </a:lnTo>
                <a:lnTo>
                  <a:pt x="1734" y="154"/>
                </a:lnTo>
                <a:lnTo>
                  <a:pt x="1734" y="152"/>
                </a:lnTo>
                <a:lnTo>
                  <a:pt x="1735" y="151"/>
                </a:lnTo>
                <a:lnTo>
                  <a:pt x="1735" y="152"/>
                </a:lnTo>
                <a:lnTo>
                  <a:pt x="1736" y="153"/>
                </a:lnTo>
                <a:lnTo>
                  <a:pt x="1736" y="153"/>
                </a:lnTo>
                <a:lnTo>
                  <a:pt x="1736" y="154"/>
                </a:lnTo>
                <a:lnTo>
                  <a:pt x="1737" y="153"/>
                </a:lnTo>
                <a:lnTo>
                  <a:pt x="1737" y="153"/>
                </a:lnTo>
                <a:lnTo>
                  <a:pt x="1738" y="153"/>
                </a:lnTo>
                <a:lnTo>
                  <a:pt x="1738" y="153"/>
                </a:lnTo>
                <a:lnTo>
                  <a:pt x="1738" y="152"/>
                </a:lnTo>
                <a:lnTo>
                  <a:pt x="1740" y="151"/>
                </a:lnTo>
                <a:lnTo>
                  <a:pt x="1740" y="151"/>
                </a:lnTo>
                <a:lnTo>
                  <a:pt x="1741" y="151"/>
                </a:lnTo>
                <a:lnTo>
                  <a:pt x="1741" y="149"/>
                </a:lnTo>
                <a:lnTo>
                  <a:pt x="1741" y="149"/>
                </a:lnTo>
                <a:lnTo>
                  <a:pt x="1742" y="149"/>
                </a:lnTo>
                <a:lnTo>
                  <a:pt x="1742" y="148"/>
                </a:lnTo>
                <a:lnTo>
                  <a:pt x="1743" y="148"/>
                </a:lnTo>
                <a:lnTo>
                  <a:pt x="1743" y="147"/>
                </a:lnTo>
                <a:lnTo>
                  <a:pt x="1743" y="148"/>
                </a:lnTo>
                <a:lnTo>
                  <a:pt x="1744" y="148"/>
                </a:lnTo>
                <a:lnTo>
                  <a:pt x="1744" y="148"/>
                </a:lnTo>
                <a:lnTo>
                  <a:pt x="1745" y="148"/>
                </a:lnTo>
                <a:lnTo>
                  <a:pt x="1745" y="149"/>
                </a:lnTo>
                <a:lnTo>
                  <a:pt x="1746" y="149"/>
                </a:lnTo>
                <a:lnTo>
                  <a:pt x="1746" y="151"/>
                </a:lnTo>
                <a:lnTo>
                  <a:pt x="1746" y="149"/>
                </a:lnTo>
                <a:lnTo>
                  <a:pt x="1747" y="151"/>
                </a:lnTo>
                <a:lnTo>
                  <a:pt x="1747" y="152"/>
                </a:lnTo>
                <a:lnTo>
                  <a:pt x="1749" y="151"/>
                </a:lnTo>
                <a:lnTo>
                  <a:pt x="1749" y="151"/>
                </a:lnTo>
                <a:lnTo>
                  <a:pt x="1749" y="152"/>
                </a:lnTo>
                <a:lnTo>
                  <a:pt x="1750" y="152"/>
                </a:lnTo>
                <a:lnTo>
                  <a:pt x="1750" y="151"/>
                </a:lnTo>
                <a:lnTo>
                  <a:pt x="1751" y="151"/>
                </a:lnTo>
                <a:lnTo>
                  <a:pt x="1751" y="149"/>
                </a:lnTo>
                <a:lnTo>
                  <a:pt x="1751" y="149"/>
                </a:lnTo>
                <a:lnTo>
                  <a:pt x="1752" y="149"/>
                </a:lnTo>
                <a:lnTo>
                  <a:pt x="1752" y="149"/>
                </a:lnTo>
                <a:lnTo>
                  <a:pt x="1753" y="149"/>
                </a:lnTo>
                <a:lnTo>
                  <a:pt x="1753" y="151"/>
                </a:lnTo>
                <a:lnTo>
                  <a:pt x="1753" y="149"/>
                </a:lnTo>
                <a:lnTo>
                  <a:pt x="1754" y="149"/>
                </a:lnTo>
                <a:lnTo>
                  <a:pt x="1754" y="149"/>
                </a:lnTo>
                <a:lnTo>
                  <a:pt x="1755" y="151"/>
                </a:lnTo>
                <a:lnTo>
                  <a:pt x="1755" y="151"/>
                </a:lnTo>
                <a:lnTo>
                  <a:pt x="1755" y="149"/>
                </a:lnTo>
                <a:lnTo>
                  <a:pt x="1756" y="151"/>
                </a:lnTo>
                <a:lnTo>
                  <a:pt x="1756" y="149"/>
                </a:lnTo>
                <a:lnTo>
                  <a:pt x="1758" y="148"/>
                </a:lnTo>
                <a:lnTo>
                  <a:pt x="1758" y="148"/>
                </a:lnTo>
                <a:lnTo>
                  <a:pt x="1758" y="148"/>
                </a:lnTo>
                <a:lnTo>
                  <a:pt x="1759" y="148"/>
                </a:lnTo>
                <a:lnTo>
                  <a:pt x="1759" y="147"/>
                </a:lnTo>
                <a:lnTo>
                  <a:pt x="1760" y="147"/>
                </a:lnTo>
                <a:lnTo>
                  <a:pt x="1760" y="148"/>
                </a:lnTo>
                <a:lnTo>
                  <a:pt x="1761" y="148"/>
                </a:lnTo>
                <a:lnTo>
                  <a:pt x="1761" y="147"/>
                </a:lnTo>
                <a:lnTo>
                  <a:pt x="1761" y="147"/>
                </a:lnTo>
                <a:lnTo>
                  <a:pt x="1762" y="148"/>
                </a:lnTo>
                <a:lnTo>
                  <a:pt x="1762" y="148"/>
                </a:lnTo>
                <a:lnTo>
                  <a:pt x="1763" y="148"/>
                </a:lnTo>
                <a:lnTo>
                  <a:pt x="1763" y="148"/>
                </a:lnTo>
                <a:lnTo>
                  <a:pt x="1763" y="148"/>
                </a:lnTo>
                <a:lnTo>
                  <a:pt x="1764" y="151"/>
                </a:lnTo>
                <a:lnTo>
                  <a:pt x="1764" y="151"/>
                </a:lnTo>
                <a:lnTo>
                  <a:pt x="1765" y="151"/>
                </a:lnTo>
                <a:lnTo>
                  <a:pt x="1765" y="152"/>
                </a:lnTo>
                <a:lnTo>
                  <a:pt x="1765" y="152"/>
                </a:lnTo>
                <a:lnTo>
                  <a:pt x="1767" y="153"/>
                </a:lnTo>
                <a:lnTo>
                  <a:pt x="1767" y="153"/>
                </a:lnTo>
                <a:lnTo>
                  <a:pt x="1768" y="154"/>
                </a:lnTo>
                <a:lnTo>
                  <a:pt x="1768" y="154"/>
                </a:lnTo>
                <a:lnTo>
                  <a:pt x="1768" y="153"/>
                </a:lnTo>
                <a:lnTo>
                  <a:pt x="1769" y="153"/>
                </a:lnTo>
                <a:lnTo>
                  <a:pt x="1769" y="153"/>
                </a:lnTo>
                <a:lnTo>
                  <a:pt x="1770" y="152"/>
                </a:lnTo>
                <a:lnTo>
                  <a:pt x="1770" y="153"/>
                </a:lnTo>
                <a:lnTo>
                  <a:pt x="1770" y="152"/>
                </a:lnTo>
                <a:lnTo>
                  <a:pt x="1771" y="152"/>
                </a:lnTo>
                <a:lnTo>
                  <a:pt x="1771" y="153"/>
                </a:lnTo>
                <a:lnTo>
                  <a:pt x="1772" y="153"/>
                </a:lnTo>
                <a:lnTo>
                  <a:pt x="1772" y="153"/>
                </a:lnTo>
                <a:lnTo>
                  <a:pt x="1772" y="152"/>
                </a:lnTo>
                <a:lnTo>
                  <a:pt x="1773" y="153"/>
                </a:lnTo>
                <a:lnTo>
                  <a:pt x="1773" y="152"/>
                </a:lnTo>
                <a:lnTo>
                  <a:pt x="1774" y="152"/>
                </a:lnTo>
                <a:lnTo>
                  <a:pt x="1774" y="153"/>
                </a:lnTo>
                <a:lnTo>
                  <a:pt x="1776" y="153"/>
                </a:lnTo>
                <a:lnTo>
                  <a:pt x="1776" y="152"/>
                </a:lnTo>
                <a:lnTo>
                  <a:pt x="1776" y="152"/>
                </a:lnTo>
                <a:lnTo>
                  <a:pt x="1777" y="152"/>
                </a:lnTo>
                <a:lnTo>
                  <a:pt x="1777" y="152"/>
                </a:lnTo>
                <a:lnTo>
                  <a:pt x="1778" y="152"/>
                </a:lnTo>
                <a:lnTo>
                  <a:pt x="1778" y="152"/>
                </a:lnTo>
                <a:lnTo>
                  <a:pt x="1778" y="152"/>
                </a:lnTo>
                <a:lnTo>
                  <a:pt x="1779" y="152"/>
                </a:lnTo>
                <a:lnTo>
                  <a:pt x="1779" y="152"/>
                </a:lnTo>
                <a:lnTo>
                  <a:pt x="1780" y="152"/>
                </a:lnTo>
                <a:lnTo>
                  <a:pt x="1780" y="153"/>
                </a:lnTo>
                <a:lnTo>
                  <a:pt x="1780" y="153"/>
                </a:lnTo>
                <a:lnTo>
                  <a:pt x="1781" y="152"/>
                </a:lnTo>
                <a:lnTo>
                  <a:pt x="1781" y="151"/>
                </a:lnTo>
                <a:lnTo>
                  <a:pt x="1782" y="149"/>
                </a:lnTo>
                <a:lnTo>
                  <a:pt x="1782" y="149"/>
                </a:lnTo>
                <a:lnTo>
                  <a:pt x="1782" y="149"/>
                </a:lnTo>
                <a:lnTo>
                  <a:pt x="1783" y="151"/>
                </a:lnTo>
                <a:lnTo>
                  <a:pt x="1783" y="151"/>
                </a:lnTo>
                <a:lnTo>
                  <a:pt x="1785" y="151"/>
                </a:lnTo>
                <a:lnTo>
                  <a:pt x="1785" y="151"/>
                </a:lnTo>
                <a:lnTo>
                  <a:pt x="1785" y="152"/>
                </a:lnTo>
                <a:lnTo>
                  <a:pt x="1786" y="152"/>
                </a:lnTo>
                <a:lnTo>
                  <a:pt x="1786" y="152"/>
                </a:lnTo>
                <a:lnTo>
                  <a:pt x="1787" y="153"/>
                </a:lnTo>
                <a:lnTo>
                  <a:pt x="1787" y="153"/>
                </a:lnTo>
                <a:lnTo>
                  <a:pt x="1788" y="153"/>
                </a:lnTo>
                <a:lnTo>
                  <a:pt x="1788" y="154"/>
                </a:lnTo>
                <a:lnTo>
                  <a:pt x="1788" y="154"/>
                </a:lnTo>
                <a:lnTo>
                  <a:pt x="1789" y="156"/>
                </a:lnTo>
                <a:lnTo>
                  <a:pt x="1789" y="156"/>
                </a:lnTo>
                <a:lnTo>
                  <a:pt x="1790" y="155"/>
                </a:lnTo>
                <a:lnTo>
                  <a:pt x="1790" y="155"/>
                </a:lnTo>
                <a:lnTo>
                  <a:pt x="1790" y="154"/>
                </a:lnTo>
                <a:lnTo>
                  <a:pt x="1791" y="154"/>
                </a:lnTo>
                <a:lnTo>
                  <a:pt x="1791" y="154"/>
                </a:lnTo>
                <a:lnTo>
                  <a:pt x="1792" y="154"/>
                </a:lnTo>
                <a:lnTo>
                  <a:pt x="1792" y="153"/>
                </a:lnTo>
                <a:lnTo>
                  <a:pt x="1792" y="152"/>
                </a:lnTo>
                <a:lnTo>
                  <a:pt x="1794" y="152"/>
                </a:lnTo>
                <a:lnTo>
                  <a:pt x="1794" y="151"/>
                </a:lnTo>
                <a:lnTo>
                  <a:pt x="1795" y="149"/>
                </a:lnTo>
                <a:lnTo>
                  <a:pt x="1795" y="149"/>
                </a:lnTo>
                <a:lnTo>
                  <a:pt x="1795" y="149"/>
                </a:lnTo>
                <a:lnTo>
                  <a:pt x="1796" y="149"/>
                </a:lnTo>
                <a:lnTo>
                  <a:pt x="1796" y="149"/>
                </a:lnTo>
                <a:lnTo>
                  <a:pt x="1797" y="151"/>
                </a:lnTo>
                <a:lnTo>
                  <a:pt x="1797" y="152"/>
                </a:lnTo>
                <a:lnTo>
                  <a:pt x="1797" y="152"/>
                </a:lnTo>
                <a:lnTo>
                  <a:pt x="1798" y="153"/>
                </a:lnTo>
                <a:lnTo>
                  <a:pt x="1798" y="154"/>
                </a:lnTo>
                <a:lnTo>
                  <a:pt x="1799" y="155"/>
                </a:lnTo>
                <a:lnTo>
                  <a:pt x="1799" y="155"/>
                </a:lnTo>
                <a:lnTo>
                  <a:pt x="1799" y="155"/>
                </a:lnTo>
                <a:lnTo>
                  <a:pt x="1800" y="156"/>
                </a:lnTo>
                <a:lnTo>
                  <a:pt x="1800" y="156"/>
                </a:lnTo>
                <a:lnTo>
                  <a:pt x="1801" y="157"/>
                </a:lnTo>
                <a:lnTo>
                  <a:pt x="1801" y="157"/>
                </a:lnTo>
                <a:lnTo>
                  <a:pt x="1803" y="157"/>
                </a:lnTo>
                <a:lnTo>
                  <a:pt x="1803" y="157"/>
                </a:lnTo>
                <a:lnTo>
                  <a:pt x="1803" y="155"/>
                </a:lnTo>
                <a:lnTo>
                  <a:pt x="1804" y="155"/>
                </a:lnTo>
                <a:lnTo>
                  <a:pt x="1804" y="156"/>
                </a:lnTo>
                <a:lnTo>
                  <a:pt x="1805" y="156"/>
                </a:lnTo>
                <a:lnTo>
                  <a:pt x="1805" y="157"/>
                </a:lnTo>
                <a:lnTo>
                  <a:pt x="1805" y="157"/>
                </a:lnTo>
                <a:lnTo>
                  <a:pt x="1806" y="157"/>
                </a:lnTo>
                <a:lnTo>
                  <a:pt x="1806" y="158"/>
                </a:lnTo>
                <a:lnTo>
                  <a:pt x="1807" y="157"/>
                </a:lnTo>
                <a:lnTo>
                  <a:pt x="1807" y="157"/>
                </a:lnTo>
                <a:lnTo>
                  <a:pt x="1807" y="156"/>
                </a:lnTo>
                <a:lnTo>
                  <a:pt x="1808" y="156"/>
                </a:lnTo>
                <a:lnTo>
                  <a:pt x="1808" y="155"/>
                </a:lnTo>
                <a:lnTo>
                  <a:pt x="1809" y="156"/>
                </a:lnTo>
                <a:lnTo>
                  <a:pt x="1809" y="154"/>
                </a:lnTo>
                <a:lnTo>
                  <a:pt x="1809" y="154"/>
                </a:lnTo>
                <a:lnTo>
                  <a:pt x="1810" y="153"/>
                </a:lnTo>
                <a:lnTo>
                  <a:pt x="1810" y="152"/>
                </a:lnTo>
                <a:lnTo>
                  <a:pt x="1812" y="152"/>
                </a:lnTo>
                <a:lnTo>
                  <a:pt x="1812" y="152"/>
                </a:lnTo>
                <a:lnTo>
                  <a:pt x="1812" y="152"/>
                </a:lnTo>
                <a:lnTo>
                  <a:pt x="1813" y="152"/>
                </a:lnTo>
                <a:lnTo>
                  <a:pt x="1813" y="151"/>
                </a:lnTo>
                <a:lnTo>
                  <a:pt x="1814" y="149"/>
                </a:lnTo>
                <a:lnTo>
                  <a:pt x="1814" y="148"/>
                </a:lnTo>
                <a:lnTo>
                  <a:pt x="1814" y="148"/>
                </a:lnTo>
                <a:lnTo>
                  <a:pt x="1815" y="148"/>
                </a:lnTo>
                <a:lnTo>
                  <a:pt x="1815" y="148"/>
                </a:lnTo>
                <a:lnTo>
                  <a:pt x="1816" y="149"/>
                </a:lnTo>
                <a:lnTo>
                  <a:pt x="1816" y="151"/>
                </a:lnTo>
                <a:lnTo>
                  <a:pt x="1817" y="151"/>
                </a:lnTo>
                <a:lnTo>
                  <a:pt x="1817" y="152"/>
                </a:lnTo>
                <a:lnTo>
                  <a:pt x="1817" y="151"/>
                </a:lnTo>
                <a:lnTo>
                  <a:pt x="1818" y="151"/>
                </a:lnTo>
                <a:lnTo>
                  <a:pt x="1818" y="149"/>
                </a:lnTo>
                <a:lnTo>
                  <a:pt x="1819" y="151"/>
                </a:lnTo>
                <a:lnTo>
                  <a:pt x="1819" y="151"/>
                </a:lnTo>
                <a:lnTo>
                  <a:pt x="1819" y="152"/>
                </a:lnTo>
                <a:lnTo>
                  <a:pt x="1821" y="151"/>
                </a:lnTo>
                <a:lnTo>
                  <a:pt x="1821" y="151"/>
                </a:lnTo>
                <a:lnTo>
                  <a:pt x="1822" y="151"/>
                </a:lnTo>
                <a:lnTo>
                  <a:pt x="1822" y="151"/>
                </a:lnTo>
                <a:lnTo>
                  <a:pt x="1822" y="151"/>
                </a:lnTo>
                <a:lnTo>
                  <a:pt x="1823" y="152"/>
                </a:lnTo>
                <a:lnTo>
                  <a:pt x="1823" y="153"/>
                </a:lnTo>
                <a:lnTo>
                  <a:pt x="1824" y="153"/>
                </a:lnTo>
                <a:lnTo>
                  <a:pt x="1824" y="153"/>
                </a:lnTo>
                <a:lnTo>
                  <a:pt x="1824" y="153"/>
                </a:lnTo>
                <a:lnTo>
                  <a:pt x="1825" y="154"/>
                </a:lnTo>
                <a:lnTo>
                  <a:pt x="1825" y="153"/>
                </a:lnTo>
                <a:lnTo>
                  <a:pt x="1826" y="153"/>
                </a:lnTo>
                <a:lnTo>
                  <a:pt x="1826" y="153"/>
                </a:lnTo>
                <a:lnTo>
                  <a:pt x="1826" y="154"/>
                </a:lnTo>
                <a:lnTo>
                  <a:pt x="1827" y="154"/>
                </a:lnTo>
                <a:lnTo>
                  <a:pt x="1827" y="155"/>
                </a:lnTo>
                <a:lnTo>
                  <a:pt x="1828" y="154"/>
                </a:lnTo>
                <a:lnTo>
                  <a:pt x="1828" y="154"/>
                </a:lnTo>
                <a:lnTo>
                  <a:pt x="1828" y="154"/>
                </a:lnTo>
                <a:lnTo>
                  <a:pt x="1830" y="153"/>
                </a:lnTo>
                <a:lnTo>
                  <a:pt x="1830" y="153"/>
                </a:lnTo>
                <a:lnTo>
                  <a:pt x="1831" y="153"/>
                </a:lnTo>
                <a:lnTo>
                  <a:pt x="1831" y="152"/>
                </a:lnTo>
                <a:lnTo>
                  <a:pt x="1832" y="151"/>
                </a:lnTo>
                <a:lnTo>
                  <a:pt x="1832" y="151"/>
                </a:lnTo>
                <a:lnTo>
                  <a:pt x="1832" y="151"/>
                </a:lnTo>
                <a:lnTo>
                  <a:pt x="1833" y="149"/>
                </a:lnTo>
                <a:lnTo>
                  <a:pt x="1833" y="149"/>
                </a:lnTo>
                <a:lnTo>
                  <a:pt x="1834" y="151"/>
                </a:lnTo>
                <a:lnTo>
                  <a:pt x="1834" y="151"/>
                </a:lnTo>
                <a:lnTo>
                  <a:pt x="1834" y="151"/>
                </a:lnTo>
                <a:lnTo>
                  <a:pt x="1835" y="151"/>
                </a:lnTo>
                <a:lnTo>
                  <a:pt x="1835" y="152"/>
                </a:lnTo>
                <a:lnTo>
                  <a:pt x="1836" y="149"/>
                </a:lnTo>
                <a:lnTo>
                  <a:pt x="1836" y="151"/>
                </a:lnTo>
                <a:lnTo>
                  <a:pt x="1836" y="149"/>
                </a:lnTo>
                <a:lnTo>
                  <a:pt x="1837" y="149"/>
                </a:lnTo>
                <a:lnTo>
                  <a:pt x="1837" y="149"/>
                </a:lnTo>
                <a:lnTo>
                  <a:pt x="1839" y="151"/>
                </a:lnTo>
                <a:lnTo>
                  <a:pt x="1839" y="153"/>
                </a:lnTo>
                <a:lnTo>
                  <a:pt x="1839" y="154"/>
                </a:lnTo>
                <a:lnTo>
                  <a:pt x="1840" y="155"/>
                </a:lnTo>
                <a:lnTo>
                  <a:pt x="1840" y="155"/>
                </a:lnTo>
                <a:lnTo>
                  <a:pt x="1841" y="155"/>
                </a:lnTo>
                <a:lnTo>
                  <a:pt x="1841" y="154"/>
                </a:lnTo>
                <a:lnTo>
                  <a:pt x="1841" y="153"/>
                </a:lnTo>
                <a:lnTo>
                  <a:pt x="1842" y="152"/>
                </a:lnTo>
                <a:lnTo>
                  <a:pt x="1842" y="151"/>
                </a:lnTo>
                <a:lnTo>
                  <a:pt x="1843" y="149"/>
                </a:lnTo>
                <a:lnTo>
                  <a:pt x="1843" y="149"/>
                </a:lnTo>
                <a:lnTo>
                  <a:pt x="1843" y="149"/>
                </a:lnTo>
                <a:lnTo>
                  <a:pt x="1844" y="148"/>
                </a:lnTo>
                <a:lnTo>
                  <a:pt x="1844" y="149"/>
                </a:lnTo>
                <a:lnTo>
                  <a:pt x="1845" y="149"/>
                </a:lnTo>
                <a:lnTo>
                  <a:pt x="1845" y="151"/>
                </a:lnTo>
                <a:lnTo>
                  <a:pt x="1846" y="152"/>
                </a:lnTo>
                <a:lnTo>
                  <a:pt x="1846" y="153"/>
                </a:lnTo>
                <a:lnTo>
                  <a:pt x="1846" y="153"/>
                </a:lnTo>
                <a:lnTo>
                  <a:pt x="1848" y="153"/>
                </a:lnTo>
                <a:lnTo>
                  <a:pt x="1848" y="153"/>
                </a:lnTo>
                <a:lnTo>
                  <a:pt x="1849" y="152"/>
                </a:lnTo>
                <a:lnTo>
                  <a:pt x="1849" y="152"/>
                </a:lnTo>
                <a:lnTo>
                  <a:pt x="1849" y="152"/>
                </a:lnTo>
                <a:lnTo>
                  <a:pt x="1850" y="151"/>
                </a:lnTo>
                <a:lnTo>
                  <a:pt x="1850" y="152"/>
                </a:lnTo>
                <a:lnTo>
                  <a:pt x="1851" y="152"/>
                </a:lnTo>
                <a:lnTo>
                  <a:pt x="1851" y="153"/>
                </a:lnTo>
                <a:lnTo>
                  <a:pt x="1851" y="152"/>
                </a:lnTo>
                <a:lnTo>
                  <a:pt x="1852" y="152"/>
                </a:lnTo>
                <a:lnTo>
                  <a:pt x="1852" y="151"/>
                </a:lnTo>
                <a:lnTo>
                  <a:pt x="1853" y="149"/>
                </a:lnTo>
                <a:lnTo>
                  <a:pt x="1853" y="149"/>
                </a:lnTo>
                <a:lnTo>
                  <a:pt x="1853" y="148"/>
                </a:lnTo>
                <a:lnTo>
                  <a:pt x="1854" y="148"/>
                </a:lnTo>
                <a:lnTo>
                  <a:pt x="1854" y="147"/>
                </a:lnTo>
                <a:lnTo>
                  <a:pt x="1855" y="147"/>
                </a:lnTo>
                <a:lnTo>
                  <a:pt x="1855" y="148"/>
                </a:lnTo>
                <a:lnTo>
                  <a:pt x="1855" y="148"/>
                </a:lnTo>
                <a:lnTo>
                  <a:pt x="1857" y="149"/>
                </a:lnTo>
                <a:lnTo>
                  <a:pt x="1857" y="149"/>
                </a:lnTo>
                <a:lnTo>
                  <a:pt x="1858" y="149"/>
                </a:lnTo>
                <a:lnTo>
                  <a:pt x="1858" y="149"/>
                </a:lnTo>
                <a:lnTo>
                  <a:pt x="1859" y="152"/>
                </a:lnTo>
                <a:lnTo>
                  <a:pt x="1859" y="151"/>
                </a:lnTo>
                <a:lnTo>
                  <a:pt x="1859" y="152"/>
                </a:lnTo>
                <a:lnTo>
                  <a:pt x="1860" y="152"/>
                </a:lnTo>
                <a:lnTo>
                  <a:pt x="1860" y="151"/>
                </a:lnTo>
                <a:lnTo>
                  <a:pt x="1861" y="152"/>
                </a:lnTo>
                <a:lnTo>
                  <a:pt x="1861" y="152"/>
                </a:lnTo>
                <a:lnTo>
                  <a:pt x="1861" y="152"/>
                </a:lnTo>
                <a:lnTo>
                  <a:pt x="1862" y="152"/>
                </a:lnTo>
                <a:lnTo>
                  <a:pt x="1862" y="152"/>
                </a:lnTo>
                <a:lnTo>
                  <a:pt x="1863" y="152"/>
                </a:lnTo>
                <a:lnTo>
                  <a:pt x="1863" y="152"/>
                </a:lnTo>
                <a:lnTo>
                  <a:pt x="1863" y="152"/>
                </a:lnTo>
                <a:lnTo>
                  <a:pt x="1864" y="152"/>
                </a:lnTo>
                <a:lnTo>
                  <a:pt x="1864" y="152"/>
                </a:lnTo>
                <a:lnTo>
                  <a:pt x="1866" y="151"/>
                </a:lnTo>
                <a:lnTo>
                  <a:pt x="1866" y="152"/>
                </a:lnTo>
                <a:lnTo>
                  <a:pt x="1866" y="152"/>
                </a:lnTo>
                <a:lnTo>
                  <a:pt x="1867" y="153"/>
                </a:lnTo>
                <a:lnTo>
                  <a:pt x="1867" y="152"/>
                </a:lnTo>
                <a:lnTo>
                  <a:pt x="1868" y="153"/>
                </a:lnTo>
                <a:lnTo>
                  <a:pt x="1868" y="153"/>
                </a:lnTo>
                <a:lnTo>
                  <a:pt x="1868" y="154"/>
                </a:lnTo>
                <a:lnTo>
                  <a:pt x="1869" y="154"/>
                </a:lnTo>
                <a:lnTo>
                  <a:pt x="1869" y="153"/>
                </a:lnTo>
                <a:lnTo>
                  <a:pt x="1870" y="154"/>
                </a:lnTo>
                <a:lnTo>
                  <a:pt x="1870" y="153"/>
                </a:lnTo>
                <a:lnTo>
                  <a:pt x="1870" y="153"/>
                </a:lnTo>
                <a:lnTo>
                  <a:pt x="1871" y="152"/>
                </a:lnTo>
                <a:lnTo>
                  <a:pt x="1871" y="152"/>
                </a:lnTo>
                <a:lnTo>
                  <a:pt x="1872" y="151"/>
                </a:lnTo>
                <a:lnTo>
                  <a:pt x="1872" y="151"/>
                </a:lnTo>
                <a:lnTo>
                  <a:pt x="1873" y="149"/>
                </a:lnTo>
                <a:lnTo>
                  <a:pt x="1873" y="147"/>
                </a:lnTo>
                <a:lnTo>
                  <a:pt x="1873" y="147"/>
                </a:lnTo>
                <a:lnTo>
                  <a:pt x="1875" y="148"/>
                </a:lnTo>
                <a:lnTo>
                  <a:pt x="1875" y="147"/>
                </a:lnTo>
                <a:lnTo>
                  <a:pt x="1876" y="148"/>
                </a:lnTo>
                <a:lnTo>
                  <a:pt x="1876" y="147"/>
                </a:lnTo>
                <a:lnTo>
                  <a:pt x="1876" y="147"/>
                </a:lnTo>
                <a:lnTo>
                  <a:pt x="1877" y="149"/>
                </a:lnTo>
                <a:lnTo>
                  <a:pt x="1877" y="151"/>
                </a:lnTo>
                <a:lnTo>
                  <a:pt x="1878" y="151"/>
                </a:lnTo>
                <a:lnTo>
                  <a:pt x="1878" y="151"/>
                </a:lnTo>
                <a:lnTo>
                  <a:pt x="1878" y="151"/>
                </a:lnTo>
                <a:lnTo>
                  <a:pt x="1879" y="151"/>
                </a:lnTo>
                <a:lnTo>
                  <a:pt x="1879" y="152"/>
                </a:lnTo>
                <a:lnTo>
                  <a:pt x="1880" y="152"/>
                </a:lnTo>
                <a:lnTo>
                  <a:pt x="1880" y="152"/>
                </a:lnTo>
                <a:lnTo>
                  <a:pt x="1880" y="151"/>
                </a:lnTo>
                <a:lnTo>
                  <a:pt x="1881" y="152"/>
                </a:lnTo>
                <a:lnTo>
                  <a:pt x="1881" y="152"/>
                </a:lnTo>
                <a:lnTo>
                  <a:pt x="1882" y="151"/>
                </a:lnTo>
                <a:lnTo>
                  <a:pt x="1882" y="153"/>
                </a:lnTo>
                <a:lnTo>
                  <a:pt x="1882" y="152"/>
                </a:lnTo>
                <a:lnTo>
                  <a:pt x="1884" y="153"/>
                </a:lnTo>
                <a:lnTo>
                  <a:pt x="1884" y="153"/>
                </a:lnTo>
                <a:lnTo>
                  <a:pt x="1885" y="152"/>
                </a:lnTo>
                <a:lnTo>
                  <a:pt x="1885" y="152"/>
                </a:lnTo>
                <a:lnTo>
                  <a:pt x="1885" y="149"/>
                </a:lnTo>
                <a:lnTo>
                  <a:pt x="1886" y="149"/>
                </a:lnTo>
                <a:lnTo>
                  <a:pt x="1886" y="148"/>
                </a:lnTo>
                <a:lnTo>
                  <a:pt x="1887" y="149"/>
                </a:lnTo>
                <a:lnTo>
                  <a:pt x="1887" y="149"/>
                </a:lnTo>
                <a:lnTo>
                  <a:pt x="1888" y="151"/>
                </a:lnTo>
                <a:lnTo>
                  <a:pt x="1888" y="152"/>
                </a:lnTo>
                <a:lnTo>
                  <a:pt x="1888" y="153"/>
                </a:lnTo>
                <a:lnTo>
                  <a:pt x="1889" y="153"/>
                </a:lnTo>
                <a:lnTo>
                  <a:pt x="1889" y="154"/>
                </a:lnTo>
                <a:lnTo>
                  <a:pt x="1890" y="154"/>
                </a:lnTo>
                <a:lnTo>
                  <a:pt x="1890" y="154"/>
                </a:lnTo>
                <a:lnTo>
                  <a:pt x="1890" y="155"/>
                </a:lnTo>
                <a:lnTo>
                  <a:pt x="1891" y="154"/>
                </a:lnTo>
                <a:lnTo>
                  <a:pt x="1891" y="152"/>
                </a:lnTo>
                <a:lnTo>
                  <a:pt x="1893" y="152"/>
                </a:lnTo>
                <a:lnTo>
                  <a:pt x="1893" y="152"/>
                </a:lnTo>
                <a:lnTo>
                  <a:pt x="1893" y="152"/>
                </a:lnTo>
                <a:lnTo>
                  <a:pt x="1894" y="153"/>
                </a:lnTo>
                <a:lnTo>
                  <a:pt x="1894" y="152"/>
                </a:lnTo>
                <a:lnTo>
                  <a:pt x="1895" y="152"/>
                </a:lnTo>
                <a:lnTo>
                  <a:pt x="1895" y="151"/>
                </a:lnTo>
                <a:lnTo>
                  <a:pt x="1895" y="151"/>
                </a:lnTo>
                <a:lnTo>
                  <a:pt x="1896" y="149"/>
                </a:lnTo>
                <a:lnTo>
                  <a:pt x="1896" y="148"/>
                </a:lnTo>
                <a:lnTo>
                  <a:pt x="1897" y="147"/>
                </a:lnTo>
                <a:lnTo>
                  <a:pt x="1897" y="146"/>
                </a:lnTo>
                <a:lnTo>
                  <a:pt x="1897" y="147"/>
                </a:lnTo>
                <a:lnTo>
                  <a:pt x="1898" y="148"/>
                </a:lnTo>
                <a:lnTo>
                  <a:pt x="1898" y="148"/>
                </a:lnTo>
                <a:lnTo>
                  <a:pt x="1899" y="149"/>
                </a:lnTo>
                <a:lnTo>
                  <a:pt x="1899" y="151"/>
                </a:lnTo>
                <a:lnTo>
                  <a:pt x="1899" y="152"/>
                </a:lnTo>
                <a:lnTo>
                  <a:pt x="1900" y="153"/>
                </a:lnTo>
                <a:lnTo>
                  <a:pt x="1900" y="153"/>
                </a:lnTo>
                <a:lnTo>
                  <a:pt x="1902" y="153"/>
                </a:lnTo>
                <a:lnTo>
                  <a:pt x="1902" y="154"/>
                </a:lnTo>
                <a:lnTo>
                  <a:pt x="1903" y="154"/>
                </a:lnTo>
                <a:lnTo>
                  <a:pt x="1903" y="155"/>
                </a:lnTo>
                <a:lnTo>
                  <a:pt x="1903" y="154"/>
                </a:lnTo>
                <a:lnTo>
                  <a:pt x="1904" y="153"/>
                </a:lnTo>
                <a:lnTo>
                  <a:pt x="1904" y="153"/>
                </a:lnTo>
                <a:lnTo>
                  <a:pt x="1905" y="152"/>
                </a:lnTo>
                <a:lnTo>
                  <a:pt x="1905" y="152"/>
                </a:lnTo>
                <a:lnTo>
                  <a:pt x="1905" y="152"/>
                </a:lnTo>
                <a:lnTo>
                  <a:pt x="1906" y="151"/>
                </a:lnTo>
                <a:lnTo>
                  <a:pt x="1906" y="149"/>
                </a:lnTo>
                <a:lnTo>
                  <a:pt x="1907" y="148"/>
                </a:lnTo>
                <a:lnTo>
                  <a:pt x="1907" y="148"/>
                </a:lnTo>
                <a:lnTo>
                  <a:pt x="1907" y="148"/>
                </a:lnTo>
                <a:lnTo>
                  <a:pt x="1908" y="148"/>
                </a:lnTo>
                <a:lnTo>
                  <a:pt x="1908" y="148"/>
                </a:lnTo>
                <a:lnTo>
                  <a:pt x="1909" y="148"/>
                </a:lnTo>
                <a:lnTo>
                  <a:pt x="1909" y="148"/>
                </a:lnTo>
                <a:lnTo>
                  <a:pt x="1909" y="148"/>
                </a:lnTo>
                <a:lnTo>
                  <a:pt x="1911" y="147"/>
                </a:lnTo>
                <a:lnTo>
                  <a:pt x="1911" y="149"/>
                </a:lnTo>
                <a:lnTo>
                  <a:pt x="1912" y="147"/>
                </a:lnTo>
                <a:lnTo>
                  <a:pt x="1912" y="147"/>
                </a:lnTo>
                <a:lnTo>
                  <a:pt x="1912" y="146"/>
                </a:lnTo>
                <a:lnTo>
                  <a:pt x="1913" y="146"/>
                </a:lnTo>
                <a:lnTo>
                  <a:pt x="1913" y="145"/>
                </a:lnTo>
                <a:lnTo>
                  <a:pt x="1914" y="145"/>
                </a:lnTo>
                <a:lnTo>
                  <a:pt x="1914" y="144"/>
                </a:lnTo>
                <a:lnTo>
                  <a:pt x="1915" y="143"/>
                </a:lnTo>
                <a:lnTo>
                  <a:pt x="1915" y="144"/>
                </a:lnTo>
                <a:lnTo>
                  <a:pt x="1915" y="145"/>
                </a:lnTo>
                <a:lnTo>
                  <a:pt x="1916" y="145"/>
                </a:lnTo>
                <a:lnTo>
                  <a:pt x="1916" y="145"/>
                </a:lnTo>
                <a:lnTo>
                  <a:pt x="1917" y="145"/>
                </a:lnTo>
                <a:lnTo>
                  <a:pt x="1917" y="144"/>
                </a:lnTo>
                <a:lnTo>
                  <a:pt x="1917" y="143"/>
                </a:lnTo>
                <a:lnTo>
                  <a:pt x="1918" y="144"/>
                </a:lnTo>
                <a:lnTo>
                  <a:pt x="1918" y="144"/>
                </a:lnTo>
                <a:lnTo>
                  <a:pt x="1920" y="144"/>
                </a:lnTo>
                <a:lnTo>
                  <a:pt x="1920" y="145"/>
                </a:lnTo>
                <a:lnTo>
                  <a:pt x="1920" y="145"/>
                </a:lnTo>
                <a:lnTo>
                  <a:pt x="1921" y="145"/>
                </a:lnTo>
                <a:lnTo>
                  <a:pt x="1921" y="146"/>
                </a:lnTo>
                <a:lnTo>
                  <a:pt x="1922" y="146"/>
                </a:lnTo>
                <a:lnTo>
                  <a:pt x="1922" y="146"/>
                </a:lnTo>
                <a:lnTo>
                  <a:pt x="1922" y="147"/>
                </a:lnTo>
                <a:lnTo>
                  <a:pt x="1923" y="147"/>
                </a:lnTo>
                <a:lnTo>
                  <a:pt x="1923" y="146"/>
                </a:lnTo>
                <a:lnTo>
                  <a:pt x="1924" y="146"/>
                </a:lnTo>
                <a:lnTo>
                  <a:pt x="1924" y="145"/>
                </a:lnTo>
                <a:lnTo>
                  <a:pt x="1924" y="145"/>
                </a:lnTo>
                <a:lnTo>
                  <a:pt x="1925" y="143"/>
                </a:lnTo>
                <a:lnTo>
                  <a:pt x="1925" y="143"/>
                </a:lnTo>
                <a:lnTo>
                  <a:pt x="1926" y="143"/>
                </a:lnTo>
                <a:lnTo>
                  <a:pt x="1926" y="143"/>
                </a:lnTo>
                <a:lnTo>
                  <a:pt x="1926" y="142"/>
                </a:lnTo>
                <a:lnTo>
                  <a:pt x="1927" y="143"/>
                </a:lnTo>
                <a:lnTo>
                  <a:pt x="1927" y="144"/>
                </a:lnTo>
                <a:lnTo>
                  <a:pt x="1929" y="144"/>
                </a:lnTo>
                <a:lnTo>
                  <a:pt x="1929" y="145"/>
                </a:lnTo>
                <a:lnTo>
                  <a:pt x="1930" y="145"/>
                </a:lnTo>
                <a:lnTo>
                  <a:pt x="1930" y="146"/>
                </a:lnTo>
                <a:lnTo>
                  <a:pt x="1930" y="147"/>
                </a:lnTo>
                <a:lnTo>
                  <a:pt x="1931" y="147"/>
                </a:lnTo>
                <a:lnTo>
                  <a:pt x="1931" y="148"/>
                </a:lnTo>
                <a:lnTo>
                  <a:pt x="1932" y="149"/>
                </a:lnTo>
                <a:lnTo>
                  <a:pt x="1932" y="149"/>
                </a:lnTo>
                <a:lnTo>
                  <a:pt x="1932" y="149"/>
                </a:lnTo>
                <a:lnTo>
                  <a:pt x="1933" y="149"/>
                </a:lnTo>
                <a:lnTo>
                  <a:pt x="1933" y="149"/>
                </a:lnTo>
                <a:lnTo>
                  <a:pt x="1934" y="149"/>
                </a:lnTo>
                <a:lnTo>
                  <a:pt x="1934" y="147"/>
                </a:lnTo>
                <a:lnTo>
                  <a:pt x="1934" y="147"/>
                </a:lnTo>
                <a:lnTo>
                  <a:pt x="1935" y="147"/>
                </a:lnTo>
                <a:lnTo>
                  <a:pt x="1935" y="147"/>
                </a:lnTo>
                <a:lnTo>
                  <a:pt x="1936" y="147"/>
                </a:lnTo>
                <a:lnTo>
                  <a:pt x="1936" y="146"/>
                </a:lnTo>
                <a:lnTo>
                  <a:pt x="1936" y="147"/>
                </a:lnTo>
                <a:lnTo>
                  <a:pt x="1938" y="146"/>
                </a:lnTo>
                <a:lnTo>
                  <a:pt x="1938" y="146"/>
                </a:lnTo>
                <a:lnTo>
                  <a:pt x="1939" y="145"/>
                </a:lnTo>
                <a:lnTo>
                  <a:pt x="1939" y="144"/>
                </a:lnTo>
                <a:lnTo>
                  <a:pt x="1939" y="145"/>
                </a:lnTo>
                <a:lnTo>
                  <a:pt x="1940" y="145"/>
                </a:lnTo>
                <a:lnTo>
                  <a:pt x="1940" y="145"/>
                </a:lnTo>
                <a:lnTo>
                  <a:pt x="1941" y="145"/>
                </a:lnTo>
                <a:lnTo>
                  <a:pt x="1941" y="146"/>
                </a:lnTo>
                <a:lnTo>
                  <a:pt x="1941" y="145"/>
                </a:lnTo>
                <a:lnTo>
                  <a:pt x="1942" y="146"/>
                </a:lnTo>
                <a:lnTo>
                  <a:pt x="1942" y="146"/>
                </a:lnTo>
                <a:lnTo>
                  <a:pt x="1943" y="147"/>
                </a:lnTo>
                <a:lnTo>
                  <a:pt x="1943" y="147"/>
                </a:lnTo>
                <a:lnTo>
                  <a:pt x="1944" y="147"/>
                </a:lnTo>
                <a:lnTo>
                  <a:pt x="1944" y="147"/>
                </a:lnTo>
                <a:lnTo>
                  <a:pt x="1944" y="147"/>
                </a:lnTo>
                <a:lnTo>
                  <a:pt x="1945" y="147"/>
                </a:lnTo>
                <a:lnTo>
                  <a:pt x="1945" y="147"/>
                </a:lnTo>
                <a:lnTo>
                  <a:pt x="1947" y="146"/>
                </a:lnTo>
                <a:lnTo>
                  <a:pt x="1947" y="146"/>
                </a:lnTo>
                <a:lnTo>
                  <a:pt x="1947" y="147"/>
                </a:lnTo>
                <a:lnTo>
                  <a:pt x="1948" y="146"/>
                </a:lnTo>
                <a:lnTo>
                  <a:pt x="1948" y="146"/>
                </a:lnTo>
                <a:lnTo>
                  <a:pt x="1949" y="145"/>
                </a:lnTo>
                <a:lnTo>
                  <a:pt x="1949" y="145"/>
                </a:lnTo>
                <a:lnTo>
                  <a:pt x="1949" y="146"/>
                </a:lnTo>
                <a:lnTo>
                  <a:pt x="1950" y="148"/>
                </a:lnTo>
                <a:lnTo>
                  <a:pt x="1950" y="151"/>
                </a:lnTo>
                <a:lnTo>
                  <a:pt x="1951" y="151"/>
                </a:lnTo>
                <a:lnTo>
                  <a:pt x="1951" y="151"/>
                </a:lnTo>
                <a:lnTo>
                  <a:pt x="1951" y="149"/>
                </a:lnTo>
                <a:lnTo>
                  <a:pt x="1952" y="148"/>
                </a:lnTo>
                <a:lnTo>
                  <a:pt x="1952" y="148"/>
                </a:lnTo>
                <a:lnTo>
                  <a:pt x="1953" y="149"/>
                </a:lnTo>
                <a:lnTo>
                  <a:pt x="1953" y="151"/>
                </a:lnTo>
                <a:lnTo>
                  <a:pt x="1953" y="151"/>
                </a:lnTo>
                <a:lnTo>
                  <a:pt x="1954" y="152"/>
                </a:lnTo>
                <a:lnTo>
                  <a:pt x="1954" y="152"/>
                </a:lnTo>
                <a:lnTo>
                  <a:pt x="1956" y="152"/>
                </a:lnTo>
                <a:lnTo>
                  <a:pt x="1956" y="152"/>
                </a:lnTo>
                <a:lnTo>
                  <a:pt x="1956" y="152"/>
                </a:lnTo>
                <a:lnTo>
                  <a:pt x="1957" y="153"/>
                </a:lnTo>
                <a:lnTo>
                  <a:pt x="1957" y="153"/>
                </a:lnTo>
                <a:lnTo>
                  <a:pt x="1958" y="153"/>
                </a:lnTo>
                <a:lnTo>
                  <a:pt x="1958" y="154"/>
                </a:lnTo>
                <a:lnTo>
                  <a:pt x="1959" y="154"/>
                </a:lnTo>
                <a:lnTo>
                  <a:pt x="1959" y="153"/>
                </a:lnTo>
                <a:lnTo>
                  <a:pt x="1959" y="152"/>
                </a:lnTo>
                <a:lnTo>
                  <a:pt x="1960" y="152"/>
                </a:lnTo>
                <a:lnTo>
                  <a:pt x="1960" y="152"/>
                </a:lnTo>
                <a:lnTo>
                  <a:pt x="1961" y="152"/>
                </a:lnTo>
                <a:lnTo>
                  <a:pt x="1961" y="151"/>
                </a:lnTo>
                <a:lnTo>
                  <a:pt x="1961" y="152"/>
                </a:lnTo>
                <a:lnTo>
                  <a:pt x="1962" y="153"/>
                </a:lnTo>
                <a:lnTo>
                  <a:pt x="1962" y="152"/>
                </a:lnTo>
                <a:lnTo>
                  <a:pt x="1963" y="152"/>
                </a:lnTo>
                <a:lnTo>
                  <a:pt x="1963" y="152"/>
                </a:lnTo>
                <a:lnTo>
                  <a:pt x="1963" y="151"/>
                </a:lnTo>
                <a:lnTo>
                  <a:pt x="1965" y="152"/>
                </a:lnTo>
                <a:lnTo>
                  <a:pt x="1965" y="152"/>
                </a:lnTo>
                <a:lnTo>
                  <a:pt x="1966" y="149"/>
                </a:lnTo>
                <a:lnTo>
                  <a:pt x="1966" y="149"/>
                </a:lnTo>
                <a:lnTo>
                  <a:pt x="1966" y="149"/>
                </a:lnTo>
                <a:lnTo>
                  <a:pt x="1967" y="148"/>
                </a:lnTo>
                <a:lnTo>
                  <a:pt x="1967" y="148"/>
                </a:lnTo>
                <a:lnTo>
                  <a:pt x="1968" y="149"/>
                </a:lnTo>
                <a:lnTo>
                  <a:pt x="1968" y="149"/>
                </a:lnTo>
                <a:lnTo>
                  <a:pt x="1968" y="151"/>
                </a:lnTo>
                <a:lnTo>
                  <a:pt x="1969" y="151"/>
                </a:lnTo>
                <a:lnTo>
                  <a:pt x="1969" y="151"/>
                </a:lnTo>
                <a:lnTo>
                  <a:pt x="1970" y="152"/>
                </a:lnTo>
                <a:lnTo>
                  <a:pt x="1970" y="152"/>
                </a:lnTo>
                <a:lnTo>
                  <a:pt x="1970" y="152"/>
                </a:lnTo>
                <a:lnTo>
                  <a:pt x="1971" y="152"/>
                </a:lnTo>
                <a:lnTo>
                  <a:pt x="1971" y="154"/>
                </a:lnTo>
                <a:lnTo>
                  <a:pt x="1972" y="153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404350" y="3527425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33375" y="3486150"/>
            <a:ext cx="5940425" cy="1284288"/>
          </a:xfrm>
          <a:custGeom>
            <a:avLst/>
            <a:gdLst>
              <a:gd name="T0" fmla="*/ 57 w 3742"/>
              <a:gd name="T1" fmla="*/ 13 h 809"/>
              <a:gd name="T2" fmla="*/ 115 w 3742"/>
              <a:gd name="T3" fmla="*/ 11 h 809"/>
              <a:gd name="T4" fmla="*/ 174 w 3742"/>
              <a:gd name="T5" fmla="*/ 16 h 809"/>
              <a:gd name="T6" fmla="*/ 232 w 3742"/>
              <a:gd name="T7" fmla="*/ 16 h 809"/>
              <a:gd name="T8" fmla="*/ 291 w 3742"/>
              <a:gd name="T9" fmla="*/ 21 h 809"/>
              <a:gd name="T10" fmla="*/ 349 w 3742"/>
              <a:gd name="T11" fmla="*/ 20 h 809"/>
              <a:gd name="T12" fmla="*/ 408 w 3742"/>
              <a:gd name="T13" fmla="*/ 21 h 809"/>
              <a:gd name="T14" fmla="*/ 466 w 3742"/>
              <a:gd name="T15" fmla="*/ 8 h 809"/>
              <a:gd name="T16" fmla="*/ 525 w 3742"/>
              <a:gd name="T17" fmla="*/ 10 h 809"/>
              <a:gd name="T18" fmla="*/ 583 w 3742"/>
              <a:gd name="T19" fmla="*/ 4 h 809"/>
              <a:gd name="T20" fmla="*/ 642 w 3742"/>
              <a:gd name="T21" fmla="*/ 3 h 809"/>
              <a:gd name="T22" fmla="*/ 700 w 3742"/>
              <a:gd name="T23" fmla="*/ 11 h 809"/>
              <a:gd name="T24" fmla="*/ 759 w 3742"/>
              <a:gd name="T25" fmla="*/ 9 h 809"/>
              <a:gd name="T26" fmla="*/ 818 w 3742"/>
              <a:gd name="T27" fmla="*/ 8 h 809"/>
              <a:gd name="T28" fmla="*/ 877 w 3742"/>
              <a:gd name="T29" fmla="*/ 7 h 809"/>
              <a:gd name="T30" fmla="*/ 935 w 3742"/>
              <a:gd name="T31" fmla="*/ 328 h 809"/>
              <a:gd name="T32" fmla="*/ 994 w 3742"/>
              <a:gd name="T33" fmla="*/ 710 h 809"/>
              <a:gd name="T34" fmla="*/ 1052 w 3742"/>
              <a:gd name="T35" fmla="*/ 807 h 809"/>
              <a:gd name="T36" fmla="*/ 1111 w 3742"/>
              <a:gd name="T37" fmla="*/ 779 h 809"/>
              <a:gd name="T38" fmla="*/ 1169 w 3742"/>
              <a:gd name="T39" fmla="*/ 736 h 809"/>
              <a:gd name="T40" fmla="*/ 1228 w 3742"/>
              <a:gd name="T41" fmla="*/ 727 h 809"/>
              <a:gd name="T42" fmla="*/ 1286 w 3742"/>
              <a:gd name="T43" fmla="*/ 717 h 809"/>
              <a:gd name="T44" fmla="*/ 1345 w 3742"/>
              <a:gd name="T45" fmla="*/ 712 h 809"/>
              <a:gd name="T46" fmla="*/ 1403 w 3742"/>
              <a:gd name="T47" fmla="*/ 700 h 809"/>
              <a:gd name="T48" fmla="*/ 1461 w 3742"/>
              <a:gd name="T49" fmla="*/ 701 h 809"/>
              <a:gd name="T50" fmla="*/ 1520 w 3742"/>
              <a:gd name="T51" fmla="*/ 701 h 809"/>
              <a:gd name="T52" fmla="*/ 1578 w 3742"/>
              <a:gd name="T53" fmla="*/ 700 h 809"/>
              <a:gd name="T54" fmla="*/ 1637 w 3742"/>
              <a:gd name="T55" fmla="*/ 692 h 809"/>
              <a:gd name="T56" fmla="*/ 1695 w 3742"/>
              <a:gd name="T57" fmla="*/ 701 h 809"/>
              <a:gd name="T58" fmla="*/ 1754 w 3742"/>
              <a:gd name="T59" fmla="*/ 690 h 809"/>
              <a:gd name="T60" fmla="*/ 1812 w 3742"/>
              <a:gd name="T61" fmla="*/ 693 h 809"/>
              <a:gd name="T62" fmla="*/ 1871 w 3742"/>
              <a:gd name="T63" fmla="*/ 693 h 809"/>
              <a:gd name="T64" fmla="*/ 1929 w 3742"/>
              <a:gd name="T65" fmla="*/ 699 h 809"/>
              <a:gd name="T66" fmla="*/ 1988 w 3742"/>
              <a:gd name="T67" fmla="*/ 701 h 809"/>
              <a:gd name="T68" fmla="*/ 2046 w 3742"/>
              <a:gd name="T69" fmla="*/ 697 h 809"/>
              <a:gd name="T70" fmla="*/ 2105 w 3742"/>
              <a:gd name="T71" fmla="*/ 699 h 809"/>
              <a:gd name="T72" fmla="*/ 2163 w 3742"/>
              <a:gd name="T73" fmla="*/ 693 h 809"/>
              <a:gd name="T74" fmla="*/ 2222 w 3742"/>
              <a:gd name="T75" fmla="*/ 696 h 809"/>
              <a:gd name="T76" fmla="*/ 2280 w 3742"/>
              <a:gd name="T77" fmla="*/ 693 h 809"/>
              <a:gd name="T78" fmla="*/ 2339 w 3742"/>
              <a:gd name="T79" fmla="*/ 694 h 809"/>
              <a:gd name="T80" fmla="*/ 2397 w 3742"/>
              <a:gd name="T81" fmla="*/ 690 h 809"/>
              <a:gd name="T82" fmla="*/ 2456 w 3742"/>
              <a:gd name="T83" fmla="*/ 687 h 809"/>
              <a:gd name="T84" fmla="*/ 2514 w 3742"/>
              <a:gd name="T85" fmla="*/ 692 h 809"/>
              <a:gd name="T86" fmla="*/ 2572 w 3742"/>
              <a:gd name="T87" fmla="*/ 689 h 809"/>
              <a:gd name="T88" fmla="*/ 2631 w 3742"/>
              <a:gd name="T89" fmla="*/ 700 h 809"/>
              <a:gd name="T90" fmla="*/ 2689 w 3742"/>
              <a:gd name="T91" fmla="*/ 705 h 809"/>
              <a:gd name="T92" fmla="*/ 2748 w 3742"/>
              <a:gd name="T93" fmla="*/ 692 h 809"/>
              <a:gd name="T94" fmla="*/ 2808 w 3742"/>
              <a:gd name="T95" fmla="*/ 703 h 809"/>
              <a:gd name="T96" fmla="*/ 2866 w 3742"/>
              <a:gd name="T97" fmla="*/ 700 h 809"/>
              <a:gd name="T98" fmla="*/ 2924 w 3742"/>
              <a:gd name="T99" fmla="*/ 702 h 809"/>
              <a:gd name="T100" fmla="*/ 2983 w 3742"/>
              <a:gd name="T101" fmla="*/ 692 h 809"/>
              <a:gd name="T102" fmla="*/ 3041 w 3742"/>
              <a:gd name="T103" fmla="*/ 683 h 809"/>
              <a:gd name="T104" fmla="*/ 3100 w 3742"/>
              <a:gd name="T105" fmla="*/ 697 h 809"/>
              <a:gd name="T106" fmla="*/ 3158 w 3742"/>
              <a:gd name="T107" fmla="*/ 690 h 809"/>
              <a:gd name="T108" fmla="*/ 3217 w 3742"/>
              <a:gd name="T109" fmla="*/ 696 h 809"/>
              <a:gd name="T110" fmla="*/ 3275 w 3742"/>
              <a:gd name="T111" fmla="*/ 675 h 809"/>
              <a:gd name="T112" fmla="*/ 3334 w 3742"/>
              <a:gd name="T113" fmla="*/ 685 h 809"/>
              <a:gd name="T114" fmla="*/ 3392 w 3742"/>
              <a:gd name="T115" fmla="*/ 692 h 809"/>
              <a:gd name="T116" fmla="*/ 3451 w 3742"/>
              <a:gd name="T117" fmla="*/ 701 h 809"/>
              <a:gd name="T118" fmla="*/ 3509 w 3742"/>
              <a:gd name="T119" fmla="*/ 700 h 809"/>
              <a:gd name="T120" fmla="*/ 3568 w 3742"/>
              <a:gd name="T121" fmla="*/ 696 h 809"/>
              <a:gd name="T122" fmla="*/ 3626 w 3742"/>
              <a:gd name="T123" fmla="*/ 693 h 809"/>
              <a:gd name="T124" fmla="*/ 3685 w 3742"/>
              <a:gd name="T125" fmla="*/ 30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80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1" y="8"/>
                </a:lnTo>
                <a:lnTo>
                  <a:pt x="1" y="9"/>
                </a:lnTo>
                <a:lnTo>
                  <a:pt x="2" y="10"/>
                </a:lnTo>
                <a:lnTo>
                  <a:pt x="2" y="11"/>
                </a:lnTo>
                <a:lnTo>
                  <a:pt x="2" y="11"/>
                </a:lnTo>
                <a:lnTo>
                  <a:pt x="3" y="11"/>
                </a:lnTo>
                <a:lnTo>
                  <a:pt x="3" y="11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5" y="10"/>
                </a:lnTo>
                <a:lnTo>
                  <a:pt x="5" y="9"/>
                </a:lnTo>
                <a:lnTo>
                  <a:pt x="6" y="9"/>
                </a:lnTo>
                <a:lnTo>
                  <a:pt x="6" y="9"/>
                </a:lnTo>
                <a:lnTo>
                  <a:pt x="6" y="10"/>
                </a:lnTo>
                <a:lnTo>
                  <a:pt x="7" y="10"/>
                </a:lnTo>
                <a:lnTo>
                  <a:pt x="7" y="10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10" y="11"/>
                </a:lnTo>
                <a:lnTo>
                  <a:pt x="10" y="10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2" y="6"/>
                </a:lnTo>
                <a:lnTo>
                  <a:pt x="12" y="6"/>
                </a:lnTo>
                <a:lnTo>
                  <a:pt x="13" y="6"/>
                </a:lnTo>
                <a:lnTo>
                  <a:pt x="13" y="7"/>
                </a:lnTo>
                <a:lnTo>
                  <a:pt x="14" y="6"/>
                </a:lnTo>
                <a:lnTo>
                  <a:pt x="14" y="7"/>
                </a:lnTo>
                <a:lnTo>
                  <a:pt x="14" y="9"/>
                </a:lnTo>
                <a:lnTo>
                  <a:pt x="15" y="9"/>
                </a:lnTo>
                <a:lnTo>
                  <a:pt x="15" y="8"/>
                </a:lnTo>
                <a:lnTo>
                  <a:pt x="16" y="7"/>
                </a:lnTo>
                <a:lnTo>
                  <a:pt x="16" y="7"/>
                </a:lnTo>
                <a:lnTo>
                  <a:pt x="16" y="8"/>
                </a:lnTo>
                <a:lnTo>
                  <a:pt x="18" y="8"/>
                </a:lnTo>
                <a:lnTo>
                  <a:pt x="18" y="9"/>
                </a:lnTo>
                <a:lnTo>
                  <a:pt x="19" y="8"/>
                </a:lnTo>
                <a:lnTo>
                  <a:pt x="19" y="9"/>
                </a:lnTo>
                <a:lnTo>
                  <a:pt x="19" y="10"/>
                </a:lnTo>
                <a:lnTo>
                  <a:pt x="20" y="11"/>
                </a:lnTo>
                <a:lnTo>
                  <a:pt x="20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2" y="11"/>
                </a:lnTo>
                <a:lnTo>
                  <a:pt x="22" y="10"/>
                </a:lnTo>
                <a:lnTo>
                  <a:pt x="23" y="8"/>
                </a:lnTo>
                <a:lnTo>
                  <a:pt x="23" y="8"/>
                </a:lnTo>
                <a:lnTo>
                  <a:pt x="23" y="9"/>
                </a:lnTo>
                <a:lnTo>
                  <a:pt x="24" y="9"/>
                </a:lnTo>
                <a:lnTo>
                  <a:pt x="24" y="10"/>
                </a:lnTo>
                <a:lnTo>
                  <a:pt x="25" y="11"/>
                </a:lnTo>
                <a:lnTo>
                  <a:pt x="25" y="12"/>
                </a:lnTo>
                <a:lnTo>
                  <a:pt x="25" y="12"/>
                </a:lnTo>
                <a:lnTo>
                  <a:pt x="27" y="13"/>
                </a:lnTo>
                <a:lnTo>
                  <a:pt x="27" y="13"/>
                </a:lnTo>
                <a:lnTo>
                  <a:pt x="28" y="13"/>
                </a:lnTo>
                <a:lnTo>
                  <a:pt x="28" y="12"/>
                </a:lnTo>
                <a:lnTo>
                  <a:pt x="29" y="11"/>
                </a:lnTo>
                <a:lnTo>
                  <a:pt x="29" y="11"/>
                </a:lnTo>
                <a:lnTo>
                  <a:pt x="29" y="11"/>
                </a:lnTo>
                <a:lnTo>
                  <a:pt x="30" y="11"/>
                </a:lnTo>
                <a:lnTo>
                  <a:pt x="30" y="11"/>
                </a:lnTo>
                <a:lnTo>
                  <a:pt x="31" y="11"/>
                </a:lnTo>
                <a:lnTo>
                  <a:pt x="31" y="11"/>
                </a:lnTo>
                <a:lnTo>
                  <a:pt x="31" y="10"/>
                </a:lnTo>
                <a:lnTo>
                  <a:pt x="32" y="11"/>
                </a:lnTo>
                <a:lnTo>
                  <a:pt x="32" y="12"/>
                </a:lnTo>
                <a:lnTo>
                  <a:pt x="33" y="12"/>
                </a:lnTo>
                <a:lnTo>
                  <a:pt x="33" y="13"/>
                </a:lnTo>
                <a:lnTo>
                  <a:pt x="33" y="16"/>
                </a:lnTo>
                <a:lnTo>
                  <a:pt x="34" y="17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37" y="18"/>
                </a:lnTo>
                <a:lnTo>
                  <a:pt x="37" y="18"/>
                </a:lnTo>
                <a:lnTo>
                  <a:pt x="38" y="18"/>
                </a:lnTo>
                <a:lnTo>
                  <a:pt x="38" y="18"/>
                </a:lnTo>
                <a:lnTo>
                  <a:pt x="38" y="18"/>
                </a:lnTo>
                <a:lnTo>
                  <a:pt x="39" y="18"/>
                </a:lnTo>
                <a:lnTo>
                  <a:pt x="39" y="18"/>
                </a:lnTo>
                <a:lnTo>
                  <a:pt x="40" y="17"/>
                </a:lnTo>
                <a:lnTo>
                  <a:pt x="40" y="16"/>
                </a:lnTo>
                <a:lnTo>
                  <a:pt x="40" y="16"/>
                </a:lnTo>
                <a:lnTo>
                  <a:pt x="41" y="15"/>
                </a:lnTo>
                <a:lnTo>
                  <a:pt x="41" y="13"/>
                </a:lnTo>
                <a:lnTo>
                  <a:pt x="42" y="12"/>
                </a:lnTo>
                <a:lnTo>
                  <a:pt x="42" y="11"/>
                </a:lnTo>
                <a:lnTo>
                  <a:pt x="43" y="11"/>
                </a:lnTo>
                <a:lnTo>
                  <a:pt x="43" y="12"/>
                </a:lnTo>
                <a:lnTo>
                  <a:pt x="43" y="12"/>
                </a:lnTo>
                <a:lnTo>
                  <a:pt x="45" y="13"/>
                </a:lnTo>
                <a:lnTo>
                  <a:pt x="45" y="16"/>
                </a:lnTo>
                <a:lnTo>
                  <a:pt x="46" y="16"/>
                </a:lnTo>
                <a:lnTo>
                  <a:pt x="46" y="16"/>
                </a:lnTo>
                <a:lnTo>
                  <a:pt x="46" y="16"/>
                </a:lnTo>
                <a:lnTo>
                  <a:pt x="47" y="16"/>
                </a:lnTo>
                <a:lnTo>
                  <a:pt x="47" y="15"/>
                </a:lnTo>
                <a:lnTo>
                  <a:pt x="48" y="16"/>
                </a:lnTo>
                <a:lnTo>
                  <a:pt x="48" y="13"/>
                </a:lnTo>
                <a:lnTo>
                  <a:pt x="48" y="13"/>
                </a:lnTo>
                <a:lnTo>
                  <a:pt x="49" y="13"/>
                </a:lnTo>
                <a:lnTo>
                  <a:pt x="49" y="13"/>
                </a:lnTo>
                <a:lnTo>
                  <a:pt x="50" y="11"/>
                </a:lnTo>
                <a:lnTo>
                  <a:pt x="50" y="13"/>
                </a:lnTo>
                <a:lnTo>
                  <a:pt x="50" y="13"/>
                </a:lnTo>
                <a:lnTo>
                  <a:pt x="51" y="15"/>
                </a:lnTo>
                <a:lnTo>
                  <a:pt x="51" y="13"/>
                </a:lnTo>
                <a:lnTo>
                  <a:pt x="52" y="15"/>
                </a:lnTo>
                <a:lnTo>
                  <a:pt x="52" y="15"/>
                </a:lnTo>
                <a:lnTo>
                  <a:pt x="52" y="15"/>
                </a:lnTo>
                <a:lnTo>
                  <a:pt x="54" y="15"/>
                </a:lnTo>
                <a:lnTo>
                  <a:pt x="54" y="16"/>
                </a:lnTo>
                <a:lnTo>
                  <a:pt x="55" y="15"/>
                </a:lnTo>
                <a:lnTo>
                  <a:pt x="55" y="15"/>
                </a:lnTo>
                <a:lnTo>
                  <a:pt x="55" y="15"/>
                </a:lnTo>
                <a:lnTo>
                  <a:pt x="56" y="15"/>
                </a:lnTo>
                <a:lnTo>
                  <a:pt x="56" y="13"/>
                </a:lnTo>
                <a:lnTo>
                  <a:pt x="57" y="15"/>
                </a:lnTo>
                <a:lnTo>
                  <a:pt x="57" y="13"/>
                </a:lnTo>
                <a:lnTo>
                  <a:pt x="58" y="12"/>
                </a:lnTo>
                <a:lnTo>
                  <a:pt x="58" y="12"/>
                </a:lnTo>
                <a:lnTo>
                  <a:pt x="58" y="12"/>
                </a:lnTo>
                <a:lnTo>
                  <a:pt x="59" y="12"/>
                </a:lnTo>
                <a:lnTo>
                  <a:pt x="59" y="11"/>
                </a:lnTo>
                <a:lnTo>
                  <a:pt x="60" y="12"/>
                </a:lnTo>
                <a:lnTo>
                  <a:pt x="60" y="11"/>
                </a:lnTo>
                <a:lnTo>
                  <a:pt x="60" y="11"/>
                </a:lnTo>
                <a:lnTo>
                  <a:pt x="61" y="11"/>
                </a:lnTo>
                <a:lnTo>
                  <a:pt x="61" y="12"/>
                </a:lnTo>
                <a:lnTo>
                  <a:pt x="63" y="12"/>
                </a:lnTo>
                <a:lnTo>
                  <a:pt x="63" y="11"/>
                </a:lnTo>
                <a:lnTo>
                  <a:pt x="63" y="11"/>
                </a:lnTo>
                <a:lnTo>
                  <a:pt x="64" y="11"/>
                </a:lnTo>
                <a:lnTo>
                  <a:pt x="64" y="11"/>
                </a:lnTo>
                <a:lnTo>
                  <a:pt x="65" y="10"/>
                </a:lnTo>
                <a:lnTo>
                  <a:pt x="65" y="10"/>
                </a:lnTo>
                <a:lnTo>
                  <a:pt x="65" y="9"/>
                </a:lnTo>
                <a:lnTo>
                  <a:pt x="66" y="9"/>
                </a:lnTo>
                <a:lnTo>
                  <a:pt x="66" y="9"/>
                </a:lnTo>
                <a:lnTo>
                  <a:pt x="67" y="9"/>
                </a:lnTo>
                <a:lnTo>
                  <a:pt x="67" y="9"/>
                </a:lnTo>
                <a:lnTo>
                  <a:pt x="67" y="10"/>
                </a:lnTo>
                <a:lnTo>
                  <a:pt x="68" y="10"/>
                </a:lnTo>
                <a:lnTo>
                  <a:pt x="68" y="10"/>
                </a:lnTo>
                <a:lnTo>
                  <a:pt x="69" y="10"/>
                </a:lnTo>
                <a:lnTo>
                  <a:pt x="69" y="10"/>
                </a:lnTo>
                <a:lnTo>
                  <a:pt x="70" y="10"/>
                </a:lnTo>
                <a:lnTo>
                  <a:pt x="70" y="11"/>
                </a:lnTo>
                <a:lnTo>
                  <a:pt x="70" y="11"/>
                </a:lnTo>
                <a:lnTo>
                  <a:pt x="72" y="10"/>
                </a:lnTo>
                <a:lnTo>
                  <a:pt x="72" y="10"/>
                </a:lnTo>
                <a:lnTo>
                  <a:pt x="73" y="10"/>
                </a:lnTo>
                <a:lnTo>
                  <a:pt x="73" y="10"/>
                </a:lnTo>
                <a:lnTo>
                  <a:pt x="73" y="9"/>
                </a:lnTo>
                <a:lnTo>
                  <a:pt x="74" y="11"/>
                </a:lnTo>
                <a:lnTo>
                  <a:pt x="74" y="12"/>
                </a:lnTo>
                <a:lnTo>
                  <a:pt x="75" y="11"/>
                </a:lnTo>
                <a:lnTo>
                  <a:pt x="75" y="11"/>
                </a:lnTo>
                <a:lnTo>
                  <a:pt x="75" y="12"/>
                </a:lnTo>
                <a:lnTo>
                  <a:pt x="76" y="12"/>
                </a:lnTo>
                <a:lnTo>
                  <a:pt x="76" y="12"/>
                </a:lnTo>
                <a:lnTo>
                  <a:pt x="77" y="11"/>
                </a:lnTo>
                <a:lnTo>
                  <a:pt x="77" y="11"/>
                </a:lnTo>
                <a:lnTo>
                  <a:pt x="77" y="12"/>
                </a:lnTo>
                <a:lnTo>
                  <a:pt x="78" y="12"/>
                </a:lnTo>
                <a:lnTo>
                  <a:pt x="78" y="12"/>
                </a:lnTo>
                <a:lnTo>
                  <a:pt x="79" y="12"/>
                </a:lnTo>
                <a:lnTo>
                  <a:pt x="79" y="11"/>
                </a:lnTo>
                <a:lnTo>
                  <a:pt x="79" y="11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1"/>
                </a:lnTo>
                <a:lnTo>
                  <a:pt x="82" y="11"/>
                </a:lnTo>
                <a:lnTo>
                  <a:pt x="83" y="12"/>
                </a:lnTo>
                <a:lnTo>
                  <a:pt x="83" y="11"/>
                </a:lnTo>
                <a:lnTo>
                  <a:pt x="84" y="11"/>
                </a:lnTo>
                <a:lnTo>
                  <a:pt x="84" y="11"/>
                </a:lnTo>
                <a:lnTo>
                  <a:pt x="85" y="12"/>
                </a:lnTo>
                <a:lnTo>
                  <a:pt x="85" y="12"/>
                </a:lnTo>
                <a:lnTo>
                  <a:pt x="85" y="12"/>
                </a:lnTo>
                <a:lnTo>
                  <a:pt x="86" y="12"/>
                </a:lnTo>
                <a:lnTo>
                  <a:pt x="86" y="12"/>
                </a:lnTo>
                <a:lnTo>
                  <a:pt x="87" y="12"/>
                </a:lnTo>
                <a:lnTo>
                  <a:pt x="87" y="12"/>
                </a:lnTo>
                <a:lnTo>
                  <a:pt x="87" y="13"/>
                </a:lnTo>
                <a:lnTo>
                  <a:pt x="88" y="13"/>
                </a:lnTo>
                <a:lnTo>
                  <a:pt x="88" y="13"/>
                </a:lnTo>
                <a:lnTo>
                  <a:pt x="90" y="12"/>
                </a:lnTo>
                <a:lnTo>
                  <a:pt x="90" y="11"/>
                </a:lnTo>
                <a:lnTo>
                  <a:pt x="90" y="11"/>
                </a:lnTo>
                <a:lnTo>
                  <a:pt x="91" y="11"/>
                </a:lnTo>
                <a:lnTo>
                  <a:pt x="91" y="10"/>
                </a:lnTo>
                <a:lnTo>
                  <a:pt x="92" y="10"/>
                </a:lnTo>
                <a:lnTo>
                  <a:pt x="92" y="9"/>
                </a:lnTo>
                <a:lnTo>
                  <a:pt x="92" y="9"/>
                </a:lnTo>
                <a:lnTo>
                  <a:pt x="93" y="10"/>
                </a:lnTo>
                <a:lnTo>
                  <a:pt x="93" y="9"/>
                </a:lnTo>
                <a:lnTo>
                  <a:pt x="94" y="10"/>
                </a:lnTo>
                <a:lnTo>
                  <a:pt x="94" y="11"/>
                </a:lnTo>
                <a:lnTo>
                  <a:pt x="94" y="11"/>
                </a:lnTo>
                <a:lnTo>
                  <a:pt x="95" y="10"/>
                </a:lnTo>
                <a:lnTo>
                  <a:pt x="95" y="9"/>
                </a:lnTo>
                <a:lnTo>
                  <a:pt x="96" y="9"/>
                </a:lnTo>
                <a:lnTo>
                  <a:pt x="96" y="9"/>
                </a:lnTo>
                <a:lnTo>
                  <a:pt x="96" y="9"/>
                </a:lnTo>
                <a:lnTo>
                  <a:pt x="97" y="9"/>
                </a:lnTo>
                <a:lnTo>
                  <a:pt x="97" y="9"/>
                </a:lnTo>
                <a:lnTo>
                  <a:pt x="99" y="10"/>
                </a:lnTo>
                <a:lnTo>
                  <a:pt x="99" y="10"/>
                </a:lnTo>
                <a:lnTo>
                  <a:pt x="100" y="10"/>
                </a:lnTo>
                <a:lnTo>
                  <a:pt x="100" y="9"/>
                </a:lnTo>
                <a:lnTo>
                  <a:pt x="100" y="9"/>
                </a:lnTo>
                <a:lnTo>
                  <a:pt x="101" y="9"/>
                </a:lnTo>
                <a:lnTo>
                  <a:pt x="101" y="9"/>
                </a:lnTo>
                <a:lnTo>
                  <a:pt x="102" y="10"/>
                </a:lnTo>
                <a:lnTo>
                  <a:pt x="102" y="10"/>
                </a:lnTo>
                <a:lnTo>
                  <a:pt x="102" y="10"/>
                </a:lnTo>
                <a:lnTo>
                  <a:pt x="103" y="11"/>
                </a:lnTo>
                <a:lnTo>
                  <a:pt x="103" y="10"/>
                </a:lnTo>
                <a:lnTo>
                  <a:pt x="104" y="10"/>
                </a:lnTo>
                <a:lnTo>
                  <a:pt x="104" y="10"/>
                </a:lnTo>
                <a:lnTo>
                  <a:pt x="104" y="11"/>
                </a:lnTo>
                <a:lnTo>
                  <a:pt x="105" y="11"/>
                </a:lnTo>
                <a:lnTo>
                  <a:pt x="105" y="12"/>
                </a:lnTo>
                <a:lnTo>
                  <a:pt x="106" y="12"/>
                </a:lnTo>
                <a:lnTo>
                  <a:pt x="106" y="12"/>
                </a:lnTo>
                <a:lnTo>
                  <a:pt x="106" y="13"/>
                </a:lnTo>
                <a:lnTo>
                  <a:pt x="108" y="13"/>
                </a:lnTo>
                <a:lnTo>
                  <a:pt x="108" y="12"/>
                </a:lnTo>
                <a:lnTo>
                  <a:pt x="109" y="13"/>
                </a:lnTo>
                <a:lnTo>
                  <a:pt x="109" y="15"/>
                </a:lnTo>
                <a:lnTo>
                  <a:pt x="109" y="15"/>
                </a:lnTo>
                <a:lnTo>
                  <a:pt x="110" y="16"/>
                </a:lnTo>
                <a:lnTo>
                  <a:pt x="110" y="15"/>
                </a:lnTo>
                <a:lnTo>
                  <a:pt x="111" y="15"/>
                </a:lnTo>
                <a:lnTo>
                  <a:pt x="111" y="15"/>
                </a:lnTo>
                <a:lnTo>
                  <a:pt x="111" y="15"/>
                </a:lnTo>
                <a:lnTo>
                  <a:pt x="112" y="15"/>
                </a:lnTo>
                <a:lnTo>
                  <a:pt x="112" y="13"/>
                </a:lnTo>
                <a:lnTo>
                  <a:pt x="113" y="15"/>
                </a:lnTo>
                <a:lnTo>
                  <a:pt x="113" y="15"/>
                </a:lnTo>
                <a:lnTo>
                  <a:pt x="114" y="13"/>
                </a:lnTo>
                <a:lnTo>
                  <a:pt x="114" y="13"/>
                </a:lnTo>
                <a:lnTo>
                  <a:pt x="114" y="12"/>
                </a:lnTo>
                <a:lnTo>
                  <a:pt x="115" y="11"/>
                </a:lnTo>
                <a:lnTo>
                  <a:pt x="115" y="11"/>
                </a:lnTo>
                <a:lnTo>
                  <a:pt x="117" y="11"/>
                </a:lnTo>
                <a:lnTo>
                  <a:pt x="117" y="12"/>
                </a:lnTo>
                <a:lnTo>
                  <a:pt x="117" y="15"/>
                </a:lnTo>
                <a:lnTo>
                  <a:pt x="118" y="13"/>
                </a:lnTo>
                <a:lnTo>
                  <a:pt x="118" y="15"/>
                </a:lnTo>
                <a:lnTo>
                  <a:pt x="119" y="15"/>
                </a:lnTo>
                <a:lnTo>
                  <a:pt x="119" y="15"/>
                </a:lnTo>
                <a:lnTo>
                  <a:pt x="119" y="15"/>
                </a:lnTo>
                <a:lnTo>
                  <a:pt x="120" y="15"/>
                </a:lnTo>
                <a:lnTo>
                  <a:pt x="120" y="15"/>
                </a:lnTo>
                <a:lnTo>
                  <a:pt x="121" y="15"/>
                </a:lnTo>
                <a:lnTo>
                  <a:pt x="121" y="15"/>
                </a:lnTo>
                <a:lnTo>
                  <a:pt x="121" y="16"/>
                </a:lnTo>
                <a:lnTo>
                  <a:pt x="122" y="15"/>
                </a:lnTo>
                <a:lnTo>
                  <a:pt x="122" y="15"/>
                </a:lnTo>
                <a:lnTo>
                  <a:pt x="123" y="16"/>
                </a:lnTo>
                <a:lnTo>
                  <a:pt x="123" y="16"/>
                </a:lnTo>
                <a:lnTo>
                  <a:pt x="123" y="16"/>
                </a:lnTo>
                <a:lnTo>
                  <a:pt x="124" y="16"/>
                </a:lnTo>
                <a:lnTo>
                  <a:pt x="124" y="16"/>
                </a:lnTo>
                <a:lnTo>
                  <a:pt x="126" y="18"/>
                </a:lnTo>
                <a:lnTo>
                  <a:pt x="126" y="19"/>
                </a:lnTo>
                <a:lnTo>
                  <a:pt x="127" y="18"/>
                </a:lnTo>
                <a:lnTo>
                  <a:pt x="127" y="18"/>
                </a:lnTo>
                <a:lnTo>
                  <a:pt x="127" y="19"/>
                </a:lnTo>
                <a:lnTo>
                  <a:pt x="128" y="20"/>
                </a:lnTo>
                <a:lnTo>
                  <a:pt x="128" y="21"/>
                </a:lnTo>
                <a:lnTo>
                  <a:pt x="129" y="21"/>
                </a:lnTo>
                <a:lnTo>
                  <a:pt x="129" y="22"/>
                </a:lnTo>
                <a:lnTo>
                  <a:pt x="129" y="22"/>
                </a:lnTo>
                <a:lnTo>
                  <a:pt x="130" y="21"/>
                </a:lnTo>
                <a:lnTo>
                  <a:pt x="130" y="20"/>
                </a:lnTo>
                <a:lnTo>
                  <a:pt x="131" y="20"/>
                </a:lnTo>
                <a:lnTo>
                  <a:pt x="131" y="20"/>
                </a:lnTo>
                <a:lnTo>
                  <a:pt x="131" y="19"/>
                </a:lnTo>
                <a:lnTo>
                  <a:pt x="132" y="19"/>
                </a:lnTo>
                <a:lnTo>
                  <a:pt x="132" y="20"/>
                </a:lnTo>
                <a:lnTo>
                  <a:pt x="133" y="18"/>
                </a:lnTo>
                <a:lnTo>
                  <a:pt x="133" y="19"/>
                </a:lnTo>
                <a:lnTo>
                  <a:pt x="133" y="18"/>
                </a:lnTo>
                <a:lnTo>
                  <a:pt x="135" y="18"/>
                </a:lnTo>
                <a:lnTo>
                  <a:pt x="135" y="19"/>
                </a:lnTo>
                <a:lnTo>
                  <a:pt x="136" y="19"/>
                </a:lnTo>
                <a:lnTo>
                  <a:pt x="136" y="18"/>
                </a:lnTo>
                <a:lnTo>
                  <a:pt x="136" y="18"/>
                </a:lnTo>
                <a:lnTo>
                  <a:pt x="137" y="18"/>
                </a:lnTo>
                <a:lnTo>
                  <a:pt x="137" y="18"/>
                </a:lnTo>
                <a:lnTo>
                  <a:pt x="138" y="17"/>
                </a:lnTo>
                <a:lnTo>
                  <a:pt x="138" y="17"/>
                </a:lnTo>
                <a:lnTo>
                  <a:pt x="138" y="18"/>
                </a:lnTo>
                <a:lnTo>
                  <a:pt x="139" y="17"/>
                </a:lnTo>
                <a:lnTo>
                  <a:pt x="139" y="18"/>
                </a:lnTo>
                <a:lnTo>
                  <a:pt x="140" y="19"/>
                </a:lnTo>
                <a:lnTo>
                  <a:pt x="140" y="19"/>
                </a:lnTo>
                <a:lnTo>
                  <a:pt x="141" y="19"/>
                </a:lnTo>
                <a:lnTo>
                  <a:pt x="141" y="20"/>
                </a:lnTo>
                <a:lnTo>
                  <a:pt x="141" y="20"/>
                </a:lnTo>
                <a:lnTo>
                  <a:pt x="142" y="20"/>
                </a:lnTo>
                <a:lnTo>
                  <a:pt x="142" y="19"/>
                </a:lnTo>
                <a:lnTo>
                  <a:pt x="144" y="19"/>
                </a:lnTo>
                <a:lnTo>
                  <a:pt x="144" y="19"/>
                </a:lnTo>
                <a:lnTo>
                  <a:pt x="144" y="19"/>
                </a:lnTo>
                <a:lnTo>
                  <a:pt x="145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1"/>
                </a:lnTo>
                <a:lnTo>
                  <a:pt x="146" y="22"/>
                </a:lnTo>
                <a:lnTo>
                  <a:pt x="147" y="22"/>
                </a:lnTo>
                <a:lnTo>
                  <a:pt x="147" y="21"/>
                </a:lnTo>
                <a:lnTo>
                  <a:pt x="148" y="21"/>
                </a:lnTo>
                <a:lnTo>
                  <a:pt x="148" y="21"/>
                </a:lnTo>
                <a:lnTo>
                  <a:pt x="148" y="20"/>
                </a:lnTo>
                <a:lnTo>
                  <a:pt x="149" y="21"/>
                </a:lnTo>
                <a:lnTo>
                  <a:pt x="149" y="20"/>
                </a:lnTo>
                <a:lnTo>
                  <a:pt x="150" y="21"/>
                </a:lnTo>
                <a:lnTo>
                  <a:pt x="150" y="20"/>
                </a:lnTo>
                <a:lnTo>
                  <a:pt x="150" y="20"/>
                </a:lnTo>
                <a:lnTo>
                  <a:pt x="151" y="19"/>
                </a:lnTo>
                <a:lnTo>
                  <a:pt x="151" y="18"/>
                </a:lnTo>
                <a:lnTo>
                  <a:pt x="153" y="19"/>
                </a:lnTo>
                <a:lnTo>
                  <a:pt x="153" y="20"/>
                </a:lnTo>
                <a:lnTo>
                  <a:pt x="153" y="20"/>
                </a:lnTo>
                <a:lnTo>
                  <a:pt x="154" y="21"/>
                </a:lnTo>
                <a:lnTo>
                  <a:pt x="154" y="19"/>
                </a:lnTo>
                <a:lnTo>
                  <a:pt x="155" y="18"/>
                </a:lnTo>
                <a:lnTo>
                  <a:pt x="155" y="18"/>
                </a:lnTo>
                <a:lnTo>
                  <a:pt x="156" y="17"/>
                </a:lnTo>
                <a:lnTo>
                  <a:pt x="156" y="17"/>
                </a:lnTo>
                <a:lnTo>
                  <a:pt x="156" y="17"/>
                </a:lnTo>
                <a:lnTo>
                  <a:pt x="157" y="17"/>
                </a:lnTo>
                <a:lnTo>
                  <a:pt x="157" y="17"/>
                </a:lnTo>
                <a:lnTo>
                  <a:pt x="158" y="17"/>
                </a:lnTo>
                <a:lnTo>
                  <a:pt x="158" y="16"/>
                </a:lnTo>
                <a:lnTo>
                  <a:pt x="158" y="16"/>
                </a:lnTo>
                <a:lnTo>
                  <a:pt x="159" y="17"/>
                </a:lnTo>
                <a:lnTo>
                  <a:pt x="159" y="17"/>
                </a:lnTo>
                <a:lnTo>
                  <a:pt x="160" y="18"/>
                </a:lnTo>
                <a:lnTo>
                  <a:pt x="160" y="19"/>
                </a:lnTo>
                <a:lnTo>
                  <a:pt x="160" y="17"/>
                </a:lnTo>
                <a:lnTo>
                  <a:pt x="162" y="17"/>
                </a:lnTo>
                <a:lnTo>
                  <a:pt x="162" y="16"/>
                </a:lnTo>
                <a:lnTo>
                  <a:pt x="163" y="16"/>
                </a:lnTo>
                <a:lnTo>
                  <a:pt x="163" y="17"/>
                </a:lnTo>
                <a:lnTo>
                  <a:pt x="163" y="17"/>
                </a:lnTo>
                <a:lnTo>
                  <a:pt x="164" y="17"/>
                </a:lnTo>
                <a:lnTo>
                  <a:pt x="164" y="18"/>
                </a:lnTo>
                <a:lnTo>
                  <a:pt x="165" y="17"/>
                </a:lnTo>
                <a:lnTo>
                  <a:pt x="165" y="16"/>
                </a:lnTo>
                <a:lnTo>
                  <a:pt x="165" y="16"/>
                </a:lnTo>
                <a:lnTo>
                  <a:pt x="166" y="16"/>
                </a:lnTo>
                <a:lnTo>
                  <a:pt x="166" y="16"/>
                </a:lnTo>
                <a:lnTo>
                  <a:pt x="167" y="16"/>
                </a:lnTo>
                <a:lnTo>
                  <a:pt x="167" y="16"/>
                </a:lnTo>
                <a:lnTo>
                  <a:pt x="167" y="16"/>
                </a:lnTo>
                <a:lnTo>
                  <a:pt x="168" y="17"/>
                </a:lnTo>
                <a:lnTo>
                  <a:pt x="168" y="17"/>
                </a:lnTo>
                <a:lnTo>
                  <a:pt x="169" y="17"/>
                </a:lnTo>
                <a:lnTo>
                  <a:pt x="169" y="18"/>
                </a:lnTo>
                <a:lnTo>
                  <a:pt x="171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8"/>
                </a:lnTo>
                <a:lnTo>
                  <a:pt x="172" y="17"/>
                </a:lnTo>
                <a:lnTo>
                  <a:pt x="173" y="16"/>
                </a:lnTo>
                <a:lnTo>
                  <a:pt x="173" y="16"/>
                </a:lnTo>
                <a:lnTo>
                  <a:pt x="173" y="16"/>
                </a:lnTo>
                <a:lnTo>
                  <a:pt x="174" y="16"/>
                </a:lnTo>
                <a:lnTo>
                  <a:pt x="174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6" y="16"/>
                </a:lnTo>
                <a:lnTo>
                  <a:pt x="176" y="17"/>
                </a:lnTo>
                <a:lnTo>
                  <a:pt x="177" y="18"/>
                </a:lnTo>
                <a:lnTo>
                  <a:pt x="177" y="16"/>
                </a:lnTo>
                <a:lnTo>
                  <a:pt x="177" y="16"/>
                </a:lnTo>
                <a:lnTo>
                  <a:pt x="178" y="17"/>
                </a:lnTo>
                <a:lnTo>
                  <a:pt x="178" y="17"/>
                </a:lnTo>
                <a:lnTo>
                  <a:pt x="180" y="17"/>
                </a:lnTo>
                <a:lnTo>
                  <a:pt x="180" y="17"/>
                </a:lnTo>
                <a:lnTo>
                  <a:pt x="180" y="16"/>
                </a:lnTo>
                <a:lnTo>
                  <a:pt x="181" y="16"/>
                </a:lnTo>
                <a:lnTo>
                  <a:pt x="181" y="15"/>
                </a:lnTo>
                <a:lnTo>
                  <a:pt x="182" y="13"/>
                </a:lnTo>
                <a:lnTo>
                  <a:pt x="182" y="13"/>
                </a:lnTo>
                <a:lnTo>
                  <a:pt x="182" y="12"/>
                </a:lnTo>
                <a:lnTo>
                  <a:pt x="183" y="13"/>
                </a:lnTo>
                <a:lnTo>
                  <a:pt x="183" y="12"/>
                </a:lnTo>
                <a:lnTo>
                  <a:pt x="184" y="13"/>
                </a:lnTo>
                <a:lnTo>
                  <a:pt x="184" y="12"/>
                </a:lnTo>
                <a:lnTo>
                  <a:pt x="185" y="12"/>
                </a:lnTo>
                <a:lnTo>
                  <a:pt x="185" y="15"/>
                </a:lnTo>
                <a:lnTo>
                  <a:pt x="185" y="15"/>
                </a:lnTo>
                <a:lnTo>
                  <a:pt x="186" y="16"/>
                </a:lnTo>
                <a:lnTo>
                  <a:pt x="186" y="15"/>
                </a:lnTo>
                <a:lnTo>
                  <a:pt x="187" y="15"/>
                </a:lnTo>
                <a:lnTo>
                  <a:pt x="187" y="15"/>
                </a:lnTo>
                <a:lnTo>
                  <a:pt x="187" y="16"/>
                </a:lnTo>
                <a:lnTo>
                  <a:pt x="189" y="16"/>
                </a:lnTo>
                <a:lnTo>
                  <a:pt x="189" y="17"/>
                </a:lnTo>
                <a:lnTo>
                  <a:pt x="190" y="16"/>
                </a:lnTo>
                <a:lnTo>
                  <a:pt x="190" y="17"/>
                </a:lnTo>
                <a:lnTo>
                  <a:pt x="190" y="17"/>
                </a:lnTo>
                <a:lnTo>
                  <a:pt x="191" y="17"/>
                </a:lnTo>
                <a:lnTo>
                  <a:pt x="191" y="16"/>
                </a:lnTo>
                <a:lnTo>
                  <a:pt x="192" y="16"/>
                </a:lnTo>
                <a:lnTo>
                  <a:pt x="192" y="15"/>
                </a:lnTo>
                <a:lnTo>
                  <a:pt x="192" y="16"/>
                </a:lnTo>
                <a:lnTo>
                  <a:pt x="193" y="13"/>
                </a:lnTo>
                <a:lnTo>
                  <a:pt x="193" y="13"/>
                </a:lnTo>
                <a:lnTo>
                  <a:pt x="194" y="12"/>
                </a:lnTo>
                <a:lnTo>
                  <a:pt x="194" y="12"/>
                </a:lnTo>
                <a:lnTo>
                  <a:pt x="194" y="13"/>
                </a:lnTo>
                <a:lnTo>
                  <a:pt x="195" y="13"/>
                </a:lnTo>
                <a:lnTo>
                  <a:pt x="195" y="12"/>
                </a:lnTo>
                <a:lnTo>
                  <a:pt x="196" y="13"/>
                </a:lnTo>
                <a:lnTo>
                  <a:pt x="196" y="12"/>
                </a:lnTo>
                <a:lnTo>
                  <a:pt x="197" y="11"/>
                </a:lnTo>
                <a:lnTo>
                  <a:pt x="197" y="11"/>
                </a:lnTo>
                <a:lnTo>
                  <a:pt x="197" y="11"/>
                </a:lnTo>
                <a:lnTo>
                  <a:pt x="199" y="12"/>
                </a:lnTo>
                <a:lnTo>
                  <a:pt x="199" y="11"/>
                </a:lnTo>
                <a:lnTo>
                  <a:pt x="200" y="12"/>
                </a:lnTo>
                <a:lnTo>
                  <a:pt x="200" y="12"/>
                </a:lnTo>
                <a:lnTo>
                  <a:pt x="200" y="12"/>
                </a:lnTo>
                <a:lnTo>
                  <a:pt x="201" y="12"/>
                </a:lnTo>
                <a:lnTo>
                  <a:pt x="201" y="13"/>
                </a:lnTo>
                <a:lnTo>
                  <a:pt x="202" y="15"/>
                </a:lnTo>
                <a:lnTo>
                  <a:pt x="202" y="15"/>
                </a:lnTo>
                <a:lnTo>
                  <a:pt x="202" y="15"/>
                </a:lnTo>
                <a:lnTo>
                  <a:pt x="203" y="16"/>
                </a:lnTo>
                <a:lnTo>
                  <a:pt x="203" y="16"/>
                </a:lnTo>
                <a:lnTo>
                  <a:pt x="204" y="16"/>
                </a:lnTo>
                <a:lnTo>
                  <a:pt x="204" y="17"/>
                </a:lnTo>
                <a:lnTo>
                  <a:pt x="204" y="16"/>
                </a:lnTo>
                <a:lnTo>
                  <a:pt x="205" y="17"/>
                </a:lnTo>
                <a:lnTo>
                  <a:pt x="205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5"/>
                </a:lnTo>
                <a:lnTo>
                  <a:pt x="208" y="15"/>
                </a:lnTo>
                <a:lnTo>
                  <a:pt x="208" y="16"/>
                </a:lnTo>
                <a:lnTo>
                  <a:pt x="209" y="16"/>
                </a:lnTo>
                <a:lnTo>
                  <a:pt x="209" y="18"/>
                </a:lnTo>
                <a:lnTo>
                  <a:pt x="209" y="17"/>
                </a:lnTo>
                <a:lnTo>
                  <a:pt x="210" y="17"/>
                </a:lnTo>
                <a:lnTo>
                  <a:pt x="210" y="18"/>
                </a:lnTo>
                <a:lnTo>
                  <a:pt x="211" y="17"/>
                </a:lnTo>
                <a:lnTo>
                  <a:pt x="211" y="18"/>
                </a:lnTo>
                <a:lnTo>
                  <a:pt x="212" y="18"/>
                </a:lnTo>
                <a:lnTo>
                  <a:pt x="212" y="18"/>
                </a:lnTo>
                <a:lnTo>
                  <a:pt x="212" y="17"/>
                </a:lnTo>
                <a:lnTo>
                  <a:pt x="213" y="18"/>
                </a:lnTo>
                <a:lnTo>
                  <a:pt x="213" y="18"/>
                </a:lnTo>
                <a:lnTo>
                  <a:pt x="214" y="18"/>
                </a:lnTo>
                <a:lnTo>
                  <a:pt x="214" y="18"/>
                </a:lnTo>
                <a:lnTo>
                  <a:pt x="214" y="17"/>
                </a:lnTo>
                <a:lnTo>
                  <a:pt x="215" y="17"/>
                </a:lnTo>
                <a:lnTo>
                  <a:pt x="215" y="16"/>
                </a:lnTo>
                <a:lnTo>
                  <a:pt x="217" y="16"/>
                </a:lnTo>
                <a:lnTo>
                  <a:pt x="217" y="15"/>
                </a:lnTo>
                <a:lnTo>
                  <a:pt x="217" y="16"/>
                </a:lnTo>
                <a:lnTo>
                  <a:pt x="218" y="15"/>
                </a:lnTo>
                <a:lnTo>
                  <a:pt x="218" y="15"/>
                </a:lnTo>
                <a:lnTo>
                  <a:pt x="219" y="15"/>
                </a:lnTo>
                <a:lnTo>
                  <a:pt x="219" y="15"/>
                </a:lnTo>
                <a:lnTo>
                  <a:pt x="219" y="15"/>
                </a:lnTo>
                <a:lnTo>
                  <a:pt x="220" y="16"/>
                </a:lnTo>
                <a:lnTo>
                  <a:pt x="220" y="16"/>
                </a:lnTo>
                <a:lnTo>
                  <a:pt x="221" y="17"/>
                </a:lnTo>
                <a:lnTo>
                  <a:pt x="221" y="17"/>
                </a:lnTo>
                <a:lnTo>
                  <a:pt x="221" y="17"/>
                </a:lnTo>
                <a:lnTo>
                  <a:pt x="222" y="17"/>
                </a:lnTo>
                <a:lnTo>
                  <a:pt x="222" y="16"/>
                </a:lnTo>
                <a:lnTo>
                  <a:pt x="223" y="16"/>
                </a:lnTo>
                <a:lnTo>
                  <a:pt x="223" y="16"/>
                </a:lnTo>
                <a:lnTo>
                  <a:pt x="223" y="16"/>
                </a:lnTo>
                <a:lnTo>
                  <a:pt x="224" y="15"/>
                </a:lnTo>
                <a:lnTo>
                  <a:pt x="224" y="15"/>
                </a:lnTo>
                <a:lnTo>
                  <a:pt x="226" y="15"/>
                </a:lnTo>
                <a:lnTo>
                  <a:pt x="226" y="15"/>
                </a:lnTo>
                <a:lnTo>
                  <a:pt x="227" y="15"/>
                </a:lnTo>
                <a:lnTo>
                  <a:pt x="227" y="15"/>
                </a:lnTo>
                <a:lnTo>
                  <a:pt x="227" y="15"/>
                </a:lnTo>
                <a:lnTo>
                  <a:pt x="228" y="16"/>
                </a:lnTo>
                <a:lnTo>
                  <a:pt x="228" y="16"/>
                </a:lnTo>
                <a:lnTo>
                  <a:pt x="229" y="17"/>
                </a:lnTo>
                <a:lnTo>
                  <a:pt x="229" y="17"/>
                </a:lnTo>
                <a:lnTo>
                  <a:pt x="229" y="16"/>
                </a:lnTo>
                <a:lnTo>
                  <a:pt x="230" y="17"/>
                </a:lnTo>
                <a:lnTo>
                  <a:pt x="230" y="16"/>
                </a:lnTo>
                <a:lnTo>
                  <a:pt x="231" y="16"/>
                </a:lnTo>
                <a:lnTo>
                  <a:pt x="231" y="16"/>
                </a:lnTo>
                <a:lnTo>
                  <a:pt x="231" y="15"/>
                </a:lnTo>
                <a:lnTo>
                  <a:pt x="232" y="16"/>
                </a:lnTo>
                <a:lnTo>
                  <a:pt x="232" y="16"/>
                </a:lnTo>
                <a:lnTo>
                  <a:pt x="233" y="16"/>
                </a:lnTo>
                <a:lnTo>
                  <a:pt x="233" y="17"/>
                </a:lnTo>
                <a:lnTo>
                  <a:pt x="233" y="17"/>
                </a:lnTo>
                <a:lnTo>
                  <a:pt x="235" y="17"/>
                </a:lnTo>
                <a:lnTo>
                  <a:pt x="235" y="16"/>
                </a:lnTo>
                <a:lnTo>
                  <a:pt x="236" y="16"/>
                </a:lnTo>
                <a:lnTo>
                  <a:pt x="236" y="15"/>
                </a:lnTo>
                <a:lnTo>
                  <a:pt x="236" y="13"/>
                </a:lnTo>
                <a:lnTo>
                  <a:pt x="237" y="13"/>
                </a:lnTo>
                <a:lnTo>
                  <a:pt x="237" y="13"/>
                </a:lnTo>
                <a:lnTo>
                  <a:pt x="238" y="15"/>
                </a:lnTo>
                <a:lnTo>
                  <a:pt x="238" y="16"/>
                </a:lnTo>
                <a:lnTo>
                  <a:pt x="238" y="16"/>
                </a:lnTo>
                <a:lnTo>
                  <a:pt x="239" y="16"/>
                </a:lnTo>
                <a:lnTo>
                  <a:pt x="239" y="18"/>
                </a:lnTo>
                <a:lnTo>
                  <a:pt x="240" y="16"/>
                </a:lnTo>
                <a:lnTo>
                  <a:pt x="240" y="16"/>
                </a:lnTo>
                <a:lnTo>
                  <a:pt x="241" y="16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2" y="19"/>
                </a:lnTo>
                <a:lnTo>
                  <a:pt x="244" y="19"/>
                </a:lnTo>
                <a:lnTo>
                  <a:pt x="244" y="19"/>
                </a:lnTo>
                <a:lnTo>
                  <a:pt x="244" y="20"/>
                </a:lnTo>
                <a:lnTo>
                  <a:pt x="245" y="21"/>
                </a:lnTo>
                <a:lnTo>
                  <a:pt x="245" y="20"/>
                </a:lnTo>
                <a:lnTo>
                  <a:pt x="246" y="20"/>
                </a:lnTo>
                <a:lnTo>
                  <a:pt x="246" y="20"/>
                </a:lnTo>
                <a:lnTo>
                  <a:pt x="246" y="19"/>
                </a:lnTo>
                <a:lnTo>
                  <a:pt x="247" y="20"/>
                </a:lnTo>
                <a:lnTo>
                  <a:pt x="247" y="19"/>
                </a:lnTo>
                <a:lnTo>
                  <a:pt x="248" y="19"/>
                </a:lnTo>
                <a:lnTo>
                  <a:pt x="248" y="18"/>
                </a:lnTo>
                <a:lnTo>
                  <a:pt x="248" y="20"/>
                </a:lnTo>
                <a:lnTo>
                  <a:pt x="249" y="21"/>
                </a:lnTo>
                <a:lnTo>
                  <a:pt x="249" y="22"/>
                </a:lnTo>
                <a:lnTo>
                  <a:pt x="250" y="22"/>
                </a:lnTo>
                <a:lnTo>
                  <a:pt x="250" y="22"/>
                </a:lnTo>
                <a:lnTo>
                  <a:pt x="250" y="22"/>
                </a:lnTo>
                <a:lnTo>
                  <a:pt x="251" y="22"/>
                </a:lnTo>
                <a:lnTo>
                  <a:pt x="251" y="21"/>
                </a:lnTo>
                <a:lnTo>
                  <a:pt x="253" y="22"/>
                </a:lnTo>
                <a:lnTo>
                  <a:pt x="253" y="22"/>
                </a:lnTo>
                <a:lnTo>
                  <a:pt x="254" y="22"/>
                </a:lnTo>
                <a:lnTo>
                  <a:pt x="254" y="22"/>
                </a:lnTo>
                <a:lnTo>
                  <a:pt x="254" y="21"/>
                </a:lnTo>
                <a:lnTo>
                  <a:pt x="255" y="20"/>
                </a:lnTo>
                <a:lnTo>
                  <a:pt x="255" y="20"/>
                </a:lnTo>
                <a:lnTo>
                  <a:pt x="256" y="20"/>
                </a:lnTo>
                <a:lnTo>
                  <a:pt x="256" y="20"/>
                </a:lnTo>
                <a:lnTo>
                  <a:pt x="256" y="19"/>
                </a:lnTo>
                <a:lnTo>
                  <a:pt x="257" y="19"/>
                </a:lnTo>
                <a:lnTo>
                  <a:pt x="257" y="18"/>
                </a:lnTo>
                <a:lnTo>
                  <a:pt x="258" y="18"/>
                </a:lnTo>
                <a:lnTo>
                  <a:pt x="258" y="18"/>
                </a:lnTo>
                <a:lnTo>
                  <a:pt x="258" y="18"/>
                </a:lnTo>
                <a:lnTo>
                  <a:pt x="259" y="18"/>
                </a:lnTo>
                <a:lnTo>
                  <a:pt x="259" y="19"/>
                </a:lnTo>
                <a:lnTo>
                  <a:pt x="260" y="20"/>
                </a:lnTo>
                <a:lnTo>
                  <a:pt x="260" y="21"/>
                </a:lnTo>
                <a:lnTo>
                  <a:pt x="260" y="21"/>
                </a:lnTo>
                <a:lnTo>
                  <a:pt x="262" y="21"/>
                </a:lnTo>
                <a:lnTo>
                  <a:pt x="262" y="20"/>
                </a:lnTo>
                <a:lnTo>
                  <a:pt x="263" y="20"/>
                </a:lnTo>
                <a:lnTo>
                  <a:pt x="263" y="20"/>
                </a:lnTo>
                <a:lnTo>
                  <a:pt x="263" y="20"/>
                </a:lnTo>
                <a:lnTo>
                  <a:pt x="264" y="20"/>
                </a:lnTo>
                <a:lnTo>
                  <a:pt x="264" y="20"/>
                </a:lnTo>
                <a:lnTo>
                  <a:pt x="265" y="19"/>
                </a:lnTo>
                <a:lnTo>
                  <a:pt x="265" y="20"/>
                </a:lnTo>
                <a:lnTo>
                  <a:pt x="265" y="18"/>
                </a:lnTo>
                <a:lnTo>
                  <a:pt x="266" y="19"/>
                </a:lnTo>
                <a:lnTo>
                  <a:pt x="266" y="19"/>
                </a:lnTo>
                <a:lnTo>
                  <a:pt x="267" y="20"/>
                </a:lnTo>
                <a:lnTo>
                  <a:pt x="267" y="18"/>
                </a:lnTo>
                <a:lnTo>
                  <a:pt x="268" y="18"/>
                </a:lnTo>
                <a:lnTo>
                  <a:pt x="268" y="17"/>
                </a:lnTo>
                <a:lnTo>
                  <a:pt x="268" y="18"/>
                </a:lnTo>
                <a:lnTo>
                  <a:pt x="269" y="17"/>
                </a:lnTo>
                <a:lnTo>
                  <a:pt x="269" y="17"/>
                </a:lnTo>
                <a:lnTo>
                  <a:pt x="271" y="17"/>
                </a:lnTo>
                <a:lnTo>
                  <a:pt x="271" y="16"/>
                </a:lnTo>
                <a:lnTo>
                  <a:pt x="271" y="16"/>
                </a:lnTo>
                <a:lnTo>
                  <a:pt x="272" y="15"/>
                </a:lnTo>
                <a:lnTo>
                  <a:pt x="272" y="16"/>
                </a:lnTo>
                <a:lnTo>
                  <a:pt x="273" y="15"/>
                </a:lnTo>
                <a:lnTo>
                  <a:pt x="273" y="15"/>
                </a:lnTo>
                <a:lnTo>
                  <a:pt x="273" y="15"/>
                </a:lnTo>
                <a:lnTo>
                  <a:pt x="274" y="12"/>
                </a:lnTo>
                <a:lnTo>
                  <a:pt x="274" y="12"/>
                </a:lnTo>
                <a:lnTo>
                  <a:pt x="275" y="12"/>
                </a:lnTo>
                <a:lnTo>
                  <a:pt x="275" y="13"/>
                </a:lnTo>
                <a:lnTo>
                  <a:pt x="275" y="13"/>
                </a:lnTo>
                <a:lnTo>
                  <a:pt x="276" y="15"/>
                </a:lnTo>
                <a:lnTo>
                  <a:pt x="276" y="16"/>
                </a:lnTo>
                <a:lnTo>
                  <a:pt x="277" y="15"/>
                </a:lnTo>
                <a:lnTo>
                  <a:pt x="277" y="16"/>
                </a:lnTo>
                <a:lnTo>
                  <a:pt x="277" y="15"/>
                </a:lnTo>
                <a:lnTo>
                  <a:pt x="278" y="13"/>
                </a:lnTo>
                <a:lnTo>
                  <a:pt x="278" y="12"/>
                </a:lnTo>
                <a:lnTo>
                  <a:pt x="280" y="12"/>
                </a:lnTo>
                <a:lnTo>
                  <a:pt x="280" y="13"/>
                </a:lnTo>
                <a:lnTo>
                  <a:pt x="280" y="12"/>
                </a:lnTo>
                <a:lnTo>
                  <a:pt x="281" y="13"/>
                </a:lnTo>
                <a:lnTo>
                  <a:pt x="281" y="15"/>
                </a:lnTo>
                <a:lnTo>
                  <a:pt x="282" y="15"/>
                </a:lnTo>
                <a:lnTo>
                  <a:pt x="282" y="15"/>
                </a:lnTo>
                <a:lnTo>
                  <a:pt x="283" y="15"/>
                </a:lnTo>
                <a:lnTo>
                  <a:pt x="283" y="15"/>
                </a:lnTo>
                <a:lnTo>
                  <a:pt x="283" y="15"/>
                </a:lnTo>
                <a:lnTo>
                  <a:pt x="284" y="15"/>
                </a:lnTo>
                <a:lnTo>
                  <a:pt x="284" y="16"/>
                </a:lnTo>
                <a:lnTo>
                  <a:pt x="285" y="16"/>
                </a:lnTo>
                <a:lnTo>
                  <a:pt x="285" y="17"/>
                </a:lnTo>
                <a:lnTo>
                  <a:pt x="285" y="18"/>
                </a:lnTo>
                <a:lnTo>
                  <a:pt x="286" y="20"/>
                </a:lnTo>
                <a:lnTo>
                  <a:pt x="286" y="21"/>
                </a:lnTo>
                <a:lnTo>
                  <a:pt x="287" y="22"/>
                </a:lnTo>
                <a:lnTo>
                  <a:pt x="287" y="21"/>
                </a:lnTo>
                <a:lnTo>
                  <a:pt x="287" y="21"/>
                </a:lnTo>
                <a:lnTo>
                  <a:pt x="289" y="22"/>
                </a:lnTo>
                <a:lnTo>
                  <a:pt x="289" y="22"/>
                </a:lnTo>
                <a:lnTo>
                  <a:pt x="290" y="22"/>
                </a:lnTo>
                <a:lnTo>
                  <a:pt x="290" y="22"/>
                </a:lnTo>
                <a:lnTo>
                  <a:pt x="290" y="21"/>
                </a:lnTo>
                <a:lnTo>
                  <a:pt x="291" y="20"/>
                </a:lnTo>
                <a:lnTo>
                  <a:pt x="291" y="21"/>
                </a:lnTo>
                <a:lnTo>
                  <a:pt x="292" y="21"/>
                </a:lnTo>
                <a:lnTo>
                  <a:pt x="292" y="21"/>
                </a:lnTo>
                <a:lnTo>
                  <a:pt x="292" y="21"/>
                </a:lnTo>
                <a:lnTo>
                  <a:pt x="293" y="21"/>
                </a:lnTo>
                <a:lnTo>
                  <a:pt x="293" y="20"/>
                </a:lnTo>
                <a:lnTo>
                  <a:pt x="294" y="21"/>
                </a:lnTo>
                <a:lnTo>
                  <a:pt x="294" y="22"/>
                </a:lnTo>
                <a:lnTo>
                  <a:pt x="294" y="22"/>
                </a:lnTo>
                <a:lnTo>
                  <a:pt x="295" y="22"/>
                </a:lnTo>
                <a:lnTo>
                  <a:pt x="295" y="22"/>
                </a:lnTo>
                <a:lnTo>
                  <a:pt x="296" y="22"/>
                </a:lnTo>
                <a:lnTo>
                  <a:pt x="296" y="22"/>
                </a:lnTo>
                <a:lnTo>
                  <a:pt x="298" y="24"/>
                </a:lnTo>
                <a:lnTo>
                  <a:pt x="298" y="25"/>
                </a:lnTo>
                <a:lnTo>
                  <a:pt x="298" y="25"/>
                </a:lnTo>
                <a:lnTo>
                  <a:pt x="299" y="25"/>
                </a:lnTo>
                <a:lnTo>
                  <a:pt x="299" y="26"/>
                </a:lnTo>
                <a:lnTo>
                  <a:pt x="300" y="26"/>
                </a:lnTo>
                <a:lnTo>
                  <a:pt x="300" y="25"/>
                </a:lnTo>
                <a:lnTo>
                  <a:pt x="300" y="25"/>
                </a:lnTo>
                <a:lnTo>
                  <a:pt x="301" y="25"/>
                </a:lnTo>
                <a:lnTo>
                  <a:pt x="301" y="24"/>
                </a:lnTo>
                <a:lnTo>
                  <a:pt x="302" y="24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4"/>
                </a:lnTo>
                <a:lnTo>
                  <a:pt x="304" y="22"/>
                </a:lnTo>
                <a:lnTo>
                  <a:pt x="305" y="21"/>
                </a:lnTo>
                <a:lnTo>
                  <a:pt x="305" y="21"/>
                </a:lnTo>
                <a:lnTo>
                  <a:pt x="307" y="22"/>
                </a:lnTo>
                <a:lnTo>
                  <a:pt x="307" y="21"/>
                </a:lnTo>
                <a:lnTo>
                  <a:pt x="307" y="24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0"/>
                </a:lnTo>
                <a:lnTo>
                  <a:pt x="309" y="21"/>
                </a:lnTo>
                <a:lnTo>
                  <a:pt x="310" y="22"/>
                </a:lnTo>
                <a:lnTo>
                  <a:pt x="310" y="22"/>
                </a:lnTo>
                <a:lnTo>
                  <a:pt x="311" y="24"/>
                </a:lnTo>
                <a:lnTo>
                  <a:pt x="311" y="24"/>
                </a:lnTo>
                <a:lnTo>
                  <a:pt x="312" y="22"/>
                </a:lnTo>
                <a:lnTo>
                  <a:pt x="312" y="24"/>
                </a:lnTo>
                <a:lnTo>
                  <a:pt x="312" y="25"/>
                </a:lnTo>
                <a:lnTo>
                  <a:pt x="313" y="22"/>
                </a:lnTo>
                <a:lnTo>
                  <a:pt x="313" y="24"/>
                </a:lnTo>
                <a:lnTo>
                  <a:pt x="314" y="22"/>
                </a:lnTo>
                <a:lnTo>
                  <a:pt x="314" y="21"/>
                </a:lnTo>
                <a:lnTo>
                  <a:pt x="314" y="20"/>
                </a:lnTo>
                <a:lnTo>
                  <a:pt x="316" y="20"/>
                </a:lnTo>
                <a:lnTo>
                  <a:pt x="316" y="19"/>
                </a:lnTo>
                <a:lnTo>
                  <a:pt x="317" y="20"/>
                </a:lnTo>
                <a:lnTo>
                  <a:pt x="317" y="20"/>
                </a:lnTo>
                <a:lnTo>
                  <a:pt x="317" y="21"/>
                </a:lnTo>
                <a:lnTo>
                  <a:pt x="318" y="21"/>
                </a:lnTo>
                <a:lnTo>
                  <a:pt x="318" y="22"/>
                </a:lnTo>
                <a:lnTo>
                  <a:pt x="319" y="22"/>
                </a:lnTo>
                <a:lnTo>
                  <a:pt x="319" y="22"/>
                </a:lnTo>
                <a:lnTo>
                  <a:pt x="319" y="24"/>
                </a:lnTo>
                <a:lnTo>
                  <a:pt x="320" y="22"/>
                </a:lnTo>
                <a:lnTo>
                  <a:pt x="320" y="24"/>
                </a:lnTo>
                <a:lnTo>
                  <a:pt x="321" y="25"/>
                </a:lnTo>
                <a:lnTo>
                  <a:pt x="321" y="25"/>
                </a:lnTo>
                <a:lnTo>
                  <a:pt x="321" y="24"/>
                </a:lnTo>
                <a:lnTo>
                  <a:pt x="322" y="24"/>
                </a:lnTo>
                <a:lnTo>
                  <a:pt x="322" y="24"/>
                </a:lnTo>
                <a:lnTo>
                  <a:pt x="323" y="24"/>
                </a:lnTo>
                <a:lnTo>
                  <a:pt x="323" y="24"/>
                </a:lnTo>
                <a:lnTo>
                  <a:pt x="325" y="24"/>
                </a:lnTo>
                <a:lnTo>
                  <a:pt x="325" y="22"/>
                </a:lnTo>
                <a:lnTo>
                  <a:pt x="325" y="24"/>
                </a:lnTo>
                <a:lnTo>
                  <a:pt x="326" y="22"/>
                </a:lnTo>
                <a:lnTo>
                  <a:pt x="326" y="24"/>
                </a:lnTo>
                <a:lnTo>
                  <a:pt x="327" y="24"/>
                </a:lnTo>
                <a:lnTo>
                  <a:pt x="327" y="25"/>
                </a:lnTo>
                <a:lnTo>
                  <a:pt x="327" y="26"/>
                </a:lnTo>
                <a:lnTo>
                  <a:pt x="328" y="27"/>
                </a:lnTo>
                <a:lnTo>
                  <a:pt x="328" y="27"/>
                </a:lnTo>
                <a:lnTo>
                  <a:pt x="329" y="26"/>
                </a:lnTo>
                <a:lnTo>
                  <a:pt x="329" y="25"/>
                </a:lnTo>
                <a:lnTo>
                  <a:pt x="329" y="25"/>
                </a:lnTo>
                <a:lnTo>
                  <a:pt x="330" y="25"/>
                </a:lnTo>
                <a:lnTo>
                  <a:pt x="330" y="25"/>
                </a:lnTo>
                <a:lnTo>
                  <a:pt x="331" y="25"/>
                </a:lnTo>
                <a:lnTo>
                  <a:pt x="331" y="25"/>
                </a:lnTo>
                <a:lnTo>
                  <a:pt x="331" y="25"/>
                </a:lnTo>
                <a:lnTo>
                  <a:pt x="332" y="24"/>
                </a:lnTo>
                <a:lnTo>
                  <a:pt x="332" y="25"/>
                </a:lnTo>
                <a:lnTo>
                  <a:pt x="334" y="25"/>
                </a:lnTo>
                <a:lnTo>
                  <a:pt x="334" y="25"/>
                </a:lnTo>
                <a:lnTo>
                  <a:pt x="334" y="25"/>
                </a:lnTo>
                <a:lnTo>
                  <a:pt x="335" y="24"/>
                </a:lnTo>
                <a:lnTo>
                  <a:pt x="335" y="22"/>
                </a:lnTo>
                <a:lnTo>
                  <a:pt x="336" y="24"/>
                </a:lnTo>
                <a:lnTo>
                  <a:pt x="336" y="24"/>
                </a:lnTo>
                <a:lnTo>
                  <a:pt x="336" y="22"/>
                </a:lnTo>
                <a:lnTo>
                  <a:pt x="337" y="22"/>
                </a:lnTo>
                <a:lnTo>
                  <a:pt x="337" y="21"/>
                </a:lnTo>
                <a:lnTo>
                  <a:pt x="338" y="20"/>
                </a:lnTo>
                <a:lnTo>
                  <a:pt x="338" y="19"/>
                </a:lnTo>
                <a:lnTo>
                  <a:pt x="339" y="20"/>
                </a:lnTo>
                <a:lnTo>
                  <a:pt x="339" y="19"/>
                </a:lnTo>
                <a:lnTo>
                  <a:pt x="339" y="19"/>
                </a:lnTo>
                <a:lnTo>
                  <a:pt x="340" y="20"/>
                </a:lnTo>
                <a:lnTo>
                  <a:pt x="340" y="21"/>
                </a:lnTo>
                <a:lnTo>
                  <a:pt x="341" y="21"/>
                </a:lnTo>
                <a:lnTo>
                  <a:pt x="341" y="21"/>
                </a:lnTo>
                <a:lnTo>
                  <a:pt x="341" y="21"/>
                </a:lnTo>
                <a:lnTo>
                  <a:pt x="343" y="21"/>
                </a:lnTo>
                <a:lnTo>
                  <a:pt x="343" y="21"/>
                </a:lnTo>
                <a:lnTo>
                  <a:pt x="344" y="21"/>
                </a:lnTo>
                <a:lnTo>
                  <a:pt x="344" y="20"/>
                </a:lnTo>
                <a:lnTo>
                  <a:pt x="344" y="19"/>
                </a:lnTo>
                <a:lnTo>
                  <a:pt x="345" y="19"/>
                </a:lnTo>
                <a:lnTo>
                  <a:pt x="345" y="19"/>
                </a:lnTo>
                <a:lnTo>
                  <a:pt x="346" y="19"/>
                </a:lnTo>
                <a:lnTo>
                  <a:pt x="346" y="19"/>
                </a:lnTo>
                <a:lnTo>
                  <a:pt x="346" y="20"/>
                </a:lnTo>
                <a:lnTo>
                  <a:pt x="347" y="20"/>
                </a:lnTo>
                <a:lnTo>
                  <a:pt x="347" y="20"/>
                </a:lnTo>
                <a:lnTo>
                  <a:pt x="348" y="20"/>
                </a:lnTo>
                <a:lnTo>
                  <a:pt x="348" y="21"/>
                </a:lnTo>
                <a:lnTo>
                  <a:pt x="348" y="20"/>
                </a:lnTo>
                <a:lnTo>
                  <a:pt x="349" y="20"/>
                </a:lnTo>
                <a:lnTo>
                  <a:pt x="349" y="20"/>
                </a:lnTo>
                <a:lnTo>
                  <a:pt x="350" y="21"/>
                </a:lnTo>
                <a:lnTo>
                  <a:pt x="350" y="21"/>
                </a:lnTo>
                <a:lnTo>
                  <a:pt x="350" y="21"/>
                </a:lnTo>
                <a:lnTo>
                  <a:pt x="352" y="22"/>
                </a:lnTo>
                <a:lnTo>
                  <a:pt x="352" y="22"/>
                </a:lnTo>
                <a:lnTo>
                  <a:pt x="353" y="22"/>
                </a:lnTo>
                <a:lnTo>
                  <a:pt x="353" y="21"/>
                </a:lnTo>
                <a:lnTo>
                  <a:pt x="354" y="21"/>
                </a:lnTo>
                <a:lnTo>
                  <a:pt x="354" y="21"/>
                </a:lnTo>
                <a:lnTo>
                  <a:pt x="354" y="21"/>
                </a:lnTo>
                <a:lnTo>
                  <a:pt x="355" y="20"/>
                </a:lnTo>
                <a:lnTo>
                  <a:pt x="355" y="19"/>
                </a:lnTo>
                <a:lnTo>
                  <a:pt x="356" y="20"/>
                </a:lnTo>
                <a:lnTo>
                  <a:pt x="356" y="18"/>
                </a:lnTo>
                <a:lnTo>
                  <a:pt x="356" y="19"/>
                </a:lnTo>
                <a:lnTo>
                  <a:pt x="357" y="19"/>
                </a:lnTo>
                <a:lnTo>
                  <a:pt x="357" y="19"/>
                </a:lnTo>
                <a:lnTo>
                  <a:pt x="358" y="19"/>
                </a:lnTo>
                <a:lnTo>
                  <a:pt x="358" y="19"/>
                </a:lnTo>
                <a:lnTo>
                  <a:pt x="358" y="18"/>
                </a:lnTo>
                <a:lnTo>
                  <a:pt x="359" y="19"/>
                </a:lnTo>
                <a:lnTo>
                  <a:pt x="359" y="19"/>
                </a:lnTo>
                <a:lnTo>
                  <a:pt x="361" y="17"/>
                </a:lnTo>
                <a:lnTo>
                  <a:pt x="361" y="19"/>
                </a:lnTo>
                <a:lnTo>
                  <a:pt x="361" y="18"/>
                </a:lnTo>
                <a:lnTo>
                  <a:pt x="362" y="19"/>
                </a:lnTo>
                <a:lnTo>
                  <a:pt x="362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18"/>
                </a:lnTo>
                <a:lnTo>
                  <a:pt x="364" y="17"/>
                </a:lnTo>
                <a:lnTo>
                  <a:pt x="364" y="16"/>
                </a:lnTo>
                <a:lnTo>
                  <a:pt x="365" y="16"/>
                </a:lnTo>
                <a:lnTo>
                  <a:pt x="365" y="15"/>
                </a:lnTo>
                <a:lnTo>
                  <a:pt x="365" y="16"/>
                </a:lnTo>
                <a:lnTo>
                  <a:pt x="366" y="17"/>
                </a:lnTo>
                <a:lnTo>
                  <a:pt x="366" y="17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8" y="19"/>
                </a:lnTo>
                <a:lnTo>
                  <a:pt x="368" y="20"/>
                </a:lnTo>
                <a:lnTo>
                  <a:pt x="370" y="20"/>
                </a:lnTo>
                <a:lnTo>
                  <a:pt x="370" y="20"/>
                </a:lnTo>
                <a:lnTo>
                  <a:pt x="371" y="19"/>
                </a:lnTo>
                <a:lnTo>
                  <a:pt x="371" y="20"/>
                </a:lnTo>
                <a:lnTo>
                  <a:pt x="371" y="20"/>
                </a:lnTo>
                <a:lnTo>
                  <a:pt x="372" y="19"/>
                </a:lnTo>
                <a:lnTo>
                  <a:pt x="372" y="19"/>
                </a:lnTo>
                <a:lnTo>
                  <a:pt x="373" y="19"/>
                </a:lnTo>
                <a:lnTo>
                  <a:pt x="373" y="19"/>
                </a:lnTo>
                <a:lnTo>
                  <a:pt x="373" y="18"/>
                </a:lnTo>
                <a:lnTo>
                  <a:pt x="374" y="19"/>
                </a:lnTo>
                <a:lnTo>
                  <a:pt x="374" y="19"/>
                </a:lnTo>
                <a:lnTo>
                  <a:pt x="375" y="20"/>
                </a:lnTo>
                <a:lnTo>
                  <a:pt x="375" y="21"/>
                </a:lnTo>
                <a:lnTo>
                  <a:pt x="375" y="21"/>
                </a:lnTo>
                <a:lnTo>
                  <a:pt x="376" y="20"/>
                </a:lnTo>
                <a:lnTo>
                  <a:pt x="376" y="20"/>
                </a:lnTo>
                <a:lnTo>
                  <a:pt x="377" y="20"/>
                </a:lnTo>
                <a:lnTo>
                  <a:pt x="377" y="20"/>
                </a:lnTo>
                <a:lnTo>
                  <a:pt x="377" y="19"/>
                </a:lnTo>
                <a:lnTo>
                  <a:pt x="379" y="20"/>
                </a:lnTo>
                <a:lnTo>
                  <a:pt x="379" y="20"/>
                </a:lnTo>
                <a:lnTo>
                  <a:pt x="380" y="20"/>
                </a:lnTo>
                <a:lnTo>
                  <a:pt x="380" y="21"/>
                </a:lnTo>
                <a:lnTo>
                  <a:pt x="381" y="20"/>
                </a:lnTo>
                <a:lnTo>
                  <a:pt x="381" y="21"/>
                </a:lnTo>
                <a:lnTo>
                  <a:pt x="381" y="20"/>
                </a:lnTo>
                <a:lnTo>
                  <a:pt x="382" y="20"/>
                </a:lnTo>
                <a:lnTo>
                  <a:pt x="382" y="20"/>
                </a:lnTo>
                <a:lnTo>
                  <a:pt x="383" y="19"/>
                </a:lnTo>
                <a:lnTo>
                  <a:pt x="383" y="20"/>
                </a:lnTo>
                <a:lnTo>
                  <a:pt x="383" y="21"/>
                </a:lnTo>
                <a:lnTo>
                  <a:pt x="384" y="22"/>
                </a:lnTo>
                <a:lnTo>
                  <a:pt x="384" y="22"/>
                </a:lnTo>
                <a:lnTo>
                  <a:pt x="385" y="24"/>
                </a:lnTo>
                <a:lnTo>
                  <a:pt x="385" y="22"/>
                </a:lnTo>
                <a:lnTo>
                  <a:pt x="385" y="22"/>
                </a:lnTo>
                <a:lnTo>
                  <a:pt x="386" y="22"/>
                </a:lnTo>
                <a:lnTo>
                  <a:pt x="386" y="21"/>
                </a:lnTo>
                <a:lnTo>
                  <a:pt x="388" y="20"/>
                </a:lnTo>
                <a:lnTo>
                  <a:pt x="388" y="20"/>
                </a:lnTo>
                <a:lnTo>
                  <a:pt x="388" y="20"/>
                </a:lnTo>
                <a:lnTo>
                  <a:pt x="389" y="18"/>
                </a:lnTo>
                <a:lnTo>
                  <a:pt x="389" y="16"/>
                </a:lnTo>
                <a:lnTo>
                  <a:pt x="390" y="16"/>
                </a:lnTo>
                <a:lnTo>
                  <a:pt x="390" y="17"/>
                </a:lnTo>
                <a:lnTo>
                  <a:pt x="390" y="17"/>
                </a:lnTo>
                <a:lnTo>
                  <a:pt x="391" y="18"/>
                </a:lnTo>
                <a:lnTo>
                  <a:pt x="391" y="19"/>
                </a:lnTo>
                <a:lnTo>
                  <a:pt x="392" y="19"/>
                </a:lnTo>
                <a:lnTo>
                  <a:pt x="392" y="19"/>
                </a:lnTo>
                <a:lnTo>
                  <a:pt x="392" y="20"/>
                </a:lnTo>
                <a:lnTo>
                  <a:pt x="393" y="19"/>
                </a:lnTo>
                <a:lnTo>
                  <a:pt x="393" y="19"/>
                </a:lnTo>
                <a:lnTo>
                  <a:pt x="394" y="19"/>
                </a:lnTo>
                <a:lnTo>
                  <a:pt x="394" y="18"/>
                </a:lnTo>
                <a:lnTo>
                  <a:pt x="395" y="18"/>
                </a:lnTo>
                <a:lnTo>
                  <a:pt x="395" y="18"/>
                </a:lnTo>
                <a:lnTo>
                  <a:pt x="395" y="18"/>
                </a:lnTo>
                <a:lnTo>
                  <a:pt x="397" y="17"/>
                </a:lnTo>
                <a:lnTo>
                  <a:pt x="397" y="18"/>
                </a:lnTo>
                <a:lnTo>
                  <a:pt x="398" y="19"/>
                </a:lnTo>
                <a:lnTo>
                  <a:pt x="398" y="18"/>
                </a:lnTo>
                <a:lnTo>
                  <a:pt x="398" y="19"/>
                </a:lnTo>
                <a:lnTo>
                  <a:pt x="399" y="19"/>
                </a:lnTo>
                <a:lnTo>
                  <a:pt x="399" y="19"/>
                </a:lnTo>
                <a:lnTo>
                  <a:pt x="400" y="19"/>
                </a:lnTo>
                <a:lnTo>
                  <a:pt x="400" y="19"/>
                </a:lnTo>
                <a:lnTo>
                  <a:pt x="400" y="19"/>
                </a:lnTo>
                <a:lnTo>
                  <a:pt x="401" y="20"/>
                </a:lnTo>
                <a:lnTo>
                  <a:pt x="401" y="22"/>
                </a:lnTo>
                <a:lnTo>
                  <a:pt x="402" y="24"/>
                </a:lnTo>
                <a:lnTo>
                  <a:pt x="402" y="25"/>
                </a:lnTo>
                <a:lnTo>
                  <a:pt x="402" y="25"/>
                </a:lnTo>
                <a:lnTo>
                  <a:pt x="403" y="25"/>
                </a:lnTo>
                <a:lnTo>
                  <a:pt x="403" y="25"/>
                </a:lnTo>
                <a:lnTo>
                  <a:pt x="404" y="25"/>
                </a:lnTo>
                <a:lnTo>
                  <a:pt x="404" y="24"/>
                </a:lnTo>
                <a:lnTo>
                  <a:pt x="404" y="24"/>
                </a:lnTo>
                <a:lnTo>
                  <a:pt x="406" y="25"/>
                </a:lnTo>
                <a:lnTo>
                  <a:pt x="406" y="24"/>
                </a:lnTo>
                <a:lnTo>
                  <a:pt x="407" y="25"/>
                </a:lnTo>
                <a:lnTo>
                  <a:pt x="407" y="24"/>
                </a:lnTo>
                <a:lnTo>
                  <a:pt x="407" y="22"/>
                </a:lnTo>
                <a:lnTo>
                  <a:pt x="408" y="21"/>
                </a:lnTo>
                <a:lnTo>
                  <a:pt x="408" y="21"/>
                </a:lnTo>
                <a:lnTo>
                  <a:pt x="409" y="21"/>
                </a:lnTo>
                <a:lnTo>
                  <a:pt x="409" y="22"/>
                </a:lnTo>
                <a:lnTo>
                  <a:pt x="410" y="22"/>
                </a:lnTo>
                <a:lnTo>
                  <a:pt x="410" y="24"/>
                </a:lnTo>
                <a:lnTo>
                  <a:pt x="410" y="24"/>
                </a:lnTo>
                <a:lnTo>
                  <a:pt x="411" y="21"/>
                </a:lnTo>
                <a:lnTo>
                  <a:pt x="411" y="21"/>
                </a:lnTo>
                <a:lnTo>
                  <a:pt x="412" y="21"/>
                </a:lnTo>
                <a:lnTo>
                  <a:pt x="412" y="18"/>
                </a:lnTo>
                <a:lnTo>
                  <a:pt x="412" y="19"/>
                </a:lnTo>
                <a:lnTo>
                  <a:pt x="413" y="19"/>
                </a:lnTo>
                <a:lnTo>
                  <a:pt x="413" y="19"/>
                </a:lnTo>
                <a:lnTo>
                  <a:pt x="415" y="19"/>
                </a:lnTo>
                <a:lnTo>
                  <a:pt x="415" y="20"/>
                </a:lnTo>
                <a:lnTo>
                  <a:pt x="415" y="21"/>
                </a:lnTo>
                <a:lnTo>
                  <a:pt x="416" y="21"/>
                </a:lnTo>
                <a:lnTo>
                  <a:pt x="416" y="20"/>
                </a:lnTo>
                <a:lnTo>
                  <a:pt x="417" y="20"/>
                </a:lnTo>
                <a:lnTo>
                  <a:pt x="417" y="20"/>
                </a:lnTo>
                <a:lnTo>
                  <a:pt x="417" y="20"/>
                </a:lnTo>
                <a:lnTo>
                  <a:pt x="418" y="20"/>
                </a:lnTo>
                <a:lnTo>
                  <a:pt x="418" y="19"/>
                </a:lnTo>
                <a:lnTo>
                  <a:pt x="419" y="19"/>
                </a:lnTo>
                <a:lnTo>
                  <a:pt x="419" y="19"/>
                </a:lnTo>
                <a:lnTo>
                  <a:pt x="419" y="20"/>
                </a:lnTo>
                <a:lnTo>
                  <a:pt x="420" y="20"/>
                </a:lnTo>
                <a:lnTo>
                  <a:pt x="420" y="21"/>
                </a:lnTo>
                <a:lnTo>
                  <a:pt x="421" y="20"/>
                </a:lnTo>
                <a:lnTo>
                  <a:pt x="421" y="18"/>
                </a:lnTo>
                <a:lnTo>
                  <a:pt x="421" y="20"/>
                </a:lnTo>
                <a:lnTo>
                  <a:pt x="422" y="20"/>
                </a:lnTo>
                <a:lnTo>
                  <a:pt x="422" y="20"/>
                </a:lnTo>
                <a:lnTo>
                  <a:pt x="424" y="20"/>
                </a:lnTo>
                <a:lnTo>
                  <a:pt x="424" y="20"/>
                </a:lnTo>
                <a:lnTo>
                  <a:pt x="425" y="21"/>
                </a:lnTo>
                <a:lnTo>
                  <a:pt x="425" y="21"/>
                </a:lnTo>
                <a:lnTo>
                  <a:pt x="425" y="20"/>
                </a:lnTo>
                <a:lnTo>
                  <a:pt x="426" y="20"/>
                </a:lnTo>
                <a:lnTo>
                  <a:pt x="426" y="18"/>
                </a:lnTo>
                <a:lnTo>
                  <a:pt x="427" y="17"/>
                </a:lnTo>
                <a:lnTo>
                  <a:pt x="427" y="17"/>
                </a:lnTo>
                <a:lnTo>
                  <a:pt x="427" y="17"/>
                </a:lnTo>
                <a:lnTo>
                  <a:pt x="428" y="17"/>
                </a:lnTo>
                <a:lnTo>
                  <a:pt x="428" y="17"/>
                </a:lnTo>
                <a:lnTo>
                  <a:pt x="429" y="16"/>
                </a:lnTo>
                <a:lnTo>
                  <a:pt x="429" y="17"/>
                </a:lnTo>
                <a:lnTo>
                  <a:pt x="429" y="16"/>
                </a:lnTo>
                <a:lnTo>
                  <a:pt x="430" y="17"/>
                </a:lnTo>
                <a:lnTo>
                  <a:pt x="430" y="15"/>
                </a:lnTo>
                <a:lnTo>
                  <a:pt x="431" y="15"/>
                </a:lnTo>
                <a:lnTo>
                  <a:pt x="431" y="15"/>
                </a:lnTo>
                <a:lnTo>
                  <a:pt x="431" y="15"/>
                </a:lnTo>
                <a:lnTo>
                  <a:pt x="433" y="13"/>
                </a:lnTo>
                <a:lnTo>
                  <a:pt x="433" y="13"/>
                </a:lnTo>
                <a:lnTo>
                  <a:pt x="434" y="13"/>
                </a:lnTo>
                <a:lnTo>
                  <a:pt x="434" y="13"/>
                </a:lnTo>
                <a:lnTo>
                  <a:pt x="434" y="13"/>
                </a:lnTo>
                <a:lnTo>
                  <a:pt x="435" y="12"/>
                </a:lnTo>
                <a:lnTo>
                  <a:pt x="435" y="11"/>
                </a:lnTo>
                <a:lnTo>
                  <a:pt x="436" y="11"/>
                </a:lnTo>
                <a:lnTo>
                  <a:pt x="436" y="10"/>
                </a:lnTo>
                <a:lnTo>
                  <a:pt x="437" y="9"/>
                </a:lnTo>
                <a:lnTo>
                  <a:pt x="437" y="9"/>
                </a:lnTo>
                <a:lnTo>
                  <a:pt x="437" y="9"/>
                </a:lnTo>
                <a:lnTo>
                  <a:pt x="438" y="10"/>
                </a:lnTo>
                <a:lnTo>
                  <a:pt x="438" y="11"/>
                </a:lnTo>
                <a:lnTo>
                  <a:pt x="439" y="11"/>
                </a:lnTo>
                <a:lnTo>
                  <a:pt x="439" y="11"/>
                </a:lnTo>
                <a:lnTo>
                  <a:pt x="439" y="11"/>
                </a:lnTo>
                <a:lnTo>
                  <a:pt x="440" y="12"/>
                </a:lnTo>
                <a:lnTo>
                  <a:pt x="440" y="13"/>
                </a:lnTo>
                <a:lnTo>
                  <a:pt x="442" y="15"/>
                </a:lnTo>
                <a:lnTo>
                  <a:pt x="442" y="16"/>
                </a:lnTo>
                <a:lnTo>
                  <a:pt x="442" y="16"/>
                </a:lnTo>
                <a:lnTo>
                  <a:pt x="443" y="16"/>
                </a:lnTo>
                <a:lnTo>
                  <a:pt x="443" y="17"/>
                </a:lnTo>
                <a:lnTo>
                  <a:pt x="444" y="17"/>
                </a:lnTo>
                <a:lnTo>
                  <a:pt x="444" y="17"/>
                </a:lnTo>
                <a:lnTo>
                  <a:pt x="444" y="17"/>
                </a:lnTo>
                <a:lnTo>
                  <a:pt x="445" y="16"/>
                </a:lnTo>
                <a:lnTo>
                  <a:pt x="445" y="15"/>
                </a:lnTo>
                <a:lnTo>
                  <a:pt x="446" y="15"/>
                </a:lnTo>
                <a:lnTo>
                  <a:pt x="446" y="11"/>
                </a:lnTo>
                <a:lnTo>
                  <a:pt x="446" y="11"/>
                </a:lnTo>
                <a:lnTo>
                  <a:pt x="447" y="11"/>
                </a:lnTo>
                <a:lnTo>
                  <a:pt x="447" y="11"/>
                </a:lnTo>
                <a:lnTo>
                  <a:pt x="448" y="11"/>
                </a:lnTo>
                <a:lnTo>
                  <a:pt x="448" y="10"/>
                </a:lnTo>
                <a:lnTo>
                  <a:pt x="448" y="11"/>
                </a:lnTo>
                <a:lnTo>
                  <a:pt x="449" y="11"/>
                </a:lnTo>
                <a:lnTo>
                  <a:pt x="449" y="11"/>
                </a:lnTo>
                <a:lnTo>
                  <a:pt x="451" y="10"/>
                </a:lnTo>
                <a:lnTo>
                  <a:pt x="451" y="10"/>
                </a:lnTo>
                <a:lnTo>
                  <a:pt x="452" y="8"/>
                </a:lnTo>
                <a:lnTo>
                  <a:pt x="452" y="7"/>
                </a:lnTo>
                <a:lnTo>
                  <a:pt x="452" y="6"/>
                </a:lnTo>
                <a:lnTo>
                  <a:pt x="453" y="4"/>
                </a:lnTo>
                <a:lnTo>
                  <a:pt x="453" y="6"/>
                </a:lnTo>
                <a:lnTo>
                  <a:pt x="454" y="6"/>
                </a:lnTo>
                <a:lnTo>
                  <a:pt x="454" y="4"/>
                </a:lnTo>
                <a:lnTo>
                  <a:pt x="454" y="3"/>
                </a:lnTo>
                <a:lnTo>
                  <a:pt x="455" y="3"/>
                </a:lnTo>
                <a:lnTo>
                  <a:pt x="455" y="3"/>
                </a:lnTo>
                <a:lnTo>
                  <a:pt x="456" y="4"/>
                </a:lnTo>
                <a:lnTo>
                  <a:pt x="456" y="4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8"/>
                </a:lnTo>
                <a:lnTo>
                  <a:pt x="458" y="8"/>
                </a:lnTo>
                <a:lnTo>
                  <a:pt x="460" y="9"/>
                </a:lnTo>
                <a:lnTo>
                  <a:pt x="460" y="8"/>
                </a:lnTo>
                <a:lnTo>
                  <a:pt x="461" y="7"/>
                </a:lnTo>
                <a:lnTo>
                  <a:pt x="461" y="7"/>
                </a:lnTo>
                <a:lnTo>
                  <a:pt x="461" y="8"/>
                </a:lnTo>
                <a:lnTo>
                  <a:pt x="462" y="8"/>
                </a:lnTo>
                <a:lnTo>
                  <a:pt x="462" y="9"/>
                </a:lnTo>
                <a:lnTo>
                  <a:pt x="463" y="9"/>
                </a:lnTo>
                <a:lnTo>
                  <a:pt x="463" y="9"/>
                </a:lnTo>
                <a:lnTo>
                  <a:pt x="463" y="10"/>
                </a:lnTo>
                <a:lnTo>
                  <a:pt x="464" y="10"/>
                </a:lnTo>
                <a:lnTo>
                  <a:pt x="464" y="8"/>
                </a:lnTo>
                <a:lnTo>
                  <a:pt x="465" y="8"/>
                </a:lnTo>
                <a:lnTo>
                  <a:pt x="465" y="8"/>
                </a:lnTo>
                <a:lnTo>
                  <a:pt x="466" y="8"/>
                </a:lnTo>
                <a:lnTo>
                  <a:pt x="466" y="7"/>
                </a:lnTo>
                <a:lnTo>
                  <a:pt x="466" y="8"/>
                </a:lnTo>
                <a:lnTo>
                  <a:pt x="467" y="7"/>
                </a:lnTo>
                <a:lnTo>
                  <a:pt x="467" y="6"/>
                </a:lnTo>
                <a:lnTo>
                  <a:pt x="469" y="6"/>
                </a:lnTo>
                <a:lnTo>
                  <a:pt x="469" y="6"/>
                </a:lnTo>
                <a:lnTo>
                  <a:pt x="469" y="6"/>
                </a:lnTo>
                <a:lnTo>
                  <a:pt x="470" y="8"/>
                </a:lnTo>
                <a:lnTo>
                  <a:pt x="470" y="6"/>
                </a:lnTo>
                <a:lnTo>
                  <a:pt x="471" y="6"/>
                </a:lnTo>
                <a:lnTo>
                  <a:pt x="471" y="6"/>
                </a:lnTo>
                <a:lnTo>
                  <a:pt x="471" y="8"/>
                </a:lnTo>
                <a:lnTo>
                  <a:pt x="472" y="9"/>
                </a:lnTo>
                <a:lnTo>
                  <a:pt x="472" y="9"/>
                </a:lnTo>
                <a:lnTo>
                  <a:pt x="473" y="9"/>
                </a:lnTo>
                <a:lnTo>
                  <a:pt x="473" y="9"/>
                </a:lnTo>
                <a:lnTo>
                  <a:pt x="473" y="11"/>
                </a:lnTo>
                <a:lnTo>
                  <a:pt x="474" y="10"/>
                </a:lnTo>
                <a:lnTo>
                  <a:pt x="474" y="9"/>
                </a:lnTo>
                <a:lnTo>
                  <a:pt x="475" y="9"/>
                </a:lnTo>
                <a:lnTo>
                  <a:pt x="475" y="9"/>
                </a:lnTo>
                <a:lnTo>
                  <a:pt x="475" y="10"/>
                </a:lnTo>
                <a:lnTo>
                  <a:pt x="476" y="9"/>
                </a:lnTo>
                <a:lnTo>
                  <a:pt x="476" y="9"/>
                </a:lnTo>
                <a:lnTo>
                  <a:pt x="478" y="8"/>
                </a:lnTo>
                <a:lnTo>
                  <a:pt x="478" y="10"/>
                </a:lnTo>
                <a:lnTo>
                  <a:pt x="478" y="10"/>
                </a:lnTo>
                <a:lnTo>
                  <a:pt x="479" y="10"/>
                </a:lnTo>
                <a:lnTo>
                  <a:pt x="479" y="11"/>
                </a:lnTo>
                <a:lnTo>
                  <a:pt x="480" y="11"/>
                </a:lnTo>
                <a:lnTo>
                  <a:pt x="480" y="10"/>
                </a:lnTo>
                <a:lnTo>
                  <a:pt x="481" y="11"/>
                </a:lnTo>
                <a:lnTo>
                  <a:pt x="481" y="10"/>
                </a:lnTo>
                <a:lnTo>
                  <a:pt x="481" y="11"/>
                </a:lnTo>
                <a:lnTo>
                  <a:pt x="482" y="12"/>
                </a:lnTo>
                <a:lnTo>
                  <a:pt x="482" y="12"/>
                </a:lnTo>
                <a:lnTo>
                  <a:pt x="483" y="12"/>
                </a:lnTo>
                <a:lnTo>
                  <a:pt x="483" y="12"/>
                </a:lnTo>
                <a:lnTo>
                  <a:pt x="483" y="11"/>
                </a:lnTo>
                <a:lnTo>
                  <a:pt x="484" y="12"/>
                </a:lnTo>
                <a:lnTo>
                  <a:pt x="484" y="13"/>
                </a:lnTo>
                <a:lnTo>
                  <a:pt x="485" y="12"/>
                </a:lnTo>
                <a:lnTo>
                  <a:pt x="485" y="11"/>
                </a:lnTo>
                <a:lnTo>
                  <a:pt x="485" y="10"/>
                </a:lnTo>
                <a:lnTo>
                  <a:pt x="486" y="10"/>
                </a:lnTo>
                <a:lnTo>
                  <a:pt x="486" y="10"/>
                </a:lnTo>
                <a:lnTo>
                  <a:pt x="488" y="11"/>
                </a:lnTo>
                <a:lnTo>
                  <a:pt x="488" y="10"/>
                </a:lnTo>
                <a:lnTo>
                  <a:pt x="488" y="10"/>
                </a:lnTo>
                <a:lnTo>
                  <a:pt x="489" y="9"/>
                </a:lnTo>
                <a:lnTo>
                  <a:pt x="489" y="8"/>
                </a:lnTo>
                <a:lnTo>
                  <a:pt x="490" y="9"/>
                </a:lnTo>
                <a:lnTo>
                  <a:pt x="490" y="9"/>
                </a:lnTo>
                <a:lnTo>
                  <a:pt x="490" y="10"/>
                </a:lnTo>
                <a:lnTo>
                  <a:pt x="491" y="11"/>
                </a:lnTo>
                <a:lnTo>
                  <a:pt x="491" y="11"/>
                </a:lnTo>
                <a:lnTo>
                  <a:pt x="492" y="11"/>
                </a:lnTo>
                <a:lnTo>
                  <a:pt x="492" y="11"/>
                </a:lnTo>
                <a:lnTo>
                  <a:pt x="492" y="13"/>
                </a:lnTo>
                <a:lnTo>
                  <a:pt x="493" y="13"/>
                </a:lnTo>
                <a:lnTo>
                  <a:pt x="493" y="15"/>
                </a:lnTo>
                <a:lnTo>
                  <a:pt x="494" y="17"/>
                </a:lnTo>
                <a:lnTo>
                  <a:pt x="494" y="17"/>
                </a:lnTo>
                <a:lnTo>
                  <a:pt x="495" y="18"/>
                </a:lnTo>
                <a:lnTo>
                  <a:pt x="495" y="18"/>
                </a:lnTo>
                <a:lnTo>
                  <a:pt x="495" y="17"/>
                </a:lnTo>
                <a:lnTo>
                  <a:pt x="497" y="15"/>
                </a:lnTo>
                <a:lnTo>
                  <a:pt x="497" y="15"/>
                </a:lnTo>
                <a:lnTo>
                  <a:pt x="498" y="16"/>
                </a:lnTo>
                <a:lnTo>
                  <a:pt x="498" y="15"/>
                </a:lnTo>
                <a:lnTo>
                  <a:pt x="498" y="15"/>
                </a:lnTo>
                <a:lnTo>
                  <a:pt x="499" y="12"/>
                </a:lnTo>
                <a:lnTo>
                  <a:pt x="499" y="12"/>
                </a:lnTo>
                <a:lnTo>
                  <a:pt x="500" y="12"/>
                </a:lnTo>
                <a:lnTo>
                  <a:pt x="500" y="11"/>
                </a:lnTo>
                <a:lnTo>
                  <a:pt x="500" y="11"/>
                </a:lnTo>
                <a:lnTo>
                  <a:pt x="501" y="12"/>
                </a:lnTo>
                <a:lnTo>
                  <a:pt x="501" y="13"/>
                </a:lnTo>
                <a:lnTo>
                  <a:pt x="502" y="13"/>
                </a:lnTo>
                <a:lnTo>
                  <a:pt x="502" y="13"/>
                </a:lnTo>
                <a:lnTo>
                  <a:pt x="502" y="15"/>
                </a:lnTo>
                <a:lnTo>
                  <a:pt x="503" y="15"/>
                </a:lnTo>
                <a:lnTo>
                  <a:pt x="503" y="16"/>
                </a:lnTo>
                <a:lnTo>
                  <a:pt x="504" y="16"/>
                </a:lnTo>
                <a:lnTo>
                  <a:pt x="504" y="16"/>
                </a:lnTo>
                <a:lnTo>
                  <a:pt x="504" y="15"/>
                </a:lnTo>
                <a:lnTo>
                  <a:pt x="506" y="13"/>
                </a:lnTo>
                <a:lnTo>
                  <a:pt x="506" y="12"/>
                </a:lnTo>
                <a:lnTo>
                  <a:pt x="507" y="12"/>
                </a:lnTo>
                <a:lnTo>
                  <a:pt x="507" y="12"/>
                </a:lnTo>
                <a:lnTo>
                  <a:pt x="508" y="11"/>
                </a:lnTo>
                <a:lnTo>
                  <a:pt x="508" y="12"/>
                </a:lnTo>
                <a:lnTo>
                  <a:pt x="508" y="12"/>
                </a:lnTo>
                <a:lnTo>
                  <a:pt x="509" y="10"/>
                </a:lnTo>
                <a:lnTo>
                  <a:pt x="509" y="10"/>
                </a:lnTo>
                <a:lnTo>
                  <a:pt x="510" y="10"/>
                </a:lnTo>
                <a:lnTo>
                  <a:pt x="510" y="9"/>
                </a:lnTo>
                <a:lnTo>
                  <a:pt x="510" y="9"/>
                </a:lnTo>
                <a:lnTo>
                  <a:pt x="511" y="9"/>
                </a:lnTo>
                <a:lnTo>
                  <a:pt x="511" y="9"/>
                </a:lnTo>
                <a:lnTo>
                  <a:pt x="512" y="9"/>
                </a:lnTo>
                <a:lnTo>
                  <a:pt x="512" y="10"/>
                </a:lnTo>
                <a:lnTo>
                  <a:pt x="512" y="11"/>
                </a:lnTo>
                <a:lnTo>
                  <a:pt x="513" y="10"/>
                </a:lnTo>
                <a:lnTo>
                  <a:pt x="513" y="11"/>
                </a:lnTo>
                <a:lnTo>
                  <a:pt x="515" y="10"/>
                </a:lnTo>
                <a:lnTo>
                  <a:pt x="515" y="10"/>
                </a:lnTo>
                <a:lnTo>
                  <a:pt x="515" y="10"/>
                </a:lnTo>
                <a:lnTo>
                  <a:pt x="516" y="10"/>
                </a:lnTo>
                <a:lnTo>
                  <a:pt x="516" y="10"/>
                </a:lnTo>
                <a:lnTo>
                  <a:pt x="517" y="9"/>
                </a:lnTo>
                <a:lnTo>
                  <a:pt x="517" y="8"/>
                </a:lnTo>
                <a:lnTo>
                  <a:pt x="517" y="8"/>
                </a:lnTo>
                <a:lnTo>
                  <a:pt x="518" y="8"/>
                </a:lnTo>
                <a:lnTo>
                  <a:pt x="518" y="8"/>
                </a:lnTo>
                <a:lnTo>
                  <a:pt x="519" y="7"/>
                </a:lnTo>
                <a:lnTo>
                  <a:pt x="519" y="8"/>
                </a:lnTo>
                <a:lnTo>
                  <a:pt x="519" y="8"/>
                </a:lnTo>
                <a:lnTo>
                  <a:pt x="520" y="9"/>
                </a:lnTo>
                <a:lnTo>
                  <a:pt x="520" y="9"/>
                </a:lnTo>
                <a:lnTo>
                  <a:pt x="521" y="10"/>
                </a:lnTo>
                <a:lnTo>
                  <a:pt x="521" y="10"/>
                </a:lnTo>
                <a:lnTo>
                  <a:pt x="522" y="9"/>
                </a:lnTo>
                <a:lnTo>
                  <a:pt x="522" y="9"/>
                </a:lnTo>
                <a:lnTo>
                  <a:pt x="522" y="8"/>
                </a:lnTo>
                <a:lnTo>
                  <a:pt x="524" y="9"/>
                </a:lnTo>
                <a:lnTo>
                  <a:pt x="524" y="9"/>
                </a:lnTo>
                <a:lnTo>
                  <a:pt x="525" y="9"/>
                </a:lnTo>
                <a:lnTo>
                  <a:pt x="525" y="9"/>
                </a:lnTo>
                <a:lnTo>
                  <a:pt x="525" y="10"/>
                </a:lnTo>
                <a:lnTo>
                  <a:pt x="526" y="9"/>
                </a:lnTo>
                <a:lnTo>
                  <a:pt x="526" y="8"/>
                </a:lnTo>
                <a:lnTo>
                  <a:pt x="527" y="8"/>
                </a:lnTo>
                <a:lnTo>
                  <a:pt x="527" y="8"/>
                </a:lnTo>
                <a:lnTo>
                  <a:pt x="527" y="8"/>
                </a:lnTo>
                <a:lnTo>
                  <a:pt x="528" y="7"/>
                </a:lnTo>
                <a:lnTo>
                  <a:pt x="528" y="7"/>
                </a:lnTo>
                <a:lnTo>
                  <a:pt x="529" y="7"/>
                </a:lnTo>
                <a:lnTo>
                  <a:pt x="529" y="6"/>
                </a:lnTo>
                <a:lnTo>
                  <a:pt x="529" y="7"/>
                </a:lnTo>
                <a:lnTo>
                  <a:pt x="530" y="7"/>
                </a:lnTo>
                <a:lnTo>
                  <a:pt x="530" y="6"/>
                </a:lnTo>
                <a:lnTo>
                  <a:pt x="531" y="7"/>
                </a:lnTo>
                <a:lnTo>
                  <a:pt x="531" y="7"/>
                </a:lnTo>
                <a:lnTo>
                  <a:pt x="531" y="7"/>
                </a:lnTo>
                <a:lnTo>
                  <a:pt x="533" y="7"/>
                </a:lnTo>
                <a:lnTo>
                  <a:pt x="533" y="7"/>
                </a:lnTo>
                <a:lnTo>
                  <a:pt x="534" y="7"/>
                </a:lnTo>
                <a:lnTo>
                  <a:pt x="534" y="6"/>
                </a:lnTo>
                <a:lnTo>
                  <a:pt x="534" y="6"/>
                </a:lnTo>
                <a:lnTo>
                  <a:pt x="535" y="4"/>
                </a:lnTo>
                <a:lnTo>
                  <a:pt x="535" y="3"/>
                </a:lnTo>
                <a:lnTo>
                  <a:pt x="536" y="3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3"/>
                </a:lnTo>
                <a:lnTo>
                  <a:pt x="538" y="4"/>
                </a:lnTo>
                <a:lnTo>
                  <a:pt x="538" y="3"/>
                </a:lnTo>
                <a:lnTo>
                  <a:pt x="539" y="2"/>
                </a:lnTo>
                <a:lnTo>
                  <a:pt x="539" y="2"/>
                </a:lnTo>
                <a:lnTo>
                  <a:pt x="539" y="2"/>
                </a:lnTo>
                <a:lnTo>
                  <a:pt x="540" y="2"/>
                </a:lnTo>
                <a:lnTo>
                  <a:pt x="540" y="3"/>
                </a:lnTo>
                <a:lnTo>
                  <a:pt x="542" y="3"/>
                </a:lnTo>
                <a:lnTo>
                  <a:pt x="542" y="4"/>
                </a:lnTo>
                <a:lnTo>
                  <a:pt x="542" y="6"/>
                </a:lnTo>
                <a:lnTo>
                  <a:pt x="543" y="8"/>
                </a:lnTo>
                <a:lnTo>
                  <a:pt x="543" y="8"/>
                </a:lnTo>
                <a:lnTo>
                  <a:pt x="544" y="7"/>
                </a:lnTo>
                <a:lnTo>
                  <a:pt x="544" y="8"/>
                </a:lnTo>
                <a:lnTo>
                  <a:pt x="544" y="9"/>
                </a:lnTo>
                <a:lnTo>
                  <a:pt x="545" y="10"/>
                </a:lnTo>
                <a:lnTo>
                  <a:pt x="545" y="11"/>
                </a:lnTo>
                <a:lnTo>
                  <a:pt x="546" y="8"/>
                </a:lnTo>
                <a:lnTo>
                  <a:pt x="546" y="8"/>
                </a:lnTo>
                <a:lnTo>
                  <a:pt x="546" y="7"/>
                </a:lnTo>
                <a:lnTo>
                  <a:pt x="547" y="4"/>
                </a:lnTo>
                <a:lnTo>
                  <a:pt x="547" y="4"/>
                </a:lnTo>
                <a:lnTo>
                  <a:pt x="548" y="3"/>
                </a:lnTo>
                <a:lnTo>
                  <a:pt x="548" y="3"/>
                </a:lnTo>
                <a:lnTo>
                  <a:pt x="548" y="4"/>
                </a:lnTo>
                <a:lnTo>
                  <a:pt x="549" y="4"/>
                </a:lnTo>
                <a:lnTo>
                  <a:pt x="549" y="6"/>
                </a:lnTo>
                <a:lnTo>
                  <a:pt x="551" y="6"/>
                </a:lnTo>
                <a:lnTo>
                  <a:pt x="551" y="7"/>
                </a:lnTo>
                <a:lnTo>
                  <a:pt x="552" y="8"/>
                </a:lnTo>
                <a:lnTo>
                  <a:pt x="552" y="8"/>
                </a:lnTo>
                <a:lnTo>
                  <a:pt x="552" y="8"/>
                </a:lnTo>
                <a:lnTo>
                  <a:pt x="553" y="8"/>
                </a:lnTo>
                <a:lnTo>
                  <a:pt x="553" y="7"/>
                </a:lnTo>
                <a:lnTo>
                  <a:pt x="554" y="8"/>
                </a:lnTo>
                <a:lnTo>
                  <a:pt x="554" y="7"/>
                </a:lnTo>
                <a:lnTo>
                  <a:pt x="554" y="7"/>
                </a:lnTo>
                <a:lnTo>
                  <a:pt x="555" y="7"/>
                </a:lnTo>
                <a:lnTo>
                  <a:pt x="555" y="7"/>
                </a:lnTo>
                <a:lnTo>
                  <a:pt x="556" y="7"/>
                </a:lnTo>
                <a:lnTo>
                  <a:pt x="556" y="7"/>
                </a:lnTo>
                <a:lnTo>
                  <a:pt x="556" y="7"/>
                </a:lnTo>
                <a:lnTo>
                  <a:pt x="557" y="8"/>
                </a:lnTo>
                <a:lnTo>
                  <a:pt x="557" y="7"/>
                </a:lnTo>
                <a:lnTo>
                  <a:pt x="558" y="6"/>
                </a:lnTo>
                <a:lnTo>
                  <a:pt x="558" y="6"/>
                </a:lnTo>
                <a:lnTo>
                  <a:pt x="558" y="6"/>
                </a:lnTo>
                <a:lnTo>
                  <a:pt x="560" y="6"/>
                </a:lnTo>
                <a:lnTo>
                  <a:pt x="560" y="6"/>
                </a:lnTo>
                <a:lnTo>
                  <a:pt x="561" y="4"/>
                </a:lnTo>
                <a:lnTo>
                  <a:pt x="561" y="4"/>
                </a:lnTo>
                <a:lnTo>
                  <a:pt x="561" y="3"/>
                </a:lnTo>
                <a:lnTo>
                  <a:pt x="562" y="2"/>
                </a:lnTo>
                <a:lnTo>
                  <a:pt x="562" y="2"/>
                </a:lnTo>
                <a:lnTo>
                  <a:pt x="563" y="2"/>
                </a:lnTo>
                <a:lnTo>
                  <a:pt x="563" y="2"/>
                </a:lnTo>
                <a:lnTo>
                  <a:pt x="564" y="2"/>
                </a:lnTo>
                <a:lnTo>
                  <a:pt x="564" y="1"/>
                </a:lnTo>
                <a:lnTo>
                  <a:pt x="564" y="0"/>
                </a:lnTo>
                <a:lnTo>
                  <a:pt x="565" y="1"/>
                </a:lnTo>
                <a:lnTo>
                  <a:pt x="565" y="1"/>
                </a:lnTo>
                <a:lnTo>
                  <a:pt x="566" y="2"/>
                </a:lnTo>
                <a:lnTo>
                  <a:pt x="566" y="2"/>
                </a:lnTo>
                <a:lnTo>
                  <a:pt x="566" y="3"/>
                </a:lnTo>
                <a:lnTo>
                  <a:pt x="567" y="4"/>
                </a:lnTo>
                <a:lnTo>
                  <a:pt x="567" y="4"/>
                </a:lnTo>
                <a:lnTo>
                  <a:pt x="569" y="6"/>
                </a:lnTo>
                <a:lnTo>
                  <a:pt x="569" y="6"/>
                </a:lnTo>
                <a:lnTo>
                  <a:pt x="569" y="4"/>
                </a:lnTo>
                <a:lnTo>
                  <a:pt x="570" y="4"/>
                </a:lnTo>
                <a:lnTo>
                  <a:pt x="570" y="4"/>
                </a:lnTo>
                <a:lnTo>
                  <a:pt x="571" y="3"/>
                </a:lnTo>
                <a:lnTo>
                  <a:pt x="571" y="2"/>
                </a:lnTo>
                <a:lnTo>
                  <a:pt x="571" y="2"/>
                </a:lnTo>
                <a:lnTo>
                  <a:pt x="572" y="4"/>
                </a:lnTo>
                <a:lnTo>
                  <a:pt x="572" y="4"/>
                </a:lnTo>
                <a:lnTo>
                  <a:pt x="573" y="4"/>
                </a:lnTo>
                <a:lnTo>
                  <a:pt x="573" y="4"/>
                </a:lnTo>
                <a:lnTo>
                  <a:pt x="573" y="4"/>
                </a:lnTo>
                <a:lnTo>
                  <a:pt x="574" y="4"/>
                </a:lnTo>
                <a:lnTo>
                  <a:pt x="574" y="3"/>
                </a:lnTo>
                <a:lnTo>
                  <a:pt x="575" y="3"/>
                </a:lnTo>
                <a:lnTo>
                  <a:pt x="575" y="3"/>
                </a:lnTo>
                <a:lnTo>
                  <a:pt x="575" y="2"/>
                </a:lnTo>
                <a:lnTo>
                  <a:pt x="576" y="2"/>
                </a:lnTo>
                <a:lnTo>
                  <a:pt x="576" y="3"/>
                </a:lnTo>
                <a:lnTo>
                  <a:pt x="578" y="4"/>
                </a:lnTo>
                <a:lnTo>
                  <a:pt x="578" y="4"/>
                </a:lnTo>
                <a:lnTo>
                  <a:pt x="579" y="4"/>
                </a:lnTo>
                <a:lnTo>
                  <a:pt x="579" y="6"/>
                </a:lnTo>
                <a:lnTo>
                  <a:pt x="579" y="6"/>
                </a:lnTo>
                <a:lnTo>
                  <a:pt x="580" y="4"/>
                </a:lnTo>
                <a:lnTo>
                  <a:pt x="580" y="4"/>
                </a:lnTo>
                <a:lnTo>
                  <a:pt x="581" y="3"/>
                </a:lnTo>
                <a:lnTo>
                  <a:pt x="581" y="3"/>
                </a:lnTo>
                <a:lnTo>
                  <a:pt x="581" y="3"/>
                </a:lnTo>
                <a:lnTo>
                  <a:pt x="582" y="2"/>
                </a:lnTo>
                <a:lnTo>
                  <a:pt x="582" y="2"/>
                </a:lnTo>
                <a:lnTo>
                  <a:pt x="583" y="3"/>
                </a:lnTo>
                <a:lnTo>
                  <a:pt x="583" y="4"/>
                </a:lnTo>
                <a:lnTo>
                  <a:pt x="583" y="4"/>
                </a:lnTo>
                <a:lnTo>
                  <a:pt x="584" y="4"/>
                </a:lnTo>
                <a:lnTo>
                  <a:pt x="584" y="6"/>
                </a:lnTo>
                <a:lnTo>
                  <a:pt x="585" y="6"/>
                </a:lnTo>
                <a:lnTo>
                  <a:pt x="585" y="8"/>
                </a:lnTo>
                <a:lnTo>
                  <a:pt x="585" y="8"/>
                </a:lnTo>
                <a:lnTo>
                  <a:pt x="587" y="8"/>
                </a:lnTo>
                <a:lnTo>
                  <a:pt x="587" y="8"/>
                </a:lnTo>
                <a:lnTo>
                  <a:pt x="588" y="8"/>
                </a:lnTo>
                <a:lnTo>
                  <a:pt x="588" y="7"/>
                </a:lnTo>
                <a:lnTo>
                  <a:pt x="588" y="6"/>
                </a:lnTo>
                <a:lnTo>
                  <a:pt x="589" y="4"/>
                </a:lnTo>
                <a:lnTo>
                  <a:pt x="589" y="6"/>
                </a:lnTo>
                <a:lnTo>
                  <a:pt x="590" y="6"/>
                </a:lnTo>
                <a:lnTo>
                  <a:pt x="590" y="8"/>
                </a:lnTo>
                <a:lnTo>
                  <a:pt x="590" y="8"/>
                </a:lnTo>
                <a:lnTo>
                  <a:pt x="591" y="7"/>
                </a:lnTo>
                <a:lnTo>
                  <a:pt x="591" y="6"/>
                </a:lnTo>
                <a:lnTo>
                  <a:pt x="592" y="7"/>
                </a:lnTo>
                <a:lnTo>
                  <a:pt x="592" y="7"/>
                </a:lnTo>
                <a:lnTo>
                  <a:pt x="593" y="8"/>
                </a:lnTo>
                <a:lnTo>
                  <a:pt x="593" y="9"/>
                </a:lnTo>
                <a:lnTo>
                  <a:pt x="593" y="9"/>
                </a:lnTo>
                <a:lnTo>
                  <a:pt x="594" y="9"/>
                </a:lnTo>
                <a:lnTo>
                  <a:pt x="594" y="9"/>
                </a:lnTo>
                <a:lnTo>
                  <a:pt x="596" y="8"/>
                </a:lnTo>
                <a:lnTo>
                  <a:pt x="596" y="8"/>
                </a:lnTo>
                <a:lnTo>
                  <a:pt x="596" y="8"/>
                </a:lnTo>
                <a:lnTo>
                  <a:pt x="597" y="7"/>
                </a:lnTo>
                <a:lnTo>
                  <a:pt x="597" y="8"/>
                </a:lnTo>
                <a:lnTo>
                  <a:pt x="598" y="8"/>
                </a:lnTo>
                <a:lnTo>
                  <a:pt x="598" y="9"/>
                </a:lnTo>
                <a:lnTo>
                  <a:pt x="598" y="10"/>
                </a:lnTo>
                <a:lnTo>
                  <a:pt x="599" y="10"/>
                </a:lnTo>
                <a:lnTo>
                  <a:pt x="599" y="9"/>
                </a:lnTo>
                <a:lnTo>
                  <a:pt x="600" y="9"/>
                </a:lnTo>
                <a:lnTo>
                  <a:pt x="600" y="10"/>
                </a:lnTo>
                <a:lnTo>
                  <a:pt x="600" y="9"/>
                </a:lnTo>
                <a:lnTo>
                  <a:pt x="601" y="9"/>
                </a:lnTo>
                <a:lnTo>
                  <a:pt x="601" y="10"/>
                </a:lnTo>
                <a:lnTo>
                  <a:pt x="602" y="9"/>
                </a:lnTo>
                <a:lnTo>
                  <a:pt x="602" y="9"/>
                </a:lnTo>
                <a:lnTo>
                  <a:pt x="602" y="8"/>
                </a:lnTo>
                <a:lnTo>
                  <a:pt x="603" y="9"/>
                </a:lnTo>
                <a:lnTo>
                  <a:pt x="603" y="8"/>
                </a:lnTo>
                <a:lnTo>
                  <a:pt x="605" y="8"/>
                </a:lnTo>
                <a:lnTo>
                  <a:pt x="605" y="8"/>
                </a:lnTo>
                <a:lnTo>
                  <a:pt x="605" y="8"/>
                </a:lnTo>
                <a:lnTo>
                  <a:pt x="606" y="7"/>
                </a:lnTo>
                <a:lnTo>
                  <a:pt x="606" y="7"/>
                </a:lnTo>
                <a:lnTo>
                  <a:pt x="607" y="7"/>
                </a:lnTo>
                <a:lnTo>
                  <a:pt x="607" y="8"/>
                </a:lnTo>
                <a:lnTo>
                  <a:pt x="608" y="7"/>
                </a:lnTo>
                <a:lnTo>
                  <a:pt x="608" y="7"/>
                </a:lnTo>
                <a:lnTo>
                  <a:pt x="608" y="6"/>
                </a:lnTo>
                <a:lnTo>
                  <a:pt x="609" y="4"/>
                </a:lnTo>
                <a:lnTo>
                  <a:pt x="609" y="4"/>
                </a:lnTo>
                <a:lnTo>
                  <a:pt x="610" y="4"/>
                </a:lnTo>
                <a:lnTo>
                  <a:pt x="610" y="4"/>
                </a:lnTo>
                <a:lnTo>
                  <a:pt x="610" y="4"/>
                </a:lnTo>
                <a:lnTo>
                  <a:pt x="611" y="3"/>
                </a:lnTo>
                <a:lnTo>
                  <a:pt x="611" y="4"/>
                </a:lnTo>
                <a:lnTo>
                  <a:pt x="612" y="3"/>
                </a:lnTo>
                <a:lnTo>
                  <a:pt x="612" y="3"/>
                </a:lnTo>
                <a:lnTo>
                  <a:pt x="612" y="1"/>
                </a:lnTo>
                <a:lnTo>
                  <a:pt x="614" y="2"/>
                </a:lnTo>
                <a:lnTo>
                  <a:pt x="614" y="2"/>
                </a:lnTo>
                <a:lnTo>
                  <a:pt x="615" y="3"/>
                </a:lnTo>
                <a:lnTo>
                  <a:pt x="615" y="4"/>
                </a:lnTo>
                <a:lnTo>
                  <a:pt x="615" y="6"/>
                </a:lnTo>
                <a:lnTo>
                  <a:pt x="616" y="6"/>
                </a:lnTo>
                <a:lnTo>
                  <a:pt x="616" y="6"/>
                </a:lnTo>
                <a:lnTo>
                  <a:pt x="617" y="6"/>
                </a:lnTo>
                <a:lnTo>
                  <a:pt x="617" y="4"/>
                </a:lnTo>
                <a:lnTo>
                  <a:pt x="617" y="3"/>
                </a:lnTo>
                <a:lnTo>
                  <a:pt x="618" y="3"/>
                </a:lnTo>
                <a:lnTo>
                  <a:pt x="618" y="2"/>
                </a:lnTo>
                <a:lnTo>
                  <a:pt x="619" y="1"/>
                </a:lnTo>
                <a:lnTo>
                  <a:pt x="619" y="3"/>
                </a:lnTo>
                <a:lnTo>
                  <a:pt x="619" y="3"/>
                </a:lnTo>
                <a:lnTo>
                  <a:pt x="620" y="4"/>
                </a:lnTo>
                <a:lnTo>
                  <a:pt x="620" y="6"/>
                </a:lnTo>
                <a:lnTo>
                  <a:pt x="621" y="4"/>
                </a:lnTo>
                <a:lnTo>
                  <a:pt x="621" y="6"/>
                </a:lnTo>
                <a:lnTo>
                  <a:pt x="623" y="4"/>
                </a:lnTo>
                <a:lnTo>
                  <a:pt x="623" y="4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4"/>
                </a:lnTo>
                <a:lnTo>
                  <a:pt x="625" y="3"/>
                </a:lnTo>
                <a:lnTo>
                  <a:pt x="625" y="2"/>
                </a:lnTo>
                <a:lnTo>
                  <a:pt x="626" y="2"/>
                </a:lnTo>
                <a:lnTo>
                  <a:pt x="626" y="3"/>
                </a:lnTo>
                <a:lnTo>
                  <a:pt x="627" y="3"/>
                </a:lnTo>
                <a:lnTo>
                  <a:pt x="627" y="3"/>
                </a:lnTo>
                <a:lnTo>
                  <a:pt x="627" y="3"/>
                </a:lnTo>
                <a:lnTo>
                  <a:pt x="628" y="2"/>
                </a:lnTo>
                <a:lnTo>
                  <a:pt x="628" y="2"/>
                </a:lnTo>
                <a:lnTo>
                  <a:pt x="629" y="2"/>
                </a:lnTo>
                <a:lnTo>
                  <a:pt x="629" y="2"/>
                </a:lnTo>
                <a:lnTo>
                  <a:pt x="629" y="2"/>
                </a:lnTo>
                <a:lnTo>
                  <a:pt x="630" y="2"/>
                </a:lnTo>
                <a:lnTo>
                  <a:pt x="630" y="1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3"/>
                </a:lnTo>
                <a:lnTo>
                  <a:pt x="633" y="3"/>
                </a:lnTo>
                <a:lnTo>
                  <a:pt x="634" y="4"/>
                </a:lnTo>
                <a:lnTo>
                  <a:pt x="634" y="4"/>
                </a:lnTo>
                <a:lnTo>
                  <a:pt x="635" y="4"/>
                </a:lnTo>
                <a:lnTo>
                  <a:pt x="635" y="4"/>
                </a:lnTo>
                <a:lnTo>
                  <a:pt x="635" y="6"/>
                </a:lnTo>
                <a:lnTo>
                  <a:pt x="636" y="7"/>
                </a:lnTo>
                <a:lnTo>
                  <a:pt x="636" y="7"/>
                </a:lnTo>
                <a:lnTo>
                  <a:pt x="637" y="7"/>
                </a:lnTo>
                <a:lnTo>
                  <a:pt x="637" y="8"/>
                </a:lnTo>
                <a:lnTo>
                  <a:pt x="637" y="8"/>
                </a:lnTo>
                <a:lnTo>
                  <a:pt x="638" y="8"/>
                </a:lnTo>
                <a:lnTo>
                  <a:pt x="638" y="7"/>
                </a:lnTo>
                <a:lnTo>
                  <a:pt x="639" y="7"/>
                </a:lnTo>
                <a:lnTo>
                  <a:pt x="639" y="7"/>
                </a:lnTo>
                <a:lnTo>
                  <a:pt x="639" y="6"/>
                </a:lnTo>
                <a:lnTo>
                  <a:pt x="641" y="6"/>
                </a:lnTo>
                <a:lnTo>
                  <a:pt x="641" y="6"/>
                </a:lnTo>
                <a:lnTo>
                  <a:pt x="642" y="6"/>
                </a:lnTo>
                <a:lnTo>
                  <a:pt x="642" y="4"/>
                </a:lnTo>
                <a:lnTo>
                  <a:pt x="642" y="3"/>
                </a:lnTo>
                <a:lnTo>
                  <a:pt x="643" y="3"/>
                </a:lnTo>
                <a:lnTo>
                  <a:pt x="643" y="2"/>
                </a:lnTo>
                <a:lnTo>
                  <a:pt x="644" y="1"/>
                </a:lnTo>
                <a:lnTo>
                  <a:pt x="644" y="2"/>
                </a:lnTo>
                <a:lnTo>
                  <a:pt x="644" y="1"/>
                </a:lnTo>
                <a:lnTo>
                  <a:pt x="645" y="2"/>
                </a:lnTo>
                <a:lnTo>
                  <a:pt x="645" y="1"/>
                </a:lnTo>
                <a:lnTo>
                  <a:pt x="646" y="2"/>
                </a:lnTo>
                <a:lnTo>
                  <a:pt x="646" y="3"/>
                </a:lnTo>
                <a:lnTo>
                  <a:pt x="646" y="4"/>
                </a:lnTo>
                <a:lnTo>
                  <a:pt x="647" y="7"/>
                </a:lnTo>
                <a:lnTo>
                  <a:pt x="647" y="6"/>
                </a:lnTo>
                <a:lnTo>
                  <a:pt x="648" y="6"/>
                </a:lnTo>
                <a:lnTo>
                  <a:pt x="648" y="6"/>
                </a:lnTo>
                <a:lnTo>
                  <a:pt x="650" y="4"/>
                </a:lnTo>
                <a:lnTo>
                  <a:pt x="650" y="6"/>
                </a:lnTo>
                <a:lnTo>
                  <a:pt x="650" y="6"/>
                </a:lnTo>
                <a:lnTo>
                  <a:pt x="651" y="4"/>
                </a:lnTo>
                <a:lnTo>
                  <a:pt x="651" y="4"/>
                </a:lnTo>
                <a:lnTo>
                  <a:pt x="652" y="4"/>
                </a:lnTo>
                <a:lnTo>
                  <a:pt x="652" y="4"/>
                </a:lnTo>
                <a:lnTo>
                  <a:pt x="652" y="6"/>
                </a:lnTo>
                <a:lnTo>
                  <a:pt x="653" y="4"/>
                </a:lnTo>
                <a:lnTo>
                  <a:pt x="653" y="6"/>
                </a:lnTo>
                <a:lnTo>
                  <a:pt x="654" y="6"/>
                </a:lnTo>
                <a:lnTo>
                  <a:pt x="654" y="6"/>
                </a:lnTo>
                <a:lnTo>
                  <a:pt x="654" y="7"/>
                </a:lnTo>
                <a:lnTo>
                  <a:pt x="655" y="7"/>
                </a:lnTo>
                <a:lnTo>
                  <a:pt x="655" y="7"/>
                </a:lnTo>
                <a:lnTo>
                  <a:pt x="656" y="6"/>
                </a:lnTo>
                <a:lnTo>
                  <a:pt x="656" y="6"/>
                </a:lnTo>
                <a:lnTo>
                  <a:pt x="656" y="6"/>
                </a:lnTo>
                <a:lnTo>
                  <a:pt x="657" y="6"/>
                </a:lnTo>
                <a:lnTo>
                  <a:pt x="657" y="4"/>
                </a:lnTo>
                <a:lnTo>
                  <a:pt x="659" y="4"/>
                </a:lnTo>
                <a:lnTo>
                  <a:pt x="659" y="6"/>
                </a:lnTo>
                <a:lnTo>
                  <a:pt x="659" y="7"/>
                </a:lnTo>
                <a:lnTo>
                  <a:pt x="660" y="8"/>
                </a:lnTo>
                <a:lnTo>
                  <a:pt x="660" y="10"/>
                </a:lnTo>
                <a:lnTo>
                  <a:pt x="661" y="11"/>
                </a:lnTo>
                <a:lnTo>
                  <a:pt x="661" y="11"/>
                </a:lnTo>
                <a:lnTo>
                  <a:pt x="661" y="12"/>
                </a:lnTo>
                <a:lnTo>
                  <a:pt x="662" y="13"/>
                </a:lnTo>
                <a:lnTo>
                  <a:pt x="662" y="15"/>
                </a:lnTo>
                <a:lnTo>
                  <a:pt x="663" y="15"/>
                </a:lnTo>
                <a:lnTo>
                  <a:pt x="663" y="15"/>
                </a:lnTo>
                <a:lnTo>
                  <a:pt x="664" y="13"/>
                </a:lnTo>
                <a:lnTo>
                  <a:pt x="664" y="13"/>
                </a:lnTo>
                <a:lnTo>
                  <a:pt x="664" y="13"/>
                </a:lnTo>
                <a:lnTo>
                  <a:pt x="665" y="12"/>
                </a:lnTo>
                <a:lnTo>
                  <a:pt x="665" y="11"/>
                </a:lnTo>
                <a:lnTo>
                  <a:pt x="666" y="11"/>
                </a:lnTo>
                <a:lnTo>
                  <a:pt x="666" y="12"/>
                </a:lnTo>
                <a:lnTo>
                  <a:pt x="666" y="11"/>
                </a:lnTo>
                <a:lnTo>
                  <a:pt x="668" y="11"/>
                </a:lnTo>
                <a:lnTo>
                  <a:pt x="668" y="11"/>
                </a:lnTo>
                <a:lnTo>
                  <a:pt x="669" y="11"/>
                </a:lnTo>
                <a:lnTo>
                  <a:pt x="669" y="11"/>
                </a:lnTo>
                <a:lnTo>
                  <a:pt x="669" y="10"/>
                </a:lnTo>
                <a:lnTo>
                  <a:pt x="670" y="10"/>
                </a:lnTo>
                <a:lnTo>
                  <a:pt x="670" y="10"/>
                </a:lnTo>
                <a:lnTo>
                  <a:pt x="671" y="11"/>
                </a:lnTo>
                <a:lnTo>
                  <a:pt x="671" y="11"/>
                </a:lnTo>
                <a:lnTo>
                  <a:pt x="671" y="11"/>
                </a:lnTo>
                <a:lnTo>
                  <a:pt x="672" y="10"/>
                </a:lnTo>
                <a:lnTo>
                  <a:pt x="672" y="10"/>
                </a:lnTo>
                <a:lnTo>
                  <a:pt x="673" y="11"/>
                </a:lnTo>
                <a:lnTo>
                  <a:pt x="673" y="12"/>
                </a:lnTo>
                <a:lnTo>
                  <a:pt x="673" y="12"/>
                </a:lnTo>
                <a:lnTo>
                  <a:pt x="674" y="12"/>
                </a:lnTo>
                <a:lnTo>
                  <a:pt x="674" y="12"/>
                </a:lnTo>
                <a:lnTo>
                  <a:pt x="675" y="13"/>
                </a:lnTo>
                <a:lnTo>
                  <a:pt x="675" y="15"/>
                </a:lnTo>
                <a:lnTo>
                  <a:pt x="675" y="15"/>
                </a:lnTo>
                <a:lnTo>
                  <a:pt x="677" y="16"/>
                </a:lnTo>
                <a:lnTo>
                  <a:pt x="677" y="16"/>
                </a:lnTo>
                <a:lnTo>
                  <a:pt x="678" y="17"/>
                </a:lnTo>
                <a:lnTo>
                  <a:pt x="678" y="16"/>
                </a:lnTo>
                <a:lnTo>
                  <a:pt x="679" y="16"/>
                </a:lnTo>
                <a:lnTo>
                  <a:pt x="679" y="15"/>
                </a:lnTo>
                <a:lnTo>
                  <a:pt x="679" y="13"/>
                </a:lnTo>
                <a:lnTo>
                  <a:pt x="680" y="11"/>
                </a:lnTo>
                <a:lnTo>
                  <a:pt x="680" y="11"/>
                </a:lnTo>
                <a:lnTo>
                  <a:pt x="681" y="11"/>
                </a:lnTo>
                <a:lnTo>
                  <a:pt x="681" y="10"/>
                </a:lnTo>
                <a:lnTo>
                  <a:pt x="681" y="9"/>
                </a:lnTo>
                <a:lnTo>
                  <a:pt x="682" y="9"/>
                </a:lnTo>
                <a:lnTo>
                  <a:pt x="682" y="9"/>
                </a:lnTo>
                <a:lnTo>
                  <a:pt x="683" y="8"/>
                </a:lnTo>
                <a:lnTo>
                  <a:pt x="683" y="9"/>
                </a:lnTo>
                <a:lnTo>
                  <a:pt x="683" y="10"/>
                </a:lnTo>
                <a:lnTo>
                  <a:pt x="684" y="10"/>
                </a:lnTo>
                <a:lnTo>
                  <a:pt x="684" y="11"/>
                </a:lnTo>
                <a:lnTo>
                  <a:pt x="686" y="10"/>
                </a:lnTo>
                <a:lnTo>
                  <a:pt x="686" y="11"/>
                </a:lnTo>
                <a:lnTo>
                  <a:pt x="686" y="12"/>
                </a:lnTo>
                <a:lnTo>
                  <a:pt x="687" y="13"/>
                </a:lnTo>
                <a:lnTo>
                  <a:pt x="687" y="15"/>
                </a:lnTo>
                <a:lnTo>
                  <a:pt x="688" y="16"/>
                </a:lnTo>
                <a:lnTo>
                  <a:pt x="688" y="15"/>
                </a:lnTo>
                <a:lnTo>
                  <a:pt x="688" y="15"/>
                </a:lnTo>
                <a:lnTo>
                  <a:pt x="689" y="13"/>
                </a:lnTo>
                <a:lnTo>
                  <a:pt x="689" y="13"/>
                </a:lnTo>
                <a:lnTo>
                  <a:pt x="690" y="13"/>
                </a:lnTo>
                <a:lnTo>
                  <a:pt x="690" y="12"/>
                </a:lnTo>
                <a:lnTo>
                  <a:pt x="691" y="11"/>
                </a:lnTo>
                <a:lnTo>
                  <a:pt x="691" y="11"/>
                </a:lnTo>
                <a:lnTo>
                  <a:pt x="691" y="12"/>
                </a:lnTo>
                <a:lnTo>
                  <a:pt x="692" y="12"/>
                </a:lnTo>
                <a:lnTo>
                  <a:pt x="692" y="11"/>
                </a:lnTo>
                <a:lnTo>
                  <a:pt x="693" y="10"/>
                </a:lnTo>
                <a:lnTo>
                  <a:pt x="693" y="9"/>
                </a:lnTo>
                <a:lnTo>
                  <a:pt x="693" y="8"/>
                </a:lnTo>
                <a:lnTo>
                  <a:pt x="695" y="9"/>
                </a:lnTo>
                <a:lnTo>
                  <a:pt x="695" y="9"/>
                </a:lnTo>
                <a:lnTo>
                  <a:pt x="696" y="10"/>
                </a:lnTo>
                <a:lnTo>
                  <a:pt x="696" y="11"/>
                </a:lnTo>
                <a:lnTo>
                  <a:pt x="696" y="11"/>
                </a:lnTo>
                <a:lnTo>
                  <a:pt x="697" y="12"/>
                </a:lnTo>
                <a:lnTo>
                  <a:pt x="697" y="11"/>
                </a:lnTo>
                <a:lnTo>
                  <a:pt x="698" y="11"/>
                </a:lnTo>
                <a:lnTo>
                  <a:pt x="698" y="11"/>
                </a:lnTo>
                <a:lnTo>
                  <a:pt x="698" y="11"/>
                </a:lnTo>
                <a:lnTo>
                  <a:pt x="699" y="12"/>
                </a:lnTo>
                <a:lnTo>
                  <a:pt x="699" y="11"/>
                </a:lnTo>
                <a:lnTo>
                  <a:pt x="700" y="10"/>
                </a:lnTo>
                <a:lnTo>
                  <a:pt x="700" y="10"/>
                </a:lnTo>
                <a:lnTo>
                  <a:pt x="700" y="11"/>
                </a:lnTo>
                <a:lnTo>
                  <a:pt x="701" y="11"/>
                </a:lnTo>
                <a:lnTo>
                  <a:pt x="701" y="11"/>
                </a:lnTo>
                <a:lnTo>
                  <a:pt x="702" y="10"/>
                </a:lnTo>
                <a:lnTo>
                  <a:pt x="702" y="9"/>
                </a:lnTo>
                <a:lnTo>
                  <a:pt x="702" y="9"/>
                </a:lnTo>
                <a:lnTo>
                  <a:pt x="704" y="9"/>
                </a:lnTo>
                <a:lnTo>
                  <a:pt x="704" y="10"/>
                </a:lnTo>
                <a:lnTo>
                  <a:pt x="705" y="11"/>
                </a:lnTo>
                <a:lnTo>
                  <a:pt x="705" y="11"/>
                </a:lnTo>
                <a:lnTo>
                  <a:pt x="706" y="11"/>
                </a:lnTo>
                <a:lnTo>
                  <a:pt x="706" y="11"/>
                </a:lnTo>
                <a:lnTo>
                  <a:pt x="706" y="11"/>
                </a:lnTo>
                <a:lnTo>
                  <a:pt x="707" y="10"/>
                </a:lnTo>
                <a:lnTo>
                  <a:pt x="707" y="8"/>
                </a:lnTo>
                <a:lnTo>
                  <a:pt x="708" y="7"/>
                </a:lnTo>
                <a:lnTo>
                  <a:pt x="708" y="7"/>
                </a:lnTo>
                <a:lnTo>
                  <a:pt x="708" y="7"/>
                </a:lnTo>
                <a:lnTo>
                  <a:pt x="709" y="6"/>
                </a:lnTo>
                <a:lnTo>
                  <a:pt x="709" y="7"/>
                </a:lnTo>
                <a:lnTo>
                  <a:pt x="710" y="8"/>
                </a:lnTo>
                <a:lnTo>
                  <a:pt x="710" y="6"/>
                </a:lnTo>
                <a:lnTo>
                  <a:pt x="710" y="6"/>
                </a:lnTo>
                <a:lnTo>
                  <a:pt x="711" y="6"/>
                </a:lnTo>
                <a:lnTo>
                  <a:pt x="711" y="4"/>
                </a:lnTo>
                <a:lnTo>
                  <a:pt x="713" y="6"/>
                </a:lnTo>
                <a:lnTo>
                  <a:pt x="713" y="4"/>
                </a:lnTo>
                <a:lnTo>
                  <a:pt x="713" y="6"/>
                </a:lnTo>
                <a:lnTo>
                  <a:pt x="714" y="6"/>
                </a:lnTo>
                <a:lnTo>
                  <a:pt x="714" y="7"/>
                </a:lnTo>
                <a:lnTo>
                  <a:pt x="715" y="8"/>
                </a:lnTo>
                <a:lnTo>
                  <a:pt x="715" y="9"/>
                </a:lnTo>
                <a:lnTo>
                  <a:pt x="715" y="10"/>
                </a:lnTo>
                <a:lnTo>
                  <a:pt x="716" y="10"/>
                </a:lnTo>
                <a:lnTo>
                  <a:pt x="716" y="10"/>
                </a:lnTo>
                <a:lnTo>
                  <a:pt x="717" y="10"/>
                </a:lnTo>
                <a:lnTo>
                  <a:pt x="717" y="10"/>
                </a:lnTo>
                <a:lnTo>
                  <a:pt x="717" y="8"/>
                </a:lnTo>
                <a:lnTo>
                  <a:pt x="718" y="9"/>
                </a:lnTo>
                <a:lnTo>
                  <a:pt x="718" y="9"/>
                </a:lnTo>
                <a:lnTo>
                  <a:pt x="719" y="8"/>
                </a:lnTo>
                <a:lnTo>
                  <a:pt x="719" y="7"/>
                </a:lnTo>
                <a:lnTo>
                  <a:pt x="720" y="6"/>
                </a:lnTo>
                <a:lnTo>
                  <a:pt x="720" y="6"/>
                </a:lnTo>
                <a:lnTo>
                  <a:pt x="720" y="7"/>
                </a:lnTo>
                <a:lnTo>
                  <a:pt x="722" y="7"/>
                </a:lnTo>
                <a:lnTo>
                  <a:pt x="722" y="6"/>
                </a:lnTo>
                <a:lnTo>
                  <a:pt x="723" y="4"/>
                </a:lnTo>
                <a:lnTo>
                  <a:pt x="723" y="4"/>
                </a:lnTo>
                <a:lnTo>
                  <a:pt x="723" y="3"/>
                </a:lnTo>
                <a:lnTo>
                  <a:pt x="724" y="2"/>
                </a:lnTo>
                <a:lnTo>
                  <a:pt x="724" y="2"/>
                </a:lnTo>
                <a:lnTo>
                  <a:pt x="725" y="2"/>
                </a:lnTo>
                <a:lnTo>
                  <a:pt x="725" y="3"/>
                </a:lnTo>
                <a:lnTo>
                  <a:pt x="725" y="3"/>
                </a:lnTo>
                <a:lnTo>
                  <a:pt x="726" y="6"/>
                </a:lnTo>
                <a:lnTo>
                  <a:pt x="726" y="4"/>
                </a:lnTo>
                <a:lnTo>
                  <a:pt x="727" y="6"/>
                </a:lnTo>
                <a:lnTo>
                  <a:pt x="727" y="6"/>
                </a:lnTo>
                <a:lnTo>
                  <a:pt x="727" y="8"/>
                </a:lnTo>
                <a:lnTo>
                  <a:pt x="728" y="8"/>
                </a:lnTo>
                <a:lnTo>
                  <a:pt x="728" y="8"/>
                </a:lnTo>
                <a:lnTo>
                  <a:pt x="729" y="8"/>
                </a:lnTo>
                <a:lnTo>
                  <a:pt x="729" y="9"/>
                </a:lnTo>
                <a:lnTo>
                  <a:pt x="729" y="10"/>
                </a:lnTo>
                <a:lnTo>
                  <a:pt x="731" y="10"/>
                </a:lnTo>
                <a:lnTo>
                  <a:pt x="731" y="11"/>
                </a:lnTo>
                <a:lnTo>
                  <a:pt x="732" y="10"/>
                </a:lnTo>
                <a:lnTo>
                  <a:pt x="732" y="10"/>
                </a:lnTo>
                <a:lnTo>
                  <a:pt x="732" y="10"/>
                </a:lnTo>
                <a:lnTo>
                  <a:pt x="733" y="9"/>
                </a:lnTo>
                <a:lnTo>
                  <a:pt x="733" y="8"/>
                </a:lnTo>
                <a:lnTo>
                  <a:pt x="734" y="8"/>
                </a:lnTo>
                <a:lnTo>
                  <a:pt x="734" y="8"/>
                </a:lnTo>
                <a:lnTo>
                  <a:pt x="735" y="10"/>
                </a:lnTo>
                <a:lnTo>
                  <a:pt x="735" y="9"/>
                </a:lnTo>
                <a:lnTo>
                  <a:pt x="735" y="9"/>
                </a:lnTo>
                <a:lnTo>
                  <a:pt x="736" y="8"/>
                </a:lnTo>
                <a:lnTo>
                  <a:pt x="736" y="8"/>
                </a:lnTo>
                <a:lnTo>
                  <a:pt x="737" y="9"/>
                </a:lnTo>
                <a:lnTo>
                  <a:pt x="737" y="9"/>
                </a:lnTo>
                <a:lnTo>
                  <a:pt x="737" y="10"/>
                </a:lnTo>
                <a:lnTo>
                  <a:pt x="738" y="11"/>
                </a:lnTo>
                <a:lnTo>
                  <a:pt x="738" y="11"/>
                </a:lnTo>
                <a:lnTo>
                  <a:pt x="740" y="12"/>
                </a:lnTo>
                <a:lnTo>
                  <a:pt x="740" y="13"/>
                </a:lnTo>
                <a:lnTo>
                  <a:pt x="740" y="12"/>
                </a:lnTo>
                <a:lnTo>
                  <a:pt x="741" y="11"/>
                </a:lnTo>
                <a:lnTo>
                  <a:pt x="741" y="12"/>
                </a:lnTo>
                <a:lnTo>
                  <a:pt x="742" y="12"/>
                </a:lnTo>
                <a:lnTo>
                  <a:pt x="742" y="12"/>
                </a:lnTo>
                <a:lnTo>
                  <a:pt x="742" y="11"/>
                </a:lnTo>
                <a:lnTo>
                  <a:pt x="743" y="12"/>
                </a:lnTo>
                <a:lnTo>
                  <a:pt x="743" y="13"/>
                </a:lnTo>
                <a:lnTo>
                  <a:pt x="744" y="13"/>
                </a:lnTo>
                <a:lnTo>
                  <a:pt x="744" y="13"/>
                </a:lnTo>
                <a:lnTo>
                  <a:pt x="744" y="13"/>
                </a:lnTo>
                <a:lnTo>
                  <a:pt x="745" y="12"/>
                </a:lnTo>
                <a:lnTo>
                  <a:pt x="745" y="13"/>
                </a:lnTo>
                <a:lnTo>
                  <a:pt x="746" y="13"/>
                </a:lnTo>
                <a:lnTo>
                  <a:pt x="746" y="12"/>
                </a:lnTo>
                <a:lnTo>
                  <a:pt x="747" y="12"/>
                </a:lnTo>
                <a:lnTo>
                  <a:pt x="747" y="11"/>
                </a:lnTo>
                <a:lnTo>
                  <a:pt x="747" y="11"/>
                </a:lnTo>
                <a:lnTo>
                  <a:pt x="749" y="11"/>
                </a:lnTo>
                <a:lnTo>
                  <a:pt x="749" y="11"/>
                </a:lnTo>
                <a:lnTo>
                  <a:pt x="750" y="12"/>
                </a:lnTo>
                <a:lnTo>
                  <a:pt x="750" y="12"/>
                </a:lnTo>
                <a:lnTo>
                  <a:pt x="750" y="12"/>
                </a:lnTo>
                <a:lnTo>
                  <a:pt x="751" y="12"/>
                </a:lnTo>
                <a:lnTo>
                  <a:pt x="751" y="11"/>
                </a:lnTo>
                <a:lnTo>
                  <a:pt x="752" y="10"/>
                </a:lnTo>
                <a:lnTo>
                  <a:pt x="752" y="11"/>
                </a:lnTo>
                <a:lnTo>
                  <a:pt x="752" y="11"/>
                </a:lnTo>
                <a:lnTo>
                  <a:pt x="753" y="11"/>
                </a:lnTo>
                <a:lnTo>
                  <a:pt x="753" y="10"/>
                </a:lnTo>
                <a:lnTo>
                  <a:pt x="754" y="10"/>
                </a:lnTo>
                <a:lnTo>
                  <a:pt x="754" y="10"/>
                </a:lnTo>
                <a:lnTo>
                  <a:pt x="754" y="10"/>
                </a:lnTo>
                <a:lnTo>
                  <a:pt x="755" y="10"/>
                </a:lnTo>
                <a:lnTo>
                  <a:pt x="755" y="9"/>
                </a:lnTo>
                <a:lnTo>
                  <a:pt x="756" y="9"/>
                </a:lnTo>
                <a:lnTo>
                  <a:pt x="756" y="9"/>
                </a:lnTo>
                <a:lnTo>
                  <a:pt x="756" y="10"/>
                </a:lnTo>
                <a:lnTo>
                  <a:pt x="758" y="9"/>
                </a:lnTo>
                <a:lnTo>
                  <a:pt x="758" y="8"/>
                </a:lnTo>
                <a:lnTo>
                  <a:pt x="759" y="7"/>
                </a:lnTo>
                <a:lnTo>
                  <a:pt x="759" y="9"/>
                </a:lnTo>
                <a:lnTo>
                  <a:pt x="759" y="9"/>
                </a:lnTo>
                <a:lnTo>
                  <a:pt x="760" y="9"/>
                </a:lnTo>
                <a:lnTo>
                  <a:pt x="760" y="9"/>
                </a:lnTo>
                <a:lnTo>
                  <a:pt x="761" y="8"/>
                </a:lnTo>
                <a:lnTo>
                  <a:pt x="761" y="8"/>
                </a:lnTo>
                <a:lnTo>
                  <a:pt x="762" y="7"/>
                </a:lnTo>
                <a:lnTo>
                  <a:pt x="762" y="7"/>
                </a:lnTo>
                <a:lnTo>
                  <a:pt x="762" y="6"/>
                </a:lnTo>
                <a:lnTo>
                  <a:pt x="763" y="6"/>
                </a:lnTo>
                <a:lnTo>
                  <a:pt x="763" y="7"/>
                </a:lnTo>
                <a:lnTo>
                  <a:pt x="764" y="7"/>
                </a:lnTo>
                <a:lnTo>
                  <a:pt x="764" y="7"/>
                </a:lnTo>
                <a:lnTo>
                  <a:pt x="764" y="9"/>
                </a:lnTo>
                <a:lnTo>
                  <a:pt x="765" y="9"/>
                </a:lnTo>
                <a:lnTo>
                  <a:pt x="765" y="10"/>
                </a:lnTo>
                <a:lnTo>
                  <a:pt x="767" y="10"/>
                </a:lnTo>
                <a:lnTo>
                  <a:pt x="767" y="10"/>
                </a:lnTo>
                <a:lnTo>
                  <a:pt x="767" y="10"/>
                </a:lnTo>
                <a:lnTo>
                  <a:pt x="768" y="10"/>
                </a:lnTo>
                <a:lnTo>
                  <a:pt x="768" y="11"/>
                </a:lnTo>
                <a:lnTo>
                  <a:pt x="769" y="11"/>
                </a:lnTo>
                <a:lnTo>
                  <a:pt x="769" y="10"/>
                </a:lnTo>
                <a:lnTo>
                  <a:pt x="769" y="10"/>
                </a:lnTo>
                <a:lnTo>
                  <a:pt x="770" y="10"/>
                </a:lnTo>
                <a:lnTo>
                  <a:pt x="770" y="9"/>
                </a:lnTo>
                <a:lnTo>
                  <a:pt x="771" y="9"/>
                </a:lnTo>
                <a:lnTo>
                  <a:pt x="771" y="9"/>
                </a:lnTo>
                <a:lnTo>
                  <a:pt x="771" y="8"/>
                </a:lnTo>
                <a:lnTo>
                  <a:pt x="772" y="8"/>
                </a:lnTo>
                <a:lnTo>
                  <a:pt x="772" y="7"/>
                </a:lnTo>
                <a:lnTo>
                  <a:pt x="773" y="6"/>
                </a:lnTo>
                <a:lnTo>
                  <a:pt x="773" y="7"/>
                </a:lnTo>
                <a:lnTo>
                  <a:pt x="773" y="6"/>
                </a:lnTo>
                <a:lnTo>
                  <a:pt x="774" y="7"/>
                </a:lnTo>
                <a:lnTo>
                  <a:pt x="774" y="7"/>
                </a:lnTo>
                <a:lnTo>
                  <a:pt x="776" y="7"/>
                </a:lnTo>
                <a:lnTo>
                  <a:pt x="776" y="7"/>
                </a:lnTo>
                <a:lnTo>
                  <a:pt x="777" y="6"/>
                </a:lnTo>
                <a:lnTo>
                  <a:pt x="777" y="6"/>
                </a:lnTo>
                <a:lnTo>
                  <a:pt x="777" y="6"/>
                </a:lnTo>
                <a:lnTo>
                  <a:pt x="778" y="4"/>
                </a:lnTo>
                <a:lnTo>
                  <a:pt x="778" y="4"/>
                </a:lnTo>
                <a:lnTo>
                  <a:pt x="779" y="6"/>
                </a:lnTo>
                <a:lnTo>
                  <a:pt x="779" y="6"/>
                </a:lnTo>
                <a:lnTo>
                  <a:pt x="779" y="8"/>
                </a:lnTo>
                <a:lnTo>
                  <a:pt x="780" y="9"/>
                </a:lnTo>
                <a:lnTo>
                  <a:pt x="780" y="11"/>
                </a:lnTo>
                <a:lnTo>
                  <a:pt x="781" y="11"/>
                </a:lnTo>
                <a:lnTo>
                  <a:pt x="781" y="11"/>
                </a:lnTo>
                <a:lnTo>
                  <a:pt x="781" y="12"/>
                </a:lnTo>
                <a:lnTo>
                  <a:pt x="782" y="11"/>
                </a:lnTo>
                <a:lnTo>
                  <a:pt x="782" y="11"/>
                </a:lnTo>
                <a:lnTo>
                  <a:pt x="783" y="10"/>
                </a:lnTo>
                <a:lnTo>
                  <a:pt x="783" y="10"/>
                </a:lnTo>
                <a:lnTo>
                  <a:pt x="783" y="11"/>
                </a:lnTo>
                <a:lnTo>
                  <a:pt x="784" y="10"/>
                </a:lnTo>
                <a:lnTo>
                  <a:pt x="784" y="9"/>
                </a:lnTo>
                <a:lnTo>
                  <a:pt x="786" y="9"/>
                </a:lnTo>
                <a:lnTo>
                  <a:pt x="786" y="9"/>
                </a:lnTo>
                <a:lnTo>
                  <a:pt x="786" y="9"/>
                </a:lnTo>
                <a:lnTo>
                  <a:pt x="787" y="8"/>
                </a:lnTo>
                <a:lnTo>
                  <a:pt x="787" y="7"/>
                </a:lnTo>
                <a:lnTo>
                  <a:pt x="788" y="9"/>
                </a:lnTo>
                <a:lnTo>
                  <a:pt x="788" y="10"/>
                </a:lnTo>
                <a:lnTo>
                  <a:pt x="788" y="10"/>
                </a:lnTo>
                <a:lnTo>
                  <a:pt x="789" y="9"/>
                </a:lnTo>
                <a:lnTo>
                  <a:pt x="789" y="9"/>
                </a:lnTo>
                <a:lnTo>
                  <a:pt x="790" y="10"/>
                </a:lnTo>
                <a:lnTo>
                  <a:pt x="790" y="11"/>
                </a:lnTo>
                <a:lnTo>
                  <a:pt x="791" y="11"/>
                </a:lnTo>
                <a:lnTo>
                  <a:pt x="791" y="11"/>
                </a:lnTo>
                <a:lnTo>
                  <a:pt x="791" y="11"/>
                </a:lnTo>
                <a:lnTo>
                  <a:pt x="792" y="11"/>
                </a:lnTo>
                <a:lnTo>
                  <a:pt x="792" y="10"/>
                </a:lnTo>
                <a:lnTo>
                  <a:pt x="793" y="10"/>
                </a:lnTo>
                <a:lnTo>
                  <a:pt x="793" y="10"/>
                </a:lnTo>
                <a:lnTo>
                  <a:pt x="793" y="10"/>
                </a:lnTo>
                <a:lnTo>
                  <a:pt x="795" y="10"/>
                </a:lnTo>
                <a:lnTo>
                  <a:pt x="795" y="10"/>
                </a:lnTo>
                <a:lnTo>
                  <a:pt x="796" y="10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8" y="7"/>
                </a:lnTo>
                <a:lnTo>
                  <a:pt x="798" y="8"/>
                </a:lnTo>
                <a:lnTo>
                  <a:pt x="798" y="8"/>
                </a:lnTo>
                <a:lnTo>
                  <a:pt x="799" y="9"/>
                </a:lnTo>
                <a:lnTo>
                  <a:pt x="799" y="9"/>
                </a:lnTo>
                <a:lnTo>
                  <a:pt x="800" y="8"/>
                </a:lnTo>
                <a:lnTo>
                  <a:pt x="800" y="8"/>
                </a:lnTo>
                <a:lnTo>
                  <a:pt x="800" y="8"/>
                </a:lnTo>
                <a:lnTo>
                  <a:pt x="801" y="8"/>
                </a:lnTo>
                <a:lnTo>
                  <a:pt x="801" y="8"/>
                </a:lnTo>
                <a:lnTo>
                  <a:pt x="802" y="8"/>
                </a:lnTo>
                <a:lnTo>
                  <a:pt x="802" y="8"/>
                </a:lnTo>
                <a:lnTo>
                  <a:pt x="802" y="8"/>
                </a:lnTo>
                <a:lnTo>
                  <a:pt x="804" y="6"/>
                </a:lnTo>
                <a:lnTo>
                  <a:pt x="804" y="7"/>
                </a:lnTo>
                <a:lnTo>
                  <a:pt x="805" y="7"/>
                </a:lnTo>
                <a:lnTo>
                  <a:pt x="805" y="7"/>
                </a:lnTo>
                <a:lnTo>
                  <a:pt x="806" y="7"/>
                </a:lnTo>
                <a:lnTo>
                  <a:pt x="806" y="7"/>
                </a:lnTo>
                <a:lnTo>
                  <a:pt x="806" y="7"/>
                </a:lnTo>
                <a:lnTo>
                  <a:pt x="807" y="8"/>
                </a:lnTo>
                <a:lnTo>
                  <a:pt x="807" y="8"/>
                </a:lnTo>
                <a:lnTo>
                  <a:pt x="808" y="6"/>
                </a:lnTo>
                <a:lnTo>
                  <a:pt x="808" y="7"/>
                </a:lnTo>
                <a:lnTo>
                  <a:pt x="808" y="7"/>
                </a:lnTo>
                <a:lnTo>
                  <a:pt x="809" y="7"/>
                </a:lnTo>
                <a:lnTo>
                  <a:pt x="809" y="6"/>
                </a:lnTo>
                <a:lnTo>
                  <a:pt x="810" y="6"/>
                </a:lnTo>
                <a:lnTo>
                  <a:pt x="810" y="6"/>
                </a:lnTo>
                <a:lnTo>
                  <a:pt x="810" y="6"/>
                </a:lnTo>
                <a:lnTo>
                  <a:pt x="811" y="6"/>
                </a:lnTo>
                <a:lnTo>
                  <a:pt x="811" y="6"/>
                </a:lnTo>
                <a:lnTo>
                  <a:pt x="813" y="6"/>
                </a:lnTo>
                <a:lnTo>
                  <a:pt x="813" y="4"/>
                </a:lnTo>
                <a:lnTo>
                  <a:pt x="813" y="4"/>
                </a:lnTo>
                <a:lnTo>
                  <a:pt x="814" y="4"/>
                </a:lnTo>
                <a:lnTo>
                  <a:pt x="814" y="4"/>
                </a:lnTo>
                <a:lnTo>
                  <a:pt x="815" y="4"/>
                </a:lnTo>
                <a:lnTo>
                  <a:pt x="815" y="4"/>
                </a:lnTo>
                <a:lnTo>
                  <a:pt x="815" y="3"/>
                </a:lnTo>
                <a:lnTo>
                  <a:pt x="816" y="3"/>
                </a:lnTo>
                <a:lnTo>
                  <a:pt x="816" y="6"/>
                </a:lnTo>
                <a:lnTo>
                  <a:pt x="817" y="6"/>
                </a:lnTo>
                <a:lnTo>
                  <a:pt x="817" y="9"/>
                </a:lnTo>
                <a:lnTo>
                  <a:pt x="818" y="8"/>
                </a:lnTo>
                <a:lnTo>
                  <a:pt x="818" y="9"/>
                </a:lnTo>
                <a:lnTo>
                  <a:pt x="818" y="8"/>
                </a:lnTo>
                <a:lnTo>
                  <a:pt x="819" y="9"/>
                </a:lnTo>
                <a:lnTo>
                  <a:pt x="819" y="8"/>
                </a:lnTo>
                <a:lnTo>
                  <a:pt x="820" y="7"/>
                </a:lnTo>
                <a:lnTo>
                  <a:pt x="820" y="6"/>
                </a:lnTo>
                <a:lnTo>
                  <a:pt x="820" y="4"/>
                </a:lnTo>
                <a:lnTo>
                  <a:pt x="822" y="3"/>
                </a:lnTo>
                <a:lnTo>
                  <a:pt x="822" y="2"/>
                </a:lnTo>
                <a:lnTo>
                  <a:pt x="823" y="2"/>
                </a:lnTo>
                <a:lnTo>
                  <a:pt x="823" y="2"/>
                </a:lnTo>
                <a:lnTo>
                  <a:pt x="823" y="2"/>
                </a:lnTo>
                <a:lnTo>
                  <a:pt x="824" y="2"/>
                </a:lnTo>
                <a:lnTo>
                  <a:pt x="824" y="3"/>
                </a:lnTo>
                <a:lnTo>
                  <a:pt x="825" y="3"/>
                </a:lnTo>
                <a:lnTo>
                  <a:pt x="825" y="2"/>
                </a:lnTo>
                <a:lnTo>
                  <a:pt x="825" y="2"/>
                </a:lnTo>
                <a:lnTo>
                  <a:pt x="826" y="2"/>
                </a:lnTo>
                <a:lnTo>
                  <a:pt x="826" y="1"/>
                </a:lnTo>
                <a:lnTo>
                  <a:pt x="827" y="1"/>
                </a:lnTo>
                <a:lnTo>
                  <a:pt x="827" y="2"/>
                </a:lnTo>
                <a:lnTo>
                  <a:pt x="827" y="2"/>
                </a:lnTo>
                <a:lnTo>
                  <a:pt x="828" y="2"/>
                </a:lnTo>
                <a:lnTo>
                  <a:pt x="828" y="2"/>
                </a:lnTo>
                <a:lnTo>
                  <a:pt x="829" y="2"/>
                </a:lnTo>
                <a:lnTo>
                  <a:pt x="829" y="1"/>
                </a:lnTo>
                <a:lnTo>
                  <a:pt x="829" y="3"/>
                </a:lnTo>
                <a:lnTo>
                  <a:pt x="831" y="3"/>
                </a:lnTo>
                <a:lnTo>
                  <a:pt x="831" y="4"/>
                </a:lnTo>
                <a:lnTo>
                  <a:pt x="832" y="3"/>
                </a:lnTo>
                <a:lnTo>
                  <a:pt x="832" y="2"/>
                </a:lnTo>
                <a:lnTo>
                  <a:pt x="833" y="2"/>
                </a:lnTo>
                <a:lnTo>
                  <a:pt x="833" y="1"/>
                </a:lnTo>
                <a:lnTo>
                  <a:pt x="833" y="1"/>
                </a:lnTo>
                <a:lnTo>
                  <a:pt x="834" y="1"/>
                </a:lnTo>
                <a:lnTo>
                  <a:pt x="834" y="2"/>
                </a:lnTo>
                <a:lnTo>
                  <a:pt x="835" y="2"/>
                </a:lnTo>
                <a:lnTo>
                  <a:pt x="835" y="3"/>
                </a:lnTo>
                <a:lnTo>
                  <a:pt x="835" y="2"/>
                </a:lnTo>
                <a:lnTo>
                  <a:pt x="836" y="2"/>
                </a:lnTo>
                <a:lnTo>
                  <a:pt x="836" y="1"/>
                </a:lnTo>
                <a:lnTo>
                  <a:pt x="837" y="1"/>
                </a:lnTo>
                <a:lnTo>
                  <a:pt x="837" y="2"/>
                </a:lnTo>
                <a:lnTo>
                  <a:pt x="837" y="2"/>
                </a:lnTo>
                <a:lnTo>
                  <a:pt x="838" y="2"/>
                </a:lnTo>
                <a:lnTo>
                  <a:pt x="838" y="3"/>
                </a:lnTo>
                <a:lnTo>
                  <a:pt x="840" y="4"/>
                </a:lnTo>
                <a:lnTo>
                  <a:pt x="840" y="3"/>
                </a:lnTo>
                <a:lnTo>
                  <a:pt x="840" y="3"/>
                </a:lnTo>
                <a:lnTo>
                  <a:pt x="841" y="2"/>
                </a:lnTo>
                <a:lnTo>
                  <a:pt x="841" y="4"/>
                </a:lnTo>
                <a:lnTo>
                  <a:pt x="842" y="3"/>
                </a:lnTo>
                <a:lnTo>
                  <a:pt x="842" y="4"/>
                </a:lnTo>
                <a:lnTo>
                  <a:pt x="842" y="4"/>
                </a:lnTo>
                <a:lnTo>
                  <a:pt x="843" y="4"/>
                </a:lnTo>
                <a:lnTo>
                  <a:pt x="843" y="2"/>
                </a:lnTo>
                <a:lnTo>
                  <a:pt x="844" y="2"/>
                </a:lnTo>
                <a:lnTo>
                  <a:pt x="844" y="2"/>
                </a:lnTo>
                <a:lnTo>
                  <a:pt x="844" y="2"/>
                </a:lnTo>
                <a:lnTo>
                  <a:pt x="845" y="2"/>
                </a:lnTo>
                <a:lnTo>
                  <a:pt x="845" y="3"/>
                </a:lnTo>
                <a:lnTo>
                  <a:pt x="846" y="4"/>
                </a:lnTo>
                <a:lnTo>
                  <a:pt x="846" y="7"/>
                </a:lnTo>
                <a:lnTo>
                  <a:pt x="847" y="7"/>
                </a:lnTo>
                <a:lnTo>
                  <a:pt x="847" y="9"/>
                </a:lnTo>
                <a:lnTo>
                  <a:pt x="847" y="8"/>
                </a:lnTo>
                <a:lnTo>
                  <a:pt x="849" y="9"/>
                </a:lnTo>
                <a:lnTo>
                  <a:pt x="849" y="8"/>
                </a:lnTo>
                <a:lnTo>
                  <a:pt x="850" y="9"/>
                </a:lnTo>
                <a:lnTo>
                  <a:pt x="850" y="10"/>
                </a:lnTo>
                <a:lnTo>
                  <a:pt x="850" y="9"/>
                </a:lnTo>
                <a:lnTo>
                  <a:pt x="851" y="9"/>
                </a:lnTo>
                <a:lnTo>
                  <a:pt x="851" y="7"/>
                </a:lnTo>
                <a:lnTo>
                  <a:pt x="852" y="7"/>
                </a:lnTo>
                <a:lnTo>
                  <a:pt x="852" y="6"/>
                </a:lnTo>
                <a:lnTo>
                  <a:pt x="852" y="4"/>
                </a:lnTo>
                <a:lnTo>
                  <a:pt x="853" y="3"/>
                </a:lnTo>
                <a:lnTo>
                  <a:pt x="853" y="2"/>
                </a:lnTo>
                <a:lnTo>
                  <a:pt x="854" y="3"/>
                </a:lnTo>
                <a:lnTo>
                  <a:pt x="854" y="3"/>
                </a:lnTo>
                <a:lnTo>
                  <a:pt x="854" y="3"/>
                </a:lnTo>
                <a:lnTo>
                  <a:pt x="855" y="4"/>
                </a:lnTo>
                <a:lnTo>
                  <a:pt x="855" y="4"/>
                </a:lnTo>
                <a:lnTo>
                  <a:pt x="856" y="4"/>
                </a:lnTo>
                <a:lnTo>
                  <a:pt x="856" y="6"/>
                </a:lnTo>
                <a:lnTo>
                  <a:pt x="856" y="6"/>
                </a:lnTo>
                <a:lnTo>
                  <a:pt x="858" y="6"/>
                </a:lnTo>
                <a:lnTo>
                  <a:pt x="858" y="6"/>
                </a:lnTo>
                <a:lnTo>
                  <a:pt x="859" y="6"/>
                </a:lnTo>
                <a:lnTo>
                  <a:pt x="859" y="6"/>
                </a:lnTo>
                <a:lnTo>
                  <a:pt x="859" y="7"/>
                </a:lnTo>
                <a:lnTo>
                  <a:pt x="860" y="6"/>
                </a:lnTo>
                <a:lnTo>
                  <a:pt x="860" y="6"/>
                </a:lnTo>
                <a:lnTo>
                  <a:pt x="861" y="7"/>
                </a:lnTo>
                <a:lnTo>
                  <a:pt x="861" y="6"/>
                </a:lnTo>
                <a:lnTo>
                  <a:pt x="862" y="6"/>
                </a:lnTo>
                <a:lnTo>
                  <a:pt x="862" y="4"/>
                </a:lnTo>
                <a:lnTo>
                  <a:pt x="862" y="4"/>
                </a:lnTo>
                <a:lnTo>
                  <a:pt x="863" y="4"/>
                </a:lnTo>
                <a:lnTo>
                  <a:pt x="863" y="6"/>
                </a:lnTo>
                <a:lnTo>
                  <a:pt x="864" y="6"/>
                </a:lnTo>
                <a:lnTo>
                  <a:pt x="864" y="4"/>
                </a:lnTo>
                <a:lnTo>
                  <a:pt x="864" y="3"/>
                </a:lnTo>
                <a:lnTo>
                  <a:pt x="865" y="3"/>
                </a:lnTo>
                <a:lnTo>
                  <a:pt x="865" y="4"/>
                </a:lnTo>
                <a:lnTo>
                  <a:pt x="867" y="4"/>
                </a:lnTo>
                <a:lnTo>
                  <a:pt x="867" y="6"/>
                </a:lnTo>
                <a:lnTo>
                  <a:pt x="867" y="7"/>
                </a:lnTo>
                <a:lnTo>
                  <a:pt x="868" y="8"/>
                </a:lnTo>
                <a:lnTo>
                  <a:pt x="868" y="9"/>
                </a:lnTo>
                <a:lnTo>
                  <a:pt x="869" y="9"/>
                </a:lnTo>
                <a:lnTo>
                  <a:pt x="869" y="9"/>
                </a:lnTo>
                <a:lnTo>
                  <a:pt x="869" y="7"/>
                </a:lnTo>
                <a:lnTo>
                  <a:pt x="870" y="7"/>
                </a:lnTo>
                <a:lnTo>
                  <a:pt x="870" y="8"/>
                </a:lnTo>
                <a:lnTo>
                  <a:pt x="871" y="7"/>
                </a:lnTo>
                <a:lnTo>
                  <a:pt x="871" y="8"/>
                </a:lnTo>
                <a:lnTo>
                  <a:pt x="871" y="8"/>
                </a:lnTo>
                <a:lnTo>
                  <a:pt x="872" y="7"/>
                </a:lnTo>
                <a:lnTo>
                  <a:pt x="872" y="7"/>
                </a:lnTo>
                <a:lnTo>
                  <a:pt x="873" y="8"/>
                </a:lnTo>
                <a:lnTo>
                  <a:pt x="873" y="8"/>
                </a:lnTo>
                <a:lnTo>
                  <a:pt x="874" y="8"/>
                </a:lnTo>
                <a:lnTo>
                  <a:pt x="874" y="7"/>
                </a:lnTo>
                <a:lnTo>
                  <a:pt x="874" y="7"/>
                </a:lnTo>
                <a:lnTo>
                  <a:pt x="876" y="7"/>
                </a:lnTo>
                <a:lnTo>
                  <a:pt x="876" y="8"/>
                </a:lnTo>
                <a:lnTo>
                  <a:pt x="877" y="7"/>
                </a:lnTo>
                <a:lnTo>
                  <a:pt x="877" y="8"/>
                </a:lnTo>
                <a:lnTo>
                  <a:pt x="877" y="9"/>
                </a:lnTo>
                <a:lnTo>
                  <a:pt x="878" y="8"/>
                </a:lnTo>
                <a:lnTo>
                  <a:pt x="878" y="8"/>
                </a:lnTo>
                <a:lnTo>
                  <a:pt x="879" y="8"/>
                </a:lnTo>
                <a:lnTo>
                  <a:pt x="879" y="7"/>
                </a:lnTo>
                <a:lnTo>
                  <a:pt x="879" y="7"/>
                </a:lnTo>
                <a:lnTo>
                  <a:pt x="880" y="7"/>
                </a:lnTo>
                <a:lnTo>
                  <a:pt x="880" y="6"/>
                </a:lnTo>
                <a:lnTo>
                  <a:pt x="881" y="4"/>
                </a:lnTo>
                <a:lnTo>
                  <a:pt x="881" y="4"/>
                </a:lnTo>
                <a:lnTo>
                  <a:pt x="881" y="6"/>
                </a:lnTo>
                <a:lnTo>
                  <a:pt x="882" y="6"/>
                </a:lnTo>
                <a:lnTo>
                  <a:pt x="882" y="7"/>
                </a:lnTo>
                <a:lnTo>
                  <a:pt x="883" y="7"/>
                </a:lnTo>
                <a:lnTo>
                  <a:pt x="883" y="8"/>
                </a:lnTo>
                <a:lnTo>
                  <a:pt x="883" y="10"/>
                </a:lnTo>
                <a:lnTo>
                  <a:pt x="885" y="10"/>
                </a:lnTo>
                <a:lnTo>
                  <a:pt x="885" y="10"/>
                </a:lnTo>
                <a:lnTo>
                  <a:pt x="886" y="10"/>
                </a:lnTo>
                <a:lnTo>
                  <a:pt x="886" y="11"/>
                </a:lnTo>
                <a:lnTo>
                  <a:pt x="886" y="10"/>
                </a:lnTo>
                <a:lnTo>
                  <a:pt x="887" y="8"/>
                </a:lnTo>
                <a:lnTo>
                  <a:pt x="887" y="8"/>
                </a:lnTo>
                <a:lnTo>
                  <a:pt x="888" y="8"/>
                </a:lnTo>
                <a:lnTo>
                  <a:pt x="888" y="7"/>
                </a:lnTo>
                <a:lnTo>
                  <a:pt x="889" y="8"/>
                </a:lnTo>
                <a:lnTo>
                  <a:pt x="889" y="8"/>
                </a:lnTo>
                <a:lnTo>
                  <a:pt x="889" y="7"/>
                </a:lnTo>
                <a:lnTo>
                  <a:pt x="890" y="7"/>
                </a:lnTo>
                <a:lnTo>
                  <a:pt x="890" y="7"/>
                </a:lnTo>
                <a:lnTo>
                  <a:pt x="891" y="4"/>
                </a:lnTo>
                <a:lnTo>
                  <a:pt x="891" y="4"/>
                </a:lnTo>
                <a:lnTo>
                  <a:pt x="891" y="2"/>
                </a:lnTo>
                <a:lnTo>
                  <a:pt x="892" y="2"/>
                </a:lnTo>
                <a:lnTo>
                  <a:pt x="892" y="3"/>
                </a:lnTo>
                <a:lnTo>
                  <a:pt x="894" y="1"/>
                </a:lnTo>
                <a:lnTo>
                  <a:pt x="894" y="2"/>
                </a:lnTo>
                <a:lnTo>
                  <a:pt x="894" y="2"/>
                </a:lnTo>
                <a:lnTo>
                  <a:pt x="895" y="2"/>
                </a:lnTo>
                <a:lnTo>
                  <a:pt x="895" y="3"/>
                </a:lnTo>
                <a:lnTo>
                  <a:pt x="896" y="4"/>
                </a:lnTo>
                <a:lnTo>
                  <a:pt x="896" y="2"/>
                </a:lnTo>
                <a:lnTo>
                  <a:pt x="896" y="1"/>
                </a:lnTo>
                <a:lnTo>
                  <a:pt x="897" y="2"/>
                </a:lnTo>
                <a:lnTo>
                  <a:pt x="897" y="1"/>
                </a:lnTo>
                <a:lnTo>
                  <a:pt x="898" y="1"/>
                </a:lnTo>
                <a:lnTo>
                  <a:pt x="898" y="2"/>
                </a:lnTo>
                <a:lnTo>
                  <a:pt x="898" y="1"/>
                </a:lnTo>
                <a:lnTo>
                  <a:pt x="899" y="1"/>
                </a:lnTo>
                <a:lnTo>
                  <a:pt x="899" y="1"/>
                </a:lnTo>
                <a:lnTo>
                  <a:pt x="900" y="1"/>
                </a:lnTo>
                <a:lnTo>
                  <a:pt x="900" y="2"/>
                </a:lnTo>
                <a:lnTo>
                  <a:pt x="900" y="2"/>
                </a:lnTo>
                <a:lnTo>
                  <a:pt x="901" y="3"/>
                </a:lnTo>
                <a:lnTo>
                  <a:pt x="901" y="3"/>
                </a:lnTo>
                <a:lnTo>
                  <a:pt x="903" y="2"/>
                </a:lnTo>
                <a:lnTo>
                  <a:pt x="903" y="2"/>
                </a:lnTo>
                <a:lnTo>
                  <a:pt x="904" y="4"/>
                </a:lnTo>
                <a:lnTo>
                  <a:pt x="904" y="6"/>
                </a:lnTo>
                <a:lnTo>
                  <a:pt x="904" y="7"/>
                </a:lnTo>
                <a:lnTo>
                  <a:pt x="905" y="6"/>
                </a:lnTo>
                <a:lnTo>
                  <a:pt x="905" y="4"/>
                </a:lnTo>
                <a:lnTo>
                  <a:pt x="906" y="3"/>
                </a:lnTo>
                <a:lnTo>
                  <a:pt x="906" y="4"/>
                </a:lnTo>
                <a:lnTo>
                  <a:pt x="906" y="6"/>
                </a:lnTo>
                <a:lnTo>
                  <a:pt x="907" y="4"/>
                </a:lnTo>
                <a:lnTo>
                  <a:pt x="907" y="4"/>
                </a:lnTo>
                <a:lnTo>
                  <a:pt x="908" y="4"/>
                </a:lnTo>
                <a:lnTo>
                  <a:pt x="908" y="6"/>
                </a:lnTo>
                <a:lnTo>
                  <a:pt x="908" y="7"/>
                </a:lnTo>
                <a:lnTo>
                  <a:pt x="909" y="3"/>
                </a:lnTo>
                <a:lnTo>
                  <a:pt x="909" y="6"/>
                </a:lnTo>
                <a:lnTo>
                  <a:pt x="910" y="6"/>
                </a:lnTo>
                <a:lnTo>
                  <a:pt x="910" y="7"/>
                </a:lnTo>
                <a:lnTo>
                  <a:pt x="910" y="8"/>
                </a:lnTo>
                <a:lnTo>
                  <a:pt x="912" y="7"/>
                </a:lnTo>
                <a:lnTo>
                  <a:pt x="912" y="7"/>
                </a:lnTo>
                <a:lnTo>
                  <a:pt x="913" y="7"/>
                </a:lnTo>
                <a:lnTo>
                  <a:pt x="913" y="6"/>
                </a:lnTo>
                <a:lnTo>
                  <a:pt x="913" y="4"/>
                </a:lnTo>
                <a:lnTo>
                  <a:pt x="914" y="10"/>
                </a:lnTo>
                <a:lnTo>
                  <a:pt x="914" y="37"/>
                </a:lnTo>
                <a:lnTo>
                  <a:pt x="915" y="54"/>
                </a:lnTo>
                <a:lnTo>
                  <a:pt x="915" y="57"/>
                </a:lnTo>
                <a:lnTo>
                  <a:pt x="915" y="55"/>
                </a:lnTo>
                <a:lnTo>
                  <a:pt x="916" y="53"/>
                </a:lnTo>
                <a:lnTo>
                  <a:pt x="916" y="54"/>
                </a:lnTo>
                <a:lnTo>
                  <a:pt x="917" y="56"/>
                </a:lnTo>
                <a:lnTo>
                  <a:pt x="917" y="60"/>
                </a:lnTo>
                <a:lnTo>
                  <a:pt x="918" y="65"/>
                </a:lnTo>
                <a:lnTo>
                  <a:pt x="918" y="72"/>
                </a:lnTo>
                <a:lnTo>
                  <a:pt x="918" y="79"/>
                </a:lnTo>
                <a:lnTo>
                  <a:pt x="919" y="90"/>
                </a:lnTo>
                <a:lnTo>
                  <a:pt x="919" y="100"/>
                </a:lnTo>
                <a:lnTo>
                  <a:pt x="921" y="110"/>
                </a:lnTo>
                <a:lnTo>
                  <a:pt x="921" y="120"/>
                </a:lnTo>
                <a:lnTo>
                  <a:pt x="921" y="130"/>
                </a:lnTo>
                <a:lnTo>
                  <a:pt x="922" y="138"/>
                </a:lnTo>
                <a:lnTo>
                  <a:pt x="922" y="146"/>
                </a:lnTo>
                <a:lnTo>
                  <a:pt x="923" y="155"/>
                </a:lnTo>
                <a:lnTo>
                  <a:pt x="923" y="163"/>
                </a:lnTo>
                <a:lnTo>
                  <a:pt x="923" y="170"/>
                </a:lnTo>
                <a:lnTo>
                  <a:pt x="924" y="178"/>
                </a:lnTo>
                <a:lnTo>
                  <a:pt x="924" y="187"/>
                </a:lnTo>
                <a:lnTo>
                  <a:pt x="925" y="193"/>
                </a:lnTo>
                <a:lnTo>
                  <a:pt x="925" y="201"/>
                </a:lnTo>
                <a:lnTo>
                  <a:pt x="925" y="208"/>
                </a:lnTo>
                <a:lnTo>
                  <a:pt x="926" y="216"/>
                </a:lnTo>
                <a:lnTo>
                  <a:pt x="926" y="222"/>
                </a:lnTo>
                <a:lnTo>
                  <a:pt x="927" y="230"/>
                </a:lnTo>
                <a:lnTo>
                  <a:pt x="927" y="235"/>
                </a:lnTo>
                <a:lnTo>
                  <a:pt x="927" y="242"/>
                </a:lnTo>
                <a:lnTo>
                  <a:pt x="928" y="248"/>
                </a:lnTo>
                <a:lnTo>
                  <a:pt x="928" y="255"/>
                </a:lnTo>
                <a:lnTo>
                  <a:pt x="930" y="260"/>
                </a:lnTo>
                <a:lnTo>
                  <a:pt x="930" y="266"/>
                </a:lnTo>
                <a:lnTo>
                  <a:pt x="930" y="271"/>
                </a:lnTo>
                <a:lnTo>
                  <a:pt x="931" y="276"/>
                </a:lnTo>
                <a:lnTo>
                  <a:pt x="931" y="283"/>
                </a:lnTo>
                <a:lnTo>
                  <a:pt x="932" y="290"/>
                </a:lnTo>
                <a:lnTo>
                  <a:pt x="932" y="296"/>
                </a:lnTo>
                <a:lnTo>
                  <a:pt x="933" y="301"/>
                </a:lnTo>
                <a:lnTo>
                  <a:pt x="933" y="307"/>
                </a:lnTo>
                <a:lnTo>
                  <a:pt x="933" y="312"/>
                </a:lnTo>
                <a:lnTo>
                  <a:pt x="934" y="318"/>
                </a:lnTo>
                <a:lnTo>
                  <a:pt x="934" y="322"/>
                </a:lnTo>
                <a:lnTo>
                  <a:pt x="935" y="328"/>
                </a:lnTo>
                <a:lnTo>
                  <a:pt x="935" y="331"/>
                </a:lnTo>
                <a:lnTo>
                  <a:pt x="935" y="336"/>
                </a:lnTo>
                <a:lnTo>
                  <a:pt x="936" y="342"/>
                </a:lnTo>
                <a:lnTo>
                  <a:pt x="936" y="346"/>
                </a:lnTo>
                <a:lnTo>
                  <a:pt x="937" y="352"/>
                </a:lnTo>
                <a:lnTo>
                  <a:pt x="937" y="358"/>
                </a:lnTo>
                <a:lnTo>
                  <a:pt x="937" y="363"/>
                </a:lnTo>
                <a:lnTo>
                  <a:pt x="939" y="367"/>
                </a:lnTo>
                <a:lnTo>
                  <a:pt x="939" y="373"/>
                </a:lnTo>
                <a:lnTo>
                  <a:pt x="940" y="379"/>
                </a:lnTo>
                <a:lnTo>
                  <a:pt x="940" y="383"/>
                </a:lnTo>
                <a:lnTo>
                  <a:pt x="940" y="387"/>
                </a:lnTo>
                <a:lnTo>
                  <a:pt x="941" y="393"/>
                </a:lnTo>
                <a:lnTo>
                  <a:pt x="941" y="399"/>
                </a:lnTo>
                <a:lnTo>
                  <a:pt x="942" y="403"/>
                </a:lnTo>
                <a:lnTo>
                  <a:pt x="942" y="409"/>
                </a:lnTo>
                <a:lnTo>
                  <a:pt x="942" y="412"/>
                </a:lnTo>
                <a:lnTo>
                  <a:pt x="943" y="415"/>
                </a:lnTo>
                <a:lnTo>
                  <a:pt x="943" y="417"/>
                </a:lnTo>
                <a:lnTo>
                  <a:pt x="944" y="419"/>
                </a:lnTo>
                <a:lnTo>
                  <a:pt x="944" y="425"/>
                </a:lnTo>
                <a:lnTo>
                  <a:pt x="945" y="429"/>
                </a:lnTo>
                <a:lnTo>
                  <a:pt x="945" y="434"/>
                </a:lnTo>
                <a:lnTo>
                  <a:pt x="945" y="437"/>
                </a:lnTo>
                <a:lnTo>
                  <a:pt x="946" y="442"/>
                </a:lnTo>
                <a:lnTo>
                  <a:pt x="946" y="443"/>
                </a:lnTo>
                <a:lnTo>
                  <a:pt x="948" y="448"/>
                </a:lnTo>
                <a:lnTo>
                  <a:pt x="948" y="453"/>
                </a:lnTo>
                <a:lnTo>
                  <a:pt x="948" y="458"/>
                </a:lnTo>
                <a:lnTo>
                  <a:pt x="949" y="461"/>
                </a:lnTo>
                <a:lnTo>
                  <a:pt x="949" y="466"/>
                </a:lnTo>
                <a:lnTo>
                  <a:pt x="950" y="470"/>
                </a:lnTo>
                <a:lnTo>
                  <a:pt x="950" y="475"/>
                </a:lnTo>
                <a:lnTo>
                  <a:pt x="950" y="480"/>
                </a:lnTo>
                <a:lnTo>
                  <a:pt x="951" y="483"/>
                </a:lnTo>
                <a:lnTo>
                  <a:pt x="951" y="487"/>
                </a:lnTo>
                <a:lnTo>
                  <a:pt x="952" y="491"/>
                </a:lnTo>
                <a:lnTo>
                  <a:pt x="952" y="492"/>
                </a:lnTo>
                <a:lnTo>
                  <a:pt x="952" y="496"/>
                </a:lnTo>
                <a:lnTo>
                  <a:pt x="953" y="498"/>
                </a:lnTo>
                <a:lnTo>
                  <a:pt x="953" y="501"/>
                </a:lnTo>
                <a:lnTo>
                  <a:pt x="954" y="506"/>
                </a:lnTo>
                <a:lnTo>
                  <a:pt x="954" y="509"/>
                </a:lnTo>
                <a:lnTo>
                  <a:pt x="954" y="512"/>
                </a:lnTo>
                <a:lnTo>
                  <a:pt x="955" y="518"/>
                </a:lnTo>
                <a:lnTo>
                  <a:pt x="955" y="520"/>
                </a:lnTo>
                <a:lnTo>
                  <a:pt x="957" y="521"/>
                </a:lnTo>
                <a:lnTo>
                  <a:pt x="957" y="524"/>
                </a:lnTo>
                <a:lnTo>
                  <a:pt x="957" y="527"/>
                </a:lnTo>
                <a:lnTo>
                  <a:pt x="958" y="530"/>
                </a:lnTo>
                <a:lnTo>
                  <a:pt x="958" y="534"/>
                </a:lnTo>
                <a:lnTo>
                  <a:pt x="959" y="537"/>
                </a:lnTo>
                <a:lnTo>
                  <a:pt x="959" y="541"/>
                </a:lnTo>
                <a:lnTo>
                  <a:pt x="960" y="544"/>
                </a:lnTo>
                <a:lnTo>
                  <a:pt x="960" y="548"/>
                </a:lnTo>
                <a:lnTo>
                  <a:pt x="960" y="551"/>
                </a:lnTo>
                <a:lnTo>
                  <a:pt x="961" y="554"/>
                </a:lnTo>
                <a:lnTo>
                  <a:pt x="961" y="556"/>
                </a:lnTo>
                <a:lnTo>
                  <a:pt x="962" y="561"/>
                </a:lnTo>
                <a:lnTo>
                  <a:pt x="962" y="564"/>
                </a:lnTo>
                <a:lnTo>
                  <a:pt x="962" y="567"/>
                </a:lnTo>
                <a:lnTo>
                  <a:pt x="963" y="571"/>
                </a:lnTo>
                <a:lnTo>
                  <a:pt x="963" y="574"/>
                </a:lnTo>
                <a:lnTo>
                  <a:pt x="964" y="576"/>
                </a:lnTo>
                <a:lnTo>
                  <a:pt x="964" y="581"/>
                </a:lnTo>
                <a:lnTo>
                  <a:pt x="964" y="584"/>
                </a:lnTo>
                <a:lnTo>
                  <a:pt x="966" y="587"/>
                </a:lnTo>
                <a:lnTo>
                  <a:pt x="966" y="591"/>
                </a:lnTo>
                <a:lnTo>
                  <a:pt x="967" y="594"/>
                </a:lnTo>
                <a:lnTo>
                  <a:pt x="967" y="597"/>
                </a:lnTo>
                <a:lnTo>
                  <a:pt x="967" y="600"/>
                </a:lnTo>
                <a:lnTo>
                  <a:pt x="968" y="602"/>
                </a:lnTo>
                <a:lnTo>
                  <a:pt x="968" y="606"/>
                </a:lnTo>
                <a:lnTo>
                  <a:pt x="969" y="609"/>
                </a:lnTo>
                <a:lnTo>
                  <a:pt x="969" y="611"/>
                </a:lnTo>
                <a:lnTo>
                  <a:pt x="969" y="612"/>
                </a:lnTo>
                <a:lnTo>
                  <a:pt x="970" y="616"/>
                </a:lnTo>
                <a:lnTo>
                  <a:pt x="970" y="617"/>
                </a:lnTo>
                <a:lnTo>
                  <a:pt x="971" y="619"/>
                </a:lnTo>
                <a:lnTo>
                  <a:pt x="971" y="620"/>
                </a:lnTo>
                <a:lnTo>
                  <a:pt x="971" y="623"/>
                </a:lnTo>
                <a:lnTo>
                  <a:pt x="972" y="623"/>
                </a:lnTo>
                <a:lnTo>
                  <a:pt x="972" y="626"/>
                </a:lnTo>
                <a:lnTo>
                  <a:pt x="973" y="628"/>
                </a:lnTo>
                <a:lnTo>
                  <a:pt x="973" y="630"/>
                </a:lnTo>
                <a:lnTo>
                  <a:pt x="975" y="634"/>
                </a:lnTo>
                <a:lnTo>
                  <a:pt x="975" y="635"/>
                </a:lnTo>
                <a:lnTo>
                  <a:pt x="975" y="637"/>
                </a:lnTo>
                <a:lnTo>
                  <a:pt x="976" y="639"/>
                </a:lnTo>
                <a:lnTo>
                  <a:pt x="976" y="642"/>
                </a:lnTo>
                <a:lnTo>
                  <a:pt x="977" y="644"/>
                </a:lnTo>
                <a:lnTo>
                  <a:pt x="977" y="647"/>
                </a:lnTo>
                <a:lnTo>
                  <a:pt x="977" y="650"/>
                </a:lnTo>
                <a:lnTo>
                  <a:pt x="978" y="652"/>
                </a:lnTo>
                <a:lnTo>
                  <a:pt x="978" y="654"/>
                </a:lnTo>
                <a:lnTo>
                  <a:pt x="979" y="656"/>
                </a:lnTo>
                <a:lnTo>
                  <a:pt x="979" y="657"/>
                </a:lnTo>
                <a:lnTo>
                  <a:pt x="979" y="660"/>
                </a:lnTo>
                <a:lnTo>
                  <a:pt x="980" y="661"/>
                </a:lnTo>
                <a:lnTo>
                  <a:pt x="980" y="662"/>
                </a:lnTo>
                <a:lnTo>
                  <a:pt x="981" y="664"/>
                </a:lnTo>
                <a:lnTo>
                  <a:pt x="981" y="665"/>
                </a:lnTo>
                <a:lnTo>
                  <a:pt x="981" y="666"/>
                </a:lnTo>
                <a:lnTo>
                  <a:pt x="982" y="669"/>
                </a:lnTo>
                <a:lnTo>
                  <a:pt x="982" y="667"/>
                </a:lnTo>
                <a:lnTo>
                  <a:pt x="984" y="670"/>
                </a:lnTo>
                <a:lnTo>
                  <a:pt x="984" y="671"/>
                </a:lnTo>
                <a:lnTo>
                  <a:pt x="984" y="672"/>
                </a:lnTo>
                <a:lnTo>
                  <a:pt x="985" y="673"/>
                </a:lnTo>
                <a:lnTo>
                  <a:pt x="985" y="675"/>
                </a:lnTo>
                <a:lnTo>
                  <a:pt x="986" y="678"/>
                </a:lnTo>
                <a:lnTo>
                  <a:pt x="986" y="679"/>
                </a:lnTo>
                <a:lnTo>
                  <a:pt x="986" y="679"/>
                </a:lnTo>
                <a:lnTo>
                  <a:pt x="987" y="681"/>
                </a:lnTo>
                <a:lnTo>
                  <a:pt x="987" y="681"/>
                </a:lnTo>
                <a:lnTo>
                  <a:pt x="988" y="685"/>
                </a:lnTo>
                <a:lnTo>
                  <a:pt x="988" y="689"/>
                </a:lnTo>
                <a:lnTo>
                  <a:pt x="989" y="693"/>
                </a:lnTo>
                <a:lnTo>
                  <a:pt x="989" y="697"/>
                </a:lnTo>
                <a:lnTo>
                  <a:pt x="989" y="698"/>
                </a:lnTo>
                <a:lnTo>
                  <a:pt x="990" y="700"/>
                </a:lnTo>
                <a:lnTo>
                  <a:pt x="990" y="702"/>
                </a:lnTo>
                <a:lnTo>
                  <a:pt x="991" y="703"/>
                </a:lnTo>
                <a:lnTo>
                  <a:pt x="991" y="705"/>
                </a:lnTo>
                <a:lnTo>
                  <a:pt x="991" y="706"/>
                </a:lnTo>
                <a:lnTo>
                  <a:pt x="993" y="708"/>
                </a:lnTo>
                <a:lnTo>
                  <a:pt x="993" y="708"/>
                </a:lnTo>
                <a:lnTo>
                  <a:pt x="994" y="710"/>
                </a:lnTo>
                <a:lnTo>
                  <a:pt x="994" y="710"/>
                </a:lnTo>
                <a:lnTo>
                  <a:pt x="994" y="711"/>
                </a:lnTo>
                <a:lnTo>
                  <a:pt x="995" y="711"/>
                </a:lnTo>
                <a:lnTo>
                  <a:pt x="995" y="711"/>
                </a:lnTo>
                <a:lnTo>
                  <a:pt x="996" y="712"/>
                </a:lnTo>
                <a:lnTo>
                  <a:pt x="996" y="715"/>
                </a:lnTo>
                <a:lnTo>
                  <a:pt x="996" y="716"/>
                </a:lnTo>
                <a:lnTo>
                  <a:pt x="997" y="718"/>
                </a:lnTo>
                <a:lnTo>
                  <a:pt x="997" y="719"/>
                </a:lnTo>
                <a:lnTo>
                  <a:pt x="998" y="720"/>
                </a:lnTo>
                <a:lnTo>
                  <a:pt x="998" y="723"/>
                </a:lnTo>
                <a:lnTo>
                  <a:pt x="998" y="725"/>
                </a:lnTo>
                <a:lnTo>
                  <a:pt x="999" y="727"/>
                </a:lnTo>
                <a:lnTo>
                  <a:pt x="999" y="727"/>
                </a:lnTo>
                <a:lnTo>
                  <a:pt x="1000" y="729"/>
                </a:lnTo>
                <a:lnTo>
                  <a:pt x="1000" y="732"/>
                </a:lnTo>
                <a:lnTo>
                  <a:pt x="1002" y="734"/>
                </a:lnTo>
                <a:lnTo>
                  <a:pt x="1002" y="735"/>
                </a:lnTo>
                <a:lnTo>
                  <a:pt x="1002" y="737"/>
                </a:lnTo>
                <a:lnTo>
                  <a:pt x="1003" y="739"/>
                </a:lnTo>
                <a:lnTo>
                  <a:pt x="1003" y="741"/>
                </a:lnTo>
                <a:lnTo>
                  <a:pt x="1004" y="739"/>
                </a:lnTo>
                <a:lnTo>
                  <a:pt x="1004" y="741"/>
                </a:lnTo>
                <a:lnTo>
                  <a:pt x="1004" y="741"/>
                </a:lnTo>
                <a:lnTo>
                  <a:pt x="1005" y="741"/>
                </a:lnTo>
                <a:lnTo>
                  <a:pt x="1005" y="742"/>
                </a:lnTo>
                <a:lnTo>
                  <a:pt x="1006" y="744"/>
                </a:lnTo>
                <a:lnTo>
                  <a:pt x="1006" y="746"/>
                </a:lnTo>
                <a:lnTo>
                  <a:pt x="1006" y="748"/>
                </a:lnTo>
                <a:lnTo>
                  <a:pt x="1007" y="750"/>
                </a:lnTo>
                <a:lnTo>
                  <a:pt x="1007" y="753"/>
                </a:lnTo>
                <a:lnTo>
                  <a:pt x="1008" y="755"/>
                </a:lnTo>
                <a:lnTo>
                  <a:pt x="1008" y="756"/>
                </a:lnTo>
                <a:lnTo>
                  <a:pt x="1008" y="756"/>
                </a:lnTo>
                <a:lnTo>
                  <a:pt x="1009" y="757"/>
                </a:lnTo>
                <a:lnTo>
                  <a:pt x="1009" y="757"/>
                </a:lnTo>
                <a:lnTo>
                  <a:pt x="1011" y="757"/>
                </a:lnTo>
                <a:lnTo>
                  <a:pt x="1011" y="759"/>
                </a:lnTo>
                <a:lnTo>
                  <a:pt x="1011" y="760"/>
                </a:lnTo>
                <a:lnTo>
                  <a:pt x="1012" y="760"/>
                </a:lnTo>
                <a:lnTo>
                  <a:pt x="1012" y="761"/>
                </a:lnTo>
                <a:lnTo>
                  <a:pt x="1013" y="761"/>
                </a:lnTo>
                <a:lnTo>
                  <a:pt x="1013" y="761"/>
                </a:lnTo>
                <a:lnTo>
                  <a:pt x="1013" y="761"/>
                </a:lnTo>
                <a:lnTo>
                  <a:pt x="1014" y="761"/>
                </a:lnTo>
                <a:lnTo>
                  <a:pt x="1014" y="762"/>
                </a:lnTo>
                <a:lnTo>
                  <a:pt x="1015" y="763"/>
                </a:lnTo>
                <a:lnTo>
                  <a:pt x="1015" y="763"/>
                </a:lnTo>
                <a:lnTo>
                  <a:pt x="1016" y="764"/>
                </a:lnTo>
                <a:lnTo>
                  <a:pt x="1016" y="764"/>
                </a:lnTo>
                <a:lnTo>
                  <a:pt x="1016" y="764"/>
                </a:lnTo>
                <a:lnTo>
                  <a:pt x="1017" y="764"/>
                </a:lnTo>
                <a:lnTo>
                  <a:pt x="1017" y="765"/>
                </a:lnTo>
                <a:lnTo>
                  <a:pt x="1018" y="765"/>
                </a:lnTo>
                <a:lnTo>
                  <a:pt x="1018" y="765"/>
                </a:lnTo>
                <a:lnTo>
                  <a:pt x="1018" y="766"/>
                </a:lnTo>
                <a:lnTo>
                  <a:pt x="1020" y="769"/>
                </a:lnTo>
                <a:lnTo>
                  <a:pt x="1020" y="769"/>
                </a:lnTo>
                <a:lnTo>
                  <a:pt x="1021" y="771"/>
                </a:lnTo>
                <a:lnTo>
                  <a:pt x="1021" y="773"/>
                </a:lnTo>
                <a:lnTo>
                  <a:pt x="1021" y="774"/>
                </a:lnTo>
                <a:lnTo>
                  <a:pt x="1022" y="775"/>
                </a:lnTo>
                <a:lnTo>
                  <a:pt x="1022" y="776"/>
                </a:lnTo>
                <a:lnTo>
                  <a:pt x="1023" y="778"/>
                </a:lnTo>
                <a:lnTo>
                  <a:pt x="1023" y="780"/>
                </a:lnTo>
                <a:lnTo>
                  <a:pt x="1023" y="782"/>
                </a:lnTo>
                <a:lnTo>
                  <a:pt x="1024" y="784"/>
                </a:lnTo>
                <a:lnTo>
                  <a:pt x="1024" y="785"/>
                </a:lnTo>
                <a:lnTo>
                  <a:pt x="1025" y="784"/>
                </a:lnTo>
                <a:lnTo>
                  <a:pt x="1025" y="785"/>
                </a:lnTo>
                <a:lnTo>
                  <a:pt x="1025" y="787"/>
                </a:lnTo>
                <a:lnTo>
                  <a:pt x="1026" y="787"/>
                </a:lnTo>
                <a:lnTo>
                  <a:pt x="1026" y="787"/>
                </a:lnTo>
                <a:lnTo>
                  <a:pt x="1027" y="787"/>
                </a:lnTo>
                <a:lnTo>
                  <a:pt x="1027" y="788"/>
                </a:lnTo>
                <a:lnTo>
                  <a:pt x="1027" y="787"/>
                </a:lnTo>
                <a:lnTo>
                  <a:pt x="1029" y="787"/>
                </a:lnTo>
                <a:lnTo>
                  <a:pt x="1029" y="788"/>
                </a:lnTo>
                <a:lnTo>
                  <a:pt x="1030" y="789"/>
                </a:lnTo>
                <a:lnTo>
                  <a:pt x="1030" y="789"/>
                </a:lnTo>
                <a:lnTo>
                  <a:pt x="1031" y="790"/>
                </a:lnTo>
                <a:lnTo>
                  <a:pt x="1031" y="790"/>
                </a:lnTo>
                <a:lnTo>
                  <a:pt x="1031" y="791"/>
                </a:lnTo>
                <a:lnTo>
                  <a:pt x="1032" y="791"/>
                </a:lnTo>
                <a:lnTo>
                  <a:pt x="1032" y="792"/>
                </a:lnTo>
                <a:lnTo>
                  <a:pt x="1033" y="791"/>
                </a:lnTo>
                <a:lnTo>
                  <a:pt x="1033" y="793"/>
                </a:lnTo>
                <a:lnTo>
                  <a:pt x="1033" y="792"/>
                </a:lnTo>
                <a:lnTo>
                  <a:pt x="1034" y="792"/>
                </a:lnTo>
                <a:lnTo>
                  <a:pt x="1034" y="792"/>
                </a:lnTo>
                <a:lnTo>
                  <a:pt x="1035" y="793"/>
                </a:lnTo>
                <a:lnTo>
                  <a:pt x="1035" y="793"/>
                </a:lnTo>
                <a:lnTo>
                  <a:pt x="1035" y="792"/>
                </a:lnTo>
                <a:lnTo>
                  <a:pt x="1036" y="793"/>
                </a:lnTo>
                <a:lnTo>
                  <a:pt x="1036" y="793"/>
                </a:lnTo>
                <a:lnTo>
                  <a:pt x="1038" y="793"/>
                </a:lnTo>
                <a:lnTo>
                  <a:pt x="1038" y="793"/>
                </a:lnTo>
                <a:lnTo>
                  <a:pt x="1038" y="792"/>
                </a:lnTo>
                <a:lnTo>
                  <a:pt x="1039" y="792"/>
                </a:lnTo>
                <a:lnTo>
                  <a:pt x="1039" y="791"/>
                </a:lnTo>
                <a:lnTo>
                  <a:pt x="1040" y="791"/>
                </a:lnTo>
                <a:lnTo>
                  <a:pt x="1040" y="793"/>
                </a:lnTo>
                <a:lnTo>
                  <a:pt x="1040" y="796"/>
                </a:lnTo>
                <a:lnTo>
                  <a:pt x="1041" y="796"/>
                </a:lnTo>
                <a:lnTo>
                  <a:pt x="1041" y="797"/>
                </a:lnTo>
                <a:lnTo>
                  <a:pt x="1042" y="798"/>
                </a:lnTo>
                <a:lnTo>
                  <a:pt x="1042" y="798"/>
                </a:lnTo>
                <a:lnTo>
                  <a:pt x="1042" y="798"/>
                </a:lnTo>
                <a:lnTo>
                  <a:pt x="1043" y="798"/>
                </a:lnTo>
                <a:lnTo>
                  <a:pt x="1043" y="798"/>
                </a:lnTo>
                <a:lnTo>
                  <a:pt x="1044" y="799"/>
                </a:lnTo>
                <a:lnTo>
                  <a:pt x="1044" y="799"/>
                </a:lnTo>
                <a:lnTo>
                  <a:pt x="1045" y="799"/>
                </a:lnTo>
                <a:lnTo>
                  <a:pt x="1045" y="798"/>
                </a:lnTo>
                <a:lnTo>
                  <a:pt x="1045" y="799"/>
                </a:lnTo>
                <a:lnTo>
                  <a:pt x="1047" y="800"/>
                </a:lnTo>
                <a:lnTo>
                  <a:pt x="1047" y="800"/>
                </a:lnTo>
                <a:lnTo>
                  <a:pt x="1048" y="801"/>
                </a:lnTo>
                <a:lnTo>
                  <a:pt x="1048" y="801"/>
                </a:lnTo>
                <a:lnTo>
                  <a:pt x="1048" y="801"/>
                </a:lnTo>
                <a:lnTo>
                  <a:pt x="1049" y="802"/>
                </a:lnTo>
                <a:lnTo>
                  <a:pt x="1049" y="802"/>
                </a:lnTo>
                <a:lnTo>
                  <a:pt x="1050" y="803"/>
                </a:lnTo>
                <a:lnTo>
                  <a:pt x="1050" y="803"/>
                </a:lnTo>
                <a:lnTo>
                  <a:pt x="1050" y="805"/>
                </a:lnTo>
                <a:lnTo>
                  <a:pt x="1051" y="806"/>
                </a:lnTo>
                <a:lnTo>
                  <a:pt x="1051" y="806"/>
                </a:lnTo>
                <a:lnTo>
                  <a:pt x="1052" y="807"/>
                </a:lnTo>
                <a:lnTo>
                  <a:pt x="1052" y="808"/>
                </a:lnTo>
                <a:lnTo>
                  <a:pt x="1052" y="808"/>
                </a:lnTo>
                <a:lnTo>
                  <a:pt x="1053" y="808"/>
                </a:lnTo>
                <a:lnTo>
                  <a:pt x="1053" y="807"/>
                </a:lnTo>
                <a:lnTo>
                  <a:pt x="1054" y="806"/>
                </a:lnTo>
                <a:lnTo>
                  <a:pt x="1054" y="805"/>
                </a:lnTo>
                <a:lnTo>
                  <a:pt x="1054" y="803"/>
                </a:lnTo>
                <a:lnTo>
                  <a:pt x="1056" y="802"/>
                </a:lnTo>
                <a:lnTo>
                  <a:pt x="1056" y="803"/>
                </a:lnTo>
                <a:lnTo>
                  <a:pt x="1057" y="803"/>
                </a:lnTo>
                <a:lnTo>
                  <a:pt x="1057" y="805"/>
                </a:lnTo>
                <a:lnTo>
                  <a:pt x="1058" y="805"/>
                </a:lnTo>
                <a:lnTo>
                  <a:pt x="1058" y="806"/>
                </a:lnTo>
                <a:lnTo>
                  <a:pt x="1058" y="806"/>
                </a:lnTo>
                <a:lnTo>
                  <a:pt x="1059" y="805"/>
                </a:lnTo>
                <a:lnTo>
                  <a:pt x="1059" y="806"/>
                </a:lnTo>
                <a:lnTo>
                  <a:pt x="1060" y="806"/>
                </a:lnTo>
                <a:lnTo>
                  <a:pt x="1060" y="805"/>
                </a:lnTo>
                <a:lnTo>
                  <a:pt x="1060" y="805"/>
                </a:lnTo>
                <a:lnTo>
                  <a:pt x="1061" y="805"/>
                </a:lnTo>
                <a:lnTo>
                  <a:pt x="1061" y="805"/>
                </a:lnTo>
                <a:lnTo>
                  <a:pt x="1062" y="805"/>
                </a:lnTo>
                <a:lnTo>
                  <a:pt x="1062" y="806"/>
                </a:lnTo>
                <a:lnTo>
                  <a:pt x="1062" y="807"/>
                </a:lnTo>
                <a:lnTo>
                  <a:pt x="1063" y="808"/>
                </a:lnTo>
                <a:lnTo>
                  <a:pt x="1063" y="808"/>
                </a:lnTo>
                <a:lnTo>
                  <a:pt x="1065" y="809"/>
                </a:lnTo>
                <a:lnTo>
                  <a:pt x="1065" y="808"/>
                </a:lnTo>
                <a:lnTo>
                  <a:pt x="1065" y="807"/>
                </a:lnTo>
                <a:lnTo>
                  <a:pt x="1066" y="806"/>
                </a:lnTo>
                <a:lnTo>
                  <a:pt x="1066" y="803"/>
                </a:lnTo>
                <a:lnTo>
                  <a:pt x="1067" y="805"/>
                </a:lnTo>
                <a:lnTo>
                  <a:pt x="1067" y="805"/>
                </a:lnTo>
                <a:lnTo>
                  <a:pt x="1067" y="803"/>
                </a:lnTo>
                <a:lnTo>
                  <a:pt x="1068" y="805"/>
                </a:lnTo>
                <a:lnTo>
                  <a:pt x="1068" y="803"/>
                </a:lnTo>
                <a:lnTo>
                  <a:pt x="1069" y="803"/>
                </a:lnTo>
                <a:lnTo>
                  <a:pt x="1069" y="803"/>
                </a:lnTo>
                <a:lnTo>
                  <a:pt x="1069" y="803"/>
                </a:lnTo>
                <a:lnTo>
                  <a:pt x="1070" y="802"/>
                </a:lnTo>
                <a:lnTo>
                  <a:pt x="1070" y="802"/>
                </a:lnTo>
                <a:lnTo>
                  <a:pt x="1071" y="801"/>
                </a:lnTo>
                <a:lnTo>
                  <a:pt x="1071" y="799"/>
                </a:lnTo>
                <a:lnTo>
                  <a:pt x="1072" y="800"/>
                </a:lnTo>
                <a:lnTo>
                  <a:pt x="1072" y="799"/>
                </a:lnTo>
                <a:lnTo>
                  <a:pt x="1072" y="798"/>
                </a:lnTo>
                <a:lnTo>
                  <a:pt x="1073" y="799"/>
                </a:lnTo>
                <a:lnTo>
                  <a:pt x="1073" y="798"/>
                </a:lnTo>
                <a:lnTo>
                  <a:pt x="1075" y="797"/>
                </a:lnTo>
                <a:lnTo>
                  <a:pt x="1075" y="797"/>
                </a:lnTo>
                <a:lnTo>
                  <a:pt x="1075" y="796"/>
                </a:lnTo>
                <a:lnTo>
                  <a:pt x="1076" y="797"/>
                </a:lnTo>
                <a:lnTo>
                  <a:pt x="1076" y="796"/>
                </a:lnTo>
                <a:lnTo>
                  <a:pt x="1077" y="794"/>
                </a:lnTo>
                <a:lnTo>
                  <a:pt x="1077" y="796"/>
                </a:lnTo>
                <a:lnTo>
                  <a:pt x="1077" y="797"/>
                </a:lnTo>
                <a:lnTo>
                  <a:pt x="1078" y="797"/>
                </a:lnTo>
                <a:lnTo>
                  <a:pt x="1078" y="796"/>
                </a:lnTo>
                <a:lnTo>
                  <a:pt x="1079" y="797"/>
                </a:lnTo>
                <a:lnTo>
                  <a:pt x="1079" y="796"/>
                </a:lnTo>
                <a:lnTo>
                  <a:pt x="1079" y="797"/>
                </a:lnTo>
                <a:lnTo>
                  <a:pt x="1080" y="797"/>
                </a:lnTo>
                <a:lnTo>
                  <a:pt x="1080" y="799"/>
                </a:lnTo>
                <a:lnTo>
                  <a:pt x="1081" y="799"/>
                </a:lnTo>
                <a:lnTo>
                  <a:pt x="1081" y="798"/>
                </a:lnTo>
                <a:lnTo>
                  <a:pt x="1081" y="798"/>
                </a:lnTo>
                <a:lnTo>
                  <a:pt x="1082" y="798"/>
                </a:lnTo>
                <a:lnTo>
                  <a:pt x="1082" y="797"/>
                </a:lnTo>
                <a:lnTo>
                  <a:pt x="1084" y="796"/>
                </a:lnTo>
                <a:lnTo>
                  <a:pt x="1084" y="796"/>
                </a:lnTo>
                <a:lnTo>
                  <a:pt x="1084" y="796"/>
                </a:lnTo>
                <a:lnTo>
                  <a:pt x="1085" y="793"/>
                </a:lnTo>
                <a:lnTo>
                  <a:pt x="1085" y="792"/>
                </a:lnTo>
                <a:lnTo>
                  <a:pt x="1086" y="792"/>
                </a:lnTo>
                <a:lnTo>
                  <a:pt x="1086" y="792"/>
                </a:lnTo>
                <a:lnTo>
                  <a:pt x="1087" y="792"/>
                </a:lnTo>
                <a:lnTo>
                  <a:pt x="1087" y="792"/>
                </a:lnTo>
                <a:lnTo>
                  <a:pt x="1087" y="791"/>
                </a:lnTo>
                <a:lnTo>
                  <a:pt x="1088" y="790"/>
                </a:lnTo>
                <a:lnTo>
                  <a:pt x="1088" y="790"/>
                </a:lnTo>
                <a:lnTo>
                  <a:pt x="1089" y="790"/>
                </a:lnTo>
                <a:lnTo>
                  <a:pt x="1089" y="790"/>
                </a:lnTo>
                <a:lnTo>
                  <a:pt x="1089" y="790"/>
                </a:lnTo>
                <a:lnTo>
                  <a:pt x="1090" y="790"/>
                </a:lnTo>
                <a:lnTo>
                  <a:pt x="1090" y="790"/>
                </a:lnTo>
                <a:lnTo>
                  <a:pt x="1091" y="791"/>
                </a:lnTo>
                <a:lnTo>
                  <a:pt x="1091" y="792"/>
                </a:lnTo>
                <a:lnTo>
                  <a:pt x="1091" y="794"/>
                </a:lnTo>
                <a:lnTo>
                  <a:pt x="1093" y="796"/>
                </a:lnTo>
                <a:lnTo>
                  <a:pt x="1093" y="796"/>
                </a:lnTo>
                <a:lnTo>
                  <a:pt x="1094" y="797"/>
                </a:lnTo>
                <a:lnTo>
                  <a:pt x="1094" y="797"/>
                </a:lnTo>
                <a:lnTo>
                  <a:pt x="1094" y="797"/>
                </a:lnTo>
                <a:lnTo>
                  <a:pt x="1095" y="794"/>
                </a:lnTo>
                <a:lnTo>
                  <a:pt x="1095" y="794"/>
                </a:lnTo>
                <a:lnTo>
                  <a:pt x="1096" y="793"/>
                </a:lnTo>
                <a:lnTo>
                  <a:pt x="1096" y="792"/>
                </a:lnTo>
                <a:lnTo>
                  <a:pt x="1096" y="790"/>
                </a:lnTo>
                <a:lnTo>
                  <a:pt x="1097" y="789"/>
                </a:lnTo>
                <a:lnTo>
                  <a:pt x="1097" y="788"/>
                </a:lnTo>
                <a:lnTo>
                  <a:pt x="1098" y="788"/>
                </a:lnTo>
                <a:lnTo>
                  <a:pt x="1098" y="789"/>
                </a:lnTo>
                <a:lnTo>
                  <a:pt x="1098" y="789"/>
                </a:lnTo>
                <a:lnTo>
                  <a:pt x="1099" y="789"/>
                </a:lnTo>
                <a:lnTo>
                  <a:pt x="1099" y="788"/>
                </a:lnTo>
                <a:lnTo>
                  <a:pt x="1100" y="789"/>
                </a:lnTo>
                <a:lnTo>
                  <a:pt x="1100" y="788"/>
                </a:lnTo>
                <a:lnTo>
                  <a:pt x="1102" y="788"/>
                </a:lnTo>
                <a:lnTo>
                  <a:pt x="1102" y="787"/>
                </a:lnTo>
                <a:lnTo>
                  <a:pt x="1102" y="787"/>
                </a:lnTo>
                <a:lnTo>
                  <a:pt x="1103" y="787"/>
                </a:lnTo>
                <a:lnTo>
                  <a:pt x="1103" y="787"/>
                </a:lnTo>
                <a:lnTo>
                  <a:pt x="1104" y="787"/>
                </a:lnTo>
                <a:lnTo>
                  <a:pt x="1104" y="787"/>
                </a:lnTo>
                <a:lnTo>
                  <a:pt x="1104" y="785"/>
                </a:lnTo>
                <a:lnTo>
                  <a:pt x="1105" y="784"/>
                </a:lnTo>
                <a:lnTo>
                  <a:pt x="1105" y="782"/>
                </a:lnTo>
                <a:lnTo>
                  <a:pt x="1106" y="781"/>
                </a:lnTo>
                <a:lnTo>
                  <a:pt x="1106" y="781"/>
                </a:lnTo>
                <a:lnTo>
                  <a:pt x="1106" y="780"/>
                </a:lnTo>
                <a:lnTo>
                  <a:pt x="1107" y="781"/>
                </a:lnTo>
                <a:lnTo>
                  <a:pt x="1107" y="780"/>
                </a:lnTo>
                <a:lnTo>
                  <a:pt x="1108" y="779"/>
                </a:lnTo>
                <a:lnTo>
                  <a:pt x="1108" y="778"/>
                </a:lnTo>
                <a:lnTo>
                  <a:pt x="1108" y="776"/>
                </a:lnTo>
                <a:lnTo>
                  <a:pt x="1109" y="779"/>
                </a:lnTo>
                <a:lnTo>
                  <a:pt x="1109" y="779"/>
                </a:lnTo>
                <a:lnTo>
                  <a:pt x="1111" y="779"/>
                </a:lnTo>
                <a:lnTo>
                  <a:pt x="1111" y="779"/>
                </a:lnTo>
                <a:lnTo>
                  <a:pt x="1111" y="779"/>
                </a:lnTo>
                <a:lnTo>
                  <a:pt x="1112" y="780"/>
                </a:lnTo>
                <a:lnTo>
                  <a:pt x="1112" y="779"/>
                </a:lnTo>
                <a:lnTo>
                  <a:pt x="1113" y="779"/>
                </a:lnTo>
                <a:lnTo>
                  <a:pt x="1113" y="780"/>
                </a:lnTo>
                <a:lnTo>
                  <a:pt x="1113" y="780"/>
                </a:lnTo>
                <a:lnTo>
                  <a:pt x="1114" y="781"/>
                </a:lnTo>
                <a:lnTo>
                  <a:pt x="1114" y="780"/>
                </a:lnTo>
                <a:lnTo>
                  <a:pt x="1115" y="779"/>
                </a:lnTo>
                <a:lnTo>
                  <a:pt x="1115" y="778"/>
                </a:lnTo>
                <a:lnTo>
                  <a:pt x="1116" y="776"/>
                </a:lnTo>
                <a:lnTo>
                  <a:pt x="1116" y="775"/>
                </a:lnTo>
                <a:lnTo>
                  <a:pt x="1116" y="775"/>
                </a:lnTo>
                <a:lnTo>
                  <a:pt x="1117" y="774"/>
                </a:lnTo>
                <a:lnTo>
                  <a:pt x="1117" y="775"/>
                </a:lnTo>
                <a:lnTo>
                  <a:pt x="1118" y="775"/>
                </a:lnTo>
                <a:lnTo>
                  <a:pt x="1118" y="776"/>
                </a:lnTo>
                <a:lnTo>
                  <a:pt x="1118" y="775"/>
                </a:lnTo>
                <a:lnTo>
                  <a:pt x="1120" y="775"/>
                </a:lnTo>
                <a:lnTo>
                  <a:pt x="1120" y="775"/>
                </a:lnTo>
                <a:lnTo>
                  <a:pt x="1121" y="774"/>
                </a:lnTo>
                <a:lnTo>
                  <a:pt x="1121" y="773"/>
                </a:lnTo>
                <a:lnTo>
                  <a:pt x="1121" y="772"/>
                </a:lnTo>
                <a:lnTo>
                  <a:pt x="1122" y="773"/>
                </a:lnTo>
                <a:lnTo>
                  <a:pt x="1122" y="774"/>
                </a:lnTo>
                <a:lnTo>
                  <a:pt x="1123" y="775"/>
                </a:lnTo>
                <a:lnTo>
                  <a:pt x="1123" y="776"/>
                </a:lnTo>
                <a:lnTo>
                  <a:pt x="1123" y="775"/>
                </a:lnTo>
                <a:lnTo>
                  <a:pt x="1124" y="775"/>
                </a:lnTo>
                <a:lnTo>
                  <a:pt x="1124" y="775"/>
                </a:lnTo>
                <a:lnTo>
                  <a:pt x="1125" y="775"/>
                </a:lnTo>
                <a:lnTo>
                  <a:pt x="1125" y="773"/>
                </a:lnTo>
                <a:lnTo>
                  <a:pt x="1125" y="772"/>
                </a:lnTo>
                <a:lnTo>
                  <a:pt x="1126" y="771"/>
                </a:lnTo>
                <a:lnTo>
                  <a:pt x="1126" y="772"/>
                </a:lnTo>
                <a:lnTo>
                  <a:pt x="1127" y="772"/>
                </a:lnTo>
                <a:lnTo>
                  <a:pt x="1127" y="772"/>
                </a:lnTo>
                <a:lnTo>
                  <a:pt x="1129" y="771"/>
                </a:lnTo>
                <a:lnTo>
                  <a:pt x="1129" y="770"/>
                </a:lnTo>
                <a:lnTo>
                  <a:pt x="1129" y="769"/>
                </a:lnTo>
                <a:lnTo>
                  <a:pt x="1130" y="766"/>
                </a:lnTo>
                <a:lnTo>
                  <a:pt x="1130" y="765"/>
                </a:lnTo>
                <a:lnTo>
                  <a:pt x="1131" y="765"/>
                </a:lnTo>
                <a:lnTo>
                  <a:pt x="1131" y="764"/>
                </a:lnTo>
                <a:lnTo>
                  <a:pt x="1131" y="763"/>
                </a:lnTo>
                <a:lnTo>
                  <a:pt x="1132" y="762"/>
                </a:lnTo>
                <a:lnTo>
                  <a:pt x="1132" y="762"/>
                </a:lnTo>
                <a:lnTo>
                  <a:pt x="1133" y="762"/>
                </a:lnTo>
                <a:lnTo>
                  <a:pt x="1133" y="762"/>
                </a:lnTo>
                <a:lnTo>
                  <a:pt x="1133" y="762"/>
                </a:lnTo>
                <a:lnTo>
                  <a:pt x="1134" y="762"/>
                </a:lnTo>
                <a:lnTo>
                  <a:pt x="1134" y="762"/>
                </a:lnTo>
                <a:lnTo>
                  <a:pt x="1135" y="762"/>
                </a:lnTo>
                <a:lnTo>
                  <a:pt x="1135" y="764"/>
                </a:lnTo>
                <a:lnTo>
                  <a:pt x="1135" y="765"/>
                </a:lnTo>
                <a:lnTo>
                  <a:pt x="1136" y="766"/>
                </a:lnTo>
                <a:lnTo>
                  <a:pt x="1136" y="766"/>
                </a:lnTo>
                <a:lnTo>
                  <a:pt x="1138" y="765"/>
                </a:lnTo>
                <a:lnTo>
                  <a:pt x="1138" y="764"/>
                </a:lnTo>
                <a:lnTo>
                  <a:pt x="1138" y="764"/>
                </a:lnTo>
                <a:lnTo>
                  <a:pt x="1139" y="763"/>
                </a:lnTo>
                <a:lnTo>
                  <a:pt x="1139" y="763"/>
                </a:lnTo>
                <a:lnTo>
                  <a:pt x="1140" y="761"/>
                </a:lnTo>
                <a:lnTo>
                  <a:pt x="1140" y="761"/>
                </a:lnTo>
                <a:lnTo>
                  <a:pt x="1140" y="760"/>
                </a:lnTo>
                <a:lnTo>
                  <a:pt x="1141" y="760"/>
                </a:lnTo>
                <a:lnTo>
                  <a:pt x="1141" y="760"/>
                </a:lnTo>
                <a:lnTo>
                  <a:pt x="1142" y="759"/>
                </a:lnTo>
                <a:lnTo>
                  <a:pt x="1142" y="760"/>
                </a:lnTo>
                <a:lnTo>
                  <a:pt x="1143" y="759"/>
                </a:lnTo>
                <a:lnTo>
                  <a:pt x="1143" y="760"/>
                </a:lnTo>
                <a:lnTo>
                  <a:pt x="1143" y="760"/>
                </a:lnTo>
                <a:lnTo>
                  <a:pt x="1144" y="759"/>
                </a:lnTo>
                <a:lnTo>
                  <a:pt x="1144" y="757"/>
                </a:lnTo>
                <a:lnTo>
                  <a:pt x="1145" y="757"/>
                </a:lnTo>
                <a:lnTo>
                  <a:pt x="1145" y="756"/>
                </a:lnTo>
                <a:lnTo>
                  <a:pt x="1145" y="757"/>
                </a:lnTo>
                <a:lnTo>
                  <a:pt x="1147" y="757"/>
                </a:lnTo>
                <a:lnTo>
                  <a:pt x="1147" y="756"/>
                </a:lnTo>
                <a:lnTo>
                  <a:pt x="1148" y="757"/>
                </a:lnTo>
                <a:lnTo>
                  <a:pt x="1148" y="757"/>
                </a:lnTo>
                <a:lnTo>
                  <a:pt x="1148" y="759"/>
                </a:lnTo>
                <a:lnTo>
                  <a:pt x="1149" y="759"/>
                </a:lnTo>
                <a:lnTo>
                  <a:pt x="1149" y="759"/>
                </a:lnTo>
                <a:lnTo>
                  <a:pt x="1150" y="760"/>
                </a:lnTo>
                <a:lnTo>
                  <a:pt x="1150" y="761"/>
                </a:lnTo>
                <a:lnTo>
                  <a:pt x="1150" y="762"/>
                </a:lnTo>
                <a:lnTo>
                  <a:pt x="1151" y="763"/>
                </a:lnTo>
                <a:lnTo>
                  <a:pt x="1151" y="762"/>
                </a:lnTo>
                <a:lnTo>
                  <a:pt x="1152" y="762"/>
                </a:lnTo>
                <a:lnTo>
                  <a:pt x="1152" y="761"/>
                </a:lnTo>
                <a:lnTo>
                  <a:pt x="1152" y="760"/>
                </a:lnTo>
                <a:lnTo>
                  <a:pt x="1153" y="761"/>
                </a:lnTo>
                <a:lnTo>
                  <a:pt x="1153" y="761"/>
                </a:lnTo>
                <a:lnTo>
                  <a:pt x="1154" y="761"/>
                </a:lnTo>
                <a:lnTo>
                  <a:pt x="1154" y="760"/>
                </a:lnTo>
                <a:lnTo>
                  <a:pt x="1154" y="760"/>
                </a:lnTo>
                <a:lnTo>
                  <a:pt x="1156" y="759"/>
                </a:lnTo>
                <a:lnTo>
                  <a:pt x="1156" y="759"/>
                </a:lnTo>
                <a:lnTo>
                  <a:pt x="1157" y="760"/>
                </a:lnTo>
                <a:lnTo>
                  <a:pt x="1157" y="759"/>
                </a:lnTo>
                <a:lnTo>
                  <a:pt x="1158" y="757"/>
                </a:lnTo>
                <a:lnTo>
                  <a:pt x="1158" y="754"/>
                </a:lnTo>
                <a:lnTo>
                  <a:pt x="1158" y="754"/>
                </a:lnTo>
                <a:lnTo>
                  <a:pt x="1159" y="753"/>
                </a:lnTo>
                <a:lnTo>
                  <a:pt x="1159" y="753"/>
                </a:lnTo>
                <a:lnTo>
                  <a:pt x="1160" y="752"/>
                </a:lnTo>
                <a:lnTo>
                  <a:pt x="1160" y="748"/>
                </a:lnTo>
                <a:lnTo>
                  <a:pt x="1160" y="748"/>
                </a:lnTo>
                <a:lnTo>
                  <a:pt x="1161" y="748"/>
                </a:lnTo>
                <a:lnTo>
                  <a:pt x="1161" y="748"/>
                </a:lnTo>
                <a:lnTo>
                  <a:pt x="1162" y="748"/>
                </a:lnTo>
                <a:lnTo>
                  <a:pt x="1162" y="747"/>
                </a:lnTo>
                <a:lnTo>
                  <a:pt x="1162" y="746"/>
                </a:lnTo>
                <a:lnTo>
                  <a:pt x="1163" y="745"/>
                </a:lnTo>
                <a:lnTo>
                  <a:pt x="1163" y="744"/>
                </a:lnTo>
                <a:lnTo>
                  <a:pt x="1165" y="745"/>
                </a:lnTo>
                <a:lnTo>
                  <a:pt x="1165" y="744"/>
                </a:lnTo>
                <a:lnTo>
                  <a:pt x="1165" y="743"/>
                </a:lnTo>
                <a:lnTo>
                  <a:pt x="1166" y="744"/>
                </a:lnTo>
                <a:lnTo>
                  <a:pt x="1166" y="742"/>
                </a:lnTo>
                <a:lnTo>
                  <a:pt x="1167" y="741"/>
                </a:lnTo>
                <a:lnTo>
                  <a:pt x="1167" y="741"/>
                </a:lnTo>
                <a:lnTo>
                  <a:pt x="1167" y="738"/>
                </a:lnTo>
                <a:lnTo>
                  <a:pt x="1168" y="738"/>
                </a:lnTo>
                <a:lnTo>
                  <a:pt x="1168" y="737"/>
                </a:lnTo>
                <a:lnTo>
                  <a:pt x="1169" y="736"/>
                </a:lnTo>
                <a:lnTo>
                  <a:pt x="1169" y="736"/>
                </a:lnTo>
                <a:lnTo>
                  <a:pt x="1169" y="735"/>
                </a:lnTo>
                <a:lnTo>
                  <a:pt x="1170" y="734"/>
                </a:lnTo>
                <a:lnTo>
                  <a:pt x="1170" y="734"/>
                </a:lnTo>
                <a:lnTo>
                  <a:pt x="1171" y="734"/>
                </a:lnTo>
                <a:lnTo>
                  <a:pt x="1171" y="735"/>
                </a:lnTo>
                <a:lnTo>
                  <a:pt x="1172" y="735"/>
                </a:lnTo>
                <a:lnTo>
                  <a:pt x="1172" y="734"/>
                </a:lnTo>
                <a:lnTo>
                  <a:pt x="1172" y="734"/>
                </a:lnTo>
                <a:lnTo>
                  <a:pt x="1174" y="733"/>
                </a:lnTo>
                <a:lnTo>
                  <a:pt x="1174" y="730"/>
                </a:lnTo>
                <a:lnTo>
                  <a:pt x="1175" y="730"/>
                </a:lnTo>
                <a:lnTo>
                  <a:pt x="1175" y="729"/>
                </a:lnTo>
                <a:lnTo>
                  <a:pt x="1175" y="729"/>
                </a:lnTo>
                <a:lnTo>
                  <a:pt x="1176" y="729"/>
                </a:lnTo>
                <a:lnTo>
                  <a:pt x="1176" y="729"/>
                </a:lnTo>
                <a:lnTo>
                  <a:pt x="1177" y="730"/>
                </a:lnTo>
                <a:lnTo>
                  <a:pt x="1177" y="729"/>
                </a:lnTo>
                <a:lnTo>
                  <a:pt x="1177" y="729"/>
                </a:lnTo>
                <a:lnTo>
                  <a:pt x="1178" y="728"/>
                </a:lnTo>
                <a:lnTo>
                  <a:pt x="1178" y="727"/>
                </a:lnTo>
                <a:lnTo>
                  <a:pt x="1179" y="728"/>
                </a:lnTo>
                <a:lnTo>
                  <a:pt x="1179" y="726"/>
                </a:lnTo>
                <a:lnTo>
                  <a:pt x="1179" y="726"/>
                </a:lnTo>
                <a:lnTo>
                  <a:pt x="1180" y="725"/>
                </a:lnTo>
                <a:lnTo>
                  <a:pt x="1180" y="726"/>
                </a:lnTo>
                <a:lnTo>
                  <a:pt x="1181" y="726"/>
                </a:lnTo>
                <a:lnTo>
                  <a:pt x="1181" y="726"/>
                </a:lnTo>
                <a:lnTo>
                  <a:pt x="1181" y="725"/>
                </a:lnTo>
                <a:lnTo>
                  <a:pt x="1183" y="726"/>
                </a:lnTo>
                <a:lnTo>
                  <a:pt x="1183" y="727"/>
                </a:lnTo>
                <a:lnTo>
                  <a:pt x="1184" y="726"/>
                </a:lnTo>
                <a:lnTo>
                  <a:pt x="1184" y="726"/>
                </a:lnTo>
                <a:lnTo>
                  <a:pt x="1185" y="726"/>
                </a:lnTo>
                <a:lnTo>
                  <a:pt x="1185" y="726"/>
                </a:lnTo>
                <a:lnTo>
                  <a:pt x="1185" y="726"/>
                </a:lnTo>
                <a:lnTo>
                  <a:pt x="1186" y="725"/>
                </a:lnTo>
                <a:lnTo>
                  <a:pt x="1186" y="725"/>
                </a:lnTo>
                <a:lnTo>
                  <a:pt x="1187" y="725"/>
                </a:lnTo>
                <a:lnTo>
                  <a:pt x="1187" y="725"/>
                </a:lnTo>
                <a:lnTo>
                  <a:pt x="1187" y="724"/>
                </a:lnTo>
                <a:lnTo>
                  <a:pt x="1188" y="725"/>
                </a:lnTo>
                <a:lnTo>
                  <a:pt x="1188" y="726"/>
                </a:lnTo>
                <a:lnTo>
                  <a:pt x="1189" y="728"/>
                </a:lnTo>
                <a:lnTo>
                  <a:pt x="1189" y="730"/>
                </a:lnTo>
                <a:lnTo>
                  <a:pt x="1189" y="732"/>
                </a:lnTo>
                <a:lnTo>
                  <a:pt x="1190" y="732"/>
                </a:lnTo>
                <a:lnTo>
                  <a:pt x="1190" y="733"/>
                </a:lnTo>
                <a:lnTo>
                  <a:pt x="1192" y="733"/>
                </a:lnTo>
                <a:lnTo>
                  <a:pt x="1192" y="733"/>
                </a:lnTo>
                <a:lnTo>
                  <a:pt x="1192" y="733"/>
                </a:lnTo>
                <a:lnTo>
                  <a:pt x="1193" y="733"/>
                </a:lnTo>
                <a:lnTo>
                  <a:pt x="1193" y="733"/>
                </a:lnTo>
                <a:lnTo>
                  <a:pt x="1194" y="733"/>
                </a:lnTo>
                <a:lnTo>
                  <a:pt x="1194" y="733"/>
                </a:lnTo>
                <a:lnTo>
                  <a:pt x="1194" y="733"/>
                </a:lnTo>
                <a:lnTo>
                  <a:pt x="1195" y="733"/>
                </a:lnTo>
                <a:lnTo>
                  <a:pt x="1195" y="733"/>
                </a:lnTo>
                <a:lnTo>
                  <a:pt x="1196" y="732"/>
                </a:lnTo>
                <a:lnTo>
                  <a:pt x="1196" y="730"/>
                </a:lnTo>
                <a:lnTo>
                  <a:pt x="1196" y="730"/>
                </a:lnTo>
                <a:lnTo>
                  <a:pt x="1197" y="729"/>
                </a:lnTo>
                <a:lnTo>
                  <a:pt x="1197" y="729"/>
                </a:lnTo>
                <a:lnTo>
                  <a:pt x="1198" y="730"/>
                </a:lnTo>
                <a:lnTo>
                  <a:pt x="1198" y="733"/>
                </a:lnTo>
                <a:lnTo>
                  <a:pt x="1199" y="732"/>
                </a:lnTo>
                <a:lnTo>
                  <a:pt x="1199" y="732"/>
                </a:lnTo>
                <a:lnTo>
                  <a:pt x="1199" y="733"/>
                </a:lnTo>
                <a:lnTo>
                  <a:pt x="1201" y="733"/>
                </a:lnTo>
                <a:lnTo>
                  <a:pt x="1201" y="734"/>
                </a:lnTo>
                <a:lnTo>
                  <a:pt x="1202" y="733"/>
                </a:lnTo>
                <a:lnTo>
                  <a:pt x="1202" y="732"/>
                </a:lnTo>
                <a:lnTo>
                  <a:pt x="1202" y="732"/>
                </a:lnTo>
                <a:lnTo>
                  <a:pt x="1203" y="730"/>
                </a:lnTo>
                <a:lnTo>
                  <a:pt x="1203" y="732"/>
                </a:lnTo>
                <a:lnTo>
                  <a:pt x="1204" y="732"/>
                </a:lnTo>
                <a:lnTo>
                  <a:pt x="1204" y="733"/>
                </a:lnTo>
                <a:lnTo>
                  <a:pt x="1204" y="733"/>
                </a:lnTo>
                <a:lnTo>
                  <a:pt x="1205" y="733"/>
                </a:lnTo>
                <a:lnTo>
                  <a:pt x="1205" y="732"/>
                </a:lnTo>
                <a:lnTo>
                  <a:pt x="1206" y="733"/>
                </a:lnTo>
                <a:lnTo>
                  <a:pt x="1206" y="732"/>
                </a:lnTo>
                <a:lnTo>
                  <a:pt x="1206" y="733"/>
                </a:lnTo>
                <a:lnTo>
                  <a:pt x="1207" y="733"/>
                </a:lnTo>
                <a:lnTo>
                  <a:pt x="1207" y="733"/>
                </a:lnTo>
                <a:lnTo>
                  <a:pt x="1208" y="732"/>
                </a:lnTo>
                <a:lnTo>
                  <a:pt x="1208" y="732"/>
                </a:lnTo>
                <a:lnTo>
                  <a:pt x="1208" y="733"/>
                </a:lnTo>
                <a:lnTo>
                  <a:pt x="1210" y="734"/>
                </a:lnTo>
                <a:lnTo>
                  <a:pt x="1210" y="734"/>
                </a:lnTo>
                <a:lnTo>
                  <a:pt x="1211" y="734"/>
                </a:lnTo>
                <a:lnTo>
                  <a:pt x="1211" y="735"/>
                </a:lnTo>
                <a:lnTo>
                  <a:pt x="1211" y="734"/>
                </a:lnTo>
                <a:lnTo>
                  <a:pt x="1212" y="734"/>
                </a:lnTo>
                <a:lnTo>
                  <a:pt x="1212" y="735"/>
                </a:lnTo>
                <a:lnTo>
                  <a:pt x="1213" y="735"/>
                </a:lnTo>
                <a:lnTo>
                  <a:pt x="1213" y="734"/>
                </a:lnTo>
                <a:lnTo>
                  <a:pt x="1214" y="734"/>
                </a:lnTo>
                <a:lnTo>
                  <a:pt x="1214" y="734"/>
                </a:lnTo>
                <a:lnTo>
                  <a:pt x="1214" y="734"/>
                </a:lnTo>
                <a:lnTo>
                  <a:pt x="1215" y="734"/>
                </a:lnTo>
                <a:lnTo>
                  <a:pt x="1215" y="734"/>
                </a:lnTo>
                <a:lnTo>
                  <a:pt x="1216" y="733"/>
                </a:lnTo>
                <a:lnTo>
                  <a:pt x="1216" y="734"/>
                </a:lnTo>
                <a:lnTo>
                  <a:pt x="1216" y="732"/>
                </a:lnTo>
                <a:lnTo>
                  <a:pt x="1217" y="732"/>
                </a:lnTo>
                <a:lnTo>
                  <a:pt x="1217" y="730"/>
                </a:lnTo>
                <a:lnTo>
                  <a:pt x="1219" y="730"/>
                </a:lnTo>
                <a:lnTo>
                  <a:pt x="1219" y="729"/>
                </a:lnTo>
                <a:lnTo>
                  <a:pt x="1219" y="729"/>
                </a:lnTo>
                <a:lnTo>
                  <a:pt x="1220" y="726"/>
                </a:lnTo>
                <a:lnTo>
                  <a:pt x="1220" y="725"/>
                </a:lnTo>
                <a:lnTo>
                  <a:pt x="1221" y="725"/>
                </a:lnTo>
                <a:lnTo>
                  <a:pt x="1221" y="725"/>
                </a:lnTo>
                <a:lnTo>
                  <a:pt x="1221" y="725"/>
                </a:lnTo>
                <a:lnTo>
                  <a:pt x="1222" y="726"/>
                </a:lnTo>
                <a:lnTo>
                  <a:pt x="1222" y="727"/>
                </a:lnTo>
                <a:lnTo>
                  <a:pt x="1223" y="728"/>
                </a:lnTo>
                <a:lnTo>
                  <a:pt x="1223" y="728"/>
                </a:lnTo>
                <a:lnTo>
                  <a:pt x="1223" y="728"/>
                </a:lnTo>
                <a:lnTo>
                  <a:pt x="1224" y="728"/>
                </a:lnTo>
                <a:lnTo>
                  <a:pt x="1224" y="728"/>
                </a:lnTo>
                <a:lnTo>
                  <a:pt x="1225" y="728"/>
                </a:lnTo>
                <a:lnTo>
                  <a:pt x="1225" y="728"/>
                </a:lnTo>
                <a:lnTo>
                  <a:pt x="1225" y="728"/>
                </a:lnTo>
                <a:lnTo>
                  <a:pt x="1226" y="728"/>
                </a:lnTo>
                <a:lnTo>
                  <a:pt x="1226" y="727"/>
                </a:lnTo>
                <a:lnTo>
                  <a:pt x="1228" y="727"/>
                </a:lnTo>
                <a:lnTo>
                  <a:pt x="1228" y="726"/>
                </a:lnTo>
                <a:lnTo>
                  <a:pt x="1229" y="726"/>
                </a:lnTo>
                <a:lnTo>
                  <a:pt x="1229" y="725"/>
                </a:lnTo>
                <a:lnTo>
                  <a:pt x="1229" y="725"/>
                </a:lnTo>
                <a:lnTo>
                  <a:pt x="1230" y="724"/>
                </a:lnTo>
                <a:lnTo>
                  <a:pt x="1230" y="721"/>
                </a:lnTo>
                <a:lnTo>
                  <a:pt x="1231" y="721"/>
                </a:lnTo>
                <a:lnTo>
                  <a:pt x="1231" y="721"/>
                </a:lnTo>
                <a:lnTo>
                  <a:pt x="1231" y="723"/>
                </a:lnTo>
                <a:lnTo>
                  <a:pt x="1232" y="725"/>
                </a:lnTo>
                <a:lnTo>
                  <a:pt x="1232" y="726"/>
                </a:lnTo>
                <a:lnTo>
                  <a:pt x="1233" y="727"/>
                </a:lnTo>
                <a:lnTo>
                  <a:pt x="1233" y="726"/>
                </a:lnTo>
                <a:lnTo>
                  <a:pt x="1233" y="727"/>
                </a:lnTo>
                <a:lnTo>
                  <a:pt x="1234" y="727"/>
                </a:lnTo>
                <a:lnTo>
                  <a:pt x="1234" y="727"/>
                </a:lnTo>
                <a:lnTo>
                  <a:pt x="1235" y="727"/>
                </a:lnTo>
                <a:lnTo>
                  <a:pt x="1235" y="727"/>
                </a:lnTo>
                <a:lnTo>
                  <a:pt x="1235" y="727"/>
                </a:lnTo>
                <a:lnTo>
                  <a:pt x="1237" y="727"/>
                </a:lnTo>
                <a:lnTo>
                  <a:pt x="1237" y="726"/>
                </a:lnTo>
                <a:lnTo>
                  <a:pt x="1238" y="724"/>
                </a:lnTo>
                <a:lnTo>
                  <a:pt x="1238" y="723"/>
                </a:lnTo>
                <a:lnTo>
                  <a:pt x="1238" y="721"/>
                </a:lnTo>
                <a:lnTo>
                  <a:pt x="1239" y="720"/>
                </a:lnTo>
                <a:lnTo>
                  <a:pt x="1239" y="720"/>
                </a:lnTo>
                <a:lnTo>
                  <a:pt x="1240" y="720"/>
                </a:lnTo>
                <a:lnTo>
                  <a:pt x="1240" y="719"/>
                </a:lnTo>
                <a:lnTo>
                  <a:pt x="1240" y="719"/>
                </a:lnTo>
                <a:lnTo>
                  <a:pt x="1241" y="718"/>
                </a:lnTo>
                <a:lnTo>
                  <a:pt x="1241" y="719"/>
                </a:lnTo>
                <a:lnTo>
                  <a:pt x="1242" y="719"/>
                </a:lnTo>
                <a:lnTo>
                  <a:pt x="1242" y="720"/>
                </a:lnTo>
                <a:lnTo>
                  <a:pt x="1243" y="721"/>
                </a:lnTo>
                <a:lnTo>
                  <a:pt x="1243" y="720"/>
                </a:lnTo>
                <a:lnTo>
                  <a:pt x="1243" y="719"/>
                </a:lnTo>
                <a:lnTo>
                  <a:pt x="1244" y="718"/>
                </a:lnTo>
                <a:lnTo>
                  <a:pt x="1244" y="718"/>
                </a:lnTo>
                <a:lnTo>
                  <a:pt x="1246" y="718"/>
                </a:lnTo>
                <a:lnTo>
                  <a:pt x="1246" y="718"/>
                </a:lnTo>
                <a:lnTo>
                  <a:pt x="1246" y="717"/>
                </a:lnTo>
                <a:lnTo>
                  <a:pt x="1247" y="717"/>
                </a:lnTo>
                <a:lnTo>
                  <a:pt x="1247" y="718"/>
                </a:lnTo>
                <a:lnTo>
                  <a:pt x="1248" y="718"/>
                </a:lnTo>
                <a:lnTo>
                  <a:pt x="1248" y="718"/>
                </a:lnTo>
                <a:lnTo>
                  <a:pt x="1248" y="718"/>
                </a:lnTo>
                <a:lnTo>
                  <a:pt x="1249" y="718"/>
                </a:lnTo>
                <a:lnTo>
                  <a:pt x="1249" y="718"/>
                </a:lnTo>
                <a:lnTo>
                  <a:pt x="1250" y="719"/>
                </a:lnTo>
                <a:lnTo>
                  <a:pt x="1250" y="719"/>
                </a:lnTo>
                <a:lnTo>
                  <a:pt x="1250" y="720"/>
                </a:lnTo>
                <a:lnTo>
                  <a:pt x="1251" y="720"/>
                </a:lnTo>
                <a:lnTo>
                  <a:pt x="1251" y="719"/>
                </a:lnTo>
                <a:lnTo>
                  <a:pt x="1252" y="719"/>
                </a:lnTo>
                <a:lnTo>
                  <a:pt x="1252" y="718"/>
                </a:lnTo>
                <a:lnTo>
                  <a:pt x="1252" y="718"/>
                </a:lnTo>
                <a:lnTo>
                  <a:pt x="1253" y="718"/>
                </a:lnTo>
                <a:lnTo>
                  <a:pt x="1253" y="719"/>
                </a:lnTo>
                <a:lnTo>
                  <a:pt x="1255" y="719"/>
                </a:lnTo>
                <a:lnTo>
                  <a:pt x="1255" y="719"/>
                </a:lnTo>
                <a:lnTo>
                  <a:pt x="1256" y="720"/>
                </a:lnTo>
                <a:lnTo>
                  <a:pt x="1256" y="719"/>
                </a:lnTo>
                <a:lnTo>
                  <a:pt x="1256" y="718"/>
                </a:lnTo>
                <a:lnTo>
                  <a:pt x="1257" y="717"/>
                </a:lnTo>
                <a:lnTo>
                  <a:pt x="1257" y="717"/>
                </a:lnTo>
                <a:lnTo>
                  <a:pt x="1258" y="717"/>
                </a:lnTo>
                <a:lnTo>
                  <a:pt x="1258" y="718"/>
                </a:lnTo>
                <a:lnTo>
                  <a:pt x="1258" y="718"/>
                </a:lnTo>
                <a:lnTo>
                  <a:pt x="1259" y="718"/>
                </a:lnTo>
                <a:lnTo>
                  <a:pt x="1259" y="718"/>
                </a:lnTo>
                <a:lnTo>
                  <a:pt x="1260" y="718"/>
                </a:lnTo>
                <a:lnTo>
                  <a:pt x="1260" y="718"/>
                </a:lnTo>
                <a:lnTo>
                  <a:pt x="1260" y="719"/>
                </a:lnTo>
                <a:lnTo>
                  <a:pt x="1261" y="719"/>
                </a:lnTo>
                <a:lnTo>
                  <a:pt x="1261" y="720"/>
                </a:lnTo>
                <a:lnTo>
                  <a:pt x="1262" y="720"/>
                </a:lnTo>
                <a:lnTo>
                  <a:pt x="1262" y="720"/>
                </a:lnTo>
                <a:lnTo>
                  <a:pt x="1262" y="720"/>
                </a:lnTo>
                <a:lnTo>
                  <a:pt x="1264" y="721"/>
                </a:lnTo>
                <a:lnTo>
                  <a:pt x="1264" y="721"/>
                </a:lnTo>
                <a:lnTo>
                  <a:pt x="1265" y="720"/>
                </a:lnTo>
                <a:lnTo>
                  <a:pt x="1265" y="720"/>
                </a:lnTo>
                <a:lnTo>
                  <a:pt x="1265" y="719"/>
                </a:lnTo>
                <a:lnTo>
                  <a:pt x="1266" y="718"/>
                </a:lnTo>
                <a:lnTo>
                  <a:pt x="1266" y="720"/>
                </a:lnTo>
                <a:lnTo>
                  <a:pt x="1267" y="719"/>
                </a:lnTo>
                <a:lnTo>
                  <a:pt x="1267" y="720"/>
                </a:lnTo>
                <a:lnTo>
                  <a:pt x="1267" y="720"/>
                </a:lnTo>
                <a:lnTo>
                  <a:pt x="1268" y="719"/>
                </a:lnTo>
                <a:lnTo>
                  <a:pt x="1268" y="719"/>
                </a:lnTo>
                <a:lnTo>
                  <a:pt x="1269" y="719"/>
                </a:lnTo>
                <a:lnTo>
                  <a:pt x="1269" y="718"/>
                </a:lnTo>
                <a:lnTo>
                  <a:pt x="1270" y="717"/>
                </a:lnTo>
                <a:lnTo>
                  <a:pt x="1270" y="716"/>
                </a:lnTo>
                <a:lnTo>
                  <a:pt x="1270" y="716"/>
                </a:lnTo>
                <a:lnTo>
                  <a:pt x="1271" y="715"/>
                </a:lnTo>
                <a:lnTo>
                  <a:pt x="1271" y="715"/>
                </a:lnTo>
                <a:lnTo>
                  <a:pt x="1273" y="715"/>
                </a:lnTo>
                <a:lnTo>
                  <a:pt x="1273" y="715"/>
                </a:lnTo>
                <a:lnTo>
                  <a:pt x="1273" y="717"/>
                </a:lnTo>
                <a:lnTo>
                  <a:pt x="1274" y="716"/>
                </a:lnTo>
                <a:lnTo>
                  <a:pt x="1274" y="716"/>
                </a:lnTo>
                <a:lnTo>
                  <a:pt x="1275" y="718"/>
                </a:lnTo>
                <a:lnTo>
                  <a:pt x="1275" y="718"/>
                </a:lnTo>
                <a:lnTo>
                  <a:pt x="1275" y="718"/>
                </a:lnTo>
                <a:lnTo>
                  <a:pt x="1276" y="718"/>
                </a:lnTo>
                <a:lnTo>
                  <a:pt x="1276" y="718"/>
                </a:lnTo>
                <a:lnTo>
                  <a:pt x="1277" y="718"/>
                </a:lnTo>
                <a:lnTo>
                  <a:pt x="1277" y="718"/>
                </a:lnTo>
                <a:lnTo>
                  <a:pt x="1277" y="718"/>
                </a:lnTo>
                <a:lnTo>
                  <a:pt x="1278" y="717"/>
                </a:lnTo>
                <a:lnTo>
                  <a:pt x="1278" y="715"/>
                </a:lnTo>
                <a:lnTo>
                  <a:pt x="1279" y="714"/>
                </a:lnTo>
                <a:lnTo>
                  <a:pt x="1279" y="714"/>
                </a:lnTo>
                <a:lnTo>
                  <a:pt x="1279" y="714"/>
                </a:lnTo>
                <a:lnTo>
                  <a:pt x="1280" y="717"/>
                </a:lnTo>
                <a:lnTo>
                  <a:pt x="1280" y="716"/>
                </a:lnTo>
                <a:lnTo>
                  <a:pt x="1282" y="717"/>
                </a:lnTo>
                <a:lnTo>
                  <a:pt x="1282" y="718"/>
                </a:lnTo>
                <a:lnTo>
                  <a:pt x="1282" y="719"/>
                </a:lnTo>
                <a:lnTo>
                  <a:pt x="1283" y="719"/>
                </a:lnTo>
                <a:lnTo>
                  <a:pt x="1283" y="719"/>
                </a:lnTo>
                <a:lnTo>
                  <a:pt x="1284" y="718"/>
                </a:lnTo>
                <a:lnTo>
                  <a:pt x="1284" y="717"/>
                </a:lnTo>
                <a:lnTo>
                  <a:pt x="1285" y="716"/>
                </a:lnTo>
                <a:lnTo>
                  <a:pt x="1285" y="716"/>
                </a:lnTo>
                <a:lnTo>
                  <a:pt x="1285" y="716"/>
                </a:lnTo>
                <a:lnTo>
                  <a:pt x="1286" y="717"/>
                </a:lnTo>
                <a:lnTo>
                  <a:pt x="1286" y="717"/>
                </a:lnTo>
                <a:lnTo>
                  <a:pt x="1287" y="716"/>
                </a:lnTo>
                <a:lnTo>
                  <a:pt x="1287" y="717"/>
                </a:lnTo>
                <a:lnTo>
                  <a:pt x="1287" y="716"/>
                </a:lnTo>
                <a:lnTo>
                  <a:pt x="1288" y="715"/>
                </a:lnTo>
                <a:lnTo>
                  <a:pt x="1288" y="714"/>
                </a:lnTo>
                <a:lnTo>
                  <a:pt x="1289" y="714"/>
                </a:lnTo>
                <a:lnTo>
                  <a:pt x="1289" y="714"/>
                </a:lnTo>
                <a:lnTo>
                  <a:pt x="1289" y="715"/>
                </a:lnTo>
                <a:lnTo>
                  <a:pt x="1291" y="715"/>
                </a:lnTo>
                <a:lnTo>
                  <a:pt x="1291" y="714"/>
                </a:lnTo>
                <a:lnTo>
                  <a:pt x="1292" y="715"/>
                </a:lnTo>
                <a:lnTo>
                  <a:pt x="1292" y="716"/>
                </a:lnTo>
                <a:lnTo>
                  <a:pt x="1292" y="717"/>
                </a:lnTo>
                <a:lnTo>
                  <a:pt x="1293" y="717"/>
                </a:lnTo>
                <a:lnTo>
                  <a:pt x="1293" y="718"/>
                </a:lnTo>
                <a:lnTo>
                  <a:pt x="1294" y="718"/>
                </a:lnTo>
                <a:lnTo>
                  <a:pt x="1294" y="717"/>
                </a:lnTo>
                <a:lnTo>
                  <a:pt x="1294" y="718"/>
                </a:lnTo>
                <a:lnTo>
                  <a:pt x="1295" y="718"/>
                </a:lnTo>
                <a:lnTo>
                  <a:pt x="1295" y="717"/>
                </a:lnTo>
                <a:lnTo>
                  <a:pt x="1296" y="716"/>
                </a:lnTo>
                <a:lnTo>
                  <a:pt x="1296" y="716"/>
                </a:lnTo>
                <a:lnTo>
                  <a:pt x="1296" y="716"/>
                </a:lnTo>
                <a:lnTo>
                  <a:pt x="1297" y="714"/>
                </a:lnTo>
                <a:lnTo>
                  <a:pt x="1297" y="714"/>
                </a:lnTo>
                <a:lnTo>
                  <a:pt x="1298" y="714"/>
                </a:lnTo>
                <a:lnTo>
                  <a:pt x="1298" y="712"/>
                </a:lnTo>
                <a:lnTo>
                  <a:pt x="1300" y="712"/>
                </a:lnTo>
                <a:lnTo>
                  <a:pt x="1300" y="712"/>
                </a:lnTo>
                <a:lnTo>
                  <a:pt x="1300" y="712"/>
                </a:lnTo>
                <a:lnTo>
                  <a:pt x="1301" y="712"/>
                </a:lnTo>
                <a:lnTo>
                  <a:pt x="1301" y="712"/>
                </a:lnTo>
                <a:lnTo>
                  <a:pt x="1302" y="712"/>
                </a:lnTo>
                <a:lnTo>
                  <a:pt x="1302" y="712"/>
                </a:lnTo>
                <a:lnTo>
                  <a:pt x="1302" y="712"/>
                </a:lnTo>
                <a:lnTo>
                  <a:pt x="1303" y="714"/>
                </a:lnTo>
                <a:lnTo>
                  <a:pt x="1303" y="714"/>
                </a:lnTo>
                <a:lnTo>
                  <a:pt x="1304" y="714"/>
                </a:lnTo>
                <a:lnTo>
                  <a:pt x="1304" y="712"/>
                </a:lnTo>
                <a:lnTo>
                  <a:pt x="1304" y="712"/>
                </a:lnTo>
                <a:lnTo>
                  <a:pt x="1305" y="714"/>
                </a:lnTo>
                <a:lnTo>
                  <a:pt x="1305" y="715"/>
                </a:lnTo>
                <a:lnTo>
                  <a:pt x="1306" y="712"/>
                </a:lnTo>
                <a:lnTo>
                  <a:pt x="1306" y="712"/>
                </a:lnTo>
                <a:lnTo>
                  <a:pt x="1306" y="712"/>
                </a:lnTo>
                <a:lnTo>
                  <a:pt x="1307" y="714"/>
                </a:lnTo>
                <a:lnTo>
                  <a:pt x="1307" y="712"/>
                </a:lnTo>
                <a:lnTo>
                  <a:pt x="1309" y="715"/>
                </a:lnTo>
                <a:lnTo>
                  <a:pt x="1309" y="716"/>
                </a:lnTo>
                <a:lnTo>
                  <a:pt x="1309" y="717"/>
                </a:lnTo>
                <a:lnTo>
                  <a:pt x="1310" y="717"/>
                </a:lnTo>
                <a:lnTo>
                  <a:pt x="1310" y="716"/>
                </a:lnTo>
                <a:lnTo>
                  <a:pt x="1311" y="717"/>
                </a:lnTo>
                <a:lnTo>
                  <a:pt x="1311" y="716"/>
                </a:lnTo>
                <a:lnTo>
                  <a:pt x="1312" y="716"/>
                </a:lnTo>
                <a:lnTo>
                  <a:pt x="1312" y="715"/>
                </a:lnTo>
                <a:lnTo>
                  <a:pt x="1312" y="715"/>
                </a:lnTo>
                <a:lnTo>
                  <a:pt x="1313" y="716"/>
                </a:lnTo>
                <a:lnTo>
                  <a:pt x="1313" y="715"/>
                </a:lnTo>
                <a:lnTo>
                  <a:pt x="1314" y="716"/>
                </a:lnTo>
                <a:lnTo>
                  <a:pt x="1314" y="716"/>
                </a:lnTo>
                <a:lnTo>
                  <a:pt x="1314" y="716"/>
                </a:lnTo>
                <a:lnTo>
                  <a:pt x="1315" y="716"/>
                </a:lnTo>
                <a:lnTo>
                  <a:pt x="1315" y="716"/>
                </a:lnTo>
                <a:lnTo>
                  <a:pt x="1316" y="715"/>
                </a:lnTo>
                <a:lnTo>
                  <a:pt x="1316" y="716"/>
                </a:lnTo>
                <a:lnTo>
                  <a:pt x="1316" y="715"/>
                </a:lnTo>
                <a:lnTo>
                  <a:pt x="1318" y="715"/>
                </a:lnTo>
                <a:lnTo>
                  <a:pt x="1318" y="715"/>
                </a:lnTo>
                <a:lnTo>
                  <a:pt x="1319" y="715"/>
                </a:lnTo>
                <a:lnTo>
                  <a:pt x="1319" y="715"/>
                </a:lnTo>
                <a:lnTo>
                  <a:pt x="1319" y="715"/>
                </a:lnTo>
                <a:lnTo>
                  <a:pt x="1320" y="715"/>
                </a:lnTo>
                <a:lnTo>
                  <a:pt x="1320" y="715"/>
                </a:lnTo>
                <a:lnTo>
                  <a:pt x="1321" y="715"/>
                </a:lnTo>
                <a:lnTo>
                  <a:pt x="1321" y="716"/>
                </a:lnTo>
                <a:lnTo>
                  <a:pt x="1321" y="716"/>
                </a:lnTo>
                <a:lnTo>
                  <a:pt x="1322" y="716"/>
                </a:lnTo>
                <a:lnTo>
                  <a:pt x="1322" y="716"/>
                </a:lnTo>
                <a:lnTo>
                  <a:pt x="1323" y="716"/>
                </a:lnTo>
                <a:lnTo>
                  <a:pt x="1323" y="716"/>
                </a:lnTo>
                <a:lnTo>
                  <a:pt x="1323" y="717"/>
                </a:lnTo>
                <a:lnTo>
                  <a:pt x="1324" y="717"/>
                </a:lnTo>
                <a:lnTo>
                  <a:pt x="1324" y="717"/>
                </a:lnTo>
                <a:lnTo>
                  <a:pt x="1325" y="716"/>
                </a:lnTo>
                <a:lnTo>
                  <a:pt x="1325" y="715"/>
                </a:lnTo>
                <a:lnTo>
                  <a:pt x="1327" y="715"/>
                </a:lnTo>
                <a:lnTo>
                  <a:pt x="1327" y="715"/>
                </a:lnTo>
                <a:lnTo>
                  <a:pt x="1327" y="714"/>
                </a:lnTo>
                <a:lnTo>
                  <a:pt x="1328" y="714"/>
                </a:lnTo>
                <a:lnTo>
                  <a:pt x="1328" y="715"/>
                </a:lnTo>
                <a:lnTo>
                  <a:pt x="1329" y="715"/>
                </a:lnTo>
                <a:lnTo>
                  <a:pt x="1329" y="715"/>
                </a:lnTo>
                <a:lnTo>
                  <a:pt x="1329" y="715"/>
                </a:lnTo>
                <a:lnTo>
                  <a:pt x="1330" y="715"/>
                </a:lnTo>
                <a:lnTo>
                  <a:pt x="1330" y="715"/>
                </a:lnTo>
                <a:lnTo>
                  <a:pt x="1331" y="714"/>
                </a:lnTo>
                <a:lnTo>
                  <a:pt x="1331" y="714"/>
                </a:lnTo>
                <a:lnTo>
                  <a:pt x="1331" y="715"/>
                </a:lnTo>
                <a:lnTo>
                  <a:pt x="1332" y="714"/>
                </a:lnTo>
                <a:lnTo>
                  <a:pt x="1332" y="714"/>
                </a:lnTo>
                <a:lnTo>
                  <a:pt x="1333" y="714"/>
                </a:lnTo>
                <a:lnTo>
                  <a:pt x="1333" y="714"/>
                </a:lnTo>
                <a:lnTo>
                  <a:pt x="1333" y="712"/>
                </a:lnTo>
                <a:lnTo>
                  <a:pt x="1334" y="712"/>
                </a:lnTo>
                <a:lnTo>
                  <a:pt x="1334" y="712"/>
                </a:lnTo>
                <a:lnTo>
                  <a:pt x="1336" y="712"/>
                </a:lnTo>
                <a:lnTo>
                  <a:pt x="1336" y="714"/>
                </a:lnTo>
                <a:lnTo>
                  <a:pt x="1336" y="714"/>
                </a:lnTo>
                <a:lnTo>
                  <a:pt x="1337" y="712"/>
                </a:lnTo>
                <a:lnTo>
                  <a:pt x="1337" y="711"/>
                </a:lnTo>
                <a:lnTo>
                  <a:pt x="1338" y="711"/>
                </a:lnTo>
                <a:lnTo>
                  <a:pt x="1338" y="711"/>
                </a:lnTo>
                <a:lnTo>
                  <a:pt x="1338" y="711"/>
                </a:lnTo>
                <a:lnTo>
                  <a:pt x="1339" y="712"/>
                </a:lnTo>
                <a:lnTo>
                  <a:pt x="1339" y="714"/>
                </a:lnTo>
                <a:lnTo>
                  <a:pt x="1340" y="714"/>
                </a:lnTo>
                <a:lnTo>
                  <a:pt x="1340" y="712"/>
                </a:lnTo>
                <a:lnTo>
                  <a:pt x="1341" y="714"/>
                </a:lnTo>
                <a:lnTo>
                  <a:pt x="1341" y="715"/>
                </a:lnTo>
                <a:lnTo>
                  <a:pt x="1341" y="715"/>
                </a:lnTo>
                <a:lnTo>
                  <a:pt x="1342" y="716"/>
                </a:lnTo>
                <a:lnTo>
                  <a:pt x="1342" y="716"/>
                </a:lnTo>
                <a:lnTo>
                  <a:pt x="1343" y="716"/>
                </a:lnTo>
                <a:lnTo>
                  <a:pt x="1343" y="715"/>
                </a:lnTo>
                <a:lnTo>
                  <a:pt x="1343" y="716"/>
                </a:lnTo>
                <a:lnTo>
                  <a:pt x="1345" y="712"/>
                </a:lnTo>
                <a:lnTo>
                  <a:pt x="1345" y="711"/>
                </a:lnTo>
                <a:lnTo>
                  <a:pt x="1346" y="711"/>
                </a:lnTo>
                <a:lnTo>
                  <a:pt x="1346" y="710"/>
                </a:lnTo>
                <a:lnTo>
                  <a:pt x="1346" y="711"/>
                </a:lnTo>
                <a:lnTo>
                  <a:pt x="1347" y="711"/>
                </a:lnTo>
                <a:lnTo>
                  <a:pt x="1347" y="711"/>
                </a:lnTo>
                <a:lnTo>
                  <a:pt x="1348" y="710"/>
                </a:lnTo>
                <a:lnTo>
                  <a:pt x="1348" y="711"/>
                </a:lnTo>
                <a:lnTo>
                  <a:pt x="1348" y="710"/>
                </a:lnTo>
                <a:lnTo>
                  <a:pt x="1349" y="709"/>
                </a:lnTo>
                <a:lnTo>
                  <a:pt x="1349" y="709"/>
                </a:lnTo>
                <a:lnTo>
                  <a:pt x="1350" y="709"/>
                </a:lnTo>
                <a:lnTo>
                  <a:pt x="1350" y="708"/>
                </a:lnTo>
                <a:lnTo>
                  <a:pt x="1350" y="708"/>
                </a:lnTo>
                <a:lnTo>
                  <a:pt x="1351" y="707"/>
                </a:lnTo>
                <a:lnTo>
                  <a:pt x="1351" y="707"/>
                </a:lnTo>
                <a:lnTo>
                  <a:pt x="1352" y="707"/>
                </a:lnTo>
                <a:lnTo>
                  <a:pt x="1352" y="707"/>
                </a:lnTo>
                <a:lnTo>
                  <a:pt x="1352" y="707"/>
                </a:lnTo>
                <a:lnTo>
                  <a:pt x="1354" y="706"/>
                </a:lnTo>
                <a:lnTo>
                  <a:pt x="1354" y="707"/>
                </a:lnTo>
                <a:lnTo>
                  <a:pt x="1355" y="706"/>
                </a:lnTo>
                <a:lnTo>
                  <a:pt x="1355" y="705"/>
                </a:lnTo>
                <a:lnTo>
                  <a:pt x="1356" y="706"/>
                </a:lnTo>
                <a:lnTo>
                  <a:pt x="1356" y="706"/>
                </a:lnTo>
                <a:lnTo>
                  <a:pt x="1356" y="706"/>
                </a:lnTo>
                <a:lnTo>
                  <a:pt x="1357" y="703"/>
                </a:lnTo>
                <a:lnTo>
                  <a:pt x="1357" y="702"/>
                </a:lnTo>
                <a:lnTo>
                  <a:pt x="1358" y="701"/>
                </a:lnTo>
                <a:lnTo>
                  <a:pt x="1358" y="701"/>
                </a:lnTo>
                <a:lnTo>
                  <a:pt x="1358" y="701"/>
                </a:lnTo>
                <a:lnTo>
                  <a:pt x="1359" y="700"/>
                </a:lnTo>
                <a:lnTo>
                  <a:pt x="1359" y="700"/>
                </a:lnTo>
                <a:lnTo>
                  <a:pt x="1360" y="702"/>
                </a:lnTo>
                <a:lnTo>
                  <a:pt x="1360" y="703"/>
                </a:lnTo>
                <a:lnTo>
                  <a:pt x="1360" y="703"/>
                </a:lnTo>
                <a:lnTo>
                  <a:pt x="1361" y="706"/>
                </a:lnTo>
                <a:lnTo>
                  <a:pt x="1361" y="706"/>
                </a:lnTo>
                <a:lnTo>
                  <a:pt x="1363" y="707"/>
                </a:lnTo>
                <a:lnTo>
                  <a:pt x="1363" y="707"/>
                </a:lnTo>
                <a:lnTo>
                  <a:pt x="1363" y="708"/>
                </a:lnTo>
                <a:lnTo>
                  <a:pt x="1364" y="708"/>
                </a:lnTo>
                <a:lnTo>
                  <a:pt x="1364" y="707"/>
                </a:lnTo>
                <a:lnTo>
                  <a:pt x="1365" y="707"/>
                </a:lnTo>
                <a:lnTo>
                  <a:pt x="1365" y="706"/>
                </a:lnTo>
                <a:lnTo>
                  <a:pt x="1365" y="706"/>
                </a:lnTo>
                <a:lnTo>
                  <a:pt x="1366" y="706"/>
                </a:lnTo>
                <a:lnTo>
                  <a:pt x="1366" y="706"/>
                </a:lnTo>
                <a:lnTo>
                  <a:pt x="1367" y="706"/>
                </a:lnTo>
                <a:lnTo>
                  <a:pt x="1367" y="705"/>
                </a:lnTo>
                <a:lnTo>
                  <a:pt x="1368" y="705"/>
                </a:lnTo>
                <a:lnTo>
                  <a:pt x="1368" y="703"/>
                </a:lnTo>
                <a:lnTo>
                  <a:pt x="1368" y="703"/>
                </a:lnTo>
                <a:lnTo>
                  <a:pt x="1369" y="702"/>
                </a:lnTo>
                <a:lnTo>
                  <a:pt x="1369" y="701"/>
                </a:lnTo>
                <a:lnTo>
                  <a:pt x="1370" y="700"/>
                </a:lnTo>
                <a:lnTo>
                  <a:pt x="1370" y="699"/>
                </a:lnTo>
                <a:lnTo>
                  <a:pt x="1370" y="698"/>
                </a:lnTo>
                <a:lnTo>
                  <a:pt x="1371" y="698"/>
                </a:lnTo>
                <a:lnTo>
                  <a:pt x="1371" y="699"/>
                </a:lnTo>
                <a:lnTo>
                  <a:pt x="1373" y="699"/>
                </a:lnTo>
                <a:lnTo>
                  <a:pt x="1373" y="698"/>
                </a:lnTo>
                <a:lnTo>
                  <a:pt x="1373" y="698"/>
                </a:lnTo>
                <a:lnTo>
                  <a:pt x="1374" y="698"/>
                </a:lnTo>
                <a:lnTo>
                  <a:pt x="1374" y="699"/>
                </a:lnTo>
                <a:lnTo>
                  <a:pt x="1375" y="699"/>
                </a:lnTo>
                <a:lnTo>
                  <a:pt x="1375" y="697"/>
                </a:lnTo>
                <a:lnTo>
                  <a:pt x="1375" y="696"/>
                </a:lnTo>
                <a:lnTo>
                  <a:pt x="1376" y="694"/>
                </a:lnTo>
                <a:lnTo>
                  <a:pt x="1376" y="694"/>
                </a:lnTo>
                <a:lnTo>
                  <a:pt x="1377" y="694"/>
                </a:lnTo>
                <a:lnTo>
                  <a:pt x="1377" y="694"/>
                </a:lnTo>
                <a:lnTo>
                  <a:pt x="1377" y="696"/>
                </a:lnTo>
                <a:lnTo>
                  <a:pt x="1378" y="697"/>
                </a:lnTo>
                <a:lnTo>
                  <a:pt x="1378" y="699"/>
                </a:lnTo>
                <a:lnTo>
                  <a:pt x="1379" y="699"/>
                </a:lnTo>
                <a:lnTo>
                  <a:pt x="1379" y="699"/>
                </a:lnTo>
                <a:lnTo>
                  <a:pt x="1379" y="698"/>
                </a:lnTo>
                <a:lnTo>
                  <a:pt x="1380" y="698"/>
                </a:lnTo>
                <a:lnTo>
                  <a:pt x="1380" y="698"/>
                </a:lnTo>
                <a:lnTo>
                  <a:pt x="1382" y="699"/>
                </a:lnTo>
                <a:lnTo>
                  <a:pt x="1382" y="700"/>
                </a:lnTo>
                <a:lnTo>
                  <a:pt x="1383" y="699"/>
                </a:lnTo>
                <a:lnTo>
                  <a:pt x="1383" y="699"/>
                </a:lnTo>
                <a:lnTo>
                  <a:pt x="1383" y="700"/>
                </a:lnTo>
                <a:lnTo>
                  <a:pt x="1384" y="700"/>
                </a:lnTo>
                <a:lnTo>
                  <a:pt x="1384" y="699"/>
                </a:lnTo>
                <a:lnTo>
                  <a:pt x="1385" y="699"/>
                </a:lnTo>
                <a:lnTo>
                  <a:pt x="1385" y="699"/>
                </a:lnTo>
                <a:lnTo>
                  <a:pt x="1385" y="698"/>
                </a:lnTo>
                <a:lnTo>
                  <a:pt x="1386" y="699"/>
                </a:lnTo>
                <a:lnTo>
                  <a:pt x="1386" y="698"/>
                </a:lnTo>
                <a:lnTo>
                  <a:pt x="1387" y="697"/>
                </a:lnTo>
                <a:lnTo>
                  <a:pt x="1387" y="696"/>
                </a:lnTo>
                <a:lnTo>
                  <a:pt x="1387" y="694"/>
                </a:lnTo>
                <a:lnTo>
                  <a:pt x="1388" y="693"/>
                </a:lnTo>
                <a:lnTo>
                  <a:pt x="1388" y="694"/>
                </a:lnTo>
                <a:lnTo>
                  <a:pt x="1389" y="697"/>
                </a:lnTo>
                <a:lnTo>
                  <a:pt x="1389" y="697"/>
                </a:lnTo>
                <a:lnTo>
                  <a:pt x="1389" y="698"/>
                </a:lnTo>
                <a:lnTo>
                  <a:pt x="1391" y="698"/>
                </a:lnTo>
                <a:lnTo>
                  <a:pt x="1391" y="698"/>
                </a:lnTo>
                <a:lnTo>
                  <a:pt x="1392" y="698"/>
                </a:lnTo>
                <a:lnTo>
                  <a:pt x="1392" y="700"/>
                </a:lnTo>
                <a:lnTo>
                  <a:pt x="1392" y="700"/>
                </a:lnTo>
                <a:lnTo>
                  <a:pt x="1393" y="700"/>
                </a:lnTo>
                <a:lnTo>
                  <a:pt x="1393" y="699"/>
                </a:lnTo>
                <a:lnTo>
                  <a:pt x="1394" y="700"/>
                </a:lnTo>
                <a:lnTo>
                  <a:pt x="1394" y="699"/>
                </a:lnTo>
                <a:lnTo>
                  <a:pt x="1394" y="698"/>
                </a:lnTo>
                <a:lnTo>
                  <a:pt x="1395" y="699"/>
                </a:lnTo>
                <a:lnTo>
                  <a:pt x="1395" y="699"/>
                </a:lnTo>
                <a:lnTo>
                  <a:pt x="1396" y="699"/>
                </a:lnTo>
                <a:lnTo>
                  <a:pt x="1396" y="701"/>
                </a:lnTo>
                <a:lnTo>
                  <a:pt x="1397" y="700"/>
                </a:lnTo>
                <a:lnTo>
                  <a:pt x="1397" y="700"/>
                </a:lnTo>
                <a:lnTo>
                  <a:pt x="1397" y="701"/>
                </a:lnTo>
                <a:lnTo>
                  <a:pt x="1398" y="701"/>
                </a:lnTo>
                <a:lnTo>
                  <a:pt x="1398" y="701"/>
                </a:lnTo>
                <a:lnTo>
                  <a:pt x="1400" y="701"/>
                </a:lnTo>
                <a:lnTo>
                  <a:pt x="1400" y="702"/>
                </a:lnTo>
                <a:lnTo>
                  <a:pt x="1400" y="702"/>
                </a:lnTo>
                <a:lnTo>
                  <a:pt x="1401" y="701"/>
                </a:lnTo>
                <a:lnTo>
                  <a:pt x="1401" y="700"/>
                </a:lnTo>
                <a:lnTo>
                  <a:pt x="1402" y="701"/>
                </a:lnTo>
                <a:lnTo>
                  <a:pt x="1402" y="700"/>
                </a:lnTo>
                <a:lnTo>
                  <a:pt x="1402" y="700"/>
                </a:lnTo>
                <a:lnTo>
                  <a:pt x="1403" y="700"/>
                </a:lnTo>
                <a:lnTo>
                  <a:pt x="1403" y="699"/>
                </a:lnTo>
                <a:lnTo>
                  <a:pt x="1404" y="700"/>
                </a:lnTo>
                <a:lnTo>
                  <a:pt x="1404" y="699"/>
                </a:lnTo>
                <a:lnTo>
                  <a:pt x="1404" y="698"/>
                </a:lnTo>
                <a:lnTo>
                  <a:pt x="1405" y="699"/>
                </a:lnTo>
                <a:lnTo>
                  <a:pt x="1405" y="700"/>
                </a:lnTo>
                <a:lnTo>
                  <a:pt x="1406" y="701"/>
                </a:lnTo>
                <a:lnTo>
                  <a:pt x="1406" y="701"/>
                </a:lnTo>
                <a:lnTo>
                  <a:pt x="1406" y="701"/>
                </a:lnTo>
                <a:lnTo>
                  <a:pt x="1407" y="702"/>
                </a:lnTo>
                <a:lnTo>
                  <a:pt x="1407" y="703"/>
                </a:lnTo>
                <a:lnTo>
                  <a:pt x="1409" y="705"/>
                </a:lnTo>
                <a:lnTo>
                  <a:pt x="1409" y="705"/>
                </a:lnTo>
                <a:lnTo>
                  <a:pt x="1409" y="705"/>
                </a:lnTo>
                <a:lnTo>
                  <a:pt x="1410" y="706"/>
                </a:lnTo>
                <a:lnTo>
                  <a:pt x="1410" y="707"/>
                </a:lnTo>
                <a:lnTo>
                  <a:pt x="1411" y="706"/>
                </a:lnTo>
                <a:lnTo>
                  <a:pt x="1411" y="706"/>
                </a:lnTo>
                <a:lnTo>
                  <a:pt x="1412" y="703"/>
                </a:lnTo>
                <a:lnTo>
                  <a:pt x="1412" y="705"/>
                </a:lnTo>
                <a:lnTo>
                  <a:pt x="1412" y="703"/>
                </a:lnTo>
                <a:lnTo>
                  <a:pt x="1413" y="701"/>
                </a:lnTo>
                <a:lnTo>
                  <a:pt x="1413" y="700"/>
                </a:lnTo>
                <a:lnTo>
                  <a:pt x="1414" y="698"/>
                </a:lnTo>
                <a:lnTo>
                  <a:pt x="1414" y="698"/>
                </a:lnTo>
                <a:lnTo>
                  <a:pt x="1414" y="698"/>
                </a:lnTo>
                <a:lnTo>
                  <a:pt x="1415" y="699"/>
                </a:lnTo>
                <a:lnTo>
                  <a:pt x="1415" y="699"/>
                </a:lnTo>
                <a:lnTo>
                  <a:pt x="1416" y="699"/>
                </a:lnTo>
                <a:lnTo>
                  <a:pt x="1416" y="699"/>
                </a:lnTo>
                <a:lnTo>
                  <a:pt x="1416" y="699"/>
                </a:lnTo>
                <a:lnTo>
                  <a:pt x="1418" y="701"/>
                </a:lnTo>
                <a:lnTo>
                  <a:pt x="1418" y="700"/>
                </a:lnTo>
                <a:lnTo>
                  <a:pt x="1419" y="700"/>
                </a:lnTo>
                <a:lnTo>
                  <a:pt x="1419" y="700"/>
                </a:lnTo>
                <a:lnTo>
                  <a:pt x="1419" y="700"/>
                </a:lnTo>
                <a:lnTo>
                  <a:pt x="1420" y="699"/>
                </a:lnTo>
                <a:lnTo>
                  <a:pt x="1420" y="698"/>
                </a:lnTo>
                <a:lnTo>
                  <a:pt x="1421" y="700"/>
                </a:lnTo>
                <a:lnTo>
                  <a:pt x="1421" y="699"/>
                </a:lnTo>
                <a:lnTo>
                  <a:pt x="1421" y="700"/>
                </a:lnTo>
                <a:lnTo>
                  <a:pt x="1422" y="701"/>
                </a:lnTo>
                <a:lnTo>
                  <a:pt x="1422" y="701"/>
                </a:lnTo>
                <a:lnTo>
                  <a:pt x="1423" y="702"/>
                </a:lnTo>
                <a:lnTo>
                  <a:pt x="1423" y="703"/>
                </a:lnTo>
                <a:lnTo>
                  <a:pt x="1423" y="702"/>
                </a:lnTo>
                <a:lnTo>
                  <a:pt x="1424" y="702"/>
                </a:lnTo>
                <a:lnTo>
                  <a:pt x="1424" y="701"/>
                </a:lnTo>
                <a:lnTo>
                  <a:pt x="1425" y="699"/>
                </a:lnTo>
                <a:lnTo>
                  <a:pt x="1425" y="700"/>
                </a:lnTo>
                <a:lnTo>
                  <a:pt x="1427" y="700"/>
                </a:lnTo>
                <a:lnTo>
                  <a:pt x="1427" y="700"/>
                </a:lnTo>
                <a:lnTo>
                  <a:pt x="1427" y="700"/>
                </a:lnTo>
                <a:lnTo>
                  <a:pt x="1428" y="700"/>
                </a:lnTo>
                <a:lnTo>
                  <a:pt x="1428" y="700"/>
                </a:lnTo>
                <a:lnTo>
                  <a:pt x="1429" y="700"/>
                </a:lnTo>
                <a:lnTo>
                  <a:pt x="1429" y="700"/>
                </a:lnTo>
                <a:lnTo>
                  <a:pt x="1429" y="701"/>
                </a:lnTo>
                <a:lnTo>
                  <a:pt x="1430" y="701"/>
                </a:lnTo>
                <a:lnTo>
                  <a:pt x="1430" y="702"/>
                </a:lnTo>
                <a:lnTo>
                  <a:pt x="1431" y="702"/>
                </a:lnTo>
                <a:lnTo>
                  <a:pt x="1431" y="703"/>
                </a:lnTo>
                <a:lnTo>
                  <a:pt x="1431" y="702"/>
                </a:lnTo>
                <a:lnTo>
                  <a:pt x="1432" y="702"/>
                </a:lnTo>
                <a:lnTo>
                  <a:pt x="1432" y="702"/>
                </a:lnTo>
                <a:lnTo>
                  <a:pt x="1433" y="701"/>
                </a:lnTo>
                <a:lnTo>
                  <a:pt x="1433" y="702"/>
                </a:lnTo>
                <a:lnTo>
                  <a:pt x="1433" y="701"/>
                </a:lnTo>
                <a:lnTo>
                  <a:pt x="1434" y="701"/>
                </a:lnTo>
                <a:lnTo>
                  <a:pt x="1434" y="700"/>
                </a:lnTo>
                <a:lnTo>
                  <a:pt x="1436" y="700"/>
                </a:lnTo>
                <a:lnTo>
                  <a:pt x="1436" y="703"/>
                </a:lnTo>
                <a:lnTo>
                  <a:pt x="1436" y="703"/>
                </a:lnTo>
                <a:lnTo>
                  <a:pt x="1437" y="705"/>
                </a:lnTo>
                <a:lnTo>
                  <a:pt x="1437" y="706"/>
                </a:lnTo>
                <a:lnTo>
                  <a:pt x="1438" y="706"/>
                </a:lnTo>
                <a:lnTo>
                  <a:pt x="1438" y="706"/>
                </a:lnTo>
                <a:lnTo>
                  <a:pt x="1439" y="705"/>
                </a:lnTo>
                <a:lnTo>
                  <a:pt x="1439" y="703"/>
                </a:lnTo>
                <a:lnTo>
                  <a:pt x="1439" y="703"/>
                </a:lnTo>
                <a:lnTo>
                  <a:pt x="1440" y="701"/>
                </a:lnTo>
                <a:lnTo>
                  <a:pt x="1440" y="700"/>
                </a:lnTo>
                <a:lnTo>
                  <a:pt x="1441" y="700"/>
                </a:lnTo>
                <a:lnTo>
                  <a:pt x="1441" y="700"/>
                </a:lnTo>
                <a:lnTo>
                  <a:pt x="1441" y="699"/>
                </a:lnTo>
                <a:lnTo>
                  <a:pt x="1442" y="698"/>
                </a:lnTo>
                <a:lnTo>
                  <a:pt x="1442" y="698"/>
                </a:lnTo>
                <a:lnTo>
                  <a:pt x="1443" y="696"/>
                </a:lnTo>
                <a:lnTo>
                  <a:pt x="1443" y="697"/>
                </a:lnTo>
                <a:lnTo>
                  <a:pt x="1443" y="698"/>
                </a:lnTo>
                <a:lnTo>
                  <a:pt x="1445" y="698"/>
                </a:lnTo>
                <a:lnTo>
                  <a:pt x="1445" y="699"/>
                </a:lnTo>
                <a:lnTo>
                  <a:pt x="1446" y="699"/>
                </a:lnTo>
                <a:lnTo>
                  <a:pt x="1446" y="700"/>
                </a:lnTo>
                <a:lnTo>
                  <a:pt x="1446" y="700"/>
                </a:lnTo>
                <a:lnTo>
                  <a:pt x="1447" y="701"/>
                </a:lnTo>
                <a:lnTo>
                  <a:pt x="1447" y="701"/>
                </a:lnTo>
                <a:lnTo>
                  <a:pt x="1448" y="700"/>
                </a:lnTo>
                <a:lnTo>
                  <a:pt x="1448" y="700"/>
                </a:lnTo>
                <a:lnTo>
                  <a:pt x="1448" y="700"/>
                </a:lnTo>
                <a:lnTo>
                  <a:pt x="1449" y="702"/>
                </a:lnTo>
                <a:lnTo>
                  <a:pt x="1449" y="703"/>
                </a:lnTo>
                <a:lnTo>
                  <a:pt x="1450" y="703"/>
                </a:lnTo>
                <a:lnTo>
                  <a:pt x="1450" y="705"/>
                </a:lnTo>
                <a:lnTo>
                  <a:pt x="1450" y="705"/>
                </a:lnTo>
                <a:lnTo>
                  <a:pt x="1451" y="705"/>
                </a:lnTo>
                <a:lnTo>
                  <a:pt x="1451" y="705"/>
                </a:lnTo>
                <a:lnTo>
                  <a:pt x="1452" y="703"/>
                </a:lnTo>
                <a:lnTo>
                  <a:pt x="1452" y="703"/>
                </a:lnTo>
                <a:lnTo>
                  <a:pt x="1454" y="703"/>
                </a:lnTo>
                <a:lnTo>
                  <a:pt x="1454" y="702"/>
                </a:lnTo>
                <a:lnTo>
                  <a:pt x="1454" y="702"/>
                </a:lnTo>
                <a:lnTo>
                  <a:pt x="1455" y="701"/>
                </a:lnTo>
                <a:lnTo>
                  <a:pt x="1455" y="701"/>
                </a:lnTo>
                <a:lnTo>
                  <a:pt x="1456" y="702"/>
                </a:lnTo>
                <a:lnTo>
                  <a:pt x="1456" y="703"/>
                </a:lnTo>
                <a:lnTo>
                  <a:pt x="1456" y="702"/>
                </a:lnTo>
                <a:lnTo>
                  <a:pt x="1457" y="701"/>
                </a:lnTo>
                <a:lnTo>
                  <a:pt x="1457" y="701"/>
                </a:lnTo>
                <a:lnTo>
                  <a:pt x="1458" y="700"/>
                </a:lnTo>
                <a:lnTo>
                  <a:pt x="1458" y="700"/>
                </a:lnTo>
                <a:lnTo>
                  <a:pt x="1458" y="700"/>
                </a:lnTo>
                <a:lnTo>
                  <a:pt x="1459" y="699"/>
                </a:lnTo>
                <a:lnTo>
                  <a:pt x="1459" y="701"/>
                </a:lnTo>
                <a:lnTo>
                  <a:pt x="1460" y="702"/>
                </a:lnTo>
                <a:lnTo>
                  <a:pt x="1460" y="703"/>
                </a:lnTo>
                <a:lnTo>
                  <a:pt x="1460" y="701"/>
                </a:lnTo>
                <a:lnTo>
                  <a:pt x="1461" y="701"/>
                </a:lnTo>
                <a:lnTo>
                  <a:pt x="1461" y="699"/>
                </a:lnTo>
                <a:lnTo>
                  <a:pt x="1463" y="698"/>
                </a:lnTo>
                <a:lnTo>
                  <a:pt x="1463" y="697"/>
                </a:lnTo>
                <a:lnTo>
                  <a:pt x="1463" y="697"/>
                </a:lnTo>
                <a:lnTo>
                  <a:pt x="1464" y="696"/>
                </a:lnTo>
                <a:lnTo>
                  <a:pt x="1464" y="697"/>
                </a:lnTo>
                <a:lnTo>
                  <a:pt x="1465" y="698"/>
                </a:lnTo>
                <a:lnTo>
                  <a:pt x="1465" y="697"/>
                </a:lnTo>
                <a:lnTo>
                  <a:pt x="1465" y="699"/>
                </a:lnTo>
                <a:lnTo>
                  <a:pt x="1466" y="698"/>
                </a:lnTo>
                <a:lnTo>
                  <a:pt x="1466" y="698"/>
                </a:lnTo>
                <a:lnTo>
                  <a:pt x="1467" y="698"/>
                </a:lnTo>
                <a:lnTo>
                  <a:pt x="1467" y="698"/>
                </a:lnTo>
                <a:lnTo>
                  <a:pt x="1468" y="697"/>
                </a:lnTo>
                <a:lnTo>
                  <a:pt x="1468" y="697"/>
                </a:lnTo>
                <a:lnTo>
                  <a:pt x="1468" y="696"/>
                </a:lnTo>
                <a:lnTo>
                  <a:pt x="1469" y="693"/>
                </a:lnTo>
                <a:lnTo>
                  <a:pt x="1469" y="693"/>
                </a:lnTo>
                <a:lnTo>
                  <a:pt x="1470" y="694"/>
                </a:lnTo>
                <a:lnTo>
                  <a:pt x="1470" y="694"/>
                </a:lnTo>
                <a:lnTo>
                  <a:pt x="1470" y="694"/>
                </a:lnTo>
                <a:lnTo>
                  <a:pt x="1472" y="697"/>
                </a:lnTo>
                <a:lnTo>
                  <a:pt x="1472" y="697"/>
                </a:lnTo>
                <a:lnTo>
                  <a:pt x="1473" y="697"/>
                </a:lnTo>
                <a:lnTo>
                  <a:pt x="1473" y="699"/>
                </a:lnTo>
                <a:lnTo>
                  <a:pt x="1473" y="698"/>
                </a:lnTo>
                <a:lnTo>
                  <a:pt x="1474" y="697"/>
                </a:lnTo>
                <a:lnTo>
                  <a:pt x="1474" y="696"/>
                </a:lnTo>
                <a:lnTo>
                  <a:pt x="1475" y="696"/>
                </a:lnTo>
                <a:lnTo>
                  <a:pt x="1475" y="697"/>
                </a:lnTo>
                <a:lnTo>
                  <a:pt x="1475" y="696"/>
                </a:lnTo>
                <a:lnTo>
                  <a:pt x="1476" y="698"/>
                </a:lnTo>
                <a:lnTo>
                  <a:pt x="1476" y="698"/>
                </a:lnTo>
                <a:lnTo>
                  <a:pt x="1477" y="698"/>
                </a:lnTo>
                <a:lnTo>
                  <a:pt x="1477" y="698"/>
                </a:lnTo>
                <a:lnTo>
                  <a:pt x="1477" y="698"/>
                </a:lnTo>
                <a:lnTo>
                  <a:pt x="1478" y="699"/>
                </a:lnTo>
                <a:lnTo>
                  <a:pt x="1478" y="697"/>
                </a:lnTo>
                <a:lnTo>
                  <a:pt x="1479" y="696"/>
                </a:lnTo>
                <a:lnTo>
                  <a:pt x="1479" y="697"/>
                </a:lnTo>
                <a:lnTo>
                  <a:pt x="1479" y="698"/>
                </a:lnTo>
                <a:lnTo>
                  <a:pt x="1481" y="700"/>
                </a:lnTo>
                <a:lnTo>
                  <a:pt x="1481" y="699"/>
                </a:lnTo>
                <a:lnTo>
                  <a:pt x="1482" y="700"/>
                </a:lnTo>
                <a:lnTo>
                  <a:pt x="1482" y="700"/>
                </a:lnTo>
                <a:lnTo>
                  <a:pt x="1483" y="699"/>
                </a:lnTo>
                <a:lnTo>
                  <a:pt x="1483" y="700"/>
                </a:lnTo>
                <a:lnTo>
                  <a:pt x="1483" y="700"/>
                </a:lnTo>
                <a:lnTo>
                  <a:pt x="1484" y="699"/>
                </a:lnTo>
                <a:lnTo>
                  <a:pt x="1484" y="700"/>
                </a:lnTo>
                <a:lnTo>
                  <a:pt x="1485" y="699"/>
                </a:lnTo>
                <a:lnTo>
                  <a:pt x="1485" y="698"/>
                </a:lnTo>
                <a:lnTo>
                  <a:pt x="1485" y="698"/>
                </a:lnTo>
                <a:lnTo>
                  <a:pt x="1486" y="697"/>
                </a:lnTo>
                <a:lnTo>
                  <a:pt x="1486" y="694"/>
                </a:lnTo>
                <a:lnTo>
                  <a:pt x="1487" y="693"/>
                </a:lnTo>
                <a:lnTo>
                  <a:pt x="1487" y="693"/>
                </a:lnTo>
                <a:lnTo>
                  <a:pt x="1487" y="694"/>
                </a:lnTo>
                <a:lnTo>
                  <a:pt x="1488" y="694"/>
                </a:lnTo>
                <a:lnTo>
                  <a:pt x="1488" y="694"/>
                </a:lnTo>
                <a:lnTo>
                  <a:pt x="1490" y="694"/>
                </a:lnTo>
                <a:lnTo>
                  <a:pt x="1490" y="696"/>
                </a:lnTo>
                <a:lnTo>
                  <a:pt x="1490" y="698"/>
                </a:lnTo>
                <a:lnTo>
                  <a:pt x="1491" y="698"/>
                </a:lnTo>
                <a:lnTo>
                  <a:pt x="1491" y="698"/>
                </a:lnTo>
                <a:lnTo>
                  <a:pt x="1492" y="698"/>
                </a:lnTo>
                <a:lnTo>
                  <a:pt x="1492" y="696"/>
                </a:lnTo>
                <a:lnTo>
                  <a:pt x="1492" y="694"/>
                </a:lnTo>
                <a:lnTo>
                  <a:pt x="1493" y="693"/>
                </a:lnTo>
                <a:lnTo>
                  <a:pt x="1493" y="693"/>
                </a:lnTo>
                <a:lnTo>
                  <a:pt x="1494" y="692"/>
                </a:lnTo>
                <a:lnTo>
                  <a:pt x="1494" y="692"/>
                </a:lnTo>
                <a:lnTo>
                  <a:pt x="1495" y="692"/>
                </a:lnTo>
                <a:lnTo>
                  <a:pt x="1495" y="692"/>
                </a:lnTo>
                <a:lnTo>
                  <a:pt x="1495" y="692"/>
                </a:lnTo>
                <a:lnTo>
                  <a:pt x="1496" y="693"/>
                </a:lnTo>
                <a:lnTo>
                  <a:pt x="1496" y="693"/>
                </a:lnTo>
                <a:lnTo>
                  <a:pt x="1497" y="696"/>
                </a:lnTo>
                <a:lnTo>
                  <a:pt x="1497" y="694"/>
                </a:lnTo>
                <a:lnTo>
                  <a:pt x="1497" y="694"/>
                </a:lnTo>
                <a:lnTo>
                  <a:pt x="1499" y="693"/>
                </a:lnTo>
                <a:lnTo>
                  <a:pt x="1499" y="694"/>
                </a:lnTo>
                <a:lnTo>
                  <a:pt x="1500" y="696"/>
                </a:lnTo>
                <a:lnTo>
                  <a:pt x="1500" y="697"/>
                </a:lnTo>
                <a:lnTo>
                  <a:pt x="1500" y="699"/>
                </a:lnTo>
                <a:lnTo>
                  <a:pt x="1501" y="701"/>
                </a:lnTo>
                <a:lnTo>
                  <a:pt x="1501" y="702"/>
                </a:lnTo>
                <a:lnTo>
                  <a:pt x="1502" y="703"/>
                </a:lnTo>
                <a:lnTo>
                  <a:pt x="1502" y="703"/>
                </a:lnTo>
                <a:lnTo>
                  <a:pt x="1502" y="703"/>
                </a:lnTo>
                <a:lnTo>
                  <a:pt x="1503" y="703"/>
                </a:lnTo>
                <a:lnTo>
                  <a:pt x="1503" y="705"/>
                </a:lnTo>
                <a:lnTo>
                  <a:pt x="1504" y="703"/>
                </a:lnTo>
                <a:lnTo>
                  <a:pt x="1504" y="705"/>
                </a:lnTo>
                <a:lnTo>
                  <a:pt x="1504" y="702"/>
                </a:lnTo>
                <a:lnTo>
                  <a:pt x="1505" y="702"/>
                </a:lnTo>
                <a:lnTo>
                  <a:pt x="1505" y="703"/>
                </a:lnTo>
                <a:lnTo>
                  <a:pt x="1506" y="705"/>
                </a:lnTo>
                <a:lnTo>
                  <a:pt x="1506" y="706"/>
                </a:lnTo>
                <a:lnTo>
                  <a:pt x="1506" y="707"/>
                </a:lnTo>
                <a:lnTo>
                  <a:pt x="1508" y="707"/>
                </a:lnTo>
                <a:lnTo>
                  <a:pt x="1508" y="707"/>
                </a:lnTo>
                <a:lnTo>
                  <a:pt x="1509" y="707"/>
                </a:lnTo>
                <a:lnTo>
                  <a:pt x="1509" y="706"/>
                </a:lnTo>
                <a:lnTo>
                  <a:pt x="1510" y="705"/>
                </a:lnTo>
                <a:lnTo>
                  <a:pt x="1510" y="703"/>
                </a:lnTo>
                <a:lnTo>
                  <a:pt x="1510" y="702"/>
                </a:lnTo>
                <a:lnTo>
                  <a:pt x="1511" y="703"/>
                </a:lnTo>
                <a:lnTo>
                  <a:pt x="1511" y="703"/>
                </a:lnTo>
                <a:lnTo>
                  <a:pt x="1512" y="702"/>
                </a:lnTo>
                <a:lnTo>
                  <a:pt x="1512" y="702"/>
                </a:lnTo>
                <a:lnTo>
                  <a:pt x="1512" y="701"/>
                </a:lnTo>
                <a:lnTo>
                  <a:pt x="1513" y="701"/>
                </a:lnTo>
                <a:lnTo>
                  <a:pt x="1513" y="700"/>
                </a:lnTo>
                <a:lnTo>
                  <a:pt x="1514" y="700"/>
                </a:lnTo>
                <a:lnTo>
                  <a:pt x="1514" y="700"/>
                </a:lnTo>
                <a:lnTo>
                  <a:pt x="1514" y="700"/>
                </a:lnTo>
                <a:lnTo>
                  <a:pt x="1515" y="700"/>
                </a:lnTo>
                <a:lnTo>
                  <a:pt x="1515" y="701"/>
                </a:lnTo>
                <a:lnTo>
                  <a:pt x="1517" y="701"/>
                </a:lnTo>
                <a:lnTo>
                  <a:pt x="1517" y="700"/>
                </a:lnTo>
                <a:lnTo>
                  <a:pt x="1517" y="699"/>
                </a:lnTo>
                <a:lnTo>
                  <a:pt x="1518" y="699"/>
                </a:lnTo>
                <a:lnTo>
                  <a:pt x="1518" y="699"/>
                </a:lnTo>
                <a:lnTo>
                  <a:pt x="1519" y="700"/>
                </a:lnTo>
                <a:lnTo>
                  <a:pt x="1519" y="701"/>
                </a:lnTo>
                <a:lnTo>
                  <a:pt x="1519" y="701"/>
                </a:lnTo>
                <a:lnTo>
                  <a:pt x="1520" y="701"/>
                </a:lnTo>
                <a:lnTo>
                  <a:pt x="1520" y="700"/>
                </a:lnTo>
                <a:lnTo>
                  <a:pt x="1521" y="700"/>
                </a:lnTo>
                <a:lnTo>
                  <a:pt x="1521" y="701"/>
                </a:lnTo>
                <a:lnTo>
                  <a:pt x="1521" y="702"/>
                </a:lnTo>
                <a:lnTo>
                  <a:pt x="1522" y="702"/>
                </a:lnTo>
                <a:lnTo>
                  <a:pt x="1522" y="702"/>
                </a:lnTo>
                <a:lnTo>
                  <a:pt x="1523" y="702"/>
                </a:lnTo>
                <a:lnTo>
                  <a:pt x="1523" y="702"/>
                </a:lnTo>
                <a:lnTo>
                  <a:pt x="1524" y="703"/>
                </a:lnTo>
                <a:lnTo>
                  <a:pt x="1524" y="705"/>
                </a:lnTo>
                <a:lnTo>
                  <a:pt x="1524" y="705"/>
                </a:lnTo>
                <a:lnTo>
                  <a:pt x="1526" y="706"/>
                </a:lnTo>
                <a:lnTo>
                  <a:pt x="1526" y="706"/>
                </a:lnTo>
                <a:lnTo>
                  <a:pt x="1527" y="707"/>
                </a:lnTo>
                <a:lnTo>
                  <a:pt x="1527" y="708"/>
                </a:lnTo>
                <a:lnTo>
                  <a:pt x="1527" y="708"/>
                </a:lnTo>
                <a:lnTo>
                  <a:pt x="1528" y="709"/>
                </a:lnTo>
                <a:lnTo>
                  <a:pt x="1528" y="709"/>
                </a:lnTo>
                <a:lnTo>
                  <a:pt x="1529" y="708"/>
                </a:lnTo>
                <a:lnTo>
                  <a:pt x="1529" y="709"/>
                </a:lnTo>
                <a:lnTo>
                  <a:pt x="1529" y="710"/>
                </a:lnTo>
                <a:lnTo>
                  <a:pt x="1530" y="711"/>
                </a:lnTo>
                <a:lnTo>
                  <a:pt x="1530" y="711"/>
                </a:lnTo>
                <a:lnTo>
                  <a:pt x="1531" y="711"/>
                </a:lnTo>
                <a:lnTo>
                  <a:pt x="1531" y="711"/>
                </a:lnTo>
                <a:lnTo>
                  <a:pt x="1531" y="709"/>
                </a:lnTo>
                <a:lnTo>
                  <a:pt x="1532" y="707"/>
                </a:lnTo>
                <a:lnTo>
                  <a:pt x="1532" y="705"/>
                </a:lnTo>
                <a:lnTo>
                  <a:pt x="1533" y="702"/>
                </a:lnTo>
                <a:lnTo>
                  <a:pt x="1533" y="701"/>
                </a:lnTo>
                <a:lnTo>
                  <a:pt x="1533" y="701"/>
                </a:lnTo>
                <a:lnTo>
                  <a:pt x="1535" y="702"/>
                </a:lnTo>
                <a:lnTo>
                  <a:pt x="1535" y="701"/>
                </a:lnTo>
                <a:lnTo>
                  <a:pt x="1536" y="702"/>
                </a:lnTo>
                <a:lnTo>
                  <a:pt x="1536" y="702"/>
                </a:lnTo>
                <a:lnTo>
                  <a:pt x="1536" y="701"/>
                </a:lnTo>
                <a:lnTo>
                  <a:pt x="1537" y="702"/>
                </a:lnTo>
                <a:lnTo>
                  <a:pt x="1537" y="703"/>
                </a:lnTo>
                <a:lnTo>
                  <a:pt x="1538" y="703"/>
                </a:lnTo>
                <a:lnTo>
                  <a:pt x="1538" y="703"/>
                </a:lnTo>
                <a:lnTo>
                  <a:pt x="1539" y="703"/>
                </a:lnTo>
                <a:lnTo>
                  <a:pt x="1539" y="705"/>
                </a:lnTo>
                <a:lnTo>
                  <a:pt x="1539" y="705"/>
                </a:lnTo>
                <a:lnTo>
                  <a:pt x="1540" y="706"/>
                </a:lnTo>
                <a:lnTo>
                  <a:pt x="1540" y="706"/>
                </a:lnTo>
                <a:lnTo>
                  <a:pt x="1541" y="706"/>
                </a:lnTo>
                <a:lnTo>
                  <a:pt x="1541" y="706"/>
                </a:lnTo>
                <a:lnTo>
                  <a:pt x="1541" y="706"/>
                </a:lnTo>
                <a:lnTo>
                  <a:pt x="1542" y="705"/>
                </a:lnTo>
                <a:lnTo>
                  <a:pt x="1542" y="705"/>
                </a:lnTo>
                <a:lnTo>
                  <a:pt x="1544" y="703"/>
                </a:lnTo>
                <a:lnTo>
                  <a:pt x="1544" y="703"/>
                </a:lnTo>
                <a:lnTo>
                  <a:pt x="1544" y="702"/>
                </a:lnTo>
                <a:lnTo>
                  <a:pt x="1545" y="701"/>
                </a:lnTo>
                <a:lnTo>
                  <a:pt x="1545" y="701"/>
                </a:lnTo>
                <a:lnTo>
                  <a:pt x="1546" y="700"/>
                </a:lnTo>
                <a:lnTo>
                  <a:pt x="1546" y="700"/>
                </a:lnTo>
                <a:lnTo>
                  <a:pt x="1546" y="701"/>
                </a:lnTo>
                <a:lnTo>
                  <a:pt x="1547" y="701"/>
                </a:lnTo>
                <a:lnTo>
                  <a:pt x="1547" y="700"/>
                </a:lnTo>
                <a:lnTo>
                  <a:pt x="1548" y="698"/>
                </a:lnTo>
                <a:lnTo>
                  <a:pt x="1548" y="697"/>
                </a:lnTo>
                <a:lnTo>
                  <a:pt x="1548" y="696"/>
                </a:lnTo>
                <a:lnTo>
                  <a:pt x="1549" y="694"/>
                </a:lnTo>
                <a:lnTo>
                  <a:pt x="1549" y="696"/>
                </a:lnTo>
                <a:lnTo>
                  <a:pt x="1550" y="694"/>
                </a:lnTo>
                <a:lnTo>
                  <a:pt x="1550" y="697"/>
                </a:lnTo>
                <a:lnTo>
                  <a:pt x="1550" y="694"/>
                </a:lnTo>
                <a:lnTo>
                  <a:pt x="1551" y="696"/>
                </a:lnTo>
                <a:lnTo>
                  <a:pt x="1551" y="697"/>
                </a:lnTo>
                <a:lnTo>
                  <a:pt x="1553" y="696"/>
                </a:lnTo>
                <a:lnTo>
                  <a:pt x="1553" y="696"/>
                </a:lnTo>
                <a:lnTo>
                  <a:pt x="1554" y="693"/>
                </a:lnTo>
                <a:lnTo>
                  <a:pt x="1554" y="693"/>
                </a:lnTo>
                <a:lnTo>
                  <a:pt x="1554" y="692"/>
                </a:lnTo>
                <a:lnTo>
                  <a:pt x="1555" y="692"/>
                </a:lnTo>
                <a:lnTo>
                  <a:pt x="1555" y="692"/>
                </a:lnTo>
                <a:lnTo>
                  <a:pt x="1556" y="692"/>
                </a:lnTo>
                <a:lnTo>
                  <a:pt x="1556" y="692"/>
                </a:lnTo>
                <a:lnTo>
                  <a:pt x="1556" y="693"/>
                </a:lnTo>
                <a:lnTo>
                  <a:pt x="1557" y="696"/>
                </a:lnTo>
                <a:lnTo>
                  <a:pt x="1557" y="698"/>
                </a:lnTo>
                <a:lnTo>
                  <a:pt x="1558" y="700"/>
                </a:lnTo>
                <a:lnTo>
                  <a:pt x="1558" y="702"/>
                </a:lnTo>
                <a:lnTo>
                  <a:pt x="1558" y="705"/>
                </a:lnTo>
                <a:lnTo>
                  <a:pt x="1559" y="705"/>
                </a:lnTo>
                <a:lnTo>
                  <a:pt x="1559" y="703"/>
                </a:lnTo>
                <a:lnTo>
                  <a:pt x="1560" y="703"/>
                </a:lnTo>
                <a:lnTo>
                  <a:pt x="1560" y="702"/>
                </a:lnTo>
                <a:lnTo>
                  <a:pt x="1560" y="701"/>
                </a:lnTo>
                <a:lnTo>
                  <a:pt x="1562" y="700"/>
                </a:lnTo>
                <a:lnTo>
                  <a:pt x="1562" y="698"/>
                </a:lnTo>
                <a:lnTo>
                  <a:pt x="1563" y="697"/>
                </a:lnTo>
                <a:lnTo>
                  <a:pt x="1563" y="696"/>
                </a:lnTo>
                <a:lnTo>
                  <a:pt x="1563" y="694"/>
                </a:lnTo>
                <a:lnTo>
                  <a:pt x="1564" y="697"/>
                </a:lnTo>
                <a:lnTo>
                  <a:pt x="1564" y="696"/>
                </a:lnTo>
                <a:lnTo>
                  <a:pt x="1565" y="696"/>
                </a:lnTo>
                <a:lnTo>
                  <a:pt x="1565" y="694"/>
                </a:lnTo>
                <a:lnTo>
                  <a:pt x="1566" y="692"/>
                </a:lnTo>
                <a:lnTo>
                  <a:pt x="1566" y="692"/>
                </a:lnTo>
                <a:lnTo>
                  <a:pt x="1566" y="692"/>
                </a:lnTo>
                <a:lnTo>
                  <a:pt x="1567" y="692"/>
                </a:lnTo>
                <a:lnTo>
                  <a:pt x="1567" y="691"/>
                </a:lnTo>
                <a:lnTo>
                  <a:pt x="1568" y="691"/>
                </a:lnTo>
                <a:lnTo>
                  <a:pt x="1568" y="692"/>
                </a:lnTo>
                <a:lnTo>
                  <a:pt x="1568" y="694"/>
                </a:lnTo>
                <a:lnTo>
                  <a:pt x="1569" y="696"/>
                </a:lnTo>
                <a:lnTo>
                  <a:pt x="1569" y="696"/>
                </a:lnTo>
                <a:lnTo>
                  <a:pt x="1571" y="696"/>
                </a:lnTo>
                <a:lnTo>
                  <a:pt x="1571" y="696"/>
                </a:lnTo>
                <a:lnTo>
                  <a:pt x="1571" y="698"/>
                </a:lnTo>
                <a:lnTo>
                  <a:pt x="1572" y="698"/>
                </a:lnTo>
                <a:lnTo>
                  <a:pt x="1572" y="699"/>
                </a:lnTo>
                <a:lnTo>
                  <a:pt x="1573" y="699"/>
                </a:lnTo>
                <a:lnTo>
                  <a:pt x="1573" y="700"/>
                </a:lnTo>
                <a:lnTo>
                  <a:pt x="1573" y="699"/>
                </a:lnTo>
                <a:lnTo>
                  <a:pt x="1574" y="699"/>
                </a:lnTo>
                <a:lnTo>
                  <a:pt x="1574" y="698"/>
                </a:lnTo>
                <a:lnTo>
                  <a:pt x="1575" y="699"/>
                </a:lnTo>
                <a:lnTo>
                  <a:pt x="1575" y="697"/>
                </a:lnTo>
                <a:lnTo>
                  <a:pt x="1575" y="698"/>
                </a:lnTo>
                <a:lnTo>
                  <a:pt x="1576" y="698"/>
                </a:lnTo>
                <a:lnTo>
                  <a:pt x="1576" y="699"/>
                </a:lnTo>
                <a:lnTo>
                  <a:pt x="1577" y="699"/>
                </a:lnTo>
                <a:lnTo>
                  <a:pt x="1577" y="701"/>
                </a:lnTo>
                <a:lnTo>
                  <a:pt x="1577" y="700"/>
                </a:lnTo>
                <a:lnTo>
                  <a:pt x="1578" y="700"/>
                </a:lnTo>
                <a:lnTo>
                  <a:pt x="1578" y="700"/>
                </a:lnTo>
                <a:lnTo>
                  <a:pt x="1580" y="701"/>
                </a:lnTo>
                <a:lnTo>
                  <a:pt x="1580" y="699"/>
                </a:lnTo>
                <a:lnTo>
                  <a:pt x="1581" y="699"/>
                </a:lnTo>
                <a:lnTo>
                  <a:pt x="1581" y="698"/>
                </a:lnTo>
                <a:lnTo>
                  <a:pt x="1581" y="698"/>
                </a:lnTo>
                <a:lnTo>
                  <a:pt x="1582" y="698"/>
                </a:lnTo>
                <a:lnTo>
                  <a:pt x="1582" y="698"/>
                </a:lnTo>
                <a:lnTo>
                  <a:pt x="1583" y="697"/>
                </a:lnTo>
                <a:lnTo>
                  <a:pt x="1583" y="698"/>
                </a:lnTo>
                <a:lnTo>
                  <a:pt x="1583" y="699"/>
                </a:lnTo>
                <a:lnTo>
                  <a:pt x="1584" y="696"/>
                </a:lnTo>
                <a:lnTo>
                  <a:pt x="1584" y="697"/>
                </a:lnTo>
                <a:lnTo>
                  <a:pt x="1585" y="694"/>
                </a:lnTo>
                <a:lnTo>
                  <a:pt x="1585" y="697"/>
                </a:lnTo>
                <a:lnTo>
                  <a:pt x="1585" y="698"/>
                </a:lnTo>
                <a:lnTo>
                  <a:pt x="1586" y="698"/>
                </a:lnTo>
                <a:lnTo>
                  <a:pt x="1586" y="699"/>
                </a:lnTo>
                <a:lnTo>
                  <a:pt x="1587" y="698"/>
                </a:lnTo>
                <a:lnTo>
                  <a:pt x="1587" y="698"/>
                </a:lnTo>
                <a:lnTo>
                  <a:pt x="1587" y="698"/>
                </a:lnTo>
                <a:lnTo>
                  <a:pt x="1589" y="698"/>
                </a:lnTo>
                <a:lnTo>
                  <a:pt x="1589" y="697"/>
                </a:lnTo>
                <a:lnTo>
                  <a:pt x="1590" y="696"/>
                </a:lnTo>
                <a:lnTo>
                  <a:pt x="1590" y="696"/>
                </a:lnTo>
                <a:lnTo>
                  <a:pt x="1590" y="696"/>
                </a:lnTo>
                <a:lnTo>
                  <a:pt x="1591" y="697"/>
                </a:lnTo>
                <a:lnTo>
                  <a:pt x="1591" y="698"/>
                </a:lnTo>
                <a:lnTo>
                  <a:pt x="1592" y="699"/>
                </a:lnTo>
                <a:lnTo>
                  <a:pt x="1592" y="700"/>
                </a:lnTo>
                <a:lnTo>
                  <a:pt x="1592" y="699"/>
                </a:lnTo>
                <a:lnTo>
                  <a:pt x="1593" y="699"/>
                </a:lnTo>
                <a:lnTo>
                  <a:pt x="1593" y="698"/>
                </a:lnTo>
                <a:lnTo>
                  <a:pt x="1594" y="697"/>
                </a:lnTo>
                <a:lnTo>
                  <a:pt x="1594" y="697"/>
                </a:lnTo>
                <a:lnTo>
                  <a:pt x="1595" y="694"/>
                </a:lnTo>
                <a:lnTo>
                  <a:pt x="1595" y="693"/>
                </a:lnTo>
                <a:lnTo>
                  <a:pt x="1595" y="694"/>
                </a:lnTo>
                <a:lnTo>
                  <a:pt x="1596" y="693"/>
                </a:lnTo>
                <a:lnTo>
                  <a:pt x="1596" y="696"/>
                </a:lnTo>
                <a:lnTo>
                  <a:pt x="1598" y="698"/>
                </a:lnTo>
                <a:lnTo>
                  <a:pt x="1598" y="699"/>
                </a:lnTo>
                <a:lnTo>
                  <a:pt x="1598" y="700"/>
                </a:lnTo>
                <a:lnTo>
                  <a:pt x="1599" y="701"/>
                </a:lnTo>
                <a:lnTo>
                  <a:pt x="1599" y="702"/>
                </a:lnTo>
                <a:lnTo>
                  <a:pt x="1600" y="702"/>
                </a:lnTo>
                <a:lnTo>
                  <a:pt x="1600" y="702"/>
                </a:lnTo>
                <a:lnTo>
                  <a:pt x="1600" y="703"/>
                </a:lnTo>
                <a:lnTo>
                  <a:pt x="1601" y="702"/>
                </a:lnTo>
                <a:lnTo>
                  <a:pt x="1601" y="702"/>
                </a:lnTo>
                <a:lnTo>
                  <a:pt x="1602" y="702"/>
                </a:lnTo>
                <a:lnTo>
                  <a:pt x="1602" y="702"/>
                </a:lnTo>
                <a:lnTo>
                  <a:pt x="1602" y="701"/>
                </a:lnTo>
                <a:lnTo>
                  <a:pt x="1603" y="701"/>
                </a:lnTo>
                <a:lnTo>
                  <a:pt x="1603" y="699"/>
                </a:lnTo>
                <a:lnTo>
                  <a:pt x="1604" y="698"/>
                </a:lnTo>
                <a:lnTo>
                  <a:pt x="1604" y="696"/>
                </a:lnTo>
                <a:lnTo>
                  <a:pt x="1604" y="693"/>
                </a:lnTo>
                <a:lnTo>
                  <a:pt x="1605" y="692"/>
                </a:lnTo>
                <a:lnTo>
                  <a:pt x="1605" y="692"/>
                </a:lnTo>
                <a:lnTo>
                  <a:pt x="1607" y="692"/>
                </a:lnTo>
                <a:lnTo>
                  <a:pt x="1607" y="692"/>
                </a:lnTo>
                <a:lnTo>
                  <a:pt x="1607" y="692"/>
                </a:lnTo>
                <a:lnTo>
                  <a:pt x="1608" y="692"/>
                </a:lnTo>
                <a:lnTo>
                  <a:pt x="1608" y="694"/>
                </a:lnTo>
                <a:lnTo>
                  <a:pt x="1609" y="694"/>
                </a:lnTo>
                <a:lnTo>
                  <a:pt x="1609" y="696"/>
                </a:lnTo>
                <a:lnTo>
                  <a:pt x="1610" y="697"/>
                </a:lnTo>
                <a:lnTo>
                  <a:pt x="1610" y="697"/>
                </a:lnTo>
                <a:lnTo>
                  <a:pt x="1610" y="698"/>
                </a:lnTo>
                <a:lnTo>
                  <a:pt x="1611" y="699"/>
                </a:lnTo>
                <a:lnTo>
                  <a:pt x="1611" y="699"/>
                </a:lnTo>
                <a:lnTo>
                  <a:pt x="1612" y="700"/>
                </a:lnTo>
                <a:lnTo>
                  <a:pt x="1612" y="699"/>
                </a:lnTo>
                <a:lnTo>
                  <a:pt x="1612" y="699"/>
                </a:lnTo>
                <a:lnTo>
                  <a:pt x="1613" y="700"/>
                </a:lnTo>
                <a:lnTo>
                  <a:pt x="1613" y="700"/>
                </a:lnTo>
                <a:lnTo>
                  <a:pt x="1614" y="699"/>
                </a:lnTo>
                <a:lnTo>
                  <a:pt x="1614" y="699"/>
                </a:lnTo>
                <a:lnTo>
                  <a:pt x="1614" y="699"/>
                </a:lnTo>
                <a:lnTo>
                  <a:pt x="1616" y="699"/>
                </a:lnTo>
                <a:lnTo>
                  <a:pt x="1616" y="698"/>
                </a:lnTo>
                <a:lnTo>
                  <a:pt x="1617" y="698"/>
                </a:lnTo>
                <a:lnTo>
                  <a:pt x="1617" y="697"/>
                </a:lnTo>
                <a:lnTo>
                  <a:pt x="1617" y="696"/>
                </a:lnTo>
                <a:lnTo>
                  <a:pt x="1618" y="696"/>
                </a:lnTo>
                <a:lnTo>
                  <a:pt x="1618" y="694"/>
                </a:lnTo>
                <a:lnTo>
                  <a:pt x="1619" y="693"/>
                </a:lnTo>
                <a:lnTo>
                  <a:pt x="1619" y="693"/>
                </a:lnTo>
                <a:lnTo>
                  <a:pt x="1619" y="694"/>
                </a:lnTo>
                <a:lnTo>
                  <a:pt x="1620" y="696"/>
                </a:lnTo>
                <a:lnTo>
                  <a:pt x="1620" y="696"/>
                </a:lnTo>
                <a:lnTo>
                  <a:pt x="1621" y="696"/>
                </a:lnTo>
                <a:lnTo>
                  <a:pt x="1621" y="696"/>
                </a:lnTo>
                <a:lnTo>
                  <a:pt x="1622" y="696"/>
                </a:lnTo>
                <a:lnTo>
                  <a:pt x="1622" y="697"/>
                </a:lnTo>
                <a:lnTo>
                  <a:pt x="1622" y="696"/>
                </a:lnTo>
                <a:lnTo>
                  <a:pt x="1623" y="696"/>
                </a:lnTo>
                <a:lnTo>
                  <a:pt x="1623" y="698"/>
                </a:lnTo>
                <a:lnTo>
                  <a:pt x="1625" y="697"/>
                </a:lnTo>
                <a:lnTo>
                  <a:pt x="1625" y="698"/>
                </a:lnTo>
                <a:lnTo>
                  <a:pt x="1625" y="698"/>
                </a:lnTo>
                <a:lnTo>
                  <a:pt x="1626" y="697"/>
                </a:lnTo>
                <a:lnTo>
                  <a:pt x="1626" y="696"/>
                </a:lnTo>
                <a:lnTo>
                  <a:pt x="1627" y="696"/>
                </a:lnTo>
                <a:lnTo>
                  <a:pt x="1627" y="696"/>
                </a:lnTo>
                <a:lnTo>
                  <a:pt x="1627" y="694"/>
                </a:lnTo>
                <a:lnTo>
                  <a:pt x="1628" y="693"/>
                </a:lnTo>
                <a:lnTo>
                  <a:pt x="1628" y="692"/>
                </a:lnTo>
                <a:lnTo>
                  <a:pt x="1629" y="693"/>
                </a:lnTo>
                <a:lnTo>
                  <a:pt x="1629" y="693"/>
                </a:lnTo>
                <a:lnTo>
                  <a:pt x="1629" y="692"/>
                </a:lnTo>
                <a:lnTo>
                  <a:pt x="1630" y="692"/>
                </a:lnTo>
                <a:lnTo>
                  <a:pt x="1630" y="692"/>
                </a:lnTo>
                <a:lnTo>
                  <a:pt x="1631" y="691"/>
                </a:lnTo>
                <a:lnTo>
                  <a:pt x="1631" y="691"/>
                </a:lnTo>
                <a:lnTo>
                  <a:pt x="1631" y="692"/>
                </a:lnTo>
                <a:lnTo>
                  <a:pt x="1632" y="692"/>
                </a:lnTo>
                <a:lnTo>
                  <a:pt x="1632" y="693"/>
                </a:lnTo>
                <a:lnTo>
                  <a:pt x="1634" y="693"/>
                </a:lnTo>
                <a:lnTo>
                  <a:pt x="1634" y="694"/>
                </a:lnTo>
                <a:lnTo>
                  <a:pt x="1634" y="693"/>
                </a:lnTo>
                <a:lnTo>
                  <a:pt x="1635" y="691"/>
                </a:lnTo>
                <a:lnTo>
                  <a:pt x="1635" y="691"/>
                </a:lnTo>
                <a:lnTo>
                  <a:pt x="1636" y="691"/>
                </a:lnTo>
                <a:lnTo>
                  <a:pt x="1636" y="691"/>
                </a:lnTo>
                <a:lnTo>
                  <a:pt x="1637" y="692"/>
                </a:lnTo>
                <a:lnTo>
                  <a:pt x="1637" y="692"/>
                </a:lnTo>
                <a:lnTo>
                  <a:pt x="1637" y="693"/>
                </a:lnTo>
                <a:lnTo>
                  <a:pt x="1638" y="693"/>
                </a:lnTo>
                <a:lnTo>
                  <a:pt x="1638" y="693"/>
                </a:lnTo>
                <a:lnTo>
                  <a:pt x="1639" y="692"/>
                </a:lnTo>
                <a:lnTo>
                  <a:pt x="1639" y="693"/>
                </a:lnTo>
                <a:lnTo>
                  <a:pt x="1639" y="692"/>
                </a:lnTo>
                <a:lnTo>
                  <a:pt x="1640" y="692"/>
                </a:lnTo>
                <a:lnTo>
                  <a:pt x="1640" y="692"/>
                </a:lnTo>
                <a:lnTo>
                  <a:pt x="1641" y="692"/>
                </a:lnTo>
                <a:lnTo>
                  <a:pt x="1641" y="692"/>
                </a:lnTo>
                <a:lnTo>
                  <a:pt x="1641" y="692"/>
                </a:lnTo>
                <a:lnTo>
                  <a:pt x="1643" y="691"/>
                </a:lnTo>
                <a:lnTo>
                  <a:pt x="1643" y="691"/>
                </a:lnTo>
                <a:lnTo>
                  <a:pt x="1644" y="690"/>
                </a:lnTo>
                <a:lnTo>
                  <a:pt x="1644" y="690"/>
                </a:lnTo>
                <a:lnTo>
                  <a:pt x="1644" y="688"/>
                </a:lnTo>
                <a:lnTo>
                  <a:pt x="1645" y="689"/>
                </a:lnTo>
                <a:lnTo>
                  <a:pt x="1645" y="689"/>
                </a:lnTo>
                <a:lnTo>
                  <a:pt x="1646" y="690"/>
                </a:lnTo>
                <a:lnTo>
                  <a:pt x="1646" y="692"/>
                </a:lnTo>
                <a:lnTo>
                  <a:pt x="1646" y="693"/>
                </a:lnTo>
                <a:lnTo>
                  <a:pt x="1647" y="694"/>
                </a:lnTo>
                <a:lnTo>
                  <a:pt x="1647" y="694"/>
                </a:lnTo>
                <a:lnTo>
                  <a:pt x="1648" y="694"/>
                </a:lnTo>
                <a:lnTo>
                  <a:pt x="1648" y="696"/>
                </a:lnTo>
                <a:lnTo>
                  <a:pt x="1648" y="694"/>
                </a:lnTo>
                <a:lnTo>
                  <a:pt x="1649" y="694"/>
                </a:lnTo>
                <a:lnTo>
                  <a:pt x="1649" y="693"/>
                </a:lnTo>
                <a:lnTo>
                  <a:pt x="1650" y="692"/>
                </a:lnTo>
                <a:lnTo>
                  <a:pt x="1650" y="692"/>
                </a:lnTo>
                <a:lnTo>
                  <a:pt x="1652" y="693"/>
                </a:lnTo>
                <a:lnTo>
                  <a:pt x="1652" y="692"/>
                </a:lnTo>
                <a:lnTo>
                  <a:pt x="1652" y="691"/>
                </a:lnTo>
                <a:lnTo>
                  <a:pt x="1653" y="692"/>
                </a:lnTo>
                <a:lnTo>
                  <a:pt x="1653" y="691"/>
                </a:lnTo>
                <a:lnTo>
                  <a:pt x="1654" y="692"/>
                </a:lnTo>
                <a:lnTo>
                  <a:pt x="1654" y="691"/>
                </a:lnTo>
                <a:lnTo>
                  <a:pt x="1654" y="691"/>
                </a:lnTo>
                <a:lnTo>
                  <a:pt x="1655" y="692"/>
                </a:lnTo>
                <a:lnTo>
                  <a:pt x="1655" y="692"/>
                </a:lnTo>
                <a:lnTo>
                  <a:pt x="1656" y="693"/>
                </a:lnTo>
                <a:lnTo>
                  <a:pt x="1656" y="692"/>
                </a:lnTo>
                <a:lnTo>
                  <a:pt x="1656" y="692"/>
                </a:lnTo>
                <a:lnTo>
                  <a:pt x="1657" y="691"/>
                </a:lnTo>
                <a:lnTo>
                  <a:pt x="1657" y="692"/>
                </a:lnTo>
                <a:lnTo>
                  <a:pt x="1658" y="694"/>
                </a:lnTo>
                <a:lnTo>
                  <a:pt x="1658" y="696"/>
                </a:lnTo>
                <a:lnTo>
                  <a:pt x="1658" y="696"/>
                </a:lnTo>
                <a:lnTo>
                  <a:pt x="1659" y="697"/>
                </a:lnTo>
                <a:lnTo>
                  <a:pt x="1659" y="698"/>
                </a:lnTo>
                <a:lnTo>
                  <a:pt x="1660" y="698"/>
                </a:lnTo>
                <a:lnTo>
                  <a:pt x="1660" y="698"/>
                </a:lnTo>
                <a:lnTo>
                  <a:pt x="1660" y="698"/>
                </a:lnTo>
                <a:lnTo>
                  <a:pt x="1662" y="697"/>
                </a:lnTo>
                <a:lnTo>
                  <a:pt x="1662" y="697"/>
                </a:lnTo>
                <a:lnTo>
                  <a:pt x="1663" y="696"/>
                </a:lnTo>
                <a:lnTo>
                  <a:pt x="1663" y="694"/>
                </a:lnTo>
                <a:lnTo>
                  <a:pt x="1663" y="696"/>
                </a:lnTo>
                <a:lnTo>
                  <a:pt x="1664" y="696"/>
                </a:lnTo>
                <a:lnTo>
                  <a:pt x="1664" y="697"/>
                </a:lnTo>
                <a:lnTo>
                  <a:pt x="1665" y="697"/>
                </a:lnTo>
                <a:lnTo>
                  <a:pt x="1665" y="698"/>
                </a:lnTo>
                <a:lnTo>
                  <a:pt x="1666" y="698"/>
                </a:lnTo>
                <a:lnTo>
                  <a:pt x="1666" y="699"/>
                </a:lnTo>
                <a:lnTo>
                  <a:pt x="1666" y="697"/>
                </a:lnTo>
                <a:lnTo>
                  <a:pt x="1667" y="699"/>
                </a:lnTo>
                <a:lnTo>
                  <a:pt x="1667" y="699"/>
                </a:lnTo>
                <a:lnTo>
                  <a:pt x="1668" y="699"/>
                </a:lnTo>
                <a:lnTo>
                  <a:pt x="1668" y="699"/>
                </a:lnTo>
                <a:lnTo>
                  <a:pt x="1668" y="698"/>
                </a:lnTo>
                <a:lnTo>
                  <a:pt x="1669" y="698"/>
                </a:lnTo>
                <a:lnTo>
                  <a:pt x="1669" y="699"/>
                </a:lnTo>
                <a:lnTo>
                  <a:pt x="1671" y="700"/>
                </a:lnTo>
                <a:lnTo>
                  <a:pt x="1671" y="699"/>
                </a:lnTo>
                <a:lnTo>
                  <a:pt x="1671" y="699"/>
                </a:lnTo>
                <a:lnTo>
                  <a:pt x="1672" y="699"/>
                </a:lnTo>
                <a:lnTo>
                  <a:pt x="1672" y="698"/>
                </a:lnTo>
                <a:lnTo>
                  <a:pt x="1673" y="698"/>
                </a:lnTo>
                <a:lnTo>
                  <a:pt x="1673" y="698"/>
                </a:lnTo>
                <a:lnTo>
                  <a:pt x="1673" y="697"/>
                </a:lnTo>
                <a:lnTo>
                  <a:pt x="1674" y="696"/>
                </a:lnTo>
                <a:lnTo>
                  <a:pt x="1674" y="697"/>
                </a:lnTo>
                <a:lnTo>
                  <a:pt x="1675" y="697"/>
                </a:lnTo>
                <a:lnTo>
                  <a:pt x="1675" y="697"/>
                </a:lnTo>
                <a:lnTo>
                  <a:pt x="1675" y="698"/>
                </a:lnTo>
                <a:lnTo>
                  <a:pt x="1676" y="698"/>
                </a:lnTo>
                <a:lnTo>
                  <a:pt x="1676" y="698"/>
                </a:lnTo>
                <a:lnTo>
                  <a:pt x="1677" y="698"/>
                </a:lnTo>
                <a:lnTo>
                  <a:pt x="1677" y="698"/>
                </a:lnTo>
                <a:lnTo>
                  <a:pt x="1678" y="698"/>
                </a:lnTo>
                <a:lnTo>
                  <a:pt x="1678" y="696"/>
                </a:lnTo>
                <a:lnTo>
                  <a:pt x="1678" y="697"/>
                </a:lnTo>
                <a:lnTo>
                  <a:pt x="1680" y="698"/>
                </a:lnTo>
                <a:lnTo>
                  <a:pt x="1680" y="699"/>
                </a:lnTo>
                <a:lnTo>
                  <a:pt x="1681" y="698"/>
                </a:lnTo>
                <a:lnTo>
                  <a:pt x="1681" y="698"/>
                </a:lnTo>
                <a:lnTo>
                  <a:pt x="1681" y="697"/>
                </a:lnTo>
                <a:lnTo>
                  <a:pt x="1682" y="697"/>
                </a:lnTo>
                <a:lnTo>
                  <a:pt x="1682" y="697"/>
                </a:lnTo>
                <a:lnTo>
                  <a:pt x="1683" y="697"/>
                </a:lnTo>
                <a:lnTo>
                  <a:pt x="1683" y="696"/>
                </a:lnTo>
                <a:lnTo>
                  <a:pt x="1683" y="696"/>
                </a:lnTo>
                <a:lnTo>
                  <a:pt x="1684" y="694"/>
                </a:lnTo>
                <a:lnTo>
                  <a:pt x="1684" y="696"/>
                </a:lnTo>
                <a:lnTo>
                  <a:pt x="1685" y="696"/>
                </a:lnTo>
                <a:lnTo>
                  <a:pt x="1685" y="696"/>
                </a:lnTo>
                <a:lnTo>
                  <a:pt x="1685" y="698"/>
                </a:lnTo>
                <a:lnTo>
                  <a:pt x="1686" y="696"/>
                </a:lnTo>
                <a:lnTo>
                  <a:pt x="1686" y="696"/>
                </a:lnTo>
                <a:lnTo>
                  <a:pt x="1687" y="694"/>
                </a:lnTo>
                <a:lnTo>
                  <a:pt x="1687" y="694"/>
                </a:lnTo>
                <a:lnTo>
                  <a:pt x="1687" y="693"/>
                </a:lnTo>
                <a:lnTo>
                  <a:pt x="1689" y="693"/>
                </a:lnTo>
                <a:lnTo>
                  <a:pt x="1689" y="693"/>
                </a:lnTo>
                <a:lnTo>
                  <a:pt x="1690" y="696"/>
                </a:lnTo>
                <a:lnTo>
                  <a:pt x="1690" y="697"/>
                </a:lnTo>
                <a:lnTo>
                  <a:pt x="1690" y="698"/>
                </a:lnTo>
                <a:lnTo>
                  <a:pt x="1691" y="699"/>
                </a:lnTo>
                <a:lnTo>
                  <a:pt x="1691" y="699"/>
                </a:lnTo>
                <a:lnTo>
                  <a:pt x="1692" y="698"/>
                </a:lnTo>
                <a:lnTo>
                  <a:pt x="1692" y="697"/>
                </a:lnTo>
                <a:lnTo>
                  <a:pt x="1693" y="697"/>
                </a:lnTo>
                <a:lnTo>
                  <a:pt x="1693" y="698"/>
                </a:lnTo>
                <a:lnTo>
                  <a:pt x="1693" y="698"/>
                </a:lnTo>
                <a:lnTo>
                  <a:pt x="1694" y="699"/>
                </a:lnTo>
                <a:lnTo>
                  <a:pt x="1694" y="700"/>
                </a:lnTo>
                <a:lnTo>
                  <a:pt x="1695" y="700"/>
                </a:lnTo>
                <a:lnTo>
                  <a:pt x="1695" y="701"/>
                </a:lnTo>
                <a:lnTo>
                  <a:pt x="1695" y="701"/>
                </a:lnTo>
                <a:lnTo>
                  <a:pt x="1696" y="700"/>
                </a:lnTo>
                <a:lnTo>
                  <a:pt x="1696" y="700"/>
                </a:lnTo>
                <a:lnTo>
                  <a:pt x="1698" y="699"/>
                </a:lnTo>
                <a:lnTo>
                  <a:pt x="1698" y="698"/>
                </a:lnTo>
                <a:lnTo>
                  <a:pt x="1698" y="700"/>
                </a:lnTo>
                <a:lnTo>
                  <a:pt x="1699" y="701"/>
                </a:lnTo>
                <a:lnTo>
                  <a:pt x="1699" y="702"/>
                </a:lnTo>
                <a:lnTo>
                  <a:pt x="1700" y="703"/>
                </a:lnTo>
                <a:lnTo>
                  <a:pt x="1700" y="705"/>
                </a:lnTo>
                <a:lnTo>
                  <a:pt x="1700" y="705"/>
                </a:lnTo>
                <a:lnTo>
                  <a:pt x="1701" y="703"/>
                </a:lnTo>
                <a:lnTo>
                  <a:pt x="1701" y="702"/>
                </a:lnTo>
                <a:lnTo>
                  <a:pt x="1702" y="701"/>
                </a:lnTo>
                <a:lnTo>
                  <a:pt x="1702" y="701"/>
                </a:lnTo>
                <a:lnTo>
                  <a:pt x="1702" y="701"/>
                </a:lnTo>
                <a:lnTo>
                  <a:pt x="1703" y="700"/>
                </a:lnTo>
                <a:lnTo>
                  <a:pt x="1703" y="700"/>
                </a:lnTo>
                <a:lnTo>
                  <a:pt x="1704" y="699"/>
                </a:lnTo>
                <a:lnTo>
                  <a:pt x="1704" y="699"/>
                </a:lnTo>
                <a:lnTo>
                  <a:pt x="1704" y="700"/>
                </a:lnTo>
                <a:lnTo>
                  <a:pt x="1705" y="700"/>
                </a:lnTo>
                <a:lnTo>
                  <a:pt x="1705" y="700"/>
                </a:lnTo>
                <a:lnTo>
                  <a:pt x="1707" y="700"/>
                </a:lnTo>
                <a:lnTo>
                  <a:pt x="1707" y="699"/>
                </a:lnTo>
                <a:lnTo>
                  <a:pt x="1708" y="698"/>
                </a:lnTo>
                <a:lnTo>
                  <a:pt x="1708" y="696"/>
                </a:lnTo>
                <a:lnTo>
                  <a:pt x="1708" y="693"/>
                </a:lnTo>
                <a:lnTo>
                  <a:pt x="1709" y="692"/>
                </a:lnTo>
                <a:lnTo>
                  <a:pt x="1709" y="692"/>
                </a:lnTo>
                <a:lnTo>
                  <a:pt x="1710" y="692"/>
                </a:lnTo>
                <a:lnTo>
                  <a:pt x="1710" y="692"/>
                </a:lnTo>
                <a:lnTo>
                  <a:pt x="1710" y="692"/>
                </a:lnTo>
                <a:lnTo>
                  <a:pt x="1711" y="692"/>
                </a:lnTo>
                <a:lnTo>
                  <a:pt x="1711" y="692"/>
                </a:lnTo>
                <a:lnTo>
                  <a:pt x="1712" y="692"/>
                </a:lnTo>
                <a:lnTo>
                  <a:pt x="1712" y="691"/>
                </a:lnTo>
                <a:lnTo>
                  <a:pt x="1712" y="691"/>
                </a:lnTo>
                <a:lnTo>
                  <a:pt x="1713" y="691"/>
                </a:lnTo>
                <a:lnTo>
                  <a:pt x="1713" y="690"/>
                </a:lnTo>
                <a:lnTo>
                  <a:pt x="1714" y="691"/>
                </a:lnTo>
                <a:lnTo>
                  <a:pt x="1714" y="690"/>
                </a:lnTo>
                <a:lnTo>
                  <a:pt x="1714" y="689"/>
                </a:lnTo>
                <a:lnTo>
                  <a:pt x="1716" y="690"/>
                </a:lnTo>
                <a:lnTo>
                  <a:pt x="1716" y="689"/>
                </a:lnTo>
                <a:lnTo>
                  <a:pt x="1717" y="689"/>
                </a:lnTo>
                <a:lnTo>
                  <a:pt x="1717" y="689"/>
                </a:lnTo>
                <a:lnTo>
                  <a:pt x="1717" y="690"/>
                </a:lnTo>
                <a:lnTo>
                  <a:pt x="1718" y="690"/>
                </a:lnTo>
                <a:lnTo>
                  <a:pt x="1718" y="690"/>
                </a:lnTo>
                <a:lnTo>
                  <a:pt x="1719" y="689"/>
                </a:lnTo>
                <a:lnTo>
                  <a:pt x="1719" y="688"/>
                </a:lnTo>
                <a:lnTo>
                  <a:pt x="1719" y="688"/>
                </a:lnTo>
                <a:lnTo>
                  <a:pt x="1720" y="688"/>
                </a:lnTo>
                <a:lnTo>
                  <a:pt x="1720" y="689"/>
                </a:lnTo>
                <a:lnTo>
                  <a:pt x="1721" y="689"/>
                </a:lnTo>
                <a:lnTo>
                  <a:pt x="1721" y="689"/>
                </a:lnTo>
                <a:lnTo>
                  <a:pt x="1722" y="689"/>
                </a:lnTo>
                <a:lnTo>
                  <a:pt x="1722" y="689"/>
                </a:lnTo>
                <a:lnTo>
                  <a:pt x="1722" y="688"/>
                </a:lnTo>
                <a:lnTo>
                  <a:pt x="1723" y="688"/>
                </a:lnTo>
                <a:lnTo>
                  <a:pt x="1723" y="689"/>
                </a:lnTo>
                <a:lnTo>
                  <a:pt x="1725" y="689"/>
                </a:lnTo>
                <a:lnTo>
                  <a:pt x="1725" y="690"/>
                </a:lnTo>
                <a:lnTo>
                  <a:pt x="1725" y="690"/>
                </a:lnTo>
                <a:lnTo>
                  <a:pt x="1726" y="690"/>
                </a:lnTo>
                <a:lnTo>
                  <a:pt x="1726" y="690"/>
                </a:lnTo>
                <a:lnTo>
                  <a:pt x="1727" y="690"/>
                </a:lnTo>
                <a:lnTo>
                  <a:pt x="1727" y="690"/>
                </a:lnTo>
                <a:lnTo>
                  <a:pt x="1727" y="690"/>
                </a:lnTo>
                <a:lnTo>
                  <a:pt x="1728" y="690"/>
                </a:lnTo>
                <a:lnTo>
                  <a:pt x="1728" y="690"/>
                </a:lnTo>
                <a:lnTo>
                  <a:pt x="1729" y="689"/>
                </a:lnTo>
                <a:lnTo>
                  <a:pt x="1729" y="687"/>
                </a:lnTo>
                <a:lnTo>
                  <a:pt x="1729" y="687"/>
                </a:lnTo>
                <a:lnTo>
                  <a:pt x="1730" y="687"/>
                </a:lnTo>
                <a:lnTo>
                  <a:pt x="1730" y="688"/>
                </a:lnTo>
                <a:lnTo>
                  <a:pt x="1731" y="689"/>
                </a:lnTo>
                <a:lnTo>
                  <a:pt x="1731" y="691"/>
                </a:lnTo>
                <a:lnTo>
                  <a:pt x="1731" y="692"/>
                </a:lnTo>
                <a:lnTo>
                  <a:pt x="1732" y="693"/>
                </a:lnTo>
                <a:lnTo>
                  <a:pt x="1732" y="694"/>
                </a:lnTo>
                <a:lnTo>
                  <a:pt x="1734" y="694"/>
                </a:lnTo>
                <a:lnTo>
                  <a:pt x="1734" y="696"/>
                </a:lnTo>
                <a:lnTo>
                  <a:pt x="1734" y="694"/>
                </a:lnTo>
                <a:lnTo>
                  <a:pt x="1735" y="694"/>
                </a:lnTo>
                <a:lnTo>
                  <a:pt x="1735" y="694"/>
                </a:lnTo>
                <a:lnTo>
                  <a:pt x="1736" y="693"/>
                </a:lnTo>
                <a:lnTo>
                  <a:pt x="1736" y="692"/>
                </a:lnTo>
                <a:lnTo>
                  <a:pt x="1737" y="691"/>
                </a:lnTo>
                <a:lnTo>
                  <a:pt x="1737" y="691"/>
                </a:lnTo>
                <a:lnTo>
                  <a:pt x="1737" y="690"/>
                </a:lnTo>
                <a:lnTo>
                  <a:pt x="1738" y="691"/>
                </a:lnTo>
                <a:lnTo>
                  <a:pt x="1738" y="691"/>
                </a:lnTo>
                <a:lnTo>
                  <a:pt x="1739" y="691"/>
                </a:lnTo>
                <a:lnTo>
                  <a:pt x="1739" y="691"/>
                </a:lnTo>
                <a:lnTo>
                  <a:pt x="1739" y="690"/>
                </a:lnTo>
                <a:lnTo>
                  <a:pt x="1740" y="691"/>
                </a:lnTo>
                <a:lnTo>
                  <a:pt x="1740" y="692"/>
                </a:lnTo>
                <a:lnTo>
                  <a:pt x="1741" y="691"/>
                </a:lnTo>
                <a:lnTo>
                  <a:pt x="1741" y="691"/>
                </a:lnTo>
                <a:lnTo>
                  <a:pt x="1741" y="690"/>
                </a:lnTo>
                <a:lnTo>
                  <a:pt x="1743" y="690"/>
                </a:lnTo>
                <a:lnTo>
                  <a:pt x="1743" y="690"/>
                </a:lnTo>
                <a:lnTo>
                  <a:pt x="1744" y="690"/>
                </a:lnTo>
                <a:lnTo>
                  <a:pt x="1744" y="688"/>
                </a:lnTo>
                <a:lnTo>
                  <a:pt x="1744" y="688"/>
                </a:lnTo>
                <a:lnTo>
                  <a:pt x="1745" y="687"/>
                </a:lnTo>
                <a:lnTo>
                  <a:pt x="1745" y="688"/>
                </a:lnTo>
                <a:lnTo>
                  <a:pt x="1746" y="687"/>
                </a:lnTo>
                <a:lnTo>
                  <a:pt x="1746" y="688"/>
                </a:lnTo>
                <a:lnTo>
                  <a:pt x="1746" y="688"/>
                </a:lnTo>
                <a:lnTo>
                  <a:pt x="1747" y="689"/>
                </a:lnTo>
                <a:lnTo>
                  <a:pt x="1747" y="689"/>
                </a:lnTo>
                <a:lnTo>
                  <a:pt x="1748" y="687"/>
                </a:lnTo>
                <a:lnTo>
                  <a:pt x="1748" y="687"/>
                </a:lnTo>
                <a:lnTo>
                  <a:pt x="1749" y="687"/>
                </a:lnTo>
                <a:lnTo>
                  <a:pt x="1749" y="687"/>
                </a:lnTo>
                <a:lnTo>
                  <a:pt x="1749" y="685"/>
                </a:lnTo>
                <a:lnTo>
                  <a:pt x="1750" y="685"/>
                </a:lnTo>
                <a:lnTo>
                  <a:pt x="1750" y="685"/>
                </a:lnTo>
                <a:lnTo>
                  <a:pt x="1752" y="687"/>
                </a:lnTo>
                <a:lnTo>
                  <a:pt x="1752" y="688"/>
                </a:lnTo>
                <a:lnTo>
                  <a:pt x="1752" y="689"/>
                </a:lnTo>
                <a:lnTo>
                  <a:pt x="1753" y="689"/>
                </a:lnTo>
                <a:lnTo>
                  <a:pt x="1753" y="689"/>
                </a:lnTo>
                <a:lnTo>
                  <a:pt x="1754" y="689"/>
                </a:lnTo>
                <a:lnTo>
                  <a:pt x="1754" y="690"/>
                </a:lnTo>
                <a:lnTo>
                  <a:pt x="1754" y="689"/>
                </a:lnTo>
                <a:lnTo>
                  <a:pt x="1755" y="691"/>
                </a:lnTo>
                <a:lnTo>
                  <a:pt x="1755" y="690"/>
                </a:lnTo>
                <a:lnTo>
                  <a:pt x="1756" y="687"/>
                </a:lnTo>
                <a:lnTo>
                  <a:pt x="1756" y="688"/>
                </a:lnTo>
                <a:lnTo>
                  <a:pt x="1756" y="687"/>
                </a:lnTo>
                <a:lnTo>
                  <a:pt x="1757" y="689"/>
                </a:lnTo>
                <a:lnTo>
                  <a:pt x="1757" y="688"/>
                </a:lnTo>
                <a:lnTo>
                  <a:pt x="1758" y="690"/>
                </a:lnTo>
                <a:lnTo>
                  <a:pt x="1758" y="690"/>
                </a:lnTo>
                <a:lnTo>
                  <a:pt x="1758" y="690"/>
                </a:lnTo>
                <a:lnTo>
                  <a:pt x="1759" y="690"/>
                </a:lnTo>
                <a:lnTo>
                  <a:pt x="1759" y="691"/>
                </a:lnTo>
                <a:lnTo>
                  <a:pt x="1761" y="691"/>
                </a:lnTo>
                <a:lnTo>
                  <a:pt x="1761" y="691"/>
                </a:lnTo>
                <a:lnTo>
                  <a:pt x="1761" y="692"/>
                </a:lnTo>
                <a:lnTo>
                  <a:pt x="1762" y="692"/>
                </a:lnTo>
                <a:lnTo>
                  <a:pt x="1762" y="691"/>
                </a:lnTo>
                <a:lnTo>
                  <a:pt x="1763" y="692"/>
                </a:lnTo>
                <a:lnTo>
                  <a:pt x="1763" y="691"/>
                </a:lnTo>
                <a:lnTo>
                  <a:pt x="1764" y="691"/>
                </a:lnTo>
                <a:lnTo>
                  <a:pt x="1764" y="689"/>
                </a:lnTo>
                <a:lnTo>
                  <a:pt x="1764" y="691"/>
                </a:lnTo>
                <a:lnTo>
                  <a:pt x="1765" y="691"/>
                </a:lnTo>
                <a:lnTo>
                  <a:pt x="1765" y="692"/>
                </a:lnTo>
                <a:lnTo>
                  <a:pt x="1766" y="692"/>
                </a:lnTo>
                <a:lnTo>
                  <a:pt x="1766" y="693"/>
                </a:lnTo>
                <a:lnTo>
                  <a:pt x="1766" y="694"/>
                </a:lnTo>
                <a:lnTo>
                  <a:pt x="1767" y="693"/>
                </a:lnTo>
                <a:lnTo>
                  <a:pt x="1767" y="694"/>
                </a:lnTo>
                <a:lnTo>
                  <a:pt x="1768" y="694"/>
                </a:lnTo>
                <a:lnTo>
                  <a:pt x="1768" y="696"/>
                </a:lnTo>
                <a:lnTo>
                  <a:pt x="1768" y="697"/>
                </a:lnTo>
                <a:lnTo>
                  <a:pt x="1770" y="698"/>
                </a:lnTo>
                <a:lnTo>
                  <a:pt x="1770" y="697"/>
                </a:lnTo>
                <a:lnTo>
                  <a:pt x="1771" y="699"/>
                </a:lnTo>
                <a:lnTo>
                  <a:pt x="1771" y="698"/>
                </a:lnTo>
                <a:lnTo>
                  <a:pt x="1771" y="698"/>
                </a:lnTo>
                <a:lnTo>
                  <a:pt x="1772" y="698"/>
                </a:lnTo>
                <a:lnTo>
                  <a:pt x="1772" y="697"/>
                </a:lnTo>
                <a:lnTo>
                  <a:pt x="1773" y="696"/>
                </a:lnTo>
                <a:lnTo>
                  <a:pt x="1773" y="694"/>
                </a:lnTo>
                <a:lnTo>
                  <a:pt x="1773" y="694"/>
                </a:lnTo>
                <a:lnTo>
                  <a:pt x="1774" y="693"/>
                </a:lnTo>
                <a:lnTo>
                  <a:pt x="1774" y="696"/>
                </a:lnTo>
                <a:lnTo>
                  <a:pt x="1775" y="696"/>
                </a:lnTo>
                <a:lnTo>
                  <a:pt x="1775" y="696"/>
                </a:lnTo>
                <a:lnTo>
                  <a:pt x="1775" y="697"/>
                </a:lnTo>
                <a:lnTo>
                  <a:pt x="1776" y="698"/>
                </a:lnTo>
                <a:lnTo>
                  <a:pt x="1776" y="697"/>
                </a:lnTo>
                <a:lnTo>
                  <a:pt x="1777" y="696"/>
                </a:lnTo>
                <a:lnTo>
                  <a:pt x="1777" y="694"/>
                </a:lnTo>
                <a:lnTo>
                  <a:pt x="1779" y="696"/>
                </a:lnTo>
                <a:lnTo>
                  <a:pt x="1779" y="694"/>
                </a:lnTo>
                <a:lnTo>
                  <a:pt x="1779" y="694"/>
                </a:lnTo>
                <a:lnTo>
                  <a:pt x="1780" y="694"/>
                </a:lnTo>
                <a:lnTo>
                  <a:pt x="1780" y="693"/>
                </a:lnTo>
                <a:lnTo>
                  <a:pt x="1781" y="693"/>
                </a:lnTo>
                <a:lnTo>
                  <a:pt x="1781" y="693"/>
                </a:lnTo>
                <a:lnTo>
                  <a:pt x="1781" y="694"/>
                </a:lnTo>
                <a:lnTo>
                  <a:pt x="1782" y="693"/>
                </a:lnTo>
                <a:lnTo>
                  <a:pt x="1782" y="693"/>
                </a:lnTo>
                <a:lnTo>
                  <a:pt x="1783" y="693"/>
                </a:lnTo>
                <a:lnTo>
                  <a:pt x="1783" y="694"/>
                </a:lnTo>
                <a:lnTo>
                  <a:pt x="1783" y="696"/>
                </a:lnTo>
                <a:lnTo>
                  <a:pt x="1784" y="697"/>
                </a:lnTo>
                <a:lnTo>
                  <a:pt x="1784" y="698"/>
                </a:lnTo>
                <a:lnTo>
                  <a:pt x="1785" y="697"/>
                </a:lnTo>
                <a:lnTo>
                  <a:pt x="1785" y="698"/>
                </a:lnTo>
                <a:lnTo>
                  <a:pt x="1785" y="697"/>
                </a:lnTo>
                <a:lnTo>
                  <a:pt x="1786" y="700"/>
                </a:lnTo>
                <a:lnTo>
                  <a:pt x="1786" y="700"/>
                </a:lnTo>
                <a:lnTo>
                  <a:pt x="1788" y="698"/>
                </a:lnTo>
                <a:lnTo>
                  <a:pt x="1788" y="698"/>
                </a:lnTo>
                <a:lnTo>
                  <a:pt x="1788" y="694"/>
                </a:lnTo>
                <a:lnTo>
                  <a:pt x="1789" y="693"/>
                </a:lnTo>
                <a:lnTo>
                  <a:pt x="1789" y="693"/>
                </a:lnTo>
                <a:lnTo>
                  <a:pt x="1790" y="693"/>
                </a:lnTo>
                <a:lnTo>
                  <a:pt x="1790" y="696"/>
                </a:lnTo>
                <a:lnTo>
                  <a:pt x="1790" y="696"/>
                </a:lnTo>
                <a:lnTo>
                  <a:pt x="1791" y="696"/>
                </a:lnTo>
                <a:lnTo>
                  <a:pt x="1791" y="694"/>
                </a:lnTo>
                <a:lnTo>
                  <a:pt x="1792" y="696"/>
                </a:lnTo>
                <a:lnTo>
                  <a:pt x="1792" y="696"/>
                </a:lnTo>
                <a:lnTo>
                  <a:pt x="1793" y="697"/>
                </a:lnTo>
                <a:lnTo>
                  <a:pt x="1793" y="697"/>
                </a:lnTo>
                <a:lnTo>
                  <a:pt x="1793" y="697"/>
                </a:lnTo>
                <a:lnTo>
                  <a:pt x="1794" y="696"/>
                </a:lnTo>
                <a:lnTo>
                  <a:pt x="1794" y="694"/>
                </a:lnTo>
                <a:lnTo>
                  <a:pt x="1795" y="693"/>
                </a:lnTo>
                <a:lnTo>
                  <a:pt x="1795" y="692"/>
                </a:lnTo>
                <a:lnTo>
                  <a:pt x="1795" y="692"/>
                </a:lnTo>
                <a:lnTo>
                  <a:pt x="1797" y="692"/>
                </a:lnTo>
                <a:lnTo>
                  <a:pt x="1797" y="692"/>
                </a:lnTo>
                <a:lnTo>
                  <a:pt x="1798" y="692"/>
                </a:lnTo>
                <a:lnTo>
                  <a:pt x="1798" y="692"/>
                </a:lnTo>
                <a:lnTo>
                  <a:pt x="1798" y="693"/>
                </a:lnTo>
                <a:lnTo>
                  <a:pt x="1799" y="694"/>
                </a:lnTo>
                <a:lnTo>
                  <a:pt x="1799" y="694"/>
                </a:lnTo>
                <a:lnTo>
                  <a:pt x="1800" y="693"/>
                </a:lnTo>
                <a:lnTo>
                  <a:pt x="1800" y="693"/>
                </a:lnTo>
                <a:lnTo>
                  <a:pt x="1800" y="692"/>
                </a:lnTo>
                <a:lnTo>
                  <a:pt x="1801" y="692"/>
                </a:lnTo>
                <a:lnTo>
                  <a:pt x="1801" y="691"/>
                </a:lnTo>
                <a:lnTo>
                  <a:pt x="1802" y="690"/>
                </a:lnTo>
                <a:lnTo>
                  <a:pt x="1802" y="690"/>
                </a:lnTo>
                <a:lnTo>
                  <a:pt x="1802" y="689"/>
                </a:lnTo>
                <a:lnTo>
                  <a:pt x="1803" y="689"/>
                </a:lnTo>
                <a:lnTo>
                  <a:pt x="1803" y="689"/>
                </a:lnTo>
                <a:lnTo>
                  <a:pt x="1804" y="689"/>
                </a:lnTo>
                <a:lnTo>
                  <a:pt x="1804" y="690"/>
                </a:lnTo>
                <a:lnTo>
                  <a:pt x="1806" y="689"/>
                </a:lnTo>
                <a:lnTo>
                  <a:pt x="1806" y="691"/>
                </a:lnTo>
                <a:lnTo>
                  <a:pt x="1806" y="690"/>
                </a:lnTo>
                <a:lnTo>
                  <a:pt x="1807" y="690"/>
                </a:lnTo>
                <a:lnTo>
                  <a:pt x="1807" y="689"/>
                </a:lnTo>
                <a:lnTo>
                  <a:pt x="1808" y="690"/>
                </a:lnTo>
                <a:lnTo>
                  <a:pt x="1808" y="690"/>
                </a:lnTo>
                <a:lnTo>
                  <a:pt x="1808" y="691"/>
                </a:lnTo>
                <a:lnTo>
                  <a:pt x="1809" y="693"/>
                </a:lnTo>
                <a:lnTo>
                  <a:pt x="1809" y="693"/>
                </a:lnTo>
                <a:lnTo>
                  <a:pt x="1810" y="693"/>
                </a:lnTo>
                <a:lnTo>
                  <a:pt x="1810" y="693"/>
                </a:lnTo>
                <a:lnTo>
                  <a:pt x="1810" y="692"/>
                </a:lnTo>
                <a:lnTo>
                  <a:pt x="1811" y="693"/>
                </a:lnTo>
                <a:lnTo>
                  <a:pt x="1811" y="693"/>
                </a:lnTo>
                <a:lnTo>
                  <a:pt x="1812" y="693"/>
                </a:lnTo>
                <a:lnTo>
                  <a:pt x="1812" y="693"/>
                </a:lnTo>
                <a:lnTo>
                  <a:pt x="1812" y="693"/>
                </a:lnTo>
                <a:lnTo>
                  <a:pt x="1813" y="694"/>
                </a:lnTo>
                <a:lnTo>
                  <a:pt x="1813" y="693"/>
                </a:lnTo>
                <a:lnTo>
                  <a:pt x="1815" y="693"/>
                </a:lnTo>
                <a:lnTo>
                  <a:pt x="1815" y="693"/>
                </a:lnTo>
                <a:lnTo>
                  <a:pt x="1815" y="693"/>
                </a:lnTo>
                <a:lnTo>
                  <a:pt x="1816" y="693"/>
                </a:lnTo>
                <a:lnTo>
                  <a:pt x="1816" y="693"/>
                </a:lnTo>
                <a:lnTo>
                  <a:pt x="1817" y="692"/>
                </a:lnTo>
                <a:lnTo>
                  <a:pt x="1817" y="692"/>
                </a:lnTo>
                <a:lnTo>
                  <a:pt x="1817" y="690"/>
                </a:lnTo>
                <a:lnTo>
                  <a:pt x="1818" y="690"/>
                </a:lnTo>
                <a:lnTo>
                  <a:pt x="1818" y="690"/>
                </a:lnTo>
                <a:lnTo>
                  <a:pt x="1819" y="689"/>
                </a:lnTo>
                <a:lnTo>
                  <a:pt x="1819" y="688"/>
                </a:lnTo>
                <a:lnTo>
                  <a:pt x="1820" y="687"/>
                </a:lnTo>
                <a:lnTo>
                  <a:pt x="1820" y="684"/>
                </a:lnTo>
                <a:lnTo>
                  <a:pt x="1820" y="683"/>
                </a:lnTo>
                <a:lnTo>
                  <a:pt x="1821" y="682"/>
                </a:lnTo>
                <a:lnTo>
                  <a:pt x="1821" y="682"/>
                </a:lnTo>
                <a:lnTo>
                  <a:pt x="1822" y="681"/>
                </a:lnTo>
                <a:lnTo>
                  <a:pt x="1822" y="680"/>
                </a:lnTo>
                <a:lnTo>
                  <a:pt x="1822" y="681"/>
                </a:lnTo>
                <a:lnTo>
                  <a:pt x="1824" y="682"/>
                </a:lnTo>
                <a:lnTo>
                  <a:pt x="1824" y="684"/>
                </a:lnTo>
                <a:lnTo>
                  <a:pt x="1825" y="687"/>
                </a:lnTo>
                <a:lnTo>
                  <a:pt x="1825" y="688"/>
                </a:lnTo>
                <a:lnTo>
                  <a:pt x="1825" y="690"/>
                </a:lnTo>
                <a:lnTo>
                  <a:pt x="1826" y="691"/>
                </a:lnTo>
                <a:lnTo>
                  <a:pt x="1826" y="691"/>
                </a:lnTo>
                <a:lnTo>
                  <a:pt x="1827" y="692"/>
                </a:lnTo>
                <a:lnTo>
                  <a:pt x="1827" y="691"/>
                </a:lnTo>
                <a:lnTo>
                  <a:pt x="1827" y="691"/>
                </a:lnTo>
                <a:lnTo>
                  <a:pt x="1828" y="692"/>
                </a:lnTo>
                <a:lnTo>
                  <a:pt x="1828" y="692"/>
                </a:lnTo>
                <a:lnTo>
                  <a:pt x="1829" y="692"/>
                </a:lnTo>
                <a:lnTo>
                  <a:pt x="1829" y="693"/>
                </a:lnTo>
                <a:lnTo>
                  <a:pt x="1829" y="693"/>
                </a:lnTo>
                <a:lnTo>
                  <a:pt x="1830" y="693"/>
                </a:lnTo>
                <a:lnTo>
                  <a:pt x="1830" y="693"/>
                </a:lnTo>
                <a:lnTo>
                  <a:pt x="1831" y="693"/>
                </a:lnTo>
                <a:lnTo>
                  <a:pt x="1831" y="692"/>
                </a:lnTo>
                <a:lnTo>
                  <a:pt x="1831" y="694"/>
                </a:lnTo>
                <a:lnTo>
                  <a:pt x="1833" y="692"/>
                </a:lnTo>
                <a:lnTo>
                  <a:pt x="1833" y="693"/>
                </a:lnTo>
                <a:lnTo>
                  <a:pt x="1834" y="691"/>
                </a:lnTo>
                <a:lnTo>
                  <a:pt x="1834" y="691"/>
                </a:lnTo>
                <a:lnTo>
                  <a:pt x="1835" y="690"/>
                </a:lnTo>
                <a:lnTo>
                  <a:pt x="1835" y="690"/>
                </a:lnTo>
                <a:lnTo>
                  <a:pt x="1835" y="690"/>
                </a:lnTo>
                <a:lnTo>
                  <a:pt x="1836" y="690"/>
                </a:lnTo>
                <a:lnTo>
                  <a:pt x="1836" y="690"/>
                </a:lnTo>
                <a:lnTo>
                  <a:pt x="1837" y="690"/>
                </a:lnTo>
                <a:lnTo>
                  <a:pt x="1837" y="691"/>
                </a:lnTo>
                <a:lnTo>
                  <a:pt x="1837" y="691"/>
                </a:lnTo>
                <a:lnTo>
                  <a:pt x="1838" y="691"/>
                </a:lnTo>
                <a:lnTo>
                  <a:pt x="1838" y="692"/>
                </a:lnTo>
                <a:lnTo>
                  <a:pt x="1839" y="691"/>
                </a:lnTo>
                <a:lnTo>
                  <a:pt x="1839" y="691"/>
                </a:lnTo>
                <a:lnTo>
                  <a:pt x="1839" y="690"/>
                </a:lnTo>
                <a:lnTo>
                  <a:pt x="1840" y="692"/>
                </a:lnTo>
                <a:lnTo>
                  <a:pt x="1840" y="692"/>
                </a:lnTo>
                <a:lnTo>
                  <a:pt x="1842" y="693"/>
                </a:lnTo>
                <a:lnTo>
                  <a:pt x="1842" y="693"/>
                </a:lnTo>
                <a:lnTo>
                  <a:pt x="1842" y="693"/>
                </a:lnTo>
                <a:lnTo>
                  <a:pt x="1843" y="694"/>
                </a:lnTo>
                <a:lnTo>
                  <a:pt x="1843" y="696"/>
                </a:lnTo>
                <a:lnTo>
                  <a:pt x="1844" y="694"/>
                </a:lnTo>
                <a:lnTo>
                  <a:pt x="1844" y="696"/>
                </a:lnTo>
                <a:lnTo>
                  <a:pt x="1844" y="694"/>
                </a:lnTo>
                <a:lnTo>
                  <a:pt x="1845" y="693"/>
                </a:lnTo>
                <a:lnTo>
                  <a:pt x="1845" y="693"/>
                </a:lnTo>
                <a:lnTo>
                  <a:pt x="1846" y="692"/>
                </a:lnTo>
                <a:lnTo>
                  <a:pt x="1846" y="692"/>
                </a:lnTo>
                <a:lnTo>
                  <a:pt x="1846" y="690"/>
                </a:lnTo>
                <a:lnTo>
                  <a:pt x="1847" y="692"/>
                </a:lnTo>
                <a:lnTo>
                  <a:pt x="1847" y="691"/>
                </a:lnTo>
                <a:lnTo>
                  <a:pt x="1848" y="692"/>
                </a:lnTo>
                <a:lnTo>
                  <a:pt x="1848" y="694"/>
                </a:lnTo>
                <a:lnTo>
                  <a:pt x="1849" y="694"/>
                </a:lnTo>
                <a:lnTo>
                  <a:pt x="1849" y="697"/>
                </a:lnTo>
                <a:lnTo>
                  <a:pt x="1849" y="698"/>
                </a:lnTo>
                <a:lnTo>
                  <a:pt x="1851" y="699"/>
                </a:lnTo>
                <a:lnTo>
                  <a:pt x="1851" y="700"/>
                </a:lnTo>
                <a:lnTo>
                  <a:pt x="1852" y="701"/>
                </a:lnTo>
                <a:lnTo>
                  <a:pt x="1852" y="700"/>
                </a:lnTo>
                <a:lnTo>
                  <a:pt x="1852" y="701"/>
                </a:lnTo>
                <a:lnTo>
                  <a:pt x="1853" y="700"/>
                </a:lnTo>
                <a:lnTo>
                  <a:pt x="1853" y="699"/>
                </a:lnTo>
                <a:lnTo>
                  <a:pt x="1854" y="700"/>
                </a:lnTo>
                <a:lnTo>
                  <a:pt x="1854" y="698"/>
                </a:lnTo>
                <a:lnTo>
                  <a:pt x="1854" y="699"/>
                </a:lnTo>
                <a:lnTo>
                  <a:pt x="1855" y="700"/>
                </a:lnTo>
                <a:lnTo>
                  <a:pt x="1855" y="701"/>
                </a:lnTo>
                <a:lnTo>
                  <a:pt x="1856" y="701"/>
                </a:lnTo>
                <a:lnTo>
                  <a:pt x="1856" y="701"/>
                </a:lnTo>
                <a:lnTo>
                  <a:pt x="1856" y="700"/>
                </a:lnTo>
                <a:lnTo>
                  <a:pt x="1857" y="699"/>
                </a:lnTo>
                <a:lnTo>
                  <a:pt x="1857" y="698"/>
                </a:lnTo>
                <a:lnTo>
                  <a:pt x="1858" y="700"/>
                </a:lnTo>
                <a:lnTo>
                  <a:pt x="1858" y="699"/>
                </a:lnTo>
                <a:lnTo>
                  <a:pt x="1858" y="699"/>
                </a:lnTo>
                <a:lnTo>
                  <a:pt x="1860" y="699"/>
                </a:lnTo>
                <a:lnTo>
                  <a:pt x="1860" y="700"/>
                </a:lnTo>
                <a:lnTo>
                  <a:pt x="1861" y="700"/>
                </a:lnTo>
                <a:lnTo>
                  <a:pt x="1861" y="699"/>
                </a:lnTo>
                <a:lnTo>
                  <a:pt x="1861" y="699"/>
                </a:lnTo>
                <a:lnTo>
                  <a:pt x="1862" y="698"/>
                </a:lnTo>
                <a:lnTo>
                  <a:pt x="1862" y="699"/>
                </a:lnTo>
                <a:lnTo>
                  <a:pt x="1863" y="699"/>
                </a:lnTo>
                <a:lnTo>
                  <a:pt x="1863" y="699"/>
                </a:lnTo>
                <a:lnTo>
                  <a:pt x="1864" y="700"/>
                </a:lnTo>
                <a:lnTo>
                  <a:pt x="1864" y="699"/>
                </a:lnTo>
                <a:lnTo>
                  <a:pt x="1864" y="698"/>
                </a:lnTo>
                <a:lnTo>
                  <a:pt x="1865" y="699"/>
                </a:lnTo>
                <a:lnTo>
                  <a:pt x="1865" y="698"/>
                </a:lnTo>
                <a:lnTo>
                  <a:pt x="1866" y="698"/>
                </a:lnTo>
                <a:lnTo>
                  <a:pt x="1866" y="696"/>
                </a:lnTo>
                <a:lnTo>
                  <a:pt x="1866" y="694"/>
                </a:lnTo>
                <a:lnTo>
                  <a:pt x="1867" y="694"/>
                </a:lnTo>
                <a:lnTo>
                  <a:pt x="1867" y="694"/>
                </a:lnTo>
                <a:lnTo>
                  <a:pt x="1869" y="696"/>
                </a:lnTo>
                <a:lnTo>
                  <a:pt x="1869" y="696"/>
                </a:lnTo>
                <a:lnTo>
                  <a:pt x="1869" y="697"/>
                </a:lnTo>
                <a:lnTo>
                  <a:pt x="1870" y="697"/>
                </a:lnTo>
                <a:lnTo>
                  <a:pt x="1870" y="696"/>
                </a:lnTo>
                <a:lnTo>
                  <a:pt x="1871" y="694"/>
                </a:lnTo>
                <a:lnTo>
                  <a:pt x="1871" y="693"/>
                </a:lnTo>
                <a:lnTo>
                  <a:pt x="1871" y="692"/>
                </a:lnTo>
                <a:lnTo>
                  <a:pt x="1872" y="692"/>
                </a:lnTo>
                <a:lnTo>
                  <a:pt x="1872" y="693"/>
                </a:lnTo>
                <a:lnTo>
                  <a:pt x="1873" y="694"/>
                </a:lnTo>
                <a:lnTo>
                  <a:pt x="1873" y="696"/>
                </a:lnTo>
                <a:lnTo>
                  <a:pt x="1873" y="694"/>
                </a:lnTo>
                <a:lnTo>
                  <a:pt x="1874" y="693"/>
                </a:lnTo>
                <a:lnTo>
                  <a:pt x="1874" y="693"/>
                </a:lnTo>
                <a:lnTo>
                  <a:pt x="1875" y="693"/>
                </a:lnTo>
                <a:lnTo>
                  <a:pt x="1875" y="693"/>
                </a:lnTo>
                <a:lnTo>
                  <a:pt x="1876" y="696"/>
                </a:lnTo>
                <a:lnTo>
                  <a:pt x="1876" y="697"/>
                </a:lnTo>
                <a:lnTo>
                  <a:pt x="1876" y="697"/>
                </a:lnTo>
                <a:lnTo>
                  <a:pt x="1878" y="697"/>
                </a:lnTo>
                <a:lnTo>
                  <a:pt x="1878" y="697"/>
                </a:lnTo>
                <a:lnTo>
                  <a:pt x="1879" y="696"/>
                </a:lnTo>
                <a:lnTo>
                  <a:pt x="1879" y="696"/>
                </a:lnTo>
                <a:lnTo>
                  <a:pt x="1879" y="697"/>
                </a:lnTo>
                <a:lnTo>
                  <a:pt x="1880" y="697"/>
                </a:lnTo>
                <a:lnTo>
                  <a:pt x="1880" y="697"/>
                </a:lnTo>
                <a:lnTo>
                  <a:pt x="1881" y="698"/>
                </a:lnTo>
                <a:lnTo>
                  <a:pt x="1881" y="699"/>
                </a:lnTo>
                <a:lnTo>
                  <a:pt x="1881" y="699"/>
                </a:lnTo>
                <a:lnTo>
                  <a:pt x="1882" y="700"/>
                </a:lnTo>
                <a:lnTo>
                  <a:pt x="1882" y="701"/>
                </a:lnTo>
                <a:lnTo>
                  <a:pt x="1883" y="701"/>
                </a:lnTo>
                <a:lnTo>
                  <a:pt x="1883" y="701"/>
                </a:lnTo>
                <a:lnTo>
                  <a:pt x="1883" y="702"/>
                </a:lnTo>
                <a:lnTo>
                  <a:pt x="1884" y="702"/>
                </a:lnTo>
                <a:lnTo>
                  <a:pt x="1884" y="703"/>
                </a:lnTo>
                <a:lnTo>
                  <a:pt x="1885" y="705"/>
                </a:lnTo>
                <a:lnTo>
                  <a:pt x="1885" y="705"/>
                </a:lnTo>
                <a:lnTo>
                  <a:pt x="1885" y="703"/>
                </a:lnTo>
                <a:lnTo>
                  <a:pt x="1887" y="702"/>
                </a:lnTo>
                <a:lnTo>
                  <a:pt x="1887" y="701"/>
                </a:lnTo>
                <a:lnTo>
                  <a:pt x="1888" y="702"/>
                </a:lnTo>
                <a:lnTo>
                  <a:pt x="1888" y="702"/>
                </a:lnTo>
                <a:lnTo>
                  <a:pt x="1888" y="702"/>
                </a:lnTo>
                <a:lnTo>
                  <a:pt x="1889" y="701"/>
                </a:lnTo>
                <a:lnTo>
                  <a:pt x="1889" y="702"/>
                </a:lnTo>
                <a:lnTo>
                  <a:pt x="1890" y="701"/>
                </a:lnTo>
                <a:lnTo>
                  <a:pt x="1890" y="702"/>
                </a:lnTo>
                <a:lnTo>
                  <a:pt x="1891" y="702"/>
                </a:lnTo>
                <a:lnTo>
                  <a:pt x="1891" y="702"/>
                </a:lnTo>
                <a:lnTo>
                  <a:pt x="1891" y="700"/>
                </a:lnTo>
                <a:lnTo>
                  <a:pt x="1892" y="700"/>
                </a:lnTo>
                <a:lnTo>
                  <a:pt x="1892" y="700"/>
                </a:lnTo>
                <a:lnTo>
                  <a:pt x="1893" y="700"/>
                </a:lnTo>
                <a:lnTo>
                  <a:pt x="1893" y="701"/>
                </a:lnTo>
                <a:lnTo>
                  <a:pt x="1893" y="700"/>
                </a:lnTo>
                <a:lnTo>
                  <a:pt x="1894" y="700"/>
                </a:lnTo>
                <a:lnTo>
                  <a:pt x="1894" y="699"/>
                </a:lnTo>
                <a:lnTo>
                  <a:pt x="1896" y="700"/>
                </a:lnTo>
                <a:lnTo>
                  <a:pt x="1896" y="699"/>
                </a:lnTo>
                <a:lnTo>
                  <a:pt x="1896" y="699"/>
                </a:lnTo>
                <a:lnTo>
                  <a:pt x="1897" y="699"/>
                </a:lnTo>
                <a:lnTo>
                  <a:pt x="1897" y="700"/>
                </a:lnTo>
                <a:lnTo>
                  <a:pt x="1898" y="698"/>
                </a:lnTo>
                <a:lnTo>
                  <a:pt x="1898" y="696"/>
                </a:lnTo>
                <a:lnTo>
                  <a:pt x="1898" y="696"/>
                </a:lnTo>
                <a:lnTo>
                  <a:pt x="1899" y="696"/>
                </a:lnTo>
                <a:lnTo>
                  <a:pt x="1899" y="696"/>
                </a:lnTo>
                <a:lnTo>
                  <a:pt x="1900" y="694"/>
                </a:lnTo>
                <a:lnTo>
                  <a:pt x="1900" y="696"/>
                </a:lnTo>
                <a:lnTo>
                  <a:pt x="1900" y="696"/>
                </a:lnTo>
                <a:lnTo>
                  <a:pt x="1901" y="696"/>
                </a:lnTo>
                <a:lnTo>
                  <a:pt x="1901" y="697"/>
                </a:lnTo>
                <a:lnTo>
                  <a:pt x="1902" y="697"/>
                </a:lnTo>
                <a:lnTo>
                  <a:pt x="1902" y="697"/>
                </a:lnTo>
                <a:lnTo>
                  <a:pt x="1902" y="697"/>
                </a:lnTo>
                <a:lnTo>
                  <a:pt x="1903" y="696"/>
                </a:lnTo>
                <a:lnTo>
                  <a:pt x="1903" y="696"/>
                </a:lnTo>
                <a:lnTo>
                  <a:pt x="1905" y="697"/>
                </a:lnTo>
                <a:lnTo>
                  <a:pt x="1905" y="696"/>
                </a:lnTo>
                <a:lnTo>
                  <a:pt x="1906" y="696"/>
                </a:lnTo>
                <a:lnTo>
                  <a:pt x="1906" y="696"/>
                </a:lnTo>
                <a:lnTo>
                  <a:pt x="1906" y="697"/>
                </a:lnTo>
                <a:lnTo>
                  <a:pt x="1907" y="697"/>
                </a:lnTo>
                <a:lnTo>
                  <a:pt x="1907" y="697"/>
                </a:lnTo>
                <a:lnTo>
                  <a:pt x="1908" y="698"/>
                </a:lnTo>
                <a:lnTo>
                  <a:pt x="1908" y="698"/>
                </a:lnTo>
                <a:lnTo>
                  <a:pt x="1908" y="698"/>
                </a:lnTo>
                <a:lnTo>
                  <a:pt x="1909" y="699"/>
                </a:lnTo>
                <a:lnTo>
                  <a:pt x="1909" y="700"/>
                </a:lnTo>
                <a:lnTo>
                  <a:pt x="1910" y="700"/>
                </a:lnTo>
                <a:lnTo>
                  <a:pt x="1910" y="699"/>
                </a:lnTo>
                <a:lnTo>
                  <a:pt x="1910" y="698"/>
                </a:lnTo>
                <a:lnTo>
                  <a:pt x="1911" y="698"/>
                </a:lnTo>
                <a:lnTo>
                  <a:pt x="1911" y="697"/>
                </a:lnTo>
                <a:lnTo>
                  <a:pt x="1912" y="697"/>
                </a:lnTo>
                <a:lnTo>
                  <a:pt x="1912" y="694"/>
                </a:lnTo>
                <a:lnTo>
                  <a:pt x="1912" y="693"/>
                </a:lnTo>
                <a:lnTo>
                  <a:pt x="1914" y="694"/>
                </a:lnTo>
                <a:lnTo>
                  <a:pt x="1914" y="694"/>
                </a:lnTo>
                <a:lnTo>
                  <a:pt x="1915" y="693"/>
                </a:lnTo>
                <a:lnTo>
                  <a:pt x="1915" y="693"/>
                </a:lnTo>
                <a:lnTo>
                  <a:pt x="1915" y="692"/>
                </a:lnTo>
                <a:lnTo>
                  <a:pt x="1916" y="692"/>
                </a:lnTo>
                <a:lnTo>
                  <a:pt x="1916" y="692"/>
                </a:lnTo>
                <a:lnTo>
                  <a:pt x="1917" y="693"/>
                </a:lnTo>
                <a:lnTo>
                  <a:pt x="1917" y="693"/>
                </a:lnTo>
                <a:lnTo>
                  <a:pt x="1917" y="693"/>
                </a:lnTo>
                <a:lnTo>
                  <a:pt x="1918" y="692"/>
                </a:lnTo>
                <a:lnTo>
                  <a:pt x="1918" y="691"/>
                </a:lnTo>
                <a:lnTo>
                  <a:pt x="1919" y="691"/>
                </a:lnTo>
                <a:lnTo>
                  <a:pt x="1919" y="691"/>
                </a:lnTo>
                <a:lnTo>
                  <a:pt x="1920" y="692"/>
                </a:lnTo>
                <a:lnTo>
                  <a:pt x="1920" y="692"/>
                </a:lnTo>
                <a:lnTo>
                  <a:pt x="1920" y="694"/>
                </a:lnTo>
                <a:lnTo>
                  <a:pt x="1921" y="696"/>
                </a:lnTo>
                <a:lnTo>
                  <a:pt x="1921" y="697"/>
                </a:lnTo>
                <a:lnTo>
                  <a:pt x="1923" y="698"/>
                </a:lnTo>
                <a:lnTo>
                  <a:pt x="1923" y="699"/>
                </a:lnTo>
                <a:lnTo>
                  <a:pt x="1923" y="699"/>
                </a:lnTo>
                <a:lnTo>
                  <a:pt x="1924" y="701"/>
                </a:lnTo>
                <a:lnTo>
                  <a:pt x="1924" y="702"/>
                </a:lnTo>
                <a:lnTo>
                  <a:pt x="1925" y="701"/>
                </a:lnTo>
                <a:lnTo>
                  <a:pt x="1925" y="700"/>
                </a:lnTo>
                <a:lnTo>
                  <a:pt x="1925" y="700"/>
                </a:lnTo>
                <a:lnTo>
                  <a:pt x="1926" y="700"/>
                </a:lnTo>
                <a:lnTo>
                  <a:pt x="1926" y="699"/>
                </a:lnTo>
                <a:lnTo>
                  <a:pt x="1927" y="698"/>
                </a:lnTo>
                <a:lnTo>
                  <a:pt x="1927" y="699"/>
                </a:lnTo>
                <a:lnTo>
                  <a:pt x="1927" y="699"/>
                </a:lnTo>
                <a:lnTo>
                  <a:pt x="1928" y="699"/>
                </a:lnTo>
                <a:lnTo>
                  <a:pt x="1928" y="699"/>
                </a:lnTo>
                <a:lnTo>
                  <a:pt x="1929" y="699"/>
                </a:lnTo>
                <a:lnTo>
                  <a:pt x="1929" y="699"/>
                </a:lnTo>
                <a:lnTo>
                  <a:pt x="1929" y="700"/>
                </a:lnTo>
                <a:lnTo>
                  <a:pt x="1930" y="701"/>
                </a:lnTo>
                <a:lnTo>
                  <a:pt x="1930" y="701"/>
                </a:lnTo>
                <a:lnTo>
                  <a:pt x="1932" y="701"/>
                </a:lnTo>
                <a:lnTo>
                  <a:pt x="1932" y="701"/>
                </a:lnTo>
                <a:lnTo>
                  <a:pt x="1933" y="700"/>
                </a:lnTo>
                <a:lnTo>
                  <a:pt x="1933" y="701"/>
                </a:lnTo>
                <a:lnTo>
                  <a:pt x="1933" y="700"/>
                </a:lnTo>
                <a:lnTo>
                  <a:pt x="1934" y="700"/>
                </a:lnTo>
                <a:lnTo>
                  <a:pt x="1934" y="698"/>
                </a:lnTo>
                <a:lnTo>
                  <a:pt x="1935" y="698"/>
                </a:lnTo>
                <a:lnTo>
                  <a:pt x="1935" y="698"/>
                </a:lnTo>
                <a:lnTo>
                  <a:pt x="1935" y="697"/>
                </a:lnTo>
                <a:lnTo>
                  <a:pt x="1936" y="697"/>
                </a:lnTo>
                <a:lnTo>
                  <a:pt x="1936" y="696"/>
                </a:lnTo>
                <a:lnTo>
                  <a:pt x="1937" y="698"/>
                </a:lnTo>
                <a:lnTo>
                  <a:pt x="1937" y="697"/>
                </a:lnTo>
                <a:lnTo>
                  <a:pt x="1937" y="698"/>
                </a:lnTo>
                <a:lnTo>
                  <a:pt x="1938" y="699"/>
                </a:lnTo>
                <a:lnTo>
                  <a:pt x="1938" y="699"/>
                </a:lnTo>
                <a:lnTo>
                  <a:pt x="1939" y="700"/>
                </a:lnTo>
                <a:lnTo>
                  <a:pt x="1939" y="700"/>
                </a:lnTo>
                <a:lnTo>
                  <a:pt x="1939" y="700"/>
                </a:lnTo>
                <a:lnTo>
                  <a:pt x="1941" y="698"/>
                </a:lnTo>
                <a:lnTo>
                  <a:pt x="1941" y="698"/>
                </a:lnTo>
                <a:lnTo>
                  <a:pt x="1942" y="697"/>
                </a:lnTo>
                <a:lnTo>
                  <a:pt x="1942" y="698"/>
                </a:lnTo>
                <a:lnTo>
                  <a:pt x="1942" y="697"/>
                </a:lnTo>
                <a:lnTo>
                  <a:pt x="1943" y="697"/>
                </a:lnTo>
                <a:lnTo>
                  <a:pt x="1943" y="698"/>
                </a:lnTo>
                <a:lnTo>
                  <a:pt x="1944" y="700"/>
                </a:lnTo>
                <a:lnTo>
                  <a:pt x="1944" y="701"/>
                </a:lnTo>
                <a:lnTo>
                  <a:pt x="1944" y="702"/>
                </a:lnTo>
                <a:lnTo>
                  <a:pt x="1945" y="703"/>
                </a:lnTo>
                <a:lnTo>
                  <a:pt x="1945" y="702"/>
                </a:lnTo>
                <a:lnTo>
                  <a:pt x="1946" y="702"/>
                </a:lnTo>
                <a:lnTo>
                  <a:pt x="1946" y="700"/>
                </a:lnTo>
                <a:lnTo>
                  <a:pt x="1947" y="699"/>
                </a:lnTo>
                <a:lnTo>
                  <a:pt x="1947" y="697"/>
                </a:lnTo>
                <a:lnTo>
                  <a:pt x="1947" y="696"/>
                </a:lnTo>
                <a:lnTo>
                  <a:pt x="1948" y="697"/>
                </a:lnTo>
                <a:lnTo>
                  <a:pt x="1948" y="697"/>
                </a:lnTo>
                <a:lnTo>
                  <a:pt x="1949" y="698"/>
                </a:lnTo>
                <a:lnTo>
                  <a:pt x="1949" y="698"/>
                </a:lnTo>
                <a:lnTo>
                  <a:pt x="1949" y="700"/>
                </a:lnTo>
                <a:lnTo>
                  <a:pt x="1951" y="700"/>
                </a:lnTo>
                <a:lnTo>
                  <a:pt x="1951" y="701"/>
                </a:lnTo>
                <a:lnTo>
                  <a:pt x="1952" y="702"/>
                </a:lnTo>
                <a:lnTo>
                  <a:pt x="1952" y="702"/>
                </a:lnTo>
                <a:lnTo>
                  <a:pt x="1952" y="702"/>
                </a:lnTo>
                <a:lnTo>
                  <a:pt x="1953" y="702"/>
                </a:lnTo>
                <a:lnTo>
                  <a:pt x="1953" y="703"/>
                </a:lnTo>
                <a:lnTo>
                  <a:pt x="1954" y="705"/>
                </a:lnTo>
                <a:lnTo>
                  <a:pt x="1954" y="706"/>
                </a:lnTo>
                <a:lnTo>
                  <a:pt x="1954" y="706"/>
                </a:lnTo>
                <a:lnTo>
                  <a:pt x="1955" y="706"/>
                </a:lnTo>
                <a:lnTo>
                  <a:pt x="1955" y="705"/>
                </a:lnTo>
                <a:lnTo>
                  <a:pt x="1956" y="705"/>
                </a:lnTo>
                <a:lnTo>
                  <a:pt x="1956" y="703"/>
                </a:lnTo>
                <a:lnTo>
                  <a:pt x="1956" y="705"/>
                </a:lnTo>
                <a:lnTo>
                  <a:pt x="1957" y="703"/>
                </a:lnTo>
                <a:lnTo>
                  <a:pt x="1957" y="703"/>
                </a:lnTo>
                <a:lnTo>
                  <a:pt x="1958" y="703"/>
                </a:lnTo>
                <a:lnTo>
                  <a:pt x="1958" y="705"/>
                </a:lnTo>
                <a:lnTo>
                  <a:pt x="1958" y="705"/>
                </a:lnTo>
                <a:lnTo>
                  <a:pt x="1960" y="703"/>
                </a:lnTo>
                <a:lnTo>
                  <a:pt x="1960" y="705"/>
                </a:lnTo>
                <a:lnTo>
                  <a:pt x="1961" y="703"/>
                </a:lnTo>
                <a:lnTo>
                  <a:pt x="1961" y="703"/>
                </a:lnTo>
                <a:lnTo>
                  <a:pt x="1962" y="702"/>
                </a:lnTo>
                <a:lnTo>
                  <a:pt x="1962" y="701"/>
                </a:lnTo>
                <a:lnTo>
                  <a:pt x="1962" y="701"/>
                </a:lnTo>
                <a:lnTo>
                  <a:pt x="1963" y="702"/>
                </a:lnTo>
                <a:lnTo>
                  <a:pt x="1963" y="702"/>
                </a:lnTo>
                <a:lnTo>
                  <a:pt x="1964" y="703"/>
                </a:lnTo>
                <a:lnTo>
                  <a:pt x="1964" y="702"/>
                </a:lnTo>
                <a:lnTo>
                  <a:pt x="1964" y="702"/>
                </a:lnTo>
                <a:lnTo>
                  <a:pt x="1965" y="703"/>
                </a:lnTo>
                <a:lnTo>
                  <a:pt x="1965" y="701"/>
                </a:lnTo>
                <a:lnTo>
                  <a:pt x="1966" y="701"/>
                </a:lnTo>
                <a:lnTo>
                  <a:pt x="1966" y="701"/>
                </a:lnTo>
                <a:lnTo>
                  <a:pt x="1966" y="700"/>
                </a:lnTo>
                <a:lnTo>
                  <a:pt x="1967" y="701"/>
                </a:lnTo>
                <a:lnTo>
                  <a:pt x="1967" y="701"/>
                </a:lnTo>
                <a:lnTo>
                  <a:pt x="1969" y="701"/>
                </a:lnTo>
                <a:lnTo>
                  <a:pt x="1969" y="701"/>
                </a:lnTo>
                <a:lnTo>
                  <a:pt x="1969" y="701"/>
                </a:lnTo>
                <a:lnTo>
                  <a:pt x="1970" y="700"/>
                </a:lnTo>
                <a:lnTo>
                  <a:pt x="1970" y="701"/>
                </a:lnTo>
                <a:lnTo>
                  <a:pt x="1971" y="701"/>
                </a:lnTo>
                <a:lnTo>
                  <a:pt x="1971" y="701"/>
                </a:lnTo>
                <a:lnTo>
                  <a:pt x="1971" y="702"/>
                </a:lnTo>
                <a:lnTo>
                  <a:pt x="1972" y="703"/>
                </a:lnTo>
                <a:lnTo>
                  <a:pt x="1972" y="705"/>
                </a:lnTo>
                <a:lnTo>
                  <a:pt x="1973" y="705"/>
                </a:lnTo>
                <a:lnTo>
                  <a:pt x="1973" y="703"/>
                </a:lnTo>
                <a:lnTo>
                  <a:pt x="1973" y="702"/>
                </a:lnTo>
                <a:lnTo>
                  <a:pt x="1974" y="702"/>
                </a:lnTo>
                <a:lnTo>
                  <a:pt x="1974" y="702"/>
                </a:lnTo>
                <a:lnTo>
                  <a:pt x="1975" y="702"/>
                </a:lnTo>
                <a:lnTo>
                  <a:pt x="1975" y="702"/>
                </a:lnTo>
                <a:lnTo>
                  <a:pt x="1976" y="702"/>
                </a:lnTo>
                <a:lnTo>
                  <a:pt x="1976" y="702"/>
                </a:lnTo>
                <a:lnTo>
                  <a:pt x="1976" y="705"/>
                </a:lnTo>
                <a:lnTo>
                  <a:pt x="1978" y="705"/>
                </a:lnTo>
                <a:lnTo>
                  <a:pt x="1978" y="706"/>
                </a:lnTo>
                <a:lnTo>
                  <a:pt x="1979" y="705"/>
                </a:lnTo>
                <a:lnTo>
                  <a:pt x="1979" y="705"/>
                </a:lnTo>
                <a:lnTo>
                  <a:pt x="1979" y="703"/>
                </a:lnTo>
                <a:lnTo>
                  <a:pt x="1980" y="702"/>
                </a:lnTo>
                <a:lnTo>
                  <a:pt x="1980" y="701"/>
                </a:lnTo>
                <a:lnTo>
                  <a:pt x="1981" y="702"/>
                </a:lnTo>
                <a:lnTo>
                  <a:pt x="1981" y="702"/>
                </a:lnTo>
                <a:lnTo>
                  <a:pt x="1981" y="702"/>
                </a:lnTo>
                <a:lnTo>
                  <a:pt x="1982" y="701"/>
                </a:lnTo>
                <a:lnTo>
                  <a:pt x="1982" y="702"/>
                </a:lnTo>
                <a:lnTo>
                  <a:pt x="1983" y="702"/>
                </a:lnTo>
                <a:lnTo>
                  <a:pt x="1983" y="703"/>
                </a:lnTo>
                <a:lnTo>
                  <a:pt x="1983" y="702"/>
                </a:lnTo>
                <a:lnTo>
                  <a:pt x="1984" y="702"/>
                </a:lnTo>
                <a:lnTo>
                  <a:pt x="1984" y="703"/>
                </a:lnTo>
                <a:lnTo>
                  <a:pt x="1985" y="705"/>
                </a:lnTo>
                <a:lnTo>
                  <a:pt x="1985" y="705"/>
                </a:lnTo>
                <a:lnTo>
                  <a:pt x="1985" y="703"/>
                </a:lnTo>
                <a:lnTo>
                  <a:pt x="1987" y="703"/>
                </a:lnTo>
                <a:lnTo>
                  <a:pt x="1987" y="702"/>
                </a:lnTo>
                <a:lnTo>
                  <a:pt x="1988" y="701"/>
                </a:lnTo>
                <a:lnTo>
                  <a:pt x="1988" y="701"/>
                </a:lnTo>
                <a:lnTo>
                  <a:pt x="1989" y="701"/>
                </a:lnTo>
                <a:lnTo>
                  <a:pt x="1989" y="701"/>
                </a:lnTo>
                <a:lnTo>
                  <a:pt x="1989" y="702"/>
                </a:lnTo>
                <a:lnTo>
                  <a:pt x="1990" y="700"/>
                </a:lnTo>
                <a:lnTo>
                  <a:pt x="1990" y="700"/>
                </a:lnTo>
                <a:lnTo>
                  <a:pt x="1991" y="699"/>
                </a:lnTo>
                <a:lnTo>
                  <a:pt x="1991" y="699"/>
                </a:lnTo>
                <a:lnTo>
                  <a:pt x="1991" y="699"/>
                </a:lnTo>
                <a:lnTo>
                  <a:pt x="1992" y="697"/>
                </a:lnTo>
                <a:lnTo>
                  <a:pt x="1992" y="697"/>
                </a:lnTo>
                <a:lnTo>
                  <a:pt x="1993" y="697"/>
                </a:lnTo>
                <a:lnTo>
                  <a:pt x="1993" y="696"/>
                </a:lnTo>
                <a:lnTo>
                  <a:pt x="1993" y="694"/>
                </a:lnTo>
                <a:lnTo>
                  <a:pt x="1994" y="694"/>
                </a:lnTo>
                <a:lnTo>
                  <a:pt x="1994" y="696"/>
                </a:lnTo>
                <a:lnTo>
                  <a:pt x="1996" y="697"/>
                </a:lnTo>
                <a:lnTo>
                  <a:pt x="1996" y="698"/>
                </a:lnTo>
                <a:lnTo>
                  <a:pt x="1996" y="698"/>
                </a:lnTo>
                <a:lnTo>
                  <a:pt x="1997" y="699"/>
                </a:lnTo>
                <a:lnTo>
                  <a:pt x="1997" y="699"/>
                </a:lnTo>
                <a:lnTo>
                  <a:pt x="1998" y="698"/>
                </a:lnTo>
                <a:lnTo>
                  <a:pt x="1998" y="698"/>
                </a:lnTo>
                <a:lnTo>
                  <a:pt x="1998" y="697"/>
                </a:lnTo>
                <a:lnTo>
                  <a:pt x="1999" y="696"/>
                </a:lnTo>
                <a:lnTo>
                  <a:pt x="1999" y="696"/>
                </a:lnTo>
                <a:lnTo>
                  <a:pt x="2000" y="694"/>
                </a:lnTo>
                <a:lnTo>
                  <a:pt x="2000" y="696"/>
                </a:lnTo>
                <a:lnTo>
                  <a:pt x="2000" y="696"/>
                </a:lnTo>
                <a:lnTo>
                  <a:pt x="2001" y="696"/>
                </a:lnTo>
                <a:lnTo>
                  <a:pt x="2001" y="693"/>
                </a:lnTo>
                <a:lnTo>
                  <a:pt x="2002" y="692"/>
                </a:lnTo>
                <a:lnTo>
                  <a:pt x="2002" y="693"/>
                </a:lnTo>
                <a:lnTo>
                  <a:pt x="2003" y="693"/>
                </a:lnTo>
                <a:lnTo>
                  <a:pt x="2003" y="693"/>
                </a:lnTo>
                <a:lnTo>
                  <a:pt x="2003" y="694"/>
                </a:lnTo>
                <a:lnTo>
                  <a:pt x="2005" y="694"/>
                </a:lnTo>
                <a:lnTo>
                  <a:pt x="2005" y="694"/>
                </a:lnTo>
                <a:lnTo>
                  <a:pt x="2006" y="696"/>
                </a:lnTo>
                <a:lnTo>
                  <a:pt x="2006" y="697"/>
                </a:lnTo>
                <a:lnTo>
                  <a:pt x="2006" y="698"/>
                </a:lnTo>
                <a:lnTo>
                  <a:pt x="2007" y="700"/>
                </a:lnTo>
                <a:lnTo>
                  <a:pt x="2007" y="699"/>
                </a:lnTo>
                <a:lnTo>
                  <a:pt x="2008" y="701"/>
                </a:lnTo>
                <a:lnTo>
                  <a:pt x="2008" y="703"/>
                </a:lnTo>
                <a:lnTo>
                  <a:pt x="2008" y="703"/>
                </a:lnTo>
                <a:lnTo>
                  <a:pt x="2009" y="703"/>
                </a:lnTo>
                <a:lnTo>
                  <a:pt x="2009" y="702"/>
                </a:lnTo>
                <a:lnTo>
                  <a:pt x="2010" y="701"/>
                </a:lnTo>
                <a:lnTo>
                  <a:pt x="2010" y="701"/>
                </a:lnTo>
                <a:lnTo>
                  <a:pt x="2010" y="701"/>
                </a:lnTo>
                <a:lnTo>
                  <a:pt x="2011" y="701"/>
                </a:lnTo>
                <a:lnTo>
                  <a:pt x="2011" y="702"/>
                </a:lnTo>
                <a:lnTo>
                  <a:pt x="2012" y="702"/>
                </a:lnTo>
                <a:lnTo>
                  <a:pt x="2012" y="701"/>
                </a:lnTo>
                <a:lnTo>
                  <a:pt x="2012" y="701"/>
                </a:lnTo>
                <a:lnTo>
                  <a:pt x="2014" y="702"/>
                </a:lnTo>
                <a:lnTo>
                  <a:pt x="2014" y="701"/>
                </a:lnTo>
                <a:lnTo>
                  <a:pt x="2015" y="701"/>
                </a:lnTo>
                <a:lnTo>
                  <a:pt x="2015" y="700"/>
                </a:lnTo>
                <a:lnTo>
                  <a:pt x="2015" y="700"/>
                </a:lnTo>
                <a:lnTo>
                  <a:pt x="2016" y="700"/>
                </a:lnTo>
                <a:lnTo>
                  <a:pt x="2016" y="701"/>
                </a:lnTo>
                <a:lnTo>
                  <a:pt x="2017" y="702"/>
                </a:lnTo>
                <a:lnTo>
                  <a:pt x="2017" y="702"/>
                </a:lnTo>
                <a:lnTo>
                  <a:pt x="2018" y="702"/>
                </a:lnTo>
                <a:lnTo>
                  <a:pt x="2018" y="703"/>
                </a:lnTo>
                <a:lnTo>
                  <a:pt x="2018" y="703"/>
                </a:lnTo>
                <a:lnTo>
                  <a:pt x="2019" y="702"/>
                </a:lnTo>
                <a:lnTo>
                  <a:pt x="2019" y="701"/>
                </a:lnTo>
                <a:lnTo>
                  <a:pt x="2020" y="701"/>
                </a:lnTo>
                <a:lnTo>
                  <a:pt x="2020" y="701"/>
                </a:lnTo>
                <a:lnTo>
                  <a:pt x="2020" y="701"/>
                </a:lnTo>
                <a:lnTo>
                  <a:pt x="2021" y="703"/>
                </a:lnTo>
                <a:lnTo>
                  <a:pt x="2021" y="703"/>
                </a:lnTo>
                <a:lnTo>
                  <a:pt x="2023" y="705"/>
                </a:lnTo>
                <a:lnTo>
                  <a:pt x="2023" y="703"/>
                </a:lnTo>
                <a:lnTo>
                  <a:pt x="2023" y="705"/>
                </a:lnTo>
                <a:lnTo>
                  <a:pt x="2024" y="703"/>
                </a:lnTo>
                <a:lnTo>
                  <a:pt x="2024" y="705"/>
                </a:lnTo>
                <a:lnTo>
                  <a:pt x="2025" y="705"/>
                </a:lnTo>
                <a:lnTo>
                  <a:pt x="2025" y="706"/>
                </a:lnTo>
                <a:lnTo>
                  <a:pt x="2025" y="707"/>
                </a:lnTo>
                <a:lnTo>
                  <a:pt x="2026" y="706"/>
                </a:lnTo>
                <a:lnTo>
                  <a:pt x="2026" y="707"/>
                </a:lnTo>
                <a:lnTo>
                  <a:pt x="2027" y="707"/>
                </a:lnTo>
                <a:lnTo>
                  <a:pt x="2027" y="707"/>
                </a:lnTo>
                <a:lnTo>
                  <a:pt x="2027" y="707"/>
                </a:lnTo>
                <a:lnTo>
                  <a:pt x="2028" y="707"/>
                </a:lnTo>
                <a:lnTo>
                  <a:pt x="2028" y="707"/>
                </a:lnTo>
                <a:lnTo>
                  <a:pt x="2029" y="707"/>
                </a:lnTo>
                <a:lnTo>
                  <a:pt x="2029" y="707"/>
                </a:lnTo>
                <a:lnTo>
                  <a:pt x="2029" y="706"/>
                </a:lnTo>
                <a:lnTo>
                  <a:pt x="2030" y="706"/>
                </a:lnTo>
                <a:lnTo>
                  <a:pt x="2030" y="706"/>
                </a:lnTo>
                <a:lnTo>
                  <a:pt x="2032" y="706"/>
                </a:lnTo>
                <a:lnTo>
                  <a:pt x="2032" y="706"/>
                </a:lnTo>
                <a:lnTo>
                  <a:pt x="2033" y="706"/>
                </a:lnTo>
                <a:lnTo>
                  <a:pt x="2033" y="707"/>
                </a:lnTo>
                <a:lnTo>
                  <a:pt x="2033" y="707"/>
                </a:lnTo>
                <a:lnTo>
                  <a:pt x="2034" y="707"/>
                </a:lnTo>
                <a:lnTo>
                  <a:pt x="2034" y="707"/>
                </a:lnTo>
                <a:lnTo>
                  <a:pt x="2035" y="706"/>
                </a:lnTo>
                <a:lnTo>
                  <a:pt x="2035" y="706"/>
                </a:lnTo>
                <a:lnTo>
                  <a:pt x="2035" y="705"/>
                </a:lnTo>
                <a:lnTo>
                  <a:pt x="2036" y="702"/>
                </a:lnTo>
                <a:lnTo>
                  <a:pt x="2036" y="703"/>
                </a:lnTo>
                <a:lnTo>
                  <a:pt x="2037" y="702"/>
                </a:lnTo>
                <a:lnTo>
                  <a:pt x="2037" y="702"/>
                </a:lnTo>
                <a:lnTo>
                  <a:pt x="2037" y="701"/>
                </a:lnTo>
                <a:lnTo>
                  <a:pt x="2038" y="701"/>
                </a:lnTo>
                <a:lnTo>
                  <a:pt x="2038" y="702"/>
                </a:lnTo>
                <a:lnTo>
                  <a:pt x="2039" y="703"/>
                </a:lnTo>
                <a:lnTo>
                  <a:pt x="2039" y="702"/>
                </a:lnTo>
                <a:lnTo>
                  <a:pt x="2039" y="702"/>
                </a:lnTo>
                <a:lnTo>
                  <a:pt x="2041" y="702"/>
                </a:lnTo>
                <a:lnTo>
                  <a:pt x="2041" y="701"/>
                </a:lnTo>
                <a:lnTo>
                  <a:pt x="2042" y="702"/>
                </a:lnTo>
                <a:lnTo>
                  <a:pt x="2042" y="702"/>
                </a:lnTo>
                <a:lnTo>
                  <a:pt x="2042" y="703"/>
                </a:lnTo>
                <a:lnTo>
                  <a:pt x="2043" y="705"/>
                </a:lnTo>
                <a:lnTo>
                  <a:pt x="2043" y="705"/>
                </a:lnTo>
                <a:lnTo>
                  <a:pt x="2044" y="703"/>
                </a:lnTo>
                <a:lnTo>
                  <a:pt x="2044" y="702"/>
                </a:lnTo>
                <a:lnTo>
                  <a:pt x="2044" y="700"/>
                </a:lnTo>
                <a:lnTo>
                  <a:pt x="2045" y="700"/>
                </a:lnTo>
                <a:lnTo>
                  <a:pt x="2045" y="698"/>
                </a:lnTo>
                <a:lnTo>
                  <a:pt x="2046" y="697"/>
                </a:lnTo>
                <a:lnTo>
                  <a:pt x="2046" y="697"/>
                </a:lnTo>
                <a:lnTo>
                  <a:pt x="2047" y="697"/>
                </a:lnTo>
                <a:lnTo>
                  <a:pt x="2047" y="698"/>
                </a:lnTo>
                <a:lnTo>
                  <a:pt x="2047" y="699"/>
                </a:lnTo>
                <a:lnTo>
                  <a:pt x="2048" y="701"/>
                </a:lnTo>
                <a:lnTo>
                  <a:pt x="2048" y="701"/>
                </a:lnTo>
                <a:lnTo>
                  <a:pt x="2050" y="702"/>
                </a:lnTo>
                <a:lnTo>
                  <a:pt x="2050" y="702"/>
                </a:lnTo>
                <a:lnTo>
                  <a:pt x="2050" y="701"/>
                </a:lnTo>
                <a:lnTo>
                  <a:pt x="2051" y="700"/>
                </a:lnTo>
                <a:lnTo>
                  <a:pt x="2051" y="698"/>
                </a:lnTo>
                <a:lnTo>
                  <a:pt x="2052" y="696"/>
                </a:lnTo>
                <a:lnTo>
                  <a:pt x="2052" y="694"/>
                </a:lnTo>
                <a:lnTo>
                  <a:pt x="2052" y="693"/>
                </a:lnTo>
                <a:lnTo>
                  <a:pt x="2053" y="693"/>
                </a:lnTo>
                <a:lnTo>
                  <a:pt x="2053" y="692"/>
                </a:lnTo>
                <a:lnTo>
                  <a:pt x="2054" y="692"/>
                </a:lnTo>
                <a:lnTo>
                  <a:pt x="2054" y="692"/>
                </a:lnTo>
                <a:lnTo>
                  <a:pt x="2054" y="692"/>
                </a:lnTo>
                <a:lnTo>
                  <a:pt x="2055" y="692"/>
                </a:lnTo>
                <a:lnTo>
                  <a:pt x="2055" y="694"/>
                </a:lnTo>
                <a:lnTo>
                  <a:pt x="2056" y="696"/>
                </a:lnTo>
                <a:lnTo>
                  <a:pt x="2056" y="697"/>
                </a:lnTo>
                <a:lnTo>
                  <a:pt x="2056" y="698"/>
                </a:lnTo>
                <a:lnTo>
                  <a:pt x="2057" y="699"/>
                </a:lnTo>
                <a:lnTo>
                  <a:pt x="2057" y="699"/>
                </a:lnTo>
                <a:lnTo>
                  <a:pt x="2059" y="698"/>
                </a:lnTo>
                <a:lnTo>
                  <a:pt x="2059" y="698"/>
                </a:lnTo>
                <a:lnTo>
                  <a:pt x="2060" y="698"/>
                </a:lnTo>
                <a:lnTo>
                  <a:pt x="2060" y="699"/>
                </a:lnTo>
                <a:lnTo>
                  <a:pt x="2060" y="700"/>
                </a:lnTo>
                <a:lnTo>
                  <a:pt x="2061" y="700"/>
                </a:lnTo>
                <a:lnTo>
                  <a:pt x="2061" y="700"/>
                </a:lnTo>
                <a:lnTo>
                  <a:pt x="2062" y="702"/>
                </a:lnTo>
                <a:lnTo>
                  <a:pt x="2062" y="702"/>
                </a:lnTo>
                <a:lnTo>
                  <a:pt x="2062" y="703"/>
                </a:lnTo>
                <a:lnTo>
                  <a:pt x="2063" y="703"/>
                </a:lnTo>
                <a:lnTo>
                  <a:pt x="2063" y="702"/>
                </a:lnTo>
                <a:lnTo>
                  <a:pt x="2064" y="703"/>
                </a:lnTo>
                <a:lnTo>
                  <a:pt x="2064" y="702"/>
                </a:lnTo>
                <a:lnTo>
                  <a:pt x="2064" y="703"/>
                </a:lnTo>
                <a:lnTo>
                  <a:pt x="2065" y="705"/>
                </a:lnTo>
                <a:lnTo>
                  <a:pt x="2065" y="706"/>
                </a:lnTo>
                <a:lnTo>
                  <a:pt x="2066" y="707"/>
                </a:lnTo>
                <a:lnTo>
                  <a:pt x="2066" y="708"/>
                </a:lnTo>
                <a:lnTo>
                  <a:pt x="2066" y="707"/>
                </a:lnTo>
                <a:lnTo>
                  <a:pt x="2068" y="708"/>
                </a:lnTo>
                <a:lnTo>
                  <a:pt x="2068" y="709"/>
                </a:lnTo>
                <a:lnTo>
                  <a:pt x="2069" y="710"/>
                </a:lnTo>
                <a:lnTo>
                  <a:pt x="2069" y="711"/>
                </a:lnTo>
                <a:lnTo>
                  <a:pt x="2069" y="710"/>
                </a:lnTo>
                <a:lnTo>
                  <a:pt x="2070" y="710"/>
                </a:lnTo>
                <a:lnTo>
                  <a:pt x="2070" y="707"/>
                </a:lnTo>
                <a:lnTo>
                  <a:pt x="2071" y="707"/>
                </a:lnTo>
                <a:lnTo>
                  <a:pt x="2071" y="705"/>
                </a:lnTo>
                <a:lnTo>
                  <a:pt x="2071" y="703"/>
                </a:lnTo>
                <a:lnTo>
                  <a:pt x="2072" y="702"/>
                </a:lnTo>
                <a:lnTo>
                  <a:pt x="2072" y="702"/>
                </a:lnTo>
                <a:lnTo>
                  <a:pt x="2073" y="703"/>
                </a:lnTo>
                <a:lnTo>
                  <a:pt x="2073" y="703"/>
                </a:lnTo>
                <a:lnTo>
                  <a:pt x="2074" y="703"/>
                </a:lnTo>
                <a:lnTo>
                  <a:pt x="2074" y="706"/>
                </a:lnTo>
                <a:lnTo>
                  <a:pt x="2074" y="706"/>
                </a:lnTo>
                <a:lnTo>
                  <a:pt x="2075" y="705"/>
                </a:lnTo>
                <a:lnTo>
                  <a:pt x="2075" y="706"/>
                </a:lnTo>
                <a:lnTo>
                  <a:pt x="2077" y="707"/>
                </a:lnTo>
                <a:lnTo>
                  <a:pt x="2077" y="707"/>
                </a:lnTo>
                <a:lnTo>
                  <a:pt x="2077" y="707"/>
                </a:lnTo>
                <a:lnTo>
                  <a:pt x="2078" y="707"/>
                </a:lnTo>
                <a:lnTo>
                  <a:pt x="2078" y="706"/>
                </a:lnTo>
                <a:lnTo>
                  <a:pt x="2079" y="703"/>
                </a:lnTo>
                <a:lnTo>
                  <a:pt x="2079" y="702"/>
                </a:lnTo>
                <a:lnTo>
                  <a:pt x="2079" y="701"/>
                </a:lnTo>
                <a:lnTo>
                  <a:pt x="2080" y="701"/>
                </a:lnTo>
                <a:lnTo>
                  <a:pt x="2080" y="700"/>
                </a:lnTo>
                <a:lnTo>
                  <a:pt x="2081" y="700"/>
                </a:lnTo>
                <a:lnTo>
                  <a:pt x="2081" y="699"/>
                </a:lnTo>
                <a:lnTo>
                  <a:pt x="2081" y="700"/>
                </a:lnTo>
                <a:lnTo>
                  <a:pt x="2082" y="699"/>
                </a:lnTo>
                <a:lnTo>
                  <a:pt x="2082" y="699"/>
                </a:lnTo>
                <a:lnTo>
                  <a:pt x="2083" y="699"/>
                </a:lnTo>
                <a:lnTo>
                  <a:pt x="2083" y="700"/>
                </a:lnTo>
                <a:lnTo>
                  <a:pt x="2083" y="700"/>
                </a:lnTo>
                <a:lnTo>
                  <a:pt x="2084" y="699"/>
                </a:lnTo>
                <a:lnTo>
                  <a:pt x="2084" y="698"/>
                </a:lnTo>
                <a:lnTo>
                  <a:pt x="2086" y="699"/>
                </a:lnTo>
                <a:lnTo>
                  <a:pt x="2086" y="697"/>
                </a:lnTo>
                <a:lnTo>
                  <a:pt x="2086" y="697"/>
                </a:lnTo>
                <a:lnTo>
                  <a:pt x="2087" y="694"/>
                </a:lnTo>
                <a:lnTo>
                  <a:pt x="2087" y="693"/>
                </a:lnTo>
                <a:lnTo>
                  <a:pt x="2088" y="691"/>
                </a:lnTo>
                <a:lnTo>
                  <a:pt x="2088" y="689"/>
                </a:lnTo>
                <a:lnTo>
                  <a:pt x="2089" y="689"/>
                </a:lnTo>
                <a:lnTo>
                  <a:pt x="2089" y="690"/>
                </a:lnTo>
                <a:lnTo>
                  <a:pt x="2089" y="691"/>
                </a:lnTo>
                <a:lnTo>
                  <a:pt x="2090" y="692"/>
                </a:lnTo>
                <a:lnTo>
                  <a:pt x="2090" y="692"/>
                </a:lnTo>
                <a:lnTo>
                  <a:pt x="2091" y="692"/>
                </a:lnTo>
                <a:lnTo>
                  <a:pt x="2091" y="692"/>
                </a:lnTo>
                <a:lnTo>
                  <a:pt x="2091" y="693"/>
                </a:lnTo>
                <a:lnTo>
                  <a:pt x="2092" y="693"/>
                </a:lnTo>
                <a:lnTo>
                  <a:pt x="2092" y="693"/>
                </a:lnTo>
                <a:lnTo>
                  <a:pt x="2093" y="693"/>
                </a:lnTo>
                <a:lnTo>
                  <a:pt x="2093" y="692"/>
                </a:lnTo>
                <a:lnTo>
                  <a:pt x="2093" y="692"/>
                </a:lnTo>
                <a:lnTo>
                  <a:pt x="2095" y="690"/>
                </a:lnTo>
                <a:lnTo>
                  <a:pt x="2095" y="690"/>
                </a:lnTo>
                <a:lnTo>
                  <a:pt x="2096" y="691"/>
                </a:lnTo>
                <a:lnTo>
                  <a:pt x="2096" y="690"/>
                </a:lnTo>
                <a:lnTo>
                  <a:pt x="2096" y="690"/>
                </a:lnTo>
                <a:lnTo>
                  <a:pt x="2097" y="690"/>
                </a:lnTo>
                <a:lnTo>
                  <a:pt x="2097" y="690"/>
                </a:lnTo>
                <a:lnTo>
                  <a:pt x="2098" y="691"/>
                </a:lnTo>
                <a:lnTo>
                  <a:pt x="2098" y="693"/>
                </a:lnTo>
                <a:lnTo>
                  <a:pt x="2098" y="693"/>
                </a:lnTo>
                <a:lnTo>
                  <a:pt x="2099" y="694"/>
                </a:lnTo>
                <a:lnTo>
                  <a:pt x="2099" y="697"/>
                </a:lnTo>
                <a:lnTo>
                  <a:pt x="2100" y="698"/>
                </a:lnTo>
                <a:lnTo>
                  <a:pt x="2100" y="698"/>
                </a:lnTo>
                <a:lnTo>
                  <a:pt x="2100" y="699"/>
                </a:lnTo>
                <a:lnTo>
                  <a:pt x="2101" y="699"/>
                </a:lnTo>
                <a:lnTo>
                  <a:pt x="2101" y="699"/>
                </a:lnTo>
                <a:lnTo>
                  <a:pt x="2102" y="699"/>
                </a:lnTo>
                <a:lnTo>
                  <a:pt x="2102" y="700"/>
                </a:lnTo>
                <a:lnTo>
                  <a:pt x="2104" y="701"/>
                </a:lnTo>
                <a:lnTo>
                  <a:pt x="2104" y="699"/>
                </a:lnTo>
                <a:lnTo>
                  <a:pt x="2104" y="699"/>
                </a:lnTo>
                <a:lnTo>
                  <a:pt x="2105" y="699"/>
                </a:lnTo>
                <a:lnTo>
                  <a:pt x="2105" y="699"/>
                </a:lnTo>
                <a:lnTo>
                  <a:pt x="2106" y="699"/>
                </a:lnTo>
                <a:lnTo>
                  <a:pt x="2106" y="699"/>
                </a:lnTo>
                <a:lnTo>
                  <a:pt x="2106" y="700"/>
                </a:lnTo>
                <a:lnTo>
                  <a:pt x="2107" y="699"/>
                </a:lnTo>
                <a:lnTo>
                  <a:pt x="2107" y="698"/>
                </a:lnTo>
                <a:lnTo>
                  <a:pt x="2108" y="698"/>
                </a:lnTo>
                <a:lnTo>
                  <a:pt x="2108" y="697"/>
                </a:lnTo>
                <a:lnTo>
                  <a:pt x="2108" y="696"/>
                </a:lnTo>
                <a:lnTo>
                  <a:pt x="2109" y="694"/>
                </a:lnTo>
                <a:lnTo>
                  <a:pt x="2109" y="694"/>
                </a:lnTo>
                <a:lnTo>
                  <a:pt x="2110" y="694"/>
                </a:lnTo>
                <a:lnTo>
                  <a:pt x="2110" y="694"/>
                </a:lnTo>
                <a:lnTo>
                  <a:pt x="2110" y="693"/>
                </a:lnTo>
                <a:lnTo>
                  <a:pt x="2111" y="693"/>
                </a:lnTo>
                <a:lnTo>
                  <a:pt x="2111" y="693"/>
                </a:lnTo>
                <a:lnTo>
                  <a:pt x="2113" y="694"/>
                </a:lnTo>
                <a:lnTo>
                  <a:pt x="2113" y="696"/>
                </a:lnTo>
                <a:lnTo>
                  <a:pt x="2113" y="697"/>
                </a:lnTo>
                <a:lnTo>
                  <a:pt x="2114" y="696"/>
                </a:lnTo>
                <a:lnTo>
                  <a:pt x="2114" y="696"/>
                </a:lnTo>
                <a:lnTo>
                  <a:pt x="2115" y="694"/>
                </a:lnTo>
                <a:lnTo>
                  <a:pt x="2115" y="694"/>
                </a:lnTo>
                <a:lnTo>
                  <a:pt x="2116" y="696"/>
                </a:lnTo>
                <a:lnTo>
                  <a:pt x="2116" y="696"/>
                </a:lnTo>
                <a:lnTo>
                  <a:pt x="2116" y="694"/>
                </a:lnTo>
                <a:lnTo>
                  <a:pt x="2117" y="694"/>
                </a:lnTo>
                <a:lnTo>
                  <a:pt x="2117" y="694"/>
                </a:lnTo>
                <a:lnTo>
                  <a:pt x="2118" y="694"/>
                </a:lnTo>
                <a:lnTo>
                  <a:pt x="2118" y="696"/>
                </a:lnTo>
                <a:lnTo>
                  <a:pt x="2118" y="697"/>
                </a:lnTo>
                <a:lnTo>
                  <a:pt x="2119" y="696"/>
                </a:lnTo>
                <a:lnTo>
                  <a:pt x="2119" y="698"/>
                </a:lnTo>
                <a:lnTo>
                  <a:pt x="2120" y="699"/>
                </a:lnTo>
                <a:lnTo>
                  <a:pt x="2120" y="697"/>
                </a:lnTo>
                <a:lnTo>
                  <a:pt x="2120" y="698"/>
                </a:lnTo>
                <a:lnTo>
                  <a:pt x="2122" y="694"/>
                </a:lnTo>
                <a:lnTo>
                  <a:pt x="2122" y="694"/>
                </a:lnTo>
                <a:lnTo>
                  <a:pt x="2123" y="693"/>
                </a:lnTo>
                <a:lnTo>
                  <a:pt x="2123" y="693"/>
                </a:lnTo>
                <a:lnTo>
                  <a:pt x="2123" y="693"/>
                </a:lnTo>
                <a:lnTo>
                  <a:pt x="2124" y="693"/>
                </a:lnTo>
                <a:lnTo>
                  <a:pt x="2124" y="692"/>
                </a:lnTo>
                <a:lnTo>
                  <a:pt x="2125" y="691"/>
                </a:lnTo>
                <a:lnTo>
                  <a:pt x="2125" y="690"/>
                </a:lnTo>
                <a:lnTo>
                  <a:pt x="2125" y="691"/>
                </a:lnTo>
                <a:lnTo>
                  <a:pt x="2126" y="690"/>
                </a:lnTo>
                <a:lnTo>
                  <a:pt x="2126" y="690"/>
                </a:lnTo>
                <a:lnTo>
                  <a:pt x="2127" y="690"/>
                </a:lnTo>
                <a:lnTo>
                  <a:pt x="2127" y="689"/>
                </a:lnTo>
                <a:lnTo>
                  <a:pt x="2127" y="689"/>
                </a:lnTo>
                <a:lnTo>
                  <a:pt x="2128" y="689"/>
                </a:lnTo>
                <a:lnTo>
                  <a:pt x="2128" y="690"/>
                </a:lnTo>
                <a:lnTo>
                  <a:pt x="2129" y="690"/>
                </a:lnTo>
                <a:lnTo>
                  <a:pt x="2129" y="690"/>
                </a:lnTo>
                <a:lnTo>
                  <a:pt x="2131" y="690"/>
                </a:lnTo>
                <a:lnTo>
                  <a:pt x="2131" y="690"/>
                </a:lnTo>
                <a:lnTo>
                  <a:pt x="2131" y="691"/>
                </a:lnTo>
                <a:lnTo>
                  <a:pt x="2132" y="691"/>
                </a:lnTo>
                <a:lnTo>
                  <a:pt x="2132" y="690"/>
                </a:lnTo>
                <a:lnTo>
                  <a:pt x="2133" y="689"/>
                </a:lnTo>
                <a:lnTo>
                  <a:pt x="2133" y="688"/>
                </a:lnTo>
                <a:lnTo>
                  <a:pt x="2133" y="688"/>
                </a:lnTo>
                <a:lnTo>
                  <a:pt x="2134" y="688"/>
                </a:lnTo>
                <a:lnTo>
                  <a:pt x="2134" y="690"/>
                </a:lnTo>
                <a:lnTo>
                  <a:pt x="2135" y="691"/>
                </a:lnTo>
                <a:lnTo>
                  <a:pt x="2135" y="692"/>
                </a:lnTo>
                <a:lnTo>
                  <a:pt x="2135" y="692"/>
                </a:lnTo>
                <a:lnTo>
                  <a:pt x="2136" y="692"/>
                </a:lnTo>
                <a:lnTo>
                  <a:pt x="2136" y="693"/>
                </a:lnTo>
                <a:lnTo>
                  <a:pt x="2137" y="692"/>
                </a:lnTo>
                <a:lnTo>
                  <a:pt x="2137" y="692"/>
                </a:lnTo>
                <a:lnTo>
                  <a:pt x="2137" y="692"/>
                </a:lnTo>
                <a:lnTo>
                  <a:pt x="2138" y="692"/>
                </a:lnTo>
                <a:lnTo>
                  <a:pt x="2138" y="692"/>
                </a:lnTo>
                <a:lnTo>
                  <a:pt x="2140" y="692"/>
                </a:lnTo>
                <a:lnTo>
                  <a:pt x="2140" y="692"/>
                </a:lnTo>
                <a:lnTo>
                  <a:pt x="2140" y="693"/>
                </a:lnTo>
                <a:lnTo>
                  <a:pt x="2141" y="693"/>
                </a:lnTo>
                <a:lnTo>
                  <a:pt x="2141" y="694"/>
                </a:lnTo>
                <a:lnTo>
                  <a:pt x="2142" y="694"/>
                </a:lnTo>
                <a:lnTo>
                  <a:pt x="2142" y="694"/>
                </a:lnTo>
                <a:lnTo>
                  <a:pt x="2142" y="694"/>
                </a:lnTo>
                <a:lnTo>
                  <a:pt x="2143" y="694"/>
                </a:lnTo>
                <a:lnTo>
                  <a:pt x="2143" y="697"/>
                </a:lnTo>
                <a:lnTo>
                  <a:pt x="2144" y="696"/>
                </a:lnTo>
                <a:lnTo>
                  <a:pt x="2144" y="696"/>
                </a:lnTo>
                <a:lnTo>
                  <a:pt x="2145" y="694"/>
                </a:lnTo>
                <a:lnTo>
                  <a:pt x="2145" y="694"/>
                </a:lnTo>
                <a:lnTo>
                  <a:pt x="2145" y="694"/>
                </a:lnTo>
                <a:lnTo>
                  <a:pt x="2146" y="696"/>
                </a:lnTo>
                <a:lnTo>
                  <a:pt x="2146" y="697"/>
                </a:lnTo>
                <a:lnTo>
                  <a:pt x="2147" y="697"/>
                </a:lnTo>
                <a:lnTo>
                  <a:pt x="2147" y="697"/>
                </a:lnTo>
                <a:lnTo>
                  <a:pt x="2147" y="698"/>
                </a:lnTo>
                <a:lnTo>
                  <a:pt x="2149" y="698"/>
                </a:lnTo>
                <a:lnTo>
                  <a:pt x="2149" y="699"/>
                </a:lnTo>
                <a:lnTo>
                  <a:pt x="2150" y="699"/>
                </a:lnTo>
                <a:lnTo>
                  <a:pt x="2150" y="698"/>
                </a:lnTo>
                <a:lnTo>
                  <a:pt x="2150" y="697"/>
                </a:lnTo>
                <a:lnTo>
                  <a:pt x="2151" y="696"/>
                </a:lnTo>
                <a:lnTo>
                  <a:pt x="2151" y="694"/>
                </a:lnTo>
                <a:lnTo>
                  <a:pt x="2152" y="694"/>
                </a:lnTo>
                <a:lnTo>
                  <a:pt x="2152" y="696"/>
                </a:lnTo>
                <a:lnTo>
                  <a:pt x="2152" y="696"/>
                </a:lnTo>
                <a:lnTo>
                  <a:pt x="2153" y="696"/>
                </a:lnTo>
                <a:lnTo>
                  <a:pt x="2153" y="697"/>
                </a:lnTo>
                <a:lnTo>
                  <a:pt x="2154" y="698"/>
                </a:lnTo>
                <a:lnTo>
                  <a:pt x="2154" y="698"/>
                </a:lnTo>
                <a:lnTo>
                  <a:pt x="2154" y="698"/>
                </a:lnTo>
                <a:lnTo>
                  <a:pt x="2155" y="698"/>
                </a:lnTo>
                <a:lnTo>
                  <a:pt x="2155" y="698"/>
                </a:lnTo>
                <a:lnTo>
                  <a:pt x="2156" y="698"/>
                </a:lnTo>
                <a:lnTo>
                  <a:pt x="2156" y="698"/>
                </a:lnTo>
                <a:lnTo>
                  <a:pt x="2156" y="698"/>
                </a:lnTo>
                <a:lnTo>
                  <a:pt x="2158" y="697"/>
                </a:lnTo>
                <a:lnTo>
                  <a:pt x="2158" y="697"/>
                </a:lnTo>
                <a:lnTo>
                  <a:pt x="2159" y="697"/>
                </a:lnTo>
                <a:lnTo>
                  <a:pt x="2159" y="696"/>
                </a:lnTo>
                <a:lnTo>
                  <a:pt x="2160" y="697"/>
                </a:lnTo>
                <a:lnTo>
                  <a:pt x="2160" y="697"/>
                </a:lnTo>
                <a:lnTo>
                  <a:pt x="2160" y="697"/>
                </a:lnTo>
                <a:lnTo>
                  <a:pt x="2161" y="696"/>
                </a:lnTo>
                <a:lnTo>
                  <a:pt x="2161" y="696"/>
                </a:lnTo>
                <a:lnTo>
                  <a:pt x="2162" y="697"/>
                </a:lnTo>
                <a:lnTo>
                  <a:pt x="2162" y="698"/>
                </a:lnTo>
                <a:lnTo>
                  <a:pt x="2162" y="697"/>
                </a:lnTo>
                <a:lnTo>
                  <a:pt x="2163" y="696"/>
                </a:lnTo>
                <a:lnTo>
                  <a:pt x="2163" y="693"/>
                </a:lnTo>
                <a:lnTo>
                  <a:pt x="2164" y="693"/>
                </a:lnTo>
                <a:lnTo>
                  <a:pt x="2164" y="691"/>
                </a:lnTo>
                <a:lnTo>
                  <a:pt x="2164" y="691"/>
                </a:lnTo>
                <a:lnTo>
                  <a:pt x="2165" y="690"/>
                </a:lnTo>
                <a:lnTo>
                  <a:pt x="2165" y="690"/>
                </a:lnTo>
                <a:lnTo>
                  <a:pt x="2167" y="690"/>
                </a:lnTo>
                <a:lnTo>
                  <a:pt x="2167" y="692"/>
                </a:lnTo>
                <a:lnTo>
                  <a:pt x="2167" y="693"/>
                </a:lnTo>
                <a:lnTo>
                  <a:pt x="2168" y="693"/>
                </a:lnTo>
                <a:lnTo>
                  <a:pt x="2168" y="693"/>
                </a:lnTo>
                <a:lnTo>
                  <a:pt x="2169" y="692"/>
                </a:lnTo>
                <a:lnTo>
                  <a:pt x="2169" y="691"/>
                </a:lnTo>
                <a:lnTo>
                  <a:pt x="2169" y="690"/>
                </a:lnTo>
                <a:lnTo>
                  <a:pt x="2170" y="689"/>
                </a:lnTo>
                <a:lnTo>
                  <a:pt x="2170" y="690"/>
                </a:lnTo>
                <a:lnTo>
                  <a:pt x="2171" y="691"/>
                </a:lnTo>
                <a:lnTo>
                  <a:pt x="2171" y="692"/>
                </a:lnTo>
                <a:lnTo>
                  <a:pt x="2171" y="691"/>
                </a:lnTo>
                <a:lnTo>
                  <a:pt x="2172" y="691"/>
                </a:lnTo>
                <a:lnTo>
                  <a:pt x="2172" y="692"/>
                </a:lnTo>
                <a:lnTo>
                  <a:pt x="2173" y="691"/>
                </a:lnTo>
                <a:lnTo>
                  <a:pt x="2173" y="691"/>
                </a:lnTo>
                <a:lnTo>
                  <a:pt x="2174" y="691"/>
                </a:lnTo>
                <a:lnTo>
                  <a:pt x="2174" y="692"/>
                </a:lnTo>
                <a:lnTo>
                  <a:pt x="2174" y="691"/>
                </a:lnTo>
                <a:lnTo>
                  <a:pt x="2176" y="691"/>
                </a:lnTo>
                <a:lnTo>
                  <a:pt x="2176" y="691"/>
                </a:lnTo>
                <a:lnTo>
                  <a:pt x="2177" y="692"/>
                </a:lnTo>
                <a:lnTo>
                  <a:pt x="2177" y="691"/>
                </a:lnTo>
                <a:lnTo>
                  <a:pt x="2177" y="691"/>
                </a:lnTo>
                <a:lnTo>
                  <a:pt x="2178" y="691"/>
                </a:lnTo>
                <a:lnTo>
                  <a:pt x="2178" y="693"/>
                </a:lnTo>
                <a:lnTo>
                  <a:pt x="2179" y="692"/>
                </a:lnTo>
                <a:lnTo>
                  <a:pt x="2179" y="693"/>
                </a:lnTo>
                <a:lnTo>
                  <a:pt x="2179" y="692"/>
                </a:lnTo>
                <a:lnTo>
                  <a:pt x="2180" y="691"/>
                </a:lnTo>
                <a:lnTo>
                  <a:pt x="2180" y="690"/>
                </a:lnTo>
                <a:lnTo>
                  <a:pt x="2181" y="689"/>
                </a:lnTo>
                <a:lnTo>
                  <a:pt x="2181" y="689"/>
                </a:lnTo>
                <a:lnTo>
                  <a:pt x="2181" y="689"/>
                </a:lnTo>
                <a:lnTo>
                  <a:pt x="2182" y="689"/>
                </a:lnTo>
                <a:lnTo>
                  <a:pt x="2182" y="690"/>
                </a:lnTo>
                <a:lnTo>
                  <a:pt x="2183" y="690"/>
                </a:lnTo>
                <a:lnTo>
                  <a:pt x="2183" y="691"/>
                </a:lnTo>
                <a:lnTo>
                  <a:pt x="2183" y="691"/>
                </a:lnTo>
                <a:lnTo>
                  <a:pt x="2185" y="691"/>
                </a:lnTo>
                <a:lnTo>
                  <a:pt x="2185" y="690"/>
                </a:lnTo>
                <a:lnTo>
                  <a:pt x="2186" y="689"/>
                </a:lnTo>
                <a:lnTo>
                  <a:pt x="2186" y="690"/>
                </a:lnTo>
                <a:lnTo>
                  <a:pt x="2187" y="689"/>
                </a:lnTo>
                <a:lnTo>
                  <a:pt x="2187" y="690"/>
                </a:lnTo>
                <a:lnTo>
                  <a:pt x="2187" y="689"/>
                </a:lnTo>
                <a:lnTo>
                  <a:pt x="2188" y="690"/>
                </a:lnTo>
                <a:lnTo>
                  <a:pt x="2188" y="691"/>
                </a:lnTo>
                <a:lnTo>
                  <a:pt x="2189" y="692"/>
                </a:lnTo>
                <a:lnTo>
                  <a:pt x="2189" y="692"/>
                </a:lnTo>
                <a:lnTo>
                  <a:pt x="2189" y="691"/>
                </a:lnTo>
                <a:lnTo>
                  <a:pt x="2190" y="692"/>
                </a:lnTo>
                <a:lnTo>
                  <a:pt x="2190" y="692"/>
                </a:lnTo>
                <a:lnTo>
                  <a:pt x="2191" y="692"/>
                </a:lnTo>
                <a:lnTo>
                  <a:pt x="2191" y="693"/>
                </a:lnTo>
                <a:lnTo>
                  <a:pt x="2191" y="692"/>
                </a:lnTo>
                <a:lnTo>
                  <a:pt x="2192" y="692"/>
                </a:lnTo>
                <a:lnTo>
                  <a:pt x="2192" y="692"/>
                </a:lnTo>
                <a:lnTo>
                  <a:pt x="2194" y="693"/>
                </a:lnTo>
                <a:lnTo>
                  <a:pt x="2194" y="692"/>
                </a:lnTo>
                <a:lnTo>
                  <a:pt x="2194" y="692"/>
                </a:lnTo>
                <a:lnTo>
                  <a:pt x="2195" y="693"/>
                </a:lnTo>
                <a:lnTo>
                  <a:pt x="2195" y="692"/>
                </a:lnTo>
                <a:lnTo>
                  <a:pt x="2196" y="692"/>
                </a:lnTo>
                <a:lnTo>
                  <a:pt x="2196" y="693"/>
                </a:lnTo>
                <a:lnTo>
                  <a:pt x="2196" y="693"/>
                </a:lnTo>
                <a:lnTo>
                  <a:pt x="2197" y="693"/>
                </a:lnTo>
                <a:lnTo>
                  <a:pt x="2197" y="693"/>
                </a:lnTo>
                <a:lnTo>
                  <a:pt x="2198" y="693"/>
                </a:lnTo>
                <a:lnTo>
                  <a:pt x="2198" y="694"/>
                </a:lnTo>
                <a:lnTo>
                  <a:pt x="2198" y="694"/>
                </a:lnTo>
                <a:lnTo>
                  <a:pt x="2199" y="693"/>
                </a:lnTo>
                <a:lnTo>
                  <a:pt x="2199" y="692"/>
                </a:lnTo>
                <a:lnTo>
                  <a:pt x="2200" y="693"/>
                </a:lnTo>
                <a:lnTo>
                  <a:pt x="2200" y="693"/>
                </a:lnTo>
                <a:lnTo>
                  <a:pt x="2201" y="694"/>
                </a:lnTo>
                <a:lnTo>
                  <a:pt x="2201" y="696"/>
                </a:lnTo>
                <a:lnTo>
                  <a:pt x="2201" y="696"/>
                </a:lnTo>
                <a:lnTo>
                  <a:pt x="2203" y="697"/>
                </a:lnTo>
                <a:lnTo>
                  <a:pt x="2203" y="698"/>
                </a:lnTo>
                <a:lnTo>
                  <a:pt x="2204" y="698"/>
                </a:lnTo>
                <a:lnTo>
                  <a:pt x="2204" y="699"/>
                </a:lnTo>
                <a:lnTo>
                  <a:pt x="2204" y="698"/>
                </a:lnTo>
                <a:lnTo>
                  <a:pt x="2205" y="698"/>
                </a:lnTo>
                <a:lnTo>
                  <a:pt x="2205" y="696"/>
                </a:lnTo>
                <a:lnTo>
                  <a:pt x="2206" y="694"/>
                </a:lnTo>
                <a:lnTo>
                  <a:pt x="2206" y="696"/>
                </a:lnTo>
                <a:lnTo>
                  <a:pt x="2206" y="697"/>
                </a:lnTo>
                <a:lnTo>
                  <a:pt x="2207" y="697"/>
                </a:lnTo>
                <a:lnTo>
                  <a:pt x="2207" y="696"/>
                </a:lnTo>
                <a:lnTo>
                  <a:pt x="2208" y="696"/>
                </a:lnTo>
                <a:lnTo>
                  <a:pt x="2208" y="694"/>
                </a:lnTo>
                <a:lnTo>
                  <a:pt x="2208" y="693"/>
                </a:lnTo>
                <a:lnTo>
                  <a:pt x="2209" y="693"/>
                </a:lnTo>
                <a:lnTo>
                  <a:pt x="2209" y="693"/>
                </a:lnTo>
                <a:lnTo>
                  <a:pt x="2210" y="693"/>
                </a:lnTo>
                <a:lnTo>
                  <a:pt x="2210" y="693"/>
                </a:lnTo>
                <a:lnTo>
                  <a:pt x="2210" y="694"/>
                </a:lnTo>
                <a:lnTo>
                  <a:pt x="2212" y="693"/>
                </a:lnTo>
                <a:lnTo>
                  <a:pt x="2212" y="694"/>
                </a:lnTo>
                <a:lnTo>
                  <a:pt x="2213" y="694"/>
                </a:lnTo>
                <a:lnTo>
                  <a:pt x="2213" y="692"/>
                </a:lnTo>
                <a:lnTo>
                  <a:pt x="2213" y="692"/>
                </a:lnTo>
                <a:lnTo>
                  <a:pt x="2214" y="692"/>
                </a:lnTo>
                <a:lnTo>
                  <a:pt x="2214" y="692"/>
                </a:lnTo>
                <a:lnTo>
                  <a:pt x="2215" y="692"/>
                </a:lnTo>
                <a:lnTo>
                  <a:pt x="2215" y="691"/>
                </a:lnTo>
                <a:lnTo>
                  <a:pt x="2216" y="691"/>
                </a:lnTo>
                <a:lnTo>
                  <a:pt x="2216" y="691"/>
                </a:lnTo>
                <a:lnTo>
                  <a:pt x="2216" y="691"/>
                </a:lnTo>
                <a:lnTo>
                  <a:pt x="2217" y="691"/>
                </a:lnTo>
                <a:lnTo>
                  <a:pt x="2217" y="692"/>
                </a:lnTo>
                <a:lnTo>
                  <a:pt x="2218" y="692"/>
                </a:lnTo>
                <a:lnTo>
                  <a:pt x="2218" y="692"/>
                </a:lnTo>
                <a:lnTo>
                  <a:pt x="2218" y="692"/>
                </a:lnTo>
                <a:lnTo>
                  <a:pt x="2219" y="693"/>
                </a:lnTo>
                <a:lnTo>
                  <a:pt x="2219" y="693"/>
                </a:lnTo>
                <a:lnTo>
                  <a:pt x="2221" y="694"/>
                </a:lnTo>
                <a:lnTo>
                  <a:pt x="2221" y="694"/>
                </a:lnTo>
                <a:lnTo>
                  <a:pt x="2221" y="694"/>
                </a:lnTo>
                <a:lnTo>
                  <a:pt x="2222" y="696"/>
                </a:lnTo>
                <a:lnTo>
                  <a:pt x="2222" y="696"/>
                </a:lnTo>
                <a:lnTo>
                  <a:pt x="2223" y="694"/>
                </a:lnTo>
                <a:lnTo>
                  <a:pt x="2223" y="693"/>
                </a:lnTo>
                <a:lnTo>
                  <a:pt x="2223" y="693"/>
                </a:lnTo>
                <a:lnTo>
                  <a:pt x="2224" y="693"/>
                </a:lnTo>
                <a:lnTo>
                  <a:pt x="2224" y="694"/>
                </a:lnTo>
                <a:lnTo>
                  <a:pt x="2225" y="694"/>
                </a:lnTo>
                <a:lnTo>
                  <a:pt x="2225" y="696"/>
                </a:lnTo>
                <a:lnTo>
                  <a:pt x="2225" y="696"/>
                </a:lnTo>
                <a:lnTo>
                  <a:pt x="2226" y="694"/>
                </a:lnTo>
                <a:lnTo>
                  <a:pt x="2226" y="696"/>
                </a:lnTo>
                <a:lnTo>
                  <a:pt x="2227" y="696"/>
                </a:lnTo>
                <a:lnTo>
                  <a:pt x="2227" y="696"/>
                </a:lnTo>
                <a:lnTo>
                  <a:pt x="2227" y="697"/>
                </a:lnTo>
                <a:lnTo>
                  <a:pt x="2228" y="698"/>
                </a:lnTo>
                <a:lnTo>
                  <a:pt x="2228" y="697"/>
                </a:lnTo>
                <a:lnTo>
                  <a:pt x="2230" y="697"/>
                </a:lnTo>
                <a:lnTo>
                  <a:pt x="2230" y="697"/>
                </a:lnTo>
                <a:lnTo>
                  <a:pt x="2231" y="698"/>
                </a:lnTo>
                <a:lnTo>
                  <a:pt x="2231" y="699"/>
                </a:lnTo>
                <a:lnTo>
                  <a:pt x="2231" y="699"/>
                </a:lnTo>
                <a:lnTo>
                  <a:pt x="2232" y="699"/>
                </a:lnTo>
                <a:lnTo>
                  <a:pt x="2232" y="699"/>
                </a:lnTo>
                <a:lnTo>
                  <a:pt x="2233" y="700"/>
                </a:lnTo>
                <a:lnTo>
                  <a:pt x="2233" y="699"/>
                </a:lnTo>
                <a:lnTo>
                  <a:pt x="2233" y="698"/>
                </a:lnTo>
                <a:lnTo>
                  <a:pt x="2234" y="698"/>
                </a:lnTo>
                <a:lnTo>
                  <a:pt x="2234" y="697"/>
                </a:lnTo>
                <a:lnTo>
                  <a:pt x="2235" y="694"/>
                </a:lnTo>
                <a:lnTo>
                  <a:pt x="2235" y="694"/>
                </a:lnTo>
                <a:lnTo>
                  <a:pt x="2235" y="692"/>
                </a:lnTo>
                <a:lnTo>
                  <a:pt x="2236" y="691"/>
                </a:lnTo>
                <a:lnTo>
                  <a:pt x="2236" y="691"/>
                </a:lnTo>
                <a:lnTo>
                  <a:pt x="2237" y="691"/>
                </a:lnTo>
                <a:lnTo>
                  <a:pt x="2237" y="692"/>
                </a:lnTo>
                <a:lnTo>
                  <a:pt x="2237" y="693"/>
                </a:lnTo>
                <a:lnTo>
                  <a:pt x="2239" y="694"/>
                </a:lnTo>
                <a:lnTo>
                  <a:pt x="2239" y="696"/>
                </a:lnTo>
                <a:lnTo>
                  <a:pt x="2240" y="696"/>
                </a:lnTo>
                <a:lnTo>
                  <a:pt x="2240" y="696"/>
                </a:lnTo>
                <a:lnTo>
                  <a:pt x="2240" y="694"/>
                </a:lnTo>
                <a:lnTo>
                  <a:pt x="2241" y="694"/>
                </a:lnTo>
                <a:lnTo>
                  <a:pt x="2241" y="694"/>
                </a:lnTo>
                <a:lnTo>
                  <a:pt x="2242" y="696"/>
                </a:lnTo>
                <a:lnTo>
                  <a:pt x="2242" y="694"/>
                </a:lnTo>
                <a:lnTo>
                  <a:pt x="2243" y="697"/>
                </a:lnTo>
                <a:lnTo>
                  <a:pt x="2243" y="696"/>
                </a:lnTo>
                <a:lnTo>
                  <a:pt x="2243" y="697"/>
                </a:lnTo>
                <a:lnTo>
                  <a:pt x="2244" y="696"/>
                </a:lnTo>
                <a:lnTo>
                  <a:pt x="2244" y="697"/>
                </a:lnTo>
                <a:lnTo>
                  <a:pt x="2245" y="696"/>
                </a:lnTo>
                <a:lnTo>
                  <a:pt x="2245" y="697"/>
                </a:lnTo>
                <a:lnTo>
                  <a:pt x="2245" y="697"/>
                </a:lnTo>
                <a:lnTo>
                  <a:pt x="2246" y="697"/>
                </a:lnTo>
                <a:lnTo>
                  <a:pt x="2246" y="698"/>
                </a:lnTo>
                <a:lnTo>
                  <a:pt x="2247" y="698"/>
                </a:lnTo>
                <a:lnTo>
                  <a:pt x="2247" y="698"/>
                </a:lnTo>
                <a:lnTo>
                  <a:pt x="2247" y="697"/>
                </a:lnTo>
                <a:lnTo>
                  <a:pt x="2249" y="698"/>
                </a:lnTo>
                <a:lnTo>
                  <a:pt x="2249" y="697"/>
                </a:lnTo>
                <a:lnTo>
                  <a:pt x="2250" y="697"/>
                </a:lnTo>
                <a:lnTo>
                  <a:pt x="2250" y="698"/>
                </a:lnTo>
                <a:lnTo>
                  <a:pt x="2250" y="698"/>
                </a:lnTo>
                <a:lnTo>
                  <a:pt x="2251" y="697"/>
                </a:lnTo>
                <a:lnTo>
                  <a:pt x="2251" y="699"/>
                </a:lnTo>
                <a:lnTo>
                  <a:pt x="2252" y="698"/>
                </a:lnTo>
                <a:lnTo>
                  <a:pt x="2252" y="697"/>
                </a:lnTo>
                <a:lnTo>
                  <a:pt x="2252" y="694"/>
                </a:lnTo>
                <a:lnTo>
                  <a:pt x="2253" y="694"/>
                </a:lnTo>
                <a:lnTo>
                  <a:pt x="2253" y="693"/>
                </a:lnTo>
                <a:lnTo>
                  <a:pt x="2254" y="693"/>
                </a:lnTo>
                <a:lnTo>
                  <a:pt x="2254" y="693"/>
                </a:lnTo>
                <a:lnTo>
                  <a:pt x="2254" y="693"/>
                </a:lnTo>
                <a:lnTo>
                  <a:pt x="2255" y="693"/>
                </a:lnTo>
                <a:lnTo>
                  <a:pt x="2255" y="694"/>
                </a:lnTo>
                <a:lnTo>
                  <a:pt x="2256" y="694"/>
                </a:lnTo>
                <a:lnTo>
                  <a:pt x="2256" y="693"/>
                </a:lnTo>
                <a:lnTo>
                  <a:pt x="2258" y="693"/>
                </a:lnTo>
                <a:lnTo>
                  <a:pt x="2258" y="693"/>
                </a:lnTo>
                <a:lnTo>
                  <a:pt x="2258" y="694"/>
                </a:lnTo>
                <a:lnTo>
                  <a:pt x="2259" y="694"/>
                </a:lnTo>
                <a:lnTo>
                  <a:pt x="2259" y="693"/>
                </a:lnTo>
                <a:lnTo>
                  <a:pt x="2260" y="693"/>
                </a:lnTo>
                <a:lnTo>
                  <a:pt x="2260" y="693"/>
                </a:lnTo>
                <a:lnTo>
                  <a:pt x="2260" y="693"/>
                </a:lnTo>
                <a:lnTo>
                  <a:pt x="2261" y="694"/>
                </a:lnTo>
                <a:lnTo>
                  <a:pt x="2261" y="693"/>
                </a:lnTo>
                <a:lnTo>
                  <a:pt x="2262" y="694"/>
                </a:lnTo>
                <a:lnTo>
                  <a:pt x="2262" y="696"/>
                </a:lnTo>
                <a:lnTo>
                  <a:pt x="2262" y="696"/>
                </a:lnTo>
                <a:lnTo>
                  <a:pt x="2263" y="694"/>
                </a:lnTo>
                <a:lnTo>
                  <a:pt x="2263" y="694"/>
                </a:lnTo>
                <a:lnTo>
                  <a:pt x="2264" y="694"/>
                </a:lnTo>
                <a:lnTo>
                  <a:pt x="2264" y="694"/>
                </a:lnTo>
                <a:lnTo>
                  <a:pt x="2264" y="694"/>
                </a:lnTo>
                <a:lnTo>
                  <a:pt x="2265" y="692"/>
                </a:lnTo>
                <a:lnTo>
                  <a:pt x="2265" y="692"/>
                </a:lnTo>
                <a:lnTo>
                  <a:pt x="2267" y="691"/>
                </a:lnTo>
                <a:lnTo>
                  <a:pt x="2267" y="691"/>
                </a:lnTo>
                <a:lnTo>
                  <a:pt x="2267" y="690"/>
                </a:lnTo>
                <a:lnTo>
                  <a:pt x="2268" y="690"/>
                </a:lnTo>
                <a:lnTo>
                  <a:pt x="2268" y="691"/>
                </a:lnTo>
                <a:lnTo>
                  <a:pt x="2269" y="692"/>
                </a:lnTo>
                <a:lnTo>
                  <a:pt x="2269" y="691"/>
                </a:lnTo>
                <a:lnTo>
                  <a:pt x="2269" y="691"/>
                </a:lnTo>
                <a:lnTo>
                  <a:pt x="2270" y="690"/>
                </a:lnTo>
                <a:lnTo>
                  <a:pt x="2270" y="691"/>
                </a:lnTo>
                <a:lnTo>
                  <a:pt x="2271" y="691"/>
                </a:lnTo>
                <a:lnTo>
                  <a:pt x="2271" y="691"/>
                </a:lnTo>
                <a:lnTo>
                  <a:pt x="2272" y="692"/>
                </a:lnTo>
                <a:lnTo>
                  <a:pt x="2272" y="694"/>
                </a:lnTo>
                <a:lnTo>
                  <a:pt x="2272" y="694"/>
                </a:lnTo>
                <a:lnTo>
                  <a:pt x="2273" y="693"/>
                </a:lnTo>
                <a:lnTo>
                  <a:pt x="2273" y="693"/>
                </a:lnTo>
                <a:lnTo>
                  <a:pt x="2274" y="694"/>
                </a:lnTo>
                <a:lnTo>
                  <a:pt x="2274" y="694"/>
                </a:lnTo>
                <a:lnTo>
                  <a:pt x="2274" y="694"/>
                </a:lnTo>
                <a:lnTo>
                  <a:pt x="2276" y="694"/>
                </a:lnTo>
                <a:lnTo>
                  <a:pt x="2276" y="693"/>
                </a:lnTo>
                <a:lnTo>
                  <a:pt x="2277" y="694"/>
                </a:lnTo>
                <a:lnTo>
                  <a:pt x="2277" y="693"/>
                </a:lnTo>
                <a:lnTo>
                  <a:pt x="2277" y="692"/>
                </a:lnTo>
                <a:lnTo>
                  <a:pt x="2278" y="692"/>
                </a:lnTo>
                <a:lnTo>
                  <a:pt x="2278" y="692"/>
                </a:lnTo>
                <a:lnTo>
                  <a:pt x="2279" y="691"/>
                </a:lnTo>
                <a:lnTo>
                  <a:pt x="2279" y="692"/>
                </a:lnTo>
                <a:lnTo>
                  <a:pt x="2279" y="691"/>
                </a:lnTo>
                <a:lnTo>
                  <a:pt x="2280" y="691"/>
                </a:lnTo>
                <a:lnTo>
                  <a:pt x="2280" y="693"/>
                </a:lnTo>
                <a:lnTo>
                  <a:pt x="2281" y="692"/>
                </a:lnTo>
                <a:lnTo>
                  <a:pt x="2281" y="694"/>
                </a:lnTo>
                <a:lnTo>
                  <a:pt x="2281" y="694"/>
                </a:lnTo>
                <a:lnTo>
                  <a:pt x="2282" y="697"/>
                </a:lnTo>
                <a:lnTo>
                  <a:pt x="2282" y="696"/>
                </a:lnTo>
                <a:lnTo>
                  <a:pt x="2283" y="698"/>
                </a:lnTo>
                <a:lnTo>
                  <a:pt x="2283" y="699"/>
                </a:lnTo>
                <a:lnTo>
                  <a:pt x="2283" y="699"/>
                </a:lnTo>
                <a:lnTo>
                  <a:pt x="2285" y="699"/>
                </a:lnTo>
                <a:lnTo>
                  <a:pt x="2285" y="698"/>
                </a:lnTo>
                <a:lnTo>
                  <a:pt x="2286" y="696"/>
                </a:lnTo>
                <a:lnTo>
                  <a:pt x="2286" y="696"/>
                </a:lnTo>
                <a:lnTo>
                  <a:pt x="2287" y="693"/>
                </a:lnTo>
                <a:lnTo>
                  <a:pt x="2287" y="693"/>
                </a:lnTo>
                <a:lnTo>
                  <a:pt x="2287" y="694"/>
                </a:lnTo>
                <a:lnTo>
                  <a:pt x="2288" y="696"/>
                </a:lnTo>
                <a:lnTo>
                  <a:pt x="2288" y="694"/>
                </a:lnTo>
                <a:lnTo>
                  <a:pt x="2289" y="693"/>
                </a:lnTo>
                <a:lnTo>
                  <a:pt x="2289" y="693"/>
                </a:lnTo>
                <a:lnTo>
                  <a:pt x="2289" y="692"/>
                </a:lnTo>
                <a:lnTo>
                  <a:pt x="2290" y="694"/>
                </a:lnTo>
                <a:lnTo>
                  <a:pt x="2290" y="696"/>
                </a:lnTo>
                <a:lnTo>
                  <a:pt x="2291" y="696"/>
                </a:lnTo>
                <a:lnTo>
                  <a:pt x="2291" y="697"/>
                </a:lnTo>
                <a:lnTo>
                  <a:pt x="2291" y="696"/>
                </a:lnTo>
                <a:lnTo>
                  <a:pt x="2292" y="694"/>
                </a:lnTo>
                <a:lnTo>
                  <a:pt x="2292" y="696"/>
                </a:lnTo>
                <a:lnTo>
                  <a:pt x="2294" y="697"/>
                </a:lnTo>
                <a:lnTo>
                  <a:pt x="2294" y="697"/>
                </a:lnTo>
                <a:lnTo>
                  <a:pt x="2294" y="698"/>
                </a:lnTo>
                <a:lnTo>
                  <a:pt x="2295" y="698"/>
                </a:lnTo>
                <a:lnTo>
                  <a:pt x="2295" y="697"/>
                </a:lnTo>
                <a:lnTo>
                  <a:pt x="2296" y="697"/>
                </a:lnTo>
                <a:lnTo>
                  <a:pt x="2296" y="696"/>
                </a:lnTo>
                <a:lnTo>
                  <a:pt x="2296" y="694"/>
                </a:lnTo>
                <a:lnTo>
                  <a:pt x="2297" y="696"/>
                </a:lnTo>
                <a:lnTo>
                  <a:pt x="2297" y="694"/>
                </a:lnTo>
                <a:lnTo>
                  <a:pt x="2298" y="696"/>
                </a:lnTo>
                <a:lnTo>
                  <a:pt x="2298" y="694"/>
                </a:lnTo>
                <a:lnTo>
                  <a:pt x="2299" y="693"/>
                </a:lnTo>
                <a:lnTo>
                  <a:pt x="2299" y="693"/>
                </a:lnTo>
                <a:lnTo>
                  <a:pt x="2299" y="693"/>
                </a:lnTo>
                <a:lnTo>
                  <a:pt x="2300" y="692"/>
                </a:lnTo>
                <a:lnTo>
                  <a:pt x="2300" y="692"/>
                </a:lnTo>
                <a:lnTo>
                  <a:pt x="2301" y="692"/>
                </a:lnTo>
                <a:lnTo>
                  <a:pt x="2301" y="692"/>
                </a:lnTo>
                <a:lnTo>
                  <a:pt x="2301" y="692"/>
                </a:lnTo>
                <a:lnTo>
                  <a:pt x="2303" y="692"/>
                </a:lnTo>
                <a:lnTo>
                  <a:pt x="2303" y="692"/>
                </a:lnTo>
                <a:lnTo>
                  <a:pt x="2304" y="692"/>
                </a:lnTo>
                <a:lnTo>
                  <a:pt x="2304" y="693"/>
                </a:lnTo>
                <a:lnTo>
                  <a:pt x="2304" y="693"/>
                </a:lnTo>
                <a:lnTo>
                  <a:pt x="2305" y="693"/>
                </a:lnTo>
                <a:lnTo>
                  <a:pt x="2305" y="693"/>
                </a:lnTo>
                <a:lnTo>
                  <a:pt x="2306" y="694"/>
                </a:lnTo>
                <a:lnTo>
                  <a:pt x="2306" y="693"/>
                </a:lnTo>
                <a:lnTo>
                  <a:pt x="2306" y="693"/>
                </a:lnTo>
                <a:lnTo>
                  <a:pt x="2307" y="693"/>
                </a:lnTo>
                <a:lnTo>
                  <a:pt x="2307" y="692"/>
                </a:lnTo>
                <a:lnTo>
                  <a:pt x="2308" y="692"/>
                </a:lnTo>
                <a:lnTo>
                  <a:pt x="2308" y="691"/>
                </a:lnTo>
                <a:lnTo>
                  <a:pt x="2308" y="691"/>
                </a:lnTo>
                <a:lnTo>
                  <a:pt x="2309" y="691"/>
                </a:lnTo>
                <a:lnTo>
                  <a:pt x="2309" y="690"/>
                </a:lnTo>
                <a:lnTo>
                  <a:pt x="2310" y="691"/>
                </a:lnTo>
                <a:lnTo>
                  <a:pt x="2310" y="692"/>
                </a:lnTo>
                <a:lnTo>
                  <a:pt x="2310" y="692"/>
                </a:lnTo>
                <a:lnTo>
                  <a:pt x="2312" y="692"/>
                </a:lnTo>
                <a:lnTo>
                  <a:pt x="2312" y="692"/>
                </a:lnTo>
                <a:lnTo>
                  <a:pt x="2313" y="692"/>
                </a:lnTo>
                <a:lnTo>
                  <a:pt x="2313" y="692"/>
                </a:lnTo>
                <a:lnTo>
                  <a:pt x="2314" y="692"/>
                </a:lnTo>
                <a:lnTo>
                  <a:pt x="2314" y="691"/>
                </a:lnTo>
                <a:lnTo>
                  <a:pt x="2314" y="690"/>
                </a:lnTo>
                <a:lnTo>
                  <a:pt x="2315" y="691"/>
                </a:lnTo>
                <a:lnTo>
                  <a:pt x="2315" y="689"/>
                </a:lnTo>
                <a:lnTo>
                  <a:pt x="2316" y="689"/>
                </a:lnTo>
                <a:lnTo>
                  <a:pt x="2316" y="687"/>
                </a:lnTo>
                <a:lnTo>
                  <a:pt x="2316" y="687"/>
                </a:lnTo>
                <a:lnTo>
                  <a:pt x="2317" y="685"/>
                </a:lnTo>
                <a:lnTo>
                  <a:pt x="2317" y="687"/>
                </a:lnTo>
                <a:lnTo>
                  <a:pt x="2318" y="688"/>
                </a:lnTo>
                <a:lnTo>
                  <a:pt x="2318" y="688"/>
                </a:lnTo>
                <a:lnTo>
                  <a:pt x="2318" y="689"/>
                </a:lnTo>
                <a:lnTo>
                  <a:pt x="2319" y="690"/>
                </a:lnTo>
                <a:lnTo>
                  <a:pt x="2319" y="691"/>
                </a:lnTo>
                <a:lnTo>
                  <a:pt x="2321" y="691"/>
                </a:lnTo>
                <a:lnTo>
                  <a:pt x="2321" y="693"/>
                </a:lnTo>
                <a:lnTo>
                  <a:pt x="2321" y="693"/>
                </a:lnTo>
                <a:lnTo>
                  <a:pt x="2322" y="694"/>
                </a:lnTo>
                <a:lnTo>
                  <a:pt x="2322" y="696"/>
                </a:lnTo>
                <a:lnTo>
                  <a:pt x="2323" y="697"/>
                </a:lnTo>
                <a:lnTo>
                  <a:pt x="2323" y="696"/>
                </a:lnTo>
                <a:lnTo>
                  <a:pt x="2323" y="697"/>
                </a:lnTo>
                <a:lnTo>
                  <a:pt x="2324" y="697"/>
                </a:lnTo>
                <a:lnTo>
                  <a:pt x="2324" y="697"/>
                </a:lnTo>
                <a:lnTo>
                  <a:pt x="2325" y="697"/>
                </a:lnTo>
                <a:lnTo>
                  <a:pt x="2325" y="696"/>
                </a:lnTo>
                <a:lnTo>
                  <a:pt x="2325" y="694"/>
                </a:lnTo>
                <a:lnTo>
                  <a:pt x="2326" y="693"/>
                </a:lnTo>
                <a:lnTo>
                  <a:pt x="2326" y="692"/>
                </a:lnTo>
                <a:lnTo>
                  <a:pt x="2327" y="692"/>
                </a:lnTo>
                <a:lnTo>
                  <a:pt x="2327" y="692"/>
                </a:lnTo>
                <a:lnTo>
                  <a:pt x="2328" y="692"/>
                </a:lnTo>
                <a:lnTo>
                  <a:pt x="2328" y="691"/>
                </a:lnTo>
                <a:lnTo>
                  <a:pt x="2328" y="692"/>
                </a:lnTo>
                <a:lnTo>
                  <a:pt x="2330" y="693"/>
                </a:lnTo>
                <a:lnTo>
                  <a:pt x="2330" y="694"/>
                </a:lnTo>
                <a:lnTo>
                  <a:pt x="2331" y="693"/>
                </a:lnTo>
                <a:lnTo>
                  <a:pt x="2331" y="694"/>
                </a:lnTo>
                <a:lnTo>
                  <a:pt x="2331" y="694"/>
                </a:lnTo>
                <a:lnTo>
                  <a:pt x="2332" y="696"/>
                </a:lnTo>
                <a:lnTo>
                  <a:pt x="2332" y="696"/>
                </a:lnTo>
                <a:lnTo>
                  <a:pt x="2333" y="696"/>
                </a:lnTo>
                <a:lnTo>
                  <a:pt x="2333" y="697"/>
                </a:lnTo>
                <a:lnTo>
                  <a:pt x="2333" y="697"/>
                </a:lnTo>
                <a:lnTo>
                  <a:pt x="2334" y="697"/>
                </a:lnTo>
                <a:lnTo>
                  <a:pt x="2334" y="697"/>
                </a:lnTo>
                <a:lnTo>
                  <a:pt x="2335" y="697"/>
                </a:lnTo>
                <a:lnTo>
                  <a:pt x="2335" y="697"/>
                </a:lnTo>
                <a:lnTo>
                  <a:pt x="2335" y="697"/>
                </a:lnTo>
                <a:lnTo>
                  <a:pt x="2336" y="698"/>
                </a:lnTo>
                <a:lnTo>
                  <a:pt x="2336" y="698"/>
                </a:lnTo>
                <a:lnTo>
                  <a:pt x="2337" y="696"/>
                </a:lnTo>
                <a:lnTo>
                  <a:pt x="2337" y="696"/>
                </a:lnTo>
                <a:lnTo>
                  <a:pt x="2337" y="697"/>
                </a:lnTo>
                <a:lnTo>
                  <a:pt x="2339" y="696"/>
                </a:lnTo>
                <a:lnTo>
                  <a:pt x="2339" y="694"/>
                </a:lnTo>
                <a:lnTo>
                  <a:pt x="2340" y="693"/>
                </a:lnTo>
                <a:lnTo>
                  <a:pt x="2340" y="692"/>
                </a:lnTo>
                <a:lnTo>
                  <a:pt x="2340" y="692"/>
                </a:lnTo>
                <a:lnTo>
                  <a:pt x="2341" y="693"/>
                </a:lnTo>
                <a:lnTo>
                  <a:pt x="2341" y="694"/>
                </a:lnTo>
                <a:lnTo>
                  <a:pt x="2342" y="693"/>
                </a:lnTo>
                <a:lnTo>
                  <a:pt x="2342" y="693"/>
                </a:lnTo>
                <a:lnTo>
                  <a:pt x="2343" y="693"/>
                </a:lnTo>
                <a:lnTo>
                  <a:pt x="2343" y="694"/>
                </a:lnTo>
                <a:lnTo>
                  <a:pt x="2343" y="693"/>
                </a:lnTo>
                <a:lnTo>
                  <a:pt x="2344" y="693"/>
                </a:lnTo>
                <a:lnTo>
                  <a:pt x="2344" y="692"/>
                </a:lnTo>
                <a:lnTo>
                  <a:pt x="2345" y="694"/>
                </a:lnTo>
                <a:lnTo>
                  <a:pt x="2345" y="694"/>
                </a:lnTo>
                <a:lnTo>
                  <a:pt x="2345" y="693"/>
                </a:lnTo>
                <a:lnTo>
                  <a:pt x="2346" y="692"/>
                </a:lnTo>
                <a:lnTo>
                  <a:pt x="2346" y="691"/>
                </a:lnTo>
                <a:lnTo>
                  <a:pt x="2348" y="691"/>
                </a:lnTo>
                <a:lnTo>
                  <a:pt x="2348" y="692"/>
                </a:lnTo>
                <a:lnTo>
                  <a:pt x="2348" y="692"/>
                </a:lnTo>
                <a:lnTo>
                  <a:pt x="2349" y="693"/>
                </a:lnTo>
                <a:lnTo>
                  <a:pt x="2349" y="693"/>
                </a:lnTo>
                <a:lnTo>
                  <a:pt x="2350" y="692"/>
                </a:lnTo>
                <a:lnTo>
                  <a:pt x="2350" y="691"/>
                </a:lnTo>
                <a:lnTo>
                  <a:pt x="2350" y="691"/>
                </a:lnTo>
                <a:lnTo>
                  <a:pt x="2351" y="689"/>
                </a:lnTo>
                <a:lnTo>
                  <a:pt x="2351" y="688"/>
                </a:lnTo>
                <a:lnTo>
                  <a:pt x="2352" y="688"/>
                </a:lnTo>
                <a:lnTo>
                  <a:pt x="2352" y="688"/>
                </a:lnTo>
                <a:lnTo>
                  <a:pt x="2352" y="688"/>
                </a:lnTo>
                <a:lnTo>
                  <a:pt x="2353" y="688"/>
                </a:lnTo>
                <a:lnTo>
                  <a:pt x="2353" y="687"/>
                </a:lnTo>
                <a:lnTo>
                  <a:pt x="2354" y="688"/>
                </a:lnTo>
                <a:lnTo>
                  <a:pt x="2354" y="689"/>
                </a:lnTo>
                <a:lnTo>
                  <a:pt x="2354" y="688"/>
                </a:lnTo>
                <a:lnTo>
                  <a:pt x="2355" y="690"/>
                </a:lnTo>
                <a:lnTo>
                  <a:pt x="2355" y="690"/>
                </a:lnTo>
                <a:lnTo>
                  <a:pt x="2357" y="688"/>
                </a:lnTo>
                <a:lnTo>
                  <a:pt x="2357" y="689"/>
                </a:lnTo>
                <a:lnTo>
                  <a:pt x="2358" y="688"/>
                </a:lnTo>
                <a:lnTo>
                  <a:pt x="2358" y="688"/>
                </a:lnTo>
                <a:lnTo>
                  <a:pt x="2358" y="687"/>
                </a:lnTo>
                <a:lnTo>
                  <a:pt x="2359" y="688"/>
                </a:lnTo>
                <a:lnTo>
                  <a:pt x="2359" y="688"/>
                </a:lnTo>
                <a:lnTo>
                  <a:pt x="2360" y="688"/>
                </a:lnTo>
                <a:lnTo>
                  <a:pt x="2360" y="689"/>
                </a:lnTo>
                <a:lnTo>
                  <a:pt x="2360" y="691"/>
                </a:lnTo>
                <a:lnTo>
                  <a:pt x="2361" y="690"/>
                </a:lnTo>
                <a:lnTo>
                  <a:pt x="2361" y="690"/>
                </a:lnTo>
                <a:lnTo>
                  <a:pt x="2362" y="690"/>
                </a:lnTo>
                <a:lnTo>
                  <a:pt x="2362" y="691"/>
                </a:lnTo>
                <a:lnTo>
                  <a:pt x="2362" y="691"/>
                </a:lnTo>
                <a:lnTo>
                  <a:pt x="2363" y="689"/>
                </a:lnTo>
                <a:lnTo>
                  <a:pt x="2363" y="690"/>
                </a:lnTo>
                <a:lnTo>
                  <a:pt x="2364" y="688"/>
                </a:lnTo>
                <a:lnTo>
                  <a:pt x="2364" y="688"/>
                </a:lnTo>
                <a:lnTo>
                  <a:pt x="2364" y="685"/>
                </a:lnTo>
                <a:lnTo>
                  <a:pt x="2366" y="685"/>
                </a:lnTo>
                <a:lnTo>
                  <a:pt x="2366" y="685"/>
                </a:lnTo>
                <a:lnTo>
                  <a:pt x="2367" y="687"/>
                </a:lnTo>
                <a:lnTo>
                  <a:pt x="2367" y="685"/>
                </a:lnTo>
                <a:lnTo>
                  <a:pt x="2367" y="685"/>
                </a:lnTo>
                <a:lnTo>
                  <a:pt x="2368" y="684"/>
                </a:lnTo>
                <a:lnTo>
                  <a:pt x="2368" y="682"/>
                </a:lnTo>
                <a:lnTo>
                  <a:pt x="2369" y="682"/>
                </a:lnTo>
                <a:lnTo>
                  <a:pt x="2369" y="681"/>
                </a:lnTo>
                <a:lnTo>
                  <a:pt x="2370" y="681"/>
                </a:lnTo>
                <a:lnTo>
                  <a:pt x="2370" y="681"/>
                </a:lnTo>
                <a:lnTo>
                  <a:pt x="2370" y="681"/>
                </a:lnTo>
                <a:lnTo>
                  <a:pt x="2371" y="681"/>
                </a:lnTo>
                <a:lnTo>
                  <a:pt x="2371" y="682"/>
                </a:lnTo>
                <a:lnTo>
                  <a:pt x="2372" y="683"/>
                </a:lnTo>
                <a:lnTo>
                  <a:pt x="2372" y="682"/>
                </a:lnTo>
                <a:lnTo>
                  <a:pt x="2372" y="681"/>
                </a:lnTo>
                <a:lnTo>
                  <a:pt x="2373" y="682"/>
                </a:lnTo>
                <a:lnTo>
                  <a:pt x="2373" y="683"/>
                </a:lnTo>
                <a:lnTo>
                  <a:pt x="2375" y="681"/>
                </a:lnTo>
                <a:lnTo>
                  <a:pt x="2375" y="681"/>
                </a:lnTo>
                <a:lnTo>
                  <a:pt x="2375" y="680"/>
                </a:lnTo>
                <a:lnTo>
                  <a:pt x="2376" y="680"/>
                </a:lnTo>
                <a:lnTo>
                  <a:pt x="2376" y="681"/>
                </a:lnTo>
                <a:lnTo>
                  <a:pt x="2377" y="680"/>
                </a:lnTo>
                <a:lnTo>
                  <a:pt x="2377" y="681"/>
                </a:lnTo>
                <a:lnTo>
                  <a:pt x="2377" y="682"/>
                </a:lnTo>
                <a:lnTo>
                  <a:pt x="2378" y="683"/>
                </a:lnTo>
                <a:lnTo>
                  <a:pt x="2378" y="684"/>
                </a:lnTo>
                <a:lnTo>
                  <a:pt x="2379" y="685"/>
                </a:lnTo>
                <a:lnTo>
                  <a:pt x="2379" y="687"/>
                </a:lnTo>
                <a:lnTo>
                  <a:pt x="2379" y="685"/>
                </a:lnTo>
                <a:lnTo>
                  <a:pt x="2380" y="688"/>
                </a:lnTo>
                <a:lnTo>
                  <a:pt x="2380" y="687"/>
                </a:lnTo>
                <a:lnTo>
                  <a:pt x="2381" y="688"/>
                </a:lnTo>
                <a:lnTo>
                  <a:pt x="2381" y="689"/>
                </a:lnTo>
                <a:lnTo>
                  <a:pt x="2381" y="690"/>
                </a:lnTo>
                <a:lnTo>
                  <a:pt x="2382" y="689"/>
                </a:lnTo>
                <a:lnTo>
                  <a:pt x="2382" y="689"/>
                </a:lnTo>
                <a:lnTo>
                  <a:pt x="2384" y="689"/>
                </a:lnTo>
                <a:lnTo>
                  <a:pt x="2384" y="690"/>
                </a:lnTo>
                <a:lnTo>
                  <a:pt x="2385" y="690"/>
                </a:lnTo>
                <a:lnTo>
                  <a:pt x="2385" y="689"/>
                </a:lnTo>
                <a:lnTo>
                  <a:pt x="2385" y="688"/>
                </a:lnTo>
                <a:lnTo>
                  <a:pt x="2386" y="687"/>
                </a:lnTo>
                <a:lnTo>
                  <a:pt x="2386" y="687"/>
                </a:lnTo>
                <a:lnTo>
                  <a:pt x="2387" y="685"/>
                </a:lnTo>
                <a:lnTo>
                  <a:pt x="2387" y="685"/>
                </a:lnTo>
                <a:lnTo>
                  <a:pt x="2387" y="687"/>
                </a:lnTo>
                <a:lnTo>
                  <a:pt x="2388" y="688"/>
                </a:lnTo>
                <a:lnTo>
                  <a:pt x="2388" y="688"/>
                </a:lnTo>
                <a:lnTo>
                  <a:pt x="2389" y="689"/>
                </a:lnTo>
                <a:lnTo>
                  <a:pt x="2389" y="691"/>
                </a:lnTo>
                <a:lnTo>
                  <a:pt x="2389" y="691"/>
                </a:lnTo>
                <a:lnTo>
                  <a:pt x="2390" y="691"/>
                </a:lnTo>
                <a:lnTo>
                  <a:pt x="2390" y="691"/>
                </a:lnTo>
                <a:lnTo>
                  <a:pt x="2391" y="691"/>
                </a:lnTo>
                <a:lnTo>
                  <a:pt x="2391" y="691"/>
                </a:lnTo>
                <a:lnTo>
                  <a:pt x="2391" y="691"/>
                </a:lnTo>
                <a:lnTo>
                  <a:pt x="2393" y="691"/>
                </a:lnTo>
                <a:lnTo>
                  <a:pt x="2393" y="691"/>
                </a:lnTo>
                <a:lnTo>
                  <a:pt x="2394" y="690"/>
                </a:lnTo>
                <a:lnTo>
                  <a:pt x="2394" y="690"/>
                </a:lnTo>
                <a:lnTo>
                  <a:pt x="2394" y="690"/>
                </a:lnTo>
                <a:lnTo>
                  <a:pt x="2395" y="689"/>
                </a:lnTo>
                <a:lnTo>
                  <a:pt x="2395" y="689"/>
                </a:lnTo>
                <a:lnTo>
                  <a:pt x="2396" y="689"/>
                </a:lnTo>
                <a:lnTo>
                  <a:pt x="2396" y="690"/>
                </a:lnTo>
                <a:lnTo>
                  <a:pt x="2396" y="690"/>
                </a:lnTo>
                <a:lnTo>
                  <a:pt x="2397" y="690"/>
                </a:lnTo>
                <a:lnTo>
                  <a:pt x="2397" y="690"/>
                </a:lnTo>
                <a:lnTo>
                  <a:pt x="2398" y="690"/>
                </a:lnTo>
                <a:lnTo>
                  <a:pt x="2398" y="691"/>
                </a:lnTo>
                <a:lnTo>
                  <a:pt x="2399" y="691"/>
                </a:lnTo>
                <a:lnTo>
                  <a:pt x="2399" y="691"/>
                </a:lnTo>
                <a:lnTo>
                  <a:pt x="2399" y="691"/>
                </a:lnTo>
                <a:lnTo>
                  <a:pt x="2400" y="693"/>
                </a:lnTo>
                <a:lnTo>
                  <a:pt x="2400" y="693"/>
                </a:lnTo>
                <a:lnTo>
                  <a:pt x="2402" y="693"/>
                </a:lnTo>
                <a:lnTo>
                  <a:pt x="2402" y="694"/>
                </a:lnTo>
                <a:lnTo>
                  <a:pt x="2402" y="694"/>
                </a:lnTo>
                <a:lnTo>
                  <a:pt x="2403" y="697"/>
                </a:lnTo>
                <a:lnTo>
                  <a:pt x="2403" y="697"/>
                </a:lnTo>
                <a:lnTo>
                  <a:pt x="2404" y="697"/>
                </a:lnTo>
                <a:lnTo>
                  <a:pt x="2404" y="696"/>
                </a:lnTo>
                <a:lnTo>
                  <a:pt x="2404" y="697"/>
                </a:lnTo>
                <a:lnTo>
                  <a:pt x="2405" y="698"/>
                </a:lnTo>
                <a:lnTo>
                  <a:pt x="2405" y="698"/>
                </a:lnTo>
                <a:lnTo>
                  <a:pt x="2406" y="697"/>
                </a:lnTo>
                <a:lnTo>
                  <a:pt x="2406" y="699"/>
                </a:lnTo>
                <a:lnTo>
                  <a:pt x="2406" y="698"/>
                </a:lnTo>
                <a:lnTo>
                  <a:pt x="2407" y="698"/>
                </a:lnTo>
                <a:lnTo>
                  <a:pt x="2407" y="698"/>
                </a:lnTo>
                <a:lnTo>
                  <a:pt x="2408" y="697"/>
                </a:lnTo>
                <a:lnTo>
                  <a:pt x="2408" y="697"/>
                </a:lnTo>
                <a:lnTo>
                  <a:pt x="2408" y="697"/>
                </a:lnTo>
                <a:lnTo>
                  <a:pt x="2409" y="697"/>
                </a:lnTo>
                <a:lnTo>
                  <a:pt x="2409" y="696"/>
                </a:lnTo>
                <a:lnTo>
                  <a:pt x="2411" y="696"/>
                </a:lnTo>
                <a:lnTo>
                  <a:pt x="2411" y="694"/>
                </a:lnTo>
                <a:lnTo>
                  <a:pt x="2411" y="696"/>
                </a:lnTo>
                <a:lnTo>
                  <a:pt x="2412" y="696"/>
                </a:lnTo>
                <a:lnTo>
                  <a:pt x="2412" y="697"/>
                </a:lnTo>
                <a:lnTo>
                  <a:pt x="2413" y="697"/>
                </a:lnTo>
                <a:lnTo>
                  <a:pt x="2413" y="698"/>
                </a:lnTo>
                <a:lnTo>
                  <a:pt x="2414" y="697"/>
                </a:lnTo>
                <a:lnTo>
                  <a:pt x="2414" y="698"/>
                </a:lnTo>
                <a:lnTo>
                  <a:pt x="2414" y="698"/>
                </a:lnTo>
                <a:lnTo>
                  <a:pt x="2415" y="698"/>
                </a:lnTo>
                <a:lnTo>
                  <a:pt x="2415" y="698"/>
                </a:lnTo>
                <a:lnTo>
                  <a:pt x="2416" y="699"/>
                </a:lnTo>
                <a:lnTo>
                  <a:pt x="2416" y="699"/>
                </a:lnTo>
                <a:lnTo>
                  <a:pt x="2416" y="700"/>
                </a:lnTo>
                <a:lnTo>
                  <a:pt x="2417" y="698"/>
                </a:lnTo>
                <a:lnTo>
                  <a:pt x="2417" y="698"/>
                </a:lnTo>
                <a:lnTo>
                  <a:pt x="2418" y="697"/>
                </a:lnTo>
                <a:lnTo>
                  <a:pt x="2418" y="696"/>
                </a:lnTo>
                <a:lnTo>
                  <a:pt x="2418" y="697"/>
                </a:lnTo>
                <a:lnTo>
                  <a:pt x="2420" y="697"/>
                </a:lnTo>
                <a:lnTo>
                  <a:pt x="2420" y="696"/>
                </a:lnTo>
                <a:lnTo>
                  <a:pt x="2421" y="696"/>
                </a:lnTo>
                <a:lnTo>
                  <a:pt x="2421" y="694"/>
                </a:lnTo>
                <a:lnTo>
                  <a:pt x="2421" y="693"/>
                </a:lnTo>
                <a:lnTo>
                  <a:pt x="2422" y="693"/>
                </a:lnTo>
                <a:lnTo>
                  <a:pt x="2422" y="694"/>
                </a:lnTo>
                <a:lnTo>
                  <a:pt x="2423" y="693"/>
                </a:lnTo>
                <a:lnTo>
                  <a:pt x="2423" y="694"/>
                </a:lnTo>
                <a:lnTo>
                  <a:pt x="2423" y="694"/>
                </a:lnTo>
                <a:lnTo>
                  <a:pt x="2424" y="696"/>
                </a:lnTo>
                <a:lnTo>
                  <a:pt x="2424" y="697"/>
                </a:lnTo>
                <a:lnTo>
                  <a:pt x="2425" y="696"/>
                </a:lnTo>
                <a:lnTo>
                  <a:pt x="2425" y="697"/>
                </a:lnTo>
                <a:lnTo>
                  <a:pt x="2426" y="696"/>
                </a:lnTo>
                <a:lnTo>
                  <a:pt x="2426" y="694"/>
                </a:lnTo>
                <a:lnTo>
                  <a:pt x="2426" y="693"/>
                </a:lnTo>
                <a:lnTo>
                  <a:pt x="2427" y="693"/>
                </a:lnTo>
                <a:lnTo>
                  <a:pt x="2427" y="693"/>
                </a:lnTo>
                <a:lnTo>
                  <a:pt x="2429" y="693"/>
                </a:lnTo>
                <a:lnTo>
                  <a:pt x="2429" y="694"/>
                </a:lnTo>
                <a:lnTo>
                  <a:pt x="2429" y="694"/>
                </a:lnTo>
                <a:lnTo>
                  <a:pt x="2430" y="694"/>
                </a:lnTo>
                <a:lnTo>
                  <a:pt x="2430" y="694"/>
                </a:lnTo>
                <a:lnTo>
                  <a:pt x="2431" y="694"/>
                </a:lnTo>
                <a:lnTo>
                  <a:pt x="2431" y="694"/>
                </a:lnTo>
                <a:lnTo>
                  <a:pt x="2431" y="693"/>
                </a:lnTo>
                <a:lnTo>
                  <a:pt x="2432" y="693"/>
                </a:lnTo>
                <a:lnTo>
                  <a:pt x="2432" y="692"/>
                </a:lnTo>
                <a:lnTo>
                  <a:pt x="2433" y="692"/>
                </a:lnTo>
                <a:lnTo>
                  <a:pt x="2433" y="692"/>
                </a:lnTo>
                <a:lnTo>
                  <a:pt x="2433" y="692"/>
                </a:lnTo>
                <a:lnTo>
                  <a:pt x="2434" y="692"/>
                </a:lnTo>
                <a:lnTo>
                  <a:pt x="2434" y="692"/>
                </a:lnTo>
                <a:lnTo>
                  <a:pt x="2435" y="693"/>
                </a:lnTo>
                <a:lnTo>
                  <a:pt x="2435" y="693"/>
                </a:lnTo>
                <a:lnTo>
                  <a:pt x="2435" y="692"/>
                </a:lnTo>
                <a:lnTo>
                  <a:pt x="2436" y="693"/>
                </a:lnTo>
                <a:lnTo>
                  <a:pt x="2436" y="696"/>
                </a:lnTo>
                <a:lnTo>
                  <a:pt x="2438" y="696"/>
                </a:lnTo>
                <a:lnTo>
                  <a:pt x="2438" y="696"/>
                </a:lnTo>
                <a:lnTo>
                  <a:pt x="2438" y="696"/>
                </a:lnTo>
                <a:lnTo>
                  <a:pt x="2439" y="697"/>
                </a:lnTo>
                <a:lnTo>
                  <a:pt x="2439" y="697"/>
                </a:lnTo>
                <a:lnTo>
                  <a:pt x="2440" y="697"/>
                </a:lnTo>
                <a:lnTo>
                  <a:pt x="2440" y="696"/>
                </a:lnTo>
                <a:lnTo>
                  <a:pt x="2441" y="694"/>
                </a:lnTo>
                <a:lnTo>
                  <a:pt x="2441" y="694"/>
                </a:lnTo>
                <a:lnTo>
                  <a:pt x="2441" y="694"/>
                </a:lnTo>
                <a:lnTo>
                  <a:pt x="2442" y="694"/>
                </a:lnTo>
                <a:lnTo>
                  <a:pt x="2442" y="693"/>
                </a:lnTo>
                <a:lnTo>
                  <a:pt x="2443" y="692"/>
                </a:lnTo>
                <a:lnTo>
                  <a:pt x="2443" y="692"/>
                </a:lnTo>
                <a:lnTo>
                  <a:pt x="2443" y="692"/>
                </a:lnTo>
                <a:lnTo>
                  <a:pt x="2444" y="691"/>
                </a:lnTo>
                <a:lnTo>
                  <a:pt x="2444" y="691"/>
                </a:lnTo>
                <a:lnTo>
                  <a:pt x="2445" y="690"/>
                </a:lnTo>
                <a:lnTo>
                  <a:pt x="2445" y="690"/>
                </a:lnTo>
                <a:lnTo>
                  <a:pt x="2445" y="690"/>
                </a:lnTo>
                <a:lnTo>
                  <a:pt x="2447" y="689"/>
                </a:lnTo>
                <a:lnTo>
                  <a:pt x="2447" y="690"/>
                </a:lnTo>
                <a:lnTo>
                  <a:pt x="2448" y="690"/>
                </a:lnTo>
                <a:lnTo>
                  <a:pt x="2448" y="690"/>
                </a:lnTo>
                <a:lnTo>
                  <a:pt x="2448" y="689"/>
                </a:lnTo>
                <a:lnTo>
                  <a:pt x="2449" y="688"/>
                </a:lnTo>
                <a:lnTo>
                  <a:pt x="2449" y="689"/>
                </a:lnTo>
                <a:lnTo>
                  <a:pt x="2450" y="690"/>
                </a:lnTo>
                <a:lnTo>
                  <a:pt x="2450" y="689"/>
                </a:lnTo>
                <a:lnTo>
                  <a:pt x="2450" y="689"/>
                </a:lnTo>
                <a:lnTo>
                  <a:pt x="2451" y="687"/>
                </a:lnTo>
                <a:lnTo>
                  <a:pt x="2451" y="687"/>
                </a:lnTo>
                <a:lnTo>
                  <a:pt x="2452" y="688"/>
                </a:lnTo>
                <a:lnTo>
                  <a:pt x="2452" y="688"/>
                </a:lnTo>
                <a:lnTo>
                  <a:pt x="2452" y="688"/>
                </a:lnTo>
                <a:lnTo>
                  <a:pt x="2453" y="688"/>
                </a:lnTo>
                <a:lnTo>
                  <a:pt x="2453" y="688"/>
                </a:lnTo>
                <a:lnTo>
                  <a:pt x="2454" y="689"/>
                </a:lnTo>
                <a:lnTo>
                  <a:pt x="2454" y="688"/>
                </a:lnTo>
                <a:lnTo>
                  <a:pt x="2456" y="687"/>
                </a:lnTo>
                <a:lnTo>
                  <a:pt x="2456" y="688"/>
                </a:lnTo>
                <a:lnTo>
                  <a:pt x="2456" y="687"/>
                </a:lnTo>
                <a:lnTo>
                  <a:pt x="2457" y="687"/>
                </a:lnTo>
                <a:lnTo>
                  <a:pt x="2457" y="687"/>
                </a:lnTo>
                <a:lnTo>
                  <a:pt x="2458" y="685"/>
                </a:lnTo>
                <a:lnTo>
                  <a:pt x="2458" y="685"/>
                </a:lnTo>
                <a:lnTo>
                  <a:pt x="2458" y="685"/>
                </a:lnTo>
                <a:lnTo>
                  <a:pt x="2459" y="685"/>
                </a:lnTo>
                <a:lnTo>
                  <a:pt x="2459" y="683"/>
                </a:lnTo>
                <a:lnTo>
                  <a:pt x="2460" y="683"/>
                </a:lnTo>
                <a:lnTo>
                  <a:pt x="2460" y="682"/>
                </a:lnTo>
                <a:lnTo>
                  <a:pt x="2460" y="681"/>
                </a:lnTo>
                <a:lnTo>
                  <a:pt x="2461" y="682"/>
                </a:lnTo>
                <a:lnTo>
                  <a:pt x="2461" y="683"/>
                </a:lnTo>
                <a:lnTo>
                  <a:pt x="2462" y="683"/>
                </a:lnTo>
                <a:lnTo>
                  <a:pt x="2462" y="684"/>
                </a:lnTo>
                <a:lnTo>
                  <a:pt x="2462" y="687"/>
                </a:lnTo>
                <a:lnTo>
                  <a:pt x="2463" y="689"/>
                </a:lnTo>
                <a:lnTo>
                  <a:pt x="2463" y="690"/>
                </a:lnTo>
                <a:lnTo>
                  <a:pt x="2465" y="691"/>
                </a:lnTo>
                <a:lnTo>
                  <a:pt x="2465" y="692"/>
                </a:lnTo>
                <a:lnTo>
                  <a:pt x="2465" y="692"/>
                </a:lnTo>
                <a:lnTo>
                  <a:pt x="2466" y="692"/>
                </a:lnTo>
                <a:lnTo>
                  <a:pt x="2466" y="691"/>
                </a:lnTo>
                <a:lnTo>
                  <a:pt x="2467" y="691"/>
                </a:lnTo>
                <a:lnTo>
                  <a:pt x="2467" y="691"/>
                </a:lnTo>
                <a:lnTo>
                  <a:pt x="2467" y="691"/>
                </a:lnTo>
                <a:lnTo>
                  <a:pt x="2468" y="691"/>
                </a:lnTo>
                <a:lnTo>
                  <a:pt x="2468" y="691"/>
                </a:lnTo>
                <a:lnTo>
                  <a:pt x="2469" y="691"/>
                </a:lnTo>
                <a:lnTo>
                  <a:pt x="2469" y="690"/>
                </a:lnTo>
                <a:lnTo>
                  <a:pt x="2470" y="690"/>
                </a:lnTo>
                <a:lnTo>
                  <a:pt x="2470" y="689"/>
                </a:lnTo>
                <a:lnTo>
                  <a:pt x="2470" y="688"/>
                </a:lnTo>
                <a:lnTo>
                  <a:pt x="2471" y="685"/>
                </a:lnTo>
                <a:lnTo>
                  <a:pt x="2471" y="687"/>
                </a:lnTo>
                <a:lnTo>
                  <a:pt x="2472" y="688"/>
                </a:lnTo>
                <a:lnTo>
                  <a:pt x="2472" y="689"/>
                </a:lnTo>
                <a:lnTo>
                  <a:pt x="2472" y="688"/>
                </a:lnTo>
                <a:lnTo>
                  <a:pt x="2474" y="689"/>
                </a:lnTo>
                <a:lnTo>
                  <a:pt x="2474" y="689"/>
                </a:lnTo>
                <a:lnTo>
                  <a:pt x="2475" y="688"/>
                </a:lnTo>
                <a:lnTo>
                  <a:pt x="2475" y="688"/>
                </a:lnTo>
                <a:lnTo>
                  <a:pt x="2475" y="687"/>
                </a:lnTo>
                <a:lnTo>
                  <a:pt x="2476" y="688"/>
                </a:lnTo>
                <a:lnTo>
                  <a:pt x="2476" y="687"/>
                </a:lnTo>
                <a:lnTo>
                  <a:pt x="2477" y="689"/>
                </a:lnTo>
                <a:lnTo>
                  <a:pt x="2477" y="689"/>
                </a:lnTo>
                <a:lnTo>
                  <a:pt x="2477" y="689"/>
                </a:lnTo>
                <a:lnTo>
                  <a:pt x="2478" y="689"/>
                </a:lnTo>
                <a:lnTo>
                  <a:pt x="2478" y="689"/>
                </a:lnTo>
                <a:lnTo>
                  <a:pt x="2479" y="690"/>
                </a:lnTo>
                <a:lnTo>
                  <a:pt x="2479" y="690"/>
                </a:lnTo>
                <a:lnTo>
                  <a:pt x="2479" y="691"/>
                </a:lnTo>
                <a:lnTo>
                  <a:pt x="2480" y="691"/>
                </a:lnTo>
                <a:lnTo>
                  <a:pt x="2480" y="693"/>
                </a:lnTo>
                <a:lnTo>
                  <a:pt x="2481" y="693"/>
                </a:lnTo>
                <a:lnTo>
                  <a:pt x="2481" y="696"/>
                </a:lnTo>
                <a:lnTo>
                  <a:pt x="2481" y="697"/>
                </a:lnTo>
                <a:lnTo>
                  <a:pt x="2483" y="697"/>
                </a:lnTo>
                <a:lnTo>
                  <a:pt x="2483" y="697"/>
                </a:lnTo>
                <a:lnTo>
                  <a:pt x="2484" y="697"/>
                </a:lnTo>
                <a:lnTo>
                  <a:pt x="2484" y="697"/>
                </a:lnTo>
                <a:lnTo>
                  <a:pt x="2485" y="696"/>
                </a:lnTo>
                <a:lnTo>
                  <a:pt x="2485" y="696"/>
                </a:lnTo>
                <a:lnTo>
                  <a:pt x="2485" y="696"/>
                </a:lnTo>
                <a:lnTo>
                  <a:pt x="2486" y="696"/>
                </a:lnTo>
                <a:lnTo>
                  <a:pt x="2486" y="696"/>
                </a:lnTo>
                <a:lnTo>
                  <a:pt x="2487" y="698"/>
                </a:lnTo>
                <a:lnTo>
                  <a:pt x="2487" y="698"/>
                </a:lnTo>
                <a:lnTo>
                  <a:pt x="2487" y="698"/>
                </a:lnTo>
                <a:lnTo>
                  <a:pt x="2488" y="697"/>
                </a:lnTo>
                <a:lnTo>
                  <a:pt x="2488" y="697"/>
                </a:lnTo>
                <a:lnTo>
                  <a:pt x="2489" y="697"/>
                </a:lnTo>
                <a:lnTo>
                  <a:pt x="2489" y="697"/>
                </a:lnTo>
                <a:lnTo>
                  <a:pt x="2489" y="697"/>
                </a:lnTo>
                <a:lnTo>
                  <a:pt x="2490" y="694"/>
                </a:lnTo>
                <a:lnTo>
                  <a:pt x="2490" y="693"/>
                </a:lnTo>
                <a:lnTo>
                  <a:pt x="2492" y="693"/>
                </a:lnTo>
                <a:lnTo>
                  <a:pt x="2492" y="693"/>
                </a:lnTo>
                <a:lnTo>
                  <a:pt x="2492" y="691"/>
                </a:lnTo>
                <a:lnTo>
                  <a:pt x="2493" y="692"/>
                </a:lnTo>
                <a:lnTo>
                  <a:pt x="2493" y="692"/>
                </a:lnTo>
                <a:lnTo>
                  <a:pt x="2494" y="692"/>
                </a:lnTo>
                <a:lnTo>
                  <a:pt x="2494" y="691"/>
                </a:lnTo>
                <a:lnTo>
                  <a:pt x="2494" y="691"/>
                </a:lnTo>
                <a:lnTo>
                  <a:pt x="2495" y="691"/>
                </a:lnTo>
                <a:lnTo>
                  <a:pt x="2495" y="692"/>
                </a:lnTo>
                <a:lnTo>
                  <a:pt x="2496" y="693"/>
                </a:lnTo>
                <a:lnTo>
                  <a:pt x="2496" y="693"/>
                </a:lnTo>
                <a:lnTo>
                  <a:pt x="2497" y="693"/>
                </a:lnTo>
                <a:lnTo>
                  <a:pt x="2497" y="694"/>
                </a:lnTo>
                <a:lnTo>
                  <a:pt x="2497" y="694"/>
                </a:lnTo>
                <a:lnTo>
                  <a:pt x="2498" y="693"/>
                </a:lnTo>
                <a:lnTo>
                  <a:pt x="2498" y="694"/>
                </a:lnTo>
                <a:lnTo>
                  <a:pt x="2499" y="693"/>
                </a:lnTo>
                <a:lnTo>
                  <a:pt x="2499" y="693"/>
                </a:lnTo>
                <a:lnTo>
                  <a:pt x="2499" y="693"/>
                </a:lnTo>
                <a:lnTo>
                  <a:pt x="2501" y="693"/>
                </a:lnTo>
                <a:lnTo>
                  <a:pt x="2501" y="693"/>
                </a:lnTo>
                <a:lnTo>
                  <a:pt x="2502" y="692"/>
                </a:lnTo>
                <a:lnTo>
                  <a:pt x="2502" y="692"/>
                </a:lnTo>
                <a:lnTo>
                  <a:pt x="2502" y="692"/>
                </a:lnTo>
                <a:lnTo>
                  <a:pt x="2503" y="692"/>
                </a:lnTo>
                <a:lnTo>
                  <a:pt x="2503" y="691"/>
                </a:lnTo>
                <a:lnTo>
                  <a:pt x="2504" y="692"/>
                </a:lnTo>
                <a:lnTo>
                  <a:pt x="2504" y="692"/>
                </a:lnTo>
                <a:lnTo>
                  <a:pt x="2504" y="692"/>
                </a:lnTo>
                <a:lnTo>
                  <a:pt x="2505" y="692"/>
                </a:lnTo>
                <a:lnTo>
                  <a:pt x="2505" y="694"/>
                </a:lnTo>
                <a:lnTo>
                  <a:pt x="2506" y="694"/>
                </a:lnTo>
                <a:lnTo>
                  <a:pt x="2506" y="694"/>
                </a:lnTo>
                <a:lnTo>
                  <a:pt x="2506" y="693"/>
                </a:lnTo>
                <a:lnTo>
                  <a:pt x="2507" y="693"/>
                </a:lnTo>
                <a:lnTo>
                  <a:pt x="2507" y="693"/>
                </a:lnTo>
                <a:lnTo>
                  <a:pt x="2508" y="693"/>
                </a:lnTo>
                <a:lnTo>
                  <a:pt x="2508" y="692"/>
                </a:lnTo>
                <a:lnTo>
                  <a:pt x="2508" y="692"/>
                </a:lnTo>
                <a:lnTo>
                  <a:pt x="2510" y="690"/>
                </a:lnTo>
                <a:lnTo>
                  <a:pt x="2510" y="690"/>
                </a:lnTo>
                <a:lnTo>
                  <a:pt x="2511" y="690"/>
                </a:lnTo>
                <a:lnTo>
                  <a:pt x="2511" y="689"/>
                </a:lnTo>
                <a:lnTo>
                  <a:pt x="2512" y="690"/>
                </a:lnTo>
                <a:lnTo>
                  <a:pt x="2512" y="690"/>
                </a:lnTo>
                <a:lnTo>
                  <a:pt x="2512" y="691"/>
                </a:lnTo>
                <a:lnTo>
                  <a:pt x="2513" y="692"/>
                </a:lnTo>
                <a:lnTo>
                  <a:pt x="2513" y="694"/>
                </a:lnTo>
                <a:lnTo>
                  <a:pt x="2514" y="694"/>
                </a:lnTo>
                <a:lnTo>
                  <a:pt x="2514" y="693"/>
                </a:lnTo>
                <a:lnTo>
                  <a:pt x="2514" y="692"/>
                </a:lnTo>
                <a:lnTo>
                  <a:pt x="2515" y="692"/>
                </a:lnTo>
                <a:lnTo>
                  <a:pt x="2515" y="691"/>
                </a:lnTo>
                <a:lnTo>
                  <a:pt x="2516" y="691"/>
                </a:lnTo>
                <a:lnTo>
                  <a:pt x="2516" y="691"/>
                </a:lnTo>
                <a:lnTo>
                  <a:pt x="2516" y="691"/>
                </a:lnTo>
                <a:lnTo>
                  <a:pt x="2517" y="692"/>
                </a:lnTo>
                <a:lnTo>
                  <a:pt x="2517" y="693"/>
                </a:lnTo>
                <a:lnTo>
                  <a:pt x="2519" y="696"/>
                </a:lnTo>
                <a:lnTo>
                  <a:pt x="2519" y="696"/>
                </a:lnTo>
                <a:lnTo>
                  <a:pt x="2519" y="697"/>
                </a:lnTo>
                <a:lnTo>
                  <a:pt x="2520" y="698"/>
                </a:lnTo>
                <a:lnTo>
                  <a:pt x="2520" y="696"/>
                </a:lnTo>
                <a:lnTo>
                  <a:pt x="2521" y="696"/>
                </a:lnTo>
                <a:lnTo>
                  <a:pt x="2521" y="697"/>
                </a:lnTo>
                <a:lnTo>
                  <a:pt x="2521" y="697"/>
                </a:lnTo>
                <a:lnTo>
                  <a:pt x="2522" y="698"/>
                </a:lnTo>
                <a:lnTo>
                  <a:pt x="2522" y="697"/>
                </a:lnTo>
                <a:lnTo>
                  <a:pt x="2523" y="696"/>
                </a:lnTo>
                <a:lnTo>
                  <a:pt x="2523" y="696"/>
                </a:lnTo>
                <a:lnTo>
                  <a:pt x="2523" y="698"/>
                </a:lnTo>
                <a:lnTo>
                  <a:pt x="2524" y="698"/>
                </a:lnTo>
                <a:lnTo>
                  <a:pt x="2524" y="697"/>
                </a:lnTo>
                <a:lnTo>
                  <a:pt x="2525" y="698"/>
                </a:lnTo>
                <a:lnTo>
                  <a:pt x="2525" y="699"/>
                </a:lnTo>
                <a:lnTo>
                  <a:pt x="2526" y="700"/>
                </a:lnTo>
                <a:lnTo>
                  <a:pt x="2526" y="700"/>
                </a:lnTo>
                <a:lnTo>
                  <a:pt x="2526" y="700"/>
                </a:lnTo>
                <a:lnTo>
                  <a:pt x="2528" y="701"/>
                </a:lnTo>
                <a:lnTo>
                  <a:pt x="2528" y="701"/>
                </a:lnTo>
                <a:lnTo>
                  <a:pt x="2529" y="701"/>
                </a:lnTo>
                <a:lnTo>
                  <a:pt x="2529" y="701"/>
                </a:lnTo>
                <a:lnTo>
                  <a:pt x="2529" y="700"/>
                </a:lnTo>
                <a:lnTo>
                  <a:pt x="2530" y="699"/>
                </a:lnTo>
                <a:lnTo>
                  <a:pt x="2530" y="697"/>
                </a:lnTo>
                <a:lnTo>
                  <a:pt x="2531" y="697"/>
                </a:lnTo>
                <a:lnTo>
                  <a:pt x="2531" y="697"/>
                </a:lnTo>
                <a:lnTo>
                  <a:pt x="2531" y="694"/>
                </a:lnTo>
                <a:lnTo>
                  <a:pt x="2532" y="694"/>
                </a:lnTo>
                <a:lnTo>
                  <a:pt x="2532" y="692"/>
                </a:lnTo>
                <a:lnTo>
                  <a:pt x="2533" y="693"/>
                </a:lnTo>
                <a:lnTo>
                  <a:pt x="2533" y="692"/>
                </a:lnTo>
                <a:lnTo>
                  <a:pt x="2533" y="692"/>
                </a:lnTo>
                <a:lnTo>
                  <a:pt x="2534" y="693"/>
                </a:lnTo>
                <a:lnTo>
                  <a:pt x="2534" y="693"/>
                </a:lnTo>
                <a:lnTo>
                  <a:pt x="2535" y="694"/>
                </a:lnTo>
                <a:lnTo>
                  <a:pt x="2535" y="696"/>
                </a:lnTo>
                <a:lnTo>
                  <a:pt x="2535" y="697"/>
                </a:lnTo>
                <a:lnTo>
                  <a:pt x="2536" y="697"/>
                </a:lnTo>
                <a:lnTo>
                  <a:pt x="2536" y="697"/>
                </a:lnTo>
                <a:lnTo>
                  <a:pt x="2538" y="698"/>
                </a:lnTo>
                <a:lnTo>
                  <a:pt x="2538" y="698"/>
                </a:lnTo>
                <a:lnTo>
                  <a:pt x="2538" y="698"/>
                </a:lnTo>
                <a:lnTo>
                  <a:pt x="2539" y="699"/>
                </a:lnTo>
                <a:lnTo>
                  <a:pt x="2539" y="699"/>
                </a:lnTo>
                <a:lnTo>
                  <a:pt x="2540" y="697"/>
                </a:lnTo>
                <a:lnTo>
                  <a:pt x="2540" y="696"/>
                </a:lnTo>
                <a:lnTo>
                  <a:pt x="2541" y="694"/>
                </a:lnTo>
                <a:lnTo>
                  <a:pt x="2541" y="692"/>
                </a:lnTo>
                <a:lnTo>
                  <a:pt x="2541" y="692"/>
                </a:lnTo>
                <a:lnTo>
                  <a:pt x="2542" y="691"/>
                </a:lnTo>
                <a:lnTo>
                  <a:pt x="2542" y="692"/>
                </a:lnTo>
                <a:lnTo>
                  <a:pt x="2543" y="691"/>
                </a:lnTo>
                <a:lnTo>
                  <a:pt x="2543" y="691"/>
                </a:lnTo>
                <a:lnTo>
                  <a:pt x="2543" y="691"/>
                </a:lnTo>
                <a:lnTo>
                  <a:pt x="2544" y="691"/>
                </a:lnTo>
                <a:lnTo>
                  <a:pt x="2544" y="692"/>
                </a:lnTo>
                <a:lnTo>
                  <a:pt x="2545" y="693"/>
                </a:lnTo>
                <a:lnTo>
                  <a:pt x="2545" y="694"/>
                </a:lnTo>
                <a:lnTo>
                  <a:pt x="2545" y="694"/>
                </a:lnTo>
                <a:lnTo>
                  <a:pt x="2547" y="694"/>
                </a:lnTo>
                <a:lnTo>
                  <a:pt x="2547" y="693"/>
                </a:lnTo>
                <a:lnTo>
                  <a:pt x="2548" y="692"/>
                </a:lnTo>
                <a:lnTo>
                  <a:pt x="2548" y="692"/>
                </a:lnTo>
                <a:lnTo>
                  <a:pt x="2548" y="692"/>
                </a:lnTo>
                <a:lnTo>
                  <a:pt x="2549" y="691"/>
                </a:lnTo>
                <a:lnTo>
                  <a:pt x="2549" y="690"/>
                </a:lnTo>
                <a:lnTo>
                  <a:pt x="2550" y="689"/>
                </a:lnTo>
                <a:lnTo>
                  <a:pt x="2550" y="689"/>
                </a:lnTo>
                <a:lnTo>
                  <a:pt x="2550" y="688"/>
                </a:lnTo>
                <a:lnTo>
                  <a:pt x="2551" y="688"/>
                </a:lnTo>
                <a:lnTo>
                  <a:pt x="2551" y="688"/>
                </a:lnTo>
                <a:lnTo>
                  <a:pt x="2552" y="687"/>
                </a:lnTo>
                <a:lnTo>
                  <a:pt x="2552" y="687"/>
                </a:lnTo>
                <a:lnTo>
                  <a:pt x="2553" y="688"/>
                </a:lnTo>
                <a:lnTo>
                  <a:pt x="2553" y="688"/>
                </a:lnTo>
                <a:lnTo>
                  <a:pt x="2553" y="688"/>
                </a:lnTo>
                <a:lnTo>
                  <a:pt x="2554" y="688"/>
                </a:lnTo>
                <a:lnTo>
                  <a:pt x="2554" y="690"/>
                </a:lnTo>
                <a:lnTo>
                  <a:pt x="2556" y="691"/>
                </a:lnTo>
                <a:lnTo>
                  <a:pt x="2556" y="692"/>
                </a:lnTo>
                <a:lnTo>
                  <a:pt x="2556" y="693"/>
                </a:lnTo>
                <a:lnTo>
                  <a:pt x="2557" y="694"/>
                </a:lnTo>
                <a:lnTo>
                  <a:pt x="2557" y="694"/>
                </a:lnTo>
                <a:lnTo>
                  <a:pt x="2558" y="694"/>
                </a:lnTo>
                <a:lnTo>
                  <a:pt x="2558" y="694"/>
                </a:lnTo>
                <a:lnTo>
                  <a:pt x="2558" y="696"/>
                </a:lnTo>
                <a:lnTo>
                  <a:pt x="2559" y="694"/>
                </a:lnTo>
                <a:lnTo>
                  <a:pt x="2559" y="693"/>
                </a:lnTo>
                <a:lnTo>
                  <a:pt x="2560" y="693"/>
                </a:lnTo>
                <a:lnTo>
                  <a:pt x="2560" y="692"/>
                </a:lnTo>
                <a:lnTo>
                  <a:pt x="2560" y="693"/>
                </a:lnTo>
                <a:lnTo>
                  <a:pt x="2561" y="692"/>
                </a:lnTo>
                <a:lnTo>
                  <a:pt x="2561" y="692"/>
                </a:lnTo>
                <a:lnTo>
                  <a:pt x="2562" y="692"/>
                </a:lnTo>
                <a:lnTo>
                  <a:pt x="2562" y="692"/>
                </a:lnTo>
                <a:lnTo>
                  <a:pt x="2562" y="691"/>
                </a:lnTo>
                <a:lnTo>
                  <a:pt x="2563" y="691"/>
                </a:lnTo>
                <a:lnTo>
                  <a:pt x="2563" y="690"/>
                </a:lnTo>
                <a:lnTo>
                  <a:pt x="2565" y="690"/>
                </a:lnTo>
                <a:lnTo>
                  <a:pt x="2565" y="691"/>
                </a:lnTo>
                <a:lnTo>
                  <a:pt x="2565" y="691"/>
                </a:lnTo>
                <a:lnTo>
                  <a:pt x="2566" y="690"/>
                </a:lnTo>
                <a:lnTo>
                  <a:pt x="2566" y="689"/>
                </a:lnTo>
                <a:lnTo>
                  <a:pt x="2567" y="690"/>
                </a:lnTo>
                <a:lnTo>
                  <a:pt x="2567" y="690"/>
                </a:lnTo>
                <a:lnTo>
                  <a:pt x="2568" y="691"/>
                </a:lnTo>
                <a:lnTo>
                  <a:pt x="2568" y="693"/>
                </a:lnTo>
                <a:lnTo>
                  <a:pt x="2568" y="693"/>
                </a:lnTo>
                <a:lnTo>
                  <a:pt x="2569" y="693"/>
                </a:lnTo>
                <a:lnTo>
                  <a:pt x="2569" y="692"/>
                </a:lnTo>
                <a:lnTo>
                  <a:pt x="2570" y="693"/>
                </a:lnTo>
                <a:lnTo>
                  <a:pt x="2570" y="693"/>
                </a:lnTo>
                <a:lnTo>
                  <a:pt x="2570" y="693"/>
                </a:lnTo>
                <a:lnTo>
                  <a:pt x="2571" y="692"/>
                </a:lnTo>
                <a:lnTo>
                  <a:pt x="2571" y="691"/>
                </a:lnTo>
                <a:lnTo>
                  <a:pt x="2572" y="691"/>
                </a:lnTo>
                <a:lnTo>
                  <a:pt x="2572" y="690"/>
                </a:lnTo>
                <a:lnTo>
                  <a:pt x="2572" y="689"/>
                </a:lnTo>
                <a:lnTo>
                  <a:pt x="2574" y="689"/>
                </a:lnTo>
                <a:lnTo>
                  <a:pt x="2574" y="690"/>
                </a:lnTo>
                <a:lnTo>
                  <a:pt x="2575" y="691"/>
                </a:lnTo>
                <a:lnTo>
                  <a:pt x="2575" y="693"/>
                </a:lnTo>
                <a:lnTo>
                  <a:pt x="2575" y="694"/>
                </a:lnTo>
                <a:lnTo>
                  <a:pt x="2576" y="696"/>
                </a:lnTo>
                <a:lnTo>
                  <a:pt x="2576" y="697"/>
                </a:lnTo>
                <a:lnTo>
                  <a:pt x="2577" y="697"/>
                </a:lnTo>
                <a:lnTo>
                  <a:pt x="2577" y="697"/>
                </a:lnTo>
                <a:lnTo>
                  <a:pt x="2577" y="697"/>
                </a:lnTo>
                <a:lnTo>
                  <a:pt x="2578" y="697"/>
                </a:lnTo>
                <a:lnTo>
                  <a:pt x="2578" y="696"/>
                </a:lnTo>
                <a:lnTo>
                  <a:pt x="2579" y="696"/>
                </a:lnTo>
                <a:lnTo>
                  <a:pt x="2579" y="696"/>
                </a:lnTo>
                <a:lnTo>
                  <a:pt x="2579" y="696"/>
                </a:lnTo>
                <a:lnTo>
                  <a:pt x="2580" y="694"/>
                </a:lnTo>
                <a:lnTo>
                  <a:pt x="2580" y="696"/>
                </a:lnTo>
                <a:lnTo>
                  <a:pt x="2581" y="697"/>
                </a:lnTo>
                <a:lnTo>
                  <a:pt x="2581" y="698"/>
                </a:lnTo>
                <a:lnTo>
                  <a:pt x="2583" y="699"/>
                </a:lnTo>
                <a:lnTo>
                  <a:pt x="2583" y="701"/>
                </a:lnTo>
                <a:lnTo>
                  <a:pt x="2583" y="702"/>
                </a:lnTo>
                <a:lnTo>
                  <a:pt x="2584" y="705"/>
                </a:lnTo>
                <a:lnTo>
                  <a:pt x="2584" y="705"/>
                </a:lnTo>
                <a:lnTo>
                  <a:pt x="2585" y="706"/>
                </a:lnTo>
                <a:lnTo>
                  <a:pt x="2585" y="707"/>
                </a:lnTo>
                <a:lnTo>
                  <a:pt x="2585" y="707"/>
                </a:lnTo>
                <a:lnTo>
                  <a:pt x="2586" y="708"/>
                </a:lnTo>
                <a:lnTo>
                  <a:pt x="2586" y="707"/>
                </a:lnTo>
                <a:lnTo>
                  <a:pt x="2587" y="707"/>
                </a:lnTo>
                <a:lnTo>
                  <a:pt x="2587" y="707"/>
                </a:lnTo>
                <a:lnTo>
                  <a:pt x="2587" y="707"/>
                </a:lnTo>
                <a:lnTo>
                  <a:pt x="2588" y="707"/>
                </a:lnTo>
                <a:lnTo>
                  <a:pt x="2588" y="707"/>
                </a:lnTo>
                <a:lnTo>
                  <a:pt x="2589" y="706"/>
                </a:lnTo>
                <a:lnTo>
                  <a:pt x="2589" y="705"/>
                </a:lnTo>
                <a:lnTo>
                  <a:pt x="2589" y="702"/>
                </a:lnTo>
                <a:lnTo>
                  <a:pt x="2590" y="700"/>
                </a:lnTo>
                <a:lnTo>
                  <a:pt x="2590" y="700"/>
                </a:lnTo>
                <a:lnTo>
                  <a:pt x="2592" y="699"/>
                </a:lnTo>
                <a:lnTo>
                  <a:pt x="2592" y="697"/>
                </a:lnTo>
                <a:lnTo>
                  <a:pt x="2592" y="696"/>
                </a:lnTo>
                <a:lnTo>
                  <a:pt x="2593" y="696"/>
                </a:lnTo>
                <a:lnTo>
                  <a:pt x="2593" y="694"/>
                </a:lnTo>
                <a:lnTo>
                  <a:pt x="2594" y="696"/>
                </a:lnTo>
                <a:lnTo>
                  <a:pt x="2594" y="697"/>
                </a:lnTo>
                <a:lnTo>
                  <a:pt x="2594" y="696"/>
                </a:lnTo>
                <a:lnTo>
                  <a:pt x="2595" y="694"/>
                </a:lnTo>
                <a:lnTo>
                  <a:pt x="2595" y="694"/>
                </a:lnTo>
                <a:lnTo>
                  <a:pt x="2596" y="696"/>
                </a:lnTo>
                <a:lnTo>
                  <a:pt x="2596" y="696"/>
                </a:lnTo>
                <a:lnTo>
                  <a:pt x="2597" y="696"/>
                </a:lnTo>
                <a:lnTo>
                  <a:pt x="2597" y="696"/>
                </a:lnTo>
                <a:lnTo>
                  <a:pt x="2597" y="698"/>
                </a:lnTo>
                <a:lnTo>
                  <a:pt x="2598" y="699"/>
                </a:lnTo>
                <a:lnTo>
                  <a:pt x="2598" y="700"/>
                </a:lnTo>
                <a:lnTo>
                  <a:pt x="2599" y="701"/>
                </a:lnTo>
                <a:lnTo>
                  <a:pt x="2599" y="700"/>
                </a:lnTo>
                <a:lnTo>
                  <a:pt x="2599" y="699"/>
                </a:lnTo>
                <a:lnTo>
                  <a:pt x="2601" y="698"/>
                </a:lnTo>
                <a:lnTo>
                  <a:pt x="2601" y="697"/>
                </a:lnTo>
                <a:lnTo>
                  <a:pt x="2602" y="697"/>
                </a:lnTo>
                <a:lnTo>
                  <a:pt x="2602" y="698"/>
                </a:lnTo>
                <a:lnTo>
                  <a:pt x="2602" y="698"/>
                </a:lnTo>
                <a:lnTo>
                  <a:pt x="2603" y="699"/>
                </a:lnTo>
                <a:lnTo>
                  <a:pt x="2603" y="698"/>
                </a:lnTo>
                <a:lnTo>
                  <a:pt x="2604" y="698"/>
                </a:lnTo>
                <a:lnTo>
                  <a:pt x="2604" y="698"/>
                </a:lnTo>
                <a:lnTo>
                  <a:pt x="2604" y="698"/>
                </a:lnTo>
                <a:lnTo>
                  <a:pt x="2605" y="699"/>
                </a:lnTo>
                <a:lnTo>
                  <a:pt x="2605" y="698"/>
                </a:lnTo>
                <a:lnTo>
                  <a:pt x="2606" y="698"/>
                </a:lnTo>
                <a:lnTo>
                  <a:pt x="2606" y="698"/>
                </a:lnTo>
                <a:lnTo>
                  <a:pt x="2606" y="698"/>
                </a:lnTo>
                <a:lnTo>
                  <a:pt x="2607" y="698"/>
                </a:lnTo>
                <a:lnTo>
                  <a:pt x="2607" y="697"/>
                </a:lnTo>
                <a:lnTo>
                  <a:pt x="2608" y="697"/>
                </a:lnTo>
                <a:lnTo>
                  <a:pt x="2608" y="696"/>
                </a:lnTo>
                <a:lnTo>
                  <a:pt x="2610" y="696"/>
                </a:lnTo>
                <a:lnTo>
                  <a:pt x="2610" y="694"/>
                </a:lnTo>
                <a:lnTo>
                  <a:pt x="2610" y="697"/>
                </a:lnTo>
                <a:lnTo>
                  <a:pt x="2611" y="696"/>
                </a:lnTo>
                <a:lnTo>
                  <a:pt x="2611" y="696"/>
                </a:lnTo>
                <a:lnTo>
                  <a:pt x="2612" y="694"/>
                </a:lnTo>
                <a:lnTo>
                  <a:pt x="2612" y="693"/>
                </a:lnTo>
                <a:lnTo>
                  <a:pt x="2612" y="692"/>
                </a:lnTo>
                <a:lnTo>
                  <a:pt x="2613" y="692"/>
                </a:lnTo>
                <a:lnTo>
                  <a:pt x="2613" y="692"/>
                </a:lnTo>
                <a:lnTo>
                  <a:pt x="2614" y="692"/>
                </a:lnTo>
                <a:lnTo>
                  <a:pt x="2614" y="694"/>
                </a:lnTo>
                <a:lnTo>
                  <a:pt x="2614" y="694"/>
                </a:lnTo>
                <a:lnTo>
                  <a:pt x="2615" y="696"/>
                </a:lnTo>
                <a:lnTo>
                  <a:pt x="2615" y="697"/>
                </a:lnTo>
                <a:lnTo>
                  <a:pt x="2616" y="698"/>
                </a:lnTo>
                <a:lnTo>
                  <a:pt x="2616" y="700"/>
                </a:lnTo>
                <a:lnTo>
                  <a:pt x="2616" y="702"/>
                </a:lnTo>
                <a:lnTo>
                  <a:pt x="2617" y="701"/>
                </a:lnTo>
                <a:lnTo>
                  <a:pt x="2617" y="703"/>
                </a:lnTo>
                <a:lnTo>
                  <a:pt x="2619" y="703"/>
                </a:lnTo>
                <a:lnTo>
                  <a:pt x="2619" y="703"/>
                </a:lnTo>
                <a:lnTo>
                  <a:pt x="2619" y="702"/>
                </a:lnTo>
                <a:lnTo>
                  <a:pt x="2620" y="701"/>
                </a:lnTo>
                <a:lnTo>
                  <a:pt x="2620" y="700"/>
                </a:lnTo>
                <a:lnTo>
                  <a:pt x="2621" y="699"/>
                </a:lnTo>
                <a:lnTo>
                  <a:pt x="2621" y="699"/>
                </a:lnTo>
                <a:lnTo>
                  <a:pt x="2621" y="699"/>
                </a:lnTo>
                <a:lnTo>
                  <a:pt x="2622" y="699"/>
                </a:lnTo>
                <a:lnTo>
                  <a:pt x="2622" y="700"/>
                </a:lnTo>
                <a:lnTo>
                  <a:pt x="2623" y="698"/>
                </a:lnTo>
                <a:lnTo>
                  <a:pt x="2623" y="698"/>
                </a:lnTo>
                <a:lnTo>
                  <a:pt x="2624" y="698"/>
                </a:lnTo>
                <a:lnTo>
                  <a:pt x="2624" y="698"/>
                </a:lnTo>
                <a:lnTo>
                  <a:pt x="2624" y="700"/>
                </a:lnTo>
                <a:lnTo>
                  <a:pt x="2625" y="700"/>
                </a:lnTo>
                <a:lnTo>
                  <a:pt x="2625" y="701"/>
                </a:lnTo>
                <a:lnTo>
                  <a:pt x="2626" y="702"/>
                </a:lnTo>
                <a:lnTo>
                  <a:pt x="2626" y="705"/>
                </a:lnTo>
                <a:lnTo>
                  <a:pt x="2626" y="705"/>
                </a:lnTo>
                <a:lnTo>
                  <a:pt x="2628" y="703"/>
                </a:lnTo>
                <a:lnTo>
                  <a:pt x="2628" y="703"/>
                </a:lnTo>
                <a:lnTo>
                  <a:pt x="2629" y="702"/>
                </a:lnTo>
                <a:lnTo>
                  <a:pt x="2629" y="701"/>
                </a:lnTo>
                <a:lnTo>
                  <a:pt x="2629" y="701"/>
                </a:lnTo>
                <a:lnTo>
                  <a:pt x="2630" y="700"/>
                </a:lnTo>
                <a:lnTo>
                  <a:pt x="2630" y="700"/>
                </a:lnTo>
                <a:lnTo>
                  <a:pt x="2631" y="701"/>
                </a:lnTo>
                <a:lnTo>
                  <a:pt x="2631" y="701"/>
                </a:lnTo>
                <a:lnTo>
                  <a:pt x="2631" y="700"/>
                </a:lnTo>
                <a:lnTo>
                  <a:pt x="2632" y="700"/>
                </a:lnTo>
                <a:lnTo>
                  <a:pt x="2632" y="700"/>
                </a:lnTo>
                <a:lnTo>
                  <a:pt x="2633" y="699"/>
                </a:lnTo>
                <a:lnTo>
                  <a:pt x="2633" y="697"/>
                </a:lnTo>
                <a:lnTo>
                  <a:pt x="2633" y="697"/>
                </a:lnTo>
                <a:lnTo>
                  <a:pt x="2634" y="696"/>
                </a:lnTo>
                <a:lnTo>
                  <a:pt x="2634" y="696"/>
                </a:lnTo>
                <a:lnTo>
                  <a:pt x="2635" y="696"/>
                </a:lnTo>
                <a:lnTo>
                  <a:pt x="2635" y="697"/>
                </a:lnTo>
                <a:lnTo>
                  <a:pt x="2635" y="698"/>
                </a:lnTo>
                <a:lnTo>
                  <a:pt x="2637" y="698"/>
                </a:lnTo>
                <a:lnTo>
                  <a:pt x="2637" y="698"/>
                </a:lnTo>
                <a:lnTo>
                  <a:pt x="2638" y="697"/>
                </a:lnTo>
                <a:lnTo>
                  <a:pt x="2638" y="697"/>
                </a:lnTo>
                <a:lnTo>
                  <a:pt x="2639" y="697"/>
                </a:lnTo>
                <a:lnTo>
                  <a:pt x="2639" y="697"/>
                </a:lnTo>
                <a:lnTo>
                  <a:pt x="2639" y="696"/>
                </a:lnTo>
                <a:lnTo>
                  <a:pt x="2640" y="694"/>
                </a:lnTo>
                <a:lnTo>
                  <a:pt x="2640" y="693"/>
                </a:lnTo>
                <a:lnTo>
                  <a:pt x="2641" y="692"/>
                </a:lnTo>
                <a:lnTo>
                  <a:pt x="2641" y="691"/>
                </a:lnTo>
                <a:lnTo>
                  <a:pt x="2641" y="690"/>
                </a:lnTo>
                <a:lnTo>
                  <a:pt x="2642" y="689"/>
                </a:lnTo>
                <a:lnTo>
                  <a:pt x="2642" y="687"/>
                </a:lnTo>
                <a:lnTo>
                  <a:pt x="2643" y="687"/>
                </a:lnTo>
                <a:lnTo>
                  <a:pt x="2643" y="685"/>
                </a:lnTo>
                <a:lnTo>
                  <a:pt x="2643" y="684"/>
                </a:lnTo>
                <a:lnTo>
                  <a:pt x="2644" y="685"/>
                </a:lnTo>
                <a:lnTo>
                  <a:pt x="2644" y="687"/>
                </a:lnTo>
                <a:lnTo>
                  <a:pt x="2646" y="687"/>
                </a:lnTo>
                <a:lnTo>
                  <a:pt x="2646" y="687"/>
                </a:lnTo>
                <a:lnTo>
                  <a:pt x="2646" y="688"/>
                </a:lnTo>
                <a:lnTo>
                  <a:pt x="2647" y="690"/>
                </a:lnTo>
                <a:lnTo>
                  <a:pt x="2647" y="692"/>
                </a:lnTo>
                <a:lnTo>
                  <a:pt x="2648" y="693"/>
                </a:lnTo>
                <a:lnTo>
                  <a:pt x="2648" y="694"/>
                </a:lnTo>
                <a:lnTo>
                  <a:pt x="2648" y="696"/>
                </a:lnTo>
                <a:lnTo>
                  <a:pt x="2649" y="694"/>
                </a:lnTo>
                <a:lnTo>
                  <a:pt x="2649" y="693"/>
                </a:lnTo>
                <a:lnTo>
                  <a:pt x="2650" y="692"/>
                </a:lnTo>
                <a:lnTo>
                  <a:pt x="2650" y="691"/>
                </a:lnTo>
                <a:lnTo>
                  <a:pt x="2650" y="689"/>
                </a:lnTo>
                <a:lnTo>
                  <a:pt x="2651" y="687"/>
                </a:lnTo>
                <a:lnTo>
                  <a:pt x="2651" y="688"/>
                </a:lnTo>
                <a:lnTo>
                  <a:pt x="2652" y="688"/>
                </a:lnTo>
                <a:lnTo>
                  <a:pt x="2652" y="689"/>
                </a:lnTo>
                <a:lnTo>
                  <a:pt x="2653" y="689"/>
                </a:lnTo>
                <a:lnTo>
                  <a:pt x="2653" y="689"/>
                </a:lnTo>
                <a:lnTo>
                  <a:pt x="2653" y="690"/>
                </a:lnTo>
                <a:lnTo>
                  <a:pt x="2655" y="690"/>
                </a:lnTo>
                <a:lnTo>
                  <a:pt x="2655" y="691"/>
                </a:lnTo>
                <a:lnTo>
                  <a:pt x="2656" y="691"/>
                </a:lnTo>
                <a:lnTo>
                  <a:pt x="2656" y="691"/>
                </a:lnTo>
                <a:lnTo>
                  <a:pt x="2656" y="691"/>
                </a:lnTo>
                <a:lnTo>
                  <a:pt x="2657" y="691"/>
                </a:lnTo>
                <a:lnTo>
                  <a:pt x="2657" y="691"/>
                </a:lnTo>
                <a:lnTo>
                  <a:pt x="2658" y="691"/>
                </a:lnTo>
                <a:lnTo>
                  <a:pt x="2658" y="691"/>
                </a:lnTo>
                <a:lnTo>
                  <a:pt x="2658" y="692"/>
                </a:lnTo>
                <a:lnTo>
                  <a:pt x="2659" y="691"/>
                </a:lnTo>
                <a:lnTo>
                  <a:pt x="2659" y="691"/>
                </a:lnTo>
                <a:lnTo>
                  <a:pt x="2660" y="691"/>
                </a:lnTo>
                <a:lnTo>
                  <a:pt x="2660" y="691"/>
                </a:lnTo>
                <a:lnTo>
                  <a:pt x="2660" y="691"/>
                </a:lnTo>
                <a:lnTo>
                  <a:pt x="2661" y="691"/>
                </a:lnTo>
                <a:lnTo>
                  <a:pt x="2661" y="691"/>
                </a:lnTo>
                <a:lnTo>
                  <a:pt x="2662" y="691"/>
                </a:lnTo>
                <a:lnTo>
                  <a:pt x="2662" y="692"/>
                </a:lnTo>
                <a:lnTo>
                  <a:pt x="2662" y="693"/>
                </a:lnTo>
                <a:lnTo>
                  <a:pt x="2664" y="697"/>
                </a:lnTo>
                <a:lnTo>
                  <a:pt x="2664" y="698"/>
                </a:lnTo>
                <a:lnTo>
                  <a:pt x="2665" y="699"/>
                </a:lnTo>
                <a:lnTo>
                  <a:pt x="2665" y="700"/>
                </a:lnTo>
                <a:lnTo>
                  <a:pt x="2665" y="700"/>
                </a:lnTo>
                <a:lnTo>
                  <a:pt x="2666" y="701"/>
                </a:lnTo>
                <a:lnTo>
                  <a:pt x="2666" y="701"/>
                </a:lnTo>
                <a:lnTo>
                  <a:pt x="2667" y="702"/>
                </a:lnTo>
                <a:lnTo>
                  <a:pt x="2667" y="701"/>
                </a:lnTo>
                <a:lnTo>
                  <a:pt x="2668" y="700"/>
                </a:lnTo>
                <a:lnTo>
                  <a:pt x="2668" y="699"/>
                </a:lnTo>
                <a:lnTo>
                  <a:pt x="2668" y="698"/>
                </a:lnTo>
                <a:lnTo>
                  <a:pt x="2669" y="697"/>
                </a:lnTo>
                <a:lnTo>
                  <a:pt x="2669" y="697"/>
                </a:lnTo>
                <a:lnTo>
                  <a:pt x="2670" y="697"/>
                </a:lnTo>
                <a:lnTo>
                  <a:pt x="2670" y="697"/>
                </a:lnTo>
                <a:lnTo>
                  <a:pt x="2670" y="698"/>
                </a:lnTo>
                <a:lnTo>
                  <a:pt x="2671" y="699"/>
                </a:lnTo>
                <a:lnTo>
                  <a:pt x="2671" y="700"/>
                </a:lnTo>
                <a:lnTo>
                  <a:pt x="2673" y="699"/>
                </a:lnTo>
                <a:lnTo>
                  <a:pt x="2673" y="699"/>
                </a:lnTo>
                <a:lnTo>
                  <a:pt x="2673" y="699"/>
                </a:lnTo>
                <a:lnTo>
                  <a:pt x="2674" y="699"/>
                </a:lnTo>
                <a:lnTo>
                  <a:pt x="2674" y="699"/>
                </a:lnTo>
                <a:lnTo>
                  <a:pt x="2675" y="698"/>
                </a:lnTo>
                <a:lnTo>
                  <a:pt x="2675" y="697"/>
                </a:lnTo>
                <a:lnTo>
                  <a:pt x="2675" y="696"/>
                </a:lnTo>
                <a:lnTo>
                  <a:pt x="2676" y="696"/>
                </a:lnTo>
                <a:lnTo>
                  <a:pt x="2676" y="694"/>
                </a:lnTo>
                <a:lnTo>
                  <a:pt x="2677" y="693"/>
                </a:lnTo>
                <a:lnTo>
                  <a:pt x="2677" y="694"/>
                </a:lnTo>
                <a:lnTo>
                  <a:pt x="2677" y="694"/>
                </a:lnTo>
                <a:lnTo>
                  <a:pt x="2678" y="693"/>
                </a:lnTo>
                <a:lnTo>
                  <a:pt x="2678" y="692"/>
                </a:lnTo>
                <a:lnTo>
                  <a:pt x="2679" y="691"/>
                </a:lnTo>
                <a:lnTo>
                  <a:pt x="2679" y="690"/>
                </a:lnTo>
                <a:lnTo>
                  <a:pt x="2680" y="690"/>
                </a:lnTo>
                <a:lnTo>
                  <a:pt x="2680" y="691"/>
                </a:lnTo>
                <a:lnTo>
                  <a:pt x="2680" y="692"/>
                </a:lnTo>
                <a:lnTo>
                  <a:pt x="2682" y="692"/>
                </a:lnTo>
                <a:lnTo>
                  <a:pt x="2682" y="693"/>
                </a:lnTo>
                <a:lnTo>
                  <a:pt x="2683" y="693"/>
                </a:lnTo>
                <a:lnTo>
                  <a:pt x="2683" y="693"/>
                </a:lnTo>
                <a:lnTo>
                  <a:pt x="2683" y="693"/>
                </a:lnTo>
                <a:lnTo>
                  <a:pt x="2684" y="693"/>
                </a:lnTo>
                <a:lnTo>
                  <a:pt x="2684" y="693"/>
                </a:lnTo>
                <a:lnTo>
                  <a:pt x="2685" y="694"/>
                </a:lnTo>
                <a:lnTo>
                  <a:pt x="2685" y="694"/>
                </a:lnTo>
                <a:lnTo>
                  <a:pt x="2685" y="693"/>
                </a:lnTo>
                <a:lnTo>
                  <a:pt x="2686" y="694"/>
                </a:lnTo>
                <a:lnTo>
                  <a:pt x="2686" y="694"/>
                </a:lnTo>
                <a:lnTo>
                  <a:pt x="2687" y="696"/>
                </a:lnTo>
                <a:lnTo>
                  <a:pt x="2687" y="696"/>
                </a:lnTo>
                <a:lnTo>
                  <a:pt x="2687" y="698"/>
                </a:lnTo>
                <a:lnTo>
                  <a:pt x="2688" y="700"/>
                </a:lnTo>
                <a:lnTo>
                  <a:pt x="2688" y="702"/>
                </a:lnTo>
                <a:lnTo>
                  <a:pt x="2689" y="703"/>
                </a:lnTo>
                <a:lnTo>
                  <a:pt x="2689" y="705"/>
                </a:lnTo>
                <a:lnTo>
                  <a:pt x="2689" y="705"/>
                </a:lnTo>
                <a:lnTo>
                  <a:pt x="2691" y="705"/>
                </a:lnTo>
                <a:lnTo>
                  <a:pt x="2691" y="703"/>
                </a:lnTo>
                <a:lnTo>
                  <a:pt x="2692" y="702"/>
                </a:lnTo>
                <a:lnTo>
                  <a:pt x="2692" y="700"/>
                </a:lnTo>
                <a:lnTo>
                  <a:pt x="2692" y="698"/>
                </a:lnTo>
                <a:lnTo>
                  <a:pt x="2693" y="694"/>
                </a:lnTo>
                <a:lnTo>
                  <a:pt x="2693" y="694"/>
                </a:lnTo>
                <a:lnTo>
                  <a:pt x="2694" y="694"/>
                </a:lnTo>
                <a:lnTo>
                  <a:pt x="2694" y="694"/>
                </a:lnTo>
                <a:lnTo>
                  <a:pt x="2695" y="696"/>
                </a:lnTo>
                <a:lnTo>
                  <a:pt x="2695" y="697"/>
                </a:lnTo>
                <a:lnTo>
                  <a:pt x="2695" y="698"/>
                </a:lnTo>
                <a:lnTo>
                  <a:pt x="2696" y="698"/>
                </a:lnTo>
                <a:lnTo>
                  <a:pt x="2696" y="697"/>
                </a:lnTo>
                <a:lnTo>
                  <a:pt x="2697" y="696"/>
                </a:lnTo>
                <a:lnTo>
                  <a:pt x="2697" y="696"/>
                </a:lnTo>
                <a:lnTo>
                  <a:pt x="2697" y="697"/>
                </a:lnTo>
                <a:lnTo>
                  <a:pt x="2698" y="697"/>
                </a:lnTo>
                <a:lnTo>
                  <a:pt x="2698" y="698"/>
                </a:lnTo>
                <a:lnTo>
                  <a:pt x="2700" y="698"/>
                </a:lnTo>
                <a:lnTo>
                  <a:pt x="2700" y="698"/>
                </a:lnTo>
                <a:lnTo>
                  <a:pt x="2700" y="698"/>
                </a:lnTo>
                <a:lnTo>
                  <a:pt x="2701" y="699"/>
                </a:lnTo>
                <a:lnTo>
                  <a:pt x="2701" y="700"/>
                </a:lnTo>
                <a:lnTo>
                  <a:pt x="2702" y="700"/>
                </a:lnTo>
                <a:lnTo>
                  <a:pt x="2702" y="701"/>
                </a:lnTo>
                <a:lnTo>
                  <a:pt x="2702" y="702"/>
                </a:lnTo>
                <a:lnTo>
                  <a:pt x="2703" y="702"/>
                </a:lnTo>
                <a:lnTo>
                  <a:pt x="2703" y="703"/>
                </a:lnTo>
                <a:lnTo>
                  <a:pt x="2704" y="703"/>
                </a:lnTo>
                <a:lnTo>
                  <a:pt x="2704" y="703"/>
                </a:lnTo>
                <a:lnTo>
                  <a:pt x="2704" y="703"/>
                </a:lnTo>
                <a:lnTo>
                  <a:pt x="2705" y="705"/>
                </a:lnTo>
                <a:lnTo>
                  <a:pt x="2705" y="703"/>
                </a:lnTo>
                <a:lnTo>
                  <a:pt x="2706" y="701"/>
                </a:lnTo>
                <a:lnTo>
                  <a:pt x="2706" y="701"/>
                </a:lnTo>
                <a:lnTo>
                  <a:pt x="2706" y="700"/>
                </a:lnTo>
                <a:lnTo>
                  <a:pt x="2707" y="699"/>
                </a:lnTo>
                <a:lnTo>
                  <a:pt x="2707" y="698"/>
                </a:lnTo>
                <a:lnTo>
                  <a:pt x="2709" y="698"/>
                </a:lnTo>
                <a:lnTo>
                  <a:pt x="2709" y="698"/>
                </a:lnTo>
                <a:lnTo>
                  <a:pt x="2710" y="700"/>
                </a:lnTo>
                <a:lnTo>
                  <a:pt x="2710" y="699"/>
                </a:lnTo>
                <a:lnTo>
                  <a:pt x="2710" y="699"/>
                </a:lnTo>
                <a:lnTo>
                  <a:pt x="2711" y="699"/>
                </a:lnTo>
                <a:lnTo>
                  <a:pt x="2711" y="697"/>
                </a:lnTo>
                <a:lnTo>
                  <a:pt x="2712" y="696"/>
                </a:lnTo>
                <a:lnTo>
                  <a:pt x="2712" y="693"/>
                </a:lnTo>
                <a:lnTo>
                  <a:pt x="2712" y="694"/>
                </a:lnTo>
                <a:lnTo>
                  <a:pt x="2713" y="694"/>
                </a:lnTo>
                <a:lnTo>
                  <a:pt x="2713" y="696"/>
                </a:lnTo>
                <a:lnTo>
                  <a:pt x="2714" y="696"/>
                </a:lnTo>
                <a:lnTo>
                  <a:pt x="2714" y="697"/>
                </a:lnTo>
                <a:lnTo>
                  <a:pt x="2714" y="694"/>
                </a:lnTo>
                <a:lnTo>
                  <a:pt x="2715" y="693"/>
                </a:lnTo>
                <a:lnTo>
                  <a:pt x="2715" y="692"/>
                </a:lnTo>
                <a:lnTo>
                  <a:pt x="2716" y="692"/>
                </a:lnTo>
                <a:lnTo>
                  <a:pt x="2716" y="691"/>
                </a:lnTo>
                <a:lnTo>
                  <a:pt x="2716" y="691"/>
                </a:lnTo>
                <a:lnTo>
                  <a:pt x="2718" y="692"/>
                </a:lnTo>
                <a:lnTo>
                  <a:pt x="2718" y="693"/>
                </a:lnTo>
                <a:lnTo>
                  <a:pt x="2719" y="696"/>
                </a:lnTo>
                <a:lnTo>
                  <a:pt x="2719" y="694"/>
                </a:lnTo>
                <a:lnTo>
                  <a:pt x="2719" y="694"/>
                </a:lnTo>
                <a:lnTo>
                  <a:pt x="2720" y="693"/>
                </a:lnTo>
                <a:lnTo>
                  <a:pt x="2720" y="693"/>
                </a:lnTo>
                <a:lnTo>
                  <a:pt x="2721" y="692"/>
                </a:lnTo>
                <a:lnTo>
                  <a:pt x="2721" y="692"/>
                </a:lnTo>
                <a:lnTo>
                  <a:pt x="2721" y="691"/>
                </a:lnTo>
                <a:lnTo>
                  <a:pt x="2722" y="690"/>
                </a:lnTo>
                <a:lnTo>
                  <a:pt x="2722" y="689"/>
                </a:lnTo>
                <a:lnTo>
                  <a:pt x="2723" y="687"/>
                </a:lnTo>
                <a:lnTo>
                  <a:pt x="2723" y="688"/>
                </a:lnTo>
                <a:lnTo>
                  <a:pt x="2724" y="687"/>
                </a:lnTo>
                <a:lnTo>
                  <a:pt x="2724" y="688"/>
                </a:lnTo>
                <a:lnTo>
                  <a:pt x="2724" y="687"/>
                </a:lnTo>
                <a:lnTo>
                  <a:pt x="2725" y="687"/>
                </a:lnTo>
                <a:lnTo>
                  <a:pt x="2725" y="687"/>
                </a:lnTo>
                <a:lnTo>
                  <a:pt x="2727" y="687"/>
                </a:lnTo>
                <a:lnTo>
                  <a:pt x="2727" y="687"/>
                </a:lnTo>
                <a:lnTo>
                  <a:pt x="2727" y="688"/>
                </a:lnTo>
                <a:lnTo>
                  <a:pt x="2728" y="689"/>
                </a:lnTo>
                <a:lnTo>
                  <a:pt x="2728" y="690"/>
                </a:lnTo>
                <a:lnTo>
                  <a:pt x="2729" y="690"/>
                </a:lnTo>
                <a:lnTo>
                  <a:pt x="2729" y="690"/>
                </a:lnTo>
                <a:lnTo>
                  <a:pt x="2729" y="691"/>
                </a:lnTo>
                <a:lnTo>
                  <a:pt x="2730" y="691"/>
                </a:lnTo>
                <a:lnTo>
                  <a:pt x="2730" y="690"/>
                </a:lnTo>
                <a:lnTo>
                  <a:pt x="2731" y="689"/>
                </a:lnTo>
                <a:lnTo>
                  <a:pt x="2731" y="689"/>
                </a:lnTo>
                <a:lnTo>
                  <a:pt x="2731" y="690"/>
                </a:lnTo>
                <a:lnTo>
                  <a:pt x="2732" y="690"/>
                </a:lnTo>
                <a:lnTo>
                  <a:pt x="2732" y="690"/>
                </a:lnTo>
                <a:lnTo>
                  <a:pt x="2733" y="689"/>
                </a:lnTo>
                <a:lnTo>
                  <a:pt x="2733" y="689"/>
                </a:lnTo>
                <a:lnTo>
                  <a:pt x="2733" y="689"/>
                </a:lnTo>
                <a:lnTo>
                  <a:pt x="2734" y="690"/>
                </a:lnTo>
                <a:lnTo>
                  <a:pt x="2734" y="690"/>
                </a:lnTo>
                <a:lnTo>
                  <a:pt x="2736" y="690"/>
                </a:lnTo>
                <a:lnTo>
                  <a:pt x="2736" y="690"/>
                </a:lnTo>
                <a:lnTo>
                  <a:pt x="2737" y="691"/>
                </a:lnTo>
                <a:lnTo>
                  <a:pt x="2737" y="692"/>
                </a:lnTo>
                <a:lnTo>
                  <a:pt x="2737" y="692"/>
                </a:lnTo>
                <a:lnTo>
                  <a:pt x="2738" y="693"/>
                </a:lnTo>
                <a:lnTo>
                  <a:pt x="2738" y="693"/>
                </a:lnTo>
                <a:lnTo>
                  <a:pt x="2739" y="693"/>
                </a:lnTo>
                <a:lnTo>
                  <a:pt x="2739" y="694"/>
                </a:lnTo>
                <a:lnTo>
                  <a:pt x="2739" y="696"/>
                </a:lnTo>
                <a:lnTo>
                  <a:pt x="2740" y="694"/>
                </a:lnTo>
                <a:lnTo>
                  <a:pt x="2740" y="696"/>
                </a:lnTo>
                <a:lnTo>
                  <a:pt x="2741" y="696"/>
                </a:lnTo>
                <a:lnTo>
                  <a:pt x="2741" y="694"/>
                </a:lnTo>
                <a:lnTo>
                  <a:pt x="2741" y="694"/>
                </a:lnTo>
                <a:lnTo>
                  <a:pt x="2742" y="694"/>
                </a:lnTo>
                <a:lnTo>
                  <a:pt x="2742" y="694"/>
                </a:lnTo>
                <a:lnTo>
                  <a:pt x="2743" y="693"/>
                </a:lnTo>
                <a:lnTo>
                  <a:pt x="2743" y="693"/>
                </a:lnTo>
                <a:lnTo>
                  <a:pt x="2743" y="692"/>
                </a:lnTo>
                <a:lnTo>
                  <a:pt x="2745" y="693"/>
                </a:lnTo>
                <a:lnTo>
                  <a:pt x="2745" y="693"/>
                </a:lnTo>
                <a:lnTo>
                  <a:pt x="2746" y="692"/>
                </a:lnTo>
                <a:lnTo>
                  <a:pt x="2746" y="693"/>
                </a:lnTo>
                <a:lnTo>
                  <a:pt x="2746" y="692"/>
                </a:lnTo>
                <a:lnTo>
                  <a:pt x="2747" y="692"/>
                </a:lnTo>
                <a:lnTo>
                  <a:pt x="2747" y="692"/>
                </a:lnTo>
                <a:lnTo>
                  <a:pt x="2748" y="692"/>
                </a:lnTo>
                <a:lnTo>
                  <a:pt x="2748" y="692"/>
                </a:lnTo>
                <a:lnTo>
                  <a:pt x="2748" y="692"/>
                </a:lnTo>
                <a:lnTo>
                  <a:pt x="2749" y="691"/>
                </a:lnTo>
                <a:lnTo>
                  <a:pt x="2749" y="692"/>
                </a:lnTo>
                <a:lnTo>
                  <a:pt x="2750" y="692"/>
                </a:lnTo>
                <a:lnTo>
                  <a:pt x="2750" y="691"/>
                </a:lnTo>
                <a:lnTo>
                  <a:pt x="2751" y="691"/>
                </a:lnTo>
                <a:lnTo>
                  <a:pt x="2751" y="691"/>
                </a:lnTo>
                <a:lnTo>
                  <a:pt x="2751" y="690"/>
                </a:lnTo>
                <a:lnTo>
                  <a:pt x="2752" y="690"/>
                </a:lnTo>
                <a:lnTo>
                  <a:pt x="2752" y="690"/>
                </a:lnTo>
                <a:lnTo>
                  <a:pt x="2754" y="690"/>
                </a:lnTo>
                <a:lnTo>
                  <a:pt x="2754" y="691"/>
                </a:lnTo>
                <a:lnTo>
                  <a:pt x="2754" y="690"/>
                </a:lnTo>
                <a:lnTo>
                  <a:pt x="2755" y="691"/>
                </a:lnTo>
                <a:lnTo>
                  <a:pt x="2755" y="691"/>
                </a:lnTo>
                <a:lnTo>
                  <a:pt x="2756" y="691"/>
                </a:lnTo>
                <a:lnTo>
                  <a:pt x="2756" y="692"/>
                </a:lnTo>
                <a:lnTo>
                  <a:pt x="2756" y="691"/>
                </a:lnTo>
                <a:lnTo>
                  <a:pt x="2757" y="691"/>
                </a:lnTo>
                <a:lnTo>
                  <a:pt x="2757" y="691"/>
                </a:lnTo>
                <a:lnTo>
                  <a:pt x="2758" y="692"/>
                </a:lnTo>
                <a:lnTo>
                  <a:pt x="2758" y="691"/>
                </a:lnTo>
                <a:lnTo>
                  <a:pt x="2758" y="691"/>
                </a:lnTo>
                <a:lnTo>
                  <a:pt x="2759" y="692"/>
                </a:lnTo>
                <a:lnTo>
                  <a:pt x="2759" y="692"/>
                </a:lnTo>
                <a:lnTo>
                  <a:pt x="2760" y="692"/>
                </a:lnTo>
                <a:lnTo>
                  <a:pt x="2760" y="691"/>
                </a:lnTo>
                <a:lnTo>
                  <a:pt x="2760" y="692"/>
                </a:lnTo>
                <a:lnTo>
                  <a:pt x="2761" y="692"/>
                </a:lnTo>
                <a:lnTo>
                  <a:pt x="2761" y="692"/>
                </a:lnTo>
                <a:lnTo>
                  <a:pt x="2763" y="693"/>
                </a:lnTo>
                <a:lnTo>
                  <a:pt x="2763" y="692"/>
                </a:lnTo>
                <a:lnTo>
                  <a:pt x="2763" y="692"/>
                </a:lnTo>
                <a:lnTo>
                  <a:pt x="2764" y="692"/>
                </a:lnTo>
                <a:lnTo>
                  <a:pt x="2764" y="693"/>
                </a:lnTo>
                <a:lnTo>
                  <a:pt x="2765" y="692"/>
                </a:lnTo>
                <a:lnTo>
                  <a:pt x="2765" y="692"/>
                </a:lnTo>
                <a:lnTo>
                  <a:pt x="2766" y="692"/>
                </a:lnTo>
                <a:lnTo>
                  <a:pt x="2766" y="692"/>
                </a:lnTo>
                <a:lnTo>
                  <a:pt x="2766" y="693"/>
                </a:lnTo>
                <a:lnTo>
                  <a:pt x="2767" y="694"/>
                </a:lnTo>
                <a:lnTo>
                  <a:pt x="2767" y="694"/>
                </a:lnTo>
                <a:lnTo>
                  <a:pt x="2768" y="693"/>
                </a:lnTo>
                <a:lnTo>
                  <a:pt x="2768" y="693"/>
                </a:lnTo>
                <a:lnTo>
                  <a:pt x="2768" y="692"/>
                </a:lnTo>
                <a:lnTo>
                  <a:pt x="2769" y="691"/>
                </a:lnTo>
                <a:lnTo>
                  <a:pt x="2769" y="692"/>
                </a:lnTo>
                <a:lnTo>
                  <a:pt x="2770" y="691"/>
                </a:lnTo>
                <a:lnTo>
                  <a:pt x="2770" y="692"/>
                </a:lnTo>
                <a:lnTo>
                  <a:pt x="2770" y="692"/>
                </a:lnTo>
                <a:lnTo>
                  <a:pt x="2772" y="692"/>
                </a:lnTo>
                <a:lnTo>
                  <a:pt x="2772" y="692"/>
                </a:lnTo>
                <a:lnTo>
                  <a:pt x="2773" y="692"/>
                </a:lnTo>
                <a:lnTo>
                  <a:pt x="2773" y="692"/>
                </a:lnTo>
                <a:lnTo>
                  <a:pt x="2773" y="693"/>
                </a:lnTo>
                <a:lnTo>
                  <a:pt x="2774" y="693"/>
                </a:lnTo>
                <a:lnTo>
                  <a:pt x="2774" y="693"/>
                </a:lnTo>
                <a:lnTo>
                  <a:pt x="2775" y="696"/>
                </a:lnTo>
                <a:lnTo>
                  <a:pt x="2775" y="698"/>
                </a:lnTo>
                <a:lnTo>
                  <a:pt x="2775" y="699"/>
                </a:lnTo>
                <a:lnTo>
                  <a:pt x="2776" y="699"/>
                </a:lnTo>
                <a:lnTo>
                  <a:pt x="2776" y="700"/>
                </a:lnTo>
                <a:lnTo>
                  <a:pt x="2777" y="702"/>
                </a:lnTo>
                <a:lnTo>
                  <a:pt x="2777" y="701"/>
                </a:lnTo>
                <a:lnTo>
                  <a:pt x="2777" y="701"/>
                </a:lnTo>
                <a:lnTo>
                  <a:pt x="2778" y="702"/>
                </a:lnTo>
                <a:lnTo>
                  <a:pt x="2778" y="703"/>
                </a:lnTo>
                <a:lnTo>
                  <a:pt x="2779" y="702"/>
                </a:lnTo>
                <a:lnTo>
                  <a:pt x="2779" y="703"/>
                </a:lnTo>
                <a:lnTo>
                  <a:pt x="2781" y="703"/>
                </a:lnTo>
                <a:lnTo>
                  <a:pt x="2781" y="703"/>
                </a:lnTo>
                <a:lnTo>
                  <a:pt x="2781" y="705"/>
                </a:lnTo>
                <a:lnTo>
                  <a:pt x="2782" y="703"/>
                </a:lnTo>
                <a:lnTo>
                  <a:pt x="2782" y="703"/>
                </a:lnTo>
                <a:lnTo>
                  <a:pt x="2783" y="703"/>
                </a:lnTo>
                <a:lnTo>
                  <a:pt x="2783" y="702"/>
                </a:lnTo>
                <a:lnTo>
                  <a:pt x="2783" y="703"/>
                </a:lnTo>
                <a:lnTo>
                  <a:pt x="2784" y="702"/>
                </a:lnTo>
                <a:lnTo>
                  <a:pt x="2784" y="703"/>
                </a:lnTo>
                <a:lnTo>
                  <a:pt x="2785" y="701"/>
                </a:lnTo>
                <a:lnTo>
                  <a:pt x="2785" y="701"/>
                </a:lnTo>
                <a:lnTo>
                  <a:pt x="2785" y="701"/>
                </a:lnTo>
                <a:lnTo>
                  <a:pt x="2786" y="701"/>
                </a:lnTo>
                <a:lnTo>
                  <a:pt x="2786" y="702"/>
                </a:lnTo>
                <a:lnTo>
                  <a:pt x="2787" y="703"/>
                </a:lnTo>
                <a:lnTo>
                  <a:pt x="2787" y="703"/>
                </a:lnTo>
                <a:lnTo>
                  <a:pt x="2787" y="705"/>
                </a:lnTo>
                <a:lnTo>
                  <a:pt x="2788" y="703"/>
                </a:lnTo>
                <a:lnTo>
                  <a:pt x="2788" y="703"/>
                </a:lnTo>
                <a:lnTo>
                  <a:pt x="2790" y="703"/>
                </a:lnTo>
                <a:lnTo>
                  <a:pt x="2790" y="703"/>
                </a:lnTo>
                <a:lnTo>
                  <a:pt x="2790" y="703"/>
                </a:lnTo>
                <a:lnTo>
                  <a:pt x="2791" y="705"/>
                </a:lnTo>
                <a:lnTo>
                  <a:pt x="2791" y="703"/>
                </a:lnTo>
                <a:lnTo>
                  <a:pt x="2792" y="703"/>
                </a:lnTo>
                <a:lnTo>
                  <a:pt x="2792" y="703"/>
                </a:lnTo>
                <a:lnTo>
                  <a:pt x="2792" y="703"/>
                </a:lnTo>
                <a:lnTo>
                  <a:pt x="2793" y="705"/>
                </a:lnTo>
                <a:lnTo>
                  <a:pt x="2793" y="705"/>
                </a:lnTo>
                <a:lnTo>
                  <a:pt x="2794" y="706"/>
                </a:lnTo>
                <a:lnTo>
                  <a:pt x="2794" y="707"/>
                </a:lnTo>
                <a:lnTo>
                  <a:pt x="2795" y="707"/>
                </a:lnTo>
                <a:lnTo>
                  <a:pt x="2795" y="706"/>
                </a:lnTo>
                <a:lnTo>
                  <a:pt x="2795" y="705"/>
                </a:lnTo>
                <a:lnTo>
                  <a:pt x="2796" y="703"/>
                </a:lnTo>
                <a:lnTo>
                  <a:pt x="2796" y="703"/>
                </a:lnTo>
                <a:lnTo>
                  <a:pt x="2797" y="702"/>
                </a:lnTo>
                <a:lnTo>
                  <a:pt x="2797" y="702"/>
                </a:lnTo>
                <a:lnTo>
                  <a:pt x="2797" y="702"/>
                </a:lnTo>
                <a:lnTo>
                  <a:pt x="2799" y="701"/>
                </a:lnTo>
                <a:lnTo>
                  <a:pt x="2799" y="701"/>
                </a:lnTo>
                <a:lnTo>
                  <a:pt x="2800" y="700"/>
                </a:lnTo>
                <a:lnTo>
                  <a:pt x="2800" y="700"/>
                </a:lnTo>
                <a:lnTo>
                  <a:pt x="2800" y="700"/>
                </a:lnTo>
                <a:lnTo>
                  <a:pt x="2801" y="700"/>
                </a:lnTo>
                <a:lnTo>
                  <a:pt x="2801" y="699"/>
                </a:lnTo>
                <a:lnTo>
                  <a:pt x="2802" y="698"/>
                </a:lnTo>
                <a:lnTo>
                  <a:pt x="2802" y="699"/>
                </a:lnTo>
                <a:lnTo>
                  <a:pt x="2802" y="699"/>
                </a:lnTo>
                <a:lnTo>
                  <a:pt x="2803" y="698"/>
                </a:lnTo>
                <a:lnTo>
                  <a:pt x="2803" y="698"/>
                </a:lnTo>
                <a:lnTo>
                  <a:pt x="2804" y="698"/>
                </a:lnTo>
                <a:lnTo>
                  <a:pt x="2804" y="699"/>
                </a:lnTo>
                <a:lnTo>
                  <a:pt x="2804" y="700"/>
                </a:lnTo>
                <a:lnTo>
                  <a:pt x="2805" y="703"/>
                </a:lnTo>
                <a:lnTo>
                  <a:pt x="2805" y="703"/>
                </a:lnTo>
                <a:lnTo>
                  <a:pt x="2806" y="703"/>
                </a:lnTo>
                <a:lnTo>
                  <a:pt x="2806" y="703"/>
                </a:lnTo>
                <a:lnTo>
                  <a:pt x="2808" y="703"/>
                </a:lnTo>
                <a:lnTo>
                  <a:pt x="2808" y="703"/>
                </a:lnTo>
                <a:lnTo>
                  <a:pt x="2808" y="701"/>
                </a:lnTo>
                <a:lnTo>
                  <a:pt x="2809" y="701"/>
                </a:lnTo>
                <a:lnTo>
                  <a:pt x="2809" y="701"/>
                </a:lnTo>
                <a:lnTo>
                  <a:pt x="2810" y="702"/>
                </a:lnTo>
                <a:lnTo>
                  <a:pt x="2810" y="701"/>
                </a:lnTo>
                <a:lnTo>
                  <a:pt x="2810" y="700"/>
                </a:lnTo>
                <a:lnTo>
                  <a:pt x="2811" y="700"/>
                </a:lnTo>
                <a:lnTo>
                  <a:pt x="2811" y="700"/>
                </a:lnTo>
                <a:lnTo>
                  <a:pt x="2812" y="699"/>
                </a:lnTo>
                <a:lnTo>
                  <a:pt x="2812" y="698"/>
                </a:lnTo>
                <a:lnTo>
                  <a:pt x="2812" y="699"/>
                </a:lnTo>
                <a:lnTo>
                  <a:pt x="2813" y="699"/>
                </a:lnTo>
                <a:lnTo>
                  <a:pt x="2813" y="699"/>
                </a:lnTo>
                <a:lnTo>
                  <a:pt x="2814" y="699"/>
                </a:lnTo>
                <a:lnTo>
                  <a:pt x="2814" y="698"/>
                </a:lnTo>
                <a:lnTo>
                  <a:pt x="2814" y="698"/>
                </a:lnTo>
                <a:lnTo>
                  <a:pt x="2815" y="699"/>
                </a:lnTo>
                <a:lnTo>
                  <a:pt x="2815" y="698"/>
                </a:lnTo>
                <a:lnTo>
                  <a:pt x="2817" y="697"/>
                </a:lnTo>
                <a:lnTo>
                  <a:pt x="2817" y="697"/>
                </a:lnTo>
                <a:lnTo>
                  <a:pt x="2817" y="698"/>
                </a:lnTo>
                <a:lnTo>
                  <a:pt x="2818" y="698"/>
                </a:lnTo>
                <a:lnTo>
                  <a:pt x="2818" y="699"/>
                </a:lnTo>
                <a:lnTo>
                  <a:pt x="2819" y="701"/>
                </a:lnTo>
                <a:lnTo>
                  <a:pt x="2819" y="703"/>
                </a:lnTo>
                <a:lnTo>
                  <a:pt x="2819" y="703"/>
                </a:lnTo>
                <a:lnTo>
                  <a:pt x="2820" y="703"/>
                </a:lnTo>
                <a:lnTo>
                  <a:pt x="2820" y="706"/>
                </a:lnTo>
                <a:lnTo>
                  <a:pt x="2821" y="706"/>
                </a:lnTo>
                <a:lnTo>
                  <a:pt x="2821" y="707"/>
                </a:lnTo>
                <a:lnTo>
                  <a:pt x="2822" y="707"/>
                </a:lnTo>
                <a:lnTo>
                  <a:pt x="2822" y="707"/>
                </a:lnTo>
                <a:lnTo>
                  <a:pt x="2822" y="707"/>
                </a:lnTo>
                <a:lnTo>
                  <a:pt x="2823" y="706"/>
                </a:lnTo>
                <a:lnTo>
                  <a:pt x="2823" y="705"/>
                </a:lnTo>
                <a:lnTo>
                  <a:pt x="2824" y="706"/>
                </a:lnTo>
                <a:lnTo>
                  <a:pt x="2824" y="706"/>
                </a:lnTo>
                <a:lnTo>
                  <a:pt x="2824" y="705"/>
                </a:lnTo>
                <a:lnTo>
                  <a:pt x="2826" y="705"/>
                </a:lnTo>
                <a:lnTo>
                  <a:pt x="2826" y="705"/>
                </a:lnTo>
                <a:lnTo>
                  <a:pt x="2827" y="706"/>
                </a:lnTo>
                <a:lnTo>
                  <a:pt x="2827" y="705"/>
                </a:lnTo>
                <a:lnTo>
                  <a:pt x="2827" y="705"/>
                </a:lnTo>
                <a:lnTo>
                  <a:pt x="2828" y="702"/>
                </a:lnTo>
                <a:lnTo>
                  <a:pt x="2828" y="702"/>
                </a:lnTo>
                <a:lnTo>
                  <a:pt x="2829" y="701"/>
                </a:lnTo>
                <a:lnTo>
                  <a:pt x="2829" y="702"/>
                </a:lnTo>
                <a:lnTo>
                  <a:pt x="2829" y="702"/>
                </a:lnTo>
                <a:lnTo>
                  <a:pt x="2830" y="702"/>
                </a:lnTo>
                <a:lnTo>
                  <a:pt x="2830" y="702"/>
                </a:lnTo>
                <a:lnTo>
                  <a:pt x="2831" y="703"/>
                </a:lnTo>
                <a:lnTo>
                  <a:pt x="2831" y="705"/>
                </a:lnTo>
                <a:lnTo>
                  <a:pt x="2831" y="705"/>
                </a:lnTo>
                <a:lnTo>
                  <a:pt x="2832" y="703"/>
                </a:lnTo>
                <a:lnTo>
                  <a:pt x="2832" y="702"/>
                </a:lnTo>
                <a:lnTo>
                  <a:pt x="2833" y="703"/>
                </a:lnTo>
                <a:lnTo>
                  <a:pt x="2833" y="702"/>
                </a:lnTo>
                <a:lnTo>
                  <a:pt x="2833" y="702"/>
                </a:lnTo>
                <a:lnTo>
                  <a:pt x="2834" y="702"/>
                </a:lnTo>
                <a:lnTo>
                  <a:pt x="2834" y="703"/>
                </a:lnTo>
                <a:lnTo>
                  <a:pt x="2836" y="702"/>
                </a:lnTo>
                <a:lnTo>
                  <a:pt x="2836" y="703"/>
                </a:lnTo>
                <a:lnTo>
                  <a:pt x="2837" y="703"/>
                </a:lnTo>
                <a:lnTo>
                  <a:pt x="2837" y="703"/>
                </a:lnTo>
                <a:lnTo>
                  <a:pt x="2837" y="703"/>
                </a:lnTo>
                <a:lnTo>
                  <a:pt x="2838" y="702"/>
                </a:lnTo>
                <a:lnTo>
                  <a:pt x="2838" y="701"/>
                </a:lnTo>
                <a:lnTo>
                  <a:pt x="2839" y="700"/>
                </a:lnTo>
                <a:lnTo>
                  <a:pt x="2839" y="701"/>
                </a:lnTo>
                <a:lnTo>
                  <a:pt x="2839" y="701"/>
                </a:lnTo>
                <a:lnTo>
                  <a:pt x="2840" y="701"/>
                </a:lnTo>
                <a:lnTo>
                  <a:pt x="2840" y="701"/>
                </a:lnTo>
                <a:lnTo>
                  <a:pt x="2841" y="700"/>
                </a:lnTo>
                <a:lnTo>
                  <a:pt x="2841" y="701"/>
                </a:lnTo>
                <a:lnTo>
                  <a:pt x="2841" y="701"/>
                </a:lnTo>
                <a:lnTo>
                  <a:pt x="2842" y="700"/>
                </a:lnTo>
                <a:lnTo>
                  <a:pt x="2842" y="699"/>
                </a:lnTo>
                <a:lnTo>
                  <a:pt x="2843" y="698"/>
                </a:lnTo>
                <a:lnTo>
                  <a:pt x="2843" y="697"/>
                </a:lnTo>
                <a:lnTo>
                  <a:pt x="2843" y="696"/>
                </a:lnTo>
                <a:lnTo>
                  <a:pt x="2845" y="694"/>
                </a:lnTo>
                <a:lnTo>
                  <a:pt x="2845" y="694"/>
                </a:lnTo>
                <a:lnTo>
                  <a:pt x="2846" y="692"/>
                </a:lnTo>
                <a:lnTo>
                  <a:pt x="2846" y="692"/>
                </a:lnTo>
                <a:lnTo>
                  <a:pt x="2846" y="692"/>
                </a:lnTo>
                <a:lnTo>
                  <a:pt x="2847" y="691"/>
                </a:lnTo>
                <a:lnTo>
                  <a:pt x="2847" y="692"/>
                </a:lnTo>
                <a:lnTo>
                  <a:pt x="2848" y="693"/>
                </a:lnTo>
                <a:lnTo>
                  <a:pt x="2848" y="694"/>
                </a:lnTo>
                <a:lnTo>
                  <a:pt x="2848" y="696"/>
                </a:lnTo>
                <a:lnTo>
                  <a:pt x="2849" y="697"/>
                </a:lnTo>
                <a:lnTo>
                  <a:pt x="2849" y="698"/>
                </a:lnTo>
                <a:lnTo>
                  <a:pt x="2850" y="698"/>
                </a:lnTo>
                <a:lnTo>
                  <a:pt x="2850" y="699"/>
                </a:lnTo>
                <a:lnTo>
                  <a:pt x="2851" y="698"/>
                </a:lnTo>
                <a:lnTo>
                  <a:pt x="2851" y="698"/>
                </a:lnTo>
                <a:lnTo>
                  <a:pt x="2851" y="697"/>
                </a:lnTo>
                <a:lnTo>
                  <a:pt x="2852" y="696"/>
                </a:lnTo>
                <a:lnTo>
                  <a:pt x="2852" y="694"/>
                </a:lnTo>
                <a:lnTo>
                  <a:pt x="2854" y="694"/>
                </a:lnTo>
                <a:lnTo>
                  <a:pt x="2854" y="696"/>
                </a:lnTo>
                <a:lnTo>
                  <a:pt x="2854" y="696"/>
                </a:lnTo>
                <a:lnTo>
                  <a:pt x="2855" y="697"/>
                </a:lnTo>
                <a:lnTo>
                  <a:pt x="2855" y="697"/>
                </a:lnTo>
                <a:lnTo>
                  <a:pt x="2856" y="698"/>
                </a:lnTo>
                <a:lnTo>
                  <a:pt x="2856" y="697"/>
                </a:lnTo>
                <a:lnTo>
                  <a:pt x="2856" y="697"/>
                </a:lnTo>
                <a:lnTo>
                  <a:pt x="2857" y="698"/>
                </a:lnTo>
                <a:lnTo>
                  <a:pt x="2857" y="698"/>
                </a:lnTo>
                <a:lnTo>
                  <a:pt x="2858" y="697"/>
                </a:lnTo>
                <a:lnTo>
                  <a:pt x="2858" y="697"/>
                </a:lnTo>
                <a:lnTo>
                  <a:pt x="2858" y="698"/>
                </a:lnTo>
                <a:lnTo>
                  <a:pt x="2859" y="699"/>
                </a:lnTo>
                <a:lnTo>
                  <a:pt x="2859" y="700"/>
                </a:lnTo>
                <a:lnTo>
                  <a:pt x="2860" y="700"/>
                </a:lnTo>
                <a:lnTo>
                  <a:pt x="2860" y="701"/>
                </a:lnTo>
                <a:lnTo>
                  <a:pt x="2860" y="701"/>
                </a:lnTo>
                <a:lnTo>
                  <a:pt x="2861" y="702"/>
                </a:lnTo>
                <a:lnTo>
                  <a:pt x="2861" y="705"/>
                </a:lnTo>
                <a:lnTo>
                  <a:pt x="2863" y="705"/>
                </a:lnTo>
                <a:lnTo>
                  <a:pt x="2863" y="703"/>
                </a:lnTo>
                <a:lnTo>
                  <a:pt x="2864" y="702"/>
                </a:lnTo>
                <a:lnTo>
                  <a:pt x="2864" y="702"/>
                </a:lnTo>
                <a:lnTo>
                  <a:pt x="2864" y="701"/>
                </a:lnTo>
                <a:lnTo>
                  <a:pt x="2865" y="701"/>
                </a:lnTo>
                <a:lnTo>
                  <a:pt x="2865" y="701"/>
                </a:lnTo>
                <a:lnTo>
                  <a:pt x="2866" y="700"/>
                </a:lnTo>
                <a:lnTo>
                  <a:pt x="2866" y="700"/>
                </a:lnTo>
                <a:lnTo>
                  <a:pt x="2866" y="700"/>
                </a:lnTo>
                <a:lnTo>
                  <a:pt x="2867" y="699"/>
                </a:lnTo>
                <a:lnTo>
                  <a:pt x="2867" y="699"/>
                </a:lnTo>
                <a:lnTo>
                  <a:pt x="2868" y="698"/>
                </a:lnTo>
                <a:lnTo>
                  <a:pt x="2868" y="697"/>
                </a:lnTo>
                <a:lnTo>
                  <a:pt x="2868" y="696"/>
                </a:lnTo>
                <a:lnTo>
                  <a:pt x="2869" y="694"/>
                </a:lnTo>
                <a:lnTo>
                  <a:pt x="2869" y="694"/>
                </a:lnTo>
                <a:lnTo>
                  <a:pt x="2870" y="696"/>
                </a:lnTo>
                <a:lnTo>
                  <a:pt x="2870" y="696"/>
                </a:lnTo>
                <a:lnTo>
                  <a:pt x="2870" y="696"/>
                </a:lnTo>
                <a:lnTo>
                  <a:pt x="2872" y="696"/>
                </a:lnTo>
                <a:lnTo>
                  <a:pt x="2872" y="697"/>
                </a:lnTo>
                <a:lnTo>
                  <a:pt x="2873" y="697"/>
                </a:lnTo>
                <a:lnTo>
                  <a:pt x="2873" y="698"/>
                </a:lnTo>
                <a:lnTo>
                  <a:pt x="2873" y="697"/>
                </a:lnTo>
                <a:lnTo>
                  <a:pt x="2874" y="698"/>
                </a:lnTo>
                <a:lnTo>
                  <a:pt x="2874" y="698"/>
                </a:lnTo>
                <a:lnTo>
                  <a:pt x="2875" y="698"/>
                </a:lnTo>
                <a:lnTo>
                  <a:pt x="2875" y="698"/>
                </a:lnTo>
                <a:lnTo>
                  <a:pt x="2875" y="698"/>
                </a:lnTo>
                <a:lnTo>
                  <a:pt x="2876" y="697"/>
                </a:lnTo>
                <a:lnTo>
                  <a:pt x="2876" y="696"/>
                </a:lnTo>
                <a:lnTo>
                  <a:pt x="2877" y="696"/>
                </a:lnTo>
                <a:lnTo>
                  <a:pt x="2877" y="696"/>
                </a:lnTo>
                <a:lnTo>
                  <a:pt x="2878" y="696"/>
                </a:lnTo>
                <a:lnTo>
                  <a:pt x="2878" y="696"/>
                </a:lnTo>
                <a:lnTo>
                  <a:pt x="2878" y="696"/>
                </a:lnTo>
                <a:lnTo>
                  <a:pt x="2879" y="698"/>
                </a:lnTo>
                <a:lnTo>
                  <a:pt x="2879" y="699"/>
                </a:lnTo>
                <a:lnTo>
                  <a:pt x="2881" y="699"/>
                </a:lnTo>
                <a:lnTo>
                  <a:pt x="2881" y="699"/>
                </a:lnTo>
                <a:lnTo>
                  <a:pt x="2881" y="699"/>
                </a:lnTo>
                <a:lnTo>
                  <a:pt x="2882" y="698"/>
                </a:lnTo>
                <a:lnTo>
                  <a:pt x="2882" y="698"/>
                </a:lnTo>
                <a:lnTo>
                  <a:pt x="2883" y="697"/>
                </a:lnTo>
                <a:lnTo>
                  <a:pt x="2883" y="698"/>
                </a:lnTo>
                <a:lnTo>
                  <a:pt x="2883" y="697"/>
                </a:lnTo>
                <a:lnTo>
                  <a:pt x="2884" y="697"/>
                </a:lnTo>
                <a:lnTo>
                  <a:pt x="2884" y="697"/>
                </a:lnTo>
                <a:lnTo>
                  <a:pt x="2885" y="698"/>
                </a:lnTo>
                <a:lnTo>
                  <a:pt x="2885" y="699"/>
                </a:lnTo>
                <a:lnTo>
                  <a:pt x="2885" y="700"/>
                </a:lnTo>
                <a:lnTo>
                  <a:pt x="2886" y="700"/>
                </a:lnTo>
                <a:lnTo>
                  <a:pt x="2886" y="701"/>
                </a:lnTo>
                <a:lnTo>
                  <a:pt x="2887" y="702"/>
                </a:lnTo>
                <a:lnTo>
                  <a:pt x="2887" y="701"/>
                </a:lnTo>
                <a:lnTo>
                  <a:pt x="2887" y="701"/>
                </a:lnTo>
                <a:lnTo>
                  <a:pt x="2888" y="700"/>
                </a:lnTo>
                <a:lnTo>
                  <a:pt x="2888" y="700"/>
                </a:lnTo>
                <a:lnTo>
                  <a:pt x="2890" y="701"/>
                </a:lnTo>
                <a:lnTo>
                  <a:pt x="2890" y="701"/>
                </a:lnTo>
                <a:lnTo>
                  <a:pt x="2890" y="701"/>
                </a:lnTo>
                <a:lnTo>
                  <a:pt x="2891" y="700"/>
                </a:lnTo>
                <a:lnTo>
                  <a:pt x="2891" y="700"/>
                </a:lnTo>
                <a:lnTo>
                  <a:pt x="2892" y="700"/>
                </a:lnTo>
                <a:lnTo>
                  <a:pt x="2892" y="699"/>
                </a:lnTo>
                <a:lnTo>
                  <a:pt x="2893" y="698"/>
                </a:lnTo>
                <a:lnTo>
                  <a:pt x="2893" y="698"/>
                </a:lnTo>
                <a:lnTo>
                  <a:pt x="2893" y="698"/>
                </a:lnTo>
                <a:lnTo>
                  <a:pt x="2894" y="698"/>
                </a:lnTo>
                <a:lnTo>
                  <a:pt x="2894" y="698"/>
                </a:lnTo>
                <a:lnTo>
                  <a:pt x="2895" y="697"/>
                </a:lnTo>
                <a:lnTo>
                  <a:pt x="2895" y="697"/>
                </a:lnTo>
                <a:lnTo>
                  <a:pt x="2895" y="699"/>
                </a:lnTo>
                <a:lnTo>
                  <a:pt x="2896" y="701"/>
                </a:lnTo>
                <a:lnTo>
                  <a:pt x="2896" y="701"/>
                </a:lnTo>
                <a:lnTo>
                  <a:pt x="2897" y="703"/>
                </a:lnTo>
                <a:lnTo>
                  <a:pt x="2897" y="703"/>
                </a:lnTo>
                <a:lnTo>
                  <a:pt x="2897" y="702"/>
                </a:lnTo>
                <a:lnTo>
                  <a:pt x="2899" y="702"/>
                </a:lnTo>
                <a:lnTo>
                  <a:pt x="2899" y="701"/>
                </a:lnTo>
                <a:lnTo>
                  <a:pt x="2900" y="700"/>
                </a:lnTo>
                <a:lnTo>
                  <a:pt x="2900" y="701"/>
                </a:lnTo>
                <a:lnTo>
                  <a:pt x="2900" y="701"/>
                </a:lnTo>
                <a:lnTo>
                  <a:pt x="2901" y="702"/>
                </a:lnTo>
                <a:lnTo>
                  <a:pt x="2901" y="702"/>
                </a:lnTo>
                <a:lnTo>
                  <a:pt x="2902" y="701"/>
                </a:lnTo>
                <a:lnTo>
                  <a:pt x="2902" y="700"/>
                </a:lnTo>
                <a:lnTo>
                  <a:pt x="2902" y="699"/>
                </a:lnTo>
                <a:lnTo>
                  <a:pt x="2903" y="698"/>
                </a:lnTo>
                <a:lnTo>
                  <a:pt x="2903" y="698"/>
                </a:lnTo>
                <a:lnTo>
                  <a:pt x="2904" y="697"/>
                </a:lnTo>
                <a:lnTo>
                  <a:pt x="2904" y="698"/>
                </a:lnTo>
                <a:lnTo>
                  <a:pt x="2904" y="699"/>
                </a:lnTo>
                <a:lnTo>
                  <a:pt x="2905" y="700"/>
                </a:lnTo>
                <a:lnTo>
                  <a:pt x="2905" y="700"/>
                </a:lnTo>
                <a:lnTo>
                  <a:pt x="2906" y="699"/>
                </a:lnTo>
                <a:lnTo>
                  <a:pt x="2906" y="699"/>
                </a:lnTo>
                <a:lnTo>
                  <a:pt x="2908" y="697"/>
                </a:lnTo>
                <a:lnTo>
                  <a:pt x="2908" y="697"/>
                </a:lnTo>
                <a:lnTo>
                  <a:pt x="2908" y="696"/>
                </a:lnTo>
                <a:lnTo>
                  <a:pt x="2909" y="696"/>
                </a:lnTo>
                <a:lnTo>
                  <a:pt x="2909" y="696"/>
                </a:lnTo>
                <a:lnTo>
                  <a:pt x="2910" y="696"/>
                </a:lnTo>
                <a:lnTo>
                  <a:pt x="2910" y="698"/>
                </a:lnTo>
                <a:lnTo>
                  <a:pt x="2910" y="698"/>
                </a:lnTo>
                <a:lnTo>
                  <a:pt x="2911" y="699"/>
                </a:lnTo>
                <a:lnTo>
                  <a:pt x="2911" y="699"/>
                </a:lnTo>
                <a:lnTo>
                  <a:pt x="2912" y="700"/>
                </a:lnTo>
                <a:lnTo>
                  <a:pt x="2912" y="699"/>
                </a:lnTo>
                <a:lnTo>
                  <a:pt x="2912" y="699"/>
                </a:lnTo>
                <a:lnTo>
                  <a:pt x="2913" y="698"/>
                </a:lnTo>
                <a:lnTo>
                  <a:pt x="2913" y="697"/>
                </a:lnTo>
                <a:lnTo>
                  <a:pt x="2914" y="694"/>
                </a:lnTo>
                <a:lnTo>
                  <a:pt x="2914" y="694"/>
                </a:lnTo>
                <a:lnTo>
                  <a:pt x="2914" y="693"/>
                </a:lnTo>
                <a:lnTo>
                  <a:pt x="2915" y="693"/>
                </a:lnTo>
                <a:lnTo>
                  <a:pt x="2915" y="694"/>
                </a:lnTo>
                <a:lnTo>
                  <a:pt x="2917" y="694"/>
                </a:lnTo>
                <a:lnTo>
                  <a:pt x="2917" y="692"/>
                </a:lnTo>
                <a:lnTo>
                  <a:pt x="2917" y="693"/>
                </a:lnTo>
                <a:lnTo>
                  <a:pt x="2918" y="693"/>
                </a:lnTo>
                <a:lnTo>
                  <a:pt x="2918" y="694"/>
                </a:lnTo>
                <a:lnTo>
                  <a:pt x="2919" y="694"/>
                </a:lnTo>
                <a:lnTo>
                  <a:pt x="2919" y="696"/>
                </a:lnTo>
                <a:lnTo>
                  <a:pt x="2920" y="696"/>
                </a:lnTo>
                <a:lnTo>
                  <a:pt x="2920" y="696"/>
                </a:lnTo>
                <a:lnTo>
                  <a:pt x="2920" y="696"/>
                </a:lnTo>
                <a:lnTo>
                  <a:pt x="2921" y="697"/>
                </a:lnTo>
                <a:lnTo>
                  <a:pt x="2921" y="699"/>
                </a:lnTo>
                <a:lnTo>
                  <a:pt x="2922" y="699"/>
                </a:lnTo>
                <a:lnTo>
                  <a:pt x="2922" y="702"/>
                </a:lnTo>
                <a:lnTo>
                  <a:pt x="2922" y="703"/>
                </a:lnTo>
                <a:lnTo>
                  <a:pt x="2923" y="705"/>
                </a:lnTo>
                <a:lnTo>
                  <a:pt x="2923" y="703"/>
                </a:lnTo>
                <a:lnTo>
                  <a:pt x="2924" y="702"/>
                </a:lnTo>
                <a:lnTo>
                  <a:pt x="2924" y="700"/>
                </a:lnTo>
                <a:lnTo>
                  <a:pt x="2924" y="698"/>
                </a:lnTo>
                <a:lnTo>
                  <a:pt x="2926" y="697"/>
                </a:lnTo>
                <a:lnTo>
                  <a:pt x="2926" y="696"/>
                </a:lnTo>
                <a:lnTo>
                  <a:pt x="2927" y="696"/>
                </a:lnTo>
                <a:lnTo>
                  <a:pt x="2927" y="696"/>
                </a:lnTo>
                <a:lnTo>
                  <a:pt x="2927" y="696"/>
                </a:lnTo>
                <a:lnTo>
                  <a:pt x="2928" y="697"/>
                </a:lnTo>
                <a:lnTo>
                  <a:pt x="2928" y="696"/>
                </a:lnTo>
                <a:lnTo>
                  <a:pt x="2929" y="697"/>
                </a:lnTo>
                <a:lnTo>
                  <a:pt x="2929" y="696"/>
                </a:lnTo>
                <a:lnTo>
                  <a:pt x="2929" y="697"/>
                </a:lnTo>
                <a:lnTo>
                  <a:pt x="2930" y="694"/>
                </a:lnTo>
                <a:lnTo>
                  <a:pt x="2930" y="694"/>
                </a:lnTo>
                <a:lnTo>
                  <a:pt x="2931" y="696"/>
                </a:lnTo>
                <a:lnTo>
                  <a:pt x="2931" y="696"/>
                </a:lnTo>
                <a:lnTo>
                  <a:pt x="2931" y="696"/>
                </a:lnTo>
                <a:lnTo>
                  <a:pt x="2932" y="696"/>
                </a:lnTo>
                <a:lnTo>
                  <a:pt x="2932" y="694"/>
                </a:lnTo>
                <a:lnTo>
                  <a:pt x="2933" y="693"/>
                </a:lnTo>
                <a:lnTo>
                  <a:pt x="2933" y="693"/>
                </a:lnTo>
                <a:lnTo>
                  <a:pt x="2935" y="693"/>
                </a:lnTo>
                <a:lnTo>
                  <a:pt x="2935" y="693"/>
                </a:lnTo>
                <a:lnTo>
                  <a:pt x="2935" y="693"/>
                </a:lnTo>
                <a:lnTo>
                  <a:pt x="2936" y="693"/>
                </a:lnTo>
                <a:lnTo>
                  <a:pt x="2936" y="693"/>
                </a:lnTo>
                <a:lnTo>
                  <a:pt x="2937" y="693"/>
                </a:lnTo>
                <a:lnTo>
                  <a:pt x="2937" y="693"/>
                </a:lnTo>
                <a:lnTo>
                  <a:pt x="2937" y="693"/>
                </a:lnTo>
                <a:lnTo>
                  <a:pt x="2938" y="696"/>
                </a:lnTo>
                <a:lnTo>
                  <a:pt x="2938" y="698"/>
                </a:lnTo>
                <a:lnTo>
                  <a:pt x="2939" y="699"/>
                </a:lnTo>
                <a:lnTo>
                  <a:pt x="2939" y="699"/>
                </a:lnTo>
                <a:lnTo>
                  <a:pt x="2939" y="699"/>
                </a:lnTo>
                <a:lnTo>
                  <a:pt x="2940" y="699"/>
                </a:lnTo>
                <a:lnTo>
                  <a:pt x="2940" y="700"/>
                </a:lnTo>
                <a:lnTo>
                  <a:pt x="2941" y="702"/>
                </a:lnTo>
                <a:lnTo>
                  <a:pt x="2941" y="702"/>
                </a:lnTo>
                <a:lnTo>
                  <a:pt x="2941" y="703"/>
                </a:lnTo>
                <a:lnTo>
                  <a:pt x="2942" y="705"/>
                </a:lnTo>
                <a:lnTo>
                  <a:pt x="2942" y="705"/>
                </a:lnTo>
                <a:lnTo>
                  <a:pt x="2944" y="702"/>
                </a:lnTo>
                <a:lnTo>
                  <a:pt x="2944" y="701"/>
                </a:lnTo>
                <a:lnTo>
                  <a:pt x="2944" y="699"/>
                </a:lnTo>
                <a:lnTo>
                  <a:pt x="2945" y="699"/>
                </a:lnTo>
                <a:lnTo>
                  <a:pt x="2945" y="699"/>
                </a:lnTo>
                <a:lnTo>
                  <a:pt x="2946" y="699"/>
                </a:lnTo>
                <a:lnTo>
                  <a:pt x="2946" y="698"/>
                </a:lnTo>
                <a:lnTo>
                  <a:pt x="2946" y="698"/>
                </a:lnTo>
                <a:lnTo>
                  <a:pt x="2947" y="696"/>
                </a:lnTo>
                <a:lnTo>
                  <a:pt x="2947" y="694"/>
                </a:lnTo>
                <a:lnTo>
                  <a:pt x="2948" y="694"/>
                </a:lnTo>
                <a:lnTo>
                  <a:pt x="2948" y="693"/>
                </a:lnTo>
                <a:lnTo>
                  <a:pt x="2949" y="693"/>
                </a:lnTo>
                <a:lnTo>
                  <a:pt x="2949" y="694"/>
                </a:lnTo>
                <a:lnTo>
                  <a:pt x="2949" y="693"/>
                </a:lnTo>
                <a:lnTo>
                  <a:pt x="2950" y="694"/>
                </a:lnTo>
                <a:lnTo>
                  <a:pt x="2950" y="694"/>
                </a:lnTo>
                <a:lnTo>
                  <a:pt x="2951" y="697"/>
                </a:lnTo>
                <a:lnTo>
                  <a:pt x="2951" y="697"/>
                </a:lnTo>
                <a:lnTo>
                  <a:pt x="2951" y="698"/>
                </a:lnTo>
                <a:lnTo>
                  <a:pt x="2953" y="698"/>
                </a:lnTo>
                <a:lnTo>
                  <a:pt x="2953" y="698"/>
                </a:lnTo>
                <a:lnTo>
                  <a:pt x="2954" y="698"/>
                </a:lnTo>
                <a:lnTo>
                  <a:pt x="2954" y="698"/>
                </a:lnTo>
                <a:lnTo>
                  <a:pt x="2954" y="698"/>
                </a:lnTo>
                <a:lnTo>
                  <a:pt x="2955" y="698"/>
                </a:lnTo>
                <a:lnTo>
                  <a:pt x="2955" y="699"/>
                </a:lnTo>
                <a:lnTo>
                  <a:pt x="2956" y="698"/>
                </a:lnTo>
                <a:lnTo>
                  <a:pt x="2956" y="697"/>
                </a:lnTo>
                <a:lnTo>
                  <a:pt x="2956" y="697"/>
                </a:lnTo>
                <a:lnTo>
                  <a:pt x="2957" y="697"/>
                </a:lnTo>
                <a:lnTo>
                  <a:pt x="2957" y="697"/>
                </a:lnTo>
                <a:lnTo>
                  <a:pt x="2958" y="698"/>
                </a:lnTo>
                <a:lnTo>
                  <a:pt x="2958" y="699"/>
                </a:lnTo>
                <a:lnTo>
                  <a:pt x="2958" y="698"/>
                </a:lnTo>
                <a:lnTo>
                  <a:pt x="2959" y="699"/>
                </a:lnTo>
                <a:lnTo>
                  <a:pt x="2959" y="699"/>
                </a:lnTo>
                <a:lnTo>
                  <a:pt x="2960" y="697"/>
                </a:lnTo>
                <a:lnTo>
                  <a:pt x="2960" y="696"/>
                </a:lnTo>
                <a:lnTo>
                  <a:pt x="2960" y="694"/>
                </a:lnTo>
                <a:lnTo>
                  <a:pt x="2962" y="694"/>
                </a:lnTo>
                <a:lnTo>
                  <a:pt x="2962" y="694"/>
                </a:lnTo>
                <a:lnTo>
                  <a:pt x="2963" y="693"/>
                </a:lnTo>
                <a:lnTo>
                  <a:pt x="2963" y="694"/>
                </a:lnTo>
                <a:lnTo>
                  <a:pt x="2964" y="694"/>
                </a:lnTo>
                <a:lnTo>
                  <a:pt x="2964" y="696"/>
                </a:lnTo>
                <a:lnTo>
                  <a:pt x="2964" y="697"/>
                </a:lnTo>
                <a:lnTo>
                  <a:pt x="2965" y="698"/>
                </a:lnTo>
                <a:lnTo>
                  <a:pt x="2965" y="698"/>
                </a:lnTo>
                <a:lnTo>
                  <a:pt x="2966" y="699"/>
                </a:lnTo>
                <a:lnTo>
                  <a:pt x="2966" y="699"/>
                </a:lnTo>
                <a:lnTo>
                  <a:pt x="2966" y="697"/>
                </a:lnTo>
                <a:lnTo>
                  <a:pt x="2967" y="696"/>
                </a:lnTo>
                <a:lnTo>
                  <a:pt x="2967" y="694"/>
                </a:lnTo>
                <a:lnTo>
                  <a:pt x="2968" y="693"/>
                </a:lnTo>
                <a:lnTo>
                  <a:pt x="2968" y="692"/>
                </a:lnTo>
                <a:lnTo>
                  <a:pt x="2968" y="692"/>
                </a:lnTo>
                <a:lnTo>
                  <a:pt x="2969" y="692"/>
                </a:lnTo>
                <a:lnTo>
                  <a:pt x="2969" y="692"/>
                </a:lnTo>
                <a:lnTo>
                  <a:pt x="2971" y="692"/>
                </a:lnTo>
                <a:lnTo>
                  <a:pt x="2971" y="692"/>
                </a:lnTo>
                <a:lnTo>
                  <a:pt x="2971" y="693"/>
                </a:lnTo>
                <a:lnTo>
                  <a:pt x="2972" y="693"/>
                </a:lnTo>
                <a:lnTo>
                  <a:pt x="2972" y="693"/>
                </a:lnTo>
                <a:lnTo>
                  <a:pt x="2973" y="694"/>
                </a:lnTo>
                <a:lnTo>
                  <a:pt x="2973" y="694"/>
                </a:lnTo>
                <a:lnTo>
                  <a:pt x="2973" y="693"/>
                </a:lnTo>
                <a:lnTo>
                  <a:pt x="2974" y="694"/>
                </a:lnTo>
                <a:lnTo>
                  <a:pt x="2974" y="696"/>
                </a:lnTo>
                <a:lnTo>
                  <a:pt x="2975" y="694"/>
                </a:lnTo>
                <a:lnTo>
                  <a:pt x="2975" y="693"/>
                </a:lnTo>
                <a:lnTo>
                  <a:pt x="2975" y="693"/>
                </a:lnTo>
                <a:lnTo>
                  <a:pt x="2976" y="693"/>
                </a:lnTo>
                <a:lnTo>
                  <a:pt x="2976" y="692"/>
                </a:lnTo>
                <a:lnTo>
                  <a:pt x="2977" y="693"/>
                </a:lnTo>
                <a:lnTo>
                  <a:pt x="2977" y="694"/>
                </a:lnTo>
                <a:lnTo>
                  <a:pt x="2978" y="696"/>
                </a:lnTo>
                <a:lnTo>
                  <a:pt x="2978" y="696"/>
                </a:lnTo>
                <a:lnTo>
                  <a:pt x="2978" y="697"/>
                </a:lnTo>
                <a:lnTo>
                  <a:pt x="2980" y="696"/>
                </a:lnTo>
                <a:lnTo>
                  <a:pt x="2980" y="694"/>
                </a:lnTo>
                <a:lnTo>
                  <a:pt x="2981" y="696"/>
                </a:lnTo>
                <a:lnTo>
                  <a:pt x="2981" y="694"/>
                </a:lnTo>
                <a:lnTo>
                  <a:pt x="2981" y="693"/>
                </a:lnTo>
                <a:lnTo>
                  <a:pt x="2982" y="693"/>
                </a:lnTo>
                <a:lnTo>
                  <a:pt x="2982" y="693"/>
                </a:lnTo>
                <a:lnTo>
                  <a:pt x="2983" y="692"/>
                </a:lnTo>
                <a:lnTo>
                  <a:pt x="2983" y="692"/>
                </a:lnTo>
                <a:lnTo>
                  <a:pt x="2983" y="692"/>
                </a:lnTo>
                <a:lnTo>
                  <a:pt x="2984" y="692"/>
                </a:lnTo>
                <a:lnTo>
                  <a:pt x="2984" y="692"/>
                </a:lnTo>
                <a:lnTo>
                  <a:pt x="2985" y="691"/>
                </a:lnTo>
                <a:lnTo>
                  <a:pt x="2985" y="691"/>
                </a:lnTo>
                <a:lnTo>
                  <a:pt x="2985" y="690"/>
                </a:lnTo>
                <a:lnTo>
                  <a:pt x="2986" y="690"/>
                </a:lnTo>
                <a:lnTo>
                  <a:pt x="2986" y="689"/>
                </a:lnTo>
                <a:lnTo>
                  <a:pt x="2987" y="690"/>
                </a:lnTo>
                <a:lnTo>
                  <a:pt x="2987" y="689"/>
                </a:lnTo>
                <a:lnTo>
                  <a:pt x="2987" y="690"/>
                </a:lnTo>
                <a:lnTo>
                  <a:pt x="2989" y="689"/>
                </a:lnTo>
                <a:lnTo>
                  <a:pt x="2989" y="689"/>
                </a:lnTo>
                <a:lnTo>
                  <a:pt x="2990" y="689"/>
                </a:lnTo>
                <a:lnTo>
                  <a:pt x="2990" y="689"/>
                </a:lnTo>
                <a:lnTo>
                  <a:pt x="2991" y="687"/>
                </a:lnTo>
                <a:lnTo>
                  <a:pt x="2991" y="687"/>
                </a:lnTo>
                <a:lnTo>
                  <a:pt x="2991" y="687"/>
                </a:lnTo>
                <a:lnTo>
                  <a:pt x="2992" y="685"/>
                </a:lnTo>
                <a:lnTo>
                  <a:pt x="2992" y="683"/>
                </a:lnTo>
                <a:lnTo>
                  <a:pt x="2993" y="681"/>
                </a:lnTo>
                <a:lnTo>
                  <a:pt x="2993" y="681"/>
                </a:lnTo>
                <a:lnTo>
                  <a:pt x="2993" y="682"/>
                </a:lnTo>
                <a:lnTo>
                  <a:pt x="2994" y="682"/>
                </a:lnTo>
                <a:lnTo>
                  <a:pt x="2994" y="682"/>
                </a:lnTo>
                <a:lnTo>
                  <a:pt x="2995" y="683"/>
                </a:lnTo>
                <a:lnTo>
                  <a:pt x="2995" y="683"/>
                </a:lnTo>
                <a:lnTo>
                  <a:pt x="2995" y="684"/>
                </a:lnTo>
                <a:lnTo>
                  <a:pt x="2996" y="685"/>
                </a:lnTo>
                <a:lnTo>
                  <a:pt x="2996" y="685"/>
                </a:lnTo>
                <a:lnTo>
                  <a:pt x="2998" y="685"/>
                </a:lnTo>
                <a:lnTo>
                  <a:pt x="2998" y="687"/>
                </a:lnTo>
                <a:lnTo>
                  <a:pt x="2998" y="687"/>
                </a:lnTo>
                <a:lnTo>
                  <a:pt x="2999" y="687"/>
                </a:lnTo>
                <a:lnTo>
                  <a:pt x="2999" y="688"/>
                </a:lnTo>
                <a:lnTo>
                  <a:pt x="3000" y="688"/>
                </a:lnTo>
                <a:lnTo>
                  <a:pt x="3000" y="687"/>
                </a:lnTo>
                <a:lnTo>
                  <a:pt x="3000" y="687"/>
                </a:lnTo>
                <a:lnTo>
                  <a:pt x="3001" y="685"/>
                </a:lnTo>
                <a:lnTo>
                  <a:pt x="3001" y="687"/>
                </a:lnTo>
                <a:lnTo>
                  <a:pt x="3002" y="685"/>
                </a:lnTo>
                <a:lnTo>
                  <a:pt x="3002" y="685"/>
                </a:lnTo>
                <a:lnTo>
                  <a:pt x="3002" y="685"/>
                </a:lnTo>
                <a:lnTo>
                  <a:pt x="3003" y="684"/>
                </a:lnTo>
                <a:lnTo>
                  <a:pt x="3003" y="684"/>
                </a:lnTo>
                <a:lnTo>
                  <a:pt x="3004" y="685"/>
                </a:lnTo>
                <a:lnTo>
                  <a:pt x="3004" y="685"/>
                </a:lnTo>
                <a:lnTo>
                  <a:pt x="3005" y="685"/>
                </a:lnTo>
                <a:lnTo>
                  <a:pt x="3005" y="685"/>
                </a:lnTo>
                <a:lnTo>
                  <a:pt x="3005" y="687"/>
                </a:lnTo>
                <a:lnTo>
                  <a:pt x="3007" y="687"/>
                </a:lnTo>
                <a:lnTo>
                  <a:pt x="3007" y="684"/>
                </a:lnTo>
                <a:lnTo>
                  <a:pt x="3008" y="684"/>
                </a:lnTo>
                <a:lnTo>
                  <a:pt x="3008" y="682"/>
                </a:lnTo>
                <a:lnTo>
                  <a:pt x="3008" y="682"/>
                </a:lnTo>
                <a:lnTo>
                  <a:pt x="3009" y="682"/>
                </a:lnTo>
                <a:lnTo>
                  <a:pt x="3009" y="681"/>
                </a:lnTo>
                <a:lnTo>
                  <a:pt x="3010" y="680"/>
                </a:lnTo>
                <a:lnTo>
                  <a:pt x="3010" y="681"/>
                </a:lnTo>
                <a:lnTo>
                  <a:pt x="3010" y="682"/>
                </a:lnTo>
                <a:lnTo>
                  <a:pt x="3011" y="683"/>
                </a:lnTo>
                <a:lnTo>
                  <a:pt x="3011" y="684"/>
                </a:lnTo>
                <a:lnTo>
                  <a:pt x="3012" y="683"/>
                </a:lnTo>
                <a:lnTo>
                  <a:pt x="3012" y="684"/>
                </a:lnTo>
                <a:lnTo>
                  <a:pt x="3012" y="683"/>
                </a:lnTo>
                <a:lnTo>
                  <a:pt x="3013" y="683"/>
                </a:lnTo>
                <a:lnTo>
                  <a:pt x="3013" y="684"/>
                </a:lnTo>
                <a:lnTo>
                  <a:pt x="3014" y="684"/>
                </a:lnTo>
                <a:lnTo>
                  <a:pt x="3014" y="684"/>
                </a:lnTo>
                <a:lnTo>
                  <a:pt x="3014" y="685"/>
                </a:lnTo>
                <a:lnTo>
                  <a:pt x="3016" y="684"/>
                </a:lnTo>
                <a:lnTo>
                  <a:pt x="3016" y="685"/>
                </a:lnTo>
                <a:lnTo>
                  <a:pt x="3017" y="685"/>
                </a:lnTo>
                <a:lnTo>
                  <a:pt x="3017" y="687"/>
                </a:lnTo>
                <a:lnTo>
                  <a:pt x="3017" y="688"/>
                </a:lnTo>
                <a:lnTo>
                  <a:pt x="3018" y="688"/>
                </a:lnTo>
                <a:lnTo>
                  <a:pt x="3018" y="689"/>
                </a:lnTo>
                <a:lnTo>
                  <a:pt x="3019" y="689"/>
                </a:lnTo>
                <a:lnTo>
                  <a:pt x="3019" y="689"/>
                </a:lnTo>
                <a:lnTo>
                  <a:pt x="3020" y="688"/>
                </a:lnTo>
                <a:lnTo>
                  <a:pt x="3020" y="688"/>
                </a:lnTo>
                <a:lnTo>
                  <a:pt x="3020" y="688"/>
                </a:lnTo>
                <a:lnTo>
                  <a:pt x="3021" y="689"/>
                </a:lnTo>
                <a:lnTo>
                  <a:pt x="3021" y="690"/>
                </a:lnTo>
                <a:lnTo>
                  <a:pt x="3022" y="691"/>
                </a:lnTo>
                <a:lnTo>
                  <a:pt x="3022" y="690"/>
                </a:lnTo>
                <a:lnTo>
                  <a:pt x="3022" y="691"/>
                </a:lnTo>
                <a:lnTo>
                  <a:pt x="3023" y="691"/>
                </a:lnTo>
                <a:lnTo>
                  <a:pt x="3023" y="692"/>
                </a:lnTo>
                <a:lnTo>
                  <a:pt x="3025" y="692"/>
                </a:lnTo>
                <a:lnTo>
                  <a:pt x="3025" y="692"/>
                </a:lnTo>
                <a:lnTo>
                  <a:pt x="3025" y="692"/>
                </a:lnTo>
                <a:lnTo>
                  <a:pt x="3026" y="691"/>
                </a:lnTo>
                <a:lnTo>
                  <a:pt x="3026" y="692"/>
                </a:lnTo>
                <a:lnTo>
                  <a:pt x="3027" y="690"/>
                </a:lnTo>
                <a:lnTo>
                  <a:pt x="3027" y="689"/>
                </a:lnTo>
                <a:lnTo>
                  <a:pt x="3027" y="688"/>
                </a:lnTo>
                <a:lnTo>
                  <a:pt x="3028" y="685"/>
                </a:lnTo>
                <a:lnTo>
                  <a:pt x="3028" y="684"/>
                </a:lnTo>
                <a:lnTo>
                  <a:pt x="3029" y="684"/>
                </a:lnTo>
                <a:lnTo>
                  <a:pt x="3029" y="682"/>
                </a:lnTo>
                <a:lnTo>
                  <a:pt x="3029" y="683"/>
                </a:lnTo>
                <a:lnTo>
                  <a:pt x="3030" y="682"/>
                </a:lnTo>
                <a:lnTo>
                  <a:pt x="3030" y="683"/>
                </a:lnTo>
                <a:lnTo>
                  <a:pt x="3031" y="683"/>
                </a:lnTo>
                <a:lnTo>
                  <a:pt x="3031" y="683"/>
                </a:lnTo>
                <a:lnTo>
                  <a:pt x="3031" y="683"/>
                </a:lnTo>
                <a:lnTo>
                  <a:pt x="3032" y="683"/>
                </a:lnTo>
                <a:lnTo>
                  <a:pt x="3032" y="683"/>
                </a:lnTo>
                <a:lnTo>
                  <a:pt x="3034" y="682"/>
                </a:lnTo>
                <a:lnTo>
                  <a:pt x="3034" y="682"/>
                </a:lnTo>
                <a:lnTo>
                  <a:pt x="3035" y="683"/>
                </a:lnTo>
                <a:lnTo>
                  <a:pt x="3035" y="684"/>
                </a:lnTo>
                <a:lnTo>
                  <a:pt x="3035" y="684"/>
                </a:lnTo>
                <a:lnTo>
                  <a:pt x="3036" y="684"/>
                </a:lnTo>
                <a:lnTo>
                  <a:pt x="3036" y="683"/>
                </a:lnTo>
                <a:lnTo>
                  <a:pt x="3037" y="683"/>
                </a:lnTo>
                <a:lnTo>
                  <a:pt x="3037" y="682"/>
                </a:lnTo>
                <a:lnTo>
                  <a:pt x="3037" y="682"/>
                </a:lnTo>
                <a:lnTo>
                  <a:pt x="3038" y="683"/>
                </a:lnTo>
                <a:lnTo>
                  <a:pt x="3038" y="683"/>
                </a:lnTo>
                <a:lnTo>
                  <a:pt x="3039" y="682"/>
                </a:lnTo>
                <a:lnTo>
                  <a:pt x="3039" y="682"/>
                </a:lnTo>
                <a:lnTo>
                  <a:pt x="3039" y="682"/>
                </a:lnTo>
                <a:lnTo>
                  <a:pt x="3040" y="682"/>
                </a:lnTo>
                <a:lnTo>
                  <a:pt x="3040" y="682"/>
                </a:lnTo>
                <a:lnTo>
                  <a:pt x="3041" y="683"/>
                </a:lnTo>
                <a:lnTo>
                  <a:pt x="3041" y="684"/>
                </a:lnTo>
                <a:lnTo>
                  <a:pt x="3041" y="685"/>
                </a:lnTo>
                <a:lnTo>
                  <a:pt x="3043" y="688"/>
                </a:lnTo>
                <a:lnTo>
                  <a:pt x="3043" y="689"/>
                </a:lnTo>
                <a:lnTo>
                  <a:pt x="3044" y="689"/>
                </a:lnTo>
                <a:lnTo>
                  <a:pt x="3044" y="687"/>
                </a:lnTo>
                <a:lnTo>
                  <a:pt x="3044" y="687"/>
                </a:lnTo>
                <a:lnTo>
                  <a:pt x="3045" y="685"/>
                </a:lnTo>
                <a:lnTo>
                  <a:pt x="3045" y="685"/>
                </a:lnTo>
                <a:lnTo>
                  <a:pt x="3046" y="684"/>
                </a:lnTo>
                <a:lnTo>
                  <a:pt x="3046" y="684"/>
                </a:lnTo>
                <a:lnTo>
                  <a:pt x="3047" y="683"/>
                </a:lnTo>
                <a:lnTo>
                  <a:pt x="3047" y="683"/>
                </a:lnTo>
                <a:lnTo>
                  <a:pt x="3047" y="683"/>
                </a:lnTo>
                <a:lnTo>
                  <a:pt x="3048" y="683"/>
                </a:lnTo>
                <a:lnTo>
                  <a:pt x="3048" y="684"/>
                </a:lnTo>
                <a:lnTo>
                  <a:pt x="3049" y="684"/>
                </a:lnTo>
                <a:lnTo>
                  <a:pt x="3049" y="685"/>
                </a:lnTo>
                <a:lnTo>
                  <a:pt x="3049" y="687"/>
                </a:lnTo>
                <a:lnTo>
                  <a:pt x="3050" y="687"/>
                </a:lnTo>
                <a:lnTo>
                  <a:pt x="3050" y="688"/>
                </a:lnTo>
                <a:lnTo>
                  <a:pt x="3052" y="688"/>
                </a:lnTo>
                <a:lnTo>
                  <a:pt x="3052" y="688"/>
                </a:lnTo>
                <a:lnTo>
                  <a:pt x="3052" y="688"/>
                </a:lnTo>
                <a:lnTo>
                  <a:pt x="3053" y="688"/>
                </a:lnTo>
                <a:lnTo>
                  <a:pt x="3053" y="688"/>
                </a:lnTo>
                <a:lnTo>
                  <a:pt x="3054" y="689"/>
                </a:lnTo>
                <a:lnTo>
                  <a:pt x="3054" y="689"/>
                </a:lnTo>
                <a:lnTo>
                  <a:pt x="3054" y="690"/>
                </a:lnTo>
                <a:lnTo>
                  <a:pt x="3055" y="691"/>
                </a:lnTo>
                <a:lnTo>
                  <a:pt x="3055" y="691"/>
                </a:lnTo>
                <a:lnTo>
                  <a:pt x="3056" y="691"/>
                </a:lnTo>
                <a:lnTo>
                  <a:pt x="3056" y="690"/>
                </a:lnTo>
                <a:lnTo>
                  <a:pt x="3056" y="689"/>
                </a:lnTo>
                <a:lnTo>
                  <a:pt x="3057" y="689"/>
                </a:lnTo>
                <a:lnTo>
                  <a:pt x="3057" y="688"/>
                </a:lnTo>
                <a:lnTo>
                  <a:pt x="3058" y="689"/>
                </a:lnTo>
                <a:lnTo>
                  <a:pt x="3058" y="688"/>
                </a:lnTo>
                <a:lnTo>
                  <a:pt x="3058" y="688"/>
                </a:lnTo>
                <a:lnTo>
                  <a:pt x="3059" y="688"/>
                </a:lnTo>
                <a:lnTo>
                  <a:pt x="3059" y="687"/>
                </a:lnTo>
                <a:lnTo>
                  <a:pt x="3061" y="687"/>
                </a:lnTo>
                <a:lnTo>
                  <a:pt x="3061" y="687"/>
                </a:lnTo>
                <a:lnTo>
                  <a:pt x="3062" y="688"/>
                </a:lnTo>
                <a:lnTo>
                  <a:pt x="3062" y="689"/>
                </a:lnTo>
                <a:lnTo>
                  <a:pt x="3062" y="689"/>
                </a:lnTo>
                <a:lnTo>
                  <a:pt x="3063" y="690"/>
                </a:lnTo>
                <a:lnTo>
                  <a:pt x="3063" y="691"/>
                </a:lnTo>
                <a:lnTo>
                  <a:pt x="3064" y="691"/>
                </a:lnTo>
                <a:lnTo>
                  <a:pt x="3064" y="691"/>
                </a:lnTo>
                <a:lnTo>
                  <a:pt x="3064" y="691"/>
                </a:lnTo>
                <a:lnTo>
                  <a:pt x="3065" y="689"/>
                </a:lnTo>
                <a:lnTo>
                  <a:pt x="3065" y="689"/>
                </a:lnTo>
                <a:lnTo>
                  <a:pt x="3066" y="687"/>
                </a:lnTo>
                <a:lnTo>
                  <a:pt x="3066" y="687"/>
                </a:lnTo>
                <a:lnTo>
                  <a:pt x="3066" y="687"/>
                </a:lnTo>
                <a:lnTo>
                  <a:pt x="3067" y="687"/>
                </a:lnTo>
                <a:lnTo>
                  <a:pt x="3067" y="688"/>
                </a:lnTo>
                <a:lnTo>
                  <a:pt x="3068" y="688"/>
                </a:lnTo>
                <a:lnTo>
                  <a:pt x="3068" y="689"/>
                </a:lnTo>
                <a:lnTo>
                  <a:pt x="3068" y="691"/>
                </a:lnTo>
                <a:lnTo>
                  <a:pt x="3070" y="691"/>
                </a:lnTo>
                <a:lnTo>
                  <a:pt x="3070" y="692"/>
                </a:lnTo>
                <a:lnTo>
                  <a:pt x="3071" y="692"/>
                </a:lnTo>
                <a:lnTo>
                  <a:pt x="3071" y="692"/>
                </a:lnTo>
                <a:lnTo>
                  <a:pt x="3071" y="692"/>
                </a:lnTo>
                <a:lnTo>
                  <a:pt x="3072" y="692"/>
                </a:lnTo>
                <a:lnTo>
                  <a:pt x="3072" y="693"/>
                </a:lnTo>
                <a:lnTo>
                  <a:pt x="3073" y="692"/>
                </a:lnTo>
                <a:lnTo>
                  <a:pt x="3073" y="692"/>
                </a:lnTo>
                <a:lnTo>
                  <a:pt x="3073" y="692"/>
                </a:lnTo>
                <a:lnTo>
                  <a:pt x="3074" y="693"/>
                </a:lnTo>
                <a:lnTo>
                  <a:pt x="3074" y="693"/>
                </a:lnTo>
                <a:lnTo>
                  <a:pt x="3075" y="693"/>
                </a:lnTo>
                <a:lnTo>
                  <a:pt x="3075" y="692"/>
                </a:lnTo>
                <a:lnTo>
                  <a:pt x="3076" y="692"/>
                </a:lnTo>
                <a:lnTo>
                  <a:pt x="3076" y="691"/>
                </a:lnTo>
                <a:lnTo>
                  <a:pt x="3076" y="691"/>
                </a:lnTo>
                <a:lnTo>
                  <a:pt x="3077" y="691"/>
                </a:lnTo>
                <a:lnTo>
                  <a:pt x="3077" y="690"/>
                </a:lnTo>
                <a:lnTo>
                  <a:pt x="3079" y="690"/>
                </a:lnTo>
                <a:lnTo>
                  <a:pt x="3079" y="690"/>
                </a:lnTo>
                <a:lnTo>
                  <a:pt x="3079" y="690"/>
                </a:lnTo>
                <a:lnTo>
                  <a:pt x="3080" y="690"/>
                </a:lnTo>
                <a:lnTo>
                  <a:pt x="3080" y="690"/>
                </a:lnTo>
                <a:lnTo>
                  <a:pt x="3081" y="691"/>
                </a:lnTo>
                <a:lnTo>
                  <a:pt x="3081" y="690"/>
                </a:lnTo>
                <a:lnTo>
                  <a:pt x="3081" y="690"/>
                </a:lnTo>
                <a:lnTo>
                  <a:pt x="3082" y="690"/>
                </a:lnTo>
                <a:lnTo>
                  <a:pt x="3082" y="689"/>
                </a:lnTo>
                <a:lnTo>
                  <a:pt x="3083" y="688"/>
                </a:lnTo>
                <a:lnTo>
                  <a:pt x="3083" y="688"/>
                </a:lnTo>
                <a:lnTo>
                  <a:pt x="3083" y="687"/>
                </a:lnTo>
                <a:lnTo>
                  <a:pt x="3084" y="687"/>
                </a:lnTo>
                <a:lnTo>
                  <a:pt x="3084" y="688"/>
                </a:lnTo>
                <a:lnTo>
                  <a:pt x="3085" y="688"/>
                </a:lnTo>
                <a:lnTo>
                  <a:pt x="3085" y="688"/>
                </a:lnTo>
                <a:lnTo>
                  <a:pt x="3085" y="688"/>
                </a:lnTo>
                <a:lnTo>
                  <a:pt x="3086" y="685"/>
                </a:lnTo>
                <a:lnTo>
                  <a:pt x="3086" y="685"/>
                </a:lnTo>
                <a:lnTo>
                  <a:pt x="3088" y="685"/>
                </a:lnTo>
                <a:lnTo>
                  <a:pt x="3088" y="684"/>
                </a:lnTo>
                <a:lnTo>
                  <a:pt x="3088" y="683"/>
                </a:lnTo>
                <a:lnTo>
                  <a:pt x="3089" y="684"/>
                </a:lnTo>
                <a:lnTo>
                  <a:pt x="3089" y="685"/>
                </a:lnTo>
                <a:lnTo>
                  <a:pt x="3090" y="685"/>
                </a:lnTo>
                <a:lnTo>
                  <a:pt x="3090" y="687"/>
                </a:lnTo>
                <a:lnTo>
                  <a:pt x="3091" y="688"/>
                </a:lnTo>
                <a:lnTo>
                  <a:pt x="3091" y="688"/>
                </a:lnTo>
                <a:lnTo>
                  <a:pt x="3091" y="687"/>
                </a:lnTo>
                <a:lnTo>
                  <a:pt x="3092" y="688"/>
                </a:lnTo>
                <a:lnTo>
                  <a:pt x="3092" y="688"/>
                </a:lnTo>
                <a:lnTo>
                  <a:pt x="3093" y="689"/>
                </a:lnTo>
                <a:lnTo>
                  <a:pt x="3093" y="690"/>
                </a:lnTo>
                <a:lnTo>
                  <a:pt x="3093" y="689"/>
                </a:lnTo>
                <a:lnTo>
                  <a:pt x="3094" y="690"/>
                </a:lnTo>
                <a:lnTo>
                  <a:pt x="3094" y="691"/>
                </a:lnTo>
                <a:lnTo>
                  <a:pt x="3095" y="692"/>
                </a:lnTo>
                <a:lnTo>
                  <a:pt x="3095" y="692"/>
                </a:lnTo>
                <a:lnTo>
                  <a:pt x="3095" y="692"/>
                </a:lnTo>
                <a:lnTo>
                  <a:pt x="3097" y="692"/>
                </a:lnTo>
                <a:lnTo>
                  <a:pt x="3097" y="694"/>
                </a:lnTo>
                <a:lnTo>
                  <a:pt x="3098" y="696"/>
                </a:lnTo>
                <a:lnTo>
                  <a:pt x="3098" y="696"/>
                </a:lnTo>
                <a:lnTo>
                  <a:pt x="3098" y="697"/>
                </a:lnTo>
                <a:lnTo>
                  <a:pt x="3099" y="698"/>
                </a:lnTo>
                <a:lnTo>
                  <a:pt x="3099" y="697"/>
                </a:lnTo>
                <a:lnTo>
                  <a:pt x="3100" y="697"/>
                </a:lnTo>
                <a:lnTo>
                  <a:pt x="3100" y="696"/>
                </a:lnTo>
                <a:lnTo>
                  <a:pt x="3100" y="694"/>
                </a:lnTo>
                <a:lnTo>
                  <a:pt x="3101" y="692"/>
                </a:lnTo>
                <a:lnTo>
                  <a:pt x="3101" y="691"/>
                </a:lnTo>
                <a:lnTo>
                  <a:pt x="3102" y="690"/>
                </a:lnTo>
                <a:lnTo>
                  <a:pt x="3102" y="688"/>
                </a:lnTo>
                <a:lnTo>
                  <a:pt x="3102" y="689"/>
                </a:lnTo>
                <a:lnTo>
                  <a:pt x="3103" y="689"/>
                </a:lnTo>
                <a:lnTo>
                  <a:pt x="3103" y="690"/>
                </a:lnTo>
                <a:lnTo>
                  <a:pt x="3104" y="689"/>
                </a:lnTo>
                <a:lnTo>
                  <a:pt x="3104" y="689"/>
                </a:lnTo>
                <a:lnTo>
                  <a:pt x="3106" y="689"/>
                </a:lnTo>
                <a:lnTo>
                  <a:pt x="3106" y="689"/>
                </a:lnTo>
                <a:lnTo>
                  <a:pt x="3106" y="689"/>
                </a:lnTo>
                <a:lnTo>
                  <a:pt x="3107" y="689"/>
                </a:lnTo>
                <a:lnTo>
                  <a:pt x="3107" y="689"/>
                </a:lnTo>
                <a:lnTo>
                  <a:pt x="3108" y="688"/>
                </a:lnTo>
                <a:lnTo>
                  <a:pt x="3108" y="689"/>
                </a:lnTo>
                <a:lnTo>
                  <a:pt x="3108" y="689"/>
                </a:lnTo>
                <a:lnTo>
                  <a:pt x="3109" y="685"/>
                </a:lnTo>
                <a:lnTo>
                  <a:pt x="3109" y="687"/>
                </a:lnTo>
                <a:lnTo>
                  <a:pt x="3110" y="685"/>
                </a:lnTo>
                <a:lnTo>
                  <a:pt x="3110" y="684"/>
                </a:lnTo>
                <a:lnTo>
                  <a:pt x="3110" y="684"/>
                </a:lnTo>
                <a:lnTo>
                  <a:pt x="3111" y="684"/>
                </a:lnTo>
                <a:lnTo>
                  <a:pt x="3111" y="684"/>
                </a:lnTo>
                <a:lnTo>
                  <a:pt x="3112" y="684"/>
                </a:lnTo>
                <a:lnTo>
                  <a:pt x="3112" y="685"/>
                </a:lnTo>
                <a:lnTo>
                  <a:pt x="3112" y="687"/>
                </a:lnTo>
                <a:lnTo>
                  <a:pt x="3113" y="688"/>
                </a:lnTo>
                <a:lnTo>
                  <a:pt x="3113" y="689"/>
                </a:lnTo>
                <a:lnTo>
                  <a:pt x="3115" y="689"/>
                </a:lnTo>
                <a:lnTo>
                  <a:pt x="3115" y="689"/>
                </a:lnTo>
                <a:lnTo>
                  <a:pt x="3115" y="690"/>
                </a:lnTo>
                <a:lnTo>
                  <a:pt x="3116" y="690"/>
                </a:lnTo>
                <a:lnTo>
                  <a:pt x="3116" y="690"/>
                </a:lnTo>
                <a:lnTo>
                  <a:pt x="3117" y="690"/>
                </a:lnTo>
                <a:lnTo>
                  <a:pt x="3117" y="691"/>
                </a:lnTo>
                <a:lnTo>
                  <a:pt x="3118" y="690"/>
                </a:lnTo>
                <a:lnTo>
                  <a:pt x="3118" y="690"/>
                </a:lnTo>
                <a:lnTo>
                  <a:pt x="3118" y="689"/>
                </a:lnTo>
                <a:lnTo>
                  <a:pt x="3119" y="690"/>
                </a:lnTo>
                <a:lnTo>
                  <a:pt x="3119" y="690"/>
                </a:lnTo>
                <a:lnTo>
                  <a:pt x="3120" y="690"/>
                </a:lnTo>
                <a:lnTo>
                  <a:pt x="3120" y="690"/>
                </a:lnTo>
                <a:lnTo>
                  <a:pt x="3120" y="689"/>
                </a:lnTo>
                <a:lnTo>
                  <a:pt x="3121" y="689"/>
                </a:lnTo>
                <a:lnTo>
                  <a:pt x="3121" y="689"/>
                </a:lnTo>
                <a:lnTo>
                  <a:pt x="3122" y="688"/>
                </a:lnTo>
                <a:lnTo>
                  <a:pt x="3122" y="688"/>
                </a:lnTo>
                <a:lnTo>
                  <a:pt x="3122" y="689"/>
                </a:lnTo>
                <a:lnTo>
                  <a:pt x="3123" y="689"/>
                </a:lnTo>
                <a:lnTo>
                  <a:pt x="3123" y="691"/>
                </a:lnTo>
                <a:lnTo>
                  <a:pt x="3125" y="690"/>
                </a:lnTo>
                <a:lnTo>
                  <a:pt x="3125" y="691"/>
                </a:lnTo>
                <a:lnTo>
                  <a:pt x="3125" y="692"/>
                </a:lnTo>
                <a:lnTo>
                  <a:pt x="3126" y="691"/>
                </a:lnTo>
                <a:lnTo>
                  <a:pt x="3126" y="691"/>
                </a:lnTo>
                <a:lnTo>
                  <a:pt x="3127" y="692"/>
                </a:lnTo>
                <a:lnTo>
                  <a:pt x="3127" y="693"/>
                </a:lnTo>
                <a:lnTo>
                  <a:pt x="3127" y="693"/>
                </a:lnTo>
                <a:lnTo>
                  <a:pt x="3128" y="693"/>
                </a:lnTo>
                <a:lnTo>
                  <a:pt x="3128" y="696"/>
                </a:lnTo>
                <a:lnTo>
                  <a:pt x="3129" y="697"/>
                </a:lnTo>
                <a:lnTo>
                  <a:pt x="3129" y="696"/>
                </a:lnTo>
                <a:lnTo>
                  <a:pt x="3129" y="697"/>
                </a:lnTo>
                <a:lnTo>
                  <a:pt x="3130" y="697"/>
                </a:lnTo>
                <a:lnTo>
                  <a:pt x="3130" y="697"/>
                </a:lnTo>
                <a:lnTo>
                  <a:pt x="3131" y="697"/>
                </a:lnTo>
                <a:lnTo>
                  <a:pt x="3131" y="698"/>
                </a:lnTo>
                <a:lnTo>
                  <a:pt x="3132" y="698"/>
                </a:lnTo>
                <a:lnTo>
                  <a:pt x="3132" y="697"/>
                </a:lnTo>
                <a:lnTo>
                  <a:pt x="3132" y="697"/>
                </a:lnTo>
                <a:lnTo>
                  <a:pt x="3134" y="696"/>
                </a:lnTo>
                <a:lnTo>
                  <a:pt x="3134" y="697"/>
                </a:lnTo>
                <a:lnTo>
                  <a:pt x="3135" y="696"/>
                </a:lnTo>
                <a:lnTo>
                  <a:pt x="3135" y="697"/>
                </a:lnTo>
                <a:lnTo>
                  <a:pt x="3135" y="694"/>
                </a:lnTo>
                <a:lnTo>
                  <a:pt x="3136" y="694"/>
                </a:lnTo>
                <a:lnTo>
                  <a:pt x="3136" y="694"/>
                </a:lnTo>
                <a:lnTo>
                  <a:pt x="3137" y="693"/>
                </a:lnTo>
                <a:lnTo>
                  <a:pt x="3137" y="694"/>
                </a:lnTo>
                <a:lnTo>
                  <a:pt x="3137" y="692"/>
                </a:lnTo>
                <a:lnTo>
                  <a:pt x="3138" y="693"/>
                </a:lnTo>
                <a:lnTo>
                  <a:pt x="3138" y="694"/>
                </a:lnTo>
                <a:lnTo>
                  <a:pt x="3139" y="696"/>
                </a:lnTo>
                <a:lnTo>
                  <a:pt x="3139" y="698"/>
                </a:lnTo>
                <a:lnTo>
                  <a:pt x="3139" y="699"/>
                </a:lnTo>
                <a:lnTo>
                  <a:pt x="3140" y="699"/>
                </a:lnTo>
                <a:lnTo>
                  <a:pt x="3140" y="700"/>
                </a:lnTo>
                <a:lnTo>
                  <a:pt x="3141" y="700"/>
                </a:lnTo>
                <a:lnTo>
                  <a:pt x="3141" y="700"/>
                </a:lnTo>
                <a:lnTo>
                  <a:pt x="3141" y="700"/>
                </a:lnTo>
                <a:lnTo>
                  <a:pt x="3143" y="699"/>
                </a:lnTo>
                <a:lnTo>
                  <a:pt x="3143" y="699"/>
                </a:lnTo>
                <a:lnTo>
                  <a:pt x="3144" y="696"/>
                </a:lnTo>
                <a:lnTo>
                  <a:pt x="3144" y="696"/>
                </a:lnTo>
                <a:lnTo>
                  <a:pt x="3144" y="696"/>
                </a:lnTo>
                <a:lnTo>
                  <a:pt x="3145" y="697"/>
                </a:lnTo>
                <a:lnTo>
                  <a:pt x="3145" y="698"/>
                </a:lnTo>
                <a:lnTo>
                  <a:pt x="3146" y="699"/>
                </a:lnTo>
                <a:lnTo>
                  <a:pt x="3146" y="699"/>
                </a:lnTo>
                <a:lnTo>
                  <a:pt x="3147" y="699"/>
                </a:lnTo>
                <a:lnTo>
                  <a:pt x="3147" y="699"/>
                </a:lnTo>
                <a:lnTo>
                  <a:pt x="3147" y="699"/>
                </a:lnTo>
                <a:lnTo>
                  <a:pt x="3148" y="699"/>
                </a:lnTo>
                <a:lnTo>
                  <a:pt x="3148" y="699"/>
                </a:lnTo>
                <a:lnTo>
                  <a:pt x="3149" y="699"/>
                </a:lnTo>
                <a:lnTo>
                  <a:pt x="3149" y="698"/>
                </a:lnTo>
                <a:lnTo>
                  <a:pt x="3149" y="696"/>
                </a:lnTo>
                <a:lnTo>
                  <a:pt x="3150" y="696"/>
                </a:lnTo>
                <a:lnTo>
                  <a:pt x="3150" y="694"/>
                </a:lnTo>
                <a:lnTo>
                  <a:pt x="3152" y="693"/>
                </a:lnTo>
                <a:lnTo>
                  <a:pt x="3152" y="692"/>
                </a:lnTo>
                <a:lnTo>
                  <a:pt x="3152" y="692"/>
                </a:lnTo>
                <a:lnTo>
                  <a:pt x="3153" y="693"/>
                </a:lnTo>
                <a:lnTo>
                  <a:pt x="3153" y="694"/>
                </a:lnTo>
                <a:lnTo>
                  <a:pt x="3154" y="696"/>
                </a:lnTo>
                <a:lnTo>
                  <a:pt x="3154" y="696"/>
                </a:lnTo>
                <a:lnTo>
                  <a:pt x="3154" y="696"/>
                </a:lnTo>
                <a:lnTo>
                  <a:pt x="3155" y="697"/>
                </a:lnTo>
                <a:lnTo>
                  <a:pt x="3155" y="694"/>
                </a:lnTo>
                <a:lnTo>
                  <a:pt x="3156" y="694"/>
                </a:lnTo>
                <a:lnTo>
                  <a:pt x="3156" y="694"/>
                </a:lnTo>
                <a:lnTo>
                  <a:pt x="3156" y="692"/>
                </a:lnTo>
                <a:lnTo>
                  <a:pt x="3157" y="691"/>
                </a:lnTo>
                <a:lnTo>
                  <a:pt x="3157" y="691"/>
                </a:lnTo>
                <a:lnTo>
                  <a:pt x="3158" y="690"/>
                </a:lnTo>
                <a:lnTo>
                  <a:pt x="3158" y="689"/>
                </a:lnTo>
                <a:lnTo>
                  <a:pt x="3158" y="689"/>
                </a:lnTo>
                <a:lnTo>
                  <a:pt x="3159" y="688"/>
                </a:lnTo>
                <a:lnTo>
                  <a:pt x="3159" y="688"/>
                </a:lnTo>
                <a:lnTo>
                  <a:pt x="3161" y="688"/>
                </a:lnTo>
                <a:lnTo>
                  <a:pt x="3161" y="688"/>
                </a:lnTo>
                <a:lnTo>
                  <a:pt x="3162" y="688"/>
                </a:lnTo>
                <a:lnTo>
                  <a:pt x="3162" y="688"/>
                </a:lnTo>
                <a:lnTo>
                  <a:pt x="3162" y="688"/>
                </a:lnTo>
                <a:lnTo>
                  <a:pt x="3163" y="688"/>
                </a:lnTo>
                <a:lnTo>
                  <a:pt x="3163" y="688"/>
                </a:lnTo>
                <a:lnTo>
                  <a:pt x="3164" y="688"/>
                </a:lnTo>
                <a:lnTo>
                  <a:pt x="3164" y="688"/>
                </a:lnTo>
                <a:lnTo>
                  <a:pt x="3164" y="689"/>
                </a:lnTo>
                <a:lnTo>
                  <a:pt x="3165" y="689"/>
                </a:lnTo>
                <a:lnTo>
                  <a:pt x="3165" y="689"/>
                </a:lnTo>
                <a:lnTo>
                  <a:pt x="3166" y="689"/>
                </a:lnTo>
                <a:lnTo>
                  <a:pt x="3166" y="689"/>
                </a:lnTo>
                <a:lnTo>
                  <a:pt x="3166" y="688"/>
                </a:lnTo>
                <a:lnTo>
                  <a:pt x="3167" y="687"/>
                </a:lnTo>
                <a:lnTo>
                  <a:pt x="3167" y="685"/>
                </a:lnTo>
                <a:lnTo>
                  <a:pt x="3168" y="687"/>
                </a:lnTo>
                <a:lnTo>
                  <a:pt x="3168" y="685"/>
                </a:lnTo>
                <a:lnTo>
                  <a:pt x="3168" y="685"/>
                </a:lnTo>
                <a:lnTo>
                  <a:pt x="3170" y="684"/>
                </a:lnTo>
                <a:lnTo>
                  <a:pt x="3170" y="684"/>
                </a:lnTo>
                <a:lnTo>
                  <a:pt x="3171" y="685"/>
                </a:lnTo>
                <a:lnTo>
                  <a:pt x="3171" y="688"/>
                </a:lnTo>
                <a:lnTo>
                  <a:pt x="3171" y="688"/>
                </a:lnTo>
                <a:lnTo>
                  <a:pt x="3172" y="688"/>
                </a:lnTo>
                <a:lnTo>
                  <a:pt x="3172" y="688"/>
                </a:lnTo>
                <a:lnTo>
                  <a:pt x="3173" y="689"/>
                </a:lnTo>
                <a:lnTo>
                  <a:pt x="3173" y="689"/>
                </a:lnTo>
                <a:lnTo>
                  <a:pt x="3174" y="689"/>
                </a:lnTo>
                <a:lnTo>
                  <a:pt x="3174" y="689"/>
                </a:lnTo>
                <a:lnTo>
                  <a:pt x="3174" y="688"/>
                </a:lnTo>
                <a:lnTo>
                  <a:pt x="3175" y="689"/>
                </a:lnTo>
                <a:lnTo>
                  <a:pt x="3175" y="688"/>
                </a:lnTo>
                <a:lnTo>
                  <a:pt x="3176" y="687"/>
                </a:lnTo>
                <a:lnTo>
                  <a:pt x="3176" y="685"/>
                </a:lnTo>
                <a:lnTo>
                  <a:pt x="3176" y="687"/>
                </a:lnTo>
                <a:lnTo>
                  <a:pt x="3177" y="687"/>
                </a:lnTo>
                <a:lnTo>
                  <a:pt x="3177" y="688"/>
                </a:lnTo>
                <a:lnTo>
                  <a:pt x="3179" y="689"/>
                </a:lnTo>
                <a:lnTo>
                  <a:pt x="3179" y="690"/>
                </a:lnTo>
                <a:lnTo>
                  <a:pt x="3179" y="691"/>
                </a:lnTo>
                <a:lnTo>
                  <a:pt x="3180" y="691"/>
                </a:lnTo>
                <a:lnTo>
                  <a:pt x="3180" y="691"/>
                </a:lnTo>
                <a:lnTo>
                  <a:pt x="3181" y="691"/>
                </a:lnTo>
                <a:lnTo>
                  <a:pt x="3181" y="690"/>
                </a:lnTo>
                <a:lnTo>
                  <a:pt x="3181" y="689"/>
                </a:lnTo>
                <a:lnTo>
                  <a:pt x="3182" y="689"/>
                </a:lnTo>
                <a:lnTo>
                  <a:pt x="3182" y="689"/>
                </a:lnTo>
                <a:lnTo>
                  <a:pt x="3183" y="689"/>
                </a:lnTo>
                <a:lnTo>
                  <a:pt x="3183" y="688"/>
                </a:lnTo>
                <a:lnTo>
                  <a:pt x="3183" y="689"/>
                </a:lnTo>
                <a:lnTo>
                  <a:pt x="3184" y="688"/>
                </a:lnTo>
                <a:lnTo>
                  <a:pt x="3184" y="688"/>
                </a:lnTo>
                <a:lnTo>
                  <a:pt x="3185" y="688"/>
                </a:lnTo>
                <a:lnTo>
                  <a:pt x="3185" y="687"/>
                </a:lnTo>
                <a:lnTo>
                  <a:pt x="3185" y="687"/>
                </a:lnTo>
                <a:lnTo>
                  <a:pt x="3186" y="688"/>
                </a:lnTo>
                <a:lnTo>
                  <a:pt x="3186" y="689"/>
                </a:lnTo>
                <a:lnTo>
                  <a:pt x="3188" y="689"/>
                </a:lnTo>
                <a:lnTo>
                  <a:pt x="3188" y="689"/>
                </a:lnTo>
                <a:lnTo>
                  <a:pt x="3189" y="689"/>
                </a:lnTo>
                <a:lnTo>
                  <a:pt x="3189" y="689"/>
                </a:lnTo>
                <a:lnTo>
                  <a:pt x="3189" y="688"/>
                </a:lnTo>
                <a:lnTo>
                  <a:pt x="3190" y="689"/>
                </a:lnTo>
                <a:lnTo>
                  <a:pt x="3190" y="688"/>
                </a:lnTo>
                <a:lnTo>
                  <a:pt x="3191" y="689"/>
                </a:lnTo>
                <a:lnTo>
                  <a:pt x="3191" y="689"/>
                </a:lnTo>
                <a:lnTo>
                  <a:pt x="3191" y="689"/>
                </a:lnTo>
                <a:lnTo>
                  <a:pt x="3192" y="689"/>
                </a:lnTo>
                <a:lnTo>
                  <a:pt x="3192" y="690"/>
                </a:lnTo>
                <a:lnTo>
                  <a:pt x="3193" y="690"/>
                </a:lnTo>
                <a:lnTo>
                  <a:pt x="3193" y="691"/>
                </a:lnTo>
                <a:lnTo>
                  <a:pt x="3193" y="692"/>
                </a:lnTo>
                <a:lnTo>
                  <a:pt x="3194" y="692"/>
                </a:lnTo>
                <a:lnTo>
                  <a:pt x="3194" y="693"/>
                </a:lnTo>
                <a:lnTo>
                  <a:pt x="3195" y="694"/>
                </a:lnTo>
                <a:lnTo>
                  <a:pt x="3195" y="696"/>
                </a:lnTo>
                <a:lnTo>
                  <a:pt x="3195" y="697"/>
                </a:lnTo>
                <a:lnTo>
                  <a:pt x="3197" y="698"/>
                </a:lnTo>
                <a:lnTo>
                  <a:pt x="3197" y="698"/>
                </a:lnTo>
                <a:lnTo>
                  <a:pt x="3198" y="697"/>
                </a:lnTo>
                <a:lnTo>
                  <a:pt x="3198" y="696"/>
                </a:lnTo>
                <a:lnTo>
                  <a:pt x="3198" y="694"/>
                </a:lnTo>
                <a:lnTo>
                  <a:pt x="3199" y="693"/>
                </a:lnTo>
                <a:lnTo>
                  <a:pt x="3199" y="692"/>
                </a:lnTo>
                <a:lnTo>
                  <a:pt x="3200" y="692"/>
                </a:lnTo>
                <a:lnTo>
                  <a:pt x="3200" y="692"/>
                </a:lnTo>
                <a:lnTo>
                  <a:pt x="3200" y="693"/>
                </a:lnTo>
                <a:lnTo>
                  <a:pt x="3201" y="693"/>
                </a:lnTo>
                <a:lnTo>
                  <a:pt x="3201" y="693"/>
                </a:lnTo>
                <a:lnTo>
                  <a:pt x="3202" y="693"/>
                </a:lnTo>
                <a:lnTo>
                  <a:pt x="3202" y="693"/>
                </a:lnTo>
                <a:lnTo>
                  <a:pt x="3203" y="693"/>
                </a:lnTo>
                <a:lnTo>
                  <a:pt x="3203" y="692"/>
                </a:lnTo>
                <a:lnTo>
                  <a:pt x="3203" y="693"/>
                </a:lnTo>
                <a:lnTo>
                  <a:pt x="3204" y="693"/>
                </a:lnTo>
                <a:lnTo>
                  <a:pt x="3204" y="694"/>
                </a:lnTo>
                <a:lnTo>
                  <a:pt x="3206" y="694"/>
                </a:lnTo>
                <a:lnTo>
                  <a:pt x="3206" y="693"/>
                </a:lnTo>
                <a:lnTo>
                  <a:pt x="3206" y="693"/>
                </a:lnTo>
                <a:lnTo>
                  <a:pt x="3207" y="694"/>
                </a:lnTo>
                <a:lnTo>
                  <a:pt x="3207" y="693"/>
                </a:lnTo>
                <a:lnTo>
                  <a:pt x="3208" y="693"/>
                </a:lnTo>
                <a:lnTo>
                  <a:pt x="3208" y="693"/>
                </a:lnTo>
                <a:lnTo>
                  <a:pt x="3208" y="694"/>
                </a:lnTo>
                <a:lnTo>
                  <a:pt x="3209" y="696"/>
                </a:lnTo>
                <a:lnTo>
                  <a:pt x="3209" y="697"/>
                </a:lnTo>
                <a:lnTo>
                  <a:pt x="3210" y="696"/>
                </a:lnTo>
                <a:lnTo>
                  <a:pt x="3210" y="698"/>
                </a:lnTo>
                <a:lnTo>
                  <a:pt x="3210" y="699"/>
                </a:lnTo>
                <a:lnTo>
                  <a:pt x="3211" y="698"/>
                </a:lnTo>
                <a:lnTo>
                  <a:pt x="3211" y="698"/>
                </a:lnTo>
                <a:lnTo>
                  <a:pt x="3212" y="699"/>
                </a:lnTo>
                <a:lnTo>
                  <a:pt x="3212" y="699"/>
                </a:lnTo>
                <a:lnTo>
                  <a:pt x="3212" y="699"/>
                </a:lnTo>
                <a:lnTo>
                  <a:pt x="3213" y="698"/>
                </a:lnTo>
                <a:lnTo>
                  <a:pt x="3213" y="698"/>
                </a:lnTo>
                <a:lnTo>
                  <a:pt x="3215" y="699"/>
                </a:lnTo>
                <a:lnTo>
                  <a:pt x="3215" y="698"/>
                </a:lnTo>
                <a:lnTo>
                  <a:pt x="3215" y="699"/>
                </a:lnTo>
                <a:lnTo>
                  <a:pt x="3216" y="698"/>
                </a:lnTo>
                <a:lnTo>
                  <a:pt x="3216" y="697"/>
                </a:lnTo>
                <a:lnTo>
                  <a:pt x="3217" y="696"/>
                </a:lnTo>
                <a:lnTo>
                  <a:pt x="3217" y="696"/>
                </a:lnTo>
                <a:lnTo>
                  <a:pt x="3218" y="696"/>
                </a:lnTo>
                <a:lnTo>
                  <a:pt x="3218" y="694"/>
                </a:lnTo>
                <a:lnTo>
                  <a:pt x="3218" y="694"/>
                </a:lnTo>
                <a:lnTo>
                  <a:pt x="3219" y="696"/>
                </a:lnTo>
                <a:lnTo>
                  <a:pt x="3219" y="697"/>
                </a:lnTo>
                <a:lnTo>
                  <a:pt x="3220" y="698"/>
                </a:lnTo>
                <a:lnTo>
                  <a:pt x="3220" y="699"/>
                </a:lnTo>
                <a:lnTo>
                  <a:pt x="3220" y="699"/>
                </a:lnTo>
                <a:lnTo>
                  <a:pt x="3221" y="698"/>
                </a:lnTo>
                <a:lnTo>
                  <a:pt x="3221" y="698"/>
                </a:lnTo>
                <a:lnTo>
                  <a:pt x="3222" y="697"/>
                </a:lnTo>
                <a:lnTo>
                  <a:pt x="3222" y="698"/>
                </a:lnTo>
                <a:lnTo>
                  <a:pt x="3222" y="697"/>
                </a:lnTo>
                <a:lnTo>
                  <a:pt x="3224" y="696"/>
                </a:lnTo>
                <a:lnTo>
                  <a:pt x="3224" y="694"/>
                </a:lnTo>
                <a:lnTo>
                  <a:pt x="3225" y="694"/>
                </a:lnTo>
                <a:lnTo>
                  <a:pt x="3225" y="693"/>
                </a:lnTo>
                <a:lnTo>
                  <a:pt x="3225" y="693"/>
                </a:lnTo>
                <a:lnTo>
                  <a:pt x="3226" y="692"/>
                </a:lnTo>
                <a:lnTo>
                  <a:pt x="3226" y="693"/>
                </a:lnTo>
                <a:lnTo>
                  <a:pt x="3227" y="692"/>
                </a:lnTo>
                <a:lnTo>
                  <a:pt x="3227" y="693"/>
                </a:lnTo>
                <a:lnTo>
                  <a:pt x="3227" y="692"/>
                </a:lnTo>
                <a:lnTo>
                  <a:pt x="3228" y="693"/>
                </a:lnTo>
                <a:lnTo>
                  <a:pt x="3228" y="693"/>
                </a:lnTo>
                <a:lnTo>
                  <a:pt x="3229" y="694"/>
                </a:lnTo>
                <a:lnTo>
                  <a:pt x="3229" y="694"/>
                </a:lnTo>
                <a:lnTo>
                  <a:pt x="3230" y="694"/>
                </a:lnTo>
                <a:lnTo>
                  <a:pt x="3230" y="696"/>
                </a:lnTo>
                <a:lnTo>
                  <a:pt x="3230" y="696"/>
                </a:lnTo>
                <a:lnTo>
                  <a:pt x="3231" y="697"/>
                </a:lnTo>
                <a:lnTo>
                  <a:pt x="3231" y="700"/>
                </a:lnTo>
                <a:lnTo>
                  <a:pt x="3233" y="699"/>
                </a:lnTo>
                <a:lnTo>
                  <a:pt x="3233" y="699"/>
                </a:lnTo>
                <a:lnTo>
                  <a:pt x="3233" y="697"/>
                </a:lnTo>
                <a:lnTo>
                  <a:pt x="3234" y="694"/>
                </a:lnTo>
                <a:lnTo>
                  <a:pt x="3234" y="692"/>
                </a:lnTo>
                <a:lnTo>
                  <a:pt x="3235" y="692"/>
                </a:lnTo>
                <a:lnTo>
                  <a:pt x="3235" y="692"/>
                </a:lnTo>
                <a:lnTo>
                  <a:pt x="3235" y="692"/>
                </a:lnTo>
                <a:lnTo>
                  <a:pt x="3236" y="692"/>
                </a:lnTo>
                <a:lnTo>
                  <a:pt x="3236" y="693"/>
                </a:lnTo>
                <a:lnTo>
                  <a:pt x="3237" y="693"/>
                </a:lnTo>
                <a:lnTo>
                  <a:pt x="3237" y="694"/>
                </a:lnTo>
                <a:lnTo>
                  <a:pt x="3237" y="694"/>
                </a:lnTo>
                <a:lnTo>
                  <a:pt x="3238" y="694"/>
                </a:lnTo>
                <a:lnTo>
                  <a:pt x="3238" y="694"/>
                </a:lnTo>
                <a:lnTo>
                  <a:pt x="3239" y="694"/>
                </a:lnTo>
                <a:lnTo>
                  <a:pt x="3239" y="693"/>
                </a:lnTo>
                <a:lnTo>
                  <a:pt x="3239" y="692"/>
                </a:lnTo>
                <a:lnTo>
                  <a:pt x="3240" y="692"/>
                </a:lnTo>
                <a:lnTo>
                  <a:pt x="3240" y="690"/>
                </a:lnTo>
                <a:lnTo>
                  <a:pt x="3242" y="691"/>
                </a:lnTo>
                <a:lnTo>
                  <a:pt x="3242" y="691"/>
                </a:lnTo>
                <a:lnTo>
                  <a:pt x="3242" y="690"/>
                </a:lnTo>
                <a:lnTo>
                  <a:pt x="3243" y="691"/>
                </a:lnTo>
                <a:lnTo>
                  <a:pt x="3243" y="691"/>
                </a:lnTo>
                <a:lnTo>
                  <a:pt x="3244" y="691"/>
                </a:lnTo>
                <a:lnTo>
                  <a:pt x="3244" y="691"/>
                </a:lnTo>
                <a:lnTo>
                  <a:pt x="3245" y="690"/>
                </a:lnTo>
                <a:lnTo>
                  <a:pt x="3245" y="689"/>
                </a:lnTo>
                <a:lnTo>
                  <a:pt x="3245" y="688"/>
                </a:lnTo>
                <a:lnTo>
                  <a:pt x="3246" y="687"/>
                </a:lnTo>
                <a:lnTo>
                  <a:pt x="3246" y="687"/>
                </a:lnTo>
                <a:lnTo>
                  <a:pt x="3247" y="688"/>
                </a:lnTo>
                <a:lnTo>
                  <a:pt x="3247" y="688"/>
                </a:lnTo>
                <a:lnTo>
                  <a:pt x="3247" y="689"/>
                </a:lnTo>
                <a:lnTo>
                  <a:pt x="3248" y="689"/>
                </a:lnTo>
                <a:lnTo>
                  <a:pt x="3248" y="688"/>
                </a:lnTo>
                <a:lnTo>
                  <a:pt x="3249" y="689"/>
                </a:lnTo>
                <a:lnTo>
                  <a:pt x="3249" y="689"/>
                </a:lnTo>
                <a:lnTo>
                  <a:pt x="3249" y="689"/>
                </a:lnTo>
                <a:lnTo>
                  <a:pt x="3251" y="689"/>
                </a:lnTo>
                <a:lnTo>
                  <a:pt x="3251" y="687"/>
                </a:lnTo>
                <a:lnTo>
                  <a:pt x="3252" y="687"/>
                </a:lnTo>
                <a:lnTo>
                  <a:pt x="3252" y="687"/>
                </a:lnTo>
                <a:lnTo>
                  <a:pt x="3252" y="687"/>
                </a:lnTo>
                <a:lnTo>
                  <a:pt x="3253" y="687"/>
                </a:lnTo>
                <a:lnTo>
                  <a:pt x="3253" y="685"/>
                </a:lnTo>
                <a:lnTo>
                  <a:pt x="3254" y="683"/>
                </a:lnTo>
                <a:lnTo>
                  <a:pt x="3254" y="682"/>
                </a:lnTo>
                <a:lnTo>
                  <a:pt x="3254" y="682"/>
                </a:lnTo>
                <a:lnTo>
                  <a:pt x="3255" y="683"/>
                </a:lnTo>
                <a:lnTo>
                  <a:pt x="3255" y="683"/>
                </a:lnTo>
                <a:lnTo>
                  <a:pt x="3256" y="682"/>
                </a:lnTo>
                <a:lnTo>
                  <a:pt x="3256" y="683"/>
                </a:lnTo>
                <a:lnTo>
                  <a:pt x="3256" y="683"/>
                </a:lnTo>
                <a:lnTo>
                  <a:pt x="3257" y="682"/>
                </a:lnTo>
                <a:lnTo>
                  <a:pt x="3257" y="682"/>
                </a:lnTo>
                <a:lnTo>
                  <a:pt x="3258" y="682"/>
                </a:lnTo>
                <a:lnTo>
                  <a:pt x="3258" y="681"/>
                </a:lnTo>
                <a:lnTo>
                  <a:pt x="3260" y="682"/>
                </a:lnTo>
                <a:lnTo>
                  <a:pt x="3260" y="682"/>
                </a:lnTo>
                <a:lnTo>
                  <a:pt x="3260" y="681"/>
                </a:lnTo>
                <a:lnTo>
                  <a:pt x="3261" y="680"/>
                </a:lnTo>
                <a:lnTo>
                  <a:pt x="3261" y="679"/>
                </a:lnTo>
                <a:lnTo>
                  <a:pt x="3262" y="679"/>
                </a:lnTo>
                <a:lnTo>
                  <a:pt x="3262" y="679"/>
                </a:lnTo>
                <a:lnTo>
                  <a:pt x="3262" y="681"/>
                </a:lnTo>
                <a:lnTo>
                  <a:pt x="3263" y="681"/>
                </a:lnTo>
                <a:lnTo>
                  <a:pt x="3263" y="681"/>
                </a:lnTo>
                <a:lnTo>
                  <a:pt x="3264" y="682"/>
                </a:lnTo>
                <a:lnTo>
                  <a:pt x="3264" y="683"/>
                </a:lnTo>
                <a:lnTo>
                  <a:pt x="3264" y="684"/>
                </a:lnTo>
                <a:lnTo>
                  <a:pt x="3265" y="683"/>
                </a:lnTo>
                <a:lnTo>
                  <a:pt x="3265" y="683"/>
                </a:lnTo>
                <a:lnTo>
                  <a:pt x="3266" y="682"/>
                </a:lnTo>
                <a:lnTo>
                  <a:pt x="3266" y="682"/>
                </a:lnTo>
                <a:lnTo>
                  <a:pt x="3266" y="682"/>
                </a:lnTo>
                <a:lnTo>
                  <a:pt x="3267" y="682"/>
                </a:lnTo>
                <a:lnTo>
                  <a:pt x="3267" y="684"/>
                </a:lnTo>
                <a:lnTo>
                  <a:pt x="3269" y="684"/>
                </a:lnTo>
                <a:lnTo>
                  <a:pt x="3269" y="684"/>
                </a:lnTo>
                <a:lnTo>
                  <a:pt x="3269" y="684"/>
                </a:lnTo>
                <a:lnTo>
                  <a:pt x="3270" y="683"/>
                </a:lnTo>
                <a:lnTo>
                  <a:pt x="3270" y="681"/>
                </a:lnTo>
                <a:lnTo>
                  <a:pt x="3271" y="681"/>
                </a:lnTo>
                <a:lnTo>
                  <a:pt x="3271" y="679"/>
                </a:lnTo>
                <a:lnTo>
                  <a:pt x="3271" y="680"/>
                </a:lnTo>
                <a:lnTo>
                  <a:pt x="3272" y="679"/>
                </a:lnTo>
                <a:lnTo>
                  <a:pt x="3272" y="680"/>
                </a:lnTo>
                <a:lnTo>
                  <a:pt x="3273" y="680"/>
                </a:lnTo>
                <a:lnTo>
                  <a:pt x="3273" y="679"/>
                </a:lnTo>
                <a:lnTo>
                  <a:pt x="3274" y="678"/>
                </a:lnTo>
                <a:lnTo>
                  <a:pt x="3274" y="678"/>
                </a:lnTo>
                <a:lnTo>
                  <a:pt x="3274" y="676"/>
                </a:lnTo>
                <a:lnTo>
                  <a:pt x="3275" y="675"/>
                </a:lnTo>
                <a:lnTo>
                  <a:pt x="3275" y="674"/>
                </a:lnTo>
                <a:lnTo>
                  <a:pt x="3276" y="674"/>
                </a:lnTo>
                <a:lnTo>
                  <a:pt x="3276" y="674"/>
                </a:lnTo>
                <a:lnTo>
                  <a:pt x="3276" y="674"/>
                </a:lnTo>
                <a:lnTo>
                  <a:pt x="3278" y="672"/>
                </a:lnTo>
                <a:lnTo>
                  <a:pt x="3278" y="672"/>
                </a:lnTo>
                <a:lnTo>
                  <a:pt x="3279" y="672"/>
                </a:lnTo>
                <a:lnTo>
                  <a:pt x="3279" y="670"/>
                </a:lnTo>
                <a:lnTo>
                  <a:pt x="3279" y="670"/>
                </a:lnTo>
                <a:lnTo>
                  <a:pt x="3280" y="671"/>
                </a:lnTo>
                <a:lnTo>
                  <a:pt x="3280" y="671"/>
                </a:lnTo>
                <a:lnTo>
                  <a:pt x="3281" y="670"/>
                </a:lnTo>
                <a:lnTo>
                  <a:pt x="3281" y="670"/>
                </a:lnTo>
                <a:lnTo>
                  <a:pt x="3281" y="669"/>
                </a:lnTo>
                <a:lnTo>
                  <a:pt x="3282" y="670"/>
                </a:lnTo>
                <a:lnTo>
                  <a:pt x="3282" y="669"/>
                </a:lnTo>
                <a:lnTo>
                  <a:pt x="3283" y="670"/>
                </a:lnTo>
                <a:lnTo>
                  <a:pt x="3283" y="670"/>
                </a:lnTo>
                <a:lnTo>
                  <a:pt x="3283" y="669"/>
                </a:lnTo>
                <a:lnTo>
                  <a:pt x="3284" y="669"/>
                </a:lnTo>
                <a:lnTo>
                  <a:pt x="3284" y="666"/>
                </a:lnTo>
                <a:lnTo>
                  <a:pt x="3285" y="666"/>
                </a:lnTo>
                <a:lnTo>
                  <a:pt x="3285" y="666"/>
                </a:lnTo>
                <a:lnTo>
                  <a:pt x="3285" y="669"/>
                </a:lnTo>
                <a:lnTo>
                  <a:pt x="3287" y="671"/>
                </a:lnTo>
                <a:lnTo>
                  <a:pt x="3287" y="673"/>
                </a:lnTo>
                <a:lnTo>
                  <a:pt x="3288" y="674"/>
                </a:lnTo>
                <a:lnTo>
                  <a:pt x="3288" y="676"/>
                </a:lnTo>
                <a:lnTo>
                  <a:pt x="3289" y="679"/>
                </a:lnTo>
                <a:lnTo>
                  <a:pt x="3289" y="680"/>
                </a:lnTo>
                <a:lnTo>
                  <a:pt x="3289" y="681"/>
                </a:lnTo>
                <a:lnTo>
                  <a:pt x="3290" y="681"/>
                </a:lnTo>
                <a:lnTo>
                  <a:pt x="3290" y="681"/>
                </a:lnTo>
                <a:lnTo>
                  <a:pt x="3291" y="681"/>
                </a:lnTo>
                <a:lnTo>
                  <a:pt x="3291" y="680"/>
                </a:lnTo>
                <a:lnTo>
                  <a:pt x="3291" y="681"/>
                </a:lnTo>
                <a:lnTo>
                  <a:pt x="3292" y="679"/>
                </a:lnTo>
                <a:lnTo>
                  <a:pt x="3292" y="680"/>
                </a:lnTo>
                <a:lnTo>
                  <a:pt x="3293" y="679"/>
                </a:lnTo>
                <a:lnTo>
                  <a:pt x="3293" y="680"/>
                </a:lnTo>
                <a:lnTo>
                  <a:pt x="3293" y="678"/>
                </a:lnTo>
                <a:lnTo>
                  <a:pt x="3294" y="678"/>
                </a:lnTo>
                <a:lnTo>
                  <a:pt x="3294" y="678"/>
                </a:lnTo>
                <a:lnTo>
                  <a:pt x="3296" y="676"/>
                </a:lnTo>
                <a:lnTo>
                  <a:pt x="3296" y="676"/>
                </a:lnTo>
                <a:lnTo>
                  <a:pt x="3296" y="676"/>
                </a:lnTo>
                <a:lnTo>
                  <a:pt x="3297" y="676"/>
                </a:lnTo>
                <a:lnTo>
                  <a:pt x="3297" y="676"/>
                </a:lnTo>
                <a:lnTo>
                  <a:pt x="3298" y="676"/>
                </a:lnTo>
                <a:lnTo>
                  <a:pt x="3298" y="678"/>
                </a:lnTo>
                <a:lnTo>
                  <a:pt x="3298" y="678"/>
                </a:lnTo>
                <a:lnTo>
                  <a:pt x="3299" y="678"/>
                </a:lnTo>
                <a:lnTo>
                  <a:pt x="3299" y="678"/>
                </a:lnTo>
                <a:lnTo>
                  <a:pt x="3300" y="679"/>
                </a:lnTo>
                <a:lnTo>
                  <a:pt x="3300" y="678"/>
                </a:lnTo>
                <a:lnTo>
                  <a:pt x="3301" y="678"/>
                </a:lnTo>
                <a:lnTo>
                  <a:pt x="3301" y="679"/>
                </a:lnTo>
                <a:lnTo>
                  <a:pt x="3301" y="679"/>
                </a:lnTo>
                <a:lnTo>
                  <a:pt x="3302" y="679"/>
                </a:lnTo>
                <a:lnTo>
                  <a:pt x="3302" y="679"/>
                </a:lnTo>
                <a:lnTo>
                  <a:pt x="3303" y="679"/>
                </a:lnTo>
                <a:lnTo>
                  <a:pt x="3303" y="680"/>
                </a:lnTo>
                <a:lnTo>
                  <a:pt x="3303" y="680"/>
                </a:lnTo>
                <a:lnTo>
                  <a:pt x="3305" y="681"/>
                </a:lnTo>
                <a:lnTo>
                  <a:pt x="3305" y="680"/>
                </a:lnTo>
                <a:lnTo>
                  <a:pt x="3306" y="681"/>
                </a:lnTo>
                <a:lnTo>
                  <a:pt x="3306" y="682"/>
                </a:lnTo>
                <a:lnTo>
                  <a:pt x="3306" y="683"/>
                </a:lnTo>
                <a:lnTo>
                  <a:pt x="3307" y="682"/>
                </a:lnTo>
                <a:lnTo>
                  <a:pt x="3307" y="683"/>
                </a:lnTo>
                <a:lnTo>
                  <a:pt x="3308" y="684"/>
                </a:lnTo>
                <a:lnTo>
                  <a:pt x="3308" y="683"/>
                </a:lnTo>
                <a:lnTo>
                  <a:pt x="3308" y="684"/>
                </a:lnTo>
                <a:lnTo>
                  <a:pt x="3309" y="685"/>
                </a:lnTo>
                <a:lnTo>
                  <a:pt x="3309" y="685"/>
                </a:lnTo>
                <a:lnTo>
                  <a:pt x="3310" y="685"/>
                </a:lnTo>
                <a:lnTo>
                  <a:pt x="3310" y="684"/>
                </a:lnTo>
                <a:lnTo>
                  <a:pt x="3310" y="684"/>
                </a:lnTo>
                <a:lnTo>
                  <a:pt x="3311" y="683"/>
                </a:lnTo>
                <a:lnTo>
                  <a:pt x="3311" y="684"/>
                </a:lnTo>
                <a:lnTo>
                  <a:pt x="3312" y="683"/>
                </a:lnTo>
                <a:lnTo>
                  <a:pt x="3312" y="684"/>
                </a:lnTo>
                <a:lnTo>
                  <a:pt x="3312" y="684"/>
                </a:lnTo>
                <a:lnTo>
                  <a:pt x="3314" y="685"/>
                </a:lnTo>
                <a:lnTo>
                  <a:pt x="3314" y="687"/>
                </a:lnTo>
                <a:lnTo>
                  <a:pt x="3315" y="688"/>
                </a:lnTo>
                <a:lnTo>
                  <a:pt x="3315" y="689"/>
                </a:lnTo>
                <a:lnTo>
                  <a:pt x="3316" y="689"/>
                </a:lnTo>
                <a:lnTo>
                  <a:pt x="3316" y="689"/>
                </a:lnTo>
                <a:lnTo>
                  <a:pt x="3316" y="689"/>
                </a:lnTo>
                <a:lnTo>
                  <a:pt x="3317" y="689"/>
                </a:lnTo>
                <a:lnTo>
                  <a:pt x="3317" y="689"/>
                </a:lnTo>
                <a:lnTo>
                  <a:pt x="3318" y="691"/>
                </a:lnTo>
                <a:lnTo>
                  <a:pt x="3318" y="689"/>
                </a:lnTo>
                <a:lnTo>
                  <a:pt x="3318" y="689"/>
                </a:lnTo>
                <a:lnTo>
                  <a:pt x="3319" y="688"/>
                </a:lnTo>
                <a:lnTo>
                  <a:pt x="3319" y="688"/>
                </a:lnTo>
                <a:lnTo>
                  <a:pt x="3320" y="688"/>
                </a:lnTo>
                <a:lnTo>
                  <a:pt x="3320" y="687"/>
                </a:lnTo>
                <a:lnTo>
                  <a:pt x="3320" y="687"/>
                </a:lnTo>
                <a:lnTo>
                  <a:pt x="3321" y="685"/>
                </a:lnTo>
                <a:lnTo>
                  <a:pt x="3321" y="685"/>
                </a:lnTo>
                <a:lnTo>
                  <a:pt x="3323" y="685"/>
                </a:lnTo>
                <a:lnTo>
                  <a:pt x="3323" y="687"/>
                </a:lnTo>
                <a:lnTo>
                  <a:pt x="3323" y="688"/>
                </a:lnTo>
                <a:lnTo>
                  <a:pt x="3324" y="688"/>
                </a:lnTo>
                <a:lnTo>
                  <a:pt x="3324" y="687"/>
                </a:lnTo>
                <a:lnTo>
                  <a:pt x="3325" y="688"/>
                </a:lnTo>
                <a:lnTo>
                  <a:pt x="3325" y="688"/>
                </a:lnTo>
                <a:lnTo>
                  <a:pt x="3325" y="689"/>
                </a:lnTo>
                <a:lnTo>
                  <a:pt x="3326" y="689"/>
                </a:lnTo>
                <a:lnTo>
                  <a:pt x="3326" y="689"/>
                </a:lnTo>
                <a:lnTo>
                  <a:pt x="3327" y="688"/>
                </a:lnTo>
                <a:lnTo>
                  <a:pt x="3327" y="688"/>
                </a:lnTo>
                <a:lnTo>
                  <a:pt x="3327" y="687"/>
                </a:lnTo>
                <a:lnTo>
                  <a:pt x="3328" y="687"/>
                </a:lnTo>
                <a:lnTo>
                  <a:pt x="3328" y="687"/>
                </a:lnTo>
                <a:lnTo>
                  <a:pt x="3329" y="687"/>
                </a:lnTo>
                <a:lnTo>
                  <a:pt x="3329" y="687"/>
                </a:lnTo>
                <a:lnTo>
                  <a:pt x="3330" y="687"/>
                </a:lnTo>
                <a:lnTo>
                  <a:pt x="3330" y="685"/>
                </a:lnTo>
                <a:lnTo>
                  <a:pt x="3330" y="685"/>
                </a:lnTo>
                <a:lnTo>
                  <a:pt x="3332" y="684"/>
                </a:lnTo>
                <a:lnTo>
                  <a:pt x="3332" y="683"/>
                </a:lnTo>
                <a:lnTo>
                  <a:pt x="3333" y="683"/>
                </a:lnTo>
                <a:lnTo>
                  <a:pt x="3333" y="683"/>
                </a:lnTo>
                <a:lnTo>
                  <a:pt x="3333" y="683"/>
                </a:lnTo>
                <a:lnTo>
                  <a:pt x="3334" y="685"/>
                </a:lnTo>
                <a:lnTo>
                  <a:pt x="3334" y="687"/>
                </a:lnTo>
                <a:lnTo>
                  <a:pt x="3335" y="688"/>
                </a:lnTo>
                <a:lnTo>
                  <a:pt x="3335" y="690"/>
                </a:lnTo>
                <a:lnTo>
                  <a:pt x="3335" y="690"/>
                </a:lnTo>
                <a:lnTo>
                  <a:pt x="3336" y="691"/>
                </a:lnTo>
                <a:lnTo>
                  <a:pt x="3336" y="692"/>
                </a:lnTo>
                <a:lnTo>
                  <a:pt x="3337" y="693"/>
                </a:lnTo>
                <a:lnTo>
                  <a:pt x="3337" y="693"/>
                </a:lnTo>
                <a:lnTo>
                  <a:pt x="3337" y="694"/>
                </a:lnTo>
                <a:lnTo>
                  <a:pt x="3338" y="693"/>
                </a:lnTo>
                <a:lnTo>
                  <a:pt x="3338" y="693"/>
                </a:lnTo>
                <a:lnTo>
                  <a:pt x="3339" y="692"/>
                </a:lnTo>
                <a:lnTo>
                  <a:pt x="3339" y="692"/>
                </a:lnTo>
                <a:lnTo>
                  <a:pt x="3339" y="692"/>
                </a:lnTo>
                <a:lnTo>
                  <a:pt x="3341" y="692"/>
                </a:lnTo>
                <a:lnTo>
                  <a:pt x="3341" y="692"/>
                </a:lnTo>
                <a:lnTo>
                  <a:pt x="3342" y="691"/>
                </a:lnTo>
                <a:lnTo>
                  <a:pt x="3342" y="691"/>
                </a:lnTo>
                <a:lnTo>
                  <a:pt x="3342" y="690"/>
                </a:lnTo>
                <a:lnTo>
                  <a:pt x="3343" y="689"/>
                </a:lnTo>
                <a:lnTo>
                  <a:pt x="3343" y="687"/>
                </a:lnTo>
                <a:lnTo>
                  <a:pt x="3344" y="685"/>
                </a:lnTo>
                <a:lnTo>
                  <a:pt x="3344" y="684"/>
                </a:lnTo>
                <a:lnTo>
                  <a:pt x="3345" y="684"/>
                </a:lnTo>
                <a:lnTo>
                  <a:pt x="3345" y="682"/>
                </a:lnTo>
                <a:lnTo>
                  <a:pt x="3345" y="682"/>
                </a:lnTo>
                <a:lnTo>
                  <a:pt x="3346" y="682"/>
                </a:lnTo>
                <a:lnTo>
                  <a:pt x="3346" y="683"/>
                </a:lnTo>
                <a:lnTo>
                  <a:pt x="3347" y="684"/>
                </a:lnTo>
                <a:lnTo>
                  <a:pt x="3347" y="685"/>
                </a:lnTo>
                <a:lnTo>
                  <a:pt x="3347" y="685"/>
                </a:lnTo>
                <a:lnTo>
                  <a:pt x="3348" y="685"/>
                </a:lnTo>
                <a:lnTo>
                  <a:pt x="3348" y="685"/>
                </a:lnTo>
                <a:lnTo>
                  <a:pt x="3350" y="685"/>
                </a:lnTo>
                <a:lnTo>
                  <a:pt x="3350" y="687"/>
                </a:lnTo>
                <a:lnTo>
                  <a:pt x="3350" y="685"/>
                </a:lnTo>
                <a:lnTo>
                  <a:pt x="3351" y="685"/>
                </a:lnTo>
                <a:lnTo>
                  <a:pt x="3351" y="684"/>
                </a:lnTo>
                <a:lnTo>
                  <a:pt x="3352" y="685"/>
                </a:lnTo>
                <a:lnTo>
                  <a:pt x="3352" y="683"/>
                </a:lnTo>
                <a:lnTo>
                  <a:pt x="3352" y="682"/>
                </a:lnTo>
                <a:lnTo>
                  <a:pt x="3353" y="682"/>
                </a:lnTo>
                <a:lnTo>
                  <a:pt x="3353" y="683"/>
                </a:lnTo>
                <a:lnTo>
                  <a:pt x="3354" y="685"/>
                </a:lnTo>
                <a:lnTo>
                  <a:pt x="3354" y="687"/>
                </a:lnTo>
                <a:lnTo>
                  <a:pt x="3354" y="688"/>
                </a:lnTo>
                <a:lnTo>
                  <a:pt x="3355" y="688"/>
                </a:lnTo>
                <a:lnTo>
                  <a:pt x="3355" y="688"/>
                </a:lnTo>
                <a:lnTo>
                  <a:pt x="3356" y="689"/>
                </a:lnTo>
                <a:lnTo>
                  <a:pt x="3356" y="689"/>
                </a:lnTo>
                <a:lnTo>
                  <a:pt x="3357" y="689"/>
                </a:lnTo>
                <a:lnTo>
                  <a:pt x="3357" y="690"/>
                </a:lnTo>
                <a:lnTo>
                  <a:pt x="3357" y="690"/>
                </a:lnTo>
                <a:lnTo>
                  <a:pt x="3359" y="690"/>
                </a:lnTo>
                <a:lnTo>
                  <a:pt x="3359" y="688"/>
                </a:lnTo>
                <a:lnTo>
                  <a:pt x="3360" y="688"/>
                </a:lnTo>
                <a:lnTo>
                  <a:pt x="3360" y="687"/>
                </a:lnTo>
                <a:lnTo>
                  <a:pt x="3360" y="687"/>
                </a:lnTo>
                <a:lnTo>
                  <a:pt x="3361" y="685"/>
                </a:lnTo>
                <a:lnTo>
                  <a:pt x="3361" y="687"/>
                </a:lnTo>
                <a:lnTo>
                  <a:pt x="3362" y="688"/>
                </a:lnTo>
                <a:lnTo>
                  <a:pt x="3362" y="689"/>
                </a:lnTo>
                <a:lnTo>
                  <a:pt x="3362" y="690"/>
                </a:lnTo>
                <a:lnTo>
                  <a:pt x="3363" y="690"/>
                </a:lnTo>
                <a:lnTo>
                  <a:pt x="3363" y="691"/>
                </a:lnTo>
                <a:lnTo>
                  <a:pt x="3364" y="691"/>
                </a:lnTo>
                <a:lnTo>
                  <a:pt x="3364" y="693"/>
                </a:lnTo>
                <a:lnTo>
                  <a:pt x="3364" y="693"/>
                </a:lnTo>
                <a:lnTo>
                  <a:pt x="3365" y="692"/>
                </a:lnTo>
                <a:lnTo>
                  <a:pt x="3365" y="692"/>
                </a:lnTo>
                <a:lnTo>
                  <a:pt x="3366" y="693"/>
                </a:lnTo>
                <a:lnTo>
                  <a:pt x="3366" y="692"/>
                </a:lnTo>
                <a:lnTo>
                  <a:pt x="3366" y="692"/>
                </a:lnTo>
                <a:lnTo>
                  <a:pt x="3368" y="691"/>
                </a:lnTo>
                <a:lnTo>
                  <a:pt x="3368" y="691"/>
                </a:lnTo>
                <a:lnTo>
                  <a:pt x="3369" y="691"/>
                </a:lnTo>
                <a:lnTo>
                  <a:pt x="3369" y="692"/>
                </a:lnTo>
                <a:lnTo>
                  <a:pt x="3369" y="692"/>
                </a:lnTo>
                <a:lnTo>
                  <a:pt x="3370" y="692"/>
                </a:lnTo>
                <a:lnTo>
                  <a:pt x="3370" y="691"/>
                </a:lnTo>
                <a:lnTo>
                  <a:pt x="3371" y="691"/>
                </a:lnTo>
                <a:lnTo>
                  <a:pt x="3371" y="691"/>
                </a:lnTo>
                <a:lnTo>
                  <a:pt x="3372" y="690"/>
                </a:lnTo>
                <a:lnTo>
                  <a:pt x="3372" y="690"/>
                </a:lnTo>
                <a:lnTo>
                  <a:pt x="3372" y="690"/>
                </a:lnTo>
                <a:lnTo>
                  <a:pt x="3373" y="689"/>
                </a:lnTo>
                <a:lnTo>
                  <a:pt x="3373" y="688"/>
                </a:lnTo>
                <a:lnTo>
                  <a:pt x="3374" y="688"/>
                </a:lnTo>
                <a:lnTo>
                  <a:pt x="3374" y="687"/>
                </a:lnTo>
                <a:lnTo>
                  <a:pt x="3374" y="687"/>
                </a:lnTo>
                <a:lnTo>
                  <a:pt x="3375" y="687"/>
                </a:lnTo>
                <a:lnTo>
                  <a:pt x="3375" y="687"/>
                </a:lnTo>
                <a:lnTo>
                  <a:pt x="3377" y="687"/>
                </a:lnTo>
                <a:lnTo>
                  <a:pt x="3377" y="688"/>
                </a:lnTo>
                <a:lnTo>
                  <a:pt x="3377" y="688"/>
                </a:lnTo>
                <a:lnTo>
                  <a:pt x="3378" y="689"/>
                </a:lnTo>
                <a:lnTo>
                  <a:pt x="3378" y="689"/>
                </a:lnTo>
                <a:lnTo>
                  <a:pt x="3379" y="690"/>
                </a:lnTo>
                <a:lnTo>
                  <a:pt x="3379" y="690"/>
                </a:lnTo>
                <a:lnTo>
                  <a:pt x="3379" y="691"/>
                </a:lnTo>
                <a:lnTo>
                  <a:pt x="3380" y="692"/>
                </a:lnTo>
                <a:lnTo>
                  <a:pt x="3380" y="692"/>
                </a:lnTo>
                <a:lnTo>
                  <a:pt x="3381" y="692"/>
                </a:lnTo>
                <a:lnTo>
                  <a:pt x="3381" y="692"/>
                </a:lnTo>
                <a:lnTo>
                  <a:pt x="3381" y="692"/>
                </a:lnTo>
                <a:lnTo>
                  <a:pt x="3382" y="692"/>
                </a:lnTo>
                <a:lnTo>
                  <a:pt x="3382" y="693"/>
                </a:lnTo>
                <a:lnTo>
                  <a:pt x="3383" y="692"/>
                </a:lnTo>
                <a:lnTo>
                  <a:pt x="3383" y="693"/>
                </a:lnTo>
                <a:lnTo>
                  <a:pt x="3383" y="692"/>
                </a:lnTo>
                <a:lnTo>
                  <a:pt x="3384" y="692"/>
                </a:lnTo>
                <a:lnTo>
                  <a:pt x="3384" y="693"/>
                </a:lnTo>
                <a:lnTo>
                  <a:pt x="3386" y="692"/>
                </a:lnTo>
                <a:lnTo>
                  <a:pt x="3386" y="692"/>
                </a:lnTo>
                <a:lnTo>
                  <a:pt x="3387" y="692"/>
                </a:lnTo>
                <a:lnTo>
                  <a:pt x="3387" y="692"/>
                </a:lnTo>
                <a:lnTo>
                  <a:pt x="3387" y="691"/>
                </a:lnTo>
                <a:lnTo>
                  <a:pt x="3388" y="692"/>
                </a:lnTo>
                <a:lnTo>
                  <a:pt x="3388" y="692"/>
                </a:lnTo>
                <a:lnTo>
                  <a:pt x="3389" y="692"/>
                </a:lnTo>
                <a:lnTo>
                  <a:pt x="3389" y="692"/>
                </a:lnTo>
                <a:lnTo>
                  <a:pt x="3389" y="692"/>
                </a:lnTo>
                <a:lnTo>
                  <a:pt x="3390" y="692"/>
                </a:lnTo>
                <a:lnTo>
                  <a:pt x="3390" y="693"/>
                </a:lnTo>
                <a:lnTo>
                  <a:pt x="3391" y="693"/>
                </a:lnTo>
                <a:lnTo>
                  <a:pt x="3391" y="693"/>
                </a:lnTo>
                <a:lnTo>
                  <a:pt x="3391" y="693"/>
                </a:lnTo>
                <a:lnTo>
                  <a:pt x="3392" y="692"/>
                </a:lnTo>
                <a:lnTo>
                  <a:pt x="3392" y="691"/>
                </a:lnTo>
                <a:lnTo>
                  <a:pt x="3393" y="691"/>
                </a:lnTo>
                <a:lnTo>
                  <a:pt x="3393" y="690"/>
                </a:lnTo>
                <a:lnTo>
                  <a:pt x="3393" y="689"/>
                </a:lnTo>
                <a:lnTo>
                  <a:pt x="3395" y="687"/>
                </a:lnTo>
                <a:lnTo>
                  <a:pt x="3395" y="688"/>
                </a:lnTo>
                <a:lnTo>
                  <a:pt x="3396" y="688"/>
                </a:lnTo>
                <a:lnTo>
                  <a:pt x="3396" y="689"/>
                </a:lnTo>
                <a:lnTo>
                  <a:pt x="3396" y="690"/>
                </a:lnTo>
                <a:lnTo>
                  <a:pt x="3397" y="690"/>
                </a:lnTo>
                <a:lnTo>
                  <a:pt x="3397" y="691"/>
                </a:lnTo>
                <a:lnTo>
                  <a:pt x="3398" y="690"/>
                </a:lnTo>
                <a:lnTo>
                  <a:pt x="3398" y="690"/>
                </a:lnTo>
                <a:lnTo>
                  <a:pt x="3398" y="690"/>
                </a:lnTo>
                <a:lnTo>
                  <a:pt x="3399" y="690"/>
                </a:lnTo>
                <a:lnTo>
                  <a:pt x="3399" y="691"/>
                </a:lnTo>
                <a:lnTo>
                  <a:pt x="3400" y="690"/>
                </a:lnTo>
                <a:lnTo>
                  <a:pt x="3400" y="691"/>
                </a:lnTo>
                <a:lnTo>
                  <a:pt x="3401" y="693"/>
                </a:lnTo>
                <a:lnTo>
                  <a:pt x="3401" y="693"/>
                </a:lnTo>
                <a:lnTo>
                  <a:pt x="3401" y="694"/>
                </a:lnTo>
                <a:lnTo>
                  <a:pt x="3402" y="694"/>
                </a:lnTo>
                <a:lnTo>
                  <a:pt x="3402" y="693"/>
                </a:lnTo>
                <a:lnTo>
                  <a:pt x="3404" y="694"/>
                </a:lnTo>
                <a:lnTo>
                  <a:pt x="3404" y="697"/>
                </a:lnTo>
                <a:lnTo>
                  <a:pt x="3404" y="696"/>
                </a:lnTo>
                <a:lnTo>
                  <a:pt x="3405" y="694"/>
                </a:lnTo>
                <a:lnTo>
                  <a:pt x="3405" y="693"/>
                </a:lnTo>
                <a:lnTo>
                  <a:pt x="3406" y="694"/>
                </a:lnTo>
                <a:lnTo>
                  <a:pt x="3406" y="693"/>
                </a:lnTo>
                <a:lnTo>
                  <a:pt x="3406" y="692"/>
                </a:lnTo>
                <a:lnTo>
                  <a:pt x="3407" y="693"/>
                </a:lnTo>
                <a:lnTo>
                  <a:pt x="3407" y="693"/>
                </a:lnTo>
                <a:lnTo>
                  <a:pt x="3408" y="692"/>
                </a:lnTo>
                <a:lnTo>
                  <a:pt x="3408" y="692"/>
                </a:lnTo>
                <a:lnTo>
                  <a:pt x="3408" y="692"/>
                </a:lnTo>
                <a:lnTo>
                  <a:pt x="3409" y="692"/>
                </a:lnTo>
                <a:lnTo>
                  <a:pt x="3409" y="692"/>
                </a:lnTo>
                <a:lnTo>
                  <a:pt x="3410" y="692"/>
                </a:lnTo>
                <a:lnTo>
                  <a:pt x="3410" y="692"/>
                </a:lnTo>
                <a:lnTo>
                  <a:pt x="3410" y="692"/>
                </a:lnTo>
                <a:lnTo>
                  <a:pt x="3411" y="692"/>
                </a:lnTo>
                <a:lnTo>
                  <a:pt x="3411" y="690"/>
                </a:lnTo>
                <a:lnTo>
                  <a:pt x="3413" y="691"/>
                </a:lnTo>
                <a:lnTo>
                  <a:pt x="3413" y="690"/>
                </a:lnTo>
                <a:lnTo>
                  <a:pt x="3413" y="690"/>
                </a:lnTo>
                <a:lnTo>
                  <a:pt x="3414" y="689"/>
                </a:lnTo>
                <a:lnTo>
                  <a:pt x="3414" y="689"/>
                </a:lnTo>
                <a:lnTo>
                  <a:pt x="3415" y="689"/>
                </a:lnTo>
                <a:lnTo>
                  <a:pt x="3415" y="689"/>
                </a:lnTo>
                <a:lnTo>
                  <a:pt x="3416" y="689"/>
                </a:lnTo>
                <a:lnTo>
                  <a:pt x="3416" y="689"/>
                </a:lnTo>
                <a:lnTo>
                  <a:pt x="3416" y="690"/>
                </a:lnTo>
                <a:lnTo>
                  <a:pt x="3417" y="691"/>
                </a:lnTo>
                <a:lnTo>
                  <a:pt x="3417" y="691"/>
                </a:lnTo>
                <a:lnTo>
                  <a:pt x="3418" y="692"/>
                </a:lnTo>
                <a:lnTo>
                  <a:pt x="3418" y="692"/>
                </a:lnTo>
                <a:lnTo>
                  <a:pt x="3418" y="692"/>
                </a:lnTo>
                <a:lnTo>
                  <a:pt x="3419" y="694"/>
                </a:lnTo>
                <a:lnTo>
                  <a:pt x="3419" y="694"/>
                </a:lnTo>
                <a:lnTo>
                  <a:pt x="3420" y="696"/>
                </a:lnTo>
                <a:lnTo>
                  <a:pt x="3420" y="698"/>
                </a:lnTo>
                <a:lnTo>
                  <a:pt x="3420" y="699"/>
                </a:lnTo>
                <a:lnTo>
                  <a:pt x="3421" y="700"/>
                </a:lnTo>
                <a:lnTo>
                  <a:pt x="3421" y="701"/>
                </a:lnTo>
                <a:lnTo>
                  <a:pt x="3423" y="701"/>
                </a:lnTo>
                <a:lnTo>
                  <a:pt x="3423" y="702"/>
                </a:lnTo>
                <a:lnTo>
                  <a:pt x="3423" y="702"/>
                </a:lnTo>
                <a:lnTo>
                  <a:pt x="3424" y="702"/>
                </a:lnTo>
                <a:lnTo>
                  <a:pt x="3424" y="700"/>
                </a:lnTo>
                <a:lnTo>
                  <a:pt x="3425" y="699"/>
                </a:lnTo>
                <a:lnTo>
                  <a:pt x="3425" y="699"/>
                </a:lnTo>
                <a:lnTo>
                  <a:pt x="3425" y="696"/>
                </a:lnTo>
                <a:lnTo>
                  <a:pt x="3426" y="696"/>
                </a:lnTo>
                <a:lnTo>
                  <a:pt x="3426" y="697"/>
                </a:lnTo>
                <a:lnTo>
                  <a:pt x="3427" y="697"/>
                </a:lnTo>
                <a:lnTo>
                  <a:pt x="3427" y="696"/>
                </a:lnTo>
                <a:lnTo>
                  <a:pt x="3428" y="697"/>
                </a:lnTo>
                <a:lnTo>
                  <a:pt x="3428" y="694"/>
                </a:lnTo>
                <a:lnTo>
                  <a:pt x="3428" y="694"/>
                </a:lnTo>
                <a:lnTo>
                  <a:pt x="3429" y="694"/>
                </a:lnTo>
                <a:lnTo>
                  <a:pt x="3429" y="693"/>
                </a:lnTo>
                <a:lnTo>
                  <a:pt x="3430" y="692"/>
                </a:lnTo>
                <a:lnTo>
                  <a:pt x="3430" y="692"/>
                </a:lnTo>
                <a:lnTo>
                  <a:pt x="3430" y="693"/>
                </a:lnTo>
                <a:lnTo>
                  <a:pt x="3432" y="693"/>
                </a:lnTo>
                <a:lnTo>
                  <a:pt x="3432" y="693"/>
                </a:lnTo>
                <a:lnTo>
                  <a:pt x="3433" y="694"/>
                </a:lnTo>
                <a:lnTo>
                  <a:pt x="3433" y="697"/>
                </a:lnTo>
                <a:lnTo>
                  <a:pt x="3433" y="698"/>
                </a:lnTo>
                <a:lnTo>
                  <a:pt x="3434" y="698"/>
                </a:lnTo>
                <a:lnTo>
                  <a:pt x="3434" y="698"/>
                </a:lnTo>
                <a:lnTo>
                  <a:pt x="3435" y="698"/>
                </a:lnTo>
                <a:lnTo>
                  <a:pt x="3435" y="698"/>
                </a:lnTo>
                <a:lnTo>
                  <a:pt x="3435" y="699"/>
                </a:lnTo>
                <a:lnTo>
                  <a:pt x="3436" y="698"/>
                </a:lnTo>
                <a:lnTo>
                  <a:pt x="3436" y="698"/>
                </a:lnTo>
                <a:lnTo>
                  <a:pt x="3437" y="697"/>
                </a:lnTo>
                <a:lnTo>
                  <a:pt x="3437" y="698"/>
                </a:lnTo>
                <a:lnTo>
                  <a:pt x="3437" y="696"/>
                </a:lnTo>
                <a:lnTo>
                  <a:pt x="3438" y="697"/>
                </a:lnTo>
                <a:lnTo>
                  <a:pt x="3438" y="696"/>
                </a:lnTo>
                <a:lnTo>
                  <a:pt x="3439" y="697"/>
                </a:lnTo>
                <a:lnTo>
                  <a:pt x="3439" y="698"/>
                </a:lnTo>
                <a:lnTo>
                  <a:pt x="3439" y="699"/>
                </a:lnTo>
                <a:lnTo>
                  <a:pt x="3441" y="700"/>
                </a:lnTo>
                <a:lnTo>
                  <a:pt x="3441" y="698"/>
                </a:lnTo>
                <a:lnTo>
                  <a:pt x="3442" y="698"/>
                </a:lnTo>
                <a:lnTo>
                  <a:pt x="3442" y="698"/>
                </a:lnTo>
                <a:lnTo>
                  <a:pt x="3443" y="699"/>
                </a:lnTo>
                <a:lnTo>
                  <a:pt x="3443" y="700"/>
                </a:lnTo>
                <a:lnTo>
                  <a:pt x="3443" y="701"/>
                </a:lnTo>
                <a:lnTo>
                  <a:pt x="3444" y="702"/>
                </a:lnTo>
                <a:lnTo>
                  <a:pt x="3444" y="703"/>
                </a:lnTo>
                <a:lnTo>
                  <a:pt x="3445" y="703"/>
                </a:lnTo>
                <a:lnTo>
                  <a:pt x="3445" y="703"/>
                </a:lnTo>
                <a:lnTo>
                  <a:pt x="3445" y="702"/>
                </a:lnTo>
                <a:lnTo>
                  <a:pt x="3446" y="701"/>
                </a:lnTo>
                <a:lnTo>
                  <a:pt x="3446" y="700"/>
                </a:lnTo>
                <a:lnTo>
                  <a:pt x="3447" y="701"/>
                </a:lnTo>
                <a:lnTo>
                  <a:pt x="3447" y="702"/>
                </a:lnTo>
                <a:lnTo>
                  <a:pt x="3447" y="702"/>
                </a:lnTo>
                <a:lnTo>
                  <a:pt x="3448" y="701"/>
                </a:lnTo>
                <a:lnTo>
                  <a:pt x="3448" y="700"/>
                </a:lnTo>
                <a:lnTo>
                  <a:pt x="3450" y="700"/>
                </a:lnTo>
                <a:lnTo>
                  <a:pt x="3450" y="699"/>
                </a:lnTo>
                <a:lnTo>
                  <a:pt x="3450" y="699"/>
                </a:lnTo>
                <a:lnTo>
                  <a:pt x="3451" y="701"/>
                </a:lnTo>
                <a:lnTo>
                  <a:pt x="3451" y="701"/>
                </a:lnTo>
                <a:lnTo>
                  <a:pt x="3452" y="702"/>
                </a:lnTo>
                <a:lnTo>
                  <a:pt x="3452" y="702"/>
                </a:lnTo>
                <a:lnTo>
                  <a:pt x="3452" y="701"/>
                </a:lnTo>
                <a:lnTo>
                  <a:pt x="3453" y="701"/>
                </a:lnTo>
                <a:lnTo>
                  <a:pt x="3453" y="702"/>
                </a:lnTo>
                <a:lnTo>
                  <a:pt x="3454" y="701"/>
                </a:lnTo>
                <a:lnTo>
                  <a:pt x="3454" y="701"/>
                </a:lnTo>
                <a:lnTo>
                  <a:pt x="3454" y="700"/>
                </a:lnTo>
                <a:lnTo>
                  <a:pt x="3455" y="699"/>
                </a:lnTo>
                <a:lnTo>
                  <a:pt x="3455" y="698"/>
                </a:lnTo>
                <a:lnTo>
                  <a:pt x="3456" y="697"/>
                </a:lnTo>
                <a:lnTo>
                  <a:pt x="3456" y="694"/>
                </a:lnTo>
                <a:lnTo>
                  <a:pt x="3457" y="694"/>
                </a:lnTo>
                <a:lnTo>
                  <a:pt x="3457" y="693"/>
                </a:lnTo>
                <a:lnTo>
                  <a:pt x="3457" y="692"/>
                </a:lnTo>
                <a:lnTo>
                  <a:pt x="3459" y="692"/>
                </a:lnTo>
                <a:lnTo>
                  <a:pt x="3459" y="692"/>
                </a:lnTo>
                <a:lnTo>
                  <a:pt x="3460" y="693"/>
                </a:lnTo>
                <a:lnTo>
                  <a:pt x="3460" y="693"/>
                </a:lnTo>
                <a:lnTo>
                  <a:pt x="3460" y="693"/>
                </a:lnTo>
                <a:lnTo>
                  <a:pt x="3461" y="693"/>
                </a:lnTo>
                <a:lnTo>
                  <a:pt x="3461" y="693"/>
                </a:lnTo>
                <a:lnTo>
                  <a:pt x="3462" y="694"/>
                </a:lnTo>
                <a:lnTo>
                  <a:pt x="3462" y="694"/>
                </a:lnTo>
                <a:lnTo>
                  <a:pt x="3462" y="696"/>
                </a:lnTo>
                <a:lnTo>
                  <a:pt x="3463" y="696"/>
                </a:lnTo>
                <a:lnTo>
                  <a:pt x="3463" y="694"/>
                </a:lnTo>
                <a:lnTo>
                  <a:pt x="3464" y="694"/>
                </a:lnTo>
                <a:lnTo>
                  <a:pt x="3464" y="696"/>
                </a:lnTo>
                <a:lnTo>
                  <a:pt x="3464" y="694"/>
                </a:lnTo>
                <a:lnTo>
                  <a:pt x="3465" y="694"/>
                </a:lnTo>
                <a:lnTo>
                  <a:pt x="3465" y="694"/>
                </a:lnTo>
                <a:lnTo>
                  <a:pt x="3466" y="694"/>
                </a:lnTo>
                <a:lnTo>
                  <a:pt x="3466" y="694"/>
                </a:lnTo>
                <a:lnTo>
                  <a:pt x="3466" y="694"/>
                </a:lnTo>
                <a:lnTo>
                  <a:pt x="3468" y="694"/>
                </a:lnTo>
                <a:lnTo>
                  <a:pt x="3468" y="693"/>
                </a:lnTo>
                <a:lnTo>
                  <a:pt x="3469" y="693"/>
                </a:lnTo>
                <a:lnTo>
                  <a:pt x="3469" y="692"/>
                </a:lnTo>
                <a:lnTo>
                  <a:pt x="3469" y="693"/>
                </a:lnTo>
                <a:lnTo>
                  <a:pt x="3470" y="693"/>
                </a:lnTo>
                <a:lnTo>
                  <a:pt x="3470" y="693"/>
                </a:lnTo>
                <a:lnTo>
                  <a:pt x="3471" y="694"/>
                </a:lnTo>
                <a:lnTo>
                  <a:pt x="3471" y="694"/>
                </a:lnTo>
                <a:lnTo>
                  <a:pt x="3472" y="694"/>
                </a:lnTo>
                <a:lnTo>
                  <a:pt x="3472" y="696"/>
                </a:lnTo>
                <a:lnTo>
                  <a:pt x="3472" y="694"/>
                </a:lnTo>
                <a:lnTo>
                  <a:pt x="3473" y="694"/>
                </a:lnTo>
                <a:lnTo>
                  <a:pt x="3473" y="692"/>
                </a:lnTo>
                <a:lnTo>
                  <a:pt x="3474" y="692"/>
                </a:lnTo>
                <a:lnTo>
                  <a:pt x="3474" y="692"/>
                </a:lnTo>
                <a:lnTo>
                  <a:pt x="3474" y="691"/>
                </a:lnTo>
                <a:lnTo>
                  <a:pt x="3475" y="690"/>
                </a:lnTo>
                <a:lnTo>
                  <a:pt x="3475" y="690"/>
                </a:lnTo>
                <a:lnTo>
                  <a:pt x="3477" y="692"/>
                </a:lnTo>
                <a:lnTo>
                  <a:pt x="3477" y="692"/>
                </a:lnTo>
                <a:lnTo>
                  <a:pt x="3477" y="692"/>
                </a:lnTo>
                <a:lnTo>
                  <a:pt x="3478" y="693"/>
                </a:lnTo>
                <a:lnTo>
                  <a:pt x="3478" y="694"/>
                </a:lnTo>
                <a:lnTo>
                  <a:pt x="3479" y="696"/>
                </a:lnTo>
                <a:lnTo>
                  <a:pt x="3479" y="693"/>
                </a:lnTo>
                <a:lnTo>
                  <a:pt x="3479" y="693"/>
                </a:lnTo>
                <a:lnTo>
                  <a:pt x="3480" y="692"/>
                </a:lnTo>
                <a:lnTo>
                  <a:pt x="3480" y="692"/>
                </a:lnTo>
                <a:lnTo>
                  <a:pt x="3481" y="691"/>
                </a:lnTo>
                <a:lnTo>
                  <a:pt x="3481" y="691"/>
                </a:lnTo>
                <a:lnTo>
                  <a:pt x="3481" y="691"/>
                </a:lnTo>
                <a:lnTo>
                  <a:pt x="3482" y="692"/>
                </a:lnTo>
                <a:lnTo>
                  <a:pt x="3482" y="693"/>
                </a:lnTo>
                <a:lnTo>
                  <a:pt x="3483" y="693"/>
                </a:lnTo>
                <a:lnTo>
                  <a:pt x="3483" y="693"/>
                </a:lnTo>
                <a:lnTo>
                  <a:pt x="3484" y="692"/>
                </a:lnTo>
                <a:lnTo>
                  <a:pt x="3484" y="692"/>
                </a:lnTo>
                <a:lnTo>
                  <a:pt x="3484" y="692"/>
                </a:lnTo>
                <a:lnTo>
                  <a:pt x="3486" y="692"/>
                </a:lnTo>
                <a:lnTo>
                  <a:pt x="3486" y="692"/>
                </a:lnTo>
                <a:lnTo>
                  <a:pt x="3487" y="693"/>
                </a:lnTo>
                <a:lnTo>
                  <a:pt x="3487" y="693"/>
                </a:lnTo>
                <a:lnTo>
                  <a:pt x="3487" y="694"/>
                </a:lnTo>
                <a:lnTo>
                  <a:pt x="3488" y="696"/>
                </a:lnTo>
                <a:lnTo>
                  <a:pt x="3488" y="694"/>
                </a:lnTo>
                <a:lnTo>
                  <a:pt x="3489" y="696"/>
                </a:lnTo>
                <a:lnTo>
                  <a:pt x="3489" y="697"/>
                </a:lnTo>
                <a:lnTo>
                  <a:pt x="3489" y="698"/>
                </a:lnTo>
                <a:lnTo>
                  <a:pt x="3490" y="698"/>
                </a:lnTo>
                <a:lnTo>
                  <a:pt x="3490" y="699"/>
                </a:lnTo>
                <a:lnTo>
                  <a:pt x="3491" y="699"/>
                </a:lnTo>
                <a:lnTo>
                  <a:pt x="3491" y="700"/>
                </a:lnTo>
                <a:lnTo>
                  <a:pt x="3491" y="702"/>
                </a:lnTo>
                <a:lnTo>
                  <a:pt x="3492" y="701"/>
                </a:lnTo>
                <a:lnTo>
                  <a:pt x="3492" y="699"/>
                </a:lnTo>
                <a:lnTo>
                  <a:pt x="3493" y="699"/>
                </a:lnTo>
                <a:lnTo>
                  <a:pt x="3493" y="701"/>
                </a:lnTo>
                <a:lnTo>
                  <a:pt x="3493" y="700"/>
                </a:lnTo>
                <a:lnTo>
                  <a:pt x="3495" y="700"/>
                </a:lnTo>
                <a:lnTo>
                  <a:pt x="3495" y="700"/>
                </a:lnTo>
                <a:lnTo>
                  <a:pt x="3496" y="701"/>
                </a:lnTo>
                <a:lnTo>
                  <a:pt x="3496" y="700"/>
                </a:lnTo>
                <a:lnTo>
                  <a:pt x="3496" y="700"/>
                </a:lnTo>
                <a:lnTo>
                  <a:pt x="3497" y="701"/>
                </a:lnTo>
                <a:lnTo>
                  <a:pt x="3497" y="702"/>
                </a:lnTo>
                <a:lnTo>
                  <a:pt x="3498" y="703"/>
                </a:lnTo>
                <a:lnTo>
                  <a:pt x="3498" y="702"/>
                </a:lnTo>
                <a:lnTo>
                  <a:pt x="3499" y="701"/>
                </a:lnTo>
                <a:lnTo>
                  <a:pt x="3499" y="701"/>
                </a:lnTo>
                <a:lnTo>
                  <a:pt x="3499" y="701"/>
                </a:lnTo>
                <a:lnTo>
                  <a:pt x="3500" y="699"/>
                </a:lnTo>
                <a:lnTo>
                  <a:pt x="3500" y="701"/>
                </a:lnTo>
                <a:lnTo>
                  <a:pt x="3501" y="701"/>
                </a:lnTo>
                <a:lnTo>
                  <a:pt x="3501" y="702"/>
                </a:lnTo>
                <a:lnTo>
                  <a:pt x="3501" y="702"/>
                </a:lnTo>
                <a:lnTo>
                  <a:pt x="3502" y="702"/>
                </a:lnTo>
                <a:lnTo>
                  <a:pt x="3502" y="701"/>
                </a:lnTo>
                <a:lnTo>
                  <a:pt x="3504" y="701"/>
                </a:lnTo>
                <a:lnTo>
                  <a:pt x="3504" y="700"/>
                </a:lnTo>
                <a:lnTo>
                  <a:pt x="3504" y="700"/>
                </a:lnTo>
                <a:lnTo>
                  <a:pt x="3505" y="699"/>
                </a:lnTo>
                <a:lnTo>
                  <a:pt x="3505" y="699"/>
                </a:lnTo>
                <a:lnTo>
                  <a:pt x="3506" y="699"/>
                </a:lnTo>
                <a:lnTo>
                  <a:pt x="3506" y="700"/>
                </a:lnTo>
                <a:lnTo>
                  <a:pt x="3506" y="700"/>
                </a:lnTo>
                <a:lnTo>
                  <a:pt x="3507" y="700"/>
                </a:lnTo>
                <a:lnTo>
                  <a:pt x="3507" y="699"/>
                </a:lnTo>
                <a:lnTo>
                  <a:pt x="3508" y="700"/>
                </a:lnTo>
                <a:lnTo>
                  <a:pt x="3508" y="700"/>
                </a:lnTo>
                <a:lnTo>
                  <a:pt x="3508" y="700"/>
                </a:lnTo>
                <a:lnTo>
                  <a:pt x="3509" y="700"/>
                </a:lnTo>
                <a:lnTo>
                  <a:pt x="3509" y="701"/>
                </a:lnTo>
                <a:lnTo>
                  <a:pt x="3510" y="702"/>
                </a:lnTo>
                <a:lnTo>
                  <a:pt x="3510" y="703"/>
                </a:lnTo>
                <a:lnTo>
                  <a:pt x="3510" y="705"/>
                </a:lnTo>
                <a:lnTo>
                  <a:pt x="3511" y="706"/>
                </a:lnTo>
                <a:lnTo>
                  <a:pt x="3511" y="707"/>
                </a:lnTo>
                <a:lnTo>
                  <a:pt x="3513" y="707"/>
                </a:lnTo>
                <a:lnTo>
                  <a:pt x="3513" y="706"/>
                </a:lnTo>
                <a:lnTo>
                  <a:pt x="3514" y="705"/>
                </a:lnTo>
                <a:lnTo>
                  <a:pt x="3514" y="702"/>
                </a:lnTo>
                <a:lnTo>
                  <a:pt x="3514" y="702"/>
                </a:lnTo>
                <a:lnTo>
                  <a:pt x="3515" y="701"/>
                </a:lnTo>
                <a:lnTo>
                  <a:pt x="3515" y="701"/>
                </a:lnTo>
                <a:lnTo>
                  <a:pt x="3516" y="700"/>
                </a:lnTo>
                <a:lnTo>
                  <a:pt x="3516" y="701"/>
                </a:lnTo>
                <a:lnTo>
                  <a:pt x="3516" y="700"/>
                </a:lnTo>
                <a:lnTo>
                  <a:pt x="3517" y="700"/>
                </a:lnTo>
                <a:lnTo>
                  <a:pt x="3517" y="700"/>
                </a:lnTo>
                <a:lnTo>
                  <a:pt x="3518" y="699"/>
                </a:lnTo>
                <a:lnTo>
                  <a:pt x="3518" y="698"/>
                </a:lnTo>
                <a:lnTo>
                  <a:pt x="3518" y="699"/>
                </a:lnTo>
                <a:lnTo>
                  <a:pt x="3519" y="699"/>
                </a:lnTo>
                <a:lnTo>
                  <a:pt x="3519" y="700"/>
                </a:lnTo>
                <a:lnTo>
                  <a:pt x="3520" y="699"/>
                </a:lnTo>
                <a:lnTo>
                  <a:pt x="3520" y="699"/>
                </a:lnTo>
                <a:lnTo>
                  <a:pt x="3520" y="699"/>
                </a:lnTo>
                <a:lnTo>
                  <a:pt x="3522" y="699"/>
                </a:lnTo>
                <a:lnTo>
                  <a:pt x="3522" y="699"/>
                </a:lnTo>
                <a:lnTo>
                  <a:pt x="3523" y="699"/>
                </a:lnTo>
                <a:lnTo>
                  <a:pt x="3523" y="698"/>
                </a:lnTo>
                <a:lnTo>
                  <a:pt x="3523" y="698"/>
                </a:lnTo>
                <a:lnTo>
                  <a:pt x="3524" y="698"/>
                </a:lnTo>
                <a:lnTo>
                  <a:pt x="3524" y="699"/>
                </a:lnTo>
                <a:lnTo>
                  <a:pt x="3525" y="698"/>
                </a:lnTo>
                <a:lnTo>
                  <a:pt x="3525" y="699"/>
                </a:lnTo>
                <a:lnTo>
                  <a:pt x="3525" y="698"/>
                </a:lnTo>
                <a:lnTo>
                  <a:pt x="3526" y="700"/>
                </a:lnTo>
                <a:lnTo>
                  <a:pt x="3526" y="700"/>
                </a:lnTo>
                <a:lnTo>
                  <a:pt x="3527" y="701"/>
                </a:lnTo>
                <a:lnTo>
                  <a:pt x="3527" y="702"/>
                </a:lnTo>
                <a:lnTo>
                  <a:pt x="3528" y="701"/>
                </a:lnTo>
                <a:lnTo>
                  <a:pt x="3528" y="700"/>
                </a:lnTo>
                <a:lnTo>
                  <a:pt x="3528" y="700"/>
                </a:lnTo>
                <a:lnTo>
                  <a:pt x="3529" y="700"/>
                </a:lnTo>
                <a:lnTo>
                  <a:pt x="3529" y="701"/>
                </a:lnTo>
                <a:lnTo>
                  <a:pt x="3531" y="701"/>
                </a:lnTo>
                <a:lnTo>
                  <a:pt x="3531" y="701"/>
                </a:lnTo>
                <a:lnTo>
                  <a:pt x="3531" y="703"/>
                </a:lnTo>
                <a:lnTo>
                  <a:pt x="3532" y="703"/>
                </a:lnTo>
                <a:lnTo>
                  <a:pt x="3532" y="703"/>
                </a:lnTo>
                <a:lnTo>
                  <a:pt x="3533" y="702"/>
                </a:lnTo>
                <a:lnTo>
                  <a:pt x="3533" y="701"/>
                </a:lnTo>
                <a:lnTo>
                  <a:pt x="3533" y="700"/>
                </a:lnTo>
                <a:lnTo>
                  <a:pt x="3534" y="700"/>
                </a:lnTo>
                <a:lnTo>
                  <a:pt x="3534" y="698"/>
                </a:lnTo>
                <a:lnTo>
                  <a:pt x="3535" y="697"/>
                </a:lnTo>
                <a:lnTo>
                  <a:pt x="3535" y="696"/>
                </a:lnTo>
                <a:lnTo>
                  <a:pt x="3535" y="696"/>
                </a:lnTo>
                <a:lnTo>
                  <a:pt x="3536" y="696"/>
                </a:lnTo>
                <a:lnTo>
                  <a:pt x="3536" y="697"/>
                </a:lnTo>
                <a:lnTo>
                  <a:pt x="3537" y="697"/>
                </a:lnTo>
                <a:lnTo>
                  <a:pt x="3537" y="697"/>
                </a:lnTo>
                <a:lnTo>
                  <a:pt x="3537" y="697"/>
                </a:lnTo>
                <a:lnTo>
                  <a:pt x="3538" y="698"/>
                </a:lnTo>
                <a:lnTo>
                  <a:pt x="3538" y="698"/>
                </a:lnTo>
                <a:lnTo>
                  <a:pt x="3540" y="699"/>
                </a:lnTo>
                <a:lnTo>
                  <a:pt x="3540" y="698"/>
                </a:lnTo>
                <a:lnTo>
                  <a:pt x="3541" y="697"/>
                </a:lnTo>
                <a:lnTo>
                  <a:pt x="3541" y="698"/>
                </a:lnTo>
                <a:lnTo>
                  <a:pt x="3541" y="697"/>
                </a:lnTo>
                <a:lnTo>
                  <a:pt x="3542" y="698"/>
                </a:lnTo>
                <a:lnTo>
                  <a:pt x="3542" y="698"/>
                </a:lnTo>
                <a:lnTo>
                  <a:pt x="3543" y="701"/>
                </a:lnTo>
                <a:lnTo>
                  <a:pt x="3543" y="700"/>
                </a:lnTo>
                <a:lnTo>
                  <a:pt x="3543" y="701"/>
                </a:lnTo>
                <a:lnTo>
                  <a:pt x="3544" y="701"/>
                </a:lnTo>
                <a:lnTo>
                  <a:pt x="3544" y="700"/>
                </a:lnTo>
                <a:lnTo>
                  <a:pt x="3545" y="700"/>
                </a:lnTo>
                <a:lnTo>
                  <a:pt x="3545" y="700"/>
                </a:lnTo>
                <a:lnTo>
                  <a:pt x="3545" y="699"/>
                </a:lnTo>
                <a:lnTo>
                  <a:pt x="3546" y="697"/>
                </a:lnTo>
                <a:lnTo>
                  <a:pt x="3546" y="696"/>
                </a:lnTo>
                <a:lnTo>
                  <a:pt x="3547" y="696"/>
                </a:lnTo>
                <a:lnTo>
                  <a:pt x="3547" y="696"/>
                </a:lnTo>
                <a:lnTo>
                  <a:pt x="3547" y="694"/>
                </a:lnTo>
                <a:lnTo>
                  <a:pt x="3549" y="696"/>
                </a:lnTo>
                <a:lnTo>
                  <a:pt x="3549" y="697"/>
                </a:lnTo>
                <a:lnTo>
                  <a:pt x="3550" y="697"/>
                </a:lnTo>
                <a:lnTo>
                  <a:pt x="3550" y="699"/>
                </a:lnTo>
                <a:lnTo>
                  <a:pt x="3550" y="699"/>
                </a:lnTo>
                <a:lnTo>
                  <a:pt x="3551" y="701"/>
                </a:lnTo>
                <a:lnTo>
                  <a:pt x="3551" y="702"/>
                </a:lnTo>
                <a:lnTo>
                  <a:pt x="3552" y="702"/>
                </a:lnTo>
                <a:lnTo>
                  <a:pt x="3552" y="702"/>
                </a:lnTo>
                <a:lnTo>
                  <a:pt x="3552" y="701"/>
                </a:lnTo>
                <a:lnTo>
                  <a:pt x="3553" y="701"/>
                </a:lnTo>
                <a:lnTo>
                  <a:pt x="3553" y="701"/>
                </a:lnTo>
                <a:lnTo>
                  <a:pt x="3554" y="699"/>
                </a:lnTo>
                <a:lnTo>
                  <a:pt x="3554" y="699"/>
                </a:lnTo>
                <a:lnTo>
                  <a:pt x="3555" y="698"/>
                </a:lnTo>
                <a:lnTo>
                  <a:pt x="3555" y="696"/>
                </a:lnTo>
                <a:lnTo>
                  <a:pt x="3555" y="696"/>
                </a:lnTo>
                <a:lnTo>
                  <a:pt x="3556" y="697"/>
                </a:lnTo>
                <a:lnTo>
                  <a:pt x="3556" y="696"/>
                </a:lnTo>
                <a:lnTo>
                  <a:pt x="3558" y="697"/>
                </a:lnTo>
                <a:lnTo>
                  <a:pt x="3558" y="696"/>
                </a:lnTo>
                <a:lnTo>
                  <a:pt x="3558" y="698"/>
                </a:lnTo>
                <a:lnTo>
                  <a:pt x="3559" y="697"/>
                </a:lnTo>
                <a:lnTo>
                  <a:pt x="3559" y="697"/>
                </a:lnTo>
                <a:lnTo>
                  <a:pt x="3560" y="697"/>
                </a:lnTo>
                <a:lnTo>
                  <a:pt x="3560" y="697"/>
                </a:lnTo>
                <a:lnTo>
                  <a:pt x="3560" y="698"/>
                </a:lnTo>
                <a:lnTo>
                  <a:pt x="3561" y="699"/>
                </a:lnTo>
                <a:lnTo>
                  <a:pt x="3561" y="698"/>
                </a:lnTo>
                <a:lnTo>
                  <a:pt x="3562" y="697"/>
                </a:lnTo>
                <a:lnTo>
                  <a:pt x="3562" y="698"/>
                </a:lnTo>
                <a:lnTo>
                  <a:pt x="3562" y="698"/>
                </a:lnTo>
                <a:lnTo>
                  <a:pt x="3563" y="698"/>
                </a:lnTo>
                <a:lnTo>
                  <a:pt x="3563" y="698"/>
                </a:lnTo>
                <a:lnTo>
                  <a:pt x="3564" y="698"/>
                </a:lnTo>
                <a:lnTo>
                  <a:pt x="3564" y="698"/>
                </a:lnTo>
                <a:lnTo>
                  <a:pt x="3564" y="697"/>
                </a:lnTo>
                <a:lnTo>
                  <a:pt x="3565" y="697"/>
                </a:lnTo>
                <a:lnTo>
                  <a:pt x="3565" y="697"/>
                </a:lnTo>
                <a:lnTo>
                  <a:pt x="3567" y="697"/>
                </a:lnTo>
                <a:lnTo>
                  <a:pt x="3567" y="697"/>
                </a:lnTo>
                <a:lnTo>
                  <a:pt x="3567" y="696"/>
                </a:lnTo>
                <a:lnTo>
                  <a:pt x="3568" y="696"/>
                </a:lnTo>
                <a:lnTo>
                  <a:pt x="3568" y="696"/>
                </a:lnTo>
                <a:lnTo>
                  <a:pt x="3569" y="696"/>
                </a:lnTo>
                <a:lnTo>
                  <a:pt x="3569" y="697"/>
                </a:lnTo>
                <a:lnTo>
                  <a:pt x="3570" y="697"/>
                </a:lnTo>
                <a:lnTo>
                  <a:pt x="3570" y="697"/>
                </a:lnTo>
                <a:lnTo>
                  <a:pt x="3570" y="699"/>
                </a:lnTo>
                <a:lnTo>
                  <a:pt x="3571" y="698"/>
                </a:lnTo>
                <a:lnTo>
                  <a:pt x="3571" y="698"/>
                </a:lnTo>
                <a:lnTo>
                  <a:pt x="3572" y="698"/>
                </a:lnTo>
                <a:lnTo>
                  <a:pt x="3572" y="697"/>
                </a:lnTo>
                <a:lnTo>
                  <a:pt x="3572" y="696"/>
                </a:lnTo>
                <a:lnTo>
                  <a:pt x="3573" y="696"/>
                </a:lnTo>
                <a:lnTo>
                  <a:pt x="3573" y="696"/>
                </a:lnTo>
                <a:lnTo>
                  <a:pt x="3574" y="694"/>
                </a:lnTo>
                <a:lnTo>
                  <a:pt x="3574" y="693"/>
                </a:lnTo>
                <a:lnTo>
                  <a:pt x="3574" y="694"/>
                </a:lnTo>
                <a:lnTo>
                  <a:pt x="3576" y="696"/>
                </a:lnTo>
                <a:lnTo>
                  <a:pt x="3576" y="696"/>
                </a:lnTo>
                <a:lnTo>
                  <a:pt x="3577" y="697"/>
                </a:lnTo>
                <a:lnTo>
                  <a:pt x="3577" y="694"/>
                </a:lnTo>
                <a:lnTo>
                  <a:pt x="3577" y="696"/>
                </a:lnTo>
                <a:lnTo>
                  <a:pt x="3578" y="694"/>
                </a:lnTo>
                <a:lnTo>
                  <a:pt x="3578" y="694"/>
                </a:lnTo>
                <a:lnTo>
                  <a:pt x="3579" y="696"/>
                </a:lnTo>
                <a:lnTo>
                  <a:pt x="3579" y="696"/>
                </a:lnTo>
                <a:lnTo>
                  <a:pt x="3579" y="694"/>
                </a:lnTo>
                <a:lnTo>
                  <a:pt x="3580" y="693"/>
                </a:lnTo>
                <a:lnTo>
                  <a:pt x="3580" y="693"/>
                </a:lnTo>
                <a:lnTo>
                  <a:pt x="3581" y="692"/>
                </a:lnTo>
                <a:lnTo>
                  <a:pt x="3581" y="692"/>
                </a:lnTo>
                <a:lnTo>
                  <a:pt x="3581" y="692"/>
                </a:lnTo>
                <a:lnTo>
                  <a:pt x="3582" y="691"/>
                </a:lnTo>
                <a:lnTo>
                  <a:pt x="3582" y="691"/>
                </a:lnTo>
                <a:lnTo>
                  <a:pt x="3583" y="691"/>
                </a:lnTo>
                <a:lnTo>
                  <a:pt x="3583" y="693"/>
                </a:lnTo>
                <a:lnTo>
                  <a:pt x="3585" y="694"/>
                </a:lnTo>
                <a:lnTo>
                  <a:pt x="3585" y="697"/>
                </a:lnTo>
                <a:lnTo>
                  <a:pt x="3585" y="699"/>
                </a:lnTo>
                <a:lnTo>
                  <a:pt x="3586" y="700"/>
                </a:lnTo>
                <a:lnTo>
                  <a:pt x="3586" y="701"/>
                </a:lnTo>
                <a:lnTo>
                  <a:pt x="3587" y="701"/>
                </a:lnTo>
                <a:lnTo>
                  <a:pt x="3587" y="701"/>
                </a:lnTo>
                <a:lnTo>
                  <a:pt x="3587" y="702"/>
                </a:lnTo>
                <a:lnTo>
                  <a:pt x="3588" y="701"/>
                </a:lnTo>
                <a:lnTo>
                  <a:pt x="3588" y="701"/>
                </a:lnTo>
                <a:lnTo>
                  <a:pt x="3589" y="701"/>
                </a:lnTo>
                <a:lnTo>
                  <a:pt x="3589" y="701"/>
                </a:lnTo>
                <a:lnTo>
                  <a:pt x="3589" y="700"/>
                </a:lnTo>
                <a:lnTo>
                  <a:pt x="3590" y="699"/>
                </a:lnTo>
                <a:lnTo>
                  <a:pt x="3590" y="699"/>
                </a:lnTo>
                <a:lnTo>
                  <a:pt x="3591" y="698"/>
                </a:lnTo>
                <a:lnTo>
                  <a:pt x="3591" y="698"/>
                </a:lnTo>
                <a:lnTo>
                  <a:pt x="3591" y="697"/>
                </a:lnTo>
                <a:lnTo>
                  <a:pt x="3592" y="698"/>
                </a:lnTo>
                <a:lnTo>
                  <a:pt x="3592" y="698"/>
                </a:lnTo>
                <a:lnTo>
                  <a:pt x="3594" y="698"/>
                </a:lnTo>
                <a:lnTo>
                  <a:pt x="3594" y="696"/>
                </a:lnTo>
                <a:lnTo>
                  <a:pt x="3594" y="696"/>
                </a:lnTo>
                <a:lnTo>
                  <a:pt x="3595" y="696"/>
                </a:lnTo>
                <a:lnTo>
                  <a:pt x="3595" y="694"/>
                </a:lnTo>
                <a:lnTo>
                  <a:pt x="3596" y="692"/>
                </a:lnTo>
                <a:lnTo>
                  <a:pt x="3596" y="693"/>
                </a:lnTo>
                <a:lnTo>
                  <a:pt x="3596" y="693"/>
                </a:lnTo>
                <a:lnTo>
                  <a:pt x="3597" y="693"/>
                </a:lnTo>
                <a:lnTo>
                  <a:pt x="3597" y="693"/>
                </a:lnTo>
                <a:lnTo>
                  <a:pt x="3598" y="693"/>
                </a:lnTo>
                <a:lnTo>
                  <a:pt x="3598" y="694"/>
                </a:lnTo>
                <a:lnTo>
                  <a:pt x="3599" y="693"/>
                </a:lnTo>
                <a:lnTo>
                  <a:pt x="3599" y="693"/>
                </a:lnTo>
                <a:lnTo>
                  <a:pt x="3599" y="693"/>
                </a:lnTo>
                <a:lnTo>
                  <a:pt x="3600" y="694"/>
                </a:lnTo>
                <a:lnTo>
                  <a:pt x="3600" y="694"/>
                </a:lnTo>
                <a:lnTo>
                  <a:pt x="3601" y="696"/>
                </a:lnTo>
                <a:lnTo>
                  <a:pt x="3601" y="697"/>
                </a:lnTo>
                <a:lnTo>
                  <a:pt x="3601" y="698"/>
                </a:lnTo>
                <a:lnTo>
                  <a:pt x="3603" y="700"/>
                </a:lnTo>
                <a:lnTo>
                  <a:pt x="3603" y="701"/>
                </a:lnTo>
                <a:lnTo>
                  <a:pt x="3604" y="700"/>
                </a:lnTo>
                <a:lnTo>
                  <a:pt x="3604" y="700"/>
                </a:lnTo>
                <a:lnTo>
                  <a:pt x="3604" y="699"/>
                </a:lnTo>
                <a:lnTo>
                  <a:pt x="3605" y="699"/>
                </a:lnTo>
                <a:lnTo>
                  <a:pt x="3605" y="698"/>
                </a:lnTo>
                <a:lnTo>
                  <a:pt x="3606" y="699"/>
                </a:lnTo>
                <a:lnTo>
                  <a:pt x="3606" y="699"/>
                </a:lnTo>
                <a:lnTo>
                  <a:pt x="3606" y="699"/>
                </a:lnTo>
                <a:lnTo>
                  <a:pt x="3607" y="699"/>
                </a:lnTo>
                <a:lnTo>
                  <a:pt x="3607" y="698"/>
                </a:lnTo>
                <a:lnTo>
                  <a:pt x="3608" y="694"/>
                </a:lnTo>
                <a:lnTo>
                  <a:pt x="3608" y="693"/>
                </a:lnTo>
                <a:lnTo>
                  <a:pt x="3608" y="692"/>
                </a:lnTo>
                <a:lnTo>
                  <a:pt x="3609" y="692"/>
                </a:lnTo>
                <a:lnTo>
                  <a:pt x="3609" y="692"/>
                </a:lnTo>
                <a:lnTo>
                  <a:pt x="3610" y="693"/>
                </a:lnTo>
                <a:lnTo>
                  <a:pt x="3610" y="696"/>
                </a:lnTo>
                <a:lnTo>
                  <a:pt x="3612" y="696"/>
                </a:lnTo>
                <a:lnTo>
                  <a:pt x="3612" y="696"/>
                </a:lnTo>
                <a:lnTo>
                  <a:pt x="3612" y="697"/>
                </a:lnTo>
                <a:lnTo>
                  <a:pt x="3613" y="697"/>
                </a:lnTo>
                <a:lnTo>
                  <a:pt x="3613" y="697"/>
                </a:lnTo>
                <a:lnTo>
                  <a:pt x="3614" y="696"/>
                </a:lnTo>
                <a:lnTo>
                  <a:pt x="3614" y="696"/>
                </a:lnTo>
                <a:lnTo>
                  <a:pt x="3614" y="696"/>
                </a:lnTo>
                <a:lnTo>
                  <a:pt x="3615" y="696"/>
                </a:lnTo>
                <a:lnTo>
                  <a:pt x="3615" y="696"/>
                </a:lnTo>
                <a:lnTo>
                  <a:pt x="3616" y="696"/>
                </a:lnTo>
                <a:lnTo>
                  <a:pt x="3616" y="696"/>
                </a:lnTo>
                <a:lnTo>
                  <a:pt x="3616" y="694"/>
                </a:lnTo>
                <a:lnTo>
                  <a:pt x="3617" y="694"/>
                </a:lnTo>
                <a:lnTo>
                  <a:pt x="3617" y="694"/>
                </a:lnTo>
                <a:lnTo>
                  <a:pt x="3618" y="694"/>
                </a:lnTo>
                <a:lnTo>
                  <a:pt x="3618" y="694"/>
                </a:lnTo>
                <a:lnTo>
                  <a:pt x="3618" y="696"/>
                </a:lnTo>
                <a:lnTo>
                  <a:pt x="3619" y="696"/>
                </a:lnTo>
                <a:lnTo>
                  <a:pt x="3619" y="697"/>
                </a:lnTo>
                <a:lnTo>
                  <a:pt x="3621" y="697"/>
                </a:lnTo>
                <a:lnTo>
                  <a:pt x="3621" y="696"/>
                </a:lnTo>
                <a:lnTo>
                  <a:pt x="3621" y="697"/>
                </a:lnTo>
                <a:lnTo>
                  <a:pt x="3622" y="696"/>
                </a:lnTo>
                <a:lnTo>
                  <a:pt x="3622" y="696"/>
                </a:lnTo>
                <a:lnTo>
                  <a:pt x="3623" y="697"/>
                </a:lnTo>
                <a:lnTo>
                  <a:pt x="3623" y="697"/>
                </a:lnTo>
                <a:lnTo>
                  <a:pt x="3623" y="696"/>
                </a:lnTo>
                <a:lnTo>
                  <a:pt x="3624" y="696"/>
                </a:lnTo>
                <a:lnTo>
                  <a:pt x="3624" y="696"/>
                </a:lnTo>
                <a:lnTo>
                  <a:pt x="3625" y="696"/>
                </a:lnTo>
                <a:lnTo>
                  <a:pt x="3625" y="696"/>
                </a:lnTo>
                <a:lnTo>
                  <a:pt x="3626" y="694"/>
                </a:lnTo>
                <a:lnTo>
                  <a:pt x="3626" y="693"/>
                </a:lnTo>
                <a:lnTo>
                  <a:pt x="3626" y="694"/>
                </a:lnTo>
                <a:lnTo>
                  <a:pt x="3627" y="693"/>
                </a:lnTo>
                <a:lnTo>
                  <a:pt x="3627" y="696"/>
                </a:lnTo>
                <a:lnTo>
                  <a:pt x="3628" y="696"/>
                </a:lnTo>
                <a:lnTo>
                  <a:pt x="3628" y="696"/>
                </a:lnTo>
                <a:lnTo>
                  <a:pt x="3628" y="697"/>
                </a:lnTo>
                <a:lnTo>
                  <a:pt x="3630" y="696"/>
                </a:lnTo>
                <a:lnTo>
                  <a:pt x="3630" y="694"/>
                </a:lnTo>
                <a:lnTo>
                  <a:pt x="3631" y="694"/>
                </a:lnTo>
                <a:lnTo>
                  <a:pt x="3631" y="696"/>
                </a:lnTo>
                <a:lnTo>
                  <a:pt x="3631" y="694"/>
                </a:lnTo>
                <a:lnTo>
                  <a:pt x="3632" y="694"/>
                </a:lnTo>
                <a:lnTo>
                  <a:pt x="3632" y="697"/>
                </a:lnTo>
                <a:lnTo>
                  <a:pt x="3633" y="698"/>
                </a:lnTo>
                <a:lnTo>
                  <a:pt x="3633" y="698"/>
                </a:lnTo>
                <a:lnTo>
                  <a:pt x="3633" y="698"/>
                </a:lnTo>
                <a:lnTo>
                  <a:pt x="3634" y="700"/>
                </a:lnTo>
                <a:lnTo>
                  <a:pt x="3634" y="698"/>
                </a:lnTo>
                <a:lnTo>
                  <a:pt x="3635" y="700"/>
                </a:lnTo>
                <a:lnTo>
                  <a:pt x="3635" y="700"/>
                </a:lnTo>
                <a:lnTo>
                  <a:pt x="3635" y="700"/>
                </a:lnTo>
                <a:lnTo>
                  <a:pt x="3636" y="701"/>
                </a:lnTo>
                <a:lnTo>
                  <a:pt x="3636" y="701"/>
                </a:lnTo>
                <a:lnTo>
                  <a:pt x="3637" y="700"/>
                </a:lnTo>
                <a:lnTo>
                  <a:pt x="3637" y="699"/>
                </a:lnTo>
                <a:lnTo>
                  <a:pt x="3637" y="701"/>
                </a:lnTo>
                <a:lnTo>
                  <a:pt x="3639" y="700"/>
                </a:lnTo>
                <a:lnTo>
                  <a:pt x="3639" y="700"/>
                </a:lnTo>
                <a:lnTo>
                  <a:pt x="3640" y="699"/>
                </a:lnTo>
                <a:lnTo>
                  <a:pt x="3640" y="698"/>
                </a:lnTo>
                <a:lnTo>
                  <a:pt x="3641" y="697"/>
                </a:lnTo>
                <a:lnTo>
                  <a:pt x="3641" y="696"/>
                </a:lnTo>
                <a:lnTo>
                  <a:pt x="3641" y="694"/>
                </a:lnTo>
                <a:lnTo>
                  <a:pt x="3642" y="694"/>
                </a:lnTo>
                <a:lnTo>
                  <a:pt x="3642" y="694"/>
                </a:lnTo>
                <a:lnTo>
                  <a:pt x="3643" y="694"/>
                </a:lnTo>
                <a:lnTo>
                  <a:pt x="3643" y="694"/>
                </a:lnTo>
                <a:lnTo>
                  <a:pt x="3643" y="694"/>
                </a:lnTo>
                <a:lnTo>
                  <a:pt x="3644" y="696"/>
                </a:lnTo>
                <a:lnTo>
                  <a:pt x="3644" y="696"/>
                </a:lnTo>
                <a:lnTo>
                  <a:pt x="3645" y="694"/>
                </a:lnTo>
                <a:lnTo>
                  <a:pt x="3645" y="694"/>
                </a:lnTo>
                <a:lnTo>
                  <a:pt x="3645" y="694"/>
                </a:lnTo>
                <a:lnTo>
                  <a:pt x="3646" y="694"/>
                </a:lnTo>
                <a:lnTo>
                  <a:pt x="3646" y="698"/>
                </a:lnTo>
                <a:lnTo>
                  <a:pt x="3648" y="699"/>
                </a:lnTo>
                <a:lnTo>
                  <a:pt x="3648" y="700"/>
                </a:lnTo>
                <a:lnTo>
                  <a:pt x="3648" y="700"/>
                </a:lnTo>
                <a:lnTo>
                  <a:pt x="3649" y="698"/>
                </a:lnTo>
                <a:lnTo>
                  <a:pt x="3649" y="697"/>
                </a:lnTo>
                <a:lnTo>
                  <a:pt x="3650" y="697"/>
                </a:lnTo>
                <a:lnTo>
                  <a:pt x="3650" y="698"/>
                </a:lnTo>
                <a:lnTo>
                  <a:pt x="3650" y="698"/>
                </a:lnTo>
                <a:lnTo>
                  <a:pt x="3651" y="696"/>
                </a:lnTo>
                <a:lnTo>
                  <a:pt x="3651" y="697"/>
                </a:lnTo>
                <a:lnTo>
                  <a:pt x="3652" y="696"/>
                </a:lnTo>
                <a:lnTo>
                  <a:pt x="3652" y="696"/>
                </a:lnTo>
                <a:lnTo>
                  <a:pt x="3652" y="694"/>
                </a:lnTo>
                <a:lnTo>
                  <a:pt x="3653" y="694"/>
                </a:lnTo>
                <a:lnTo>
                  <a:pt x="3653" y="693"/>
                </a:lnTo>
                <a:lnTo>
                  <a:pt x="3654" y="694"/>
                </a:lnTo>
                <a:lnTo>
                  <a:pt x="3654" y="694"/>
                </a:lnTo>
                <a:lnTo>
                  <a:pt x="3655" y="697"/>
                </a:lnTo>
                <a:lnTo>
                  <a:pt x="3655" y="697"/>
                </a:lnTo>
                <a:lnTo>
                  <a:pt x="3655" y="696"/>
                </a:lnTo>
                <a:lnTo>
                  <a:pt x="3657" y="690"/>
                </a:lnTo>
                <a:lnTo>
                  <a:pt x="3657" y="662"/>
                </a:lnTo>
                <a:lnTo>
                  <a:pt x="3658" y="641"/>
                </a:lnTo>
                <a:lnTo>
                  <a:pt x="3658" y="630"/>
                </a:lnTo>
                <a:lnTo>
                  <a:pt x="3658" y="626"/>
                </a:lnTo>
                <a:lnTo>
                  <a:pt x="3659" y="623"/>
                </a:lnTo>
                <a:lnTo>
                  <a:pt x="3659" y="620"/>
                </a:lnTo>
                <a:lnTo>
                  <a:pt x="3660" y="615"/>
                </a:lnTo>
                <a:lnTo>
                  <a:pt x="3660" y="609"/>
                </a:lnTo>
                <a:lnTo>
                  <a:pt x="3660" y="602"/>
                </a:lnTo>
                <a:lnTo>
                  <a:pt x="3661" y="593"/>
                </a:lnTo>
                <a:lnTo>
                  <a:pt x="3661" y="585"/>
                </a:lnTo>
                <a:lnTo>
                  <a:pt x="3662" y="576"/>
                </a:lnTo>
                <a:lnTo>
                  <a:pt x="3662" y="569"/>
                </a:lnTo>
                <a:lnTo>
                  <a:pt x="3662" y="561"/>
                </a:lnTo>
                <a:lnTo>
                  <a:pt x="3663" y="552"/>
                </a:lnTo>
                <a:lnTo>
                  <a:pt x="3663" y="544"/>
                </a:lnTo>
                <a:lnTo>
                  <a:pt x="3664" y="536"/>
                </a:lnTo>
                <a:lnTo>
                  <a:pt x="3664" y="527"/>
                </a:lnTo>
                <a:lnTo>
                  <a:pt x="3664" y="520"/>
                </a:lnTo>
                <a:lnTo>
                  <a:pt x="3666" y="514"/>
                </a:lnTo>
                <a:lnTo>
                  <a:pt x="3666" y="505"/>
                </a:lnTo>
                <a:lnTo>
                  <a:pt x="3667" y="499"/>
                </a:lnTo>
                <a:lnTo>
                  <a:pt x="3667" y="491"/>
                </a:lnTo>
                <a:lnTo>
                  <a:pt x="3668" y="484"/>
                </a:lnTo>
                <a:lnTo>
                  <a:pt x="3668" y="476"/>
                </a:lnTo>
                <a:lnTo>
                  <a:pt x="3668" y="470"/>
                </a:lnTo>
                <a:lnTo>
                  <a:pt x="3669" y="462"/>
                </a:lnTo>
                <a:lnTo>
                  <a:pt x="3669" y="455"/>
                </a:lnTo>
                <a:lnTo>
                  <a:pt x="3670" y="449"/>
                </a:lnTo>
                <a:lnTo>
                  <a:pt x="3670" y="444"/>
                </a:lnTo>
                <a:lnTo>
                  <a:pt x="3670" y="438"/>
                </a:lnTo>
                <a:lnTo>
                  <a:pt x="3671" y="433"/>
                </a:lnTo>
                <a:lnTo>
                  <a:pt x="3671" y="428"/>
                </a:lnTo>
                <a:lnTo>
                  <a:pt x="3672" y="423"/>
                </a:lnTo>
                <a:lnTo>
                  <a:pt x="3672" y="419"/>
                </a:lnTo>
                <a:lnTo>
                  <a:pt x="3672" y="414"/>
                </a:lnTo>
                <a:lnTo>
                  <a:pt x="3673" y="408"/>
                </a:lnTo>
                <a:lnTo>
                  <a:pt x="3673" y="402"/>
                </a:lnTo>
                <a:lnTo>
                  <a:pt x="3675" y="398"/>
                </a:lnTo>
                <a:lnTo>
                  <a:pt x="3675" y="392"/>
                </a:lnTo>
                <a:lnTo>
                  <a:pt x="3675" y="388"/>
                </a:lnTo>
                <a:lnTo>
                  <a:pt x="3676" y="384"/>
                </a:lnTo>
                <a:lnTo>
                  <a:pt x="3676" y="378"/>
                </a:lnTo>
                <a:lnTo>
                  <a:pt x="3677" y="373"/>
                </a:lnTo>
                <a:lnTo>
                  <a:pt x="3677" y="369"/>
                </a:lnTo>
                <a:lnTo>
                  <a:pt x="3677" y="364"/>
                </a:lnTo>
                <a:lnTo>
                  <a:pt x="3678" y="358"/>
                </a:lnTo>
                <a:lnTo>
                  <a:pt x="3678" y="356"/>
                </a:lnTo>
                <a:lnTo>
                  <a:pt x="3679" y="352"/>
                </a:lnTo>
                <a:lnTo>
                  <a:pt x="3679" y="347"/>
                </a:lnTo>
                <a:lnTo>
                  <a:pt x="3679" y="344"/>
                </a:lnTo>
                <a:lnTo>
                  <a:pt x="3680" y="339"/>
                </a:lnTo>
                <a:lnTo>
                  <a:pt x="3680" y="336"/>
                </a:lnTo>
                <a:lnTo>
                  <a:pt x="3681" y="331"/>
                </a:lnTo>
                <a:lnTo>
                  <a:pt x="3681" y="328"/>
                </a:lnTo>
                <a:lnTo>
                  <a:pt x="3682" y="324"/>
                </a:lnTo>
                <a:lnTo>
                  <a:pt x="3682" y="320"/>
                </a:lnTo>
                <a:lnTo>
                  <a:pt x="3682" y="317"/>
                </a:lnTo>
                <a:lnTo>
                  <a:pt x="3684" y="314"/>
                </a:lnTo>
                <a:lnTo>
                  <a:pt x="3684" y="309"/>
                </a:lnTo>
                <a:lnTo>
                  <a:pt x="3685" y="305"/>
                </a:lnTo>
                <a:lnTo>
                  <a:pt x="3685" y="300"/>
                </a:lnTo>
                <a:lnTo>
                  <a:pt x="3685" y="296"/>
                </a:lnTo>
                <a:lnTo>
                  <a:pt x="3686" y="293"/>
                </a:lnTo>
                <a:lnTo>
                  <a:pt x="3686" y="290"/>
                </a:lnTo>
                <a:lnTo>
                  <a:pt x="3687" y="288"/>
                </a:lnTo>
                <a:lnTo>
                  <a:pt x="3687" y="284"/>
                </a:lnTo>
                <a:lnTo>
                  <a:pt x="3687" y="280"/>
                </a:lnTo>
                <a:lnTo>
                  <a:pt x="3688" y="276"/>
                </a:lnTo>
                <a:lnTo>
                  <a:pt x="3688" y="273"/>
                </a:lnTo>
                <a:lnTo>
                  <a:pt x="3689" y="270"/>
                </a:lnTo>
                <a:lnTo>
                  <a:pt x="3689" y="265"/>
                </a:lnTo>
                <a:lnTo>
                  <a:pt x="3689" y="264"/>
                </a:lnTo>
                <a:lnTo>
                  <a:pt x="3690" y="261"/>
                </a:lnTo>
                <a:lnTo>
                  <a:pt x="3690" y="258"/>
                </a:lnTo>
                <a:lnTo>
                  <a:pt x="3691" y="256"/>
                </a:lnTo>
                <a:lnTo>
                  <a:pt x="3691" y="252"/>
                </a:lnTo>
                <a:lnTo>
                  <a:pt x="3691" y="251"/>
                </a:lnTo>
                <a:lnTo>
                  <a:pt x="3693" y="247"/>
                </a:lnTo>
                <a:lnTo>
                  <a:pt x="3693" y="245"/>
                </a:lnTo>
                <a:lnTo>
                  <a:pt x="3694" y="244"/>
                </a:lnTo>
                <a:lnTo>
                  <a:pt x="3694" y="239"/>
                </a:lnTo>
                <a:lnTo>
                  <a:pt x="3694" y="237"/>
                </a:lnTo>
                <a:lnTo>
                  <a:pt x="3695" y="235"/>
                </a:lnTo>
                <a:lnTo>
                  <a:pt x="3695" y="233"/>
                </a:lnTo>
                <a:lnTo>
                  <a:pt x="3696" y="229"/>
                </a:lnTo>
                <a:lnTo>
                  <a:pt x="3696" y="226"/>
                </a:lnTo>
                <a:lnTo>
                  <a:pt x="3697" y="221"/>
                </a:lnTo>
                <a:lnTo>
                  <a:pt x="3697" y="218"/>
                </a:lnTo>
                <a:lnTo>
                  <a:pt x="3697" y="215"/>
                </a:lnTo>
                <a:lnTo>
                  <a:pt x="3698" y="211"/>
                </a:lnTo>
                <a:lnTo>
                  <a:pt x="3698" y="209"/>
                </a:lnTo>
                <a:lnTo>
                  <a:pt x="3699" y="207"/>
                </a:lnTo>
                <a:lnTo>
                  <a:pt x="3699" y="205"/>
                </a:lnTo>
                <a:lnTo>
                  <a:pt x="3699" y="201"/>
                </a:lnTo>
                <a:lnTo>
                  <a:pt x="3700" y="199"/>
                </a:lnTo>
                <a:lnTo>
                  <a:pt x="3700" y="196"/>
                </a:lnTo>
                <a:lnTo>
                  <a:pt x="3702" y="194"/>
                </a:lnTo>
                <a:lnTo>
                  <a:pt x="3702" y="192"/>
                </a:lnTo>
                <a:lnTo>
                  <a:pt x="3702" y="190"/>
                </a:lnTo>
                <a:lnTo>
                  <a:pt x="3703" y="189"/>
                </a:lnTo>
                <a:lnTo>
                  <a:pt x="3703" y="185"/>
                </a:lnTo>
                <a:lnTo>
                  <a:pt x="3704" y="183"/>
                </a:lnTo>
                <a:lnTo>
                  <a:pt x="3704" y="181"/>
                </a:lnTo>
                <a:lnTo>
                  <a:pt x="3704" y="178"/>
                </a:lnTo>
                <a:lnTo>
                  <a:pt x="3705" y="175"/>
                </a:lnTo>
                <a:lnTo>
                  <a:pt x="3705" y="173"/>
                </a:lnTo>
                <a:lnTo>
                  <a:pt x="3706" y="170"/>
                </a:lnTo>
                <a:lnTo>
                  <a:pt x="3706" y="167"/>
                </a:lnTo>
                <a:lnTo>
                  <a:pt x="3706" y="165"/>
                </a:lnTo>
                <a:lnTo>
                  <a:pt x="3707" y="163"/>
                </a:lnTo>
                <a:lnTo>
                  <a:pt x="3707" y="162"/>
                </a:lnTo>
                <a:lnTo>
                  <a:pt x="3708" y="160"/>
                </a:lnTo>
                <a:lnTo>
                  <a:pt x="3708" y="157"/>
                </a:lnTo>
                <a:lnTo>
                  <a:pt x="3708" y="154"/>
                </a:lnTo>
                <a:lnTo>
                  <a:pt x="3709" y="152"/>
                </a:lnTo>
                <a:lnTo>
                  <a:pt x="3709" y="149"/>
                </a:lnTo>
                <a:lnTo>
                  <a:pt x="3710" y="146"/>
                </a:lnTo>
                <a:lnTo>
                  <a:pt x="3710" y="145"/>
                </a:lnTo>
                <a:lnTo>
                  <a:pt x="3712" y="143"/>
                </a:lnTo>
                <a:lnTo>
                  <a:pt x="3712" y="142"/>
                </a:lnTo>
                <a:lnTo>
                  <a:pt x="3712" y="139"/>
                </a:lnTo>
                <a:lnTo>
                  <a:pt x="3713" y="136"/>
                </a:lnTo>
                <a:lnTo>
                  <a:pt x="3713" y="135"/>
                </a:lnTo>
                <a:lnTo>
                  <a:pt x="3714" y="131"/>
                </a:lnTo>
                <a:lnTo>
                  <a:pt x="3714" y="129"/>
                </a:lnTo>
                <a:lnTo>
                  <a:pt x="3714" y="127"/>
                </a:lnTo>
                <a:lnTo>
                  <a:pt x="3715" y="127"/>
                </a:lnTo>
                <a:lnTo>
                  <a:pt x="3715" y="126"/>
                </a:lnTo>
                <a:lnTo>
                  <a:pt x="3716" y="124"/>
                </a:lnTo>
                <a:lnTo>
                  <a:pt x="3716" y="121"/>
                </a:lnTo>
                <a:lnTo>
                  <a:pt x="3716" y="120"/>
                </a:lnTo>
                <a:lnTo>
                  <a:pt x="3717" y="118"/>
                </a:lnTo>
                <a:lnTo>
                  <a:pt x="3717" y="115"/>
                </a:lnTo>
                <a:lnTo>
                  <a:pt x="3718" y="110"/>
                </a:lnTo>
                <a:lnTo>
                  <a:pt x="3718" y="108"/>
                </a:lnTo>
                <a:lnTo>
                  <a:pt x="3718" y="106"/>
                </a:lnTo>
                <a:lnTo>
                  <a:pt x="3719" y="104"/>
                </a:lnTo>
                <a:lnTo>
                  <a:pt x="3719" y="103"/>
                </a:lnTo>
                <a:lnTo>
                  <a:pt x="3721" y="101"/>
                </a:lnTo>
                <a:lnTo>
                  <a:pt x="3721" y="101"/>
                </a:lnTo>
                <a:lnTo>
                  <a:pt x="3721" y="99"/>
                </a:lnTo>
                <a:lnTo>
                  <a:pt x="3722" y="97"/>
                </a:lnTo>
                <a:lnTo>
                  <a:pt x="3722" y="94"/>
                </a:lnTo>
                <a:lnTo>
                  <a:pt x="3723" y="92"/>
                </a:lnTo>
                <a:lnTo>
                  <a:pt x="3723" y="90"/>
                </a:lnTo>
                <a:lnTo>
                  <a:pt x="3723" y="88"/>
                </a:lnTo>
                <a:lnTo>
                  <a:pt x="3724" y="84"/>
                </a:lnTo>
                <a:lnTo>
                  <a:pt x="3724" y="83"/>
                </a:lnTo>
                <a:lnTo>
                  <a:pt x="3725" y="82"/>
                </a:lnTo>
                <a:lnTo>
                  <a:pt x="3725" y="81"/>
                </a:lnTo>
                <a:lnTo>
                  <a:pt x="3726" y="80"/>
                </a:lnTo>
                <a:lnTo>
                  <a:pt x="3726" y="80"/>
                </a:lnTo>
                <a:lnTo>
                  <a:pt x="3726" y="78"/>
                </a:lnTo>
                <a:lnTo>
                  <a:pt x="3727" y="76"/>
                </a:lnTo>
                <a:lnTo>
                  <a:pt x="3727" y="75"/>
                </a:lnTo>
                <a:lnTo>
                  <a:pt x="3728" y="75"/>
                </a:lnTo>
                <a:lnTo>
                  <a:pt x="3728" y="73"/>
                </a:lnTo>
                <a:lnTo>
                  <a:pt x="3728" y="74"/>
                </a:lnTo>
                <a:lnTo>
                  <a:pt x="3730" y="74"/>
                </a:lnTo>
                <a:lnTo>
                  <a:pt x="3730" y="73"/>
                </a:lnTo>
                <a:lnTo>
                  <a:pt x="3731" y="72"/>
                </a:lnTo>
                <a:lnTo>
                  <a:pt x="3731" y="70"/>
                </a:lnTo>
                <a:lnTo>
                  <a:pt x="3731" y="66"/>
                </a:lnTo>
                <a:lnTo>
                  <a:pt x="3732" y="65"/>
                </a:lnTo>
                <a:lnTo>
                  <a:pt x="3732" y="64"/>
                </a:lnTo>
                <a:lnTo>
                  <a:pt x="3733" y="63"/>
                </a:lnTo>
                <a:lnTo>
                  <a:pt x="3733" y="61"/>
                </a:lnTo>
                <a:lnTo>
                  <a:pt x="3733" y="58"/>
                </a:lnTo>
                <a:lnTo>
                  <a:pt x="3734" y="56"/>
                </a:lnTo>
                <a:lnTo>
                  <a:pt x="3734" y="54"/>
                </a:lnTo>
                <a:lnTo>
                  <a:pt x="3735" y="53"/>
                </a:lnTo>
                <a:lnTo>
                  <a:pt x="3735" y="51"/>
                </a:lnTo>
                <a:lnTo>
                  <a:pt x="3735" y="48"/>
                </a:lnTo>
                <a:lnTo>
                  <a:pt x="3736" y="47"/>
                </a:lnTo>
                <a:lnTo>
                  <a:pt x="3736" y="46"/>
                </a:lnTo>
                <a:lnTo>
                  <a:pt x="3737" y="45"/>
                </a:lnTo>
                <a:lnTo>
                  <a:pt x="3737" y="43"/>
                </a:lnTo>
                <a:lnTo>
                  <a:pt x="3739" y="42"/>
                </a:lnTo>
                <a:lnTo>
                  <a:pt x="3739" y="42"/>
                </a:lnTo>
                <a:lnTo>
                  <a:pt x="3739" y="40"/>
                </a:lnTo>
                <a:lnTo>
                  <a:pt x="3740" y="39"/>
                </a:lnTo>
                <a:lnTo>
                  <a:pt x="3740" y="38"/>
                </a:lnTo>
                <a:lnTo>
                  <a:pt x="3741" y="38"/>
                </a:lnTo>
                <a:lnTo>
                  <a:pt x="3741" y="36"/>
                </a:lnTo>
                <a:lnTo>
                  <a:pt x="3741" y="34"/>
                </a:lnTo>
                <a:lnTo>
                  <a:pt x="3742" y="33"/>
                </a:lnTo>
                <a:lnTo>
                  <a:pt x="3742" y="31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6273800" y="3362325"/>
            <a:ext cx="3130550" cy="198438"/>
          </a:xfrm>
          <a:custGeom>
            <a:avLst/>
            <a:gdLst>
              <a:gd name="T0" fmla="*/ 30 w 1972"/>
              <a:gd name="T1" fmla="*/ 50 h 125"/>
              <a:gd name="T2" fmla="*/ 62 w 1972"/>
              <a:gd name="T3" fmla="*/ 18 h 125"/>
              <a:gd name="T4" fmla="*/ 93 w 1972"/>
              <a:gd name="T5" fmla="*/ 3 h 125"/>
              <a:gd name="T6" fmla="*/ 124 w 1972"/>
              <a:gd name="T7" fmla="*/ 14 h 125"/>
              <a:gd name="T8" fmla="*/ 155 w 1972"/>
              <a:gd name="T9" fmla="*/ 27 h 125"/>
              <a:gd name="T10" fmla="*/ 187 w 1972"/>
              <a:gd name="T11" fmla="*/ 41 h 125"/>
              <a:gd name="T12" fmla="*/ 217 w 1972"/>
              <a:gd name="T13" fmla="*/ 50 h 125"/>
              <a:gd name="T14" fmla="*/ 249 w 1972"/>
              <a:gd name="T15" fmla="*/ 62 h 125"/>
              <a:gd name="T16" fmla="*/ 280 w 1972"/>
              <a:gd name="T17" fmla="*/ 75 h 125"/>
              <a:gd name="T18" fmla="*/ 310 w 1972"/>
              <a:gd name="T19" fmla="*/ 85 h 125"/>
              <a:gd name="T20" fmla="*/ 342 w 1972"/>
              <a:gd name="T21" fmla="*/ 93 h 125"/>
              <a:gd name="T22" fmla="*/ 372 w 1972"/>
              <a:gd name="T23" fmla="*/ 89 h 125"/>
              <a:gd name="T24" fmla="*/ 404 w 1972"/>
              <a:gd name="T25" fmla="*/ 94 h 125"/>
              <a:gd name="T26" fmla="*/ 435 w 1972"/>
              <a:gd name="T27" fmla="*/ 94 h 125"/>
              <a:gd name="T28" fmla="*/ 466 w 1972"/>
              <a:gd name="T29" fmla="*/ 91 h 125"/>
              <a:gd name="T30" fmla="*/ 497 w 1972"/>
              <a:gd name="T31" fmla="*/ 94 h 125"/>
              <a:gd name="T32" fmla="*/ 529 w 1972"/>
              <a:gd name="T33" fmla="*/ 99 h 125"/>
              <a:gd name="T34" fmla="*/ 559 w 1972"/>
              <a:gd name="T35" fmla="*/ 100 h 125"/>
              <a:gd name="T36" fmla="*/ 590 w 1972"/>
              <a:gd name="T37" fmla="*/ 106 h 125"/>
              <a:gd name="T38" fmla="*/ 622 w 1972"/>
              <a:gd name="T39" fmla="*/ 107 h 125"/>
              <a:gd name="T40" fmla="*/ 652 w 1972"/>
              <a:gd name="T41" fmla="*/ 106 h 125"/>
              <a:gd name="T42" fmla="*/ 684 w 1972"/>
              <a:gd name="T43" fmla="*/ 112 h 125"/>
              <a:gd name="T44" fmla="*/ 714 w 1972"/>
              <a:gd name="T45" fmla="*/ 109 h 125"/>
              <a:gd name="T46" fmla="*/ 746 w 1972"/>
              <a:gd name="T47" fmla="*/ 106 h 125"/>
              <a:gd name="T48" fmla="*/ 777 w 1972"/>
              <a:gd name="T49" fmla="*/ 117 h 125"/>
              <a:gd name="T50" fmla="*/ 807 w 1972"/>
              <a:gd name="T51" fmla="*/ 114 h 125"/>
              <a:gd name="T52" fmla="*/ 839 w 1972"/>
              <a:gd name="T53" fmla="*/ 111 h 125"/>
              <a:gd name="T54" fmla="*/ 870 w 1972"/>
              <a:gd name="T55" fmla="*/ 117 h 125"/>
              <a:gd name="T56" fmla="*/ 901 w 1972"/>
              <a:gd name="T57" fmla="*/ 106 h 125"/>
              <a:gd name="T58" fmla="*/ 932 w 1972"/>
              <a:gd name="T59" fmla="*/ 109 h 125"/>
              <a:gd name="T60" fmla="*/ 964 w 1972"/>
              <a:gd name="T61" fmla="*/ 112 h 125"/>
              <a:gd name="T62" fmla="*/ 994 w 1972"/>
              <a:gd name="T63" fmla="*/ 106 h 125"/>
              <a:gd name="T64" fmla="*/ 1026 w 1972"/>
              <a:gd name="T65" fmla="*/ 106 h 125"/>
              <a:gd name="T66" fmla="*/ 1057 w 1972"/>
              <a:gd name="T67" fmla="*/ 111 h 125"/>
              <a:gd name="T68" fmla="*/ 1087 w 1972"/>
              <a:gd name="T69" fmla="*/ 108 h 125"/>
              <a:gd name="T70" fmla="*/ 1119 w 1972"/>
              <a:gd name="T71" fmla="*/ 113 h 125"/>
              <a:gd name="T72" fmla="*/ 1149 w 1972"/>
              <a:gd name="T73" fmla="*/ 120 h 125"/>
              <a:gd name="T74" fmla="*/ 1181 w 1972"/>
              <a:gd name="T75" fmla="*/ 114 h 125"/>
              <a:gd name="T76" fmla="*/ 1212 w 1972"/>
              <a:gd name="T77" fmla="*/ 116 h 125"/>
              <a:gd name="T78" fmla="*/ 1243 w 1972"/>
              <a:gd name="T79" fmla="*/ 118 h 125"/>
              <a:gd name="T80" fmla="*/ 1274 w 1972"/>
              <a:gd name="T81" fmla="*/ 115 h 125"/>
              <a:gd name="T82" fmla="*/ 1306 w 1972"/>
              <a:gd name="T83" fmla="*/ 112 h 125"/>
              <a:gd name="T84" fmla="*/ 1336 w 1972"/>
              <a:gd name="T85" fmla="*/ 113 h 125"/>
              <a:gd name="T86" fmla="*/ 1367 w 1972"/>
              <a:gd name="T87" fmla="*/ 109 h 125"/>
              <a:gd name="T88" fmla="*/ 1399 w 1972"/>
              <a:gd name="T89" fmla="*/ 113 h 125"/>
              <a:gd name="T90" fmla="*/ 1429 w 1972"/>
              <a:gd name="T91" fmla="*/ 118 h 125"/>
              <a:gd name="T92" fmla="*/ 1461 w 1972"/>
              <a:gd name="T93" fmla="*/ 105 h 125"/>
              <a:gd name="T94" fmla="*/ 1492 w 1972"/>
              <a:gd name="T95" fmla="*/ 106 h 125"/>
              <a:gd name="T96" fmla="*/ 1523 w 1972"/>
              <a:gd name="T97" fmla="*/ 112 h 125"/>
              <a:gd name="T98" fmla="*/ 1554 w 1972"/>
              <a:gd name="T99" fmla="*/ 112 h 125"/>
              <a:gd name="T100" fmla="*/ 1584 w 1972"/>
              <a:gd name="T101" fmla="*/ 123 h 125"/>
              <a:gd name="T102" fmla="*/ 1616 w 1972"/>
              <a:gd name="T103" fmla="*/ 121 h 125"/>
              <a:gd name="T104" fmla="*/ 1647 w 1972"/>
              <a:gd name="T105" fmla="*/ 117 h 125"/>
              <a:gd name="T106" fmla="*/ 1678 w 1972"/>
              <a:gd name="T107" fmla="*/ 122 h 125"/>
              <a:gd name="T108" fmla="*/ 1709 w 1972"/>
              <a:gd name="T109" fmla="*/ 114 h 125"/>
              <a:gd name="T110" fmla="*/ 1741 w 1972"/>
              <a:gd name="T111" fmla="*/ 114 h 125"/>
              <a:gd name="T112" fmla="*/ 1771 w 1972"/>
              <a:gd name="T113" fmla="*/ 113 h 125"/>
              <a:gd name="T114" fmla="*/ 1803 w 1972"/>
              <a:gd name="T115" fmla="*/ 116 h 125"/>
              <a:gd name="T116" fmla="*/ 1834 w 1972"/>
              <a:gd name="T117" fmla="*/ 106 h 125"/>
              <a:gd name="T118" fmla="*/ 1864 w 1972"/>
              <a:gd name="T119" fmla="*/ 113 h 125"/>
              <a:gd name="T120" fmla="*/ 1896 w 1972"/>
              <a:gd name="T121" fmla="*/ 114 h 125"/>
              <a:gd name="T122" fmla="*/ 1926 w 1972"/>
              <a:gd name="T123" fmla="*/ 104 h 125"/>
              <a:gd name="T124" fmla="*/ 1958 w 1972"/>
              <a:gd name="T125" fmla="*/ 10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125">
                <a:moveTo>
                  <a:pt x="0" y="109"/>
                </a:moveTo>
                <a:lnTo>
                  <a:pt x="1" y="109"/>
                </a:lnTo>
                <a:lnTo>
                  <a:pt x="1" y="108"/>
                </a:lnTo>
                <a:lnTo>
                  <a:pt x="1" y="109"/>
                </a:lnTo>
                <a:lnTo>
                  <a:pt x="2" y="109"/>
                </a:lnTo>
                <a:lnTo>
                  <a:pt x="2" y="111"/>
                </a:lnTo>
                <a:lnTo>
                  <a:pt x="3" y="111"/>
                </a:lnTo>
                <a:lnTo>
                  <a:pt x="3" y="109"/>
                </a:lnTo>
                <a:lnTo>
                  <a:pt x="3" y="108"/>
                </a:lnTo>
                <a:lnTo>
                  <a:pt x="4" y="106"/>
                </a:lnTo>
                <a:lnTo>
                  <a:pt x="4" y="104"/>
                </a:lnTo>
                <a:lnTo>
                  <a:pt x="6" y="102"/>
                </a:lnTo>
                <a:lnTo>
                  <a:pt x="6" y="98"/>
                </a:lnTo>
                <a:lnTo>
                  <a:pt x="6" y="96"/>
                </a:lnTo>
                <a:lnTo>
                  <a:pt x="7" y="95"/>
                </a:lnTo>
                <a:lnTo>
                  <a:pt x="7" y="95"/>
                </a:lnTo>
                <a:lnTo>
                  <a:pt x="8" y="95"/>
                </a:lnTo>
                <a:lnTo>
                  <a:pt x="8" y="94"/>
                </a:lnTo>
                <a:lnTo>
                  <a:pt x="8" y="94"/>
                </a:lnTo>
                <a:lnTo>
                  <a:pt x="9" y="93"/>
                </a:lnTo>
                <a:lnTo>
                  <a:pt x="9" y="91"/>
                </a:lnTo>
                <a:lnTo>
                  <a:pt x="10" y="90"/>
                </a:lnTo>
                <a:lnTo>
                  <a:pt x="10" y="89"/>
                </a:lnTo>
                <a:lnTo>
                  <a:pt x="11" y="88"/>
                </a:lnTo>
                <a:lnTo>
                  <a:pt x="11" y="87"/>
                </a:lnTo>
                <a:lnTo>
                  <a:pt x="11" y="87"/>
                </a:lnTo>
                <a:lnTo>
                  <a:pt x="12" y="86"/>
                </a:lnTo>
                <a:lnTo>
                  <a:pt x="12" y="85"/>
                </a:lnTo>
                <a:lnTo>
                  <a:pt x="13" y="84"/>
                </a:lnTo>
                <a:lnTo>
                  <a:pt x="13" y="84"/>
                </a:lnTo>
                <a:lnTo>
                  <a:pt x="13" y="82"/>
                </a:lnTo>
                <a:lnTo>
                  <a:pt x="15" y="81"/>
                </a:lnTo>
                <a:lnTo>
                  <a:pt x="15" y="80"/>
                </a:lnTo>
                <a:lnTo>
                  <a:pt x="16" y="78"/>
                </a:lnTo>
                <a:lnTo>
                  <a:pt x="16" y="77"/>
                </a:lnTo>
                <a:lnTo>
                  <a:pt x="16" y="77"/>
                </a:lnTo>
                <a:lnTo>
                  <a:pt x="17" y="76"/>
                </a:lnTo>
                <a:lnTo>
                  <a:pt x="17" y="75"/>
                </a:lnTo>
                <a:lnTo>
                  <a:pt x="18" y="73"/>
                </a:lnTo>
                <a:lnTo>
                  <a:pt x="18" y="72"/>
                </a:lnTo>
                <a:lnTo>
                  <a:pt x="18" y="71"/>
                </a:lnTo>
                <a:lnTo>
                  <a:pt x="19" y="70"/>
                </a:lnTo>
                <a:lnTo>
                  <a:pt x="19" y="70"/>
                </a:lnTo>
                <a:lnTo>
                  <a:pt x="20" y="69"/>
                </a:lnTo>
                <a:lnTo>
                  <a:pt x="20" y="69"/>
                </a:lnTo>
                <a:lnTo>
                  <a:pt x="20" y="68"/>
                </a:lnTo>
                <a:lnTo>
                  <a:pt x="21" y="68"/>
                </a:lnTo>
                <a:lnTo>
                  <a:pt x="21" y="68"/>
                </a:lnTo>
                <a:lnTo>
                  <a:pt x="22" y="66"/>
                </a:lnTo>
                <a:lnTo>
                  <a:pt x="22" y="64"/>
                </a:lnTo>
                <a:lnTo>
                  <a:pt x="22" y="61"/>
                </a:lnTo>
                <a:lnTo>
                  <a:pt x="24" y="61"/>
                </a:lnTo>
                <a:lnTo>
                  <a:pt x="24" y="61"/>
                </a:lnTo>
                <a:lnTo>
                  <a:pt x="25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6" y="57"/>
                </a:lnTo>
                <a:lnTo>
                  <a:pt x="27" y="57"/>
                </a:lnTo>
                <a:lnTo>
                  <a:pt x="27" y="54"/>
                </a:lnTo>
                <a:lnTo>
                  <a:pt x="28" y="54"/>
                </a:lnTo>
                <a:lnTo>
                  <a:pt x="28" y="52"/>
                </a:lnTo>
                <a:lnTo>
                  <a:pt x="28" y="51"/>
                </a:lnTo>
                <a:lnTo>
                  <a:pt x="29" y="50"/>
                </a:lnTo>
                <a:lnTo>
                  <a:pt x="29" y="50"/>
                </a:lnTo>
                <a:lnTo>
                  <a:pt x="30" y="50"/>
                </a:lnTo>
                <a:lnTo>
                  <a:pt x="30" y="51"/>
                </a:lnTo>
                <a:lnTo>
                  <a:pt x="30" y="50"/>
                </a:lnTo>
                <a:lnTo>
                  <a:pt x="31" y="49"/>
                </a:lnTo>
                <a:lnTo>
                  <a:pt x="31" y="49"/>
                </a:lnTo>
                <a:lnTo>
                  <a:pt x="33" y="48"/>
                </a:lnTo>
                <a:lnTo>
                  <a:pt x="33" y="48"/>
                </a:lnTo>
                <a:lnTo>
                  <a:pt x="33" y="48"/>
                </a:lnTo>
                <a:lnTo>
                  <a:pt x="34" y="48"/>
                </a:lnTo>
                <a:lnTo>
                  <a:pt x="34" y="48"/>
                </a:lnTo>
                <a:lnTo>
                  <a:pt x="35" y="47"/>
                </a:lnTo>
                <a:lnTo>
                  <a:pt x="35" y="47"/>
                </a:lnTo>
                <a:lnTo>
                  <a:pt x="35" y="45"/>
                </a:lnTo>
                <a:lnTo>
                  <a:pt x="36" y="44"/>
                </a:lnTo>
                <a:lnTo>
                  <a:pt x="36" y="42"/>
                </a:lnTo>
                <a:lnTo>
                  <a:pt x="37" y="42"/>
                </a:lnTo>
                <a:lnTo>
                  <a:pt x="37" y="41"/>
                </a:lnTo>
                <a:lnTo>
                  <a:pt x="37" y="40"/>
                </a:lnTo>
                <a:lnTo>
                  <a:pt x="38" y="41"/>
                </a:lnTo>
                <a:lnTo>
                  <a:pt x="38" y="39"/>
                </a:lnTo>
                <a:lnTo>
                  <a:pt x="39" y="40"/>
                </a:lnTo>
                <a:lnTo>
                  <a:pt x="39" y="39"/>
                </a:lnTo>
                <a:lnTo>
                  <a:pt x="40" y="39"/>
                </a:lnTo>
                <a:lnTo>
                  <a:pt x="40" y="39"/>
                </a:lnTo>
                <a:lnTo>
                  <a:pt x="40" y="41"/>
                </a:lnTo>
                <a:lnTo>
                  <a:pt x="42" y="40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3" y="38"/>
                </a:lnTo>
                <a:lnTo>
                  <a:pt x="44" y="35"/>
                </a:lnTo>
                <a:lnTo>
                  <a:pt x="44" y="34"/>
                </a:lnTo>
                <a:lnTo>
                  <a:pt x="45" y="33"/>
                </a:lnTo>
                <a:lnTo>
                  <a:pt x="45" y="32"/>
                </a:lnTo>
                <a:lnTo>
                  <a:pt x="45" y="31"/>
                </a:lnTo>
                <a:lnTo>
                  <a:pt x="46" y="31"/>
                </a:lnTo>
                <a:lnTo>
                  <a:pt x="46" y="30"/>
                </a:lnTo>
                <a:lnTo>
                  <a:pt x="47" y="31"/>
                </a:lnTo>
                <a:lnTo>
                  <a:pt x="47" y="29"/>
                </a:lnTo>
                <a:lnTo>
                  <a:pt x="47" y="30"/>
                </a:lnTo>
                <a:lnTo>
                  <a:pt x="48" y="27"/>
                </a:lnTo>
                <a:lnTo>
                  <a:pt x="48" y="26"/>
                </a:lnTo>
                <a:lnTo>
                  <a:pt x="49" y="24"/>
                </a:lnTo>
                <a:lnTo>
                  <a:pt x="49" y="25"/>
                </a:lnTo>
                <a:lnTo>
                  <a:pt x="49" y="24"/>
                </a:lnTo>
                <a:lnTo>
                  <a:pt x="51" y="26"/>
                </a:lnTo>
                <a:lnTo>
                  <a:pt x="51" y="27"/>
                </a:lnTo>
                <a:lnTo>
                  <a:pt x="52" y="26"/>
                </a:lnTo>
                <a:lnTo>
                  <a:pt x="52" y="27"/>
                </a:lnTo>
                <a:lnTo>
                  <a:pt x="53" y="27"/>
                </a:lnTo>
                <a:lnTo>
                  <a:pt x="53" y="27"/>
                </a:lnTo>
                <a:lnTo>
                  <a:pt x="53" y="26"/>
                </a:lnTo>
                <a:lnTo>
                  <a:pt x="54" y="25"/>
                </a:lnTo>
                <a:lnTo>
                  <a:pt x="54" y="26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6" y="21"/>
                </a:lnTo>
                <a:lnTo>
                  <a:pt x="56" y="21"/>
                </a:lnTo>
                <a:lnTo>
                  <a:pt x="57" y="20"/>
                </a:lnTo>
                <a:lnTo>
                  <a:pt x="57" y="18"/>
                </a:lnTo>
                <a:lnTo>
                  <a:pt x="57" y="18"/>
                </a:lnTo>
                <a:lnTo>
                  <a:pt x="58" y="20"/>
                </a:lnTo>
                <a:lnTo>
                  <a:pt x="58" y="20"/>
                </a:lnTo>
                <a:lnTo>
                  <a:pt x="60" y="20"/>
                </a:lnTo>
                <a:lnTo>
                  <a:pt x="60" y="20"/>
                </a:lnTo>
                <a:lnTo>
                  <a:pt x="60" y="22"/>
                </a:lnTo>
                <a:lnTo>
                  <a:pt x="61" y="20"/>
                </a:lnTo>
                <a:lnTo>
                  <a:pt x="61" y="20"/>
                </a:lnTo>
                <a:lnTo>
                  <a:pt x="62" y="20"/>
                </a:lnTo>
                <a:lnTo>
                  <a:pt x="62" y="18"/>
                </a:lnTo>
                <a:lnTo>
                  <a:pt x="62" y="18"/>
                </a:lnTo>
                <a:lnTo>
                  <a:pt x="63" y="17"/>
                </a:lnTo>
                <a:lnTo>
                  <a:pt x="63" y="17"/>
                </a:lnTo>
                <a:lnTo>
                  <a:pt x="64" y="17"/>
                </a:lnTo>
                <a:lnTo>
                  <a:pt x="64" y="17"/>
                </a:lnTo>
                <a:lnTo>
                  <a:pt x="64" y="17"/>
                </a:lnTo>
                <a:lnTo>
                  <a:pt x="65" y="17"/>
                </a:lnTo>
                <a:lnTo>
                  <a:pt x="65" y="17"/>
                </a:lnTo>
                <a:lnTo>
                  <a:pt x="66" y="17"/>
                </a:lnTo>
                <a:lnTo>
                  <a:pt x="66" y="17"/>
                </a:lnTo>
                <a:lnTo>
                  <a:pt x="67" y="16"/>
                </a:lnTo>
                <a:lnTo>
                  <a:pt x="67" y="15"/>
                </a:lnTo>
                <a:lnTo>
                  <a:pt x="67" y="14"/>
                </a:lnTo>
                <a:lnTo>
                  <a:pt x="69" y="14"/>
                </a:lnTo>
                <a:lnTo>
                  <a:pt x="69" y="14"/>
                </a:lnTo>
                <a:lnTo>
                  <a:pt x="70" y="14"/>
                </a:lnTo>
                <a:lnTo>
                  <a:pt x="70" y="12"/>
                </a:lnTo>
                <a:lnTo>
                  <a:pt x="70" y="11"/>
                </a:lnTo>
                <a:lnTo>
                  <a:pt x="71" y="11"/>
                </a:lnTo>
                <a:lnTo>
                  <a:pt x="71" y="11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lnTo>
                  <a:pt x="73" y="8"/>
                </a:lnTo>
                <a:lnTo>
                  <a:pt x="73" y="8"/>
                </a:lnTo>
                <a:lnTo>
                  <a:pt x="74" y="7"/>
                </a:lnTo>
                <a:lnTo>
                  <a:pt x="74" y="8"/>
                </a:lnTo>
                <a:lnTo>
                  <a:pt x="74" y="8"/>
                </a:lnTo>
                <a:lnTo>
                  <a:pt x="75" y="7"/>
                </a:lnTo>
                <a:lnTo>
                  <a:pt x="75" y="6"/>
                </a:lnTo>
                <a:lnTo>
                  <a:pt x="76" y="6"/>
                </a:lnTo>
                <a:lnTo>
                  <a:pt x="76" y="7"/>
                </a:lnTo>
                <a:lnTo>
                  <a:pt x="76" y="8"/>
                </a:lnTo>
                <a:lnTo>
                  <a:pt x="78" y="8"/>
                </a:lnTo>
                <a:lnTo>
                  <a:pt x="78" y="8"/>
                </a:lnTo>
                <a:lnTo>
                  <a:pt x="79" y="8"/>
                </a:lnTo>
                <a:lnTo>
                  <a:pt x="79" y="7"/>
                </a:lnTo>
                <a:lnTo>
                  <a:pt x="79" y="7"/>
                </a:lnTo>
                <a:lnTo>
                  <a:pt x="80" y="5"/>
                </a:lnTo>
                <a:lnTo>
                  <a:pt x="80" y="5"/>
                </a:lnTo>
                <a:lnTo>
                  <a:pt x="81" y="5"/>
                </a:lnTo>
                <a:lnTo>
                  <a:pt x="81" y="6"/>
                </a:lnTo>
                <a:lnTo>
                  <a:pt x="82" y="6"/>
                </a:lnTo>
                <a:lnTo>
                  <a:pt x="82" y="6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4"/>
                </a:lnTo>
                <a:lnTo>
                  <a:pt x="84" y="3"/>
                </a:lnTo>
                <a:lnTo>
                  <a:pt x="84" y="3"/>
                </a:lnTo>
                <a:lnTo>
                  <a:pt x="85" y="3"/>
                </a:lnTo>
                <a:lnTo>
                  <a:pt x="85" y="4"/>
                </a:lnTo>
                <a:lnTo>
                  <a:pt x="87" y="3"/>
                </a:lnTo>
                <a:lnTo>
                  <a:pt x="87" y="2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3"/>
                </a:lnTo>
                <a:lnTo>
                  <a:pt x="89" y="4"/>
                </a:lnTo>
                <a:lnTo>
                  <a:pt x="89" y="4"/>
                </a:lnTo>
                <a:lnTo>
                  <a:pt x="90" y="4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3"/>
                </a:lnTo>
                <a:lnTo>
                  <a:pt x="93" y="3"/>
                </a:lnTo>
                <a:lnTo>
                  <a:pt x="93" y="5"/>
                </a:lnTo>
                <a:lnTo>
                  <a:pt x="93" y="6"/>
                </a:lnTo>
                <a:lnTo>
                  <a:pt x="94" y="7"/>
                </a:lnTo>
                <a:lnTo>
                  <a:pt x="94" y="9"/>
                </a:lnTo>
                <a:lnTo>
                  <a:pt x="96" y="11"/>
                </a:lnTo>
                <a:lnTo>
                  <a:pt x="96" y="11"/>
                </a:lnTo>
                <a:lnTo>
                  <a:pt x="97" y="11"/>
                </a:lnTo>
                <a:lnTo>
                  <a:pt x="97" y="8"/>
                </a:lnTo>
                <a:lnTo>
                  <a:pt x="97" y="7"/>
                </a:lnTo>
                <a:lnTo>
                  <a:pt x="98" y="7"/>
                </a:lnTo>
                <a:lnTo>
                  <a:pt x="98" y="6"/>
                </a:lnTo>
                <a:lnTo>
                  <a:pt x="99" y="6"/>
                </a:lnTo>
                <a:lnTo>
                  <a:pt x="99" y="7"/>
                </a:lnTo>
                <a:lnTo>
                  <a:pt x="99" y="7"/>
                </a:lnTo>
                <a:lnTo>
                  <a:pt x="100" y="5"/>
                </a:lnTo>
                <a:lnTo>
                  <a:pt x="100" y="5"/>
                </a:lnTo>
                <a:lnTo>
                  <a:pt x="101" y="7"/>
                </a:lnTo>
                <a:lnTo>
                  <a:pt x="101" y="6"/>
                </a:lnTo>
                <a:lnTo>
                  <a:pt x="101" y="7"/>
                </a:lnTo>
                <a:lnTo>
                  <a:pt x="102" y="8"/>
                </a:lnTo>
                <a:lnTo>
                  <a:pt x="102" y="7"/>
                </a:lnTo>
                <a:lnTo>
                  <a:pt x="103" y="8"/>
                </a:lnTo>
                <a:lnTo>
                  <a:pt x="103" y="8"/>
                </a:lnTo>
                <a:lnTo>
                  <a:pt x="103" y="9"/>
                </a:lnTo>
                <a:lnTo>
                  <a:pt x="105" y="9"/>
                </a:lnTo>
                <a:lnTo>
                  <a:pt x="105" y="11"/>
                </a:lnTo>
                <a:lnTo>
                  <a:pt x="106" y="9"/>
                </a:lnTo>
                <a:lnTo>
                  <a:pt x="106" y="9"/>
                </a:lnTo>
                <a:lnTo>
                  <a:pt x="106" y="9"/>
                </a:lnTo>
                <a:lnTo>
                  <a:pt x="107" y="9"/>
                </a:lnTo>
                <a:lnTo>
                  <a:pt x="107" y="9"/>
                </a:lnTo>
                <a:lnTo>
                  <a:pt x="108" y="8"/>
                </a:lnTo>
                <a:lnTo>
                  <a:pt x="108" y="8"/>
                </a:lnTo>
                <a:lnTo>
                  <a:pt x="109" y="9"/>
                </a:lnTo>
                <a:lnTo>
                  <a:pt x="109" y="8"/>
                </a:lnTo>
                <a:lnTo>
                  <a:pt x="109" y="8"/>
                </a:lnTo>
                <a:lnTo>
                  <a:pt x="110" y="7"/>
                </a:lnTo>
                <a:lnTo>
                  <a:pt x="110" y="6"/>
                </a:lnTo>
                <a:lnTo>
                  <a:pt x="111" y="6"/>
                </a:lnTo>
                <a:lnTo>
                  <a:pt x="111" y="6"/>
                </a:lnTo>
                <a:lnTo>
                  <a:pt x="111" y="6"/>
                </a:lnTo>
                <a:lnTo>
                  <a:pt x="112" y="6"/>
                </a:lnTo>
                <a:lnTo>
                  <a:pt x="112" y="6"/>
                </a:lnTo>
                <a:lnTo>
                  <a:pt x="114" y="8"/>
                </a:lnTo>
                <a:lnTo>
                  <a:pt x="114" y="7"/>
                </a:lnTo>
                <a:lnTo>
                  <a:pt x="114" y="8"/>
                </a:lnTo>
                <a:lnTo>
                  <a:pt x="115" y="8"/>
                </a:lnTo>
                <a:lnTo>
                  <a:pt x="115" y="8"/>
                </a:lnTo>
                <a:lnTo>
                  <a:pt x="116" y="9"/>
                </a:lnTo>
                <a:lnTo>
                  <a:pt x="116" y="8"/>
                </a:lnTo>
                <a:lnTo>
                  <a:pt x="116" y="8"/>
                </a:lnTo>
                <a:lnTo>
                  <a:pt x="117" y="9"/>
                </a:lnTo>
                <a:lnTo>
                  <a:pt x="117" y="11"/>
                </a:lnTo>
                <a:lnTo>
                  <a:pt x="118" y="11"/>
                </a:lnTo>
                <a:lnTo>
                  <a:pt x="118" y="12"/>
                </a:lnTo>
                <a:lnTo>
                  <a:pt x="118" y="12"/>
                </a:lnTo>
                <a:lnTo>
                  <a:pt x="119" y="12"/>
                </a:lnTo>
                <a:lnTo>
                  <a:pt x="119" y="13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1" y="13"/>
                </a:lnTo>
                <a:lnTo>
                  <a:pt x="121" y="13"/>
                </a:lnTo>
                <a:lnTo>
                  <a:pt x="123" y="15"/>
                </a:lnTo>
                <a:lnTo>
                  <a:pt x="123" y="15"/>
                </a:lnTo>
                <a:lnTo>
                  <a:pt x="124" y="15"/>
                </a:lnTo>
                <a:lnTo>
                  <a:pt x="124" y="14"/>
                </a:lnTo>
                <a:lnTo>
                  <a:pt x="124" y="14"/>
                </a:lnTo>
                <a:lnTo>
                  <a:pt x="125" y="15"/>
                </a:lnTo>
                <a:lnTo>
                  <a:pt x="125" y="14"/>
                </a:lnTo>
                <a:lnTo>
                  <a:pt x="126" y="14"/>
                </a:lnTo>
                <a:lnTo>
                  <a:pt x="126" y="15"/>
                </a:lnTo>
                <a:lnTo>
                  <a:pt x="126" y="16"/>
                </a:lnTo>
                <a:lnTo>
                  <a:pt x="127" y="15"/>
                </a:lnTo>
                <a:lnTo>
                  <a:pt x="127" y="14"/>
                </a:lnTo>
                <a:lnTo>
                  <a:pt x="128" y="14"/>
                </a:lnTo>
                <a:lnTo>
                  <a:pt x="128" y="14"/>
                </a:lnTo>
                <a:lnTo>
                  <a:pt x="128" y="14"/>
                </a:lnTo>
                <a:lnTo>
                  <a:pt x="129" y="15"/>
                </a:lnTo>
                <a:lnTo>
                  <a:pt x="129" y="15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2" y="16"/>
                </a:lnTo>
                <a:lnTo>
                  <a:pt x="132" y="16"/>
                </a:lnTo>
                <a:lnTo>
                  <a:pt x="133" y="16"/>
                </a:lnTo>
                <a:lnTo>
                  <a:pt x="133" y="16"/>
                </a:lnTo>
                <a:lnTo>
                  <a:pt x="133" y="17"/>
                </a:lnTo>
                <a:lnTo>
                  <a:pt x="134" y="17"/>
                </a:lnTo>
                <a:lnTo>
                  <a:pt x="134" y="16"/>
                </a:lnTo>
                <a:lnTo>
                  <a:pt x="135" y="18"/>
                </a:lnTo>
                <a:lnTo>
                  <a:pt x="135" y="18"/>
                </a:lnTo>
                <a:lnTo>
                  <a:pt x="135" y="20"/>
                </a:lnTo>
                <a:lnTo>
                  <a:pt x="136" y="20"/>
                </a:lnTo>
                <a:lnTo>
                  <a:pt x="136" y="20"/>
                </a:lnTo>
                <a:lnTo>
                  <a:pt x="137" y="20"/>
                </a:lnTo>
                <a:lnTo>
                  <a:pt x="137" y="18"/>
                </a:lnTo>
                <a:lnTo>
                  <a:pt x="138" y="18"/>
                </a:lnTo>
                <a:lnTo>
                  <a:pt x="138" y="18"/>
                </a:lnTo>
                <a:lnTo>
                  <a:pt x="138" y="18"/>
                </a:lnTo>
                <a:lnTo>
                  <a:pt x="139" y="20"/>
                </a:lnTo>
                <a:lnTo>
                  <a:pt x="139" y="18"/>
                </a:lnTo>
                <a:lnTo>
                  <a:pt x="141" y="20"/>
                </a:lnTo>
                <a:lnTo>
                  <a:pt x="141" y="20"/>
                </a:lnTo>
                <a:lnTo>
                  <a:pt x="141" y="17"/>
                </a:lnTo>
                <a:lnTo>
                  <a:pt x="142" y="18"/>
                </a:lnTo>
                <a:lnTo>
                  <a:pt x="142" y="20"/>
                </a:lnTo>
                <a:lnTo>
                  <a:pt x="143" y="20"/>
                </a:lnTo>
                <a:lnTo>
                  <a:pt x="143" y="21"/>
                </a:lnTo>
                <a:lnTo>
                  <a:pt x="143" y="20"/>
                </a:lnTo>
                <a:lnTo>
                  <a:pt x="144" y="21"/>
                </a:lnTo>
                <a:lnTo>
                  <a:pt x="144" y="22"/>
                </a:lnTo>
                <a:lnTo>
                  <a:pt x="145" y="22"/>
                </a:lnTo>
                <a:lnTo>
                  <a:pt x="145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24"/>
                </a:lnTo>
                <a:lnTo>
                  <a:pt x="147" y="24"/>
                </a:lnTo>
                <a:lnTo>
                  <a:pt x="147" y="25"/>
                </a:lnTo>
                <a:lnTo>
                  <a:pt x="147" y="24"/>
                </a:lnTo>
                <a:lnTo>
                  <a:pt x="148" y="24"/>
                </a:lnTo>
                <a:lnTo>
                  <a:pt x="148" y="25"/>
                </a:lnTo>
                <a:lnTo>
                  <a:pt x="150" y="24"/>
                </a:lnTo>
                <a:lnTo>
                  <a:pt x="150" y="26"/>
                </a:lnTo>
                <a:lnTo>
                  <a:pt x="150" y="26"/>
                </a:lnTo>
                <a:lnTo>
                  <a:pt x="151" y="26"/>
                </a:lnTo>
                <a:lnTo>
                  <a:pt x="151" y="29"/>
                </a:lnTo>
                <a:lnTo>
                  <a:pt x="152" y="29"/>
                </a:lnTo>
                <a:lnTo>
                  <a:pt x="152" y="30"/>
                </a:lnTo>
                <a:lnTo>
                  <a:pt x="153" y="30"/>
                </a:lnTo>
                <a:lnTo>
                  <a:pt x="153" y="29"/>
                </a:lnTo>
                <a:lnTo>
                  <a:pt x="153" y="30"/>
                </a:lnTo>
                <a:lnTo>
                  <a:pt x="154" y="27"/>
                </a:lnTo>
                <a:lnTo>
                  <a:pt x="154" y="27"/>
                </a:lnTo>
                <a:lnTo>
                  <a:pt x="155" y="26"/>
                </a:lnTo>
                <a:lnTo>
                  <a:pt x="155" y="27"/>
                </a:lnTo>
                <a:lnTo>
                  <a:pt x="155" y="27"/>
                </a:lnTo>
                <a:lnTo>
                  <a:pt x="156" y="26"/>
                </a:lnTo>
                <a:lnTo>
                  <a:pt x="156" y="25"/>
                </a:lnTo>
                <a:lnTo>
                  <a:pt x="157" y="26"/>
                </a:lnTo>
                <a:lnTo>
                  <a:pt x="157" y="26"/>
                </a:lnTo>
                <a:lnTo>
                  <a:pt x="157" y="27"/>
                </a:lnTo>
                <a:lnTo>
                  <a:pt x="159" y="27"/>
                </a:lnTo>
                <a:lnTo>
                  <a:pt x="159" y="26"/>
                </a:lnTo>
                <a:lnTo>
                  <a:pt x="160" y="25"/>
                </a:lnTo>
                <a:lnTo>
                  <a:pt x="160" y="25"/>
                </a:lnTo>
                <a:lnTo>
                  <a:pt x="160" y="25"/>
                </a:lnTo>
                <a:lnTo>
                  <a:pt x="161" y="24"/>
                </a:lnTo>
                <a:lnTo>
                  <a:pt x="161" y="25"/>
                </a:lnTo>
                <a:lnTo>
                  <a:pt x="162" y="25"/>
                </a:lnTo>
                <a:lnTo>
                  <a:pt x="162" y="26"/>
                </a:lnTo>
                <a:lnTo>
                  <a:pt x="162" y="26"/>
                </a:lnTo>
                <a:lnTo>
                  <a:pt x="163" y="27"/>
                </a:lnTo>
                <a:lnTo>
                  <a:pt x="163" y="27"/>
                </a:lnTo>
                <a:lnTo>
                  <a:pt x="164" y="27"/>
                </a:lnTo>
                <a:lnTo>
                  <a:pt x="164" y="26"/>
                </a:lnTo>
                <a:lnTo>
                  <a:pt x="164" y="25"/>
                </a:lnTo>
                <a:lnTo>
                  <a:pt x="165" y="25"/>
                </a:lnTo>
                <a:lnTo>
                  <a:pt x="165" y="26"/>
                </a:lnTo>
                <a:lnTo>
                  <a:pt x="166" y="27"/>
                </a:lnTo>
                <a:lnTo>
                  <a:pt x="166" y="26"/>
                </a:lnTo>
                <a:lnTo>
                  <a:pt x="168" y="26"/>
                </a:lnTo>
                <a:lnTo>
                  <a:pt x="168" y="27"/>
                </a:lnTo>
                <a:lnTo>
                  <a:pt x="168" y="26"/>
                </a:lnTo>
                <a:lnTo>
                  <a:pt x="169" y="29"/>
                </a:lnTo>
                <a:lnTo>
                  <a:pt x="169" y="29"/>
                </a:lnTo>
                <a:lnTo>
                  <a:pt x="170" y="30"/>
                </a:lnTo>
                <a:lnTo>
                  <a:pt x="170" y="27"/>
                </a:lnTo>
                <a:lnTo>
                  <a:pt x="170" y="29"/>
                </a:lnTo>
                <a:lnTo>
                  <a:pt x="171" y="29"/>
                </a:lnTo>
                <a:lnTo>
                  <a:pt x="171" y="29"/>
                </a:lnTo>
                <a:lnTo>
                  <a:pt x="172" y="29"/>
                </a:lnTo>
                <a:lnTo>
                  <a:pt x="172" y="27"/>
                </a:lnTo>
                <a:lnTo>
                  <a:pt x="172" y="27"/>
                </a:lnTo>
                <a:lnTo>
                  <a:pt x="173" y="27"/>
                </a:lnTo>
                <a:lnTo>
                  <a:pt x="173" y="30"/>
                </a:lnTo>
                <a:lnTo>
                  <a:pt x="174" y="30"/>
                </a:lnTo>
                <a:lnTo>
                  <a:pt x="174" y="32"/>
                </a:lnTo>
                <a:lnTo>
                  <a:pt x="174" y="33"/>
                </a:lnTo>
                <a:lnTo>
                  <a:pt x="175" y="34"/>
                </a:lnTo>
                <a:lnTo>
                  <a:pt x="175" y="34"/>
                </a:lnTo>
                <a:lnTo>
                  <a:pt x="177" y="34"/>
                </a:lnTo>
                <a:lnTo>
                  <a:pt x="177" y="36"/>
                </a:lnTo>
                <a:lnTo>
                  <a:pt x="177" y="36"/>
                </a:lnTo>
                <a:lnTo>
                  <a:pt x="178" y="35"/>
                </a:lnTo>
                <a:lnTo>
                  <a:pt x="178" y="36"/>
                </a:lnTo>
                <a:lnTo>
                  <a:pt x="179" y="36"/>
                </a:lnTo>
                <a:lnTo>
                  <a:pt x="179" y="36"/>
                </a:lnTo>
                <a:lnTo>
                  <a:pt x="180" y="39"/>
                </a:lnTo>
                <a:lnTo>
                  <a:pt x="180" y="39"/>
                </a:lnTo>
                <a:lnTo>
                  <a:pt x="180" y="39"/>
                </a:lnTo>
                <a:lnTo>
                  <a:pt x="181" y="38"/>
                </a:lnTo>
                <a:lnTo>
                  <a:pt x="181" y="39"/>
                </a:lnTo>
                <a:lnTo>
                  <a:pt x="182" y="38"/>
                </a:lnTo>
                <a:lnTo>
                  <a:pt x="182" y="36"/>
                </a:lnTo>
                <a:lnTo>
                  <a:pt x="182" y="35"/>
                </a:lnTo>
                <a:lnTo>
                  <a:pt x="183" y="35"/>
                </a:lnTo>
                <a:lnTo>
                  <a:pt x="183" y="36"/>
                </a:lnTo>
                <a:lnTo>
                  <a:pt x="184" y="36"/>
                </a:lnTo>
                <a:lnTo>
                  <a:pt x="184" y="38"/>
                </a:lnTo>
                <a:lnTo>
                  <a:pt x="184" y="39"/>
                </a:lnTo>
                <a:lnTo>
                  <a:pt x="186" y="40"/>
                </a:lnTo>
                <a:lnTo>
                  <a:pt x="186" y="41"/>
                </a:lnTo>
                <a:lnTo>
                  <a:pt x="187" y="41"/>
                </a:lnTo>
                <a:lnTo>
                  <a:pt x="187" y="41"/>
                </a:lnTo>
                <a:lnTo>
                  <a:pt x="187" y="42"/>
                </a:lnTo>
                <a:lnTo>
                  <a:pt x="188" y="42"/>
                </a:lnTo>
                <a:lnTo>
                  <a:pt x="188" y="42"/>
                </a:lnTo>
                <a:lnTo>
                  <a:pt x="189" y="41"/>
                </a:lnTo>
                <a:lnTo>
                  <a:pt x="189" y="40"/>
                </a:lnTo>
                <a:lnTo>
                  <a:pt x="189" y="40"/>
                </a:lnTo>
                <a:lnTo>
                  <a:pt x="190" y="40"/>
                </a:lnTo>
                <a:lnTo>
                  <a:pt x="190" y="39"/>
                </a:lnTo>
                <a:lnTo>
                  <a:pt x="191" y="38"/>
                </a:lnTo>
                <a:lnTo>
                  <a:pt x="191" y="35"/>
                </a:lnTo>
                <a:lnTo>
                  <a:pt x="191" y="36"/>
                </a:lnTo>
                <a:lnTo>
                  <a:pt x="192" y="35"/>
                </a:lnTo>
                <a:lnTo>
                  <a:pt x="192" y="35"/>
                </a:lnTo>
                <a:lnTo>
                  <a:pt x="193" y="35"/>
                </a:lnTo>
                <a:lnTo>
                  <a:pt x="193" y="34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96" y="35"/>
                </a:lnTo>
                <a:lnTo>
                  <a:pt x="196" y="36"/>
                </a:lnTo>
                <a:lnTo>
                  <a:pt x="197" y="38"/>
                </a:lnTo>
                <a:lnTo>
                  <a:pt x="197" y="39"/>
                </a:lnTo>
                <a:lnTo>
                  <a:pt x="197" y="39"/>
                </a:lnTo>
                <a:lnTo>
                  <a:pt x="198" y="39"/>
                </a:lnTo>
                <a:lnTo>
                  <a:pt x="198" y="38"/>
                </a:lnTo>
                <a:lnTo>
                  <a:pt x="199" y="39"/>
                </a:lnTo>
                <a:lnTo>
                  <a:pt x="199" y="40"/>
                </a:lnTo>
                <a:lnTo>
                  <a:pt x="199" y="40"/>
                </a:lnTo>
                <a:lnTo>
                  <a:pt x="200" y="39"/>
                </a:lnTo>
                <a:lnTo>
                  <a:pt x="200" y="40"/>
                </a:lnTo>
                <a:lnTo>
                  <a:pt x="201" y="40"/>
                </a:lnTo>
                <a:lnTo>
                  <a:pt x="201" y="41"/>
                </a:lnTo>
                <a:lnTo>
                  <a:pt x="201" y="42"/>
                </a:lnTo>
                <a:lnTo>
                  <a:pt x="202" y="42"/>
                </a:lnTo>
                <a:lnTo>
                  <a:pt x="202" y="42"/>
                </a:lnTo>
                <a:lnTo>
                  <a:pt x="204" y="41"/>
                </a:lnTo>
                <a:lnTo>
                  <a:pt x="204" y="41"/>
                </a:lnTo>
                <a:lnTo>
                  <a:pt x="204" y="41"/>
                </a:lnTo>
                <a:lnTo>
                  <a:pt x="205" y="42"/>
                </a:lnTo>
                <a:lnTo>
                  <a:pt x="205" y="44"/>
                </a:lnTo>
                <a:lnTo>
                  <a:pt x="206" y="44"/>
                </a:lnTo>
                <a:lnTo>
                  <a:pt x="206" y="44"/>
                </a:lnTo>
                <a:lnTo>
                  <a:pt x="206" y="44"/>
                </a:lnTo>
                <a:lnTo>
                  <a:pt x="207" y="44"/>
                </a:lnTo>
                <a:lnTo>
                  <a:pt x="207" y="47"/>
                </a:lnTo>
                <a:lnTo>
                  <a:pt x="208" y="47"/>
                </a:lnTo>
                <a:lnTo>
                  <a:pt x="208" y="47"/>
                </a:lnTo>
                <a:lnTo>
                  <a:pt x="209" y="47"/>
                </a:lnTo>
                <a:lnTo>
                  <a:pt x="209" y="47"/>
                </a:lnTo>
                <a:lnTo>
                  <a:pt x="209" y="47"/>
                </a:lnTo>
                <a:lnTo>
                  <a:pt x="210" y="47"/>
                </a:lnTo>
                <a:lnTo>
                  <a:pt x="210" y="47"/>
                </a:lnTo>
                <a:lnTo>
                  <a:pt x="211" y="48"/>
                </a:lnTo>
                <a:lnTo>
                  <a:pt x="211" y="47"/>
                </a:lnTo>
                <a:lnTo>
                  <a:pt x="211" y="48"/>
                </a:lnTo>
                <a:lnTo>
                  <a:pt x="213" y="48"/>
                </a:lnTo>
                <a:lnTo>
                  <a:pt x="213" y="48"/>
                </a:lnTo>
                <a:lnTo>
                  <a:pt x="214" y="48"/>
                </a:lnTo>
                <a:lnTo>
                  <a:pt x="214" y="48"/>
                </a:lnTo>
                <a:lnTo>
                  <a:pt x="214" y="47"/>
                </a:lnTo>
                <a:lnTo>
                  <a:pt x="215" y="45"/>
                </a:lnTo>
                <a:lnTo>
                  <a:pt x="215" y="45"/>
                </a:lnTo>
                <a:lnTo>
                  <a:pt x="216" y="47"/>
                </a:lnTo>
                <a:lnTo>
                  <a:pt x="216" y="48"/>
                </a:lnTo>
                <a:lnTo>
                  <a:pt x="216" y="48"/>
                </a:lnTo>
                <a:lnTo>
                  <a:pt x="217" y="49"/>
                </a:lnTo>
                <a:lnTo>
                  <a:pt x="217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0"/>
                </a:lnTo>
                <a:lnTo>
                  <a:pt x="219" y="50"/>
                </a:lnTo>
                <a:lnTo>
                  <a:pt x="219" y="51"/>
                </a:lnTo>
                <a:lnTo>
                  <a:pt x="220" y="51"/>
                </a:lnTo>
                <a:lnTo>
                  <a:pt x="220" y="51"/>
                </a:lnTo>
                <a:lnTo>
                  <a:pt x="220" y="51"/>
                </a:lnTo>
                <a:lnTo>
                  <a:pt x="222" y="52"/>
                </a:lnTo>
                <a:lnTo>
                  <a:pt x="222" y="53"/>
                </a:lnTo>
                <a:lnTo>
                  <a:pt x="223" y="53"/>
                </a:lnTo>
                <a:lnTo>
                  <a:pt x="223" y="54"/>
                </a:lnTo>
                <a:lnTo>
                  <a:pt x="224" y="54"/>
                </a:lnTo>
                <a:lnTo>
                  <a:pt x="224" y="56"/>
                </a:lnTo>
                <a:lnTo>
                  <a:pt x="224" y="56"/>
                </a:lnTo>
                <a:lnTo>
                  <a:pt x="225" y="56"/>
                </a:lnTo>
                <a:lnTo>
                  <a:pt x="225" y="56"/>
                </a:lnTo>
                <a:lnTo>
                  <a:pt x="226" y="57"/>
                </a:lnTo>
                <a:lnTo>
                  <a:pt x="226" y="58"/>
                </a:lnTo>
                <a:lnTo>
                  <a:pt x="226" y="58"/>
                </a:lnTo>
                <a:lnTo>
                  <a:pt x="227" y="60"/>
                </a:lnTo>
                <a:lnTo>
                  <a:pt x="227" y="60"/>
                </a:lnTo>
                <a:lnTo>
                  <a:pt x="228" y="61"/>
                </a:lnTo>
                <a:lnTo>
                  <a:pt x="228" y="62"/>
                </a:lnTo>
                <a:lnTo>
                  <a:pt x="228" y="61"/>
                </a:lnTo>
                <a:lnTo>
                  <a:pt x="229" y="60"/>
                </a:lnTo>
                <a:lnTo>
                  <a:pt x="229" y="58"/>
                </a:lnTo>
                <a:lnTo>
                  <a:pt x="231" y="59"/>
                </a:lnTo>
                <a:lnTo>
                  <a:pt x="231" y="59"/>
                </a:lnTo>
                <a:lnTo>
                  <a:pt x="231" y="59"/>
                </a:lnTo>
                <a:lnTo>
                  <a:pt x="232" y="59"/>
                </a:lnTo>
                <a:lnTo>
                  <a:pt x="232" y="59"/>
                </a:lnTo>
                <a:lnTo>
                  <a:pt x="233" y="59"/>
                </a:lnTo>
                <a:lnTo>
                  <a:pt x="233" y="59"/>
                </a:lnTo>
                <a:lnTo>
                  <a:pt x="233" y="60"/>
                </a:lnTo>
                <a:lnTo>
                  <a:pt x="234" y="61"/>
                </a:lnTo>
                <a:lnTo>
                  <a:pt x="234" y="61"/>
                </a:lnTo>
                <a:lnTo>
                  <a:pt x="235" y="60"/>
                </a:lnTo>
                <a:lnTo>
                  <a:pt x="235" y="59"/>
                </a:lnTo>
                <a:lnTo>
                  <a:pt x="236" y="58"/>
                </a:lnTo>
                <a:lnTo>
                  <a:pt x="236" y="58"/>
                </a:lnTo>
                <a:lnTo>
                  <a:pt x="236" y="58"/>
                </a:lnTo>
                <a:lnTo>
                  <a:pt x="237" y="57"/>
                </a:lnTo>
                <a:lnTo>
                  <a:pt x="237" y="58"/>
                </a:lnTo>
                <a:lnTo>
                  <a:pt x="238" y="58"/>
                </a:lnTo>
                <a:lnTo>
                  <a:pt x="238" y="58"/>
                </a:lnTo>
                <a:lnTo>
                  <a:pt x="238" y="57"/>
                </a:lnTo>
                <a:lnTo>
                  <a:pt x="240" y="58"/>
                </a:lnTo>
                <a:lnTo>
                  <a:pt x="240" y="58"/>
                </a:lnTo>
                <a:lnTo>
                  <a:pt x="241" y="58"/>
                </a:lnTo>
                <a:lnTo>
                  <a:pt x="241" y="57"/>
                </a:lnTo>
                <a:lnTo>
                  <a:pt x="241" y="58"/>
                </a:lnTo>
                <a:lnTo>
                  <a:pt x="242" y="59"/>
                </a:lnTo>
                <a:lnTo>
                  <a:pt x="242" y="59"/>
                </a:lnTo>
                <a:lnTo>
                  <a:pt x="243" y="58"/>
                </a:lnTo>
                <a:lnTo>
                  <a:pt x="243" y="60"/>
                </a:lnTo>
                <a:lnTo>
                  <a:pt x="243" y="60"/>
                </a:lnTo>
                <a:lnTo>
                  <a:pt x="244" y="60"/>
                </a:lnTo>
                <a:lnTo>
                  <a:pt x="244" y="61"/>
                </a:lnTo>
                <a:lnTo>
                  <a:pt x="245" y="61"/>
                </a:lnTo>
                <a:lnTo>
                  <a:pt x="245" y="61"/>
                </a:lnTo>
                <a:lnTo>
                  <a:pt x="245" y="62"/>
                </a:lnTo>
                <a:lnTo>
                  <a:pt x="246" y="62"/>
                </a:lnTo>
                <a:lnTo>
                  <a:pt x="246" y="63"/>
                </a:lnTo>
                <a:lnTo>
                  <a:pt x="247" y="63"/>
                </a:lnTo>
                <a:lnTo>
                  <a:pt x="247" y="63"/>
                </a:lnTo>
                <a:lnTo>
                  <a:pt x="247" y="63"/>
                </a:lnTo>
                <a:lnTo>
                  <a:pt x="249" y="62"/>
                </a:lnTo>
                <a:lnTo>
                  <a:pt x="249" y="64"/>
                </a:lnTo>
                <a:lnTo>
                  <a:pt x="250" y="63"/>
                </a:lnTo>
                <a:lnTo>
                  <a:pt x="250" y="64"/>
                </a:lnTo>
                <a:lnTo>
                  <a:pt x="251" y="62"/>
                </a:lnTo>
                <a:lnTo>
                  <a:pt x="251" y="63"/>
                </a:lnTo>
                <a:lnTo>
                  <a:pt x="251" y="62"/>
                </a:lnTo>
                <a:lnTo>
                  <a:pt x="252" y="63"/>
                </a:lnTo>
                <a:lnTo>
                  <a:pt x="252" y="63"/>
                </a:lnTo>
                <a:lnTo>
                  <a:pt x="253" y="63"/>
                </a:lnTo>
                <a:lnTo>
                  <a:pt x="253" y="64"/>
                </a:lnTo>
                <a:lnTo>
                  <a:pt x="253" y="66"/>
                </a:lnTo>
                <a:lnTo>
                  <a:pt x="254" y="66"/>
                </a:lnTo>
                <a:lnTo>
                  <a:pt x="254" y="67"/>
                </a:lnTo>
                <a:lnTo>
                  <a:pt x="255" y="66"/>
                </a:lnTo>
                <a:lnTo>
                  <a:pt x="255" y="67"/>
                </a:lnTo>
                <a:lnTo>
                  <a:pt x="255" y="68"/>
                </a:lnTo>
                <a:lnTo>
                  <a:pt x="256" y="66"/>
                </a:lnTo>
                <a:lnTo>
                  <a:pt x="256" y="68"/>
                </a:lnTo>
                <a:lnTo>
                  <a:pt x="257" y="67"/>
                </a:lnTo>
                <a:lnTo>
                  <a:pt x="257" y="67"/>
                </a:lnTo>
                <a:lnTo>
                  <a:pt x="257" y="68"/>
                </a:lnTo>
                <a:lnTo>
                  <a:pt x="259" y="67"/>
                </a:lnTo>
                <a:lnTo>
                  <a:pt x="259" y="67"/>
                </a:lnTo>
                <a:lnTo>
                  <a:pt x="260" y="67"/>
                </a:lnTo>
                <a:lnTo>
                  <a:pt x="260" y="67"/>
                </a:lnTo>
                <a:lnTo>
                  <a:pt x="260" y="68"/>
                </a:lnTo>
                <a:lnTo>
                  <a:pt x="261" y="68"/>
                </a:lnTo>
                <a:lnTo>
                  <a:pt x="261" y="67"/>
                </a:lnTo>
                <a:lnTo>
                  <a:pt x="262" y="69"/>
                </a:lnTo>
                <a:lnTo>
                  <a:pt x="262" y="69"/>
                </a:lnTo>
                <a:lnTo>
                  <a:pt x="262" y="69"/>
                </a:lnTo>
                <a:lnTo>
                  <a:pt x="263" y="69"/>
                </a:lnTo>
                <a:lnTo>
                  <a:pt x="263" y="69"/>
                </a:lnTo>
                <a:lnTo>
                  <a:pt x="264" y="68"/>
                </a:lnTo>
                <a:lnTo>
                  <a:pt x="264" y="68"/>
                </a:lnTo>
                <a:lnTo>
                  <a:pt x="265" y="67"/>
                </a:lnTo>
                <a:lnTo>
                  <a:pt x="265" y="69"/>
                </a:lnTo>
                <a:lnTo>
                  <a:pt x="265" y="68"/>
                </a:lnTo>
                <a:lnTo>
                  <a:pt x="266" y="69"/>
                </a:lnTo>
                <a:lnTo>
                  <a:pt x="266" y="69"/>
                </a:lnTo>
                <a:lnTo>
                  <a:pt x="268" y="69"/>
                </a:lnTo>
                <a:lnTo>
                  <a:pt x="268" y="69"/>
                </a:lnTo>
                <a:lnTo>
                  <a:pt x="268" y="70"/>
                </a:lnTo>
                <a:lnTo>
                  <a:pt x="269" y="71"/>
                </a:lnTo>
                <a:lnTo>
                  <a:pt x="269" y="71"/>
                </a:lnTo>
                <a:lnTo>
                  <a:pt x="270" y="72"/>
                </a:lnTo>
                <a:lnTo>
                  <a:pt x="270" y="71"/>
                </a:lnTo>
                <a:lnTo>
                  <a:pt x="270" y="70"/>
                </a:lnTo>
                <a:lnTo>
                  <a:pt x="271" y="71"/>
                </a:lnTo>
                <a:lnTo>
                  <a:pt x="271" y="70"/>
                </a:lnTo>
                <a:lnTo>
                  <a:pt x="272" y="70"/>
                </a:lnTo>
                <a:lnTo>
                  <a:pt x="272" y="70"/>
                </a:lnTo>
                <a:lnTo>
                  <a:pt x="272" y="70"/>
                </a:lnTo>
                <a:lnTo>
                  <a:pt x="273" y="71"/>
                </a:lnTo>
                <a:lnTo>
                  <a:pt x="273" y="71"/>
                </a:lnTo>
                <a:lnTo>
                  <a:pt x="274" y="70"/>
                </a:lnTo>
                <a:lnTo>
                  <a:pt x="274" y="70"/>
                </a:lnTo>
                <a:lnTo>
                  <a:pt x="274" y="71"/>
                </a:lnTo>
                <a:lnTo>
                  <a:pt x="275" y="69"/>
                </a:lnTo>
                <a:lnTo>
                  <a:pt x="275" y="70"/>
                </a:lnTo>
                <a:lnTo>
                  <a:pt x="277" y="71"/>
                </a:lnTo>
                <a:lnTo>
                  <a:pt x="277" y="72"/>
                </a:lnTo>
                <a:lnTo>
                  <a:pt x="277" y="75"/>
                </a:lnTo>
                <a:lnTo>
                  <a:pt x="278" y="75"/>
                </a:lnTo>
                <a:lnTo>
                  <a:pt x="278" y="75"/>
                </a:lnTo>
                <a:lnTo>
                  <a:pt x="279" y="76"/>
                </a:lnTo>
                <a:lnTo>
                  <a:pt x="279" y="76"/>
                </a:lnTo>
                <a:lnTo>
                  <a:pt x="280" y="75"/>
                </a:lnTo>
                <a:lnTo>
                  <a:pt x="280" y="76"/>
                </a:lnTo>
                <a:lnTo>
                  <a:pt x="280" y="76"/>
                </a:lnTo>
                <a:lnTo>
                  <a:pt x="281" y="75"/>
                </a:lnTo>
                <a:lnTo>
                  <a:pt x="281" y="75"/>
                </a:lnTo>
                <a:lnTo>
                  <a:pt x="282" y="75"/>
                </a:lnTo>
                <a:lnTo>
                  <a:pt x="282" y="73"/>
                </a:lnTo>
                <a:lnTo>
                  <a:pt x="282" y="75"/>
                </a:lnTo>
                <a:lnTo>
                  <a:pt x="283" y="75"/>
                </a:lnTo>
                <a:lnTo>
                  <a:pt x="283" y="75"/>
                </a:lnTo>
                <a:lnTo>
                  <a:pt x="284" y="75"/>
                </a:lnTo>
                <a:lnTo>
                  <a:pt x="284" y="75"/>
                </a:lnTo>
                <a:lnTo>
                  <a:pt x="284" y="76"/>
                </a:lnTo>
                <a:lnTo>
                  <a:pt x="286" y="75"/>
                </a:lnTo>
                <a:lnTo>
                  <a:pt x="286" y="73"/>
                </a:lnTo>
                <a:lnTo>
                  <a:pt x="287" y="72"/>
                </a:lnTo>
                <a:lnTo>
                  <a:pt x="287" y="73"/>
                </a:lnTo>
                <a:lnTo>
                  <a:pt x="287" y="75"/>
                </a:lnTo>
                <a:lnTo>
                  <a:pt x="288" y="75"/>
                </a:lnTo>
                <a:lnTo>
                  <a:pt x="288" y="75"/>
                </a:lnTo>
                <a:lnTo>
                  <a:pt x="289" y="76"/>
                </a:lnTo>
                <a:lnTo>
                  <a:pt x="289" y="76"/>
                </a:lnTo>
                <a:lnTo>
                  <a:pt x="289" y="75"/>
                </a:lnTo>
                <a:lnTo>
                  <a:pt x="290" y="75"/>
                </a:lnTo>
                <a:lnTo>
                  <a:pt x="290" y="75"/>
                </a:lnTo>
                <a:lnTo>
                  <a:pt x="291" y="73"/>
                </a:lnTo>
                <a:lnTo>
                  <a:pt x="291" y="75"/>
                </a:lnTo>
                <a:lnTo>
                  <a:pt x="291" y="73"/>
                </a:lnTo>
                <a:lnTo>
                  <a:pt x="292" y="72"/>
                </a:lnTo>
                <a:lnTo>
                  <a:pt x="292" y="72"/>
                </a:lnTo>
                <a:lnTo>
                  <a:pt x="293" y="70"/>
                </a:lnTo>
                <a:lnTo>
                  <a:pt x="293" y="72"/>
                </a:lnTo>
                <a:lnTo>
                  <a:pt x="295" y="72"/>
                </a:lnTo>
                <a:lnTo>
                  <a:pt x="295" y="73"/>
                </a:lnTo>
                <a:lnTo>
                  <a:pt x="295" y="75"/>
                </a:lnTo>
                <a:lnTo>
                  <a:pt x="296" y="76"/>
                </a:lnTo>
                <a:lnTo>
                  <a:pt x="296" y="78"/>
                </a:lnTo>
                <a:lnTo>
                  <a:pt x="297" y="79"/>
                </a:lnTo>
                <a:lnTo>
                  <a:pt x="297" y="79"/>
                </a:lnTo>
                <a:lnTo>
                  <a:pt x="297" y="78"/>
                </a:lnTo>
                <a:lnTo>
                  <a:pt x="298" y="78"/>
                </a:lnTo>
                <a:lnTo>
                  <a:pt x="298" y="77"/>
                </a:lnTo>
                <a:lnTo>
                  <a:pt x="299" y="76"/>
                </a:lnTo>
                <a:lnTo>
                  <a:pt x="299" y="77"/>
                </a:lnTo>
                <a:lnTo>
                  <a:pt x="299" y="78"/>
                </a:lnTo>
                <a:lnTo>
                  <a:pt x="300" y="78"/>
                </a:lnTo>
                <a:lnTo>
                  <a:pt x="300" y="79"/>
                </a:lnTo>
                <a:lnTo>
                  <a:pt x="301" y="80"/>
                </a:lnTo>
                <a:lnTo>
                  <a:pt x="301" y="80"/>
                </a:lnTo>
                <a:lnTo>
                  <a:pt x="301" y="81"/>
                </a:lnTo>
                <a:lnTo>
                  <a:pt x="302" y="84"/>
                </a:lnTo>
                <a:lnTo>
                  <a:pt x="302" y="84"/>
                </a:lnTo>
                <a:lnTo>
                  <a:pt x="304" y="84"/>
                </a:lnTo>
                <a:lnTo>
                  <a:pt x="304" y="82"/>
                </a:lnTo>
                <a:lnTo>
                  <a:pt x="304" y="82"/>
                </a:lnTo>
                <a:lnTo>
                  <a:pt x="305" y="82"/>
                </a:lnTo>
                <a:lnTo>
                  <a:pt x="305" y="84"/>
                </a:lnTo>
                <a:lnTo>
                  <a:pt x="306" y="84"/>
                </a:lnTo>
                <a:lnTo>
                  <a:pt x="306" y="85"/>
                </a:lnTo>
                <a:lnTo>
                  <a:pt x="307" y="85"/>
                </a:lnTo>
                <a:lnTo>
                  <a:pt x="307" y="87"/>
                </a:lnTo>
                <a:lnTo>
                  <a:pt x="307" y="85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09" y="85"/>
                </a:lnTo>
                <a:lnTo>
                  <a:pt x="310" y="85"/>
                </a:lnTo>
                <a:lnTo>
                  <a:pt x="310" y="85"/>
                </a:lnTo>
                <a:lnTo>
                  <a:pt x="311" y="85"/>
                </a:lnTo>
                <a:lnTo>
                  <a:pt x="311" y="86"/>
                </a:lnTo>
                <a:lnTo>
                  <a:pt x="311" y="86"/>
                </a:lnTo>
                <a:lnTo>
                  <a:pt x="313" y="87"/>
                </a:lnTo>
                <a:lnTo>
                  <a:pt x="313" y="87"/>
                </a:lnTo>
                <a:lnTo>
                  <a:pt x="314" y="88"/>
                </a:lnTo>
                <a:lnTo>
                  <a:pt x="314" y="88"/>
                </a:lnTo>
                <a:lnTo>
                  <a:pt x="314" y="88"/>
                </a:lnTo>
                <a:lnTo>
                  <a:pt x="315" y="89"/>
                </a:lnTo>
                <a:lnTo>
                  <a:pt x="315" y="89"/>
                </a:lnTo>
                <a:lnTo>
                  <a:pt x="316" y="89"/>
                </a:lnTo>
                <a:lnTo>
                  <a:pt x="316" y="89"/>
                </a:lnTo>
                <a:lnTo>
                  <a:pt x="316" y="88"/>
                </a:lnTo>
                <a:lnTo>
                  <a:pt x="317" y="87"/>
                </a:lnTo>
                <a:lnTo>
                  <a:pt x="317" y="89"/>
                </a:lnTo>
                <a:lnTo>
                  <a:pt x="318" y="90"/>
                </a:lnTo>
                <a:lnTo>
                  <a:pt x="318" y="90"/>
                </a:lnTo>
                <a:lnTo>
                  <a:pt x="318" y="90"/>
                </a:lnTo>
                <a:lnTo>
                  <a:pt x="319" y="90"/>
                </a:lnTo>
                <a:lnTo>
                  <a:pt x="319" y="90"/>
                </a:lnTo>
                <a:lnTo>
                  <a:pt x="320" y="90"/>
                </a:lnTo>
                <a:lnTo>
                  <a:pt x="320" y="90"/>
                </a:lnTo>
                <a:lnTo>
                  <a:pt x="322" y="91"/>
                </a:lnTo>
                <a:lnTo>
                  <a:pt x="322" y="90"/>
                </a:lnTo>
                <a:lnTo>
                  <a:pt x="322" y="89"/>
                </a:lnTo>
                <a:lnTo>
                  <a:pt x="323" y="89"/>
                </a:lnTo>
                <a:lnTo>
                  <a:pt x="323" y="89"/>
                </a:lnTo>
                <a:lnTo>
                  <a:pt x="324" y="89"/>
                </a:lnTo>
                <a:lnTo>
                  <a:pt x="324" y="87"/>
                </a:lnTo>
                <a:lnTo>
                  <a:pt x="324" y="87"/>
                </a:lnTo>
                <a:lnTo>
                  <a:pt x="325" y="88"/>
                </a:lnTo>
                <a:lnTo>
                  <a:pt x="325" y="88"/>
                </a:lnTo>
                <a:lnTo>
                  <a:pt x="326" y="89"/>
                </a:lnTo>
                <a:lnTo>
                  <a:pt x="326" y="90"/>
                </a:lnTo>
                <a:lnTo>
                  <a:pt x="326" y="91"/>
                </a:lnTo>
                <a:lnTo>
                  <a:pt x="327" y="91"/>
                </a:lnTo>
                <a:lnTo>
                  <a:pt x="327" y="93"/>
                </a:lnTo>
                <a:lnTo>
                  <a:pt x="328" y="93"/>
                </a:lnTo>
                <a:lnTo>
                  <a:pt x="328" y="93"/>
                </a:lnTo>
                <a:lnTo>
                  <a:pt x="328" y="93"/>
                </a:lnTo>
                <a:lnTo>
                  <a:pt x="329" y="93"/>
                </a:lnTo>
                <a:lnTo>
                  <a:pt x="329" y="94"/>
                </a:lnTo>
                <a:lnTo>
                  <a:pt x="331" y="94"/>
                </a:lnTo>
                <a:lnTo>
                  <a:pt x="331" y="94"/>
                </a:lnTo>
                <a:lnTo>
                  <a:pt x="331" y="94"/>
                </a:lnTo>
                <a:lnTo>
                  <a:pt x="332" y="94"/>
                </a:lnTo>
                <a:lnTo>
                  <a:pt x="332" y="94"/>
                </a:lnTo>
                <a:lnTo>
                  <a:pt x="333" y="94"/>
                </a:lnTo>
                <a:lnTo>
                  <a:pt x="333" y="94"/>
                </a:lnTo>
                <a:lnTo>
                  <a:pt x="333" y="93"/>
                </a:lnTo>
                <a:lnTo>
                  <a:pt x="334" y="94"/>
                </a:lnTo>
                <a:lnTo>
                  <a:pt x="334" y="94"/>
                </a:lnTo>
                <a:lnTo>
                  <a:pt x="335" y="94"/>
                </a:lnTo>
                <a:lnTo>
                  <a:pt x="335" y="94"/>
                </a:lnTo>
                <a:lnTo>
                  <a:pt x="336" y="95"/>
                </a:lnTo>
                <a:lnTo>
                  <a:pt x="336" y="96"/>
                </a:lnTo>
                <a:lnTo>
                  <a:pt x="336" y="96"/>
                </a:lnTo>
                <a:lnTo>
                  <a:pt x="337" y="96"/>
                </a:lnTo>
                <a:lnTo>
                  <a:pt x="337" y="97"/>
                </a:lnTo>
                <a:lnTo>
                  <a:pt x="338" y="97"/>
                </a:lnTo>
                <a:lnTo>
                  <a:pt x="338" y="98"/>
                </a:lnTo>
                <a:lnTo>
                  <a:pt x="338" y="97"/>
                </a:lnTo>
                <a:lnTo>
                  <a:pt x="340" y="96"/>
                </a:lnTo>
                <a:lnTo>
                  <a:pt x="340" y="95"/>
                </a:lnTo>
                <a:lnTo>
                  <a:pt x="341" y="95"/>
                </a:lnTo>
                <a:lnTo>
                  <a:pt x="341" y="94"/>
                </a:lnTo>
                <a:lnTo>
                  <a:pt x="341" y="93"/>
                </a:lnTo>
                <a:lnTo>
                  <a:pt x="342" y="93"/>
                </a:lnTo>
                <a:lnTo>
                  <a:pt x="342" y="93"/>
                </a:lnTo>
                <a:lnTo>
                  <a:pt x="343" y="91"/>
                </a:lnTo>
                <a:lnTo>
                  <a:pt x="343" y="94"/>
                </a:lnTo>
                <a:lnTo>
                  <a:pt x="343" y="93"/>
                </a:lnTo>
                <a:lnTo>
                  <a:pt x="344" y="93"/>
                </a:lnTo>
                <a:lnTo>
                  <a:pt x="344" y="94"/>
                </a:lnTo>
                <a:lnTo>
                  <a:pt x="345" y="94"/>
                </a:lnTo>
                <a:lnTo>
                  <a:pt x="345" y="94"/>
                </a:lnTo>
                <a:lnTo>
                  <a:pt x="345" y="94"/>
                </a:lnTo>
                <a:lnTo>
                  <a:pt x="346" y="93"/>
                </a:lnTo>
                <a:lnTo>
                  <a:pt x="346" y="93"/>
                </a:lnTo>
                <a:lnTo>
                  <a:pt x="347" y="94"/>
                </a:lnTo>
                <a:lnTo>
                  <a:pt x="347" y="93"/>
                </a:lnTo>
                <a:lnTo>
                  <a:pt x="347" y="93"/>
                </a:lnTo>
                <a:lnTo>
                  <a:pt x="349" y="93"/>
                </a:lnTo>
                <a:lnTo>
                  <a:pt x="349" y="93"/>
                </a:lnTo>
                <a:lnTo>
                  <a:pt x="350" y="93"/>
                </a:lnTo>
                <a:lnTo>
                  <a:pt x="350" y="91"/>
                </a:lnTo>
                <a:lnTo>
                  <a:pt x="351" y="91"/>
                </a:lnTo>
                <a:lnTo>
                  <a:pt x="351" y="90"/>
                </a:lnTo>
                <a:lnTo>
                  <a:pt x="351" y="90"/>
                </a:lnTo>
                <a:lnTo>
                  <a:pt x="352" y="91"/>
                </a:lnTo>
                <a:lnTo>
                  <a:pt x="352" y="90"/>
                </a:lnTo>
                <a:lnTo>
                  <a:pt x="353" y="90"/>
                </a:lnTo>
                <a:lnTo>
                  <a:pt x="353" y="91"/>
                </a:lnTo>
                <a:lnTo>
                  <a:pt x="353" y="91"/>
                </a:lnTo>
                <a:lnTo>
                  <a:pt x="354" y="89"/>
                </a:lnTo>
                <a:lnTo>
                  <a:pt x="354" y="90"/>
                </a:lnTo>
                <a:lnTo>
                  <a:pt x="355" y="90"/>
                </a:lnTo>
                <a:lnTo>
                  <a:pt x="355" y="89"/>
                </a:lnTo>
                <a:lnTo>
                  <a:pt x="355" y="89"/>
                </a:lnTo>
                <a:lnTo>
                  <a:pt x="356" y="89"/>
                </a:lnTo>
                <a:lnTo>
                  <a:pt x="356" y="89"/>
                </a:lnTo>
                <a:lnTo>
                  <a:pt x="358" y="89"/>
                </a:lnTo>
                <a:lnTo>
                  <a:pt x="358" y="89"/>
                </a:lnTo>
                <a:lnTo>
                  <a:pt x="358" y="89"/>
                </a:lnTo>
                <a:lnTo>
                  <a:pt x="359" y="90"/>
                </a:lnTo>
                <a:lnTo>
                  <a:pt x="359" y="91"/>
                </a:lnTo>
                <a:lnTo>
                  <a:pt x="360" y="91"/>
                </a:lnTo>
                <a:lnTo>
                  <a:pt x="360" y="91"/>
                </a:lnTo>
                <a:lnTo>
                  <a:pt x="360" y="91"/>
                </a:lnTo>
                <a:lnTo>
                  <a:pt x="361" y="90"/>
                </a:lnTo>
                <a:lnTo>
                  <a:pt x="361" y="90"/>
                </a:lnTo>
                <a:lnTo>
                  <a:pt x="362" y="93"/>
                </a:lnTo>
                <a:lnTo>
                  <a:pt x="362" y="91"/>
                </a:lnTo>
                <a:lnTo>
                  <a:pt x="363" y="93"/>
                </a:lnTo>
                <a:lnTo>
                  <a:pt x="363" y="91"/>
                </a:lnTo>
                <a:lnTo>
                  <a:pt x="363" y="91"/>
                </a:lnTo>
                <a:lnTo>
                  <a:pt x="364" y="89"/>
                </a:lnTo>
                <a:lnTo>
                  <a:pt x="364" y="89"/>
                </a:lnTo>
                <a:lnTo>
                  <a:pt x="365" y="88"/>
                </a:lnTo>
                <a:lnTo>
                  <a:pt x="365" y="89"/>
                </a:lnTo>
                <a:lnTo>
                  <a:pt x="365" y="89"/>
                </a:lnTo>
                <a:lnTo>
                  <a:pt x="367" y="89"/>
                </a:lnTo>
                <a:lnTo>
                  <a:pt x="367" y="90"/>
                </a:lnTo>
                <a:lnTo>
                  <a:pt x="368" y="90"/>
                </a:lnTo>
                <a:lnTo>
                  <a:pt x="368" y="91"/>
                </a:lnTo>
                <a:lnTo>
                  <a:pt x="368" y="91"/>
                </a:lnTo>
                <a:lnTo>
                  <a:pt x="369" y="93"/>
                </a:lnTo>
                <a:lnTo>
                  <a:pt x="369" y="93"/>
                </a:lnTo>
                <a:lnTo>
                  <a:pt x="370" y="94"/>
                </a:lnTo>
                <a:lnTo>
                  <a:pt x="370" y="94"/>
                </a:lnTo>
                <a:lnTo>
                  <a:pt x="370" y="94"/>
                </a:lnTo>
                <a:lnTo>
                  <a:pt x="371" y="93"/>
                </a:lnTo>
                <a:lnTo>
                  <a:pt x="371" y="90"/>
                </a:lnTo>
                <a:lnTo>
                  <a:pt x="372" y="90"/>
                </a:lnTo>
                <a:lnTo>
                  <a:pt x="372" y="89"/>
                </a:lnTo>
                <a:lnTo>
                  <a:pt x="372" y="89"/>
                </a:lnTo>
                <a:lnTo>
                  <a:pt x="373" y="89"/>
                </a:lnTo>
                <a:lnTo>
                  <a:pt x="373" y="89"/>
                </a:lnTo>
                <a:lnTo>
                  <a:pt x="374" y="90"/>
                </a:lnTo>
                <a:lnTo>
                  <a:pt x="374" y="90"/>
                </a:lnTo>
                <a:lnTo>
                  <a:pt x="374" y="91"/>
                </a:lnTo>
                <a:lnTo>
                  <a:pt x="376" y="93"/>
                </a:lnTo>
                <a:lnTo>
                  <a:pt x="376" y="93"/>
                </a:lnTo>
                <a:lnTo>
                  <a:pt x="377" y="91"/>
                </a:lnTo>
                <a:lnTo>
                  <a:pt x="377" y="89"/>
                </a:lnTo>
                <a:lnTo>
                  <a:pt x="378" y="89"/>
                </a:lnTo>
                <a:lnTo>
                  <a:pt x="378" y="88"/>
                </a:lnTo>
                <a:lnTo>
                  <a:pt x="378" y="88"/>
                </a:lnTo>
                <a:lnTo>
                  <a:pt x="379" y="88"/>
                </a:lnTo>
                <a:lnTo>
                  <a:pt x="379" y="88"/>
                </a:lnTo>
                <a:lnTo>
                  <a:pt x="380" y="88"/>
                </a:lnTo>
                <a:lnTo>
                  <a:pt x="380" y="89"/>
                </a:lnTo>
                <a:lnTo>
                  <a:pt x="380" y="89"/>
                </a:lnTo>
                <a:lnTo>
                  <a:pt x="381" y="90"/>
                </a:lnTo>
                <a:lnTo>
                  <a:pt x="381" y="90"/>
                </a:lnTo>
                <a:lnTo>
                  <a:pt x="382" y="90"/>
                </a:lnTo>
                <a:lnTo>
                  <a:pt x="382" y="90"/>
                </a:lnTo>
                <a:lnTo>
                  <a:pt x="382" y="91"/>
                </a:lnTo>
                <a:lnTo>
                  <a:pt x="383" y="93"/>
                </a:lnTo>
                <a:lnTo>
                  <a:pt x="383" y="91"/>
                </a:lnTo>
                <a:lnTo>
                  <a:pt x="385" y="90"/>
                </a:lnTo>
                <a:lnTo>
                  <a:pt x="385" y="91"/>
                </a:lnTo>
                <a:lnTo>
                  <a:pt x="385" y="91"/>
                </a:lnTo>
                <a:lnTo>
                  <a:pt x="386" y="91"/>
                </a:lnTo>
                <a:lnTo>
                  <a:pt x="386" y="91"/>
                </a:lnTo>
                <a:lnTo>
                  <a:pt x="387" y="90"/>
                </a:lnTo>
                <a:lnTo>
                  <a:pt x="387" y="93"/>
                </a:lnTo>
                <a:lnTo>
                  <a:pt x="387" y="93"/>
                </a:lnTo>
                <a:lnTo>
                  <a:pt x="388" y="94"/>
                </a:lnTo>
                <a:lnTo>
                  <a:pt x="388" y="93"/>
                </a:lnTo>
                <a:lnTo>
                  <a:pt x="389" y="94"/>
                </a:lnTo>
                <a:lnTo>
                  <a:pt x="389" y="94"/>
                </a:lnTo>
                <a:lnTo>
                  <a:pt x="389" y="95"/>
                </a:lnTo>
                <a:lnTo>
                  <a:pt x="390" y="95"/>
                </a:lnTo>
                <a:lnTo>
                  <a:pt x="390" y="95"/>
                </a:lnTo>
                <a:lnTo>
                  <a:pt x="391" y="95"/>
                </a:lnTo>
                <a:lnTo>
                  <a:pt x="391" y="94"/>
                </a:lnTo>
                <a:lnTo>
                  <a:pt x="392" y="95"/>
                </a:lnTo>
                <a:lnTo>
                  <a:pt x="392" y="95"/>
                </a:lnTo>
                <a:lnTo>
                  <a:pt x="392" y="96"/>
                </a:lnTo>
                <a:lnTo>
                  <a:pt x="394" y="96"/>
                </a:lnTo>
                <a:lnTo>
                  <a:pt x="394" y="96"/>
                </a:lnTo>
                <a:lnTo>
                  <a:pt x="395" y="97"/>
                </a:lnTo>
                <a:lnTo>
                  <a:pt x="395" y="97"/>
                </a:lnTo>
                <a:lnTo>
                  <a:pt x="395" y="98"/>
                </a:lnTo>
                <a:lnTo>
                  <a:pt x="396" y="97"/>
                </a:lnTo>
                <a:lnTo>
                  <a:pt x="396" y="97"/>
                </a:lnTo>
                <a:lnTo>
                  <a:pt x="397" y="98"/>
                </a:lnTo>
                <a:lnTo>
                  <a:pt x="397" y="98"/>
                </a:lnTo>
                <a:lnTo>
                  <a:pt x="397" y="98"/>
                </a:lnTo>
                <a:lnTo>
                  <a:pt x="398" y="98"/>
                </a:lnTo>
                <a:lnTo>
                  <a:pt x="398" y="97"/>
                </a:lnTo>
                <a:lnTo>
                  <a:pt x="399" y="96"/>
                </a:lnTo>
                <a:lnTo>
                  <a:pt x="399" y="95"/>
                </a:lnTo>
                <a:lnTo>
                  <a:pt x="399" y="95"/>
                </a:lnTo>
                <a:lnTo>
                  <a:pt x="400" y="95"/>
                </a:lnTo>
                <a:lnTo>
                  <a:pt x="400" y="96"/>
                </a:lnTo>
                <a:lnTo>
                  <a:pt x="401" y="95"/>
                </a:lnTo>
                <a:lnTo>
                  <a:pt x="401" y="96"/>
                </a:lnTo>
                <a:lnTo>
                  <a:pt x="401" y="95"/>
                </a:lnTo>
                <a:lnTo>
                  <a:pt x="403" y="95"/>
                </a:lnTo>
                <a:lnTo>
                  <a:pt x="403" y="95"/>
                </a:lnTo>
                <a:lnTo>
                  <a:pt x="404" y="94"/>
                </a:lnTo>
                <a:lnTo>
                  <a:pt x="404" y="94"/>
                </a:lnTo>
                <a:lnTo>
                  <a:pt x="404" y="93"/>
                </a:lnTo>
                <a:lnTo>
                  <a:pt x="405" y="93"/>
                </a:lnTo>
                <a:lnTo>
                  <a:pt x="405" y="93"/>
                </a:lnTo>
                <a:lnTo>
                  <a:pt x="406" y="93"/>
                </a:lnTo>
                <a:lnTo>
                  <a:pt x="406" y="94"/>
                </a:lnTo>
                <a:lnTo>
                  <a:pt x="407" y="95"/>
                </a:lnTo>
                <a:lnTo>
                  <a:pt x="407" y="95"/>
                </a:lnTo>
                <a:lnTo>
                  <a:pt x="407" y="95"/>
                </a:lnTo>
                <a:lnTo>
                  <a:pt x="408" y="95"/>
                </a:lnTo>
                <a:lnTo>
                  <a:pt x="408" y="95"/>
                </a:lnTo>
                <a:lnTo>
                  <a:pt x="409" y="96"/>
                </a:lnTo>
                <a:lnTo>
                  <a:pt x="409" y="96"/>
                </a:lnTo>
                <a:lnTo>
                  <a:pt x="409" y="96"/>
                </a:lnTo>
                <a:lnTo>
                  <a:pt x="410" y="96"/>
                </a:lnTo>
                <a:lnTo>
                  <a:pt x="410" y="96"/>
                </a:lnTo>
                <a:lnTo>
                  <a:pt x="412" y="96"/>
                </a:lnTo>
                <a:lnTo>
                  <a:pt x="412" y="95"/>
                </a:lnTo>
                <a:lnTo>
                  <a:pt x="412" y="95"/>
                </a:lnTo>
                <a:lnTo>
                  <a:pt x="413" y="91"/>
                </a:lnTo>
                <a:lnTo>
                  <a:pt x="413" y="91"/>
                </a:lnTo>
                <a:lnTo>
                  <a:pt x="414" y="90"/>
                </a:lnTo>
                <a:lnTo>
                  <a:pt x="414" y="89"/>
                </a:lnTo>
                <a:lnTo>
                  <a:pt x="414" y="89"/>
                </a:lnTo>
                <a:lnTo>
                  <a:pt x="415" y="88"/>
                </a:lnTo>
                <a:lnTo>
                  <a:pt x="415" y="89"/>
                </a:lnTo>
                <a:lnTo>
                  <a:pt x="416" y="89"/>
                </a:lnTo>
                <a:lnTo>
                  <a:pt x="416" y="90"/>
                </a:lnTo>
                <a:lnTo>
                  <a:pt x="416" y="90"/>
                </a:lnTo>
                <a:lnTo>
                  <a:pt x="417" y="91"/>
                </a:lnTo>
                <a:lnTo>
                  <a:pt x="417" y="91"/>
                </a:lnTo>
                <a:lnTo>
                  <a:pt x="418" y="91"/>
                </a:lnTo>
                <a:lnTo>
                  <a:pt x="418" y="93"/>
                </a:lnTo>
                <a:lnTo>
                  <a:pt x="419" y="93"/>
                </a:lnTo>
                <a:lnTo>
                  <a:pt x="419" y="93"/>
                </a:lnTo>
                <a:lnTo>
                  <a:pt x="419" y="94"/>
                </a:lnTo>
                <a:lnTo>
                  <a:pt x="421" y="94"/>
                </a:lnTo>
                <a:lnTo>
                  <a:pt x="421" y="94"/>
                </a:lnTo>
                <a:lnTo>
                  <a:pt x="422" y="95"/>
                </a:lnTo>
                <a:lnTo>
                  <a:pt x="422" y="94"/>
                </a:lnTo>
                <a:lnTo>
                  <a:pt x="422" y="94"/>
                </a:lnTo>
                <a:lnTo>
                  <a:pt x="423" y="94"/>
                </a:lnTo>
                <a:lnTo>
                  <a:pt x="423" y="93"/>
                </a:lnTo>
                <a:lnTo>
                  <a:pt x="424" y="93"/>
                </a:lnTo>
                <a:lnTo>
                  <a:pt x="424" y="93"/>
                </a:lnTo>
                <a:lnTo>
                  <a:pt x="424" y="91"/>
                </a:lnTo>
                <a:lnTo>
                  <a:pt x="425" y="91"/>
                </a:lnTo>
                <a:lnTo>
                  <a:pt x="425" y="93"/>
                </a:lnTo>
                <a:lnTo>
                  <a:pt x="426" y="93"/>
                </a:lnTo>
                <a:lnTo>
                  <a:pt x="426" y="93"/>
                </a:lnTo>
                <a:lnTo>
                  <a:pt x="426" y="93"/>
                </a:lnTo>
                <a:lnTo>
                  <a:pt x="427" y="93"/>
                </a:lnTo>
                <a:lnTo>
                  <a:pt x="427" y="93"/>
                </a:lnTo>
                <a:lnTo>
                  <a:pt x="428" y="94"/>
                </a:lnTo>
                <a:lnTo>
                  <a:pt x="428" y="94"/>
                </a:lnTo>
                <a:lnTo>
                  <a:pt x="428" y="94"/>
                </a:lnTo>
                <a:lnTo>
                  <a:pt x="430" y="95"/>
                </a:lnTo>
                <a:lnTo>
                  <a:pt x="430" y="94"/>
                </a:lnTo>
                <a:lnTo>
                  <a:pt x="431" y="94"/>
                </a:lnTo>
                <a:lnTo>
                  <a:pt x="431" y="93"/>
                </a:lnTo>
                <a:lnTo>
                  <a:pt x="431" y="93"/>
                </a:lnTo>
                <a:lnTo>
                  <a:pt x="432" y="93"/>
                </a:lnTo>
                <a:lnTo>
                  <a:pt x="432" y="93"/>
                </a:lnTo>
                <a:lnTo>
                  <a:pt x="433" y="93"/>
                </a:lnTo>
                <a:lnTo>
                  <a:pt x="433" y="91"/>
                </a:lnTo>
                <a:lnTo>
                  <a:pt x="434" y="93"/>
                </a:lnTo>
                <a:lnTo>
                  <a:pt x="434" y="93"/>
                </a:lnTo>
                <a:lnTo>
                  <a:pt x="434" y="94"/>
                </a:lnTo>
                <a:lnTo>
                  <a:pt x="435" y="94"/>
                </a:lnTo>
                <a:lnTo>
                  <a:pt x="435" y="95"/>
                </a:lnTo>
                <a:lnTo>
                  <a:pt x="436" y="94"/>
                </a:lnTo>
                <a:lnTo>
                  <a:pt x="436" y="94"/>
                </a:lnTo>
                <a:lnTo>
                  <a:pt x="436" y="94"/>
                </a:lnTo>
                <a:lnTo>
                  <a:pt x="437" y="93"/>
                </a:lnTo>
                <a:lnTo>
                  <a:pt x="437" y="93"/>
                </a:lnTo>
                <a:lnTo>
                  <a:pt x="439" y="91"/>
                </a:lnTo>
                <a:lnTo>
                  <a:pt x="439" y="90"/>
                </a:lnTo>
                <a:lnTo>
                  <a:pt x="439" y="89"/>
                </a:lnTo>
                <a:lnTo>
                  <a:pt x="440" y="89"/>
                </a:lnTo>
                <a:lnTo>
                  <a:pt x="440" y="90"/>
                </a:lnTo>
                <a:lnTo>
                  <a:pt x="441" y="90"/>
                </a:lnTo>
                <a:lnTo>
                  <a:pt x="441" y="91"/>
                </a:lnTo>
                <a:lnTo>
                  <a:pt x="441" y="91"/>
                </a:lnTo>
                <a:lnTo>
                  <a:pt x="442" y="91"/>
                </a:lnTo>
                <a:lnTo>
                  <a:pt x="442" y="91"/>
                </a:lnTo>
                <a:lnTo>
                  <a:pt x="443" y="91"/>
                </a:lnTo>
                <a:lnTo>
                  <a:pt x="443" y="93"/>
                </a:lnTo>
                <a:lnTo>
                  <a:pt x="443" y="94"/>
                </a:lnTo>
                <a:lnTo>
                  <a:pt x="444" y="94"/>
                </a:lnTo>
                <a:lnTo>
                  <a:pt x="444" y="96"/>
                </a:lnTo>
                <a:lnTo>
                  <a:pt x="445" y="95"/>
                </a:lnTo>
                <a:lnTo>
                  <a:pt x="445" y="96"/>
                </a:lnTo>
                <a:lnTo>
                  <a:pt x="445" y="96"/>
                </a:lnTo>
                <a:lnTo>
                  <a:pt x="446" y="96"/>
                </a:lnTo>
                <a:lnTo>
                  <a:pt x="446" y="96"/>
                </a:lnTo>
                <a:lnTo>
                  <a:pt x="448" y="96"/>
                </a:lnTo>
                <a:lnTo>
                  <a:pt x="448" y="97"/>
                </a:lnTo>
                <a:lnTo>
                  <a:pt x="449" y="96"/>
                </a:lnTo>
                <a:lnTo>
                  <a:pt x="449" y="97"/>
                </a:lnTo>
                <a:lnTo>
                  <a:pt x="449" y="96"/>
                </a:lnTo>
                <a:lnTo>
                  <a:pt x="450" y="96"/>
                </a:lnTo>
                <a:lnTo>
                  <a:pt x="450" y="95"/>
                </a:lnTo>
                <a:lnTo>
                  <a:pt x="451" y="95"/>
                </a:lnTo>
                <a:lnTo>
                  <a:pt x="451" y="94"/>
                </a:lnTo>
                <a:lnTo>
                  <a:pt x="451" y="95"/>
                </a:lnTo>
                <a:lnTo>
                  <a:pt x="452" y="96"/>
                </a:lnTo>
                <a:lnTo>
                  <a:pt x="452" y="95"/>
                </a:lnTo>
                <a:lnTo>
                  <a:pt x="453" y="95"/>
                </a:lnTo>
                <a:lnTo>
                  <a:pt x="453" y="94"/>
                </a:lnTo>
                <a:lnTo>
                  <a:pt x="453" y="94"/>
                </a:lnTo>
                <a:lnTo>
                  <a:pt x="454" y="93"/>
                </a:lnTo>
                <a:lnTo>
                  <a:pt x="454" y="94"/>
                </a:lnTo>
                <a:lnTo>
                  <a:pt x="455" y="94"/>
                </a:lnTo>
                <a:lnTo>
                  <a:pt x="455" y="94"/>
                </a:lnTo>
                <a:lnTo>
                  <a:pt x="455" y="94"/>
                </a:lnTo>
                <a:lnTo>
                  <a:pt x="457" y="94"/>
                </a:lnTo>
                <a:lnTo>
                  <a:pt x="457" y="95"/>
                </a:lnTo>
                <a:lnTo>
                  <a:pt x="458" y="96"/>
                </a:lnTo>
                <a:lnTo>
                  <a:pt x="458" y="97"/>
                </a:lnTo>
                <a:lnTo>
                  <a:pt x="458" y="97"/>
                </a:lnTo>
                <a:lnTo>
                  <a:pt x="459" y="97"/>
                </a:lnTo>
                <a:lnTo>
                  <a:pt x="459" y="97"/>
                </a:lnTo>
                <a:lnTo>
                  <a:pt x="460" y="96"/>
                </a:lnTo>
                <a:lnTo>
                  <a:pt x="460" y="95"/>
                </a:lnTo>
                <a:lnTo>
                  <a:pt x="460" y="97"/>
                </a:lnTo>
                <a:lnTo>
                  <a:pt x="461" y="97"/>
                </a:lnTo>
                <a:lnTo>
                  <a:pt x="461" y="96"/>
                </a:lnTo>
                <a:lnTo>
                  <a:pt x="462" y="96"/>
                </a:lnTo>
                <a:lnTo>
                  <a:pt x="462" y="97"/>
                </a:lnTo>
                <a:lnTo>
                  <a:pt x="463" y="97"/>
                </a:lnTo>
                <a:lnTo>
                  <a:pt x="463" y="97"/>
                </a:lnTo>
                <a:lnTo>
                  <a:pt x="463" y="97"/>
                </a:lnTo>
                <a:lnTo>
                  <a:pt x="464" y="97"/>
                </a:lnTo>
                <a:lnTo>
                  <a:pt x="464" y="95"/>
                </a:lnTo>
                <a:lnTo>
                  <a:pt x="466" y="95"/>
                </a:lnTo>
                <a:lnTo>
                  <a:pt x="466" y="93"/>
                </a:lnTo>
                <a:lnTo>
                  <a:pt x="466" y="91"/>
                </a:lnTo>
                <a:lnTo>
                  <a:pt x="467" y="93"/>
                </a:lnTo>
                <a:lnTo>
                  <a:pt x="467" y="93"/>
                </a:lnTo>
                <a:lnTo>
                  <a:pt x="468" y="94"/>
                </a:lnTo>
                <a:lnTo>
                  <a:pt x="468" y="93"/>
                </a:lnTo>
                <a:lnTo>
                  <a:pt x="468" y="93"/>
                </a:lnTo>
                <a:lnTo>
                  <a:pt x="469" y="93"/>
                </a:lnTo>
                <a:lnTo>
                  <a:pt x="469" y="93"/>
                </a:lnTo>
                <a:lnTo>
                  <a:pt x="470" y="93"/>
                </a:lnTo>
                <a:lnTo>
                  <a:pt x="470" y="93"/>
                </a:lnTo>
                <a:lnTo>
                  <a:pt x="470" y="94"/>
                </a:lnTo>
                <a:lnTo>
                  <a:pt x="471" y="94"/>
                </a:lnTo>
                <a:lnTo>
                  <a:pt x="471" y="93"/>
                </a:lnTo>
                <a:lnTo>
                  <a:pt x="472" y="94"/>
                </a:lnTo>
                <a:lnTo>
                  <a:pt x="472" y="94"/>
                </a:lnTo>
                <a:lnTo>
                  <a:pt x="472" y="94"/>
                </a:lnTo>
                <a:lnTo>
                  <a:pt x="473" y="95"/>
                </a:lnTo>
                <a:lnTo>
                  <a:pt x="473" y="96"/>
                </a:lnTo>
                <a:lnTo>
                  <a:pt x="475" y="97"/>
                </a:lnTo>
                <a:lnTo>
                  <a:pt x="475" y="96"/>
                </a:lnTo>
                <a:lnTo>
                  <a:pt x="475" y="95"/>
                </a:lnTo>
                <a:lnTo>
                  <a:pt x="476" y="95"/>
                </a:lnTo>
                <a:lnTo>
                  <a:pt x="476" y="95"/>
                </a:lnTo>
                <a:lnTo>
                  <a:pt x="477" y="95"/>
                </a:lnTo>
                <a:lnTo>
                  <a:pt x="477" y="95"/>
                </a:lnTo>
                <a:lnTo>
                  <a:pt x="478" y="95"/>
                </a:lnTo>
                <a:lnTo>
                  <a:pt x="478" y="95"/>
                </a:lnTo>
                <a:lnTo>
                  <a:pt x="478" y="95"/>
                </a:lnTo>
                <a:lnTo>
                  <a:pt x="479" y="96"/>
                </a:lnTo>
                <a:lnTo>
                  <a:pt x="479" y="96"/>
                </a:lnTo>
                <a:lnTo>
                  <a:pt x="480" y="96"/>
                </a:lnTo>
                <a:lnTo>
                  <a:pt x="480" y="96"/>
                </a:lnTo>
                <a:lnTo>
                  <a:pt x="480" y="95"/>
                </a:lnTo>
                <a:lnTo>
                  <a:pt x="481" y="95"/>
                </a:lnTo>
                <a:lnTo>
                  <a:pt x="481" y="96"/>
                </a:lnTo>
                <a:lnTo>
                  <a:pt x="482" y="97"/>
                </a:lnTo>
                <a:lnTo>
                  <a:pt x="482" y="97"/>
                </a:lnTo>
                <a:lnTo>
                  <a:pt x="482" y="98"/>
                </a:lnTo>
                <a:lnTo>
                  <a:pt x="484" y="99"/>
                </a:lnTo>
                <a:lnTo>
                  <a:pt x="484" y="100"/>
                </a:lnTo>
                <a:lnTo>
                  <a:pt x="485" y="99"/>
                </a:lnTo>
                <a:lnTo>
                  <a:pt x="485" y="99"/>
                </a:lnTo>
                <a:lnTo>
                  <a:pt x="485" y="98"/>
                </a:lnTo>
                <a:lnTo>
                  <a:pt x="486" y="97"/>
                </a:lnTo>
                <a:lnTo>
                  <a:pt x="486" y="97"/>
                </a:lnTo>
                <a:lnTo>
                  <a:pt x="487" y="97"/>
                </a:lnTo>
                <a:lnTo>
                  <a:pt x="487" y="96"/>
                </a:lnTo>
                <a:lnTo>
                  <a:pt x="487" y="96"/>
                </a:lnTo>
                <a:lnTo>
                  <a:pt x="488" y="95"/>
                </a:lnTo>
                <a:lnTo>
                  <a:pt x="488" y="95"/>
                </a:lnTo>
                <a:lnTo>
                  <a:pt x="489" y="94"/>
                </a:lnTo>
                <a:lnTo>
                  <a:pt x="489" y="95"/>
                </a:lnTo>
                <a:lnTo>
                  <a:pt x="490" y="98"/>
                </a:lnTo>
                <a:lnTo>
                  <a:pt x="490" y="97"/>
                </a:lnTo>
                <a:lnTo>
                  <a:pt x="490" y="98"/>
                </a:lnTo>
                <a:lnTo>
                  <a:pt x="491" y="100"/>
                </a:lnTo>
                <a:lnTo>
                  <a:pt x="491" y="100"/>
                </a:lnTo>
                <a:lnTo>
                  <a:pt x="493" y="100"/>
                </a:lnTo>
                <a:lnTo>
                  <a:pt x="493" y="98"/>
                </a:lnTo>
                <a:lnTo>
                  <a:pt x="493" y="99"/>
                </a:lnTo>
                <a:lnTo>
                  <a:pt x="494" y="98"/>
                </a:lnTo>
                <a:lnTo>
                  <a:pt x="494" y="98"/>
                </a:lnTo>
                <a:lnTo>
                  <a:pt x="495" y="96"/>
                </a:lnTo>
                <a:lnTo>
                  <a:pt x="495" y="96"/>
                </a:lnTo>
                <a:lnTo>
                  <a:pt x="495" y="96"/>
                </a:lnTo>
                <a:lnTo>
                  <a:pt x="496" y="95"/>
                </a:lnTo>
                <a:lnTo>
                  <a:pt x="496" y="93"/>
                </a:lnTo>
                <a:lnTo>
                  <a:pt x="497" y="94"/>
                </a:lnTo>
                <a:lnTo>
                  <a:pt x="497" y="94"/>
                </a:lnTo>
                <a:lnTo>
                  <a:pt x="497" y="95"/>
                </a:lnTo>
                <a:lnTo>
                  <a:pt x="498" y="96"/>
                </a:lnTo>
                <a:lnTo>
                  <a:pt x="498" y="96"/>
                </a:lnTo>
                <a:lnTo>
                  <a:pt x="499" y="97"/>
                </a:lnTo>
                <a:lnTo>
                  <a:pt x="499" y="98"/>
                </a:lnTo>
                <a:lnTo>
                  <a:pt x="499" y="98"/>
                </a:lnTo>
                <a:lnTo>
                  <a:pt x="500" y="98"/>
                </a:lnTo>
                <a:lnTo>
                  <a:pt x="500" y="99"/>
                </a:lnTo>
                <a:lnTo>
                  <a:pt x="502" y="100"/>
                </a:lnTo>
                <a:lnTo>
                  <a:pt x="502" y="100"/>
                </a:lnTo>
                <a:lnTo>
                  <a:pt x="502" y="102"/>
                </a:lnTo>
                <a:lnTo>
                  <a:pt x="503" y="102"/>
                </a:lnTo>
                <a:lnTo>
                  <a:pt x="503" y="102"/>
                </a:lnTo>
                <a:lnTo>
                  <a:pt x="504" y="103"/>
                </a:lnTo>
                <a:lnTo>
                  <a:pt x="504" y="103"/>
                </a:lnTo>
                <a:lnTo>
                  <a:pt x="505" y="104"/>
                </a:lnTo>
                <a:lnTo>
                  <a:pt x="505" y="103"/>
                </a:lnTo>
                <a:lnTo>
                  <a:pt x="505" y="102"/>
                </a:lnTo>
                <a:lnTo>
                  <a:pt x="506" y="102"/>
                </a:lnTo>
                <a:lnTo>
                  <a:pt x="506" y="100"/>
                </a:lnTo>
                <a:lnTo>
                  <a:pt x="507" y="100"/>
                </a:lnTo>
                <a:lnTo>
                  <a:pt x="507" y="100"/>
                </a:lnTo>
                <a:lnTo>
                  <a:pt x="507" y="99"/>
                </a:lnTo>
                <a:lnTo>
                  <a:pt x="508" y="100"/>
                </a:lnTo>
                <a:lnTo>
                  <a:pt x="508" y="100"/>
                </a:lnTo>
                <a:lnTo>
                  <a:pt x="509" y="99"/>
                </a:lnTo>
                <a:lnTo>
                  <a:pt x="509" y="98"/>
                </a:lnTo>
                <a:lnTo>
                  <a:pt x="509" y="99"/>
                </a:lnTo>
                <a:lnTo>
                  <a:pt x="511" y="98"/>
                </a:lnTo>
                <a:lnTo>
                  <a:pt x="511" y="98"/>
                </a:lnTo>
                <a:lnTo>
                  <a:pt x="512" y="99"/>
                </a:lnTo>
                <a:lnTo>
                  <a:pt x="512" y="100"/>
                </a:lnTo>
                <a:lnTo>
                  <a:pt x="512" y="100"/>
                </a:lnTo>
                <a:lnTo>
                  <a:pt x="513" y="100"/>
                </a:lnTo>
                <a:lnTo>
                  <a:pt x="513" y="100"/>
                </a:lnTo>
                <a:lnTo>
                  <a:pt x="514" y="102"/>
                </a:lnTo>
                <a:lnTo>
                  <a:pt x="514" y="102"/>
                </a:lnTo>
                <a:lnTo>
                  <a:pt x="514" y="103"/>
                </a:lnTo>
                <a:lnTo>
                  <a:pt x="515" y="102"/>
                </a:lnTo>
                <a:lnTo>
                  <a:pt x="515" y="100"/>
                </a:lnTo>
                <a:lnTo>
                  <a:pt x="516" y="100"/>
                </a:lnTo>
                <a:lnTo>
                  <a:pt x="516" y="99"/>
                </a:lnTo>
                <a:lnTo>
                  <a:pt x="516" y="99"/>
                </a:lnTo>
                <a:lnTo>
                  <a:pt x="517" y="99"/>
                </a:lnTo>
                <a:lnTo>
                  <a:pt x="517" y="102"/>
                </a:lnTo>
                <a:lnTo>
                  <a:pt x="518" y="102"/>
                </a:lnTo>
                <a:lnTo>
                  <a:pt x="518" y="102"/>
                </a:lnTo>
                <a:lnTo>
                  <a:pt x="520" y="103"/>
                </a:lnTo>
                <a:lnTo>
                  <a:pt x="520" y="103"/>
                </a:lnTo>
                <a:lnTo>
                  <a:pt x="520" y="103"/>
                </a:lnTo>
                <a:lnTo>
                  <a:pt x="521" y="104"/>
                </a:lnTo>
                <a:lnTo>
                  <a:pt x="521" y="105"/>
                </a:lnTo>
                <a:lnTo>
                  <a:pt x="522" y="106"/>
                </a:lnTo>
                <a:lnTo>
                  <a:pt x="522" y="106"/>
                </a:lnTo>
                <a:lnTo>
                  <a:pt x="522" y="105"/>
                </a:lnTo>
                <a:lnTo>
                  <a:pt x="523" y="105"/>
                </a:lnTo>
                <a:lnTo>
                  <a:pt x="523" y="104"/>
                </a:lnTo>
                <a:lnTo>
                  <a:pt x="524" y="104"/>
                </a:lnTo>
                <a:lnTo>
                  <a:pt x="524" y="103"/>
                </a:lnTo>
                <a:lnTo>
                  <a:pt x="524" y="103"/>
                </a:lnTo>
                <a:lnTo>
                  <a:pt x="525" y="103"/>
                </a:lnTo>
                <a:lnTo>
                  <a:pt x="525" y="103"/>
                </a:lnTo>
                <a:lnTo>
                  <a:pt x="526" y="102"/>
                </a:lnTo>
                <a:lnTo>
                  <a:pt x="526" y="102"/>
                </a:lnTo>
                <a:lnTo>
                  <a:pt x="526" y="103"/>
                </a:lnTo>
                <a:lnTo>
                  <a:pt x="527" y="100"/>
                </a:lnTo>
                <a:lnTo>
                  <a:pt x="527" y="99"/>
                </a:lnTo>
                <a:lnTo>
                  <a:pt x="529" y="99"/>
                </a:lnTo>
                <a:lnTo>
                  <a:pt x="529" y="98"/>
                </a:lnTo>
                <a:lnTo>
                  <a:pt x="529" y="98"/>
                </a:lnTo>
                <a:lnTo>
                  <a:pt x="530" y="98"/>
                </a:lnTo>
                <a:lnTo>
                  <a:pt x="530" y="98"/>
                </a:lnTo>
                <a:lnTo>
                  <a:pt x="531" y="98"/>
                </a:lnTo>
                <a:lnTo>
                  <a:pt x="531" y="99"/>
                </a:lnTo>
                <a:lnTo>
                  <a:pt x="531" y="99"/>
                </a:lnTo>
                <a:lnTo>
                  <a:pt x="532" y="99"/>
                </a:lnTo>
                <a:lnTo>
                  <a:pt x="532" y="99"/>
                </a:lnTo>
                <a:lnTo>
                  <a:pt x="533" y="98"/>
                </a:lnTo>
                <a:lnTo>
                  <a:pt x="533" y="98"/>
                </a:lnTo>
                <a:lnTo>
                  <a:pt x="534" y="98"/>
                </a:lnTo>
                <a:lnTo>
                  <a:pt x="534" y="97"/>
                </a:lnTo>
                <a:lnTo>
                  <a:pt x="534" y="97"/>
                </a:lnTo>
                <a:lnTo>
                  <a:pt x="535" y="98"/>
                </a:lnTo>
                <a:lnTo>
                  <a:pt x="535" y="97"/>
                </a:lnTo>
                <a:lnTo>
                  <a:pt x="536" y="97"/>
                </a:lnTo>
                <a:lnTo>
                  <a:pt x="536" y="98"/>
                </a:lnTo>
                <a:lnTo>
                  <a:pt x="536" y="97"/>
                </a:lnTo>
                <a:lnTo>
                  <a:pt x="538" y="98"/>
                </a:lnTo>
                <a:lnTo>
                  <a:pt x="538" y="98"/>
                </a:lnTo>
                <a:lnTo>
                  <a:pt x="539" y="98"/>
                </a:lnTo>
                <a:lnTo>
                  <a:pt x="539" y="98"/>
                </a:lnTo>
                <a:lnTo>
                  <a:pt x="539" y="97"/>
                </a:lnTo>
                <a:lnTo>
                  <a:pt x="540" y="98"/>
                </a:lnTo>
                <a:lnTo>
                  <a:pt x="540" y="99"/>
                </a:lnTo>
                <a:lnTo>
                  <a:pt x="541" y="99"/>
                </a:lnTo>
                <a:lnTo>
                  <a:pt x="541" y="100"/>
                </a:lnTo>
                <a:lnTo>
                  <a:pt x="541" y="99"/>
                </a:lnTo>
                <a:lnTo>
                  <a:pt x="542" y="99"/>
                </a:lnTo>
                <a:lnTo>
                  <a:pt x="542" y="99"/>
                </a:lnTo>
                <a:lnTo>
                  <a:pt x="543" y="100"/>
                </a:lnTo>
                <a:lnTo>
                  <a:pt x="543" y="100"/>
                </a:lnTo>
                <a:lnTo>
                  <a:pt x="543" y="99"/>
                </a:lnTo>
                <a:lnTo>
                  <a:pt x="544" y="98"/>
                </a:lnTo>
                <a:lnTo>
                  <a:pt x="544" y="98"/>
                </a:lnTo>
                <a:lnTo>
                  <a:pt x="545" y="98"/>
                </a:lnTo>
                <a:lnTo>
                  <a:pt x="545" y="98"/>
                </a:lnTo>
                <a:lnTo>
                  <a:pt x="547" y="98"/>
                </a:lnTo>
                <a:lnTo>
                  <a:pt x="547" y="97"/>
                </a:lnTo>
                <a:lnTo>
                  <a:pt x="547" y="97"/>
                </a:lnTo>
                <a:lnTo>
                  <a:pt x="548" y="96"/>
                </a:lnTo>
                <a:lnTo>
                  <a:pt x="548" y="96"/>
                </a:lnTo>
                <a:lnTo>
                  <a:pt x="549" y="96"/>
                </a:lnTo>
                <a:lnTo>
                  <a:pt x="549" y="97"/>
                </a:lnTo>
                <a:lnTo>
                  <a:pt x="549" y="98"/>
                </a:lnTo>
                <a:lnTo>
                  <a:pt x="550" y="98"/>
                </a:lnTo>
                <a:lnTo>
                  <a:pt x="550" y="100"/>
                </a:lnTo>
                <a:lnTo>
                  <a:pt x="551" y="102"/>
                </a:lnTo>
                <a:lnTo>
                  <a:pt x="551" y="102"/>
                </a:lnTo>
                <a:lnTo>
                  <a:pt x="551" y="102"/>
                </a:lnTo>
                <a:lnTo>
                  <a:pt x="552" y="103"/>
                </a:lnTo>
                <a:lnTo>
                  <a:pt x="552" y="103"/>
                </a:lnTo>
                <a:lnTo>
                  <a:pt x="553" y="102"/>
                </a:lnTo>
                <a:lnTo>
                  <a:pt x="553" y="100"/>
                </a:lnTo>
                <a:lnTo>
                  <a:pt x="553" y="99"/>
                </a:lnTo>
                <a:lnTo>
                  <a:pt x="554" y="98"/>
                </a:lnTo>
                <a:lnTo>
                  <a:pt x="554" y="98"/>
                </a:lnTo>
                <a:lnTo>
                  <a:pt x="555" y="99"/>
                </a:lnTo>
                <a:lnTo>
                  <a:pt x="555" y="99"/>
                </a:lnTo>
                <a:lnTo>
                  <a:pt x="555" y="100"/>
                </a:lnTo>
                <a:lnTo>
                  <a:pt x="557" y="100"/>
                </a:lnTo>
                <a:lnTo>
                  <a:pt x="557" y="100"/>
                </a:lnTo>
                <a:lnTo>
                  <a:pt x="558" y="100"/>
                </a:lnTo>
                <a:lnTo>
                  <a:pt x="558" y="100"/>
                </a:lnTo>
                <a:lnTo>
                  <a:pt x="558" y="100"/>
                </a:lnTo>
                <a:lnTo>
                  <a:pt x="559" y="100"/>
                </a:lnTo>
                <a:lnTo>
                  <a:pt x="559" y="100"/>
                </a:lnTo>
                <a:lnTo>
                  <a:pt x="560" y="100"/>
                </a:lnTo>
                <a:lnTo>
                  <a:pt x="560" y="100"/>
                </a:lnTo>
                <a:lnTo>
                  <a:pt x="561" y="99"/>
                </a:lnTo>
                <a:lnTo>
                  <a:pt x="561" y="98"/>
                </a:lnTo>
                <a:lnTo>
                  <a:pt x="561" y="98"/>
                </a:lnTo>
                <a:lnTo>
                  <a:pt x="562" y="98"/>
                </a:lnTo>
                <a:lnTo>
                  <a:pt x="562" y="98"/>
                </a:lnTo>
                <a:lnTo>
                  <a:pt x="563" y="98"/>
                </a:lnTo>
                <a:lnTo>
                  <a:pt x="563" y="99"/>
                </a:lnTo>
                <a:lnTo>
                  <a:pt x="563" y="98"/>
                </a:lnTo>
                <a:lnTo>
                  <a:pt x="564" y="98"/>
                </a:lnTo>
                <a:lnTo>
                  <a:pt x="564" y="98"/>
                </a:lnTo>
                <a:lnTo>
                  <a:pt x="566" y="99"/>
                </a:lnTo>
                <a:lnTo>
                  <a:pt x="566" y="100"/>
                </a:lnTo>
                <a:lnTo>
                  <a:pt x="566" y="99"/>
                </a:lnTo>
                <a:lnTo>
                  <a:pt x="567" y="99"/>
                </a:lnTo>
                <a:lnTo>
                  <a:pt x="567" y="99"/>
                </a:lnTo>
                <a:lnTo>
                  <a:pt x="568" y="100"/>
                </a:lnTo>
                <a:lnTo>
                  <a:pt x="568" y="100"/>
                </a:lnTo>
                <a:lnTo>
                  <a:pt x="568" y="100"/>
                </a:lnTo>
                <a:lnTo>
                  <a:pt x="569" y="100"/>
                </a:lnTo>
                <a:lnTo>
                  <a:pt x="569" y="99"/>
                </a:lnTo>
                <a:lnTo>
                  <a:pt x="570" y="99"/>
                </a:lnTo>
                <a:lnTo>
                  <a:pt x="570" y="102"/>
                </a:lnTo>
                <a:lnTo>
                  <a:pt x="570" y="100"/>
                </a:lnTo>
                <a:lnTo>
                  <a:pt x="571" y="103"/>
                </a:lnTo>
                <a:lnTo>
                  <a:pt x="571" y="103"/>
                </a:lnTo>
                <a:lnTo>
                  <a:pt x="572" y="103"/>
                </a:lnTo>
                <a:lnTo>
                  <a:pt x="572" y="103"/>
                </a:lnTo>
                <a:lnTo>
                  <a:pt x="572" y="103"/>
                </a:lnTo>
                <a:lnTo>
                  <a:pt x="573" y="103"/>
                </a:lnTo>
                <a:lnTo>
                  <a:pt x="573" y="103"/>
                </a:lnTo>
                <a:lnTo>
                  <a:pt x="575" y="103"/>
                </a:lnTo>
                <a:lnTo>
                  <a:pt x="575" y="103"/>
                </a:lnTo>
                <a:lnTo>
                  <a:pt x="576" y="104"/>
                </a:lnTo>
                <a:lnTo>
                  <a:pt x="576" y="104"/>
                </a:lnTo>
                <a:lnTo>
                  <a:pt x="576" y="103"/>
                </a:lnTo>
                <a:lnTo>
                  <a:pt x="577" y="103"/>
                </a:lnTo>
                <a:lnTo>
                  <a:pt x="577" y="103"/>
                </a:lnTo>
                <a:lnTo>
                  <a:pt x="578" y="102"/>
                </a:lnTo>
                <a:lnTo>
                  <a:pt x="578" y="103"/>
                </a:lnTo>
                <a:lnTo>
                  <a:pt x="578" y="103"/>
                </a:lnTo>
                <a:lnTo>
                  <a:pt x="579" y="102"/>
                </a:lnTo>
                <a:lnTo>
                  <a:pt x="579" y="103"/>
                </a:lnTo>
                <a:lnTo>
                  <a:pt x="580" y="103"/>
                </a:lnTo>
                <a:lnTo>
                  <a:pt x="580" y="104"/>
                </a:lnTo>
                <a:lnTo>
                  <a:pt x="580" y="104"/>
                </a:lnTo>
                <a:lnTo>
                  <a:pt x="581" y="105"/>
                </a:lnTo>
                <a:lnTo>
                  <a:pt x="581" y="104"/>
                </a:lnTo>
                <a:lnTo>
                  <a:pt x="582" y="103"/>
                </a:lnTo>
                <a:lnTo>
                  <a:pt x="582" y="103"/>
                </a:lnTo>
                <a:lnTo>
                  <a:pt x="582" y="103"/>
                </a:lnTo>
                <a:lnTo>
                  <a:pt x="584" y="105"/>
                </a:lnTo>
                <a:lnTo>
                  <a:pt x="584" y="105"/>
                </a:lnTo>
                <a:lnTo>
                  <a:pt x="585" y="104"/>
                </a:lnTo>
                <a:lnTo>
                  <a:pt x="585" y="103"/>
                </a:lnTo>
                <a:lnTo>
                  <a:pt x="585" y="104"/>
                </a:lnTo>
                <a:lnTo>
                  <a:pt x="586" y="105"/>
                </a:lnTo>
                <a:lnTo>
                  <a:pt x="586" y="105"/>
                </a:lnTo>
                <a:lnTo>
                  <a:pt x="587" y="106"/>
                </a:lnTo>
                <a:lnTo>
                  <a:pt x="587" y="106"/>
                </a:lnTo>
                <a:lnTo>
                  <a:pt x="587" y="106"/>
                </a:lnTo>
                <a:lnTo>
                  <a:pt x="588" y="106"/>
                </a:lnTo>
                <a:lnTo>
                  <a:pt x="588" y="105"/>
                </a:lnTo>
                <a:lnTo>
                  <a:pt x="589" y="104"/>
                </a:lnTo>
                <a:lnTo>
                  <a:pt x="589" y="104"/>
                </a:lnTo>
                <a:lnTo>
                  <a:pt x="590" y="105"/>
                </a:lnTo>
                <a:lnTo>
                  <a:pt x="590" y="106"/>
                </a:lnTo>
                <a:lnTo>
                  <a:pt x="590" y="107"/>
                </a:lnTo>
                <a:lnTo>
                  <a:pt x="591" y="107"/>
                </a:lnTo>
                <a:lnTo>
                  <a:pt x="591" y="108"/>
                </a:lnTo>
                <a:lnTo>
                  <a:pt x="593" y="108"/>
                </a:lnTo>
                <a:lnTo>
                  <a:pt x="593" y="109"/>
                </a:lnTo>
                <a:lnTo>
                  <a:pt x="593" y="111"/>
                </a:lnTo>
                <a:lnTo>
                  <a:pt x="594" y="111"/>
                </a:lnTo>
                <a:lnTo>
                  <a:pt x="594" y="109"/>
                </a:lnTo>
                <a:lnTo>
                  <a:pt x="595" y="109"/>
                </a:lnTo>
                <a:lnTo>
                  <a:pt x="595" y="109"/>
                </a:lnTo>
                <a:lnTo>
                  <a:pt x="595" y="109"/>
                </a:lnTo>
                <a:lnTo>
                  <a:pt x="596" y="111"/>
                </a:lnTo>
                <a:lnTo>
                  <a:pt x="596" y="108"/>
                </a:lnTo>
                <a:lnTo>
                  <a:pt x="597" y="108"/>
                </a:lnTo>
                <a:lnTo>
                  <a:pt x="597" y="109"/>
                </a:lnTo>
                <a:lnTo>
                  <a:pt x="597" y="108"/>
                </a:lnTo>
                <a:lnTo>
                  <a:pt x="598" y="109"/>
                </a:lnTo>
                <a:lnTo>
                  <a:pt x="598" y="109"/>
                </a:lnTo>
                <a:lnTo>
                  <a:pt x="599" y="109"/>
                </a:lnTo>
                <a:lnTo>
                  <a:pt x="599" y="109"/>
                </a:lnTo>
                <a:lnTo>
                  <a:pt x="599" y="109"/>
                </a:lnTo>
                <a:lnTo>
                  <a:pt x="600" y="111"/>
                </a:lnTo>
                <a:lnTo>
                  <a:pt x="600" y="111"/>
                </a:lnTo>
                <a:lnTo>
                  <a:pt x="602" y="111"/>
                </a:lnTo>
                <a:lnTo>
                  <a:pt x="602" y="109"/>
                </a:lnTo>
                <a:lnTo>
                  <a:pt x="602" y="109"/>
                </a:lnTo>
                <a:lnTo>
                  <a:pt x="603" y="108"/>
                </a:lnTo>
                <a:lnTo>
                  <a:pt x="603" y="111"/>
                </a:lnTo>
                <a:lnTo>
                  <a:pt x="604" y="109"/>
                </a:lnTo>
                <a:lnTo>
                  <a:pt x="604" y="109"/>
                </a:lnTo>
                <a:lnTo>
                  <a:pt x="605" y="109"/>
                </a:lnTo>
                <a:lnTo>
                  <a:pt x="605" y="111"/>
                </a:lnTo>
                <a:lnTo>
                  <a:pt x="605" y="111"/>
                </a:lnTo>
                <a:lnTo>
                  <a:pt x="606" y="112"/>
                </a:lnTo>
                <a:lnTo>
                  <a:pt x="606" y="112"/>
                </a:lnTo>
                <a:lnTo>
                  <a:pt x="607" y="112"/>
                </a:lnTo>
                <a:lnTo>
                  <a:pt x="607" y="112"/>
                </a:lnTo>
                <a:lnTo>
                  <a:pt x="607" y="113"/>
                </a:lnTo>
                <a:lnTo>
                  <a:pt x="608" y="112"/>
                </a:lnTo>
                <a:lnTo>
                  <a:pt x="608" y="111"/>
                </a:lnTo>
                <a:lnTo>
                  <a:pt x="609" y="111"/>
                </a:lnTo>
                <a:lnTo>
                  <a:pt x="609" y="111"/>
                </a:lnTo>
                <a:lnTo>
                  <a:pt x="609" y="112"/>
                </a:lnTo>
                <a:lnTo>
                  <a:pt x="611" y="112"/>
                </a:lnTo>
                <a:lnTo>
                  <a:pt x="611" y="112"/>
                </a:lnTo>
                <a:lnTo>
                  <a:pt x="612" y="111"/>
                </a:lnTo>
                <a:lnTo>
                  <a:pt x="612" y="111"/>
                </a:lnTo>
                <a:lnTo>
                  <a:pt x="612" y="109"/>
                </a:lnTo>
                <a:lnTo>
                  <a:pt x="613" y="111"/>
                </a:lnTo>
                <a:lnTo>
                  <a:pt x="613" y="108"/>
                </a:lnTo>
                <a:lnTo>
                  <a:pt x="614" y="108"/>
                </a:lnTo>
                <a:lnTo>
                  <a:pt x="614" y="106"/>
                </a:lnTo>
                <a:lnTo>
                  <a:pt x="614" y="107"/>
                </a:lnTo>
                <a:lnTo>
                  <a:pt x="615" y="107"/>
                </a:lnTo>
                <a:lnTo>
                  <a:pt x="615" y="106"/>
                </a:lnTo>
                <a:lnTo>
                  <a:pt x="616" y="105"/>
                </a:lnTo>
                <a:lnTo>
                  <a:pt x="616" y="105"/>
                </a:lnTo>
                <a:lnTo>
                  <a:pt x="617" y="105"/>
                </a:lnTo>
                <a:lnTo>
                  <a:pt x="617" y="105"/>
                </a:lnTo>
                <a:lnTo>
                  <a:pt x="617" y="105"/>
                </a:lnTo>
                <a:lnTo>
                  <a:pt x="618" y="105"/>
                </a:lnTo>
                <a:lnTo>
                  <a:pt x="618" y="106"/>
                </a:lnTo>
                <a:lnTo>
                  <a:pt x="620" y="106"/>
                </a:lnTo>
                <a:lnTo>
                  <a:pt x="620" y="107"/>
                </a:lnTo>
                <a:lnTo>
                  <a:pt x="620" y="107"/>
                </a:lnTo>
                <a:lnTo>
                  <a:pt x="621" y="108"/>
                </a:lnTo>
                <a:lnTo>
                  <a:pt x="621" y="108"/>
                </a:lnTo>
                <a:lnTo>
                  <a:pt x="622" y="107"/>
                </a:lnTo>
                <a:lnTo>
                  <a:pt x="622" y="108"/>
                </a:lnTo>
                <a:lnTo>
                  <a:pt x="622" y="107"/>
                </a:lnTo>
                <a:lnTo>
                  <a:pt x="623" y="107"/>
                </a:lnTo>
                <a:lnTo>
                  <a:pt x="623" y="106"/>
                </a:lnTo>
                <a:lnTo>
                  <a:pt x="624" y="107"/>
                </a:lnTo>
                <a:lnTo>
                  <a:pt x="624" y="106"/>
                </a:lnTo>
                <a:lnTo>
                  <a:pt x="624" y="105"/>
                </a:lnTo>
                <a:lnTo>
                  <a:pt x="625" y="105"/>
                </a:lnTo>
                <a:lnTo>
                  <a:pt x="625" y="106"/>
                </a:lnTo>
                <a:lnTo>
                  <a:pt x="626" y="106"/>
                </a:lnTo>
                <a:lnTo>
                  <a:pt x="626" y="106"/>
                </a:lnTo>
                <a:lnTo>
                  <a:pt x="626" y="105"/>
                </a:lnTo>
                <a:lnTo>
                  <a:pt x="627" y="105"/>
                </a:lnTo>
                <a:lnTo>
                  <a:pt x="627" y="104"/>
                </a:lnTo>
                <a:lnTo>
                  <a:pt x="629" y="106"/>
                </a:lnTo>
                <a:lnTo>
                  <a:pt x="629" y="106"/>
                </a:lnTo>
                <a:lnTo>
                  <a:pt x="629" y="106"/>
                </a:lnTo>
                <a:lnTo>
                  <a:pt x="630" y="106"/>
                </a:lnTo>
                <a:lnTo>
                  <a:pt x="630" y="106"/>
                </a:lnTo>
                <a:lnTo>
                  <a:pt x="631" y="106"/>
                </a:lnTo>
                <a:lnTo>
                  <a:pt x="631" y="105"/>
                </a:lnTo>
                <a:lnTo>
                  <a:pt x="632" y="105"/>
                </a:lnTo>
                <a:lnTo>
                  <a:pt x="632" y="106"/>
                </a:lnTo>
                <a:lnTo>
                  <a:pt x="632" y="106"/>
                </a:lnTo>
                <a:lnTo>
                  <a:pt x="633" y="106"/>
                </a:lnTo>
                <a:lnTo>
                  <a:pt x="633" y="107"/>
                </a:lnTo>
                <a:lnTo>
                  <a:pt x="634" y="107"/>
                </a:lnTo>
                <a:lnTo>
                  <a:pt x="634" y="108"/>
                </a:lnTo>
                <a:lnTo>
                  <a:pt x="634" y="108"/>
                </a:lnTo>
                <a:lnTo>
                  <a:pt x="635" y="107"/>
                </a:lnTo>
                <a:lnTo>
                  <a:pt x="635" y="107"/>
                </a:lnTo>
                <a:lnTo>
                  <a:pt x="636" y="107"/>
                </a:lnTo>
                <a:lnTo>
                  <a:pt x="636" y="107"/>
                </a:lnTo>
                <a:lnTo>
                  <a:pt x="636" y="108"/>
                </a:lnTo>
                <a:lnTo>
                  <a:pt x="638" y="106"/>
                </a:lnTo>
                <a:lnTo>
                  <a:pt x="638" y="107"/>
                </a:lnTo>
                <a:lnTo>
                  <a:pt x="639" y="106"/>
                </a:lnTo>
                <a:lnTo>
                  <a:pt x="639" y="107"/>
                </a:lnTo>
                <a:lnTo>
                  <a:pt x="639" y="106"/>
                </a:lnTo>
                <a:lnTo>
                  <a:pt x="640" y="106"/>
                </a:lnTo>
                <a:lnTo>
                  <a:pt x="640" y="107"/>
                </a:lnTo>
                <a:lnTo>
                  <a:pt x="641" y="109"/>
                </a:lnTo>
                <a:lnTo>
                  <a:pt x="641" y="109"/>
                </a:lnTo>
                <a:lnTo>
                  <a:pt x="641" y="109"/>
                </a:lnTo>
                <a:lnTo>
                  <a:pt x="642" y="109"/>
                </a:lnTo>
                <a:lnTo>
                  <a:pt x="642" y="109"/>
                </a:lnTo>
                <a:lnTo>
                  <a:pt x="643" y="111"/>
                </a:lnTo>
                <a:lnTo>
                  <a:pt x="643" y="111"/>
                </a:lnTo>
                <a:lnTo>
                  <a:pt x="643" y="112"/>
                </a:lnTo>
                <a:lnTo>
                  <a:pt x="644" y="112"/>
                </a:lnTo>
                <a:lnTo>
                  <a:pt x="644" y="112"/>
                </a:lnTo>
                <a:lnTo>
                  <a:pt x="645" y="109"/>
                </a:lnTo>
                <a:lnTo>
                  <a:pt x="645" y="109"/>
                </a:lnTo>
                <a:lnTo>
                  <a:pt x="647" y="108"/>
                </a:lnTo>
                <a:lnTo>
                  <a:pt x="647" y="108"/>
                </a:lnTo>
                <a:lnTo>
                  <a:pt x="647" y="107"/>
                </a:lnTo>
                <a:lnTo>
                  <a:pt x="648" y="107"/>
                </a:lnTo>
                <a:lnTo>
                  <a:pt x="648" y="106"/>
                </a:lnTo>
                <a:lnTo>
                  <a:pt x="649" y="105"/>
                </a:lnTo>
                <a:lnTo>
                  <a:pt x="649" y="105"/>
                </a:lnTo>
                <a:lnTo>
                  <a:pt x="649" y="105"/>
                </a:lnTo>
                <a:lnTo>
                  <a:pt x="650" y="106"/>
                </a:lnTo>
                <a:lnTo>
                  <a:pt x="650" y="107"/>
                </a:lnTo>
                <a:lnTo>
                  <a:pt x="651" y="107"/>
                </a:lnTo>
                <a:lnTo>
                  <a:pt x="651" y="107"/>
                </a:lnTo>
                <a:lnTo>
                  <a:pt x="651" y="107"/>
                </a:lnTo>
                <a:lnTo>
                  <a:pt x="652" y="106"/>
                </a:lnTo>
                <a:lnTo>
                  <a:pt x="652" y="106"/>
                </a:lnTo>
                <a:lnTo>
                  <a:pt x="653" y="108"/>
                </a:lnTo>
                <a:lnTo>
                  <a:pt x="653" y="108"/>
                </a:lnTo>
                <a:lnTo>
                  <a:pt x="653" y="111"/>
                </a:lnTo>
                <a:lnTo>
                  <a:pt x="654" y="111"/>
                </a:lnTo>
                <a:lnTo>
                  <a:pt x="654" y="111"/>
                </a:lnTo>
                <a:lnTo>
                  <a:pt x="656" y="111"/>
                </a:lnTo>
                <a:lnTo>
                  <a:pt x="656" y="112"/>
                </a:lnTo>
                <a:lnTo>
                  <a:pt x="656" y="112"/>
                </a:lnTo>
                <a:lnTo>
                  <a:pt x="657" y="112"/>
                </a:lnTo>
                <a:lnTo>
                  <a:pt x="657" y="113"/>
                </a:lnTo>
                <a:lnTo>
                  <a:pt x="658" y="113"/>
                </a:lnTo>
                <a:lnTo>
                  <a:pt x="658" y="113"/>
                </a:lnTo>
                <a:lnTo>
                  <a:pt x="658" y="113"/>
                </a:lnTo>
                <a:lnTo>
                  <a:pt x="659" y="111"/>
                </a:lnTo>
                <a:lnTo>
                  <a:pt x="659" y="112"/>
                </a:lnTo>
                <a:lnTo>
                  <a:pt x="660" y="112"/>
                </a:lnTo>
                <a:lnTo>
                  <a:pt x="660" y="112"/>
                </a:lnTo>
                <a:lnTo>
                  <a:pt x="661" y="112"/>
                </a:lnTo>
                <a:lnTo>
                  <a:pt x="661" y="113"/>
                </a:lnTo>
                <a:lnTo>
                  <a:pt x="661" y="114"/>
                </a:lnTo>
                <a:lnTo>
                  <a:pt x="662" y="113"/>
                </a:lnTo>
                <a:lnTo>
                  <a:pt x="662" y="113"/>
                </a:lnTo>
                <a:lnTo>
                  <a:pt x="663" y="113"/>
                </a:lnTo>
                <a:lnTo>
                  <a:pt x="663" y="113"/>
                </a:lnTo>
                <a:lnTo>
                  <a:pt x="663" y="112"/>
                </a:lnTo>
                <a:lnTo>
                  <a:pt x="665" y="112"/>
                </a:lnTo>
                <a:lnTo>
                  <a:pt x="665" y="113"/>
                </a:lnTo>
                <a:lnTo>
                  <a:pt x="666" y="115"/>
                </a:lnTo>
                <a:lnTo>
                  <a:pt x="666" y="113"/>
                </a:lnTo>
                <a:lnTo>
                  <a:pt x="666" y="114"/>
                </a:lnTo>
                <a:lnTo>
                  <a:pt x="667" y="114"/>
                </a:lnTo>
                <a:lnTo>
                  <a:pt x="667" y="112"/>
                </a:lnTo>
                <a:lnTo>
                  <a:pt x="668" y="112"/>
                </a:lnTo>
                <a:lnTo>
                  <a:pt x="668" y="112"/>
                </a:lnTo>
                <a:lnTo>
                  <a:pt x="668" y="109"/>
                </a:lnTo>
                <a:lnTo>
                  <a:pt x="669" y="111"/>
                </a:lnTo>
                <a:lnTo>
                  <a:pt x="669" y="109"/>
                </a:lnTo>
                <a:lnTo>
                  <a:pt x="670" y="109"/>
                </a:lnTo>
                <a:lnTo>
                  <a:pt x="670" y="111"/>
                </a:lnTo>
                <a:lnTo>
                  <a:pt x="670" y="112"/>
                </a:lnTo>
                <a:lnTo>
                  <a:pt x="671" y="112"/>
                </a:lnTo>
                <a:lnTo>
                  <a:pt x="671" y="112"/>
                </a:lnTo>
                <a:lnTo>
                  <a:pt x="672" y="113"/>
                </a:lnTo>
                <a:lnTo>
                  <a:pt x="672" y="112"/>
                </a:lnTo>
                <a:lnTo>
                  <a:pt x="674" y="112"/>
                </a:lnTo>
                <a:lnTo>
                  <a:pt x="674" y="113"/>
                </a:lnTo>
                <a:lnTo>
                  <a:pt x="674" y="112"/>
                </a:lnTo>
                <a:lnTo>
                  <a:pt x="675" y="113"/>
                </a:lnTo>
                <a:lnTo>
                  <a:pt x="675" y="113"/>
                </a:lnTo>
                <a:lnTo>
                  <a:pt x="676" y="113"/>
                </a:lnTo>
                <a:lnTo>
                  <a:pt x="676" y="112"/>
                </a:lnTo>
                <a:lnTo>
                  <a:pt x="676" y="112"/>
                </a:lnTo>
                <a:lnTo>
                  <a:pt x="677" y="112"/>
                </a:lnTo>
                <a:lnTo>
                  <a:pt x="677" y="111"/>
                </a:lnTo>
                <a:lnTo>
                  <a:pt x="678" y="111"/>
                </a:lnTo>
                <a:lnTo>
                  <a:pt x="678" y="109"/>
                </a:lnTo>
                <a:lnTo>
                  <a:pt x="678" y="111"/>
                </a:lnTo>
                <a:lnTo>
                  <a:pt x="679" y="109"/>
                </a:lnTo>
                <a:lnTo>
                  <a:pt x="679" y="111"/>
                </a:lnTo>
                <a:lnTo>
                  <a:pt x="680" y="111"/>
                </a:lnTo>
                <a:lnTo>
                  <a:pt x="680" y="109"/>
                </a:lnTo>
                <a:lnTo>
                  <a:pt x="680" y="109"/>
                </a:lnTo>
                <a:lnTo>
                  <a:pt x="681" y="111"/>
                </a:lnTo>
                <a:lnTo>
                  <a:pt x="681" y="111"/>
                </a:lnTo>
                <a:lnTo>
                  <a:pt x="683" y="113"/>
                </a:lnTo>
                <a:lnTo>
                  <a:pt x="683" y="112"/>
                </a:lnTo>
                <a:lnTo>
                  <a:pt x="683" y="113"/>
                </a:lnTo>
                <a:lnTo>
                  <a:pt x="684" y="112"/>
                </a:lnTo>
                <a:lnTo>
                  <a:pt x="684" y="112"/>
                </a:lnTo>
                <a:lnTo>
                  <a:pt x="685" y="111"/>
                </a:lnTo>
                <a:lnTo>
                  <a:pt x="685" y="109"/>
                </a:lnTo>
                <a:lnTo>
                  <a:pt x="685" y="111"/>
                </a:lnTo>
                <a:lnTo>
                  <a:pt x="686" y="112"/>
                </a:lnTo>
                <a:lnTo>
                  <a:pt x="686" y="112"/>
                </a:lnTo>
                <a:lnTo>
                  <a:pt x="687" y="113"/>
                </a:lnTo>
                <a:lnTo>
                  <a:pt x="687" y="112"/>
                </a:lnTo>
                <a:lnTo>
                  <a:pt x="688" y="111"/>
                </a:lnTo>
                <a:lnTo>
                  <a:pt x="688" y="111"/>
                </a:lnTo>
                <a:lnTo>
                  <a:pt x="688" y="112"/>
                </a:lnTo>
                <a:lnTo>
                  <a:pt x="689" y="112"/>
                </a:lnTo>
                <a:lnTo>
                  <a:pt x="689" y="112"/>
                </a:lnTo>
                <a:lnTo>
                  <a:pt x="690" y="112"/>
                </a:lnTo>
                <a:lnTo>
                  <a:pt x="690" y="112"/>
                </a:lnTo>
                <a:lnTo>
                  <a:pt x="690" y="112"/>
                </a:lnTo>
                <a:lnTo>
                  <a:pt x="692" y="112"/>
                </a:lnTo>
                <a:lnTo>
                  <a:pt x="692" y="113"/>
                </a:lnTo>
                <a:lnTo>
                  <a:pt x="693" y="113"/>
                </a:lnTo>
                <a:lnTo>
                  <a:pt x="693" y="114"/>
                </a:lnTo>
                <a:lnTo>
                  <a:pt x="693" y="114"/>
                </a:lnTo>
                <a:lnTo>
                  <a:pt x="694" y="114"/>
                </a:lnTo>
                <a:lnTo>
                  <a:pt x="694" y="114"/>
                </a:lnTo>
                <a:lnTo>
                  <a:pt x="695" y="116"/>
                </a:lnTo>
                <a:lnTo>
                  <a:pt x="695" y="115"/>
                </a:lnTo>
                <a:lnTo>
                  <a:pt x="695" y="115"/>
                </a:lnTo>
                <a:lnTo>
                  <a:pt x="696" y="114"/>
                </a:lnTo>
                <a:lnTo>
                  <a:pt x="696" y="113"/>
                </a:lnTo>
                <a:lnTo>
                  <a:pt x="697" y="113"/>
                </a:lnTo>
                <a:lnTo>
                  <a:pt x="697" y="113"/>
                </a:lnTo>
                <a:lnTo>
                  <a:pt x="697" y="112"/>
                </a:lnTo>
                <a:lnTo>
                  <a:pt x="698" y="112"/>
                </a:lnTo>
                <a:lnTo>
                  <a:pt x="698" y="113"/>
                </a:lnTo>
                <a:lnTo>
                  <a:pt x="699" y="112"/>
                </a:lnTo>
                <a:lnTo>
                  <a:pt x="699" y="113"/>
                </a:lnTo>
                <a:lnTo>
                  <a:pt x="699" y="113"/>
                </a:lnTo>
                <a:lnTo>
                  <a:pt x="701" y="112"/>
                </a:lnTo>
                <a:lnTo>
                  <a:pt x="701" y="112"/>
                </a:lnTo>
                <a:lnTo>
                  <a:pt x="702" y="112"/>
                </a:lnTo>
                <a:lnTo>
                  <a:pt x="702" y="112"/>
                </a:lnTo>
                <a:lnTo>
                  <a:pt x="703" y="113"/>
                </a:lnTo>
                <a:lnTo>
                  <a:pt x="703" y="112"/>
                </a:lnTo>
                <a:lnTo>
                  <a:pt x="703" y="112"/>
                </a:lnTo>
                <a:lnTo>
                  <a:pt x="704" y="113"/>
                </a:lnTo>
                <a:lnTo>
                  <a:pt x="704" y="114"/>
                </a:lnTo>
                <a:lnTo>
                  <a:pt x="705" y="114"/>
                </a:lnTo>
                <a:lnTo>
                  <a:pt x="705" y="114"/>
                </a:lnTo>
                <a:lnTo>
                  <a:pt x="705" y="115"/>
                </a:lnTo>
                <a:lnTo>
                  <a:pt x="706" y="114"/>
                </a:lnTo>
                <a:lnTo>
                  <a:pt x="706" y="114"/>
                </a:lnTo>
                <a:lnTo>
                  <a:pt x="707" y="114"/>
                </a:lnTo>
                <a:lnTo>
                  <a:pt x="707" y="114"/>
                </a:lnTo>
                <a:lnTo>
                  <a:pt x="707" y="113"/>
                </a:lnTo>
                <a:lnTo>
                  <a:pt x="708" y="113"/>
                </a:lnTo>
                <a:lnTo>
                  <a:pt x="708" y="112"/>
                </a:lnTo>
                <a:lnTo>
                  <a:pt x="710" y="113"/>
                </a:lnTo>
                <a:lnTo>
                  <a:pt x="710" y="113"/>
                </a:lnTo>
                <a:lnTo>
                  <a:pt x="710" y="112"/>
                </a:lnTo>
                <a:lnTo>
                  <a:pt x="711" y="113"/>
                </a:lnTo>
                <a:lnTo>
                  <a:pt x="711" y="113"/>
                </a:lnTo>
                <a:lnTo>
                  <a:pt x="712" y="113"/>
                </a:lnTo>
                <a:lnTo>
                  <a:pt x="712" y="112"/>
                </a:lnTo>
                <a:lnTo>
                  <a:pt x="712" y="111"/>
                </a:lnTo>
                <a:lnTo>
                  <a:pt x="713" y="111"/>
                </a:lnTo>
                <a:lnTo>
                  <a:pt x="713" y="109"/>
                </a:lnTo>
                <a:lnTo>
                  <a:pt x="714" y="109"/>
                </a:lnTo>
                <a:lnTo>
                  <a:pt x="714" y="109"/>
                </a:lnTo>
                <a:lnTo>
                  <a:pt x="714" y="109"/>
                </a:lnTo>
                <a:lnTo>
                  <a:pt x="715" y="108"/>
                </a:lnTo>
                <a:lnTo>
                  <a:pt x="715" y="108"/>
                </a:lnTo>
                <a:lnTo>
                  <a:pt x="716" y="109"/>
                </a:lnTo>
                <a:lnTo>
                  <a:pt x="716" y="108"/>
                </a:lnTo>
                <a:lnTo>
                  <a:pt x="717" y="109"/>
                </a:lnTo>
                <a:lnTo>
                  <a:pt x="717" y="108"/>
                </a:lnTo>
                <a:lnTo>
                  <a:pt x="717" y="106"/>
                </a:lnTo>
                <a:lnTo>
                  <a:pt x="719" y="107"/>
                </a:lnTo>
                <a:lnTo>
                  <a:pt x="719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6"/>
                </a:lnTo>
                <a:lnTo>
                  <a:pt x="721" y="105"/>
                </a:lnTo>
                <a:lnTo>
                  <a:pt x="721" y="105"/>
                </a:lnTo>
                <a:lnTo>
                  <a:pt x="722" y="105"/>
                </a:lnTo>
                <a:lnTo>
                  <a:pt x="722" y="106"/>
                </a:lnTo>
                <a:lnTo>
                  <a:pt x="722" y="107"/>
                </a:lnTo>
                <a:lnTo>
                  <a:pt x="723" y="107"/>
                </a:lnTo>
                <a:lnTo>
                  <a:pt x="723" y="107"/>
                </a:lnTo>
                <a:lnTo>
                  <a:pt x="724" y="108"/>
                </a:lnTo>
                <a:lnTo>
                  <a:pt x="724" y="107"/>
                </a:lnTo>
                <a:lnTo>
                  <a:pt x="724" y="106"/>
                </a:lnTo>
                <a:lnTo>
                  <a:pt x="725" y="106"/>
                </a:lnTo>
                <a:lnTo>
                  <a:pt x="725" y="106"/>
                </a:lnTo>
                <a:lnTo>
                  <a:pt x="726" y="105"/>
                </a:lnTo>
                <a:lnTo>
                  <a:pt x="726" y="105"/>
                </a:lnTo>
                <a:lnTo>
                  <a:pt x="726" y="104"/>
                </a:lnTo>
                <a:lnTo>
                  <a:pt x="728" y="104"/>
                </a:lnTo>
                <a:lnTo>
                  <a:pt x="728" y="104"/>
                </a:lnTo>
                <a:lnTo>
                  <a:pt x="729" y="104"/>
                </a:lnTo>
                <a:lnTo>
                  <a:pt x="729" y="104"/>
                </a:lnTo>
                <a:lnTo>
                  <a:pt x="730" y="103"/>
                </a:lnTo>
                <a:lnTo>
                  <a:pt x="730" y="103"/>
                </a:lnTo>
                <a:lnTo>
                  <a:pt x="730" y="103"/>
                </a:lnTo>
                <a:lnTo>
                  <a:pt x="731" y="103"/>
                </a:lnTo>
                <a:lnTo>
                  <a:pt x="731" y="103"/>
                </a:lnTo>
                <a:lnTo>
                  <a:pt x="732" y="103"/>
                </a:lnTo>
                <a:lnTo>
                  <a:pt x="732" y="104"/>
                </a:lnTo>
                <a:lnTo>
                  <a:pt x="732" y="104"/>
                </a:lnTo>
                <a:lnTo>
                  <a:pt x="733" y="104"/>
                </a:lnTo>
                <a:lnTo>
                  <a:pt x="733" y="105"/>
                </a:lnTo>
                <a:lnTo>
                  <a:pt x="734" y="105"/>
                </a:lnTo>
                <a:lnTo>
                  <a:pt x="734" y="105"/>
                </a:lnTo>
                <a:lnTo>
                  <a:pt x="734" y="106"/>
                </a:lnTo>
                <a:lnTo>
                  <a:pt x="735" y="107"/>
                </a:lnTo>
                <a:lnTo>
                  <a:pt x="735" y="108"/>
                </a:lnTo>
                <a:lnTo>
                  <a:pt x="737" y="109"/>
                </a:lnTo>
                <a:lnTo>
                  <a:pt x="737" y="108"/>
                </a:lnTo>
                <a:lnTo>
                  <a:pt x="737" y="107"/>
                </a:lnTo>
                <a:lnTo>
                  <a:pt x="738" y="106"/>
                </a:lnTo>
                <a:lnTo>
                  <a:pt x="738" y="106"/>
                </a:lnTo>
                <a:lnTo>
                  <a:pt x="739" y="106"/>
                </a:lnTo>
                <a:lnTo>
                  <a:pt x="739" y="105"/>
                </a:lnTo>
                <a:lnTo>
                  <a:pt x="739" y="104"/>
                </a:lnTo>
                <a:lnTo>
                  <a:pt x="740" y="104"/>
                </a:lnTo>
                <a:lnTo>
                  <a:pt x="740" y="103"/>
                </a:lnTo>
                <a:lnTo>
                  <a:pt x="741" y="104"/>
                </a:lnTo>
                <a:lnTo>
                  <a:pt x="741" y="103"/>
                </a:lnTo>
                <a:lnTo>
                  <a:pt x="741" y="104"/>
                </a:lnTo>
                <a:lnTo>
                  <a:pt x="742" y="104"/>
                </a:lnTo>
                <a:lnTo>
                  <a:pt x="742" y="103"/>
                </a:lnTo>
                <a:lnTo>
                  <a:pt x="743" y="103"/>
                </a:lnTo>
                <a:lnTo>
                  <a:pt x="743" y="103"/>
                </a:lnTo>
                <a:lnTo>
                  <a:pt x="744" y="104"/>
                </a:lnTo>
                <a:lnTo>
                  <a:pt x="744" y="106"/>
                </a:lnTo>
                <a:lnTo>
                  <a:pt x="744" y="106"/>
                </a:lnTo>
                <a:lnTo>
                  <a:pt x="746" y="107"/>
                </a:lnTo>
                <a:lnTo>
                  <a:pt x="746" y="106"/>
                </a:lnTo>
                <a:lnTo>
                  <a:pt x="747" y="106"/>
                </a:lnTo>
                <a:lnTo>
                  <a:pt x="747" y="106"/>
                </a:lnTo>
                <a:lnTo>
                  <a:pt x="747" y="105"/>
                </a:lnTo>
                <a:lnTo>
                  <a:pt x="748" y="105"/>
                </a:lnTo>
                <a:lnTo>
                  <a:pt x="748" y="106"/>
                </a:lnTo>
                <a:lnTo>
                  <a:pt x="749" y="106"/>
                </a:lnTo>
                <a:lnTo>
                  <a:pt x="749" y="107"/>
                </a:lnTo>
                <a:lnTo>
                  <a:pt x="749" y="106"/>
                </a:lnTo>
                <a:lnTo>
                  <a:pt x="750" y="105"/>
                </a:lnTo>
                <a:lnTo>
                  <a:pt x="750" y="106"/>
                </a:lnTo>
                <a:lnTo>
                  <a:pt x="751" y="108"/>
                </a:lnTo>
                <a:lnTo>
                  <a:pt x="751" y="109"/>
                </a:lnTo>
                <a:lnTo>
                  <a:pt x="751" y="109"/>
                </a:lnTo>
                <a:lnTo>
                  <a:pt x="752" y="111"/>
                </a:lnTo>
                <a:lnTo>
                  <a:pt x="752" y="111"/>
                </a:lnTo>
                <a:lnTo>
                  <a:pt x="753" y="112"/>
                </a:lnTo>
                <a:lnTo>
                  <a:pt x="753" y="113"/>
                </a:lnTo>
                <a:lnTo>
                  <a:pt x="753" y="112"/>
                </a:lnTo>
                <a:lnTo>
                  <a:pt x="755" y="112"/>
                </a:lnTo>
                <a:lnTo>
                  <a:pt x="755" y="112"/>
                </a:lnTo>
                <a:lnTo>
                  <a:pt x="756" y="112"/>
                </a:lnTo>
                <a:lnTo>
                  <a:pt x="756" y="111"/>
                </a:lnTo>
                <a:lnTo>
                  <a:pt x="756" y="109"/>
                </a:lnTo>
                <a:lnTo>
                  <a:pt x="757" y="111"/>
                </a:lnTo>
                <a:lnTo>
                  <a:pt x="757" y="112"/>
                </a:lnTo>
                <a:lnTo>
                  <a:pt x="758" y="112"/>
                </a:lnTo>
                <a:lnTo>
                  <a:pt x="758" y="112"/>
                </a:lnTo>
                <a:lnTo>
                  <a:pt x="759" y="112"/>
                </a:lnTo>
                <a:lnTo>
                  <a:pt x="759" y="111"/>
                </a:lnTo>
                <a:lnTo>
                  <a:pt x="759" y="112"/>
                </a:lnTo>
                <a:lnTo>
                  <a:pt x="760" y="112"/>
                </a:lnTo>
                <a:lnTo>
                  <a:pt x="760" y="112"/>
                </a:lnTo>
                <a:lnTo>
                  <a:pt x="761" y="112"/>
                </a:lnTo>
                <a:lnTo>
                  <a:pt x="761" y="112"/>
                </a:lnTo>
                <a:lnTo>
                  <a:pt x="761" y="112"/>
                </a:lnTo>
                <a:lnTo>
                  <a:pt x="762" y="112"/>
                </a:lnTo>
                <a:lnTo>
                  <a:pt x="762" y="113"/>
                </a:lnTo>
                <a:lnTo>
                  <a:pt x="764" y="113"/>
                </a:lnTo>
                <a:lnTo>
                  <a:pt x="764" y="113"/>
                </a:lnTo>
                <a:lnTo>
                  <a:pt x="764" y="112"/>
                </a:lnTo>
                <a:lnTo>
                  <a:pt x="765" y="111"/>
                </a:lnTo>
                <a:lnTo>
                  <a:pt x="765" y="111"/>
                </a:lnTo>
                <a:lnTo>
                  <a:pt x="766" y="112"/>
                </a:lnTo>
                <a:lnTo>
                  <a:pt x="766" y="112"/>
                </a:lnTo>
                <a:lnTo>
                  <a:pt x="766" y="113"/>
                </a:lnTo>
                <a:lnTo>
                  <a:pt x="767" y="112"/>
                </a:lnTo>
                <a:lnTo>
                  <a:pt x="767" y="111"/>
                </a:lnTo>
                <a:lnTo>
                  <a:pt x="768" y="111"/>
                </a:lnTo>
                <a:lnTo>
                  <a:pt x="768" y="109"/>
                </a:lnTo>
                <a:lnTo>
                  <a:pt x="768" y="109"/>
                </a:lnTo>
                <a:lnTo>
                  <a:pt x="769" y="111"/>
                </a:lnTo>
                <a:lnTo>
                  <a:pt x="769" y="112"/>
                </a:lnTo>
                <a:lnTo>
                  <a:pt x="770" y="112"/>
                </a:lnTo>
                <a:lnTo>
                  <a:pt x="770" y="112"/>
                </a:lnTo>
                <a:lnTo>
                  <a:pt x="770" y="112"/>
                </a:lnTo>
                <a:lnTo>
                  <a:pt x="771" y="111"/>
                </a:lnTo>
                <a:lnTo>
                  <a:pt x="771" y="112"/>
                </a:lnTo>
                <a:lnTo>
                  <a:pt x="773" y="113"/>
                </a:lnTo>
                <a:lnTo>
                  <a:pt x="773" y="114"/>
                </a:lnTo>
                <a:lnTo>
                  <a:pt x="774" y="114"/>
                </a:lnTo>
                <a:lnTo>
                  <a:pt x="774" y="115"/>
                </a:lnTo>
                <a:lnTo>
                  <a:pt x="774" y="116"/>
                </a:lnTo>
                <a:lnTo>
                  <a:pt x="775" y="116"/>
                </a:lnTo>
                <a:lnTo>
                  <a:pt x="775" y="116"/>
                </a:lnTo>
                <a:lnTo>
                  <a:pt x="776" y="116"/>
                </a:lnTo>
                <a:lnTo>
                  <a:pt x="776" y="116"/>
                </a:lnTo>
                <a:lnTo>
                  <a:pt x="776" y="118"/>
                </a:lnTo>
                <a:lnTo>
                  <a:pt x="777" y="117"/>
                </a:lnTo>
                <a:lnTo>
                  <a:pt x="777" y="117"/>
                </a:lnTo>
                <a:lnTo>
                  <a:pt x="778" y="117"/>
                </a:lnTo>
                <a:lnTo>
                  <a:pt x="778" y="116"/>
                </a:lnTo>
                <a:lnTo>
                  <a:pt x="778" y="116"/>
                </a:lnTo>
                <a:lnTo>
                  <a:pt x="779" y="115"/>
                </a:lnTo>
                <a:lnTo>
                  <a:pt x="779" y="114"/>
                </a:lnTo>
                <a:lnTo>
                  <a:pt x="780" y="113"/>
                </a:lnTo>
                <a:lnTo>
                  <a:pt x="780" y="112"/>
                </a:lnTo>
                <a:lnTo>
                  <a:pt x="780" y="111"/>
                </a:lnTo>
                <a:lnTo>
                  <a:pt x="782" y="111"/>
                </a:lnTo>
                <a:lnTo>
                  <a:pt x="782" y="112"/>
                </a:lnTo>
                <a:lnTo>
                  <a:pt x="783" y="112"/>
                </a:lnTo>
                <a:lnTo>
                  <a:pt x="783" y="114"/>
                </a:lnTo>
                <a:lnTo>
                  <a:pt x="783" y="115"/>
                </a:lnTo>
                <a:lnTo>
                  <a:pt x="784" y="115"/>
                </a:lnTo>
                <a:lnTo>
                  <a:pt x="784" y="115"/>
                </a:lnTo>
                <a:lnTo>
                  <a:pt x="785" y="115"/>
                </a:lnTo>
                <a:lnTo>
                  <a:pt x="785" y="116"/>
                </a:lnTo>
                <a:lnTo>
                  <a:pt x="785" y="115"/>
                </a:lnTo>
                <a:lnTo>
                  <a:pt x="786" y="115"/>
                </a:lnTo>
                <a:lnTo>
                  <a:pt x="786" y="116"/>
                </a:lnTo>
                <a:lnTo>
                  <a:pt x="787" y="115"/>
                </a:lnTo>
                <a:lnTo>
                  <a:pt x="787" y="115"/>
                </a:lnTo>
                <a:lnTo>
                  <a:pt x="788" y="115"/>
                </a:lnTo>
                <a:lnTo>
                  <a:pt x="788" y="114"/>
                </a:lnTo>
                <a:lnTo>
                  <a:pt x="788" y="115"/>
                </a:lnTo>
                <a:lnTo>
                  <a:pt x="789" y="115"/>
                </a:lnTo>
                <a:lnTo>
                  <a:pt x="789" y="116"/>
                </a:lnTo>
                <a:lnTo>
                  <a:pt x="791" y="116"/>
                </a:lnTo>
                <a:lnTo>
                  <a:pt x="791" y="116"/>
                </a:lnTo>
                <a:lnTo>
                  <a:pt x="791" y="116"/>
                </a:lnTo>
                <a:lnTo>
                  <a:pt x="792" y="117"/>
                </a:lnTo>
                <a:lnTo>
                  <a:pt x="792" y="117"/>
                </a:lnTo>
                <a:lnTo>
                  <a:pt x="793" y="118"/>
                </a:lnTo>
                <a:lnTo>
                  <a:pt x="793" y="118"/>
                </a:lnTo>
                <a:lnTo>
                  <a:pt x="793" y="118"/>
                </a:lnTo>
                <a:lnTo>
                  <a:pt x="794" y="120"/>
                </a:lnTo>
                <a:lnTo>
                  <a:pt x="794" y="120"/>
                </a:lnTo>
                <a:lnTo>
                  <a:pt x="795" y="118"/>
                </a:lnTo>
                <a:lnTo>
                  <a:pt x="795" y="118"/>
                </a:lnTo>
                <a:lnTo>
                  <a:pt x="795" y="118"/>
                </a:lnTo>
                <a:lnTo>
                  <a:pt x="796" y="117"/>
                </a:lnTo>
                <a:lnTo>
                  <a:pt x="796" y="116"/>
                </a:lnTo>
                <a:lnTo>
                  <a:pt x="797" y="117"/>
                </a:lnTo>
                <a:lnTo>
                  <a:pt x="797" y="116"/>
                </a:lnTo>
                <a:lnTo>
                  <a:pt x="797" y="116"/>
                </a:lnTo>
                <a:lnTo>
                  <a:pt x="798" y="117"/>
                </a:lnTo>
                <a:lnTo>
                  <a:pt x="798" y="116"/>
                </a:lnTo>
                <a:lnTo>
                  <a:pt x="800" y="116"/>
                </a:lnTo>
                <a:lnTo>
                  <a:pt x="800" y="116"/>
                </a:lnTo>
                <a:lnTo>
                  <a:pt x="801" y="115"/>
                </a:lnTo>
                <a:lnTo>
                  <a:pt x="801" y="116"/>
                </a:lnTo>
                <a:lnTo>
                  <a:pt x="801" y="115"/>
                </a:lnTo>
                <a:lnTo>
                  <a:pt x="802" y="116"/>
                </a:lnTo>
                <a:lnTo>
                  <a:pt x="802" y="115"/>
                </a:lnTo>
                <a:lnTo>
                  <a:pt x="803" y="116"/>
                </a:lnTo>
                <a:lnTo>
                  <a:pt x="803" y="116"/>
                </a:lnTo>
                <a:lnTo>
                  <a:pt x="803" y="116"/>
                </a:lnTo>
                <a:lnTo>
                  <a:pt x="804" y="115"/>
                </a:lnTo>
                <a:lnTo>
                  <a:pt x="804" y="114"/>
                </a:lnTo>
                <a:lnTo>
                  <a:pt x="805" y="113"/>
                </a:lnTo>
                <a:lnTo>
                  <a:pt x="805" y="112"/>
                </a:lnTo>
                <a:lnTo>
                  <a:pt x="805" y="112"/>
                </a:lnTo>
                <a:lnTo>
                  <a:pt x="806" y="112"/>
                </a:lnTo>
                <a:lnTo>
                  <a:pt x="806" y="113"/>
                </a:lnTo>
                <a:lnTo>
                  <a:pt x="807" y="114"/>
                </a:lnTo>
                <a:lnTo>
                  <a:pt x="807" y="114"/>
                </a:lnTo>
                <a:lnTo>
                  <a:pt x="807" y="114"/>
                </a:lnTo>
                <a:lnTo>
                  <a:pt x="809" y="115"/>
                </a:lnTo>
                <a:lnTo>
                  <a:pt x="809" y="114"/>
                </a:lnTo>
                <a:lnTo>
                  <a:pt x="810" y="113"/>
                </a:lnTo>
                <a:lnTo>
                  <a:pt x="810" y="115"/>
                </a:lnTo>
                <a:lnTo>
                  <a:pt x="810" y="114"/>
                </a:lnTo>
                <a:lnTo>
                  <a:pt x="811" y="114"/>
                </a:lnTo>
                <a:lnTo>
                  <a:pt x="811" y="114"/>
                </a:lnTo>
                <a:lnTo>
                  <a:pt x="812" y="113"/>
                </a:lnTo>
                <a:lnTo>
                  <a:pt x="812" y="113"/>
                </a:lnTo>
                <a:lnTo>
                  <a:pt x="812" y="113"/>
                </a:lnTo>
                <a:lnTo>
                  <a:pt x="813" y="113"/>
                </a:lnTo>
                <a:lnTo>
                  <a:pt x="813" y="113"/>
                </a:lnTo>
                <a:lnTo>
                  <a:pt x="814" y="113"/>
                </a:lnTo>
                <a:lnTo>
                  <a:pt x="814" y="114"/>
                </a:lnTo>
                <a:lnTo>
                  <a:pt x="815" y="114"/>
                </a:lnTo>
                <a:lnTo>
                  <a:pt x="815" y="114"/>
                </a:lnTo>
                <a:lnTo>
                  <a:pt x="815" y="114"/>
                </a:lnTo>
                <a:lnTo>
                  <a:pt x="816" y="113"/>
                </a:lnTo>
                <a:lnTo>
                  <a:pt x="816" y="113"/>
                </a:lnTo>
                <a:lnTo>
                  <a:pt x="818" y="113"/>
                </a:lnTo>
                <a:lnTo>
                  <a:pt x="818" y="113"/>
                </a:lnTo>
                <a:lnTo>
                  <a:pt x="818" y="113"/>
                </a:lnTo>
                <a:lnTo>
                  <a:pt x="819" y="113"/>
                </a:lnTo>
                <a:lnTo>
                  <a:pt x="819" y="112"/>
                </a:lnTo>
                <a:lnTo>
                  <a:pt x="820" y="112"/>
                </a:lnTo>
                <a:lnTo>
                  <a:pt x="820" y="113"/>
                </a:lnTo>
                <a:lnTo>
                  <a:pt x="820" y="113"/>
                </a:lnTo>
                <a:lnTo>
                  <a:pt x="821" y="112"/>
                </a:lnTo>
                <a:lnTo>
                  <a:pt x="821" y="112"/>
                </a:lnTo>
                <a:lnTo>
                  <a:pt x="822" y="111"/>
                </a:lnTo>
                <a:lnTo>
                  <a:pt x="822" y="111"/>
                </a:lnTo>
                <a:lnTo>
                  <a:pt x="822" y="111"/>
                </a:lnTo>
                <a:lnTo>
                  <a:pt x="823" y="109"/>
                </a:lnTo>
                <a:lnTo>
                  <a:pt x="823" y="109"/>
                </a:lnTo>
                <a:lnTo>
                  <a:pt x="824" y="109"/>
                </a:lnTo>
                <a:lnTo>
                  <a:pt x="824" y="111"/>
                </a:lnTo>
                <a:lnTo>
                  <a:pt x="824" y="112"/>
                </a:lnTo>
                <a:lnTo>
                  <a:pt x="825" y="114"/>
                </a:lnTo>
                <a:lnTo>
                  <a:pt x="825" y="115"/>
                </a:lnTo>
                <a:lnTo>
                  <a:pt x="827" y="114"/>
                </a:lnTo>
                <a:lnTo>
                  <a:pt x="827" y="115"/>
                </a:lnTo>
                <a:lnTo>
                  <a:pt x="827" y="114"/>
                </a:lnTo>
                <a:lnTo>
                  <a:pt x="828" y="114"/>
                </a:lnTo>
                <a:lnTo>
                  <a:pt x="828" y="112"/>
                </a:lnTo>
                <a:lnTo>
                  <a:pt x="829" y="114"/>
                </a:lnTo>
                <a:lnTo>
                  <a:pt x="829" y="113"/>
                </a:lnTo>
                <a:lnTo>
                  <a:pt x="830" y="113"/>
                </a:lnTo>
                <a:lnTo>
                  <a:pt x="830" y="114"/>
                </a:lnTo>
                <a:lnTo>
                  <a:pt x="830" y="113"/>
                </a:lnTo>
                <a:lnTo>
                  <a:pt x="831" y="113"/>
                </a:lnTo>
                <a:lnTo>
                  <a:pt x="831" y="112"/>
                </a:lnTo>
                <a:lnTo>
                  <a:pt x="832" y="113"/>
                </a:lnTo>
                <a:lnTo>
                  <a:pt x="832" y="112"/>
                </a:lnTo>
                <a:lnTo>
                  <a:pt x="832" y="112"/>
                </a:lnTo>
                <a:lnTo>
                  <a:pt x="833" y="111"/>
                </a:lnTo>
                <a:lnTo>
                  <a:pt x="833" y="111"/>
                </a:lnTo>
                <a:lnTo>
                  <a:pt x="834" y="111"/>
                </a:lnTo>
                <a:lnTo>
                  <a:pt x="834" y="109"/>
                </a:lnTo>
                <a:lnTo>
                  <a:pt x="834" y="111"/>
                </a:lnTo>
                <a:lnTo>
                  <a:pt x="836" y="109"/>
                </a:lnTo>
                <a:lnTo>
                  <a:pt x="836" y="109"/>
                </a:lnTo>
                <a:lnTo>
                  <a:pt x="837" y="109"/>
                </a:lnTo>
                <a:lnTo>
                  <a:pt x="837" y="111"/>
                </a:lnTo>
                <a:lnTo>
                  <a:pt x="837" y="109"/>
                </a:lnTo>
                <a:lnTo>
                  <a:pt x="838" y="109"/>
                </a:lnTo>
                <a:lnTo>
                  <a:pt x="838" y="109"/>
                </a:lnTo>
                <a:lnTo>
                  <a:pt x="839" y="111"/>
                </a:lnTo>
                <a:lnTo>
                  <a:pt x="839" y="111"/>
                </a:lnTo>
                <a:lnTo>
                  <a:pt x="839" y="112"/>
                </a:lnTo>
                <a:lnTo>
                  <a:pt x="840" y="113"/>
                </a:lnTo>
                <a:lnTo>
                  <a:pt x="840" y="113"/>
                </a:lnTo>
                <a:lnTo>
                  <a:pt x="841" y="113"/>
                </a:lnTo>
                <a:lnTo>
                  <a:pt x="841" y="112"/>
                </a:lnTo>
                <a:lnTo>
                  <a:pt x="841" y="111"/>
                </a:lnTo>
                <a:lnTo>
                  <a:pt x="842" y="111"/>
                </a:lnTo>
                <a:lnTo>
                  <a:pt x="842" y="111"/>
                </a:lnTo>
                <a:lnTo>
                  <a:pt x="843" y="112"/>
                </a:lnTo>
                <a:lnTo>
                  <a:pt x="843" y="111"/>
                </a:lnTo>
                <a:lnTo>
                  <a:pt x="844" y="111"/>
                </a:lnTo>
                <a:lnTo>
                  <a:pt x="844" y="111"/>
                </a:lnTo>
                <a:lnTo>
                  <a:pt x="844" y="109"/>
                </a:lnTo>
                <a:lnTo>
                  <a:pt x="846" y="108"/>
                </a:lnTo>
                <a:lnTo>
                  <a:pt x="846" y="108"/>
                </a:lnTo>
                <a:lnTo>
                  <a:pt x="847" y="106"/>
                </a:lnTo>
                <a:lnTo>
                  <a:pt x="847" y="107"/>
                </a:lnTo>
                <a:lnTo>
                  <a:pt x="847" y="108"/>
                </a:lnTo>
                <a:lnTo>
                  <a:pt x="848" y="109"/>
                </a:lnTo>
                <a:lnTo>
                  <a:pt x="848" y="109"/>
                </a:lnTo>
                <a:lnTo>
                  <a:pt x="849" y="109"/>
                </a:lnTo>
                <a:lnTo>
                  <a:pt x="849" y="109"/>
                </a:lnTo>
                <a:lnTo>
                  <a:pt x="849" y="108"/>
                </a:lnTo>
                <a:lnTo>
                  <a:pt x="850" y="109"/>
                </a:lnTo>
                <a:lnTo>
                  <a:pt x="850" y="108"/>
                </a:lnTo>
                <a:lnTo>
                  <a:pt x="851" y="108"/>
                </a:lnTo>
                <a:lnTo>
                  <a:pt x="851" y="108"/>
                </a:lnTo>
                <a:lnTo>
                  <a:pt x="851" y="108"/>
                </a:lnTo>
                <a:lnTo>
                  <a:pt x="852" y="108"/>
                </a:lnTo>
                <a:lnTo>
                  <a:pt x="852" y="108"/>
                </a:lnTo>
                <a:lnTo>
                  <a:pt x="853" y="108"/>
                </a:lnTo>
                <a:lnTo>
                  <a:pt x="853" y="107"/>
                </a:lnTo>
                <a:lnTo>
                  <a:pt x="853" y="107"/>
                </a:lnTo>
                <a:lnTo>
                  <a:pt x="855" y="109"/>
                </a:lnTo>
                <a:lnTo>
                  <a:pt x="855" y="109"/>
                </a:lnTo>
                <a:lnTo>
                  <a:pt x="856" y="109"/>
                </a:lnTo>
                <a:lnTo>
                  <a:pt x="856" y="111"/>
                </a:lnTo>
                <a:lnTo>
                  <a:pt x="857" y="109"/>
                </a:lnTo>
                <a:lnTo>
                  <a:pt x="857" y="111"/>
                </a:lnTo>
                <a:lnTo>
                  <a:pt x="857" y="112"/>
                </a:lnTo>
                <a:lnTo>
                  <a:pt x="858" y="112"/>
                </a:lnTo>
                <a:lnTo>
                  <a:pt x="858" y="113"/>
                </a:lnTo>
                <a:lnTo>
                  <a:pt x="859" y="111"/>
                </a:lnTo>
                <a:lnTo>
                  <a:pt x="859" y="111"/>
                </a:lnTo>
                <a:lnTo>
                  <a:pt x="859" y="111"/>
                </a:lnTo>
                <a:lnTo>
                  <a:pt x="860" y="111"/>
                </a:lnTo>
                <a:lnTo>
                  <a:pt x="860" y="109"/>
                </a:lnTo>
                <a:lnTo>
                  <a:pt x="861" y="109"/>
                </a:lnTo>
                <a:lnTo>
                  <a:pt x="861" y="111"/>
                </a:lnTo>
                <a:lnTo>
                  <a:pt x="861" y="109"/>
                </a:lnTo>
                <a:lnTo>
                  <a:pt x="862" y="108"/>
                </a:lnTo>
                <a:lnTo>
                  <a:pt x="862" y="108"/>
                </a:lnTo>
                <a:lnTo>
                  <a:pt x="864" y="108"/>
                </a:lnTo>
                <a:lnTo>
                  <a:pt x="864" y="109"/>
                </a:lnTo>
                <a:lnTo>
                  <a:pt x="864" y="111"/>
                </a:lnTo>
                <a:lnTo>
                  <a:pt x="865" y="111"/>
                </a:lnTo>
                <a:lnTo>
                  <a:pt x="865" y="109"/>
                </a:lnTo>
                <a:lnTo>
                  <a:pt x="866" y="108"/>
                </a:lnTo>
                <a:lnTo>
                  <a:pt x="866" y="108"/>
                </a:lnTo>
                <a:lnTo>
                  <a:pt x="866" y="108"/>
                </a:lnTo>
                <a:lnTo>
                  <a:pt x="867" y="109"/>
                </a:lnTo>
                <a:lnTo>
                  <a:pt x="867" y="111"/>
                </a:lnTo>
                <a:lnTo>
                  <a:pt x="868" y="109"/>
                </a:lnTo>
                <a:lnTo>
                  <a:pt x="868" y="112"/>
                </a:lnTo>
                <a:lnTo>
                  <a:pt x="868" y="114"/>
                </a:lnTo>
                <a:lnTo>
                  <a:pt x="869" y="115"/>
                </a:lnTo>
                <a:lnTo>
                  <a:pt x="869" y="116"/>
                </a:lnTo>
                <a:lnTo>
                  <a:pt x="870" y="117"/>
                </a:lnTo>
                <a:lnTo>
                  <a:pt x="870" y="116"/>
                </a:lnTo>
                <a:lnTo>
                  <a:pt x="871" y="115"/>
                </a:lnTo>
                <a:lnTo>
                  <a:pt x="871" y="114"/>
                </a:lnTo>
                <a:lnTo>
                  <a:pt x="871" y="114"/>
                </a:lnTo>
                <a:lnTo>
                  <a:pt x="873" y="113"/>
                </a:lnTo>
                <a:lnTo>
                  <a:pt x="873" y="113"/>
                </a:lnTo>
                <a:lnTo>
                  <a:pt x="874" y="113"/>
                </a:lnTo>
                <a:lnTo>
                  <a:pt x="874" y="114"/>
                </a:lnTo>
                <a:lnTo>
                  <a:pt x="874" y="114"/>
                </a:lnTo>
                <a:lnTo>
                  <a:pt x="875" y="115"/>
                </a:lnTo>
                <a:lnTo>
                  <a:pt x="875" y="117"/>
                </a:lnTo>
                <a:lnTo>
                  <a:pt x="876" y="116"/>
                </a:lnTo>
                <a:lnTo>
                  <a:pt x="876" y="116"/>
                </a:lnTo>
                <a:lnTo>
                  <a:pt x="876" y="116"/>
                </a:lnTo>
                <a:lnTo>
                  <a:pt x="877" y="116"/>
                </a:lnTo>
                <a:lnTo>
                  <a:pt x="877" y="117"/>
                </a:lnTo>
                <a:lnTo>
                  <a:pt x="878" y="117"/>
                </a:lnTo>
                <a:lnTo>
                  <a:pt x="878" y="117"/>
                </a:lnTo>
                <a:lnTo>
                  <a:pt x="878" y="117"/>
                </a:lnTo>
                <a:lnTo>
                  <a:pt x="879" y="116"/>
                </a:lnTo>
                <a:lnTo>
                  <a:pt x="879" y="116"/>
                </a:lnTo>
                <a:lnTo>
                  <a:pt x="880" y="116"/>
                </a:lnTo>
                <a:lnTo>
                  <a:pt x="880" y="117"/>
                </a:lnTo>
                <a:lnTo>
                  <a:pt x="880" y="117"/>
                </a:lnTo>
                <a:lnTo>
                  <a:pt x="882" y="117"/>
                </a:lnTo>
                <a:lnTo>
                  <a:pt x="882" y="116"/>
                </a:lnTo>
                <a:lnTo>
                  <a:pt x="883" y="115"/>
                </a:lnTo>
                <a:lnTo>
                  <a:pt x="883" y="115"/>
                </a:lnTo>
                <a:lnTo>
                  <a:pt x="883" y="114"/>
                </a:lnTo>
                <a:lnTo>
                  <a:pt x="884" y="114"/>
                </a:lnTo>
                <a:lnTo>
                  <a:pt x="884" y="115"/>
                </a:lnTo>
                <a:lnTo>
                  <a:pt x="885" y="116"/>
                </a:lnTo>
                <a:lnTo>
                  <a:pt x="885" y="116"/>
                </a:lnTo>
                <a:lnTo>
                  <a:pt x="886" y="115"/>
                </a:lnTo>
                <a:lnTo>
                  <a:pt x="886" y="115"/>
                </a:lnTo>
                <a:lnTo>
                  <a:pt x="886" y="114"/>
                </a:lnTo>
                <a:lnTo>
                  <a:pt x="887" y="113"/>
                </a:lnTo>
                <a:lnTo>
                  <a:pt x="887" y="113"/>
                </a:lnTo>
                <a:lnTo>
                  <a:pt x="888" y="113"/>
                </a:lnTo>
                <a:lnTo>
                  <a:pt x="888" y="113"/>
                </a:lnTo>
                <a:lnTo>
                  <a:pt x="888" y="113"/>
                </a:lnTo>
                <a:lnTo>
                  <a:pt x="889" y="113"/>
                </a:lnTo>
                <a:lnTo>
                  <a:pt x="889" y="113"/>
                </a:lnTo>
                <a:lnTo>
                  <a:pt x="891" y="111"/>
                </a:lnTo>
                <a:lnTo>
                  <a:pt x="891" y="111"/>
                </a:lnTo>
                <a:lnTo>
                  <a:pt x="891" y="111"/>
                </a:lnTo>
                <a:lnTo>
                  <a:pt x="892" y="109"/>
                </a:lnTo>
                <a:lnTo>
                  <a:pt x="892" y="109"/>
                </a:lnTo>
                <a:lnTo>
                  <a:pt x="893" y="108"/>
                </a:lnTo>
                <a:lnTo>
                  <a:pt x="893" y="109"/>
                </a:lnTo>
                <a:lnTo>
                  <a:pt x="893" y="108"/>
                </a:lnTo>
                <a:lnTo>
                  <a:pt x="894" y="108"/>
                </a:lnTo>
                <a:lnTo>
                  <a:pt x="894" y="108"/>
                </a:lnTo>
                <a:lnTo>
                  <a:pt x="895" y="107"/>
                </a:lnTo>
                <a:lnTo>
                  <a:pt x="895" y="106"/>
                </a:lnTo>
                <a:lnTo>
                  <a:pt x="895" y="106"/>
                </a:lnTo>
                <a:lnTo>
                  <a:pt x="896" y="107"/>
                </a:lnTo>
                <a:lnTo>
                  <a:pt x="896" y="106"/>
                </a:lnTo>
                <a:lnTo>
                  <a:pt x="897" y="106"/>
                </a:lnTo>
                <a:lnTo>
                  <a:pt x="897" y="107"/>
                </a:lnTo>
                <a:lnTo>
                  <a:pt x="897" y="108"/>
                </a:lnTo>
                <a:lnTo>
                  <a:pt x="898" y="109"/>
                </a:lnTo>
                <a:lnTo>
                  <a:pt x="898" y="109"/>
                </a:lnTo>
                <a:lnTo>
                  <a:pt x="900" y="108"/>
                </a:lnTo>
                <a:lnTo>
                  <a:pt x="900" y="108"/>
                </a:lnTo>
                <a:lnTo>
                  <a:pt x="901" y="108"/>
                </a:lnTo>
                <a:lnTo>
                  <a:pt x="901" y="107"/>
                </a:lnTo>
                <a:lnTo>
                  <a:pt x="901" y="106"/>
                </a:lnTo>
                <a:lnTo>
                  <a:pt x="902" y="105"/>
                </a:lnTo>
                <a:lnTo>
                  <a:pt x="902" y="106"/>
                </a:lnTo>
                <a:lnTo>
                  <a:pt x="903" y="105"/>
                </a:lnTo>
                <a:lnTo>
                  <a:pt x="903" y="105"/>
                </a:lnTo>
                <a:lnTo>
                  <a:pt x="903" y="105"/>
                </a:lnTo>
                <a:lnTo>
                  <a:pt x="904" y="105"/>
                </a:lnTo>
                <a:lnTo>
                  <a:pt x="904" y="105"/>
                </a:lnTo>
                <a:lnTo>
                  <a:pt x="905" y="106"/>
                </a:lnTo>
                <a:lnTo>
                  <a:pt x="905" y="107"/>
                </a:lnTo>
                <a:lnTo>
                  <a:pt x="905" y="107"/>
                </a:lnTo>
                <a:lnTo>
                  <a:pt x="906" y="107"/>
                </a:lnTo>
                <a:lnTo>
                  <a:pt x="906" y="107"/>
                </a:lnTo>
                <a:lnTo>
                  <a:pt x="907" y="109"/>
                </a:lnTo>
                <a:lnTo>
                  <a:pt x="907" y="111"/>
                </a:lnTo>
                <a:lnTo>
                  <a:pt x="907" y="112"/>
                </a:lnTo>
                <a:lnTo>
                  <a:pt x="909" y="111"/>
                </a:lnTo>
                <a:lnTo>
                  <a:pt x="909" y="109"/>
                </a:lnTo>
                <a:lnTo>
                  <a:pt x="910" y="107"/>
                </a:lnTo>
                <a:lnTo>
                  <a:pt x="910" y="105"/>
                </a:lnTo>
                <a:lnTo>
                  <a:pt x="910" y="105"/>
                </a:lnTo>
                <a:lnTo>
                  <a:pt x="911" y="103"/>
                </a:lnTo>
                <a:lnTo>
                  <a:pt x="911" y="103"/>
                </a:lnTo>
                <a:lnTo>
                  <a:pt x="912" y="102"/>
                </a:lnTo>
                <a:lnTo>
                  <a:pt x="912" y="100"/>
                </a:lnTo>
                <a:lnTo>
                  <a:pt x="912" y="98"/>
                </a:lnTo>
                <a:lnTo>
                  <a:pt x="913" y="98"/>
                </a:lnTo>
                <a:lnTo>
                  <a:pt x="913" y="99"/>
                </a:lnTo>
                <a:lnTo>
                  <a:pt x="914" y="100"/>
                </a:lnTo>
                <a:lnTo>
                  <a:pt x="914" y="102"/>
                </a:lnTo>
                <a:lnTo>
                  <a:pt x="915" y="103"/>
                </a:lnTo>
                <a:lnTo>
                  <a:pt x="915" y="104"/>
                </a:lnTo>
                <a:lnTo>
                  <a:pt x="915" y="104"/>
                </a:lnTo>
                <a:lnTo>
                  <a:pt x="916" y="104"/>
                </a:lnTo>
                <a:lnTo>
                  <a:pt x="916" y="105"/>
                </a:lnTo>
                <a:lnTo>
                  <a:pt x="918" y="105"/>
                </a:lnTo>
                <a:lnTo>
                  <a:pt x="918" y="107"/>
                </a:lnTo>
                <a:lnTo>
                  <a:pt x="918" y="107"/>
                </a:lnTo>
                <a:lnTo>
                  <a:pt x="919" y="107"/>
                </a:lnTo>
                <a:lnTo>
                  <a:pt x="919" y="108"/>
                </a:lnTo>
                <a:lnTo>
                  <a:pt x="920" y="109"/>
                </a:lnTo>
                <a:lnTo>
                  <a:pt x="920" y="109"/>
                </a:lnTo>
                <a:lnTo>
                  <a:pt x="920" y="108"/>
                </a:lnTo>
                <a:lnTo>
                  <a:pt x="921" y="107"/>
                </a:lnTo>
                <a:lnTo>
                  <a:pt x="921" y="107"/>
                </a:lnTo>
                <a:lnTo>
                  <a:pt x="922" y="107"/>
                </a:lnTo>
                <a:lnTo>
                  <a:pt x="922" y="109"/>
                </a:lnTo>
                <a:lnTo>
                  <a:pt x="922" y="108"/>
                </a:lnTo>
                <a:lnTo>
                  <a:pt x="923" y="108"/>
                </a:lnTo>
                <a:lnTo>
                  <a:pt x="923" y="108"/>
                </a:lnTo>
                <a:lnTo>
                  <a:pt x="924" y="108"/>
                </a:lnTo>
                <a:lnTo>
                  <a:pt x="924" y="109"/>
                </a:lnTo>
                <a:lnTo>
                  <a:pt x="924" y="109"/>
                </a:lnTo>
                <a:lnTo>
                  <a:pt x="925" y="109"/>
                </a:lnTo>
                <a:lnTo>
                  <a:pt x="925" y="111"/>
                </a:lnTo>
                <a:lnTo>
                  <a:pt x="927" y="112"/>
                </a:lnTo>
                <a:lnTo>
                  <a:pt x="927" y="111"/>
                </a:lnTo>
                <a:lnTo>
                  <a:pt x="928" y="109"/>
                </a:lnTo>
                <a:lnTo>
                  <a:pt x="928" y="111"/>
                </a:lnTo>
                <a:lnTo>
                  <a:pt x="928" y="109"/>
                </a:lnTo>
                <a:lnTo>
                  <a:pt x="929" y="111"/>
                </a:lnTo>
                <a:lnTo>
                  <a:pt x="929" y="111"/>
                </a:lnTo>
                <a:lnTo>
                  <a:pt x="930" y="111"/>
                </a:lnTo>
                <a:lnTo>
                  <a:pt x="930" y="109"/>
                </a:lnTo>
                <a:lnTo>
                  <a:pt x="930" y="108"/>
                </a:lnTo>
                <a:lnTo>
                  <a:pt x="931" y="109"/>
                </a:lnTo>
                <a:lnTo>
                  <a:pt x="931" y="109"/>
                </a:lnTo>
                <a:lnTo>
                  <a:pt x="932" y="109"/>
                </a:lnTo>
                <a:lnTo>
                  <a:pt x="932" y="109"/>
                </a:lnTo>
                <a:lnTo>
                  <a:pt x="932" y="109"/>
                </a:lnTo>
                <a:lnTo>
                  <a:pt x="933" y="111"/>
                </a:lnTo>
                <a:lnTo>
                  <a:pt x="933" y="111"/>
                </a:lnTo>
                <a:lnTo>
                  <a:pt x="934" y="112"/>
                </a:lnTo>
                <a:lnTo>
                  <a:pt x="934" y="112"/>
                </a:lnTo>
                <a:lnTo>
                  <a:pt x="934" y="112"/>
                </a:lnTo>
                <a:lnTo>
                  <a:pt x="936" y="113"/>
                </a:lnTo>
                <a:lnTo>
                  <a:pt x="936" y="113"/>
                </a:lnTo>
                <a:lnTo>
                  <a:pt x="937" y="113"/>
                </a:lnTo>
                <a:lnTo>
                  <a:pt x="937" y="113"/>
                </a:lnTo>
                <a:lnTo>
                  <a:pt x="937" y="113"/>
                </a:lnTo>
                <a:lnTo>
                  <a:pt x="938" y="113"/>
                </a:lnTo>
                <a:lnTo>
                  <a:pt x="938" y="112"/>
                </a:lnTo>
                <a:lnTo>
                  <a:pt x="939" y="112"/>
                </a:lnTo>
                <a:lnTo>
                  <a:pt x="939" y="112"/>
                </a:lnTo>
                <a:lnTo>
                  <a:pt x="939" y="111"/>
                </a:lnTo>
                <a:lnTo>
                  <a:pt x="940" y="111"/>
                </a:lnTo>
                <a:lnTo>
                  <a:pt x="940" y="112"/>
                </a:lnTo>
                <a:lnTo>
                  <a:pt x="941" y="112"/>
                </a:lnTo>
                <a:lnTo>
                  <a:pt x="941" y="112"/>
                </a:lnTo>
                <a:lnTo>
                  <a:pt x="942" y="113"/>
                </a:lnTo>
                <a:lnTo>
                  <a:pt x="942" y="113"/>
                </a:lnTo>
                <a:lnTo>
                  <a:pt x="942" y="113"/>
                </a:lnTo>
                <a:lnTo>
                  <a:pt x="943" y="114"/>
                </a:lnTo>
                <a:lnTo>
                  <a:pt x="943" y="114"/>
                </a:lnTo>
                <a:lnTo>
                  <a:pt x="945" y="115"/>
                </a:lnTo>
                <a:lnTo>
                  <a:pt x="945" y="115"/>
                </a:lnTo>
                <a:lnTo>
                  <a:pt x="945" y="115"/>
                </a:lnTo>
                <a:lnTo>
                  <a:pt x="946" y="113"/>
                </a:lnTo>
                <a:lnTo>
                  <a:pt x="946" y="109"/>
                </a:lnTo>
                <a:lnTo>
                  <a:pt x="947" y="111"/>
                </a:lnTo>
                <a:lnTo>
                  <a:pt x="947" y="109"/>
                </a:lnTo>
                <a:lnTo>
                  <a:pt x="947" y="109"/>
                </a:lnTo>
                <a:lnTo>
                  <a:pt x="948" y="111"/>
                </a:lnTo>
                <a:lnTo>
                  <a:pt x="948" y="111"/>
                </a:lnTo>
                <a:lnTo>
                  <a:pt x="949" y="112"/>
                </a:lnTo>
                <a:lnTo>
                  <a:pt x="949" y="112"/>
                </a:lnTo>
                <a:lnTo>
                  <a:pt x="949" y="112"/>
                </a:lnTo>
                <a:lnTo>
                  <a:pt x="950" y="111"/>
                </a:lnTo>
                <a:lnTo>
                  <a:pt x="950" y="112"/>
                </a:lnTo>
                <a:lnTo>
                  <a:pt x="951" y="112"/>
                </a:lnTo>
                <a:lnTo>
                  <a:pt x="951" y="111"/>
                </a:lnTo>
                <a:lnTo>
                  <a:pt x="951" y="111"/>
                </a:lnTo>
                <a:lnTo>
                  <a:pt x="952" y="111"/>
                </a:lnTo>
                <a:lnTo>
                  <a:pt x="952" y="111"/>
                </a:lnTo>
                <a:lnTo>
                  <a:pt x="954" y="111"/>
                </a:lnTo>
                <a:lnTo>
                  <a:pt x="954" y="111"/>
                </a:lnTo>
                <a:lnTo>
                  <a:pt x="954" y="109"/>
                </a:lnTo>
                <a:lnTo>
                  <a:pt x="955" y="111"/>
                </a:lnTo>
                <a:lnTo>
                  <a:pt x="955" y="111"/>
                </a:lnTo>
                <a:lnTo>
                  <a:pt x="956" y="112"/>
                </a:lnTo>
                <a:lnTo>
                  <a:pt x="956" y="114"/>
                </a:lnTo>
                <a:lnTo>
                  <a:pt x="957" y="113"/>
                </a:lnTo>
                <a:lnTo>
                  <a:pt x="957" y="114"/>
                </a:lnTo>
                <a:lnTo>
                  <a:pt x="957" y="114"/>
                </a:lnTo>
                <a:lnTo>
                  <a:pt x="958" y="115"/>
                </a:lnTo>
                <a:lnTo>
                  <a:pt x="958" y="114"/>
                </a:lnTo>
                <a:lnTo>
                  <a:pt x="959" y="115"/>
                </a:lnTo>
                <a:lnTo>
                  <a:pt x="959" y="114"/>
                </a:lnTo>
                <a:lnTo>
                  <a:pt x="959" y="113"/>
                </a:lnTo>
                <a:lnTo>
                  <a:pt x="960" y="114"/>
                </a:lnTo>
                <a:lnTo>
                  <a:pt x="960" y="114"/>
                </a:lnTo>
                <a:lnTo>
                  <a:pt x="961" y="114"/>
                </a:lnTo>
                <a:lnTo>
                  <a:pt x="961" y="113"/>
                </a:lnTo>
                <a:lnTo>
                  <a:pt x="961" y="112"/>
                </a:lnTo>
                <a:lnTo>
                  <a:pt x="963" y="112"/>
                </a:lnTo>
                <a:lnTo>
                  <a:pt x="963" y="112"/>
                </a:lnTo>
                <a:lnTo>
                  <a:pt x="964" y="112"/>
                </a:lnTo>
                <a:lnTo>
                  <a:pt x="964" y="113"/>
                </a:lnTo>
                <a:lnTo>
                  <a:pt x="964" y="113"/>
                </a:lnTo>
                <a:lnTo>
                  <a:pt x="965" y="113"/>
                </a:lnTo>
                <a:lnTo>
                  <a:pt x="965" y="112"/>
                </a:lnTo>
                <a:lnTo>
                  <a:pt x="966" y="113"/>
                </a:lnTo>
                <a:lnTo>
                  <a:pt x="966" y="113"/>
                </a:lnTo>
                <a:lnTo>
                  <a:pt x="966" y="113"/>
                </a:lnTo>
                <a:lnTo>
                  <a:pt x="967" y="113"/>
                </a:lnTo>
                <a:lnTo>
                  <a:pt x="967" y="112"/>
                </a:lnTo>
                <a:lnTo>
                  <a:pt x="968" y="112"/>
                </a:lnTo>
                <a:lnTo>
                  <a:pt x="968" y="113"/>
                </a:lnTo>
                <a:lnTo>
                  <a:pt x="968" y="111"/>
                </a:lnTo>
                <a:lnTo>
                  <a:pt x="969" y="109"/>
                </a:lnTo>
                <a:lnTo>
                  <a:pt x="969" y="108"/>
                </a:lnTo>
                <a:lnTo>
                  <a:pt x="970" y="106"/>
                </a:lnTo>
                <a:lnTo>
                  <a:pt x="970" y="105"/>
                </a:lnTo>
                <a:lnTo>
                  <a:pt x="972" y="105"/>
                </a:lnTo>
                <a:lnTo>
                  <a:pt x="972" y="105"/>
                </a:lnTo>
                <a:lnTo>
                  <a:pt x="972" y="106"/>
                </a:lnTo>
                <a:lnTo>
                  <a:pt x="973" y="106"/>
                </a:lnTo>
                <a:lnTo>
                  <a:pt x="973" y="105"/>
                </a:lnTo>
                <a:lnTo>
                  <a:pt x="974" y="105"/>
                </a:lnTo>
                <a:lnTo>
                  <a:pt x="974" y="104"/>
                </a:lnTo>
                <a:lnTo>
                  <a:pt x="974" y="105"/>
                </a:lnTo>
                <a:lnTo>
                  <a:pt x="975" y="107"/>
                </a:lnTo>
                <a:lnTo>
                  <a:pt x="975" y="109"/>
                </a:lnTo>
                <a:lnTo>
                  <a:pt x="976" y="109"/>
                </a:lnTo>
                <a:lnTo>
                  <a:pt x="976" y="111"/>
                </a:lnTo>
                <a:lnTo>
                  <a:pt x="976" y="109"/>
                </a:lnTo>
                <a:lnTo>
                  <a:pt x="977" y="108"/>
                </a:lnTo>
                <a:lnTo>
                  <a:pt x="977" y="108"/>
                </a:lnTo>
                <a:lnTo>
                  <a:pt x="978" y="107"/>
                </a:lnTo>
                <a:lnTo>
                  <a:pt x="978" y="107"/>
                </a:lnTo>
                <a:lnTo>
                  <a:pt x="978" y="107"/>
                </a:lnTo>
                <a:lnTo>
                  <a:pt x="979" y="106"/>
                </a:lnTo>
                <a:lnTo>
                  <a:pt x="979" y="104"/>
                </a:lnTo>
                <a:lnTo>
                  <a:pt x="981" y="106"/>
                </a:lnTo>
                <a:lnTo>
                  <a:pt x="981" y="105"/>
                </a:lnTo>
                <a:lnTo>
                  <a:pt x="981" y="107"/>
                </a:lnTo>
                <a:lnTo>
                  <a:pt x="982" y="107"/>
                </a:lnTo>
                <a:lnTo>
                  <a:pt x="982" y="109"/>
                </a:lnTo>
                <a:lnTo>
                  <a:pt x="983" y="108"/>
                </a:lnTo>
                <a:lnTo>
                  <a:pt x="983" y="108"/>
                </a:lnTo>
                <a:lnTo>
                  <a:pt x="984" y="109"/>
                </a:lnTo>
                <a:lnTo>
                  <a:pt x="984" y="109"/>
                </a:lnTo>
                <a:lnTo>
                  <a:pt x="984" y="109"/>
                </a:lnTo>
                <a:lnTo>
                  <a:pt x="985" y="108"/>
                </a:lnTo>
                <a:lnTo>
                  <a:pt x="985" y="108"/>
                </a:lnTo>
                <a:lnTo>
                  <a:pt x="986" y="107"/>
                </a:lnTo>
                <a:lnTo>
                  <a:pt x="986" y="107"/>
                </a:lnTo>
                <a:lnTo>
                  <a:pt x="986" y="107"/>
                </a:lnTo>
                <a:lnTo>
                  <a:pt x="987" y="106"/>
                </a:lnTo>
                <a:lnTo>
                  <a:pt x="987" y="107"/>
                </a:lnTo>
                <a:lnTo>
                  <a:pt x="988" y="107"/>
                </a:lnTo>
                <a:lnTo>
                  <a:pt x="988" y="107"/>
                </a:lnTo>
                <a:lnTo>
                  <a:pt x="988" y="107"/>
                </a:lnTo>
                <a:lnTo>
                  <a:pt x="990" y="107"/>
                </a:lnTo>
                <a:lnTo>
                  <a:pt x="990" y="106"/>
                </a:lnTo>
                <a:lnTo>
                  <a:pt x="991" y="106"/>
                </a:lnTo>
                <a:lnTo>
                  <a:pt x="991" y="106"/>
                </a:lnTo>
                <a:lnTo>
                  <a:pt x="991" y="106"/>
                </a:lnTo>
                <a:lnTo>
                  <a:pt x="992" y="106"/>
                </a:lnTo>
                <a:lnTo>
                  <a:pt x="992" y="107"/>
                </a:lnTo>
                <a:lnTo>
                  <a:pt x="993" y="106"/>
                </a:lnTo>
                <a:lnTo>
                  <a:pt x="993" y="106"/>
                </a:lnTo>
                <a:lnTo>
                  <a:pt x="993" y="107"/>
                </a:lnTo>
                <a:lnTo>
                  <a:pt x="994" y="106"/>
                </a:lnTo>
                <a:lnTo>
                  <a:pt x="994" y="106"/>
                </a:lnTo>
                <a:lnTo>
                  <a:pt x="995" y="106"/>
                </a:lnTo>
                <a:lnTo>
                  <a:pt x="995" y="106"/>
                </a:lnTo>
                <a:lnTo>
                  <a:pt x="995" y="107"/>
                </a:lnTo>
                <a:lnTo>
                  <a:pt x="996" y="107"/>
                </a:lnTo>
                <a:lnTo>
                  <a:pt x="996" y="107"/>
                </a:lnTo>
                <a:lnTo>
                  <a:pt x="997" y="107"/>
                </a:lnTo>
                <a:lnTo>
                  <a:pt x="997" y="107"/>
                </a:lnTo>
                <a:lnTo>
                  <a:pt x="999" y="106"/>
                </a:lnTo>
                <a:lnTo>
                  <a:pt x="999" y="106"/>
                </a:lnTo>
                <a:lnTo>
                  <a:pt x="999" y="105"/>
                </a:lnTo>
                <a:lnTo>
                  <a:pt x="1000" y="105"/>
                </a:lnTo>
                <a:lnTo>
                  <a:pt x="1000" y="104"/>
                </a:lnTo>
                <a:lnTo>
                  <a:pt x="1001" y="104"/>
                </a:lnTo>
                <a:lnTo>
                  <a:pt x="1001" y="105"/>
                </a:lnTo>
                <a:lnTo>
                  <a:pt x="1001" y="105"/>
                </a:lnTo>
                <a:lnTo>
                  <a:pt x="1002" y="105"/>
                </a:lnTo>
                <a:lnTo>
                  <a:pt x="1002" y="105"/>
                </a:lnTo>
                <a:lnTo>
                  <a:pt x="1003" y="105"/>
                </a:lnTo>
                <a:lnTo>
                  <a:pt x="1003" y="104"/>
                </a:lnTo>
                <a:lnTo>
                  <a:pt x="1003" y="103"/>
                </a:lnTo>
                <a:lnTo>
                  <a:pt x="1004" y="103"/>
                </a:lnTo>
                <a:lnTo>
                  <a:pt x="1004" y="103"/>
                </a:lnTo>
                <a:lnTo>
                  <a:pt x="1005" y="102"/>
                </a:lnTo>
                <a:lnTo>
                  <a:pt x="1005" y="103"/>
                </a:lnTo>
                <a:lnTo>
                  <a:pt x="1005" y="103"/>
                </a:lnTo>
                <a:lnTo>
                  <a:pt x="1006" y="104"/>
                </a:lnTo>
                <a:lnTo>
                  <a:pt x="1006" y="105"/>
                </a:lnTo>
                <a:lnTo>
                  <a:pt x="1008" y="106"/>
                </a:lnTo>
                <a:lnTo>
                  <a:pt x="1008" y="107"/>
                </a:lnTo>
                <a:lnTo>
                  <a:pt x="1008" y="107"/>
                </a:lnTo>
                <a:lnTo>
                  <a:pt x="1009" y="109"/>
                </a:lnTo>
                <a:lnTo>
                  <a:pt x="1009" y="109"/>
                </a:lnTo>
                <a:lnTo>
                  <a:pt x="1010" y="111"/>
                </a:lnTo>
                <a:lnTo>
                  <a:pt x="1010" y="111"/>
                </a:lnTo>
                <a:lnTo>
                  <a:pt x="1010" y="109"/>
                </a:lnTo>
                <a:lnTo>
                  <a:pt x="1011" y="107"/>
                </a:lnTo>
                <a:lnTo>
                  <a:pt x="1011" y="106"/>
                </a:lnTo>
                <a:lnTo>
                  <a:pt x="1012" y="106"/>
                </a:lnTo>
                <a:lnTo>
                  <a:pt x="1012" y="105"/>
                </a:lnTo>
                <a:lnTo>
                  <a:pt x="1013" y="107"/>
                </a:lnTo>
                <a:lnTo>
                  <a:pt x="1013" y="105"/>
                </a:lnTo>
                <a:lnTo>
                  <a:pt x="1013" y="105"/>
                </a:lnTo>
                <a:lnTo>
                  <a:pt x="1014" y="106"/>
                </a:lnTo>
                <a:lnTo>
                  <a:pt x="1014" y="105"/>
                </a:lnTo>
                <a:lnTo>
                  <a:pt x="1015" y="105"/>
                </a:lnTo>
                <a:lnTo>
                  <a:pt x="1015" y="104"/>
                </a:lnTo>
                <a:lnTo>
                  <a:pt x="1015" y="104"/>
                </a:lnTo>
                <a:lnTo>
                  <a:pt x="1017" y="104"/>
                </a:lnTo>
                <a:lnTo>
                  <a:pt x="1017" y="104"/>
                </a:lnTo>
                <a:lnTo>
                  <a:pt x="1018" y="105"/>
                </a:lnTo>
                <a:lnTo>
                  <a:pt x="1018" y="105"/>
                </a:lnTo>
                <a:lnTo>
                  <a:pt x="1018" y="105"/>
                </a:lnTo>
                <a:lnTo>
                  <a:pt x="1019" y="106"/>
                </a:lnTo>
                <a:lnTo>
                  <a:pt x="1019" y="106"/>
                </a:lnTo>
                <a:lnTo>
                  <a:pt x="1020" y="106"/>
                </a:lnTo>
                <a:lnTo>
                  <a:pt x="1020" y="106"/>
                </a:lnTo>
                <a:lnTo>
                  <a:pt x="1020" y="107"/>
                </a:lnTo>
                <a:lnTo>
                  <a:pt x="1021" y="107"/>
                </a:lnTo>
                <a:lnTo>
                  <a:pt x="1021" y="107"/>
                </a:lnTo>
                <a:lnTo>
                  <a:pt x="1022" y="107"/>
                </a:lnTo>
                <a:lnTo>
                  <a:pt x="1022" y="107"/>
                </a:lnTo>
                <a:lnTo>
                  <a:pt x="1022" y="106"/>
                </a:lnTo>
                <a:lnTo>
                  <a:pt x="1023" y="106"/>
                </a:lnTo>
                <a:lnTo>
                  <a:pt x="1023" y="105"/>
                </a:lnTo>
                <a:lnTo>
                  <a:pt x="1024" y="105"/>
                </a:lnTo>
                <a:lnTo>
                  <a:pt x="1024" y="104"/>
                </a:lnTo>
                <a:lnTo>
                  <a:pt x="1024" y="105"/>
                </a:lnTo>
                <a:lnTo>
                  <a:pt x="1026" y="106"/>
                </a:lnTo>
                <a:lnTo>
                  <a:pt x="1026" y="106"/>
                </a:lnTo>
                <a:lnTo>
                  <a:pt x="1027" y="107"/>
                </a:lnTo>
                <a:lnTo>
                  <a:pt x="1027" y="108"/>
                </a:lnTo>
                <a:lnTo>
                  <a:pt x="1028" y="109"/>
                </a:lnTo>
                <a:lnTo>
                  <a:pt x="1028" y="111"/>
                </a:lnTo>
                <a:lnTo>
                  <a:pt x="1028" y="111"/>
                </a:lnTo>
                <a:lnTo>
                  <a:pt x="1029" y="109"/>
                </a:lnTo>
                <a:lnTo>
                  <a:pt x="1029" y="109"/>
                </a:lnTo>
                <a:lnTo>
                  <a:pt x="1030" y="109"/>
                </a:lnTo>
                <a:lnTo>
                  <a:pt x="1030" y="109"/>
                </a:lnTo>
                <a:lnTo>
                  <a:pt x="1030" y="109"/>
                </a:lnTo>
                <a:lnTo>
                  <a:pt x="1031" y="109"/>
                </a:lnTo>
                <a:lnTo>
                  <a:pt x="1031" y="111"/>
                </a:lnTo>
                <a:lnTo>
                  <a:pt x="1032" y="111"/>
                </a:lnTo>
                <a:lnTo>
                  <a:pt x="1032" y="111"/>
                </a:lnTo>
                <a:lnTo>
                  <a:pt x="1032" y="111"/>
                </a:lnTo>
                <a:lnTo>
                  <a:pt x="1033" y="111"/>
                </a:lnTo>
                <a:lnTo>
                  <a:pt x="1033" y="111"/>
                </a:lnTo>
                <a:lnTo>
                  <a:pt x="1035" y="112"/>
                </a:lnTo>
                <a:lnTo>
                  <a:pt x="1035" y="112"/>
                </a:lnTo>
                <a:lnTo>
                  <a:pt x="1035" y="113"/>
                </a:lnTo>
                <a:lnTo>
                  <a:pt x="1036" y="113"/>
                </a:lnTo>
                <a:lnTo>
                  <a:pt x="1036" y="113"/>
                </a:lnTo>
                <a:lnTo>
                  <a:pt x="1037" y="113"/>
                </a:lnTo>
                <a:lnTo>
                  <a:pt x="1037" y="112"/>
                </a:lnTo>
                <a:lnTo>
                  <a:pt x="1037" y="111"/>
                </a:lnTo>
                <a:lnTo>
                  <a:pt x="1038" y="111"/>
                </a:lnTo>
                <a:lnTo>
                  <a:pt x="1038" y="111"/>
                </a:lnTo>
                <a:lnTo>
                  <a:pt x="1039" y="109"/>
                </a:lnTo>
                <a:lnTo>
                  <a:pt x="1039" y="109"/>
                </a:lnTo>
                <a:lnTo>
                  <a:pt x="1040" y="109"/>
                </a:lnTo>
                <a:lnTo>
                  <a:pt x="1040" y="109"/>
                </a:lnTo>
                <a:lnTo>
                  <a:pt x="1040" y="108"/>
                </a:lnTo>
                <a:lnTo>
                  <a:pt x="1041" y="109"/>
                </a:lnTo>
                <a:lnTo>
                  <a:pt x="1041" y="111"/>
                </a:lnTo>
                <a:lnTo>
                  <a:pt x="1042" y="111"/>
                </a:lnTo>
                <a:lnTo>
                  <a:pt x="1042" y="109"/>
                </a:lnTo>
                <a:lnTo>
                  <a:pt x="1042" y="108"/>
                </a:lnTo>
                <a:lnTo>
                  <a:pt x="1044" y="107"/>
                </a:lnTo>
                <a:lnTo>
                  <a:pt x="1044" y="107"/>
                </a:lnTo>
                <a:lnTo>
                  <a:pt x="1045" y="107"/>
                </a:lnTo>
                <a:lnTo>
                  <a:pt x="1045" y="107"/>
                </a:lnTo>
                <a:lnTo>
                  <a:pt x="1045" y="108"/>
                </a:lnTo>
                <a:lnTo>
                  <a:pt x="1046" y="108"/>
                </a:lnTo>
                <a:lnTo>
                  <a:pt x="1046" y="108"/>
                </a:lnTo>
                <a:lnTo>
                  <a:pt x="1047" y="109"/>
                </a:lnTo>
                <a:lnTo>
                  <a:pt x="1047" y="109"/>
                </a:lnTo>
                <a:lnTo>
                  <a:pt x="1047" y="111"/>
                </a:lnTo>
                <a:lnTo>
                  <a:pt x="1048" y="111"/>
                </a:lnTo>
                <a:lnTo>
                  <a:pt x="1048" y="112"/>
                </a:lnTo>
                <a:lnTo>
                  <a:pt x="1049" y="114"/>
                </a:lnTo>
                <a:lnTo>
                  <a:pt x="1049" y="114"/>
                </a:lnTo>
                <a:lnTo>
                  <a:pt x="1049" y="114"/>
                </a:lnTo>
                <a:lnTo>
                  <a:pt x="1050" y="115"/>
                </a:lnTo>
                <a:lnTo>
                  <a:pt x="1050" y="114"/>
                </a:lnTo>
                <a:lnTo>
                  <a:pt x="1051" y="114"/>
                </a:lnTo>
                <a:lnTo>
                  <a:pt x="1051" y="113"/>
                </a:lnTo>
                <a:lnTo>
                  <a:pt x="1051" y="113"/>
                </a:lnTo>
                <a:lnTo>
                  <a:pt x="1053" y="113"/>
                </a:lnTo>
                <a:lnTo>
                  <a:pt x="1053" y="113"/>
                </a:lnTo>
                <a:lnTo>
                  <a:pt x="1054" y="113"/>
                </a:lnTo>
                <a:lnTo>
                  <a:pt x="1054" y="112"/>
                </a:lnTo>
                <a:lnTo>
                  <a:pt x="1055" y="112"/>
                </a:lnTo>
                <a:lnTo>
                  <a:pt x="1055" y="111"/>
                </a:lnTo>
                <a:lnTo>
                  <a:pt x="1055" y="109"/>
                </a:lnTo>
                <a:lnTo>
                  <a:pt x="1056" y="109"/>
                </a:lnTo>
                <a:lnTo>
                  <a:pt x="1056" y="109"/>
                </a:lnTo>
                <a:lnTo>
                  <a:pt x="1057" y="111"/>
                </a:lnTo>
                <a:lnTo>
                  <a:pt x="1057" y="112"/>
                </a:lnTo>
                <a:lnTo>
                  <a:pt x="1057" y="113"/>
                </a:lnTo>
                <a:lnTo>
                  <a:pt x="1058" y="114"/>
                </a:lnTo>
                <a:lnTo>
                  <a:pt x="1058" y="114"/>
                </a:lnTo>
                <a:lnTo>
                  <a:pt x="1059" y="112"/>
                </a:lnTo>
                <a:lnTo>
                  <a:pt x="1059" y="112"/>
                </a:lnTo>
                <a:lnTo>
                  <a:pt x="1059" y="112"/>
                </a:lnTo>
                <a:lnTo>
                  <a:pt x="1060" y="113"/>
                </a:lnTo>
                <a:lnTo>
                  <a:pt x="1060" y="113"/>
                </a:lnTo>
                <a:lnTo>
                  <a:pt x="1062" y="114"/>
                </a:lnTo>
                <a:lnTo>
                  <a:pt x="1062" y="114"/>
                </a:lnTo>
                <a:lnTo>
                  <a:pt x="1062" y="115"/>
                </a:lnTo>
                <a:lnTo>
                  <a:pt x="1063" y="115"/>
                </a:lnTo>
                <a:lnTo>
                  <a:pt x="1063" y="115"/>
                </a:lnTo>
                <a:lnTo>
                  <a:pt x="1064" y="115"/>
                </a:lnTo>
                <a:lnTo>
                  <a:pt x="1064" y="116"/>
                </a:lnTo>
                <a:lnTo>
                  <a:pt x="1064" y="116"/>
                </a:lnTo>
                <a:lnTo>
                  <a:pt x="1065" y="116"/>
                </a:lnTo>
                <a:lnTo>
                  <a:pt x="1065" y="116"/>
                </a:lnTo>
                <a:lnTo>
                  <a:pt x="1066" y="117"/>
                </a:lnTo>
                <a:lnTo>
                  <a:pt x="1066" y="117"/>
                </a:lnTo>
                <a:lnTo>
                  <a:pt x="1066" y="118"/>
                </a:lnTo>
                <a:lnTo>
                  <a:pt x="1067" y="118"/>
                </a:lnTo>
                <a:lnTo>
                  <a:pt x="1067" y="118"/>
                </a:lnTo>
                <a:lnTo>
                  <a:pt x="1068" y="117"/>
                </a:lnTo>
                <a:lnTo>
                  <a:pt x="1068" y="116"/>
                </a:lnTo>
                <a:lnTo>
                  <a:pt x="1069" y="116"/>
                </a:lnTo>
                <a:lnTo>
                  <a:pt x="1069" y="115"/>
                </a:lnTo>
                <a:lnTo>
                  <a:pt x="1069" y="115"/>
                </a:lnTo>
                <a:lnTo>
                  <a:pt x="1071" y="115"/>
                </a:lnTo>
                <a:lnTo>
                  <a:pt x="1071" y="113"/>
                </a:lnTo>
                <a:lnTo>
                  <a:pt x="1072" y="113"/>
                </a:lnTo>
                <a:lnTo>
                  <a:pt x="1072" y="112"/>
                </a:lnTo>
                <a:lnTo>
                  <a:pt x="1072" y="111"/>
                </a:lnTo>
                <a:lnTo>
                  <a:pt x="1073" y="112"/>
                </a:lnTo>
                <a:lnTo>
                  <a:pt x="1073" y="111"/>
                </a:lnTo>
                <a:lnTo>
                  <a:pt x="1074" y="111"/>
                </a:lnTo>
                <a:lnTo>
                  <a:pt x="1074" y="112"/>
                </a:lnTo>
                <a:lnTo>
                  <a:pt x="1074" y="113"/>
                </a:lnTo>
                <a:lnTo>
                  <a:pt x="1075" y="114"/>
                </a:lnTo>
                <a:lnTo>
                  <a:pt x="1075" y="114"/>
                </a:lnTo>
                <a:lnTo>
                  <a:pt x="1076" y="115"/>
                </a:lnTo>
                <a:lnTo>
                  <a:pt x="1076" y="116"/>
                </a:lnTo>
                <a:lnTo>
                  <a:pt x="1076" y="116"/>
                </a:lnTo>
                <a:lnTo>
                  <a:pt x="1077" y="115"/>
                </a:lnTo>
                <a:lnTo>
                  <a:pt x="1077" y="114"/>
                </a:lnTo>
                <a:lnTo>
                  <a:pt x="1078" y="113"/>
                </a:lnTo>
                <a:lnTo>
                  <a:pt x="1078" y="112"/>
                </a:lnTo>
                <a:lnTo>
                  <a:pt x="1078" y="112"/>
                </a:lnTo>
                <a:lnTo>
                  <a:pt x="1080" y="111"/>
                </a:lnTo>
                <a:lnTo>
                  <a:pt x="1080" y="112"/>
                </a:lnTo>
                <a:lnTo>
                  <a:pt x="1081" y="112"/>
                </a:lnTo>
                <a:lnTo>
                  <a:pt x="1081" y="112"/>
                </a:lnTo>
                <a:lnTo>
                  <a:pt x="1081" y="113"/>
                </a:lnTo>
                <a:lnTo>
                  <a:pt x="1082" y="113"/>
                </a:lnTo>
                <a:lnTo>
                  <a:pt x="1082" y="112"/>
                </a:lnTo>
                <a:lnTo>
                  <a:pt x="1083" y="109"/>
                </a:lnTo>
                <a:lnTo>
                  <a:pt x="1083" y="108"/>
                </a:lnTo>
                <a:lnTo>
                  <a:pt x="1084" y="108"/>
                </a:lnTo>
                <a:lnTo>
                  <a:pt x="1084" y="108"/>
                </a:lnTo>
                <a:lnTo>
                  <a:pt x="1084" y="108"/>
                </a:lnTo>
                <a:lnTo>
                  <a:pt x="1085" y="108"/>
                </a:lnTo>
                <a:lnTo>
                  <a:pt x="1085" y="108"/>
                </a:lnTo>
                <a:lnTo>
                  <a:pt x="1086" y="108"/>
                </a:lnTo>
                <a:lnTo>
                  <a:pt x="1086" y="107"/>
                </a:lnTo>
                <a:lnTo>
                  <a:pt x="1086" y="107"/>
                </a:lnTo>
                <a:lnTo>
                  <a:pt x="1087" y="107"/>
                </a:lnTo>
                <a:lnTo>
                  <a:pt x="1087" y="108"/>
                </a:lnTo>
                <a:lnTo>
                  <a:pt x="1089" y="109"/>
                </a:lnTo>
                <a:lnTo>
                  <a:pt x="1089" y="109"/>
                </a:lnTo>
                <a:lnTo>
                  <a:pt x="1089" y="109"/>
                </a:lnTo>
                <a:lnTo>
                  <a:pt x="1090" y="109"/>
                </a:lnTo>
                <a:lnTo>
                  <a:pt x="1090" y="108"/>
                </a:lnTo>
                <a:lnTo>
                  <a:pt x="1091" y="107"/>
                </a:lnTo>
                <a:lnTo>
                  <a:pt x="1091" y="107"/>
                </a:lnTo>
                <a:lnTo>
                  <a:pt x="1091" y="107"/>
                </a:lnTo>
                <a:lnTo>
                  <a:pt x="1092" y="107"/>
                </a:lnTo>
                <a:lnTo>
                  <a:pt x="1092" y="107"/>
                </a:lnTo>
                <a:lnTo>
                  <a:pt x="1093" y="107"/>
                </a:lnTo>
                <a:lnTo>
                  <a:pt x="1093" y="107"/>
                </a:lnTo>
                <a:lnTo>
                  <a:pt x="1093" y="108"/>
                </a:lnTo>
                <a:lnTo>
                  <a:pt x="1094" y="108"/>
                </a:lnTo>
                <a:lnTo>
                  <a:pt x="1094" y="108"/>
                </a:lnTo>
                <a:lnTo>
                  <a:pt x="1095" y="106"/>
                </a:lnTo>
                <a:lnTo>
                  <a:pt x="1095" y="105"/>
                </a:lnTo>
                <a:lnTo>
                  <a:pt x="1095" y="105"/>
                </a:lnTo>
                <a:lnTo>
                  <a:pt x="1096" y="104"/>
                </a:lnTo>
                <a:lnTo>
                  <a:pt x="1096" y="104"/>
                </a:lnTo>
                <a:lnTo>
                  <a:pt x="1098" y="104"/>
                </a:lnTo>
                <a:lnTo>
                  <a:pt x="1098" y="105"/>
                </a:lnTo>
                <a:lnTo>
                  <a:pt x="1099" y="106"/>
                </a:lnTo>
                <a:lnTo>
                  <a:pt x="1099" y="107"/>
                </a:lnTo>
                <a:lnTo>
                  <a:pt x="1099" y="109"/>
                </a:lnTo>
                <a:lnTo>
                  <a:pt x="1100" y="111"/>
                </a:lnTo>
                <a:lnTo>
                  <a:pt x="1100" y="109"/>
                </a:lnTo>
                <a:lnTo>
                  <a:pt x="1101" y="109"/>
                </a:lnTo>
                <a:lnTo>
                  <a:pt x="1101" y="112"/>
                </a:lnTo>
                <a:lnTo>
                  <a:pt x="1101" y="112"/>
                </a:lnTo>
                <a:lnTo>
                  <a:pt x="1102" y="113"/>
                </a:lnTo>
                <a:lnTo>
                  <a:pt x="1102" y="111"/>
                </a:lnTo>
                <a:lnTo>
                  <a:pt x="1103" y="112"/>
                </a:lnTo>
                <a:lnTo>
                  <a:pt x="1103" y="112"/>
                </a:lnTo>
                <a:lnTo>
                  <a:pt x="1103" y="112"/>
                </a:lnTo>
                <a:lnTo>
                  <a:pt x="1104" y="109"/>
                </a:lnTo>
                <a:lnTo>
                  <a:pt x="1104" y="109"/>
                </a:lnTo>
                <a:lnTo>
                  <a:pt x="1105" y="108"/>
                </a:lnTo>
                <a:lnTo>
                  <a:pt x="1105" y="107"/>
                </a:lnTo>
                <a:lnTo>
                  <a:pt x="1105" y="108"/>
                </a:lnTo>
                <a:lnTo>
                  <a:pt x="1107" y="108"/>
                </a:lnTo>
                <a:lnTo>
                  <a:pt x="1107" y="107"/>
                </a:lnTo>
                <a:lnTo>
                  <a:pt x="1108" y="107"/>
                </a:lnTo>
                <a:lnTo>
                  <a:pt x="1108" y="106"/>
                </a:lnTo>
                <a:lnTo>
                  <a:pt x="1108" y="107"/>
                </a:lnTo>
                <a:lnTo>
                  <a:pt x="1109" y="107"/>
                </a:lnTo>
                <a:lnTo>
                  <a:pt x="1109" y="109"/>
                </a:lnTo>
                <a:lnTo>
                  <a:pt x="1110" y="109"/>
                </a:lnTo>
                <a:lnTo>
                  <a:pt x="1110" y="111"/>
                </a:lnTo>
                <a:lnTo>
                  <a:pt x="1111" y="112"/>
                </a:lnTo>
                <a:lnTo>
                  <a:pt x="1111" y="112"/>
                </a:lnTo>
                <a:lnTo>
                  <a:pt x="1111" y="113"/>
                </a:lnTo>
                <a:lnTo>
                  <a:pt x="1112" y="112"/>
                </a:lnTo>
                <a:lnTo>
                  <a:pt x="1112" y="112"/>
                </a:lnTo>
                <a:lnTo>
                  <a:pt x="1113" y="112"/>
                </a:lnTo>
                <a:lnTo>
                  <a:pt x="1113" y="112"/>
                </a:lnTo>
                <a:lnTo>
                  <a:pt x="1113" y="114"/>
                </a:lnTo>
                <a:lnTo>
                  <a:pt x="1114" y="114"/>
                </a:lnTo>
                <a:lnTo>
                  <a:pt x="1114" y="115"/>
                </a:lnTo>
                <a:lnTo>
                  <a:pt x="1116" y="114"/>
                </a:lnTo>
                <a:lnTo>
                  <a:pt x="1116" y="114"/>
                </a:lnTo>
                <a:lnTo>
                  <a:pt x="1116" y="115"/>
                </a:lnTo>
                <a:lnTo>
                  <a:pt x="1117" y="114"/>
                </a:lnTo>
                <a:lnTo>
                  <a:pt x="1117" y="114"/>
                </a:lnTo>
                <a:lnTo>
                  <a:pt x="1118" y="114"/>
                </a:lnTo>
                <a:lnTo>
                  <a:pt x="1118" y="113"/>
                </a:lnTo>
                <a:lnTo>
                  <a:pt x="1118" y="113"/>
                </a:lnTo>
                <a:lnTo>
                  <a:pt x="1119" y="113"/>
                </a:lnTo>
                <a:lnTo>
                  <a:pt x="1119" y="114"/>
                </a:lnTo>
                <a:lnTo>
                  <a:pt x="1120" y="114"/>
                </a:lnTo>
                <a:lnTo>
                  <a:pt x="1120" y="114"/>
                </a:lnTo>
                <a:lnTo>
                  <a:pt x="1120" y="114"/>
                </a:lnTo>
                <a:lnTo>
                  <a:pt x="1121" y="114"/>
                </a:lnTo>
                <a:lnTo>
                  <a:pt x="1121" y="115"/>
                </a:lnTo>
                <a:lnTo>
                  <a:pt x="1122" y="115"/>
                </a:lnTo>
                <a:lnTo>
                  <a:pt x="1122" y="115"/>
                </a:lnTo>
                <a:lnTo>
                  <a:pt x="1122" y="115"/>
                </a:lnTo>
                <a:lnTo>
                  <a:pt x="1123" y="116"/>
                </a:lnTo>
                <a:lnTo>
                  <a:pt x="1123" y="116"/>
                </a:lnTo>
                <a:lnTo>
                  <a:pt x="1125" y="118"/>
                </a:lnTo>
                <a:lnTo>
                  <a:pt x="1125" y="118"/>
                </a:lnTo>
                <a:lnTo>
                  <a:pt x="1126" y="118"/>
                </a:lnTo>
                <a:lnTo>
                  <a:pt x="1126" y="118"/>
                </a:lnTo>
                <a:lnTo>
                  <a:pt x="1126" y="116"/>
                </a:lnTo>
                <a:lnTo>
                  <a:pt x="1127" y="117"/>
                </a:lnTo>
                <a:lnTo>
                  <a:pt x="1127" y="117"/>
                </a:lnTo>
                <a:lnTo>
                  <a:pt x="1128" y="117"/>
                </a:lnTo>
                <a:lnTo>
                  <a:pt x="1128" y="117"/>
                </a:lnTo>
                <a:lnTo>
                  <a:pt x="1128" y="116"/>
                </a:lnTo>
                <a:lnTo>
                  <a:pt x="1129" y="116"/>
                </a:lnTo>
                <a:lnTo>
                  <a:pt x="1129" y="116"/>
                </a:lnTo>
                <a:lnTo>
                  <a:pt x="1130" y="116"/>
                </a:lnTo>
                <a:lnTo>
                  <a:pt x="1130" y="116"/>
                </a:lnTo>
                <a:lnTo>
                  <a:pt x="1130" y="115"/>
                </a:lnTo>
                <a:lnTo>
                  <a:pt x="1131" y="115"/>
                </a:lnTo>
                <a:lnTo>
                  <a:pt x="1131" y="115"/>
                </a:lnTo>
                <a:lnTo>
                  <a:pt x="1132" y="115"/>
                </a:lnTo>
                <a:lnTo>
                  <a:pt x="1132" y="116"/>
                </a:lnTo>
                <a:lnTo>
                  <a:pt x="1132" y="116"/>
                </a:lnTo>
                <a:lnTo>
                  <a:pt x="1134" y="116"/>
                </a:lnTo>
                <a:lnTo>
                  <a:pt x="1134" y="116"/>
                </a:lnTo>
                <a:lnTo>
                  <a:pt x="1135" y="117"/>
                </a:lnTo>
                <a:lnTo>
                  <a:pt x="1135" y="117"/>
                </a:lnTo>
                <a:lnTo>
                  <a:pt x="1135" y="117"/>
                </a:lnTo>
                <a:lnTo>
                  <a:pt x="1136" y="117"/>
                </a:lnTo>
                <a:lnTo>
                  <a:pt x="1136" y="118"/>
                </a:lnTo>
                <a:lnTo>
                  <a:pt x="1137" y="118"/>
                </a:lnTo>
                <a:lnTo>
                  <a:pt x="1137" y="120"/>
                </a:lnTo>
                <a:lnTo>
                  <a:pt x="1137" y="121"/>
                </a:lnTo>
                <a:lnTo>
                  <a:pt x="1138" y="122"/>
                </a:lnTo>
                <a:lnTo>
                  <a:pt x="1138" y="122"/>
                </a:lnTo>
                <a:lnTo>
                  <a:pt x="1139" y="123"/>
                </a:lnTo>
                <a:lnTo>
                  <a:pt x="1139" y="122"/>
                </a:lnTo>
                <a:lnTo>
                  <a:pt x="1140" y="122"/>
                </a:lnTo>
                <a:lnTo>
                  <a:pt x="1140" y="121"/>
                </a:lnTo>
                <a:lnTo>
                  <a:pt x="1140" y="121"/>
                </a:lnTo>
                <a:lnTo>
                  <a:pt x="1141" y="120"/>
                </a:lnTo>
                <a:lnTo>
                  <a:pt x="1141" y="121"/>
                </a:lnTo>
                <a:lnTo>
                  <a:pt x="1142" y="123"/>
                </a:lnTo>
                <a:lnTo>
                  <a:pt x="1142" y="123"/>
                </a:lnTo>
                <a:lnTo>
                  <a:pt x="1142" y="123"/>
                </a:lnTo>
                <a:lnTo>
                  <a:pt x="1144" y="122"/>
                </a:lnTo>
                <a:lnTo>
                  <a:pt x="1144" y="122"/>
                </a:lnTo>
                <a:lnTo>
                  <a:pt x="1145" y="121"/>
                </a:lnTo>
                <a:lnTo>
                  <a:pt x="1145" y="120"/>
                </a:lnTo>
                <a:lnTo>
                  <a:pt x="1145" y="118"/>
                </a:lnTo>
                <a:lnTo>
                  <a:pt x="1146" y="117"/>
                </a:lnTo>
                <a:lnTo>
                  <a:pt x="1146" y="117"/>
                </a:lnTo>
                <a:lnTo>
                  <a:pt x="1147" y="116"/>
                </a:lnTo>
                <a:lnTo>
                  <a:pt x="1147" y="116"/>
                </a:lnTo>
                <a:lnTo>
                  <a:pt x="1147" y="116"/>
                </a:lnTo>
                <a:lnTo>
                  <a:pt x="1148" y="117"/>
                </a:lnTo>
                <a:lnTo>
                  <a:pt x="1148" y="118"/>
                </a:lnTo>
                <a:lnTo>
                  <a:pt x="1149" y="118"/>
                </a:lnTo>
                <a:lnTo>
                  <a:pt x="1149" y="120"/>
                </a:lnTo>
                <a:lnTo>
                  <a:pt x="1149" y="120"/>
                </a:lnTo>
                <a:lnTo>
                  <a:pt x="1150" y="118"/>
                </a:lnTo>
                <a:lnTo>
                  <a:pt x="1150" y="118"/>
                </a:lnTo>
                <a:lnTo>
                  <a:pt x="1151" y="120"/>
                </a:lnTo>
                <a:lnTo>
                  <a:pt x="1151" y="118"/>
                </a:lnTo>
                <a:lnTo>
                  <a:pt x="1151" y="118"/>
                </a:lnTo>
                <a:lnTo>
                  <a:pt x="1153" y="121"/>
                </a:lnTo>
                <a:lnTo>
                  <a:pt x="1153" y="121"/>
                </a:lnTo>
                <a:lnTo>
                  <a:pt x="1154" y="121"/>
                </a:lnTo>
                <a:lnTo>
                  <a:pt x="1154" y="121"/>
                </a:lnTo>
                <a:lnTo>
                  <a:pt x="1155" y="121"/>
                </a:lnTo>
                <a:lnTo>
                  <a:pt x="1155" y="120"/>
                </a:lnTo>
                <a:lnTo>
                  <a:pt x="1155" y="118"/>
                </a:lnTo>
                <a:lnTo>
                  <a:pt x="1156" y="117"/>
                </a:lnTo>
                <a:lnTo>
                  <a:pt x="1156" y="117"/>
                </a:lnTo>
                <a:lnTo>
                  <a:pt x="1157" y="118"/>
                </a:lnTo>
                <a:lnTo>
                  <a:pt x="1157" y="118"/>
                </a:lnTo>
                <a:lnTo>
                  <a:pt x="1157" y="118"/>
                </a:lnTo>
                <a:lnTo>
                  <a:pt x="1158" y="120"/>
                </a:lnTo>
                <a:lnTo>
                  <a:pt x="1158" y="118"/>
                </a:lnTo>
                <a:lnTo>
                  <a:pt x="1159" y="118"/>
                </a:lnTo>
                <a:lnTo>
                  <a:pt x="1159" y="118"/>
                </a:lnTo>
                <a:lnTo>
                  <a:pt x="1159" y="116"/>
                </a:lnTo>
                <a:lnTo>
                  <a:pt x="1160" y="116"/>
                </a:lnTo>
                <a:lnTo>
                  <a:pt x="1160" y="116"/>
                </a:lnTo>
                <a:lnTo>
                  <a:pt x="1162" y="117"/>
                </a:lnTo>
                <a:lnTo>
                  <a:pt x="1162" y="116"/>
                </a:lnTo>
                <a:lnTo>
                  <a:pt x="1162" y="116"/>
                </a:lnTo>
                <a:lnTo>
                  <a:pt x="1163" y="115"/>
                </a:lnTo>
                <a:lnTo>
                  <a:pt x="1163" y="116"/>
                </a:lnTo>
                <a:lnTo>
                  <a:pt x="1164" y="116"/>
                </a:lnTo>
                <a:lnTo>
                  <a:pt x="1164" y="116"/>
                </a:lnTo>
                <a:lnTo>
                  <a:pt x="1164" y="116"/>
                </a:lnTo>
                <a:lnTo>
                  <a:pt x="1165" y="116"/>
                </a:lnTo>
                <a:lnTo>
                  <a:pt x="1165" y="117"/>
                </a:lnTo>
                <a:lnTo>
                  <a:pt x="1166" y="117"/>
                </a:lnTo>
                <a:lnTo>
                  <a:pt x="1166" y="120"/>
                </a:lnTo>
                <a:lnTo>
                  <a:pt x="1167" y="118"/>
                </a:lnTo>
                <a:lnTo>
                  <a:pt x="1167" y="117"/>
                </a:lnTo>
                <a:lnTo>
                  <a:pt x="1167" y="117"/>
                </a:lnTo>
                <a:lnTo>
                  <a:pt x="1168" y="116"/>
                </a:lnTo>
                <a:lnTo>
                  <a:pt x="1168" y="116"/>
                </a:lnTo>
                <a:lnTo>
                  <a:pt x="1169" y="116"/>
                </a:lnTo>
                <a:lnTo>
                  <a:pt x="1169" y="116"/>
                </a:lnTo>
                <a:lnTo>
                  <a:pt x="1169" y="115"/>
                </a:lnTo>
                <a:lnTo>
                  <a:pt x="1171" y="115"/>
                </a:lnTo>
                <a:lnTo>
                  <a:pt x="1171" y="115"/>
                </a:lnTo>
                <a:lnTo>
                  <a:pt x="1172" y="116"/>
                </a:lnTo>
                <a:lnTo>
                  <a:pt x="1172" y="116"/>
                </a:lnTo>
                <a:lnTo>
                  <a:pt x="1172" y="116"/>
                </a:lnTo>
                <a:lnTo>
                  <a:pt x="1173" y="116"/>
                </a:lnTo>
                <a:lnTo>
                  <a:pt x="1173" y="116"/>
                </a:lnTo>
                <a:lnTo>
                  <a:pt x="1174" y="115"/>
                </a:lnTo>
                <a:lnTo>
                  <a:pt x="1174" y="114"/>
                </a:lnTo>
                <a:lnTo>
                  <a:pt x="1174" y="113"/>
                </a:lnTo>
                <a:lnTo>
                  <a:pt x="1175" y="113"/>
                </a:lnTo>
                <a:lnTo>
                  <a:pt x="1175" y="112"/>
                </a:lnTo>
                <a:lnTo>
                  <a:pt x="1176" y="112"/>
                </a:lnTo>
                <a:lnTo>
                  <a:pt x="1176" y="113"/>
                </a:lnTo>
                <a:lnTo>
                  <a:pt x="1176" y="115"/>
                </a:lnTo>
                <a:lnTo>
                  <a:pt x="1177" y="114"/>
                </a:lnTo>
                <a:lnTo>
                  <a:pt x="1177" y="114"/>
                </a:lnTo>
                <a:lnTo>
                  <a:pt x="1178" y="115"/>
                </a:lnTo>
                <a:lnTo>
                  <a:pt x="1178" y="115"/>
                </a:lnTo>
                <a:lnTo>
                  <a:pt x="1178" y="114"/>
                </a:lnTo>
                <a:lnTo>
                  <a:pt x="1180" y="115"/>
                </a:lnTo>
                <a:lnTo>
                  <a:pt x="1180" y="114"/>
                </a:lnTo>
                <a:lnTo>
                  <a:pt x="1181" y="114"/>
                </a:lnTo>
                <a:lnTo>
                  <a:pt x="1181" y="114"/>
                </a:lnTo>
                <a:lnTo>
                  <a:pt x="1182" y="113"/>
                </a:lnTo>
                <a:lnTo>
                  <a:pt x="1182" y="113"/>
                </a:lnTo>
                <a:lnTo>
                  <a:pt x="1182" y="113"/>
                </a:lnTo>
                <a:lnTo>
                  <a:pt x="1183" y="113"/>
                </a:lnTo>
                <a:lnTo>
                  <a:pt x="1183" y="115"/>
                </a:lnTo>
                <a:lnTo>
                  <a:pt x="1184" y="115"/>
                </a:lnTo>
                <a:lnTo>
                  <a:pt x="1184" y="115"/>
                </a:lnTo>
                <a:lnTo>
                  <a:pt x="1184" y="114"/>
                </a:lnTo>
                <a:lnTo>
                  <a:pt x="1185" y="115"/>
                </a:lnTo>
                <a:lnTo>
                  <a:pt x="1185" y="115"/>
                </a:lnTo>
                <a:lnTo>
                  <a:pt x="1186" y="115"/>
                </a:lnTo>
                <a:lnTo>
                  <a:pt x="1186" y="114"/>
                </a:lnTo>
                <a:lnTo>
                  <a:pt x="1186" y="113"/>
                </a:lnTo>
                <a:lnTo>
                  <a:pt x="1187" y="113"/>
                </a:lnTo>
                <a:lnTo>
                  <a:pt x="1187" y="112"/>
                </a:lnTo>
                <a:lnTo>
                  <a:pt x="1189" y="112"/>
                </a:lnTo>
                <a:lnTo>
                  <a:pt x="1189" y="111"/>
                </a:lnTo>
                <a:lnTo>
                  <a:pt x="1189" y="113"/>
                </a:lnTo>
                <a:lnTo>
                  <a:pt x="1190" y="113"/>
                </a:lnTo>
                <a:lnTo>
                  <a:pt x="1190" y="113"/>
                </a:lnTo>
                <a:lnTo>
                  <a:pt x="1191" y="114"/>
                </a:lnTo>
                <a:lnTo>
                  <a:pt x="1191" y="114"/>
                </a:lnTo>
                <a:lnTo>
                  <a:pt x="1191" y="115"/>
                </a:lnTo>
                <a:lnTo>
                  <a:pt x="1192" y="116"/>
                </a:lnTo>
                <a:lnTo>
                  <a:pt x="1192" y="116"/>
                </a:lnTo>
                <a:lnTo>
                  <a:pt x="1193" y="116"/>
                </a:lnTo>
                <a:lnTo>
                  <a:pt x="1193" y="117"/>
                </a:lnTo>
                <a:lnTo>
                  <a:pt x="1193" y="116"/>
                </a:lnTo>
                <a:lnTo>
                  <a:pt x="1194" y="116"/>
                </a:lnTo>
                <a:lnTo>
                  <a:pt x="1194" y="116"/>
                </a:lnTo>
                <a:lnTo>
                  <a:pt x="1195" y="116"/>
                </a:lnTo>
                <a:lnTo>
                  <a:pt x="1195" y="115"/>
                </a:lnTo>
                <a:lnTo>
                  <a:pt x="1196" y="114"/>
                </a:lnTo>
                <a:lnTo>
                  <a:pt x="1196" y="114"/>
                </a:lnTo>
                <a:lnTo>
                  <a:pt x="1196" y="113"/>
                </a:lnTo>
                <a:lnTo>
                  <a:pt x="1198" y="111"/>
                </a:lnTo>
                <a:lnTo>
                  <a:pt x="1198" y="109"/>
                </a:lnTo>
                <a:lnTo>
                  <a:pt x="1199" y="109"/>
                </a:lnTo>
                <a:lnTo>
                  <a:pt x="1199" y="109"/>
                </a:lnTo>
                <a:lnTo>
                  <a:pt x="1199" y="109"/>
                </a:lnTo>
                <a:lnTo>
                  <a:pt x="1200" y="109"/>
                </a:lnTo>
                <a:lnTo>
                  <a:pt x="1200" y="111"/>
                </a:lnTo>
                <a:lnTo>
                  <a:pt x="1201" y="112"/>
                </a:lnTo>
                <a:lnTo>
                  <a:pt x="1201" y="111"/>
                </a:lnTo>
                <a:lnTo>
                  <a:pt x="1201" y="112"/>
                </a:lnTo>
                <a:lnTo>
                  <a:pt x="1202" y="113"/>
                </a:lnTo>
                <a:lnTo>
                  <a:pt x="1202" y="114"/>
                </a:lnTo>
                <a:lnTo>
                  <a:pt x="1203" y="113"/>
                </a:lnTo>
                <a:lnTo>
                  <a:pt x="1203" y="114"/>
                </a:lnTo>
                <a:lnTo>
                  <a:pt x="1203" y="115"/>
                </a:lnTo>
                <a:lnTo>
                  <a:pt x="1204" y="115"/>
                </a:lnTo>
                <a:lnTo>
                  <a:pt x="1204" y="116"/>
                </a:lnTo>
                <a:lnTo>
                  <a:pt x="1205" y="116"/>
                </a:lnTo>
                <a:lnTo>
                  <a:pt x="1205" y="116"/>
                </a:lnTo>
                <a:lnTo>
                  <a:pt x="1205" y="116"/>
                </a:lnTo>
                <a:lnTo>
                  <a:pt x="1207" y="116"/>
                </a:lnTo>
                <a:lnTo>
                  <a:pt x="1207" y="115"/>
                </a:lnTo>
                <a:lnTo>
                  <a:pt x="1208" y="115"/>
                </a:lnTo>
                <a:lnTo>
                  <a:pt x="1208" y="115"/>
                </a:lnTo>
                <a:lnTo>
                  <a:pt x="1208" y="115"/>
                </a:lnTo>
                <a:lnTo>
                  <a:pt x="1209" y="114"/>
                </a:lnTo>
                <a:lnTo>
                  <a:pt x="1209" y="114"/>
                </a:lnTo>
                <a:lnTo>
                  <a:pt x="1210" y="113"/>
                </a:lnTo>
                <a:lnTo>
                  <a:pt x="1210" y="115"/>
                </a:lnTo>
                <a:lnTo>
                  <a:pt x="1211" y="115"/>
                </a:lnTo>
                <a:lnTo>
                  <a:pt x="1211" y="116"/>
                </a:lnTo>
                <a:lnTo>
                  <a:pt x="1211" y="116"/>
                </a:lnTo>
                <a:lnTo>
                  <a:pt x="1212" y="116"/>
                </a:lnTo>
                <a:lnTo>
                  <a:pt x="1212" y="115"/>
                </a:lnTo>
                <a:lnTo>
                  <a:pt x="1213" y="116"/>
                </a:lnTo>
                <a:lnTo>
                  <a:pt x="1213" y="116"/>
                </a:lnTo>
                <a:lnTo>
                  <a:pt x="1213" y="116"/>
                </a:lnTo>
                <a:lnTo>
                  <a:pt x="1214" y="115"/>
                </a:lnTo>
                <a:lnTo>
                  <a:pt x="1214" y="114"/>
                </a:lnTo>
                <a:lnTo>
                  <a:pt x="1216" y="114"/>
                </a:lnTo>
                <a:lnTo>
                  <a:pt x="1216" y="114"/>
                </a:lnTo>
                <a:lnTo>
                  <a:pt x="1216" y="112"/>
                </a:lnTo>
                <a:lnTo>
                  <a:pt x="1217" y="113"/>
                </a:lnTo>
                <a:lnTo>
                  <a:pt x="1217" y="112"/>
                </a:lnTo>
                <a:lnTo>
                  <a:pt x="1218" y="112"/>
                </a:lnTo>
                <a:lnTo>
                  <a:pt x="1218" y="112"/>
                </a:lnTo>
                <a:lnTo>
                  <a:pt x="1218" y="112"/>
                </a:lnTo>
                <a:lnTo>
                  <a:pt x="1219" y="112"/>
                </a:lnTo>
                <a:lnTo>
                  <a:pt x="1219" y="113"/>
                </a:lnTo>
                <a:lnTo>
                  <a:pt x="1220" y="112"/>
                </a:lnTo>
                <a:lnTo>
                  <a:pt x="1220" y="113"/>
                </a:lnTo>
                <a:lnTo>
                  <a:pt x="1220" y="113"/>
                </a:lnTo>
                <a:lnTo>
                  <a:pt x="1221" y="114"/>
                </a:lnTo>
                <a:lnTo>
                  <a:pt x="1221" y="113"/>
                </a:lnTo>
                <a:lnTo>
                  <a:pt x="1222" y="113"/>
                </a:lnTo>
                <a:lnTo>
                  <a:pt x="1222" y="113"/>
                </a:lnTo>
                <a:lnTo>
                  <a:pt x="1222" y="112"/>
                </a:lnTo>
                <a:lnTo>
                  <a:pt x="1223" y="113"/>
                </a:lnTo>
                <a:lnTo>
                  <a:pt x="1223" y="113"/>
                </a:lnTo>
                <a:lnTo>
                  <a:pt x="1225" y="112"/>
                </a:lnTo>
                <a:lnTo>
                  <a:pt x="1225" y="113"/>
                </a:lnTo>
                <a:lnTo>
                  <a:pt x="1226" y="113"/>
                </a:lnTo>
                <a:lnTo>
                  <a:pt x="1226" y="113"/>
                </a:lnTo>
                <a:lnTo>
                  <a:pt x="1226" y="114"/>
                </a:lnTo>
                <a:lnTo>
                  <a:pt x="1227" y="113"/>
                </a:lnTo>
                <a:lnTo>
                  <a:pt x="1227" y="113"/>
                </a:lnTo>
                <a:lnTo>
                  <a:pt x="1228" y="113"/>
                </a:lnTo>
                <a:lnTo>
                  <a:pt x="1228" y="114"/>
                </a:lnTo>
                <a:lnTo>
                  <a:pt x="1228" y="114"/>
                </a:lnTo>
                <a:lnTo>
                  <a:pt x="1229" y="115"/>
                </a:lnTo>
                <a:lnTo>
                  <a:pt x="1229" y="116"/>
                </a:lnTo>
                <a:lnTo>
                  <a:pt x="1230" y="116"/>
                </a:lnTo>
                <a:lnTo>
                  <a:pt x="1230" y="118"/>
                </a:lnTo>
                <a:lnTo>
                  <a:pt x="1230" y="118"/>
                </a:lnTo>
                <a:lnTo>
                  <a:pt x="1231" y="118"/>
                </a:lnTo>
                <a:lnTo>
                  <a:pt x="1231" y="118"/>
                </a:lnTo>
                <a:lnTo>
                  <a:pt x="1232" y="120"/>
                </a:lnTo>
                <a:lnTo>
                  <a:pt x="1232" y="118"/>
                </a:lnTo>
                <a:lnTo>
                  <a:pt x="1232" y="120"/>
                </a:lnTo>
                <a:lnTo>
                  <a:pt x="1234" y="120"/>
                </a:lnTo>
                <a:lnTo>
                  <a:pt x="1234" y="120"/>
                </a:lnTo>
                <a:lnTo>
                  <a:pt x="1235" y="120"/>
                </a:lnTo>
                <a:lnTo>
                  <a:pt x="1235" y="118"/>
                </a:lnTo>
                <a:lnTo>
                  <a:pt x="1235" y="118"/>
                </a:lnTo>
                <a:lnTo>
                  <a:pt x="1236" y="118"/>
                </a:lnTo>
                <a:lnTo>
                  <a:pt x="1236" y="118"/>
                </a:lnTo>
                <a:lnTo>
                  <a:pt x="1237" y="117"/>
                </a:lnTo>
                <a:lnTo>
                  <a:pt x="1237" y="118"/>
                </a:lnTo>
                <a:lnTo>
                  <a:pt x="1238" y="118"/>
                </a:lnTo>
                <a:lnTo>
                  <a:pt x="1238" y="117"/>
                </a:lnTo>
                <a:lnTo>
                  <a:pt x="1238" y="117"/>
                </a:lnTo>
                <a:lnTo>
                  <a:pt x="1239" y="120"/>
                </a:lnTo>
                <a:lnTo>
                  <a:pt x="1239" y="118"/>
                </a:lnTo>
                <a:lnTo>
                  <a:pt x="1240" y="118"/>
                </a:lnTo>
                <a:lnTo>
                  <a:pt x="1240" y="117"/>
                </a:lnTo>
                <a:lnTo>
                  <a:pt x="1240" y="118"/>
                </a:lnTo>
                <a:lnTo>
                  <a:pt x="1241" y="117"/>
                </a:lnTo>
                <a:lnTo>
                  <a:pt x="1241" y="117"/>
                </a:lnTo>
                <a:lnTo>
                  <a:pt x="1243" y="117"/>
                </a:lnTo>
                <a:lnTo>
                  <a:pt x="1243" y="116"/>
                </a:lnTo>
                <a:lnTo>
                  <a:pt x="1243" y="118"/>
                </a:lnTo>
                <a:lnTo>
                  <a:pt x="1244" y="117"/>
                </a:lnTo>
                <a:lnTo>
                  <a:pt x="1244" y="117"/>
                </a:lnTo>
                <a:lnTo>
                  <a:pt x="1245" y="116"/>
                </a:lnTo>
                <a:lnTo>
                  <a:pt x="1245" y="117"/>
                </a:lnTo>
                <a:lnTo>
                  <a:pt x="1245" y="117"/>
                </a:lnTo>
                <a:lnTo>
                  <a:pt x="1246" y="117"/>
                </a:lnTo>
                <a:lnTo>
                  <a:pt x="1246" y="118"/>
                </a:lnTo>
                <a:lnTo>
                  <a:pt x="1247" y="118"/>
                </a:lnTo>
                <a:lnTo>
                  <a:pt x="1247" y="118"/>
                </a:lnTo>
                <a:lnTo>
                  <a:pt x="1247" y="118"/>
                </a:lnTo>
                <a:lnTo>
                  <a:pt x="1248" y="120"/>
                </a:lnTo>
                <a:lnTo>
                  <a:pt x="1248" y="118"/>
                </a:lnTo>
                <a:lnTo>
                  <a:pt x="1249" y="120"/>
                </a:lnTo>
                <a:lnTo>
                  <a:pt x="1249" y="120"/>
                </a:lnTo>
                <a:lnTo>
                  <a:pt x="1249" y="120"/>
                </a:lnTo>
                <a:lnTo>
                  <a:pt x="1250" y="118"/>
                </a:lnTo>
                <a:lnTo>
                  <a:pt x="1250" y="117"/>
                </a:lnTo>
                <a:lnTo>
                  <a:pt x="1252" y="118"/>
                </a:lnTo>
                <a:lnTo>
                  <a:pt x="1252" y="117"/>
                </a:lnTo>
                <a:lnTo>
                  <a:pt x="1253" y="118"/>
                </a:lnTo>
                <a:lnTo>
                  <a:pt x="1253" y="118"/>
                </a:lnTo>
                <a:lnTo>
                  <a:pt x="1253" y="118"/>
                </a:lnTo>
                <a:lnTo>
                  <a:pt x="1254" y="117"/>
                </a:lnTo>
                <a:lnTo>
                  <a:pt x="1254" y="116"/>
                </a:lnTo>
                <a:lnTo>
                  <a:pt x="1255" y="116"/>
                </a:lnTo>
                <a:lnTo>
                  <a:pt x="1255" y="116"/>
                </a:lnTo>
                <a:lnTo>
                  <a:pt x="1255" y="116"/>
                </a:lnTo>
                <a:lnTo>
                  <a:pt x="1256" y="116"/>
                </a:lnTo>
                <a:lnTo>
                  <a:pt x="1256" y="116"/>
                </a:lnTo>
                <a:lnTo>
                  <a:pt x="1257" y="116"/>
                </a:lnTo>
                <a:lnTo>
                  <a:pt x="1257" y="118"/>
                </a:lnTo>
                <a:lnTo>
                  <a:pt x="1257" y="118"/>
                </a:lnTo>
                <a:lnTo>
                  <a:pt x="1258" y="117"/>
                </a:lnTo>
                <a:lnTo>
                  <a:pt x="1258" y="117"/>
                </a:lnTo>
                <a:lnTo>
                  <a:pt x="1259" y="117"/>
                </a:lnTo>
                <a:lnTo>
                  <a:pt x="1259" y="116"/>
                </a:lnTo>
                <a:lnTo>
                  <a:pt x="1259" y="116"/>
                </a:lnTo>
                <a:lnTo>
                  <a:pt x="1261" y="115"/>
                </a:lnTo>
                <a:lnTo>
                  <a:pt x="1261" y="115"/>
                </a:lnTo>
                <a:lnTo>
                  <a:pt x="1262" y="115"/>
                </a:lnTo>
                <a:lnTo>
                  <a:pt x="1262" y="114"/>
                </a:lnTo>
                <a:lnTo>
                  <a:pt x="1262" y="115"/>
                </a:lnTo>
                <a:lnTo>
                  <a:pt x="1263" y="113"/>
                </a:lnTo>
                <a:lnTo>
                  <a:pt x="1263" y="113"/>
                </a:lnTo>
                <a:lnTo>
                  <a:pt x="1264" y="112"/>
                </a:lnTo>
                <a:lnTo>
                  <a:pt x="1264" y="111"/>
                </a:lnTo>
                <a:lnTo>
                  <a:pt x="1264" y="109"/>
                </a:lnTo>
                <a:lnTo>
                  <a:pt x="1265" y="109"/>
                </a:lnTo>
                <a:lnTo>
                  <a:pt x="1265" y="111"/>
                </a:lnTo>
                <a:lnTo>
                  <a:pt x="1266" y="111"/>
                </a:lnTo>
                <a:lnTo>
                  <a:pt x="1266" y="111"/>
                </a:lnTo>
                <a:lnTo>
                  <a:pt x="1267" y="113"/>
                </a:lnTo>
                <a:lnTo>
                  <a:pt x="1267" y="113"/>
                </a:lnTo>
                <a:lnTo>
                  <a:pt x="1267" y="115"/>
                </a:lnTo>
                <a:lnTo>
                  <a:pt x="1268" y="114"/>
                </a:lnTo>
                <a:lnTo>
                  <a:pt x="1268" y="114"/>
                </a:lnTo>
                <a:lnTo>
                  <a:pt x="1270" y="115"/>
                </a:lnTo>
                <a:lnTo>
                  <a:pt x="1270" y="114"/>
                </a:lnTo>
                <a:lnTo>
                  <a:pt x="1270" y="115"/>
                </a:lnTo>
                <a:lnTo>
                  <a:pt x="1271" y="115"/>
                </a:lnTo>
                <a:lnTo>
                  <a:pt x="1271" y="115"/>
                </a:lnTo>
                <a:lnTo>
                  <a:pt x="1272" y="115"/>
                </a:lnTo>
                <a:lnTo>
                  <a:pt x="1272" y="115"/>
                </a:lnTo>
                <a:lnTo>
                  <a:pt x="1272" y="115"/>
                </a:lnTo>
                <a:lnTo>
                  <a:pt x="1273" y="116"/>
                </a:lnTo>
                <a:lnTo>
                  <a:pt x="1273" y="115"/>
                </a:lnTo>
                <a:lnTo>
                  <a:pt x="1274" y="115"/>
                </a:lnTo>
                <a:lnTo>
                  <a:pt x="1274" y="115"/>
                </a:lnTo>
                <a:lnTo>
                  <a:pt x="1274" y="116"/>
                </a:lnTo>
                <a:lnTo>
                  <a:pt x="1275" y="115"/>
                </a:lnTo>
                <a:lnTo>
                  <a:pt x="1275" y="115"/>
                </a:lnTo>
                <a:lnTo>
                  <a:pt x="1276" y="116"/>
                </a:lnTo>
                <a:lnTo>
                  <a:pt x="1276" y="115"/>
                </a:lnTo>
                <a:lnTo>
                  <a:pt x="1276" y="115"/>
                </a:lnTo>
                <a:lnTo>
                  <a:pt x="1277" y="116"/>
                </a:lnTo>
                <a:lnTo>
                  <a:pt x="1277" y="116"/>
                </a:lnTo>
                <a:lnTo>
                  <a:pt x="1279" y="115"/>
                </a:lnTo>
                <a:lnTo>
                  <a:pt x="1279" y="115"/>
                </a:lnTo>
                <a:lnTo>
                  <a:pt x="1279" y="115"/>
                </a:lnTo>
                <a:lnTo>
                  <a:pt x="1280" y="114"/>
                </a:lnTo>
                <a:lnTo>
                  <a:pt x="1280" y="114"/>
                </a:lnTo>
                <a:lnTo>
                  <a:pt x="1281" y="114"/>
                </a:lnTo>
                <a:lnTo>
                  <a:pt x="1281" y="114"/>
                </a:lnTo>
                <a:lnTo>
                  <a:pt x="1282" y="115"/>
                </a:lnTo>
                <a:lnTo>
                  <a:pt x="1282" y="115"/>
                </a:lnTo>
                <a:lnTo>
                  <a:pt x="1282" y="115"/>
                </a:lnTo>
                <a:lnTo>
                  <a:pt x="1283" y="116"/>
                </a:lnTo>
                <a:lnTo>
                  <a:pt x="1283" y="117"/>
                </a:lnTo>
                <a:lnTo>
                  <a:pt x="1284" y="118"/>
                </a:lnTo>
                <a:lnTo>
                  <a:pt x="1284" y="120"/>
                </a:lnTo>
                <a:lnTo>
                  <a:pt x="1284" y="117"/>
                </a:lnTo>
                <a:lnTo>
                  <a:pt x="1285" y="117"/>
                </a:lnTo>
                <a:lnTo>
                  <a:pt x="1285" y="115"/>
                </a:lnTo>
                <a:lnTo>
                  <a:pt x="1286" y="114"/>
                </a:lnTo>
                <a:lnTo>
                  <a:pt x="1286" y="113"/>
                </a:lnTo>
                <a:lnTo>
                  <a:pt x="1286" y="113"/>
                </a:lnTo>
                <a:lnTo>
                  <a:pt x="1288" y="114"/>
                </a:lnTo>
                <a:lnTo>
                  <a:pt x="1288" y="113"/>
                </a:lnTo>
                <a:lnTo>
                  <a:pt x="1289" y="114"/>
                </a:lnTo>
                <a:lnTo>
                  <a:pt x="1289" y="114"/>
                </a:lnTo>
                <a:lnTo>
                  <a:pt x="1289" y="115"/>
                </a:lnTo>
                <a:lnTo>
                  <a:pt x="1290" y="115"/>
                </a:lnTo>
                <a:lnTo>
                  <a:pt x="1290" y="115"/>
                </a:lnTo>
                <a:lnTo>
                  <a:pt x="1291" y="115"/>
                </a:lnTo>
                <a:lnTo>
                  <a:pt x="1291" y="114"/>
                </a:lnTo>
                <a:lnTo>
                  <a:pt x="1291" y="113"/>
                </a:lnTo>
                <a:lnTo>
                  <a:pt x="1292" y="113"/>
                </a:lnTo>
                <a:lnTo>
                  <a:pt x="1292" y="114"/>
                </a:lnTo>
                <a:lnTo>
                  <a:pt x="1293" y="113"/>
                </a:lnTo>
                <a:lnTo>
                  <a:pt x="1293" y="114"/>
                </a:lnTo>
                <a:lnTo>
                  <a:pt x="1294" y="115"/>
                </a:lnTo>
                <a:lnTo>
                  <a:pt x="1294" y="115"/>
                </a:lnTo>
                <a:lnTo>
                  <a:pt x="1294" y="114"/>
                </a:lnTo>
                <a:lnTo>
                  <a:pt x="1295" y="113"/>
                </a:lnTo>
                <a:lnTo>
                  <a:pt x="1295" y="113"/>
                </a:lnTo>
                <a:lnTo>
                  <a:pt x="1297" y="112"/>
                </a:lnTo>
                <a:lnTo>
                  <a:pt x="1297" y="112"/>
                </a:lnTo>
                <a:lnTo>
                  <a:pt x="1297" y="113"/>
                </a:lnTo>
                <a:lnTo>
                  <a:pt x="1298" y="113"/>
                </a:lnTo>
                <a:lnTo>
                  <a:pt x="1298" y="112"/>
                </a:lnTo>
                <a:lnTo>
                  <a:pt x="1299" y="113"/>
                </a:lnTo>
                <a:lnTo>
                  <a:pt x="1299" y="114"/>
                </a:lnTo>
                <a:lnTo>
                  <a:pt x="1299" y="114"/>
                </a:lnTo>
                <a:lnTo>
                  <a:pt x="1300" y="114"/>
                </a:lnTo>
                <a:lnTo>
                  <a:pt x="1300" y="114"/>
                </a:lnTo>
                <a:lnTo>
                  <a:pt x="1301" y="114"/>
                </a:lnTo>
                <a:lnTo>
                  <a:pt x="1301" y="112"/>
                </a:lnTo>
                <a:lnTo>
                  <a:pt x="1301" y="113"/>
                </a:lnTo>
                <a:lnTo>
                  <a:pt x="1302" y="113"/>
                </a:lnTo>
                <a:lnTo>
                  <a:pt x="1302" y="112"/>
                </a:lnTo>
                <a:lnTo>
                  <a:pt x="1303" y="112"/>
                </a:lnTo>
                <a:lnTo>
                  <a:pt x="1303" y="112"/>
                </a:lnTo>
                <a:lnTo>
                  <a:pt x="1303" y="111"/>
                </a:lnTo>
                <a:lnTo>
                  <a:pt x="1304" y="112"/>
                </a:lnTo>
                <a:lnTo>
                  <a:pt x="1304" y="112"/>
                </a:lnTo>
                <a:lnTo>
                  <a:pt x="1306" y="112"/>
                </a:lnTo>
                <a:lnTo>
                  <a:pt x="1306" y="109"/>
                </a:lnTo>
                <a:lnTo>
                  <a:pt x="1306" y="109"/>
                </a:lnTo>
                <a:lnTo>
                  <a:pt x="1307" y="111"/>
                </a:lnTo>
                <a:lnTo>
                  <a:pt x="1307" y="112"/>
                </a:lnTo>
                <a:lnTo>
                  <a:pt x="1308" y="113"/>
                </a:lnTo>
                <a:lnTo>
                  <a:pt x="1308" y="113"/>
                </a:lnTo>
                <a:lnTo>
                  <a:pt x="1309" y="113"/>
                </a:lnTo>
                <a:lnTo>
                  <a:pt x="1309" y="113"/>
                </a:lnTo>
                <a:lnTo>
                  <a:pt x="1309" y="112"/>
                </a:lnTo>
                <a:lnTo>
                  <a:pt x="1310" y="112"/>
                </a:lnTo>
                <a:lnTo>
                  <a:pt x="1310" y="113"/>
                </a:lnTo>
                <a:lnTo>
                  <a:pt x="1311" y="113"/>
                </a:lnTo>
                <a:lnTo>
                  <a:pt x="1311" y="114"/>
                </a:lnTo>
                <a:lnTo>
                  <a:pt x="1311" y="114"/>
                </a:lnTo>
                <a:lnTo>
                  <a:pt x="1312" y="115"/>
                </a:lnTo>
                <a:lnTo>
                  <a:pt x="1312" y="116"/>
                </a:lnTo>
                <a:lnTo>
                  <a:pt x="1313" y="115"/>
                </a:lnTo>
                <a:lnTo>
                  <a:pt x="1313" y="116"/>
                </a:lnTo>
                <a:lnTo>
                  <a:pt x="1313" y="116"/>
                </a:lnTo>
                <a:lnTo>
                  <a:pt x="1315" y="116"/>
                </a:lnTo>
                <a:lnTo>
                  <a:pt x="1315" y="117"/>
                </a:lnTo>
                <a:lnTo>
                  <a:pt x="1316" y="116"/>
                </a:lnTo>
                <a:lnTo>
                  <a:pt x="1316" y="118"/>
                </a:lnTo>
                <a:lnTo>
                  <a:pt x="1316" y="116"/>
                </a:lnTo>
                <a:lnTo>
                  <a:pt x="1317" y="117"/>
                </a:lnTo>
                <a:lnTo>
                  <a:pt x="1317" y="116"/>
                </a:lnTo>
                <a:lnTo>
                  <a:pt x="1318" y="115"/>
                </a:lnTo>
                <a:lnTo>
                  <a:pt x="1318" y="114"/>
                </a:lnTo>
                <a:lnTo>
                  <a:pt x="1318" y="113"/>
                </a:lnTo>
                <a:lnTo>
                  <a:pt x="1319" y="112"/>
                </a:lnTo>
                <a:lnTo>
                  <a:pt x="1319" y="111"/>
                </a:lnTo>
                <a:lnTo>
                  <a:pt x="1320" y="111"/>
                </a:lnTo>
                <a:lnTo>
                  <a:pt x="1320" y="109"/>
                </a:lnTo>
                <a:lnTo>
                  <a:pt x="1320" y="111"/>
                </a:lnTo>
                <a:lnTo>
                  <a:pt x="1321" y="111"/>
                </a:lnTo>
                <a:lnTo>
                  <a:pt x="1321" y="111"/>
                </a:lnTo>
                <a:lnTo>
                  <a:pt x="1322" y="111"/>
                </a:lnTo>
                <a:lnTo>
                  <a:pt x="1322" y="111"/>
                </a:lnTo>
                <a:lnTo>
                  <a:pt x="1324" y="112"/>
                </a:lnTo>
                <a:lnTo>
                  <a:pt x="1324" y="112"/>
                </a:lnTo>
                <a:lnTo>
                  <a:pt x="1324" y="113"/>
                </a:lnTo>
                <a:lnTo>
                  <a:pt x="1325" y="115"/>
                </a:lnTo>
                <a:lnTo>
                  <a:pt x="1325" y="115"/>
                </a:lnTo>
                <a:lnTo>
                  <a:pt x="1326" y="116"/>
                </a:lnTo>
                <a:lnTo>
                  <a:pt x="1326" y="116"/>
                </a:lnTo>
                <a:lnTo>
                  <a:pt x="1326" y="115"/>
                </a:lnTo>
                <a:lnTo>
                  <a:pt x="1327" y="115"/>
                </a:lnTo>
                <a:lnTo>
                  <a:pt x="1327" y="113"/>
                </a:lnTo>
                <a:lnTo>
                  <a:pt x="1328" y="113"/>
                </a:lnTo>
                <a:lnTo>
                  <a:pt x="1328" y="113"/>
                </a:lnTo>
                <a:lnTo>
                  <a:pt x="1328" y="112"/>
                </a:lnTo>
                <a:lnTo>
                  <a:pt x="1329" y="111"/>
                </a:lnTo>
                <a:lnTo>
                  <a:pt x="1329" y="109"/>
                </a:lnTo>
                <a:lnTo>
                  <a:pt x="1330" y="109"/>
                </a:lnTo>
                <a:lnTo>
                  <a:pt x="1330" y="108"/>
                </a:lnTo>
                <a:lnTo>
                  <a:pt x="1330" y="108"/>
                </a:lnTo>
                <a:lnTo>
                  <a:pt x="1331" y="109"/>
                </a:lnTo>
                <a:lnTo>
                  <a:pt x="1331" y="111"/>
                </a:lnTo>
                <a:lnTo>
                  <a:pt x="1333" y="112"/>
                </a:lnTo>
                <a:lnTo>
                  <a:pt x="1333" y="113"/>
                </a:lnTo>
                <a:lnTo>
                  <a:pt x="1333" y="112"/>
                </a:lnTo>
                <a:lnTo>
                  <a:pt x="1334" y="113"/>
                </a:lnTo>
                <a:lnTo>
                  <a:pt x="1334" y="112"/>
                </a:lnTo>
                <a:lnTo>
                  <a:pt x="1335" y="113"/>
                </a:lnTo>
                <a:lnTo>
                  <a:pt x="1335" y="113"/>
                </a:lnTo>
                <a:lnTo>
                  <a:pt x="1335" y="114"/>
                </a:lnTo>
                <a:lnTo>
                  <a:pt x="1336" y="113"/>
                </a:lnTo>
                <a:lnTo>
                  <a:pt x="1336" y="113"/>
                </a:lnTo>
                <a:lnTo>
                  <a:pt x="1337" y="113"/>
                </a:lnTo>
                <a:lnTo>
                  <a:pt x="1337" y="112"/>
                </a:lnTo>
                <a:lnTo>
                  <a:pt x="1338" y="113"/>
                </a:lnTo>
                <a:lnTo>
                  <a:pt x="1338" y="113"/>
                </a:lnTo>
                <a:lnTo>
                  <a:pt x="1338" y="112"/>
                </a:lnTo>
                <a:lnTo>
                  <a:pt x="1339" y="111"/>
                </a:lnTo>
                <a:lnTo>
                  <a:pt x="1339" y="111"/>
                </a:lnTo>
                <a:lnTo>
                  <a:pt x="1340" y="111"/>
                </a:lnTo>
                <a:lnTo>
                  <a:pt x="1340" y="109"/>
                </a:lnTo>
                <a:lnTo>
                  <a:pt x="1340" y="109"/>
                </a:lnTo>
                <a:lnTo>
                  <a:pt x="1342" y="109"/>
                </a:lnTo>
                <a:lnTo>
                  <a:pt x="1342" y="109"/>
                </a:lnTo>
                <a:lnTo>
                  <a:pt x="1343" y="111"/>
                </a:lnTo>
                <a:lnTo>
                  <a:pt x="1343" y="111"/>
                </a:lnTo>
                <a:lnTo>
                  <a:pt x="1343" y="111"/>
                </a:lnTo>
                <a:lnTo>
                  <a:pt x="1344" y="112"/>
                </a:lnTo>
                <a:lnTo>
                  <a:pt x="1344" y="112"/>
                </a:lnTo>
                <a:lnTo>
                  <a:pt x="1345" y="114"/>
                </a:lnTo>
                <a:lnTo>
                  <a:pt x="1345" y="113"/>
                </a:lnTo>
                <a:lnTo>
                  <a:pt x="1345" y="112"/>
                </a:lnTo>
                <a:lnTo>
                  <a:pt x="1346" y="112"/>
                </a:lnTo>
                <a:lnTo>
                  <a:pt x="1346" y="111"/>
                </a:lnTo>
                <a:lnTo>
                  <a:pt x="1347" y="112"/>
                </a:lnTo>
                <a:lnTo>
                  <a:pt x="1347" y="111"/>
                </a:lnTo>
                <a:lnTo>
                  <a:pt x="1347" y="108"/>
                </a:lnTo>
                <a:lnTo>
                  <a:pt x="1348" y="108"/>
                </a:lnTo>
                <a:lnTo>
                  <a:pt x="1348" y="108"/>
                </a:lnTo>
                <a:lnTo>
                  <a:pt x="1349" y="109"/>
                </a:lnTo>
                <a:lnTo>
                  <a:pt x="1349" y="111"/>
                </a:lnTo>
                <a:lnTo>
                  <a:pt x="1351" y="109"/>
                </a:lnTo>
                <a:lnTo>
                  <a:pt x="1351" y="111"/>
                </a:lnTo>
                <a:lnTo>
                  <a:pt x="1351" y="112"/>
                </a:lnTo>
                <a:lnTo>
                  <a:pt x="1352" y="112"/>
                </a:lnTo>
                <a:lnTo>
                  <a:pt x="1352" y="111"/>
                </a:lnTo>
                <a:lnTo>
                  <a:pt x="1353" y="109"/>
                </a:lnTo>
                <a:lnTo>
                  <a:pt x="1353" y="108"/>
                </a:lnTo>
                <a:lnTo>
                  <a:pt x="1353" y="108"/>
                </a:lnTo>
                <a:lnTo>
                  <a:pt x="1354" y="106"/>
                </a:lnTo>
                <a:lnTo>
                  <a:pt x="1354" y="106"/>
                </a:lnTo>
                <a:lnTo>
                  <a:pt x="1355" y="107"/>
                </a:lnTo>
                <a:lnTo>
                  <a:pt x="1355" y="107"/>
                </a:lnTo>
                <a:lnTo>
                  <a:pt x="1355" y="108"/>
                </a:lnTo>
                <a:lnTo>
                  <a:pt x="1356" y="107"/>
                </a:lnTo>
                <a:lnTo>
                  <a:pt x="1356" y="107"/>
                </a:lnTo>
                <a:lnTo>
                  <a:pt x="1357" y="107"/>
                </a:lnTo>
                <a:lnTo>
                  <a:pt x="1357" y="107"/>
                </a:lnTo>
                <a:lnTo>
                  <a:pt x="1357" y="107"/>
                </a:lnTo>
                <a:lnTo>
                  <a:pt x="1358" y="108"/>
                </a:lnTo>
                <a:lnTo>
                  <a:pt x="1358" y="108"/>
                </a:lnTo>
                <a:lnTo>
                  <a:pt x="1360" y="108"/>
                </a:lnTo>
                <a:lnTo>
                  <a:pt x="1360" y="107"/>
                </a:lnTo>
                <a:lnTo>
                  <a:pt x="1360" y="108"/>
                </a:lnTo>
                <a:lnTo>
                  <a:pt x="1361" y="107"/>
                </a:lnTo>
                <a:lnTo>
                  <a:pt x="1361" y="108"/>
                </a:lnTo>
                <a:lnTo>
                  <a:pt x="1362" y="108"/>
                </a:lnTo>
                <a:lnTo>
                  <a:pt x="1362" y="109"/>
                </a:lnTo>
                <a:lnTo>
                  <a:pt x="1362" y="109"/>
                </a:lnTo>
                <a:lnTo>
                  <a:pt x="1363" y="112"/>
                </a:lnTo>
                <a:lnTo>
                  <a:pt x="1363" y="112"/>
                </a:lnTo>
                <a:lnTo>
                  <a:pt x="1364" y="112"/>
                </a:lnTo>
                <a:lnTo>
                  <a:pt x="1364" y="111"/>
                </a:lnTo>
                <a:lnTo>
                  <a:pt x="1365" y="111"/>
                </a:lnTo>
                <a:lnTo>
                  <a:pt x="1365" y="111"/>
                </a:lnTo>
                <a:lnTo>
                  <a:pt x="1365" y="112"/>
                </a:lnTo>
                <a:lnTo>
                  <a:pt x="1366" y="113"/>
                </a:lnTo>
                <a:lnTo>
                  <a:pt x="1366" y="112"/>
                </a:lnTo>
                <a:lnTo>
                  <a:pt x="1367" y="111"/>
                </a:lnTo>
                <a:lnTo>
                  <a:pt x="1367" y="109"/>
                </a:lnTo>
                <a:lnTo>
                  <a:pt x="1367" y="111"/>
                </a:lnTo>
                <a:lnTo>
                  <a:pt x="1369" y="111"/>
                </a:lnTo>
                <a:lnTo>
                  <a:pt x="1369" y="112"/>
                </a:lnTo>
                <a:lnTo>
                  <a:pt x="1370" y="111"/>
                </a:lnTo>
                <a:lnTo>
                  <a:pt x="1370" y="111"/>
                </a:lnTo>
                <a:lnTo>
                  <a:pt x="1370" y="109"/>
                </a:lnTo>
                <a:lnTo>
                  <a:pt x="1371" y="109"/>
                </a:lnTo>
                <a:lnTo>
                  <a:pt x="1371" y="108"/>
                </a:lnTo>
                <a:lnTo>
                  <a:pt x="1372" y="108"/>
                </a:lnTo>
                <a:lnTo>
                  <a:pt x="1372" y="108"/>
                </a:lnTo>
                <a:lnTo>
                  <a:pt x="1372" y="107"/>
                </a:lnTo>
                <a:lnTo>
                  <a:pt x="1373" y="107"/>
                </a:lnTo>
                <a:lnTo>
                  <a:pt x="1373" y="106"/>
                </a:lnTo>
                <a:lnTo>
                  <a:pt x="1374" y="106"/>
                </a:lnTo>
                <a:lnTo>
                  <a:pt x="1374" y="107"/>
                </a:lnTo>
                <a:lnTo>
                  <a:pt x="1374" y="108"/>
                </a:lnTo>
                <a:lnTo>
                  <a:pt x="1375" y="109"/>
                </a:lnTo>
                <a:lnTo>
                  <a:pt x="1375" y="111"/>
                </a:lnTo>
                <a:lnTo>
                  <a:pt x="1376" y="109"/>
                </a:lnTo>
                <a:lnTo>
                  <a:pt x="1376" y="111"/>
                </a:lnTo>
                <a:lnTo>
                  <a:pt x="1376" y="109"/>
                </a:lnTo>
                <a:lnTo>
                  <a:pt x="1378" y="108"/>
                </a:lnTo>
                <a:lnTo>
                  <a:pt x="1378" y="108"/>
                </a:lnTo>
                <a:lnTo>
                  <a:pt x="1379" y="108"/>
                </a:lnTo>
                <a:lnTo>
                  <a:pt x="1379" y="108"/>
                </a:lnTo>
                <a:lnTo>
                  <a:pt x="1380" y="107"/>
                </a:lnTo>
                <a:lnTo>
                  <a:pt x="1380" y="108"/>
                </a:lnTo>
                <a:lnTo>
                  <a:pt x="1380" y="107"/>
                </a:lnTo>
                <a:lnTo>
                  <a:pt x="1381" y="107"/>
                </a:lnTo>
                <a:lnTo>
                  <a:pt x="1381" y="106"/>
                </a:lnTo>
                <a:lnTo>
                  <a:pt x="1382" y="106"/>
                </a:lnTo>
                <a:lnTo>
                  <a:pt x="1382" y="106"/>
                </a:lnTo>
                <a:lnTo>
                  <a:pt x="1382" y="106"/>
                </a:lnTo>
                <a:lnTo>
                  <a:pt x="1383" y="108"/>
                </a:lnTo>
                <a:lnTo>
                  <a:pt x="1383" y="109"/>
                </a:lnTo>
                <a:lnTo>
                  <a:pt x="1384" y="109"/>
                </a:lnTo>
                <a:lnTo>
                  <a:pt x="1384" y="109"/>
                </a:lnTo>
                <a:lnTo>
                  <a:pt x="1384" y="111"/>
                </a:lnTo>
                <a:lnTo>
                  <a:pt x="1385" y="109"/>
                </a:lnTo>
                <a:lnTo>
                  <a:pt x="1385" y="111"/>
                </a:lnTo>
                <a:lnTo>
                  <a:pt x="1387" y="113"/>
                </a:lnTo>
                <a:lnTo>
                  <a:pt x="1387" y="112"/>
                </a:lnTo>
                <a:lnTo>
                  <a:pt x="1387" y="113"/>
                </a:lnTo>
                <a:lnTo>
                  <a:pt x="1388" y="112"/>
                </a:lnTo>
                <a:lnTo>
                  <a:pt x="1388" y="112"/>
                </a:lnTo>
                <a:lnTo>
                  <a:pt x="1389" y="111"/>
                </a:lnTo>
                <a:lnTo>
                  <a:pt x="1389" y="111"/>
                </a:lnTo>
                <a:lnTo>
                  <a:pt x="1389" y="109"/>
                </a:lnTo>
                <a:lnTo>
                  <a:pt x="1390" y="108"/>
                </a:lnTo>
                <a:lnTo>
                  <a:pt x="1390" y="109"/>
                </a:lnTo>
                <a:lnTo>
                  <a:pt x="1391" y="108"/>
                </a:lnTo>
                <a:lnTo>
                  <a:pt x="1391" y="108"/>
                </a:lnTo>
                <a:lnTo>
                  <a:pt x="1391" y="109"/>
                </a:lnTo>
                <a:lnTo>
                  <a:pt x="1392" y="109"/>
                </a:lnTo>
                <a:lnTo>
                  <a:pt x="1392" y="109"/>
                </a:lnTo>
                <a:lnTo>
                  <a:pt x="1393" y="109"/>
                </a:lnTo>
                <a:lnTo>
                  <a:pt x="1393" y="111"/>
                </a:lnTo>
                <a:lnTo>
                  <a:pt x="1394" y="111"/>
                </a:lnTo>
                <a:lnTo>
                  <a:pt x="1394" y="108"/>
                </a:lnTo>
                <a:lnTo>
                  <a:pt x="1394" y="109"/>
                </a:lnTo>
                <a:lnTo>
                  <a:pt x="1396" y="108"/>
                </a:lnTo>
                <a:lnTo>
                  <a:pt x="1396" y="109"/>
                </a:lnTo>
                <a:lnTo>
                  <a:pt x="1397" y="111"/>
                </a:lnTo>
                <a:lnTo>
                  <a:pt x="1397" y="112"/>
                </a:lnTo>
                <a:lnTo>
                  <a:pt x="1397" y="112"/>
                </a:lnTo>
                <a:lnTo>
                  <a:pt x="1398" y="112"/>
                </a:lnTo>
                <a:lnTo>
                  <a:pt x="1398" y="112"/>
                </a:lnTo>
                <a:lnTo>
                  <a:pt x="1399" y="113"/>
                </a:lnTo>
                <a:lnTo>
                  <a:pt x="1399" y="112"/>
                </a:lnTo>
                <a:lnTo>
                  <a:pt x="1399" y="114"/>
                </a:lnTo>
                <a:lnTo>
                  <a:pt x="1400" y="114"/>
                </a:lnTo>
                <a:lnTo>
                  <a:pt x="1400" y="114"/>
                </a:lnTo>
                <a:lnTo>
                  <a:pt x="1401" y="113"/>
                </a:lnTo>
                <a:lnTo>
                  <a:pt x="1401" y="112"/>
                </a:lnTo>
                <a:lnTo>
                  <a:pt x="1401" y="112"/>
                </a:lnTo>
                <a:lnTo>
                  <a:pt x="1402" y="112"/>
                </a:lnTo>
                <a:lnTo>
                  <a:pt x="1402" y="112"/>
                </a:lnTo>
                <a:lnTo>
                  <a:pt x="1403" y="113"/>
                </a:lnTo>
                <a:lnTo>
                  <a:pt x="1403" y="112"/>
                </a:lnTo>
                <a:lnTo>
                  <a:pt x="1403" y="112"/>
                </a:lnTo>
                <a:lnTo>
                  <a:pt x="1405" y="112"/>
                </a:lnTo>
                <a:lnTo>
                  <a:pt x="1405" y="113"/>
                </a:lnTo>
                <a:lnTo>
                  <a:pt x="1406" y="113"/>
                </a:lnTo>
                <a:lnTo>
                  <a:pt x="1406" y="113"/>
                </a:lnTo>
                <a:lnTo>
                  <a:pt x="1406" y="114"/>
                </a:lnTo>
                <a:lnTo>
                  <a:pt x="1407" y="114"/>
                </a:lnTo>
                <a:lnTo>
                  <a:pt x="1407" y="115"/>
                </a:lnTo>
                <a:lnTo>
                  <a:pt x="1408" y="114"/>
                </a:lnTo>
                <a:lnTo>
                  <a:pt x="1408" y="112"/>
                </a:lnTo>
                <a:lnTo>
                  <a:pt x="1409" y="111"/>
                </a:lnTo>
                <a:lnTo>
                  <a:pt x="1409" y="111"/>
                </a:lnTo>
                <a:lnTo>
                  <a:pt x="1409" y="111"/>
                </a:lnTo>
                <a:lnTo>
                  <a:pt x="1410" y="109"/>
                </a:lnTo>
                <a:lnTo>
                  <a:pt x="1410" y="109"/>
                </a:lnTo>
                <a:lnTo>
                  <a:pt x="1411" y="109"/>
                </a:lnTo>
                <a:lnTo>
                  <a:pt x="1411" y="109"/>
                </a:lnTo>
                <a:lnTo>
                  <a:pt x="1411" y="108"/>
                </a:lnTo>
                <a:lnTo>
                  <a:pt x="1412" y="109"/>
                </a:lnTo>
                <a:lnTo>
                  <a:pt x="1412" y="111"/>
                </a:lnTo>
                <a:lnTo>
                  <a:pt x="1414" y="112"/>
                </a:lnTo>
                <a:lnTo>
                  <a:pt x="1414" y="113"/>
                </a:lnTo>
                <a:lnTo>
                  <a:pt x="1414" y="115"/>
                </a:lnTo>
                <a:lnTo>
                  <a:pt x="1415" y="115"/>
                </a:lnTo>
                <a:lnTo>
                  <a:pt x="1415" y="116"/>
                </a:lnTo>
                <a:lnTo>
                  <a:pt x="1416" y="116"/>
                </a:lnTo>
                <a:lnTo>
                  <a:pt x="1416" y="116"/>
                </a:lnTo>
                <a:lnTo>
                  <a:pt x="1416" y="116"/>
                </a:lnTo>
                <a:lnTo>
                  <a:pt x="1417" y="116"/>
                </a:lnTo>
                <a:lnTo>
                  <a:pt x="1417" y="115"/>
                </a:lnTo>
                <a:lnTo>
                  <a:pt x="1418" y="115"/>
                </a:lnTo>
                <a:lnTo>
                  <a:pt x="1418" y="115"/>
                </a:lnTo>
                <a:lnTo>
                  <a:pt x="1418" y="114"/>
                </a:lnTo>
                <a:lnTo>
                  <a:pt x="1419" y="113"/>
                </a:lnTo>
                <a:lnTo>
                  <a:pt x="1419" y="112"/>
                </a:lnTo>
                <a:lnTo>
                  <a:pt x="1420" y="111"/>
                </a:lnTo>
                <a:lnTo>
                  <a:pt x="1420" y="111"/>
                </a:lnTo>
                <a:lnTo>
                  <a:pt x="1421" y="108"/>
                </a:lnTo>
                <a:lnTo>
                  <a:pt x="1421" y="108"/>
                </a:lnTo>
                <a:lnTo>
                  <a:pt x="1421" y="108"/>
                </a:lnTo>
                <a:lnTo>
                  <a:pt x="1423" y="111"/>
                </a:lnTo>
                <a:lnTo>
                  <a:pt x="1423" y="111"/>
                </a:lnTo>
                <a:lnTo>
                  <a:pt x="1424" y="114"/>
                </a:lnTo>
                <a:lnTo>
                  <a:pt x="1424" y="115"/>
                </a:lnTo>
                <a:lnTo>
                  <a:pt x="1424" y="116"/>
                </a:lnTo>
                <a:lnTo>
                  <a:pt x="1425" y="117"/>
                </a:lnTo>
                <a:lnTo>
                  <a:pt x="1425" y="118"/>
                </a:lnTo>
                <a:lnTo>
                  <a:pt x="1426" y="118"/>
                </a:lnTo>
                <a:lnTo>
                  <a:pt x="1426" y="118"/>
                </a:lnTo>
                <a:lnTo>
                  <a:pt x="1426" y="118"/>
                </a:lnTo>
                <a:lnTo>
                  <a:pt x="1427" y="117"/>
                </a:lnTo>
                <a:lnTo>
                  <a:pt x="1427" y="118"/>
                </a:lnTo>
                <a:lnTo>
                  <a:pt x="1428" y="118"/>
                </a:lnTo>
                <a:lnTo>
                  <a:pt x="1428" y="120"/>
                </a:lnTo>
                <a:lnTo>
                  <a:pt x="1428" y="118"/>
                </a:lnTo>
                <a:lnTo>
                  <a:pt x="1429" y="118"/>
                </a:lnTo>
                <a:lnTo>
                  <a:pt x="1429" y="118"/>
                </a:lnTo>
                <a:lnTo>
                  <a:pt x="1430" y="116"/>
                </a:lnTo>
                <a:lnTo>
                  <a:pt x="1430" y="115"/>
                </a:lnTo>
                <a:lnTo>
                  <a:pt x="1430" y="114"/>
                </a:lnTo>
                <a:lnTo>
                  <a:pt x="1431" y="114"/>
                </a:lnTo>
                <a:lnTo>
                  <a:pt x="1431" y="114"/>
                </a:lnTo>
                <a:lnTo>
                  <a:pt x="1433" y="114"/>
                </a:lnTo>
                <a:lnTo>
                  <a:pt x="1433" y="113"/>
                </a:lnTo>
                <a:lnTo>
                  <a:pt x="1433" y="114"/>
                </a:lnTo>
                <a:lnTo>
                  <a:pt x="1434" y="113"/>
                </a:lnTo>
                <a:lnTo>
                  <a:pt x="1434" y="113"/>
                </a:lnTo>
                <a:lnTo>
                  <a:pt x="1435" y="112"/>
                </a:lnTo>
                <a:lnTo>
                  <a:pt x="1435" y="112"/>
                </a:lnTo>
                <a:lnTo>
                  <a:pt x="1436" y="113"/>
                </a:lnTo>
                <a:lnTo>
                  <a:pt x="1436" y="114"/>
                </a:lnTo>
                <a:lnTo>
                  <a:pt x="1436" y="114"/>
                </a:lnTo>
                <a:lnTo>
                  <a:pt x="1437" y="114"/>
                </a:lnTo>
                <a:lnTo>
                  <a:pt x="1437" y="114"/>
                </a:lnTo>
                <a:lnTo>
                  <a:pt x="1438" y="114"/>
                </a:lnTo>
                <a:lnTo>
                  <a:pt x="1438" y="115"/>
                </a:lnTo>
                <a:lnTo>
                  <a:pt x="1438" y="115"/>
                </a:lnTo>
                <a:lnTo>
                  <a:pt x="1439" y="115"/>
                </a:lnTo>
                <a:lnTo>
                  <a:pt x="1439" y="114"/>
                </a:lnTo>
                <a:lnTo>
                  <a:pt x="1440" y="114"/>
                </a:lnTo>
                <a:lnTo>
                  <a:pt x="1440" y="113"/>
                </a:lnTo>
                <a:lnTo>
                  <a:pt x="1440" y="113"/>
                </a:lnTo>
                <a:lnTo>
                  <a:pt x="1442" y="112"/>
                </a:lnTo>
                <a:lnTo>
                  <a:pt x="1442" y="113"/>
                </a:lnTo>
                <a:lnTo>
                  <a:pt x="1443" y="111"/>
                </a:lnTo>
                <a:lnTo>
                  <a:pt x="1443" y="111"/>
                </a:lnTo>
                <a:lnTo>
                  <a:pt x="1443" y="112"/>
                </a:lnTo>
                <a:lnTo>
                  <a:pt x="1444" y="112"/>
                </a:lnTo>
                <a:lnTo>
                  <a:pt x="1444" y="113"/>
                </a:lnTo>
                <a:lnTo>
                  <a:pt x="1445" y="113"/>
                </a:lnTo>
                <a:lnTo>
                  <a:pt x="1445" y="112"/>
                </a:lnTo>
                <a:lnTo>
                  <a:pt x="1445" y="111"/>
                </a:lnTo>
                <a:lnTo>
                  <a:pt x="1446" y="112"/>
                </a:lnTo>
                <a:lnTo>
                  <a:pt x="1446" y="112"/>
                </a:lnTo>
                <a:lnTo>
                  <a:pt x="1447" y="111"/>
                </a:lnTo>
                <a:lnTo>
                  <a:pt x="1447" y="111"/>
                </a:lnTo>
                <a:lnTo>
                  <a:pt x="1447" y="109"/>
                </a:lnTo>
                <a:lnTo>
                  <a:pt x="1448" y="108"/>
                </a:lnTo>
                <a:lnTo>
                  <a:pt x="1448" y="107"/>
                </a:lnTo>
                <a:lnTo>
                  <a:pt x="1449" y="108"/>
                </a:lnTo>
                <a:lnTo>
                  <a:pt x="1449" y="107"/>
                </a:lnTo>
                <a:lnTo>
                  <a:pt x="1451" y="108"/>
                </a:lnTo>
                <a:lnTo>
                  <a:pt x="1451" y="108"/>
                </a:lnTo>
                <a:lnTo>
                  <a:pt x="1451" y="108"/>
                </a:lnTo>
                <a:lnTo>
                  <a:pt x="1452" y="108"/>
                </a:lnTo>
                <a:lnTo>
                  <a:pt x="1452" y="107"/>
                </a:lnTo>
                <a:lnTo>
                  <a:pt x="1453" y="108"/>
                </a:lnTo>
                <a:lnTo>
                  <a:pt x="1453" y="107"/>
                </a:lnTo>
                <a:lnTo>
                  <a:pt x="1453" y="107"/>
                </a:lnTo>
                <a:lnTo>
                  <a:pt x="1454" y="107"/>
                </a:lnTo>
                <a:lnTo>
                  <a:pt x="1454" y="107"/>
                </a:lnTo>
                <a:lnTo>
                  <a:pt x="1455" y="107"/>
                </a:lnTo>
                <a:lnTo>
                  <a:pt x="1455" y="106"/>
                </a:lnTo>
                <a:lnTo>
                  <a:pt x="1455" y="106"/>
                </a:lnTo>
                <a:lnTo>
                  <a:pt x="1456" y="106"/>
                </a:lnTo>
                <a:lnTo>
                  <a:pt x="1456" y="106"/>
                </a:lnTo>
                <a:lnTo>
                  <a:pt x="1457" y="105"/>
                </a:lnTo>
                <a:lnTo>
                  <a:pt x="1457" y="105"/>
                </a:lnTo>
                <a:lnTo>
                  <a:pt x="1457" y="105"/>
                </a:lnTo>
                <a:lnTo>
                  <a:pt x="1458" y="105"/>
                </a:lnTo>
                <a:lnTo>
                  <a:pt x="1458" y="105"/>
                </a:lnTo>
                <a:lnTo>
                  <a:pt x="1460" y="105"/>
                </a:lnTo>
                <a:lnTo>
                  <a:pt x="1460" y="106"/>
                </a:lnTo>
                <a:lnTo>
                  <a:pt x="1460" y="106"/>
                </a:lnTo>
                <a:lnTo>
                  <a:pt x="1461" y="105"/>
                </a:lnTo>
                <a:lnTo>
                  <a:pt x="1461" y="104"/>
                </a:lnTo>
                <a:lnTo>
                  <a:pt x="1462" y="103"/>
                </a:lnTo>
                <a:lnTo>
                  <a:pt x="1462" y="102"/>
                </a:lnTo>
                <a:lnTo>
                  <a:pt x="1462" y="103"/>
                </a:lnTo>
                <a:lnTo>
                  <a:pt x="1463" y="104"/>
                </a:lnTo>
                <a:lnTo>
                  <a:pt x="1463" y="104"/>
                </a:lnTo>
                <a:lnTo>
                  <a:pt x="1464" y="106"/>
                </a:lnTo>
                <a:lnTo>
                  <a:pt x="1464" y="107"/>
                </a:lnTo>
                <a:lnTo>
                  <a:pt x="1465" y="109"/>
                </a:lnTo>
                <a:lnTo>
                  <a:pt x="1465" y="111"/>
                </a:lnTo>
                <a:lnTo>
                  <a:pt x="1465" y="112"/>
                </a:lnTo>
                <a:lnTo>
                  <a:pt x="1466" y="113"/>
                </a:lnTo>
                <a:lnTo>
                  <a:pt x="1466" y="112"/>
                </a:lnTo>
                <a:lnTo>
                  <a:pt x="1467" y="114"/>
                </a:lnTo>
                <a:lnTo>
                  <a:pt x="1467" y="113"/>
                </a:lnTo>
                <a:lnTo>
                  <a:pt x="1467" y="113"/>
                </a:lnTo>
                <a:lnTo>
                  <a:pt x="1469" y="111"/>
                </a:lnTo>
                <a:lnTo>
                  <a:pt x="1469" y="108"/>
                </a:lnTo>
                <a:lnTo>
                  <a:pt x="1470" y="107"/>
                </a:lnTo>
                <a:lnTo>
                  <a:pt x="1470" y="108"/>
                </a:lnTo>
                <a:lnTo>
                  <a:pt x="1470" y="107"/>
                </a:lnTo>
                <a:lnTo>
                  <a:pt x="1471" y="107"/>
                </a:lnTo>
                <a:lnTo>
                  <a:pt x="1471" y="107"/>
                </a:lnTo>
                <a:lnTo>
                  <a:pt x="1472" y="107"/>
                </a:lnTo>
                <a:lnTo>
                  <a:pt x="1472" y="108"/>
                </a:lnTo>
                <a:lnTo>
                  <a:pt x="1472" y="108"/>
                </a:lnTo>
                <a:lnTo>
                  <a:pt x="1473" y="109"/>
                </a:lnTo>
                <a:lnTo>
                  <a:pt x="1473" y="109"/>
                </a:lnTo>
                <a:lnTo>
                  <a:pt x="1474" y="108"/>
                </a:lnTo>
                <a:lnTo>
                  <a:pt x="1474" y="108"/>
                </a:lnTo>
                <a:lnTo>
                  <a:pt x="1474" y="108"/>
                </a:lnTo>
                <a:lnTo>
                  <a:pt x="1475" y="107"/>
                </a:lnTo>
                <a:lnTo>
                  <a:pt x="1475" y="107"/>
                </a:lnTo>
                <a:lnTo>
                  <a:pt x="1476" y="106"/>
                </a:lnTo>
                <a:lnTo>
                  <a:pt x="1476" y="107"/>
                </a:lnTo>
                <a:lnTo>
                  <a:pt x="1478" y="107"/>
                </a:lnTo>
                <a:lnTo>
                  <a:pt x="1478" y="106"/>
                </a:lnTo>
                <a:lnTo>
                  <a:pt x="1478" y="107"/>
                </a:lnTo>
                <a:lnTo>
                  <a:pt x="1479" y="106"/>
                </a:lnTo>
                <a:lnTo>
                  <a:pt x="1479" y="106"/>
                </a:lnTo>
                <a:lnTo>
                  <a:pt x="1480" y="107"/>
                </a:lnTo>
                <a:lnTo>
                  <a:pt x="1480" y="107"/>
                </a:lnTo>
                <a:lnTo>
                  <a:pt x="1480" y="108"/>
                </a:lnTo>
                <a:lnTo>
                  <a:pt x="1481" y="109"/>
                </a:lnTo>
                <a:lnTo>
                  <a:pt x="1481" y="108"/>
                </a:lnTo>
                <a:lnTo>
                  <a:pt x="1482" y="109"/>
                </a:lnTo>
                <a:lnTo>
                  <a:pt x="1482" y="108"/>
                </a:lnTo>
                <a:lnTo>
                  <a:pt x="1482" y="109"/>
                </a:lnTo>
                <a:lnTo>
                  <a:pt x="1483" y="109"/>
                </a:lnTo>
                <a:lnTo>
                  <a:pt x="1483" y="109"/>
                </a:lnTo>
                <a:lnTo>
                  <a:pt x="1484" y="109"/>
                </a:lnTo>
                <a:lnTo>
                  <a:pt x="1484" y="109"/>
                </a:lnTo>
                <a:lnTo>
                  <a:pt x="1484" y="109"/>
                </a:lnTo>
                <a:lnTo>
                  <a:pt x="1485" y="109"/>
                </a:lnTo>
                <a:lnTo>
                  <a:pt x="1485" y="109"/>
                </a:lnTo>
                <a:lnTo>
                  <a:pt x="1487" y="107"/>
                </a:lnTo>
                <a:lnTo>
                  <a:pt x="1487" y="107"/>
                </a:lnTo>
                <a:lnTo>
                  <a:pt x="1487" y="106"/>
                </a:lnTo>
                <a:lnTo>
                  <a:pt x="1488" y="106"/>
                </a:lnTo>
                <a:lnTo>
                  <a:pt x="1488" y="106"/>
                </a:lnTo>
                <a:lnTo>
                  <a:pt x="1489" y="105"/>
                </a:lnTo>
                <a:lnTo>
                  <a:pt x="1489" y="105"/>
                </a:lnTo>
                <a:lnTo>
                  <a:pt x="1489" y="106"/>
                </a:lnTo>
                <a:lnTo>
                  <a:pt x="1490" y="106"/>
                </a:lnTo>
                <a:lnTo>
                  <a:pt x="1490" y="106"/>
                </a:lnTo>
                <a:lnTo>
                  <a:pt x="1491" y="105"/>
                </a:lnTo>
                <a:lnTo>
                  <a:pt x="1491" y="106"/>
                </a:lnTo>
                <a:lnTo>
                  <a:pt x="1492" y="106"/>
                </a:lnTo>
                <a:lnTo>
                  <a:pt x="1492" y="106"/>
                </a:lnTo>
                <a:lnTo>
                  <a:pt x="1492" y="107"/>
                </a:lnTo>
                <a:lnTo>
                  <a:pt x="1493" y="107"/>
                </a:lnTo>
                <a:lnTo>
                  <a:pt x="1493" y="107"/>
                </a:lnTo>
                <a:lnTo>
                  <a:pt x="1494" y="107"/>
                </a:lnTo>
                <a:lnTo>
                  <a:pt x="1494" y="107"/>
                </a:lnTo>
                <a:lnTo>
                  <a:pt x="1494" y="106"/>
                </a:lnTo>
                <a:lnTo>
                  <a:pt x="1496" y="106"/>
                </a:lnTo>
                <a:lnTo>
                  <a:pt x="1496" y="106"/>
                </a:lnTo>
                <a:lnTo>
                  <a:pt x="1497" y="106"/>
                </a:lnTo>
                <a:lnTo>
                  <a:pt x="1497" y="106"/>
                </a:lnTo>
                <a:lnTo>
                  <a:pt x="1497" y="108"/>
                </a:lnTo>
                <a:lnTo>
                  <a:pt x="1498" y="109"/>
                </a:lnTo>
                <a:lnTo>
                  <a:pt x="1498" y="109"/>
                </a:lnTo>
                <a:lnTo>
                  <a:pt x="1499" y="109"/>
                </a:lnTo>
                <a:lnTo>
                  <a:pt x="1499" y="109"/>
                </a:lnTo>
                <a:lnTo>
                  <a:pt x="1499" y="111"/>
                </a:lnTo>
                <a:lnTo>
                  <a:pt x="1500" y="111"/>
                </a:lnTo>
                <a:lnTo>
                  <a:pt x="1500" y="111"/>
                </a:lnTo>
                <a:lnTo>
                  <a:pt x="1501" y="112"/>
                </a:lnTo>
                <a:lnTo>
                  <a:pt x="1501" y="112"/>
                </a:lnTo>
                <a:lnTo>
                  <a:pt x="1501" y="112"/>
                </a:lnTo>
                <a:lnTo>
                  <a:pt x="1502" y="113"/>
                </a:lnTo>
                <a:lnTo>
                  <a:pt x="1502" y="113"/>
                </a:lnTo>
                <a:lnTo>
                  <a:pt x="1503" y="113"/>
                </a:lnTo>
                <a:lnTo>
                  <a:pt x="1503" y="113"/>
                </a:lnTo>
                <a:lnTo>
                  <a:pt x="1503" y="113"/>
                </a:lnTo>
                <a:lnTo>
                  <a:pt x="1505" y="113"/>
                </a:lnTo>
                <a:lnTo>
                  <a:pt x="1505" y="114"/>
                </a:lnTo>
                <a:lnTo>
                  <a:pt x="1506" y="114"/>
                </a:lnTo>
                <a:lnTo>
                  <a:pt x="1506" y="114"/>
                </a:lnTo>
                <a:lnTo>
                  <a:pt x="1507" y="114"/>
                </a:lnTo>
                <a:lnTo>
                  <a:pt x="1507" y="115"/>
                </a:lnTo>
                <a:lnTo>
                  <a:pt x="1507" y="116"/>
                </a:lnTo>
                <a:lnTo>
                  <a:pt x="1508" y="115"/>
                </a:lnTo>
                <a:lnTo>
                  <a:pt x="1508" y="116"/>
                </a:lnTo>
                <a:lnTo>
                  <a:pt x="1509" y="114"/>
                </a:lnTo>
                <a:lnTo>
                  <a:pt x="1509" y="113"/>
                </a:lnTo>
                <a:lnTo>
                  <a:pt x="1509" y="113"/>
                </a:lnTo>
                <a:lnTo>
                  <a:pt x="1510" y="112"/>
                </a:lnTo>
                <a:lnTo>
                  <a:pt x="1510" y="111"/>
                </a:lnTo>
                <a:lnTo>
                  <a:pt x="1511" y="111"/>
                </a:lnTo>
                <a:lnTo>
                  <a:pt x="1511" y="111"/>
                </a:lnTo>
                <a:lnTo>
                  <a:pt x="1511" y="111"/>
                </a:lnTo>
                <a:lnTo>
                  <a:pt x="1512" y="109"/>
                </a:lnTo>
                <a:lnTo>
                  <a:pt x="1512" y="109"/>
                </a:lnTo>
                <a:lnTo>
                  <a:pt x="1514" y="109"/>
                </a:lnTo>
                <a:lnTo>
                  <a:pt x="1514" y="111"/>
                </a:lnTo>
                <a:lnTo>
                  <a:pt x="1514" y="111"/>
                </a:lnTo>
                <a:lnTo>
                  <a:pt x="1515" y="111"/>
                </a:lnTo>
                <a:lnTo>
                  <a:pt x="1515" y="111"/>
                </a:lnTo>
                <a:lnTo>
                  <a:pt x="1516" y="111"/>
                </a:lnTo>
                <a:lnTo>
                  <a:pt x="1516" y="112"/>
                </a:lnTo>
                <a:lnTo>
                  <a:pt x="1516" y="112"/>
                </a:lnTo>
                <a:lnTo>
                  <a:pt x="1517" y="113"/>
                </a:lnTo>
                <a:lnTo>
                  <a:pt x="1517" y="113"/>
                </a:lnTo>
                <a:lnTo>
                  <a:pt x="1518" y="114"/>
                </a:lnTo>
                <a:lnTo>
                  <a:pt x="1518" y="114"/>
                </a:lnTo>
                <a:lnTo>
                  <a:pt x="1518" y="114"/>
                </a:lnTo>
                <a:lnTo>
                  <a:pt x="1519" y="113"/>
                </a:lnTo>
                <a:lnTo>
                  <a:pt x="1519" y="113"/>
                </a:lnTo>
                <a:lnTo>
                  <a:pt x="1520" y="112"/>
                </a:lnTo>
                <a:lnTo>
                  <a:pt x="1520" y="113"/>
                </a:lnTo>
                <a:lnTo>
                  <a:pt x="1521" y="112"/>
                </a:lnTo>
                <a:lnTo>
                  <a:pt x="1521" y="113"/>
                </a:lnTo>
                <a:lnTo>
                  <a:pt x="1521" y="112"/>
                </a:lnTo>
                <a:lnTo>
                  <a:pt x="1523" y="113"/>
                </a:lnTo>
                <a:lnTo>
                  <a:pt x="1523" y="112"/>
                </a:lnTo>
                <a:lnTo>
                  <a:pt x="1524" y="112"/>
                </a:lnTo>
                <a:lnTo>
                  <a:pt x="1524" y="112"/>
                </a:lnTo>
                <a:lnTo>
                  <a:pt x="1524" y="112"/>
                </a:lnTo>
                <a:lnTo>
                  <a:pt x="1525" y="112"/>
                </a:lnTo>
                <a:lnTo>
                  <a:pt x="1525" y="112"/>
                </a:lnTo>
                <a:lnTo>
                  <a:pt x="1526" y="113"/>
                </a:lnTo>
                <a:lnTo>
                  <a:pt x="1526" y="113"/>
                </a:lnTo>
                <a:lnTo>
                  <a:pt x="1526" y="114"/>
                </a:lnTo>
                <a:lnTo>
                  <a:pt x="1527" y="114"/>
                </a:lnTo>
                <a:lnTo>
                  <a:pt x="1527" y="116"/>
                </a:lnTo>
                <a:lnTo>
                  <a:pt x="1528" y="116"/>
                </a:lnTo>
                <a:lnTo>
                  <a:pt x="1528" y="115"/>
                </a:lnTo>
                <a:lnTo>
                  <a:pt x="1528" y="115"/>
                </a:lnTo>
                <a:lnTo>
                  <a:pt x="1529" y="115"/>
                </a:lnTo>
                <a:lnTo>
                  <a:pt x="1529" y="115"/>
                </a:lnTo>
                <a:lnTo>
                  <a:pt x="1530" y="115"/>
                </a:lnTo>
                <a:lnTo>
                  <a:pt x="1530" y="114"/>
                </a:lnTo>
                <a:lnTo>
                  <a:pt x="1530" y="114"/>
                </a:lnTo>
                <a:lnTo>
                  <a:pt x="1532" y="114"/>
                </a:lnTo>
                <a:lnTo>
                  <a:pt x="1532" y="116"/>
                </a:lnTo>
                <a:lnTo>
                  <a:pt x="1533" y="116"/>
                </a:lnTo>
                <a:lnTo>
                  <a:pt x="1533" y="116"/>
                </a:lnTo>
                <a:lnTo>
                  <a:pt x="1533" y="116"/>
                </a:lnTo>
                <a:lnTo>
                  <a:pt x="1534" y="116"/>
                </a:lnTo>
                <a:lnTo>
                  <a:pt x="1534" y="116"/>
                </a:lnTo>
                <a:lnTo>
                  <a:pt x="1535" y="117"/>
                </a:lnTo>
                <a:lnTo>
                  <a:pt x="1535" y="116"/>
                </a:lnTo>
                <a:lnTo>
                  <a:pt x="1536" y="115"/>
                </a:lnTo>
                <a:lnTo>
                  <a:pt x="1536" y="114"/>
                </a:lnTo>
                <a:lnTo>
                  <a:pt x="1536" y="113"/>
                </a:lnTo>
                <a:lnTo>
                  <a:pt x="1537" y="113"/>
                </a:lnTo>
                <a:lnTo>
                  <a:pt x="1537" y="113"/>
                </a:lnTo>
                <a:lnTo>
                  <a:pt x="1538" y="114"/>
                </a:lnTo>
                <a:lnTo>
                  <a:pt x="1538" y="114"/>
                </a:lnTo>
                <a:lnTo>
                  <a:pt x="1538" y="114"/>
                </a:lnTo>
                <a:lnTo>
                  <a:pt x="1539" y="115"/>
                </a:lnTo>
                <a:lnTo>
                  <a:pt x="1539" y="115"/>
                </a:lnTo>
                <a:lnTo>
                  <a:pt x="1541" y="115"/>
                </a:lnTo>
                <a:lnTo>
                  <a:pt x="1541" y="114"/>
                </a:lnTo>
                <a:lnTo>
                  <a:pt x="1541" y="115"/>
                </a:lnTo>
                <a:lnTo>
                  <a:pt x="1542" y="115"/>
                </a:lnTo>
                <a:lnTo>
                  <a:pt x="1542" y="115"/>
                </a:lnTo>
                <a:lnTo>
                  <a:pt x="1543" y="115"/>
                </a:lnTo>
                <a:lnTo>
                  <a:pt x="1543" y="116"/>
                </a:lnTo>
                <a:lnTo>
                  <a:pt x="1543" y="115"/>
                </a:lnTo>
                <a:lnTo>
                  <a:pt x="1544" y="115"/>
                </a:lnTo>
                <a:lnTo>
                  <a:pt x="1544" y="115"/>
                </a:lnTo>
                <a:lnTo>
                  <a:pt x="1545" y="115"/>
                </a:lnTo>
                <a:lnTo>
                  <a:pt x="1545" y="115"/>
                </a:lnTo>
                <a:lnTo>
                  <a:pt x="1545" y="115"/>
                </a:lnTo>
                <a:lnTo>
                  <a:pt x="1546" y="116"/>
                </a:lnTo>
                <a:lnTo>
                  <a:pt x="1546" y="116"/>
                </a:lnTo>
                <a:lnTo>
                  <a:pt x="1547" y="116"/>
                </a:lnTo>
                <a:lnTo>
                  <a:pt x="1547" y="117"/>
                </a:lnTo>
                <a:lnTo>
                  <a:pt x="1548" y="116"/>
                </a:lnTo>
                <a:lnTo>
                  <a:pt x="1548" y="116"/>
                </a:lnTo>
                <a:lnTo>
                  <a:pt x="1548" y="117"/>
                </a:lnTo>
                <a:lnTo>
                  <a:pt x="1550" y="116"/>
                </a:lnTo>
                <a:lnTo>
                  <a:pt x="1550" y="116"/>
                </a:lnTo>
                <a:lnTo>
                  <a:pt x="1551" y="117"/>
                </a:lnTo>
                <a:lnTo>
                  <a:pt x="1551" y="117"/>
                </a:lnTo>
                <a:lnTo>
                  <a:pt x="1551" y="116"/>
                </a:lnTo>
                <a:lnTo>
                  <a:pt x="1552" y="116"/>
                </a:lnTo>
                <a:lnTo>
                  <a:pt x="1552" y="116"/>
                </a:lnTo>
                <a:lnTo>
                  <a:pt x="1553" y="114"/>
                </a:lnTo>
                <a:lnTo>
                  <a:pt x="1553" y="113"/>
                </a:lnTo>
                <a:lnTo>
                  <a:pt x="1553" y="112"/>
                </a:lnTo>
                <a:lnTo>
                  <a:pt x="1554" y="112"/>
                </a:lnTo>
                <a:lnTo>
                  <a:pt x="1554" y="112"/>
                </a:lnTo>
                <a:lnTo>
                  <a:pt x="1555" y="111"/>
                </a:lnTo>
                <a:lnTo>
                  <a:pt x="1555" y="112"/>
                </a:lnTo>
                <a:lnTo>
                  <a:pt x="1555" y="112"/>
                </a:lnTo>
                <a:lnTo>
                  <a:pt x="1556" y="113"/>
                </a:lnTo>
                <a:lnTo>
                  <a:pt x="1556" y="114"/>
                </a:lnTo>
                <a:lnTo>
                  <a:pt x="1557" y="115"/>
                </a:lnTo>
                <a:lnTo>
                  <a:pt x="1557" y="115"/>
                </a:lnTo>
                <a:lnTo>
                  <a:pt x="1557" y="116"/>
                </a:lnTo>
                <a:lnTo>
                  <a:pt x="1559" y="116"/>
                </a:lnTo>
                <a:lnTo>
                  <a:pt x="1559" y="116"/>
                </a:lnTo>
                <a:lnTo>
                  <a:pt x="1560" y="116"/>
                </a:lnTo>
                <a:lnTo>
                  <a:pt x="1560" y="115"/>
                </a:lnTo>
                <a:lnTo>
                  <a:pt x="1560" y="114"/>
                </a:lnTo>
                <a:lnTo>
                  <a:pt x="1561" y="114"/>
                </a:lnTo>
                <a:lnTo>
                  <a:pt x="1561" y="113"/>
                </a:lnTo>
                <a:lnTo>
                  <a:pt x="1562" y="113"/>
                </a:lnTo>
                <a:lnTo>
                  <a:pt x="1562" y="114"/>
                </a:lnTo>
                <a:lnTo>
                  <a:pt x="1563" y="114"/>
                </a:lnTo>
                <a:lnTo>
                  <a:pt x="1563" y="115"/>
                </a:lnTo>
                <a:lnTo>
                  <a:pt x="1563" y="115"/>
                </a:lnTo>
                <a:lnTo>
                  <a:pt x="1564" y="115"/>
                </a:lnTo>
                <a:lnTo>
                  <a:pt x="1564" y="116"/>
                </a:lnTo>
                <a:lnTo>
                  <a:pt x="1565" y="116"/>
                </a:lnTo>
                <a:lnTo>
                  <a:pt x="1565" y="115"/>
                </a:lnTo>
                <a:lnTo>
                  <a:pt x="1565" y="115"/>
                </a:lnTo>
                <a:lnTo>
                  <a:pt x="1566" y="116"/>
                </a:lnTo>
                <a:lnTo>
                  <a:pt x="1566" y="116"/>
                </a:lnTo>
                <a:lnTo>
                  <a:pt x="1568" y="116"/>
                </a:lnTo>
                <a:lnTo>
                  <a:pt x="1568" y="116"/>
                </a:lnTo>
                <a:lnTo>
                  <a:pt x="1568" y="117"/>
                </a:lnTo>
                <a:lnTo>
                  <a:pt x="1569" y="117"/>
                </a:lnTo>
                <a:lnTo>
                  <a:pt x="1569" y="117"/>
                </a:lnTo>
                <a:lnTo>
                  <a:pt x="1570" y="117"/>
                </a:lnTo>
                <a:lnTo>
                  <a:pt x="1570" y="118"/>
                </a:lnTo>
                <a:lnTo>
                  <a:pt x="1570" y="117"/>
                </a:lnTo>
                <a:lnTo>
                  <a:pt x="1571" y="118"/>
                </a:lnTo>
                <a:lnTo>
                  <a:pt x="1571" y="118"/>
                </a:lnTo>
                <a:lnTo>
                  <a:pt x="1572" y="120"/>
                </a:lnTo>
                <a:lnTo>
                  <a:pt x="1572" y="121"/>
                </a:lnTo>
                <a:lnTo>
                  <a:pt x="1572" y="122"/>
                </a:lnTo>
                <a:lnTo>
                  <a:pt x="1573" y="123"/>
                </a:lnTo>
                <a:lnTo>
                  <a:pt x="1573" y="123"/>
                </a:lnTo>
                <a:lnTo>
                  <a:pt x="1574" y="123"/>
                </a:lnTo>
                <a:lnTo>
                  <a:pt x="1574" y="123"/>
                </a:lnTo>
                <a:lnTo>
                  <a:pt x="1574" y="123"/>
                </a:lnTo>
                <a:lnTo>
                  <a:pt x="1575" y="122"/>
                </a:lnTo>
                <a:lnTo>
                  <a:pt x="1575" y="122"/>
                </a:lnTo>
                <a:lnTo>
                  <a:pt x="1577" y="122"/>
                </a:lnTo>
                <a:lnTo>
                  <a:pt x="1577" y="122"/>
                </a:lnTo>
                <a:lnTo>
                  <a:pt x="1578" y="122"/>
                </a:lnTo>
                <a:lnTo>
                  <a:pt x="1578" y="121"/>
                </a:lnTo>
                <a:lnTo>
                  <a:pt x="1578" y="121"/>
                </a:lnTo>
                <a:lnTo>
                  <a:pt x="1579" y="122"/>
                </a:lnTo>
                <a:lnTo>
                  <a:pt x="1579" y="122"/>
                </a:lnTo>
                <a:lnTo>
                  <a:pt x="1580" y="123"/>
                </a:lnTo>
                <a:lnTo>
                  <a:pt x="1580" y="123"/>
                </a:lnTo>
                <a:lnTo>
                  <a:pt x="1580" y="123"/>
                </a:lnTo>
                <a:lnTo>
                  <a:pt x="1581" y="123"/>
                </a:lnTo>
                <a:lnTo>
                  <a:pt x="1581" y="123"/>
                </a:lnTo>
                <a:lnTo>
                  <a:pt x="1582" y="123"/>
                </a:lnTo>
                <a:lnTo>
                  <a:pt x="1582" y="123"/>
                </a:lnTo>
                <a:lnTo>
                  <a:pt x="1582" y="123"/>
                </a:lnTo>
                <a:lnTo>
                  <a:pt x="1583" y="122"/>
                </a:lnTo>
                <a:lnTo>
                  <a:pt x="1583" y="123"/>
                </a:lnTo>
                <a:lnTo>
                  <a:pt x="1584" y="124"/>
                </a:lnTo>
                <a:lnTo>
                  <a:pt x="1584" y="123"/>
                </a:lnTo>
                <a:lnTo>
                  <a:pt x="1584" y="123"/>
                </a:lnTo>
                <a:lnTo>
                  <a:pt x="1586" y="123"/>
                </a:lnTo>
                <a:lnTo>
                  <a:pt x="1586" y="123"/>
                </a:lnTo>
                <a:lnTo>
                  <a:pt x="1587" y="123"/>
                </a:lnTo>
                <a:lnTo>
                  <a:pt x="1587" y="123"/>
                </a:lnTo>
                <a:lnTo>
                  <a:pt x="1587" y="122"/>
                </a:lnTo>
                <a:lnTo>
                  <a:pt x="1588" y="122"/>
                </a:lnTo>
                <a:lnTo>
                  <a:pt x="1588" y="122"/>
                </a:lnTo>
                <a:lnTo>
                  <a:pt x="1589" y="122"/>
                </a:lnTo>
                <a:lnTo>
                  <a:pt x="1589" y="123"/>
                </a:lnTo>
                <a:lnTo>
                  <a:pt x="1589" y="122"/>
                </a:lnTo>
                <a:lnTo>
                  <a:pt x="1590" y="122"/>
                </a:lnTo>
                <a:lnTo>
                  <a:pt x="1590" y="122"/>
                </a:lnTo>
                <a:lnTo>
                  <a:pt x="1591" y="121"/>
                </a:lnTo>
                <a:lnTo>
                  <a:pt x="1591" y="118"/>
                </a:lnTo>
                <a:lnTo>
                  <a:pt x="1592" y="117"/>
                </a:lnTo>
                <a:lnTo>
                  <a:pt x="1592" y="117"/>
                </a:lnTo>
                <a:lnTo>
                  <a:pt x="1592" y="118"/>
                </a:lnTo>
                <a:lnTo>
                  <a:pt x="1593" y="117"/>
                </a:lnTo>
                <a:lnTo>
                  <a:pt x="1593" y="117"/>
                </a:lnTo>
                <a:lnTo>
                  <a:pt x="1595" y="116"/>
                </a:lnTo>
                <a:lnTo>
                  <a:pt x="1595" y="115"/>
                </a:lnTo>
                <a:lnTo>
                  <a:pt x="1595" y="115"/>
                </a:lnTo>
                <a:lnTo>
                  <a:pt x="1596" y="116"/>
                </a:lnTo>
                <a:lnTo>
                  <a:pt x="1596" y="116"/>
                </a:lnTo>
                <a:lnTo>
                  <a:pt x="1597" y="116"/>
                </a:lnTo>
                <a:lnTo>
                  <a:pt x="1597" y="117"/>
                </a:lnTo>
                <a:lnTo>
                  <a:pt x="1597" y="117"/>
                </a:lnTo>
                <a:lnTo>
                  <a:pt x="1598" y="117"/>
                </a:lnTo>
                <a:lnTo>
                  <a:pt x="1598" y="120"/>
                </a:lnTo>
                <a:lnTo>
                  <a:pt x="1599" y="121"/>
                </a:lnTo>
                <a:lnTo>
                  <a:pt x="1599" y="122"/>
                </a:lnTo>
                <a:lnTo>
                  <a:pt x="1599" y="123"/>
                </a:lnTo>
                <a:lnTo>
                  <a:pt x="1600" y="124"/>
                </a:lnTo>
                <a:lnTo>
                  <a:pt x="1600" y="124"/>
                </a:lnTo>
                <a:lnTo>
                  <a:pt x="1601" y="124"/>
                </a:lnTo>
                <a:lnTo>
                  <a:pt x="1601" y="125"/>
                </a:lnTo>
                <a:lnTo>
                  <a:pt x="1601" y="124"/>
                </a:lnTo>
                <a:lnTo>
                  <a:pt x="1602" y="123"/>
                </a:lnTo>
                <a:lnTo>
                  <a:pt x="1602" y="122"/>
                </a:lnTo>
                <a:lnTo>
                  <a:pt x="1604" y="123"/>
                </a:lnTo>
                <a:lnTo>
                  <a:pt x="1604" y="122"/>
                </a:lnTo>
                <a:lnTo>
                  <a:pt x="1605" y="121"/>
                </a:lnTo>
                <a:lnTo>
                  <a:pt x="1605" y="122"/>
                </a:lnTo>
                <a:lnTo>
                  <a:pt x="1605" y="121"/>
                </a:lnTo>
                <a:lnTo>
                  <a:pt x="1606" y="120"/>
                </a:lnTo>
                <a:lnTo>
                  <a:pt x="1606" y="122"/>
                </a:lnTo>
                <a:lnTo>
                  <a:pt x="1607" y="122"/>
                </a:lnTo>
                <a:lnTo>
                  <a:pt x="1607" y="122"/>
                </a:lnTo>
                <a:lnTo>
                  <a:pt x="1607" y="122"/>
                </a:lnTo>
                <a:lnTo>
                  <a:pt x="1608" y="122"/>
                </a:lnTo>
                <a:lnTo>
                  <a:pt x="1608" y="122"/>
                </a:lnTo>
                <a:lnTo>
                  <a:pt x="1609" y="122"/>
                </a:lnTo>
                <a:lnTo>
                  <a:pt x="1609" y="123"/>
                </a:lnTo>
                <a:lnTo>
                  <a:pt x="1609" y="124"/>
                </a:lnTo>
                <a:lnTo>
                  <a:pt x="1610" y="124"/>
                </a:lnTo>
                <a:lnTo>
                  <a:pt x="1610" y="125"/>
                </a:lnTo>
                <a:lnTo>
                  <a:pt x="1611" y="124"/>
                </a:lnTo>
                <a:lnTo>
                  <a:pt x="1611" y="124"/>
                </a:lnTo>
                <a:lnTo>
                  <a:pt x="1611" y="123"/>
                </a:lnTo>
                <a:lnTo>
                  <a:pt x="1613" y="122"/>
                </a:lnTo>
                <a:lnTo>
                  <a:pt x="1613" y="121"/>
                </a:lnTo>
                <a:lnTo>
                  <a:pt x="1614" y="120"/>
                </a:lnTo>
                <a:lnTo>
                  <a:pt x="1614" y="120"/>
                </a:lnTo>
                <a:lnTo>
                  <a:pt x="1614" y="120"/>
                </a:lnTo>
                <a:lnTo>
                  <a:pt x="1615" y="120"/>
                </a:lnTo>
                <a:lnTo>
                  <a:pt x="1615" y="121"/>
                </a:lnTo>
                <a:lnTo>
                  <a:pt x="1616" y="121"/>
                </a:lnTo>
                <a:lnTo>
                  <a:pt x="1616" y="121"/>
                </a:lnTo>
                <a:lnTo>
                  <a:pt x="1616" y="121"/>
                </a:lnTo>
                <a:lnTo>
                  <a:pt x="1617" y="121"/>
                </a:lnTo>
                <a:lnTo>
                  <a:pt x="1617" y="121"/>
                </a:lnTo>
                <a:lnTo>
                  <a:pt x="1618" y="121"/>
                </a:lnTo>
                <a:lnTo>
                  <a:pt x="1618" y="122"/>
                </a:lnTo>
                <a:lnTo>
                  <a:pt x="1619" y="122"/>
                </a:lnTo>
                <a:lnTo>
                  <a:pt x="1619" y="121"/>
                </a:lnTo>
                <a:lnTo>
                  <a:pt x="1619" y="121"/>
                </a:lnTo>
                <a:lnTo>
                  <a:pt x="1620" y="120"/>
                </a:lnTo>
                <a:lnTo>
                  <a:pt x="1620" y="121"/>
                </a:lnTo>
                <a:lnTo>
                  <a:pt x="1622" y="121"/>
                </a:lnTo>
                <a:lnTo>
                  <a:pt x="1622" y="120"/>
                </a:lnTo>
                <a:lnTo>
                  <a:pt x="1622" y="117"/>
                </a:lnTo>
                <a:lnTo>
                  <a:pt x="1623" y="116"/>
                </a:lnTo>
                <a:lnTo>
                  <a:pt x="1623" y="116"/>
                </a:lnTo>
                <a:lnTo>
                  <a:pt x="1624" y="116"/>
                </a:lnTo>
                <a:lnTo>
                  <a:pt x="1624" y="116"/>
                </a:lnTo>
                <a:lnTo>
                  <a:pt x="1624" y="116"/>
                </a:lnTo>
                <a:lnTo>
                  <a:pt x="1625" y="115"/>
                </a:lnTo>
                <a:lnTo>
                  <a:pt x="1625" y="116"/>
                </a:lnTo>
                <a:lnTo>
                  <a:pt x="1626" y="115"/>
                </a:lnTo>
                <a:lnTo>
                  <a:pt x="1626" y="115"/>
                </a:lnTo>
                <a:lnTo>
                  <a:pt x="1626" y="115"/>
                </a:lnTo>
                <a:lnTo>
                  <a:pt x="1627" y="115"/>
                </a:lnTo>
                <a:lnTo>
                  <a:pt x="1627" y="115"/>
                </a:lnTo>
                <a:lnTo>
                  <a:pt x="1628" y="116"/>
                </a:lnTo>
                <a:lnTo>
                  <a:pt x="1628" y="115"/>
                </a:lnTo>
                <a:lnTo>
                  <a:pt x="1628" y="115"/>
                </a:lnTo>
                <a:lnTo>
                  <a:pt x="1629" y="115"/>
                </a:lnTo>
                <a:lnTo>
                  <a:pt x="1629" y="115"/>
                </a:lnTo>
                <a:lnTo>
                  <a:pt x="1631" y="115"/>
                </a:lnTo>
                <a:lnTo>
                  <a:pt x="1631" y="116"/>
                </a:lnTo>
                <a:lnTo>
                  <a:pt x="1631" y="117"/>
                </a:lnTo>
                <a:lnTo>
                  <a:pt x="1632" y="116"/>
                </a:lnTo>
                <a:lnTo>
                  <a:pt x="1632" y="117"/>
                </a:lnTo>
                <a:lnTo>
                  <a:pt x="1633" y="116"/>
                </a:lnTo>
                <a:lnTo>
                  <a:pt x="1633" y="118"/>
                </a:lnTo>
                <a:lnTo>
                  <a:pt x="1634" y="116"/>
                </a:lnTo>
                <a:lnTo>
                  <a:pt x="1634" y="116"/>
                </a:lnTo>
                <a:lnTo>
                  <a:pt x="1634" y="115"/>
                </a:lnTo>
                <a:lnTo>
                  <a:pt x="1635" y="114"/>
                </a:lnTo>
                <a:lnTo>
                  <a:pt x="1635" y="113"/>
                </a:lnTo>
                <a:lnTo>
                  <a:pt x="1636" y="114"/>
                </a:lnTo>
                <a:lnTo>
                  <a:pt x="1636" y="114"/>
                </a:lnTo>
                <a:lnTo>
                  <a:pt x="1636" y="114"/>
                </a:lnTo>
                <a:lnTo>
                  <a:pt x="1637" y="115"/>
                </a:lnTo>
                <a:lnTo>
                  <a:pt x="1637" y="116"/>
                </a:lnTo>
                <a:lnTo>
                  <a:pt x="1638" y="116"/>
                </a:lnTo>
                <a:lnTo>
                  <a:pt x="1638" y="116"/>
                </a:lnTo>
                <a:lnTo>
                  <a:pt x="1638" y="116"/>
                </a:lnTo>
                <a:lnTo>
                  <a:pt x="1640" y="116"/>
                </a:lnTo>
                <a:lnTo>
                  <a:pt x="1640" y="116"/>
                </a:lnTo>
                <a:lnTo>
                  <a:pt x="1641" y="116"/>
                </a:lnTo>
                <a:lnTo>
                  <a:pt x="1641" y="116"/>
                </a:lnTo>
                <a:lnTo>
                  <a:pt x="1641" y="115"/>
                </a:lnTo>
                <a:lnTo>
                  <a:pt x="1642" y="115"/>
                </a:lnTo>
                <a:lnTo>
                  <a:pt x="1642" y="115"/>
                </a:lnTo>
                <a:lnTo>
                  <a:pt x="1643" y="116"/>
                </a:lnTo>
                <a:lnTo>
                  <a:pt x="1643" y="116"/>
                </a:lnTo>
                <a:lnTo>
                  <a:pt x="1643" y="116"/>
                </a:lnTo>
                <a:lnTo>
                  <a:pt x="1644" y="115"/>
                </a:lnTo>
                <a:lnTo>
                  <a:pt x="1644" y="115"/>
                </a:lnTo>
                <a:lnTo>
                  <a:pt x="1645" y="115"/>
                </a:lnTo>
                <a:lnTo>
                  <a:pt x="1645" y="115"/>
                </a:lnTo>
                <a:lnTo>
                  <a:pt x="1645" y="115"/>
                </a:lnTo>
                <a:lnTo>
                  <a:pt x="1646" y="115"/>
                </a:lnTo>
                <a:lnTo>
                  <a:pt x="1646" y="116"/>
                </a:lnTo>
                <a:lnTo>
                  <a:pt x="1647" y="117"/>
                </a:lnTo>
                <a:lnTo>
                  <a:pt x="1647" y="118"/>
                </a:lnTo>
                <a:lnTo>
                  <a:pt x="1649" y="120"/>
                </a:lnTo>
                <a:lnTo>
                  <a:pt x="1649" y="120"/>
                </a:lnTo>
                <a:lnTo>
                  <a:pt x="1649" y="120"/>
                </a:lnTo>
                <a:lnTo>
                  <a:pt x="1650" y="118"/>
                </a:lnTo>
                <a:lnTo>
                  <a:pt x="1650" y="117"/>
                </a:lnTo>
                <a:lnTo>
                  <a:pt x="1651" y="118"/>
                </a:lnTo>
                <a:lnTo>
                  <a:pt x="1651" y="120"/>
                </a:lnTo>
                <a:lnTo>
                  <a:pt x="1651" y="120"/>
                </a:lnTo>
                <a:lnTo>
                  <a:pt x="1652" y="120"/>
                </a:lnTo>
                <a:lnTo>
                  <a:pt x="1652" y="120"/>
                </a:lnTo>
                <a:lnTo>
                  <a:pt x="1653" y="120"/>
                </a:lnTo>
                <a:lnTo>
                  <a:pt x="1653" y="117"/>
                </a:lnTo>
                <a:lnTo>
                  <a:pt x="1653" y="118"/>
                </a:lnTo>
                <a:lnTo>
                  <a:pt x="1654" y="117"/>
                </a:lnTo>
                <a:lnTo>
                  <a:pt x="1654" y="116"/>
                </a:lnTo>
                <a:lnTo>
                  <a:pt x="1655" y="117"/>
                </a:lnTo>
                <a:lnTo>
                  <a:pt x="1655" y="117"/>
                </a:lnTo>
                <a:lnTo>
                  <a:pt x="1655" y="116"/>
                </a:lnTo>
                <a:lnTo>
                  <a:pt x="1656" y="116"/>
                </a:lnTo>
                <a:lnTo>
                  <a:pt x="1656" y="116"/>
                </a:lnTo>
                <a:lnTo>
                  <a:pt x="1658" y="116"/>
                </a:lnTo>
                <a:lnTo>
                  <a:pt x="1658" y="116"/>
                </a:lnTo>
                <a:lnTo>
                  <a:pt x="1658" y="117"/>
                </a:lnTo>
                <a:lnTo>
                  <a:pt x="1659" y="116"/>
                </a:lnTo>
                <a:lnTo>
                  <a:pt x="1659" y="116"/>
                </a:lnTo>
                <a:lnTo>
                  <a:pt x="1660" y="115"/>
                </a:lnTo>
                <a:lnTo>
                  <a:pt x="1660" y="115"/>
                </a:lnTo>
                <a:lnTo>
                  <a:pt x="1661" y="115"/>
                </a:lnTo>
                <a:lnTo>
                  <a:pt x="1661" y="116"/>
                </a:lnTo>
                <a:lnTo>
                  <a:pt x="1661" y="116"/>
                </a:lnTo>
                <a:lnTo>
                  <a:pt x="1662" y="116"/>
                </a:lnTo>
                <a:lnTo>
                  <a:pt x="1662" y="116"/>
                </a:lnTo>
                <a:lnTo>
                  <a:pt x="1663" y="116"/>
                </a:lnTo>
                <a:lnTo>
                  <a:pt x="1663" y="116"/>
                </a:lnTo>
                <a:lnTo>
                  <a:pt x="1663" y="117"/>
                </a:lnTo>
                <a:lnTo>
                  <a:pt x="1664" y="116"/>
                </a:lnTo>
                <a:lnTo>
                  <a:pt x="1664" y="115"/>
                </a:lnTo>
                <a:lnTo>
                  <a:pt x="1665" y="115"/>
                </a:lnTo>
                <a:lnTo>
                  <a:pt x="1665" y="114"/>
                </a:lnTo>
                <a:lnTo>
                  <a:pt x="1665" y="114"/>
                </a:lnTo>
                <a:lnTo>
                  <a:pt x="1667" y="114"/>
                </a:lnTo>
                <a:lnTo>
                  <a:pt x="1667" y="115"/>
                </a:lnTo>
                <a:lnTo>
                  <a:pt x="1668" y="116"/>
                </a:lnTo>
                <a:lnTo>
                  <a:pt x="1668" y="115"/>
                </a:lnTo>
                <a:lnTo>
                  <a:pt x="1668" y="116"/>
                </a:lnTo>
                <a:lnTo>
                  <a:pt x="1669" y="116"/>
                </a:lnTo>
                <a:lnTo>
                  <a:pt x="1669" y="116"/>
                </a:lnTo>
                <a:lnTo>
                  <a:pt x="1670" y="115"/>
                </a:lnTo>
                <a:lnTo>
                  <a:pt x="1670" y="116"/>
                </a:lnTo>
                <a:lnTo>
                  <a:pt x="1670" y="118"/>
                </a:lnTo>
                <a:lnTo>
                  <a:pt x="1671" y="118"/>
                </a:lnTo>
                <a:lnTo>
                  <a:pt x="1671" y="118"/>
                </a:lnTo>
                <a:lnTo>
                  <a:pt x="1672" y="117"/>
                </a:lnTo>
                <a:lnTo>
                  <a:pt x="1672" y="117"/>
                </a:lnTo>
                <a:lnTo>
                  <a:pt x="1672" y="117"/>
                </a:lnTo>
                <a:lnTo>
                  <a:pt x="1673" y="118"/>
                </a:lnTo>
                <a:lnTo>
                  <a:pt x="1673" y="117"/>
                </a:lnTo>
                <a:lnTo>
                  <a:pt x="1674" y="118"/>
                </a:lnTo>
                <a:lnTo>
                  <a:pt x="1674" y="118"/>
                </a:lnTo>
                <a:lnTo>
                  <a:pt x="1676" y="117"/>
                </a:lnTo>
                <a:lnTo>
                  <a:pt x="1676" y="117"/>
                </a:lnTo>
                <a:lnTo>
                  <a:pt x="1676" y="118"/>
                </a:lnTo>
                <a:lnTo>
                  <a:pt x="1677" y="120"/>
                </a:lnTo>
                <a:lnTo>
                  <a:pt x="1677" y="121"/>
                </a:lnTo>
                <a:lnTo>
                  <a:pt x="1678" y="122"/>
                </a:lnTo>
                <a:lnTo>
                  <a:pt x="1678" y="122"/>
                </a:lnTo>
                <a:lnTo>
                  <a:pt x="1678" y="122"/>
                </a:lnTo>
                <a:lnTo>
                  <a:pt x="1679" y="123"/>
                </a:lnTo>
                <a:lnTo>
                  <a:pt x="1679" y="123"/>
                </a:lnTo>
                <a:lnTo>
                  <a:pt x="1680" y="121"/>
                </a:lnTo>
                <a:lnTo>
                  <a:pt x="1680" y="121"/>
                </a:lnTo>
                <a:lnTo>
                  <a:pt x="1680" y="121"/>
                </a:lnTo>
                <a:lnTo>
                  <a:pt x="1681" y="120"/>
                </a:lnTo>
                <a:lnTo>
                  <a:pt x="1681" y="120"/>
                </a:lnTo>
                <a:lnTo>
                  <a:pt x="1682" y="120"/>
                </a:lnTo>
                <a:lnTo>
                  <a:pt x="1682" y="120"/>
                </a:lnTo>
                <a:lnTo>
                  <a:pt x="1682" y="120"/>
                </a:lnTo>
                <a:lnTo>
                  <a:pt x="1683" y="121"/>
                </a:lnTo>
                <a:lnTo>
                  <a:pt x="1683" y="122"/>
                </a:lnTo>
                <a:lnTo>
                  <a:pt x="1685" y="122"/>
                </a:lnTo>
                <a:lnTo>
                  <a:pt x="1685" y="121"/>
                </a:lnTo>
                <a:lnTo>
                  <a:pt x="1685" y="120"/>
                </a:lnTo>
                <a:lnTo>
                  <a:pt x="1686" y="120"/>
                </a:lnTo>
                <a:lnTo>
                  <a:pt x="1686" y="121"/>
                </a:lnTo>
                <a:lnTo>
                  <a:pt x="1687" y="118"/>
                </a:lnTo>
                <a:lnTo>
                  <a:pt x="1687" y="120"/>
                </a:lnTo>
                <a:lnTo>
                  <a:pt x="1687" y="120"/>
                </a:lnTo>
                <a:lnTo>
                  <a:pt x="1688" y="121"/>
                </a:lnTo>
                <a:lnTo>
                  <a:pt x="1688" y="122"/>
                </a:lnTo>
                <a:lnTo>
                  <a:pt x="1689" y="122"/>
                </a:lnTo>
                <a:lnTo>
                  <a:pt x="1689" y="122"/>
                </a:lnTo>
                <a:lnTo>
                  <a:pt x="1690" y="122"/>
                </a:lnTo>
                <a:lnTo>
                  <a:pt x="1690" y="122"/>
                </a:lnTo>
                <a:lnTo>
                  <a:pt x="1690" y="123"/>
                </a:lnTo>
                <a:lnTo>
                  <a:pt x="1691" y="122"/>
                </a:lnTo>
                <a:lnTo>
                  <a:pt x="1691" y="120"/>
                </a:lnTo>
                <a:lnTo>
                  <a:pt x="1692" y="120"/>
                </a:lnTo>
                <a:lnTo>
                  <a:pt x="1692" y="118"/>
                </a:lnTo>
                <a:lnTo>
                  <a:pt x="1692" y="117"/>
                </a:lnTo>
                <a:lnTo>
                  <a:pt x="1694" y="116"/>
                </a:lnTo>
                <a:lnTo>
                  <a:pt x="1694" y="116"/>
                </a:lnTo>
                <a:lnTo>
                  <a:pt x="1695" y="116"/>
                </a:lnTo>
                <a:lnTo>
                  <a:pt x="1695" y="117"/>
                </a:lnTo>
                <a:lnTo>
                  <a:pt x="1695" y="117"/>
                </a:lnTo>
                <a:lnTo>
                  <a:pt x="1696" y="117"/>
                </a:lnTo>
                <a:lnTo>
                  <a:pt x="1696" y="117"/>
                </a:lnTo>
                <a:lnTo>
                  <a:pt x="1697" y="117"/>
                </a:lnTo>
                <a:lnTo>
                  <a:pt x="1697" y="120"/>
                </a:lnTo>
                <a:lnTo>
                  <a:pt x="1697" y="120"/>
                </a:lnTo>
                <a:lnTo>
                  <a:pt x="1698" y="120"/>
                </a:lnTo>
                <a:lnTo>
                  <a:pt x="1698" y="121"/>
                </a:lnTo>
                <a:lnTo>
                  <a:pt x="1699" y="120"/>
                </a:lnTo>
                <a:lnTo>
                  <a:pt x="1699" y="118"/>
                </a:lnTo>
                <a:lnTo>
                  <a:pt x="1699" y="117"/>
                </a:lnTo>
                <a:lnTo>
                  <a:pt x="1700" y="117"/>
                </a:lnTo>
                <a:lnTo>
                  <a:pt x="1700" y="117"/>
                </a:lnTo>
                <a:lnTo>
                  <a:pt x="1701" y="117"/>
                </a:lnTo>
                <a:lnTo>
                  <a:pt x="1701" y="117"/>
                </a:lnTo>
                <a:lnTo>
                  <a:pt x="1701" y="117"/>
                </a:lnTo>
                <a:lnTo>
                  <a:pt x="1703" y="117"/>
                </a:lnTo>
                <a:lnTo>
                  <a:pt x="1703" y="117"/>
                </a:lnTo>
                <a:lnTo>
                  <a:pt x="1704" y="117"/>
                </a:lnTo>
                <a:lnTo>
                  <a:pt x="1704" y="117"/>
                </a:lnTo>
                <a:lnTo>
                  <a:pt x="1705" y="117"/>
                </a:lnTo>
                <a:lnTo>
                  <a:pt x="1705" y="117"/>
                </a:lnTo>
                <a:lnTo>
                  <a:pt x="1705" y="117"/>
                </a:lnTo>
                <a:lnTo>
                  <a:pt x="1706" y="117"/>
                </a:lnTo>
                <a:lnTo>
                  <a:pt x="1706" y="116"/>
                </a:lnTo>
                <a:lnTo>
                  <a:pt x="1707" y="116"/>
                </a:lnTo>
                <a:lnTo>
                  <a:pt x="1707" y="116"/>
                </a:lnTo>
                <a:lnTo>
                  <a:pt x="1707" y="116"/>
                </a:lnTo>
                <a:lnTo>
                  <a:pt x="1708" y="116"/>
                </a:lnTo>
                <a:lnTo>
                  <a:pt x="1708" y="116"/>
                </a:lnTo>
                <a:lnTo>
                  <a:pt x="1709" y="115"/>
                </a:lnTo>
                <a:lnTo>
                  <a:pt x="1709" y="114"/>
                </a:lnTo>
                <a:lnTo>
                  <a:pt x="1709" y="115"/>
                </a:lnTo>
                <a:lnTo>
                  <a:pt x="1710" y="115"/>
                </a:lnTo>
                <a:lnTo>
                  <a:pt x="1710" y="115"/>
                </a:lnTo>
                <a:lnTo>
                  <a:pt x="1712" y="114"/>
                </a:lnTo>
                <a:lnTo>
                  <a:pt x="1712" y="114"/>
                </a:lnTo>
                <a:lnTo>
                  <a:pt x="1712" y="115"/>
                </a:lnTo>
                <a:lnTo>
                  <a:pt x="1713" y="115"/>
                </a:lnTo>
                <a:lnTo>
                  <a:pt x="1713" y="115"/>
                </a:lnTo>
                <a:lnTo>
                  <a:pt x="1714" y="113"/>
                </a:lnTo>
                <a:lnTo>
                  <a:pt x="1714" y="113"/>
                </a:lnTo>
                <a:lnTo>
                  <a:pt x="1714" y="113"/>
                </a:lnTo>
                <a:lnTo>
                  <a:pt x="1715" y="113"/>
                </a:lnTo>
                <a:lnTo>
                  <a:pt x="1715" y="113"/>
                </a:lnTo>
                <a:lnTo>
                  <a:pt x="1716" y="114"/>
                </a:lnTo>
                <a:lnTo>
                  <a:pt x="1716" y="114"/>
                </a:lnTo>
                <a:lnTo>
                  <a:pt x="1716" y="115"/>
                </a:lnTo>
                <a:lnTo>
                  <a:pt x="1717" y="114"/>
                </a:lnTo>
                <a:lnTo>
                  <a:pt x="1717" y="115"/>
                </a:lnTo>
                <a:lnTo>
                  <a:pt x="1718" y="114"/>
                </a:lnTo>
                <a:lnTo>
                  <a:pt x="1718" y="114"/>
                </a:lnTo>
                <a:lnTo>
                  <a:pt x="1719" y="114"/>
                </a:lnTo>
                <a:lnTo>
                  <a:pt x="1719" y="114"/>
                </a:lnTo>
                <a:lnTo>
                  <a:pt x="1719" y="113"/>
                </a:lnTo>
                <a:lnTo>
                  <a:pt x="1721" y="113"/>
                </a:lnTo>
                <a:lnTo>
                  <a:pt x="1721" y="113"/>
                </a:lnTo>
                <a:lnTo>
                  <a:pt x="1722" y="112"/>
                </a:lnTo>
                <a:lnTo>
                  <a:pt x="1722" y="112"/>
                </a:lnTo>
                <a:lnTo>
                  <a:pt x="1722" y="113"/>
                </a:lnTo>
                <a:lnTo>
                  <a:pt x="1723" y="114"/>
                </a:lnTo>
                <a:lnTo>
                  <a:pt x="1723" y="113"/>
                </a:lnTo>
                <a:lnTo>
                  <a:pt x="1724" y="113"/>
                </a:lnTo>
                <a:lnTo>
                  <a:pt x="1724" y="114"/>
                </a:lnTo>
                <a:lnTo>
                  <a:pt x="1724" y="114"/>
                </a:lnTo>
                <a:lnTo>
                  <a:pt x="1725" y="114"/>
                </a:lnTo>
                <a:lnTo>
                  <a:pt x="1725" y="114"/>
                </a:lnTo>
                <a:lnTo>
                  <a:pt x="1726" y="114"/>
                </a:lnTo>
                <a:lnTo>
                  <a:pt x="1726" y="114"/>
                </a:lnTo>
                <a:lnTo>
                  <a:pt x="1726" y="114"/>
                </a:lnTo>
                <a:lnTo>
                  <a:pt x="1727" y="115"/>
                </a:lnTo>
                <a:lnTo>
                  <a:pt x="1727" y="115"/>
                </a:lnTo>
                <a:lnTo>
                  <a:pt x="1728" y="116"/>
                </a:lnTo>
                <a:lnTo>
                  <a:pt x="1728" y="114"/>
                </a:lnTo>
                <a:lnTo>
                  <a:pt x="1728" y="115"/>
                </a:lnTo>
                <a:lnTo>
                  <a:pt x="1729" y="113"/>
                </a:lnTo>
                <a:lnTo>
                  <a:pt x="1729" y="114"/>
                </a:lnTo>
                <a:lnTo>
                  <a:pt x="1731" y="114"/>
                </a:lnTo>
                <a:lnTo>
                  <a:pt x="1731" y="113"/>
                </a:lnTo>
                <a:lnTo>
                  <a:pt x="1732" y="112"/>
                </a:lnTo>
                <a:lnTo>
                  <a:pt x="1732" y="113"/>
                </a:lnTo>
                <a:lnTo>
                  <a:pt x="1732" y="112"/>
                </a:lnTo>
                <a:lnTo>
                  <a:pt x="1733" y="112"/>
                </a:lnTo>
                <a:lnTo>
                  <a:pt x="1733" y="112"/>
                </a:lnTo>
                <a:lnTo>
                  <a:pt x="1734" y="112"/>
                </a:lnTo>
                <a:lnTo>
                  <a:pt x="1734" y="112"/>
                </a:lnTo>
                <a:lnTo>
                  <a:pt x="1734" y="112"/>
                </a:lnTo>
                <a:lnTo>
                  <a:pt x="1735" y="112"/>
                </a:lnTo>
                <a:lnTo>
                  <a:pt x="1735" y="112"/>
                </a:lnTo>
                <a:lnTo>
                  <a:pt x="1736" y="112"/>
                </a:lnTo>
                <a:lnTo>
                  <a:pt x="1736" y="111"/>
                </a:lnTo>
                <a:lnTo>
                  <a:pt x="1736" y="112"/>
                </a:lnTo>
                <a:lnTo>
                  <a:pt x="1737" y="112"/>
                </a:lnTo>
                <a:lnTo>
                  <a:pt x="1737" y="112"/>
                </a:lnTo>
                <a:lnTo>
                  <a:pt x="1738" y="114"/>
                </a:lnTo>
                <a:lnTo>
                  <a:pt x="1738" y="114"/>
                </a:lnTo>
                <a:lnTo>
                  <a:pt x="1738" y="113"/>
                </a:lnTo>
                <a:lnTo>
                  <a:pt x="1740" y="114"/>
                </a:lnTo>
                <a:lnTo>
                  <a:pt x="1740" y="114"/>
                </a:lnTo>
                <a:lnTo>
                  <a:pt x="1741" y="114"/>
                </a:lnTo>
                <a:lnTo>
                  <a:pt x="1741" y="114"/>
                </a:lnTo>
                <a:lnTo>
                  <a:pt x="1741" y="116"/>
                </a:lnTo>
                <a:lnTo>
                  <a:pt x="1742" y="115"/>
                </a:lnTo>
                <a:lnTo>
                  <a:pt x="1742" y="115"/>
                </a:lnTo>
                <a:lnTo>
                  <a:pt x="1743" y="115"/>
                </a:lnTo>
                <a:lnTo>
                  <a:pt x="1743" y="114"/>
                </a:lnTo>
                <a:lnTo>
                  <a:pt x="1743" y="114"/>
                </a:lnTo>
                <a:lnTo>
                  <a:pt x="1744" y="115"/>
                </a:lnTo>
                <a:lnTo>
                  <a:pt x="1744" y="115"/>
                </a:lnTo>
                <a:lnTo>
                  <a:pt x="1745" y="115"/>
                </a:lnTo>
                <a:lnTo>
                  <a:pt x="1745" y="115"/>
                </a:lnTo>
                <a:lnTo>
                  <a:pt x="1746" y="114"/>
                </a:lnTo>
                <a:lnTo>
                  <a:pt x="1746" y="114"/>
                </a:lnTo>
                <a:lnTo>
                  <a:pt x="1746" y="114"/>
                </a:lnTo>
                <a:lnTo>
                  <a:pt x="1747" y="113"/>
                </a:lnTo>
                <a:lnTo>
                  <a:pt x="1747" y="112"/>
                </a:lnTo>
                <a:lnTo>
                  <a:pt x="1749" y="112"/>
                </a:lnTo>
                <a:lnTo>
                  <a:pt x="1749" y="112"/>
                </a:lnTo>
                <a:lnTo>
                  <a:pt x="1749" y="112"/>
                </a:lnTo>
                <a:lnTo>
                  <a:pt x="1750" y="112"/>
                </a:lnTo>
                <a:lnTo>
                  <a:pt x="1750" y="112"/>
                </a:lnTo>
                <a:lnTo>
                  <a:pt x="1751" y="112"/>
                </a:lnTo>
                <a:lnTo>
                  <a:pt x="1751" y="112"/>
                </a:lnTo>
                <a:lnTo>
                  <a:pt x="1751" y="112"/>
                </a:lnTo>
                <a:lnTo>
                  <a:pt x="1752" y="112"/>
                </a:lnTo>
                <a:lnTo>
                  <a:pt x="1752" y="113"/>
                </a:lnTo>
                <a:lnTo>
                  <a:pt x="1753" y="114"/>
                </a:lnTo>
                <a:lnTo>
                  <a:pt x="1753" y="114"/>
                </a:lnTo>
                <a:lnTo>
                  <a:pt x="1753" y="115"/>
                </a:lnTo>
                <a:lnTo>
                  <a:pt x="1754" y="115"/>
                </a:lnTo>
                <a:lnTo>
                  <a:pt x="1754" y="116"/>
                </a:lnTo>
                <a:lnTo>
                  <a:pt x="1755" y="116"/>
                </a:lnTo>
                <a:lnTo>
                  <a:pt x="1755" y="115"/>
                </a:lnTo>
                <a:lnTo>
                  <a:pt x="1755" y="114"/>
                </a:lnTo>
                <a:lnTo>
                  <a:pt x="1756" y="113"/>
                </a:lnTo>
                <a:lnTo>
                  <a:pt x="1756" y="113"/>
                </a:lnTo>
                <a:lnTo>
                  <a:pt x="1758" y="113"/>
                </a:lnTo>
                <a:lnTo>
                  <a:pt x="1758" y="113"/>
                </a:lnTo>
                <a:lnTo>
                  <a:pt x="1758" y="113"/>
                </a:lnTo>
                <a:lnTo>
                  <a:pt x="1759" y="113"/>
                </a:lnTo>
                <a:lnTo>
                  <a:pt x="1759" y="114"/>
                </a:lnTo>
                <a:lnTo>
                  <a:pt x="1760" y="115"/>
                </a:lnTo>
                <a:lnTo>
                  <a:pt x="1760" y="115"/>
                </a:lnTo>
                <a:lnTo>
                  <a:pt x="1761" y="114"/>
                </a:lnTo>
                <a:lnTo>
                  <a:pt x="1761" y="115"/>
                </a:lnTo>
                <a:lnTo>
                  <a:pt x="1761" y="114"/>
                </a:lnTo>
                <a:lnTo>
                  <a:pt x="1762" y="115"/>
                </a:lnTo>
                <a:lnTo>
                  <a:pt x="1762" y="116"/>
                </a:lnTo>
                <a:lnTo>
                  <a:pt x="1763" y="116"/>
                </a:lnTo>
                <a:lnTo>
                  <a:pt x="1763" y="116"/>
                </a:lnTo>
                <a:lnTo>
                  <a:pt x="1763" y="115"/>
                </a:lnTo>
                <a:lnTo>
                  <a:pt x="1764" y="115"/>
                </a:lnTo>
                <a:lnTo>
                  <a:pt x="1764" y="113"/>
                </a:lnTo>
                <a:lnTo>
                  <a:pt x="1765" y="114"/>
                </a:lnTo>
                <a:lnTo>
                  <a:pt x="1765" y="113"/>
                </a:lnTo>
                <a:lnTo>
                  <a:pt x="1765" y="112"/>
                </a:lnTo>
                <a:lnTo>
                  <a:pt x="1767" y="113"/>
                </a:lnTo>
                <a:lnTo>
                  <a:pt x="1767" y="113"/>
                </a:lnTo>
                <a:lnTo>
                  <a:pt x="1768" y="113"/>
                </a:lnTo>
                <a:lnTo>
                  <a:pt x="1768" y="113"/>
                </a:lnTo>
                <a:lnTo>
                  <a:pt x="1768" y="113"/>
                </a:lnTo>
                <a:lnTo>
                  <a:pt x="1769" y="114"/>
                </a:lnTo>
                <a:lnTo>
                  <a:pt x="1769" y="113"/>
                </a:lnTo>
                <a:lnTo>
                  <a:pt x="1770" y="114"/>
                </a:lnTo>
                <a:lnTo>
                  <a:pt x="1770" y="113"/>
                </a:lnTo>
                <a:lnTo>
                  <a:pt x="1770" y="113"/>
                </a:lnTo>
                <a:lnTo>
                  <a:pt x="1771" y="112"/>
                </a:lnTo>
                <a:lnTo>
                  <a:pt x="1771" y="113"/>
                </a:lnTo>
                <a:lnTo>
                  <a:pt x="1772" y="113"/>
                </a:lnTo>
                <a:lnTo>
                  <a:pt x="1772" y="114"/>
                </a:lnTo>
                <a:lnTo>
                  <a:pt x="1772" y="115"/>
                </a:lnTo>
                <a:lnTo>
                  <a:pt x="1773" y="115"/>
                </a:lnTo>
                <a:lnTo>
                  <a:pt x="1773" y="114"/>
                </a:lnTo>
                <a:lnTo>
                  <a:pt x="1774" y="114"/>
                </a:lnTo>
                <a:lnTo>
                  <a:pt x="1774" y="114"/>
                </a:lnTo>
                <a:lnTo>
                  <a:pt x="1776" y="113"/>
                </a:lnTo>
                <a:lnTo>
                  <a:pt x="1776" y="114"/>
                </a:lnTo>
                <a:lnTo>
                  <a:pt x="1776" y="113"/>
                </a:lnTo>
                <a:lnTo>
                  <a:pt x="1777" y="113"/>
                </a:lnTo>
                <a:lnTo>
                  <a:pt x="1777" y="113"/>
                </a:lnTo>
                <a:lnTo>
                  <a:pt x="1778" y="113"/>
                </a:lnTo>
                <a:lnTo>
                  <a:pt x="1778" y="113"/>
                </a:lnTo>
                <a:lnTo>
                  <a:pt x="1778" y="112"/>
                </a:lnTo>
                <a:lnTo>
                  <a:pt x="1779" y="112"/>
                </a:lnTo>
                <a:lnTo>
                  <a:pt x="1779" y="112"/>
                </a:lnTo>
                <a:lnTo>
                  <a:pt x="1780" y="112"/>
                </a:lnTo>
                <a:lnTo>
                  <a:pt x="1780" y="111"/>
                </a:lnTo>
                <a:lnTo>
                  <a:pt x="1780" y="112"/>
                </a:lnTo>
                <a:lnTo>
                  <a:pt x="1781" y="112"/>
                </a:lnTo>
                <a:lnTo>
                  <a:pt x="1781" y="113"/>
                </a:lnTo>
                <a:lnTo>
                  <a:pt x="1782" y="114"/>
                </a:lnTo>
                <a:lnTo>
                  <a:pt x="1782" y="115"/>
                </a:lnTo>
                <a:lnTo>
                  <a:pt x="1782" y="115"/>
                </a:lnTo>
                <a:lnTo>
                  <a:pt x="1783" y="115"/>
                </a:lnTo>
                <a:lnTo>
                  <a:pt x="1783" y="115"/>
                </a:lnTo>
                <a:lnTo>
                  <a:pt x="1785" y="114"/>
                </a:lnTo>
                <a:lnTo>
                  <a:pt x="1785" y="114"/>
                </a:lnTo>
                <a:lnTo>
                  <a:pt x="1785" y="114"/>
                </a:lnTo>
                <a:lnTo>
                  <a:pt x="1786" y="114"/>
                </a:lnTo>
                <a:lnTo>
                  <a:pt x="1786" y="113"/>
                </a:lnTo>
                <a:lnTo>
                  <a:pt x="1787" y="113"/>
                </a:lnTo>
                <a:lnTo>
                  <a:pt x="1787" y="114"/>
                </a:lnTo>
                <a:lnTo>
                  <a:pt x="1788" y="115"/>
                </a:lnTo>
                <a:lnTo>
                  <a:pt x="1788" y="116"/>
                </a:lnTo>
                <a:lnTo>
                  <a:pt x="1788" y="116"/>
                </a:lnTo>
                <a:lnTo>
                  <a:pt x="1789" y="117"/>
                </a:lnTo>
                <a:lnTo>
                  <a:pt x="1789" y="116"/>
                </a:lnTo>
                <a:lnTo>
                  <a:pt x="1790" y="116"/>
                </a:lnTo>
                <a:lnTo>
                  <a:pt x="1790" y="116"/>
                </a:lnTo>
                <a:lnTo>
                  <a:pt x="1790" y="115"/>
                </a:lnTo>
                <a:lnTo>
                  <a:pt x="1791" y="116"/>
                </a:lnTo>
                <a:lnTo>
                  <a:pt x="1791" y="115"/>
                </a:lnTo>
                <a:lnTo>
                  <a:pt x="1792" y="116"/>
                </a:lnTo>
                <a:lnTo>
                  <a:pt x="1792" y="115"/>
                </a:lnTo>
                <a:lnTo>
                  <a:pt x="1792" y="115"/>
                </a:lnTo>
                <a:lnTo>
                  <a:pt x="1794" y="115"/>
                </a:lnTo>
                <a:lnTo>
                  <a:pt x="1794" y="114"/>
                </a:lnTo>
                <a:lnTo>
                  <a:pt x="1795" y="115"/>
                </a:lnTo>
                <a:lnTo>
                  <a:pt x="1795" y="114"/>
                </a:lnTo>
                <a:lnTo>
                  <a:pt x="1795" y="114"/>
                </a:lnTo>
                <a:lnTo>
                  <a:pt x="1796" y="113"/>
                </a:lnTo>
                <a:lnTo>
                  <a:pt x="1796" y="113"/>
                </a:lnTo>
                <a:lnTo>
                  <a:pt x="1797" y="113"/>
                </a:lnTo>
                <a:lnTo>
                  <a:pt x="1797" y="114"/>
                </a:lnTo>
                <a:lnTo>
                  <a:pt x="1797" y="113"/>
                </a:lnTo>
                <a:lnTo>
                  <a:pt x="1798" y="113"/>
                </a:lnTo>
                <a:lnTo>
                  <a:pt x="1798" y="114"/>
                </a:lnTo>
                <a:lnTo>
                  <a:pt x="1799" y="114"/>
                </a:lnTo>
                <a:lnTo>
                  <a:pt x="1799" y="115"/>
                </a:lnTo>
                <a:lnTo>
                  <a:pt x="1799" y="114"/>
                </a:lnTo>
                <a:lnTo>
                  <a:pt x="1800" y="114"/>
                </a:lnTo>
                <a:lnTo>
                  <a:pt x="1800" y="116"/>
                </a:lnTo>
                <a:lnTo>
                  <a:pt x="1801" y="116"/>
                </a:lnTo>
                <a:lnTo>
                  <a:pt x="1801" y="116"/>
                </a:lnTo>
                <a:lnTo>
                  <a:pt x="1803" y="116"/>
                </a:lnTo>
                <a:lnTo>
                  <a:pt x="1803" y="116"/>
                </a:lnTo>
                <a:lnTo>
                  <a:pt x="1803" y="117"/>
                </a:lnTo>
                <a:lnTo>
                  <a:pt x="1804" y="117"/>
                </a:lnTo>
                <a:lnTo>
                  <a:pt x="1804" y="117"/>
                </a:lnTo>
                <a:lnTo>
                  <a:pt x="1805" y="116"/>
                </a:lnTo>
                <a:lnTo>
                  <a:pt x="1805" y="116"/>
                </a:lnTo>
                <a:lnTo>
                  <a:pt x="1805" y="115"/>
                </a:lnTo>
                <a:lnTo>
                  <a:pt x="1806" y="114"/>
                </a:lnTo>
                <a:lnTo>
                  <a:pt x="1806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8" y="114"/>
                </a:lnTo>
                <a:lnTo>
                  <a:pt x="1808" y="113"/>
                </a:lnTo>
                <a:lnTo>
                  <a:pt x="1809" y="114"/>
                </a:lnTo>
                <a:lnTo>
                  <a:pt x="1809" y="115"/>
                </a:lnTo>
                <a:lnTo>
                  <a:pt x="1809" y="114"/>
                </a:lnTo>
                <a:lnTo>
                  <a:pt x="1810" y="114"/>
                </a:lnTo>
                <a:lnTo>
                  <a:pt x="1810" y="114"/>
                </a:lnTo>
                <a:lnTo>
                  <a:pt x="1812" y="115"/>
                </a:lnTo>
                <a:lnTo>
                  <a:pt x="1812" y="115"/>
                </a:lnTo>
                <a:lnTo>
                  <a:pt x="1812" y="115"/>
                </a:lnTo>
                <a:lnTo>
                  <a:pt x="1813" y="114"/>
                </a:lnTo>
                <a:lnTo>
                  <a:pt x="1813" y="113"/>
                </a:lnTo>
                <a:lnTo>
                  <a:pt x="1814" y="112"/>
                </a:lnTo>
                <a:lnTo>
                  <a:pt x="1814" y="111"/>
                </a:lnTo>
                <a:lnTo>
                  <a:pt x="1814" y="111"/>
                </a:lnTo>
                <a:lnTo>
                  <a:pt x="1815" y="111"/>
                </a:lnTo>
                <a:lnTo>
                  <a:pt x="1815" y="111"/>
                </a:lnTo>
                <a:lnTo>
                  <a:pt x="1816" y="109"/>
                </a:lnTo>
                <a:lnTo>
                  <a:pt x="1816" y="108"/>
                </a:lnTo>
                <a:lnTo>
                  <a:pt x="1817" y="108"/>
                </a:lnTo>
                <a:lnTo>
                  <a:pt x="1817" y="109"/>
                </a:lnTo>
                <a:lnTo>
                  <a:pt x="1817" y="109"/>
                </a:lnTo>
                <a:lnTo>
                  <a:pt x="1818" y="109"/>
                </a:lnTo>
                <a:lnTo>
                  <a:pt x="1818" y="108"/>
                </a:lnTo>
                <a:lnTo>
                  <a:pt x="1819" y="108"/>
                </a:lnTo>
                <a:lnTo>
                  <a:pt x="1819" y="108"/>
                </a:lnTo>
                <a:lnTo>
                  <a:pt x="1819" y="108"/>
                </a:lnTo>
                <a:lnTo>
                  <a:pt x="1821" y="109"/>
                </a:lnTo>
                <a:lnTo>
                  <a:pt x="1821" y="108"/>
                </a:lnTo>
                <a:lnTo>
                  <a:pt x="1822" y="108"/>
                </a:lnTo>
                <a:lnTo>
                  <a:pt x="1822" y="109"/>
                </a:lnTo>
                <a:lnTo>
                  <a:pt x="1822" y="111"/>
                </a:lnTo>
                <a:lnTo>
                  <a:pt x="1823" y="111"/>
                </a:lnTo>
                <a:lnTo>
                  <a:pt x="1823" y="112"/>
                </a:lnTo>
                <a:lnTo>
                  <a:pt x="1824" y="111"/>
                </a:lnTo>
                <a:lnTo>
                  <a:pt x="1824" y="111"/>
                </a:lnTo>
                <a:lnTo>
                  <a:pt x="1824" y="109"/>
                </a:lnTo>
                <a:lnTo>
                  <a:pt x="1825" y="108"/>
                </a:lnTo>
                <a:lnTo>
                  <a:pt x="1825" y="108"/>
                </a:lnTo>
                <a:lnTo>
                  <a:pt x="1826" y="107"/>
                </a:lnTo>
                <a:lnTo>
                  <a:pt x="1826" y="107"/>
                </a:lnTo>
                <a:lnTo>
                  <a:pt x="1826" y="106"/>
                </a:lnTo>
                <a:lnTo>
                  <a:pt x="1827" y="107"/>
                </a:lnTo>
                <a:lnTo>
                  <a:pt x="1827" y="106"/>
                </a:lnTo>
                <a:lnTo>
                  <a:pt x="1828" y="106"/>
                </a:lnTo>
                <a:lnTo>
                  <a:pt x="1828" y="105"/>
                </a:lnTo>
                <a:lnTo>
                  <a:pt x="1828" y="105"/>
                </a:lnTo>
                <a:lnTo>
                  <a:pt x="1830" y="105"/>
                </a:lnTo>
                <a:lnTo>
                  <a:pt x="1830" y="107"/>
                </a:lnTo>
                <a:lnTo>
                  <a:pt x="1831" y="107"/>
                </a:lnTo>
                <a:lnTo>
                  <a:pt x="1831" y="108"/>
                </a:lnTo>
                <a:lnTo>
                  <a:pt x="1832" y="107"/>
                </a:lnTo>
                <a:lnTo>
                  <a:pt x="1832" y="107"/>
                </a:lnTo>
                <a:lnTo>
                  <a:pt x="1832" y="107"/>
                </a:lnTo>
                <a:lnTo>
                  <a:pt x="1833" y="106"/>
                </a:lnTo>
                <a:lnTo>
                  <a:pt x="1833" y="106"/>
                </a:lnTo>
                <a:lnTo>
                  <a:pt x="1834" y="106"/>
                </a:lnTo>
                <a:lnTo>
                  <a:pt x="1834" y="106"/>
                </a:lnTo>
                <a:lnTo>
                  <a:pt x="1834" y="106"/>
                </a:lnTo>
                <a:lnTo>
                  <a:pt x="1835" y="105"/>
                </a:lnTo>
                <a:lnTo>
                  <a:pt x="1835" y="105"/>
                </a:lnTo>
                <a:lnTo>
                  <a:pt x="1836" y="105"/>
                </a:lnTo>
                <a:lnTo>
                  <a:pt x="1836" y="106"/>
                </a:lnTo>
                <a:lnTo>
                  <a:pt x="1836" y="105"/>
                </a:lnTo>
                <a:lnTo>
                  <a:pt x="1837" y="105"/>
                </a:lnTo>
                <a:lnTo>
                  <a:pt x="1837" y="106"/>
                </a:lnTo>
                <a:lnTo>
                  <a:pt x="1839" y="105"/>
                </a:lnTo>
                <a:lnTo>
                  <a:pt x="1839" y="106"/>
                </a:lnTo>
                <a:lnTo>
                  <a:pt x="1839" y="105"/>
                </a:lnTo>
                <a:lnTo>
                  <a:pt x="1840" y="106"/>
                </a:lnTo>
                <a:lnTo>
                  <a:pt x="1840" y="106"/>
                </a:lnTo>
                <a:lnTo>
                  <a:pt x="1841" y="106"/>
                </a:lnTo>
                <a:lnTo>
                  <a:pt x="1841" y="108"/>
                </a:lnTo>
                <a:lnTo>
                  <a:pt x="1841" y="108"/>
                </a:lnTo>
                <a:lnTo>
                  <a:pt x="1842" y="108"/>
                </a:lnTo>
                <a:lnTo>
                  <a:pt x="1842" y="109"/>
                </a:lnTo>
                <a:lnTo>
                  <a:pt x="1843" y="109"/>
                </a:lnTo>
                <a:lnTo>
                  <a:pt x="1843" y="109"/>
                </a:lnTo>
                <a:lnTo>
                  <a:pt x="1843" y="109"/>
                </a:lnTo>
                <a:lnTo>
                  <a:pt x="1844" y="109"/>
                </a:lnTo>
                <a:lnTo>
                  <a:pt x="1844" y="113"/>
                </a:lnTo>
                <a:lnTo>
                  <a:pt x="1845" y="112"/>
                </a:lnTo>
                <a:lnTo>
                  <a:pt x="1845" y="113"/>
                </a:lnTo>
                <a:lnTo>
                  <a:pt x="1846" y="112"/>
                </a:lnTo>
                <a:lnTo>
                  <a:pt x="1846" y="112"/>
                </a:lnTo>
                <a:lnTo>
                  <a:pt x="1846" y="111"/>
                </a:lnTo>
                <a:lnTo>
                  <a:pt x="1848" y="111"/>
                </a:lnTo>
                <a:lnTo>
                  <a:pt x="1848" y="111"/>
                </a:lnTo>
                <a:lnTo>
                  <a:pt x="1849" y="111"/>
                </a:lnTo>
                <a:lnTo>
                  <a:pt x="1849" y="112"/>
                </a:lnTo>
                <a:lnTo>
                  <a:pt x="1849" y="112"/>
                </a:lnTo>
                <a:lnTo>
                  <a:pt x="1850" y="113"/>
                </a:lnTo>
                <a:lnTo>
                  <a:pt x="1850" y="114"/>
                </a:lnTo>
                <a:lnTo>
                  <a:pt x="1851" y="114"/>
                </a:lnTo>
                <a:lnTo>
                  <a:pt x="1851" y="114"/>
                </a:lnTo>
                <a:lnTo>
                  <a:pt x="1851" y="113"/>
                </a:lnTo>
                <a:lnTo>
                  <a:pt x="1852" y="112"/>
                </a:lnTo>
                <a:lnTo>
                  <a:pt x="1852" y="109"/>
                </a:lnTo>
                <a:lnTo>
                  <a:pt x="1853" y="112"/>
                </a:lnTo>
                <a:lnTo>
                  <a:pt x="1853" y="111"/>
                </a:lnTo>
                <a:lnTo>
                  <a:pt x="1853" y="111"/>
                </a:lnTo>
                <a:lnTo>
                  <a:pt x="1854" y="109"/>
                </a:lnTo>
                <a:lnTo>
                  <a:pt x="1854" y="109"/>
                </a:lnTo>
                <a:lnTo>
                  <a:pt x="1855" y="109"/>
                </a:lnTo>
                <a:lnTo>
                  <a:pt x="1855" y="112"/>
                </a:lnTo>
                <a:lnTo>
                  <a:pt x="1855" y="113"/>
                </a:lnTo>
                <a:lnTo>
                  <a:pt x="1857" y="113"/>
                </a:lnTo>
                <a:lnTo>
                  <a:pt x="1857" y="112"/>
                </a:lnTo>
                <a:lnTo>
                  <a:pt x="1858" y="112"/>
                </a:lnTo>
                <a:lnTo>
                  <a:pt x="1858" y="112"/>
                </a:lnTo>
                <a:lnTo>
                  <a:pt x="1859" y="111"/>
                </a:lnTo>
                <a:lnTo>
                  <a:pt x="1859" y="109"/>
                </a:lnTo>
                <a:lnTo>
                  <a:pt x="1859" y="111"/>
                </a:lnTo>
                <a:lnTo>
                  <a:pt x="1860" y="109"/>
                </a:lnTo>
                <a:lnTo>
                  <a:pt x="1860" y="108"/>
                </a:lnTo>
                <a:lnTo>
                  <a:pt x="1861" y="108"/>
                </a:lnTo>
                <a:lnTo>
                  <a:pt x="1861" y="109"/>
                </a:lnTo>
                <a:lnTo>
                  <a:pt x="1861" y="107"/>
                </a:lnTo>
                <a:lnTo>
                  <a:pt x="1862" y="109"/>
                </a:lnTo>
                <a:lnTo>
                  <a:pt x="1862" y="109"/>
                </a:lnTo>
                <a:lnTo>
                  <a:pt x="1863" y="109"/>
                </a:lnTo>
                <a:lnTo>
                  <a:pt x="1863" y="112"/>
                </a:lnTo>
                <a:lnTo>
                  <a:pt x="1863" y="112"/>
                </a:lnTo>
                <a:lnTo>
                  <a:pt x="1864" y="114"/>
                </a:lnTo>
                <a:lnTo>
                  <a:pt x="1864" y="113"/>
                </a:lnTo>
                <a:lnTo>
                  <a:pt x="1866" y="113"/>
                </a:lnTo>
                <a:lnTo>
                  <a:pt x="1866" y="112"/>
                </a:lnTo>
                <a:lnTo>
                  <a:pt x="1866" y="111"/>
                </a:lnTo>
                <a:lnTo>
                  <a:pt x="1867" y="108"/>
                </a:lnTo>
                <a:lnTo>
                  <a:pt x="1867" y="109"/>
                </a:lnTo>
                <a:lnTo>
                  <a:pt x="1868" y="108"/>
                </a:lnTo>
                <a:lnTo>
                  <a:pt x="1868" y="108"/>
                </a:lnTo>
                <a:lnTo>
                  <a:pt x="1868" y="108"/>
                </a:lnTo>
                <a:lnTo>
                  <a:pt x="1869" y="111"/>
                </a:lnTo>
                <a:lnTo>
                  <a:pt x="1869" y="113"/>
                </a:lnTo>
                <a:lnTo>
                  <a:pt x="1870" y="113"/>
                </a:lnTo>
                <a:lnTo>
                  <a:pt x="1870" y="113"/>
                </a:lnTo>
                <a:lnTo>
                  <a:pt x="1870" y="113"/>
                </a:lnTo>
                <a:lnTo>
                  <a:pt x="1871" y="114"/>
                </a:lnTo>
                <a:lnTo>
                  <a:pt x="1871" y="114"/>
                </a:lnTo>
                <a:lnTo>
                  <a:pt x="1872" y="115"/>
                </a:lnTo>
                <a:lnTo>
                  <a:pt x="1872" y="116"/>
                </a:lnTo>
                <a:lnTo>
                  <a:pt x="1873" y="117"/>
                </a:lnTo>
                <a:lnTo>
                  <a:pt x="1873" y="116"/>
                </a:lnTo>
                <a:lnTo>
                  <a:pt x="1873" y="115"/>
                </a:lnTo>
                <a:lnTo>
                  <a:pt x="1875" y="115"/>
                </a:lnTo>
                <a:lnTo>
                  <a:pt x="1875" y="115"/>
                </a:lnTo>
                <a:lnTo>
                  <a:pt x="1876" y="115"/>
                </a:lnTo>
                <a:lnTo>
                  <a:pt x="1876" y="114"/>
                </a:lnTo>
                <a:lnTo>
                  <a:pt x="1876" y="113"/>
                </a:lnTo>
                <a:lnTo>
                  <a:pt x="1877" y="113"/>
                </a:lnTo>
                <a:lnTo>
                  <a:pt x="1877" y="112"/>
                </a:lnTo>
                <a:lnTo>
                  <a:pt x="1878" y="112"/>
                </a:lnTo>
                <a:lnTo>
                  <a:pt x="1878" y="113"/>
                </a:lnTo>
                <a:lnTo>
                  <a:pt x="1878" y="113"/>
                </a:lnTo>
                <a:lnTo>
                  <a:pt x="1879" y="113"/>
                </a:lnTo>
                <a:lnTo>
                  <a:pt x="1879" y="114"/>
                </a:lnTo>
                <a:lnTo>
                  <a:pt x="1880" y="115"/>
                </a:lnTo>
                <a:lnTo>
                  <a:pt x="1880" y="115"/>
                </a:lnTo>
                <a:lnTo>
                  <a:pt x="1880" y="115"/>
                </a:lnTo>
                <a:lnTo>
                  <a:pt x="1881" y="116"/>
                </a:lnTo>
                <a:lnTo>
                  <a:pt x="1881" y="115"/>
                </a:lnTo>
                <a:lnTo>
                  <a:pt x="1882" y="114"/>
                </a:lnTo>
                <a:lnTo>
                  <a:pt x="1882" y="114"/>
                </a:lnTo>
                <a:lnTo>
                  <a:pt x="1882" y="114"/>
                </a:lnTo>
                <a:lnTo>
                  <a:pt x="1884" y="114"/>
                </a:lnTo>
                <a:lnTo>
                  <a:pt x="1884" y="114"/>
                </a:lnTo>
                <a:lnTo>
                  <a:pt x="1885" y="115"/>
                </a:lnTo>
                <a:lnTo>
                  <a:pt x="1885" y="114"/>
                </a:lnTo>
                <a:lnTo>
                  <a:pt x="1885" y="115"/>
                </a:lnTo>
                <a:lnTo>
                  <a:pt x="1886" y="115"/>
                </a:lnTo>
                <a:lnTo>
                  <a:pt x="1886" y="115"/>
                </a:lnTo>
                <a:lnTo>
                  <a:pt x="1887" y="116"/>
                </a:lnTo>
                <a:lnTo>
                  <a:pt x="1887" y="115"/>
                </a:lnTo>
                <a:lnTo>
                  <a:pt x="1888" y="115"/>
                </a:lnTo>
                <a:lnTo>
                  <a:pt x="1888" y="116"/>
                </a:lnTo>
                <a:lnTo>
                  <a:pt x="1888" y="116"/>
                </a:lnTo>
                <a:lnTo>
                  <a:pt x="1889" y="115"/>
                </a:lnTo>
                <a:lnTo>
                  <a:pt x="1889" y="115"/>
                </a:lnTo>
                <a:lnTo>
                  <a:pt x="1890" y="114"/>
                </a:lnTo>
                <a:lnTo>
                  <a:pt x="1890" y="114"/>
                </a:lnTo>
                <a:lnTo>
                  <a:pt x="1890" y="114"/>
                </a:lnTo>
                <a:lnTo>
                  <a:pt x="1891" y="114"/>
                </a:lnTo>
                <a:lnTo>
                  <a:pt x="1891" y="113"/>
                </a:lnTo>
                <a:lnTo>
                  <a:pt x="1893" y="114"/>
                </a:lnTo>
                <a:lnTo>
                  <a:pt x="1893" y="114"/>
                </a:lnTo>
                <a:lnTo>
                  <a:pt x="1893" y="114"/>
                </a:lnTo>
                <a:lnTo>
                  <a:pt x="1894" y="113"/>
                </a:lnTo>
                <a:lnTo>
                  <a:pt x="1894" y="113"/>
                </a:lnTo>
                <a:lnTo>
                  <a:pt x="1895" y="113"/>
                </a:lnTo>
                <a:lnTo>
                  <a:pt x="1895" y="114"/>
                </a:lnTo>
                <a:lnTo>
                  <a:pt x="1895" y="115"/>
                </a:lnTo>
                <a:lnTo>
                  <a:pt x="1896" y="114"/>
                </a:lnTo>
                <a:lnTo>
                  <a:pt x="1896" y="115"/>
                </a:lnTo>
                <a:lnTo>
                  <a:pt x="1897" y="115"/>
                </a:lnTo>
                <a:lnTo>
                  <a:pt x="1897" y="114"/>
                </a:lnTo>
                <a:lnTo>
                  <a:pt x="1897" y="114"/>
                </a:lnTo>
                <a:lnTo>
                  <a:pt x="1898" y="113"/>
                </a:lnTo>
                <a:lnTo>
                  <a:pt x="1898" y="113"/>
                </a:lnTo>
                <a:lnTo>
                  <a:pt x="1899" y="112"/>
                </a:lnTo>
                <a:lnTo>
                  <a:pt x="1899" y="112"/>
                </a:lnTo>
                <a:lnTo>
                  <a:pt x="1899" y="109"/>
                </a:lnTo>
                <a:lnTo>
                  <a:pt x="1900" y="108"/>
                </a:lnTo>
                <a:lnTo>
                  <a:pt x="1900" y="108"/>
                </a:lnTo>
                <a:lnTo>
                  <a:pt x="1902" y="108"/>
                </a:lnTo>
                <a:lnTo>
                  <a:pt x="1902" y="108"/>
                </a:lnTo>
                <a:lnTo>
                  <a:pt x="1903" y="111"/>
                </a:lnTo>
                <a:lnTo>
                  <a:pt x="1903" y="109"/>
                </a:lnTo>
                <a:lnTo>
                  <a:pt x="1903" y="108"/>
                </a:lnTo>
                <a:lnTo>
                  <a:pt x="1904" y="108"/>
                </a:lnTo>
                <a:lnTo>
                  <a:pt x="1904" y="107"/>
                </a:lnTo>
                <a:lnTo>
                  <a:pt x="1905" y="106"/>
                </a:lnTo>
                <a:lnTo>
                  <a:pt x="1905" y="107"/>
                </a:lnTo>
                <a:lnTo>
                  <a:pt x="1905" y="106"/>
                </a:lnTo>
                <a:lnTo>
                  <a:pt x="1906" y="106"/>
                </a:lnTo>
                <a:lnTo>
                  <a:pt x="1906" y="105"/>
                </a:lnTo>
                <a:lnTo>
                  <a:pt x="1907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9" y="106"/>
                </a:lnTo>
                <a:lnTo>
                  <a:pt x="1909" y="106"/>
                </a:lnTo>
                <a:lnTo>
                  <a:pt x="1909" y="105"/>
                </a:lnTo>
                <a:lnTo>
                  <a:pt x="1911" y="104"/>
                </a:lnTo>
                <a:lnTo>
                  <a:pt x="1911" y="104"/>
                </a:lnTo>
                <a:lnTo>
                  <a:pt x="1912" y="104"/>
                </a:lnTo>
                <a:lnTo>
                  <a:pt x="1912" y="104"/>
                </a:lnTo>
                <a:lnTo>
                  <a:pt x="1912" y="104"/>
                </a:lnTo>
                <a:lnTo>
                  <a:pt x="1913" y="104"/>
                </a:lnTo>
                <a:lnTo>
                  <a:pt x="1913" y="105"/>
                </a:lnTo>
                <a:lnTo>
                  <a:pt x="1914" y="105"/>
                </a:lnTo>
                <a:lnTo>
                  <a:pt x="1914" y="104"/>
                </a:lnTo>
                <a:lnTo>
                  <a:pt x="1915" y="104"/>
                </a:lnTo>
                <a:lnTo>
                  <a:pt x="1915" y="104"/>
                </a:lnTo>
                <a:lnTo>
                  <a:pt x="1915" y="104"/>
                </a:lnTo>
                <a:lnTo>
                  <a:pt x="1916" y="104"/>
                </a:lnTo>
                <a:lnTo>
                  <a:pt x="1916" y="103"/>
                </a:lnTo>
                <a:lnTo>
                  <a:pt x="1917" y="103"/>
                </a:lnTo>
                <a:lnTo>
                  <a:pt x="1917" y="104"/>
                </a:lnTo>
                <a:lnTo>
                  <a:pt x="1917" y="103"/>
                </a:lnTo>
                <a:lnTo>
                  <a:pt x="1918" y="103"/>
                </a:lnTo>
                <a:lnTo>
                  <a:pt x="1918" y="103"/>
                </a:lnTo>
                <a:lnTo>
                  <a:pt x="1920" y="103"/>
                </a:lnTo>
                <a:lnTo>
                  <a:pt x="1920" y="103"/>
                </a:lnTo>
                <a:lnTo>
                  <a:pt x="1920" y="104"/>
                </a:lnTo>
                <a:lnTo>
                  <a:pt x="1921" y="104"/>
                </a:lnTo>
                <a:lnTo>
                  <a:pt x="1921" y="104"/>
                </a:lnTo>
                <a:lnTo>
                  <a:pt x="1922" y="104"/>
                </a:lnTo>
                <a:lnTo>
                  <a:pt x="1922" y="106"/>
                </a:lnTo>
                <a:lnTo>
                  <a:pt x="1922" y="107"/>
                </a:lnTo>
                <a:lnTo>
                  <a:pt x="1923" y="107"/>
                </a:lnTo>
                <a:lnTo>
                  <a:pt x="1923" y="107"/>
                </a:lnTo>
                <a:lnTo>
                  <a:pt x="1924" y="108"/>
                </a:lnTo>
                <a:lnTo>
                  <a:pt x="1924" y="108"/>
                </a:lnTo>
                <a:lnTo>
                  <a:pt x="1924" y="108"/>
                </a:lnTo>
                <a:lnTo>
                  <a:pt x="1925" y="107"/>
                </a:lnTo>
                <a:lnTo>
                  <a:pt x="1925" y="107"/>
                </a:lnTo>
                <a:lnTo>
                  <a:pt x="1926" y="105"/>
                </a:lnTo>
                <a:lnTo>
                  <a:pt x="1926" y="104"/>
                </a:lnTo>
                <a:lnTo>
                  <a:pt x="1926" y="104"/>
                </a:lnTo>
                <a:lnTo>
                  <a:pt x="1927" y="104"/>
                </a:lnTo>
                <a:lnTo>
                  <a:pt x="1927" y="105"/>
                </a:lnTo>
                <a:lnTo>
                  <a:pt x="1929" y="105"/>
                </a:lnTo>
                <a:lnTo>
                  <a:pt x="1929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1" y="106"/>
                </a:lnTo>
                <a:lnTo>
                  <a:pt x="1931" y="105"/>
                </a:lnTo>
                <a:lnTo>
                  <a:pt x="1932" y="106"/>
                </a:lnTo>
                <a:lnTo>
                  <a:pt x="1932" y="105"/>
                </a:lnTo>
                <a:lnTo>
                  <a:pt x="1932" y="105"/>
                </a:lnTo>
                <a:lnTo>
                  <a:pt x="1933" y="104"/>
                </a:lnTo>
                <a:lnTo>
                  <a:pt x="1933" y="104"/>
                </a:lnTo>
                <a:lnTo>
                  <a:pt x="1934" y="104"/>
                </a:lnTo>
                <a:lnTo>
                  <a:pt x="1934" y="104"/>
                </a:lnTo>
                <a:lnTo>
                  <a:pt x="1934" y="104"/>
                </a:lnTo>
                <a:lnTo>
                  <a:pt x="1935" y="105"/>
                </a:lnTo>
                <a:lnTo>
                  <a:pt x="1935" y="105"/>
                </a:lnTo>
                <a:lnTo>
                  <a:pt x="1936" y="106"/>
                </a:lnTo>
                <a:lnTo>
                  <a:pt x="1936" y="106"/>
                </a:lnTo>
                <a:lnTo>
                  <a:pt x="1936" y="105"/>
                </a:lnTo>
                <a:lnTo>
                  <a:pt x="1938" y="104"/>
                </a:lnTo>
                <a:lnTo>
                  <a:pt x="1938" y="104"/>
                </a:lnTo>
                <a:lnTo>
                  <a:pt x="1939" y="102"/>
                </a:lnTo>
                <a:lnTo>
                  <a:pt x="1939" y="103"/>
                </a:lnTo>
                <a:lnTo>
                  <a:pt x="1939" y="102"/>
                </a:lnTo>
                <a:lnTo>
                  <a:pt x="1940" y="103"/>
                </a:lnTo>
                <a:lnTo>
                  <a:pt x="1940" y="104"/>
                </a:lnTo>
                <a:lnTo>
                  <a:pt x="1941" y="103"/>
                </a:lnTo>
                <a:lnTo>
                  <a:pt x="1941" y="104"/>
                </a:lnTo>
                <a:lnTo>
                  <a:pt x="1941" y="105"/>
                </a:lnTo>
                <a:lnTo>
                  <a:pt x="1942" y="106"/>
                </a:lnTo>
                <a:lnTo>
                  <a:pt x="1942" y="107"/>
                </a:lnTo>
                <a:lnTo>
                  <a:pt x="1943" y="107"/>
                </a:lnTo>
                <a:lnTo>
                  <a:pt x="1943" y="107"/>
                </a:lnTo>
                <a:lnTo>
                  <a:pt x="1944" y="106"/>
                </a:lnTo>
                <a:lnTo>
                  <a:pt x="1944" y="107"/>
                </a:lnTo>
                <a:lnTo>
                  <a:pt x="1944" y="107"/>
                </a:lnTo>
                <a:lnTo>
                  <a:pt x="1945" y="107"/>
                </a:lnTo>
                <a:lnTo>
                  <a:pt x="1945" y="107"/>
                </a:lnTo>
                <a:lnTo>
                  <a:pt x="1947" y="106"/>
                </a:lnTo>
                <a:lnTo>
                  <a:pt x="1947" y="106"/>
                </a:lnTo>
                <a:lnTo>
                  <a:pt x="1947" y="107"/>
                </a:lnTo>
                <a:lnTo>
                  <a:pt x="1948" y="106"/>
                </a:lnTo>
                <a:lnTo>
                  <a:pt x="1948" y="106"/>
                </a:lnTo>
                <a:lnTo>
                  <a:pt x="1949" y="106"/>
                </a:lnTo>
                <a:lnTo>
                  <a:pt x="1949" y="106"/>
                </a:lnTo>
                <a:lnTo>
                  <a:pt x="1949" y="105"/>
                </a:lnTo>
                <a:lnTo>
                  <a:pt x="1950" y="104"/>
                </a:lnTo>
                <a:lnTo>
                  <a:pt x="1950" y="104"/>
                </a:lnTo>
                <a:lnTo>
                  <a:pt x="1951" y="104"/>
                </a:lnTo>
                <a:lnTo>
                  <a:pt x="1951" y="104"/>
                </a:lnTo>
                <a:lnTo>
                  <a:pt x="1951" y="104"/>
                </a:lnTo>
                <a:lnTo>
                  <a:pt x="1952" y="104"/>
                </a:lnTo>
                <a:lnTo>
                  <a:pt x="1952" y="104"/>
                </a:lnTo>
                <a:lnTo>
                  <a:pt x="1953" y="104"/>
                </a:lnTo>
                <a:lnTo>
                  <a:pt x="1953" y="103"/>
                </a:lnTo>
                <a:lnTo>
                  <a:pt x="1953" y="104"/>
                </a:lnTo>
                <a:lnTo>
                  <a:pt x="1954" y="104"/>
                </a:lnTo>
                <a:lnTo>
                  <a:pt x="1954" y="104"/>
                </a:lnTo>
                <a:lnTo>
                  <a:pt x="1956" y="105"/>
                </a:lnTo>
                <a:lnTo>
                  <a:pt x="1956" y="105"/>
                </a:lnTo>
                <a:lnTo>
                  <a:pt x="1956" y="105"/>
                </a:lnTo>
                <a:lnTo>
                  <a:pt x="1957" y="105"/>
                </a:lnTo>
                <a:lnTo>
                  <a:pt x="1957" y="104"/>
                </a:lnTo>
                <a:lnTo>
                  <a:pt x="1958" y="104"/>
                </a:lnTo>
                <a:lnTo>
                  <a:pt x="1958" y="104"/>
                </a:lnTo>
                <a:lnTo>
                  <a:pt x="1959" y="104"/>
                </a:lnTo>
                <a:lnTo>
                  <a:pt x="1959" y="104"/>
                </a:lnTo>
                <a:lnTo>
                  <a:pt x="1959" y="104"/>
                </a:lnTo>
                <a:lnTo>
                  <a:pt x="1960" y="105"/>
                </a:lnTo>
                <a:lnTo>
                  <a:pt x="1960" y="104"/>
                </a:lnTo>
                <a:lnTo>
                  <a:pt x="1961" y="105"/>
                </a:lnTo>
                <a:lnTo>
                  <a:pt x="1961" y="104"/>
                </a:lnTo>
                <a:lnTo>
                  <a:pt x="1961" y="105"/>
                </a:lnTo>
                <a:lnTo>
                  <a:pt x="1962" y="106"/>
                </a:lnTo>
                <a:lnTo>
                  <a:pt x="1962" y="106"/>
                </a:lnTo>
                <a:lnTo>
                  <a:pt x="1963" y="106"/>
                </a:lnTo>
                <a:lnTo>
                  <a:pt x="1963" y="105"/>
                </a:lnTo>
                <a:lnTo>
                  <a:pt x="1963" y="105"/>
                </a:lnTo>
                <a:lnTo>
                  <a:pt x="1965" y="107"/>
                </a:lnTo>
                <a:lnTo>
                  <a:pt x="1965" y="108"/>
                </a:lnTo>
                <a:lnTo>
                  <a:pt x="1966" y="107"/>
                </a:lnTo>
                <a:lnTo>
                  <a:pt x="1966" y="109"/>
                </a:lnTo>
                <a:lnTo>
                  <a:pt x="1966" y="109"/>
                </a:lnTo>
                <a:lnTo>
                  <a:pt x="1967" y="109"/>
                </a:lnTo>
                <a:lnTo>
                  <a:pt x="1967" y="109"/>
                </a:lnTo>
                <a:lnTo>
                  <a:pt x="1968" y="109"/>
                </a:lnTo>
                <a:lnTo>
                  <a:pt x="1968" y="108"/>
                </a:lnTo>
                <a:lnTo>
                  <a:pt x="1968" y="107"/>
                </a:lnTo>
                <a:lnTo>
                  <a:pt x="1969" y="108"/>
                </a:lnTo>
                <a:lnTo>
                  <a:pt x="1969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1" y="105"/>
                </a:lnTo>
                <a:lnTo>
                  <a:pt x="1971" y="105"/>
                </a:lnTo>
                <a:lnTo>
                  <a:pt x="1972" y="105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9404350" y="3529013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33375" y="3475038"/>
            <a:ext cx="5940425" cy="923925"/>
          </a:xfrm>
          <a:custGeom>
            <a:avLst/>
            <a:gdLst>
              <a:gd name="T0" fmla="*/ 57 w 3742"/>
              <a:gd name="T1" fmla="*/ 17 h 582"/>
              <a:gd name="T2" fmla="*/ 115 w 3742"/>
              <a:gd name="T3" fmla="*/ 18 h 582"/>
              <a:gd name="T4" fmla="*/ 174 w 3742"/>
              <a:gd name="T5" fmla="*/ 24 h 582"/>
              <a:gd name="T6" fmla="*/ 232 w 3742"/>
              <a:gd name="T7" fmla="*/ 22 h 582"/>
              <a:gd name="T8" fmla="*/ 291 w 3742"/>
              <a:gd name="T9" fmla="*/ 24 h 582"/>
              <a:gd name="T10" fmla="*/ 349 w 3742"/>
              <a:gd name="T11" fmla="*/ 16 h 582"/>
              <a:gd name="T12" fmla="*/ 408 w 3742"/>
              <a:gd name="T13" fmla="*/ 27 h 582"/>
              <a:gd name="T14" fmla="*/ 466 w 3742"/>
              <a:gd name="T15" fmla="*/ 16 h 582"/>
              <a:gd name="T16" fmla="*/ 525 w 3742"/>
              <a:gd name="T17" fmla="*/ 14 h 582"/>
              <a:gd name="T18" fmla="*/ 583 w 3742"/>
              <a:gd name="T19" fmla="*/ 8 h 582"/>
              <a:gd name="T20" fmla="*/ 642 w 3742"/>
              <a:gd name="T21" fmla="*/ 7 h 582"/>
              <a:gd name="T22" fmla="*/ 700 w 3742"/>
              <a:gd name="T23" fmla="*/ 4 h 582"/>
              <a:gd name="T24" fmla="*/ 759 w 3742"/>
              <a:gd name="T25" fmla="*/ 13 h 582"/>
              <a:gd name="T26" fmla="*/ 818 w 3742"/>
              <a:gd name="T27" fmla="*/ 16 h 582"/>
              <a:gd name="T28" fmla="*/ 877 w 3742"/>
              <a:gd name="T29" fmla="*/ 20 h 582"/>
              <a:gd name="T30" fmla="*/ 935 w 3742"/>
              <a:gd name="T31" fmla="*/ 226 h 582"/>
              <a:gd name="T32" fmla="*/ 994 w 3742"/>
              <a:gd name="T33" fmla="*/ 492 h 582"/>
              <a:gd name="T34" fmla="*/ 1052 w 3742"/>
              <a:gd name="T35" fmla="*/ 582 h 582"/>
              <a:gd name="T36" fmla="*/ 1111 w 3742"/>
              <a:gd name="T37" fmla="*/ 572 h 582"/>
              <a:gd name="T38" fmla="*/ 1169 w 3742"/>
              <a:gd name="T39" fmla="*/ 553 h 582"/>
              <a:gd name="T40" fmla="*/ 1228 w 3742"/>
              <a:gd name="T41" fmla="*/ 526 h 582"/>
              <a:gd name="T42" fmla="*/ 1286 w 3742"/>
              <a:gd name="T43" fmla="*/ 508 h 582"/>
              <a:gd name="T44" fmla="*/ 1345 w 3742"/>
              <a:gd name="T45" fmla="*/ 508 h 582"/>
              <a:gd name="T46" fmla="*/ 1403 w 3742"/>
              <a:gd name="T47" fmla="*/ 498 h 582"/>
              <a:gd name="T48" fmla="*/ 1461 w 3742"/>
              <a:gd name="T49" fmla="*/ 496 h 582"/>
              <a:gd name="T50" fmla="*/ 1520 w 3742"/>
              <a:gd name="T51" fmla="*/ 497 h 582"/>
              <a:gd name="T52" fmla="*/ 1578 w 3742"/>
              <a:gd name="T53" fmla="*/ 490 h 582"/>
              <a:gd name="T54" fmla="*/ 1637 w 3742"/>
              <a:gd name="T55" fmla="*/ 489 h 582"/>
              <a:gd name="T56" fmla="*/ 1695 w 3742"/>
              <a:gd name="T57" fmla="*/ 491 h 582"/>
              <a:gd name="T58" fmla="*/ 1754 w 3742"/>
              <a:gd name="T59" fmla="*/ 496 h 582"/>
              <a:gd name="T60" fmla="*/ 1812 w 3742"/>
              <a:gd name="T61" fmla="*/ 491 h 582"/>
              <a:gd name="T62" fmla="*/ 1871 w 3742"/>
              <a:gd name="T63" fmla="*/ 499 h 582"/>
              <a:gd name="T64" fmla="*/ 1929 w 3742"/>
              <a:gd name="T65" fmla="*/ 494 h 582"/>
              <a:gd name="T66" fmla="*/ 1988 w 3742"/>
              <a:gd name="T67" fmla="*/ 491 h 582"/>
              <a:gd name="T68" fmla="*/ 2046 w 3742"/>
              <a:gd name="T69" fmla="*/ 492 h 582"/>
              <a:gd name="T70" fmla="*/ 2105 w 3742"/>
              <a:gd name="T71" fmla="*/ 499 h 582"/>
              <a:gd name="T72" fmla="*/ 2163 w 3742"/>
              <a:gd name="T73" fmla="*/ 492 h 582"/>
              <a:gd name="T74" fmla="*/ 2222 w 3742"/>
              <a:gd name="T75" fmla="*/ 499 h 582"/>
              <a:gd name="T76" fmla="*/ 2280 w 3742"/>
              <a:gd name="T77" fmla="*/ 491 h 582"/>
              <a:gd name="T78" fmla="*/ 2339 w 3742"/>
              <a:gd name="T79" fmla="*/ 488 h 582"/>
              <a:gd name="T80" fmla="*/ 2397 w 3742"/>
              <a:gd name="T81" fmla="*/ 487 h 582"/>
              <a:gd name="T82" fmla="*/ 2456 w 3742"/>
              <a:gd name="T83" fmla="*/ 491 h 582"/>
              <a:gd name="T84" fmla="*/ 2514 w 3742"/>
              <a:gd name="T85" fmla="*/ 491 h 582"/>
              <a:gd name="T86" fmla="*/ 2572 w 3742"/>
              <a:gd name="T87" fmla="*/ 498 h 582"/>
              <a:gd name="T88" fmla="*/ 2631 w 3742"/>
              <a:gd name="T89" fmla="*/ 498 h 582"/>
              <a:gd name="T90" fmla="*/ 2689 w 3742"/>
              <a:gd name="T91" fmla="*/ 497 h 582"/>
              <a:gd name="T92" fmla="*/ 2748 w 3742"/>
              <a:gd name="T93" fmla="*/ 496 h 582"/>
              <a:gd name="T94" fmla="*/ 2808 w 3742"/>
              <a:gd name="T95" fmla="*/ 498 h 582"/>
              <a:gd name="T96" fmla="*/ 2866 w 3742"/>
              <a:gd name="T97" fmla="*/ 505 h 582"/>
              <a:gd name="T98" fmla="*/ 2924 w 3742"/>
              <a:gd name="T99" fmla="*/ 496 h 582"/>
              <a:gd name="T100" fmla="*/ 2983 w 3742"/>
              <a:gd name="T101" fmla="*/ 497 h 582"/>
              <a:gd name="T102" fmla="*/ 3041 w 3742"/>
              <a:gd name="T103" fmla="*/ 497 h 582"/>
              <a:gd name="T104" fmla="*/ 3100 w 3742"/>
              <a:gd name="T105" fmla="*/ 494 h 582"/>
              <a:gd name="T106" fmla="*/ 3158 w 3742"/>
              <a:gd name="T107" fmla="*/ 495 h 582"/>
              <a:gd name="T108" fmla="*/ 3217 w 3742"/>
              <a:gd name="T109" fmla="*/ 498 h 582"/>
              <a:gd name="T110" fmla="*/ 3275 w 3742"/>
              <a:gd name="T111" fmla="*/ 495 h 582"/>
              <a:gd name="T112" fmla="*/ 3334 w 3742"/>
              <a:gd name="T113" fmla="*/ 490 h 582"/>
              <a:gd name="T114" fmla="*/ 3392 w 3742"/>
              <a:gd name="T115" fmla="*/ 489 h 582"/>
              <a:gd name="T116" fmla="*/ 3451 w 3742"/>
              <a:gd name="T117" fmla="*/ 489 h 582"/>
              <a:gd name="T118" fmla="*/ 3509 w 3742"/>
              <a:gd name="T119" fmla="*/ 495 h 582"/>
              <a:gd name="T120" fmla="*/ 3568 w 3742"/>
              <a:gd name="T121" fmla="*/ 487 h 582"/>
              <a:gd name="T122" fmla="*/ 3626 w 3742"/>
              <a:gd name="T123" fmla="*/ 498 h 582"/>
              <a:gd name="T124" fmla="*/ 3685 w 3742"/>
              <a:gd name="T125" fmla="*/ 24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582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lnTo>
                  <a:pt x="1" y="19"/>
                </a:lnTo>
                <a:lnTo>
                  <a:pt x="1" y="19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3" y="20"/>
                </a:lnTo>
                <a:lnTo>
                  <a:pt x="3" y="19"/>
                </a:lnTo>
                <a:lnTo>
                  <a:pt x="4" y="20"/>
                </a:lnTo>
                <a:lnTo>
                  <a:pt x="4" y="19"/>
                </a:lnTo>
                <a:lnTo>
                  <a:pt x="4" y="19"/>
                </a:lnTo>
                <a:lnTo>
                  <a:pt x="5" y="19"/>
                </a:lnTo>
                <a:lnTo>
                  <a:pt x="5" y="20"/>
                </a:lnTo>
                <a:lnTo>
                  <a:pt x="6" y="19"/>
                </a:lnTo>
                <a:lnTo>
                  <a:pt x="6" y="20"/>
                </a:lnTo>
                <a:lnTo>
                  <a:pt x="6" y="20"/>
                </a:lnTo>
                <a:lnTo>
                  <a:pt x="7" y="20"/>
                </a:lnTo>
                <a:lnTo>
                  <a:pt x="7" y="22"/>
                </a:lnTo>
                <a:lnTo>
                  <a:pt x="9" y="22"/>
                </a:lnTo>
                <a:lnTo>
                  <a:pt x="9" y="22"/>
                </a:lnTo>
                <a:lnTo>
                  <a:pt x="9" y="20"/>
                </a:lnTo>
                <a:lnTo>
                  <a:pt x="10" y="22"/>
                </a:lnTo>
                <a:lnTo>
                  <a:pt x="10" y="20"/>
                </a:lnTo>
                <a:lnTo>
                  <a:pt x="11" y="20"/>
                </a:lnTo>
                <a:lnTo>
                  <a:pt x="11" y="20"/>
                </a:lnTo>
                <a:lnTo>
                  <a:pt x="11" y="19"/>
                </a:lnTo>
                <a:lnTo>
                  <a:pt x="12" y="20"/>
                </a:lnTo>
                <a:lnTo>
                  <a:pt x="12" y="20"/>
                </a:lnTo>
                <a:lnTo>
                  <a:pt x="13" y="20"/>
                </a:lnTo>
                <a:lnTo>
                  <a:pt x="13" y="19"/>
                </a:lnTo>
                <a:lnTo>
                  <a:pt x="14" y="20"/>
                </a:lnTo>
                <a:lnTo>
                  <a:pt x="14" y="19"/>
                </a:lnTo>
                <a:lnTo>
                  <a:pt x="14" y="20"/>
                </a:lnTo>
                <a:lnTo>
                  <a:pt x="15" y="20"/>
                </a:lnTo>
                <a:lnTo>
                  <a:pt x="15" y="19"/>
                </a:lnTo>
                <a:lnTo>
                  <a:pt x="16" y="20"/>
                </a:lnTo>
                <a:lnTo>
                  <a:pt x="16" y="20"/>
                </a:lnTo>
                <a:lnTo>
                  <a:pt x="16" y="22"/>
                </a:lnTo>
                <a:lnTo>
                  <a:pt x="18" y="20"/>
                </a:lnTo>
                <a:lnTo>
                  <a:pt x="18" y="22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20" y="20"/>
                </a:lnTo>
                <a:lnTo>
                  <a:pt x="20" y="18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2" y="19"/>
                </a:lnTo>
                <a:lnTo>
                  <a:pt x="22" y="20"/>
                </a:lnTo>
                <a:lnTo>
                  <a:pt x="23" y="22"/>
                </a:lnTo>
                <a:lnTo>
                  <a:pt x="23" y="23"/>
                </a:lnTo>
                <a:lnTo>
                  <a:pt x="23" y="23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7" y="27"/>
                </a:lnTo>
                <a:lnTo>
                  <a:pt x="27" y="26"/>
                </a:lnTo>
                <a:lnTo>
                  <a:pt x="28" y="28"/>
                </a:lnTo>
                <a:lnTo>
                  <a:pt x="28" y="27"/>
                </a:lnTo>
                <a:lnTo>
                  <a:pt x="29" y="27"/>
                </a:lnTo>
                <a:lnTo>
                  <a:pt x="29" y="28"/>
                </a:lnTo>
                <a:lnTo>
                  <a:pt x="29" y="28"/>
                </a:lnTo>
                <a:lnTo>
                  <a:pt x="30" y="27"/>
                </a:lnTo>
                <a:lnTo>
                  <a:pt x="30" y="27"/>
                </a:lnTo>
                <a:lnTo>
                  <a:pt x="31" y="26"/>
                </a:lnTo>
                <a:lnTo>
                  <a:pt x="31" y="25"/>
                </a:lnTo>
                <a:lnTo>
                  <a:pt x="31" y="24"/>
                </a:lnTo>
                <a:lnTo>
                  <a:pt x="32" y="22"/>
                </a:lnTo>
                <a:lnTo>
                  <a:pt x="32" y="22"/>
                </a:lnTo>
                <a:lnTo>
                  <a:pt x="33" y="20"/>
                </a:lnTo>
                <a:lnTo>
                  <a:pt x="33" y="20"/>
                </a:lnTo>
                <a:lnTo>
                  <a:pt x="33" y="20"/>
                </a:lnTo>
                <a:lnTo>
                  <a:pt x="34" y="20"/>
                </a:lnTo>
                <a:lnTo>
                  <a:pt x="34" y="20"/>
                </a:lnTo>
                <a:lnTo>
                  <a:pt x="36" y="20"/>
                </a:lnTo>
                <a:lnTo>
                  <a:pt x="36" y="22"/>
                </a:lnTo>
                <a:lnTo>
                  <a:pt x="36" y="20"/>
                </a:lnTo>
                <a:lnTo>
                  <a:pt x="37" y="19"/>
                </a:lnTo>
                <a:lnTo>
                  <a:pt x="37" y="19"/>
                </a:lnTo>
                <a:lnTo>
                  <a:pt x="38" y="18"/>
                </a:lnTo>
                <a:lnTo>
                  <a:pt x="38" y="18"/>
                </a:lnTo>
                <a:lnTo>
                  <a:pt x="38" y="17"/>
                </a:lnTo>
                <a:lnTo>
                  <a:pt x="39" y="17"/>
                </a:lnTo>
                <a:lnTo>
                  <a:pt x="39" y="16"/>
                </a:lnTo>
                <a:lnTo>
                  <a:pt x="40" y="16"/>
                </a:lnTo>
                <a:lnTo>
                  <a:pt x="40" y="17"/>
                </a:lnTo>
                <a:lnTo>
                  <a:pt x="40" y="17"/>
                </a:lnTo>
                <a:lnTo>
                  <a:pt x="41" y="17"/>
                </a:lnTo>
                <a:lnTo>
                  <a:pt x="41" y="18"/>
                </a:lnTo>
                <a:lnTo>
                  <a:pt x="42" y="18"/>
                </a:lnTo>
                <a:lnTo>
                  <a:pt x="42" y="17"/>
                </a:lnTo>
                <a:lnTo>
                  <a:pt x="43" y="17"/>
                </a:lnTo>
                <a:lnTo>
                  <a:pt x="43" y="16"/>
                </a:lnTo>
                <a:lnTo>
                  <a:pt x="43" y="16"/>
                </a:lnTo>
                <a:lnTo>
                  <a:pt x="45" y="17"/>
                </a:lnTo>
                <a:lnTo>
                  <a:pt x="45" y="17"/>
                </a:lnTo>
                <a:lnTo>
                  <a:pt x="46" y="18"/>
                </a:lnTo>
                <a:lnTo>
                  <a:pt x="46" y="17"/>
                </a:lnTo>
                <a:lnTo>
                  <a:pt x="46" y="17"/>
                </a:lnTo>
                <a:lnTo>
                  <a:pt x="47" y="17"/>
                </a:lnTo>
                <a:lnTo>
                  <a:pt x="47" y="17"/>
                </a:lnTo>
                <a:lnTo>
                  <a:pt x="48" y="18"/>
                </a:lnTo>
                <a:lnTo>
                  <a:pt x="48" y="18"/>
                </a:lnTo>
                <a:lnTo>
                  <a:pt x="48" y="17"/>
                </a:lnTo>
                <a:lnTo>
                  <a:pt x="49" y="16"/>
                </a:lnTo>
                <a:lnTo>
                  <a:pt x="49" y="16"/>
                </a:lnTo>
                <a:lnTo>
                  <a:pt x="50" y="15"/>
                </a:lnTo>
                <a:lnTo>
                  <a:pt x="50" y="15"/>
                </a:lnTo>
                <a:lnTo>
                  <a:pt x="50" y="15"/>
                </a:lnTo>
                <a:lnTo>
                  <a:pt x="51" y="15"/>
                </a:lnTo>
                <a:lnTo>
                  <a:pt x="51" y="16"/>
                </a:lnTo>
                <a:lnTo>
                  <a:pt x="52" y="17"/>
                </a:lnTo>
                <a:lnTo>
                  <a:pt x="52" y="18"/>
                </a:lnTo>
                <a:lnTo>
                  <a:pt x="52" y="19"/>
                </a:lnTo>
                <a:lnTo>
                  <a:pt x="54" y="19"/>
                </a:lnTo>
                <a:lnTo>
                  <a:pt x="54" y="18"/>
                </a:lnTo>
                <a:lnTo>
                  <a:pt x="55" y="18"/>
                </a:lnTo>
                <a:lnTo>
                  <a:pt x="55" y="16"/>
                </a:lnTo>
                <a:lnTo>
                  <a:pt x="55" y="15"/>
                </a:lnTo>
                <a:lnTo>
                  <a:pt x="56" y="15"/>
                </a:lnTo>
                <a:lnTo>
                  <a:pt x="56" y="15"/>
                </a:lnTo>
                <a:lnTo>
                  <a:pt x="57" y="17"/>
                </a:lnTo>
                <a:lnTo>
                  <a:pt x="57" y="17"/>
                </a:lnTo>
                <a:lnTo>
                  <a:pt x="58" y="17"/>
                </a:lnTo>
                <a:lnTo>
                  <a:pt x="58" y="17"/>
                </a:lnTo>
                <a:lnTo>
                  <a:pt x="58" y="18"/>
                </a:lnTo>
                <a:lnTo>
                  <a:pt x="59" y="18"/>
                </a:lnTo>
                <a:lnTo>
                  <a:pt x="59" y="19"/>
                </a:lnTo>
                <a:lnTo>
                  <a:pt x="60" y="19"/>
                </a:lnTo>
                <a:lnTo>
                  <a:pt x="60" y="18"/>
                </a:lnTo>
                <a:lnTo>
                  <a:pt x="60" y="18"/>
                </a:lnTo>
                <a:lnTo>
                  <a:pt x="61" y="17"/>
                </a:lnTo>
                <a:lnTo>
                  <a:pt x="61" y="16"/>
                </a:lnTo>
                <a:lnTo>
                  <a:pt x="63" y="16"/>
                </a:lnTo>
                <a:lnTo>
                  <a:pt x="63" y="16"/>
                </a:lnTo>
                <a:lnTo>
                  <a:pt x="63" y="16"/>
                </a:lnTo>
                <a:lnTo>
                  <a:pt x="64" y="15"/>
                </a:lnTo>
                <a:lnTo>
                  <a:pt x="64" y="14"/>
                </a:lnTo>
                <a:lnTo>
                  <a:pt x="65" y="14"/>
                </a:lnTo>
                <a:lnTo>
                  <a:pt x="65" y="13"/>
                </a:lnTo>
                <a:lnTo>
                  <a:pt x="65" y="13"/>
                </a:lnTo>
                <a:lnTo>
                  <a:pt x="66" y="13"/>
                </a:lnTo>
                <a:lnTo>
                  <a:pt x="66" y="14"/>
                </a:lnTo>
                <a:lnTo>
                  <a:pt x="67" y="11"/>
                </a:lnTo>
                <a:lnTo>
                  <a:pt x="67" y="10"/>
                </a:lnTo>
                <a:lnTo>
                  <a:pt x="67" y="10"/>
                </a:lnTo>
                <a:lnTo>
                  <a:pt x="68" y="9"/>
                </a:lnTo>
                <a:lnTo>
                  <a:pt x="68" y="11"/>
                </a:lnTo>
                <a:lnTo>
                  <a:pt x="69" y="11"/>
                </a:lnTo>
                <a:lnTo>
                  <a:pt x="69" y="11"/>
                </a:lnTo>
                <a:lnTo>
                  <a:pt x="70" y="11"/>
                </a:lnTo>
                <a:lnTo>
                  <a:pt x="70" y="13"/>
                </a:lnTo>
                <a:lnTo>
                  <a:pt x="70" y="13"/>
                </a:lnTo>
                <a:lnTo>
                  <a:pt x="72" y="13"/>
                </a:lnTo>
                <a:lnTo>
                  <a:pt x="72" y="14"/>
                </a:lnTo>
                <a:lnTo>
                  <a:pt x="73" y="13"/>
                </a:lnTo>
                <a:lnTo>
                  <a:pt x="73" y="11"/>
                </a:lnTo>
                <a:lnTo>
                  <a:pt x="73" y="10"/>
                </a:lnTo>
                <a:lnTo>
                  <a:pt x="74" y="9"/>
                </a:lnTo>
                <a:lnTo>
                  <a:pt x="74" y="9"/>
                </a:lnTo>
                <a:lnTo>
                  <a:pt x="75" y="9"/>
                </a:lnTo>
                <a:lnTo>
                  <a:pt x="75" y="9"/>
                </a:lnTo>
                <a:lnTo>
                  <a:pt x="75" y="9"/>
                </a:lnTo>
                <a:lnTo>
                  <a:pt x="76" y="10"/>
                </a:lnTo>
                <a:lnTo>
                  <a:pt x="76" y="11"/>
                </a:lnTo>
                <a:lnTo>
                  <a:pt x="77" y="13"/>
                </a:lnTo>
                <a:lnTo>
                  <a:pt x="77" y="13"/>
                </a:lnTo>
                <a:lnTo>
                  <a:pt x="77" y="15"/>
                </a:lnTo>
                <a:lnTo>
                  <a:pt x="78" y="14"/>
                </a:lnTo>
                <a:lnTo>
                  <a:pt x="78" y="15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lnTo>
                  <a:pt x="81" y="14"/>
                </a:lnTo>
                <a:lnTo>
                  <a:pt x="81" y="14"/>
                </a:lnTo>
                <a:lnTo>
                  <a:pt x="82" y="13"/>
                </a:lnTo>
                <a:lnTo>
                  <a:pt x="82" y="10"/>
                </a:lnTo>
                <a:lnTo>
                  <a:pt x="82" y="9"/>
                </a:lnTo>
                <a:lnTo>
                  <a:pt x="83" y="8"/>
                </a:lnTo>
                <a:lnTo>
                  <a:pt x="83" y="8"/>
                </a:lnTo>
                <a:lnTo>
                  <a:pt x="84" y="9"/>
                </a:lnTo>
                <a:lnTo>
                  <a:pt x="84" y="10"/>
                </a:lnTo>
                <a:lnTo>
                  <a:pt x="85" y="13"/>
                </a:lnTo>
                <a:lnTo>
                  <a:pt x="85" y="14"/>
                </a:lnTo>
                <a:lnTo>
                  <a:pt x="85" y="14"/>
                </a:lnTo>
                <a:lnTo>
                  <a:pt x="86" y="14"/>
                </a:lnTo>
                <a:lnTo>
                  <a:pt x="86" y="14"/>
                </a:lnTo>
                <a:lnTo>
                  <a:pt x="87" y="14"/>
                </a:lnTo>
                <a:lnTo>
                  <a:pt x="87" y="14"/>
                </a:lnTo>
                <a:lnTo>
                  <a:pt x="87" y="14"/>
                </a:lnTo>
                <a:lnTo>
                  <a:pt x="88" y="13"/>
                </a:lnTo>
                <a:lnTo>
                  <a:pt x="88" y="13"/>
                </a:lnTo>
                <a:lnTo>
                  <a:pt x="90" y="14"/>
                </a:lnTo>
                <a:lnTo>
                  <a:pt x="90" y="15"/>
                </a:lnTo>
                <a:lnTo>
                  <a:pt x="90" y="15"/>
                </a:lnTo>
                <a:lnTo>
                  <a:pt x="91" y="15"/>
                </a:lnTo>
                <a:lnTo>
                  <a:pt x="91" y="17"/>
                </a:lnTo>
                <a:lnTo>
                  <a:pt x="92" y="17"/>
                </a:lnTo>
                <a:lnTo>
                  <a:pt x="92" y="19"/>
                </a:lnTo>
                <a:lnTo>
                  <a:pt x="92" y="20"/>
                </a:lnTo>
                <a:lnTo>
                  <a:pt x="93" y="19"/>
                </a:lnTo>
                <a:lnTo>
                  <a:pt x="93" y="19"/>
                </a:lnTo>
                <a:lnTo>
                  <a:pt x="94" y="19"/>
                </a:lnTo>
                <a:lnTo>
                  <a:pt x="94" y="19"/>
                </a:lnTo>
                <a:lnTo>
                  <a:pt x="94" y="18"/>
                </a:lnTo>
                <a:lnTo>
                  <a:pt x="95" y="18"/>
                </a:lnTo>
                <a:lnTo>
                  <a:pt x="95" y="18"/>
                </a:lnTo>
                <a:lnTo>
                  <a:pt x="96" y="18"/>
                </a:lnTo>
                <a:lnTo>
                  <a:pt x="96" y="20"/>
                </a:lnTo>
                <a:lnTo>
                  <a:pt x="96" y="19"/>
                </a:lnTo>
                <a:lnTo>
                  <a:pt x="97" y="19"/>
                </a:lnTo>
                <a:lnTo>
                  <a:pt x="97" y="18"/>
                </a:lnTo>
                <a:lnTo>
                  <a:pt x="99" y="18"/>
                </a:lnTo>
                <a:lnTo>
                  <a:pt x="99" y="18"/>
                </a:lnTo>
                <a:lnTo>
                  <a:pt x="100" y="18"/>
                </a:lnTo>
                <a:lnTo>
                  <a:pt x="100" y="18"/>
                </a:lnTo>
                <a:lnTo>
                  <a:pt x="100" y="16"/>
                </a:lnTo>
                <a:lnTo>
                  <a:pt x="101" y="16"/>
                </a:lnTo>
                <a:lnTo>
                  <a:pt x="101" y="16"/>
                </a:lnTo>
                <a:lnTo>
                  <a:pt x="102" y="15"/>
                </a:lnTo>
                <a:lnTo>
                  <a:pt x="102" y="15"/>
                </a:lnTo>
                <a:lnTo>
                  <a:pt x="102" y="15"/>
                </a:lnTo>
                <a:lnTo>
                  <a:pt x="103" y="14"/>
                </a:lnTo>
                <a:lnTo>
                  <a:pt x="103" y="14"/>
                </a:lnTo>
                <a:lnTo>
                  <a:pt x="104" y="15"/>
                </a:lnTo>
                <a:lnTo>
                  <a:pt x="104" y="16"/>
                </a:lnTo>
                <a:lnTo>
                  <a:pt x="104" y="16"/>
                </a:lnTo>
                <a:lnTo>
                  <a:pt x="105" y="16"/>
                </a:lnTo>
                <a:lnTo>
                  <a:pt x="105" y="16"/>
                </a:lnTo>
                <a:lnTo>
                  <a:pt x="106" y="16"/>
                </a:lnTo>
                <a:lnTo>
                  <a:pt x="106" y="16"/>
                </a:lnTo>
                <a:lnTo>
                  <a:pt x="106" y="15"/>
                </a:lnTo>
                <a:lnTo>
                  <a:pt x="108" y="14"/>
                </a:lnTo>
                <a:lnTo>
                  <a:pt x="108" y="15"/>
                </a:lnTo>
                <a:lnTo>
                  <a:pt x="109" y="15"/>
                </a:lnTo>
                <a:lnTo>
                  <a:pt x="109" y="15"/>
                </a:lnTo>
                <a:lnTo>
                  <a:pt x="109" y="15"/>
                </a:lnTo>
                <a:lnTo>
                  <a:pt x="110" y="15"/>
                </a:lnTo>
                <a:lnTo>
                  <a:pt x="110" y="17"/>
                </a:lnTo>
                <a:lnTo>
                  <a:pt x="111" y="18"/>
                </a:lnTo>
                <a:lnTo>
                  <a:pt x="111" y="18"/>
                </a:lnTo>
                <a:lnTo>
                  <a:pt x="111" y="17"/>
                </a:lnTo>
                <a:lnTo>
                  <a:pt x="112" y="16"/>
                </a:lnTo>
                <a:lnTo>
                  <a:pt x="112" y="16"/>
                </a:lnTo>
                <a:lnTo>
                  <a:pt x="113" y="16"/>
                </a:lnTo>
                <a:lnTo>
                  <a:pt x="113" y="16"/>
                </a:lnTo>
                <a:lnTo>
                  <a:pt x="114" y="16"/>
                </a:lnTo>
                <a:lnTo>
                  <a:pt x="114" y="15"/>
                </a:lnTo>
                <a:lnTo>
                  <a:pt x="114" y="17"/>
                </a:lnTo>
                <a:lnTo>
                  <a:pt x="115" y="17"/>
                </a:lnTo>
                <a:lnTo>
                  <a:pt x="115" y="18"/>
                </a:lnTo>
                <a:lnTo>
                  <a:pt x="117" y="18"/>
                </a:lnTo>
                <a:lnTo>
                  <a:pt x="117" y="18"/>
                </a:lnTo>
                <a:lnTo>
                  <a:pt x="117" y="19"/>
                </a:lnTo>
                <a:lnTo>
                  <a:pt x="118" y="18"/>
                </a:lnTo>
                <a:lnTo>
                  <a:pt x="118" y="19"/>
                </a:lnTo>
                <a:lnTo>
                  <a:pt x="119" y="20"/>
                </a:lnTo>
                <a:lnTo>
                  <a:pt x="119" y="22"/>
                </a:lnTo>
                <a:lnTo>
                  <a:pt x="119" y="22"/>
                </a:lnTo>
                <a:lnTo>
                  <a:pt x="120" y="23"/>
                </a:lnTo>
                <a:lnTo>
                  <a:pt x="120" y="22"/>
                </a:lnTo>
                <a:lnTo>
                  <a:pt x="121" y="22"/>
                </a:lnTo>
                <a:lnTo>
                  <a:pt x="121" y="20"/>
                </a:lnTo>
                <a:lnTo>
                  <a:pt x="121" y="20"/>
                </a:lnTo>
                <a:lnTo>
                  <a:pt x="122" y="19"/>
                </a:lnTo>
                <a:lnTo>
                  <a:pt x="122" y="19"/>
                </a:lnTo>
                <a:lnTo>
                  <a:pt x="123" y="18"/>
                </a:lnTo>
                <a:lnTo>
                  <a:pt x="123" y="18"/>
                </a:lnTo>
                <a:lnTo>
                  <a:pt x="123" y="18"/>
                </a:lnTo>
                <a:lnTo>
                  <a:pt x="124" y="17"/>
                </a:lnTo>
                <a:lnTo>
                  <a:pt x="124" y="16"/>
                </a:lnTo>
                <a:lnTo>
                  <a:pt x="126" y="17"/>
                </a:lnTo>
                <a:lnTo>
                  <a:pt x="126" y="17"/>
                </a:lnTo>
                <a:lnTo>
                  <a:pt x="127" y="18"/>
                </a:lnTo>
                <a:lnTo>
                  <a:pt x="127" y="20"/>
                </a:lnTo>
                <a:lnTo>
                  <a:pt x="127" y="20"/>
                </a:lnTo>
                <a:lnTo>
                  <a:pt x="128" y="22"/>
                </a:lnTo>
                <a:lnTo>
                  <a:pt x="128" y="23"/>
                </a:lnTo>
                <a:lnTo>
                  <a:pt x="129" y="23"/>
                </a:lnTo>
                <a:lnTo>
                  <a:pt x="129" y="24"/>
                </a:lnTo>
                <a:lnTo>
                  <a:pt x="129" y="24"/>
                </a:lnTo>
                <a:lnTo>
                  <a:pt x="130" y="23"/>
                </a:lnTo>
                <a:lnTo>
                  <a:pt x="130" y="23"/>
                </a:lnTo>
                <a:lnTo>
                  <a:pt x="131" y="23"/>
                </a:lnTo>
                <a:lnTo>
                  <a:pt x="131" y="22"/>
                </a:lnTo>
                <a:lnTo>
                  <a:pt x="131" y="20"/>
                </a:lnTo>
                <a:lnTo>
                  <a:pt x="132" y="20"/>
                </a:lnTo>
                <a:lnTo>
                  <a:pt x="132" y="20"/>
                </a:lnTo>
                <a:lnTo>
                  <a:pt x="133" y="20"/>
                </a:lnTo>
                <a:lnTo>
                  <a:pt x="133" y="19"/>
                </a:lnTo>
                <a:lnTo>
                  <a:pt x="133" y="19"/>
                </a:lnTo>
                <a:lnTo>
                  <a:pt x="135" y="19"/>
                </a:lnTo>
                <a:lnTo>
                  <a:pt x="135" y="18"/>
                </a:lnTo>
                <a:lnTo>
                  <a:pt x="136" y="18"/>
                </a:lnTo>
                <a:lnTo>
                  <a:pt x="136" y="18"/>
                </a:lnTo>
                <a:lnTo>
                  <a:pt x="136" y="19"/>
                </a:lnTo>
                <a:lnTo>
                  <a:pt x="137" y="19"/>
                </a:lnTo>
                <a:lnTo>
                  <a:pt x="137" y="19"/>
                </a:lnTo>
                <a:lnTo>
                  <a:pt x="138" y="19"/>
                </a:lnTo>
                <a:lnTo>
                  <a:pt x="138" y="19"/>
                </a:lnTo>
                <a:lnTo>
                  <a:pt x="138" y="19"/>
                </a:lnTo>
                <a:lnTo>
                  <a:pt x="139" y="22"/>
                </a:lnTo>
                <a:lnTo>
                  <a:pt x="139" y="22"/>
                </a:lnTo>
                <a:lnTo>
                  <a:pt x="140" y="22"/>
                </a:lnTo>
                <a:lnTo>
                  <a:pt x="140" y="22"/>
                </a:lnTo>
                <a:lnTo>
                  <a:pt x="141" y="19"/>
                </a:lnTo>
                <a:lnTo>
                  <a:pt x="141" y="18"/>
                </a:lnTo>
                <a:lnTo>
                  <a:pt x="141" y="19"/>
                </a:lnTo>
                <a:lnTo>
                  <a:pt x="142" y="19"/>
                </a:lnTo>
                <a:lnTo>
                  <a:pt x="142" y="18"/>
                </a:lnTo>
                <a:lnTo>
                  <a:pt x="144" y="18"/>
                </a:lnTo>
                <a:lnTo>
                  <a:pt x="144" y="18"/>
                </a:lnTo>
                <a:lnTo>
                  <a:pt x="144" y="19"/>
                </a:lnTo>
                <a:lnTo>
                  <a:pt x="145" y="20"/>
                </a:lnTo>
                <a:lnTo>
                  <a:pt x="145" y="20"/>
                </a:lnTo>
                <a:lnTo>
                  <a:pt x="146" y="20"/>
                </a:lnTo>
                <a:lnTo>
                  <a:pt x="146" y="19"/>
                </a:lnTo>
                <a:lnTo>
                  <a:pt x="146" y="19"/>
                </a:lnTo>
                <a:lnTo>
                  <a:pt x="147" y="19"/>
                </a:lnTo>
                <a:lnTo>
                  <a:pt x="147" y="20"/>
                </a:lnTo>
                <a:lnTo>
                  <a:pt x="148" y="19"/>
                </a:lnTo>
                <a:lnTo>
                  <a:pt x="148" y="20"/>
                </a:lnTo>
                <a:lnTo>
                  <a:pt x="148" y="22"/>
                </a:lnTo>
                <a:lnTo>
                  <a:pt x="149" y="20"/>
                </a:lnTo>
                <a:lnTo>
                  <a:pt x="149" y="20"/>
                </a:lnTo>
                <a:lnTo>
                  <a:pt x="150" y="20"/>
                </a:lnTo>
                <a:lnTo>
                  <a:pt x="150" y="19"/>
                </a:lnTo>
                <a:lnTo>
                  <a:pt x="150" y="19"/>
                </a:lnTo>
                <a:lnTo>
                  <a:pt x="151" y="19"/>
                </a:lnTo>
                <a:lnTo>
                  <a:pt x="151" y="18"/>
                </a:lnTo>
                <a:lnTo>
                  <a:pt x="153" y="18"/>
                </a:lnTo>
                <a:lnTo>
                  <a:pt x="153" y="18"/>
                </a:lnTo>
                <a:lnTo>
                  <a:pt x="153" y="18"/>
                </a:lnTo>
                <a:lnTo>
                  <a:pt x="154" y="17"/>
                </a:lnTo>
                <a:lnTo>
                  <a:pt x="154" y="17"/>
                </a:lnTo>
                <a:lnTo>
                  <a:pt x="155" y="17"/>
                </a:lnTo>
                <a:lnTo>
                  <a:pt x="155" y="17"/>
                </a:lnTo>
                <a:lnTo>
                  <a:pt x="156" y="17"/>
                </a:lnTo>
                <a:lnTo>
                  <a:pt x="156" y="17"/>
                </a:lnTo>
                <a:lnTo>
                  <a:pt x="156" y="18"/>
                </a:lnTo>
                <a:lnTo>
                  <a:pt x="157" y="19"/>
                </a:lnTo>
                <a:lnTo>
                  <a:pt x="157" y="18"/>
                </a:lnTo>
                <a:lnTo>
                  <a:pt x="158" y="19"/>
                </a:lnTo>
                <a:lnTo>
                  <a:pt x="158" y="20"/>
                </a:lnTo>
                <a:lnTo>
                  <a:pt x="158" y="22"/>
                </a:lnTo>
                <a:lnTo>
                  <a:pt x="159" y="20"/>
                </a:lnTo>
                <a:lnTo>
                  <a:pt x="159" y="22"/>
                </a:lnTo>
                <a:lnTo>
                  <a:pt x="160" y="20"/>
                </a:lnTo>
                <a:lnTo>
                  <a:pt x="160" y="22"/>
                </a:lnTo>
                <a:lnTo>
                  <a:pt x="160" y="22"/>
                </a:lnTo>
                <a:lnTo>
                  <a:pt x="162" y="22"/>
                </a:lnTo>
                <a:lnTo>
                  <a:pt x="162" y="22"/>
                </a:lnTo>
                <a:lnTo>
                  <a:pt x="163" y="22"/>
                </a:lnTo>
                <a:lnTo>
                  <a:pt x="163" y="22"/>
                </a:lnTo>
                <a:lnTo>
                  <a:pt x="163" y="22"/>
                </a:lnTo>
                <a:lnTo>
                  <a:pt x="164" y="22"/>
                </a:lnTo>
                <a:lnTo>
                  <a:pt x="164" y="22"/>
                </a:lnTo>
                <a:lnTo>
                  <a:pt x="165" y="22"/>
                </a:lnTo>
                <a:lnTo>
                  <a:pt x="165" y="20"/>
                </a:lnTo>
                <a:lnTo>
                  <a:pt x="165" y="20"/>
                </a:lnTo>
                <a:lnTo>
                  <a:pt x="166" y="20"/>
                </a:lnTo>
                <a:lnTo>
                  <a:pt x="166" y="20"/>
                </a:lnTo>
                <a:lnTo>
                  <a:pt x="167" y="20"/>
                </a:lnTo>
                <a:lnTo>
                  <a:pt x="167" y="23"/>
                </a:lnTo>
                <a:lnTo>
                  <a:pt x="167" y="22"/>
                </a:lnTo>
                <a:lnTo>
                  <a:pt x="168" y="23"/>
                </a:lnTo>
                <a:lnTo>
                  <a:pt x="168" y="23"/>
                </a:lnTo>
                <a:lnTo>
                  <a:pt x="169" y="23"/>
                </a:lnTo>
                <a:lnTo>
                  <a:pt x="169" y="24"/>
                </a:lnTo>
                <a:lnTo>
                  <a:pt x="171" y="24"/>
                </a:lnTo>
                <a:lnTo>
                  <a:pt x="171" y="25"/>
                </a:lnTo>
                <a:lnTo>
                  <a:pt x="171" y="24"/>
                </a:lnTo>
                <a:lnTo>
                  <a:pt x="172" y="24"/>
                </a:lnTo>
                <a:lnTo>
                  <a:pt x="172" y="24"/>
                </a:lnTo>
                <a:lnTo>
                  <a:pt x="173" y="24"/>
                </a:lnTo>
                <a:lnTo>
                  <a:pt x="173" y="25"/>
                </a:lnTo>
                <a:lnTo>
                  <a:pt x="173" y="24"/>
                </a:lnTo>
                <a:lnTo>
                  <a:pt x="174" y="24"/>
                </a:lnTo>
                <a:lnTo>
                  <a:pt x="174" y="24"/>
                </a:lnTo>
                <a:lnTo>
                  <a:pt x="175" y="25"/>
                </a:lnTo>
                <a:lnTo>
                  <a:pt x="175" y="25"/>
                </a:lnTo>
                <a:lnTo>
                  <a:pt x="175" y="26"/>
                </a:lnTo>
                <a:lnTo>
                  <a:pt x="176" y="26"/>
                </a:lnTo>
                <a:lnTo>
                  <a:pt x="176" y="25"/>
                </a:lnTo>
                <a:lnTo>
                  <a:pt x="177" y="25"/>
                </a:lnTo>
                <a:lnTo>
                  <a:pt x="177" y="25"/>
                </a:lnTo>
                <a:lnTo>
                  <a:pt x="177" y="24"/>
                </a:lnTo>
                <a:lnTo>
                  <a:pt x="178" y="24"/>
                </a:lnTo>
                <a:lnTo>
                  <a:pt x="178" y="22"/>
                </a:lnTo>
                <a:lnTo>
                  <a:pt x="180" y="23"/>
                </a:lnTo>
                <a:lnTo>
                  <a:pt x="180" y="23"/>
                </a:lnTo>
                <a:lnTo>
                  <a:pt x="180" y="24"/>
                </a:lnTo>
                <a:lnTo>
                  <a:pt x="181" y="24"/>
                </a:lnTo>
                <a:lnTo>
                  <a:pt x="181" y="24"/>
                </a:lnTo>
                <a:lnTo>
                  <a:pt x="182" y="24"/>
                </a:lnTo>
                <a:lnTo>
                  <a:pt x="182" y="24"/>
                </a:lnTo>
                <a:lnTo>
                  <a:pt x="182" y="23"/>
                </a:lnTo>
                <a:lnTo>
                  <a:pt x="183" y="20"/>
                </a:lnTo>
                <a:lnTo>
                  <a:pt x="183" y="22"/>
                </a:lnTo>
                <a:lnTo>
                  <a:pt x="184" y="20"/>
                </a:lnTo>
                <a:lnTo>
                  <a:pt x="184" y="19"/>
                </a:lnTo>
                <a:lnTo>
                  <a:pt x="185" y="17"/>
                </a:lnTo>
                <a:lnTo>
                  <a:pt x="185" y="18"/>
                </a:lnTo>
                <a:lnTo>
                  <a:pt x="185" y="18"/>
                </a:lnTo>
                <a:lnTo>
                  <a:pt x="186" y="19"/>
                </a:lnTo>
                <a:lnTo>
                  <a:pt x="186" y="19"/>
                </a:lnTo>
                <a:lnTo>
                  <a:pt x="187" y="19"/>
                </a:lnTo>
                <a:lnTo>
                  <a:pt x="187" y="18"/>
                </a:lnTo>
                <a:lnTo>
                  <a:pt x="187" y="19"/>
                </a:lnTo>
                <a:lnTo>
                  <a:pt x="189" y="18"/>
                </a:lnTo>
                <a:lnTo>
                  <a:pt x="189" y="18"/>
                </a:lnTo>
                <a:lnTo>
                  <a:pt x="190" y="18"/>
                </a:lnTo>
                <a:lnTo>
                  <a:pt x="190" y="18"/>
                </a:lnTo>
                <a:lnTo>
                  <a:pt x="190" y="19"/>
                </a:lnTo>
                <a:lnTo>
                  <a:pt x="191" y="20"/>
                </a:lnTo>
                <a:lnTo>
                  <a:pt x="191" y="22"/>
                </a:lnTo>
                <a:lnTo>
                  <a:pt x="192" y="20"/>
                </a:lnTo>
                <a:lnTo>
                  <a:pt x="192" y="22"/>
                </a:lnTo>
                <a:lnTo>
                  <a:pt x="192" y="23"/>
                </a:lnTo>
                <a:lnTo>
                  <a:pt x="193" y="24"/>
                </a:lnTo>
                <a:lnTo>
                  <a:pt x="193" y="24"/>
                </a:lnTo>
                <a:lnTo>
                  <a:pt x="194" y="25"/>
                </a:lnTo>
                <a:lnTo>
                  <a:pt x="194" y="26"/>
                </a:lnTo>
                <a:lnTo>
                  <a:pt x="194" y="26"/>
                </a:lnTo>
                <a:lnTo>
                  <a:pt x="195" y="25"/>
                </a:lnTo>
                <a:lnTo>
                  <a:pt x="195" y="25"/>
                </a:lnTo>
                <a:lnTo>
                  <a:pt x="196" y="27"/>
                </a:lnTo>
                <a:lnTo>
                  <a:pt x="196" y="26"/>
                </a:lnTo>
                <a:lnTo>
                  <a:pt x="197" y="26"/>
                </a:lnTo>
                <a:lnTo>
                  <a:pt x="197" y="26"/>
                </a:lnTo>
                <a:lnTo>
                  <a:pt x="197" y="26"/>
                </a:lnTo>
                <a:lnTo>
                  <a:pt x="199" y="25"/>
                </a:lnTo>
                <a:lnTo>
                  <a:pt x="199" y="25"/>
                </a:lnTo>
                <a:lnTo>
                  <a:pt x="200" y="24"/>
                </a:lnTo>
                <a:lnTo>
                  <a:pt x="200" y="24"/>
                </a:lnTo>
                <a:lnTo>
                  <a:pt x="200" y="23"/>
                </a:lnTo>
                <a:lnTo>
                  <a:pt x="201" y="23"/>
                </a:lnTo>
                <a:lnTo>
                  <a:pt x="201" y="22"/>
                </a:lnTo>
                <a:lnTo>
                  <a:pt x="202" y="22"/>
                </a:lnTo>
                <a:lnTo>
                  <a:pt x="202" y="22"/>
                </a:lnTo>
                <a:lnTo>
                  <a:pt x="202" y="22"/>
                </a:lnTo>
                <a:lnTo>
                  <a:pt x="203" y="19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4" y="18"/>
                </a:lnTo>
                <a:lnTo>
                  <a:pt x="205" y="18"/>
                </a:lnTo>
                <a:lnTo>
                  <a:pt x="205" y="19"/>
                </a:lnTo>
                <a:lnTo>
                  <a:pt x="206" y="19"/>
                </a:lnTo>
                <a:lnTo>
                  <a:pt x="206" y="19"/>
                </a:lnTo>
                <a:lnTo>
                  <a:pt x="206" y="19"/>
                </a:lnTo>
                <a:lnTo>
                  <a:pt x="208" y="19"/>
                </a:lnTo>
                <a:lnTo>
                  <a:pt x="208" y="20"/>
                </a:lnTo>
                <a:lnTo>
                  <a:pt x="209" y="20"/>
                </a:lnTo>
                <a:lnTo>
                  <a:pt x="209" y="22"/>
                </a:lnTo>
                <a:lnTo>
                  <a:pt x="209" y="23"/>
                </a:lnTo>
                <a:lnTo>
                  <a:pt x="210" y="23"/>
                </a:lnTo>
                <a:lnTo>
                  <a:pt x="210" y="24"/>
                </a:lnTo>
                <a:lnTo>
                  <a:pt x="211" y="25"/>
                </a:lnTo>
                <a:lnTo>
                  <a:pt x="211" y="26"/>
                </a:lnTo>
                <a:lnTo>
                  <a:pt x="212" y="26"/>
                </a:lnTo>
                <a:lnTo>
                  <a:pt x="212" y="26"/>
                </a:lnTo>
                <a:lnTo>
                  <a:pt x="212" y="25"/>
                </a:lnTo>
                <a:lnTo>
                  <a:pt x="213" y="25"/>
                </a:lnTo>
                <a:lnTo>
                  <a:pt x="213" y="25"/>
                </a:lnTo>
                <a:lnTo>
                  <a:pt x="214" y="24"/>
                </a:lnTo>
                <a:lnTo>
                  <a:pt x="214" y="24"/>
                </a:lnTo>
                <a:lnTo>
                  <a:pt x="214" y="24"/>
                </a:lnTo>
                <a:lnTo>
                  <a:pt x="215" y="24"/>
                </a:lnTo>
                <a:lnTo>
                  <a:pt x="215" y="24"/>
                </a:lnTo>
                <a:lnTo>
                  <a:pt x="217" y="23"/>
                </a:lnTo>
                <a:lnTo>
                  <a:pt x="217" y="23"/>
                </a:lnTo>
                <a:lnTo>
                  <a:pt x="217" y="24"/>
                </a:lnTo>
                <a:lnTo>
                  <a:pt x="218" y="24"/>
                </a:lnTo>
                <a:lnTo>
                  <a:pt x="218" y="25"/>
                </a:lnTo>
                <a:lnTo>
                  <a:pt x="219" y="25"/>
                </a:lnTo>
                <a:lnTo>
                  <a:pt x="219" y="26"/>
                </a:lnTo>
                <a:lnTo>
                  <a:pt x="219" y="27"/>
                </a:lnTo>
                <a:lnTo>
                  <a:pt x="220" y="27"/>
                </a:lnTo>
                <a:lnTo>
                  <a:pt x="220" y="27"/>
                </a:lnTo>
                <a:lnTo>
                  <a:pt x="221" y="27"/>
                </a:lnTo>
                <a:lnTo>
                  <a:pt x="221" y="27"/>
                </a:lnTo>
                <a:lnTo>
                  <a:pt x="221" y="26"/>
                </a:lnTo>
                <a:lnTo>
                  <a:pt x="222" y="25"/>
                </a:lnTo>
                <a:lnTo>
                  <a:pt x="222" y="24"/>
                </a:lnTo>
                <a:lnTo>
                  <a:pt x="223" y="24"/>
                </a:lnTo>
                <a:lnTo>
                  <a:pt x="223" y="24"/>
                </a:lnTo>
                <a:lnTo>
                  <a:pt x="223" y="24"/>
                </a:lnTo>
                <a:lnTo>
                  <a:pt x="224" y="25"/>
                </a:lnTo>
                <a:lnTo>
                  <a:pt x="224" y="27"/>
                </a:lnTo>
                <a:lnTo>
                  <a:pt x="226" y="26"/>
                </a:lnTo>
                <a:lnTo>
                  <a:pt x="226" y="26"/>
                </a:lnTo>
                <a:lnTo>
                  <a:pt x="227" y="25"/>
                </a:lnTo>
                <a:lnTo>
                  <a:pt x="227" y="24"/>
                </a:lnTo>
                <a:lnTo>
                  <a:pt x="227" y="24"/>
                </a:lnTo>
                <a:lnTo>
                  <a:pt x="228" y="25"/>
                </a:lnTo>
                <a:lnTo>
                  <a:pt x="228" y="25"/>
                </a:lnTo>
                <a:lnTo>
                  <a:pt x="229" y="26"/>
                </a:lnTo>
                <a:lnTo>
                  <a:pt x="229" y="27"/>
                </a:lnTo>
                <a:lnTo>
                  <a:pt x="229" y="27"/>
                </a:lnTo>
                <a:lnTo>
                  <a:pt x="230" y="25"/>
                </a:lnTo>
                <a:lnTo>
                  <a:pt x="230" y="25"/>
                </a:lnTo>
                <a:lnTo>
                  <a:pt x="231" y="25"/>
                </a:lnTo>
                <a:lnTo>
                  <a:pt x="231" y="25"/>
                </a:lnTo>
                <a:lnTo>
                  <a:pt x="231" y="23"/>
                </a:lnTo>
                <a:lnTo>
                  <a:pt x="232" y="23"/>
                </a:lnTo>
                <a:lnTo>
                  <a:pt x="232" y="22"/>
                </a:lnTo>
                <a:lnTo>
                  <a:pt x="233" y="23"/>
                </a:lnTo>
                <a:lnTo>
                  <a:pt x="233" y="23"/>
                </a:lnTo>
                <a:lnTo>
                  <a:pt x="233" y="24"/>
                </a:lnTo>
                <a:lnTo>
                  <a:pt x="235" y="24"/>
                </a:lnTo>
                <a:lnTo>
                  <a:pt x="235" y="24"/>
                </a:lnTo>
                <a:lnTo>
                  <a:pt x="236" y="25"/>
                </a:lnTo>
                <a:lnTo>
                  <a:pt x="236" y="25"/>
                </a:lnTo>
                <a:lnTo>
                  <a:pt x="236" y="24"/>
                </a:lnTo>
                <a:lnTo>
                  <a:pt x="237" y="24"/>
                </a:lnTo>
                <a:lnTo>
                  <a:pt x="237" y="26"/>
                </a:lnTo>
                <a:lnTo>
                  <a:pt x="238" y="25"/>
                </a:lnTo>
                <a:lnTo>
                  <a:pt x="238" y="26"/>
                </a:lnTo>
                <a:lnTo>
                  <a:pt x="238" y="26"/>
                </a:lnTo>
                <a:lnTo>
                  <a:pt x="239" y="24"/>
                </a:lnTo>
                <a:lnTo>
                  <a:pt x="239" y="23"/>
                </a:lnTo>
                <a:lnTo>
                  <a:pt x="240" y="22"/>
                </a:lnTo>
                <a:lnTo>
                  <a:pt x="240" y="20"/>
                </a:lnTo>
                <a:lnTo>
                  <a:pt x="241" y="20"/>
                </a:lnTo>
                <a:lnTo>
                  <a:pt x="241" y="20"/>
                </a:lnTo>
                <a:lnTo>
                  <a:pt x="241" y="20"/>
                </a:lnTo>
                <a:lnTo>
                  <a:pt x="242" y="19"/>
                </a:lnTo>
                <a:lnTo>
                  <a:pt x="242" y="22"/>
                </a:lnTo>
                <a:lnTo>
                  <a:pt x="244" y="20"/>
                </a:lnTo>
                <a:lnTo>
                  <a:pt x="244" y="20"/>
                </a:lnTo>
                <a:lnTo>
                  <a:pt x="244" y="20"/>
                </a:lnTo>
                <a:lnTo>
                  <a:pt x="245" y="22"/>
                </a:lnTo>
                <a:lnTo>
                  <a:pt x="245" y="22"/>
                </a:lnTo>
                <a:lnTo>
                  <a:pt x="246" y="24"/>
                </a:lnTo>
                <a:lnTo>
                  <a:pt x="246" y="24"/>
                </a:lnTo>
                <a:lnTo>
                  <a:pt x="246" y="24"/>
                </a:lnTo>
                <a:lnTo>
                  <a:pt x="247" y="25"/>
                </a:lnTo>
                <a:lnTo>
                  <a:pt x="247" y="25"/>
                </a:lnTo>
                <a:lnTo>
                  <a:pt x="248" y="25"/>
                </a:lnTo>
                <a:lnTo>
                  <a:pt x="248" y="25"/>
                </a:lnTo>
                <a:lnTo>
                  <a:pt x="248" y="25"/>
                </a:lnTo>
                <a:lnTo>
                  <a:pt x="249" y="26"/>
                </a:lnTo>
                <a:lnTo>
                  <a:pt x="249" y="26"/>
                </a:lnTo>
                <a:lnTo>
                  <a:pt x="250" y="27"/>
                </a:lnTo>
                <a:lnTo>
                  <a:pt x="250" y="26"/>
                </a:lnTo>
                <a:lnTo>
                  <a:pt x="250" y="26"/>
                </a:lnTo>
                <a:lnTo>
                  <a:pt x="251" y="27"/>
                </a:lnTo>
                <a:lnTo>
                  <a:pt x="251" y="27"/>
                </a:lnTo>
                <a:lnTo>
                  <a:pt x="253" y="27"/>
                </a:lnTo>
                <a:lnTo>
                  <a:pt x="253" y="28"/>
                </a:lnTo>
                <a:lnTo>
                  <a:pt x="254" y="27"/>
                </a:lnTo>
                <a:lnTo>
                  <a:pt x="254" y="27"/>
                </a:lnTo>
                <a:lnTo>
                  <a:pt x="254" y="27"/>
                </a:lnTo>
                <a:lnTo>
                  <a:pt x="255" y="27"/>
                </a:lnTo>
                <a:lnTo>
                  <a:pt x="255" y="26"/>
                </a:lnTo>
                <a:lnTo>
                  <a:pt x="256" y="26"/>
                </a:lnTo>
                <a:lnTo>
                  <a:pt x="256" y="26"/>
                </a:lnTo>
                <a:lnTo>
                  <a:pt x="256" y="25"/>
                </a:lnTo>
                <a:lnTo>
                  <a:pt x="257" y="24"/>
                </a:lnTo>
                <a:lnTo>
                  <a:pt x="257" y="22"/>
                </a:lnTo>
                <a:lnTo>
                  <a:pt x="258" y="22"/>
                </a:lnTo>
                <a:lnTo>
                  <a:pt x="258" y="22"/>
                </a:lnTo>
                <a:lnTo>
                  <a:pt x="258" y="20"/>
                </a:lnTo>
                <a:lnTo>
                  <a:pt x="259" y="20"/>
                </a:lnTo>
                <a:lnTo>
                  <a:pt x="259" y="20"/>
                </a:lnTo>
                <a:lnTo>
                  <a:pt x="260" y="22"/>
                </a:lnTo>
                <a:lnTo>
                  <a:pt x="260" y="22"/>
                </a:lnTo>
                <a:lnTo>
                  <a:pt x="260" y="23"/>
                </a:lnTo>
                <a:lnTo>
                  <a:pt x="262" y="23"/>
                </a:lnTo>
                <a:lnTo>
                  <a:pt x="262" y="24"/>
                </a:lnTo>
                <a:lnTo>
                  <a:pt x="263" y="23"/>
                </a:lnTo>
                <a:lnTo>
                  <a:pt x="263" y="23"/>
                </a:lnTo>
                <a:lnTo>
                  <a:pt x="263" y="23"/>
                </a:lnTo>
                <a:lnTo>
                  <a:pt x="264" y="22"/>
                </a:lnTo>
                <a:lnTo>
                  <a:pt x="264" y="23"/>
                </a:lnTo>
                <a:lnTo>
                  <a:pt x="265" y="20"/>
                </a:lnTo>
                <a:lnTo>
                  <a:pt x="265" y="20"/>
                </a:lnTo>
                <a:lnTo>
                  <a:pt x="265" y="19"/>
                </a:lnTo>
                <a:lnTo>
                  <a:pt x="266" y="19"/>
                </a:lnTo>
                <a:lnTo>
                  <a:pt x="266" y="20"/>
                </a:lnTo>
                <a:lnTo>
                  <a:pt x="267" y="22"/>
                </a:lnTo>
                <a:lnTo>
                  <a:pt x="267" y="23"/>
                </a:lnTo>
                <a:lnTo>
                  <a:pt x="268" y="23"/>
                </a:lnTo>
                <a:lnTo>
                  <a:pt x="268" y="23"/>
                </a:lnTo>
                <a:lnTo>
                  <a:pt x="268" y="22"/>
                </a:lnTo>
                <a:lnTo>
                  <a:pt x="269" y="22"/>
                </a:lnTo>
                <a:lnTo>
                  <a:pt x="269" y="20"/>
                </a:lnTo>
                <a:lnTo>
                  <a:pt x="271" y="20"/>
                </a:lnTo>
                <a:lnTo>
                  <a:pt x="271" y="19"/>
                </a:lnTo>
                <a:lnTo>
                  <a:pt x="271" y="19"/>
                </a:lnTo>
                <a:lnTo>
                  <a:pt x="272" y="18"/>
                </a:lnTo>
                <a:lnTo>
                  <a:pt x="272" y="17"/>
                </a:lnTo>
                <a:lnTo>
                  <a:pt x="273" y="18"/>
                </a:lnTo>
                <a:lnTo>
                  <a:pt x="273" y="18"/>
                </a:lnTo>
                <a:lnTo>
                  <a:pt x="273" y="18"/>
                </a:lnTo>
                <a:lnTo>
                  <a:pt x="274" y="19"/>
                </a:lnTo>
                <a:lnTo>
                  <a:pt x="274" y="18"/>
                </a:lnTo>
                <a:lnTo>
                  <a:pt x="275" y="20"/>
                </a:lnTo>
                <a:lnTo>
                  <a:pt x="275" y="19"/>
                </a:lnTo>
                <a:lnTo>
                  <a:pt x="275" y="19"/>
                </a:lnTo>
                <a:lnTo>
                  <a:pt x="276" y="19"/>
                </a:lnTo>
                <a:lnTo>
                  <a:pt x="276" y="18"/>
                </a:lnTo>
                <a:lnTo>
                  <a:pt x="277" y="20"/>
                </a:lnTo>
                <a:lnTo>
                  <a:pt x="277" y="19"/>
                </a:lnTo>
                <a:lnTo>
                  <a:pt x="277" y="22"/>
                </a:lnTo>
                <a:lnTo>
                  <a:pt x="278" y="22"/>
                </a:lnTo>
                <a:lnTo>
                  <a:pt x="278" y="22"/>
                </a:lnTo>
                <a:lnTo>
                  <a:pt x="280" y="20"/>
                </a:lnTo>
                <a:lnTo>
                  <a:pt x="280" y="22"/>
                </a:lnTo>
                <a:lnTo>
                  <a:pt x="280" y="23"/>
                </a:lnTo>
                <a:lnTo>
                  <a:pt x="281" y="22"/>
                </a:lnTo>
                <a:lnTo>
                  <a:pt x="281" y="22"/>
                </a:lnTo>
                <a:lnTo>
                  <a:pt x="282" y="22"/>
                </a:lnTo>
                <a:lnTo>
                  <a:pt x="282" y="20"/>
                </a:lnTo>
                <a:lnTo>
                  <a:pt x="283" y="20"/>
                </a:lnTo>
                <a:lnTo>
                  <a:pt x="283" y="20"/>
                </a:lnTo>
                <a:lnTo>
                  <a:pt x="283" y="20"/>
                </a:lnTo>
                <a:lnTo>
                  <a:pt x="284" y="22"/>
                </a:lnTo>
                <a:lnTo>
                  <a:pt x="284" y="20"/>
                </a:lnTo>
                <a:lnTo>
                  <a:pt x="285" y="22"/>
                </a:lnTo>
                <a:lnTo>
                  <a:pt x="285" y="20"/>
                </a:lnTo>
                <a:lnTo>
                  <a:pt x="285" y="20"/>
                </a:lnTo>
                <a:lnTo>
                  <a:pt x="286" y="20"/>
                </a:lnTo>
                <a:lnTo>
                  <a:pt x="286" y="20"/>
                </a:lnTo>
                <a:lnTo>
                  <a:pt x="287" y="19"/>
                </a:lnTo>
                <a:lnTo>
                  <a:pt x="287" y="19"/>
                </a:lnTo>
                <a:lnTo>
                  <a:pt x="287" y="22"/>
                </a:lnTo>
                <a:lnTo>
                  <a:pt x="289" y="23"/>
                </a:lnTo>
                <a:lnTo>
                  <a:pt x="289" y="24"/>
                </a:lnTo>
                <a:lnTo>
                  <a:pt x="290" y="24"/>
                </a:lnTo>
                <a:lnTo>
                  <a:pt x="290" y="23"/>
                </a:lnTo>
                <a:lnTo>
                  <a:pt x="290" y="24"/>
                </a:lnTo>
                <a:lnTo>
                  <a:pt x="291" y="23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5"/>
                </a:lnTo>
                <a:lnTo>
                  <a:pt x="293" y="25"/>
                </a:lnTo>
                <a:lnTo>
                  <a:pt x="294" y="26"/>
                </a:lnTo>
                <a:lnTo>
                  <a:pt x="294" y="26"/>
                </a:lnTo>
                <a:lnTo>
                  <a:pt x="294" y="25"/>
                </a:lnTo>
                <a:lnTo>
                  <a:pt x="295" y="25"/>
                </a:lnTo>
                <a:lnTo>
                  <a:pt x="295" y="24"/>
                </a:lnTo>
                <a:lnTo>
                  <a:pt x="296" y="25"/>
                </a:lnTo>
                <a:lnTo>
                  <a:pt x="296" y="25"/>
                </a:lnTo>
                <a:lnTo>
                  <a:pt x="298" y="24"/>
                </a:lnTo>
                <a:lnTo>
                  <a:pt x="298" y="25"/>
                </a:lnTo>
                <a:lnTo>
                  <a:pt x="298" y="25"/>
                </a:lnTo>
                <a:lnTo>
                  <a:pt x="299" y="26"/>
                </a:lnTo>
                <a:lnTo>
                  <a:pt x="299" y="25"/>
                </a:lnTo>
                <a:lnTo>
                  <a:pt x="300" y="26"/>
                </a:lnTo>
                <a:lnTo>
                  <a:pt x="300" y="26"/>
                </a:lnTo>
                <a:lnTo>
                  <a:pt x="300" y="25"/>
                </a:lnTo>
                <a:lnTo>
                  <a:pt x="301" y="26"/>
                </a:lnTo>
                <a:lnTo>
                  <a:pt x="301" y="25"/>
                </a:lnTo>
                <a:lnTo>
                  <a:pt x="302" y="25"/>
                </a:lnTo>
                <a:lnTo>
                  <a:pt x="302" y="24"/>
                </a:lnTo>
                <a:lnTo>
                  <a:pt x="302" y="24"/>
                </a:lnTo>
                <a:lnTo>
                  <a:pt x="303" y="25"/>
                </a:lnTo>
                <a:lnTo>
                  <a:pt x="303" y="24"/>
                </a:lnTo>
                <a:lnTo>
                  <a:pt x="304" y="25"/>
                </a:lnTo>
                <a:lnTo>
                  <a:pt x="304" y="25"/>
                </a:lnTo>
                <a:lnTo>
                  <a:pt x="304" y="25"/>
                </a:lnTo>
                <a:lnTo>
                  <a:pt x="305" y="26"/>
                </a:lnTo>
                <a:lnTo>
                  <a:pt x="305" y="26"/>
                </a:lnTo>
                <a:lnTo>
                  <a:pt x="307" y="25"/>
                </a:lnTo>
                <a:lnTo>
                  <a:pt x="307" y="24"/>
                </a:lnTo>
                <a:lnTo>
                  <a:pt x="307" y="24"/>
                </a:lnTo>
                <a:lnTo>
                  <a:pt x="308" y="24"/>
                </a:lnTo>
                <a:lnTo>
                  <a:pt x="308" y="22"/>
                </a:lnTo>
                <a:lnTo>
                  <a:pt x="309" y="22"/>
                </a:lnTo>
                <a:lnTo>
                  <a:pt x="309" y="22"/>
                </a:lnTo>
                <a:lnTo>
                  <a:pt x="309" y="22"/>
                </a:lnTo>
                <a:lnTo>
                  <a:pt x="310" y="23"/>
                </a:lnTo>
                <a:lnTo>
                  <a:pt x="310" y="23"/>
                </a:lnTo>
                <a:lnTo>
                  <a:pt x="311" y="22"/>
                </a:lnTo>
                <a:lnTo>
                  <a:pt x="311" y="22"/>
                </a:lnTo>
                <a:lnTo>
                  <a:pt x="312" y="23"/>
                </a:lnTo>
                <a:lnTo>
                  <a:pt x="312" y="24"/>
                </a:lnTo>
                <a:lnTo>
                  <a:pt x="312" y="25"/>
                </a:lnTo>
                <a:lnTo>
                  <a:pt x="313" y="25"/>
                </a:lnTo>
                <a:lnTo>
                  <a:pt x="313" y="26"/>
                </a:lnTo>
                <a:lnTo>
                  <a:pt x="314" y="25"/>
                </a:lnTo>
                <a:lnTo>
                  <a:pt x="314" y="26"/>
                </a:lnTo>
                <a:lnTo>
                  <a:pt x="314" y="25"/>
                </a:lnTo>
                <a:lnTo>
                  <a:pt x="316" y="25"/>
                </a:lnTo>
                <a:lnTo>
                  <a:pt x="316" y="25"/>
                </a:lnTo>
                <a:lnTo>
                  <a:pt x="317" y="25"/>
                </a:lnTo>
                <a:lnTo>
                  <a:pt x="317" y="24"/>
                </a:lnTo>
                <a:lnTo>
                  <a:pt x="317" y="25"/>
                </a:lnTo>
                <a:lnTo>
                  <a:pt x="318" y="24"/>
                </a:lnTo>
                <a:lnTo>
                  <a:pt x="318" y="24"/>
                </a:lnTo>
                <a:lnTo>
                  <a:pt x="319" y="23"/>
                </a:lnTo>
                <a:lnTo>
                  <a:pt x="319" y="24"/>
                </a:lnTo>
                <a:lnTo>
                  <a:pt x="319" y="24"/>
                </a:lnTo>
                <a:lnTo>
                  <a:pt x="320" y="24"/>
                </a:lnTo>
                <a:lnTo>
                  <a:pt x="320" y="25"/>
                </a:lnTo>
                <a:lnTo>
                  <a:pt x="321" y="24"/>
                </a:lnTo>
                <a:lnTo>
                  <a:pt x="321" y="24"/>
                </a:lnTo>
                <a:lnTo>
                  <a:pt x="321" y="25"/>
                </a:lnTo>
                <a:lnTo>
                  <a:pt x="322" y="25"/>
                </a:lnTo>
                <a:lnTo>
                  <a:pt x="322" y="25"/>
                </a:lnTo>
                <a:lnTo>
                  <a:pt x="323" y="23"/>
                </a:lnTo>
                <a:lnTo>
                  <a:pt x="323" y="23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6" y="20"/>
                </a:lnTo>
                <a:lnTo>
                  <a:pt x="326" y="22"/>
                </a:lnTo>
                <a:lnTo>
                  <a:pt x="327" y="23"/>
                </a:lnTo>
                <a:lnTo>
                  <a:pt x="327" y="23"/>
                </a:lnTo>
                <a:lnTo>
                  <a:pt x="327" y="23"/>
                </a:lnTo>
                <a:lnTo>
                  <a:pt x="328" y="23"/>
                </a:lnTo>
                <a:lnTo>
                  <a:pt x="328" y="23"/>
                </a:lnTo>
                <a:lnTo>
                  <a:pt x="329" y="19"/>
                </a:lnTo>
                <a:lnTo>
                  <a:pt x="329" y="19"/>
                </a:lnTo>
                <a:lnTo>
                  <a:pt x="329" y="19"/>
                </a:lnTo>
                <a:lnTo>
                  <a:pt x="330" y="18"/>
                </a:lnTo>
                <a:lnTo>
                  <a:pt x="330" y="18"/>
                </a:lnTo>
                <a:lnTo>
                  <a:pt x="331" y="17"/>
                </a:lnTo>
                <a:lnTo>
                  <a:pt x="331" y="18"/>
                </a:lnTo>
                <a:lnTo>
                  <a:pt x="331" y="19"/>
                </a:lnTo>
                <a:lnTo>
                  <a:pt x="332" y="20"/>
                </a:lnTo>
                <a:lnTo>
                  <a:pt x="332" y="19"/>
                </a:lnTo>
                <a:lnTo>
                  <a:pt x="334" y="20"/>
                </a:lnTo>
                <a:lnTo>
                  <a:pt x="334" y="19"/>
                </a:lnTo>
                <a:lnTo>
                  <a:pt x="334" y="18"/>
                </a:lnTo>
                <a:lnTo>
                  <a:pt x="335" y="19"/>
                </a:lnTo>
                <a:lnTo>
                  <a:pt x="335" y="19"/>
                </a:lnTo>
                <a:lnTo>
                  <a:pt x="336" y="19"/>
                </a:lnTo>
                <a:lnTo>
                  <a:pt x="336" y="18"/>
                </a:lnTo>
                <a:lnTo>
                  <a:pt x="336" y="19"/>
                </a:lnTo>
                <a:lnTo>
                  <a:pt x="337" y="18"/>
                </a:lnTo>
                <a:lnTo>
                  <a:pt x="337" y="18"/>
                </a:lnTo>
                <a:lnTo>
                  <a:pt x="338" y="18"/>
                </a:lnTo>
                <a:lnTo>
                  <a:pt x="338" y="19"/>
                </a:lnTo>
                <a:lnTo>
                  <a:pt x="339" y="18"/>
                </a:lnTo>
                <a:lnTo>
                  <a:pt x="339" y="18"/>
                </a:lnTo>
                <a:lnTo>
                  <a:pt x="339" y="19"/>
                </a:lnTo>
                <a:lnTo>
                  <a:pt x="340" y="20"/>
                </a:lnTo>
                <a:lnTo>
                  <a:pt x="340" y="19"/>
                </a:lnTo>
                <a:lnTo>
                  <a:pt x="341" y="19"/>
                </a:lnTo>
                <a:lnTo>
                  <a:pt x="341" y="20"/>
                </a:lnTo>
                <a:lnTo>
                  <a:pt x="341" y="20"/>
                </a:lnTo>
                <a:lnTo>
                  <a:pt x="343" y="23"/>
                </a:lnTo>
                <a:lnTo>
                  <a:pt x="343" y="22"/>
                </a:lnTo>
                <a:lnTo>
                  <a:pt x="344" y="22"/>
                </a:lnTo>
                <a:lnTo>
                  <a:pt x="344" y="20"/>
                </a:lnTo>
                <a:lnTo>
                  <a:pt x="344" y="20"/>
                </a:lnTo>
                <a:lnTo>
                  <a:pt x="345" y="20"/>
                </a:lnTo>
                <a:lnTo>
                  <a:pt x="345" y="19"/>
                </a:lnTo>
                <a:lnTo>
                  <a:pt x="346" y="19"/>
                </a:lnTo>
                <a:lnTo>
                  <a:pt x="346" y="19"/>
                </a:lnTo>
                <a:lnTo>
                  <a:pt x="346" y="19"/>
                </a:lnTo>
                <a:lnTo>
                  <a:pt x="347" y="18"/>
                </a:lnTo>
                <a:lnTo>
                  <a:pt x="347" y="17"/>
                </a:lnTo>
                <a:lnTo>
                  <a:pt x="348" y="17"/>
                </a:lnTo>
                <a:lnTo>
                  <a:pt x="348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7"/>
                </a:lnTo>
                <a:lnTo>
                  <a:pt x="350" y="16"/>
                </a:lnTo>
                <a:lnTo>
                  <a:pt x="350" y="16"/>
                </a:lnTo>
                <a:lnTo>
                  <a:pt x="352" y="17"/>
                </a:lnTo>
                <a:lnTo>
                  <a:pt x="352" y="17"/>
                </a:lnTo>
                <a:lnTo>
                  <a:pt x="353" y="17"/>
                </a:lnTo>
                <a:lnTo>
                  <a:pt x="353" y="18"/>
                </a:lnTo>
                <a:lnTo>
                  <a:pt x="354" y="18"/>
                </a:lnTo>
                <a:lnTo>
                  <a:pt x="354" y="18"/>
                </a:lnTo>
                <a:lnTo>
                  <a:pt x="354" y="17"/>
                </a:lnTo>
                <a:lnTo>
                  <a:pt x="355" y="17"/>
                </a:lnTo>
                <a:lnTo>
                  <a:pt x="355" y="16"/>
                </a:lnTo>
                <a:lnTo>
                  <a:pt x="356" y="16"/>
                </a:lnTo>
                <a:lnTo>
                  <a:pt x="356" y="15"/>
                </a:lnTo>
                <a:lnTo>
                  <a:pt x="356" y="16"/>
                </a:lnTo>
                <a:lnTo>
                  <a:pt x="357" y="16"/>
                </a:lnTo>
                <a:lnTo>
                  <a:pt x="357" y="17"/>
                </a:lnTo>
                <a:lnTo>
                  <a:pt x="358" y="16"/>
                </a:lnTo>
                <a:lnTo>
                  <a:pt x="358" y="16"/>
                </a:lnTo>
                <a:lnTo>
                  <a:pt x="358" y="16"/>
                </a:lnTo>
                <a:lnTo>
                  <a:pt x="359" y="18"/>
                </a:lnTo>
                <a:lnTo>
                  <a:pt x="359" y="17"/>
                </a:lnTo>
                <a:lnTo>
                  <a:pt x="361" y="18"/>
                </a:lnTo>
                <a:lnTo>
                  <a:pt x="361" y="18"/>
                </a:lnTo>
                <a:lnTo>
                  <a:pt x="361" y="18"/>
                </a:lnTo>
                <a:lnTo>
                  <a:pt x="362" y="18"/>
                </a:lnTo>
                <a:lnTo>
                  <a:pt x="362" y="18"/>
                </a:lnTo>
                <a:lnTo>
                  <a:pt x="363" y="17"/>
                </a:lnTo>
                <a:lnTo>
                  <a:pt x="363" y="17"/>
                </a:lnTo>
                <a:lnTo>
                  <a:pt x="363" y="17"/>
                </a:lnTo>
                <a:lnTo>
                  <a:pt x="364" y="17"/>
                </a:lnTo>
                <a:lnTo>
                  <a:pt x="364" y="17"/>
                </a:lnTo>
                <a:lnTo>
                  <a:pt x="365" y="17"/>
                </a:lnTo>
                <a:lnTo>
                  <a:pt x="365" y="17"/>
                </a:lnTo>
                <a:lnTo>
                  <a:pt x="365" y="16"/>
                </a:lnTo>
                <a:lnTo>
                  <a:pt x="366" y="16"/>
                </a:lnTo>
                <a:lnTo>
                  <a:pt x="366" y="17"/>
                </a:lnTo>
                <a:lnTo>
                  <a:pt x="367" y="17"/>
                </a:lnTo>
                <a:lnTo>
                  <a:pt x="367" y="18"/>
                </a:lnTo>
                <a:lnTo>
                  <a:pt x="368" y="17"/>
                </a:lnTo>
                <a:lnTo>
                  <a:pt x="368" y="18"/>
                </a:lnTo>
                <a:lnTo>
                  <a:pt x="368" y="18"/>
                </a:lnTo>
                <a:lnTo>
                  <a:pt x="370" y="18"/>
                </a:lnTo>
                <a:lnTo>
                  <a:pt x="370" y="18"/>
                </a:lnTo>
                <a:lnTo>
                  <a:pt x="371" y="18"/>
                </a:lnTo>
                <a:lnTo>
                  <a:pt x="371" y="18"/>
                </a:lnTo>
                <a:lnTo>
                  <a:pt x="371" y="19"/>
                </a:lnTo>
                <a:lnTo>
                  <a:pt x="372" y="18"/>
                </a:lnTo>
                <a:lnTo>
                  <a:pt x="372" y="19"/>
                </a:lnTo>
                <a:lnTo>
                  <a:pt x="373" y="19"/>
                </a:lnTo>
                <a:lnTo>
                  <a:pt x="373" y="18"/>
                </a:lnTo>
                <a:lnTo>
                  <a:pt x="373" y="18"/>
                </a:lnTo>
                <a:lnTo>
                  <a:pt x="374" y="18"/>
                </a:lnTo>
                <a:lnTo>
                  <a:pt x="374" y="18"/>
                </a:lnTo>
                <a:lnTo>
                  <a:pt x="375" y="17"/>
                </a:lnTo>
                <a:lnTo>
                  <a:pt x="375" y="17"/>
                </a:lnTo>
                <a:lnTo>
                  <a:pt x="375" y="17"/>
                </a:lnTo>
                <a:lnTo>
                  <a:pt x="376" y="17"/>
                </a:lnTo>
                <a:lnTo>
                  <a:pt x="376" y="16"/>
                </a:lnTo>
                <a:lnTo>
                  <a:pt x="377" y="17"/>
                </a:lnTo>
                <a:lnTo>
                  <a:pt x="377" y="18"/>
                </a:lnTo>
                <a:lnTo>
                  <a:pt x="377" y="18"/>
                </a:lnTo>
                <a:lnTo>
                  <a:pt x="379" y="19"/>
                </a:lnTo>
                <a:lnTo>
                  <a:pt x="379" y="20"/>
                </a:lnTo>
                <a:lnTo>
                  <a:pt x="380" y="18"/>
                </a:lnTo>
                <a:lnTo>
                  <a:pt x="380" y="18"/>
                </a:lnTo>
                <a:lnTo>
                  <a:pt x="381" y="19"/>
                </a:lnTo>
                <a:lnTo>
                  <a:pt x="381" y="18"/>
                </a:lnTo>
                <a:lnTo>
                  <a:pt x="381" y="18"/>
                </a:lnTo>
                <a:lnTo>
                  <a:pt x="382" y="18"/>
                </a:lnTo>
                <a:lnTo>
                  <a:pt x="382" y="18"/>
                </a:lnTo>
                <a:lnTo>
                  <a:pt x="383" y="18"/>
                </a:lnTo>
                <a:lnTo>
                  <a:pt x="383" y="17"/>
                </a:lnTo>
                <a:lnTo>
                  <a:pt x="383" y="18"/>
                </a:lnTo>
                <a:lnTo>
                  <a:pt x="384" y="18"/>
                </a:lnTo>
                <a:lnTo>
                  <a:pt x="384" y="19"/>
                </a:lnTo>
                <a:lnTo>
                  <a:pt x="385" y="19"/>
                </a:lnTo>
                <a:lnTo>
                  <a:pt x="385" y="18"/>
                </a:lnTo>
                <a:lnTo>
                  <a:pt x="385" y="18"/>
                </a:lnTo>
                <a:lnTo>
                  <a:pt x="386" y="18"/>
                </a:lnTo>
                <a:lnTo>
                  <a:pt x="386" y="19"/>
                </a:lnTo>
                <a:lnTo>
                  <a:pt x="388" y="18"/>
                </a:lnTo>
                <a:lnTo>
                  <a:pt x="388" y="19"/>
                </a:lnTo>
                <a:lnTo>
                  <a:pt x="388" y="20"/>
                </a:lnTo>
                <a:lnTo>
                  <a:pt x="389" y="23"/>
                </a:lnTo>
                <a:lnTo>
                  <a:pt x="389" y="22"/>
                </a:lnTo>
                <a:lnTo>
                  <a:pt x="390" y="20"/>
                </a:lnTo>
                <a:lnTo>
                  <a:pt x="390" y="19"/>
                </a:lnTo>
                <a:lnTo>
                  <a:pt x="390" y="19"/>
                </a:lnTo>
                <a:lnTo>
                  <a:pt x="391" y="18"/>
                </a:lnTo>
                <a:lnTo>
                  <a:pt x="391" y="18"/>
                </a:lnTo>
                <a:lnTo>
                  <a:pt x="392" y="19"/>
                </a:lnTo>
                <a:lnTo>
                  <a:pt x="392" y="19"/>
                </a:lnTo>
                <a:lnTo>
                  <a:pt x="392" y="19"/>
                </a:lnTo>
                <a:lnTo>
                  <a:pt x="393" y="20"/>
                </a:lnTo>
                <a:lnTo>
                  <a:pt x="393" y="23"/>
                </a:lnTo>
                <a:lnTo>
                  <a:pt x="394" y="22"/>
                </a:lnTo>
                <a:lnTo>
                  <a:pt x="394" y="23"/>
                </a:lnTo>
                <a:lnTo>
                  <a:pt x="395" y="23"/>
                </a:lnTo>
                <a:lnTo>
                  <a:pt x="395" y="23"/>
                </a:lnTo>
                <a:lnTo>
                  <a:pt x="395" y="23"/>
                </a:lnTo>
                <a:lnTo>
                  <a:pt x="397" y="22"/>
                </a:lnTo>
                <a:lnTo>
                  <a:pt x="397" y="22"/>
                </a:lnTo>
                <a:lnTo>
                  <a:pt x="398" y="23"/>
                </a:lnTo>
                <a:lnTo>
                  <a:pt x="398" y="24"/>
                </a:lnTo>
                <a:lnTo>
                  <a:pt x="398" y="24"/>
                </a:lnTo>
                <a:lnTo>
                  <a:pt x="399" y="24"/>
                </a:lnTo>
                <a:lnTo>
                  <a:pt x="399" y="24"/>
                </a:lnTo>
                <a:lnTo>
                  <a:pt x="400" y="24"/>
                </a:lnTo>
                <a:lnTo>
                  <a:pt x="400" y="23"/>
                </a:lnTo>
                <a:lnTo>
                  <a:pt x="400" y="23"/>
                </a:lnTo>
                <a:lnTo>
                  <a:pt x="401" y="24"/>
                </a:lnTo>
                <a:lnTo>
                  <a:pt x="401" y="25"/>
                </a:lnTo>
                <a:lnTo>
                  <a:pt x="402" y="26"/>
                </a:lnTo>
                <a:lnTo>
                  <a:pt x="402" y="26"/>
                </a:lnTo>
                <a:lnTo>
                  <a:pt x="402" y="27"/>
                </a:lnTo>
                <a:lnTo>
                  <a:pt x="403" y="27"/>
                </a:lnTo>
                <a:lnTo>
                  <a:pt x="403" y="27"/>
                </a:lnTo>
                <a:lnTo>
                  <a:pt x="404" y="27"/>
                </a:lnTo>
                <a:lnTo>
                  <a:pt x="404" y="28"/>
                </a:lnTo>
                <a:lnTo>
                  <a:pt x="404" y="27"/>
                </a:lnTo>
                <a:lnTo>
                  <a:pt x="406" y="28"/>
                </a:lnTo>
                <a:lnTo>
                  <a:pt x="406" y="28"/>
                </a:lnTo>
                <a:lnTo>
                  <a:pt x="407" y="29"/>
                </a:lnTo>
                <a:lnTo>
                  <a:pt x="407" y="29"/>
                </a:lnTo>
                <a:lnTo>
                  <a:pt x="407" y="28"/>
                </a:lnTo>
                <a:lnTo>
                  <a:pt x="408" y="28"/>
                </a:lnTo>
                <a:lnTo>
                  <a:pt x="408" y="27"/>
                </a:lnTo>
                <a:lnTo>
                  <a:pt x="409" y="25"/>
                </a:lnTo>
                <a:lnTo>
                  <a:pt x="409" y="26"/>
                </a:lnTo>
                <a:lnTo>
                  <a:pt x="410" y="24"/>
                </a:lnTo>
                <a:lnTo>
                  <a:pt x="410" y="24"/>
                </a:lnTo>
                <a:lnTo>
                  <a:pt x="410" y="24"/>
                </a:lnTo>
                <a:lnTo>
                  <a:pt x="411" y="23"/>
                </a:lnTo>
                <a:lnTo>
                  <a:pt x="411" y="23"/>
                </a:lnTo>
                <a:lnTo>
                  <a:pt x="412" y="23"/>
                </a:lnTo>
                <a:lnTo>
                  <a:pt x="412" y="23"/>
                </a:lnTo>
                <a:lnTo>
                  <a:pt x="412" y="23"/>
                </a:lnTo>
                <a:lnTo>
                  <a:pt x="413" y="23"/>
                </a:lnTo>
                <a:lnTo>
                  <a:pt x="413" y="23"/>
                </a:lnTo>
                <a:lnTo>
                  <a:pt x="415" y="23"/>
                </a:lnTo>
                <a:lnTo>
                  <a:pt x="415" y="23"/>
                </a:lnTo>
                <a:lnTo>
                  <a:pt x="415" y="22"/>
                </a:lnTo>
                <a:lnTo>
                  <a:pt x="416" y="20"/>
                </a:lnTo>
                <a:lnTo>
                  <a:pt x="416" y="20"/>
                </a:lnTo>
                <a:lnTo>
                  <a:pt x="417" y="20"/>
                </a:lnTo>
                <a:lnTo>
                  <a:pt x="417" y="19"/>
                </a:lnTo>
                <a:lnTo>
                  <a:pt x="417" y="19"/>
                </a:lnTo>
                <a:lnTo>
                  <a:pt x="418" y="19"/>
                </a:lnTo>
                <a:lnTo>
                  <a:pt x="418" y="19"/>
                </a:lnTo>
                <a:lnTo>
                  <a:pt x="419" y="19"/>
                </a:lnTo>
                <a:lnTo>
                  <a:pt x="419" y="19"/>
                </a:lnTo>
                <a:lnTo>
                  <a:pt x="419" y="18"/>
                </a:lnTo>
                <a:lnTo>
                  <a:pt x="420" y="19"/>
                </a:lnTo>
                <a:lnTo>
                  <a:pt x="420" y="20"/>
                </a:lnTo>
                <a:lnTo>
                  <a:pt x="421" y="19"/>
                </a:lnTo>
                <a:lnTo>
                  <a:pt x="421" y="19"/>
                </a:lnTo>
                <a:lnTo>
                  <a:pt x="421" y="19"/>
                </a:lnTo>
                <a:lnTo>
                  <a:pt x="422" y="20"/>
                </a:lnTo>
                <a:lnTo>
                  <a:pt x="422" y="22"/>
                </a:lnTo>
                <a:lnTo>
                  <a:pt x="424" y="20"/>
                </a:lnTo>
                <a:lnTo>
                  <a:pt x="424" y="20"/>
                </a:lnTo>
                <a:lnTo>
                  <a:pt x="425" y="20"/>
                </a:lnTo>
                <a:lnTo>
                  <a:pt x="425" y="22"/>
                </a:lnTo>
                <a:lnTo>
                  <a:pt x="425" y="23"/>
                </a:lnTo>
                <a:lnTo>
                  <a:pt x="426" y="23"/>
                </a:lnTo>
                <a:lnTo>
                  <a:pt x="426" y="22"/>
                </a:lnTo>
                <a:lnTo>
                  <a:pt x="427" y="22"/>
                </a:lnTo>
                <a:lnTo>
                  <a:pt x="427" y="22"/>
                </a:lnTo>
                <a:lnTo>
                  <a:pt x="427" y="20"/>
                </a:lnTo>
                <a:lnTo>
                  <a:pt x="428" y="20"/>
                </a:lnTo>
                <a:lnTo>
                  <a:pt x="428" y="20"/>
                </a:lnTo>
                <a:lnTo>
                  <a:pt x="429" y="19"/>
                </a:lnTo>
                <a:lnTo>
                  <a:pt x="429" y="18"/>
                </a:lnTo>
                <a:lnTo>
                  <a:pt x="429" y="17"/>
                </a:lnTo>
                <a:lnTo>
                  <a:pt x="430" y="18"/>
                </a:lnTo>
                <a:lnTo>
                  <a:pt x="430" y="16"/>
                </a:lnTo>
                <a:lnTo>
                  <a:pt x="431" y="16"/>
                </a:lnTo>
                <a:lnTo>
                  <a:pt x="431" y="16"/>
                </a:lnTo>
                <a:lnTo>
                  <a:pt x="431" y="16"/>
                </a:lnTo>
                <a:lnTo>
                  <a:pt x="433" y="16"/>
                </a:lnTo>
                <a:lnTo>
                  <a:pt x="433" y="16"/>
                </a:lnTo>
                <a:lnTo>
                  <a:pt x="434" y="16"/>
                </a:lnTo>
                <a:lnTo>
                  <a:pt x="434" y="16"/>
                </a:lnTo>
                <a:lnTo>
                  <a:pt x="434" y="15"/>
                </a:lnTo>
                <a:lnTo>
                  <a:pt x="435" y="15"/>
                </a:lnTo>
                <a:lnTo>
                  <a:pt x="435" y="14"/>
                </a:lnTo>
                <a:lnTo>
                  <a:pt x="436" y="15"/>
                </a:lnTo>
                <a:lnTo>
                  <a:pt x="436" y="14"/>
                </a:lnTo>
                <a:lnTo>
                  <a:pt x="437" y="14"/>
                </a:lnTo>
                <a:lnTo>
                  <a:pt x="437" y="15"/>
                </a:lnTo>
                <a:lnTo>
                  <a:pt x="437" y="16"/>
                </a:lnTo>
                <a:lnTo>
                  <a:pt x="438" y="16"/>
                </a:lnTo>
                <a:lnTo>
                  <a:pt x="438" y="16"/>
                </a:lnTo>
                <a:lnTo>
                  <a:pt x="439" y="15"/>
                </a:lnTo>
                <a:lnTo>
                  <a:pt x="439" y="14"/>
                </a:lnTo>
                <a:lnTo>
                  <a:pt x="439" y="13"/>
                </a:lnTo>
                <a:lnTo>
                  <a:pt x="440" y="11"/>
                </a:lnTo>
                <a:lnTo>
                  <a:pt x="440" y="9"/>
                </a:lnTo>
                <a:lnTo>
                  <a:pt x="442" y="10"/>
                </a:lnTo>
                <a:lnTo>
                  <a:pt x="442" y="8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4" y="8"/>
                </a:lnTo>
                <a:lnTo>
                  <a:pt x="444" y="10"/>
                </a:lnTo>
                <a:lnTo>
                  <a:pt x="445" y="13"/>
                </a:lnTo>
                <a:lnTo>
                  <a:pt x="445" y="14"/>
                </a:lnTo>
                <a:lnTo>
                  <a:pt x="446" y="15"/>
                </a:lnTo>
                <a:lnTo>
                  <a:pt x="446" y="15"/>
                </a:lnTo>
                <a:lnTo>
                  <a:pt x="446" y="15"/>
                </a:lnTo>
                <a:lnTo>
                  <a:pt x="447" y="14"/>
                </a:lnTo>
                <a:lnTo>
                  <a:pt x="447" y="14"/>
                </a:lnTo>
                <a:lnTo>
                  <a:pt x="448" y="14"/>
                </a:lnTo>
                <a:lnTo>
                  <a:pt x="448" y="15"/>
                </a:lnTo>
                <a:lnTo>
                  <a:pt x="448" y="15"/>
                </a:lnTo>
                <a:lnTo>
                  <a:pt x="449" y="16"/>
                </a:lnTo>
                <a:lnTo>
                  <a:pt x="449" y="15"/>
                </a:lnTo>
                <a:lnTo>
                  <a:pt x="451" y="14"/>
                </a:lnTo>
                <a:lnTo>
                  <a:pt x="451" y="13"/>
                </a:lnTo>
                <a:lnTo>
                  <a:pt x="452" y="13"/>
                </a:lnTo>
                <a:lnTo>
                  <a:pt x="452" y="14"/>
                </a:lnTo>
                <a:lnTo>
                  <a:pt x="452" y="13"/>
                </a:lnTo>
                <a:lnTo>
                  <a:pt x="453" y="11"/>
                </a:lnTo>
                <a:lnTo>
                  <a:pt x="453" y="10"/>
                </a:lnTo>
                <a:lnTo>
                  <a:pt x="454" y="10"/>
                </a:lnTo>
                <a:lnTo>
                  <a:pt x="454" y="10"/>
                </a:lnTo>
                <a:lnTo>
                  <a:pt x="454" y="10"/>
                </a:lnTo>
                <a:lnTo>
                  <a:pt x="455" y="10"/>
                </a:lnTo>
                <a:lnTo>
                  <a:pt x="455" y="13"/>
                </a:lnTo>
                <a:lnTo>
                  <a:pt x="456" y="13"/>
                </a:lnTo>
                <a:lnTo>
                  <a:pt x="456" y="13"/>
                </a:lnTo>
                <a:lnTo>
                  <a:pt x="456" y="14"/>
                </a:lnTo>
                <a:lnTo>
                  <a:pt x="457" y="13"/>
                </a:lnTo>
                <a:lnTo>
                  <a:pt x="457" y="13"/>
                </a:lnTo>
                <a:lnTo>
                  <a:pt x="458" y="13"/>
                </a:lnTo>
                <a:lnTo>
                  <a:pt x="458" y="11"/>
                </a:lnTo>
                <a:lnTo>
                  <a:pt x="458" y="11"/>
                </a:lnTo>
                <a:lnTo>
                  <a:pt x="460" y="11"/>
                </a:lnTo>
                <a:lnTo>
                  <a:pt x="460" y="13"/>
                </a:lnTo>
                <a:lnTo>
                  <a:pt x="461" y="14"/>
                </a:lnTo>
                <a:lnTo>
                  <a:pt x="461" y="14"/>
                </a:lnTo>
                <a:lnTo>
                  <a:pt x="461" y="15"/>
                </a:lnTo>
                <a:lnTo>
                  <a:pt x="462" y="14"/>
                </a:lnTo>
                <a:lnTo>
                  <a:pt x="462" y="15"/>
                </a:lnTo>
                <a:lnTo>
                  <a:pt x="463" y="14"/>
                </a:lnTo>
                <a:lnTo>
                  <a:pt x="463" y="15"/>
                </a:lnTo>
                <a:lnTo>
                  <a:pt x="463" y="14"/>
                </a:lnTo>
                <a:lnTo>
                  <a:pt x="464" y="14"/>
                </a:lnTo>
                <a:lnTo>
                  <a:pt x="464" y="15"/>
                </a:lnTo>
                <a:lnTo>
                  <a:pt x="465" y="16"/>
                </a:lnTo>
                <a:lnTo>
                  <a:pt x="465" y="16"/>
                </a:lnTo>
                <a:lnTo>
                  <a:pt x="466" y="17"/>
                </a:lnTo>
                <a:lnTo>
                  <a:pt x="466" y="16"/>
                </a:lnTo>
                <a:lnTo>
                  <a:pt x="466" y="16"/>
                </a:lnTo>
                <a:lnTo>
                  <a:pt x="467" y="16"/>
                </a:lnTo>
                <a:lnTo>
                  <a:pt x="467" y="14"/>
                </a:lnTo>
                <a:lnTo>
                  <a:pt x="469" y="16"/>
                </a:lnTo>
                <a:lnTo>
                  <a:pt x="469" y="16"/>
                </a:lnTo>
                <a:lnTo>
                  <a:pt x="469" y="17"/>
                </a:lnTo>
                <a:lnTo>
                  <a:pt x="470" y="17"/>
                </a:lnTo>
                <a:lnTo>
                  <a:pt x="470" y="17"/>
                </a:lnTo>
                <a:lnTo>
                  <a:pt x="471" y="17"/>
                </a:lnTo>
                <a:lnTo>
                  <a:pt x="471" y="16"/>
                </a:lnTo>
                <a:lnTo>
                  <a:pt x="471" y="17"/>
                </a:lnTo>
                <a:lnTo>
                  <a:pt x="472" y="18"/>
                </a:lnTo>
                <a:lnTo>
                  <a:pt x="472" y="18"/>
                </a:lnTo>
                <a:lnTo>
                  <a:pt x="473" y="19"/>
                </a:lnTo>
                <a:lnTo>
                  <a:pt x="473" y="19"/>
                </a:lnTo>
                <a:lnTo>
                  <a:pt x="473" y="18"/>
                </a:lnTo>
                <a:lnTo>
                  <a:pt x="474" y="18"/>
                </a:lnTo>
                <a:lnTo>
                  <a:pt x="474" y="17"/>
                </a:lnTo>
                <a:lnTo>
                  <a:pt x="475" y="18"/>
                </a:lnTo>
                <a:lnTo>
                  <a:pt x="475" y="17"/>
                </a:lnTo>
                <a:lnTo>
                  <a:pt x="475" y="17"/>
                </a:lnTo>
                <a:lnTo>
                  <a:pt x="476" y="17"/>
                </a:lnTo>
                <a:lnTo>
                  <a:pt x="476" y="17"/>
                </a:lnTo>
                <a:lnTo>
                  <a:pt x="478" y="17"/>
                </a:lnTo>
                <a:lnTo>
                  <a:pt x="478" y="16"/>
                </a:lnTo>
                <a:lnTo>
                  <a:pt x="478" y="15"/>
                </a:lnTo>
                <a:lnTo>
                  <a:pt x="479" y="14"/>
                </a:lnTo>
                <a:lnTo>
                  <a:pt x="479" y="15"/>
                </a:lnTo>
                <a:lnTo>
                  <a:pt x="480" y="16"/>
                </a:lnTo>
                <a:lnTo>
                  <a:pt x="480" y="15"/>
                </a:lnTo>
                <a:lnTo>
                  <a:pt x="481" y="16"/>
                </a:lnTo>
                <a:lnTo>
                  <a:pt x="481" y="17"/>
                </a:lnTo>
                <a:lnTo>
                  <a:pt x="481" y="17"/>
                </a:lnTo>
                <a:lnTo>
                  <a:pt x="482" y="16"/>
                </a:lnTo>
                <a:lnTo>
                  <a:pt x="482" y="17"/>
                </a:lnTo>
                <a:lnTo>
                  <a:pt x="483" y="18"/>
                </a:lnTo>
                <a:lnTo>
                  <a:pt x="483" y="18"/>
                </a:lnTo>
                <a:lnTo>
                  <a:pt x="483" y="19"/>
                </a:lnTo>
                <a:lnTo>
                  <a:pt x="484" y="19"/>
                </a:lnTo>
                <a:lnTo>
                  <a:pt x="484" y="19"/>
                </a:lnTo>
                <a:lnTo>
                  <a:pt x="485" y="20"/>
                </a:lnTo>
                <a:lnTo>
                  <a:pt x="485" y="20"/>
                </a:lnTo>
                <a:lnTo>
                  <a:pt x="485" y="20"/>
                </a:lnTo>
                <a:lnTo>
                  <a:pt x="486" y="20"/>
                </a:lnTo>
                <a:lnTo>
                  <a:pt x="486" y="19"/>
                </a:lnTo>
                <a:lnTo>
                  <a:pt x="488" y="19"/>
                </a:lnTo>
                <a:lnTo>
                  <a:pt x="488" y="18"/>
                </a:lnTo>
                <a:lnTo>
                  <a:pt x="488" y="18"/>
                </a:lnTo>
                <a:lnTo>
                  <a:pt x="489" y="17"/>
                </a:lnTo>
                <a:lnTo>
                  <a:pt x="489" y="17"/>
                </a:lnTo>
                <a:lnTo>
                  <a:pt x="490" y="16"/>
                </a:lnTo>
                <a:lnTo>
                  <a:pt x="490" y="17"/>
                </a:lnTo>
                <a:lnTo>
                  <a:pt x="490" y="16"/>
                </a:lnTo>
                <a:lnTo>
                  <a:pt x="491" y="16"/>
                </a:lnTo>
                <a:lnTo>
                  <a:pt x="491" y="16"/>
                </a:lnTo>
                <a:lnTo>
                  <a:pt x="492" y="17"/>
                </a:lnTo>
                <a:lnTo>
                  <a:pt x="492" y="17"/>
                </a:lnTo>
                <a:lnTo>
                  <a:pt x="492" y="18"/>
                </a:lnTo>
                <a:lnTo>
                  <a:pt x="493" y="17"/>
                </a:lnTo>
                <a:lnTo>
                  <a:pt x="493" y="17"/>
                </a:lnTo>
                <a:lnTo>
                  <a:pt x="494" y="18"/>
                </a:lnTo>
                <a:lnTo>
                  <a:pt x="494" y="18"/>
                </a:lnTo>
                <a:lnTo>
                  <a:pt x="495" y="18"/>
                </a:lnTo>
                <a:lnTo>
                  <a:pt x="495" y="18"/>
                </a:lnTo>
                <a:lnTo>
                  <a:pt x="495" y="18"/>
                </a:lnTo>
                <a:lnTo>
                  <a:pt x="497" y="18"/>
                </a:lnTo>
                <a:lnTo>
                  <a:pt x="497" y="18"/>
                </a:lnTo>
                <a:lnTo>
                  <a:pt x="498" y="18"/>
                </a:lnTo>
                <a:lnTo>
                  <a:pt x="498" y="19"/>
                </a:lnTo>
                <a:lnTo>
                  <a:pt x="498" y="18"/>
                </a:lnTo>
                <a:lnTo>
                  <a:pt x="499" y="18"/>
                </a:lnTo>
                <a:lnTo>
                  <a:pt x="499" y="18"/>
                </a:lnTo>
                <a:lnTo>
                  <a:pt x="500" y="18"/>
                </a:lnTo>
                <a:lnTo>
                  <a:pt x="500" y="19"/>
                </a:lnTo>
                <a:lnTo>
                  <a:pt x="500" y="19"/>
                </a:lnTo>
                <a:lnTo>
                  <a:pt x="501" y="18"/>
                </a:lnTo>
                <a:lnTo>
                  <a:pt x="501" y="18"/>
                </a:lnTo>
                <a:lnTo>
                  <a:pt x="502" y="19"/>
                </a:lnTo>
                <a:lnTo>
                  <a:pt x="502" y="19"/>
                </a:lnTo>
                <a:lnTo>
                  <a:pt x="502" y="19"/>
                </a:lnTo>
                <a:lnTo>
                  <a:pt x="503" y="19"/>
                </a:lnTo>
                <a:lnTo>
                  <a:pt x="503" y="19"/>
                </a:lnTo>
                <a:lnTo>
                  <a:pt x="504" y="18"/>
                </a:lnTo>
                <a:lnTo>
                  <a:pt x="504" y="20"/>
                </a:lnTo>
                <a:lnTo>
                  <a:pt x="504" y="22"/>
                </a:lnTo>
                <a:lnTo>
                  <a:pt x="506" y="22"/>
                </a:lnTo>
                <a:lnTo>
                  <a:pt x="506" y="22"/>
                </a:lnTo>
                <a:lnTo>
                  <a:pt x="507" y="23"/>
                </a:lnTo>
                <a:lnTo>
                  <a:pt x="507" y="23"/>
                </a:lnTo>
                <a:lnTo>
                  <a:pt x="508" y="22"/>
                </a:lnTo>
                <a:lnTo>
                  <a:pt x="508" y="20"/>
                </a:lnTo>
                <a:lnTo>
                  <a:pt x="508" y="19"/>
                </a:lnTo>
                <a:lnTo>
                  <a:pt x="509" y="18"/>
                </a:lnTo>
                <a:lnTo>
                  <a:pt x="509" y="18"/>
                </a:lnTo>
                <a:lnTo>
                  <a:pt x="510" y="18"/>
                </a:lnTo>
                <a:lnTo>
                  <a:pt x="510" y="19"/>
                </a:lnTo>
                <a:lnTo>
                  <a:pt x="510" y="18"/>
                </a:lnTo>
                <a:lnTo>
                  <a:pt x="511" y="17"/>
                </a:lnTo>
                <a:lnTo>
                  <a:pt x="511" y="16"/>
                </a:lnTo>
                <a:lnTo>
                  <a:pt x="512" y="15"/>
                </a:lnTo>
                <a:lnTo>
                  <a:pt x="512" y="15"/>
                </a:lnTo>
                <a:lnTo>
                  <a:pt x="512" y="14"/>
                </a:lnTo>
                <a:lnTo>
                  <a:pt x="513" y="14"/>
                </a:lnTo>
                <a:lnTo>
                  <a:pt x="513" y="15"/>
                </a:lnTo>
                <a:lnTo>
                  <a:pt x="515" y="13"/>
                </a:lnTo>
                <a:lnTo>
                  <a:pt x="515" y="15"/>
                </a:lnTo>
                <a:lnTo>
                  <a:pt x="515" y="15"/>
                </a:lnTo>
                <a:lnTo>
                  <a:pt x="516" y="15"/>
                </a:lnTo>
                <a:lnTo>
                  <a:pt x="516" y="15"/>
                </a:lnTo>
                <a:lnTo>
                  <a:pt x="517" y="16"/>
                </a:lnTo>
                <a:lnTo>
                  <a:pt x="517" y="16"/>
                </a:lnTo>
                <a:lnTo>
                  <a:pt x="517" y="15"/>
                </a:lnTo>
                <a:lnTo>
                  <a:pt x="518" y="14"/>
                </a:lnTo>
                <a:lnTo>
                  <a:pt x="518" y="16"/>
                </a:lnTo>
                <a:lnTo>
                  <a:pt x="519" y="14"/>
                </a:lnTo>
                <a:lnTo>
                  <a:pt x="519" y="15"/>
                </a:lnTo>
                <a:lnTo>
                  <a:pt x="519" y="14"/>
                </a:lnTo>
                <a:lnTo>
                  <a:pt x="520" y="16"/>
                </a:lnTo>
                <a:lnTo>
                  <a:pt x="520" y="16"/>
                </a:lnTo>
                <a:lnTo>
                  <a:pt x="521" y="16"/>
                </a:lnTo>
                <a:lnTo>
                  <a:pt x="521" y="16"/>
                </a:lnTo>
                <a:lnTo>
                  <a:pt x="522" y="16"/>
                </a:lnTo>
                <a:lnTo>
                  <a:pt x="522" y="15"/>
                </a:lnTo>
                <a:lnTo>
                  <a:pt x="522" y="15"/>
                </a:lnTo>
                <a:lnTo>
                  <a:pt x="524" y="15"/>
                </a:lnTo>
                <a:lnTo>
                  <a:pt x="524" y="15"/>
                </a:lnTo>
                <a:lnTo>
                  <a:pt x="525" y="15"/>
                </a:lnTo>
                <a:lnTo>
                  <a:pt x="525" y="14"/>
                </a:lnTo>
                <a:lnTo>
                  <a:pt x="525" y="14"/>
                </a:lnTo>
                <a:lnTo>
                  <a:pt x="526" y="14"/>
                </a:lnTo>
                <a:lnTo>
                  <a:pt x="526" y="13"/>
                </a:lnTo>
                <a:lnTo>
                  <a:pt x="527" y="13"/>
                </a:lnTo>
                <a:lnTo>
                  <a:pt x="527" y="14"/>
                </a:lnTo>
                <a:lnTo>
                  <a:pt x="527" y="11"/>
                </a:lnTo>
                <a:lnTo>
                  <a:pt x="528" y="13"/>
                </a:lnTo>
                <a:lnTo>
                  <a:pt x="528" y="11"/>
                </a:lnTo>
                <a:lnTo>
                  <a:pt x="529" y="14"/>
                </a:lnTo>
                <a:lnTo>
                  <a:pt x="529" y="13"/>
                </a:lnTo>
                <a:lnTo>
                  <a:pt x="529" y="14"/>
                </a:lnTo>
                <a:lnTo>
                  <a:pt x="530" y="13"/>
                </a:lnTo>
                <a:lnTo>
                  <a:pt x="530" y="13"/>
                </a:lnTo>
                <a:lnTo>
                  <a:pt x="531" y="13"/>
                </a:lnTo>
                <a:lnTo>
                  <a:pt x="531" y="13"/>
                </a:lnTo>
                <a:lnTo>
                  <a:pt x="531" y="13"/>
                </a:lnTo>
                <a:lnTo>
                  <a:pt x="533" y="13"/>
                </a:lnTo>
                <a:lnTo>
                  <a:pt x="533" y="13"/>
                </a:lnTo>
                <a:lnTo>
                  <a:pt x="534" y="14"/>
                </a:lnTo>
                <a:lnTo>
                  <a:pt x="534" y="14"/>
                </a:lnTo>
                <a:lnTo>
                  <a:pt x="534" y="16"/>
                </a:lnTo>
                <a:lnTo>
                  <a:pt x="535" y="16"/>
                </a:lnTo>
                <a:lnTo>
                  <a:pt x="535" y="15"/>
                </a:lnTo>
                <a:lnTo>
                  <a:pt x="536" y="14"/>
                </a:lnTo>
                <a:lnTo>
                  <a:pt x="536" y="14"/>
                </a:lnTo>
                <a:lnTo>
                  <a:pt x="537" y="13"/>
                </a:lnTo>
                <a:lnTo>
                  <a:pt x="537" y="11"/>
                </a:lnTo>
                <a:lnTo>
                  <a:pt x="537" y="13"/>
                </a:lnTo>
                <a:lnTo>
                  <a:pt x="538" y="13"/>
                </a:lnTo>
                <a:lnTo>
                  <a:pt x="538" y="13"/>
                </a:lnTo>
                <a:lnTo>
                  <a:pt x="539" y="11"/>
                </a:lnTo>
                <a:lnTo>
                  <a:pt x="539" y="11"/>
                </a:lnTo>
                <a:lnTo>
                  <a:pt x="539" y="11"/>
                </a:lnTo>
                <a:lnTo>
                  <a:pt x="540" y="11"/>
                </a:lnTo>
                <a:lnTo>
                  <a:pt x="540" y="11"/>
                </a:lnTo>
                <a:lnTo>
                  <a:pt x="542" y="13"/>
                </a:lnTo>
                <a:lnTo>
                  <a:pt x="542" y="13"/>
                </a:lnTo>
                <a:lnTo>
                  <a:pt x="542" y="13"/>
                </a:lnTo>
                <a:lnTo>
                  <a:pt x="543" y="14"/>
                </a:lnTo>
                <a:lnTo>
                  <a:pt x="543" y="13"/>
                </a:lnTo>
                <a:lnTo>
                  <a:pt x="544" y="13"/>
                </a:lnTo>
                <a:lnTo>
                  <a:pt x="544" y="11"/>
                </a:lnTo>
                <a:lnTo>
                  <a:pt x="544" y="10"/>
                </a:lnTo>
                <a:lnTo>
                  <a:pt x="545" y="11"/>
                </a:lnTo>
                <a:lnTo>
                  <a:pt x="545" y="11"/>
                </a:lnTo>
                <a:lnTo>
                  <a:pt x="546" y="13"/>
                </a:lnTo>
                <a:lnTo>
                  <a:pt x="546" y="13"/>
                </a:lnTo>
                <a:lnTo>
                  <a:pt x="546" y="13"/>
                </a:lnTo>
                <a:lnTo>
                  <a:pt x="547" y="13"/>
                </a:lnTo>
                <a:lnTo>
                  <a:pt x="547" y="13"/>
                </a:lnTo>
                <a:lnTo>
                  <a:pt x="548" y="13"/>
                </a:lnTo>
                <a:lnTo>
                  <a:pt x="548" y="13"/>
                </a:lnTo>
                <a:lnTo>
                  <a:pt x="548" y="13"/>
                </a:lnTo>
                <a:lnTo>
                  <a:pt x="549" y="13"/>
                </a:lnTo>
                <a:lnTo>
                  <a:pt x="549" y="13"/>
                </a:lnTo>
                <a:lnTo>
                  <a:pt x="551" y="10"/>
                </a:lnTo>
                <a:lnTo>
                  <a:pt x="551" y="10"/>
                </a:lnTo>
                <a:lnTo>
                  <a:pt x="552" y="10"/>
                </a:lnTo>
                <a:lnTo>
                  <a:pt x="552" y="11"/>
                </a:lnTo>
                <a:lnTo>
                  <a:pt x="552" y="11"/>
                </a:lnTo>
                <a:lnTo>
                  <a:pt x="553" y="11"/>
                </a:lnTo>
                <a:lnTo>
                  <a:pt x="553" y="11"/>
                </a:lnTo>
                <a:lnTo>
                  <a:pt x="554" y="11"/>
                </a:lnTo>
                <a:lnTo>
                  <a:pt x="554" y="11"/>
                </a:lnTo>
                <a:lnTo>
                  <a:pt x="554" y="11"/>
                </a:lnTo>
                <a:lnTo>
                  <a:pt x="555" y="13"/>
                </a:lnTo>
                <a:lnTo>
                  <a:pt x="555" y="13"/>
                </a:lnTo>
                <a:lnTo>
                  <a:pt x="556" y="13"/>
                </a:lnTo>
                <a:lnTo>
                  <a:pt x="556" y="13"/>
                </a:lnTo>
                <a:lnTo>
                  <a:pt x="556" y="13"/>
                </a:lnTo>
                <a:lnTo>
                  <a:pt x="557" y="13"/>
                </a:lnTo>
                <a:lnTo>
                  <a:pt x="557" y="13"/>
                </a:lnTo>
                <a:lnTo>
                  <a:pt x="558" y="11"/>
                </a:lnTo>
                <a:lnTo>
                  <a:pt x="558" y="10"/>
                </a:lnTo>
                <a:lnTo>
                  <a:pt x="558" y="11"/>
                </a:lnTo>
                <a:lnTo>
                  <a:pt x="560" y="10"/>
                </a:lnTo>
                <a:lnTo>
                  <a:pt x="560" y="9"/>
                </a:lnTo>
                <a:lnTo>
                  <a:pt x="561" y="9"/>
                </a:lnTo>
                <a:lnTo>
                  <a:pt x="561" y="8"/>
                </a:lnTo>
                <a:lnTo>
                  <a:pt x="561" y="9"/>
                </a:lnTo>
                <a:lnTo>
                  <a:pt x="562" y="8"/>
                </a:lnTo>
                <a:lnTo>
                  <a:pt x="562" y="8"/>
                </a:lnTo>
                <a:lnTo>
                  <a:pt x="563" y="8"/>
                </a:lnTo>
                <a:lnTo>
                  <a:pt x="563" y="7"/>
                </a:lnTo>
                <a:lnTo>
                  <a:pt x="564" y="6"/>
                </a:lnTo>
                <a:lnTo>
                  <a:pt x="564" y="5"/>
                </a:lnTo>
                <a:lnTo>
                  <a:pt x="564" y="5"/>
                </a:lnTo>
                <a:lnTo>
                  <a:pt x="565" y="5"/>
                </a:lnTo>
                <a:lnTo>
                  <a:pt x="565" y="5"/>
                </a:lnTo>
                <a:lnTo>
                  <a:pt x="566" y="5"/>
                </a:lnTo>
                <a:lnTo>
                  <a:pt x="566" y="6"/>
                </a:lnTo>
                <a:lnTo>
                  <a:pt x="566" y="6"/>
                </a:lnTo>
                <a:lnTo>
                  <a:pt x="567" y="8"/>
                </a:lnTo>
                <a:lnTo>
                  <a:pt x="567" y="8"/>
                </a:lnTo>
                <a:lnTo>
                  <a:pt x="569" y="8"/>
                </a:lnTo>
                <a:lnTo>
                  <a:pt x="569" y="8"/>
                </a:lnTo>
                <a:lnTo>
                  <a:pt x="569" y="8"/>
                </a:lnTo>
                <a:lnTo>
                  <a:pt x="570" y="8"/>
                </a:lnTo>
                <a:lnTo>
                  <a:pt x="570" y="8"/>
                </a:lnTo>
                <a:lnTo>
                  <a:pt x="571" y="7"/>
                </a:lnTo>
                <a:lnTo>
                  <a:pt x="571" y="8"/>
                </a:lnTo>
                <a:lnTo>
                  <a:pt x="571" y="8"/>
                </a:lnTo>
                <a:lnTo>
                  <a:pt x="572" y="8"/>
                </a:lnTo>
                <a:lnTo>
                  <a:pt x="572" y="8"/>
                </a:lnTo>
                <a:lnTo>
                  <a:pt x="573" y="9"/>
                </a:lnTo>
                <a:lnTo>
                  <a:pt x="573" y="9"/>
                </a:lnTo>
                <a:lnTo>
                  <a:pt x="573" y="9"/>
                </a:lnTo>
                <a:lnTo>
                  <a:pt x="574" y="9"/>
                </a:lnTo>
                <a:lnTo>
                  <a:pt x="574" y="10"/>
                </a:lnTo>
                <a:lnTo>
                  <a:pt x="575" y="11"/>
                </a:lnTo>
                <a:lnTo>
                  <a:pt x="575" y="13"/>
                </a:lnTo>
                <a:lnTo>
                  <a:pt x="575" y="13"/>
                </a:lnTo>
                <a:lnTo>
                  <a:pt x="576" y="15"/>
                </a:lnTo>
                <a:lnTo>
                  <a:pt x="576" y="15"/>
                </a:lnTo>
                <a:lnTo>
                  <a:pt x="578" y="15"/>
                </a:lnTo>
                <a:lnTo>
                  <a:pt x="578" y="16"/>
                </a:lnTo>
                <a:lnTo>
                  <a:pt x="579" y="16"/>
                </a:lnTo>
                <a:lnTo>
                  <a:pt x="579" y="15"/>
                </a:lnTo>
                <a:lnTo>
                  <a:pt x="579" y="15"/>
                </a:lnTo>
                <a:lnTo>
                  <a:pt x="580" y="14"/>
                </a:lnTo>
                <a:lnTo>
                  <a:pt x="580" y="13"/>
                </a:lnTo>
                <a:lnTo>
                  <a:pt x="581" y="11"/>
                </a:lnTo>
                <a:lnTo>
                  <a:pt x="581" y="11"/>
                </a:lnTo>
                <a:lnTo>
                  <a:pt x="581" y="10"/>
                </a:lnTo>
                <a:lnTo>
                  <a:pt x="582" y="10"/>
                </a:lnTo>
                <a:lnTo>
                  <a:pt x="582" y="10"/>
                </a:lnTo>
                <a:lnTo>
                  <a:pt x="583" y="8"/>
                </a:lnTo>
                <a:lnTo>
                  <a:pt x="583" y="7"/>
                </a:lnTo>
                <a:lnTo>
                  <a:pt x="583" y="8"/>
                </a:lnTo>
                <a:lnTo>
                  <a:pt x="584" y="8"/>
                </a:lnTo>
                <a:lnTo>
                  <a:pt x="584" y="7"/>
                </a:lnTo>
                <a:lnTo>
                  <a:pt x="585" y="8"/>
                </a:lnTo>
                <a:lnTo>
                  <a:pt x="585" y="7"/>
                </a:lnTo>
                <a:lnTo>
                  <a:pt x="585" y="8"/>
                </a:lnTo>
                <a:lnTo>
                  <a:pt x="587" y="8"/>
                </a:lnTo>
                <a:lnTo>
                  <a:pt x="587" y="9"/>
                </a:lnTo>
                <a:lnTo>
                  <a:pt x="588" y="9"/>
                </a:lnTo>
                <a:lnTo>
                  <a:pt x="588" y="9"/>
                </a:lnTo>
                <a:lnTo>
                  <a:pt x="588" y="9"/>
                </a:lnTo>
                <a:lnTo>
                  <a:pt x="589" y="9"/>
                </a:lnTo>
                <a:lnTo>
                  <a:pt x="589" y="9"/>
                </a:lnTo>
                <a:lnTo>
                  <a:pt x="590" y="10"/>
                </a:lnTo>
                <a:lnTo>
                  <a:pt x="590" y="10"/>
                </a:lnTo>
                <a:lnTo>
                  <a:pt x="590" y="11"/>
                </a:lnTo>
                <a:lnTo>
                  <a:pt x="591" y="9"/>
                </a:lnTo>
                <a:lnTo>
                  <a:pt x="591" y="7"/>
                </a:lnTo>
                <a:lnTo>
                  <a:pt x="592" y="6"/>
                </a:lnTo>
                <a:lnTo>
                  <a:pt x="592" y="6"/>
                </a:lnTo>
                <a:lnTo>
                  <a:pt x="593" y="5"/>
                </a:lnTo>
                <a:lnTo>
                  <a:pt x="593" y="6"/>
                </a:lnTo>
                <a:lnTo>
                  <a:pt x="593" y="6"/>
                </a:lnTo>
                <a:lnTo>
                  <a:pt x="594" y="7"/>
                </a:lnTo>
                <a:lnTo>
                  <a:pt x="594" y="8"/>
                </a:lnTo>
                <a:lnTo>
                  <a:pt x="596" y="8"/>
                </a:lnTo>
                <a:lnTo>
                  <a:pt x="596" y="8"/>
                </a:lnTo>
                <a:lnTo>
                  <a:pt x="596" y="9"/>
                </a:lnTo>
                <a:lnTo>
                  <a:pt x="597" y="8"/>
                </a:lnTo>
                <a:lnTo>
                  <a:pt x="597" y="8"/>
                </a:lnTo>
                <a:lnTo>
                  <a:pt x="598" y="8"/>
                </a:lnTo>
                <a:lnTo>
                  <a:pt x="598" y="9"/>
                </a:lnTo>
                <a:lnTo>
                  <a:pt x="598" y="10"/>
                </a:lnTo>
                <a:lnTo>
                  <a:pt x="599" y="11"/>
                </a:lnTo>
                <a:lnTo>
                  <a:pt x="599" y="10"/>
                </a:lnTo>
                <a:lnTo>
                  <a:pt x="600" y="9"/>
                </a:lnTo>
                <a:lnTo>
                  <a:pt x="600" y="8"/>
                </a:lnTo>
                <a:lnTo>
                  <a:pt x="600" y="8"/>
                </a:lnTo>
                <a:lnTo>
                  <a:pt x="601" y="7"/>
                </a:lnTo>
                <a:lnTo>
                  <a:pt x="601" y="8"/>
                </a:lnTo>
                <a:lnTo>
                  <a:pt x="602" y="8"/>
                </a:lnTo>
                <a:lnTo>
                  <a:pt x="602" y="7"/>
                </a:lnTo>
                <a:lnTo>
                  <a:pt x="602" y="6"/>
                </a:lnTo>
                <a:lnTo>
                  <a:pt x="603" y="7"/>
                </a:lnTo>
                <a:lnTo>
                  <a:pt x="603" y="7"/>
                </a:lnTo>
                <a:lnTo>
                  <a:pt x="605" y="7"/>
                </a:lnTo>
                <a:lnTo>
                  <a:pt x="605" y="6"/>
                </a:lnTo>
                <a:lnTo>
                  <a:pt x="605" y="6"/>
                </a:lnTo>
                <a:lnTo>
                  <a:pt x="606" y="5"/>
                </a:lnTo>
                <a:lnTo>
                  <a:pt x="606" y="5"/>
                </a:lnTo>
                <a:lnTo>
                  <a:pt x="607" y="5"/>
                </a:lnTo>
                <a:lnTo>
                  <a:pt x="607" y="5"/>
                </a:lnTo>
                <a:lnTo>
                  <a:pt x="608" y="5"/>
                </a:lnTo>
                <a:lnTo>
                  <a:pt x="608" y="6"/>
                </a:lnTo>
                <a:lnTo>
                  <a:pt x="608" y="5"/>
                </a:lnTo>
                <a:lnTo>
                  <a:pt x="609" y="5"/>
                </a:lnTo>
                <a:lnTo>
                  <a:pt x="609" y="4"/>
                </a:lnTo>
                <a:lnTo>
                  <a:pt x="610" y="4"/>
                </a:lnTo>
                <a:lnTo>
                  <a:pt x="610" y="1"/>
                </a:lnTo>
                <a:lnTo>
                  <a:pt x="610" y="4"/>
                </a:lnTo>
                <a:lnTo>
                  <a:pt x="611" y="2"/>
                </a:lnTo>
                <a:lnTo>
                  <a:pt x="611" y="4"/>
                </a:lnTo>
                <a:lnTo>
                  <a:pt x="612" y="4"/>
                </a:lnTo>
                <a:lnTo>
                  <a:pt x="612" y="4"/>
                </a:lnTo>
                <a:lnTo>
                  <a:pt x="612" y="4"/>
                </a:lnTo>
                <a:lnTo>
                  <a:pt x="614" y="2"/>
                </a:lnTo>
                <a:lnTo>
                  <a:pt x="614" y="4"/>
                </a:lnTo>
                <a:lnTo>
                  <a:pt x="615" y="6"/>
                </a:lnTo>
                <a:lnTo>
                  <a:pt x="615" y="7"/>
                </a:lnTo>
                <a:lnTo>
                  <a:pt x="615" y="8"/>
                </a:lnTo>
                <a:lnTo>
                  <a:pt x="616" y="7"/>
                </a:lnTo>
                <a:lnTo>
                  <a:pt x="616" y="8"/>
                </a:lnTo>
                <a:lnTo>
                  <a:pt x="617" y="7"/>
                </a:lnTo>
                <a:lnTo>
                  <a:pt x="617" y="6"/>
                </a:lnTo>
                <a:lnTo>
                  <a:pt x="617" y="7"/>
                </a:lnTo>
                <a:lnTo>
                  <a:pt x="618" y="7"/>
                </a:lnTo>
                <a:lnTo>
                  <a:pt x="618" y="8"/>
                </a:lnTo>
                <a:lnTo>
                  <a:pt x="619" y="8"/>
                </a:lnTo>
                <a:lnTo>
                  <a:pt x="619" y="8"/>
                </a:lnTo>
                <a:lnTo>
                  <a:pt x="619" y="8"/>
                </a:lnTo>
                <a:lnTo>
                  <a:pt x="620" y="8"/>
                </a:lnTo>
                <a:lnTo>
                  <a:pt x="620" y="7"/>
                </a:lnTo>
                <a:lnTo>
                  <a:pt x="621" y="6"/>
                </a:lnTo>
                <a:lnTo>
                  <a:pt x="621" y="5"/>
                </a:lnTo>
                <a:lnTo>
                  <a:pt x="623" y="5"/>
                </a:lnTo>
                <a:lnTo>
                  <a:pt x="623" y="4"/>
                </a:lnTo>
                <a:lnTo>
                  <a:pt x="623" y="5"/>
                </a:lnTo>
                <a:lnTo>
                  <a:pt x="624" y="4"/>
                </a:lnTo>
                <a:lnTo>
                  <a:pt x="624" y="5"/>
                </a:lnTo>
                <a:lnTo>
                  <a:pt x="625" y="5"/>
                </a:lnTo>
                <a:lnTo>
                  <a:pt x="625" y="6"/>
                </a:lnTo>
                <a:lnTo>
                  <a:pt x="625" y="8"/>
                </a:lnTo>
                <a:lnTo>
                  <a:pt x="626" y="8"/>
                </a:lnTo>
                <a:lnTo>
                  <a:pt x="626" y="8"/>
                </a:lnTo>
                <a:lnTo>
                  <a:pt x="627" y="7"/>
                </a:lnTo>
                <a:lnTo>
                  <a:pt x="627" y="6"/>
                </a:lnTo>
                <a:lnTo>
                  <a:pt x="627" y="7"/>
                </a:lnTo>
                <a:lnTo>
                  <a:pt x="628" y="7"/>
                </a:lnTo>
                <a:lnTo>
                  <a:pt x="628" y="7"/>
                </a:lnTo>
                <a:lnTo>
                  <a:pt x="629" y="8"/>
                </a:lnTo>
                <a:lnTo>
                  <a:pt x="629" y="7"/>
                </a:lnTo>
                <a:lnTo>
                  <a:pt x="629" y="7"/>
                </a:lnTo>
                <a:lnTo>
                  <a:pt x="630" y="6"/>
                </a:lnTo>
                <a:lnTo>
                  <a:pt x="630" y="6"/>
                </a:lnTo>
                <a:lnTo>
                  <a:pt x="632" y="4"/>
                </a:lnTo>
                <a:lnTo>
                  <a:pt x="632" y="2"/>
                </a:lnTo>
                <a:lnTo>
                  <a:pt x="632" y="2"/>
                </a:lnTo>
                <a:lnTo>
                  <a:pt x="633" y="1"/>
                </a:lnTo>
                <a:lnTo>
                  <a:pt x="633" y="1"/>
                </a:lnTo>
                <a:lnTo>
                  <a:pt x="634" y="1"/>
                </a:lnTo>
                <a:lnTo>
                  <a:pt x="634" y="1"/>
                </a:lnTo>
                <a:lnTo>
                  <a:pt x="635" y="1"/>
                </a:lnTo>
                <a:lnTo>
                  <a:pt x="635" y="1"/>
                </a:lnTo>
                <a:lnTo>
                  <a:pt x="635" y="1"/>
                </a:lnTo>
                <a:lnTo>
                  <a:pt x="636" y="1"/>
                </a:lnTo>
                <a:lnTo>
                  <a:pt x="636" y="2"/>
                </a:lnTo>
                <a:lnTo>
                  <a:pt x="637" y="2"/>
                </a:lnTo>
                <a:lnTo>
                  <a:pt x="637" y="4"/>
                </a:lnTo>
                <a:lnTo>
                  <a:pt x="637" y="2"/>
                </a:lnTo>
                <a:lnTo>
                  <a:pt x="638" y="4"/>
                </a:lnTo>
                <a:lnTo>
                  <a:pt x="638" y="4"/>
                </a:lnTo>
                <a:lnTo>
                  <a:pt x="639" y="4"/>
                </a:lnTo>
                <a:lnTo>
                  <a:pt x="639" y="4"/>
                </a:lnTo>
                <a:lnTo>
                  <a:pt x="639" y="4"/>
                </a:lnTo>
                <a:lnTo>
                  <a:pt x="641" y="5"/>
                </a:lnTo>
                <a:lnTo>
                  <a:pt x="641" y="6"/>
                </a:lnTo>
                <a:lnTo>
                  <a:pt x="642" y="7"/>
                </a:lnTo>
                <a:lnTo>
                  <a:pt x="642" y="7"/>
                </a:lnTo>
                <a:lnTo>
                  <a:pt x="642" y="7"/>
                </a:lnTo>
                <a:lnTo>
                  <a:pt x="643" y="6"/>
                </a:lnTo>
                <a:lnTo>
                  <a:pt x="643" y="5"/>
                </a:lnTo>
                <a:lnTo>
                  <a:pt x="644" y="5"/>
                </a:lnTo>
                <a:lnTo>
                  <a:pt x="644" y="5"/>
                </a:lnTo>
                <a:lnTo>
                  <a:pt x="644" y="5"/>
                </a:lnTo>
                <a:lnTo>
                  <a:pt x="645" y="5"/>
                </a:lnTo>
                <a:lnTo>
                  <a:pt x="645" y="6"/>
                </a:lnTo>
                <a:lnTo>
                  <a:pt x="646" y="5"/>
                </a:lnTo>
                <a:lnTo>
                  <a:pt x="646" y="6"/>
                </a:lnTo>
                <a:lnTo>
                  <a:pt x="646" y="5"/>
                </a:lnTo>
                <a:lnTo>
                  <a:pt x="647" y="5"/>
                </a:lnTo>
                <a:lnTo>
                  <a:pt x="647" y="5"/>
                </a:lnTo>
                <a:lnTo>
                  <a:pt x="648" y="5"/>
                </a:lnTo>
                <a:lnTo>
                  <a:pt x="648" y="4"/>
                </a:lnTo>
                <a:lnTo>
                  <a:pt x="650" y="4"/>
                </a:lnTo>
                <a:lnTo>
                  <a:pt x="650" y="4"/>
                </a:lnTo>
                <a:lnTo>
                  <a:pt x="650" y="5"/>
                </a:lnTo>
                <a:lnTo>
                  <a:pt x="651" y="5"/>
                </a:lnTo>
                <a:lnTo>
                  <a:pt x="651" y="4"/>
                </a:lnTo>
                <a:lnTo>
                  <a:pt x="652" y="4"/>
                </a:lnTo>
                <a:lnTo>
                  <a:pt x="652" y="5"/>
                </a:lnTo>
                <a:lnTo>
                  <a:pt x="652" y="4"/>
                </a:lnTo>
                <a:lnTo>
                  <a:pt x="653" y="4"/>
                </a:lnTo>
                <a:lnTo>
                  <a:pt x="653" y="4"/>
                </a:lnTo>
                <a:lnTo>
                  <a:pt x="654" y="4"/>
                </a:lnTo>
                <a:lnTo>
                  <a:pt x="654" y="5"/>
                </a:lnTo>
                <a:lnTo>
                  <a:pt x="654" y="5"/>
                </a:lnTo>
                <a:lnTo>
                  <a:pt x="655" y="5"/>
                </a:lnTo>
                <a:lnTo>
                  <a:pt x="655" y="6"/>
                </a:lnTo>
                <a:lnTo>
                  <a:pt x="656" y="6"/>
                </a:lnTo>
                <a:lnTo>
                  <a:pt x="656" y="6"/>
                </a:lnTo>
                <a:lnTo>
                  <a:pt x="656" y="6"/>
                </a:lnTo>
                <a:lnTo>
                  <a:pt x="657" y="7"/>
                </a:lnTo>
                <a:lnTo>
                  <a:pt x="657" y="7"/>
                </a:lnTo>
                <a:lnTo>
                  <a:pt x="659" y="7"/>
                </a:lnTo>
                <a:lnTo>
                  <a:pt x="659" y="7"/>
                </a:lnTo>
                <a:lnTo>
                  <a:pt x="659" y="7"/>
                </a:lnTo>
                <a:lnTo>
                  <a:pt x="660" y="6"/>
                </a:lnTo>
                <a:lnTo>
                  <a:pt x="660" y="5"/>
                </a:lnTo>
                <a:lnTo>
                  <a:pt x="661" y="5"/>
                </a:lnTo>
                <a:lnTo>
                  <a:pt x="661" y="5"/>
                </a:lnTo>
                <a:lnTo>
                  <a:pt x="661" y="5"/>
                </a:lnTo>
                <a:lnTo>
                  <a:pt x="662" y="5"/>
                </a:lnTo>
                <a:lnTo>
                  <a:pt x="662" y="5"/>
                </a:lnTo>
                <a:lnTo>
                  <a:pt x="663" y="6"/>
                </a:lnTo>
                <a:lnTo>
                  <a:pt x="663" y="6"/>
                </a:lnTo>
                <a:lnTo>
                  <a:pt x="664" y="5"/>
                </a:lnTo>
                <a:lnTo>
                  <a:pt x="664" y="5"/>
                </a:lnTo>
                <a:lnTo>
                  <a:pt x="664" y="5"/>
                </a:lnTo>
                <a:lnTo>
                  <a:pt x="665" y="6"/>
                </a:lnTo>
                <a:lnTo>
                  <a:pt x="665" y="7"/>
                </a:lnTo>
                <a:lnTo>
                  <a:pt x="666" y="7"/>
                </a:lnTo>
                <a:lnTo>
                  <a:pt x="666" y="7"/>
                </a:lnTo>
                <a:lnTo>
                  <a:pt x="666" y="7"/>
                </a:lnTo>
                <a:lnTo>
                  <a:pt x="668" y="8"/>
                </a:lnTo>
                <a:lnTo>
                  <a:pt x="668" y="7"/>
                </a:lnTo>
                <a:lnTo>
                  <a:pt x="669" y="7"/>
                </a:lnTo>
                <a:lnTo>
                  <a:pt x="669" y="9"/>
                </a:lnTo>
                <a:lnTo>
                  <a:pt x="669" y="10"/>
                </a:lnTo>
                <a:lnTo>
                  <a:pt x="670" y="9"/>
                </a:lnTo>
                <a:lnTo>
                  <a:pt x="670" y="9"/>
                </a:lnTo>
                <a:lnTo>
                  <a:pt x="671" y="8"/>
                </a:lnTo>
                <a:lnTo>
                  <a:pt x="671" y="8"/>
                </a:lnTo>
                <a:lnTo>
                  <a:pt x="671" y="7"/>
                </a:lnTo>
                <a:lnTo>
                  <a:pt x="672" y="7"/>
                </a:lnTo>
                <a:lnTo>
                  <a:pt x="672" y="5"/>
                </a:lnTo>
                <a:lnTo>
                  <a:pt x="673" y="6"/>
                </a:lnTo>
                <a:lnTo>
                  <a:pt x="673" y="5"/>
                </a:lnTo>
                <a:lnTo>
                  <a:pt x="673" y="6"/>
                </a:lnTo>
                <a:lnTo>
                  <a:pt x="674" y="6"/>
                </a:lnTo>
                <a:lnTo>
                  <a:pt x="674" y="6"/>
                </a:lnTo>
                <a:lnTo>
                  <a:pt x="675" y="6"/>
                </a:lnTo>
                <a:lnTo>
                  <a:pt x="675" y="7"/>
                </a:lnTo>
                <a:lnTo>
                  <a:pt x="675" y="8"/>
                </a:lnTo>
                <a:lnTo>
                  <a:pt x="677" y="8"/>
                </a:lnTo>
                <a:lnTo>
                  <a:pt x="677" y="8"/>
                </a:lnTo>
                <a:lnTo>
                  <a:pt x="678" y="6"/>
                </a:lnTo>
                <a:lnTo>
                  <a:pt x="678" y="8"/>
                </a:lnTo>
                <a:lnTo>
                  <a:pt x="679" y="7"/>
                </a:lnTo>
                <a:lnTo>
                  <a:pt x="679" y="8"/>
                </a:lnTo>
                <a:lnTo>
                  <a:pt x="679" y="8"/>
                </a:lnTo>
                <a:lnTo>
                  <a:pt x="680" y="8"/>
                </a:lnTo>
                <a:lnTo>
                  <a:pt x="680" y="9"/>
                </a:lnTo>
                <a:lnTo>
                  <a:pt x="681" y="9"/>
                </a:lnTo>
                <a:lnTo>
                  <a:pt x="681" y="9"/>
                </a:lnTo>
                <a:lnTo>
                  <a:pt x="681" y="8"/>
                </a:lnTo>
                <a:lnTo>
                  <a:pt x="682" y="8"/>
                </a:lnTo>
                <a:lnTo>
                  <a:pt x="682" y="8"/>
                </a:lnTo>
                <a:lnTo>
                  <a:pt x="683" y="7"/>
                </a:lnTo>
                <a:lnTo>
                  <a:pt x="683" y="7"/>
                </a:lnTo>
                <a:lnTo>
                  <a:pt x="683" y="7"/>
                </a:lnTo>
                <a:lnTo>
                  <a:pt x="684" y="8"/>
                </a:lnTo>
                <a:lnTo>
                  <a:pt x="684" y="6"/>
                </a:lnTo>
                <a:lnTo>
                  <a:pt x="686" y="7"/>
                </a:lnTo>
                <a:lnTo>
                  <a:pt x="686" y="7"/>
                </a:lnTo>
                <a:lnTo>
                  <a:pt x="686" y="7"/>
                </a:lnTo>
                <a:lnTo>
                  <a:pt x="687" y="6"/>
                </a:lnTo>
                <a:lnTo>
                  <a:pt x="687" y="6"/>
                </a:lnTo>
                <a:lnTo>
                  <a:pt x="688" y="5"/>
                </a:lnTo>
                <a:lnTo>
                  <a:pt x="688" y="6"/>
                </a:lnTo>
                <a:lnTo>
                  <a:pt x="688" y="6"/>
                </a:lnTo>
                <a:lnTo>
                  <a:pt x="689" y="6"/>
                </a:lnTo>
                <a:lnTo>
                  <a:pt x="689" y="6"/>
                </a:lnTo>
                <a:lnTo>
                  <a:pt x="690" y="6"/>
                </a:lnTo>
                <a:lnTo>
                  <a:pt x="690" y="5"/>
                </a:lnTo>
                <a:lnTo>
                  <a:pt x="691" y="5"/>
                </a:lnTo>
                <a:lnTo>
                  <a:pt x="691" y="4"/>
                </a:lnTo>
                <a:lnTo>
                  <a:pt x="691" y="5"/>
                </a:lnTo>
                <a:lnTo>
                  <a:pt x="692" y="4"/>
                </a:lnTo>
                <a:lnTo>
                  <a:pt x="692" y="4"/>
                </a:lnTo>
                <a:lnTo>
                  <a:pt x="693" y="4"/>
                </a:lnTo>
                <a:lnTo>
                  <a:pt x="693" y="5"/>
                </a:lnTo>
                <a:lnTo>
                  <a:pt x="693" y="4"/>
                </a:lnTo>
                <a:lnTo>
                  <a:pt x="695" y="4"/>
                </a:lnTo>
                <a:lnTo>
                  <a:pt x="695" y="5"/>
                </a:lnTo>
                <a:lnTo>
                  <a:pt x="696" y="5"/>
                </a:lnTo>
                <a:lnTo>
                  <a:pt x="696" y="5"/>
                </a:lnTo>
                <a:lnTo>
                  <a:pt x="696" y="5"/>
                </a:lnTo>
                <a:lnTo>
                  <a:pt x="697" y="5"/>
                </a:lnTo>
                <a:lnTo>
                  <a:pt x="697" y="6"/>
                </a:lnTo>
                <a:lnTo>
                  <a:pt x="698" y="6"/>
                </a:lnTo>
                <a:lnTo>
                  <a:pt x="698" y="6"/>
                </a:lnTo>
                <a:lnTo>
                  <a:pt x="698" y="5"/>
                </a:lnTo>
                <a:lnTo>
                  <a:pt x="699" y="7"/>
                </a:lnTo>
                <a:lnTo>
                  <a:pt x="699" y="6"/>
                </a:lnTo>
                <a:lnTo>
                  <a:pt x="700" y="6"/>
                </a:lnTo>
                <a:lnTo>
                  <a:pt x="700" y="4"/>
                </a:lnTo>
                <a:lnTo>
                  <a:pt x="700" y="4"/>
                </a:lnTo>
                <a:lnTo>
                  <a:pt x="701" y="4"/>
                </a:lnTo>
                <a:lnTo>
                  <a:pt x="701" y="1"/>
                </a:lnTo>
                <a:lnTo>
                  <a:pt x="702" y="0"/>
                </a:lnTo>
                <a:lnTo>
                  <a:pt x="702" y="0"/>
                </a:lnTo>
                <a:lnTo>
                  <a:pt x="702" y="1"/>
                </a:lnTo>
                <a:lnTo>
                  <a:pt x="704" y="2"/>
                </a:lnTo>
                <a:lnTo>
                  <a:pt x="704" y="2"/>
                </a:lnTo>
                <a:lnTo>
                  <a:pt x="705" y="2"/>
                </a:lnTo>
                <a:lnTo>
                  <a:pt x="705" y="2"/>
                </a:lnTo>
                <a:lnTo>
                  <a:pt x="706" y="2"/>
                </a:lnTo>
                <a:lnTo>
                  <a:pt x="706" y="0"/>
                </a:lnTo>
                <a:lnTo>
                  <a:pt x="706" y="2"/>
                </a:lnTo>
                <a:lnTo>
                  <a:pt x="707" y="1"/>
                </a:lnTo>
                <a:lnTo>
                  <a:pt x="707" y="2"/>
                </a:lnTo>
                <a:lnTo>
                  <a:pt x="708" y="4"/>
                </a:lnTo>
                <a:lnTo>
                  <a:pt x="708" y="2"/>
                </a:lnTo>
                <a:lnTo>
                  <a:pt x="708" y="2"/>
                </a:lnTo>
                <a:lnTo>
                  <a:pt x="709" y="2"/>
                </a:lnTo>
                <a:lnTo>
                  <a:pt x="709" y="4"/>
                </a:lnTo>
                <a:lnTo>
                  <a:pt x="710" y="4"/>
                </a:lnTo>
                <a:lnTo>
                  <a:pt x="710" y="2"/>
                </a:lnTo>
                <a:lnTo>
                  <a:pt x="710" y="4"/>
                </a:lnTo>
                <a:lnTo>
                  <a:pt x="711" y="4"/>
                </a:lnTo>
                <a:lnTo>
                  <a:pt x="711" y="4"/>
                </a:lnTo>
                <a:lnTo>
                  <a:pt x="713" y="6"/>
                </a:lnTo>
                <a:lnTo>
                  <a:pt x="713" y="7"/>
                </a:lnTo>
                <a:lnTo>
                  <a:pt x="713" y="7"/>
                </a:lnTo>
                <a:lnTo>
                  <a:pt x="714" y="6"/>
                </a:lnTo>
                <a:lnTo>
                  <a:pt x="714" y="7"/>
                </a:lnTo>
                <a:lnTo>
                  <a:pt x="715" y="6"/>
                </a:lnTo>
                <a:lnTo>
                  <a:pt x="715" y="6"/>
                </a:lnTo>
                <a:lnTo>
                  <a:pt x="715" y="5"/>
                </a:lnTo>
                <a:lnTo>
                  <a:pt x="716" y="5"/>
                </a:lnTo>
                <a:lnTo>
                  <a:pt x="716" y="4"/>
                </a:lnTo>
                <a:lnTo>
                  <a:pt x="717" y="5"/>
                </a:lnTo>
                <a:lnTo>
                  <a:pt x="717" y="6"/>
                </a:lnTo>
                <a:lnTo>
                  <a:pt x="717" y="7"/>
                </a:lnTo>
                <a:lnTo>
                  <a:pt x="718" y="8"/>
                </a:lnTo>
                <a:lnTo>
                  <a:pt x="718" y="8"/>
                </a:lnTo>
                <a:lnTo>
                  <a:pt x="719" y="8"/>
                </a:lnTo>
                <a:lnTo>
                  <a:pt x="719" y="8"/>
                </a:lnTo>
                <a:lnTo>
                  <a:pt x="720" y="7"/>
                </a:lnTo>
                <a:lnTo>
                  <a:pt x="720" y="7"/>
                </a:lnTo>
                <a:lnTo>
                  <a:pt x="720" y="6"/>
                </a:lnTo>
                <a:lnTo>
                  <a:pt x="722" y="5"/>
                </a:lnTo>
                <a:lnTo>
                  <a:pt x="722" y="4"/>
                </a:lnTo>
                <a:lnTo>
                  <a:pt x="723" y="4"/>
                </a:lnTo>
                <a:lnTo>
                  <a:pt x="723" y="4"/>
                </a:lnTo>
                <a:lnTo>
                  <a:pt x="723" y="4"/>
                </a:lnTo>
                <a:lnTo>
                  <a:pt x="724" y="4"/>
                </a:lnTo>
                <a:lnTo>
                  <a:pt x="724" y="4"/>
                </a:lnTo>
                <a:lnTo>
                  <a:pt x="725" y="5"/>
                </a:lnTo>
                <a:lnTo>
                  <a:pt x="725" y="5"/>
                </a:lnTo>
                <a:lnTo>
                  <a:pt x="725" y="6"/>
                </a:lnTo>
                <a:lnTo>
                  <a:pt x="726" y="5"/>
                </a:lnTo>
                <a:lnTo>
                  <a:pt x="726" y="5"/>
                </a:lnTo>
                <a:lnTo>
                  <a:pt x="727" y="4"/>
                </a:lnTo>
                <a:lnTo>
                  <a:pt x="727" y="4"/>
                </a:lnTo>
                <a:lnTo>
                  <a:pt x="727" y="4"/>
                </a:lnTo>
                <a:lnTo>
                  <a:pt x="728" y="4"/>
                </a:lnTo>
                <a:lnTo>
                  <a:pt x="728" y="4"/>
                </a:lnTo>
                <a:lnTo>
                  <a:pt x="729" y="4"/>
                </a:lnTo>
                <a:lnTo>
                  <a:pt x="729" y="4"/>
                </a:lnTo>
                <a:lnTo>
                  <a:pt x="729" y="4"/>
                </a:lnTo>
                <a:lnTo>
                  <a:pt x="731" y="4"/>
                </a:lnTo>
                <a:lnTo>
                  <a:pt x="731" y="4"/>
                </a:lnTo>
                <a:lnTo>
                  <a:pt x="732" y="4"/>
                </a:lnTo>
                <a:lnTo>
                  <a:pt x="732" y="4"/>
                </a:lnTo>
                <a:lnTo>
                  <a:pt x="732" y="2"/>
                </a:lnTo>
                <a:lnTo>
                  <a:pt x="733" y="2"/>
                </a:lnTo>
                <a:lnTo>
                  <a:pt x="733" y="2"/>
                </a:lnTo>
                <a:lnTo>
                  <a:pt x="734" y="1"/>
                </a:lnTo>
                <a:lnTo>
                  <a:pt x="734" y="1"/>
                </a:lnTo>
                <a:lnTo>
                  <a:pt x="735" y="1"/>
                </a:lnTo>
                <a:lnTo>
                  <a:pt x="735" y="1"/>
                </a:lnTo>
                <a:lnTo>
                  <a:pt x="735" y="2"/>
                </a:lnTo>
                <a:lnTo>
                  <a:pt x="736" y="1"/>
                </a:lnTo>
                <a:lnTo>
                  <a:pt x="736" y="4"/>
                </a:lnTo>
                <a:lnTo>
                  <a:pt x="737" y="4"/>
                </a:lnTo>
                <a:lnTo>
                  <a:pt x="737" y="5"/>
                </a:lnTo>
                <a:lnTo>
                  <a:pt x="737" y="7"/>
                </a:lnTo>
                <a:lnTo>
                  <a:pt x="738" y="7"/>
                </a:lnTo>
                <a:lnTo>
                  <a:pt x="738" y="9"/>
                </a:lnTo>
                <a:lnTo>
                  <a:pt x="740" y="9"/>
                </a:lnTo>
                <a:lnTo>
                  <a:pt x="740" y="11"/>
                </a:lnTo>
                <a:lnTo>
                  <a:pt x="740" y="11"/>
                </a:lnTo>
                <a:lnTo>
                  <a:pt x="741" y="11"/>
                </a:lnTo>
                <a:lnTo>
                  <a:pt x="741" y="11"/>
                </a:lnTo>
                <a:lnTo>
                  <a:pt x="742" y="11"/>
                </a:lnTo>
                <a:lnTo>
                  <a:pt x="742" y="9"/>
                </a:lnTo>
                <a:lnTo>
                  <a:pt x="742" y="9"/>
                </a:lnTo>
                <a:lnTo>
                  <a:pt x="743" y="10"/>
                </a:lnTo>
                <a:lnTo>
                  <a:pt x="743" y="10"/>
                </a:lnTo>
                <a:lnTo>
                  <a:pt x="744" y="10"/>
                </a:lnTo>
                <a:lnTo>
                  <a:pt x="744" y="10"/>
                </a:lnTo>
                <a:lnTo>
                  <a:pt x="744" y="9"/>
                </a:lnTo>
                <a:lnTo>
                  <a:pt x="745" y="9"/>
                </a:lnTo>
                <a:lnTo>
                  <a:pt x="745" y="9"/>
                </a:lnTo>
                <a:lnTo>
                  <a:pt x="746" y="9"/>
                </a:lnTo>
                <a:lnTo>
                  <a:pt x="746" y="9"/>
                </a:lnTo>
                <a:lnTo>
                  <a:pt x="747" y="10"/>
                </a:lnTo>
                <a:lnTo>
                  <a:pt x="747" y="9"/>
                </a:lnTo>
                <a:lnTo>
                  <a:pt x="747" y="10"/>
                </a:lnTo>
                <a:lnTo>
                  <a:pt x="749" y="10"/>
                </a:lnTo>
                <a:lnTo>
                  <a:pt x="749" y="10"/>
                </a:lnTo>
                <a:lnTo>
                  <a:pt x="750" y="9"/>
                </a:lnTo>
                <a:lnTo>
                  <a:pt x="750" y="9"/>
                </a:lnTo>
                <a:lnTo>
                  <a:pt x="750" y="10"/>
                </a:lnTo>
                <a:lnTo>
                  <a:pt x="751" y="10"/>
                </a:lnTo>
                <a:lnTo>
                  <a:pt x="751" y="9"/>
                </a:lnTo>
                <a:lnTo>
                  <a:pt x="752" y="10"/>
                </a:lnTo>
                <a:lnTo>
                  <a:pt x="752" y="8"/>
                </a:lnTo>
                <a:lnTo>
                  <a:pt x="752" y="9"/>
                </a:lnTo>
                <a:lnTo>
                  <a:pt x="753" y="8"/>
                </a:lnTo>
                <a:lnTo>
                  <a:pt x="753" y="9"/>
                </a:lnTo>
                <a:lnTo>
                  <a:pt x="754" y="9"/>
                </a:lnTo>
                <a:lnTo>
                  <a:pt x="754" y="10"/>
                </a:lnTo>
                <a:lnTo>
                  <a:pt x="754" y="10"/>
                </a:lnTo>
                <a:lnTo>
                  <a:pt x="755" y="10"/>
                </a:lnTo>
                <a:lnTo>
                  <a:pt x="755" y="13"/>
                </a:lnTo>
                <a:lnTo>
                  <a:pt x="756" y="13"/>
                </a:lnTo>
                <a:lnTo>
                  <a:pt x="756" y="13"/>
                </a:lnTo>
                <a:lnTo>
                  <a:pt x="756" y="11"/>
                </a:lnTo>
                <a:lnTo>
                  <a:pt x="758" y="11"/>
                </a:lnTo>
                <a:lnTo>
                  <a:pt x="758" y="11"/>
                </a:lnTo>
                <a:lnTo>
                  <a:pt x="759" y="11"/>
                </a:lnTo>
                <a:lnTo>
                  <a:pt x="759" y="11"/>
                </a:lnTo>
                <a:lnTo>
                  <a:pt x="759" y="13"/>
                </a:lnTo>
                <a:lnTo>
                  <a:pt x="760" y="14"/>
                </a:lnTo>
                <a:lnTo>
                  <a:pt x="760" y="15"/>
                </a:lnTo>
                <a:lnTo>
                  <a:pt x="761" y="14"/>
                </a:lnTo>
                <a:lnTo>
                  <a:pt x="761" y="14"/>
                </a:lnTo>
                <a:lnTo>
                  <a:pt x="762" y="14"/>
                </a:lnTo>
                <a:lnTo>
                  <a:pt x="762" y="13"/>
                </a:lnTo>
                <a:lnTo>
                  <a:pt x="762" y="10"/>
                </a:lnTo>
                <a:lnTo>
                  <a:pt x="763" y="8"/>
                </a:lnTo>
                <a:lnTo>
                  <a:pt x="763" y="8"/>
                </a:lnTo>
                <a:lnTo>
                  <a:pt x="764" y="7"/>
                </a:lnTo>
                <a:lnTo>
                  <a:pt x="764" y="6"/>
                </a:lnTo>
                <a:lnTo>
                  <a:pt x="764" y="6"/>
                </a:lnTo>
                <a:lnTo>
                  <a:pt x="765" y="6"/>
                </a:lnTo>
                <a:lnTo>
                  <a:pt x="765" y="6"/>
                </a:lnTo>
                <a:lnTo>
                  <a:pt x="767" y="7"/>
                </a:lnTo>
                <a:lnTo>
                  <a:pt x="767" y="9"/>
                </a:lnTo>
                <a:lnTo>
                  <a:pt x="767" y="10"/>
                </a:lnTo>
                <a:lnTo>
                  <a:pt x="768" y="11"/>
                </a:lnTo>
                <a:lnTo>
                  <a:pt x="768" y="11"/>
                </a:lnTo>
                <a:lnTo>
                  <a:pt x="769" y="11"/>
                </a:lnTo>
                <a:lnTo>
                  <a:pt x="769" y="11"/>
                </a:lnTo>
                <a:lnTo>
                  <a:pt x="769" y="11"/>
                </a:lnTo>
                <a:lnTo>
                  <a:pt x="770" y="11"/>
                </a:lnTo>
                <a:lnTo>
                  <a:pt x="770" y="13"/>
                </a:lnTo>
                <a:lnTo>
                  <a:pt x="771" y="13"/>
                </a:lnTo>
                <a:lnTo>
                  <a:pt x="771" y="13"/>
                </a:lnTo>
                <a:lnTo>
                  <a:pt x="771" y="13"/>
                </a:lnTo>
                <a:lnTo>
                  <a:pt x="772" y="11"/>
                </a:lnTo>
                <a:lnTo>
                  <a:pt x="772" y="10"/>
                </a:lnTo>
                <a:lnTo>
                  <a:pt x="773" y="11"/>
                </a:lnTo>
                <a:lnTo>
                  <a:pt x="773" y="11"/>
                </a:lnTo>
                <a:lnTo>
                  <a:pt x="773" y="9"/>
                </a:lnTo>
                <a:lnTo>
                  <a:pt x="774" y="10"/>
                </a:lnTo>
                <a:lnTo>
                  <a:pt x="774" y="9"/>
                </a:lnTo>
                <a:lnTo>
                  <a:pt x="776" y="9"/>
                </a:lnTo>
                <a:lnTo>
                  <a:pt x="776" y="8"/>
                </a:lnTo>
                <a:lnTo>
                  <a:pt x="777" y="8"/>
                </a:lnTo>
                <a:lnTo>
                  <a:pt x="777" y="8"/>
                </a:lnTo>
                <a:lnTo>
                  <a:pt x="777" y="9"/>
                </a:lnTo>
                <a:lnTo>
                  <a:pt x="778" y="9"/>
                </a:lnTo>
                <a:lnTo>
                  <a:pt x="778" y="9"/>
                </a:lnTo>
                <a:lnTo>
                  <a:pt x="779" y="9"/>
                </a:lnTo>
                <a:lnTo>
                  <a:pt x="779" y="10"/>
                </a:lnTo>
                <a:lnTo>
                  <a:pt x="779" y="11"/>
                </a:lnTo>
                <a:lnTo>
                  <a:pt x="780" y="10"/>
                </a:lnTo>
                <a:lnTo>
                  <a:pt x="780" y="9"/>
                </a:lnTo>
                <a:lnTo>
                  <a:pt x="781" y="9"/>
                </a:lnTo>
                <a:lnTo>
                  <a:pt x="781" y="9"/>
                </a:lnTo>
                <a:lnTo>
                  <a:pt x="781" y="10"/>
                </a:lnTo>
                <a:lnTo>
                  <a:pt x="782" y="10"/>
                </a:lnTo>
                <a:lnTo>
                  <a:pt x="782" y="9"/>
                </a:lnTo>
                <a:lnTo>
                  <a:pt x="783" y="9"/>
                </a:lnTo>
                <a:lnTo>
                  <a:pt x="783" y="9"/>
                </a:lnTo>
                <a:lnTo>
                  <a:pt x="783" y="10"/>
                </a:lnTo>
                <a:lnTo>
                  <a:pt x="784" y="10"/>
                </a:lnTo>
                <a:lnTo>
                  <a:pt x="784" y="10"/>
                </a:lnTo>
                <a:lnTo>
                  <a:pt x="786" y="10"/>
                </a:lnTo>
                <a:lnTo>
                  <a:pt x="786" y="9"/>
                </a:lnTo>
                <a:lnTo>
                  <a:pt x="786" y="8"/>
                </a:lnTo>
                <a:lnTo>
                  <a:pt x="787" y="7"/>
                </a:lnTo>
                <a:lnTo>
                  <a:pt x="787" y="7"/>
                </a:lnTo>
                <a:lnTo>
                  <a:pt x="788" y="7"/>
                </a:lnTo>
                <a:lnTo>
                  <a:pt x="788" y="8"/>
                </a:lnTo>
                <a:lnTo>
                  <a:pt x="788" y="8"/>
                </a:lnTo>
                <a:lnTo>
                  <a:pt x="789" y="8"/>
                </a:lnTo>
                <a:lnTo>
                  <a:pt x="789" y="8"/>
                </a:lnTo>
                <a:lnTo>
                  <a:pt x="790" y="8"/>
                </a:lnTo>
                <a:lnTo>
                  <a:pt x="790" y="8"/>
                </a:lnTo>
                <a:lnTo>
                  <a:pt x="791" y="7"/>
                </a:lnTo>
                <a:lnTo>
                  <a:pt x="791" y="6"/>
                </a:lnTo>
                <a:lnTo>
                  <a:pt x="791" y="5"/>
                </a:lnTo>
                <a:lnTo>
                  <a:pt x="792" y="6"/>
                </a:lnTo>
                <a:lnTo>
                  <a:pt x="792" y="6"/>
                </a:lnTo>
                <a:lnTo>
                  <a:pt x="793" y="7"/>
                </a:lnTo>
                <a:lnTo>
                  <a:pt x="793" y="7"/>
                </a:lnTo>
                <a:lnTo>
                  <a:pt x="793" y="7"/>
                </a:lnTo>
                <a:lnTo>
                  <a:pt x="795" y="8"/>
                </a:lnTo>
                <a:lnTo>
                  <a:pt x="795" y="9"/>
                </a:lnTo>
                <a:lnTo>
                  <a:pt x="796" y="9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8" y="8"/>
                </a:lnTo>
                <a:lnTo>
                  <a:pt x="798" y="9"/>
                </a:lnTo>
                <a:lnTo>
                  <a:pt x="798" y="9"/>
                </a:lnTo>
                <a:lnTo>
                  <a:pt x="799" y="9"/>
                </a:lnTo>
                <a:lnTo>
                  <a:pt x="799" y="10"/>
                </a:lnTo>
                <a:lnTo>
                  <a:pt x="800" y="11"/>
                </a:lnTo>
                <a:lnTo>
                  <a:pt x="800" y="10"/>
                </a:lnTo>
                <a:lnTo>
                  <a:pt x="800" y="11"/>
                </a:lnTo>
                <a:lnTo>
                  <a:pt x="801" y="13"/>
                </a:lnTo>
                <a:lnTo>
                  <a:pt x="801" y="13"/>
                </a:lnTo>
                <a:lnTo>
                  <a:pt x="802" y="15"/>
                </a:lnTo>
                <a:lnTo>
                  <a:pt x="802" y="15"/>
                </a:lnTo>
                <a:lnTo>
                  <a:pt x="802" y="14"/>
                </a:lnTo>
                <a:lnTo>
                  <a:pt x="804" y="15"/>
                </a:lnTo>
                <a:lnTo>
                  <a:pt x="804" y="15"/>
                </a:lnTo>
                <a:lnTo>
                  <a:pt x="805" y="15"/>
                </a:lnTo>
                <a:lnTo>
                  <a:pt x="805" y="15"/>
                </a:lnTo>
                <a:lnTo>
                  <a:pt x="806" y="15"/>
                </a:lnTo>
                <a:lnTo>
                  <a:pt x="806" y="15"/>
                </a:lnTo>
                <a:lnTo>
                  <a:pt x="806" y="15"/>
                </a:lnTo>
                <a:lnTo>
                  <a:pt x="807" y="15"/>
                </a:lnTo>
                <a:lnTo>
                  <a:pt x="807" y="16"/>
                </a:lnTo>
                <a:lnTo>
                  <a:pt x="808" y="17"/>
                </a:lnTo>
                <a:lnTo>
                  <a:pt x="808" y="16"/>
                </a:lnTo>
                <a:lnTo>
                  <a:pt x="808" y="17"/>
                </a:lnTo>
                <a:lnTo>
                  <a:pt x="809" y="18"/>
                </a:lnTo>
                <a:lnTo>
                  <a:pt x="809" y="19"/>
                </a:lnTo>
                <a:lnTo>
                  <a:pt x="810" y="19"/>
                </a:lnTo>
                <a:lnTo>
                  <a:pt x="810" y="20"/>
                </a:lnTo>
                <a:lnTo>
                  <a:pt x="810" y="20"/>
                </a:lnTo>
                <a:lnTo>
                  <a:pt x="811" y="22"/>
                </a:lnTo>
                <a:lnTo>
                  <a:pt x="811" y="20"/>
                </a:lnTo>
                <a:lnTo>
                  <a:pt x="813" y="20"/>
                </a:lnTo>
                <a:lnTo>
                  <a:pt x="813" y="18"/>
                </a:lnTo>
                <a:lnTo>
                  <a:pt x="813" y="19"/>
                </a:lnTo>
                <a:lnTo>
                  <a:pt x="814" y="19"/>
                </a:lnTo>
                <a:lnTo>
                  <a:pt x="814" y="19"/>
                </a:lnTo>
                <a:lnTo>
                  <a:pt x="815" y="18"/>
                </a:lnTo>
                <a:lnTo>
                  <a:pt x="815" y="17"/>
                </a:lnTo>
                <a:lnTo>
                  <a:pt x="815" y="18"/>
                </a:lnTo>
                <a:lnTo>
                  <a:pt x="816" y="17"/>
                </a:lnTo>
                <a:lnTo>
                  <a:pt x="816" y="17"/>
                </a:lnTo>
                <a:lnTo>
                  <a:pt x="817" y="16"/>
                </a:lnTo>
                <a:lnTo>
                  <a:pt x="817" y="17"/>
                </a:lnTo>
                <a:lnTo>
                  <a:pt x="818" y="16"/>
                </a:lnTo>
                <a:lnTo>
                  <a:pt x="818" y="17"/>
                </a:lnTo>
                <a:lnTo>
                  <a:pt x="818" y="17"/>
                </a:lnTo>
                <a:lnTo>
                  <a:pt x="819" y="18"/>
                </a:lnTo>
                <a:lnTo>
                  <a:pt x="819" y="18"/>
                </a:lnTo>
                <a:lnTo>
                  <a:pt x="820" y="20"/>
                </a:lnTo>
                <a:lnTo>
                  <a:pt x="820" y="22"/>
                </a:lnTo>
                <a:lnTo>
                  <a:pt x="820" y="22"/>
                </a:lnTo>
                <a:lnTo>
                  <a:pt x="822" y="24"/>
                </a:lnTo>
                <a:lnTo>
                  <a:pt x="822" y="25"/>
                </a:lnTo>
                <a:lnTo>
                  <a:pt x="823" y="26"/>
                </a:lnTo>
                <a:lnTo>
                  <a:pt x="823" y="27"/>
                </a:lnTo>
                <a:lnTo>
                  <a:pt x="823" y="28"/>
                </a:lnTo>
                <a:lnTo>
                  <a:pt x="824" y="27"/>
                </a:lnTo>
                <a:lnTo>
                  <a:pt x="824" y="27"/>
                </a:lnTo>
                <a:lnTo>
                  <a:pt x="825" y="27"/>
                </a:lnTo>
                <a:lnTo>
                  <a:pt x="825" y="25"/>
                </a:lnTo>
                <a:lnTo>
                  <a:pt x="825" y="25"/>
                </a:lnTo>
                <a:lnTo>
                  <a:pt x="826" y="25"/>
                </a:lnTo>
                <a:lnTo>
                  <a:pt x="826" y="25"/>
                </a:lnTo>
                <a:lnTo>
                  <a:pt x="827" y="26"/>
                </a:lnTo>
                <a:lnTo>
                  <a:pt x="827" y="27"/>
                </a:lnTo>
                <a:lnTo>
                  <a:pt x="827" y="27"/>
                </a:lnTo>
                <a:lnTo>
                  <a:pt x="828" y="29"/>
                </a:lnTo>
                <a:lnTo>
                  <a:pt x="828" y="28"/>
                </a:lnTo>
                <a:lnTo>
                  <a:pt x="829" y="27"/>
                </a:lnTo>
                <a:lnTo>
                  <a:pt x="829" y="26"/>
                </a:lnTo>
                <a:lnTo>
                  <a:pt x="829" y="26"/>
                </a:lnTo>
                <a:lnTo>
                  <a:pt x="831" y="26"/>
                </a:lnTo>
                <a:lnTo>
                  <a:pt x="831" y="25"/>
                </a:lnTo>
                <a:lnTo>
                  <a:pt x="832" y="25"/>
                </a:lnTo>
                <a:lnTo>
                  <a:pt x="832" y="25"/>
                </a:lnTo>
                <a:lnTo>
                  <a:pt x="833" y="25"/>
                </a:lnTo>
                <a:lnTo>
                  <a:pt x="833" y="25"/>
                </a:lnTo>
                <a:lnTo>
                  <a:pt x="833" y="25"/>
                </a:lnTo>
                <a:lnTo>
                  <a:pt x="834" y="25"/>
                </a:lnTo>
                <a:lnTo>
                  <a:pt x="834" y="26"/>
                </a:lnTo>
                <a:lnTo>
                  <a:pt x="835" y="26"/>
                </a:lnTo>
                <a:lnTo>
                  <a:pt x="835" y="26"/>
                </a:lnTo>
                <a:lnTo>
                  <a:pt x="835" y="27"/>
                </a:lnTo>
                <a:lnTo>
                  <a:pt x="836" y="26"/>
                </a:lnTo>
                <a:lnTo>
                  <a:pt x="836" y="25"/>
                </a:lnTo>
                <a:lnTo>
                  <a:pt x="837" y="25"/>
                </a:lnTo>
                <a:lnTo>
                  <a:pt x="837" y="25"/>
                </a:lnTo>
                <a:lnTo>
                  <a:pt x="837" y="25"/>
                </a:lnTo>
                <a:lnTo>
                  <a:pt x="838" y="26"/>
                </a:lnTo>
                <a:lnTo>
                  <a:pt x="838" y="26"/>
                </a:lnTo>
                <a:lnTo>
                  <a:pt x="840" y="27"/>
                </a:lnTo>
                <a:lnTo>
                  <a:pt x="840" y="27"/>
                </a:lnTo>
                <a:lnTo>
                  <a:pt x="840" y="27"/>
                </a:lnTo>
                <a:lnTo>
                  <a:pt x="841" y="27"/>
                </a:lnTo>
                <a:lnTo>
                  <a:pt x="841" y="28"/>
                </a:lnTo>
                <a:lnTo>
                  <a:pt x="842" y="28"/>
                </a:lnTo>
                <a:lnTo>
                  <a:pt x="842" y="27"/>
                </a:lnTo>
                <a:lnTo>
                  <a:pt x="842" y="26"/>
                </a:lnTo>
                <a:lnTo>
                  <a:pt x="843" y="26"/>
                </a:lnTo>
                <a:lnTo>
                  <a:pt x="843" y="25"/>
                </a:lnTo>
                <a:lnTo>
                  <a:pt x="844" y="25"/>
                </a:lnTo>
                <a:lnTo>
                  <a:pt x="844" y="25"/>
                </a:lnTo>
                <a:lnTo>
                  <a:pt x="844" y="25"/>
                </a:lnTo>
                <a:lnTo>
                  <a:pt x="845" y="26"/>
                </a:lnTo>
                <a:lnTo>
                  <a:pt x="845" y="26"/>
                </a:lnTo>
                <a:lnTo>
                  <a:pt x="846" y="27"/>
                </a:lnTo>
                <a:lnTo>
                  <a:pt x="846" y="27"/>
                </a:lnTo>
                <a:lnTo>
                  <a:pt x="847" y="27"/>
                </a:lnTo>
                <a:lnTo>
                  <a:pt x="847" y="28"/>
                </a:lnTo>
                <a:lnTo>
                  <a:pt x="847" y="29"/>
                </a:lnTo>
                <a:lnTo>
                  <a:pt x="849" y="29"/>
                </a:lnTo>
                <a:lnTo>
                  <a:pt x="849" y="31"/>
                </a:lnTo>
                <a:lnTo>
                  <a:pt x="850" y="29"/>
                </a:lnTo>
                <a:lnTo>
                  <a:pt x="850" y="31"/>
                </a:lnTo>
                <a:lnTo>
                  <a:pt x="850" y="32"/>
                </a:lnTo>
                <a:lnTo>
                  <a:pt x="851" y="29"/>
                </a:lnTo>
                <a:lnTo>
                  <a:pt x="851" y="29"/>
                </a:lnTo>
                <a:lnTo>
                  <a:pt x="852" y="29"/>
                </a:lnTo>
                <a:lnTo>
                  <a:pt x="852" y="29"/>
                </a:lnTo>
                <a:lnTo>
                  <a:pt x="852" y="28"/>
                </a:lnTo>
                <a:lnTo>
                  <a:pt x="853" y="29"/>
                </a:lnTo>
                <a:lnTo>
                  <a:pt x="853" y="29"/>
                </a:lnTo>
                <a:lnTo>
                  <a:pt x="854" y="31"/>
                </a:lnTo>
                <a:lnTo>
                  <a:pt x="854" y="29"/>
                </a:lnTo>
                <a:lnTo>
                  <a:pt x="854" y="29"/>
                </a:lnTo>
                <a:lnTo>
                  <a:pt x="855" y="29"/>
                </a:lnTo>
                <a:lnTo>
                  <a:pt x="855" y="28"/>
                </a:lnTo>
                <a:lnTo>
                  <a:pt x="856" y="26"/>
                </a:lnTo>
                <a:lnTo>
                  <a:pt x="856" y="25"/>
                </a:lnTo>
                <a:lnTo>
                  <a:pt x="856" y="25"/>
                </a:lnTo>
                <a:lnTo>
                  <a:pt x="858" y="26"/>
                </a:lnTo>
                <a:lnTo>
                  <a:pt x="858" y="28"/>
                </a:lnTo>
                <a:lnTo>
                  <a:pt x="859" y="28"/>
                </a:lnTo>
                <a:lnTo>
                  <a:pt x="859" y="29"/>
                </a:lnTo>
                <a:lnTo>
                  <a:pt x="859" y="27"/>
                </a:lnTo>
                <a:lnTo>
                  <a:pt x="860" y="27"/>
                </a:lnTo>
                <a:lnTo>
                  <a:pt x="860" y="27"/>
                </a:lnTo>
                <a:lnTo>
                  <a:pt x="861" y="27"/>
                </a:lnTo>
                <a:lnTo>
                  <a:pt x="861" y="25"/>
                </a:lnTo>
                <a:lnTo>
                  <a:pt x="862" y="26"/>
                </a:lnTo>
                <a:lnTo>
                  <a:pt x="862" y="26"/>
                </a:lnTo>
                <a:lnTo>
                  <a:pt x="862" y="24"/>
                </a:lnTo>
                <a:lnTo>
                  <a:pt x="863" y="24"/>
                </a:lnTo>
                <a:lnTo>
                  <a:pt x="863" y="24"/>
                </a:lnTo>
                <a:lnTo>
                  <a:pt x="864" y="25"/>
                </a:lnTo>
                <a:lnTo>
                  <a:pt x="864" y="27"/>
                </a:lnTo>
                <a:lnTo>
                  <a:pt x="864" y="27"/>
                </a:lnTo>
                <a:lnTo>
                  <a:pt x="865" y="28"/>
                </a:lnTo>
                <a:lnTo>
                  <a:pt x="865" y="28"/>
                </a:lnTo>
                <a:lnTo>
                  <a:pt x="867" y="27"/>
                </a:lnTo>
                <a:lnTo>
                  <a:pt x="867" y="28"/>
                </a:lnTo>
                <a:lnTo>
                  <a:pt x="867" y="27"/>
                </a:lnTo>
                <a:lnTo>
                  <a:pt x="868" y="26"/>
                </a:lnTo>
                <a:lnTo>
                  <a:pt x="868" y="26"/>
                </a:lnTo>
                <a:lnTo>
                  <a:pt x="869" y="26"/>
                </a:lnTo>
                <a:lnTo>
                  <a:pt x="869" y="27"/>
                </a:lnTo>
                <a:lnTo>
                  <a:pt x="869" y="27"/>
                </a:lnTo>
                <a:lnTo>
                  <a:pt x="870" y="26"/>
                </a:lnTo>
                <a:lnTo>
                  <a:pt x="870" y="26"/>
                </a:lnTo>
                <a:lnTo>
                  <a:pt x="871" y="26"/>
                </a:lnTo>
                <a:lnTo>
                  <a:pt x="871" y="25"/>
                </a:lnTo>
                <a:lnTo>
                  <a:pt x="871" y="24"/>
                </a:lnTo>
                <a:lnTo>
                  <a:pt x="872" y="24"/>
                </a:lnTo>
                <a:lnTo>
                  <a:pt x="872" y="24"/>
                </a:lnTo>
                <a:lnTo>
                  <a:pt x="873" y="24"/>
                </a:lnTo>
                <a:lnTo>
                  <a:pt x="873" y="24"/>
                </a:lnTo>
                <a:lnTo>
                  <a:pt x="874" y="23"/>
                </a:lnTo>
                <a:lnTo>
                  <a:pt x="874" y="23"/>
                </a:lnTo>
                <a:lnTo>
                  <a:pt x="874" y="24"/>
                </a:lnTo>
                <a:lnTo>
                  <a:pt x="876" y="23"/>
                </a:lnTo>
                <a:lnTo>
                  <a:pt x="876" y="23"/>
                </a:lnTo>
                <a:lnTo>
                  <a:pt x="877" y="20"/>
                </a:lnTo>
                <a:lnTo>
                  <a:pt x="877" y="22"/>
                </a:lnTo>
                <a:lnTo>
                  <a:pt x="877" y="22"/>
                </a:lnTo>
                <a:lnTo>
                  <a:pt x="878" y="22"/>
                </a:lnTo>
                <a:lnTo>
                  <a:pt x="878" y="23"/>
                </a:lnTo>
                <a:lnTo>
                  <a:pt x="879" y="25"/>
                </a:lnTo>
                <a:lnTo>
                  <a:pt x="879" y="25"/>
                </a:lnTo>
                <a:lnTo>
                  <a:pt x="879" y="26"/>
                </a:lnTo>
                <a:lnTo>
                  <a:pt x="880" y="26"/>
                </a:lnTo>
                <a:lnTo>
                  <a:pt x="880" y="26"/>
                </a:lnTo>
                <a:lnTo>
                  <a:pt x="881" y="27"/>
                </a:lnTo>
                <a:lnTo>
                  <a:pt x="881" y="26"/>
                </a:lnTo>
                <a:lnTo>
                  <a:pt x="881" y="27"/>
                </a:lnTo>
                <a:lnTo>
                  <a:pt x="882" y="27"/>
                </a:lnTo>
                <a:lnTo>
                  <a:pt x="882" y="27"/>
                </a:lnTo>
                <a:lnTo>
                  <a:pt x="883" y="28"/>
                </a:lnTo>
                <a:lnTo>
                  <a:pt x="883" y="29"/>
                </a:lnTo>
                <a:lnTo>
                  <a:pt x="883" y="31"/>
                </a:lnTo>
                <a:lnTo>
                  <a:pt x="885" y="29"/>
                </a:lnTo>
                <a:lnTo>
                  <a:pt x="885" y="28"/>
                </a:lnTo>
                <a:lnTo>
                  <a:pt x="886" y="27"/>
                </a:lnTo>
                <a:lnTo>
                  <a:pt x="886" y="25"/>
                </a:lnTo>
                <a:lnTo>
                  <a:pt x="886" y="25"/>
                </a:lnTo>
                <a:lnTo>
                  <a:pt x="887" y="24"/>
                </a:lnTo>
                <a:lnTo>
                  <a:pt x="887" y="23"/>
                </a:lnTo>
                <a:lnTo>
                  <a:pt x="888" y="22"/>
                </a:lnTo>
                <a:lnTo>
                  <a:pt x="888" y="20"/>
                </a:lnTo>
                <a:lnTo>
                  <a:pt x="889" y="20"/>
                </a:lnTo>
                <a:lnTo>
                  <a:pt x="889" y="23"/>
                </a:lnTo>
                <a:lnTo>
                  <a:pt x="889" y="23"/>
                </a:lnTo>
                <a:lnTo>
                  <a:pt x="890" y="23"/>
                </a:lnTo>
                <a:lnTo>
                  <a:pt x="890" y="22"/>
                </a:lnTo>
                <a:lnTo>
                  <a:pt x="891" y="23"/>
                </a:lnTo>
                <a:lnTo>
                  <a:pt x="891" y="23"/>
                </a:lnTo>
                <a:lnTo>
                  <a:pt x="891" y="23"/>
                </a:lnTo>
                <a:lnTo>
                  <a:pt x="892" y="23"/>
                </a:lnTo>
                <a:lnTo>
                  <a:pt x="892" y="23"/>
                </a:lnTo>
                <a:lnTo>
                  <a:pt x="894" y="23"/>
                </a:lnTo>
                <a:lnTo>
                  <a:pt x="894" y="24"/>
                </a:lnTo>
                <a:lnTo>
                  <a:pt x="894" y="25"/>
                </a:lnTo>
                <a:lnTo>
                  <a:pt x="895" y="25"/>
                </a:lnTo>
                <a:lnTo>
                  <a:pt x="895" y="24"/>
                </a:lnTo>
                <a:lnTo>
                  <a:pt x="896" y="24"/>
                </a:lnTo>
                <a:lnTo>
                  <a:pt x="896" y="23"/>
                </a:lnTo>
                <a:lnTo>
                  <a:pt x="896" y="22"/>
                </a:lnTo>
                <a:lnTo>
                  <a:pt x="897" y="20"/>
                </a:lnTo>
                <a:lnTo>
                  <a:pt x="897" y="19"/>
                </a:lnTo>
                <a:lnTo>
                  <a:pt x="898" y="19"/>
                </a:lnTo>
                <a:lnTo>
                  <a:pt x="898" y="20"/>
                </a:lnTo>
                <a:lnTo>
                  <a:pt x="898" y="20"/>
                </a:lnTo>
                <a:lnTo>
                  <a:pt x="899" y="20"/>
                </a:lnTo>
                <a:lnTo>
                  <a:pt x="899" y="20"/>
                </a:lnTo>
                <a:lnTo>
                  <a:pt x="900" y="22"/>
                </a:lnTo>
                <a:lnTo>
                  <a:pt x="900" y="22"/>
                </a:lnTo>
                <a:lnTo>
                  <a:pt x="900" y="22"/>
                </a:lnTo>
                <a:lnTo>
                  <a:pt x="901" y="23"/>
                </a:lnTo>
                <a:lnTo>
                  <a:pt x="901" y="24"/>
                </a:lnTo>
                <a:lnTo>
                  <a:pt x="903" y="25"/>
                </a:lnTo>
                <a:lnTo>
                  <a:pt x="903" y="26"/>
                </a:lnTo>
                <a:lnTo>
                  <a:pt x="904" y="25"/>
                </a:lnTo>
                <a:lnTo>
                  <a:pt x="904" y="24"/>
                </a:lnTo>
                <a:lnTo>
                  <a:pt x="904" y="23"/>
                </a:lnTo>
                <a:lnTo>
                  <a:pt x="905" y="23"/>
                </a:lnTo>
                <a:lnTo>
                  <a:pt x="905" y="23"/>
                </a:lnTo>
                <a:lnTo>
                  <a:pt x="906" y="23"/>
                </a:lnTo>
                <a:lnTo>
                  <a:pt x="906" y="24"/>
                </a:lnTo>
                <a:lnTo>
                  <a:pt x="906" y="24"/>
                </a:lnTo>
                <a:lnTo>
                  <a:pt x="907" y="25"/>
                </a:lnTo>
                <a:lnTo>
                  <a:pt x="907" y="25"/>
                </a:lnTo>
                <a:lnTo>
                  <a:pt x="908" y="25"/>
                </a:lnTo>
                <a:lnTo>
                  <a:pt x="908" y="25"/>
                </a:lnTo>
                <a:lnTo>
                  <a:pt x="908" y="25"/>
                </a:lnTo>
                <a:lnTo>
                  <a:pt x="909" y="25"/>
                </a:lnTo>
                <a:lnTo>
                  <a:pt x="909" y="23"/>
                </a:lnTo>
                <a:lnTo>
                  <a:pt x="910" y="23"/>
                </a:lnTo>
                <a:lnTo>
                  <a:pt x="910" y="22"/>
                </a:lnTo>
                <a:lnTo>
                  <a:pt x="910" y="22"/>
                </a:lnTo>
                <a:lnTo>
                  <a:pt x="912" y="23"/>
                </a:lnTo>
                <a:lnTo>
                  <a:pt x="912" y="23"/>
                </a:lnTo>
                <a:lnTo>
                  <a:pt x="913" y="23"/>
                </a:lnTo>
                <a:lnTo>
                  <a:pt x="913" y="23"/>
                </a:lnTo>
                <a:lnTo>
                  <a:pt x="913" y="22"/>
                </a:lnTo>
                <a:lnTo>
                  <a:pt x="914" y="26"/>
                </a:lnTo>
                <a:lnTo>
                  <a:pt x="914" y="44"/>
                </a:lnTo>
                <a:lnTo>
                  <a:pt x="915" y="55"/>
                </a:lnTo>
                <a:lnTo>
                  <a:pt x="915" y="58"/>
                </a:lnTo>
                <a:lnTo>
                  <a:pt x="915" y="56"/>
                </a:lnTo>
                <a:lnTo>
                  <a:pt x="916" y="54"/>
                </a:lnTo>
                <a:lnTo>
                  <a:pt x="916" y="52"/>
                </a:lnTo>
                <a:lnTo>
                  <a:pt x="917" y="53"/>
                </a:lnTo>
                <a:lnTo>
                  <a:pt x="917" y="55"/>
                </a:lnTo>
                <a:lnTo>
                  <a:pt x="918" y="58"/>
                </a:lnTo>
                <a:lnTo>
                  <a:pt x="918" y="61"/>
                </a:lnTo>
                <a:lnTo>
                  <a:pt x="918" y="65"/>
                </a:lnTo>
                <a:lnTo>
                  <a:pt x="919" y="72"/>
                </a:lnTo>
                <a:lnTo>
                  <a:pt x="919" y="78"/>
                </a:lnTo>
                <a:lnTo>
                  <a:pt x="921" y="83"/>
                </a:lnTo>
                <a:lnTo>
                  <a:pt x="921" y="89"/>
                </a:lnTo>
                <a:lnTo>
                  <a:pt x="921" y="96"/>
                </a:lnTo>
                <a:lnTo>
                  <a:pt x="922" y="101"/>
                </a:lnTo>
                <a:lnTo>
                  <a:pt x="922" y="107"/>
                </a:lnTo>
                <a:lnTo>
                  <a:pt x="923" y="114"/>
                </a:lnTo>
                <a:lnTo>
                  <a:pt x="923" y="119"/>
                </a:lnTo>
                <a:lnTo>
                  <a:pt x="923" y="125"/>
                </a:lnTo>
                <a:lnTo>
                  <a:pt x="924" y="131"/>
                </a:lnTo>
                <a:lnTo>
                  <a:pt x="924" y="135"/>
                </a:lnTo>
                <a:lnTo>
                  <a:pt x="925" y="142"/>
                </a:lnTo>
                <a:lnTo>
                  <a:pt x="925" y="147"/>
                </a:lnTo>
                <a:lnTo>
                  <a:pt x="925" y="153"/>
                </a:lnTo>
                <a:lnTo>
                  <a:pt x="926" y="160"/>
                </a:lnTo>
                <a:lnTo>
                  <a:pt x="926" y="164"/>
                </a:lnTo>
                <a:lnTo>
                  <a:pt x="927" y="170"/>
                </a:lnTo>
                <a:lnTo>
                  <a:pt x="927" y="173"/>
                </a:lnTo>
                <a:lnTo>
                  <a:pt x="927" y="177"/>
                </a:lnTo>
                <a:lnTo>
                  <a:pt x="928" y="182"/>
                </a:lnTo>
                <a:lnTo>
                  <a:pt x="928" y="185"/>
                </a:lnTo>
                <a:lnTo>
                  <a:pt x="930" y="189"/>
                </a:lnTo>
                <a:lnTo>
                  <a:pt x="930" y="192"/>
                </a:lnTo>
                <a:lnTo>
                  <a:pt x="930" y="196"/>
                </a:lnTo>
                <a:lnTo>
                  <a:pt x="931" y="199"/>
                </a:lnTo>
                <a:lnTo>
                  <a:pt x="931" y="204"/>
                </a:lnTo>
                <a:lnTo>
                  <a:pt x="932" y="207"/>
                </a:lnTo>
                <a:lnTo>
                  <a:pt x="932" y="210"/>
                </a:lnTo>
                <a:lnTo>
                  <a:pt x="933" y="213"/>
                </a:lnTo>
                <a:lnTo>
                  <a:pt x="933" y="216"/>
                </a:lnTo>
                <a:lnTo>
                  <a:pt x="933" y="219"/>
                </a:lnTo>
                <a:lnTo>
                  <a:pt x="934" y="222"/>
                </a:lnTo>
                <a:lnTo>
                  <a:pt x="934" y="223"/>
                </a:lnTo>
                <a:lnTo>
                  <a:pt x="935" y="226"/>
                </a:lnTo>
                <a:lnTo>
                  <a:pt x="935" y="229"/>
                </a:lnTo>
                <a:lnTo>
                  <a:pt x="935" y="233"/>
                </a:lnTo>
                <a:lnTo>
                  <a:pt x="936" y="235"/>
                </a:lnTo>
                <a:lnTo>
                  <a:pt x="936" y="238"/>
                </a:lnTo>
                <a:lnTo>
                  <a:pt x="937" y="241"/>
                </a:lnTo>
                <a:lnTo>
                  <a:pt x="937" y="244"/>
                </a:lnTo>
                <a:lnTo>
                  <a:pt x="937" y="246"/>
                </a:lnTo>
                <a:lnTo>
                  <a:pt x="939" y="251"/>
                </a:lnTo>
                <a:lnTo>
                  <a:pt x="939" y="254"/>
                </a:lnTo>
                <a:lnTo>
                  <a:pt x="940" y="259"/>
                </a:lnTo>
                <a:lnTo>
                  <a:pt x="940" y="262"/>
                </a:lnTo>
                <a:lnTo>
                  <a:pt x="940" y="265"/>
                </a:lnTo>
                <a:lnTo>
                  <a:pt x="941" y="269"/>
                </a:lnTo>
                <a:lnTo>
                  <a:pt x="941" y="271"/>
                </a:lnTo>
                <a:lnTo>
                  <a:pt x="942" y="274"/>
                </a:lnTo>
                <a:lnTo>
                  <a:pt x="942" y="279"/>
                </a:lnTo>
                <a:lnTo>
                  <a:pt x="942" y="282"/>
                </a:lnTo>
                <a:lnTo>
                  <a:pt x="943" y="286"/>
                </a:lnTo>
                <a:lnTo>
                  <a:pt x="943" y="289"/>
                </a:lnTo>
                <a:lnTo>
                  <a:pt x="944" y="290"/>
                </a:lnTo>
                <a:lnTo>
                  <a:pt x="944" y="292"/>
                </a:lnTo>
                <a:lnTo>
                  <a:pt x="945" y="296"/>
                </a:lnTo>
                <a:lnTo>
                  <a:pt x="945" y="299"/>
                </a:lnTo>
                <a:lnTo>
                  <a:pt x="945" y="301"/>
                </a:lnTo>
                <a:lnTo>
                  <a:pt x="946" y="305"/>
                </a:lnTo>
                <a:lnTo>
                  <a:pt x="946" y="307"/>
                </a:lnTo>
                <a:lnTo>
                  <a:pt x="948" y="309"/>
                </a:lnTo>
                <a:lnTo>
                  <a:pt x="948" y="310"/>
                </a:lnTo>
                <a:lnTo>
                  <a:pt x="948" y="313"/>
                </a:lnTo>
                <a:lnTo>
                  <a:pt x="949" y="317"/>
                </a:lnTo>
                <a:lnTo>
                  <a:pt x="949" y="323"/>
                </a:lnTo>
                <a:lnTo>
                  <a:pt x="950" y="327"/>
                </a:lnTo>
                <a:lnTo>
                  <a:pt x="950" y="331"/>
                </a:lnTo>
                <a:lnTo>
                  <a:pt x="950" y="334"/>
                </a:lnTo>
                <a:lnTo>
                  <a:pt x="951" y="337"/>
                </a:lnTo>
                <a:lnTo>
                  <a:pt x="951" y="338"/>
                </a:lnTo>
                <a:lnTo>
                  <a:pt x="952" y="341"/>
                </a:lnTo>
                <a:lnTo>
                  <a:pt x="952" y="345"/>
                </a:lnTo>
                <a:lnTo>
                  <a:pt x="952" y="346"/>
                </a:lnTo>
                <a:lnTo>
                  <a:pt x="953" y="347"/>
                </a:lnTo>
                <a:lnTo>
                  <a:pt x="953" y="350"/>
                </a:lnTo>
                <a:lnTo>
                  <a:pt x="954" y="352"/>
                </a:lnTo>
                <a:lnTo>
                  <a:pt x="954" y="355"/>
                </a:lnTo>
                <a:lnTo>
                  <a:pt x="954" y="359"/>
                </a:lnTo>
                <a:lnTo>
                  <a:pt x="955" y="362"/>
                </a:lnTo>
                <a:lnTo>
                  <a:pt x="955" y="363"/>
                </a:lnTo>
                <a:lnTo>
                  <a:pt x="957" y="365"/>
                </a:lnTo>
                <a:lnTo>
                  <a:pt x="957" y="367"/>
                </a:lnTo>
                <a:lnTo>
                  <a:pt x="957" y="370"/>
                </a:lnTo>
                <a:lnTo>
                  <a:pt x="958" y="371"/>
                </a:lnTo>
                <a:lnTo>
                  <a:pt x="958" y="372"/>
                </a:lnTo>
                <a:lnTo>
                  <a:pt x="959" y="374"/>
                </a:lnTo>
                <a:lnTo>
                  <a:pt x="959" y="376"/>
                </a:lnTo>
                <a:lnTo>
                  <a:pt x="960" y="378"/>
                </a:lnTo>
                <a:lnTo>
                  <a:pt x="960" y="381"/>
                </a:lnTo>
                <a:lnTo>
                  <a:pt x="960" y="382"/>
                </a:lnTo>
                <a:lnTo>
                  <a:pt x="961" y="385"/>
                </a:lnTo>
                <a:lnTo>
                  <a:pt x="961" y="388"/>
                </a:lnTo>
                <a:lnTo>
                  <a:pt x="962" y="390"/>
                </a:lnTo>
                <a:lnTo>
                  <a:pt x="962" y="392"/>
                </a:lnTo>
                <a:lnTo>
                  <a:pt x="962" y="396"/>
                </a:lnTo>
                <a:lnTo>
                  <a:pt x="963" y="397"/>
                </a:lnTo>
                <a:lnTo>
                  <a:pt x="963" y="398"/>
                </a:lnTo>
                <a:lnTo>
                  <a:pt x="964" y="399"/>
                </a:lnTo>
                <a:lnTo>
                  <a:pt x="964" y="400"/>
                </a:lnTo>
                <a:lnTo>
                  <a:pt x="964" y="401"/>
                </a:lnTo>
                <a:lnTo>
                  <a:pt x="966" y="404"/>
                </a:lnTo>
                <a:lnTo>
                  <a:pt x="966" y="407"/>
                </a:lnTo>
                <a:lnTo>
                  <a:pt x="967" y="409"/>
                </a:lnTo>
                <a:lnTo>
                  <a:pt x="967" y="410"/>
                </a:lnTo>
                <a:lnTo>
                  <a:pt x="967" y="413"/>
                </a:lnTo>
                <a:lnTo>
                  <a:pt x="968" y="413"/>
                </a:lnTo>
                <a:lnTo>
                  <a:pt x="968" y="414"/>
                </a:lnTo>
                <a:lnTo>
                  <a:pt x="969" y="415"/>
                </a:lnTo>
                <a:lnTo>
                  <a:pt x="969" y="418"/>
                </a:lnTo>
                <a:lnTo>
                  <a:pt x="969" y="419"/>
                </a:lnTo>
                <a:lnTo>
                  <a:pt x="970" y="421"/>
                </a:lnTo>
                <a:lnTo>
                  <a:pt x="970" y="423"/>
                </a:lnTo>
                <a:lnTo>
                  <a:pt x="971" y="424"/>
                </a:lnTo>
                <a:lnTo>
                  <a:pt x="971" y="426"/>
                </a:lnTo>
                <a:lnTo>
                  <a:pt x="971" y="428"/>
                </a:lnTo>
                <a:lnTo>
                  <a:pt x="972" y="431"/>
                </a:lnTo>
                <a:lnTo>
                  <a:pt x="972" y="433"/>
                </a:lnTo>
                <a:lnTo>
                  <a:pt x="973" y="436"/>
                </a:lnTo>
                <a:lnTo>
                  <a:pt x="973" y="438"/>
                </a:lnTo>
                <a:lnTo>
                  <a:pt x="975" y="441"/>
                </a:lnTo>
                <a:lnTo>
                  <a:pt x="975" y="442"/>
                </a:lnTo>
                <a:lnTo>
                  <a:pt x="975" y="443"/>
                </a:lnTo>
                <a:lnTo>
                  <a:pt x="976" y="444"/>
                </a:lnTo>
                <a:lnTo>
                  <a:pt x="976" y="445"/>
                </a:lnTo>
                <a:lnTo>
                  <a:pt x="977" y="446"/>
                </a:lnTo>
                <a:lnTo>
                  <a:pt x="977" y="449"/>
                </a:lnTo>
                <a:lnTo>
                  <a:pt x="977" y="450"/>
                </a:lnTo>
                <a:lnTo>
                  <a:pt x="978" y="450"/>
                </a:lnTo>
                <a:lnTo>
                  <a:pt x="978" y="451"/>
                </a:lnTo>
                <a:lnTo>
                  <a:pt x="979" y="452"/>
                </a:lnTo>
                <a:lnTo>
                  <a:pt x="979" y="454"/>
                </a:lnTo>
                <a:lnTo>
                  <a:pt x="979" y="455"/>
                </a:lnTo>
                <a:lnTo>
                  <a:pt x="980" y="459"/>
                </a:lnTo>
                <a:lnTo>
                  <a:pt x="980" y="462"/>
                </a:lnTo>
                <a:lnTo>
                  <a:pt x="981" y="463"/>
                </a:lnTo>
                <a:lnTo>
                  <a:pt x="981" y="467"/>
                </a:lnTo>
                <a:lnTo>
                  <a:pt x="981" y="465"/>
                </a:lnTo>
                <a:lnTo>
                  <a:pt x="982" y="468"/>
                </a:lnTo>
                <a:lnTo>
                  <a:pt x="982" y="468"/>
                </a:lnTo>
                <a:lnTo>
                  <a:pt x="984" y="469"/>
                </a:lnTo>
                <a:lnTo>
                  <a:pt x="984" y="470"/>
                </a:lnTo>
                <a:lnTo>
                  <a:pt x="984" y="471"/>
                </a:lnTo>
                <a:lnTo>
                  <a:pt x="985" y="471"/>
                </a:lnTo>
                <a:lnTo>
                  <a:pt x="985" y="472"/>
                </a:lnTo>
                <a:lnTo>
                  <a:pt x="986" y="473"/>
                </a:lnTo>
                <a:lnTo>
                  <a:pt x="986" y="473"/>
                </a:lnTo>
                <a:lnTo>
                  <a:pt x="986" y="473"/>
                </a:lnTo>
                <a:lnTo>
                  <a:pt x="987" y="474"/>
                </a:lnTo>
                <a:lnTo>
                  <a:pt x="987" y="473"/>
                </a:lnTo>
                <a:lnTo>
                  <a:pt x="988" y="474"/>
                </a:lnTo>
                <a:lnTo>
                  <a:pt x="988" y="476"/>
                </a:lnTo>
                <a:lnTo>
                  <a:pt x="989" y="478"/>
                </a:lnTo>
                <a:lnTo>
                  <a:pt x="989" y="480"/>
                </a:lnTo>
                <a:lnTo>
                  <a:pt x="989" y="481"/>
                </a:lnTo>
                <a:lnTo>
                  <a:pt x="990" y="482"/>
                </a:lnTo>
                <a:lnTo>
                  <a:pt x="990" y="483"/>
                </a:lnTo>
                <a:lnTo>
                  <a:pt x="991" y="486"/>
                </a:lnTo>
                <a:lnTo>
                  <a:pt x="991" y="486"/>
                </a:lnTo>
                <a:lnTo>
                  <a:pt x="991" y="488"/>
                </a:lnTo>
                <a:lnTo>
                  <a:pt x="993" y="489"/>
                </a:lnTo>
                <a:lnTo>
                  <a:pt x="993" y="491"/>
                </a:lnTo>
                <a:lnTo>
                  <a:pt x="994" y="492"/>
                </a:lnTo>
                <a:lnTo>
                  <a:pt x="994" y="495"/>
                </a:lnTo>
                <a:lnTo>
                  <a:pt x="994" y="495"/>
                </a:lnTo>
                <a:lnTo>
                  <a:pt x="995" y="496"/>
                </a:lnTo>
                <a:lnTo>
                  <a:pt x="995" y="496"/>
                </a:lnTo>
                <a:lnTo>
                  <a:pt x="996" y="497"/>
                </a:lnTo>
                <a:lnTo>
                  <a:pt x="996" y="497"/>
                </a:lnTo>
                <a:lnTo>
                  <a:pt x="996" y="497"/>
                </a:lnTo>
                <a:lnTo>
                  <a:pt x="997" y="499"/>
                </a:lnTo>
                <a:lnTo>
                  <a:pt x="997" y="501"/>
                </a:lnTo>
                <a:lnTo>
                  <a:pt x="998" y="501"/>
                </a:lnTo>
                <a:lnTo>
                  <a:pt x="998" y="503"/>
                </a:lnTo>
                <a:lnTo>
                  <a:pt x="998" y="503"/>
                </a:lnTo>
                <a:lnTo>
                  <a:pt x="999" y="504"/>
                </a:lnTo>
                <a:lnTo>
                  <a:pt x="999" y="505"/>
                </a:lnTo>
                <a:lnTo>
                  <a:pt x="1000" y="506"/>
                </a:lnTo>
                <a:lnTo>
                  <a:pt x="1000" y="507"/>
                </a:lnTo>
                <a:lnTo>
                  <a:pt x="1002" y="508"/>
                </a:lnTo>
                <a:lnTo>
                  <a:pt x="1002" y="510"/>
                </a:lnTo>
                <a:lnTo>
                  <a:pt x="1002" y="513"/>
                </a:lnTo>
                <a:lnTo>
                  <a:pt x="1003" y="514"/>
                </a:lnTo>
                <a:lnTo>
                  <a:pt x="1003" y="515"/>
                </a:lnTo>
                <a:lnTo>
                  <a:pt x="1004" y="515"/>
                </a:lnTo>
                <a:lnTo>
                  <a:pt x="1004" y="517"/>
                </a:lnTo>
                <a:lnTo>
                  <a:pt x="1004" y="518"/>
                </a:lnTo>
                <a:lnTo>
                  <a:pt x="1005" y="518"/>
                </a:lnTo>
                <a:lnTo>
                  <a:pt x="1005" y="519"/>
                </a:lnTo>
                <a:lnTo>
                  <a:pt x="1006" y="522"/>
                </a:lnTo>
                <a:lnTo>
                  <a:pt x="1006" y="524"/>
                </a:lnTo>
                <a:lnTo>
                  <a:pt x="1006" y="525"/>
                </a:lnTo>
                <a:lnTo>
                  <a:pt x="1007" y="526"/>
                </a:lnTo>
                <a:lnTo>
                  <a:pt x="1007" y="527"/>
                </a:lnTo>
                <a:lnTo>
                  <a:pt x="1008" y="527"/>
                </a:lnTo>
                <a:lnTo>
                  <a:pt x="1008" y="527"/>
                </a:lnTo>
                <a:lnTo>
                  <a:pt x="1008" y="527"/>
                </a:lnTo>
                <a:lnTo>
                  <a:pt x="1009" y="528"/>
                </a:lnTo>
                <a:lnTo>
                  <a:pt x="1009" y="530"/>
                </a:lnTo>
                <a:lnTo>
                  <a:pt x="1011" y="532"/>
                </a:lnTo>
                <a:lnTo>
                  <a:pt x="1011" y="533"/>
                </a:lnTo>
                <a:lnTo>
                  <a:pt x="1011" y="534"/>
                </a:lnTo>
                <a:lnTo>
                  <a:pt x="1012" y="534"/>
                </a:lnTo>
                <a:lnTo>
                  <a:pt x="1012" y="534"/>
                </a:lnTo>
                <a:lnTo>
                  <a:pt x="1013" y="534"/>
                </a:lnTo>
                <a:lnTo>
                  <a:pt x="1013" y="535"/>
                </a:lnTo>
                <a:lnTo>
                  <a:pt x="1013" y="535"/>
                </a:lnTo>
                <a:lnTo>
                  <a:pt x="1014" y="536"/>
                </a:lnTo>
                <a:lnTo>
                  <a:pt x="1014" y="537"/>
                </a:lnTo>
                <a:lnTo>
                  <a:pt x="1015" y="540"/>
                </a:lnTo>
                <a:lnTo>
                  <a:pt x="1015" y="540"/>
                </a:lnTo>
                <a:lnTo>
                  <a:pt x="1016" y="541"/>
                </a:lnTo>
                <a:lnTo>
                  <a:pt x="1016" y="542"/>
                </a:lnTo>
                <a:lnTo>
                  <a:pt x="1016" y="543"/>
                </a:lnTo>
                <a:lnTo>
                  <a:pt x="1017" y="543"/>
                </a:lnTo>
                <a:lnTo>
                  <a:pt x="1017" y="544"/>
                </a:lnTo>
                <a:lnTo>
                  <a:pt x="1018" y="545"/>
                </a:lnTo>
                <a:lnTo>
                  <a:pt x="1018" y="546"/>
                </a:lnTo>
                <a:lnTo>
                  <a:pt x="1018" y="548"/>
                </a:lnTo>
                <a:lnTo>
                  <a:pt x="1020" y="550"/>
                </a:lnTo>
                <a:lnTo>
                  <a:pt x="1020" y="552"/>
                </a:lnTo>
                <a:lnTo>
                  <a:pt x="1021" y="554"/>
                </a:lnTo>
                <a:lnTo>
                  <a:pt x="1021" y="554"/>
                </a:lnTo>
                <a:lnTo>
                  <a:pt x="1021" y="555"/>
                </a:lnTo>
                <a:lnTo>
                  <a:pt x="1022" y="555"/>
                </a:lnTo>
                <a:lnTo>
                  <a:pt x="1022" y="556"/>
                </a:lnTo>
                <a:lnTo>
                  <a:pt x="1023" y="558"/>
                </a:lnTo>
                <a:lnTo>
                  <a:pt x="1023" y="559"/>
                </a:lnTo>
                <a:lnTo>
                  <a:pt x="1023" y="560"/>
                </a:lnTo>
                <a:lnTo>
                  <a:pt x="1024" y="561"/>
                </a:lnTo>
                <a:lnTo>
                  <a:pt x="1024" y="561"/>
                </a:lnTo>
                <a:lnTo>
                  <a:pt x="1025" y="562"/>
                </a:lnTo>
                <a:lnTo>
                  <a:pt x="1025" y="562"/>
                </a:lnTo>
                <a:lnTo>
                  <a:pt x="1025" y="563"/>
                </a:lnTo>
                <a:lnTo>
                  <a:pt x="1026" y="563"/>
                </a:lnTo>
                <a:lnTo>
                  <a:pt x="1026" y="562"/>
                </a:lnTo>
                <a:lnTo>
                  <a:pt x="1027" y="562"/>
                </a:lnTo>
                <a:lnTo>
                  <a:pt x="1027" y="563"/>
                </a:lnTo>
                <a:lnTo>
                  <a:pt x="1027" y="564"/>
                </a:lnTo>
                <a:lnTo>
                  <a:pt x="1029" y="564"/>
                </a:lnTo>
                <a:lnTo>
                  <a:pt x="1029" y="563"/>
                </a:lnTo>
                <a:lnTo>
                  <a:pt x="1030" y="565"/>
                </a:lnTo>
                <a:lnTo>
                  <a:pt x="1030" y="567"/>
                </a:lnTo>
                <a:lnTo>
                  <a:pt x="1031" y="567"/>
                </a:lnTo>
                <a:lnTo>
                  <a:pt x="1031" y="567"/>
                </a:lnTo>
                <a:lnTo>
                  <a:pt x="1031" y="565"/>
                </a:lnTo>
                <a:lnTo>
                  <a:pt x="1032" y="565"/>
                </a:lnTo>
                <a:lnTo>
                  <a:pt x="1032" y="565"/>
                </a:lnTo>
                <a:lnTo>
                  <a:pt x="1033" y="567"/>
                </a:lnTo>
                <a:lnTo>
                  <a:pt x="1033" y="568"/>
                </a:lnTo>
                <a:lnTo>
                  <a:pt x="1033" y="571"/>
                </a:lnTo>
                <a:lnTo>
                  <a:pt x="1034" y="572"/>
                </a:lnTo>
                <a:lnTo>
                  <a:pt x="1034" y="574"/>
                </a:lnTo>
                <a:lnTo>
                  <a:pt x="1035" y="574"/>
                </a:lnTo>
                <a:lnTo>
                  <a:pt x="1035" y="576"/>
                </a:lnTo>
                <a:lnTo>
                  <a:pt x="1035" y="577"/>
                </a:lnTo>
                <a:lnTo>
                  <a:pt x="1036" y="576"/>
                </a:lnTo>
                <a:lnTo>
                  <a:pt x="1036" y="574"/>
                </a:lnTo>
                <a:lnTo>
                  <a:pt x="1038" y="573"/>
                </a:lnTo>
                <a:lnTo>
                  <a:pt x="1038" y="572"/>
                </a:lnTo>
                <a:lnTo>
                  <a:pt x="1038" y="572"/>
                </a:lnTo>
                <a:lnTo>
                  <a:pt x="1039" y="572"/>
                </a:lnTo>
                <a:lnTo>
                  <a:pt x="1039" y="571"/>
                </a:lnTo>
                <a:lnTo>
                  <a:pt x="1040" y="571"/>
                </a:lnTo>
                <a:lnTo>
                  <a:pt x="1040" y="572"/>
                </a:lnTo>
                <a:lnTo>
                  <a:pt x="1040" y="572"/>
                </a:lnTo>
                <a:lnTo>
                  <a:pt x="1041" y="573"/>
                </a:lnTo>
                <a:lnTo>
                  <a:pt x="1041" y="574"/>
                </a:lnTo>
                <a:lnTo>
                  <a:pt x="1042" y="574"/>
                </a:lnTo>
                <a:lnTo>
                  <a:pt x="1042" y="574"/>
                </a:lnTo>
                <a:lnTo>
                  <a:pt x="1042" y="574"/>
                </a:lnTo>
                <a:lnTo>
                  <a:pt x="1043" y="576"/>
                </a:lnTo>
                <a:lnTo>
                  <a:pt x="1043" y="574"/>
                </a:lnTo>
                <a:lnTo>
                  <a:pt x="1044" y="576"/>
                </a:lnTo>
                <a:lnTo>
                  <a:pt x="1044" y="576"/>
                </a:lnTo>
                <a:lnTo>
                  <a:pt x="1045" y="576"/>
                </a:lnTo>
                <a:lnTo>
                  <a:pt x="1045" y="578"/>
                </a:lnTo>
                <a:lnTo>
                  <a:pt x="1045" y="578"/>
                </a:lnTo>
                <a:lnTo>
                  <a:pt x="1047" y="579"/>
                </a:lnTo>
                <a:lnTo>
                  <a:pt x="1047" y="579"/>
                </a:lnTo>
                <a:lnTo>
                  <a:pt x="1048" y="580"/>
                </a:lnTo>
                <a:lnTo>
                  <a:pt x="1048" y="579"/>
                </a:lnTo>
                <a:lnTo>
                  <a:pt x="1048" y="580"/>
                </a:lnTo>
                <a:lnTo>
                  <a:pt x="1049" y="580"/>
                </a:lnTo>
                <a:lnTo>
                  <a:pt x="1049" y="580"/>
                </a:lnTo>
                <a:lnTo>
                  <a:pt x="1050" y="580"/>
                </a:lnTo>
                <a:lnTo>
                  <a:pt x="1050" y="581"/>
                </a:lnTo>
                <a:lnTo>
                  <a:pt x="1050" y="580"/>
                </a:lnTo>
                <a:lnTo>
                  <a:pt x="1051" y="580"/>
                </a:lnTo>
                <a:lnTo>
                  <a:pt x="1051" y="581"/>
                </a:lnTo>
                <a:lnTo>
                  <a:pt x="1052" y="582"/>
                </a:lnTo>
                <a:lnTo>
                  <a:pt x="1052" y="582"/>
                </a:lnTo>
                <a:lnTo>
                  <a:pt x="1052" y="581"/>
                </a:lnTo>
                <a:lnTo>
                  <a:pt x="1053" y="582"/>
                </a:lnTo>
                <a:lnTo>
                  <a:pt x="1053" y="582"/>
                </a:lnTo>
                <a:lnTo>
                  <a:pt x="1054" y="582"/>
                </a:lnTo>
                <a:lnTo>
                  <a:pt x="1054" y="580"/>
                </a:lnTo>
                <a:lnTo>
                  <a:pt x="1054" y="580"/>
                </a:lnTo>
                <a:lnTo>
                  <a:pt x="1056" y="579"/>
                </a:lnTo>
                <a:lnTo>
                  <a:pt x="1056" y="578"/>
                </a:lnTo>
                <a:lnTo>
                  <a:pt x="1057" y="579"/>
                </a:lnTo>
                <a:lnTo>
                  <a:pt x="1057" y="579"/>
                </a:lnTo>
                <a:lnTo>
                  <a:pt x="1058" y="580"/>
                </a:lnTo>
                <a:lnTo>
                  <a:pt x="1058" y="580"/>
                </a:lnTo>
                <a:lnTo>
                  <a:pt x="1058" y="580"/>
                </a:lnTo>
                <a:lnTo>
                  <a:pt x="1059" y="580"/>
                </a:lnTo>
                <a:lnTo>
                  <a:pt x="1059" y="579"/>
                </a:lnTo>
                <a:lnTo>
                  <a:pt x="1060" y="579"/>
                </a:lnTo>
                <a:lnTo>
                  <a:pt x="1060" y="580"/>
                </a:lnTo>
                <a:lnTo>
                  <a:pt x="1060" y="579"/>
                </a:lnTo>
                <a:lnTo>
                  <a:pt x="1061" y="579"/>
                </a:lnTo>
                <a:lnTo>
                  <a:pt x="1061" y="579"/>
                </a:lnTo>
                <a:lnTo>
                  <a:pt x="1062" y="579"/>
                </a:lnTo>
                <a:lnTo>
                  <a:pt x="1062" y="579"/>
                </a:lnTo>
                <a:lnTo>
                  <a:pt x="1062" y="580"/>
                </a:lnTo>
                <a:lnTo>
                  <a:pt x="1063" y="580"/>
                </a:lnTo>
                <a:lnTo>
                  <a:pt x="1063" y="581"/>
                </a:lnTo>
                <a:lnTo>
                  <a:pt x="1065" y="582"/>
                </a:lnTo>
                <a:lnTo>
                  <a:pt x="1065" y="582"/>
                </a:lnTo>
                <a:lnTo>
                  <a:pt x="1065" y="581"/>
                </a:lnTo>
                <a:lnTo>
                  <a:pt x="1066" y="581"/>
                </a:lnTo>
                <a:lnTo>
                  <a:pt x="1066" y="579"/>
                </a:lnTo>
                <a:lnTo>
                  <a:pt x="1067" y="579"/>
                </a:lnTo>
                <a:lnTo>
                  <a:pt x="1067" y="578"/>
                </a:lnTo>
                <a:lnTo>
                  <a:pt x="1067" y="578"/>
                </a:lnTo>
                <a:lnTo>
                  <a:pt x="1068" y="578"/>
                </a:lnTo>
                <a:lnTo>
                  <a:pt x="1068" y="578"/>
                </a:lnTo>
                <a:lnTo>
                  <a:pt x="1069" y="578"/>
                </a:lnTo>
                <a:lnTo>
                  <a:pt x="1069" y="578"/>
                </a:lnTo>
                <a:lnTo>
                  <a:pt x="1069" y="580"/>
                </a:lnTo>
                <a:lnTo>
                  <a:pt x="1070" y="578"/>
                </a:lnTo>
                <a:lnTo>
                  <a:pt x="1070" y="579"/>
                </a:lnTo>
                <a:lnTo>
                  <a:pt x="1071" y="580"/>
                </a:lnTo>
                <a:lnTo>
                  <a:pt x="1071" y="580"/>
                </a:lnTo>
                <a:lnTo>
                  <a:pt x="1072" y="581"/>
                </a:lnTo>
                <a:lnTo>
                  <a:pt x="1072" y="580"/>
                </a:lnTo>
                <a:lnTo>
                  <a:pt x="1072" y="581"/>
                </a:lnTo>
                <a:lnTo>
                  <a:pt x="1073" y="582"/>
                </a:lnTo>
                <a:lnTo>
                  <a:pt x="1073" y="582"/>
                </a:lnTo>
                <a:lnTo>
                  <a:pt x="1075" y="582"/>
                </a:lnTo>
                <a:lnTo>
                  <a:pt x="1075" y="582"/>
                </a:lnTo>
                <a:lnTo>
                  <a:pt x="1075" y="581"/>
                </a:lnTo>
                <a:lnTo>
                  <a:pt x="1076" y="582"/>
                </a:lnTo>
                <a:lnTo>
                  <a:pt x="1076" y="581"/>
                </a:lnTo>
                <a:lnTo>
                  <a:pt x="1077" y="580"/>
                </a:lnTo>
                <a:lnTo>
                  <a:pt x="1077" y="580"/>
                </a:lnTo>
                <a:lnTo>
                  <a:pt x="1077" y="581"/>
                </a:lnTo>
                <a:lnTo>
                  <a:pt x="1078" y="580"/>
                </a:lnTo>
                <a:lnTo>
                  <a:pt x="1078" y="581"/>
                </a:lnTo>
                <a:lnTo>
                  <a:pt x="1079" y="581"/>
                </a:lnTo>
                <a:lnTo>
                  <a:pt x="1079" y="581"/>
                </a:lnTo>
                <a:lnTo>
                  <a:pt x="1079" y="580"/>
                </a:lnTo>
                <a:lnTo>
                  <a:pt x="1080" y="580"/>
                </a:lnTo>
                <a:lnTo>
                  <a:pt x="1080" y="579"/>
                </a:lnTo>
                <a:lnTo>
                  <a:pt x="1081" y="578"/>
                </a:lnTo>
                <a:lnTo>
                  <a:pt x="1081" y="578"/>
                </a:lnTo>
                <a:lnTo>
                  <a:pt x="1081" y="577"/>
                </a:lnTo>
                <a:lnTo>
                  <a:pt x="1082" y="576"/>
                </a:lnTo>
                <a:lnTo>
                  <a:pt x="1082" y="576"/>
                </a:lnTo>
                <a:lnTo>
                  <a:pt x="1084" y="576"/>
                </a:lnTo>
                <a:lnTo>
                  <a:pt x="1084" y="576"/>
                </a:lnTo>
                <a:lnTo>
                  <a:pt x="1084" y="576"/>
                </a:lnTo>
                <a:lnTo>
                  <a:pt x="1085" y="577"/>
                </a:lnTo>
                <a:lnTo>
                  <a:pt x="1085" y="576"/>
                </a:lnTo>
                <a:lnTo>
                  <a:pt x="1086" y="576"/>
                </a:lnTo>
                <a:lnTo>
                  <a:pt x="1086" y="576"/>
                </a:lnTo>
                <a:lnTo>
                  <a:pt x="1087" y="577"/>
                </a:lnTo>
                <a:lnTo>
                  <a:pt x="1087" y="574"/>
                </a:lnTo>
                <a:lnTo>
                  <a:pt x="1087" y="576"/>
                </a:lnTo>
                <a:lnTo>
                  <a:pt x="1088" y="574"/>
                </a:lnTo>
                <a:lnTo>
                  <a:pt x="1088" y="574"/>
                </a:lnTo>
                <a:lnTo>
                  <a:pt x="1089" y="574"/>
                </a:lnTo>
                <a:lnTo>
                  <a:pt x="1089" y="576"/>
                </a:lnTo>
                <a:lnTo>
                  <a:pt x="1089" y="576"/>
                </a:lnTo>
                <a:lnTo>
                  <a:pt x="1090" y="574"/>
                </a:lnTo>
                <a:lnTo>
                  <a:pt x="1090" y="574"/>
                </a:lnTo>
                <a:lnTo>
                  <a:pt x="1091" y="573"/>
                </a:lnTo>
                <a:lnTo>
                  <a:pt x="1091" y="573"/>
                </a:lnTo>
                <a:lnTo>
                  <a:pt x="1091" y="572"/>
                </a:lnTo>
                <a:lnTo>
                  <a:pt x="1093" y="572"/>
                </a:lnTo>
                <a:lnTo>
                  <a:pt x="1093" y="573"/>
                </a:lnTo>
                <a:lnTo>
                  <a:pt x="1094" y="574"/>
                </a:lnTo>
                <a:lnTo>
                  <a:pt x="1094" y="574"/>
                </a:lnTo>
                <a:lnTo>
                  <a:pt x="1094" y="574"/>
                </a:lnTo>
                <a:lnTo>
                  <a:pt x="1095" y="574"/>
                </a:lnTo>
                <a:lnTo>
                  <a:pt x="1095" y="574"/>
                </a:lnTo>
                <a:lnTo>
                  <a:pt x="1096" y="574"/>
                </a:lnTo>
                <a:lnTo>
                  <a:pt x="1096" y="573"/>
                </a:lnTo>
                <a:lnTo>
                  <a:pt x="1096" y="573"/>
                </a:lnTo>
                <a:lnTo>
                  <a:pt x="1097" y="573"/>
                </a:lnTo>
                <a:lnTo>
                  <a:pt x="1097" y="572"/>
                </a:lnTo>
                <a:lnTo>
                  <a:pt x="1098" y="572"/>
                </a:lnTo>
                <a:lnTo>
                  <a:pt x="1098" y="571"/>
                </a:lnTo>
                <a:lnTo>
                  <a:pt x="1098" y="570"/>
                </a:lnTo>
                <a:lnTo>
                  <a:pt x="1099" y="570"/>
                </a:lnTo>
                <a:lnTo>
                  <a:pt x="1099" y="570"/>
                </a:lnTo>
                <a:lnTo>
                  <a:pt x="1100" y="570"/>
                </a:lnTo>
                <a:lnTo>
                  <a:pt x="1100" y="570"/>
                </a:lnTo>
                <a:lnTo>
                  <a:pt x="1102" y="571"/>
                </a:lnTo>
                <a:lnTo>
                  <a:pt x="1102" y="571"/>
                </a:lnTo>
                <a:lnTo>
                  <a:pt x="1102" y="571"/>
                </a:lnTo>
                <a:lnTo>
                  <a:pt x="1103" y="571"/>
                </a:lnTo>
                <a:lnTo>
                  <a:pt x="1103" y="572"/>
                </a:lnTo>
                <a:lnTo>
                  <a:pt x="1104" y="572"/>
                </a:lnTo>
                <a:lnTo>
                  <a:pt x="1104" y="572"/>
                </a:lnTo>
                <a:lnTo>
                  <a:pt x="1104" y="572"/>
                </a:lnTo>
                <a:lnTo>
                  <a:pt x="1105" y="571"/>
                </a:lnTo>
                <a:lnTo>
                  <a:pt x="1105" y="572"/>
                </a:lnTo>
                <a:lnTo>
                  <a:pt x="1106" y="572"/>
                </a:lnTo>
                <a:lnTo>
                  <a:pt x="1106" y="572"/>
                </a:lnTo>
                <a:lnTo>
                  <a:pt x="1106" y="573"/>
                </a:lnTo>
                <a:lnTo>
                  <a:pt x="1107" y="574"/>
                </a:lnTo>
                <a:lnTo>
                  <a:pt x="1107" y="573"/>
                </a:lnTo>
                <a:lnTo>
                  <a:pt x="1108" y="573"/>
                </a:lnTo>
                <a:lnTo>
                  <a:pt x="1108" y="572"/>
                </a:lnTo>
                <a:lnTo>
                  <a:pt x="1108" y="572"/>
                </a:lnTo>
                <a:lnTo>
                  <a:pt x="1109" y="571"/>
                </a:lnTo>
                <a:lnTo>
                  <a:pt x="1109" y="572"/>
                </a:lnTo>
                <a:lnTo>
                  <a:pt x="1111" y="572"/>
                </a:lnTo>
                <a:lnTo>
                  <a:pt x="1111" y="571"/>
                </a:lnTo>
                <a:lnTo>
                  <a:pt x="1111" y="571"/>
                </a:lnTo>
                <a:lnTo>
                  <a:pt x="1112" y="571"/>
                </a:lnTo>
                <a:lnTo>
                  <a:pt x="1112" y="572"/>
                </a:lnTo>
                <a:lnTo>
                  <a:pt x="1113" y="571"/>
                </a:lnTo>
                <a:lnTo>
                  <a:pt x="1113" y="571"/>
                </a:lnTo>
                <a:lnTo>
                  <a:pt x="1113" y="571"/>
                </a:lnTo>
                <a:lnTo>
                  <a:pt x="1114" y="571"/>
                </a:lnTo>
                <a:lnTo>
                  <a:pt x="1114" y="572"/>
                </a:lnTo>
                <a:lnTo>
                  <a:pt x="1115" y="572"/>
                </a:lnTo>
                <a:lnTo>
                  <a:pt x="1115" y="571"/>
                </a:lnTo>
                <a:lnTo>
                  <a:pt x="1116" y="570"/>
                </a:lnTo>
                <a:lnTo>
                  <a:pt x="1116" y="569"/>
                </a:lnTo>
                <a:lnTo>
                  <a:pt x="1116" y="568"/>
                </a:lnTo>
                <a:lnTo>
                  <a:pt x="1117" y="567"/>
                </a:lnTo>
                <a:lnTo>
                  <a:pt x="1117" y="567"/>
                </a:lnTo>
                <a:lnTo>
                  <a:pt x="1118" y="565"/>
                </a:lnTo>
                <a:lnTo>
                  <a:pt x="1118" y="564"/>
                </a:lnTo>
                <a:lnTo>
                  <a:pt x="1118" y="564"/>
                </a:lnTo>
                <a:lnTo>
                  <a:pt x="1120" y="564"/>
                </a:lnTo>
                <a:lnTo>
                  <a:pt x="1120" y="563"/>
                </a:lnTo>
                <a:lnTo>
                  <a:pt x="1121" y="563"/>
                </a:lnTo>
                <a:lnTo>
                  <a:pt x="1121" y="563"/>
                </a:lnTo>
                <a:lnTo>
                  <a:pt x="1121" y="562"/>
                </a:lnTo>
                <a:lnTo>
                  <a:pt x="1122" y="561"/>
                </a:lnTo>
                <a:lnTo>
                  <a:pt x="1122" y="561"/>
                </a:lnTo>
                <a:lnTo>
                  <a:pt x="1123" y="561"/>
                </a:lnTo>
                <a:lnTo>
                  <a:pt x="1123" y="560"/>
                </a:lnTo>
                <a:lnTo>
                  <a:pt x="1123" y="561"/>
                </a:lnTo>
                <a:lnTo>
                  <a:pt x="1124" y="562"/>
                </a:lnTo>
                <a:lnTo>
                  <a:pt x="1124" y="562"/>
                </a:lnTo>
                <a:lnTo>
                  <a:pt x="1125" y="564"/>
                </a:lnTo>
                <a:lnTo>
                  <a:pt x="1125" y="563"/>
                </a:lnTo>
                <a:lnTo>
                  <a:pt x="1125" y="563"/>
                </a:lnTo>
                <a:lnTo>
                  <a:pt x="1126" y="561"/>
                </a:lnTo>
                <a:lnTo>
                  <a:pt x="1126" y="562"/>
                </a:lnTo>
                <a:lnTo>
                  <a:pt x="1127" y="562"/>
                </a:lnTo>
                <a:lnTo>
                  <a:pt x="1127" y="562"/>
                </a:lnTo>
                <a:lnTo>
                  <a:pt x="1129" y="562"/>
                </a:lnTo>
                <a:lnTo>
                  <a:pt x="1129" y="561"/>
                </a:lnTo>
                <a:lnTo>
                  <a:pt x="1129" y="561"/>
                </a:lnTo>
                <a:lnTo>
                  <a:pt x="1130" y="560"/>
                </a:lnTo>
                <a:lnTo>
                  <a:pt x="1130" y="559"/>
                </a:lnTo>
                <a:lnTo>
                  <a:pt x="1131" y="559"/>
                </a:lnTo>
                <a:lnTo>
                  <a:pt x="1131" y="560"/>
                </a:lnTo>
                <a:lnTo>
                  <a:pt x="1131" y="560"/>
                </a:lnTo>
                <a:lnTo>
                  <a:pt x="1132" y="561"/>
                </a:lnTo>
                <a:lnTo>
                  <a:pt x="1132" y="563"/>
                </a:lnTo>
                <a:lnTo>
                  <a:pt x="1133" y="564"/>
                </a:lnTo>
                <a:lnTo>
                  <a:pt x="1133" y="565"/>
                </a:lnTo>
                <a:lnTo>
                  <a:pt x="1133" y="567"/>
                </a:lnTo>
                <a:lnTo>
                  <a:pt x="1134" y="565"/>
                </a:lnTo>
                <a:lnTo>
                  <a:pt x="1134" y="565"/>
                </a:lnTo>
                <a:lnTo>
                  <a:pt x="1135" y="565"/>
                </a:lnTo>
                <a:lnTo>
                  <a:pt x="1135" y="565"/>
                </a:lnTo>
                <a:lnTo>
                  <a:pt x="1135" y="567"/>
                </a:lnTo>
                <a:lnTo>
                  <a:pt x="1136" y="567"/>
                </a:lnTo>
                <a:lnTo>
                  <a:pt x="1136" y="568"/>
                </a:lnTo>
                <a:lnTo>
                  <a:pt x="1138" y="567"/>
                </a:lnTo>
                <a:lnTo>
                  <a:pt x="1138" y="567"/>
                </a:lnTo>
                <a:lnTo>
                  <a:pt x="1138" y="567"/>
                </a:lnTo>
                <a:lnTo>
                  <a:pt x="1139" y="565"/>
                </a:lnTo>
                <a:lnTo>
                  <a:pt x="1139" y="567"/>
                </a:lnTo>
                <a:lnTo>
                  <a:pt x="1140" y="564"/>
                </a:lnTo>
                <a:lnTo>
                  <a:pt x="1140" y="564"/>
                </a:lnTo>
                <a:lnTo>
                  <a:pt x="1140" y="563"/>
                </a:lnTo>
                <a:lnTo>
                  <a:pt x="1141" y="562"/>
                </a:lnTo>
                <a:lnTo>
                  <a:pt x="1141" y="561"/>
                </a:lnTo>
                <a:lnTo>
                  <a:pt x="1142" y="561"/>
                </a:lnTo>
                <a:lnTo>
                  <a:pt x="1142" y="560"/>
                </a:lnTo>
                <a:lnTo>
                  <a:pt x="1143" y="560"/>
                </a:lnTo>
                <a:lnTo>
                  <a:pt x="1143" y="561"/>
                </a:lnTo>
                <a:lnTo>
                  <a:pt x="1143" y="559"/>
                </a:lnTo>
                <a:lnTo>
                  <a:pt x="1144" y="559"/>
                </a:lnTo>
                <a:lnTo>
                  <a:pt x="1144" y="559"/>
                </a:lnTo>
                <a:lnTo>
                  <a:pt x="1145" y="561"/>
                </a:lnTo>
                <a:lnTo>
                  <a:pt x="1145" y="561"/>
                </a:lnTo>
                <a:lnTo>
                  <a:pt x="1145" y="559"/>
                </a:lnTo>
                <a:lnTo>
                  <a:pt x="1147" y="558"/>
                </a:lnTo>
                <a:lnTo>
                  <a:pt x="1147" y="556"/>
                </a:lnTo>
                <a:lnTo>
                  <a:pt x="1148" y="556"/>
                </a:lnTo>
                <a:lnTo>
                  <a:pt x="1148" y="554"/>
                </a:lnTo>
                <a:lnTo>
                  <a:pt x="1148" y="553"/>
                </a:lnTo>
                <a:lnTo>
                  <a:pt x="1149" y="553"/>
                </a:lnTo>
                <a:lnTo>
                  <a:pt x="1149" y="553"/>
                </a:lnTo>
                <a:lnTo>
                  <a:pt x="1150" y="553"/>
                </a:lnTo>
                <a:lnTo>
                  <a:pt x="1150" y="553"/>
                </a:lnTo>
                <a:lnTo>
                  <a:pt x="1150" y="553"/>
                </a:lnTo>
                <a:lnTo>
                  <a:pt x="1151" y="552"/>
                </a:lnTo>
                <a:lnTo>
                  <a:pt x="1151" y="552"/>
                </a:lnTo>
                <a:lnTo>
                  <a:pt x="1152" y="551"/>
                </a:lnTo>
                <a:lnTo>
                  <a:pt x="1152" y="551"/>
                </a:lnTo>
                <a:lnTo>
                  <a:pt x="1152" y="549"/>
                </a:lnTo>
                <a:lnTo>
                  <a:pt x="1153" y="550"/>
                </a:lnTo>
                <a:lnTo>
                  <a:pt x="1153" y="549"/>
                </a:lnTo>
                <a:lnTo>
                  <a:pt x="1154" y="550"/>
                </a:lnTo>
                <a:lnTo>
                  <a:pt x="1154" y="549"/>
                </a:lnTo>
                <a:lnTo>
                  <a:pt x="1154" y="549"/>
                </a:lnTo>
                <a:lnTo>
                  <a:pt x="1156" y="549"/>
                </a:lnTo>
                <a:lnTo>
                  <a:pt x="1156" y="550"/>
                </a:lnTo>
                <a:lnTo>
                  <a:pt x="1157" y="551"/>
                </a:lnTo>
                <a:lnTo>
                  <a:pt x="1157" y="552"/>
                </a:lnTo>
                <a:lnTo>
                  <a:pt x="1158" y="552"/>
                </a:lnTo>
                <a:lnTo>
                  <a:pt x="1158" y="552"/>
                </a:lnTo>
                <a:lnTo>
                  <a:pt x="1158" y="554"/>
                </a:lnTo>
                <a:lnTo>
                  <a:pt x="1159" y="554"/>
                </a:lnTo>
                <a:lnTo>
                  <a:pt x="1159" y="553"/>
                </a:lnTo>
                <a:lnTo>
                  <a:pt x="1160" y="553"/>
                </a:lnTo>
                <a:lnTo>
                  <a:pt x="1160" y="553"/>
                </a:lnTo>
                <a:lnTo>
                  <a:pt x="1160" y="553"/>
                </a:lnTo>
                <a:lnTo>
                  <a:pt x="1161" y="552"/>
                </a:lnTo>
                <a:lnTo>
                  <a:pt x="1161" y="551"/>
                </a:lnTo>
                <a:lnTo>
                  <a:pt x="1162" y="550"/>
                </a:lnTo>
                <a:lnTo>
                  <a:pt x="1162" y="551"/>
                </a:lnTo>
                <a:lnTo>
                  <a:pt x="1162" y="551"/>
                </a:lnTo>
                <a:lnTo>
                  <a:pt x="1163" y="552"/>
                </a:lnTo>
                <a:lnTo>
                  <a:pt x="1163" y="553"/>
                </a:lnTo>
                <a:lnTo>
                  <a:pt x="1165" y="552"/>
                </a:lnTo>
                <a:lnTo>
                  <a:pt x="1165" y="552"/>
                </a:lnTo>
                <a:lnTo>
                  <a:pt x="1165" y="551"/>
                </a:lnTo>
                <a:lnTo>
                  <a:pt x="1166" y="551"/>
                </a:lnTo>
                <a:lnTo>
                  <a:pt x="1166" y="550"/>
                </a:lnTo>
                <a:lnTo>
                  <a:pt x="1167" y="551"/>
                </a:lnTo>
                <a:lnTo>
                  <a:pt x="1167" y="551"/>
                </a:lnTo>
                <a:lnTo>
                  <a:pt x="1167" y="552"/>
                </a:lnTo>
                <a:lnTo>
                  <a:pt x="1168" y="552"/>
                </a:lnTo>
                <a:lnTo>
                  <a:pt x="1168" y="552"/>
                </a:lnTo>
                <a:lnTo>
                  <a:pt x="1169" y="553"/>
                </a:lnTo>
                <a:lnTo>
                  <a:pt x="1169" y="552"/>
                </a:lnTo>
                <a:lnTo>
                  <a:pt x="1169" y="551"/>
                </a:lnTo>
                <a:lnTo>
                  <a:pt x="1170" y="551"/>
                </a:lnTo>
                <a:lnTo>
                  <a:pt x="1170" y="551"/>
                </a:lnTo>
                <a:lnTo>
                  <a:pt x="1171" y="551"/>
                </a:lnTo>
                <a:lnTo>
                  <a:pt x="1171" y="550"/>
                </a:lnTo>
                <a:lnTo>
                  <a:pt x="1172" y="548"/>
                </a:lnTo>
                <a:lnTo>
                  <a:pt x="1172" y="546"/>
                </a:lnTo>
                <a:lnTo>
                  <a:pt x="1172" y="546"/>
                </a:lnTo>
                <a:lnTo>
                  <a:pt x="1174" y="544"/>
                </a:lnTo>
                <a:lnTo>
                  <a:pt x="1174" y="543"/>
                </a:lnTo>
                <a:lnTo>
                  <a:pt x="1175" y="543"/>
                </a:lnTo>
                <a:lnTo>
                  <a:pt x="1175" y="543"/>
                </a:lnTo>
                <a:lnTo>
                  <a:pt x="1175" y="542"/>
                </a:lnTo>
                <a:lnTo>
                  <a:pt x="1176" y="543"/>
                </a:lnTo>
                <a:lnTo>
                  <a:pt x="1176" y="543"/>
                </a:lnTo>
                <a:lnTo>
                  <a:pt x="1177" y="543"/>
                </a:lnTo>
                <a:lnTo>
                  <a:pt x="1177" y="542"/>
                </a:lnTo>
                <a:lnTo>
                  <a:pt x="1177" y="542"/>
                </a:lnTo>
                <a:lnTo>
                  <a:pt x="1178" y="541"/>
                </a:lnTo>
                <a:lnTo>
                  <a:pt x="1178" y="540"/>
                </a:lnTo>
                <a:lnTo>
                  <a:pt x="1179" y="540"/>
                </a:lnTo>
                <a:lnTo>
                  <a:pt x="1179" y="540"/>
                </a:lnTo>
                <a:lnTo>
                  <a:pt x="1179" y="541"/>
                </a:lnTo>
                <a:lnTo>
                  <a:pt x="1180" y="541"/>
                </a:lnTo>
                <a:lnTo>
                  <a:pt x="1180" y="541"/>
                </a:lnTo>
                <a:lnTo>
                  <a:pt x="1181" y="542"/>
                </a:lnTo>
                <a:lnTo>
                  <a:pt x="1181" y="542"/>
                </a:lnTo>
                <a:lnTo>
                  <a:pt x="1181" y="541"/>
                </a:lnTo>
                <a:lnTo>
                  <a:pt x="1183" y="541"/>
                </a:lnTo>
                <a:lnTo>
                  <a:pt x="1183" y="540"/>
                </a:lnTo>
                <a:lnTo>
                  <a:pt x="1184" y="541"/>
                </a:lnTo>
                <a:lnTo>
                  <a:pt x="1184" y="541"/>
                </a:lnTo>
                <a:lnTo>
                  <a:pt x="1185" y="542"/>
                </a:lnTo>
                <a:lnTo>
                  <a:pt x="1185" y="541"/>
                </a:lnTo>
                <a:lnTo>
                  <a:pt x="1185" y="541"/>
                </a:lnTo>
                <a:lnTo>
                  <a:pt x="1186" y="541"/>
                </a:lnTo>
                <a:lnTo>
                  <a:pt x="1186" y="542"/>
                </a:lnTo>
                <a:lnTo>
                  <a:pt x="1187" y="542"/>
                </a:lnTo>
                <a:lnTo>
                  <a:pt x="1187" y="542"/>
                </a:lnTo>
                <a:lnTo>
                  <a:pt x="1187" y="542"/>
                </a:lnTo>
                <a:lnTo>
                  <a:pt x="1188" y="541"/>
                </a:lnTo>
                <a:lnTo>
                  <a:pt x="1188" y="541"/>
                </a:lnTo>
                <a:lnTo>
                  <a:pt x="1189" y="540"/>
                </a:lnTo>
                <a:lnTo>
                  <a:pt x="1189" y="540"/>
                </a:lnTo>
                <a:lnTo>
                  <a:pt x="1189" y="540"/>
                </a:lnTo>
                <a:lnTo>
                  <a:pt x="1190" y="539"/>
                </a:lnTo>
                <a:lnTo>
                  <a:pt x="1190" y="539"/>
                </a:lnTo>
                <a:lnTo>
                  <a:pt x="1192" y="539"/>
                </a:lnTo>
                <a:lnTo>
                  <a:pt x="1192" y="540"/>
                </a:lnTo>
                <a:lnTo>
                  <a:pt x="1192" y="539"/>
                </a:lnTo>
                <a:lnTo>
                  <a:pt x="1193" y="537"/>
                </a:lnTo>
                <a:lnTo>
                  <a:pt x="1193" y="537"/>
                </a:lnTo>
                <a:lnTo>
                  <a:pt x="1194" y="536"/>
                </a:lnTo>
                <a:lnTo>
                  <a:pt x="1194" y="537"/>
                </a:lnTo>
                <a:lnTo>
                  <a:pt x="1194" y="536"/>
                </a:lnTo>
                <a:lnTo>
                  <a:pt x="1195" y="535"/>
                </a:lnTo>
                <a:lnTo>
                  <a:pt x="1195" y="535"/>
                </a:lnTo>
                <a:lnTo>
                  <a:pt x="1196" y="534"/>
                </a:lnTo>
                <a:lnTo>
                  <a:pt x="1196" y="533"/>
                </a:lnTo>
                <a:lnTo>
                  <a:pt x="1196" y="533"/>
                </a:lnTo>
                <a:lnTo>
                  <a:pt x="1197" y="533"/>
                </a:lnTo>
                <a:lnTo>
                  <a:pt x="1197" y="533"/>
                </a:lnTo>
                <a:lnTo>
                  <a:pt x="1198" y="534"/>
                </a:lnTo>
                <a:lnTo>
                  <a:pt x="1198" y="535"/>
                </a:lnTo>
                <a:lnTo>
                  <a:pt x="1199" y="535"/>
                </a:lnTo>
                <a:lnTo>
                  <a:pt x="1199" y="535"/>
                </a:lnTo>
                <a:lnTo>
                  <a:pt x="1199" y="534"/>
                </a:lnTo>
                <a:lnTo>
                  <a:pt x="1201" y="535"/>
                </a:lnTo>
                <a:lnTo>
                  <a:pt x="1201" y="534"/>
                </a:lnTo>
                <a:lnTo>
                  <a:pt x="1202" y="535"/>
                </a:lnTo>
                <a:lnTo>
                  <a:pt x="1202" y="534"/>
                </a:lnTo>
                <a:lnTo>
                  <a:pt x="1202" y="533"/>
                </a:lnTo>
                <a:lnTo>
                  <a:pt x="1203" y="532"/>
                </a:lnTo>
                <a:lnTo>
                  <a:pt x="1203" y="532"/>
                </a:lnTo>
                <a:lnTo>
                  <a:pt x="1204" y="531"/>
                </a:lnTo>
                <a:lnTo>
                  <a:pt x="1204" y="531"/>
                </a:lnTo>
                <a:lnTo>
                  <a:pt x="1204" y="530"/>
                </a:lnTo>
                <a:lnTo>
                  <a:pt x="1205" y="530"/>
                </a:lnTo>
                <a:lnTo>
                  <a:pt x="1205" y="530"/>
                </a:lnTo>
                <a:lnTo>
                  <a:pt x="1206" y="530"/>
                </a:lnTo>
                <a:lnTo>
                  <a:pt x="1206" y="530"/>
                </a:lnTo>
                <a:lnTo>
                  <a:pt x="1206" y="530"/>
                </a:lnTo>
                <a:lnTo>
                  <a:pt x="1207" y="530"/>
                </a:lnTo>
                <a:lnTo>
                  <a:pt x="1207" y="532"/>
                </a:lnTo>
                <a:lnTo>
                  <a:pt x="1208" y="532"/>
                </a:lnTo>
                <a:lnTo>
                  <a:pt x="1208" y="532"/>
                </a:lnTo>
                <a:lnTo>
                  <a:pt x="1208" y="531"/>
                </a:lnTo>
                <a:lnTo>
                  <a:pt x="1210" y="532"/>
                </a:lnTo>
                <a:lnTo>
                  <a:pt x="1210" y="532"/>
                </a:lnTo>
                <a:lnTo>
                  <a:pt x="1211" y="531"/>
                </a:lnTo>
                <a:lnTo>
                  <a:pt x="1211" y="530"/>
                </a:lnTo>
                <a:lnTo>
                  <a:pt x="1211" y="528"/>
                </a:lnTo>
                <a:lnTo>
                  <a:pt x="1212" y="528"/>
                </a:lnTo>
                <a:lnTo>
                  <a:pt x="1212" y="530"/>
                </a:lnTo>
                <a:lnTo>
                  <a:pt x="1213" y="530"/>
                </a:lnTo>
                <a:lnTo>
                  <a:pt x="1213" y="530"/>
                </a:lnTo>
                <a:lnTo>
                  <a:pt x="1214" y="530"/>
                </a:lnTo>
                <a:lnTo>
                  <a:pt x="1214" y="528"/>
                </a:lnTo>
                <a:lnTo>
                  <a:pt x="1214" y="527"/>
                </a:lnTo>
                <a:lnTo>
                  <a:pt x="1215" y="528"/>
                </a:lnTo>
                <a:lnTo>
                  <a:pt x="1215" y="527"/>
                </a:lnTo>
                <a:lnTo>
                  <a:pt x="1216" y="527"/>
                </a:lnTo>
                <a:lnTo>
                  <a:pt x="1216" y="527"/>
                </a:lnTo>
                <a:lnTo>
                  <a:pt x="1216" y="528"/>
                </a:lnTo>
                <a:lnTo>
                  <a:pt x="1217" y="528"/>
                </a:lnTo>
                <a:lnTo>
                  <a:pt x="1217" y="528"/>
                </a:lnTo>
                <a:lnTo>
                  <a:pt x="1219" y="528"/>
                </a:lnTo>
                <a:lnTo>
                  <a:pt x="1219" y="527"/>
                </a:lnTo>
                <a:lnTo>
                  <a:pt x="1219" y="528"/>
                </a:lnTo>
                <a:lnTo>
                  <a:pt x="1220" y="527"/>
                </a:lnTo>
                <a:lnTo>
                  <a:pt x="1220" y="527"/>
                </a:lnTo>
                <a:lnTo>
                  <a:pt x="1221" y="528"/>
                </a:lnTo>
                <a:lnTo>
                  <a:pt x="1221" y="528"/>
                </a:lnTo>
                <a:lnTo>
                  <a:pt x="1221" y="527"/>
                </a:lnTo>
                <a:lnTo>
                  <a:pt x="1222" y="527"/>
                </a:lnTo>
                <a:lnTo>
                  <a:pt x="1222" y="527"/>
                </a:lnTo>
                <a:lnTo>
                  <a:pt x="1223" y="526"/>
                </a:lnTo>
                <a:lnTo>
                  <a:pt x="1223" y="528"/>
                </a:lnTo>
                <a:lnTo>
                  <a:pt x="1223" y="530"/>
                </a:lnTo>
                <a:lnTo>
                  <a:pt x="1224" y="530"/>
                </a:lnTo>
                <a:lnTo>
                  <a:pt x="1224" y="531"/>
                </a:lnTo>
                <a:lnTo>
                  <a:pt x="1225" y="532"/>
                </a:lnTo>
                <a:lnTo>
                  <a:pt x="1225" y="531"/>
                </a:lnTo>
                <a:lnTo>
                  <a:pt x="1225" y="530"/>
                </a:lnTo>
                <a:lnTo>
                  <a:pt x="1226" y="528"/>
                </a:lnTo>
                <a:lnTo>
                  <a:pt x="1226" y="527"/>
                </a:lnTo>
                <a:lnTo>
                  <a:pt x="1228" y="526"/>
                </a:lnTo>
                <a:lnTo>
                  <a:pt x="1228" y="524"/>
                </a:lnTo>
                <a:lnTo>
                  <a:pt x="1229" y="523"/>
                </a:lnTo>
                <a:lnTo>
                  <a:pt x="1229" y="522"/>
                </a:lnTo>
                <a:lnTo>
                  <a:pt x="1229" y="523"/>
                </a:lnTo>
                <a:lnTo>
                  <a:pt x="1230" y="522"/>
                </a:lnTo>
                <a:lnTo>
                  <a:pt x="1230" y="523"/>
                </a:lnTo>
                <a:lnTo>
                  <a:pt x="1231" y="523"/>
                </a:lnTo>
                <a:lnTo>
                  <a:pt x="1231" y="522"/>
                </a:lnTo>
                <a:lnTo>
                  <a:pt x="1231" y="523"/>
                </a:lnTo>
                <a:lnTo>
                  <a:pt x="1232" y="523"/>
                </a:lnTo>
                <a:lnTo>
                  <a:pt x="1232" y="523"/>
                </a:lnTo>
                <a:lnTo>
                  <a:pt x="1233" y="523"/>
                </a:lnTo>
                <a:lnTo>
                  <a:pt x="1233" y="522"/>
                </a:lnTo>
                <a:lnTo>
                  <a:pt x="1233" y="523"/>
                </a:lnTo>
                <a:lnTo>
                  <a:pt x="1234" y="522"/>
                </a:lnTo>
                <a:lnTo>
                  <a:pt x="1234" y="522"/>
                </a:lnTo>
                <a:lnTo>
                  <a:pt x="1235" y="521"/>
                </a:lnTo>
                <a:lnTo>
                  <a:pt x="1235" y="518"/>
                </a:lnTo>
                <a:lnTo>
                  <a:pt x="1235" y="518"/>
                </a:lnTo>
                <a:lnTo>
                  <a:pt x="1237" y="517"/>
                </a:lnTo>
                <a:lnTo>
                  <a:pt x="1237" y="518"/>
                </a:lnTo>
                <a:lnTo>
                  <a:pt x="1238" y="517"/>
                </a:lnTo>
                <a:lnTo>
                  <a:pt x="1238" y="516"/>
                </a:lnTo>
                <a:lnTo>
                  <a:pt x="1238" y="516"/>
                </a:lnTo>
                <a:lnTo>
                  <a:pt x="1239" y="516"/>
                </a:lnTo>
                <a:lnTo>
                  <a:pt x="1239" y="518"/>
                </a:lnTo>
                <a:lnTo>
                  <a:pt x="1240" y="518"/>
                </a:lnTo>
                <a:lnTo>
                  <a:pt x="1240" y="517"/>
                </a:lnTo>
                <a:lnTo>
                  <a:pt x="1240" y="518"/>
                </a:lnTo>
                <a:lnTo>
                  <a:pt x="1241" y="518"/>
                </a:lnTo>
                <a:lnTo>
                  <a:pt x="1241" y="519"/>
                </a:lnTo>
                <a:lnTo>
                  <a:pt x="1242" y="519"/>
                </a:lnTo>
                <a:lnTo>
                  <a:pt x="1242" y="521"/>
                </a:lnTo>
                <a:lnTo>
                  <a:pt x="1243" y="519"/>
                </a:lnTo>
                <a:lnTo>
                  <a:pt x="1243" y="521"/>
                </a:lnTo>
                <a:lnTo>
                  <a:pt x="1243" y="521"/>
                </a:lnTo>
                <a:lnTo>
                  <a:pt x="1244" y="521"/>
                </a:lnTo>
                <a:lnTo>
                  <a:pt x="1244" y="521"/>
                </a:lnTo>
                <a:lnTo>
                  <a:pt x="1246" y="521"/>
                </a:lnTo>
                <a:lnTo>
                  <a:pt x="1246" y="521"/>
                </a:lnTo>
                <a:lnTo>
                  <a:pt x="1246" y="519"/>
                </a:lnTo>
                <a:lnTo>
                  <a:pt x="1247" y="518"/>
                </a:lnTo>
                <a:lnTo>
                  <a:pt x="1247" y="518"/>
                </a:lnTo>
                <a:lnTo>
                  <a:pt x="1248" y="518"/>
                </a:lnTo>
                <a:lnTo>
                  <a:pt x="1248" y="518"/>
                </a:lnTo>
                <a:lnTo>
                  <a:pt x="1248" y="517"/>
                </a:lnTo>
                <a:lnTo>
                  <a:pt x="1249" y="518"/>
                </a:lnTo>
                <a:lnTo>
                  <a:pt x="1249" y="518"/>
                </a:lnTo>
                <a:lnTo>
                  <a:pt x="1250" y="519"/>
                </a:lnTo>
                <a:lnTo>
                  <a:pt x="1250" y="519"/>
                </a:lnTo>
                <a:lnTo>
                  <a:pt x="1250" y="521"/>
                </a:lnTo>
                <a:lnTo>
                  <a:pt x="1251" y="521"/>
                </a:lnTo>
                <a:lnTo>
                  <a:pt x="1251" y="521"/>
                </a:lnTo>
                <a:lnTo>
                  <a:pt x="1252" y="521"/>
                </a:lnTo>
                <a:lnTo>
                  <a:pt x="1252" y="521"/>
                </a:lnTo>
                <a:lnTo>
                  <a:pt x="1252" y="519"/>
                </a:lnTo>
                <a:lnTo>
                  <a:pt x="1253" y="519"/>
                </a:lnTo>
                <a:lnTo>
                  <a:pt x="1253" y="518"/>
                </a:lnTo>
                <a:lnTo>
                  <a:pt x="1255" y="518"/>
                </a:lnTo>
                <a:lnTo>
                  <a:pt x="1255" y="518"/>
                </a:lnTo>
                <a:lnTo>
                  <a:pt x="1256" y="518"/>
                </a:lnTo>
                <a:lnTo>
                  <a:pt x="1256" y="518"/>
                </a:lnTo>
                <a:lnTo>
                  <a:pt x="1256" y="517"/>
                </a:lnTo>
                <a:lnTo>
                  <a:pt x="1257" y="518"/>
                </a:lnTo>
                <a:lnTo>
                  <a:pt x="1257" y="519"/>
                </a:lnTo>
                <a:lnTo>
                  <a:pt x="1258" y="518"/>
                </a:lnTo>
                <a:lnTo>
                  <a:pt x="1258" y="518"/>
                </a:lnTo>
                <a:lnTo>
                  <a:pt x="1258" y="518"/>
                </a:lnTo>
                <a:lnTo>
                  <a:pt x="1259" y="518"/>
                </a:lnTo>
                <a:lnTo>
                  <a:pt x="1259" y="517"/>
                </a:lnTo>
                <a:lnTo>
                  <a:pt x="1260" y="517"/>
                </a:lnTo>
                <a:lnTo>
                  <a:pt x="1260" y="517"/>
                </a:lnTo>
                <a:lnTo>
                  <a:pt x="1260" y="518"/>
                </a:lnTo>
                <a:lnTo>
                  <a:pt x="1261" y="518"/>
                </a:lnTo>
                <a:lnTo>
                  <a:pt x="1261" y="518"/>
                </a:lnTo>
                <a:lnTo>
                  <a:pt x="1262" y="518"/>
                </a:lnTo>
                <a:lnTo>
                  <a:pt x="1262" y="518"/>
                </a:lnTo>
                <a:lnTo>
                  <a:pt x="1262" y="517"/>
                </a:lnTo>
                <a:lnTo>
                  <a:pt x="1264" y="516"/>
                </a:lnTo>
                <a:lnTo>
                  <a:pt x="1264" y="516"/>
                </a:lnTo>
                <a:lnTo>
                  <a:pt x="1265" y="515"/>
                </a:lnTo>
                <a:lnTo>
                  <a:pt x="1265" y="514"/>
                </a:lnTo>
                <a:lnTo>
                  <a:pt x="1265" y="513"/>
                </a:lnTo>
                <a:lnTo>
                  <a:pt x="1266" y="515"/>
                </a:lnTo>
                <a:lnTo>
                  <a:pt x="1266" y="516"/>
                </a:lnTo>
                <a:lnTo>
                  <a:pt x="1267" y="517"/>
                </a:lnTo>
                <a:lnTo>
                  <a:pt x="1267" y="518"/>
                </a:lnTo>
                <a:lnTo>
                  <a:pt x="1267" y="519"/>
                </a:lnTo>
                <a:lnTo>
                  <a:pt x="1268" y="521"/>
                </a:lnTo>
                <a:lnTo>
                  <a:pt x="1268" y="522"/>
                </a:lnTo>
                <a:lnTo>
                  <a:pt x="1269" y="521"/>
                </a:lnTo>
                <a:lnTo>
                  <a:pt x="1269" y="519"/>
                </a:lnTo>
                <a:lnTo>
                  <a:pt x="1270" y="518"/>
                </a:lnTo>
                <a:lnTo>
                  <a:pt x="1270" y="517"/>
                </a:lnTo>
                <a:lnTo>
                  <a:pt x="1270" y="516"/>
                </a:lnTo>
                <a:lnTo>
                  <a:pt x="1271" y="516"/>
                </a:lnTo>
                <a:lnTo>
                  <a:pt x="1271" y="515"/>
                </a:lnTo>
                <a:lnTo>
                  <a:pt x="1273" y="515"/>
                </a:lnTo>
                <a:lnTo>
                  <a:pt x="1273" y="516"/>
                </a:lnTo>
                <a:lnTo>
                  <a:pt x="1273" y="515"/>
                </a:lnTo>
                <a:lnTo>
                  <a:pt x="1274" y="514"/>
                </a:lnTo>
                <a:lnTo>
                  <a:pt x="1274" y="513"/>
                </a:lnTo>
                <a:lnTo>
                  <a:pt x="1275" y="513"/>
                </a:lnTo>
                <a:lnTo>
                  <a:pt x="1275" y="514"/>
                </a:lnTo>
                <a:lnTo>
                  <a:pt x="1275" y="513"/>
                </a:lnTo>
                <a:lnTo>
                  <a:pt x="1276" y="514"/>
                </a:lnTo>
                <a:lnTo>
                  <a:pt x="1276" y="515"/>
                </a:lnTo>
                <a:lnTo>
                  <a:pt x="1277" y="514"/>
                </a:lnTo>
                <a:lnTo>
                  <a:pt x="1277" y="514"/>
                </a:lnTo>
                <a:lnTo>
                  <a:pt x="1277" y="513"/>
                </a:lnTo>
                <a:lnTo>
                  <a:pt x="1278" y="514"/>
                </a:lnTo>
                <a:lnTo>
                  <a:pt x="1278" y="513"/>
                </a:lnTo>
                <a:lnTo>
                  <a:pt x="1279" y="512"/>
                </a:lnTo>
                <a:lnTo>
                  <a:pt x="1279" y="510"/>
                </a:lnTo>
                <a:lnTo>
                  <a:pt x="1279" y="510"/>
                </a:lnTo>
                <a:lnTo>
                  <a:pt x="1280" y="508"/>
                </a:lnTo>
                <a:lnTo>
                  <a:pt x="1280" y="508"/>
                </a:lnTo>
                <a:lnTo>
                  <a:pt x="1282" y="508"/>
                </a:lnTo>
                <a:lnTo>
                  <a:pt x="1282" y="508"/>
                </a:lnTo>
                <a:lnTo>
                  <a:pt x="1282" y="509"/>
                </a:lnTo>
                <a:lnTo>
                  <a:pt x="1283" y="508"/>
                </a:lnTo>
                <a:lnTo>
                  <a:pt x="1283" y="509"/>
                </a:lnTo>
                <a:lnTo>
                  <a:pt x="1284" y="509"/>
                </a:lnTo>
                <a:lnTo>
                  <a:pt x="1284" y="509"/>
                </a:lnTo>
                <a:lnTo>
                  <a:pt x="1285" y="508"/>
                </a:lnTo>
                <a:lnTo>
                  <a:pt x="1285" y="509"/>
                </a:lnTo>
                <a:lnTo>
                  <a:pt x="1285" y="509"/>
                </a:lnTo>
                <a:lnTo>
                  <a:pt x="1286" y="508"/>
                </a:lnTo>
                <a:lnTo>
                  <a:pt x="1286" y="506"/>
                </a:lnTo>
                <a:lnTo>
                  <a:pt x="1287" y="506"/>
                </a:lnTo>
                <a:lnTo>
                  <a:pt x="1287" y="506"/>
                </a:lnTo>
                <a:lnTo>
                  <a:pt x="1287" y="506"/>
                </a:lnTo>
                <a:lnTo>
                  <a:pt x="1288" y="507"/>
                </a:lnTo>
                <a:lnTo>
                  <a:pt x="1288" y="508"/>
                </a:lnTo>
                <a:lnTo>
                  <a:pt x="1289" y="508"/>
                </a:lnTo>
                <a:lnTo>
                  <a:pt x="1289" y="509"/>
                </a:lnTo>
                <a:lnTo>
                  <a:pt x="1289" y="509"/>
                </a:lnTo>
                <a:lnTo>
                  <a:pt x="1291" y="509"/>
                </a:lnTo>
                <a:lnTo>
                  <a:pt x="1291" y="510"/>
                </a:lnTo>
                <a:lnTo>
                  <a:pt x="1292" y="513"/>
                </a:lnTo>
                <a:lnTo>
                  <a:pt x="1292" y="513"/>
                </a:lnTo>
                <a:lnTo>
                  <a:pt x="1292" y="514"/>
                </a:lnTo>
                <a:lnTo>
                  <a:pt x="1293" y="514"/>
                </a:lnTo>
                <a:lnTo>
                  <a:pt x="1293" y="514"/>
                </a:lnTo>
                <a:lnTo>
                  <a:pt x="1294" y="514"/>
                </a:lnTo>
                <a:lnTo>
                  <a:pt x="1294" y="513"/>
                </a:lnTo>
                <a:lnTo>
                  <a:pt x="1294" y="513"/>
                </a:lnTo>
                <a:lnTo>
                  <a:pt x="1295" y="512"/>
                </a:lnTo>
                <a:lnTo>
                  <a:pt x="1295" y="512"/>
                </a:lnTo>
                <a:lnTo>
                  <a:pt x="1296" y="513"/>
                </a:lnTo>
                <a:lnTo>
                  <a:pt x="1296" y="513"/>
                </a:lnTo>
                <a:lnTo>
                  <a:pt x="1296" y="512"/>
                </a:lnTo>
                <a:lnTo>
                  <a:pt x="1297" y="513"/>
                </a:lnTo>
                <a:lnTo>
                  <a:pt x="1297" y="513"/>
                </a:lnTo>
                <a:lnTo>
                  <a:pt x="1298" y="512"/>
                </a:lnTo>
                <a:lnTo>
                  <a:pt x="1298" y="510"/>
                </a:lnTo>
                <a:lnTo>
                  <a:pt x="1300" y="512"/>
                </a:lnTo>
                <a:lnTo>
                  <a:pt x="1300" y="509"/>
                </a:lnTo>
                <a:lnTo>
                  <a:pt x="1300" y="509"/>
                </a:lnTo>
                <a:lnTo>
                  <a:pt x="1301" y="508"/>
                </a:lnTo>
                <a:lnTo>
                  <a:pt x="1301" y="508"/>
                </a:lnTo>
                <a:lnTo>
                  <a:pt x="1302" y="507"/>
                </a:lnTo>
                <a:lnTo>
                  <a:pt x="1302" y="508"/>
                </a:lnTo>
                <a:lnTo>
                  <a:pt x="1302" y="508"/>
                </a:lnTo>
                <a:lnTo>
                  <a:pt x="1303" y="508"/>
                </a:lnTo>
                <a:lnTo>
                  <a:pt x="1303" y="507"/>
                </a:lnTo>
                <a:lnTo>
                  <a:pt x="1304" y="507"/>
                </a:lnTo>
                <a:lnTo>
                  <a:pt x="1304" y="509"/>
                </a:lnTo>
                <a:lnTo>
                  <a:pt x="1304" y="509"/>
                </a:lnTo>
                <a:lnTo>
                  <a:pt x="1305" y="510"/>
                </a:lnTo>
                <a:lnTo>
                  <a:pt x="1305" y="512"/>
                </a:lnTo>
                <a:lnTo>
                  <a:pt x="1306" y="512"/>
                </a:lnTo>
                <a:lnTo>
                  <a:pt x="1306" y="512"/>
                </a:lnTo>
                <a:lnTo>
                  <a:pt x="1306" y="512"/>
                </a:lnTo>
                <a:lnTo>
                  <a:pt x="1307" y="514"/>
                </a:lnTo>
                <a:lnTo>
                  <a:pt x="1307" y="514"/>
                </a:lnTo>
                <a:lnTo>
                  <a:pt x="1309" y="515"/>
                </a:lnTo>
                <a:lnTo>
                  <a:pt x="1309" y="516"/>
                </a:lnTo>
                <a:lnTo>
                  <a:pt x="1309" y="516"/>
                </a:lnTo>
                <a:lnTo>
                  <a:pt x="1310" y="516"/>
                </a:lnTo>
                <a:lnTo>
                  <a:pt x="1310" y="518"/>
                </a:lnTo>
                <a:lnTo>
                  <a:pt x="1311" y="517"/>
                </a:lnTo>
                <a:lnTo>
                  <a:pt x="1311" y="516"/>
                </a:lnTo>
                <a:lnTo>
                  <a:pt x="1312" y="517"/>
                </a:lnTo>
                <a:lnTo>
                  <a:pt x="1312" y="516"/>
                </a:lnTo>
                <a:lnTo>
                  <a:pt x="1312" y="514"/>
                </a:lnTo>
                <a:lnTo>
                  <a:pt x="1313" y="513"/>
                </a:lnTo>
                <a:lnTo>
                  <a:pt x="1313" y="512"/>
                </a:lnTo>
                <a:lnTo>
                  <a:pt x="1314" y="512"/>
                </a:lnTo>
                <a:lnTo>
                  <a:pt x="1314" y="510"/>
                </a:lnTo>
                <a:lnTo>
                  <a:pt x="1314" y="512"/>
                </a:lnTo>
                <a:lnTo>
                  <a:pt x="1315" y="512"/>
                </a:lnTo>
                <a:lnTo>
                  <a:pt x="1315" y="514"/>
                </a:lnTo>
                <a:lnTo>
                  <a:pt x="1316" y="515"/>
                </a:lnTo>
                <a:lnTo>
                  <a:pt x="1316" y="515"/>
                </a:lnTo>
                <a:lnTo>
                  <a:pt x="1316" y="514"/>
                </a:lnTo>
                <a:lnTo>
                  <a:pt x="1318" y="513"/>
                </a:lnTo>
                <a:lnTo>
                  <a:pt x="1318" y="513"/>
                </a:lnTo>
                <a:lnTo>
                  <a:pt x="1319" y="512"/>
                </a:lnTo>
                <a:lnTo>
                  <a:pt x="1319" y="513"/>
                </a:lnTo>
                <a:lnTo>
                  <a:pt x="1319" y="516"/>
                </a:lnTo>
                <a:lnTo>
                  <a:pt x="1320" y="516"/>
                </a:lnTo>
                <a:lnTo>
                  <a:pt x="1320" y="517"/>
                </a:lnTo>
                <a:lnTo>
                  <a:pt x="1321" y="516"/>
                </a:lnTo>
                <a:lnTo>
                  <a:pt x="1321" y="516"/>
                </a:lnTo>
                <a:lnTo>
                  <a:pt x="1321" y="516"/>
                </a:lnTo>
                <a:lnTo>
                  <a:pt x="1322" y="515"/>
                </a:lnTo>
                <a:lnTo>
                  <a:pt x="1322" y="515"/>
                </a:lnTo>
                <a:lnTo>
                  <a:pt x="1323" y="514"/>
                </a:lnTo>
                <a:lnTo>
                  <a:pt x="1323" y="513"/>
                </a:lnTo>
                <a:lnTo>
                  <a:pt x="1323" y="512"/>
                </a:lnTo>
                <a:lnTo>
                  <a:pt x="1324" y="513"/>
                </a:lnTo>
                <a:lnTo>
                  <a:pt x="1324" y="513"/>
                </a:lnTo>
                <a:lnTo>
                  <a:pt x="1325" y="514"/>
                </a:lnTo>
                <a:lnTo>
                  <a:pt x="1325" y="514"/>
                </a:lnTo>
                <a:lnTo>
                  <a:pt x="1327" y="514"/>
                </a:lnTo>
                <a:lnTo>
                  <a:pt x="1327" y="514"/>
                </a:lnTo>
                <a:lnTo>
                  <a:pt x="1327" y="515"/>
                </a:lnTo>
                <a:lnTo>
                  <a:pt x="1328" y="515"/>
                </a:lnTo>
                <a:lnTo>
                  <a:pt x="1328" y="514"/>
                </a:lnTo>
                <a:lnTo>
                  <a:pt x="1329" y="513"/>
                </a:lnTo>
                <a:lnTo>
                  <a:pt x="1329" y="512"/>
                </a:lnTo>
                <a:lnTo>
                  <a:pt x="1329" y="509"/>
                </a:lnTo>
                <a:lnTo>
                  <a:pt x="1330" y="509"/>
                </a:lnTo>
                <a:lnTo>
                  <a:pt x="1330" y="508"/>
                </a:lnTo>
                <a:lnTo>
                  <a:pt x="1331" y="508"/>
                </a:lnTo>
                <a:lnTo>
                  <a:pt x="1331" y="508"/>
                </a:lnTo>
                <a:lnTo>
                  <a:pt x="1331" y="507"/>
                </a:lnTo>
                <a:lnTo>
                  <a:pt x="1332" y="506"/>
                </a:lnTo>
                <a:lnTo>
                  <a:pt x="1332" y="506"/>
                </a:lnTo>
                <a:lnTo>
                  <a:pt x="1333" y="506"/>
                </a:lnTo>
                <a:lnTo>
                  <a:pt x="1333" y="506"/>
                </a:lnTo>
                <a:lnTo>
                  <a:pt x="1333" y="505"/>
                </a:lnTo>
                <a:lnTo>
                  <a:pt x="1334" y="507"/>
                </a:lnTo>
                <a:lnTo>
                  <a:pt x="1334" y="506"/>
                </a:lnTo>
                <a:lnTo>
                  <a:pt x="1336" y="507"/>
                </a:lnTo>
                <a:lnTo>
                  <a:pt x="1336" y="507"/>
                </a:lnTo>
                <a:lnTo>
                  <a:pt x="1336" y="507"/>
                </a:lnTo>
                <a:lnTo>
                  <a:pt x="1337" y="508"/>
                </a:lnTo>
                <a:lnTo>
                  <a:pt x="1337" y="508"/>
                </a:lnTo>
                <a:lnTo>
                  <a:pt x="1338" y="509"/>
                </a:lnTo>
                <a:lnTo>
                  <a:pt x="1338" y="513"/>
                </a:lnTo>
                <a:lnTo>
                  <a:pt x="1338" y="513"/>
                </a:lnTo>
                <a:lnTo>
                  <a:pt x="1339" y="512"/>
                </a:lnTo>
                <a:lnTo>
                  <a:pt x="1339" y="509"/>
                </a:lnTo>
                <a:lnTo>
                  <a:pt x="1340" y="510"/>
                </a:lnTo>
                <a:lnTo>
                  <a:pt x="1340" y="508"/>
                </a:lnTo>
                <a:lnTo>
                  <a:pt x="1341" y="508"/>
                </a:lnTo>
                <a:lnTo>
                  <a:pt x="1341" y="508"/>
                </a:lnTo>
                <a:lnTo>
                  <a:pt x="1341" y="509"/>
                </a:lnTo>
                <a:lnTo>
                  <a:pt x="1342" y="508"/>
                </a:lnTo>
                <a:lnTo>
                  <a:pt x="1342" y="509"/>
                </a:lnTo>
                <a:lnTo>
                  <a:pt x="1343" y="509"/>
                </a:lnTo>
                <a:lnTo>
                  <a:pt x="1343" y="508"/>
                </a:lnTo>
                <a:lnTo>
                  <a:pt x="1343" y="508"/>
                </a:lnTo>
                <a:lnTo>
                  <a:pt x="1345" y="508"/>
                </a:lnTo>
                <a:lnTo>
                  <a:pt x="1345" y="509"/>
                </a:lnTo>
                <a:lnTo>
                  <a:pt x="1346" y="509"/>
                </a:lnTo>
                <a:lnTo>
                  <a:pt x="1346" y="509"/>
                </a:lnTo>
                <a:lnTo>
                  <a:pt x="1346" y="508"/>
                </a:lnTo>
                <a:lnTo>
                  <a:pt x="1347" y="507"/>
                </a:lnTo>
                <a:lnTo>
                  <a:pt x="1347" y="508"/>
                </a:lnTo>
                <a:lnTo>
                  <a:pt x="1348" y="507"/>
                </a:lnTo>
                <a:lnTo>
                  <a:pt x="1348" y="506"/>
                </a:lnTo>
                <a:lnTo>
                  <a:pt x="1348" y="505"/>
                </a:lnTo>
                <a:lnTo>
                  <a:pt x="1349" y="505"/>
                </a:lnTo>
                <a:lnTo>
                  <a:pt x="1349" y="506"/>
                </a:lnTo>
                <a:lnTo>
                  <a:pt x="1350" y="506"/>
                </a:lnTo>
                <a:lnTo>
                  <a:pt x="1350" y="507"/>
                </a:lnTo>
                <a:lnTo>
                  <a:pt x="1350" y="507"/>
                </a:lnTo>
                <a:lnTo>
                  <a:pt x="1351" y="506"/>
                </a:lnTo>
                <a:lnTo>
                  <a:pt x="1351" y="506"/>
                </a:lnTo>
                <a:lnTo>
                  <a:pt x="1352" y="508"/>
                </a:lnTo>
                <a:lnTo>
                  <a:pt x="1352" y="508"/>
                </a:lnTo>
                <a:lnTo>
                  <a:pt x="1352" y="509"/>
                </a:lnTo>
                <a:lnTo>
                  <a:pt x="1354" y="509"/>
                </a:lnTo>
                <a:lnTo>
                  <a:pt x="1354" y="508"/>
                </a:lnTo>
                <a:lnTo>
                  <a:pt x="1355" y="507"/>
                </a:lnTo>
                <a:lnTo>
                  <a:pt x="1355" y="508"/>
                </a:lnTo>
                <a:lnTo>
                  <a:pt x="1356" y="509"/>
                </a:lnTo>
                <a:lnTo>
                  <a:pt x="1356" y="512"/>
                </a:lnTo>
                <a:lnTo>
                  <a:pt x="1356" y="510"/>
                </a:lnTo>
                <a:lnTo>
                  <a:pt x="1357" y="510"/>
                </a:lnTo>
                <a:lnTo>
                  <a:pt x="1357" y="510"/>
                </a:lnTo>
                <a:lnTo>
                  <a:pt x="1358" y="510"/>
                </a:lnTo>
                <a:lnTo>
                  <a:pt x="1358" y="509"/>
                </a:lnTo>
                <a:lnTo>
                  <a:pt x="1358" y="509"/>
                </a:lnTo>
                <a:lnTo>
                  <a:pt x="1359" y="509"/>
                </a:lnTo>
                <a:lnTo>
                  <a:pt x="1359" y="509"/>
                </a:lnTo>
                <a:lnTo>
                  <a:pt x="1360" y="508"/>
                </a:lnTo>
                <a:lnTo>
                  <a:pt x="1360" y="508"/>
                </a:lnTo>
                <a:lnTo>
                  <a:pt x="1360" y="508"/>
                </a:lnTo>
                <a:lnTo>
                  <a:pt x="1361" y="507"/>
                </a:lnTo>
                <a:lnTo>
                  <a:pt x="1361" y="506"/>
                </a:lnTo>
                <a:lnTo>
                  <a:pt x="1363" y="504"/>
                </a:lnTo>
                <a:lnTo>
                  <a:pt x="1363" y="504"/>
                </a:lnTo>
                <a:lnTo>
                  <a:pt x="1363" y="504"/>
                </a:lnTo>
                <a:lnTo>
                  <a:pt x="1364" y="503"/>
                </a:lnTo>
                <a:lnTo>
                  <a:pt x="1364" y="505"/>
                </a:lnTo>
                <a:lnTo>
                  <a:pt x="1365" y="505"/>
                </a:lnTo>
                <a:lnTo>
                  <a:pt x="1365" y="505"/>
                </a:lnTo>
                <a:lnTo>
                  <a:pt x="1365" y="505"/>
                </a:lnTo>
                <a:lnTo>
                  <a:pt x="1366" y="505"/>
                </a:lnTo>
                <a:lnTo>
                  <a:pt x="1366" y="504"/>
                </a:lnTo>
                <a:lnTo>
                  <a:pt x="1367" y="504"/>
                </a:lnTo>
                <a:lnTo>
                  <a:pt x="1367" y="505"/>
                </a:lnTo>
                <a:lnTo>
                  <a:pt x="1368" y="505"/>
                </a:lnTo>
                <a:lnTo>
                  <a:pt x="1368" y="505"/>
                </a:lnTo>
                <a:lnTo>
                  <a:pt x="1368" y="506"/>
                </a:lnTo>
                <a:lnTo>
                  <a:pt x="1369" y="505"/>
                </a:lnTo>
                <a:lnTo>
                  <a:pt x="1369" y="505"/>
                </a:lnTo>
                <a:lnTo>
                  <a:pt x="1370" y="504"/>
                </a:lnTo>
                <a:lnTo>
                  <a:pt x="1370" y="503"/>
                </a:lnTo>
                <a:lnTo>
                  <a:pt x="1370" y="503"/>
                </a:lnTo>
                <a:lnTo>
                  <a:pt x="1371" y="503"/>
                </a:lnTo>
                <a:lnTo>
                  <a:pt x="1371" y="503"/>
                </a:lnTo>
                <a:lnTo>
                  <a:pt x="1373" y="504"/>
                </a:lnTo>
                <a:lnTo>
                  <a:pt x="1373" y="505"/>
                </a:lnTo>
                <a:lnTo>
                  <a:pt x="1373" y="504"/>
                </a:lnTo>
                <a:lnTo>
                  <a:pt x="1374" y="504"/>
                </a:lnTo>
                <a:lnTo>
                  <a:pt x="1374" y="504"/>
                </a:lnTo>
                <a:lnTo>
                  <a:pt x="1375" y="504"/>
                </a:lnTo>
                <a:lnTo>
                  <a:pt x="1375" y="504"/>
                </a:lnTo>
                <a:lnTo>
                  <a:pt x="1375" y="503"/>
                </a:lnTo>
                <a:lnTo>
                  <a:pt x="1376" y="501"/>
                </a:lnTo>
                <a:lnTo>
                  <a:pt x="1376" y="500"/>
                </a:lnTo>
                <a:lnTo>
                  <a:pt x="1377" y="500"/>
                </a:lnTo>
                <a:lnTo>
                  <a:pt x="1377" y="500"/>
                </a:lnTo>
                <a:lnTo>
                  <a:pt x="1377" y="500"/>
                </a:lnTo>
                <a:lnTo>
                  <a:pt x="1378" y="501"/>
                </a:lnTo>
                <a:lnTo>
                  <a:pt x="1378" y="501"/>
                </a:lnTo>
                <a:lnTo>
                  <a:pt x="1379" y="501"/>
                </a:lnTo>
                <a:lnTo>
                  <a:pt x="1379" y="501"/>
                </a:lnTo>
                <a:lnTo>
                  <a:pt x="1379" y="501"/>
                </a:lnTo>
                <a:lnTo>
                  <a:pt x="1380" y="503"/>
                </a:lnTo>
                <a:lnTo>
                  <a:pt x="1380" y="505"/>
                </a:lnTo>
                <a:lnTo>
                  <a:pt x="1382" y="504"/>
                </a:lnTo>
                <a:lnTo>
                  <a:pt x="1382" y="504"/>
                </a:lnTo>
                <a:lnTo>
                  <a:pt x="1383" y="503"/>
                </a:lnTo>
                <a:lnTo>
                  <a:pt x="1383" y="503"/>
                </a:lnTo>
                <a:lnTo>
                  <a:pt x="1383" y="503"/>
                </a:lnTo>
                <a:lnTo>
                  <a:pt x="1384" y="503"/>
                </a:lnTo>
                <a:lnTo>
                  <a:pt x="1384" y="503"/>
                </a:lnTo>
                <a:lnTo>
                  <a:pt x="1385" y="503"/>
                </a:lnTo>
                <a:lnTo>
                  <a:pt x="1385" y="503"/>
                </a:lnTo>
                <a:lnTo>
                  <a:pt x="1385" y="503"/>
                </a:lnTo>
                <a:lnTo>
                  <a:pt x="1386" y="503"/>
                </a:lnTo>
                <a:lnTo>
                  <a:pt x="1386" y="503"/>
                </a:lnTo>
                <a:lnTo>
                  <a:pt x="1387" y="504"/>
                </a:lnTo>
                <a:lnTo>
                  <a:pt x="1387" y="504"/>
                </a:lnTo>
                <a:lnTo>
                  <a:pt x="1387" y="503"/>
                </a:lnTo>
                <a:lnTo>
                  <a:pt x="1388" y="503"/>
                </a:lnTo>
                <a:lnTo>
                  <a:pt x="1388" y="503"/>
                </a:lnTo>
                <a:lnTo>
                  <a:pt x="1389" y="504"/>
                </a:lnTo>
                <a:lnTo>
                  <a:pt x="1389" y="504"/>
                </a:lnTo>
                <a:lnTo>
                  <a:pt x="1389" y="504"/>
                </a:lnTo>
                <a:lnTo>
                  <a:pt x="1391" y="503"/>
                </a:lnTo>
                <a:lnTo>
                  <a:pt x="1391" y="504"/>
                </a:lnTo>
                <a:lnTo>
                  <a:pt x="1392" y="503"/>
                </a:lnTo>
                <a:lnTo>
                  <a:pt x="1392" y="501"/>
                </a:lnTo>
                <a:lnTo>
                  <a:pt x="1392" y="501"/>
                </a:lnTo>
                <a:lnTo>
                  <a:pt x="1393" y="501"/>
                </a:lnTo>
                <a:lnTo>
                  <a:pt x="1393" y="503"/>
                </a:lnTo>
                <a:lnTo>
                  <a:pt x="1394" y="501"/>
                </a:lnTo>
                <a:lnTo>
                  <a:pt x="1394" y="501"/>
                </a:lnTo>
                <a:lnTo>
                  <a:pt x="1394" y="501"/>
                </a:lnTo>
                <a:lnTo>
                  <a:pt x="1395" y="501"/>
                </a:lnTo>
                <a:lnTo>
                  <a:pt x="1395" y="504"/>
                </a:lnTo>
                <a:lnTo>
                  <a:pt x="1396" y="503"/>
                </a:lnTo>
                <a:lnTo>
                  <a:pt x="1396" y="504"/>
                </a:lnTo>
                <a:lnTo>
                  <a:pt x="1397" y="504"/>
                </a:lnTo>
                <a:lnTo>
                  <a:pt x="1397" y="504"/>
                </a:lnTo>
                <a:lnTo>
                  <a:pt x="1397" y="501"/>
                </a:lnTo>
                <a:lnTo>
                  <a:pt x="1398" y="501"/>
                </a:lnTo>
                <a:lnTo>
                  <a:pt x="1398" y="500"/>
                </a:lnTo>
                <a:lnTo>
                  <a:pt x="1400" y="500"/>
                </a:lnTo>
                <a:lnTo>
                  <a:pt x="1400" y="501"/>
                </a:lnTo>
                <a:lnTo>
                  <a:pt x="1400" y="503"/>
                </a:lnTo>
                <a:lnTo>
                  <a:pt x="1401" y="501"/>
                </a:lnTo>
                <a:lnTo>
                  <a:pt x="1401" y="501"/>
                </a:lnTo>
                <a:lnTo>
                  <a:pt x="1402" y="501"/>
                </a:lnTo>
                <a:lnTo>
                  <a:pt x="1402" y="500"/>
                </a:lnTo>
                <a:lnTo>
                  <a:pt x="1402" y="499"/>
                </a:lnTo>
                <a:lnTo>
                  <a:pt x="1403" y="498"/>
                </a:lnTo>
                <a:lnTo>
                  <a:pt x="1403" y="498"/>
                </a:lnTo>
                <a:lnTo>
                  <a:pt x="1404" y="496"/>
                </a:lnTo>
                <a:lnTo>
                  <a:pt x="1404" y="497"/>
                </a:lnTo>
                <a:lnTo>
                  <a:pt x="1404" y="496"/>
                </a:lnTo>
                <a:lnTo>
                  <a:pt x="1405" y="496"/>
                </a:lnTo>
                <a:lnTo>
                  <a:pt x="1405" y="497"/>
                </a:lnTo>
                <a:lnTo>
                  <a:pt x="1406" y="499"/>
                </a:lnTo>
                <a:lnTo>
                  <a:pt x="1406" y="500"/>
                </a:lnTo>
                <a:lnTo>
                  <a:pt x="1406" y="500"/>
                </a:lnTo>
                <a:lnTo>
                  <a:pt x="1407" y="501"/>
                </a:lnTo>
                <a:lnTo>
                  <a:pt x="1407" y="500"/>
                </a:lnTo>
                <a:lnTo>
                  <a:pt x="1409" y="500"/>
                </a:lnTo>
                <a:lnTo>
                  <a:pt x="1409" y="498"/>
                </a:lnTo>
                <a:lnTo>
                  <a:pt x="1409" y="497"/>
                </a:lnTo>
                <a:lnTo>
                  <a:pt x="1410" y="498"/>
                </a:lnTo>
                <a:lnTo>
                  <a:pt x="1410" y="498"/>
                </a:lnTo>
                <a:lnTo>
                  <a:pt x="1411" y="498"/>
                </a:lnTo>
                <a:lnTo>
                  <a:pt x="1411" y="498"/>
                </a:lnTo>
                <a:lnTo>
                  <a:pt x="1412" y="498"/>
                </a:lnTo>
                <a:lnTo>
                  <a:pt x="1412" y="498"/>
                </a:lnTo>
                <a:lnTo>
                  <a:pt x="1412" y="498"/>
                </a:lnTo>
                <a:lnTo>
                  <a:pt x="1413" y="497"/>
                </a:lnTo>
                <a:lnTo>
                  <a:pt x="1413" y="497"/>
                </a:lnTo>
                <a:lnTo>
                  <a:pt x="1414" y="497"/>
                </a:lnTo>
                <a:lnTo>
                  <a:pt x="1414" y="497"/>
                </a:lnTo>
                <a:lnTo>
                  <a:pt x="1414" y="496"/>
                </a:lnTo>
                <a:lnTo>
                  <a:pt x="1415" y="495"/>
                </a:lnTo>
                <a:lnTo>
                  <a:pt x="1415" y="495"/>
                </a:lnTo>
                <a:lnTo>
                  <a:pt x="1416" y="496"/>
                </a:lnTo>
                <a:lnTo>
                  <a:pt x="1416" y="496"/>
                </a:lnTo>
                <a:lnTo>
                  <a:pt x="1416" y="496"/>
                </a:lnTo>
                <a:lnTo>
                  <a:pt x="1418" y="495"/>
                </a:lnTo>
                <a:lnTo>
                  <a:pt x="1418" y="495"/>
                </a:lnTo>
                <a:lnTo>
                  <a:pt x="1419" y="496"/>
                </a:lnTo>
                <a:lnTo>
                  <a:pt x="1419" y="495"/>
                </a:lnTo>
                <a:lnTo>
                  <a:pt x="1419" y="495"/>
                </a:lnTo>
                <a:lnTo>
                  <a:pt x="1420" y="495"/>
                </a:lnTo>
                <a:lnTo>
                  <a:pt x="1420" y="496"/>
                </a:lnTo>
                <a:lnTo>
                  <a:pt x="1421" y="495"/>
                </a:lnTo>
                <a:lnTo>
                  <a:pt x="1421" y="496"/>
                </a:lnTo>
                <a:lnTo>
                  <a:pt x="1421" y="497"/>
                </a:lnTo>
                <a:lnTo>
                  <a:pt x="1422" y="497"/>
                </a:lnTo>
                <a:lnTo>
                  <a:pt x="1422" y="499"/>
                </a:lnTo>
                <a:lnTo>
                  <a:pt x="1423" y="498"/>
                </a:lnTo>
                <a:lnTo>
                  <a:pt x="1423" y="498"/>
                </a:lnTo>
                <a:lnTo>
                  <a:pt x="1423" y="498"/>
                </a:lnTo>
                <a:lnTo>
                  <a:pt x="1424" y="499"/>
                </a:lnTo>
                <a:lnTo>
                  <a:pt x="1424" y="499"/>
                </a:lnTo>
                <a:lnTo>
                  <a:pt x="1425" y="500"/>
                </a:lnTo>
                <a:lnTo>
                  <a:pt x="1425" y="499"/>
                </a:lnTo>
                <a:lnTo>
                  <a:pt x="1427" y="499"/>
                </a:lnTo>
                <a:lnTo>
                  <a:pt x="1427" y="499"/>
                </a:lnTo>
                <a:lnTo>
                  <a:pt x="1427" y="498"/>
                </a:lnTo>
                <a:lnTo>
                  <a:pt x="1428" y="497"/>
                </a:lnTo>
                <a:lnTo>
                  <a:pt x="1428" y="496"/>
                </a:lnTo>
                <a:lnTo>
                  <a:pt x="1429" y="498"/>
                </a:lnTo>
                <a:lnTo>
                  <a:pt x="1429" y="496"/>
                </a:lnTo>
                <a:lnTo>
                  <a:pt x="1429" y="496"/>
                </a:lnTo>
                <a:lnTo>
                  <a:pt x="1430" y="496"/>
                </a:lnTo>
                <a:lnTo>
                  <a:pt x="1430" y="496"/>
                </a:lnTo>
                <a:lnTo>
                  <a:pt x="1431" y="496"/>
                </a:lnTo>
                <a:lnTo>
                  <a:pt x="1431" y="497"/>
                </a:lnTo>
                <a:lnTo>
                  <a:pt x="1431" y="499"/>
                </a:lnTo>
                <a:lnTo>
                  <a:pt x="1432" y="498"/>
                </a:lnTo>
                <a:lnTo>
                  <a:pt x="1432" y="497"/>
                </a:lnTo>
                <a:lnTo>
                  <a:pt x="1433" y="497"/>
                </a:lnTo>
                <a:lnTo>
                  <a:pt x="1433" y="496"/>
                </a:lnTo>
                <a:lnTo>
                  <a:pt x="1433" y="497"/>
                </a:lnTo>
                <a:lnTo>
                  <a:pt x="1434" y="496"/>
                </a:lnTo>
                <a:lnTo>
                  <a:pt x="1434" y="496"/>
                </a:lnTo>
                <a:lnTo>
                  <a:pt x="1436" y="495"/>
                </a:lnTo>
                <a:lnTo>
                  <a:pt x="1436" y="495"/>
                </a:lnTo>
                <a:lnTo>
                  <a:pt x="1436" y="495"/>
                </a:lnTo>
                <a:lnTo>
                  <a:pt x="1437" y="494"/>
                </a:lnTo>
                <a:lnTo>
                  <a:pt x="1437" y="494"/>
                </a:lnTo>
                <a:lnTo>
                  <a:pt x="1438" y="494"/>
                </a:lnTo>
                <a:lnTo>
                  <a:pt x="1438" y="496"/>
                </a:lnTo>
                <a:lnTo>
                  <a:pt x="1439" y="496"/>
                </a:lnTo>
                <a:lnTo>
                  <a:pt x="1439" y="497"/>
                </a:lnTo>
                <a:lnTo>
                  <a:pt x="1439" y="496"/>
                </a:lnTo>
                <a:lnTo>
                  <a:pt x="1440" y="497"/>
                </a:lnTo>
                <a:lnTo>
                  <a:pt x="1440" y="499"/>
                </a:lnTo>
                <a:lnTo>
                  <a:pt x="1441" y="499"/>
                </a:lnTo>
                <a:lnTo>
                  <a:pt x="1441" y="500"/>
                </a:lnTo>
                <a:lnTo>
                  <a:pt x="1441" y="501"/>
                </a:lnTo>
                <a:lnTo>
                  <a:pt x="1442" y="500"/>
                </a:lnTo>
                <a:lnTo>
                  <a:pt x="1442" y="501"/>
                </a:lnTo>
                <a:lnTo>
                  <a:pt x="1443" y="500"/>
                </a:lnTo>
                <a:lnTo>
                  <a:pt x="1443" y="501"/>
                </a:lnTo>
                <a:lnTo>
                  <a:pt x="1443" y="500"/>
                </a:lnTo>
                <a:lnTo>
                  <a:pt x="1445" y="500"/>
                </a:lnTo>
                <a:lnTo>
                  <a:pt x="1445" y="498"/>
                </a:lnTo>
                <a:lnTo>
                  <a:pt x="1446" y="498"/>
                </a:lnTo>
                <a:lnTo>
                  <a:pt x="1446" y="497"/>
                </a:lnTo>
                <a:lnTo>
                  <a:pt x="1446" y="497"/>
                </a:lnTo>
                <a:lnTo>
                  <a:pt x="1447" y="496"/>
                </a:lnTo>
                <a:lnTo>
                  <a:pt x="1447" y="497"/>
                </a:lnTo>
                <a:lnTo>
                  <a:pt x="1448" y="499"/>
                </a:lnTo>
                <a:lnTo>
                  <a:pt x="1448" y="498"/>
                </a:lnTo>
                <a:lnTo>
                  <a:pt x="1448" y="499"/>
                </a:lnTo>
                <a:lnTo>
                  <a:pt x="1449" y="500"/>
                </a:lnTo>
                <a:lnTo>
                  <a:pt x="1449" y="499"/>
                </a:lnTo>
                <a:lnTo>
                  <a:pt x="1450" y="500"/>
                </a:lnTo>
                <a:lnTo>
                  <a:pt x="1450" y="499"/>
                </a:lnTo>
                <a:lnTo>
                  <a:pt x="1450" y="500"/>
                </a:lnTo>
                <a:lnTo>
                  <a:pt x="1451" y="500"/>
                </a:lnTo>
                <a:lnTo>
                  <a:pt x="1451" y="501"/>
                </a:lnTo>
                <a:lnTo>
                  <a:pt x="1452" y="500"/>
                </a:lnTo>
                <a:lnTo>
                  <a:pt x="1452" y="499"/>
                </a:lnTo>
                <a:lnTo>
                  <a:pt x="1454" y="499"/>
                </a:lnTo>
                <a:lnTo>
                  <a:pt x="1454" y="499"/>
                </a:lnTo>
                <a:lnTo>
                  <a:pt x="1454" y="498"/>
                </a:lnTo>
                <a:lnTo>
                  <a:pt x="1455" y="498"/>
                </a:lnTo>
                <a:lnTo>
                  <a:pt x="1455" y="496"/>
                </a:lnTo>
                <a:lnTo>
                  <a:pt x="1456" y="497"/>
                </a:lnTo>
                <a:lnTo>
                  <a:pt x="1456" y="496"/>
                </a:lnTo>
                <a:lnTo>
                  <a:pt x="1456" y="496"/>
                </a:lnTo>
                <a:lnTo>
                  <a:pt x="1457" y="497"/>
                </a:lnTo>
                <a:lnTo>
                  <a:pt x="1457" y="497"/>
                </a:lnTo>
                <a:lnTo>
                  <a:pt x="1458" y="496"/>
                </a:lnTo>
                <a:lnTo>
                  <a:pt x="1458" y="496"/>
                </a:lnTo>
                <a:lnTo>
                  <a:pt x="1458" y="496"/>
                </a:lnTo>
                <a:lnTo>
                  <a:pt x="1459" y="495"/>
                </a:lnTo>
                <a:lnTo>
                  <a:pt x="1459" y="495"/>
                </a:lnTo>
                <a:lnTo>
                  <a:pt x="1460" y="496"/>
                </a:lnTo>
                <a:lnTo>
                  <a:pt x="1460" y="496"/>
                </a:lnTo>
                <a:lnTo>
                  <a:pt x="1460" y="496"/>
                </a:lnTo>
                <a:lnTo>
                  <a:pt x="1461" y="496"/>
                </a:lnTo>
                <a:lnTo>
                  <a:pt x="1461" y="496"/>
                </a:lnTo>
                <a:lnTo>
                  <a:pt x="1463" y="496"/>
                </a:lnTo>
                <a:lnTo>
                  <a:pt x="1463" y="497"/>
                </a:lnTo>
                <a:lnTo>
                  <a:pt x="1463" y="497"/>
                </a:lnTo>
                <a:lnTo>
                  <a:pt x="1464" y="497"/>
                </a:lnTo>
                <a:lnTo>
                  <a:pt x="1464" y="498"/>
                </a:lnTo>
                <a:lnTo>
                  <a:pt x="1465" y="499"/>
                </a:lnTo>
                <a:lnTo>
                  <a:pt x="1465" y="499"/>
                </a:lnTo>
                <a:lnTo>
                  <a:pt x="1465" y="499"/>
                </a:lnTo>
                <a:lnTo>
                  <a:pt x="1466" y="499"/>
                </a:lnTo>
                <a:lnTo>
                  <a:pt x="1466" y="499"/>
                </a:lnTo>
                <a:lnTo>
                  <a:pt x="1467" y="498"/>
                </a:lnTo>
                <a:lnTo>
                  <a:pt x="1467" y="498"/>
                </a:lnTo>
                <a:lnTo>
                  <a:pt x="1468" y="497"/>
                </a:lnTo>
                <a:lnTo>
                  <a:pt x="1468" y="498"/>
                </a:lnTo>
                <a:lnTo>
                  <a:pt x="1468" y="497"/>
                </a:lnTo>
                <a:lnTo>
                  <a:pt x="1469" y="497"/>
                </a:lnTo>
                <a:lnTo>
                  <a:pt x="1469" y="497"/>
                </a:lnTo>
                <a:lnTo>
                  <a:pt x="1470" y="498"/>
                </a:lnTo>
                <a:lnTo>
                  <a:pt x="1470" y="497"/>
                </a:lnTo>
                <a:lnTo>
                  <a:pt x="1470" y="498"/>
                </a:lnTo>
                <a:lnTo>
                  <a:pt x="1472" y="498"/>
                </a:lnTo>
                <a:lnTo>
                  <a:pt x="1472" y="499"/>
                </a:lnTo>
                <a:lnTo>
                  <a:pt x="1473" y="498"/>
                </a:lnTo>
                <a:lnTo>
                  <a:pt x="1473" y="498"/>
                </a:lnTo>
                <a:lnTo>
                  <a:pt x="1473" y="500"/>
                </a:lnTo>
                <a:lnTo>
                  <a:pt x="1474" y="500"/>
                </a:lnTo>
                <a:lnTo>
                  <a:pt x="1474" y="499"/>
                </a:lnTo>
                <a:lnTo>
                  <a:pt x="1475" y="499"/>
                </a:lnTo>
                <a:lnTo>
                  <a:pt x="1475" y="500"/>
                </a:lnTo>
                <a:lnTo>
                  <a:pt x="1475" y="500"/>
                </a:lnTo>
                <a:lnTo>
                  <a:pt x="1476" y="501"/>
                </a:lnTo>
                <a:lnTo>
                  <a:pt x="1476" y="501"/>
                </a:lnTo>
                <a:lnTo>
                  <a:pt x="1477" y="501"/>
                </a:lnTo>
                <a:lnTo>
                  <a:pt x="1477" y="503"/>
                </a:lnTo>
                <a:lnTo>
                  <a:pt x="1477" y="504"/>
                </a:lnTo>
                <a:lnTo>
                  <a:pt x="1478" y="503"/>
                </a:lnTo>
                <a:lnTo>
                  <a:pt x="1478" y="503"/>
                </a:lnTo>
                <a:lnTo>
                  <a:pt x="1479" y="505"/>
                </a:lnTo>
                <a:lnTo>
                  <a:pt x="1479" y="504"/>
                </a:lnTo>
                <a:lnTo>
                  <a:pt x="1479" y="503"/>
                </a:lnTo>
                <a:lnTo>
                  <a:pt x="1481" y="501"/>
                </a:lnTo>
                <a:lnTo>
                  <a:pt x="1481" y="504"/>
                </a:lnTo>
                <a:lnTo>
                  <a:pt x="1482" y="503"/>
                </a:lnTo>
                <a:lnTo>
                  <a:pt x="1482" y="503"/>
                </a:lnTo>
                <a:lnTo>
                  <a:pt x="1483" y="503"/>
                </a:lnTo>
                <a:lnTo>
                  <a:pt x="1483" y="500"/>
                </a:lnTo>
                <a:lnTo>
                  <a:pt x="1483" y="501"/>
                </a:lnTo>
                <a:lnTo>
                  <a:pt x="1484" y="500"/>
                </a:lnTo>
                <a:lnTo>
                  <a:pt x="1484" y="499"/>
                </a:lnTo>
                <a:lnTo>
                  <a:pt x="1485" y="499"/>
                </a:lnTo>
                <a:lnTo>
                  <a:pt x="1485" y="500"/>
                </a:lnTo>
                <a:lnTo>
                  <a:pt x="1485" y="500"/>
                </a:lnTo>
                <a:lnTo>
                  <a:pt x="1486" y="500"/>
                </a:lnTo>
                <a:lnTo>
                  <a:pt x="1486" y="499"/>
                </a:lnTo>
                <a:lnTo>
                  <a:pt x="1487" y="501"/>
                </a:lnTo>
                <a:lnTo>
                  <a:pt x="1487" y="503"/>
                </a:lnTo>
                <a:lnTo>
                  <a:pt x="1487" y="504"/>
                </a:lnTo>
                <a:lnTo>
                  <a:pt x="1488" y="503"/>
                </a:lnTo>
                <a:lnTo>
                  <a:pt x="1488" y="503"/>
                </a:lnTo>
                <a:lnTo>
                  <a:pt x="1490" y="501"/>
                </a:lnTo>
                <a:lnTo>
                  <a:pt x="1490" y="500"/>
                </a:lnTo>
                <a:lnTo>
                  <a:pt x="1490" y="501"/>
                </a:lnTo>
                <a:lnTo>
                  <a:pt x="1491" y="503"/>
                </a:lnTo>
                <a:lnTo>
                  <a:pt x="1491" y="504"/>
                </a:lnTo>
                <a:lnTo>
                  <a:pt x="1492" y="505"/>
                </a:lnTo>
                <a:lnTo>
                  <a:pt x="1492" y="505"/>
                </a:lnTo>
                <a:lnTo>
                  <a:pt x="1492" y="505"/>
                </a:lnTo>
                <a:lnTo>
                  <a:pt x="1493" y="504"/>
                </a:lnTo>
                <a:lnTo>
                  <a:pt x="1493" y="505"/>
                </a:lnTo>
                <a:lnTo>
                  <a:pt x="1494" y="504"/>
                </a:lnTo>
                <a:lnTo>
                  <a:pt x="1494" y="503"/>
                </a:lnTo>
                <a:lnTo>
                  <a:pt x="1495" y="503"/>
                </a:lnTo>
                <a:lnTo>
                  <a:pt x="1495" y="503"/>
                </a:lnTo>
                <a:lnTo>
                  <a:pt x="1495" y="501"/>
                </a:lnTo>
                <a:lnTo>
                  <a:pt x="1496" y="500"/>
                </a:lnTo>
                <a:lnTo>
                  <a:pt x="1496" y="499"/>
                </a:lnTo>
                <a:lnTo>
                  <a:pt x="1497" y="498"/>
                </a:lnTo>
                <a:lnTo>
                  <a:pt x="1497" y="499"/>
                </a:lnTo>
                <a:lnTo>
                  <a:pt x="1497" y="498"/>
                </a:lnTo>
                <a:lnTo>
                  <a:pt x="1499" y="499"/>
                </a:lnTo>
                <a:lnTo>
                  <a:pt x="1499" y="499"/>
                </a:lnTo>
                <a:lnTo>
                  <a:pt x="1500" y="498"/>
                </a:lnTo>
                <a:lnTo>
                  <a:pt x="1500" y="498"/>
                </a:lnTo>
                <a:lnTo>
                  <a:pt x="1500" y="498"/>
                </a:lnTo>
                <a:lnTo>
                  <a:pt x="1501" y="500"/>
                </a:lnTo>
                <a:lnTo>
                  <a:pt x="1501" y="501"/>
                </a:lnTo>
                <a:lnTo>
                  <a:pt x="1502" y="503"/>
                </a:lnTo>
                <a:lnTo>
                  <a:pt x="1502" y="503"/>
                </a:lnTo>
                <a:lnTo>
                  <a:pt x="1502" y="504"/>
                </a:lnTo>
                <a:lnTo>
                  <a:pt x="1503" y="503"/>
                </a:lnTo>
                <a:lnTo>
                  <a:pt x="1503" y="504"/>
                </a:lnTo>
                <a:lnTo>
                  <a:pt x="1504" y="504"/>
                </a:lnTo>
                <a:lnTo>
                  <a:pt x="1504" y="504"/>
                </a:lnTo>
                <a:lnTo>
                  <a:pt x="1504" y="504"/>
                </a:lnTo>
                <a:lnTo>
                  <a:pt x="1505" y="504"/>
                </a:lnTo>
                <a:lnTo>
                  <a:pt x="1505" y="503"/>
                </a:lnTo>
                <a:lnTo>
                  <a:pt x="1506" y="504"/>
                </a:lnTo>
                <a:lnTo>
                  <a:pt x="1506" y="505"/>
                </a:lnTo>
                <a:lnTo>
                  <a:pt x="1506" y="504"/>
                </a:lnTo>
                <a:lnTo>
                  <a:pt x="1508" y="505"/>
                </a:lnTo>
                <a:lnTo>
                  <a:pt x="1508" y="505"/>
                </a:lnTo>
                <a:lnTo>
                  <a:pt x="1509" y="505"/>
                </a:lnTo>
                <a:lnTo>
                  <a:pt x="1509" y="505"/>
                </a:lnTo>
                <a:lnTo>
                  <a:pt x="1510" y="505"/>
                </a:lnTo>
                <a:lnTo>
                  <a:pt x="1510" y="506"/>
                </a:lnTo>
                <a:lnTo>
                  <a:pt x="1510" y="506"/>
                </a:lnTo>
                <a:lnTo>
                  <a:pt x="1511" y="506"/>
                </a:lnTo>
                <a:lnTo>
                  <a:pt x="1511" y="505"/>
                </a:lnTo>
                <a:lnTo>
                  <a:pt x="1512" y="504"/>
                </a:lnTo>
                <a:lnTo>
                  <a:pt x="1512" y="503"/>
                </a:lnTo>
                <a:lnTo>
                  <a:pt x="1512" y="503"/>
                </a:lnTo>
                <a:lnTo>
                  <a:pt x="1513" y="501"/>
                </a:lnTo>
                <a:lnTo>
                  <a:pt x="1513" y="501"/>
                </a:lnTo>
                <a:lnTo>
                  <a:pt x="1514" y="500"/>
                </a:lnTo>
                <a:lnTo>
                  <a:pt x="1514" y="501"/>
                </a:lnTo>
                <a:lnTo>
                  <a:pt x="1514" y="501"/>
                </a:lnTo>
                <a:lnTo>
                  <a:pt x="1515" y="503"/>
                </a:lnTo>
                <a:lnTo>
                  <a:pt x="1515" y="503"/>
                </a:lnTo>
                <a:lnTo>
                  <a:pt x="1517" y="503"/>
                </a:lnTo>
                <a:lnTo>
                  <a:pt x="1517" y="501"/>
                </a:lnTo>
                <a:lnTo>
                  <a:pt x="1517" y="501"/>
                </a:lnTo>
                <a:lnTo>
                  <a:pt x="1518" y="500"/>
                </a:lnTo>
                <a:lnTo>
                  <a:pt x="1518" y="501"/>
                </a:lnTo>
                <a:lnTo>
                  <a:pt x="1519" y="499"/>
                </a:lnTo>
                <a:lnTo>
                  <a:pt x="1519" y="498"/>
                </a:lnTo>
                <a:lnTo>
                  <a:pt x="1519" y="497"/>
                </a:lnTo>
                <a:lnTo>
                  <a:pt x="1520" y="497"/>
                </a:lnTo>
                <a:lnTo>
                  <a:pt x="1520" y="496"/>
                </a:lnTo>
                <a:lnTo>
                  <a:pt x="1521" y="497"/>
                </a:lnTo>
                <a:lnTo>
                  <a:pt x="1521" y="496"/>
                </a:lnTo>
                <a:lnTo>
                  <a:pt x="1521" y="495"/>
                </a:lnTo>
                <a:lnTo>
                  <a:pt x="1522" y="495"/>
                </a:lnTo>
                <a:lnTo>
                  <a:pt x="1522" y="495"/>
                </a:lnTo>
                <a:lnTo>
                  <a:pt x="1523" y="494"/>
                </a:lnTo>
                <a:lnTo>
                  <a:pt x="1523" y="492"/>
                </a:lnTo>
                <a:lnTo>
                  <a:pt x="1524" y="492"/>
                </a:lnTo>
                <a:lnTo>
                  <a:pt x="1524" y="491"/>
                </a:lnTo>
                <a:lnTo>
                  <a:pt x="1524" y="491"/>
                </a:lnTo>
                <a:lnTo>
                  <a:pt x="1526" y="490"/>
                </a:lnTo>
                <a:lnTo>
                  <a:pt x="1526" y="491"/>
                </a:lnTo>
                <a:lnTo>
                  <a:pt x="1527" y="492"/>
                </a:lnTo>
                <a:lnTo>
                  <a:pt x="1527" y="491"/>
                </a:lnTo>
                <a:lnTo>
                  <a:pt x="1527" y="491"/>
                </a:lnTo>
                <a:lnTo>
                  <a:pt x="1528" y="492"/>
                </a:lnTo>
                <a:lnTo>
                  <a:pt x="1528" y="491"/>
                </a:lnTo>
                <a:lnTo>
                  <a:pt x="1529" y="491"/>
                </a:lnTo>
                <a:lnTo>
                  <a:pt x="1529" y="491"/>
                </a:lnTo>
                <a:lnTo>
                  <a:pt x="1529" y="491"/>
                </a:lnTo>
                <a:lnTo>
                  <a:pt x="1530" y="490"/>
                </a:lnTo>
                <a:lnTo>
                  <a:pt x="1530" y="490"/>
                </a:lnTo>
                <a:lnTo>
                  <a:pt x="1531" y="490"/>
                </a:lnTo>
                <a:lnTo>
                  <a:pt x="1531" y="491"/>
                </a:lnTo>
                <a:lnTo>
                  <a:pt x="1531" y="491"/>
                </a:lnTo>
                <a:lnTo>
                  <a:pt x="1532" y="491"/>
                </a:lnTo>
                <a:lnTo>
                  <a:pt x="1532" y="492"/>
                </a:lnTo>
                <a:lnTo>
                  <a:pt x="1533" y="492"/>
                </a:lnTo>
                <a:lnTo>
                  <a:pt x="1533" y="494"/>
                </a:lnTo>
                <a:lnTo>
                  <a:pt x="1533" y="494"/>
                </a:lnTo>
                <a:lnTo>
                  <a:pt x="1535" y="492"/>
                </a:lnTo>
                <a:lnTo>
                  <a:pt x="1535" y="492"/>
                </a:lnTo>
                <a:lnTo>
                  <a:pt x="1536" y="492"/>
                </a:lnTo>
                <a:lnTo>
                  <a:pt x="1536" y="492"/>
                </a:lnTo>
                <a:lnTo>
                  <a:pt x="1536" y="492"/>
                </a:lnTo>
                <a:lnTo>
                  <a:pt x="1537" y="492"/>
                </a:lnTo>
                <a:lnTo>
                  <a:pt x="1537" y="492"/>
                </a:lnTo>
                <a:lnTo>
                  <a:pt x="1538" y="492"/>
                </a:lnTo>
                <a:lnTo>
                  <a:pt x="1538" y="492"/>
                </a:lnTo>
                <a:lnTo>
                  <a:pt x="1539" y="492"/>
                </a:lnTo>
                <a:lnTo>
                  <a:pt x="1539" y="492"/>
                </a:lnTo>
                <a:lnTo>
                  <a:pt x="1539" y="490"/>
                </a:lnTo>
                <a:lnTo>
                  <a:pt x="1540" y="490"/>
                </a:lnTo>
                <a:lnTo>
                  <a:pt x="1540" y="490"/>
                </a:lnTo>
                <a:lnTo>
                  <a:pt x="1541" y="488"/>
                </a:lnTo>
                <a:lnTo>
                  <a:pt x="1541" y="488"/>
                </a:lnTo>
                <a:lnTo>
                  <a:pt x="1541" y="488"/>
                </a:lnTo>
                <a:lnTo>
                  <a:pt x="1542" y="488"/>
                </a:lnTo>
                <a:lnTo>
                  <a:pt x="1542" y="488"/>
                </a:lnTo>
                <a:lnTo>
                  <a:pt x="1544" y="489"/>
                </a:lnTo>
                <a:lnTo>
                  <a:pt x="1544" y="488"/>
                </a:lnTo>
                <a:lnTo>
                  <a:pt x="1544" y="488"/>
                </a:lnTo>
                <a:lnTo>
                  <a:pt x="1545" y="487"/>
                </a:lnTo>
                <a:lnTo>
                  <a:pt x="1545" y="487"/>
                </a:lnTo>
                <a:lnTo>
                  <a:pt x="1546" y="489"/>
                </a:lnTo>
                <a:lnTo>
                  <a:pt x="1546" y="489"/>
                </a:lnTo>
                <a:lnTo>
                  <a:pt x="1546" y="490"/>
                </a:lnTo>
                <a:lnTo>
                  <a:pt x="1547" y="490"/>
                </a:lnTo>
                <a:lnTo>
                  <a:pt x="1547" y="491"/>
                </a:lnTo>
                <a:lnTo>
                  <a:pt x="1548" y="491"/>
                </a:lnTo>
                <a:lnTo>
                  <a:pt x="1548" y="491"/>
                </a:lnTo>
                <a:lnTo>
                  <a:pt x="1548" y="492"/>
                </a:lnTo>
                <a:lnTo>
                  <a:pt x="1549" y="491"/>
                </a:lnTo>
                <a:lnTo>
                  <a:pt x="1549" y="491"/>
                </a:lnTo>
                <a:lnTo>
                  <a:pt x="1550" y="491"/>
                </a:lnTo>
                <a:lnTo>
                  <a:pt x="1550" y="491"/>
                </a:lnTo>
                <a:lnTo>
                  <a:pt x="1550" y="492"/>
                </a:lnTo>
                <a:lnTo>
                  <a:pt x="1551" y="491"/>
                </a:lnTo>
                <a:lnTo>
                  <a:pt x="1551" y="492"/>
                </a:lnTo>
                <a:lnTo>
                  <a:pt x="1553" y="494"/>
                </a:lnTo>
                <a:lnTo>
                  <a:pt x="1553" y="494"/>
                </a:lnTo>
                <a:lnTo>
                  <a:pt x="1554" y="495"/>
                </a:lnTo>
                <a:lnTo>
                  <a:pt x="1554" y="495"/>
                </a:lnTo>
                <a:lnTo>
                  <a:pt x="1554" y="495"/>
                </a:lnTo>
                <a:lnTo>
                  <a:pt x="1555" y="497"/>
                </a:lnTo>
                <a:lnTo>
                  <a:pt x="1555" y="496"/>
                </a:lnTo>
                <a:lnTo>
                  <a:pt x="1556" y="496"/>
                </a:lnTo>
                <a:lnTo>
                  <a:pt x="1556" y="497"/>
                </a:lnTo>
                <a:lnTo>
                  <a:pt x="1556" y="495"/>
                </a:lnTo>
                <a:lnTo>
                  <a:pt x="1557" y="494"/>
                </a:lnTo>
                <a:lnTo>
                  <a:pt x="1557" y="492"/>
                </a:lnTo>
                <a:lnTo>
                  <a:pt x="1558" y="492"/>
                </a:lnTo>
                <a:lnTo>
                  <a:pt x="1558" y="492"/>
                </a:lnTo>
                <a:lnTo>
                  <a:pt x="1558" y="492"/>
                </a:lnTo>
                <a:lnTo>
                  <a:pt x="1559" y="492"/>
                </a:lnTo>
                <a:lnTo>
                  <a:pt x="1559" y="492"/>
                </a:lnTo>
                <a:lnTo>
                  <a:pt x="1560" y="495"/>
                </a:lnTo>
                <a:lnTo>
                  <a:pt x="1560" y="494"/>
                </a:lnTo>
                <a:lnTo>
                  <a:pt x="1560" y="496"/>
                </a:lnTo>
                <a:lnTo>
                  <a:pt x="1562" y="497"/>
                </a:lnTo>
                <a:lnTo>
                  <a:pt x="1562" y="497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4" y="497"/>
                </a:lnTo>
                <a:lnTo>
                  <a:pt x="1564" y="495"/>
                </a:lnTo>
                <a:lnTo>
                  <a:pt x="1565" y="496"/>
                </a:lnTo>
                <a:lnTo>
                  <a:pt x="1565" y="496"/>
                </a:lnTo>
                <a:lnTo>
                  <a:pt x="1566" y="495"/>
                </a:lnTo>
                <a:lnTo>
                  <a:pt x="1566" y="496"/>
                </a:lnTo>
                <a:lnTo>
                  <a:pt x="1566" y="497"/>
                </a:lnTo>
                <a:lnTo>
                  <a:pt x="1567" y="496"/>
                </a:lnTo>
                <a:lnTo>
                  <a:pt x="1567" y="495"/>
                </a:lnTo>
                <a:lnTo>
                  <a:pt x="1568" y="496"/>
                </a:lnTo>
                <a:lnTo>
                  <a:pt x="1568" y="496"/>
                </a:lnTo>
                <a:lnTo>
                  <a:pt x="1568" y="495"/>
                </a:lnTo>
                <a:lnTo>
                  <a:pt x="1569" y="495"/>
                </a:lnTo>
                <a:lnTo>
                  <a:pt x="1569" y="494"/>
                </a:lnTo>
                <a:lnTo>
                  <a:pt x="1571" y="494"/>
                </a:lnTo>
                <a:lnTo>
                  <a:pt x="1571" y="496"/>
                </a:lnTo>
                <a:lnTo>
                  <a:pt x="1571" y="497"/>
                </a:lnTo>
                <a:lnTo>
                  <a:pt x="1572" y="498"/>
                </a:lnTo>
                <a:lnTo>
                  <a:pt x="1572" y="497"/>
                </a:lnTo>
                <a:lnTo>
                  <a:pt x="1573" y="498"/>
                </a:lnTo>
                <a:lnTo>
                  <a:pt x="1573" y="497"/>
                </a:lnTo>
                <a:lnTo>
                  <a:pt x="1573" y="495"/>
                </a:lnTo>
                <a:lnTo>
                  <a:pt x="1574" y="494"/>
                </a:lnTo>
                <a:lnTo>
                  <a:pt x="1574" y="492"/>
                </a:lnTo>
                <a:lnTo>
                  <a:pt x="1575" y="491"/>
                </a:lnTo>
                <a:lnTo>
                  <a:pt x="1575" y="490"/>
                </a:lnTo>
                <a:lnTo>
                  <a:pt x="1575" y="489"/>
                </a:lnTo>
                <a:lnTo>
                  <a:pt x="1576" y="489"/>
                </a:lnTo>
                <a:lnTo>
                  <a:pt x="1576" y="489"/>
                </a:lnTo>
                <a:lnTo>
                  <a:pt x="1577" y="490"/>
                </a:lnTo>
                <a:lnTo>
                  <a:pt x="1577" y="491"/>
                </a:lnTo>
                <a:lnTo>
                  <a:pt x="1577" y="490"/>
                </a:lnTo>
                <a:lnTo>
                  <a:pt x="1578" y="490"/>
                </a:lnTo>
                <a:lnTo>
                  <a:pt x="1578" y="490"/>
                </a:lnTo>
                <a:lnTo>
                  <a:pt x="1580" y="490"/>
                </a:lnTo>
                <a:lnTo>
                  <a:pt x="1580" y="490"/>
                </a:lnTo>
                <a:lnTo>
                  <a:pt x="1581" y="491"/>
                </a:lnTo>
                <a:lnTo>
                  <a:pt x="1581" y="491"/>
                </a:lnTo>
                <a:lnTo>
                  <a:pt x="1581" y="492"/>
                </a:lnTo>
                <a:lnTo>
                  <a:pt x="1582" y="492"/>
                </a:lnTo>
                <a:lnTo>
                  <a:pt x="1582" y="494"/>
                </a:lnTo>
                <a:lnTo>
                  <a:pt x="1583" y="495"/>
                </a:lnTo>
                <a:lnTo>
                  <a:pt x="1583" y="495"/>
                </a:lnTo>
                <a:lnTo>
                  <a:pt x="1583" y="496"/>
                </a:lnTo>
                <a:lnTo>
                  <a:pt x="1584" y="496"/>
                </a:lnTo>
                <a:lnTo>
                  <a:pt x="1584" y="495"/>
                </a:lnTo>
                <a:lnTo>
                  <a:pt x="1585" y="495"/>
                </a:lnTo>
                <a:lnTo>
                  <a:pt x="1585" y="495"/>
                </a:lnTo>
                <a:lnTo>
                  <a:pt x="1585" y="496"/>
                </a:lnTo>
                <a:lnTo>
                  <a:pt x="1586" y="495"/>
                </a:lnTo>
                <a:lnTo>
                  <a:pt x="1586" y="495"/>
                </a:lnTo>
                <a:lnTo>
                  <a:pt x="1587" y="495"/>
                </a:lnTo>
                <a:lnTo>
                  <a:pt x="1587" y="494"/>
                </a:lnTo>
                <a:lnTo>
                  <a:pt x="1587" y="494"/>
                </a:lnTo>
                <a:lnTo>
                  <a:pt x="1589" y="495"/>
                </a:lnTo>
                <a:lnTo>
                  <a:pt x="1589" y="494"/>
                </a:lnTo>
                <a:lnTo>
                  <a:pt x="1590" y="492"/>
                </a:lnTo>
                <a:lnTo>
                  <a:pt x="1590" y="495"/>
                </a:lnTo>
                <a:lnTo>
                  <a:pt x="1590" y="495"/>
                </a:lnTo>
                <a:lnTo>
                  <a:pt x="1591" y="496"/>
                </a:lnTo>
                <a:lnTo>
                  <a:pt x="1591" y="497"/>
                </a:lnTo>
                <a:lnTo>
                  <a:pt x="1592" y="498"/>
                </a:lnTo>
                <a:lnTo>
                  <a:pt x="1592" y="498"/>
                </a:lnTo>
                <a:lnTo>
                  <a:pt x="1592" y="499"/>
                </a:lnTo>
                <a:lnTo>
                  <a:pt x="1593" y="498"/>
                </a:lnTo>
                <a:lnTo>
                  <a:pt x="1593" y="498"/>
                </a:lnTo>
                <a:lnTo>
                  <a:pt x="1594" y="498"/>
                </a:lnTo>
                <a:lnTo>
                  <a:pt x="1594" y="499"/>
                </a:lnTo>
                <a:lnTo>
                  <a:pt x="1595" y="499"/>
                </a:lnTo>
                <a:lnTo>
                  <a:pt x="1595" y="499"/>
                </a:lnTo>
                <a:lnTo>
                  <a:pt x="1595" y="498"/>
                </a:lnTo>
                <a:lnTo>
                  <a:pt x="1596" y="498"/>
                </a:lnTo>
                <a:lnTo>
                  <a:pt x="1596" y="497"/>
                </a:lnTo>
                <a:lnTo>
                  <a:pt x="1598" y="496"/>
                </a:lnTo>
                <a:lnTo>
                  <a:pt x="1598" y="494"/>
                </a:lnTo>
                <a:lnTo>
                  <a:pt x="1598" y="492"/>
                </a:lnTo>
                <a:lnTo>
                  <a:pt x="1599" y="491"/>
                </a:lnTo>
                <a:lnTo>
                  <a:pt x="1599" y="491"/>
                </a:lnTo>
                <a:lnTo>
                  <a:pt x="1600" y="491"/>
                </a:lnTo>
                <a:lnTo>
                  <a:pt x="1600" y="491"/>
                </a:lnTo>
                <a:lnTo>
                  <a:pt x="1600" y="490"/>
                </a:lnTo>
                <a:lnTo>
                  <a:pt x="1601" y="490"/>
                </a:lnTo>
                <a:lnTo>
                  <a:pt x="1601" y="491"/>
                </a:lnTo>
                <a:lnTo>
                  <a:pt x="1602" y="491"/>
                </a:lnTo>
                <a:lnTo>
                  <a:pt x="1602" y="491"/>
                </a:lnTo>
                <a:lnTo>
                  <a:pt x="1602" y="491"/>
                </a:lnTo>
                <a:lnTo>
                  <a:pt x="1603" y="491"/>
                </a:lnTo>
                <a:lnTo>
                  <a:pt x="1603" y="491"/>
                </a:lnTo>
                <a:lnTo>
                  <a:pt x="1604" y="491"/>
                </a:lnTo>
                <a:lnTo>
                  <a:pt x="1604" y="492"/>
                </a:lnTo>
                <a:lnTo>
                  <a:pt x="1604" y="492"/>
                </a:lnTo>
                <a:lnTo>
                  <a:pt x="1605" y="492"/>
                </a:lnTo>
                <a:lnTo>
                  <a:pt x="1605" y="494"/>
                </a:lnTo>
                <a:lnTo>
                  <a:pt x="1607" y="495"/>
                </a:lnTo>
                <a:lnTo>
                  <a:pt x="1607" y="496"/>
                </a:lnTo>
                <a:lnTo>
                  <a:pt x="1607" y="497"/>
                </a:lnTo>
                <a:lnTo>
                  <a:pt x="1608" y="497"/>
                </a:lnTo>
                <a:lnTo>
                  <a:pt x="1608" y="499"/>
                </a:lnTo>
                <a:lnTo>
                  <a:pt x="1609" y="498"/>
                </a:lnTo>
                <a:lnTo>
                  <a:pt x="1609" y="498"/>
                </a:lnTo>
                <a:lnTo>
                  <a:pt x="1610" y="498"/>
                </a:lnTo>
                <a:lnTo>
                  <a:pt x="1610" y="498"/>
                </a:lnTo>
                <a:lnTo>
                  <a:pt x="1610" y="497"/>
                </a:lnTo>
                <a:lnTo>
                  <a:pt x="1611" y="497"/>
                </a:lnTo>
                <a:lnTo>
                  <a:pt x="1611" y="495"/>
                </a:lnTo>
                <a:lnTo>
                  <a:pt x="1612" y="492"/>
                </a:lnTo>
                <a:lnTo>
                  <a:pt x="1612" y="490"/>
                </a:lnTo>
                <a:lnTo>
                  <a:pt x="1612" y="489"/>
                </a:lnTo>
                <a:lnTo>
                  <a:pt x="1613" y="489"/>
                </a:lnTo>
                <a:lnTo>
                  <a:pt x="1613" y="490"/>
                </a:lnTo>
                <a:lnTo>
                  <a:pt x="1614" y="489"/>
                </a:lnTo>
                <a:lnTo>
                  <a:pt x="1614" y="490"/>
                </a:lnTo>
                <a:lnTo>
                  <a:pt x="1614" y="490"/>
                </a:lnTo>
                <a:lnTo>
                  <a:pt x="1616" y="488"/>
                </a:lnTo>
                <a:lnTo>
                  <a:pt x="1616" y="488"/>
                </a:lnTo>
                <a:lnTo>
                  <a:pt x="1617" y="487"/>
                </a:lnTo>
                <a:lnTo>
                  <a:pt x="1617" y="487"/>
                </a:lnTo>
                <a:lnTo>
                  <a:pt x="1617" y="489"/>
                </a:lnTo>
                <a:lnTo>
                  <a:pt x="1618" y="489"/>
                </a:lnTo>
                <a:lnTo>
                  <a:pt x="1618" y="489"/>
                </a:lnTo>
                <a:lnTo>
                  <a:pt x="1619" y="490"/>
                </a:lnTo>
                <a:lnTo>
                  <a:pt x="1619" y="490"/>
                </a:lnTo>
                <a:lnTo>
                  <a:pt x="1619" y="488"/>
                </a:lnTo>
                <a:lnTo>
                  <a:pt x="1620" y="488"/>
                </a:lnTo>
                <a:lnTo>
                  <a:pt x="1620" y="487"/>
                </a:lnTo>
                <a:lnTo>
                  <a:pt x="1621" y="487"/>
                </a:lnTo>
                <a:lnTo>
                  <a:pt x="1621" y="487"/>
                </a:lnTo>
                <a:lnTo>
                  <a:pt x="1622" y="489"/>
                </a:lnTo>
                <a:lnTo>
                  <a:pt x="1622" y="488"/>
                </a:lnTo>
                <a:lnTo>
                  <a:pt x="1622" y="489"/>
                </a:lnTo>
                <a:lnTo>
                  <a:pt x="1623" y="489"/>
                </a:lnTo>
                <a:lnTo>
                  <a:pt x="1623" y="490"/>
                </a:lnTo>
                <a:lnTo>
                  <a:pt x="1625" y="490"/>
                </a:lnTo>
                <a:lnTo>
                  <a:pt x="1625" y="490"/>
                </a:lnTo>
                <a:lnTo>
                  <a:pt x="1625" y="489"/>
                </a:lnTo>
                <a:lnTo>
                  <a:pt x="1626" y="490"/>
                </a:lnTo>
                <a:lnTo>
                  <a:pt x="1626" y="491"/>
                </a:lnTo>
                <a:lnTo>
                  <a:pt x="1627" y="492"/>
                </a:lnTo>
                <a:lnTo>
                  <a:pt x="1627" y="492"/>
                </a:lnTo>
                <a:lnTo>
                  <a:pt x="1627" y="492"/>
                </a:lnTo>
                <a:lnTo>
                  <a:pt x="1628" y="491"/>
                </a:lnTo>
                <a:lnTo>
                  <a:pt x="1628" y="491"/>
                </a:lnTo>
                <a:lnTo>
                  <a:pt x="1629" y="491"/>
                </a:lnTo>
                <a:lnTo>
                  <a:pt x="1629" y="491"/>
                </a:lnTo>
                <a:lnTo>
                  <a:pt x="1629" y="491"/>
                </a:lnTo>
                <a:lnTo>
                  <a:pt x="1630" y="490"/>
                </a:lnTo>
                <a:lnTo>
                  <a:pt x="1630" y="491"/>
                </a:lnTo>
                <a:lnTo>
                  <a:pt x="1631" y="490"/>
                </a:lnTo>
                <a:lnTo>
                  <a:pt x="1631" y="490"/>
                </a:lnTo>
                <a:lnTo>
                  <a:pt x="1631" y="490"/>
                </a:lnTo>
                <a:lnTo>
                  <a:pt x="1632" y="488"/>
                </a:lnTo>
                <a:lnTo>
                  <a:pt x="1632" y="489"/>
                </a:lnTo>
                <a:lnTo>
                  <a:pt x="1634" y="490"/>
                </a:lnTo>
                <a:lnTo>
                  <a:pt x="1634" y="491"/>
                </a:lnTo>
                <a:lnTo>
                  <a:pt x="1634" y="491"/>
                </a:lnTo>
                <a:lnTo>
                  <a:pt x="1635" y="490"/>
                </a:lnTo>
                <a:lnTo>
                  <a:pt x="1635" y="490"/>
                </a:lnTo>
                <a:lnTo>
                  <a:pt x="1636" y="489"/>
                </a:lnTo>
                <a:lnTo>
                  <a:pt x="1636" y="489"/>
                </a:lnTo>
                <a:lnTo>
                  <a:pt x="1637" y="489"/>
                </a:lnTo>
                <a:lnTo>
                  <a:pt x="1637" y="489"/>
                </a:lnTo>
                <a:lnTo>
                  <a:pt x="1637" y="490"/>
                </a:lnTo>
                <a:lnTo>
                  <a:pt x="1638" y="489"/>
                </a:lnTo>
                <a:lnTo>
                  <a:pt x="1638" y="489"/>
                </a:lnTo>
                <a:lnTo>
                  <a:pt x="1639" y="488"/>
                </a:lnTo>
                <a:lnTo>
                  <a:pt x="1639" y="487"/>
                </a:lnTo>
                <a:lnTo>
                  <a:pt x="1639" y="488"/>
                </a:lnTo>
                <a:lnTo>
                  <a:pt x="1640" y="488"/>
                </a:lnTo>
                <a:lnTo>
                  <a:pt x="1640" y="489"/>
                </a:lnTo>
                <a:lnTo>
                  <a:pt x="1641" y="489"/>
                </a:lnTo>
                <a:lnTo>
                  <a:pt x="1641" y="489"/>
                </a:lnTo>
                <a:lnTo>
                  <a:pt x="1641" y="488"/>
                </a:lnTo>
                <a:lnTo>
                  <a:pt x="1643" y="487"/>
                </a:lnTo>
                <a:lnTo>
                  <a:pt x="1643" y="487"/>
                </a:lnTo>
                <a:lnTo>
                  <a:pt x="1644" y="486"/>
                </a:lnTo>
                <a:lnTo>
                  <a:pt x="1644" y="486"/>
                </a:lnTo>
                <a:lnTo>
                  <a:pt x="1644" y="485"/>
                </a:lnTo>
                <a:lnTo>
                  <a:pt x="1645" y="485"/>
                </a:lnTo>
                <a:lnTo>
                  <a:pt x="1645" y="485"/>
                </a:lnTo>
                <a:lnTo>
                  <a:pt x="1646" y="485"/>
                </a:lnTo>
                <a:lnTo>
                  <a:pt x="1646" y="485"/>
                </a:lnTo>
                <a:lnTo>
                  <a:pt x="1646" y="486"/>
                </a:lnTo>
                <a:lnTo>
                  <a:pt x="1647" y="486"/>
                </a:lnTo>
                <a:lnTo>
                  <a:pt x="1647" y="486"/>
                </a:lnTo>
                <a:lnTo>
                  <a:pt x="1648" y="486"/>
                </a:lnTo>
                <a:lnTo>
                  <a:pt x="1648" y="486"/>
                </a:lnTo>
                <a:lnTo>
                  <a:pt x="1648" y="487"/>
                </a:lnTo>
                <a:lnTo>
                  <a:pt x="1649" y="487"/>
                </a:lnTo>
                <a:lnTo>
                  <a:pt x="1649" y="487"/>
                </a:lnTo>
                <a:lnTo>
                  <a:pt x="1650" y="488"/>
                </a:lnTo>
                <a:lnTo>
                  <a:pt x="1650" y="488"/>
                </a:lnTo>
                <a:lnTo>
                  <a:pt x="1652" y="488"/>
                </a:lnTo>
                <a:lnTo>
                  <a:pt x="1652" y="488"/>
                </a:lnTo>
                <a:lnTo>
                  <a:pt x="1652" y="488"/>
                </a:lnTo>
                <a:lnTo>
                  <a:pt x="1653" y="487"/>
                </a:lnTo>
                <a:lnTo>
                  <a:pt x="1653" y="487"/>
                </a:lnTo>
                <a:lnTo>
                  <a:pt x="1654" y="486"/>
                </a:lnTo>
                <a:lnTo>
                  <a:pt x="1654" y="487"/>
                </a:lnTo>
                <a:lnTo>
                  <a:pt x="1654" y="486"/>
                </a:lnTo>
                <a:lnTo>
                  <a:pt x="1655" y="487"/>
                </a:lnTo>
                <a:lnTo>
                  <a:pt x="1655" y="486"/>
                </a:lnTo>
                <a:lnTo>
                  <a:pt x="1656" y="487"/>
                </a:lnTo>
                <a:lnTo>
                  <a:pt x="1656" y="486"/>
                </a:lnTo>
                <a:lnTo>
                  <a:pt x="1656" y="486"/>
                </a:lnTo>
                <a:lnTo>
                  <a:pt x="1657" y="486"/>
                </a:lnTo>
                <a:lnTo>
                  <a:pt x="1657" y="487"/>
                </a:lnTo>
                <a:lnTo>
                  <a:pt x="1658" y="486"/>
                </a:lnTo>
                <a:lnTo>
                  <a:pt x="1658" y="487"/>
                </a:lnTo>
                <a:lnTo>
                  <a:pt x="1658" y="488"/>
                </a:lnTo>
                <a:lnTo>
                  <a:pt x="1659" y="490"/>
                </a:lnTo>
                <a:lnTo>
                  <a:pt x="1659" y="490"/>
                </a:lnTo>
                <a:lnTo>
                  <a:pt x="1660" y="490"/>
                </a:lnTo>
                <a:lnTo>
                  <a:pt x="1660" y="490"/>
                </a:lnTo>
                <a:lnTo>
                  <a:pt x="1660" y="489"/>
                </a:lnTo>
                <a:lnTo>
                  <a:pt x="1662" y="491"/>
                </a:lnTo>
                <a:lnTo>
                  <a:pt x="1662" y="491"/>
                </a:lnTo>
                <a:lnTo>
                  <a:pt x="1663" y="492"/>
                </a:lnTo>
                <a:lnTo>
                  <a:pt x="1663" y="494"/>
                </a:lnTo>
                <a:lnTo>
                  <a:pt x="1663" y="492"/>
                </a:lnTo>
                <a:lnTo>
                  <a:pt x="1664" y="492"/>
                </a:lnTo>
                <a:lnTo>
                  <a:pt x="1664" y="491"/>
                </a:lnTo>
                <a:lnTo>
                  <a:pt x="1665" y="491"/>
                </a:lnTo>
                <a:lnTo>
                  <a:pt x="1665" y="491"/>
                </a:lnTo>
                <a:lnTo>
                  <a:pt x="1666" y="490"/>
                </a:lnTo>
                <a:lnTo>
                  <a:pt x="1666" y="489"/>
                </a:lnTo>
                <a:lnTo>
                  <a:pt x="1666" y="487"/>
                </a:lnTo>
                <a:lnTo>
                  <a:pt x="1667" y="487"/>
                </a:lnTo>
                <a:lnTo>
                  <a:pt x="1667" y="486"/>
                </a:lnTo>
                <a:lnTo>
                  <a:pt x="1668" y="486"/>
                </a:lnTo>
                <a:lnTo>
                  <a:pt x="1668" y="487"/>
                </a:lnTo>
                <a:lnTo>
                  <a:pt x="1668" y="487"/>
                </a:lnTo>
                <a:lnTo>
                  <a:pt x="1669" y="488"/>
                </a:lnTo>
                <a:lnTo>
                  <a:pt x="1669" y="488"/>
                </a:lnTo>
                <a:lnTo>
                  <a:pt x="1671" y="488"/>
                </a:lnTo>
                <a:lnTo>
                  <a:pt x="1671" y="488"/>
                </a:lnTo>
                <a:lnTo>
                  <a:pt x="1671" y="488"/>
                </a:lnTo>
                <a:lnTo>
                  <a:pt x="1672" y="489"/>
                </a:lnTo>
                <a:lnTo>
                  <a:pt x="1672" y="490"/>
                </a:lnTo>
                <a:lnTo>
                  <a:pt x="1673" y="491"/>
                </a:lnTo>
                <a:lnTo>
                  <a:pt x="1673" y="492"/>
                </a:lnTo>
                <a:lnTo>
                  <a:pt x="1673" y="494"/>
                </a:lnTo>
                <a:lnTo>
                  <a:pt x="1674" y="494"/>
                </a:lnTo>
                <a:lnTo>
                  <a:pt x="1674" y="495"/>
                </a:lnTo>
                <a:lnTo>
                  <a:pt x="1675" y="496"/>
                </a:lnTo>
                <a:lnTo>
                  <a:pt x="1675" y="496"/>
                </a:lnTo>
                <a:lnTo>
                  <a:pt x="1675" y="496"/>
                </a:lnTo>
                <a:lnTo>
                  <a:pt x="1676" y="495"/>
                </a:lnTo>
                <a:lnTo>
                  <a:pt x="1676" y="494"/>
                </a:lnTo>
                <a:lnTo>
                  <a:pt x="1677" y="494"/>
                </a:lnTo>
                <a:lnTo>
                  <a:pt x="1677" y="494"/>
                </a:lnTo>
                <a:lnTo>
                  <a:pt x="1678" y="492"/>
                </a:lnTo>
                <a:lnTo>
                  <a:pt x="1678" y="492"/>
                </a:lnTo>
                <a:lnTo>
                  <a:pt x="1678" y="492"/>
                </a:lnTo>
                <a:lnTo>
                  <a:pt x="1680" y="492"/>
                </a:lnTo>
                <a:lnTo>
                  <a:pt x="1680" y="494"/>
                </a:lnTo>
                <a:lnTo>
                  <a:pt x="1681" y="492"/>
                </a:lnTo>
                <a:lnTo>
                  <a:pt x="1681" y="494"/>
                </a:lnTo>
                <a:lnTo>
                  <a:pt x="1681" y="495"/>
                </a:lnTo>
                <a:lnTo>
                  <a:pt x="1682" y="497"/>
                </a:lnTo>
                <a:lnTo>
                  <a:pt x="1682" y="497"/>
                </a:lnTo>
                <a:lnTo>
                  <a:pt x="1683" y="497"/>
                </a:lnTo>
                <a:lnTo>
                  <a:pt x="1683" y="498"/>
                </a:lnTo>
                <a:lnTo>
                  <a:pt x="1683" y="499"/>
                </a:lnTo>
                <a:lnTo>
                  <a:pt x="1684" y="497"/>
                </a:lnTo>
                <a:lnTo>
                  <a:pt x="1684" y="497"/>
                </a:lnTo>
                <a:lnTo>
                  <a:pt x="1685" y="496"/>
                </a:lnTo>
                <a:lnTo>
                  <a:pt x="1685" y="496"/>
                </a:lnTo>
                <a:lnTo>
                  <a:pt x="1685" y="494"/>
                </a:lnTo>
                <a:lnTo>
                  <a:pt x="1686" y="492"/>
                </a:lnTo>
                <a:lnTo>
                  <a:pt x="1686" y="492"/>
                </a:lnTo>
                <a:lnTo>
                  <a:pt x="1687" y="492"/>
                </a:lnTo>
                <a:lnTo>
                  <a:pt x="1687" y="494"/>
                </a:lnTo>
                <a:lnTo>
                  <a:pt x="1687" y="494"/>
                </a:lnTo>
                <a:lnTo>
                  <a:pt x="1689" y="494"/>
                </a:lnTo>
                <a:lnTo>
                  <a:pt x="1689" y="492"/>
                </a:lnTo>
                <a:lnTo>
                  <a:pt x="1690" y="494"/>
                </a:lnTo>
                <a:lnTo>
                  <a:pt x="1690" y="491"/>
                </a:lnTo>
                <a:lnTo>
                  <a:pt x="1690" y="491"/>
                </a:lnTo>
                <a:lnTo>
                  <a:pt x="1691" y="490"/>
                </a:lnTo>
                <a:lnTo>
                  <a:pt x="1691" y="491"/>
                </a:lnTo>
                <a:lnTo>
                  <a:pt x="1692" y="491"/>
                </a:lnTo>
                <a:lnTo>
                  <a:pt x="1692" y="490"/>
                </a:lnTo>
                <a:lnTo>
                  <a:pt x="1693" y="490"/>
                </a:lnTo>
                <a:lnTo>
                  <a:pt x="1693" y="489"/>
                </a:lnTo>
                <a:lnTo>
                  <a:pt x="1693" y="491"/>
                </a:lnTo>
                <a:lnTo>
                  <a:pt x="1694" y="491"/>
                </a:lnTo>
                <a:lnTo>
                  <a:pt x="1694" y="491"/>
                </a:lnTo>
                <a:lnTo>
                  <a:pt x="1695" y="491"/>
                </a:lnTo>
                <a:lnTo>
                  <a:pt x="1695" y="491"/>
                </a:lnTo>
                <a:lnTo>
                  <a:pt x="1695" y="491"/>
                </a:lnTo>
                <a:lnTo>
                  <a:pt x="1696" y="491"/>
                </a:lnTo>
                <a:lnTo>
                  <a:pt x="1696" y="491"/>
                </a:lnTo>
                <a:lnTo>
                  <a:pt x="1698" y="491"/>
                </a:lnTo>
                <a:lnTo>
                  <a:pt x="1698" y="491"/>
                </a:lnTo>
                <a:lnTo>
                  <a:pt x="1698" y="491"/>
                </a:lnTo>
                <a:lnTo>
                  <a:pt x="1699" y="491"/>
                </a:lnTo>
                <a:lnTo>
                  <a:pt x="1699" y="491"/>
                </a:lnTo>
                <a:lnTo>
                  <a:pt x="1700" y="492"/>
                </a:lnTo>
                <a:lnTo>
                  <a:pt x="1700" y="491"/>
                </a:lnTo>
                <a:lnTo>
                  <a:pt x="1700" y="491"/>
                </a:lnTo>
                <a:lnTo>
                  <a:pt x="1701" y="491"/>
                </a:lnTo>
                <a:lnTo>
                  <a:pt x="1701" y="492"/>
                </a:lnTo>
                <a:lnTo>
                  <a:pt x="1702" y="492"/>
                </a:lnTo>
                <a:lnTo>
                  <a:pt x="1702" y="491"/>
                </a:lnTo>
                <a:lnTo>
                  <a:pt x="1702" y="492"/>
                </a:lnTo>
                <a:lnTo>
                  <a:pt x="1703" y="491"/>
                </a:lnTo>
                <a:lnTo>
                  <a:pt x="1703" y="491"/>
                </a:lnTo>
                <a:lnTo>
                  <a:pt x="1704" y="491"/>
                </a:lnTo>
                <a:lnTo>
                  <a:pt x="1704" y="494"/>
                </a:lnTo>
                <a:lnTo>
                  <a:pt x="1704" y="494"/>
                </a:lnTo>
                <a:lnTo>
                  <a:pt x="1705" y="495"/>
                </a:lnTo>
                <a:lnTo>
                  <a:pt x="1705" y="495"/>
                </a:lnTo>
                <a:lnTo>
                  <a:pt x="1707" y="495"/>
                </a:lnTo>
                <a:lnTo>
                  <a:pt x="1707" y="495"/>
                </a:lnTo>
                <a:lnTo>
                  <a:pt x="1708" y="494"/>
                </a:lnTo>
                <a:lnTo>
                  <a:pt x="1708" y="491"/>
                </a:lnTo>
                <a:lnTo>
                  <a:pt x="1708" y="491"/>
                </a:lnTo>
                <a:lnTo>
                  <a:pt x="1709" y="491"/>
                </a:lnTo>
                <a:lnTo>
                  <a:pt x="1709" y="492"/>
                </a:lnTo>
                <a:lnTo>
                  <a:pt x="1710" y="492"/>
                </a:lnTo>
                <a:lnTo>
                  <a:pt x="1710" y="495"/>
                </a:lnTo>
                <a:lnTo>
                  <a:pt x="1710" y="494"/>
                </a:lnTo>
                <a:lnTo>
                  <a:pt x="1711" y="494"/>
                </a:lnTo>
                <a:lnTo>
                  <a:pt x="1711" y="491"/>
                </a:lnTo>
                <a:lnTo>
                  <a:pt x="1712" y="494"/>
                </a:lnTo>
                <a:lnTo>
                  <a:pt x="1712" y="494"/>
                </a:lnTo>
                <a:lnTo>
                  <a:pt x="1712" y="494"/>
                </a:lnTo>
                <a:lnTo>
                  <a:pt x="1713" y="494"/>
                </a:lnTo>
                <a:lnTo>
                  <a:pt x="1713" y="495"/>
                </a:lnTo>
                <a:lnTo>
                  <a:pt x="1714" y="496"/>
                </a:lnTo>
                <a:lnTo>
                  <a:pt x="1714" y="496"/>
                </a:lnTo>
                <a:lnTo>
                  <a:pt x="1714" y="496"/>
                </a:lnTo>
                <a:lnTo>
                  <a:pt x="1716" y="497"/>
                </a:lnTo>
                <a:lnTo>
                  <a:pt x="1716" y="497"/>
                </a:lnTo>
                <a:lnTo>
                  <a:pt x="1717" y="498"/>
                </a:lnTo>
                <a:lnTo>
                  <a:pt x="1717" y="498"/>
                </a:lnTo>
                <a:lnTo>
                  <a:pt x="1717" y="498"/>
                </a:lnTo>
                <a:lnTo>
                  <a:pt x="1718" y="498"/>
                </a:lnTo>
                <a:lnTo>
                  <a:pt x="1718" y="498"/>
                </a:lnTo>
                <a:lnTo>
                  <a:pt x="1719" y="498"/>
                </a:lnTo>
                <a:lnTo>
                  <a:pt x="1719" y="498"/>
                </a:lnTo>
                <a:lnTo>
                  <a:pt x="1719" y="497"/>
                </a:lnTo>
                <a:lnTo>
                  <a:pt x="1720" y="497"/>
                </a:lnTo>
                <a:lnTo>
                  <a:pt x="1720" y="496"/>
                </a:lnTo>
                <a:lnTo>
                  <a:pt x="1721" y="496"/>
                </a:lnTo>
                <a:lnTo>
                  <a:pt x="1721" y="496"/>
                </a:lnTo>
                <a:lnTo>
                  <a:pt x="1722" y="495"/>
                </a:lnTo>
                <a:lnTo>
                  <a:pt x="1722" y="496"/>
                </a:lnTo>
                <a:lnTo>
                  <a:pt x="1722" y="497"/>
                </a:lnTo>
                <a:lnTo>
                  <a:pt x="1723" y="497"/>
                </a:lnTo>
                <a:lnTo>
                  <a:pt x="1723" y="497"/>
                </a:lnTo>
                <a:lnTo>
                  <a:pt x="1725" y="498"/>
                </a:lnTo>
                <a:lnTo>
                  <a:pt x="1725" y="498"/>
                </a:lnTo>
                <a:lnTo>
                  <a:pt x="1725" y="498"/>
                </a:lnTo>
                <a:lnTo>
                  <a:pt x="1726" y="498"/>
                </a:lnTo>
                <a:lnTo>
                  <a:pt x="1726" y="497"/>
                </a:lnTo>
                <a:lnTo>
                  <a:pt x="1727" y="497"/>
                </a:lnTo>
                <a:lnTo>
                  <a:pt x="1727" y="498"/>
                </a:lnTo>
                <a:lnTo>
                  <a:pt x="1727" y="497"/>
                </a:lnTo>
                <a:lnTo>
                  <a:pt x="1728" y="497"/>
                </a:lnTo>
                <a:lnTo>
                  <a:pt x="1728" y="498"/>
                </a:lnTo>
                <a:lnTo>
                  <a:pt x="1729" y="498"/>
                </a:lnTo>
                <a:lnTo>
                  <a:pt x="1729" y="497"/>
                </a:lnTo>
                <a:lnTo>
                  <a:pt x="1729" y="496"/>
                </a:lnTo>
                <a:lnTo>
                  <a:pt x="1730" y="496"/>
                </a:lnTo>
                <a:lnTo>
                  <a:pt x="1730" y="496"/>
                </a:lnTo>
                <a:lnTo>
                  <a:pt x="1731" y="496"/>
                </a:lnTo>
                <a:lnTo>
                  <a:pt x="1731" y="495"/>
                </a:lnTo>
                <a:lnTo>
                  <a:pt x="1731" y="495"/>
                </a:lnTo>
                <a:lnTo>
                  <a:pt x="1732" y="495"/>
                </a:lnTo>
                <a:lnTo>
                  <a:pt x="1732" y="494"/>
                </a:lnTo>
                <a:lnTo>
                  <a:pt x="1734" y="494"/>
                </a:lnTo>
                <a:lnTo>
                  <a:pt x="1734" y="494"/>
                </a:lnTo>
                <a:lnTo>
                  <a:pt x="1734" y="494"/>
                </a:lnTo>
                <a:lnTo>
                  <a:pt x="1735" y="495"/>
                </a:lnTo>
                <a:lnTo>
                  <a:pt x="1735" y="495"/>
                </a:lnTo>
                <a:lnTo>
                  <a:pt x="1736" y="496"/>
                </a:lnTo>
                <a:lnTo>
                  <a:pt x="1736" y="495"/>
                </a:lnTo>
                <a:lnTo>
                  <a:pt x="1737" y="495"/>
                </a:lnTo>
                <a:lnTo>
                  <a:pt x="1737" y="495"/>
                </a:lnTo>
                <a:lnTo>
                  <a:pt x="1737" y="495"/>
                </a:lnTo>
                <a:lnTo>
                  <a:pt x="1738" y="496"/>
                </a:lnTo>
                <a:lnTo>
                  <a:pt x="1738" y="496"/>
                </a:lnTo>
                <a:lnTo>
                  <a:pt x="1739" y="495"/>
                </a:lnTo>
                <a:lnTo>
                  <a:pt x="1739" y="495"/>
                </a:lnTo>
                <a:lnTo>
                  <a:pt x="1739" y="494"/>
                </a:lnTo>
                <a:lnTo>
                  <a:pt x="1740" y="494"/>
                </a:lnTo>
                <a:lnTo>
                  <a:pt x="1740" y="494"/>
                </a:lnTo>
                <a:lnTo>
                  <a:pt x="1741" y="492"/>
                </a:lnTo>
                <a:lnTo>
                  <a:pt x="1741" y="494"/>
                </a:lnTo>
                <a:lnTo>
                  <a:pt x="1741" y="494"/>
                </a:lnTo>
                <a:lnTo>
                  <a:pt x="1743" y="495"/>
                </a:lnTo>
                <a:lnTo>
                  <a:pt x="1743" y="495"/>
                </a:lnTo>
                <a:lnTo>
                  <a:pt x="1744" y="496"/>
                </a:lnTo>
                <a:lnTo>
                  <a:pt x="1744" y="496"/>
                </a:lnTo>
                <a:lnTo>
                  <a:pt x="1744" y="497"/>
                </a:lnTo>
                <a:lnTo>
                  <a:pt x="1745" y="496"/>
                </a:lnTo>
                <a:lnTo>
                  <a:pt x="1745" y="496"/>
                </a:lnTo>
                <a:lnTo>
                  <a:pt x="1746" y="495"/>
                </a:lnTo>
                <a:lnTo>
                  <a:pt x="1746" y="495"/>
                </a:lnTo>
                <a:lnTo>
                  <a:pt x="1746" y="495"/>
                </a:lnTo>
                <a:lnTo>
                  <a:pt x="1747" y="495"/>
                </a:lnTo>
                <a:lnTo>
                  <a:pt x="1747" y="494"/>
                </a:lnTo>
                <a:lnTo>
                  <a:pt x="1748" y="494"/>
                </a:lnTo>
                <a:lnTo>
                  <a:pt x="1748" y="494"/>
                </a:lnTo>
                <a:lnTo>
                  <a:pt x="1749" y="492"/>
                </a:lnTo>
                <a:lnTo>
                  <a:pt x="1749" y="491"/>
                </a:lnTo>
                <a:lnTo>
                  <a:pt x="1749" y="492"/>
                </a:lnTo>
                <a:lnTo>
                  <a:pt x="1750" y="492"/>
                </a:lnTo>
                <a:lnTo>
                  <a:pt x="1750" y="492"/>
                </a:lnTo>
                <a:lnTo>
                  <a:pt x="1752" y="495"/>
                </a:lnTo>
                <a:lnTo>
                  <a:pt x="1752" y="495"/>
                </a:lnTo>
                <a:lnTo>
                  <a:pt x="1752" y="495"/>
                </a:lnTo>
                <a:lnTo>
                  <a:pt x="1753" y="495"/>
                </a:lnTo>
                <a:lnTo>
                  <a:pt x="1753" y="494"/>
                </a:lnTo>
                <a:lnTo>
                  <a:pt x="1754" y="496"/>
                </a:lnTo>
                <a:lnTo>
                  <a:pt x="1754" y="496"/>
                </a:lnTo>
                <a:lnTo>
                  <a:pt x="1754" y="497"/>
                </a:lnTo>
                <a:lnTo>
                  <a:pt x="1755" y="495"/>
                </a:lnTo>
                <a:lnTo>
                  <a:pt x="1755" y="497"/>
                </a:lnTo>
                <a:lnTo>
                  <a:pt x="1756" y="497"/>
                </a:lnTo>
                <a:lnTo>
                  <a:pt x="1756" y="499"/>
                </a:lnTo>
                <a:lnTo>
                  <a:pt x="1756" y="498"/>
                </a:lnTo>
                <a:lnTo>
                  <a:pt x="1757" y="498"/>
                </a:lnTo>
                <a:lnTo>
                  <a:pt x="1757" y="497"/>
                </a:lnTo>
                <a:lnTo>
                  <a:pt x="1758" y="496"/>
                </a:lnTo>
                <a:lnTo>
                  <a:pt x="1758" y="494"/>
                </a:lnTo>
                <a:lnTo>
                  <a:pt x="1758" y="495"/>
                </a:lnTo>
                <a:lnTo>
                  <a:pt x="1759" y="492"/>
                </a:lnTo>
                <a:lnTo>
                  <a:pt x="1759" y="494"/>
                </a:lnTo>
                <a:lnTo>
                  <a:pt x="1761" y="494"/>
                </a:lnTo>
                <a:lnTo>
                  <a:pt x="1761" y="494"/>
                </a:lnTo>
                <a:lnTo>
                  <a:pt x="1761" y="495"/>
                </a:lnTo>
                <a:lnTo>
                  <a:pt x="1762" y="496"/>
                </a:lnTo>
                <a:lnTo>
                  <a:pt x="1762" y="496"/>
                </a:lnTo>
                <a:lnTo>
                  <a:pt x="1763" y="496"/>
                </a:lnTo>
                <a:lnTo>
                  <a:pt x="1763" y="496"/>
                </a:lnTo>
                <a:lnTo>
                  <a:pt x="1764" y="497"/>
                </a:lnTo>
                <a:lnTo>
                  <a:pt x="1764" y="496"/>
                </a:lnTo>
                <a:lnTo>
                  <a:pt x="1764" y="496"/>
                </a:lnTo>
                <a:lnTo>
                  <a:pt x="1765" y="496"/>
                </a:lnTo>
                <a:lnTo>
                  <a:pt x="1765" y="498"/>
                </a:lnTo>
                <a:lnTo>
                  <a:pt x="1766" y="497"/>
                </a:lnTo>
                <a:lnTo>
                  <a:pt x="1766" y="499"/>
                </a:lnTo>
                <a:lnTo>
                  <a:pt x="1766" y="498"/>
                </a:lnTo>
                <a:lnTo>
                  <a:pt x="1767" y="499"/>
                </a:lnTo>
                <a:lnTo>
                  <a:pt x="1767" y="498"/>
                </a:lnTo>
                <a:lnTo>
                  <a:pt x="1768" y="499"/>
                </a:lnTo>
                <a:lnTo>
                  <a:pt x="1768" y="499"/>
                </a:lnTo>
                <a:lnTo>
                  <a:pt x="1768" y="498"/>
                </a:lnTo>
                <a:lnTo>
                  <a:pt x="1770" y="497"/>
                </a:lnTo>
                <a:lnTo>
                  <a:pt x="1770" y="494"/>
                </a:lnTo>
                <a:lnTo>
                  <a:pt x="1771" y="491"/>
                </a:lnTo>
                <a:lnTo>
                  <a:pt x="1771" y="491"/>
                </a:lnTo>
                <a:lnTo>
                  <a:pt x="1771" y="492"/>
                </a:lnTo>
                <a:lnTo>
                  <a:pt x="1772" y="492"/>
                </a:lnTo>
                <a:lnTo>
                  <a:pt x="1772" y="496"/>
                </a:lnTo>
                <a:lnTo>
                  <a:pt x="1773" y="496"/>
                </a:lnTo>
                <a:lnTo>
                  <a:pt x="1773" y="496"/>
                </a:lnTo>
                <a:lnTo>
                  <a:pt x="1773" y="496"/>
                </a:lnTo>
                <a:lnTo>
                  <a:pt x="1774" y="496"/>
                </a:lnTo>
                <a:lnTo>
                  <a:pt x="1774" y="498"/>
                </a:lnTo>
                <a:lnTo>
                  <a:pt x="1775" y="497"/>
                </a:lnTo>
                <a:lnTo>
                  <a:pt x="1775" y="495"/>
                </a:lnTo>
                <a:lnTo>
                  <a:pt x="1775" y="496"/>
                </a:lnTo>
                <a:lnTo>
                  <a:pt x="1776" y="495"/>
                </a:lnTo>
                <a:lnTo>
                  <a:pt x="1776" y="495"/>
                </a:lnTo>
                <a:lnTo>
                  <a:pt x="1777" y="494"/>
                </a:lnTo>
                <a:lnTo>
                  <a:pt x="1777" y="494"/>
                </a:lnTo>
                <a:lnTo>
                  <a:pt x="1779" y="494"/>
                </a:lnTo>
                <a:lnTo>
                  <a:pt x="1779" y="492"/>
                </a:lnTo>
                <a:lnTo>
                  <a:pt x="1779" y="494"/>
                </a:lnTo>
                <a:lnTo>
                  <a:pt x="1780" y="494"/>
                </a:lnTo>
                <a:lnTo>
                  <a:pt x="1780" y="491"/>
                </a:lnTo>
                <a:lnTo>
                  <a:pt x="1781" y="490"/>
                </a:lnTo>
                <a:lnTo>
                  <a:pt x="1781" y="491"/>
                </a:lnTo>
                <a:lnTo>
                  <a:pt x="1781" y="490"/>
                </a:lnTo>
                <a:lnTo>
                  <a:pt x="1782" y="490"/>
                </a:lnTo>
                <a:lnTo>
                  <a:pt x="1782" y="491"/>
                </a:lnTo>
                <a:lnTo>
                  <a:pt x="1783" y="492"/>
                </a:lnTo>
                <a:lnTo>
                  <a:pt x="1783" y="492"/>
                </a:lnTo>
                <a:lnTo>
                  <a:pt x="1783" y="491"/>
                </a:lnTo>
                <a:lnTo>
                  <a:pt x="1784" y="491"/>
                </a:lnTo>
                <a:lnTo>
                  <a:pt x="1784" y="491"/>
                </a:lnTo>
                <a:lnTo>
                  <a:pt x="1785" y="494"/>
                </a:lnTo>
                <a:lnTo>
                  <a:pt x="1785" y="494"/>
                </a:lnTo>
                <a:lnTo>
                  <a:pt x="1785" y="494"/>
                </a:lnTo>
                <a:lnTo>
                  <a:pt x="1786" y="495"/>
                </a:lnTo>
                <a:lnTo>
                  <a:pt x="1786" y="494"/>
                </a:lnTo>
                <a:lnTo>
                  <a:pt x="1788" y="494"/>
                </a:lnTo>
                <a:lnTo>
                  <a:pt x="1788" y="494"/>
                </a:lnTo>
                <a:lnTo>
                  <a:pt x="1788" y="492"/>
                </a:lnTo>
                <a:lnTo>
                  <a:pt x="1789" y="492"/>
                </a:lnTo>
                <a:lnTo>
                  <a:pt x="1789" y="492"/>
                </a:lnTo>
                <a:lnTo>
                  <a:pt x="1790" y="494"/>
                </a:lnTo>
                <a:lnTo>
                  <a:pt x="1790" y="492"/>
                </a:lnTo>
                <a:lnTo>
                  <a:pt x="1790" y="492"/>
                </a:lnTo>
                <a:lnTo>
                  <a:pt x="1791" y="492"/>
                </a:lnTo>
                <a:lnTo>
                  <a:pt x="1791" y="494"/>
                </a:lnTo>
                <a:lnTo>
                  <a:pt x="1792" y="494"/>
                </a:lnTo>
                <a:lnTo>
                  <a:pt x="1792" y="495"/>
                </a:lnTo>
                <a:lnTo>
                  <a:pt x="1793" y="494"/>
                </a:lnTo>
                <a:lnTo>
                  <a:pt x="1793" y="494"/>
                </a:lnTo>
                <a:lnTo>
                  <a:pt x="1793" y="491"/>
                </a:lnTo>
                <a:lnTo>
                  <a:pt x="1794" y="491"/>
                </a:lnTo>
                <a:lnTo>
                  <a:pt x="1794" y="489"/>
                </a:lnTo>
                <a:lnTo>
                  <a:pt x="1795" y="488"/>
                </a:lnTo>
                <a:lnTo>
                  <a:pt x="1795" y="489"/>
                </a:lnTo>
                <a:lnTo>
                  <a:pt x="1795" y="488"/>
                </a:lnTo>
                <a:lnTo>
                  <a:pt x="1797" y="488"/>
                </a:lnTo>
                <a:lnTo>
                  <a:pt x="1797" y="489"/>
                </a:lnTo>
                <a:lnTo>
                  <a:pt x="1798" y="488"/>
                </a:lnTo>
                <a:lnTo>
                  <a:pt x="1798" y="489"/>
                </a:lnTo>
                <a:lnTo>
                  <a:pt x="1798" y="488"/>
                </a:lnTo>
                <a:lnTo>
                  <a:pt x="1799" y="490"/>
                </a:lnTo>
                <a:lnTo>
                  <a:pt x="1799" y="491"/>
                </a:lnTo>
                <a:lnTo>
                  <a:pt x="1800" y="492"/>
                </a:lnTo>
                <a:lnTo>
                  <a:pt x="1800" y="492"/>
                </a:lnTo>
                <a:lnTo>
                  <a:pt x="1800" y="492"/>
                </a:lnTo>
                <a:lnTo>
                  <a:pt x="1801" y="491"/>
                </a:lnTo>
                <a:lnTo>
                  <a:pt x="1801" y="491"/>
                </a:lnTo>
                <a:lnTo>
                  <a:pt x="1802" y="490"/>
                </a:lnTo>
                <a:lnTo>
                  <a:pt x="1802" y="489"/>
                </a:lnTo>
                <a:lnTo>
                  <a:pt x="1802" y="489"/>
                </a:lnTo>
                <a:lnTo>
                  <a:pt x="1803" y="490"/>
                </a:lnTo>
                <a:lnTo>
                  <a:pt x="1803" y="491"/>
                </a:lnTo>
                <a:lnTo>
                  <a:pt x="1804" y="492"/>
                </a:lnTo>
                <a:lnTo>
                  <a:pt x="1804" y="492"/>
                </a:lnTo>
                <a:lnTo>
                  <a:pt x="1806" y="492"/>
                </a:lnTo>
                <a:lnTo>
                  <a:pt x="1806" y="491"/>
                </a:lnTo>
                <a:lnTo>
                  <a:pt x="1806" y="491"/>
                </a:lnTo>
                <a:lnTo>
                  <a:pt x="1807" y="492"/>
                </a:lnTo>
                <a:lnTo>
                  <a:pt x="1807" y="491"/>
                </a:lnTo>
                <a:lnTo>
                  <a:pt x="1808" y="491"/>
                </a:lnTo>
                <a:lnTo>
                  <a:pt x="1808" y="491"/>
                </a:lnTo>
                <a:lnTo>
                  <a:pt x="1808" y="492"/>
                </a:lnTo>
                <a:lnTo>
                  <a:pt x="1809" y="491"/>
                </a:lnTo>
                <a:lnTo>
                  <a:pt x="1809" y="490"/>
                </a:lnTo>
                <a:lnTo>
                  <a:pt x="1810" y="490"/>
                </a:lnTo>
                <a:lnTo>
                  <a:pt x="1810" y="490"/>
                </a:lnTo>
                <a:lnTo>
                  <a:pt x="1810" y="491"/>
                </a:lnTo>
                <a:lnTo>
                  <a:pt x="1811" y="490"/>
                </a:lnTo>
                <a:lnTo>
                  <a:pt x="1811" y="490"/>
                </a:lnTo>
                <a:lnTo>
                  <a:pt x="1812" y="491"/>
                </a:lnTo>
                <a:lnTo>
                  <a:pt x="1812" y="491"/>
                </a:lnTo>
                <a:lnTo>
                  <a:pt x="1812" y="490"/>
                </a:lnTo>
                <a:lnTo>
                  <a:pt x="1813" y="490"/>
                </a:lnTo>
                <a:lnTo>
                  <a:pt x="1813" y="489"/>
                </a:lnTo>
                <a:lnTo>
                  <a:pt x="1815" y="489"/>
                </a:lnTo>
                <a:lnTo>
                  <a:pt x="1815" y="490"/>
                </a:lnTo>
                <a:lnTo>
                  <a:pt x="1815" y="491"/>
                </a:lnTo>
                <a:lnTo>
                  <a:pt x="1816" y="492"/>
                </a:lnTo>
                <a:lnTo>
                  <a:pt x="1816" y="494"/>
                </a:lnTo>
                <a:lnTo>
                  <a:pt x="1817" y="496"/>
                </a:lnTo>
                <a:lnTo>
                  <a:pt x="1817" y="496"/>
                </a:lnTo>
                <a:lnTo>
                  <a:pt x="1817" y="494"/>
                </a:lnTo>
                <a:lnTo>
                  <a:pt x="1818" y="494"/>
                </a:lnTo>
                <a:lnTo>
                  <a:pt x="1818" y="492"/>
                </a:lnTo>
                <a:lnTo>
                  <a:pt x="1819" y="492"/>
                </a:lnTo>
                <a:lnTo>
                  <a:pt x="1819" y="492"/>
                </a:lnTo>
                <a:lnTo>
                  <a:pt x="1820" y="494"/>
                </a:lnTo>
                <a:lnTo>
                  <a:pt x="1820" y="494"/>
                </a:lnTo>
                <a:lnTo>
                  <a:pt x="1820" y="495"/>
                </a:lnTo>
                <a:lnTo>
                  <a:pt x="1821" y="494"/>
                </a:lnTo>
                <a:lnTo>
                  <a:pt x="1821" y="494"/>
                </a:lnTo>
                <a:lnTo>
                  <a:pt x="1822" y="492"/>
                </a:lnTo>
                <a:lnTo>
                  <a:pt x="1822" y="491"/>
                </a:lnTo>
                <a:lnTo>
                  <a:pt x="1822" y="492"/>
                </a:lnTo>
                <a:lnTo>
                  <a:pt x="1824" y="491"/>
                </a:lnTo>
                <a:lnTo>
                  <a:pt x="1824" y="490"/>
                </a:lnTo>
                <a:lnTo>
                  <a:pt x="1825" y="489"/>
                </a:lnTo>
                <a:lnTo>
                  <a:pt x="1825" y="488"/>
                </a:lnTo>
                <a:lnTo>
                  <a:pt x="1825" y="489"/>
                </a:lnTo>
                <a:lnTo>
                  <a:pt x="1826" y="489"/>
                </a:lnTo>
                <a:lnTo>
                  <a:pt x="1826" y="490"/>
                </a:lnTo>
                <a:lnTo>
                  <a:pt x="1827" y="489"/>
                </a:lnTo>
                <a:lnTo>
                  <a:pt x="1827" y="490"/>
                </a:lnTo>
                <a:lnTo>
                  <a:pt x="1827" y="491"/>
                </a:lnTo>
                <a:lnTo>
                  <a:pt x="1828" y="491"/>
                </a:lnTo>
                <a:lnTo>
                  <a:pt x="1828" y="491"/>
                </a:lnTo>
                <a:lnTo>
                  <a:pt x="1829" y="491"/>
                </a:lnTo>
                <a:lnTo>
                  <a:pt x="1829" y="491"/>
                </a:lnTo>
                <a:lnTo>
                  <a:pt x="1829" y="491"/>
                </a:lnTo>
                <a:lnTo>
                  <a:pt x="1830" y="491"/>
                </a:lnTo>
                <a:lnTo>
                  <a:pt x="1830" y="491"/>
                </a:lnTo>
                <a:lnTo>
                  <a:pt x="1831" y="489"/>
                </a:lnTo>
                <a:lnTo>
                  <a:pt x="1831" y="489"/>
                </a:lnTo>
                <a:lnTo>
                  <a:pt x="1831" y="489"/>
                </a:lnTo>
                <a:lnTo>
                  <a:pt x="1833" y="489"/>
                </a:lnTo>
                <a:lnTo>
                  <a:pt x="1833" y="490"/>
                </a:lnTo>
                <a:lnTo>
                  <a:pt x="1834" y="490"/>
                </a:lnTo>
                <a:lnTo>
                  <a:pt x="1834" y="490"/>
                </a:lnTo>
                <a:lnTo>
                  <a:pt x="1835" y="489"/>
                </a:lnTo>
                <a:lnTo>
                  <a:pt x="1835" y="490"/>
                </a:lnTo>
                <a:lnTo>
                  <a:pt x="1835" y="490"/>
                </a:lnTo>
                <a:lnTo>
                  <a:pt x="1836" y="491"/>
                </a:lnTo>
                <a:lnTo>
                  <a:pt x="1836" y="491"/>
                </a:lnTo>
                <a:lnTo>
                  <a:pt x="1837" y="491"/>
                </a:lnTo>
                <a:lnTo>
                  <a:pt x="1837" y="491"/>
                </a:lnTo>
                <a:lnTo>
                  <a:pt x="1837" y="491"/>
                </a:lnTo>
                <a:lnTo>
                  <a:pt x="1838" y="491"/>
                </a:lnTo>
                <a:lnTo>
                  <a:pt x="1838" y="491"/>
                </a:lnTo>
                <a:lnTo>
                  <a:pt x="1839" y="491"/>
                </a:lnTo>
                <a:lnTo>
                  <a:pt x="1839" y="491"/>
                </a:lnTo>
                <a:lnTo>
                  <a:pt x="1839" y="492"/>
                </a:lnTo>
                <a:lnTo>
                  <a:pt x="1840" y="492"/>
                </a:lnTo>
                <a:lnTo>
                  <a:pt x="1840" y="492"/>
                </a:lnTo>
                <a:lnTo>
                  <a:pt x="1842" y="494"/>
                </a:lnTo>
                <a:lnTo>
                  <a:pt x="1842" y="494"/>
                </a:lnTo>
                <a:lnTo>
                  <a:pt x="1842" y="492"/>
                </a:lnTo>
                <a:lnTo>
                  <a:pt x="1843" y="492"/>
                </a:lnTo>
                <a:lnTo>
                  <a:pt x="1843" y="492"/>
                </a:lnTo>
                <a:lnTo>
                  <a:pt x="1844" y="495"/>
                </a:lnTo>
                <a:lnTo>
                  <a:pt x="1844" y="495"/>
                </a:lnTo>
                <a:lnTo>
                  <a:pt x="1844" y="496"/>
                </a:lnTo>
                <a:lnTo>
                  <a:pt x="1845" y="496"/>
                </a:lnTo>
                <a:lnTo>
                  <a:pt x="1845" y="498"/>
                </a:lnTo>
                <a:lnTo>
                  <a:pt x="1846" y="498"/>
                </a:lnTo>
                <a:lnTo>
                  <a:pt x="1846" y="497"/>
                </a:lnTo>
                <a:lnTo>
                  <a:pt x="1846" y="497"/>
                </a:lnTo>
                <a:lnTo>
                  <a:pt x="1847" y="495"/>
                </a:lnTo>
                <a:lnTo>
                  <a:pt x="1847" y="496"/>
                </a:lnTo>
                <a:lnTo>
                  <a:pt x="1848" y="496"/>
                </a:lnTo>
                <a:lnTo>
                  <a:pt x="1848" y="496"/>
                </a:lnTo>
                <a:lnTo>
                  <a:pt x="1849" y="496"/>
                </a:lnTo>
                <a:lnTo>
                  <a:pt x="1849" y="496"/>
                </a:lnTo>
                <a:lnTo>
                  <a:pt x="1849" y="495"/>
                </a:lnTo>
                <a:lnTo>
                  <a:pt x="1851" y="495"/>
                </a:lnTo>
                <a:lnTo>
                  <a:pt x="1851" y="496"/>
                </a:lnTo>
                <a:lnTo>
                  <a:pt x="1852" y="496"/>
                </a:lnTo>
                <a:lnTo>
                  <a:pt x="1852" y="496"/>
                </a:lnTo>
                <a:lnTo>
                  <a:pt x="1852" y="496"/>
                </a:lnTo>
                <a:lnTo>
                  <a:pt x="1853" y="496"/>
                </a:lnTo>
                <a:lnTo>
                  <a:pt x="1853" y="496"/>
                </a:lnTo>
                <a:lnTo>
                  <a:pt x="1854" y="496"/>
                </a:lnTo>
                <a:lnTo>
                  <a:pt x="1854" y="497"/>
                </a:lnTo>
                <a:lnTo>
                  <a:pt x="1854" y="497"/>
                </a:lnTo>
                <a:lnTo>
                  <a:pt x="1855" y="497"/>
                </a:lnTo>
                <a:lnTo>
                  <a:pt x="1855" y="499"/>
                </a:lnTo>
                <a:lnTo>
                  <a:pt x="1856" y="501"/>
                </a:lnTo>
                <a:lnTo>
                  <a:pt x="1856" y="501"/>
                </a:lnTo>
                <a:lnTo>
                  <a:pt x="1856" y="501"/>
                </a:lnTo>
                <a:lnTo>
                  <a:pt x="1857" y="500"/>
                </a:lnTo>
                <a:lnTo>
                  <a:pt x="1857" y="499"/>
                </a:lnTo>
                <a:lnTo>
                  <a:pt x="1858" y="499"/>
                </a:lnTo>
                <a:lnTo>
                  <a:pt x="1858" y="500"/>
                </a:lnTo>
                <a:lnTo>
                  <a:pt x="1858" y="500"/>
                </a:lnTo>
                <a:lnTo>
                  <a:pt x="1860" y="500"/>
                </a:lnTo>
                <a:lnTo>
                  <a:pt x="1860" y="499"/>
                </a:lnTo>
                <a:lnTo>
                  <a:pt x="1861" y="499"/>
                </a:lnTo>
                <a:lnTo>
                  <a:pt x="1861" y="499"/>
                </a:lnTo>
                <a:lnTo>
                  <a:pt x="1861" y="498"/>
                </a:lnTo>
                <a:lnTo>
                  <a:pt x="1862" y="497"/>
                </a:lnTo>
                <a:lnTo>
                  <a:pt x="1862" y="498"/>
                </a:lnTo>
                <a:lnTo>
                  <a:pt x="1863" y="499"/>
                </a:lnTo>
                <a:lnTo>
                  <a:pt x="1863" y="500"/>
                </a:lnTo>
                <a:lnTo>
                  <a:pt x="1864" y="501"/>
                </a:lnTo>
                <a:lnTo>
                  <a:pt x="1864" y="500"/>
                </a:lnTo>
                <a:lnTo>
                  <a:pt x="1864" y="501"/>
                </a:lnTo>
                <a:lnTo>
                  <a:pt x="1865" y="501"/>
                </a:lnTo>
                <a:lnTo>
                  <a:pt x="1865" y="501"/>
                </a:lnTo>
                <a:lnTo>
                  <a:pt x="1866" y="503"/>
                </a:lnTo>
                <a:lnTo>
                  <a:pt x="1866" y="503"/>
                </a:lnTo>
                <a:lnTo>
                  <a:pt x="1866" y="503"/>
                </a:lnTo>
                <a:lnTo>
                  <a:pt x="1867" y="503"/>
                </a:lnTo>
                <a:lnTo>
                  <a:pt x="1867" y="503"/>
                </a:lnTo>
                <a:lnTo>
                  <a:pt x="1869" y="501"/>
                </a:lnTo>
                <a:lnTo>
                  <a:pt x="1869" y="499"/>
                </a:lnTo>
                <a:lnTo>
                  <a:pt x="1869" y="500"/>
                </a:lnTo>
                <a:lnTo>
                  <a:pt x="1870" y="500"/>
                </a:lnTo>
                <a:lnTo>
                  <a:pt x="1870" y="500"/>
                </a:lnTo>
                <a:lnTo>
                  <a:pt x="1871" y="498"/>
                </a:lnTo>
                <a:lnTo>
                  <a:pt x="1871" y="499"/>
                </a:lnTo>
                <a:lnTo>
                  <a:pt x="1871" y="498"/>
                </a:lnTo>
                <a:lnTo>
                  <a:pt x="1872" y="498"/>
                </a:lnTo>
                <a:lnTo>
                  <a:pt x="1872" y="497"/>
                </a:lnTo>
                <a:lnTo>
                  <a:pt x="1873" y="496"/>
                </a:lnTo>
                <a:lnTo>
                  <a:pt x="1873" y="495"/>
                </a:lnTo>
                <a:lnTo>
                  <a:pt x="1873" y="496"/>
                </a:lnTo>
                <a:lnTo>
                  <a:pt x="1874" y="496"/>
                </a:lnTo>
                <a:lnTo>
                  <a:pt x="1874" y="495"/>
                </a:lnTo>
                <a:lnTo>
                  <a:pt x="1875" y="496"/>
                </a:lnTo>
                <a:lnTo>
                  <a:pt x="1875" y="495"/>
                </a:lnTo>
                <a:lnTo>
                  <a:pt x="1876" y="495"/>
                </a:lnTo>
                <a:lnTo>
                  <a:pt x="1876" y="496"/>
                </a:lnTo>
                <a:lnTo>
                  <a:pt x="1876" y="495"/>
                </a:lnTo>
                <a:lnTo>
                  <a:pt x="1878" y="496"/>
                </a:lnTo>
                <a:lnTo>
                  <a:pt x="1878" y="495"/>
                </a:lnTo>
                <a:lnTo>
                  <a:pt x="1879" y="496"/>
                </a:lnTo>
                <a:lnTo>
                  <a:pt x="1879" y="496"/>
                </a:lnTo>
                <a:lnTo>
                  <a:pt x="1879" y="496"/>
                </a:lnTo>
                <a:lnTo>
                  <a:pt x="1880" y="496"/>
                </a:lnTo>
                <a:lnTo>
                  <a:pt x="1880" y="496"/>
                </a:lnTo>
                <a:lnTo>
                  <a:pt x="1881" y="496"/>
                </a:lnTo>
                <a:lnTo>
                  <a:pt x="1881" y="497"/>
                </a:lnTo>
                <a:lnTo>
                  <a:pt x="1881" y="498"/>
                </a:lnTo>
                <a:lnTo>
                  <a:pt x="1882" y="498"/>
                </a:lnTo>
                <a:lnTo>
                  <a:pt x="1882" y="498"/>
                </a:lnTo>
                <a:lnTo>
                  <a:pt x="1883" y="499"/>
                </a:lnTo>
                <a:lnTo>
                  <a:pt x="1883" y="497"/>
                </a:lnTo>
                <a:lnTo>
                  <a:pt x="1883" y="497"/>
                </a:lnTo>
                <a:lnTo>
                  <a:pt x="1884" y="497"/>
                </a:lnTo>
                <a:lnTo>
                  <a:pt x="1884" y="497"/>
                </a:lnTo>
                <a:lnTo>
                  <a:pt x="1885" y="497"/>
                </a:lnTo>
                <a:lnTo>
                  <a:pt x="1885" y="496"/>
                </a:lnTo>
                <a:lnTo>
                  <a:pt x="1885" y="496"/>
                </a:lnTo>
                <a:lnTo>
                  <a:pt x="1887" y="497"/>
                </a:lnTo>
                <a:lnTo>
                  <a:pt x="1887" y="497"/>
                </a:lnTo>
                <a:lnTo>
                  <a:pt x="1888" y="496"/>
                </a:lnTo>
                <a:lnTo>
                  <a:pt x="1888" y="496"/>
                </a:lnTo>
                <a:lnTo>
                  <a:pt x="1888" y="497"/>
                </a:lnTo>
                <a:lnTo>
                  <a:pt x="1889" y="497"/>
                </a:lnTo>
                <a:lnTo>
                  <a:pt x="1889" y="496"/>
                </a:lnTo>
                <a:lnTo>
                  <a:pt x="1890" y="495"/>
                </a:lnTo>
                <a:lnTo>
                  <a:pt x="1890" y="495"/>
                </a:lnTo>
                <a:lnTo>
                  <a:pt x="1891" y="494"/>
                </a:lnTo>
                <a:lnTo>
                  <a:pt x="1891" y="492"/>
                </a:lnTo>
                <a:lnTo>
                  <a:pt x="1891" y="494"/>
                </a:lnTo>
                <a:lnTo>
                  <a:pt x="1892" y="491"/>
                </a:lnTo>
                <a:lnTo>
                  <a:pt x="1892" y="491"/>
                </a:lnTo>
                <a:lnTo>
                  <a:pt x="1893" y="492"/>
                </a:lnTo>
                <a:lnTo>
                  <a:pt x="1893" y="492"/>
                </a:lnTo>
                <a:lnTo>
                  <a:pt x="1893" y="492"/>
                </a:lnTo>
                <a:lnTo>
                  <a:pt x="1894" y="494"/>
                </a:lnTo>
                <a:lnTo>
                  <a:pt x="1894" y="495"/>
                </a:lnTo>
                <a:lnTo>
                  <a:pt x="1896" y="495"/>
                </a:lnTo>
                <a:lnTo>
                  <a:pt x="1896" y="495"/>
                </a:lnTo>
                <a:lnTo>
                  <a:pt x="1896" y="495"/>
                </a:lnTo>
                <a:lnTo>
                  <a:pt x="1897" y="495"/>
                </a:lnTo>
                <a:lnTo>
                  <a:pt x="1897" y="495"/>
                </a:lnTo>
                <a:lnTo>
                  <a:pt x="1898" y="495"/>
                </a:lnTo>
                <a:lnTo>
                  <a:pt x="1898" y="495"/>
                </a:lnTo>
                <a:lnTo>
                  <a:pt x="1898" y="495"/>
                </a:lnTo>
                <a:lnTo>
                  <a:pt x="1899" y="495"/>
                </a:lnTo>
                <a:lnTo>
                  <a:pt x="1899" y="495"/>
                </a:lnTo>
                <a:lnTo>
                  <a:pt x="1900" y="495"/>
                </a:lnTo>
                <a:lnTo>
                  <a:pt x="1900" y="495"/>
                </a:lnTo>
                <a:lnTo>
                  <a:pt x="1900" y="497"/>
                </a:lnTo>
                <a:lnTo>
                  <a:pt x="1901" y="498"/>
                </a:lnTo>
                <a:lnTo>
                  <a:pt x="1901" y="497"/>
                </a:lnTo>
                <a:lnTo>
                  <a:pt x="1902" y="497"/>
                </a:lnTo>
                <a:lnTo>
                  <a:pt x="1902" y="496"/>
                </a:lnTo>
                <a:lnTo>
                  <a:pt x="1902" y="495"/>
                </a:lnTo>
                <a:lnTo>
                  <a:pt x="1903" y="495"/>
                </a:lnTo>
                <a:lnTo>
                  <a:pt x="1903" y="494"/>
                </a:lnTo>
                <a:lnTo>
                  <a:pt x="1905" y="494"/>
                </a:lnTo>
                <a:lnTo>
                  <a:pt x="1905" y="492"/>
                </a:lnTo>
                <a:lnTo>
                  <a:pt x="1906" y="491"/>
                </a:lnTo>
                <a:lnTo>
                  <a:pt x="1906" y="491"/>
                </a:lnTo>
                <a:lnTo>
                  <a:pt x="1906" y="491"/>
                </a:lnTo>
                <a:lnTo>
                  <a:pt x="1907" y="491"/>
                </a:lnTo>
                <a:lnTo>
                  <a:pt x="1907" y="491"/>
                </a:lnTo>
                <a:lnTo>
                  <a:pt x="1908" y="492"/>
                </a:lnTo>
                <a:lnTo>
                  <a:pt x="1908" y="492"/>
                </a:lnTo>
                <a:lnTo>
                  <a:pt x="1908" y="494"/>
                </a:lnTo>
                <a:lnTo>
                  <a:pt x="1909" y="492"/>
                </a:lnTo>
                <a:lnTo>
                  <a:pt x="1909" y="492"/>
                </a:lnTo>
                <a:lnTo>
                  <a:pt x="1910" y="492"/>
                </a:lnTo>
                <a:lnTo>
                  <a:pt x="1910" y="491"/>
                </a:lnTo>
                <a:lnTo>
                  <a:pt x="1910" y="491"/>
                </a:lnTo>
                <a:lnTo>
                  <a:pt x="1911" y="491"/>
                </a:lnTo>
                <a:lnTo>
                  <a:pt x="1911" y="492"/>
                </a:lnTo>
                <a:lnTo>
                  <a:pt x="1912" y="494"/>
                </a:lnTo>
                <a:lnTo>
                  <a:pt x="1912" y="494"/>
                </a:lnTo>
                <a:lnTo>
                  <a:pt x="1912" y="494"/>
                </a:lnTo>
                <a:lnTo>
                  <a:pt x="1914" y="494"/>
                </a:lnTo>
                <a:lnTo>
                  <a:pt x="1914" y="494"/>
                </a:lnTo>
                <a:lnTo>
                  <a:pt x="1915" y="491"/>
                </a:lnTo>
                <a:lnTo>
                  <a:pt x="1915" y="491"/>
                </a:lnTo>
                <a:lnTo>
                  <a:pt x="1915" y="491"/>
                </a:lnTo>
                <a:lnTo>
                  <a:pt x="1916" y="491"/>
                </a:lnTo>
                <a:lnTo>
                  <a:pt x="1916" y="491"/>
                </a:lnTo>
                <a:lnTo>
                  <a:pt x="1917" y="491"/>
                </a:lnTo>
                <a:lnTo>
                  <a:pt x="1917" y="490"/>
                </a:lnTo>
                <a:lnTo>
                  <a:pt x="1917" y="490"/>
                </a:lnTo>
                <a:lnTo>
                  <a:pt x="1918" y="490"/>
                </a:lnTo>
                <a:lnTo>
                  <a:pt x="1918" y="490"/>
                </a:lnTo>
                <a:lnTo>
                  <a:pt x="1919" y="492"/>
                </a:lnTo>
                <a:lnTo>
                  <a:pt x="1919" y="492"/>
                </a:lnTo>
                <a:lnTo>
                  <a:pt x="1920" y="494"/>
                </a:lnTo>
                <a:lnTo>
                  <a:pt x="1920" y="492"/>
                </a:lnTo>
                <a:lnTo>
                  <a:pt x="1920" y="492"/>
                </a:lnTo>
                <a:lnTo>
                  <a:pt x="1921" y="492"/>
                </a:lnTo>
                <a:lnTo>
                  <a:pt x="1921" y="492"/>
                </a:lnTo>
                <a:lnTo>
                  <a:pt x="1923" y="491"/>
                </a:lnTo>
                <a:lnTo>
                  <a:pt x="1923" y="491"/>
                </a:lnTo>
                <a:lnTo>
                  <a:pt x="1923" y="492"/>
                </a:lnTo>
                <a:lnTo>
                  <a:pt x="1924" y="491"/>
                </a:lnTo>
                <a:lnTo>
                  <a:pt x="1924" y="492"/>
                </a:lnTo>
                <a:lnTo>
                  <a:pt x="1925" y="492"/>
                </a:lnTo>
                <a:lnTo>
                  <a:pt x="1925" y="491"/>
                </a:lnTo>
                <a:lnTo>
                  <a:pt x="1925" y="492"/>
                </a:lnTo>
                <a:lnTo>
                  <a:pt x="1926" y="491"/>
                </a:lnTo>
                <a:lnTo>
                  <a:pt x="1926" y="492"/>
                </a:lnTo>
                <a:lnTo>
                  <a:pt x="1927" y="492"/>
                </a:lnTo>
                <a:lnTo>
                  <a:pt x="1927" y="491"/>
                </a:lnTo>
                <a:lnTo>
                  <a:pt x="1927" y="491"/>
                </a:lnTo>
                <a:lnTo>
                  <a:pt x="1928" y="491"/>
                </a:lnTo>
                <a:lnTo>
                  <a:pt x="1928" y="492"/>
                </a:lnTo>
                <a:lnTo>
                  <a:pt x="1929" y="494"/>
                </a:lnTo>
                <a:lnTo>
                  <a:pt x="1929" y="494"/>
                </a:lnTo>
                <a:lnTo>
                  <a:pt x="1929" y="494"/>
                </a:lnTo>
                <a:lnTo>
                  <a:pt x="1930" y="494"/>
                </a:lnTo>
                <a:lnTo>
                  <a:pt x="1930" y="495"/>
                </a:lnTo>
                <a:lnTo>
                  <a:pt x="1932" y="494"/>
                </a:lnTo>
                <a:lnTo>
                  <a:pt x="1932" y="494"/>
                </a:lnTo>
                <a:lnTo>
                  <a:pt x="1933" y="492"/>
                </a:lnTo>
                <a:lnTo>
                  <a:pt x="1933" y="492"/>
                </a:lnTo>
                <a:lnTo>
                  <a:pt x="1933" y="492"/>
                </a:lnTo>
                <a:lnTo>
                  <a:pt x="1934" y="492"/>
                </a:lnTo>
                <a:lnTo>
                  <a:pt x="1934" y="494"/>
                </a:lnTo>
                <a:lnTo>
                  <a:pt x="1935" y="495"/>
                </a:lnTo>
                <a:lnTo>
                  <a:pt x="1935" y="494"/>
                </a:lnTo>
                <a:lnTo>
                  <a:pt x="1935" y="495"/>
                </a:lnTo>
                <a:lnTo>
                  <a:pt x="1936" y="495"/>
                </a:lnTo>
                <a:lnTo>
                  <a:pt x="1936" y="494"/>
                </a:lnTo>
                <a:lnTo>
                  <a:pt x="1937" y="495"/>
                </a:lnTo>
                <a:lnTo>
                  <a:pt x="1937" y="495"/>
                </a:lnTo>
                <a:lnTo>
                  <a:pt x="1937" y="496"/>
                </a:lnTo>
                <a:lnTo>
                  <a:pt x="1938" y="495"/>
                </a:lnTo>
                <a:lnTo>
                  <a:pt x="1938" y="495"/>
                </a:lnTo>
                <a:lnTo>
                  <a:pt x="1939" y="495"/>
                </a:lnTo>
                <a:lnTo>
                  <a:pt x="1939" y="494"/>
                </a:lnTo>
                <a:lnTo>
                  <a:pt x="1939" y="491"/>
                </a:lnTo>
                <a:lnTo>
                  <a:pt x="1941" y="491"/>
                </a:lnTo>
                <a:lnTo>
                  <a:pt x="1941" y="489"/>
                </a:lnTo>
                <a:lnTo>
                  <a:pt x="1942" y="490"/>
                </a:lnTo>
                <a:lnTo>
                  <a:pt x="1942" y="491"/>
                </a:lnTo>
                <a:lnTo>
                  <a:pt x="1942" y="491"/>
                </a:lnTo>
                <a:lnTo>
                  <a:pt x="1943" y="492"/>
                </a:lnTo>
                <a:lnTo>
                  <a:pt x="1943" y="494"/>
                </a:lnTo>
                <a:lnTo>
                  <a:pt x="1944" y="492"/>
                </a:lnTo>
                <a:lnTo>
                  <a:pt x="1944" y="494"/>
                </a:lnTo>
                <a:lnTo>
                  <a:pt x="1944" y="494"/>
                </a:lnTo>
                <a:lnTo>
                  <a:pt x="1945" y="494"/>
                </a:lnTo>
                <a:lnTo>
                  <a:pt x="1945" y="495"/>
                </a:lnTo>
                <a:lnTo>
                  <a:pt x="1946" y="495"/>
                </a:lnTo>
                <a:lnTo>
                  <a:pt x="1946" y="495"/>
                </a:lnTo>
                <a:lnTo>
                  <a:pt x="1947" y="495"/>
                </a:lnTo>
                <a:lnTo>
                  <a:pt x="1947" y="496"/>
                </a:lnTo>
                <a:lnTo>
                  <a:pt x="1947" y="497"/>
                </a:lnTo>
                <a:lnTo>
                  <a:pt x="1948" y="497"/>
                </a:lnTo>
                <a:lnTo>
                  <a:pt x="1948" y="496"/>
                </a:lnTo>
                <a:lnTo>
                  <a:pt x="1949" y="495"/>
                </a:lnTo>
                <a:lnTo>
                  <a:pt x="1949" y="495"/>
                </a:lnTo>
                <a:lnTo>
                  <a:pt x="1949" y="494"/>
                </a:lnTo>
                <a:lnTo>
                  <a:pt x="1951" y="494"/>
                </a:lnTo>
                <a:lnTo>
                  <a:pt x="1951" y="492"/>
                </a:lnTo>
                <a:lnTo>
                  <a:pt x="1952" y="491"/>
                </a:lnTo>
                <a:lnTo>
                  <a:pt x="1952" y="491"/>
                </a:lnTo>
                <a:lnTo>
                  <a:pt x="1952" y="490"/>
                </a:lnTo>
                <a:lnTo>
                  <a:pt x="1953" y="491"/>
                </a:lnTo>
                <a:lnTo>
                  <a:pt x="1953" y="491"/>
                </a:lnTo>
                <a:lnTo>
                  <a:pt x="1954" y="491"/>
                </a:lnTo>
                <a:lnTo>
                  <a:pt x="1954" y="491"/>
                </a:lnTo>
                <a:lnTo>
                  <a:pt x="1954" y="491"/>
                </a:lnTo>
                <a:lnTo>
                  <a:pt x="1955" y="492"/>
                </a:lnTo>
                <a:lnTo>
                  <a:pt x="1955" y="492"/>
                </a:lnTo>
                <a:lnTo>
                  <a:pt x="1956" y="494"/>
                </a:lnTo>
                <a:lnTo>
                  <a:pt x="1956" y="496"/>
                </a:lnTo>
                <a:lnTo>
                  <a:pt x="1956" y="497"/>
                </a:lnTo>
                <a:lnTo>
                  <a:pt x="1957" y="497"/>
                </a:lnTo>
                <a:lnTo>
                  <a:pt x="1957" y="498"/>
                </a:lnTo>
                <a:lnTo>
                  <a:pt x="1958" y="499"/>
                </a:lnTo>
                <a:lnTo>
                  <a:pt x="1958" y="500"/>
                </a:lnTo>
                <a:lnTo>
                  <a:pt x="1958" y="499"/>
                </a:lnTo>
                <a:lnTo>
                  <a:pt x="1960" y="500"/>
                </a:lnTo>
                <a:lnTo>
                  <a:pt x="1960" y="499"/>
                </a:lnTo>
                <a:lnTo>
                  <a:pt x="1961" y="498"/>
                </a:lnTo>
                <a:lnTo>
                  <a:pt x="1961" y="497"/>
                </a:lnTo>
                <a:lnTo>
                  <a:pt x="1962" y="496"/>
                </a:lnTo>
                <a:lnTo>
                  <a:pt x="1962" y="497"/>
                </a:lnTo>
                <a:lnTo>
                  <a:pt x="1962" y="496"/>
                </a:lnTo>
                <a:lnTo>
                  <a:pt x="1963" y="496"/>
                </a:lnTo>
                <a:lnTo>
                  <a:pt x="1963" y="495"/>
                </a:lnTo>
                <a:lnTo>
                  <a:pt x="1964" y="495"/>
                </a:lnTo>
                <a:lnTo>
                  <a:pt x="1964" y="496"/>
                </a:lnTo>
                <a:lnTo>
                  <a:pt x="1964" y="496"/>
                </a:lnTo>
                <a:lnTo>
                  <a:pt x="1965" y="496"/>
                </a:lnTo>
                <a:lnTo>
                  <a:pt x="1965" y="497"/>
                </a:lnTo>
                <a:lnTo>
                  <a:pt x="1966" y="498"/>
                </a:lnTo>
                <a:lnTo>
                  <a:pt x="1966" y="498"/>
                </a:lnTo>
                <a:lnTo>
                  <a:pt x="1966" y="497"/>
                </a:lnTo>
                <a:lnTo>
                  <a:pt x="1967" y="496"/>
                </a:lnTo>
                <a:lnTo>
                  <a:pt x="1967" y="496"/>
                </a:lnTo>
                <a:lnTo>
                  <a:pt x="1969" y="494"/>
                </a:lnTo>
                <a:lnTo>
                  <a:pt x="1969" y="492"/>
                </a:lnTo>
                <a:lnTo>
                  <a:pt x="1969" y="491"/>
                </a:lnTo>
                <a:lnTo>
                  <a:pt x="1970" y="491"/>
                </a:lnTo>
                <a:lnTo>
                  <a:pt x="1970" y="492"/>
                </a:lnTo>
                <a:lnTo>
                  <a:pt x="1971" y="494"/>
                </a:lnTo>
                <a:lnTo>
                  <a:pt x="1971" y="494"/>
                </a:lnTo>
                <a:lnTo>
                  <a:pt x="1971" y="495"/>
                </a:lnTo>
                <a:lnTo>
                  <a:pt x="1972" y="495"/>
                </a:lnTo>
                <a:lnTo>
                  <a:pt x="1972" y="492"/>
                </a:lnTo>
                <a:lnTo>
                  <a:pt x="1973" y="494"/>
                </a:lnTo>
                <a:lnTo>
                  <a:pt x="1973" y="494"/>
                </a:lnTo>
                <a:lnTo>
                  <a:pt x="1973" y="492"/>
                </a:lnTo>
                <a:lnTo>
                  <a:pt x="1974" y="494"/>
                </a:lnTo>
                <a:lnTo>
                  <a:pt x="1974" y="494"/>
                </a:lnTo>
                <a:lnTo>
                  <a:pt x="1975" y="494"/>
                </a:lnTo>
                <a:lnTo>
                  <a:pt x="1975" y="492"/>
                </a:lnTo>
                <a:lnTo>
                  <a:pt x="1976" y="491"/>
                </a:lnTo>
                <a:lnTo>
                  <a:pt x="1976" y="491"/>
                </a:lnTo>
                <a:lnTo>
                  <a:pt x="1976" y="491"/>
                </a:lnTo>
                <a:lnTo>
                  <a:pt x="1978" y="491"/>
                </a:lnTo>
                <a:lnTo>
                  <a:pt x="1978" y="492"/>
                </a:lnTo>
                <a:lnTo>
                  <a:pt x="1979" y="494"/>
                </a:lnTo>
                <a:lnTo>
                  <a:pt x="1979" y="494"/>
                </a:lnTo>
                <a:lnTo>
                  <a:pt x="1979" y="494"/>
                </a:lnTo>
                <a:lnTo>
                  <a:pt x="1980" y="494"/>
                </a:lnTo>
                <a:lnTo>
                  <a:pt x="1980" y="492"/>
                </a:lnTo>
                <a:lnTo>
                  <a:pt x="1981" y="494"/>
                </a:lnTo>
                <a:lnTo>
                  <a:pt x="1981" y="492"/>
                </a:lnTo>
                <a:lnTo>
                  <a:pt x="1981" y="492"/>
                </a:lnTo>
                <a:lnTo>
                  <a:pt x="1982" y="492"/>
                </a:lnTo>
                <a:lnTo>
                  <a:pt x="1982" y="492"/>
                </a:lnTo>
                <a:lnTo>
                  <a:pt x="1983" y="491"/>
                </a:lnTo>
                <a:lnTo>
                  <a:pt x="1983" y="491"/>
                </a:lnTo>
                <a:lnTo>
                  <a:pt x="1983" y="492"/>
                </a:lnTo>
                <a:lnTo>
                  <a:pt x="1984" y="492"/>
                </a:lnTo>
                <a:lnTo>
                  <a:pt x="1984" y="491"/>
                </a:lnTo>
                <a:lnTo>
                  <a:pt x="1985" y="491"/>
                </a:lnTo>
                <a:lnTo>
                  <a:pt x="1985" y="490"/>
                </a:lnTo>
                <a:lnTo>
                  <a:pt x="1985" y="491"/>
                </a:lnTo>
                <a:lnTo>
                  <a:pt x="1987" y="491"/>
                </a:lnTo>
                <a:lnTo>
                  <a:pt x="1987" y="492"/>
                </a:lnTo>
                <a:lnTo>
                  <a:pt x="1988" y="491"/>
                </a:lnTo>
                <a:lnTo>
                  <a:pt x="1988" y="491"/>
                </a:lnTo>
                <a:lnTo>
                  <a:pt x="1989" y="491"/>
                </a:lnTo>
                <a:lnTo>
                  <a:pt x="1989" y="492"/>
                </a:lnTo>
                <a:lnTo>
                  <a:pt x="1989" y="492"/>
                </a:lnTo>
                <a:lnTo>
                  <a:pt x="1990" y="492"/>
                </a:lnTo>
                <a:lnTo>
                  <a:pt x="1990" y="491"/>
                </a:lnTo>
                <a:lnTo>
                  <a:pt x="1991" y="492"/>
                </a:lnTo>
                <a:lnTo>
                  <a:pt x="1991" y="491"/>
                </a:lnTo>
                <a:lnTo>
                  <a:pt x="1991" y="491"/>
                </a:lnTo>
                <a:lnTo>
                  <a:pt x="1992" y="491"/>
                </a:lnTo>
                <a:lnTo>
                  <a:pt x="1992" y="492"/>
                </a:lnTo>
                <a:lnTo>
                  <a:pt x="1993" y="492"/>
                </a:lnTo>
                <a:lnTo>
                  <a:pt x="1993" y="494"/>
                </a:lnTo>
                <a:lnTo>
                  <a:pt x="1993" y="492"/>
                </a:lnTo>
                <a:lnTo>
                  <a:pt x="1994" y="494"/>
                </a:lnTo>
                <a:lnTo>
                  <a:pt x="1994" y="492"/>
                </a:lnTo>
                <a:lnTo>
                  <a:pt x="1996" y="494"/>
                </a:lnTo>
                <a:lnTo>
                  <a:pt x="1996" y="494"/>
                </a:lnTo>
                <a:lnTo>
                  <a:pt x="1996" y="494"/>
                </a:lnTo>
                <a:lnTo>
                  <a:pt x="1997" y="494"/>
                </a:lnTo>
                <a:lnTo>
                  <a:pt x="1997" y="495"/>
                </a:lnTo>
                <a:lnTo>
                  <a:pt x="1998" y="494"/>
                </a:lnTo>
                <a:lnTo>
                  <a:pt x="1998" y="494"/>
                </a:lnTo>
                <a:lnTo>
                  <a:pt x="1998" y="492"/>
                </a:lnTo>
                <a:lnTo>
                  <a:pt x="1999" y="492"/>
                </a:lnTo>
                <a:lnTo>
                  <a:pt x="1999" y="494"/>
                </a:lnTo>
                <a:lnTo>
                  <a:pt x="2000" y="495"/>
                </a:lnTo>
                <a:lnTo>
                  <a:pt x="2000" y="496"/>
                </a:lnTo>
                <a:lnTo>
                  <a:pt x="2000" y="496"/>
                </a:lnTo>
                <a:lnTo>
                  <a:pt x="2001" y="496"/>
                </a:lnTo>
                <a:lnTo>
                  <a:pt x="2001" y="495"/>
                </a:lnTo>
                <a:lnTo>
                  <a:pt x="2002" y="495"/>
                </a:lnTo>
                <a:lnTo>
                  <a:pt x="2002" y="497"/>
                </a:lnTo>
                <a:lnTo>
                  <a:pt x="2003" y="497"/>
                </a:lnTo>
                <a:lnTo>
                  <a:pt x="2003" y="498"/>
                </a:lnTo>
                <a:lnTo>
                  <a:pt x="2003" y="496"/>
                </a:lnTo>
                <a:lnTo>
                  <a:pt x="2005" y="495"/>
                </a:lnTo>
                <a:lnTo>
                  <a:pt x="2005" y="496"/>
                </a:lnTo>
                <a:lnTo>
                  <a:pt x="2006" y="495"/>
                </a:lnTo>
                <a:lnTo>
                  <a:pt x="2006" y="495"/>
                </a:lnTo>
                <a:lnTo>
                  <a:pt x="2006" y="494"/>
                </a:lnTo>
                <a:lnTo>
                  <a:pt x="2007" y="495"/>
                </a:lnTo>
                <a:lnTo>
                  <a:pt x="2007" y="495"/>
                </a:lnTo>
                <a:lnTo>
                  <a:pt x="2008" y="496"/>
                </a:lnTo>
                <a:lnTo>
                  <a:pt x="2008" y="495"/>
                </a:lnTo>
                <a:lnTo>
                  <a:pt x="2008" y="494"/>
                </a:lnTo>
                <a:lnTo>
                  <a:pt x="2009" y="495"/>
                </a:lnTo>
                <a:lnTo>
                  <a:pt x="2009" y="494"/>
                </a:lnTo>
                <a:lnTo>
                  <a:pt x="2010" y="494"/>
                </a:lnTo>
                <a:lnTo>
                  <a:pt x="2010" y="492"/>
                </a:lnTo>
                <a:lnTo>
                  <a:pt x="2010" y="492"/>
                </a:lnTo>
                <a:lnTo>
                  <a:pt x="2011" y="492"/>
                </a:lnTo>
                <a:lnTo>
                  <a:pt x="2011" y="492"/>
                </a:lnTo>
                <a:lnTo>
                  <a:pt x="2012" y="491"/>
                </a:lnTo>
                <a:lnTo>
                  <a:pt x="2012" y="491"/>
                </a:lnTo>
                <a:lnTo>
                  <a:pt x="2012" y="491"/>
                </a:lnTo>
                <a:lnTo>
                  <a:pt x="2014" y="490"/>
                </a:lnTo>
                <a:lnTo>
                  <a:pt x="2014" y="489"/>
                </a:lnTo>
                <a:lnTo>
                  <a:pt x="2015" y="490"/>
                </a:lnTo>
                <a:lnTo>
                  <a:pt x="2015" y="490"/>
                </a:lnTo>
                <a:lnTo>
                  <a:pt x="2015" y="490"/>
                </a:lnTo>
                <a:lnTo>
                  <a:pt x="2016" y="490"/>
                </a:lnTo>
                <a:lnTo>
                  <a:pt x="2016" y="491"/>
                </a:lnTo>
                <a:lnTo>
                  <a:pt x="2017" y="491"/>
                </a:lnTo>
                <a:lnTo>
                  <a:pt x="2017" y="491"/>
                </a:lnTo>
                <a:lnTo>
                  <a:pt x="2018" y="492"/>
                </a:lnTo>
                <a:lnTo>
                  <a:pt x="2018" y="492"/>
                </a:lnTo>
                <a:lnTo>
                  <a:pt x="2018" y="492"/>
                </a:lnTo>
                <a:lnTo>
                  <a:pt x="2019" y="494"/>
                </a:lnTo>
                <a:lnTo>
                  <a:pt x="2019" y="494"/>
                </a:lnTo>
                <a:lnTo>
                  <a:pt x="2020" y="494"/>
                </a:lnTo>
                <a:lnTo>
                  <a:pt x="2020" y="492"/>
                </a:lnTo>
                <a:lnTo>
                  <a:pt x="2020" y="491"/>
                </a:lnTo>
                <a:lnTo>
                  <a:pt x="2021" y="491"/>
                </a:lnTo>
                <a:lnTo>
                  <a:pt x="2021" y="491"/>
                </a:lnTo>
                <a:lnTo>
                  <a:pt x="2023" y="491"/>
                </a:lnTo>
                <a:lnTo>
                  <a:pt x="2023" y="492"/>
                </a:lnTo>
                <a:lnTo>
                  <a:pt x="2023" y="492"/>
                </a:lnTo>
                <a:lnTo>
                  <a:pt x="2024" y="492"/>
                </a:lnTo>
                <a:lnTo>
                  <a:pt x="2024" y="492"/>
                </a:lnTo>
                <a:lnTo>
                  <a:pt x="2025" y="491"/>
                </a:lnTo>
                <a:lnTo>
                  <a:pt x="2025" y="491"/>
                </a:lnTo>
                <a:lnTo>
                  <a:pt x="2025" y="491"/>
                </a:lnTo>
                <a:lnTo>
                  <a:pt x="2026" y="491"/>
                </a:lnTo>
                <a:lnTo>
                  <a:pt x="2026" y="490"/>
                </a:lnTo>
                <a:lnTo>
                  <a:pt x="2027" y="491"/>
                </a:lnTo>
                <a:lnTo>
                  <a:pt x="2027" y="491"/>
                </a:lnTo>
                <a:lnTo>
                  <a:pt x="2027" y="494"/>
                </a:lnTo>
                <a:lnTo>
                  <a:pt x="2028" y="492"/>
                </a:lnTo>
                <a:lnTo>
                  <a:pt x="2028" y="491"/>
                </a:lnTo>
                <a:lnTo>
                  <a:pt x="2029" y="491"/>
                </a:lnTo>
                <a:lnTo>
                  <a:pt x="2029" y="490"/>
                </a:lnTo>
                <a:lnTo>
                  <a:pt x="2029" y="490"/>
                </a:lnTo>
                <a:lnTo>
                  <a:pt x="2030" y="489"/>
                </a:lnTo>
                <a:lnTo>
                  <a:pt x="2030" y="490"/>
                </a:lnTo>
                <a:lnTo>
                  <a:pt x="2032" y="490"/>
                </a:lnTo>
                <a:lnTo>
                  <a:pt x="2032" y="490"/>
                </a:lnTo>
                <a:lnTo>
                  <a:pt x="2033" y="490"/>
                </a:lnTo>
                <a:lnTo>
                  <a:pt x="2033" y="490"/>
                </a:lnTo>
                <a:lnTo>
                  <a:pt x="2033" y="491"/>
                </a:lnTo>
                <a:lnTo>
                  <a:pt x="2034" y="490"/>
                </a:lnTo>
                <a:lnTo>
                  <a:pt x="2034" y="491"/>
                </a:lnTo>
                <a:lnTo>
                  <a:pt x="2035" y="491"/>
                </a:lnTo>
                <a:lnTo>
                  <a:pt x="2035" y="491"/>
                </a:lnTo>
                <a:lnTo>
                  <a:pt x="2035" y="492"/>
                </a:lnTo>
                <a:lnTo>
                  <a:pt x="2036" y="492"/>
                </a:lnTo>
                <a:lnTo>
                  <a:pt x="2036" y="494"/>
                </a:lnTo>
                <a:lnTo>
                  <a:pt x="2037" y="494"/>
                </a:lnTo>
                <a:lnTo>
                  <a:pt x="2037" y="494"/>
                </a:lnTo>
                <a:lnTo>
                  <a:pt x="2037" y="495"/>
                </a:lnTo>
                <a:lnTo>
                  <a:pt x="2038" y="494"/>
                </a:lnTo>
                <a:lnTo>
                  <a:pt x="2038" y="494"/>
                </a:lnTo>
                <a:lnTo>
                  <a:pt x="2039" y="495"/>
                </a:lnTo>
                <a:lnTo>
                  <a:pt x="2039" y="494"/>
                </a:lnTo>
                <a:lnTo>
                  <a:pt x="2039" y="495"/>
                </a:lnTo>
                <a:lnTo>
                  <a:pt x="2041" y="496"/>
                </a:lnTo>
                <a:lnTo>
                  <a:pt x="2041" y="496"/>
                </a:lnTo>
                <a:lnTo>
                  <a:pt x="2042" y="495"/>
                </a:lnTo>
                <a:lnTo>
                  <a:pt x="2042" y="494"/>
                </a:lnTo>
                <a:lnTo>
                  <a:pt x="2042" y="494"/>
                </a:lnTo>
                <a:lnTo>
                  <a:pt x="2043" y="492"/>
                </a:lnTo>
                <a:lnTo>
                  <a:pt x="2043" y="491"/>
                </a:lnTo>
                <a:lnTo>
                  <a:pt x="2044" y="492"/>
                </a:lnTo>
                <a:lnTo>
                  <a:pt x="2044" y="494"/>
                </a:lnTo>
                <a:lnTo>
                  <a:pt x="2044" y="494"/>
                </a:lnTo>
                <a:lnTo>
                  <a:pt x="2045" y="492"/>
                </a:lnTo>
                <a:lnTo>
                  <a:pt x="2045" y="491"/>
                </a:lnTo>
                <a:lnTo>
                  <a:pt x="2046" y="491"/>
                </a:lnTo>
                <a:lnTo>
                  <a:pt x="2046" y="492"/>
                </a:lnTo>
                <a:lnTo>
                  <a:pt x="2047" y="494"/>
                </a:lnTo>
                <a:lnTo>
                  <a:pt x="2047" y="496"/>
                </a:lnTo>
                <a:lnTo>
                  <a:pt x="2047" y="496"/>
                </a:lnTo>
                <a:lnTo>
                  <a:pt x="2048" y="497"/>
                </a:lnTo>
                <a:lnTo>
                  <a:pt x="2048" y="497"/>
                </a:lnTo>
                <a:lnTo>
                  <a:pt x="2050" y="497"/>
                </a:lnTo>
                <a:lnTo>
                  <a:pt x="2050" y="497"/>
                </a:lnTo>
                <a:lnTo>
                  <a:pt x="2050" y="497"/>
                </a:lnTo>
                <a:lnTo>
                  <a:pt x="2051" y="498"/>
                </a:lnTo>
                <a:lnTo>
                  <a:pt x="2051" y="497"/>
                </a:lnTo>
                <a:lnTo>
                  <a:pt x="2052" y="498"/>
                </a:lnTo>
                <a:lnTo>
                  <a:pt x="2052" y="499"/>
                </a:lnTo>
                <a:lnTo>
                  <a:pt x="2052" y="500"/>
                </a:lnTo>
                <a:lnTo>
                  <a:pt x="2053" y="501"/>
                </a:lnTo>
                <a:lnTo>
                  <a:pt x="2053" y="501"/>
                </a:lnTo>
                <a:lnTo>
                  <a:pt x="2054" y="501"/>
                </a:lnTo>
                <a:lnTo>
                  <a:pt x="2054" y="500"/>
                </a:lnTo>
                <a:lnTo>
                  <a:pt x="2054" y="500"/>
                </a:lnTo>
                <a:lnTo>
                  <a:pt x="2055" y="498"/>
                </a:lnTo>
                <a:lnTo>
                  <a:pt x="2055" y="497"/>
                </a:lnTo>
                <a:lnTo>
                  <a:pt x="2056" y="496"/>
                </a:lnTo>
                <a:lnTo>
                  <a:pt x="2056" y="496"/>
                </a:lnTo>
                <a:lnTo>
                  <a:pt x="2056" y="495"/>
                </a:lnTo>
                <a:lnTo>
                  <a:pt x="2057" y="495"/>
                </a:lnTo>
                <a:lnTo>
                  <a:pt x="2057" y="495"/>
                </a:lnTo>
                <a:lnTo>
                  <a:pt x="2059" y="494"/>
                </a:lnTo>
                <a:lnTo>
                  <a:pt x="2059" y="492"/>
                </a:lnTo>
                <a:lnTo>
                  <a:pt x="2060" y="491"/>
                </a:lnTo>
                <a:lnTo>
                  <a:pt x="2060" y="492"/>
                </a:lnTo>
                <a:lnTo>
                  <a:pt x="2060" y="492"/>
                </a:lnTo>
                <a:lnTo>
                  <a:pt x="2061" y="491"/>
                </a:lnTo>
                <a:lnTo>
                  <a:pt x="2061" y="492"/>
                </a:lnTo>
                <a:lnTo>
                  <a:pt x="2062" y="492"/>
                </a:lnTo>
                <a:lnTo>
                  <a:pt x="2062" y="492"/>
                </a:lnTo>
                <a:lnTo>
                  <a:pt x="2062" y="494"/>
                </a:lnTo>
                <a:lnTo>
                  <a:pt x="2063" y="492"/>
                </a:lnTo>
                <a:lnTo>
                  <a:pt x="2063" y="492"/>
                </a:lnTo>
                <a:lnTo>
                  <a:pt x="2064" y="492"/>
                </a:lnTo>
                <a:lnTo>
                  <a:pt x="2064" y="492"/>
                </a:lnTo>
                <a:lnTo>
                  <a:pt x="2064" y="492"/>
                </a:lnTo>
                <a:lnTo>
                  <a:pt x="2065" y="492"/>
                </a:lnTo>
                <a:lnTo>
                  <a:pt x="2065" y="492"/>
                </a:lnTo>
                <a:lnTo>
                  <a:pt x="2066" y="491"/>
                </a:lnTo>
                <a:lnTo>
                  <a:pt x="2066" y="492"/>
                </a:lnTo>
                <a:lnTo>
                  <a:pt x="2066" y="494"/>
                </a:lnTo>
                <a:lnTo>
                  <a:pt x="2068" y="494"/>
                </a:lnTo>
                <a:lnTo>
                  <a:pt x="2068" y="494"/>
                </a:lnTo>
                <a:lnTo>
                  <a:pt x="2069" y="492"/>
                </a:lnTo>
                <a:lnTo>
                  <a:pt x="2069" y="492"/>
                </a:lnTo>
                <a:lnTo>
                  <a:pt x="2069" y="491"/>
                </a:lnTo>
                <a:lnTo>
                  <a:pt x="2070" y="491"/>
                </a:lnTo>
                <a:lnTo>
                  <a:pt x="2070" y="490"/>
                </a:lnTo>
                <a:lnTo>
                  <a:pt x="2071" y="488"/>
                </a:lnTo>
                <a:lnTo>
                  <a:pt x="2071" y="487"/>
                </a:lnTo>
                <a:lnTo>
                  <a:pt x="2071" y="486"/>
                </a:lnTo>
                <a:lnTo>
                  <a:pt x="2072" y="487"/>
                </a:lnTo>
                <a:lnTo>
                  <a:pt x="2072" y="486"/>
                </a:lnTo>
                <a:lnTo>
                  <a:pt x="2073" y="487"/>
                </a:lnTo>
                <a:lnTo>
                  <a:pt x="2073" y="486"/>
                </a:lnTo>
                <a:lnTo>
                  <a:pt x="2074" y="486"/>
                </a:lnTo>
                <a:lnTo>
                  <a:pt x="2074" y="486"/>
                </a:lnTo>
                <a:lnTo>
                  <a:pt x="2074" y="486"/>
                </a:lnTo>
                <a:lnTo>
                  <a:pt x="2075" y="488"/>
                </a:lnTo>
                <a:lnTo>
                  <a:pt x="2075" y="488"/>
                </a:lnTo>
                <a:lnTo>
                  <a:pt x="2077" y="489"/>
                </a:lnTo>
                <a:lnTo>
                  <a:pt x="2077" y="488"/>
                </a:lnTo>
                <a:lnTo>
                  <a:pt x="2077" y="489"/>
                </a:lnTo>
                <a:lnTo>
                  <a:pt x="2078" y="489"/>
                </a:lnTo>
                <a:lnTo>
                  <a:pt x="2078" y="490"/>
                </a:lnTo>
                <a:lnTo>
                  <a:pt x="2079" y="489"/>
                </a:lnTo>
                <a:lnTo>
                  <a:pt x="2079" y="490"/>
                </a:lnTo>
                <a:lnTo>
                  <a:pt x="2079" y="491"/>
                </a:lnTo>
                <a:lnTo>
                  <a:pt x="2080" y="491"/>
                </a:lnTo>
                <a:lnTo>
                  <a:pt x="2080" y="491"/>
                </a:lnTo>
                <a:lnTo>
                  <a:pt x="2081" y="491"/>
                </a:lnTo>
                <a:lnTo>
                  <a:pt x="2081" y="491"/>
                </a:lnTo>
                <a:lnTo>
                  <a:pt x="2081" y="491"/>
                </a:lnTo>
                <a:lnTo>
                  <a:pt x="2082" y="494"/>
                </a:lnTo>
                <a:lnTo>
                  <a:pt x="2082" y="492"/>
                </a:lnTo>
                <a:lnTo>
                  <a:pt x="2083" y="494"/>
                </a:lnTo>
                <a:lnTo>
                  <a:pt x="2083" y="492"/>
                </a:lnTo>
                <a:lnTo>
                  <a:pt x="2083" y="491"/>
                </a:lnTo>
                <a:lnTo>
                  <a:pt x="2084" y="491"/>
                </a:lnTo>
                <a:lnTo>
                  <a:pt x="2084" y="491"/>
                </a:lnTo>
                <a:lnTo>
                  <a:pt x="2086" y="491"/>
                </a:lnTo>
                <a:lnTo>
                  <a:pt x="2086" y="491"/>
                </a:lnTo>
                <a:lnTo>
                  <a:pt x="2086" y="491"/>
                </a:lnTo>
                <a:lnTo>
                  <a:pt x="2087" y="491"/>
                </a:lnTo>
                <a:lnTo>
                  <a:pt x="2087" y="491"/>
                </a:lnTo>
                <a:lnTo>
                  <a:pt x="2088" y="490"/>
                </a:lnTo>
                <a:lnTo>
                  <a:pt x="2088" y="490"/>
                </a:lnTo>
                <a:lnTo>
                  <a:pt x="2089" y="490"/>
                </a:lnTo>
                <a:lnTo>
                  <a:pt x="2089" y="491"/>
                </a:lnTo>
                <a:lnTo>
                  <a:pt x="2089" y="491"/>
                </a:lnTo>
                <a:lnTo>
                  <a:pt x="2090" y="491"/>
                </a:lnTo>
                <a:lnTo>
                  <a:pt x="2090" y="495"/>
                </a:lnTo>
                <a:lnTo>
                  <a:pt x="2091" y="496"/>
                </a:lnTo>
                <a:lnTo>
                  <a:pt x="2091" y="497"/>
                </a:lnTo>
                <a:lnTo>
                  <a:pt x="2091" y="497"/>
                </a:lnTo>
                <a:lnTo>
                  <a:pt x="2092" y="498"/>
                </a:lnTo>
                <a:lnTo>
                  <a:pt x="2092" y="498"/>
                </a:lnTo>
                <a:lnTo>
                  <a:pt x="2093" y="498"/>
                </a:lnTo>
                <a:lnTo>
                  <a:pt x="2093" y="497"/>
                </a:lnTo>
                <a:lnTo>
                  <a:pt x="2093" y="497"/>
                </a:lnTo>
                <a:lnTo>
                  <a:pt x="2095" y="495"/>
                </a:lnTo>
                <a:lnTo>
                  <a:pt x="2095" y="495"/>
                </a:lnTo>
                <a:lnTo>
                  <a:pt x="2096" y="492"/>
                </a:lnTo>
                <a:lnTo>
                  <a:pt x="2096" y="491"/>
                </a:lnTo>
                <a:lnTo>
                  <a:pt x="2096" y="491"/>
                </a:lnTo>
                <a:lnTo>
                  <a:pt x="2097" y="490"/>
                </a:lnTo>
                <a:lnTo>
                  <a:pt x="2097" y="490"/>
                </a:lnTo>
                <a:lnTo>
                  <a:pt x="2098" y="489"/>
                </a:lnTo>
                <a:lnTo>
                  <a:pt x="2098" y="490"/>
                </a:lnTo>
                <a:lnTo>
                  <a:pt x="2098" y="491"/>
                </a:lnTo>
                <a:lnTo>
                  <a:pt x="2099" y="491"/>
                </a:lnTo>
                <a:lnTo>
                  <a:pt x="2099" y="491"/>
                </a:lnTo>
                <a:lnTo>
                  <a:pt x="2100" y="491"/>
                </a:lnTo>
                <a:lnTo>
                  <a:pt x="2100" y="490"/>
                </a:lnTo>
                <a:lnTo>
                  <a:pt x="2100" y="492"/>
                </a:lnTo>
                <a:lnTo>
                  <a:pt x="2101" y="494"/>
                </a:lnTo>
                <a:lnTo>
                  <a:pt x="2101" y="495"/>
                </a:lnTo>
                <a:lnTo>
                  <a:pt x="2102" y="497"/>
                </a:lnTo>
                <a:lnTo>
                  <a:pt x="2102" y="497"/>
                </a:lnTo>
                <a:lnTo>
                  <a:pt x="2104" y="498"/>
                </a:lnTo>
                <a:lnTo>
                  <a:pt x="2104" y="498"/>
                </a:lnTo>
                <a:lnTo>
                  <a:pt x="2104" y="498"/>
                </a:lnTo>
                <a:lnTo>
                  <a:pt x="2105" y="499"/>
                </a:lnTo>
                <a:lnTo>
                  <a:pt x="2105" y="499"/>
                </a:lnTo>
                <a:lnTo>
                  <a:pt x="2106" y="499"/>
                </a:lnTo>
                <a:lnTo>
                  <a:pt x="2106" y="499"/>
                </a:lnTo>
                <a:lnTo>
                  <a:pt x="2106" y="499"/>
                </a:lnTo>
                <a:lnTo>
                  <a:pt x="2107" y="498"/>
                </a:lnTo>
                <a:lnTo>
                  <a:pt x="2107" y="497"/>
                </a:lnTo>
                <a:lnTo>
                  <a:pt x="2108" y="496"/>
                </a:lnTo>
                <a:lnTo>
                  <a:pt x="2108" y="496"/>
                </a:lnTo>
                <a:lnTo>
                  <a:pt x="2108" y="496"/>
                </a:lnTo>
                <a:lnTo>
                  <a:pt x="2109" y="497"/>
                </a:lnTo>
                <a:lnTo>
                  <a:pt x="2109" y="496"/>
                </a:lnTo>
                <a:lnTo>
                  <a:pt x="2110" y="497"/>
                </a:lnTo>
                <a:lnTo>
                  <a:pt x="2110" y="496"/>
                </a:lnTo>
                <a:lnTo>
                  <a:pt x="2110" y="496"/>
                </a:lnTo>
                <a:lnTo>
                  <a:pt x="2111" y="495"/>
                </a:lnTo>
                <a:lnTo>
                  <a:pt x="2111" y="497"/>
                </a:lnTo>
                <a:lnTo>
                  <a:pt x="2113" y="496"/>
                </a:lnTo>
                <a:lnTo>
                  <a:pt x="2113" y="496"/>
                </a:lnTo>
                <a:lnTo>
                  <a:pt x="2113" y="497"/>
                </a:lnTo>
                <a:lnTo>
                  <a:pt x="2114" y="498"/>
                </a:lnTo>
                <a:lnTo>
                  <a:pt x="2114" y="499"/>
                </a:lnTo>
                <a:lnTo>
                  <a:pt x="2115" y="499"/>
                </a:lnTo>
                <a:lnTo>
                  <a:pt x="2115" y="498"/>
                </a:lnTo>
                <a:lnTo>
                  <a:pt x="2116" y="498"/>
                </a:lnTo>
                <a:lnTo>
                  <a:pt x="2116" y="498"/>
                </a:lnTo>
                <a:lnTo>
                  <a:pt x="2116" y="499"/>
                </a:lnTo>
                <a:lnTo>
                  <a:pt x="2117" y="498"/>
                </a:lnTo>
                <a:lnTo>
                  <a:pt x="2117" y="497"/>
                </a:lnTo>
                <a:lnTo>
                  <a:pt x="2118" y="498"/>
                </a:lnTo>
                <a:lnTo>
                  <a:pt x="2118" y="498"/>
                </a:lnTo>
                <a:lnTo>
                  <a:pt x="2118" y="499"/>
                </a:lnTo>
                <a:lnTo>
                  <a:pt x="2119" y="498"/>
                </a:lnTo>
                <a:lnTo>
                  <a:pt x="2119" y="497"/>
                </a:lnTo>
                <a:lnTo>
                  <a:pt x="2120" y="497"/>
                </a:lnTo>
                <a:lnTo>
                  <a:pt x="2120" y="496"/>
                </a:lnTo>
                <a:lnTo>
                  <a:pt x="2120" y="496"/>
                </a:lnTo>
                <a:lnTo>
                  <a:pt x="2122" y="495"/>
                </a:lnTo>
                <a:lnTo>
                  <a:pt x="2122" y="496"/>
                </a:lnTo>
                <a:lnTo>
                  <a:pt x="2123" y="497"/>
                </a:lnTo>
                <a:lnTo>
                  <a:pt x="2123" y="497"/>
                </a:lnTo>
                <a:lnTo>
                  <a:pt x="2123" y="496"/>
                </a:lnTo>
                <a:lnTo>
                  <a:pt x="2124" y="496"/>
                </a:lnTo>
                <a:lnTo>
                  <a:pt x="2124" y="496"/>
                </a:lnTo>
                <a:lnTo>
                  <a:pt x="2125" y="496"/>
                </a:lnTo>
                <a:lnTo>
                  <a:pt x="2125" y="497"/>
                </a:lnTo>
                <a:lnTo>
                  <a:pt x="2125" y="497"/>
                </a:lnTo>
                <a:lnTo>
                  <a:pt x="2126" y="496"/>
                </a:lnTo>
                <a:lnTo>
                  <a:pt x="2126" y="496"/>
                </a:lnTo>
                <a:lnTo>
                  <a:pt x="2127" y="496"/>
                </a:lnTo>
                <a:lnTo>
                  <a:pt x="2127" y="495"/>
                </a:lnTo>
                <a:lnTo>
                  <a:pt x="2127" y="495"/>
                </a:lnTo>
                <a:lnTo>
                  <a:pt x="2128" y="496"/>
                </a:lnTo>
                <a:lnTo>
                  <a:pt x="2128" y="495"/>
                </a:lnTo>
                <a:lnTo>
                  <a:pt x="2129" y="496"/>
                </a:lnTo>
                <a:lnTo>
                  <a:pt x="2129" y="495"/>
                </a:lnTo>
                <a:lnTo>
                  <a:pt x="2131" y="495"/>
                </a:lnTo>
                <a:lnTo>
                  <a:pt x="2131" y="495"/>
                </a:lnTo>
                <a:lnTo>
                  <a:pt x="2131" y="496"/>
                </a:lnTo>
                <a:lnTo>
                  <a:pt x="2132" y="497"/>
                </a:lnTo>
                <a:lnTo>
                  <a:pt x="2132" y="497"/>
                </a:lnTo>
                <a:lnTo>
                  <a:pt x="2133" y="499"/>
                </a:lnTo>
                <a:lnTo>
                  <a:pt x="2133" y="499"/>
                </a:lnTo>
                <a:lnTo>
                  <a:pt x="2133" y="499"/>
                </a:lnTo>
                <a:lnTo>
                  <a:pt x="2134" y="499"/>
                </a:lnTo>
                <a:lnTo>
                  <a:pt x="2134" y="500"/>
                </a:lnTo>
                <a:lnTo>
                  <a:pt x="2135" y="499"/>
                </a:lnTo>
                <a:lnTo>
                  <a:pt x="2135" y="497"/>
                </a:lnTo>
                <a:lnTo>
                  <a:pt x="2135" y="497"/>
                </a:lnTo>
                <a:lnTo>
                  <a:pt x="2136" y="496"/>
                </a:lnTo>
                <a:lnTo>
                  <a:pt x="2136" y="497"/>
                </a:lnTo>
                <a:lnTo>
                  <a:pt x="2137" y="497"/>
                </a:lnTo>
                <a:lnTo>
                  <a:pt x="2137" y="496"/>
                </a:lnTo>
                <a:lnTo>
                  <a:pt x="2137" y="496"/>
                </a:lnTo>
                <a:lnTo>
                  <a:pt x="2138" y="496"/>
                </a:lnTo>
                <a:lnTo>
                  <a:pt x="2138" y="495"/>
                </a:lnTo>
                <a:lnTo>
                  <a:pt x="2140" y="496"/>
                </a:lnTo>
                <a:lnTo>
                  <a:pt x="2140" y="495"/>
                </a:lnTo>
                <a:lnTo>
                  <a:pt x="2140" y="496"/>
                </a:lnTo>
                <a:lnTo>
                  <a:pt x="2141" y="496"/>
                </a:lnTo>
                <a:lnTo>
                  <a:pt x="2141" y="497"/>
                </a:lnTo>
                <a:lnTo>
                  <a:pt x="2142" y="498"/>
                </a:lnTo>
                <a:lnTo>
                  <a:pt x="2142" y="498"/>
                </a:lnTo>
                <a:lnTo>
                  <a:pt x="2142" y="498"/>
                </a:lnTo>
                <a:lnTo>
                  <a:pt x="2143" y="497"/>
                </a:lnTo>
                <a:lnTo>
                  <a:pt x="2143" y="497"/>
                </a:lnTo>
                <a:lnTo>
                  <a:pt x="2144" y="497"/>
                </a:lnTo>
                <a:lnTo>
                  <a:pt x="2144" y="497"/>
                </a:lnTo>
                <a:lnTo>
                  <a:pt x="2145" y="498"/>
                </a:lnTo>
                <a:lnTo>
                  <a:pt x="2145" y="498"/>
                </a:lnTo>
                <a:lnTo>
                  <a:pt x="2145" y="498"/>
                </a:lnTo>
                <a:lnTo>
                  <a:pt x="2146" y="498"/>
                </a:lnTo>
                <a:lnTo>
                  <a:pt x="2146" y="496"/>
                </a:lnTo>
                <a:lnTo>
                  <a:pt x="2147" y="496"/>
                </a:lnTo>
                <a:lnTo>
                  <a:pt x="2147" y="497"/>
                </a:lnTo>
                <a:lnTo>
                  <a:pt x="2147" y="496"/>
                </a:lnTo>
                <a:lnTo>
                  <a:pt x="2149" y="496"/>
                </a:lnTo>
                <a:lnTo>
                  <a:pt x="2149" y="496"/>
                </a:lnTo>
                <a:lnTo>
                  <a:pt x="2150" y="496"/>
                </a:lnTo>
                <a:lnTo>
                  <a:pt x="2150" y="496"/>
                </a:lnTo>
                <a:lnTo>
                  <a:pt x="2150" y="496"/>
                </a:lnTo>
                <a:lnTo>
                  <a:pt x="2151" y="497"/>
                </a:lnTo>
                <a:lnTo>
                  <a:pt x="2151" y="497"/>
                </a:lnTo>
                <a:lnTo>
                  <a:pt x="2152" y="497"/>
                </a:lnTo>
                <a:lnTo>
                  <a:pt x="2152" y="497"/>
                </a:lnTo>
                <a:lnTo>
                  <a:pt x="2152" y="497"/>
                </a:lnTo>
                <a:lnTo>
                  <a:pt x="2153" y="498"/>
                </a:lnTo>
                <a:lnTo>
                  <a:pt x="2153" y="498"/>
                </a:lnTo>
                <a:lnTo>
                  <a:pt x="2154" y="497"/>
                </a:lnTo>
                <a:lnTo>
                  <a:pt x="2154" y="497"/>
                </a:lnTo>
                <a:lnTo>
                  <a:pt x="2154" y="497"/>
                </a:lnTo>
                <a:lnTo>
                  <a:pt x="2155" y="498"/>
                </a:lnTo>
                <a:lnTo>
                  <a:pt x="2155" y="499"/>
                </a:lnTo>
                <a:lnTo>
                  <a:pt x="2156" y="497"/>
                </a:lnTo>
                <a:lnTo>
                  <a:pt x="2156" y="497"/>
                </a:lnTo>
                <a:lnTo>
                  <a:pt x="2156" y="497"/>
                </a:lnTo>
                <a:lnTo>
                  <a:pt x="2158" y="495"/>
                </a:lnTo>
                <a:lnTo>
                  <a:pt x="2158" y="495"/>
                </a:lnTo>
                <a:lnTo>
                  <a:pt x="2159" y="495"/>
                </a:lnTo>
                <a:lnTo>
                  <a:pt x="2159" y="495"/>
                </a:lnTo>
                <a:lnTo>
                  <a:pt x="2160" y="494"/>
                </a:lnTo>
                <a:lnTo>
                  <a:pt x="2160" y="495"/>
                </a:lnTo>
                <a:lnTo>
                  <a:pt x="2160" y="494"/>
                </a:lnTo>
                <a:lnTo>
                  <a:pt x="2161" y="492"/>
                </a:lnTo>
                <a:lnTo>
                  <a:pt x="2161" y="494"/>
                </a:lnTo>
                <a:lnTo>
                  <a:pt x="2162" y="495"/>
                </a:lnTo>
                <a:lnTo>
                  <a:pt x="2162" y="495"/>
                </a:lnTo>
                <a:lnTo>
                  <a:pt x="2162" y="495"/>
                </a:lnTo>
                <a:lnTo>
                  <a:pt x="2163" y="494"/>
                </a:lnTo>
                <a:lnTo>
                  <a:pt x="2163" y="492"/>
                </a:lnTo>
                <a:lnTo>
                  <a:pt x="2164" y="492"/>
                </a:lnTo>
                <a:lnTo>
                  <a:pt x="2164" y="491"/>
                </a:lnTo>
                <a:lnTo>
                  <a:pt x="2164" y="491"/>
                </a:lnTo>
                <a:lnTo>
                  <a:pt x="2165" y="492"/>
                </a:lnTo>
                <a:lnTo>
                  <a:pt x="2165" y="492"/>
                </a:lnTo>
                <a:lnTo>
                  <a:pt x="2167" y="492"/>
                </a:lnTo>
                <a:lnTo>
                  <a:pt x="2167" y="494"/>
                </a:lnTo>
                <a:lnTo>
                  <a:pt x="2167" y="492"/>
                </a:lnTo>
                <a:lnTo>
                  <a:pt x="2168" y="492"/>
                </a:lnTo>
                <a:lnTo>
                  <a:pt x="2168" y="491"/>
                </a:lnTo>
                <a:lnTo>
                  <a:pt x="2169" y="492"/>
                </a:lnTo>
                <a:lnTo>
                  <a:pt x="2169" y="492"/>
                </a:lnTo>
                <a:lnTo>
                  <a:pt x="2169" y="491"/>
                </a:lnTo>
                <a:lnTo>
                  <a:pt x="2170" y="491"/>
                </a:lnTo>
                <a:lnTo>
                  <a:pt x="2170" y="492"/>
                </a:lnTo>
                <a:lnTo>
                  <a:pt x="2171" y="492"/>
                </a:lnTo>
                <a:lnTo>
                  <a:pt x="2171" y="494"/>
                </a:lnTo>
                <a:lnTo>
                  <a:pt x="2171" y="495"/>
                </a:lnTo>
                <a:lnTo>
                  <a:pt x="2172" y="497"/>
                </a:lnTo>
                <a:lnTo>
                  <a:pt x="2172" y="496"/>
                </a:lnTo>
                <a:lnTo>
                  <a:pt x="2173" y="496"/>
                </a:lnTo>
                <a:lnTo>
                  <a:pt x="2173" y="496"/>
                </a:lnTo>
                <a:lnTo>
                  <a:pt x="2174" y="496"/>
                </a:lnTo>
                <a:lnTo>
                  <a:pt x="2174" y="497"/>
                </a:lnTo>
                <a:lnTo>
                  <a:pt x="2174" y="497"/>
                </a:lnTo>
                <a:lnTo>
                  <a:pt x="2176" y="497"/>
                </a:lnTo>
                <a:lnTo>
                  <a:pt x="2176" y="497"/>
                </a:lnTo>
                <a:lnTo>
                  <a:pt x="2177" y="496"/>
                </a:lnTo>
                <a:lnTo>
                  <a:pt x="2177" y="495"/>
                </a:lnTo>
                <a:lnTo>
                  <a:pt x="2177" y="494"/>
                </a:lnTo>
                <a:lnTo>
                  <a:pt x="2178" y="492"/>
                </a:lnTo>
                <a:lnTo>
                  <a:pt x="2178" y="494"/>
                </a:lnTo>
                <a:lnTo>
                  <a:pt x="2179" y="494"/>
                </a:lnTo>
                <a:lnTo>
                  <a:pt x="2179" y="494"/>
                </a:lnTo>
                <a:lnTo>
                  <a:pt x="2179" y="494"/>
                </a:lnTo>
                <a:lnTo>
                  <a:pt x="2180" y="494"/>
                </a:lnTo>
                <a:lnTo>
                  <a:pt x="2180" y="494"/>
                </a:lnTo>
                <a:lnTo>
                  <a:pt x="2181" y="494"/>
                </a:lnTo>
                <a:lnTo>
                  <a:pt x="2181" y="495"/>
                </a:lnTo>
                <a:lnTo>
                  <a:pt x="2181" y="495"/>
                </a:lnTo>
                <a:lnTo>
                  <a:pt x="2182" y="496"/>
                </a:lnTo>
                <a:lnTo>
                  <a:pt x="2182" y="496"/>
                </a:lnTo>
                <a:lnTo>
                  <a:pt x="2183" y="497"/>
                </a:lnTo>
                <a:lnTo>
                  <a:pt x="2183" y="496"/>
                </a:lnTo>
                <a:lnTo>
                  <a:pt x="2183" y="496"/>
                </a:lnTo>
                <a:lnTo>
                  <a:pt x="2185" y="495"/>
                </a:lnTo>
                <a:lnTo>
                  <a:pt x="2185" y="494"/>
                </a:lnTo>
                <a:lnTo>
                  <a:pt x="2186" y="492"/>
                </a:lnTo>
                <a:lnTo>
                  <a:pt x="2186" y="491"/>
                </a:lnTo>
                <a:lnTo>
                  <a:pt x="2187" y="491"/>
                </a:lnTo>
                <a:lnTo>
                  <a:pt x="2187" y="490"/>
                </a:lnTo>
                <a:lnTo>
                  <a:pt x="2187" y="489"/>
                </a:lnTo>
                <a:lnTo>
                  <a:pt x="2188" y="490"/>
                </a:lnTo>
                <a:lnTo>
                  <a:pt x="2188" y="489"/>
                </a:lnTo>
                <a:lnTo>
                  <a:pt x="2189" y="489"/>
                </a:lnTo>
                <a:lnTo>
                  <a:pt x="2189" y="488"/>
                </a:lnTo>
                <a:lnTo>
                  <a:pt x="2189" y="487"/>
                </a:lnTo>
                <a:lnTo>
                  <a:pt x="2190" y="489"/>
                </a:lnTo>
                <a:lnTo>
                  <a:pt x="2190" y="489"/>
                </a:lnTo>
                <a:lnTo>
                  <a:pt x="2191" y="489"/>
                </a:lnTo>
                <a:lnTo>
                  <a:pt x="2191" y="489"/>
                </a:lnTo>
                <a:lnTo>
                  <a:pt x="2191" y="489"/>
                </a:lnTo>
                <a:lnTo>
                  <a:pt x="2192" y="488"/>
                </a:lnTo>
                <a:lnTo>
                  <a:pt x="2192" y="489"/>
                </a:lnTo>
                <a:lnTo>
                  <a:pt x="2194" y="489"/>
                </a:lnTo>
                <a:lnTo>
                  <a:pt x="2194" y="490"/>
                </a:lnTo>
                <a:lnTo>
                  <a:pt x="2194" y="490"/>
                </a:lnTo>
                <a:lnTo>
                  <a:pt x="2195" y="491"/>
                </a:lnTo>
                <a:lnTo>
                  <a:pt x="2195" y="491"/>
                </a:lnTo>
                <a:lnTo>
                  <a:pt x="2196" y="491"/>
                </a:lnTo>
                <a:lnTo>
                  <a:pt x="2196" y="492"/>
                </a:lnTo>
                <a:lnTo>
                  <a:pt x="2196" y="491"/>
                </a:lnTo>
                <a:lnTo>
                  <a:pt x="2197" y="490"/>
                </a:lnTo>
                <a:lnTo>
                  <a:pt x="2197" y="491"/>
                </a:lnTo>
                <a:lnTo>
                  <a:pt x="2198" y="491"/>
                </a:lnTo>
                <a:lnTo>
                  <a:pt x="2198" y="492"/>
                </a:lnTo>
                <a:lnTo>
                  <a:pt x="2198" y="492"/>
                </a:lnTo>
                <a:lnTo>
                  <a:pt x="2199" y="491"/>
                </a:lnTo>
                <a:lnTo>
                  <a:pt x="2199" y="491"/>
                </a:lnTo>
                <a:lnTo>
                  <a:pt x="2200" y="490"/>
                </a:lnTo>
                <a:lnTo>
                  <a:pt x="2200" y="489"/>
                </a:lnTo>
                <a:lnTo>
                  <a:pt x="2201" y="490"/>
                </a:lnTo>
                <a:lnTo>
                  <a:pt x="2201" y="490"/>
                </a:lnTo>
                <a:lnTo>
                  <a:pt x="2201" y="491"/>
                </a:lnTo>
                <a:lnTo>
                  <a:pt x="2203" y="491"/>
                </a:lnTo>
                <a:lnTo>
                  <a:pt x="2203" y="492"/>
                </a:lnTo>
                <a:lnTo>
                  <a:pt x="2204" y="494"/>
                </a:lnTo>
                <a:lnTo>
                  <a:pt x="2204" y="495"/>
                </a:lnTo>
                <a:lnTo>
                  <a:pt x="2204" y="495"/>
                </a:lnTo>
                <a:lnTo>
                  <a:pt x="2205" y="496"/>
                </a:lnTo>
                <a:lnTo>
                  <a:pt x="2205" y="496"/>
                </a:lnTo>
                <a:lnTo>
                  <a:pt x="2206" y="496"/>
                </a:lnTo>
                <a:lnTo>
                  <a:pt x="2206" y="495"/>
                </a:lnTo>
                <a:lnTo>
                  <a:pt x="2206" y="496"/>
                </a:lnTo>
                <a:lnTo>
                  <a:pt x="2207" y="494"/>
                </a:lnTo>
                <a:lnTo>
                  <a:pt x="2207" y="494"/>
                </a:lnTo>
                <a:lnTo>
                  <a:pt x="2208" y="494"/>
                </a:lnTo>
                <a:lnTo>
                  <a:pt x="2208" y="494"/>
                </a:lnTo>
                <a:lnTo>
                  <a:pt x="2208" y="494"/>
                </a:lnTo>
                <a:lnTo>
                  <a:pt x="2209" y="492"/>
                </a:lnTo>
                <a:lnTo>
                  <a:pt x="2209" y="492"/>
                </a:lnTo>
                <a:lnTo>
                  <a:pt x="2210" y="492"/>
                </a:lnTo>
                <a:lnTo>
                  <a:pt x="2210" y="492"/>
                </a:lnTo>
                <a:lnTo>
                  <a:pt x="2210" y="494"/>
                </a:lnTo>
                <a:lnTo>
                  <a:pt x="2212" y="495"/>
                </a:lnTo>
                <a:lnTo>
                  <a:pt x="2212" y="494"/>
                </a:lnTo>
                <a:lnTo>
                  <a:pt x="2213" y="494"/>
                </a:lnTo>
                <a:lnTo>
                  <a:pt x="2213" y="494"/>
                </a:lnTo>
                <a:lnTo>
                  <a:pt x="2213" y="495"/>
                </a:lnTo>
                <a:lnTo>
                  <a:pt x="2214" y="495"/>
                </a:lnTo>
                <a:lnTo>
                  <a:pt x="2214" y="494"/>
                </a:lnTo>
                <a:lnTo>
                  <a:pt x="2215" y="494"/>
                </a:lnTo>
                <a:lnTo>
                  <a:pt x="2215" y="492"/>
                </a:lnTo>
                <a:lnTo>
                  <a:pt x="2216" y="492"/>
                </a:lnTo>
                <a:lnTo>
                  <a:pt x="2216" y="492"/>
                </a:lnTo>
                <a:lnTo>
                  <a:pt x="2216" y="494"/>
                </a:lnTo>
                <a:lnTo>
                  <a:pt x="2217" y="494"/>
                </a:lnTo>
                <a:lnTo>
                  <a:pt x="2217" y="494"/>
                </a:lnTo>
                <a:lnTo>
                  <a:pt x="2218" y="496"/>
                </a:lnTo>
                <a:lnTo>
                  <a:pt x="2218" y="497"/>
                </a:lnTo>
                <a:lnTo>
                  <a:pt x="2218" y="499"/>
                </a:lnTo>
                <a:lnTo>
                  <a:pt x="2219" y="499"/>
                </a:lnTo>
                <a:lnTo>
                  <a:pt x="2219" y="500"/>
                </a:lnTo>
                <a:lnTo>
                  <a:pt x="2221" y="500"/>
                </a:lnTo>
                <a:lnTo>
                  <a:pt x="2221" y="500"/>
                </a:lnTo>
                <a:lnTo>
                  <a:pt x="2221" y="500"/>
                </a:lnTo>
                <a:lnTo>
                  <a:pt x="2222" y="500"/>
                </a:lnTo>
                <a:lnTo>
                  <a:pt x="2222" y="499"/>
                </a:lnTo>
                <a:lnTo>
                  <a:pt x="2223" y="499"/>
                </a:lnTo>
                <a:lnTo>
                  <a:pt x="2223" y="499"/>
                </a:lnTo>
                <a:lnTo>
                  <a:pt x="2223" y="500"/>
                </a:lnTo>
                <a:lnTo>
                  <a:pt x="2224" y="500"/>
                </a:lnTo>
                <a:lnTo>
                  <a:pt x="2224" y="500"/>
                </a:lnTo>
                <a:lnTo>
                  <a:pt x="2225" y="500"/>
                </a:lnTo>
                <a:lnTo>
                  <a:pt x="2225" y="499"/>
                </a:lnTo>
                <a:lnTo>
                  <a:pt x="2225" y="499"/>
                </a:lnTo>
                <a:lnTo>
                  <a:pt x="2226" y="499"/>
                </a:lnTo>
                <a:lnTo>
                  <a:pt x="2226" y="498"/>
                </a:lnTo>
                <a:lnTo>
                  <a:pt x="2227" y="497"/>
                </a:lnTo>
                <a:lnTo>
                  <a:pt x="2227" y="498"/>
                </a:lnTo>
                <a:lnTo>
                  <a:pt x="2227" y="495"/>
                </a:lnTo>
                <a:lnTo>
                  <a:pt x="2228" y="495"/>
                </a:lnTo>
                <a:lnTo>
                  <a:pt x="2228" y="495"/>
                </a:lnTo>
                <a:lnTo>
                  <a:pt x="2230" y="496"/>
                </a:lnTo>
                <a:lnTo>
                  <a:pt x="2230" y="497"/>
                </a:lnTo>
                <a:lnTo>
                  <a:pt x="2231" y="497"/>
                </a:lnTo>
                <a:lnTo>
                  <a:pt x="2231" y="497"/>
                </a:lnTo>
                <a:lnTo>
                  <a:pt x="2231" y="498"/>
                </a:lnTo>
                <a:lnTo>
                  <a:pt x="2232" y="498"/>
                </a:lnTo>
                <a:lnTo>
                  <a:pt x="2232" y="498"/>
                </a:lnTo>
                <a:lnTo>
                  <a:pt x="2233" y="498"/>
                </a:lnTo>
                <a:lnTo>
                  <a:pt x="2233" y="498"/>
                </a:lnTo>
                <a:lnTo>
                  <a:pt x="2233" y="498"/>
                </a:lnTo>
                <a:lnTo>
                  <a:pt x="2234" y="498"/>
                </a:lnTo>
                <a:lnTo>
                  <a:pt x="2234" y="498"/>
                </a:lnTo>
                <a:lnTo>
                  <a:pt x="2235" y="498"/>
                </a:lnTo>
                <a:lnTo>
                  <a:pt x="2235" y="498"/>
                </a:lnTo>
                <a:lnTo>
                  <a:pt x="2235" y="499"/>
                </a:lnTo>
                <a:lnTo>
                  <a:pt x="2236" y="499"/>
                </a:lnTo>
                <a:lnTo>
                  <a:pt x="2236" y="498"/>
                </a:lnTo>
                <a:lnTo>
                  <a:pt x="2237" y="498"/>
                </a:lnTo>
                <a:lnTo>
                  <a:pt x="2237" y="496"/>
                </a:lnTo>
                <a:lnTo>
                  <a:pt x="2237" y="496"/>
                </a:lnTo>
                <a:lnTo>
                  <a:pt x="2239" y="496"/>
                </a:lnTo>
                <a:lnTo>
                  <a:pt x="2239" y="496"/>
                </a:lnTo>
                <a:lnTo>
                  <a:pt x="2240" y="496"/>
                </a:lnTo>
                <a:lnTo>
                  <a:pt x="2240" y="495"/>
                </a:lnTo>
                <a:lnTo>
                  <a:pt x="2240" y="495"/>
                </a:lnTo>
                <a:lnTo>
                  <a:pt x="2241" y="494"/>
                </a:lnTo>
                <a:lnTo>
                  <a:pt x="2241" y="492"/>
                </a:lnTo>
                <a:lnTo>
                  <a:pt x="2242" y="492"/>
                </a:lnTo>
                <a:lnTo>
                  <a:pt x="2242" y="491"/>
                </a:lnTo>
                <a:lnTo>
                  <a:pt x="2243" y="492"/>
                </a:lnTo>
                <a:lnTo>
                  <a:pt x="2243" y="492"/>
                </a:lnTo>
                <a:lnTo>
                  <a:pt x="2243" y="491"/>
                </a:lnTo>
                <a:lnTo>
                  <a:pt x="2244" y="489"/>
                </a:lnTo>
                <a:lnTo>
                  <a:pt x="2244" y="490"/>
                </a:lnTo>
                <a:lnTo>
                  <a:pt x="2245" y="491"/>
                </a:lnTo>
                <a:lnTo>
                  <a:pt x="2245" y="491"/>
                </a:lnTo>
                <a:lnTo>
                  <a:pt x="2245" y="490"/>
                </a:lnTo>
                <a:lnTo>
                  <a:pt x="2246" y="490"/>
                </a:lnTo>
                <a:lnTo>
                  <a:pt x="2246" y="491"/>
                </a:lnTo>
                <a:lnTo>
                  <a:pt x="2247" y="494"/>
                </a:lnTo>
                <a:lnTo>
                  <a:pt x="2247" y="495"/>
                </a:lnTo>
                <a:lnTo>
                  <a:pt x="2247" y="494"/>
                </a:lnTo>
                <a:lnTo>
                  <a:pt x="2249" y="495"/>
                </a:lnTo>
                <a:lnTo>
                  <a:pt x="2249" y="495"/>
                </a:lnTo>
                <a:lnTo>
                  <a:pt x="2250" y="495"/>
                </a:lnTo>
                <a:lnTo>
                  <a:pt x="2250" y="496"/>
                </a:lnTo>
                <a:lnTo>
                  <a:pt x="2250" y="495"/>
                </a:lnTo>
                <a:lnTo>
                  <a:pt x="2251" y="495"/>
                </a:lnTo>
                <a:lnTo>
                  <a:pt x="2251" y="495"/>
                </a:lnTo>
                <a:lnTo>
                  <a:pt x="2252" y="495"/>
                </a:lnTo>
                <a:lnTo>
                  <a:pt x="2252" y="496"/>
                </a:lnTo>
                <a:lnTo>
                  <a:pt x="2252" y="495"/>
                </a:lnTo>
                <a:lnTo>
                  <a:pt x="2253" y="495"/>
                </a:lnTo>
                <a:lnTo>
                  <a:pt x="2253" y="495"/>
                </a:lnTo>
                <a:lnTo>
                  <a:pt x="2254" y="497"/>
                </a:lnTo>
                <a:lnTo>
                  <a:pt x="2254" y="498"/>
                </a:lnTo>
                <a:lnTo>
                  <a:pt x="2254" y="498"/>
                </a:lnTo>
                <a:lnTo>
                  <a:pt x="2255" y="498"/>
                </a:lnTo>
                <a:lnTo>
                  <a:pt x="2255" y="498"/>
                </a:lnTo>
                <a:lnTo>
                  <a:pt x="2256" y="498"/>
                </a:lnTo>
                <a:lnTo>
                  <a:pt x="2256" y="498"/>
                </a:lnTo>
                <a:lnTo>
                  <a:pt x="2258" y="497"/>
                </a:lnTo>
                <a:lnTo>
                  <a:pt x="2258" y="497"/>
                </a:lnTo>
                <a:lnTo>
                  <a:pt x="2258" y="496"/>
                </a:lnTo>
                <a:lnTo>
                  <a:pt x="2259" y="495"/>
                </a:lnTo>
                <a:lnTo>
                  <a:pt x="2259" y="494"/>
                </a:lnTo>
                <a:lnTo>
                  <a:pt x="2260" y="495"/>
                </a:lnTo>
                <a:lnTo>
                  <a:pt x="2260" y="496"/>
                </a:lnTo>
                <a:lnTo>
                  <a:pt x="2260" y="495"/>
                </a:lnTo>
                <a:lnTo>
                  <a:pt x="2261" y="497"/>
                </a:lnTo>
                <a:lnTo>
                  <a:pt x="2261" y="499"/>
                </a:lnTo>
                <a:lnTo>
                  <a:pt x="2262" y="498"/>
                </a:lnTo>
                <a:lnTo>
                  <a:pt x="2262" y="498"/>
                </a:lnTo>
                <a:lnTo>
                  <a:pt x="2262" y="498"/>
                </a:lnTo>
                <a:lnTo>
                  <a:pt x="2263" y="497"/>
                </a:lnTo>
                <a:lnTo>
                  <a:pt x="2263" y="496"/>
                </a:lnTo>
                <a:lnTo>
                  <a:pt x="2264" y="496"/>
                </a:lnTo>
                <a:lnTo>
                  <a:pt x="2264" y="497"/>
                </a:lnTo>
                <a:lnTo>
                  <a:pt x="2264" y="495"/>
                </a:lnTo>
                <a:lnTo>
                  <a:pt x="2265" y="494"/>
                </a:lnTo>
                <a:lnTo>
                  <a:pt x="2265" y="494"/>
                </a:lnTo>
                <a:lnTo>
                  <a:pt x="2267" y="492"/>
                </a:lnTo>
                <a:lnTo>
                  <a:pt x="2267" y="492"/>
                </a:lnTo>
                <a:lnTo>
                  <a:pt x="2267" y="492"/>
                </a:lnTo>
                <a:lnTo>
                  <a:pt x="2268" y="492"/>
                </a:lnTo>
                <a:lnTo>
                  <a:pt x="2268" y="492"/>
                </a:lnTo>
                <a:lnTo>
                  <a:pt x="2269" y="491"/>
                </a:lnTo>
                <a:lnTo>
                  <a:pt x="2269" y="491"/>
                </a:lnTo>
                <a:lnTo>
                  <a:pt x="2269" y="491"/>
                </a:lnTo>
                <a:lnTo>
                  <a:pt x="2270" y="491"/>
                </a:lnTo>
                <a:lnTo>
                  <a:pt x="2270" y="491"/>
                </a:lnTo>
                <a:lnTo>
                  <a:pt x="2271" y="491"/>
                </a:lnTo>
                <a:lnTo>
                  <a:pt x="2271" y="491"/>
                </a:lnTo>
                <a:lnTo>
                  <a:pt x="2272" y="492"/>
                </a:lnTo>
                <a:lnTo>
                  <a:pt x="2272" y="494"/>
                </a:lnTo>
                <a:lnTo>
                  <a:pt x="2272" y="492"/>
                </a:lnTo>
                <a:lnTo>
                  <a:pt x="2273" y="494"/>
                </a:lnTo>
                <a:lnTo>
                  <a:pt x="2273" y="494"/>
                </a:lnTo>
                <a:lnTo>
                  <a:pt x="2274" y="495"/>
                </a:lnTo>
                <a:lnTo>
                  <a:pt x="2274" y="495"/>
                </a:lnTo>
                <a:lnTo>
                  <a:pt x="2274" y="495"/>
                </a:lnTo>
                <a:lnTo>
                  <a:pt x="2276" y="495"/>
                </a:lnTo>
                <a:lnTo>
                  <a:pt x="2276" y="494"/>
                </a:lnTo>
                <a:lnTo>
                  <a:pt x="2277" y="494"/>
                </a:lnTo>
                <a:lnTo>
                  <a:pt x="2277" y="494"/>
                </a:lnTo>
                <a:lnTo>
                  <a:pt x="2277" y="495"/>
                </a:lnTo>
                <a:lnTo>
                  <a:pt x="2278" y="494"/>
                </a:lnTo>
                <a:lnTo>
                  <a:pt x="2278" y="495"/>
                </a:lnTo>
                <a:lnTo>
                  <a:pt x="2279" y="494"/>
                </a:lnTo>
                <a:lnTo>
                  <a:pt x="2279" y="494"/>
                </a:lnTo>
                <a:lnTo>
                  <a:pt x="2279" y="492"/>
                </a:lnTo>
                <a:lnTo>
                  <a:pt x="2280" y="491"/>
                </a:lnTo>
                <a:lnTo>
                  <a:pt x="2280" y="491"/>
                </a:lnTo>
                <a:lnTo>
                  <a:pt x="2281" y="490"/>
                </a:lnTo>
                <a:lnTo>
                  <a:pt x="2281" y="489"/>
                </a:lnTo>
                <a:lnTo>
                  <a:pt x="2281" y="488"/>
                </a:lnTo>
                <a:lnTo>
                  <a:pt x="2282" y="489"/>
                </a:lnTo>
                <a:lnTo>
                  <a:pt x="2282" y="489"/>
                </a:lnTo>
                <a:lnTo>
                  <a:pt x="2283" y="489"/>
                </a:lnTo>
                <a:lnTo>
                  <a:pt x="2283" y="488"/>
                </a:lnTo>
                <a:lnTo>
                  <a:pt x="2283" y="490"/>
                </a:lnTo>
                <a:lnTo>
                  <a:pt x="2285" y="490"/>
                </a:lnTo>
                <a:lnTo>
                  <a:pt x="2285" y="489"/>
                </a:lnTo>
                <a:lnTo>
                  <a:pt x="2286" y="489"/>
                </a:lnTo>
                <a:lnTo>
                  <a:pt x="2286" y="489"/>
                </a:lnTo>
                <a:lnTo>
                  <a:pt x="2287" y="487"/>
                </a:lnTo>
                <a:lnTo>
                  <a:pt x="2287" y="488"/>
                </a:lnTo>
                <a:lnTo>
                  <a:pt x="2287" y="489"/>
                </a:lnTo>
                <a:lnTo>
                  <a:pt x="2288" y="488"/>
                </a:lnTo>
                <a:lnTo>
                  <a:pt x="2288" y="488"/>
                </a:lnTo>
                <a:lnTo>
                  <a:pt x="2289" y="487"/>
                </a:lnTo>
                <a:lnTo>
                  <a:pt x="2289" y="488"/>
                </a:lnTo>
                <a:lnTo>
                  <a:pt x="2289" y="488"/>
                </a:lnTo>
                <a:lnTo>
                  <a:pt x="2290" y="488"/>
                </a:lnTo>
                <a:lnTo>
                  <a:pt x="2290" y="488"/>
                </a:lnTo>
                <a:lnTo>
                  <a:pt x="2291" y="487"/>
                </a:lnTo>
                <a:lnTo>
                  <a:pt x="2291" y="487"/>
                </a:lnTo>
                <a:lnTo>
                  <a:pt x="2291" y="487"/>
                </a:lnTo>
                <a:lnTo>
                  <a:pt x="2292" y="488"/>
                </a:lnTo>
                <a:lnTo>
                  <a:pt x="2292" y="487"/>
                </a:lnTo>
                <a:lnTo>
                  <a:pt x="2294" y="487"/>
                </a:lnTo>
                <a:lnTo>
                  <a:pt x="2294" y="488"/>
                </a:lnTo>
                <a:lnTo>
                  <a:pt x="2294" y="488"/>
                </a:lnTo>
                <a:lnTo>
                  <a:pt x="2295" y="488"/>
                </a:lnTo>
                <a:lnTo>
                  <a:pt x="2295" y="487"/>
                </a:lnTo>
                <a:lnTo>
                  <a:pt x="2296" y="489"/>
                </a:lnTo>
                <a:lnTo>
                  <a:pt x="2296" y="489"/>
                </a:lnTo>
                <a:lnTo>
                  <a:pt x="2296" y="488"/>
                </a:lnTo>
                <a:lnTo>
                  <a:pt x="2297" y="487"/>
                </a:lnTo>
                <a:lnTo>
                  <a:pt x="2297" y="486"/>
                </a:lnTo>
                <a:lnTo>
                  <a:pt x="2298" y="486"/>
                </a:lnTo>
                <a:lnTo>
                  <a:pt x="2298" y="487"/>
                </a:lnTo>
                <a:lnTo>
                  <a:pt x="2299" y="487"/>
                </a:lnTo>
                <a:lnTo>
                  <a:pt x="2299" y="487"/>
                </a:lnTo>
                <a:lnTo>
                  <a:pt x="2299" y="486"/>
                </a:lnTo>
                <a:lnTo>
                  <a:pt x="2300" y="487"/>
                </a:lnTo>
                <a:lnTo>
                  <a:pt x="2300" y="486"/>
                </a:lnTo>
                <a:lnTo>
                  <a:pt x="2301" y="488"/>
                </a:lnTo>
                <a:lnTo>
                  <a:pt x="2301" y="487"/>
                </a:lnTo>
                <a:lnTo>
                  <a:pt x="2301" y="490"/>
                </a:lnTo>
                <a:lnTo>
                  <a:pt x="2303" y="490"/>
                </a:lnTo>
                <a:lnTo>
                  <a:pt x="2303" y="490"/>
                </a:lnTo>
                <a:lnTo>
                  <a:pt x="2304" y="491"/>
                </a:lnTo>
                <a:lnTo>
                  <a:pt x="2304" y="490"/>
                </a:lnTo>
                <a:lnTo>
                  <a:pt x="2304" y="490"/>
                </a:lnTo>
                <a:lnTo>
                  <a:pt x="2305" y="490"/>
                </a:lnTo>
                <a:lnTo>
                  <a:pt x="2305" y="491"/>
                </a:lnTo>
                <a:lnTo>
                  <a:pt x="2306" y="492"/>
                </a:lnTo>
                <a:lnTo>
                  <a:pt x="2306" y="492"/>
                </a:lnTo>
                <a:lnTo>
                  <a:pt x="2306" y="491"/>
                </a:lnTo>
                <a:lnTo>
                  <a:pt x="2307" y="490"/>
                </a:lnTo>
                <a:lnTo>
                  <a:pt x="2307" y="490"/>
                </a:lnTo>
                <a:lnTo>
                  <a:pt x="2308" y="490"/>
                </a:lnTo>
                <a:lnTo>
                  <a:pt x="2308" y="489"/>
                </a:lnTo>
                <a:lnTo>
                  <a:pt x="2308" y="489"/>
                </a:lnTo>
                <a:lnTo>
                  <a:pt x="2309" y="489"/>
                </a:lnTo>
                <a:lnTo>
                  <a:pt x="2309" y="489"/>
                </a:lnTo>
                <a:lnTo>
                  <a:pt x="2310" y="489"/>
                </a:lnTo>
                <a:lnTo>
                  <a:pt x="2310" y="490"/>
                </a:lnTo>
                <a:lnTo>
                  <a:pt x="2310" y="491"/>
                </a:lnTo>
                <a:lnTo>
                  <a:pt x="2312" y="491"/>
                </a:lnTo>
                <a:lnTo>
                  <a:pt x="2312" y="491"/>
                </a:lnTo>
                <a:lnTo>
                  <a:pt x="2313" y="491"/>
                </a:lnTo>
                <a:lnTo>
                  <a:pt x="2313" y="491"/>
                </a:lnTo>
                <a:lnTo>
                  <a:pt x="2314" y="494"/>
                </a:lnTo>
                <a:lnTo>
                  <a:pt x="2314" y="494"/>
                </a:lnTo>
                <a:lnTo>
                  <a:pt x="2314" y="495"/>
                </a:lnTo>
                <a:lnTo>
                  <a:pt x="2315" y="495"/>
                </a:lnTo>
                <a:lnTo>
                  <a:pt x="2315" y="495"/>
                </a:lnTo>
                <a:lnTo>
                  <a:pt x="2316" y="492"/>
                </a:lnTo>
                <a:lnTo>
                  <a:pt x="2316" y="491"/>
                </a:lnTo>
                <a:lnTo>
                  <a:pt x="2316" y="489"/>
                </a:lnTo>
                <a:lnTo>
                  <a:pt x="2317" y="489"/>
                </a:lnTo>
                <a:lnTo>
                  <a:pt x="2317" y="489"/>
                </a:lnTo>
                <a:lnTo>
                  <a:pt x="2318" y="489"/>
                </a:lnTo>
                <a:lnTo>
                  <a:pt x="2318" y="488"/>
                </a:lnTo>
                <a:lnTo>
                  <a:pt x="2318" y="487"/>
                </a:lnTo>
                <a:lnTo>
                  <a:pt x="2319" y="485"/>
                </a:lnTo>
                <a:lnTo>
                  <a:pt x="2319" y="483"/>
                </a:lnTo>
                <a:lnTo>
                  <a:pt x="2321" y="485"/>
                </a:lnTo>
                <a:lnTo>
                  <a:pt x="2321" y="486"/>
                </a:lnTo>
                <a:lnTo>
                  <a:pt x="2321" y="487"/>
                </a:lnTo>
                <a:lnTo>
                  <a:pt x="2322" y="488"/>
                </a:lnTo>
                <a:lnTo>
                  <a:pt x="2322" y="488"/>
                </a:lnTo>
                <a:lnTo>
                  <a:pt x="2323" y="489"/>
                </a:lnTo>
                <a:lnTo>
                  <a:pt x="2323" y="489"/>
                </a:lnTo>
                <a:lnTo>
                  <a:pt x="2323" y="489"/>
                </a:lnTo>
                <a:lnTo>
                  <a:pt x="2324" y="488"/>
                </a:lnTo>
                <a:lnTo>
                  <a:pt x="2324" y="488"/>
                </a:lnTo>
                <a:lnTo>
                  <a:pt x="2325" y="488"/>
                </a:lnTo>
                <a:lnTo>
                  <a:pt x="2325" y="487"/>
                </a:lnTo>
                <a:lnTo>
                  <a:pt x="2325" y="487"/>
                </a:lnTo>
                <a:lnTo>
                  <a:pt x="2326" y="487"/>
                </a:lnTo>
                <a:lnTo>
                  <a:pt x="2326" y="488"/>
                </a:lnTo>
                <a:lnTo>
                  <a:pt x="2327" y="488"/>
                </a:lnTo>
                <a:lnTo>
                  <a:pt x="2327" y="488"/>
                </a:lnTo>
                <a:lnTo>
                  <a:pt x="2328" y="487"/>
                </a:lnTo>
                <a:lnTo>
                  <a:pt x="2328" y="487"/>
                </a:lnTo>
                <a:lnTo>
                  <a:pt x="2328" y="488"/>
                </a:lnTo>
                <a:lnTo>
                  <a:pt x="2330" y="487"/>
                </a:lnTo>
                <a:lnTo>
                  <a:pt x="2330" y="485"/>
                </a:lnTo>
                <a:lnTo>
                  <a:pt x="2331" y="485"/>
                </a:lnTo>
                <a:lnTo>
                  <a:pt x="2331" y="483"/>
                </a:lnTo>
                <a:lnTo>
                  <a:pt x="2331" y="483"/>
                </a:lnTo>
                <a:lnTo>
                  <a:pt x="2332" y="485"/>
                </a:lnTo>
                <a:lnTo>
                  <a:pt x="2332" y="487"/>
                </a:lnTo>
                <a:lnTo>
                  <a:pt x="2333" y="488"/>
                </a:lnTo>
                <a:lnTo>
                  <a:pt x="2333" y="487"/>
                </a:lnTo>
                <a:lnTo>
                  <a:pt x="2333" y="486"/>
                </a:lnTo>
                <a:lnTo>
                  <a:pt x="2334" y="487"/>
                </a:lnTo>
                <a:lnTo>
                  <a:pt x="2334" y="487"/>
                </a:lnTo>
                <a:lnTo>
                  <a:pt x="2335" y="487"/>
                </a:lnTo>
                <a:lnTo>
                  <a:pt x="2335" y="488"/>
                </a:lnTo>
                <a:lnTo>
                  <a:pt x="2335" y="489"/>
                </a:lnTo>
                <a:lnTo>
                  <a:pt x="2336" y="489"/>
                </a:lnTo>
                <a:lnTo>
                  <a:pt x="2336" y="490"/>
                </a:lnTo>
                <a:lnTo>
                  <a:pt x="2337" y="489"/>
                </a:lnTo>
                <a:lnTo>
                  <a:pt x="2337" y="489"/>
                </a:lnTo>
                <a:lnTo>
                  <a:pt x="2337" y="488"/>
                </a:lnTo>
                <a:lnTo>
                  <a:pt x="2339" y="488"/>
                </a:lnTo>
                <a:lnTo>
                  <a:pt x="2339" y="488"/>
                </a:lnTo>
                <a:lnTo>
                  <a:pt x="2340" y="488"/>
                </a:lnTo>
                <a:lnTo>
                  <a:pt x="2340" y="489"/>
                </a:lnTo>
                <a:lnTo>
                  <a:pt x="2340" y="488"/>
                </a:lnTo>
                <a:lnTo>
                  <a:pt x="2341" y="488"/>
                </a:lnTo>
                <a:lnTo>
                  <a:pt x="2341" y="487"/>
                </a:lnTo>
                <a:lnTo>
                  <a:pt x="2342" y="486"/>
                </a:lnTo>
                <a:lnTo>
                  <a:pt x="2342" y="486"/>
                </a:lnTo>
                <a:lnTo>
                  <a:pt x="2343" y="486"/>
                </a:lnTo>
                <a:lnTo>
                  <a:pt x="2343" y="486"/>
                </a:lnTo>
                <a:lnTo>
                  <a:pt x="2343" y="486"/>
                </a:lnTo>
                <a:lnTo>
                  <a:pt x="2344" y="486"/>
                </a:lnTo>
                <a:lnTo>
                  <a:pt x="2344" y="487"/>
                </a:lnTo>
                <a:lnTo>
                  <a:pt x="2345" y="487"/>
                </a:lnTo>
                <a:lnTo>
                  <a:pt x="2345" y="487"/>
                </a:lnTo>
                <a:lnTo>
                  <a:pt x="2345" y="489"/>
                </a:lnTo>
                <a:lnTo>
                  <a:pt x="2346" y="487"/>
                </a:lnTo>
                <a:lnTo>
                  <a:pt x="2346" y="488"/>
                </a:lnTo>
                <a:lnTo>
                  <a:pt x="2348" y="489"/>
                </a:lnTo>
                <a:lnTo>
                  <a:pt x="2348" y="490"/>
                </a:lnTo>
                <a:lnTo>
                  <a:pt x="2348" y="491"/>
                </a:lnTo>
                <a:lnTo>
                  <a:pt x="2349" y="490"/>
                </a:lnTo>
                <a:lnTo>
                  <a:pt x="2349" y="490"/>
                </a:lnTo>
                <a:lnTo>
                  <a:pt x="2350" y="490"/>
                </a:lnTo>
                <a:lnTo>
                  <a:pt x="2350" y="488"/>
                </a:lnTo>
                <a:lnTo>
                  <a:pt x="2350" y="487"/>
                </a:lnTo>
                <a:lnTo>
                  <a:pt x="2351" y="486"/>
                </a:lnTo>
                <a:lnTo>
                  <a:pt x="2351" y="486"/>
                </a:lnTo>
                <a:lnTo>
                  <a:pt x="2352" y="486"/>
                </a:lnTo>
                <a:lnTo>
                  <a:pt x="2352" y="487"/>
                </a:lnTo>
                <a:lnTo>
                  <a:pt x="2352" y="488"/>
                </a:lnTo>
                <a:lnTo>
                  <a:pt x="2353" y="487"/>
                </a:lnTo>
                <a:lnTo>
                  <a:pt x="2353" y="486"/>
                </a:lnTo>
                <a:lnTo>
                  <a:pt x="2354" y="486"/>
                </a:lnTo>
                <a:lnTo>
                  <a:pt x="2354" y="486"/>
                </a:lnTo>
                <a:lnTo>
                  <a:pt x="2354" y="485"/>
                </a:lnTo>
                <a:lnTo>
                  <a:pt x="2355" y="485"/>
                </a:lnTo>
                <a:lnTo>
                  <a:pt x="2355" y="483"/>
                </a:lnTo>
                <a:lnTo>
                  <a:pt x="2357" y="485"/>
                </a:lnTo>
                <a:lnTo>
                  <a:pt x="2357" y="483"/>
                </a:lnTo>
                <a:lnTo>
                  <a:pt x="2358" y="483"/>
                </a:lnTo>
                <a:lnTo>
                  <a:pt x="2358" y="483"/>
                </a:lnTo>
                <a:lnTo>
                  <a:pt x="2358" y="485"/>
                </a:lnTo>
                <a:lnTo>
                  <a:pt x="2359" y="485"/>
                </a:lnTo>
                <a:lnTo>
                  <a:pt x="2359" y="486"/>
                </a:lnTo>
                <a:lnTo>
                  <a:pt x="2360" y="485"/>
                </a:lnTo>
                <a:lnTo>
                  <a:pt x="2360" y="485"/>
                </a:lnTo>
                <a:lnTo>
                  <a:pt x="2360" y="485"/>
                </a:lnTo>
                <a:lnTo>
                  <a:pt x="2361" y="485"/>
                </a:lnTo>
                <a:lnTo>
                  <a:pt x="2361" y="483"/>
                </a:lnTo>
                <a:lnTo>
                  <a:pt x="2362" y="485"/>
                </a:lnTo>
                <a:lnTo>
                  <a:pt x="2362" y="486"/>
                </a:lnTo>
                <a:lnTo>
                  <a:pt x="2362" y="487"/>
                </a:lnTo>
                <a:lnTo>
                  <a:pt x="2363" y="488"/>
                </a:lnTo>
                <a:lnTo>
                  <a:pt x="2363" y="487"/>
                </a:lnTo>
                <a:lnTo>
                  <a:pt x="2364" y="486"/>
                </a:lnTo>
                <a:lnTo>
                  <a:pt x="2364" y="486"/>
                </a:lnTo>
                <a:lnTo>
                  <a:pt x="2364" y="485"/>
                </a:lnTo>
                <a:lnTo>
                  <a:pt x="2366" y="485"/>
                </a:lnTo>
                <a:lnTo>
                  <a:pt x="2366" y="486"/>
                </a:lnTo>
                <a:lnTo>
                  <a:pt x="2367" y="485"/>
                </a:lnTo>
                <a:lnTo>
                  <a:pt x="2367" y="485"/>
                </a:lnTo>
                <a:lnTo>
                  <a:pt x="2367" y="485"/>
                </a:lnTo>
                <a:lnTo>
                  <a:pt x="2368" y="486"/>
                </a:lnTo>
                <a:lnTo>
                  <a:pt x="2368" y="487"/>
                </a:lnTo>
                <a:lnTo>
                  <a:pt x="2369" y="488"/>
                </a:lnTo>
                <a:lnTo>
                  <a:pt x="2369" y="487"/>
                </a:lnTo>
                <a:lnTo>
                  <a:pt x="2370" y="488"/>
                </a:lnTo>
                <a:lnTo>
                  <a:pt x="2370" y="489"/>
                </a:lnTo>
                <a:lnTo>
                  <a:pt x="2370" y="489"/>
                </a:lnTo>
                <a:lnTo>
                  <a:pt x="2371" y="488"/>
                </a:lnTo>
                <a:lnTo>
                  <a:pt x="2371" y="489"/>
                </a:lnTo>
                <a:lnTo>
                  <a:pt x="2372" y="488"/>
                </a:lnTo>
                <a:lnTo>
                  <a:pt x="2372" y="486"/>
                </a:lnTo>
                <a:lnTo>
                  <a:pt x="2372" y="485"/>
                </a:lnTo>
                <a:lnTo>
                  <a:pt x="2373" y="485"/>
                </a:lnTo>
                <a:lnTo>
                  <a:pt x="2373" y="482"/>
                </a:lnTo>
                <a:lnTo>
                  <a:pt x="2375" y="482"/>
                </a:lnTo>
                <a:lnTo>
                  <a:pt x="2375" y="483"/>
                </a:lnTo>
                <a:lnTo>
                  <a:pt x="2375" y="483"/>
                </a:lnTo>
                <a:lnTo>
                  <a:pt x="2376" y="483"/>
                </a:lnTo>
                <a:lnTo>
                  <a:pt x="2376" y="483"/>
                </a:lnTo>
                <a:lnTo>
                  <a:pt x="2377" y="485"/>
                </a:lnTo>
                <a:lnTo>
                  <a:pt x="2377" y="486"/>
                </a:lnTo>
                <a:lnTo>
                  <a:pt x="2377" y="485"/>
                </a:lnTo>
                <a:lnTo>
                  <a:pt x="2378" y="483"/>
                </a:lnTo>
                <a:lnTo>
                  <a:pt x="2378" y="483"/>
                </a:lnTo>
                <a:lnTo>
                  <a:pt x="2379" y="483"/>
                </a:lnTo>
                <a:lnTo>
                  <a:pt x="2379" y="481"/>
                </a:lnTo>
                <a:lnTo>
                  <a:pt x="2379" y="481"/>
                </a:lnTo>
                <a:lnTo>
                  <a:pt x="2380" y="480"/>
                </a:lnTo>
                <a:lnTo>
                  <a:pt x="2380" y="480"/>
                </a:lnTo>
                <a:lnTo>
                  <a:pt x="2381" y="481"/>
                </a:lnTo>
                <a:lnTo>
                  <a:pt x="2381" y="481"/>
                </a:lnTo>
                <a:lnTo>
                  <a:pt x="2381" y="480"/>
                </a:lnTo>
                <a:lnTo>
                  <a:pt x="2382" y="481"/>
                </a:lnTo>
                <a:lnTo>
                  <a:pt x="2382" y="482"/>
                </a:lnTo>
                <a:lnTo>
                  <a:pt x="2384" y="485"/>
                </a:lnTo>
                <a:lnTo>
                  <a:pt x="2384" y="485"/>
                </a:lnTo>
                <a:lnTo>
                  <a:pt x="2385" y="486"/>
                </a:lnTo>
                <a:lnTo>
                  <a:pt x="2385" y="485"/>
                </a:lnTo>
                <a:lnTo>
                  <a:pt x="2385" y="485"/>
                </a:lnTo>
                <a:lnTo>
                  <a:pt x="2386" y="486"/>
                </a:lnTo>
                <a:lnTo>
                  <a:pt x="2386" y="485"/>
                </a:lnTo>
                <a:lnTo>
                  <a:pt x="2387" y="485"/>
                </a:lnTo>
                <a:lnTo>
                  <a:pt x="2387" y="487"/>
                </a:lnTo>
                <a:lnTo>
                  <a:pt x="2387" y="487"/>
                </a:lnTo>
                <a:lnTo>
                  <a:pt x="2388" y="488"/>
                </a:lnTo>
                <a:lnTo>
                  <a:pt x="2388" y="488"/>
                </a:lnTo>
                <a:lnTo>
                  <a:pt x="2389" y="487"/>
                </a:lnTo>
                <a:lnTo>
                  <a:pt x="2389" y="486"/>
                </a:lnTo>
                <a:lnTo>
                  <a:pt x="2389" y="485"/>
                </a:lnTo>
                <a:lnTo>
                  <a:pt x="2390" y="483"/>
                </a:lnTo>
                <a:lnTo>
                  <a:pt x="2390" y="485"/>
                </a:lnTo>
                <a:lnTo>
                  <a:pt x="2391" y="486"/>
                </a:lnTo>
                <a:lnTo>
                  <a:pt x="2391" y="487"/>
                </a:lnTo>
                <a:lnTo>
                  <a:pt x="2391" y="488"/>
                </a:lnTo>
                <a:lnTo>
                  <a:pt x="2393" y="487"/>
                </a:lnTo>
                <a:lnTo>
                  <a:pt x="2393" y="487"/>
                </a:lnTo>
                <a:lnTo>
                  <a:pt x="2394" y="487"/>
                </a:lnTo>
                <a:lnTo>
                  <a:pt x="2394" y="486"/>
                </a:lnTo>
                <a:lnTo>
                  <a:pt x="2394" y="486"/>
                </a:lnTo>
                <a:lnTo>
                  <a:pt x="2395" y="486"/>
                </a:lnTo>
                <a:lnTo>
                  <a:pt x="2395" y="486"/>
                </a:lnTo>
                <a:lnTo>
                  <a:pt x="2396" y="486"/>
                </a:lnTo>
                <a:lnTo>
                  <a:pt x="2396" y="486"/>
                </a:lnTo>
                <a:lnTo>
                  <a:pt x="2396" y="487"/>
                </a:lnTo>
                <a:lnTo>
                  <a:pt x="2397" y="488"/>
                </a:lnTo>
                <a:lnTo>
                  <a:pt x="2397" y="487"/>
                </a:lnTo>
                <a:lnTo>
                  <a:pt x="2398" y="487"/>
                </a:lnTo>
                <a:lnTo>
                  <a:pt x="2398" y="487"/>
                </a:lnTo>
                <a:lnTo>
                  <a:pt x="2399" y="488"/>
                </a:lnTo>
                <a:lnTo>
                  <a:pt x="2399" y="489"/>
                </a:lnTo>
                <a:lnTo>
                  <a:pt x="2399" y="489"/>
                </a:lnTo>
                <a:lnTo>
                  <a:pt x="2400" y="490"/>
                </a:lnTo>
                <a:lnTo>
                  <a:pt x="2400" y="491"/>
                </a:lnTo>
                <a:lnTo>
                  <a:pt x="2402" y="491"/>
                </a:lnTo>
                <a:lnTo>
                  <a:pt x="2402" y="492"/>
                </a:lnTo>
                <a:lnTo>
                  <a:pt x="2402" y="491"/>
                </a:lnTo>
                <a:lnTo>
                  <a:pt x="2403" y="491"/>
                </a:lnTo>
                <a:lnTo>
                  <a:pt x="2403" y="491"/>
                </a:lnTo>
                <a:lnTo>
                  <a:pt x="2404" y="491"/>
                </a:lnTo>
                <a:lnTo>
                  <a:pt x="2404" y="491"/>
                </a:lnTo>
                <a:lnTo>
                  <a:pt x="2404" y="494"/>
                </a:lnTo>
                <a:lnTo>
                  <a:pt x="2405" y="495"/>
                </a:lnTo>
                <a:lnTo>
                  <a:pt x="2405" y="496"/>
                </a:lnTo>
                <a:lnTo>
                  <a:pt x="2406" y="497"/>
                </a:lnTo>
                <a:lnTo>
                  <a:pt x="2406" y="498"/>
                </a:lnTo>
                <a:lnTo>
                  <a:pt x="2406" y="498"/>
                </a:lnTo>
                <a:lnTo>
                  <a:pt x="2407" y="499"/>
                </a:lnTo>
                <a:lnTo>
                  <a:pt x="2407" y="499"/>
                </a:lnTo>
                <a:lnTo>
                  <a:pt x="2408" y="499"/>
                </a:lnTo>
                <a:lnTo>
                  <a:pt x="2408" y="498"/>
                </a:lnTo>
                <a:lnTo>
                  <a:pt x="2408" y="498"/>
                </a:lnTo>
                <a:lnTo>
                  <a:pt x="2409" y="497"/>
                </a:lnTo>
                <a:lnTo>
                  <a:pt x="2409" y="496"/>
                </a:lnTo>
                <a:lnTo>
                  <a:pt x="2411" y="495"/>
                </a:lnTo>
                <a:lnTo>
                  <a:pt x="2411" y="495"/>
                </a:lnTo>
                <a:lnTo>
                  <a:pt x="2411" y="492"/>
                </a:lnTo>
                <a:lnTo>
                  <a:pt x="2412" y="492"/>
                </a:lnTo>
                <a:lnTo>
                  <a:pt x="2412" y="490"/>
                </a:lnTo>
                <a:lnTo>
                  <a:pt x="2413" y="489"/>
                </a:lnTo>
                <a:lnTo>
                  <a:pt x="2413" y="490"/>
                </a:lnTo>
                <a:lnTo>
                  <a:pt x="2414" y="490"/>
                </a:lnTo>
                <a:lnTo>
                  <a:pt x="2414" y="491"/>
                </a:lnTo>
                <a:lnTo>
                  <a:pt x="2414" y="491"/>
                </a:lnTo>
                <a:lnTo>
                  <a:pt x="2415" y="491"/>
                </a:lnTo>
                <a:lnTo>
                  <a:pt x="2415" y="491"/>
                </a:lnTo>
                <a:lnTo>
                  <a:pt x="2416" y="492"/>
                </a:lnTo>
                <a:lnTo>
                  <a:pt x="2416" y="494"/>
                </a:lnTo>
                <a:lnTo>
                  <a:pt x="2416" y="492"/>
                </a:lnTo>
                <a:lnTo>
                  <a:pt x="2417" y="494"/>
                </a:lnTo>
                <a:lnTo>
                  <a:pt x="2417" y="494"/>
                </a:lnTo>
                <a:lnTo>
                  <a:pt x="2418" y="494"/>
                </a:lnTo>
                <a:lnTo>
                  <a:pt x="2418" y="494"/>
                </a:lnTo>
                <a:lnTo>
                  <a:pt x="2418" y="492"/>
                </a:lnTo>
                <a:lnTo>
                  <a:pt x="2420" y="495"/>
                </a:lnTo>
                <a:lnTo>
                  <a:pt x="2420" y="494"/>
                </a:lnTo>
                <a:lnTo>
                  <a:pt x="2421" y="495"/>
                </a:lnTo>
                <a:lnTo>
                  <a:pt x="2421" y="495"/>
                </a:lnTo>
                <a:lnTo>
                  <a:pt x="2421" y="494"/>
                </a:lnTo>
                <a:lnTo>
                  <a:pt x="2422" y="492"/>
                </a:lnTo>
                <a:lnTo>
                  <a:pt x="2422" y="492"/>
                </a:lnTo>
                <a:lnTo>
                  <a:pt x="2423" y="492"/>
                </a:lnTo>
                <a:lnTo>
                  <a:pt x="2423" y="491"/>
                </a:lnTo>
                <a:lnTo>
                  <a:pt x="2423" y="490"/>
                </a:lnTo>
                <a:lnTo>
                  <a:pt x="2424" y="491"/>
                </a:lnTo>
                <a:lnTo>
                  <a:pt x="2424" y="490"/>
                </a:lnTo>
                <a:lnTo>
                  <a:pt x="2425" y="489"/>
                </a:lnTo>
                <a:lnTo>
                  <a:pt x="2425" y="489"/>
                </a:lnTo>
                <a:lnTo>
                  <a:pt x="2426" y="488"/>
                </a:lnTo>
                <a:lnTo>
                  <a:pt x="2426" y="488"/>
                </a:lnTo>
                <a:lnTo>
                  <a:pt x="2426" y="488"/>
                </a:lnTo>
                <a:lnTo>
                  <a:pt x="2427" y="488"/>
                </a:lnTo>
                <a:lnTo>
                  <a:pt x="2427" y="488"/>
                </a:lnTo>
                <a:lnTo>
                  <a:pt x="2429" y="488"/>
                </a:lnTo>
                <a:lnTo>
                  <a:pt x="2429" y="489"/>
                </a:lnTo>
                <a:lnTo>
                  <a:pt x="2429" y="488"/>
                </a:lnTo>
                <a:lnTo>
                  <a:pt x="2430" y="488"/>
                </a:lnTo>
                <a:lnTo>
                  <a:pt x="2430" y="487"/>
                </a:lnTo>
                <a:lnTo>
                  <a:pt x="2431" y="489"/>
                </a:lnTo>
                <a:lnTo>
                  <a:pt x="2431" y="488"/>
                </a:lnTo>
                <a:lnTo>
                  <a:pt x="2431" y="488"/>
                </a:lnTo>
                <a:lnTo>
                  <a:pt x="2432" y="488"/>
                </a:lnTo>
                <a:lnTo>
                  <a:pt x="2432" y="489"/>
                </a:lnTo>
                <a:lnTo>
                  <a:pt x="2433" y="490"/>
                </a:lnTo>
                <a:lnTo>
                  <a:pt x="2433" y="490"/>
                </a:lnTo>
                <a:lnTo>
                  <a:pt x="2433" y="490"/>
                </a:lnTo>
                <a:lnTo>
                  <a:pt x="2434" y="489"/>
                </a:lnTo>
                <a:lnTo>
                  <a:pt x="2434" y="488"/>
                </a:lnTo>
                <a:lnTo>
                  <a:pt x="2435" y="487"/>
                </a:lnTo>
                <a:lnTo>
                  <a:pt x="2435" y="486"/>
                </a:lnTo>
                <a:lnTo>
                  <a:pt x="2435" y="486"/>
                </a:lnTo>
                <a:lnTo>
                  <a:pt x="2436" y="487"/>
                </a:lnTo>
                <a:lnTo>
                  <a:pt x="2436" y="487"/>
                </a:lnTo>
                <a:lnTo>
                  <a:pt x="2438" y="487"/>
                </a:lnTo>
                <a:lnTo>
                  <a:pt x="2438" y="487"/>
                </a:lnTo>
                <a:lnTo>
                  <a:pt x="2438" y="487"/>
                </a:lnTo>
                <a:lnTo>
                  <a:pt x="2439" y="486"/>
                </a:lnTo>
                <a:lnTo>
                  <a:pt x="2439" y="485"/>
                </a:lnTo>
                <a:lnTo>
                  <a:pt x="2440" y="486"/>
                </a:lnTo>
                <a:lnTo>
                  <a:pt x="2440" y="487"/>
                </a:lnTo>
                <a:lnTo>
                  <a:pt x="2441" y="488"/>
                </a:lnTo>
                <a:lnTo>
                  <a:pt x="2441" y="488"/>
                </a:lnTo>
                <a:lnTo>
                  <a:pt x="2441" y="488"/>
                </a:lnTo>
                <a:lnTo>
                  <a:pt x="2442" y="487"/>
                </a:lnTo>
                <a:lnTo>
                  <a:pt x="2442" y="487"/>
                </a:lnTo>
                <a:lnTo>
                  <a:pt x="2443" y="486"/>
                </a:lnTo>
                <a:lnTo>
                  <a:pt x="2443" y="487"/>
                </a:lnTo>
                <a:lnTo>
                  <a:pt x="2443" y="488"/>
                </a:lnTo>
                <a:lnTo>
                  <a:pt x="2444" y="489"/>
                </a:lnTo>
                <a:lnTo>
                  <a:pt x="2444" y="489"/>
                </a:lnTo>
                <a:lnTo>
                  <a:pt x="2445" y="488"/>
                </a:lnTo>
                <a:lnTo>
                  <a:pt x="2445" y="490"/>
                </a:lnTo>
                <a:lnTo>
                  <a:pt x="2445" y="489"/>
                </a:lnTo>
                <a:lnTo>
                  <a:pt x="2447" y="490"/>
                </a:lnTo>
                <a:lnTo>
                  <a:pt x="2447" y="490"/>
                </a:lnTo>
                <a:lnTo>
                  <a:pt x="2448" y="490"/>
                </a:lnTo>
                <a:lnTo>
                  <a:pt x="2448" y="491"/>
                </a:lnTo>
                <a:lnTo>
                  <a:pt x="2448" y="491"/>
                </a:lnTo>
                <a:lnTo>
                  <a:pt x="2449" y="491"/>
                </a:lnTo>
                <a:lnTo>
                  <a:pt x="2449" y="492"/>
                </a:lnTo>
                <a:lnTo>
                  <a:pt x="2450" y="491"/>
                </a:lnTo>
                <a:lnTo>
                  <a:pt x="2450" y="490"/>
                </a:lnTo>
                <a:lnTo>
                  <a:pt x="2450" y="490"/>
                </a:lnTo>
                <a:lnTo>
                  <a:pt x="2451" y="490"/>
                </a:lnTo>
                <a:lnTo>
                  <a:pt x="2451" y="490"/>
                </a:lnTo>
                <a:lnTo>
                  <a:pt x="2452" y="490"/>
                </a:lnTo>
                <a:lnTo>
                  <a:pt x="2452" y="491"/>
                </a:lnTo>
                <a:lnTo>
                  <a:pt x="2452" y="490"/>
                </a:lnTo>
                <a:lnTo>
                  <a:pt x="2453" y="489"/>
                </a:lnTo>
                <a:lnTo>
                  <a:pt x="2453" y="489"/>
                </a:lnTo>
                <a:lnTo>
                  <a:pt x="2454" y="489"/>
                </a:lnTo>
                <a:lnTo>
                  <a:pt x="2454" y="490"/>
                </a:lnTo>
                <a:lnTo>
                  <a:pt x="2456" y="491"/>
                </a:lnTo>
                <a:lnTo>
                  <a:pt x="2456" y="491"/>
                </a:lnTo>
                <a:lnTo>
                  <a:pt x="2456" y="491"/>
                </a:lnTo>
                <a:lnTo>
                  <a:pt x="2457" y="491"/>
                </a:lnTo>
                <a:lnTo>
                  <a:pt x="2457" y="491"/>
                </a:lnTo>
                <a:lnTo>
                  <a:pt x="2458" y="491"/>
                </a:lnTo>
                <a:lnTo>
                  <a:pt x="2458" y="490"/>
                </a:lnTo>
                <a:lnTo>
                  <a:pt x="2458" y="490"/>
                </a:lnTo>
                <a:lnTo>
                  <a:pt x="2459" y="488"/>
                </a:lnTo>
                <a:lnTo>
                  <a:pt x="2459" y="488"/>
                </a:lnTo>
                <a:lnTo>
                  <a:pt x="2460" y="485"/>
                </a:lnTo>
                <a:lnTo>
                  <a:pt x="2460" y="486"/>
                </a:lnTo>
                <a:lnTo>
                  <a:pt x="2460" y="485"/>
                </a:lnTo>
                <a:lnTo>
                  <a:pt x="2461" y="486"/>
                </a:lnTo>
                <a:lnTo>
                  <a:pt x="2461" y="486"/>
                </a:lnTo>
                <a:lnTo>
                  <a:pt x="2462" y="483"/>
                </a:lnTo>
                <a:lnTo>
                  <a:pt x="2462" y="482"/>
                </a:lnTo>
                <a:lnTo>
                  <a:pt x="2462" y="481"/>
                </a:lnTo>
                <a:lnTo>
                  <a:pt x="2463" y="481"/>
                </a:lnTo>
                <a:lnTo>
                  <a:pt x="2463" y="480"/>
                </a:lnTo>
                <a:lnTo>
                  <a:pt x="2465" y="480"/>
                </a:lnTo>
                <a:lnTo>
                  <a:pt x="2465" y="478"/>
                </a:lnTo>
                <a:lnTo>
                  <a:pt x="2465" y="479"/>
                </a:lnTo>
                <a:lnTo>
                  <a:pt x="2466" y="479"/>
                </a:lnTo>
                <a:lnTo>
                  <a:pt x="2466" y="479"/>
                </a:lnTo>
                <a:lnTo>
                  <a:pt x="2467" y="479"/>
                </a:lnTo>
                <a:lnTo>
                  <a:pt x="2467" y="479"/>
                </a:lnTo>
                <a:lnTo>
                  <a:pt x="2467" y="479"/>
                </a:lnTo>
                <a:lnTo>
                  <a:pt x="2468" y="479"/>
                </a:lnTo>
                <a:lnTo>
                  <a:pt x="2468" y="480"/>
                </a:lnTo>
                <a:lnTo>
                  <a:pt x="2469" y="481"/>
                </a:lnTo>
                <a:lnTo>
                  <a:pt x="2469" y="481"/>
                </a:lnTo>
                <a:lnTo>
                  <a:pt x="2470" y="480"/>
                </a:lnTo>
                <a:lnTo>
                  <a:pt x="2470" y="481"/>
                </a:lnTo>
                <a:lnTo>
                  <a:pt x="2470" y="481"/>
                </a:lnTo>
                <a:lnTo>
                  <a:pt x="2471" y="481"/>
                </a:lnTo>
                <a:lnTo>
                  <a:pt x="2471" y="482"/>
                </a:lnTo>
                <a:lnTo>
                  <a:pt x="2472" y="482"/>
                </a:lnTo>
                <a:lnTo>
                  <a:pt x="2472" y="482"/>
                </a:lnTo>
                <a:lnTo>
                  <a:pt x="2472" y="482"/>
                </a:lnTo>
                <a:lnTo>
                  <a:pt x="2474" y="482"/>
                </a:lnTo>
                <a:lnTo>
                  <a:pt x="2474" y="483"/>
                </a:lnTo>
                <a:lnTo>
                  <a:pt x="2475" y="482"/>
                </a:lnTo>
                <a:lnTo>
                  <a:pt x="2475" y="482"/>
                </a:lnTo>
                <a:lnTo>
                  <a:pt x="2475" y="482"/>
                </a:lnTo>
                <a:lnTo>
                  <a:pt x="2476" y="481"/>
                </a:lnTo>
                <a:lnTo>
                  <a:pt x="2476" y="482"/>
                </a:lnTo>
                <a:lnTo>
                  <a:pt x="2477" y="482"/>
                </a:lnTo>
                <a:lnTo>
                  <a:pt x="2477" y="482"/>
                </a:lnTo>
                <a:lnTo>
                  <a:pt x="2477" y="482"/>
                </a:lnTo>
                <a:lnTo>
                  <a:pt x="2478" y="482"/>
                </a:lnTo>
                <a:lnTo>
                  <a:pt x="2478" y="482"/>
                </a:lnTo>
                <a:lnTo>
                  <a:pt x="2479" y="485"/>
                </a:lnTo>
                <a:lnTo>
                  <a:pt x="2479" y="485"/>
                </a:lnTo>
                <a:lnTo>
                  <a:pt x="2479" y="486"/>
                </a:lnTo>
                <a:lnTo>
                  <a:pt x="2480" y="486"/>
                </a:lnTo>
                <a:lnTo>
                  <a:pt x="2480" y="486"/>
                </a:lnTo>
                <a:lnTo>
                  <a:pt x="2481" y="487"/>
                </a:lnTo>
                <a:lnTo>
                  <a:pt x="2481" y="488"/>
                </a:lnTo>
                <a:lnTo>
                  <a:pt x="2481" y="489"/>
                </a:lnTo>
                <a:lnTo>
                  <a:pt x="2483" y="490"/>
                </a:lnTo>
                <a:lnTo>
                  <a:pt x="2483" y="489"/>
                </a:lnTo>
                <a:lnTo>
                  <a:pt x="2484" y="488"/>
                </a:lnTo>
                <a:lnTo>
                  <a:pt x="2484" y="489"/>
                </a:lnTo>
                <a:lnTo>
                  <a:pt x="2485" y="488"/>
                </a:lnTo>
                <a:lnTo>
                  <a:pt x="2485" y="489"/>
                </a:lnTo>
                <a:lnTo>
                  <a:pt x="2485" y="490"/>
                </a:lnTo>
                <a:lnTo>
                  <a:pt x="2486" y="488"/>
                </a:lnTo>
                <a:lnTo>
                  <a:pt x="2486" y="487"/>
                </a:lnTo>
                <a:lnTo>
                  <a:pt x="2487" y="488"/>
                </a:lnTo>
                <a:lnTo>
                  <a:pt x="2487" y="487"/>
                </a:lnTo>
                <a:lnTo>
                  <a:pt x="2487" y="488"/>
                </a:lnTo>
                <a:lnTo>
                  <a:pt x="2488" y="489"/>
                </a:lnTo>
                <a:lnTo>
                  <a:pt x="2488" y="489"/>
                </a:lnTo>
                <a:lnTo>
                  <a:pt x="2489" y="491"/>
                </a:lnTo>
                <a:lnTo>
                  <a:pt x="2489" y="490"/>
                </a:lnTo>
                <a:lnTo>
                  <a:pt x="2489" y="490"/>
                </a:lnTo>
                <a:lnTo>
                  <a:pt x="2490" y="491"/>
                </a:lnTo>
                <a:lnTo>
                  <a:pt x="2490" y="491"/>
                </a:lnTo>
                <a:lnTo>
                  <a:pt x="2492" y="494"/>
                </a:lnTo>
                <a:lnTo>
                  <a:pt x="2492" y="494"/>
                </a:lnTo>
                <a:lnTo>
                  <a:pt x="2492" y="494"/>
                </a:lnTo>
                <a:lnTo>
                  <a:pt x="2493" y="494"/>
                </a:lnTo>
                <a:lnTo>
                  <a:pt x="2493" y="492"/>
                </a:lnTo>
                <a:lnTo>
                  <a:pt x="2494" y="491"/>
                </a:lnTo>
                <a:lnTo>
                  <a:pt x="2494" y="490"/>
                </a:lnTo>
                <a:lnTo>
                  <a:pt x="2494" y="491"/>
                </a:lnTo>
                <a:lnTo>
                  <a:pt x="2495" y="491"/>
                </a:lnTo>
                <a:lnTo>
                  <a:pt x="2495" y="491"/>
                </a:lnTo>
                <a:lnTo>
                  <a:pt x="2496" y="492"/>
                </a:lnTo>
                <a:lnTo>
                  <a:pt x="2496" y="492"/>
                </a:lnTo>
                <a:lnTo>
                  <a:pt x="2497" y="492"/>
                </a:lnTo>
                <a:lnTo>
                  <a:pt x="2497" y="492"/>
                </a:lnTo>
                <a:lnTo>
                  <a:pt x="2497" y="491"/>
                </a:lnTo>
                <a:lnTo>
                  <a:pt x="2498" y="491"/>
                </a:lnTo>
                <a:lnTo>
                  <a:pt x="2498" y="491"/>
                </a:lnTo>
                <a:lnTo>
                  <a:pt x="2499" y="490"/>
                </a:lnTo>
                <a:lnTo>
                  <a:pt x="2499" y="490"/>
                </a:lnTo>
                <a:lnTo>
                  <a:pt x="2499" y="490"/>
                </a:lnTo>
                <a:lnTo>
                  <a:pt x="2501" y="489"/>
                </a:lnTo>
                <a:lnTo>
                  <a:pt x="2501" y="488"/>
                </a:lnTo>
                <a:lnTo>
                  <a:pt x="2502" y="487"/>
                </a:lnTo>
                <a:lnTo>
                  <a:pt x="2502" y="486"/>
                </a:lnTo>
                <a:lnTo>
                  <a:pt x="2502" y="483"/>
                </a:lnTo>
                <a:lnTo>
                  <a:pt x="2503" y="483"/>
                </a:lnTo>
                <a:lnTo>
                  <a:pt x="2503" y="483"/>
                </a:lnTo>
                <a:lnTo>
                  <a:pt x="2504" y="485"/>
                </a:lnTo>
                <a:lnTo>
                  <a:pt x="2504" y="485"/>
                </a:lnTo>
                <a:lnTo>
                  <a:pt x="2504" y="487"/>
                </a:lnTo>
                <a:lnTo>
                  <a:pt x="2505" y="487"/>
                </a:lnTo>
                <a:lnTo>
                  <a:pt x="2505" y="488"/>
                </a:lnTo>
                <a:lnTo>
                  <a:pt x="2506" y="488"/>
                </a:lnTo>
                <a:lnTo>
                  <a:pt x="2506" y="487"/>
                </a:lnTo>
                <a:lnTo>
                  <a:pt x="2506" y="489"/>
                </a:lnTo>
                <a:lnTo>
                  <a:pt x="2507" y="489"/>
                </a:lnTo>
                <a:lnTo>
                  <a:pt x="2507" y="489"/>
                </a:lnTo>
                <a:lnTo>
                  <a:pt x="2508" y="490"/>
                </a:lnTo>
                <a:lnTo>
                  <a:pt x="2508" y="491"/>
                </a:lnTo>
                <a:lnTo>
                  <a:pt x="2508" y="491"/>
                </a:lnTo>
                <a:lnTo>
                  <a:pt x="2510" y="492"/>
                </a:lnTo>
                <a:lnTo>
                  <a:pt x="2510" y="492"/>
                </a:lnTo>
                <a:lnTo>
                  <a:pt x="2511" y="492"/>
                </a:lnTo>
                <a:lnTo>
                  <a:pt x="2511" y="491"/>
                </a:lnTo>
                <a:lnTo>
                  <a:pt x="2512" y="490"/>
                </a:lnTo>
                <a:lnTo>
                  <a:pt x="2512" y="490"/>
                </a:lnTo>
                <a:lnTo>
                  <a:pt x="2512" y="491"/>
                </a:lnTo>
                <a:lnTo>
                  <a:pt x="2513" y="492"/>
                </a:lnTo>
                <a:lnTo>
                  <a:pt x="2513" y="492"/>
                </a:lnTo>
                <a:lnTo>
                  <a:pt x="2514" y="492"/>
                </a:lnTo>
                <a:lnTo>
                  <a:pt x="2514" y="491"/>
                </a:lnTo>
                <a:lnTo>
                  <a:pt x="2514" y="491"/>
                </a:lnTo>
                <a:lnTo>
                  <a:pt x="2515" y="491"/>
                </a:lnTo>
                <a:lnTo>
                  <a:pt x="2515" y="491"/>
                </a:lnTo>
                <a:lnTo>
                  <a:pt x="2516" y="491"/>
                </a:lnTo>
                <a:lnTo>
                  <a:pt x="2516" y="491"/>
                </a:lnTo>
                <a:lnTo>
                  <a:pt x="2516" y="490"/>
                </a:lnTo>
                <a:lnTo>
                  <a:pt x="2517" y="489"/>
                </a:lnTo>
                <a:lnTo>
                  <a:pt x="2517" y="489"/>
                </a:lnTo>
                <a:lnTo>
                  <a:pt x="2519" y="488"/>
                </a:lnTo>
                <a:lnTo>
                  <a:pt x="2519" y="489"/>
                </a:lnTo>
                <a:lnTo>
                  <a:pt x="2519" y="489"/>
                </a:lnTo>
                <a:lnTo>
                  <a:pt x="2520" y="489"/>
                </a:lnTo>
                <a:lnTo>
                  <a:pt x="2520" y="489"/>
                </a:lnTo>
                <a:lnTo>
                  <a:pt x="2521" y="489"/>
                </a:lnTo>
                <a:lnTo>
                  <a:pt x="2521" y="488"/>
                </a:lnTo>
                <a:lnTo>
                  <a:pt x="2521" y="488"/>
                </a:lnTo>
                <a:lnTo>
                  <a:pt x="2522" y="488"/>
                </a:lnTo>
                <a:lnTo>
                  <a:pt x="2522" y="489"/>
                </a:lnTo>
                <a:lnTo>
                  <a:pt x="2523" y="489"/>
                </a:lnTo>
                <a:lnTo>
                  <a:pt x="2523" y="488"/>
                </a:lnTo>
                <a:lnTo>
                  <a:pt x="2523" y="489"/>
                </a:lnTo>
                <a:lnTo>
                  <a:pt x="2524" y="489"/>
                </a:lnTo>
                <a:lnTo>
                  <a:pt x="2524" y="488"/>
                </a:lnTo>
                <a:lnTo>
                  <a:pt x="2525" y="487"/>
                </a:lnTo>
                <a:lnTo>
                  <a:pt x="2525" y="486"/>
                </a:lnTo>
                <a:lnTo>
                  <a:pt x="2526" y="487"/>
                </a:lnTo>
                <a:lnTo>
                  <a:pt x="2526" y="487"/>
                </a:lnTo>
                <a:lnTo>
                  <a:pt x="2526" y="487"/>
                </a:lnTo>
                <a:lnTo>
                  <a:pt x="2528" y="487"/>
                </a:lnTo>
                <a:lnTo>
                  <a:pt x="2528" y="488"/>
                </a:lnTo>
                <a:lnTo>
                  <a:pt x="2529" y="487"/>
                </a:lnTo>
                <a:lnTo>
                  <a:pt x="2529" y="487"/>
                </a:lnTo>
                <a:lnTo>
                  <a:pt x="2529" y="487"/>
                </a:lnTo>
                <a:lnTo>
                  <a:pt x="2530" y="486"/>
                </a:lnTo>
                <a:lnTo>
                  <a:pt x="2530" y="488"/>
                </a:lnTo>
                <a:lnTo>
                  <a:pt x="2531" y="488"/>
                </a:lnTo>
                <a:lnTo>
                  <a:pt x="2531" y="489"/>
                </a:lnTo>
                <a:lnTo>
                  <a:pt x="2531" y="488"/>
                </a:lnTo>
                <a:lnTo>
                  <a:pt x="2532" y="488"/>
                </a:lnTo>
                <a:lnTo>
                  <a:pt x="2532" y="488"/>
                </a:lnTo>
                <a:lnTo>
                  <a:pt x="2533" y="488"/>
                </a:lnTo>
                <a:lnTo>
                  <a:pt x="2533" y="486"/>
                </a:lnTo>
                <a:lnTo>
                  <a:pt x="2533" y="487"/>
                </a:lnTo>
                <a:lnTo>
                  <a:pt x="2534" y="487"/>
                </a:lnTo>
                <a:lnTo>
                  <a:pt x="2534" y="488"/>
                </a:lnTo>
                <a:lnTo>
                  <a:pt x="2535" y="488"/>
                </a:lnTo>
                <a:lnTo>
                  <a:pt x="2535" y="489"/>
                </a:lnTo>
                <a:lnTo>
                  <a:pt x="2535" y="490"/>
                </a:lnTo>
                <a:lnTo>
                  <a:pt x="2536" y="489"/>
                </a:lnTo>
                <a:lnTo>
                  <a:pt x="2536" y="490"/>
                </a:lnTo>
                <a:lnTo>
                  <a:pt x="2538" y="491"/>
                </a:lnTo>
                <a:lnTo>
                  <a:pt x="2538" y="490"/>
                </a:lnTo>
                <a:lnTo>
                  <a:pt x="2538" y="490"/>
                </a:lnTo>
                <a:lnTo>
                  <a:pt x="2539" y="490"/>
                </a:lnTo>
                <a:lnTo>
                  <a:pt x="2539" y="489"/>
                </a:lnTo>
                <a:lnTo>
                  <a:pt x="2540" y="488"/>
                </a:lnTo>
                <a:lnTo>
                  <a:pt x="2540" y="488"/>
                </a:lnTo>
                <a:lnTo>
                  <a:pt x="2541" y="489"/>
                </a:lnTo>
                <a:lnTo>
                  <a:pt x="2541" y="489"/>
                </a:lnTo>
                <a:lnTo>
                  <a:pt x="2541" y="489"/>
                </a:lnTo>
                <a:lnTo>
                  <a:pt x="2542" y="489"/>
                </a:lnTo>
                <a:lnTo>
                  <a:pt x="2542" y="488"/>
                </a:lnTo>
                <a:lnTo>
                  <a:pt x="2543" y="488"/>
                </a:lnTo>
                <a:lnTo>
                  <a:pt x="2543" y="488"/>
                </a:lnTo>
                <a:lnTo>
                  <a:pt x="2543" y="488"/>
                </a:lnTo>
                <a:lnTo>
                  <a:pt x="2544" y="488"/>
                </a:lnTo>
                <a:lnTo>
                  <a:pt x="2544" y="488"/>
                </a:lnTo>
                <a:lnTo>
                  <a:pt x="2545" y="489"/>
                </a:lnTo>
                <a:lnTo>
                  <a:pt x="2545" y="490"/>
                </a:lnTo>
                <a:lnTo>
                  <a:pt x="2545" y="491"/>
                </a:lnTo>
                <a:lnTo>
                  <a:pt x="2547" y="490"/>
                </a:lnTo>
                <a:lnTo>
                  <a:pt x="2547" y="491"/>
                </a:lnTo>
                <a:lnTo>
                  <a:pt x="2548" y="492"/>
                </a:lnTo>
                <a:lnTo>
                  <a:pt x="2548" y="492"/>
                </a:lnTo>
                <a:lnTo>
                  <a:pt x="2548" y="494"/>
                </a:lnTo>
                <a:lnTo>
                  <a:pt x="2549" y="492"/>
                </a:lnTo>
                <a:lnTo>
                  <a:pt x="2549" y="492"/>
                </a:lnTo>
                <a:lnTo>
                  <a:pt x="2550" y="490"/>
                </a:lnTo>
                <a:lnTo>
                  <a:pt x="2550" y="491"/>
                </a:lnTo>
                <a:lnTo>
                  <a:pt x="2550" y="490"/>
                </a:lnTo>
                <a:lnTo>
                  <a:pt x="2551" y="491"/>
                </a:lnTo>
                <a:lnTo>
                  <a:pt x="2551" y="491"/>
                </a:lnTo>
                <a:lnTo>
                  <a:pt x="2552" y="491"/>
                </a:lnTo>
                <a:lnTo>
                  <a:pt x="2552" y="491"/>
                </a:lnTo>
                <a:lnTo>
                  <a:pt x="2553" y="494"/>
                </a:lnTo>
                <a:lnTo>
                  <a:pt x="2553" y="495"/>
                </a:lnTo>
                <a:lnTo>
                  <a:pt x="2553" y="496"/>
                </a:lnTo>
                <a:lnTo>
                  <a:pt x="2554" y="496"/>
                </a:lnTo>
                <a:lnTo>
                  <a:pt x="2554" y="494"/>
                </a:lnTo>
                <a:lnTo>
                  <a:pt x="2556" y="495"/>
                </a:lnTo>
                <a:lnTo>
                  <a:pt x="2556" y="495"/>
                </a:lnTo>
                <a:lnTo>
                  <a:pt x="2556" y="495"/>
                </a:lnTo>
                <a:lnTo>
                  <a:pt x="2557" y="496"/>
                </a:lnTo>
                <a:lnTo>
                  <a:pt x="2557" y="497"/>
                </a:lnTo>
                <a:lnTo>
                  <a:pt x="2558" y="498"/>
                </a:lnTo>
                <a:lnTo>
                  <a:pt x="2558" y="498"/>
                </a:lnTo>
                <a:lnTo>
                  <a:pt x="2558" y="498"/>
                </a:lnTo>
                <a:lnTo>
                  <a:pt x="2559" y="497"/>
                </a:lnTo>
                <a:lnTo>
                  <a:pt x="2559" y="496"/>
                </a:lnTo>
                <a:lnTo>
                  <a:pt x="2560" y="495"/>
                </a:lnTo>
                <a:lnTo>
                  <a:pt x="2560" y="494"/>
                </a:lnTo>
                <a:lnTo>
                  <a:pt x="2560" y="492"/>
                </a:lnTo>
                <a:lnTo>
                  <a:pt x="2561" y="492"/>
                </a:lnTo>
                <a:lnTo>
                  <a:pt x="2561" y="491"/>
                </a:lnTo>
                <a:lnTo>
                  <a:pt x="2562" y="491"/>
                </a:lnTo>
                <a:lnTo>
                  <a:pt x="2562" y="489"/>
                </a:lnTo>
                <a:lnTo>
                  <a:pt x="2562" y="489"/>
                </a:lnTo>
                <a:lnTo>
                  <a:pt x="2563" y="490"/>
                </a:lnTo>
                <a:lnTo>
                  <a:pt x="2563" y="491"/>
                </a:lnTo>
                <a:lnTo>
                  <a:pt x="2565" y="491"/>
                </a:lnTo>
                <a:lnTo>
                  <a:pt x="2565" y="491"/>
                </a:lnTo>
                <a:lnTo>
                  <a:pt x="2565" y="491"/>
                </a:lnTo>
                <a:lnTo>
                  <a:pt x="2566" y="491"/>
                </a:lnTo>
                <a:lnTo>
                  <a:pt x="2566" y="491"/>
                </a:lnTo>
                <a:lnTo>
                  <a:pt x="2567" y="491"/>
                </a:lnTo>
                <a:lnTo>
                  <a:pt x="2567" y="492"/>
                </a:lnTo>
                <a:lnTo>
                  <a:pt x="2568" y="492"/>
                </a:lnTo>
                <a:lnTo>
                  <a:pt x="2568" y="492"/>
                </a:lnTo>
                <a:lnTo>
                  <a:pt x="2568" y="494"/>
                </a:lnTo>
                <a:lnTo>
                  <a:pt x="2569" y="496"/>
                </a:lnTo>
                <a:lnTo>
                  <a:pt x="2569" y="496"/>
                </a:lnTo>
                <a:lnTo>
                  <a:pt x="2570" y="495"/>
                </a:lnTo>
                <a:lnTo>
                  <a:pt x="2570" y="495"/>
                </a:lnTo>
                <a:lnTo>
                  <a:pt x="2570" y="496"/>
                </a:lnTo>
                <a:lnTo>
                  <a:pt x="2571" y="496"/>
                </a:lnTo>
                <a:lnTo>
                  <a:pt x="2571" y="496"/>
                </a:lnTo>
                <a:lnTo>
                  <a:pt x="2572" y="497"/>
                </a:lnTo>
                <a:lnTo>
                  <a:pt x="2572" y="498"/>
                </a:lnTo>
                <a:lnTo>
                  <a:pt x="2572" y="498"/>
                </a:lnTo>
                <a:lnTo>
                  <a:pt x="2574" y="497"/>
                </a:lnTo>
                <a:lnTo>
                  <a:pt x="2574" y="496"/>
                </a:lnTo>
                <a:lnTo>
                  <a:pt x="2575" y="496"/>
                </a:lnTo>
                <a:lnTo>
                  <a:pt x="2575" y="496"/>
                </a:lnTo>
                <a:lnTo>
                  <a:pt x="2575" y="496"/>
                </a:lnTo>
                <a:lnTo>
                  <a:pt x="2576" y="496"/>
                </a:lnTo>
                <a:lnTo>
                  <a:pt x="2576" y="496"/>
                </a:lnTo>
                <a:lnTo>
                  <a:pt x="2577" y="495"/>
                </a:lnTo>
                <a:lnTo>
                  <a:pt x="2577" y="495"/>
                </a:lnTo>
                <a:lnTo>
                  <a:pt x="2577" y="494"/>
                </a:lnTo>
                <a:lnTo>
                  <a:pt x="2578" y="494"/>
                </a:lnTo>
                <a:lnTo>
                  <a:pt x="2578" y="492"/>
                </a:lnTo>
                <a:lnTo>
                  <a:pt x="2579" y="492"/>
                </a:lnTo>
                <a:lnTo>
                  <a:pt x="2579" y="492"/>
                </a:lnTo>
                <a:lnTo>
                  <a:pt x="2579" y="491"/>
                </a:lnTo>
                <a:lnTo>
                  <a:pt x="2580" y="492"/>
                </a:lnTo>
                <a:lnTo>
                  <a:pt x="2580" y="491"/>
                </a:lnTo>
                <a:lnTo>
                  <a:pt x="2581" y="491"/>
                </a:lnTo>
                <a:lnTo>
                  <a:pt x="2581" y="491"/>
                </a:lnTo>
                <a:lnTo>
                  <a:pt x="2583" y="490"/>
                </a:lnTo>
                <a:lnTo>
                  <a:pt x="2583" y="489"/>
                </a:lnTo>
                <a:lnTo>
                  <a:pt x="2583" y="489"/>
                </a:lnTo>
                <a:lnTo>
                  <a:pt x="2584" y="489"/>
                </a:lnTo>
                <a:lnTo>
                  <a:pt x="2584" y="490"/>
                </a:lnTo>
                <a:lnTo>
                  <a:pt x="2585" y="491"/>
                </a:lnTo>
                <a:lnTo>
                  <a:pt x="2585" y="491"/>
                </a:lnTo>
                <a:lnTo>
                  <a:pt x="2585" y="492"/>
                </a:lnTo>
                <a:lnTo>
                  <a:pt x="2586" y="492"/>
                </a:lnTo>
                <a:lnTo>
                  <a:pt x="2586" y="495"/>
                </a:lnTo>
                <a:lnTo>
                  <a:pt x="2587" y="496"/>
                </a:lnTo>
                <a:lnTo>
                  <a:pt x="2587" y="496"/>
                </a:lnTo>
                <a:lnTo>
                  <a:pt x="2587" y="497"/>
                </a:lnTo>
                <a:lnTo>
                  <a:pt x="2588" y="499"/>
                </a:lnTo>
                <a:lnTo>
                  <a:pt x="2588" y="499"/>
                </a:lnTo>
                <a:lnTo>
                  <a:pt x="2589" y="499"/>
                </a:lnTo>
                <a:lnTo>
                  <a:pt x="2589" y="499"/>
                </a:lnTo>
                <a:lnTo>
                  <a:pt x="2589" y="499"/>
                </a:lnTo>
                <a:lnTo>
                  <a:pt x="2590" y="497"/>
                </a:lnTo>
                <a:lnTo>
                  <a:pt x="2590" y="497"/>
                </a:lnTo>
                <a:lnTo>
                  <a:pt x="2592" y="497"/>
                </a:lnTo>
                <a:lnTo>
                  <a:pt x="2592" y="497"/>
                </a:lnTo>
                <a:lnTo>
                  <a:pt x="2592" y="496"/>
                </a:lnTo>
                <a:lnTo>
                  <a:pt x="2593" y="496"/>
                </a:lnTo>
                <a:lnTo>
                  <a:pt x="2593" y="494"/>
                </a:lnTo>
                <a:lnTo>
                  <a:pt x="2594" y="492"/>
                </a:lnTo>
                <a:lnTo>
                  <a:pt x="2594" y="491"/>
                </a:lnTo>
                <a:lnTo>
                  <a:pt x="2594" y="492"/>
                </a:lnTo>
                <a:lnTo>
                  <a:pt x="2595" y="492"/>
                </a:lnTo>
                <a:lnTo>
                  <a:pt x="2595" y="494"/>
                </a:lnTo>
                <a:lnTo>
                  <a:pt x="2596" y="495"/>
                </a:lnTo>
                <a:lnTo>
                  <a:pt x="2596" y="496"/>
                </a:lnTo>
                <a:lnTo>
                  <a:pt x="2597" y="497"/>
                </a:lnTo>
                <a:lnTo>
                  <a:pt x="2597" y="498"/>
                </a:lnTo>
                <a:lnTo>
                  <a:pt x="2597" y="499"/>
                </a:lnTo>
                <a:lnTo>
                  <a:pt x="2598" y="499"/>
                </a:lnTo>
                <a:lnTo>
                  <a:pt x="2598" y="501"/>
                </a:lnTo>
                <a:lnTo>
                  <a:pt x="2599" y="500"/>
                </a:lnTo>
                <a:lnTo>
                  <a:pt x="2599" y="501"/>
                </a:lnTo>
                <a:lnTo>
                  <a:pt x="2599" y="500"/>
                </a:lnTo>
                <a:lnTo>
                  <a:pt x="2601" y="499"/>
                </a:lnTo>
                <a:lnTo>
                  <a:pt x="2601" y="499"/>
                </a:lnTo>
                <a:lnTo>
                  <a:pt x="2602" y="498"/>
                </a:lnTo>
                <a:lnTo>
                  <a:pt x="2602" y="498"/>
                </a:lnTo>
                <a:lnTo>
                  <a:pt x="2602" y="498"/>
                </a:lnTo>
                <a:lnTo>
                  <a:pt x="2603" y="498"/>
                </a:lnTo>
                <a:lnTo>
                  <a:pt x="2603" y="498"/>
                </a:lnTo>
                <a:lnTo>
                  <a:pt x="2604" y="496"/>
                </a:lnTo>
                <a:lnTo>
                  <a:pt x="2604" y="497"/>
                </a:lnTo>
                <a:lnTo>
                  <a:pt x="2604" y="496"/>
                </a:lnTo>
                <a:lnTo>
                  <a:pt x="2605" y="496"/>
                </a:lnTo>
                <a:lnTo>
                  <a:pt x="2605" y="496"/>
                </a:lnTo>
                <a:lnTo>
                  <a:pt x="2606" y="497"/>
                </a:lnTo>
                <a:lnTo>
                  <a:pt x="2606" y="497"/>
                </a:lnTo>
                <a:lnTo>
                  <a:pt x="2606" y="497"/>
                </a:lnTo>
                <a:lnTo>
                  <a:pt x="2607" y="497"/>
                </a:lnTo>
                <a:lnTo>
                  <a:pt x="2607" y="498"/>
                </a:lnTo>
                <a:lnTo>
                  <a:pt x="2608" y="498"/>
                </a:lnTo>
                <a:lnTo>
                  <a:pt x="2608" y="498"/>
                </a:lnTo>
                <a:lnTo>
                  <a:pt x="2610" y="498"/>
                </a:lnTo>
                <a:lnTo>
                  <a:pt x="2610" y="497"/>
                </a:lnTo>
                <a:lnTo>
                  <a:pt x="2610" y="497"/>
                </a:lnTo>
                <a:lnTo>
                  <a:pt x="2611" y="497"/>
                </a:lnTo>
                <a:lnTo>
                  <a:pt x="2611" y="496"/>
                </a:lnTo>
                <a:lnTo>
                  <a:pt x="2612" y="495"/>
                </a:lnTo>
                <a:lnTo>
                  <a:pt x="2612" y="495"/>
                </a:lnTo>
                <a:lnTo>
                  <a:pt x="2612" y="495"/>
                </a:lnTo>
                <a:lnTo>
                  <a:pt x="2613" y="495"/>
                </a:lnTo>
                <a:lnTo>
                  <a:pt x="2613" y="496"/>
                </a:lnTo>
                <a:lnTo>
                  <a:pt x="2614" y="495"/>
                </a:lnTo>
                <a:lnTo>
                  <a:pt x="2614" y="495"/>
                </a:lnTo>
                <a:lnTo>
                  <a:pt x="2614" y="495"/>
                </a:lnTo>
                <a:lnTo>
                  <a:pt x="2615" y="496"/>
                </a:lnTo>
                <a:lnTo>
                  <a:pt x="2615" y="497"/>
                </a:lnTo>
                <a:lnTo>
                  <a:pt x="2616" y="497"/>
                </a:lnTo>
                <a:lnTo>
                  <a:pt x="2616" y="496"/>
                </a:lnTo>
                <a:lnTo>
                  <a:pt x="2616" y="496"/>
                </a:lnTo>
                <a:lnTo>
                  <a:pt x="2617" y="495"/>
                </a:lnTo>
                <a:lnTo>
                  <a:pt x="2617" y="496"/>
                </a:lnTo>
                <a:lnTo>
                  <a:pt x="2619" y="496"/>
                </a:lnTo>
                <a:lnTo>
                  <a:pt x="2619" y="495"/>
                </a:lnTo>
                <a:lnTo>
                  <a:pt x="2619" y="495"/>
                </a:lnTo>
                <a:lnTo>
                  <a:pt x="2620" y="494"/>
                </a:lnTo>
                <a:lnTo>
                  <a:pt x="2620" y="494"/>
                </a:lnTo>
                <a:lnTo>
                  <a:pt x="2621" y="494"/>
                </a:lnTo>
                <a:lnTo>
                  <a:pt x="2621" y="494"/>
                </a:lnTo>
                <a:lnTo>
                  <a:pt x="2621" y="494"/>
                </a:lnTo>
                <a:lnTo>
                  <a:pt x="2622" y="494"/>
                </a:lnTo>
                <a:lnTo>
                  <a:pt x="2622" y="492"/>
                </a:lnTo>
                <a:lnTo>
                  <a:pt x="2623" y="494"/>
                </a:lnTo>
                <a:lnTo>
                  <a:pt x="2623" y="494"/>
                </a:lnTo>
                <a:lnTo>
                  <a:pt x="2624" y="494"/>
                </a:lnTo>
                <a:lnTo>
                  <a:pt x="2624" y="494"/>
                </a:lnTo>
                <a:lnTo>
                  <a:pt x="2624" y="495"/>
                </a:lnTo>
                <a:lnTo>
                  <a:pt x="2625" y="492"/>
                </a:lnTo>
                <a:lnTo>
                  <a:pt x="2625" y="494"/>
                </a:lnTo>
                <a:lnTo>
                  <a:pt x="2626" y="494"/>
                </a:lnTo>
                <a:lnTo>
                  <a:pt x="2626" y="495"/>
                </a:lnTo>
                <a:lnTo>
                  <a:pt x="2626" y="495"/>
                </a:lnTo>
                <a:lnTo>
                  <a:pt x="2628" y="495"/>
                </a:lnTo>
                <a:lnTo>
                  <a:pt x="2628" y="496"/>
                </a:lnTo>
                <a:lnTo>
                  <a:pt x="2629" y="495"/>
                </a:lnTo>
                <a:lnTo>
                  <a:pt x="2629" y="495"/>
                </a:lnTo>
                <a:lnTo>
                  <a:pt x="2629" y="495"/>
                </a:lnTo>
                <a:lnTo>
                  <a:pt x="2630" y="496"/>
                </a:lnTo>
                <a:lnTo>
                  <a:pt x="2630" y="497"/>
                </a:lnTo>
                <a:lnTo>
                  <a:pt x="2631" y="498"/>
                </a:lnTo>
                <a:lnTo>
                  <a:pt x="2631" y="499"/>
                </a:lnTo>
                <a:lnTo>
                  <a:pt x="2631" y="498"/>
                </a:lnTo>
                <a:lnTo>
                  <a:pt x="2632" y="497"/>
                </a:lnTo>
                <a:lnTo>
                  <a:pt x="2632" y="496"/>
                </a:lnTo>
                <a:lnTo>
                  <a:pt x="2633" y="495"/>
                </a:lnTo>
                <a:lnTo>
                  <a:pt x="2633" y="494"/>
                </a:lnTo>
                <a:lnTo>
                  <a:pt x="2633" y="495"/>
                </a:lnTo>
                <a:lnTo>
                  <a:pt x="2634" y="496"/>
                </a:lnTo>
                <a:lnTo>
                  <a:pt x="2634" y="497"/>
                </a:lnTo>
                <a:lnTo>
                  <a:pt x="2635" y="496"/>
                </a:lnTo>
                <a:lnTo>
                  <a:pt x="2635" y="496"/>
                </a:lnTo>
                <a:lnTo>
                  <a:pt x="2635" y="495"/>
                </a:lnTo>
                <a:lnTo>
                  <a:pt x="2637" y="495"/>
                </a:lnTo>
                <a:lnTo>
                  <a:pt x="2637" y="492"/>
                </a:lnTo>
                <a:lnTo>
                  <a:pt x="2638" y="494"/>
                </a:lnTo>
                <a:lnTo>
                  <a:pt x="2638" y="494"/>
                </a:lnTo>
                <a:lnTo>
                  <a:pt x="2639" y="492"/>
                </a:lnTo>
                <a:lnTo>
                  <a:pt x="2639" y="492"/>
                </a:lnTo>
                <a:lnTo>
                  <a:pt x="2639" y="494"/>
                </a:lnTo>
                <a:lnTo>
                  <a:pt x="2640" y="491"/>
                </a:lnTo>
                <a:lnTo>
                  <a:pt x="2640" y="491"/>
                </a:lnTo>
                <a:lnTo>
                  <a:pt x="2641" y="491"/>
                </a:lnTo>
                <a:lnTo>
                  <a:pt x="2641" y="492"/>
                </a:lnTo>
                <a:lnTo>
                  <a:pt x="2641" y="491"/>
                </a:lnTo>
                <a:lnTo>
                  <a:pt x="2642" y="492"/>
                </a:lnTo>
                <a:lnTo>
                  <a:pt x="2642" y="492"/>
                </a:lnTo>
                <a:lnTo>
                  <a:pt x="2643" y="492"/>
                </a:lnTo>
                <a:lnTo>
                  <a:pt x="2643" y="491"/>
                </a:lnTo>
                <a:lnTo>
                  <a:pt x="2643" y="491"/>
                </a:lnTo>
                <a:lnTo>
                  <a:pt x="2644" y="489"/>
                </a:lnTo>
                <a:lnTo>
                  <a:pt x="2644" y="489"/>
                </a:lnTo>
                <a:lnTo>
                  <a:pt x="2646" y="488"/>
                </a:lnTo>
                <a:lnTo>
                  <a:pt x="2646" y="489"/>
                </a:lnTo>
                <a:lnTo>
                  <a:pt x="2646" y="490"/>
                </a:lnTo>
                <a:lnTo>
                  <a:pt x="2647" y="490"/>
                </a:lnTo>
                <a:lnTo>
                  <a:pt x="2647" y="491"/>
                </a:lnTo>
                <a:lnTo>
                  <a:pt x="2648" y="491"/>
                </a:lnTo>
                <a:lnTo>
                  <a:pt x="2648" y="491"/>
                </a:lnTo>
                <a:lnTo>
                  <a:pt x="2648" y="491"/>
                </a:lnTo>
                <a:lnTo>
                  <a:pt x="2649" y="491"/>
                </a:lnTo>
                <a:lnTo>
                  <a:pt x="2649" y="491"/>
                </a:lnTo>
                <a:lnTo>
                  <a:pt x="2650" y="490"/>
                </a:lnTo>
                <a:lnTo>
                  <a:pt x="2650" y="490"/>
                </a:lnTo>
                <a:lnTo>
                  <a:pt x="2650" y="489"/>
                </a:lnTo>
                <a:lnTo>
                  <a:pt x="2651" y="490"/>
                </a:lnTo>
                <a:lnTo>
                  <a:pt x="2651" y="489"/>
                </a:lnTo>
                <a:lnTo>
                  <a:pt x="2652" y="489"/>
                </a:lnTo>
                <a:lnTo>
                  <a:pt x="2652" y="489"/>
                </a:lnTo>
                <a:lnTo>
                  <a:pt x="2653" y="489"/>
                </a:lnTo>
                <a:lnTo>
                  <a:pt x="2653" y="490"/>
                </a:lnTo>
                <a:lnTo>
                  <a:pt x="2653" y="490"/>
                </a:lnTo>
                <a:lnTo>
                  <a:pt x="2655" y="491"/>
                </a:lnTo>
                <a:lnTo>
                  <a:pt x="2655" y="491"/>
                </a:lnTo>
                <a:lnTo>
                  <a:pt x="2656" y="491"/>
                </a:lnTo>
                <a:lnTo>
                  <a:pt x="2656" y="492"/>
                </a:lnTo>
                <a:lnTo>
                  <a:pt x="2656" y="492"/>
                </a:lnTo>
                <a:lnTo>
                  <a:pt x="2657" y="492"/>
                </a:lnTo>
                <a:lnTo>
                  <a:pt x="2657" y="494"/>
                </a:lnTo>
                <a:lnTo>
                  <a:pt x="2658" y="494"/>
                </a:lnTo>
                <a:lnTo>
                  <a:pt x="2658" y="494"/>
                </a:lnTo>
                <a:lnTo>
                  <a:pt x="2658" y="494"/>
                </a:lnTo>
                <a:lnTo>
                  <a:pt x="2659" y="494"/>
                </a:lnTo>
                <a:lnTo>
                  <a:pt x="2659" y="494"/>
                </a:lnTo>
                <a:lnTo>
                  <a:pt x="2660" y="494"/>
                </a:lnTo>
                <a:lnTo>
                  <a:pt x="2660" y="495"/>
                </a:lnTo>
                <a:lnTo>
                  <a:pt x="2660" y="494"/>
                </a:lnTo>
                <a:lnTo>
                  <a:pt x="2661" y="495"/>
                </a:lnTo>
                <a:lnTo>
                  <a:pt x="2661" y="496"/>
                </a:lnTo>
                <a:lnTo>
                  <a:pt x="2662" y="496"/>
                </a:lnTo>
                <a:lnTo>
                  <a:pt x="2662" y="496"/>
                </a:lnTo>
                <a:lnTo>
                  <a:pt x="2662" y="496"/>
                </a:lnTo>
                <a:lnTo>
                  <a:pt x="2664" y="496"/>
                </a:lnTo>
                <a:lnTo>
                  <a:pt x="2664" y="496"/>
                </a:lnTo>
                <a:lnTo>
                  <a:pt x="2665" y="496"/>
                </a:lnTo>
                <a:lnTo>
                  <a:pt x="2665" y="496"/>
                </a:lnTo>
                <a:lnTo>
                  <a:pt x="2665" y="495"/>
                </a:lnTo>
                <a:lnTo>
                  <a:pt x="2666" y="494"/>
                </a:lnTo>
                <a:lnTo>
                  <a:pt x="2666" y="494"/>
                </a:lnTo>
                <a:lnTo>
                  <a:pt x="2667" y="491"/>
                </a:lnTo>
                <a:lnTo>
                  <a:pt x="2667" y="492"/>
                </a:lnTo>
                <a:lnTo>
                  <a:pt x="2668" y="492"/>
                </a:lnTo>
                <a:lnTo>
                  <a:pt x="2668" y="494"/>
                </a:lnTo>
                <a:lnTo>
                  <a:pt x="2668" y="494"/>
                </a:lnTo>
                <a:lnTo>
                  <a:pt x="2669" y="494"/>
                </a:lnTo>
                <a:lnTo>
                  <a:pt x="2669" y="495"/>
                </a:lnTo>
                <a:lnTo>
                  <a:pt x="2670" y="496"/>
                </a:lnTo>
                <a:lnTo>
                  <a:pt x="2670" y="496"/>
                </a:lnTo>
                <a:lnTo>
                  <a:pt x="2670" y="496"/>
                </a:lnTo>
                <a:lnTo>
                  <a:pt x="2671" y="496"/>
                </a:lnTo>
                <a:lnTo>
                  <a:pt x="2671" y="496"/>
                </a:lnTo>
                <a:lnTo>
                  <a:pt x="2673" y="495"/>
                </a:lnTo>
                <a:lnTo>
                  <a:pt x="2673" y="495"/>
                </a:lnTo>
                <a:lnTo>
                  <a:pt x="2673" y="496"/>
                </a:lnTo>
                <a:lnTo>
                  <a:pt x="2674" y="496"/>
                </a:lnTo>
                <a:lnTo>
                  <a:pt x="2674" y="496"/>
                </a:lnTo>
                <a:lnTo>
                  <a:pt x="2675" y="496"/>
                </a:lnTo>
                <a:lnTo>
                  <a:pt x="2675" y="496"/>
                </a:lnTo>
                <a:lnTo>
                  <a:pt x="2675" y="496"/>
                </a:lnTo>
                <a:lnTo>
                  <a:pt x="2676" y="495"/>
                </a:lnTo>
                <a:lnTo>
                  <a:pt x="2676" y="495"/>
                </a:lnTo>
                <a:lnTo>
                  <a:pt x="2677" y="494"/>
                </a:lnTo>
                <a:lnTo>
                  <a:pt x="2677" y="495"/>
                </a:lnTo>
                <a:lnTo>
                  <a:pt x="2677" y="495"/>
                </a:lnTo>
                <a:lnTo>
                  <a:pt x="2678" y="496"/>
                </a:lnTo>
                <a:lnTo>
                  <a:pt x="2678" y="496"/>
                </a:lnTo>
                <a:lnTo>
                  <a:pt x="2679" y="497"/>
                </a:lnTo>
                <a:lnTo>
                  <a:pt x="2679" y="497"/>
                </a:lnTo>
                <a:lnTo>
                  <a:pt x="2680" y="498"/>
                </a:lnTo>
                <a:lnTo>
                  <a:pt x="2680" y="500"/>
                </a:lnTo>
                <a:lnTo>
                  <a:pt x="2680" y="499"/>
                </a:lnTo>
                <a:lnTo>
                  <a:pt x="2682" y="499"/>
                </a:lnTo>
                <a:lnTo>
                  <a:pt x="2682" y="500"/>
                </a:lnTo>
                <a:lnTo>
                  <a:pt x="2683" y="499"/>
                </a:lnTo>
                <a:lnTo>
                  <a:pt x="2683" y="499"/>
                </a:lnTo>
                <a:lnTo>
                  <a:pt x="2683" y="498"/>
                </a:lnTo>
                <a:lnTo>
                  <a:pt x="2684" y="498"/>
                </a:lnTo>
                <a:lnTo>
                  <a:pt x="2684" y="497"/>
                </a:lnTo>
                <a:lnTo>
                  <a:pt x="2685" y="497"/>
                </a:lnTo>
                <a:lnTo>
                  <a:pt x="2685" y="495"/>
                </a:lnTo>
                <a:lnTo>
                  <a:pt x="2685" y="496"/>
                </a:lnTo>
                <a:lnTo>
                  <a:pt x="2686" y="495"/>
                </a:lnTo>
                <a:lnTo>
                  <a:pt x="2686" y="496"/>
                </a:lnTo>
                <a:lnTo>
                  <a:pt x="2687" y="496"/>
                </a:lnTo>
                <a:lnTo>
                  <a:pt x="2687" y="497"/>
                </a:lnTo>
                <a:lnTo>
                  <a:pt x="2687" y="498"/>
                </a:lnTo>
                <a:lnTo>
                  <a:pt x="2688" y="499"/>
                </a:lnTo>
                <a:lnTo>
                  <a:pt x="2688" y="498"/>
                </a:lnTo>
                <a:lnTo>
                  <a:pt x="2689" y="498"/>
                </a:lnTo>
                <a:lnTo>
                  <a:pt x="2689" y="498"/>
                </a:lnTo>
                <a:lnTo>
                  <a:pt x="2689" y="497"/>
                </a:lnTo>
                <a:lnTo>
                  <a:pt x="2691" y="498"/>
                </a:lnTo>
                <a:lnTo>
                  <a:pt x="2691" y="498"/>
                </a:lnTo>
                <a:lnTo>
                  <a:pt x="2692" y="497"/>
                </a:lnTo>
                <a:lnTo>
                  <a:pt x="2692" y="496"/>
                </a:lnTo>
                <a:lnTo>
                  <a:pt x="2692" y="496"/>
                </a:lnTo>
                <a:lnTo>
                  <a:pt x="2693" y="496"/>
                </a:lnTo>
                <a:lnTo>
                  <a:pt x="2693" y="496"/>
                </a:lnTo>
                <a:lnTo>
                  <a:pt x="2694" y="496"/>
                </a:lnTo>
                <a:lnTo>
                  <a:pt x="2694" y="496"/>
                </a:lnTo>
                <a:lnTo>
                  <a:pt x="2695" y="495"/>
                </a:lnTo>
                <a:lnTo>
                  <a:pt x="2695" y="495"/>
                </a:lnTo>
                <a:lnTo>
                  <a:pt x="2695" y="494"/>
                </a:lnTo>
                <a:lnTo>
                  <a:pt x="2696" y="494"/>
                </a:lnTo>
                <a:lnTo>
                  <a:pt x="2696" y="494"/>
                </a:lnTo>
                <a:lnTo>
                  <a:pt x="2697" y="494"/>
                </a:lnTo>
                <a:lnTo>
                  <a:pt x="2697" y="494"/>
                </a:lnTo>
                <a:lnTo>
                  <a:pt x="2697" y="492"/>
                </a:lnTo>
                <a:lnTo>
                  <a:pt x="2698" y="492"/>
                </a:lnTo>
                <a:lnTo>
                  <a:pt x="2698" y="492"/>
                </a:lnTo>
                <a:lnTo>
                  <a:pt x="2700" y="494"/>
                </a:lnTo>
                <a:lnTo>
                  <a:pt x="2700" y="496"/>
                </a:lnTo>
                <a:lnTo>
                  <a:pt x="2700" y="496"/>
                </a:lnTo>
                <a:lnTo>
                  <a:pt x="2701" y="497"/>
                </a:lnTo>
                <a:lnTo>
                  <a:pt x="2701" y="498"/>
                </a:lnTo>
                <a:lnTo>
                  <a:pt x="2702" y="498"/>
                </a:lnTo>
                <a:lnTo>
                  <a:pt x="2702" y="499"/>
                </a:lnTo>
                <a:lnTo>
                  <a:pt x="2702" y="499"/>
                </a:lnTo>
                <a:lnTo>
                  <a:pt x="2703" y="500"/>
                </a:lnTo>
                <a:lnTo>
                  <a:pt x="2703" y="499"/>
                </a:lnTo>
                <a:lnTo>
                  <a:pt x="2704" y="498"/>
                </a:lnTo>
                <a:lnTo>
                  <a:pt x="2704" y="499"/>
                </a:lnTo>
                <a:lnTo>
                  <a:pt x="2704" y="498"/>
                </a:lnTo>
                <a:lnTo>
                  <a:pt x="2705" y="498"/>
                </a:lnTo>
                <a:lnTo>
                  <a:pt x="2705" y="497"/>
                </a:lnTo>
                <a:lnTo>
                  <a:pt x="2706" y="497"/>
                </a:lnTo>
                <a:lnTo>
                  <a:pt x="2706" y="498"/>
                </a:lnTo>
                <a:lnTo>
                  <a:pt x="2706" y="497"/>
                </a:lnTo>
                <a:lnTo>
                  <a:pt x="2707" y="496"/>
                </a:lnTo>
                <a:lnTo>
                  <a:pt x="2707" y="496"/>
                </a:lnTo>
                <a:lnTo>
                  <a:pt x="2709" y="495"/>
                </a:lnTo>
                <a:lnTo>
                  <a:pt x="2709" y="495"/>
                </a:lnTo>
                <a:lnTo>
                  <a:pt x="2710" y="496"/>
                </a:lnTo>
                <a:lnTo>
                  <a:pt x="2710" y="496"/>
                </a:lnTo>
                <a:lnTo>
                  <a:pt x="2710" y="496"/>
                </a:lnTo>
                <a:lnTo>
                  <a:pt x="2711" y="495"/>
                </a:lnTo>
                <a:lnTo>
                  <a:pt x="2711" y="495"/>
                </a:lnTo>
                <a:lnTo>
                  <a:pt x="2712" y="496"/>
                </a:lnTo>
                <a:lnTo>
                  <a:pt x="2712" y="495"/>
                </a:lnTo>
                <a:lnTo>
                  <a:pt x="2712" y="496"/>
                </a:lnTo>
                <a:lnTo>
                  <a:pt x="2713" y="495"/>
                </a:lnTo>
                <a:lnTo>
                  <a:pt x="2713" y="496"/>
                </a:lnTo>
                <a:lnTo>
                  <a:pt x="2714" y="495"/>
                </a:lnTo>
                <a:lnTo>
                  <a:pt x="2714" y="495"/>
                </a:lnTo>
                <a:lnTo>
                  <a:pt x="2714" y="496"/>
                </a:lnTo>
                <a:lnTo>
                  <a:pt x="2715" y="497"/>
                </a:lnTo>
                <a:lnTo>
                  <a:pt x="2715" y="497"/>
                </a:lnTo>
                <a:lnTo>
                  <a:pt x="2716" y="497"/>
                </a:lnTo>
                <a:lnTo>
                  <a:pt x="2716" y="498"/>
                </a:lnTo>
                <a:lnTo>
                  <a:pt x="2716" y="498"/>
                </a:lnTo>
                <a:lnTo>
                  <a:pt x="2718" y="500"/>
                </a:lnTo>
                <a:lnTo>
                  <a:pt x="2718" y="500"/>
                </a:lnTo>
                <a:lnTo>
                  <a:pt x="2719" y="503"/>
                </a:lnTo>
                <a:lnTo>
                  <a:pt x="2719" y="503"/>
                </a:lnTo>
                <a:lnTo>
                  <a:pt x="2719" y="501"/>
                </a:lnTo>
                <a:lnTo>
                  <a:pt x="2720" y="501"/>
                </a:lnTo>
                <a:lnTo>
                  <a:pt x="2720" y="500"/>
                </a:lnTo>
                <a:lnTo>
                  <a:pt x="2721" y="499"/>
                </a:lnTo>
                <a:lnTo>
                  <a:pt x="2721" y="498"/>
                </a:lnTo>
                <a:lnTo>
                  <a:pt x="2721" y="498"/>
                </a:lnTo>
                <a:lnTo>
                  <a:pt x="2722" y="498"/>
                </a:lnTo>
                <a:lnTo>
                  <a:pt x="2722" y="498"/>
                </a:lnTo>
                <a:lnTo>
                  <a:pt x="2723" y="498"/>
                </a:lnTo>
                <a:lnTo>
                  <a:pt x="2723" y="499"/>
                </a:lnTo>
                <a:lnTo>
                  <a:pt x="2724" y="499"/>
                </a:lnTo>
                <a:lnTo>
                  <a:pt x="2724" y="498"/>
                </a:lnTo>
                <a:lnTo>
                  <a:pt x="2724" y="499"/>
                </a:lnTo>
                <a:lnTo>
                  <a:pt x="2725" y="499"/>
                </a:lnTo>
                <a:lnTo>
                  <a:pt x="2725" y="499"/>
                </a:lnTo>
                <a:lnTo>
                  <a:pt x="2727" y="499"/>
                </a:lnTo>
                <a:lnTo>
                  <a:pt x="2727" y="498"/>
                </a:lnTo>
                <a:lnTo>
                  <a:pt x="2727" y="499"/>
                </a:lnTo>
                <a:lnTo>
                  <a:pt x="2728" y="499"/>
                </a:lnTo>
                <a:lnTo>
                  <a:pt x="2728" y="498"/>
                </a:lnTo>
                <a:lnTo>
                  <a:pt x="2729" y="498"/>
                </a:lnTo>
                <a:lnTo>
                  <a:pt x="2729" y="498"/>
                </a:lnTo>
                <a:lnTo>
                  <a:pt x="2729" y="498"/>
                </a:lnTo>
                <a:lnTo>
                  <a:pt x="2730" y="498"/>
                </a:lnTo>
                <a:lnTo>
                  <a:pt x="2730" y="500"/>
                </a:lnTo>
                <a:lnTo>
                  <a:pt x="2731" y="501"/>
                </a:lnTo>
                <a:lnTo>
                  <a:pt x="2731" y="500"/>
                </a:lnTo>
                <a:lnTo>
                  <a:pt x="2731" y="501"/>
                </a:lnTo>
                <a:lnTo>
                  <a:pt x="2732" y="500"/>
                </a:lnTo>
                <a:lnTo>
                  <a:pt x="2732" y="500"/>
                </a:lnTo>
                <a:lnTo>
                  <a:pt x="2733" y="500"/>
                </a:lnTo>
                <a:lnTo>
                  <a:pt x="2733" y="499"/>
                </a:lnTo>
                <a:lnTo>
                  <a:pt x="2733" y="499"/>
                </a:lnTo>
                <a:lnTo>
                  <a:pt x="2734" y="499"/>
                </a:lnTo>
                <a:lnTo>
                  <a:pt x="2734" y="499"/>
                </a:lnTo>
                <a:lnTo>
                  <a:pt x="2736" y="499"/>
                </a:lnTo>
                <a:lnTo>
                  <a:pt x="2736" y="499"/>
                </a:lnTo>
                <a:lnTo>
                  <a:pt x="2737" y="498"/>
                </a:lnTo>
                <a:lnTo>
                  <a:pt x="2737" y="498"/>
                </a:lnTo>
                <a:lnTo>
                  <a:pt x="2737" y="497"/>
                </a:lnTo>
                <a:lnTo>
                  <a:pt x="2738" y="497"/>
                </a:lnTo>
                <a:lnTo>
                  <a:pt x="2738" y="496"/>
                </a:lnTo>
                <a:lnTo>
                  <a:pt x="2739" y="495"/>
                </a:lnTo>
                <a:lnTo>
                  <a:pt x="2739" y="495"/>
                </a:lnTo>
                <a:lnTo>
                  <a:pt x="2739" y="495"/>
                </a:lnTo>
                <a:lnTo>
                  <a:pt x="2740" y="495"/>
                </a:lnTo>
                <a:lnTo>
                  <a:pt x="2740" y="496"/>
                </a:lnTo>
                <a:lnTo>
                  <a:pt x="2741" y="496"/>
                </a:lnTo>
                <a:lnTo>
                  <a:pt x="2741" y="495"/>
                </a:lnTo>
                <a:lnTo>
                  <a:pt x="2741" y="495"/>
                </a:lnTo>
                <a:lnTo>
                  <a:pt x="2742" y="495"/>
                </a:lnTo>
                <a:lnTo>
                  <a:pt x="2742" y="496"/>
                </a:lnTo>
                <a:lnTo>
                  <a:pt x="2743" y="496"/>
                </a:lnTo>
                <a:lnTo>
                  <a:pt x="2743" y="497"/>
                </a:lnTo>
                <a:lnTo>
                  <a:pt x="2743" y="498"/>
                </a:lnTo>
                <a:lnTo>
                  <a:pt x="2745" y="500"/>
                </a:lnTo>
                <a:lnTo>
                  <a:pt x="2745" y="498"/>
                </a:lnTo>
                <a:lnTo>
                  <a:pt x="2746" y="497"/>
                </a:lnTo>
                <a:lnTo>
                  <a:pt x="2746" y="497"/>
                </a:lnTo>
                <a:lnTo>
                  <a:pt x="2746" y="497"/>
                </a:lnTo>
                <a:lnTo>
                  <a:pt x="2747" y="496"/>
                </a:lnTo>
                <a:lnTo>
                  <a:pt x="2747" y="496"/>
                </a:lnTo>
                <a:lnTo>
                  <a:pt x="2748" y="496"/>
                </a:lnTo>
                <a:lnTo>
                  <a:pt x="2748" y="496"/>
                </a:lnTo>
                <a:lnTo>
                  <a:pt x="2748" y="496"/>
                </a:lnTo>
                <a:lnTo>
                  <a:pt x="2749" y="497"/>
                </a:lnTo>
                <a:lnTo>
                  <a:pt x="2749" y="498"/>
                </a:lnTo>
                <a:lnTo>
                  <a:pt x="2750" y="498"/>
                </a:lnTo>
                <a:lnTo>
                  <a:pt x="2750" y="498"/>
                </a:lnTo>
                <a:lnTo>
                  <a:pt x="2751" y="499"/>
                </a:lnTo>
                <a:lnTo>
                  <a:pt x="2751" y="500"/>
                </a:lnTo>
                <a:lnTo>
                  <a:pt x="2751" y="500"/>
                </a:lnTo>
                <a:lnTo>
                  <a:pt x="2752" y="501"/>
                </a:lnTo>
                <a:lnTo>
                  <a:pt x="2752" y="500"/>
                </a:lnTo>
                <a:lnTo>
                  <a:pt x="2754" y="500"/>
                </a:lnTo>
                <a:lnTo>
                  <a:pt x="2754" y="499"/>
                </a:lnTo>
                <a:lnTo>
                  <a:pt x="2754" y="499"/>
                </a:lnTo>
                <a:lnTo>
                  <a:pt x="2755" y="497"/>
                </a:lnTo>
                <a:lnTo>
                  <a:pt x="2755" y="497"/>
                </a:lnTo>
                <a:lnTo>
                  <a:pt x="2756" y="497"/>
                </a:lnTo>
                <a:lnTo>
                  <a:pt x="2756" y="496"/>
                </a:lnTo>
                <a:lnTo>
                  <a:pt x="2756" y="496"/>
                </a:lnTo>
                <a:lnTo>
                  <a:pt x="2757" y="497"/>
                </a:lnTo>
                <a:lnTo>
                  <a:pt x="2757" y="496"/>
                </a:lnTo>
                <a:lnTo>
                  <a:pt x="2758" y="497"/>
                </a:lnTo>
                <a:lnTo>
                  <a:pt x="2758" y="497"/>
                </a:lnTo>
                <a:lnTo>
                  <a:pt x="2758" y="497"/>
                </a:lnTo>
                <a:lnTo>
                  <a:pt x="2759" y="498"/>
                </a:lnTo>
                <a:lnTo>
                  <a:pt x="2759" y="498"/>
                </a:lnTo>
                <a:lnTo>
                  <a:pt x="2760" y="498"/>
                </a:lnTo>
                <a:lnTo>
                  <a:pt x="2760" y="499"/>
                </a:lnTo>
                <a:lnTo>
                  <a:pt x="2760" y="500"/>
                </a:lnTo>
                <a:lnTo>
                  <a:pt x="2761" y="500"/>
                </a:lnTo>
                <a:lnTo>
                  <a:pt x="2761" y="501"/>
                </a:lnTo>
                <a:lnTo>
                  <a:pt x="2763" y="501"/>
                </a:lnTo>
                <a:lnTo>
                  <a:pt x="2763" y="500"/>
                </a:lnTo>
                <a:lnTo>
                  <a:pt x="2763" y="499"/>
                </a:lnTo>
                <a:lnTo>
                  <a:pt x="2764" y="497"/>
                </a:lnTo>
                <a:lnTo>
                  <a:pt x="2764" y="498"/>
                </a:lnTo>
                <a:lnTo>
                  <a:pt x="2765" y="497"/>
                </a:lnTo>
                <a:lnTo>
                  <a:pt x="2765" y="496"/>
                </a:lnTo>
                <a:lnTo>
                  <a:pt x="2766" y="496"/>
                </a:lnTo>
                <a:lnTo>
                  <a:pt x="2766" y="496"/>
                </a:lnTo>
                <a:lnTo>
                  <a:pt x="2766" y="496"/>
                </a:lnTo>
                <a:lnTo>
                  <a:pt x="2767" y="497"/>
                </a:lnTo>
                <a:lnTo>
                  <a:pt x="2767" y="497"/>
                </a:lnTo>
                <a:lnTo>
                  <a:pt x="2768" y="497"/>
                </a:lnTo>
                <a:lnTo>
                  <a:pt x="2768" y="497"/>
                </a:lnTo>
                <a:lnTo>
                  <a:pt x="2768" y="498"/>
                </a:lnTo>
                <a:lnTo>
                  <a:pt x="2769" y="498"/>
                </a:lnTo>
                <a:lnTo>
                  <a:pt x="2769" y="498"/>
                </a:lnTo>
                <a:lnTo>
                  <a:pt x="2770" y="498"/>
                </a:lnTo>
                <a:lnTo>
                  <a:pt x="2770" y="499"/>
                </a:lnTo>
                <a:lnTo>
                  <a:pt x="2770" y="499"/>
                </a:lnTo>
                <a:lnTo>
                  <a:pt x="2772" y="500"/>
                </a:lnTo>
                <a:lnTo>
                  <a:pt x="2772" y="501"/>
                </a:lnTo>
                <a:lnTo>
                  <a:pt x="2773" y="501"/>
                </a:lnTo>
                <a:lnTo>
                  <a:pt x="2773" y="501"/>
                </a:lnTo>
                <a:lnTo>
                  <a:pt x="2773" y="501"/>
                </a:lnTo>
                <a:lnTo>
                  <a:pt x="2774" y="501"/>
                </a:lnTo>
                <a:lnTo>
                  <a:pt x="2774" y="501"/>
                </a:lnTo>
                <a:lnTo>
                  <a:pt x="2775" y="503"/>
                </a:lnTo>
                <a:lnTo>
                  <a:pt x="2775" y="503"/>
                </a:lnTo>
                <a:lnTo>
                  <a:pt x="2775" y="503"/>
                </a:lnTo>
                <a:lnTo>
                  <a:pt x="2776" y="500"/>
                </a:lnTo>
                <a:lnTo>
                  <a:pt x="2776" y="500"/>
                </a:lnTo>
                <a:lnTo>
                  <a:pt x="2777" y="500"/>
                </a:lnTo>
                <a:lnTo>
                  <a:pt x="2777" y="499"/>
                </a:lnTo>
                <a:lnTo>
                  <a:pt x="2777" y="499"/>
                </a:lnTo>
                <a:lnTo>
                  <a:pt x="2778" y="499"/>
                </a:lnTo>
                <a:lnTo>
                  <a:pt x="2778" y="498"/>
                </a:lnTo>
                <a:lnTo>
                  <a:pt x="2779" y="499"/>
                </a:lnTo>
                <a:lnTo>
                  <a:pt x="2779" y="499"/>
                </a:lnTo>
                <a:lnTo>
                  <a:pt x="2781" y="498"/>
                </a:lnTo>
                <a:lnTo>
                  <a:pt x="2781" y="498"/>
                </a:lnTo>
                <a:lnTo>
                  <a:pt x="2781" y="498"/>
                </a:lnTo>
                <a:lnTo>
                  <a:pt x="2782" y="498"/>
                </a:lnTo>
                <a:lnTo>
                  <a:pt x="2782" y="498"/>
                </a:lnTo>
                <a:lnTo>
                  <a:pt x="2783" y="499"/>
                </a:lnTo>
                <a:lnTo>
                  <a:pt x="2783" y="499"/>
                </a:lnTo>
                <a:lnTo>
                  <a:pt x="2783" y="500"/>
                </a:lnTo>
                <a:lnTo>
                  <a:pt x="2784" y="500"/>
                </a:lnTo>
                <a:lnTo>
                  <a:pt x="2784" y="500"/>
                </a:lnTo>
                <a:lnTo>
                  <a:pt x="2785" y="501"/>
                </a:lnTo>
                <a:lnTo>
                  <a:pt x="2785" y="501"/>
                </a:lnTo>
                <a:lnTo>
                  <a:pt x="2785" y="504"/>
                </a:lnTo>
                <a:lnTo>
                  <a:pt x="2786" y="503"/>
                </a:lnTo>
                <a:lnTo>
                  <a:pt x="2786" y="503"/>
                </a:lnTo>
                <a:lnTo>
                  <a:pt x="2787" y="503"/>
                </a:lnTo>
                <a:lnTo>
                  <a:pt x="2787" y="499"/>
                </a:lnTo>
                <a:lnTo>
                  <a:pt x="2787" y="500"/>
                </a:lnTo>
                <a:lnTo>
                  <a:pt x="2788" y="499"/>
                </a:lnTo>
                <a:lnTo>
                  <a:pt x="2788" y="500"/>
                </a:lnTo>
                <a:lnTo>
                  <a:pt x="2790" y="500"/>
                </a:lnTo>
                <a:lnTo>
                  <a:pt x="2790" y="499"/>
                </a:lnTo>
                <a:lnTo>
                  <a:pt x="2790" y="499"/>
                </a:lnTo>
                <a:lnTo>
                  <a:pt x="2791" y="500"/>
                </a:lnTo>
                <a:lnTo>
                  <a:pt x="2791" y="500"/>
                </a:lnTo>
                <a:lnTo>
                  <a:pt x="2792" y="501"/>
                </a:lnTo>
                <a:lnTo>
                  <a:pt x="2792" y="500"/>
                </a:lnTo>
                <a:lnTo>
                  <a:pt x="2792" y="500"/>
                </a:lnTo>
                <a:lnTo>
                  <a:pt x="2793" y="499"/>
                </a:lnTo>
                <a:lnTo>
                  <a:pt x="2793" y="499"/>
                </a:lnTo>
                <a:lnTo>
                  <a:pt x="2794" y="499"/>
                </a:lnTo>
                <a:lnTo>
                  <a:pt x="2794" y="499"/>
                </a:lnTo>
                <a:lnTo>
                  <a:pt x="2795" y="498"/>
                </a:lnTo>
                <a:lnTo>
                  <a:pt x="2795" y="498"/>
                </a:lnTo>
                <a:lnTo>
                  <a:pt x="2795" y="499"/>
                </a:lnTo>
                <a:lnTo>
                  <a:pt x="2796" y="499"/>
                </a:lnTo>
                <a:lnTo>
                  <a:pt x="2796" y="500"/>
                </a:lnTo>
                <a:lnTo>
                  <a:pt x="2797" y="500"/>
                </a:lnTo>
                <a:lnTo>
                  <a:pt x="2797" y="499"/>
                </a:lnTo>
                <a:lnTo>
                  <a:pt x="2797" y="500"/>
                </a:lnTo>
                <a:lnTo>
                  <a:pt x="2799" y="500"/>
                </a:lnTo>
                <a:lnTo>
                  <a:pt x="2799" y="500"/>
                </a:lnTo>
                <a:lnTo>
                  <a:pt x="2800" y="501"/>
                </a:lnTo>
                <a:lnTo>
                  <a:pt x="2800" y="503"/>
                </a:lnTo>
                <a:lnTo>
                  <a:pt x="2800" y="504"/>
                </a:lnTo>
                <a:lnTo>
                  <a:pt x="2801" y="504"/>
                </a:lnTo>
                <a:lnTo>
                  <a:pt x="2801" y="504"/>
                </a:lnTo>
                <a:lnTo>
                  <a:pt x="2802" y="503"/>
                </a:lnTo>
                <a:lnTo>
                  <a:pt x="2802" y="503"/>
                </a:lnTo>
                <a:lnTo>
                  <a:pt x="2802" y="503"/>
                </a:lnTo>
                <a:lnTo>
                  <a:pt x="2803" y="501"/>
                </a:lnTo>
                <a:lnTo>
                  <a:pt x="2803" y="501"/>
                </a:lnTo>
                <a:lnTo>
                  <a:pt x="2804" y="500"/>
                </a:lnTo>
                <a:lnTo>
                  <a:pt x="2804" y="499"/>
                </a:lnTo>
                <a:lnTo>
                  <a:pt x="2804" y="499"/>
                </a:lnTo>
                <a:lnTo>
                  <a:pt x="2805" y="498"/>
                </a:lnTo>
                <a:lnTo>
                  <a:pt x="2805" y="499"/>
                </a:lnTo>
                <a:lnTo>
                  <a:pt x="2806" y="498"/>
                </a:lnTo>
                <a:lnTo>
                  <a:pt x="2806" y="499"/>
                </a:lnTo>
                <a:lnTo>
                  <a:pt x="2808" y="498"/>
                </a:lnTo>
                <a:lnTo>
                  <a:pt x="2808" y="499"/>
                </a:lnTo>
                <a:lnTo>
                  <a:pt x="2808" y="499"/>
                </a:lnTo>
                <a:lnTo>
                  <a:pt x="2809" y="498"/>
                </a:lnTo>
                <a:lnTo>
                  <a:pt x="2809" y="498"/>
                </a:lnTo>
                <a:lnTo>
                  <a:pt x="2810" y="499"/>
                </a:lnTo>
                <a:lnTo>
                  <a:pt x="2810" y="499"/>
                </a:lnTo>
                <a:lnTo>
                  <a:pt x="2810" y="498"/>
                </a:lnTo>
                <a:lnTo>
                  <a:pt x="2811" y="496"/>
                </a:lnTo>
                <a:lnTo>
                  <a:pt x="2811" y="496"/>
                </a:lnTo>
                <a:lnTo>
                  <a:pt x="2812" y="496"/>
                </a:lnTo>
                <a:lnTo>
                  <a:pt x="2812" y="496"/>
                </a:lnTo>
                <a:lnTo>
                  <a:pt x="2812" y="497"/>
                </a:lnTo>
                <a:lnTo>
                  <a:pt x="2813" y="497"/>
                </a:lnTo>
                <a:lnTo>
                  <a:pt x="2813" y="498"/>
                </a:lnTo>
                <a:lnTo>
                  <a:pt x="2814" y="498"/>
                </a:lnTo>
                <a:lnTo>
                  <a:pt x="2814" y="498"/>
                </a:lnTo>
                <a:lnTo>
                  <a:pt x="2814" y="498"/>
                </a:lnTo>
                <a:lnTo>
                  <a:pt x="2815" y="499"/>
                </a:lnTo>
                <a:lnTo>
                  <a:pt x="2815" y="498"/>
                </a:lnTo>
                <a:lnTo>
                  <a:pt x="2817" y="499"/>
                </a:lnTo>
                <a:lnTo>
                  <a:pt x="2817" y="500"/>
                </a:lnTo>
                <a:lnTo>
                  <a:pt x="2817" y="500"/>
                </a:lnTo>
                <a:lnTo>
                  <a:pt x="2818" y="500"/>
                </a:lnTo>
                <a:lnTo>
                  <a:pt x="2818" y="499"/>
                </a:lnTo>
                <a:lnTo>
                  <a:pt x="2819" y="500"/>
                </a:lnTo>
                <a:lnTo>
                  <a:pt x="2819" y="499"/>
                </a:lnTo>
                <a:lnTo>
                  <a:pt x="2819" y="500"/>
                </a:lnTo>
                <a:lnTo>
                  <a:pt x="2820" y="500"/>
                </a:lnTo>
                <a:lnTo>
                  <a:pt x="2820" y="501"/>
                </a:lnTo>
                <a:lnTo>
                  <a:pt x="2821" y="501"/>
                </a:lnTo>
                <a:lnTo>
                  <a:pt x="2821" y="501"/>
                </a:lnTo>
                <a:lnTo>
                  <a:pt x="2822" y="503"/>
                </a:lnTo>
                <a:lnTo>
                  <a:pt x="2822" y="503"/>
                </a:lnTo>
                <a:lnTo>
                  <a:pt x="2822" y="503"/>
                </a:lnTo>
                <a:lnTo>
                  <a:pt x="2823" y="501"/>
                </a:lnTo>
                <a:lnTo>
                  <a:pt x="2823" y="501"/>
                </a:lnTo>
                <a:lnTo>
                  <a:pt x="2824" y="498"/>
                </a:lnTo>
                <a:lnTo>
                  <a:pt x="2824" y="498"/>
                </a:lnTo>
                <a:lnTo>
                  <a:pt x="2824" y="498"/>
                </a:lnTo>
                <a:lnTo>
                  <a:pt x="2826" y="498"/>
                </a:lnTo>
                <a:lnTo>
                  <a:pt x="2826" y="498"/>
                </a:lnTo>
                <a:lnTo>
                  <a:pt x="2827" y="498"/>
                </a:lnTo>
                <a:lnTo>
                  <a:pt x="2827" y="498"/>
                </a:lnTo>
                <a:lnTo>
                  <a:pt x="2827" y="498"/>
                </a:lnTo>
                <a:lnTo>
                  <a:pt x="2828" y="499"/>
                </a:lnTo>
                <a:lnTo>
                  <a:pt x="2828" y="500"/>
                </a:lnTo>
                <a:lnTo>
                  <a:pt x="2829" y="503"/>
                </a:lnTo>
                <a:lnTo>
                  <a:pt x="2829" y="503"/>
                </a:lnTo>
                <a:lnTo>
                  <a:pt x="2829" y="503"/>
                </a:lnTo>
                <a:lnTo>
                  <a:pt x="2830" y="503"/>
                </a:lnTo>
                <a:lnTo>
                  <a:pt x="2830" y="501"/>
                </a:lnTo>
                <a:lnTo>
                  <a:pt x="2831" y="500"/>
                </a:lnTo>
                <a:lnTo>
                  <a:pt x="2831" y="500"/>
                </a:lnTo>
                <a:lnTo>
                  <a:pt x="2831" y="500"/>
                </a:lnTo>
                <a:lnTo>
                  <a:pt x="2832" y="499"/>
                </a:lnTo>
                <a:lnTo>
                  <a:pt x="2832" y="500"/>
                </a:lnTo>
                <a:lnTo>
                  <a:pt x="2833" y="500"/>
                </a:lnTo>
                <a:lnTo>
                  <a:pt x="2833" y="500"/>
                </a:lnTo>
                <a:lnTo>
                  <a:pt x="2833" y="500"/>
                </a:lnTo>
                <a:lnTo>
                  <a:pt x="2834" y="500"/>
                </a:lnTo>
                <a:lnTo>
                  <a:pt x="2834" y="499"/>
                </a:lnTo>
                <a:lnTo>
                  <a:pt x="2836" y="500"/>
                </a:lnTo>
                <a:lnTo>
                  <a:pt x="2836" y="499"/>
                </a:lnTo>
                <a:lnTo>
                  <a:pt x="2837" y="499"/>
                </a:lnTo>
                <a:lnTo>
                  <a:pt x="2837" y="499"/>
                </a:lnTo>
                <a:lnTo>
                  <a:pt x="2837" y="500"/>
                </a:lnTo>
                <a:lnTo>
                  <a:pt x="2838" y="500"/>
                </a:lnTo>
                <a:lnTo>
                  <a:pt x="2838" y="499"/>
                </a:lnTo>
                <a:lnTo>
                  <a:pt x="2839" y="500"/>
                </a:lnTo>
                <a:lnTo>
                  <a:pt x="2839" y="500"/>
                </a:lnTo>
                <a:lnTo>
                  <a:pt x="2839" y="498"/>
                </a:lnTo>
                <a:lnTo>
                  <a:pt x="2840" y="498"/>
                </a:lnTo>
                <a:lnTo>
                  <a:pt x="2840" y="499"/>
                </a:lnTo>
                <a:lnTo>
                  <a:pt x="2841" y="499"/>
                </a:lnTo>
                <a:lnTo>
                  <a:pt x="2841" y="499"/>
                </a:lnTo>
                <a:lnTo>
                  <a:pt x="2841" y="498"/>
                </a:lnTo>
                <a:lnTo>
                  <a:pt x="2842" y="499"/>
                </a:lnTo>
                <a:lnTo>
                  <a:pt x="2842" y="498"/>
                </a:lnTo>
                <a:lnTo>
                  <a:pt x="2843" y="499"/>
                </a:lnTo>
                <a:lnTo>
                  <a:pt x="2843" y="500"/>
                </a:lnTo>
                <a:lnTo>
                  <a:pt x="2843" y="501"/>
                </a:lnTo>
                <a:lnTo>
                  <a:pt x="2845" y="501"/>
                </a:lnTo>
                <a:lnTo>
                  <a:pt x="2845" y="500"/>
                </a:lnTo>
                <a:lnTo>
                  <a:pt x="2846" y="500"/>
                </a:lnTo>
                <a:lnTo>
                  <a:pt x="2846" y="501"/>
                </a:lnTo>
                <a:lnTo>
                  <a:pt x="2846" y="503"/>
                </a:lnTo>
                <a:lnTo>
                  <a:pt x="2847" y="505"/>
                </a:lnTo>
                <a:lnTo>
                  <a:pt x="2847" y="505"/>
                </a:lnTo>
                <a:lnTo>
                  <a:pt x="2848" y="504"/>
                </a:lnTo>
                <a:lnTo>
                  <a:pt x="2848" y="504"/>
                </a:lnTo>
                <a:lnTo>
                  <a:pt x="2848" y="503"/>
                </a:lnTo>
                <a:lnTo>
                  <a:pt x="2849" y="503"/>
                </a:lnTo>
                <a:lnTo>
                  <a:pt x="2849" y="501"/>
                </a:lnTo>
                <a:lnTo>
                  <a:pt x="2850" y="501"/>
                </a:lnTo>
                <a:lnTo>
                  <a:pt x="2850" y="501"/>
                </a:lnTo>
                <a:lnTo>
                  <a:pt x="2851" y="501"/>
                </a:lnTo>
                <a:lnTo>
                  <a:pt x="2851" y="501"/>
                </a:lnTo>
                <a:lnTo>
                  <a:pt x="2851" y="501"/>
                </a:lnTo>
                <a:lnTo>
                  <a:pt x="2852" y="503"/>
                </a:lnTo>
                <a:lnTo>
                  <a:pt x="2852" y="504"/>
                </a:lnTo>
                <a:lnTo>
                  <a:pt x="2854" y="505"/>
                </a:lnTo>
                <a:lnTo>
                  <a:pt x="2854" y="505"/>
                </a:lnTo>
                <a:lnTo>
                  <a:pt x="2854" y="506"/>
                </a:lnTo>
                <a:lnTo>
                  <a:pt x="2855" y="507"/>
                </a:lnTo>
                <a:lnTo>
                  <a:pt x="2855" y="507"/>
                </a:lnTo>
                <a:lnTo>
                  <a:pt x="2856" y="507"/>
                </a:lnTo>
                <a:lnTo>
                  <a:pt x="2856" y="506"/>
                </a:lnTo>
                <a:lnTo>
                  <a:pt x="2856" y="505"/>
                </a:lnTo>
                <a:lnTo>
                  <a:pt x="2857" y="505"/>
                </a:lnTo>
                <a:lnTo>
                  <a:pt x="2857" y="504"/>
                </a:lnTo>
                <a:lnTo>
                  <a:pt x="2858" y="505"/>
                </a:lnTo>
                <a:lnTo>
                  <a:pt x="2858" y="504"/>
                </a:lnTo>
                <a:lnTo>
                  <a:pt x="2858" y="505"/>
                </a:lnTo>
                <a:lnTo>
                  <a:pt x="2859" y="504"/>
                </a:lnTo>
                <a:lnTo>
                  <a:pt x="2859" y="504"/>
                </a:lnTo>
                <a:lnTo>
                  <a:pt x="2860" y="504"/>
                </a:lnTo>
                <a:lnTo>
                  <a:pt x="2860" y="505"/>
                </a:lnTo>
                <a:lnTo>
                  <a:pt x="2860" y="505"/>
                </a:lnTo>
                <a:lnTo>
                  <a:pt x="2861" y="505"/>
                </a:lnTo>
                <a:lnTo>
                  <a:pt x="2861" y="505"/>
                </a:lnTo>
                <a:lnTo>
                  <a:pt x="2863" y="506"/>
                </a:lnTo>
                <a:lnTo>
                  <a:pt x="2863" y="506"/>
                </a:lnTo>
                <a:lnTo>
                  <a:pt x="2864" y="506"/>
                </a:lnTo>
                <a:lnTo>
                  <a:pt x="2864" y="506"/>
                </a:lnTo>
                <a:lnTo>
                  <a:pt x="2864" y="505"/>
                </a:lnTo>
                <a:lnTo>
                  <a:pt x="2865" y="505"/>
                </a:lnTo>
                <a:lnTo>
                  <a:pt x="2865" y="505"/>
                </a:lnTo>
                <a:lnTo>
                  <a:pt x="2866" y="505"/>
                </a:lnTo>
                <a:lnTo>
                  <a:pt x="2866" y="504"/>
                </a:lnTo>
                <a:lnTo>
                  <a:pt x="2866" y="505"/>
                </a:lnTo>
                <a:lnTo>
                  <a:pt x="2867" y="503"/>
                </a:lnTo>
                <a:lnTo>
                  <a:pt x="2867" y="503"/>
                </a:lnTo>
                <a:lnTo>
                  <a:pt x="2868" y="501"/>
                </a:lnTo>
                <a:lnTo>
                  <a:pt x="2868" y="498"/>
                </a:lnTo>
                <a:lnTo>
                  <a:pt x="2868" y="496"/>
                </a:lnTo>
                <a:lnTo>
                  <a:pt x="2869" y="496"/>
                </a:lnTo>
                <a:lnTo>
                  <a:pt x="2869" y="495"/>
                </a:lnTo>
                <a:lnTo>
                  <a:pt x="2870" y="496"/>
                </a:lnTo>
                <a:lnTo>
                  <a:pt x="2870" y="497"/>
                </a:lnTo>
                <a:lnTo>
                  <a:pt x="2870" y="497"/>
                </a:lnTo>
                <a:lnTo>
                  <a:pt x="2872" y="498"/>
                </a:lnTo>
                <a:lnTo>
                  <a:pt x="2872" y="498"/>
                </a:lnTo>
                <a:lnTo>
                  <a:pt x="2873" y="498"/>
                </a:lnTo>
                <a:lnTo>
                  <a:pt x="2873" y="499"/>
                </a:lnTo>
                <a:lnTo>
                  <a:pt x="2873" y="498"/>
                </a:lnTo>
                <a:lnTo>
                  <a:pt x="2874" y="498"/>
                </a:lnTo>
                <a:lnTo>
                  <a:pt x="2874" y="499"/>
                </a:lnTo>
                <a:lnTo>
                  <a:pt x="2875" y="499"/>
                </a:lnTo>
                <a:lnTo>
                  <a:pt x="2875" y="500"/>
                </a:lnTo>
                <a:lnTo>
                  <a:pt x="2875" y="503"/>
                </a:lnTo>
                <a:lnTo>
                  <a:pt x="2876" y="504"/>
                </a:lnTo>
                <a:lnTo>
                  <a:pt x="2876" y="504"/>
                </a:lnTo>
                <a:lnTo>
                  <a:pt x="2877" y="505"/>
                </a:lnTo>
                <a:lnTo>
                  <a:pt x="2877" y="505"/>
                </a:lnTo>
                <a:lnTo>
                  <a:pt x="2878" y="505"/>
                </a:lnTo>
                <a:lnTo>
                  <a:pt x="2878" y="504"/>
                </a:lnTo>
                <a:lnTo>
                  <a:pt x="2878" y="505"/>
                </a:lnTo>
                <a:lnTo>
                  <a:pt x="2879" y="505"/>
                </a:lnTo>
                <a:lnTo>
                  <a:pt x="2879" y="505"/>
                </a:lnTo>
                <a:lnTo>
                  <a:pt x="2881" y="504"/>
                </a:lnTo>
                <a:lnTo>
                  <a:pt x="2881" y="504"/>
                </a:lnTo>
                <a:lnTo>
                  <a:pt x="2881" y="503"/>
                </a:lnTo>
                <a:lnTo>
                  <a:pt x="2882" y="501"/>
                </a:lnTo>
                <a:lnTo>
                  <a:pt x="2882" y="501"/>
                </a:lnTo>
                <a:lnTo>
                  <a:pt x="2883" y="503"/>
                </a:lnTo>
                <a:lnTo>
                  <a:pt x="2883" y="503"/>
                </a:lnTo>
                <a:lnTo>
                  <a:pt x="2883" y="501"/>
                </a:lnTo>
                <a:lnTo>
                  <a:pt x="2884" y="501"/>
                </a:lnTo>
                <a:lnTo>
                  <a:pt x="2884" y="501"/>
                </a:lnTo>
                <a:lnTo>
                  <a:pt x="2885" y="501"/>
                </a:lnTo>
                <a:lnTo>
                  <a:pt x="2885" y="501"/>
                </a:lnTo>
                <a:lnTo>
                  <a:pt x="2885" y="503"/>
                </a:lnTo>
                <a:lnTo>
                  <a:pt x="2886" y="501"/>
                </a:lnTo>
                <a:lnTo>
                  <a:pt x="2886" y="501"/>
                </a:lnTo>
                <a:lnTo>
                  <a:pt x="2887" y="501"/>
                </a:lnTo>
                <a:lnTo>
                  <a:pt x="2887" y="501"/>
                </a:lnTo>
                <a:lnTo>
                  <a:pt x="2887" y="501"/>
                </a:lnTo>
                <a:lnTo>
                  <a:pt x="2888" y="500"/>
                </a:lnTo>
                <a:lnTo>
                  <a:pt x="2888" y="500"/>
                </a:lnTo>
                <a:lnTo>
                  <a:pt x="2890" y="499"/>
                </a:lnTo>
                <a:lnTo>
                  <a:pt x="2890" y="499"/>
                </a:lnTo>
                <a:lnTo>
                  <a:pt x="2890" y="501"/>
                </a:lnTo>
                <a:lnTo>
                  <a:pt x="2891" y="500"/>
                </a:lnTo>
                <a:lnTo>
                  <a:pt x="2891" y="500"/>
                </a:lnTo>
                <a:lnTo>
                  <a:pt x="2892" y="499"/>
                </a:lnTo>
                <a:lnTo>
                  <a:pt x="2892" y="499"/>
                </a:lnTo>
                <a:lnTo>
                  <a:pt x="2893" y="499"/>
                </a:lnTo>
                <a:lnTo>
                  <a:pt x="2893" y="499"/>
                </a:lnTo>
                <a:lnTo>
                  <a:pt x="2893" y="499"/>
                </a:lnTo>
                <a:lnTo>
                  <a:pt x="2894" y="500"/>
                </a:lnTo>
                <a:lnTo>
                  <a:pt x="2894" y="500"/>
                </a:lnTo>
                <a:lnTo>
                  <a:pt x="2895" y="500"/>
                </a:lnTo>
                <a:lnTo>
                  <a:pt x="2895" y="500"/>
                </a:lnTo>
                <a:lnTo>
                  <a:pt x="2895" y="500"/>
                </a:lnTo>
                <a:lnTo>
                  <a:pt x="2896" y="499"/>
                </a:lnTo>
                <a:lnTo>
                  <a:pt x="2896" y="498"/>
                </a:lnTo>
                <a:lnTo>
                  <a:pt x="2897" y="497"/>
                </a:lnTo>
                <a:lnTo>
                  <a:pt x="2897" y="498"/>
                </a:lnTo>
                <a:lnTo>
                  <a:pt x="2897" y="498"/>
                </a:lnTo>
                <a:lnTo>
                  <a:pt x="2899" y="499"/>
                </a:lnTo>
                <a:lnTo>
                  <a:pt x="2899" y="499"/>
                </a:lnTo>
                <a:lnTo>
                  <a:pt x="2900" y="499"/>
                </a:lnTo>
                <a:lnTo>
                  <a:pt x="2900" y="500"/>
                </a:lnTo>
                <a:lnTo>
                  <a:pt x="2900" y="500"/>
                </a:lnTo>
                <a:lnTo>
                  <a:pt x="2901" y="500"/>
                </a:lnTo>
                <a:lnTo>
                  <a:pt x="2901" y="500"/>
                </a:lnTo>
                <a:lnTo>
                  <a:pt x="2902" y="500"/>
                </a:lnTo>
                <a:lnTo>
                  <a:pt x="2902" y="500"/>
                </a:lnTo>
                <a:lnTo>
                  <a:pt x="2902" y="503"/>
                </a:lnTo>
                <a:lnTo>
                  <a:pt x="2903" y="503"/>
                </a:lnTo>
                <a:lnTo>
                  <a:pt x="2903" y="504"/>
                </a:lnTo>
                <a:lnTo>
                  <a:pt x="2904" y="504"/>
                </a:lnTo>
                <a:lnTo>
                  <a:pt x="2904" y="504"/>
                </a:lnTo>
                <a:lnTo>
                  <a:pt x="2904" y="505"/>
                </a:lnTo>
                <a:lnTo>
                  <a:pt x="2905" y="504"/>
                </a:lnTo>
                <a:lnTo>
                  <a:pt x="2905" y="504"/>
                </a:lnTo>
                <a:lnTo>
                  <a:pt x="2906" y="504"/>
                </a:lnTo>
                <a:lnTo>
                  <a:pt x="2906" y="501"/>
                </a:lnTo>
                <a:lnTo>
                  <a:pt x="2908" y="503"/>
                </a:lnTo>
                <a:lnTo>
                  <a:pt x="2908" y="503"/>
                </a:lnTo>
                <a:lnTo>
                  <a:pt x="2908" y="503"/>
                </a:lnTo>
                <a:lnTo>
                  <a:pt x="2909" y="501"/>
                </a:lnTo>
                <a:lnTo>
                  <a:pt x="2909" y="500"/>
                </a:lnTo>
                <a:lnTo>
                  <a:pt x="2910" y="499"/>
                </a:lnTo>
                <a:lnTo>
                  <a:pt x="2910" y="499"/>
                </a:lnTo>
                <a:lnTo>
                  <a:pt x="2910" y="498"/>
                </a:lnTo>
                <a:lnTo>
                  <a:pt x="2911" y="497"/>
                </a:lnTo>
                <a:lnTo>
                  <a:pt x="2911" y="496"/>
                </a:lnTo>
                <a:lnTo>
                  <a:pt x="2912" y="497"/>
                </a:lnTo>
                <a:lnTo>
                  <a:pt x="2912" y="496"/>
                </a:lnTo>
                <a:lnTo>
                  <a:pt x="2912" y="497"/>
                </a:lnTo>
                <a:lnTo>
                  <a:pt x="2913" y="497"/>
                </a:lnTo>
                <a:lnTo>
                  <a:pt x="2913" y="496"/>
                </a:lnTo>
                <a:lnTo>
                  <a:pt x="2914" y="498"/>
                </a:lnTo>
                <a:lnTo>
                  <a:pt x="2914" y="497"/>
                </a:lnTo>
                <a:lnTo>
                  <a:pt x="2914" y="498"/>
                </a:lnTo>
                <a:lnTo>
                  <a:pt x="2915" y="498"/>
                </a:lnTo>
                <a:lnTo>
                  <a:pt x="2915" y="500"/>
                </a:lnTo>
                <a:lnTo>
                  <a:pt x="2917" y="499"/>
                </a:lnTo>
                <a:lnTo>
                  <a:pt x="2917" y="500"/>
                </a:lnTo>
                <a:lnTo>
                  <a:pt x="2917" y="498"/>
                </a:lnTo>
                <a:lnTo>
                  <a:pt x="2918" y="498"/>
                </a:lnTo>
                <a:lnTo>
                  <a:pt x="2918" y="498"/>
                </a:lnTo>
                <a:lnTo>
                  <a:pt x="2919" y="497"/>
                </a:lnTo>
                <a:lnTo>
                  <a:pt x="2919" y="496"/>
                </a:lnTo>
                <a:lnTo>
                  <a:pt x="2920" y="496"/>
                </a:lnTo>
                <a:lnTo>
                  <a:pt x="2920" y="496"/>
                </a:lnTo>
                <a:lnTo>
                  <a:pt x="2920" y="496"/>
                </a:lnTo>
                <a:lnTo>
                  <a:pt x="2921" y="497"/>
                </a:lnTo>
                <a:lnTo>
                  <a:pt x="2921" y="496"/>
                </a:lnTo>
                <a:lnTo>
                  <a:pt x="2922" y="496"/>
                </a:lnTo>
                <a:lnTo>
                  <a:pt x="2922" y="497"/>
                </a:lnTo>
                <a:lnTo>
                  <a:pt x="2922" y="496"/>
                </a:lnTo>
                <a:lnTo>
                  <a:pt x="2923" y="496"/>
                </a:lnTo>
                <a:lnTo>
                  <a:pt x="2923" y="495"/>
                </a:lnTo>
                <a:lnTo>
                  <a:pt x="2924" y="496"/>
                </a:lnTo>
                <a:lnTo>
                  <a:pt x="2924" y="496"/>
                </a:lnTo>
                <a:lnTo>
                  <a:pt x="2924" y="496"/>
                </a:lnTo>
                <a:lnTo>
                  <a:pt x="2926" y="497"/>
                </a:lnTo>
                <a:lnTo>
                  <a:pt x="2926" y="497"/>
                </a:lnTo>
                <a:lnTo>
                  <a:pt x="2927" y="497"/>
                </a:lnTo>
                <a:lnTo>
                  <a:pt x="2927" y="498"/>
                </a:lnTo>
                <a:lnTo>
                  <a:pt x="2927" y="498"/>
                </a:lnTo>
                <a:lnTo>
                  <a:pt x="2928" y="497"/>
                </a:lnTo>
                <a:lnTo>
                  <a:pt x="2928" y="495"/>
                </a:lnTo>
                <a:lnTo>
                  <a:pt x="2929" y="496"/>
                </a:lnTo>
                <a:lnTo>
                  <a:pt x="2929" y="495"/>
                </a:lnTo>
                <a:lnTo>
                  <a:pt x="2929" y="495"/>
                </a:lnTo>
                <a:lnTo>
                  <a:pt x="2930" y="495"/>
                </a:lnTo>
                <a:lnTo>
                  <a:pt x="2930" y="494"/>
                </a:lnTo>
                <a:lnTo>
                  <a:pt x="2931" y="494"/>
                </a:lnTo>
                <a:lnTo>
                  <a:pt x="2931" y="495"/>
                </a:lnTo>
                <a:lnTo>
                  <a:pt x="2931" y="498"/>
                </a:lnTo>
                <a:lnTo>
                  <a:pt x="2932" y="498"/>
                </a:lnTo>
                <a:lnTo>
                  <a:pt x="2932" y="498"/>
                </a:lnTo>
                <a:lnTo>
                  <a:pt x="2933" y="499"/>
                </a:lnTo>
                <a:lnTo>
                  <a:pt x="2933" y="498"/>
                </a:lnTo>
                <a:lnTo>
                  <a:pt x="2935" y="499"/>
                </a:lnTo>
                <a:lnTo>
                  <a:pt x="2935" y="498"/>
                </a:lnTo>
                <a:lnTo>
                  <a:pt x="2935" y="500"/>
                </a:lnTo>
                <a:lnTo>
                  <a:pt x="2936" y="500"/>
                </a:lnTo>
                <a:lnTo>
                  <a:pt x="2936" y="500"/>
                </a:lnTo>
                <a:lnTo>
                  <a:pt x="2937" y="500"/>
                </a:lnTo>
                <a:lnTo>
                  <a:pt x="2937" y="499"/>
                </a:lnTo>
                <a:lnTo>
                  <a:pt x="2937" y="499"/>
                </a:lnTo>
                <a:lnTo>
                  <a:pt x="2938" y="499"/>
                </a:lnTo>
                <a:lnTo>
                  <a:pt x="2938" y="498"/>
                </a:lnTo>
                <a:lnTo>
                  <a:pt x="2939" y="499"/>
                </a:lnTo>
                <a:lnTo>
                  <a:pt x="2939" y="499"/>
                </a:lnTo>
                <a:lnTo>
                  <a:pt x="2939" y="499"/>
                </a:lnTo>
                <a:lnTo>
                  <a:pt x="2940" y="498"/>
                </a:lnTo>
                <a:lnTo>
                  <a:pt x="2940" y="500"/>
                </a:lnTo>
                <a:lnTo>
                  <a:pt x="2941" y="498"/>
                </a:lnTo>
                <a:lnTo>
                  <a:pt x="2941" y="497"/>
                </a:lnTo>
                <a:lnTo>
                  <a:pt x="2941" y="495"/>
                </a:lnTo>
                <a:lnTo>
                  <a:pt x="2942" y="495"/>
                </a:lnTo>
                <a:lnTo>
                  <a:pt x="2942" y="495"/>
                </a:lnTo>
                <a:lnTo>
                  <a:pt x="2944" y="496"/>
                </a:lnTo>
                <a:lnTo>
                  <a:pt x="2944" y="496"/>
                </a:lnTo>
                <a:lnTo>
                  <a:pt x="2944" y="495"/>
                </a:lnTo>
                <a:lnTo>
                  <a:pt x="2945" y="495"/>
                </a:lnTo>
                <a:lnTo>
                  <a:pt x="2945" y="494"/>
                </a:lnTo>
                <a:lnTo>
                  <a:pt x="2946" y="492"/>
                </a:lnTo>
                <a:lnTo>
                  <a:pt x="2946" y="491"/>
                </a:lnTo>
                <a:lnTo>
                  <a:pt x="2946" y="492"/>
                </a:lnTo>
                <a:lnTo>
                  <a:pt x="2947" y="492"/>
                </a:lnTo>
                <a:lnTo>
                  <a:pt x="2947" y="494"/>
                </a:lnTo>
                <a:lnTo>
                  <a:pt x="2948" y="494"/>
                </a:lnTo>
                <a:lnTo>
                  <a:pt x="2948" y="495"/>
                </a:lnTo>
                <a:lnTo>
                  <a:pt x="2949" y="497"/>
                </a:lnTo>
                <a:lnTo>
                  <a:pt x="2949" y="497"/>
                </a:lnTo>
                <a:lnTo>
                  <a:pt x="2949" y="498"/>
                </a:lnTo>
                <a:lnTo>
                  <a:pt x="2950" y="499"/>
                </a:lnTo>
                <a:lnTo>
                  <a:pt x="2950" y="499"/>
                </a:lnTo>
                <a:lnTo>
                  <a:pt x="2951" y="499"/>
                </a:lnTo>
                <a:lnTo>
                  <a:pt x="2951" y="499"/>
                </a:lnTo>
                <a:lnTo>
                  <a:pt x="2951" y="499"/>
                </a:lnTo>
                <a:lnTo>
                  <a:pt x="2953" y="498"/>
                </a:lnTo>
                <a:lnTo>
                  <a:pt x="2953" y="499"/>
                </a:lnTo>
                <a:lnTo>
                  <a:pt x="2954" y="499"/>
                </a:lnTo>
                <a:lnTo>
                  <a:pt x="2954" y="499"/>
                </a:lnTo>
                <a:lnTo>
                  <a:pt x="2954" y="500"/>
                </a:lnTo>
                <a:lnTo>
                  <a:pt x="2955" y="501"/>
                </a:lnTo>
                <a:lnTo>
                  <a:pt x="2955" y="501"/>
                </a:lnTo>
                <a:lnTo>
                  <a:pt x="2956" y="503"/>
                </a:lnTo>
                <a:lnTo>
                  <a:pt x="2956" y="503"/>
                </a:lnTo>
                <a:lnTo>
                  <a:pt x="2956" y="504"/>
                </a:lnTo>
                <a:lnTo>
                  <a:pt x="2957" y="505"/>
                </a:lnTo>
                <a:lnTo>
                  <a:pt x="2957" y="504"/>
                </a:lnTo>
                <a:lnTo>
                  <a:pt x="2958" y="503"/>
                </a:lnTo>
                <a:lnTo>
                  <a:pt x="2958" y="501"/>
                </a:lnTo>
                <a:lnTo>
                  <a:pt x="2958" y="501"/>
                </a:lnTo>
                <a:lnTo>
                  <a:pt x="2959" y="499"/>
                </a:lnTo>
                <a:lnTo>
                  <a:pt x="2959" y="499"/>
                </a:lnTo>
                <a:lnTo>
                  <a:pt x="2960" y="497"/>
                </a:lnTo>
                <a:lnTo>
                  <a:pt x="2960" y="497"/>
                </a:lnTo>
                <a:lnTo>
                  <a:pt x="2960" y="498"/>
                </a:lnTo>
                <a:lnTo>
                  <a:pt x="2962" y="499"/>
                </a:lnTo>
                <a:lnTo>
                  <a:pt x="2962" y="500"/>
                </a:lnTo>
                <a:lnTo>
                  <a:pt x="2963" y="501"/>
                </a:lnTo>
                <a:lnTo>
                  <a:pt x="2963" y="500"/>
                </a:lnTo>
                <a:lnTo>
                  <a:pt x="2964" y="500"/>
                </a:lnTo>
                <a:lnTo>
                  <a:pt x="2964" y="499"/>
                </a:lnTo>
                <a:lnTo>
                  <a:pt x="2964" y="498"/>
                </a:lnTo>
                <a:lnTo>
                  <a:pt x="2965" y="497"/>
                </a:lnTo>
                <a:lnTo>
                  <a:pt x="2965" y="496"/>
                </a:lnTo>
                <a:lnTo>
                  <a:pt x="2966" y="496"/>
                </a:lnTo>
                <a:lnTo>
                  <a:pt x="2966" y="496"/>
                </a:lnTo>
                <a:lnTo>
                  <a:pt x="2966" y="496"/>
                </a:lnTo>
                <a:lnTo>
                  <a:pt x="2967" y="497"/>
                </a:lnTo>
                <a:lnTo>
                  <a:pt x="2967" y="497"/>
                </a:lnTo>
                <a:lnTo>
                  <a:pt x="2968" y="497"/>
                </a:lnTo>
                <a:lnTo>
                  <a:pt x="2968" y="497"/>
                </a:lnTo>
                <a:lnTo>
                  <a:pt x="2968" y="497"/>
                </a:lnTo>
                <a:lnTo>
                  <a:pt x="2969" y="497"/>
                </a:lnTo>
                <a:lnTo>
                  <a:pt x="2969" y="497"/>
                </a:lnTo>
                <a:lnTo>
                  <a:pt x="2971" y="496"/>
                </a:lnTo>
                <a:lnTo>
                  <a:pt x="2971" y="496"/>
                </a:lnTo>
                <a:lnTo>
                  <a:pt x="2971" y="497"/>
                </a:lnTo>
                <a:lnTo>
                  <a:pt x="2972" y="497"/>
                </a:lnTo>
                <a:lnTo>
                  <a:pt x="2972" y="497"/>
                </a:lnTo>
                <a:lnTo>
                  <a:pt x="2973" y="498"/>
                </a:lnTo>
                <a:lnTo>
                  <a:pt x="2973" y="498"/>
                </a:lnTo>
                <a:lnTo>
                  <a:pt x="2973" y="497"/>
                </a:lnTo>
                <a:lnTo>
                  <a:pt x="2974" y="498"/>
                </a:lnTo>
                <a:lnTo>
                  <a:pt x="2974" y="499"/>
                </a:lnTo>
                <a:lnTo>
                  <a:pt x="2975" y="499"/>
                </a:lnTo>
                <a:lnTo>
                  <a:pt x="2975" y="497"/>
                </a:lnTo>
                <a:lnTo>
                  <a:pt x="2975" y="497"/>
                </a:lnTo>
                <a:lnTo>
                  <a:pt x="2976" y="496"/>
                </a:lnTo>
                <a:lnTo>
                  <a:pt x="2976" y="495"/>
                </a:lnTo>
                <a:lnTo>
                  <a:pt x="2977" y="494"/>
                </a:lnTo>
                <a:lnTo>
                  <a:pt x="2977" y="494"/>
                </a:lnTo>
                <a:lnTo>
                  <a:pt x="2978" y="494"/>
                </a:lnTo>
                <a:lnTo>
                  <a:pt x="2978" y="494"/>
                </a:lnTo>
                <a:lnTo>
                  <a:pt x="2978" y="495"/>
                </a:lnTo>
                <a:lnTo>
                  <a:pt x="2980" y="496"/>
                </a:lnTo>
                <a:lnTo>
                  <a:pt x="2980" y="496"/>
                </a:lnTo>
                <a:lnTo>
                  <a:pt x="2981" y="495"/>
                </a:lnTo>
                <a:lnTo>
                  <a:pt x="2981" y="495"/>
                </a:lnTo>
                <a:lnTo>
                  <a:pt x="2981" y="494"/>
                </a:lnTo>
                <a:lnTo>
                  <a:pt x="2982" y="495"/>
                </a:lnTo>
                <a:lnTo>
                  <a:pt x="2982" y="496"/>
                </a:lnTo>
                <a:lnTo>
                  <a:pt x="2983" y="497"/>
                </a:lnTo>
                <a:lnTo>
                  <a:pt x="2983" y="496"/>
                </a:lnTo>
                <a:lnTo>
                  <a:pt x="2983" y="497"/>
                </a:lnTo>
                <a:lnTo>
                  <a:pt x="2984" y="498"/>
                </a:lnTo>
                <a:lnTo>
                  <a:pt x="2984" y="499"/>
                </a:lnTo>
                <a:lnTo>
                  <a:pt x="2985" y="500"/>
                </a:lnTo>
                <a:lnTo>
                  <a:pt x="2985" y="499"/>
                </a:lnTo>
                <a:lnTo>
                  <a:pt x="2985" y="499"/>
                </a:lnTo>
                <a:lnTo>
                  <a:pt x="2986" y="500"/>
                </a:lnTo>
                <a:lnTo>
                  <a:pt x="2986" y="501"/>
                </a:lnTo>
                <a:lnTo>
                  <a:pt x="2987" y="500"/>
                </a:lnTo>
                <a:lnTo>
                  <a:pt x="2987" y="500"/>
                </a:lnTo>
                <a:lnTo>
                  <a:pt x="2987" y="500"/>
                </a:lnTo>
                <a:lnTo>
                  <a:pt x="2989" y="499"/>
                </a:lnTo>
                <a:lnTo>
                  <a:pt x="2989" y="500"/>
                </a:lnTo>
                <a:lnTo>
                  <a:pt x="2990" y="498"/>
                </a:lnTo>
                <a:lnTo>
                  <a:pt x="2990" y="499"/>
                </a:lnTo>
                <a:lnTo>
                  <a:pt x="2991" y="499"/>
                </a:lnTo>
                <a:lnTo>
                  <a:pt x="2991" y="499"/>
                </a:lnTo>
                <a:lnTo>
                  <a:pt x="2991" y="498"/>
                </a:lnTo>
                <a:lnTo>
                  <a:pt x="2992" y="499"/>
                </a:lnTo>
                <a:lnTo>
                  <a:pt x="2992" y="500"/>
                </a:lnTo>
                <a:lnTo>
                  <a:pt x="2993" y="501"/>
                </a:lnTo>
                <a:lnTo>
                  <a:pt x="2993" y="501"/>
                </a:lnTo>
                <a:lnTo>
                  <a:pt x="2993" y="503"/>
                </a:lnTo>
                <a:lnTo>
                  <a:pt x="2994" y="503"/>
                </a:lnTo>
                <a:lnTo>
                  <a:pt x="2994" y="501"/>
                </a:lnTo>
                <a:lnTo>
                  <a:pt x="2995" y="501"/>
                </a:lnTo>
                <a:lnTo>
                  <a:pt x="2995" y="501"/>
                </a:lnTo>
                <a:lnTo>
                  <a:pt x="2995" y="501"/>
                </a:lnTo>
                <a:lnTo>
                  <a:pt x="2996" y="500"/>
                </a:lnTo>
                <a:lnTo>
                  <a:pt x="2996" y="500"/>
                </a:lnTo>
                <a:lnTo>
                  <a:pt x="2998" y="499"/>
                </a:lnTo>
                <a:lnTo>
                  <a:pt x="2998" y="497"/>
                </a:lnTo>
                <a:lnTo>
                  <a:pt x="2998" y="496"/>
                </a:lnTo>
                <a:lnTo>
                  <a:pt x="2999" y="495"/>
                </a:lnTo>
                <a:lnTo>
                  <a:pt x="2999" y="495"/>
                </a:lnTo>
                <a:lnTo>
                  <a:pt x="3000" y="496"/>
                </a:lnTo>
                <a:lnTo>
                  <a:pt x="3000" y="496"/>
                </a:lnTo>
                <a:lnTo>
                  <a:pt x="3000" y="496"/>
                </a:lnTo>
                <a:lnTo>
                  <a:pt x="3001" y="495"/>
                </a:lnTo>
                <a:lnTo>
                  <a:pt x="3001" y="497"/>
                </a:lnTo>
                <a:lnTo>
                  <a:pt x="3002" y="498"/>
                </a:lnTo>
                <a:lnTo>
                  <a:pt x="3002" y="498"/>
                </a:lnTo>
                <a:lnTo>
                  <a:pt x="3002" y="499"/>
                </a:lnTo>
                <a:lnTo>
                  <a:pt x="3003" y="500"/>
                </a:lnTo>
                <a:lnTo>
                  <a:pt x="3003" y="498"/>
                </a:lnTo>
                <a:lnTo>
                  <a:pt x="3004" y="497"/>
                </a:lnTo>
                <a:lnTo>
                  <a:pt x="3004" y="497"/>
                </a:lnTo>
                <a:lnTo>
                  <a:pt x="3005" y="496"/>
                </a:lnTo>
                <a:lnTo>
                  <a:pt x="3005" y="496"/>
                </a:lnTo>
                <a:lnTo>
                  <a:pt x="3005" y="498"/>
                </a:lnTo>
                <a:lnTo>
                  <a:pt x="3007" y="497"/>
                </a:lnTo>
                <a:lnTo>
                  <a:pt x="3007" y="498"/>
                </a:lnTo>
                <a:lnTo>
                  <a:pt x="3008" y="498"/>
                </a:lnTo>
                <a:lnTo>
                  <a:pt x="3008" y="498"/>
                </a:lnTo>
                <a:lnTo>
                  <a:pt x="3008" y="498"/>
                </a:lnTo>
                <a:lnTo>
                  <a:pt x="3009" y="496"/>
                </a:lnTo>
                <a:lnTo>
                  <a:pt x="3009" y="497"/>
                </a:lnTo>
                <a:lnTo>
                  <a:pt x="3010" y="496"/>
                </a:lnTo>
                <a:lnTo>
                  <a:pt x="3010" y="497"/>
                </a:lnTo>
                <a:lnTo>
                  <a:pt x="3010" y="496"/>
                </a:lnTo>
                <a:lnTo>
                  <a:pt x="3011" y="496"/>
                </a:lnTo>
                <a:lnTo>
                  <a:pt x="3011" y="495"/>
                </a:lnTo>
                <a:lnTo>
                  <a:pt x="3012" y="496"/>
                </a:lnTo>
                <a:lnTo>
                  <a:pt x="3012" y="496"/>
                </a:lnTo>
                <a:lnTo>
                  <a:pt x="3012" y="496"/>
                </a:lnTo>
                <a:lnTo>
                  <a:pt x="3013" y="495"/>
                </a:lnTo>
                <a:lnTo>
                  <a:pt x="3013" y="495"/>
                </a:lnTo>
                <a:lnTo>
                  <a:pt x="3014" y="495"/>
                </a:lnTo>
                <a:lnTo>
                  <a:pt x="3014" y="495"/>
                </a:lnTo>
                <a:lnTo>
                  <a:pt x="3014" y="495"/>
                </a:lnTo>
                <a:lnTo>
                  <a:pt x="3016" y="495"/>
                </a:lnTo>
                <a:lnTo>
                  <a:pt x="3016" y="496"/>
                </a:lnTo>
                <a:lnTo>
                  <a:pt x="3017" y="495"/>
                </a:lnTo>
                <a:lnTo>
                  <a:pt x="3017" y="496"/>
                </a:lnTo>
                <a:lnTo>
                  <a:pt x="3017" y="497"/>
                </a:lnTo>
                <a:lnTo>
                  <a:pt x="3018" y="498"/>
                </a:lnTo>
                <a:lnTo>
                  <a:pt x="3018" y="498"/>
                </a:lnTo>
                <a:lnTo>
                  <a:pt x="3019" y="499"/>
                </a:lnTo>
                <a:lnTo>
                  <a:pt x="3019" y="498"/>
                </a:lnTo>
                <a:lnTo>
                  <a:pt x="3020" y="498"/>
                </a:lnTo>
                <a:lnTo>
                  <a:pt x="3020" y="497"/>
                </a:lnTo>
                <a:lnTo>
                  <a:pt x="3020" y="497"/>
                </a:lnTo>
                <a:lnTo>
                  <a:pt x="3021" y="497"/>
                </a:lnTo>
                <a:lnTo>
                  <a:pt x="3021" y="498"/>
                </a:lnTo>
                <a:lnTo>
                  <a:pt x="3022" y="498"/>
                </a:lnTo>
                <a:lnTo>
                  <a:pt x="3022" y="498"/>
                </a:lnTo>
                <a:lnTo>
                  <a:pt x="3022" y="498"/>
                </a:lnTo>
                <a:lnTo>
                  <a:pt x="3023" y="498"/>
                </a:lnTo>
                <a:lnTo>
                  <a:pt x="3023" y="499"/>
                </a:lnTo>
                <a:lnTo>
                  <a:pt x="3025" y="499"/>
                </a:lnTo>
                <a:lnTo>
                  <a:pt x="3025" y="499"/>
                </a:lnTo>
                <a:lnTo>
                  <a:pt x="3025" y="499"/>
                </a:lnTo>
                <a:lnTo>
                  <a:pt x="3026" y="500"/>
                </a:lnTo>
                <a:lnTo>
                  <a:pt x="3026" y="501"/>
                </a:lnTo>
                <a:lnTo>
                  <a:pt x="3027" y="501"/>
                </a:lnTo>
                <a:lnTo>
                  <a:pt x="3027" y="503"/>
                </a:lnTo>
                <a:lnTo>
                  <a:pt x="3027" y="504"/>
                </a:lnTo>
                <a:lnTo>
                  <a:pt x="3028" y="505"/>
                </a:lnTo>
                <a:lnTo>
                  <a:pt x="3028" y="505"/>
                </a:lnTo>
                <a:lnTo>
                  <a:pt x="3029" y="507"/>
                </a:lnTo>
                <a:lnTo>
                  <a:pt x="3029" y="505"/>
                </a:lnTo>
                <a:lnTo>
                  <a:pt x="3029" y="506"/>
                </a:lnTo>
                <a:lnTo>
                  <a:pt x="3030" y="506"/>
                </a:lnTo>
                <a:lnTo>
                  <a:pt x="3030" y="505"/>
                </a:lnTo>
                <a:lnTo>
                  <a:pt x="3031" y="505"/>
                </a:lnTo>
                <a:lnTo>
                  <a:pt x="3031" y="503"/>
                </a:lnTo>
                <a:lnTo>
                  <a:pt x="3031" y="501"/>
                </a:lnTo>
                <a:lnTo>
                  <a:pt x="3032" y="501"/>
                </a:lnTo>
                <a:lnTo>
                  <a:pt x="3032" y="501"/>
                </a:lnTo>
                <a:lnTo>
                  <a:pt x="3034" y="501"/>
                </a:lnTo>
                <a:lnTo>
                  <a:pt x="3034" y="501"/>
                </a:lnTo>
                <a:lnTo>
                  <a:pt x="3035" y="500"/>
                </a:lnTo>
                <a:lnTo>
                  <a:pt x="3035" y="500"/>
                </a:lnTo>
                <a:lnTo>
                  <a:pt x="3035" y="500"/>
                </a:lnTo>
                <a:lnTo>
                  <a:pt x="3036" y="500"/>
                </a:lnTo>
                <a:lnTo>
                  <a:pt x="3036" y="500"/>
                </a:lnTo>
                <a:lnTo>
                  <a:pt x="3037" y="500"/>
                </a:lnTo>
                <a:lnTo>
                  <a:pt x="3037" y="500"/>
                </a:lnTo>
                <a:lnTo>
                  <a:pt x="3037" y="498"/>
                </a:lnTo>
                <a:lnTo>
                  <a:pt x="3038" y="497"/>
                </a:lnTo>
                <a:lnTo>
                  <a:pt x="3038" y="497"/>
                </a:lnTo>
                <a:lnTo>
                  <a:pt x="3039" y="496"/>
                </a:lnTo>
                <a:lnTo>
                  <a:pt x="3039" y="496"/>
                </a:lnTo>
                <a:lnTo>
                  <a:pt x="3039" y="495"/>
                </a:lnTo>
                <a:lnTo>
                  <a:pt x="3040" y="497"/>
                </a:lnTo>
                <a:lnTo>
                  <a:pt x="3040" y="497"/>
                </a:lnTo>
                <a:lnTo>
                  <a:pt x="3041" y="497"/>
                </a:lnTo>
                <a:lnTo>
                  <a:pt x="3041" y="498"/>
                </a:lnTo>
                <a:lnTo>
                  <a:pt x="3041" y="499"/>
                </a:lnTo>
                <a:lnTo>
                  <a:pt x="3043" y="500"/>
                </a:lnTo>
                <a:lnTo>
                  <a:pt x="3043" y="503"/>
                </a:lnTo>
                <a:lnTo>
                  <a:pt x="3044" y="503"/>
                </a:lnTo>
                <a:lnTo>
                  <a:pt x="3044" y="500"/>
                </a:lnTo>
                <a:lnTo>
                  <a:pt x="3044" y="499"/>
                </a:lnTo>
                <a:lnTo>
                  <a:pt x="3045" y="500"/>
                </a:lnTo>
                <a:lnTo>
                  <a:pt x="3045" y="501"/>
                </a:lnTo>
                <a:lnTo>
                  <a:pt x="3046" y="503"/>
                </a:lnTo>
                <a:lnTo>
                  <a:pt x="3046" y="504"/>
                </a:lnTo>
                <a:lnTo>
                  <a:pt x="3047" y="504"/>
                </a:lnTo>
                <a:lnTo>
                  <a:pt x="3047" y="505"/>
                </a:lnTo>
                <a:lnTo>
                  <a:pt x="3047" y="505"/>
                </a:lnTo>
                <a:lnTo>
                  <a:pt x="3048" y="505"/>
                </a:lnTo>
                <a:lnTo>
                  <a:pt x="3048" y="505"/>
                </a:lnTo>
                <a:lnTo>
                  <a:pt x="3049" y="505"/>
                </a:lnTo>
                <a:lnTo>
                  <a:pt x="3049" y="504"/>
                </a:lnTo>
                <a:lnTo>
                  <a:pt x="3049" y="504"/>
                </a:lnTo>
                <a:lnTo>
                  <a:pt x="3050" y="503"/>
                </a:lnTo>
                <a:lnTo>
                  <a:pt x="3050" y="501"/>
                </a:lnTo>
                <a:lnTo>
                  <a:pt x="3052" y="501"/>
                </a:lnTo>
                <a:lnTo>
                  <a:pt x="3052" y="501"/>
                </a:lnTo>
                <a:lnTo>
                  <a:pt x="3052" y="503"/>
                </a:lnTo>
                <a:lnTo>
                  <a:pt x="3053" y="504"/>
                </a:lnTo>
                <a:lnTo>
                  <a:pt x="3053" y="505"/>
                </a:lnTo>
                <a:lnTo>
                  <a:pt x="3054" y="505"/>
                </a:lnTo>
                <a:lnTo>
                  <a:pt x="3054" y="505"/>
                </a:lnTo>
                <a:lnTo>
                  <a:pt x="3054" y="504"/>
                </a:lnTo>
                <a:lnTo>
                  <a:pt x="3055" y="504"/>
                </a:lnTo>
                <a:lnTo>
                  <a:pt x="3055" y="504"/>
                </a:lnTo>
                <a:lnTo>
                  <a:pt x="3056" y="504"/>
                </a:lnTo>
                <a:lnTo>
                  <a:pt x="3056" y="505"/>
                </a:lnTo>
                <a:lnTo>
                  <a:pt x="3056" y="505"/>
                </a:lnTo>
                <a:lnTo>
                  <a:pt x="3057" y="504"/>
                </a:lnTo>
                <a:lnTo>
                  <a:pt x="3057" y="504"/>
                </a:lnTo>
                <a:lnTo>
                  <a:pt x="3058" y="504"/>
                </a:lnTo>
                <a:lnTo>
                  <a:pt x="3058" y="503"/>
                </a:lnTo>
                <a:lnTo>
                  <a:pt x="3058" y="503"/>
                </a:lnTo>
                <a:lnTo>
                  <a:pt x="3059" y="503"/>
                </a:lnTo>
                <a:lnTo>
                  <a:pt x="3059" y="501"/>
                </a:lnTo>
                <a:lnTo>
                  <a:pt x="3061" y="500"/>
                </a:lnTo>
                <a:lnTo>
                  <a:pt x="3061" y="500"/>
                </a:lnTo>
                <a:lnTo>
                  <a:pt x="3062" y="500"/>
                </a:lnTo>
                <a:lnTo>
                  <a:pt x="3062" y="499"/>
                </a:lnTo>
                <a:lnTo>
                  <a:pt x="3062" y="498"/>
                </a:lnTo>
                <a:lnTo>
                  <a:pt x="3063" y="498"/>
                </a:lnTo>
                <a:lnTo>
                  <a:pt x="3063" y="498"/>
                </a:lnTo>
                <a:lnTo>
                  <a:pt x="3064" y="496"/>
                </a:lnTo>
                <a:lnTo>
                  <a:pt x="3064" y="496"/>
                </a:lnTo>
                <a:lnTo>
                  <a:pt x="3064" y="496"/>
                </a:lnTo>
                <a:lnTo>
                  <a:pt x="3065" y="497"/>
                </a:lnTo>
                <a:lnTo>
                  <a:pt x="3065" y="498"/>
                </a:lnTo>
                <a:lnTo>
                  <a:pt x="3066" y="499"/>
                </a:lnTo>
                <a:lnTo>
                  <a:pt x="3066" y="499"/>
                </a:lnTo>
                <a:lnTo>
                  <a:pt x="3066" y="499"/>
                </a:lnTo>
                <a:lnTo>
                  <a:pt x="3067" y="499"/>
                </a:lnTo>
                <a:lnTo>
                  <a:pt x="3067" y="499"/>
                </a:lnTo>
                <a:lnTo>
                  <a:pt x="3068" y="497"/>
                </a:lnTo>
                <a:lnTo>
                  <a:pt x="3068" y="498"/>
                </a:lnTo>
                <a:lnTo>
                  <a:pt x="3068" y="496"/>
                </a:lnTo>
                <a:lnTo>
                  <a:pt x="3070" y="496"/>
                </a:lnTo>
                <a:lnTo>
                  <a:pt x="3070" y="496"/>
                </a:lnTo>
                <a:lnTo>
                  <a:pt x="3071" y="496"/>
                </a:lnTo>
                <a:lnTo>
                  <a:pt x="3071" y="497"/>
                </a:lnTo>
                <a:lnTo>
                  <a:pt x="3071" y="496"/>
                </a:lnTo>
                <a:lnTo>
                  <a:pt x="3072" y="495"/>
                </a:lnTo>
                <a:lnTo>
                  <a:pt x="3072" y="494"/>
                </a:lnTo>
                <a:lnTo>
                  <a:pt x="3073" y="496"/>
                </a:lnTo>
                <a:lnTo>
                  <a:pt x="3073" y="496"/>
                </a:lnTo>
                <a:lnTo>
                  <a:pt x="3073" y="497"/>
                </a:lnTo>
                <a:lnTo>
                  <a:pt x="3074" y="496"/>
                </a:lnTo>
                <a:lnTo>
                  <a:pt x="3074" y="496"/>
                </a:lnTo>
                <a:lnTo>
                  <a:pt x="3075" y="496"/>
                </a:lnTo>
                <a:lnTo>
                  <a:pt x="3075" y="494"/>
                </a:lnTo>
                <a:lnTo>
                  <a:pt x="3076" y="494"/>
                </a:lnTo>
                <a:lnTo>
                  <a:pt x="3076" y="492"/>
                </a:lnTo>
                <a:lnTo>
                  <a:pt x="3076" y="492"/>
                </a:lnTo>
                <a:lnTo>
                  <a:pt x="3077" y="492"/>
                </a:lnTo>
                <a:lnTo>
                  <a:pt x="3077" y="491"/>
                </a:lnTo>
                <a:lnTo>
                  <a:pt x="3079" y="490"/>
                </a:lnTo>
                <a:lnTo>
                  <a:pt x="3079" y="489"/>
                </a:lnTo>
                <a:lnTo>
                  <a:pt x="3079" y="490"/>
                </a:lnTo>
                <a:lnTo>
                  <a:pt x="3080" y="490"/>
                </a:lnTo>
                <a:lnTo>
                  <a:pt x="3080" y="490"/>
                </a:lnTo>
                <a:lnTo>
                  <a:pt x="3081" y="490"/>
                </a:lnTo>
                <a:lnTo>
                  <a:pt x="3081" y="490"/>
                </a:lnTo>
                <a:lnTo>
                  <a:pt x="3081" y="490"/>
                </a:lnTo>
                <a:lnTo>
                  <a:pt x="3082" y="490"/>
                </a:lnTo>
                <a:lnTo>
                  <a:pt x="3082" y="490"/>
                </a:lnTo>
                <a:lnTo>
                  <a:pt x="3083" y="490"/>
                </a:lnTo>
                <a:lnTo>
                  <a:pt x="3083" y="489"/>
                </a:lnTo>
                <a:lnTo>
                  <a:pt x="3083" y="490"/>
                </a:lnTo>
                <a:lnTo>
                  <a:pt x="3084" y="491"/>
                </a:lnTo>
                <a:lnTo>
                  <a:pt x="3084" y="491"/>
                </a:lnTo>
                <a:lnTo>
                  <a:pt x="3085" y="491"/>
                </a:lnTo>
                <a:lnTo>
                  <a:pt x="3085" y="492"/>
                </a:lnTo>
                <a:lnTo>
                  <a:pt x="3085" y="492"/>
                </a:lnTo>
                <a:lnTo>
                  <a:pt x="3086" y="492"/>
                </a:lnTo>
                <a:lnTo>
                  <a:pt x="3086" y="492"/>
                </a:lnTo>
                <a:lnTo>
                  <a:pt x="3088" y="494"/>
                </a:lnTo>
                <a:lnTo>
                  <a:pt x="3088" y="494"/>
                </a:lnTo>
                <a:lnTo>
                  <a:pt x="3088" y="494"/>
                </a:lnTo>
                <a:lnTo>
                  <a:pt x="3089" y="495"/>
                </a:lnTo>
                <a:lnTo>
                  <a:pt x="3089" y="495"/>
                </a:lnTo>
                <a:lnTo>
                  <a:pt x="3090" y="496"/>
                </a:lnTo>
                <a:lnTo>
                  <a:pt x="3090" y="496"/>
                </a:lnTo>
                <a:lnTo>
                  <a:pt x="3091" y="495"/>
                </a:lnTo>
                <a:lnTo>
                  <a:pt x="3091" y="495"/>
                </a:lnTo>
                <a:lnTo>
                  <a:pt x="3091" y="495"/>
                </a:lnTo>
                <a:lnTo>
                  <a:pt x="3092" y="492"/>
                </a:lnTo>
                <a:lnTo>
                  <a:pt x="3092" y="490"/>
                </a:lnTo>
                <a:lnTo>
                  <a:pt x="3093" y="490"/>
                </a:lnTo>
                <a:lnTo>
                  <a:pt x="3093" y="487"/>
                </a:lnTo>
                <a:lnTo>
                  <a:pt x="3093" y="487"/>
                </a:lnTo>
                <a:lnTo>
                  <a:pt x="3094" y="487"/>
                </a:lnTo>
                <a:lnTo>
                  <a:pt x="3094" y="487"/>
                </a:lnTo>
                <a:lnTo>
                  <a:pt x="3095" y="488"/>
                </a:lnTo>
                <a:lnTo>
                  <a:pt x="3095" y="489"/>
                </a:lnTo>
                <a:lnTo>
                  <a:pt x="3095" y="491"/>
                </a:lnTo>
                <a:lnTo>
                  <a:pt x="3097" y="491"/>
                </a:lnTo>
                <a:lnTo>
                  <a:pt x="3097" y="492"/>
                </a:lnTo>
                <a:lnTo>
                  <a:pt x="3098" y="494"/>
                </a:lnTo>
                <a:lnTo>
                  <a:pt x="3098" y="494"/>
                </a:lnTo>
                <a:lnTo>
                  <a:pt x="3098" y="494"/>
                </a:lnTo>
                <a:lnTo>
                  <a:pt x="3099" y="494"/>
                </a:lnTo>
                <a:lnTo>
                  <a:pt x="3099" y="494"/>
                </a:lnTo>
                <a:lnTo>
                  <a:pt x="3100" y="494"/>
                </a:lnTo>
                <a:lnTo>
                  <a:pt x="3100" y="494"/>
                </a:lnTo>
                <a:lnTo>
                  <a:pt x="3100" y="492"/>
                </a:lnTo>
                <a:lnTo>
                  <a:pt x="3101" y="491"/>
                </a:lnTo>
                <a:lnTo>
                  <a:pt x="3101" y="491"/>
                </a:lnTo>
                <a:lnTo>
                  <a:pt x="3102" y="491"/>
                </a:lnTo>
                <a:lnTo>
                  <a:pt x="3102" y="491"/>
                </a:lnTo>
                <a:lnTo>
                  <a:pt x="3102" y="491"/>
                </a:lnTo>
                <a:lnTo>
                  <a:pt x="3103" y="491"/>
                </a:lnTo>
                <a:lnTo>
                  <a:pt x="3103" y="490"/>
                </a:lnTo>
                <a:lnTo>
                  <a:pt x="3104" y="489"/>
                </a:lnTo>
                <a:lnTo>
                  <a:pt x="3104" y="489"/>
                </a:lnTo>
                <a:lnTo>
                  <a:pt x="3106" y="488"/>
                </a:lnTo>
                <a:lnTo>
                  <a:pt x="3106" y="488"/>
                </a:lnTo>
                <a:lnTo>
                  <a:pt x="3106" y="489"/>
                </a:lnTo>
                <a:lnTo>
                  <a:pt x="3107" y="488"/>
                </a:lnTo>
                <a:lnTo>
                  <a:pt x="3107" y="489"/>
                </a:lnTo>
                <a:lnTo>
                  <a:pt x="3108" y="490"/>
                </a:lnTo>
                <a:lnTo>
                  <a:pt x="3108" y="492"/>
                </a:lnTo>
                <a:lnTo>
                  <a:pt x="3108" y="491"/>
                </a:lnTo>
                <a:lnTo>
                  <a:pt x="3109" y="491"/>
                </a:lnTo>
                <a:lnTo>
                  <a:pt x="3109" y="491"/>
                </a:lnTo>
                <a:lnTo>
                  <a:pt x="3110" y="490"/>
                </a:lnTo>
                <a:lnTo>
                  <a:pt x="3110" y="491"/>
                </a:lnTo>
                <a:lnTo>
                  <a:pt x="3110" y="491"/>
                </a:lnTo>
                <a:lnTo>
                  <a:pt x="3111" y="490"/>
                </a:lnTo>
                <a:lnTo>
                  <a:pt x="3111" y="490"/>
                </a:lnTo>
                <a:lnTo>
                  <a:pt x="3112" y="490"/>
                </a:lnTo>
                <a:lnTo>
                  <a:pt x="3112" y="489"/>
                </a:lnTo>
                <a:lnTo>
                  <a:pt x="3112" y="489"/>
                </a:lnTo>
                <a:lnTo>
                  <a:pt x="3113" y="489"/>
                </a:lnTo>
                <a:lnTo>
                  <a:pt x="3113" y="488"/>
                </a:lnTo>
                <a:lnTo>
                  <a:pt x="3115" y="489"/>
                </a:lnTo>
                <a:lnTo>
                  <a:pt x="3115" y="489"/>
                </a:lnTo>
                <a:lnTo>
                  <a:pt x="3115" y="490"/>
                </a:lnTo>
                <a:lnTo>
                  <a:pt x="3116" y="491"/>
                </a:lnTo>
                <a:lnTo>
                  <a:pt x="3116" y="491"/>
                </a:lnTo>
                <a:lnTo>
                  <a:pt x="3117" y="491"/>
                </a:lnTo>
                <a:lnTo>
                  <a:pt x="3117" y="491"/>
                </a:lnTo>
                <a:lnTo>
                  <a:pt x="3118" y="492"/>
                </a:lnTo>
                <a:lnTo>
                  <a:pt x="3118" y="492"/>
                </a:lnTo>
                <a:lnTo>
                  <a:pt x="3118" y="494"/>
                </a:lnTo>
                <a:lnTo>
                  <a:pt x="3119" y="495"/>
                </a:lnTo>
                <a:lnTo>
                  <a:pt x="3119" y="495"/>
                </a:lnTo>
                <a:lnTo>
                  <a:pt x="3120" y="496"/>
                </a:lnTo>
                <a:lnTo>
                  <a:pt x="3120" y="495"/>
                </a:lnTo>
                <a:lnTo>
                  <a:pt x="3120" y="496"/>
                </a:lnTo>
                <a:lnTo>
                  <a:pt x="3121" y="494"/>
                </a:lnTo>
                <a:lnTo>
                  <a:pt x="3121" y="494"/>
                </a:lnTo>
                <a:lnTo>
                  <a:pt x="3122" y="492"/>
                </a:lnTo>
                <a:lnTo>
                  <a:pt x="3122" y="492"/>
                </a:lnTo>
                <a:lnTo>
                  <a:pt x="3122" y="491"/>
                </a:lnTo>
                <a:lnTo>
                  <a:pt x="3123" y="490"/>
                </a:lnTo>
                <a:lnTo>
                  <a:pt x="3123" y="490"/>
                </a:lnTo>
                <a:lnTo>
                  <a:pt x="3125" y="490"/>
                </a:lnTo>
                <a:lnTo>
                  <a:pt x="3125" y="491"/>
                </a:lnTo>
                <a:lnTo>
                  <a:pt x="3125" y="492"/>
                </a:lnTo>
                <a:lnTo>
                  <a:pt x="3126" y="494"/>
                </a:lnTo>
                <a:lnTo>
                  <a:pt x="3126" y="494"/>
                </a:lnTo>
                <a:lnTo>
                  <a:pt x="3127" y="492"/>
                </a:lnTo>
                <a:lnTo>
                  <a:pt x="3127" y="491"/>
                </a:lnTo>
                <a:lnTo>
                  <a:pt x="3127" y="491"/>
                </a:lnTo>
                <a:lnTo>
                  <a:pt x="3128" y="492"/>
                </a:lnTo>
                <a:lnTo>
                  <a:pt x="3128" y="492"/>
                </a:lnTo>
                <a:lnTo>
                  <a:pt x="3129" y="494"/>
                </a:lnTo>
                <a:lnTo>
                  <a:pt x="3129" y="494"/>
                </a:lnTo>
                <a:lnTo>
                  <a:pt x="3129" y="494"/>
                </a:lnTo>
                <a:lnTo>
                  <a:pt x="3130" y="494"/>
                </a:lnTo>
                <a:lnTo>
                  <a:pt x="3130" y="495"/>
                </a:lnTo>
                <a:lnTo>
                  <a:pt x="3131" y="495"/>
                </a:lnTo>
                <a:lnTo>
                  <a:pt x="3131" y="495"/>
                </a:lnTo>
                <a:lnTo>
                  <a:pt x="3132" y="495"/>
                </a:lnTo>
                <a:lnTo>
                  <a:pt x="3132" y="494"/>
                </a:lnTo>
                <a:lnTo>
                  <a:pt x="3132" y="492"/>
                </a:lnTo>
                <a:lnTo>
                  <a:pt x="3134" y="492"/>
                </a:lnTo>
                <a:lnTo>
                  <a:pt x="3134" y="494"/>
                </a:lnTo>
                <a:lnTo>
                  <a:pt x="3135" y="495"/>
                </a:lnTo>
                <a:lnTo>
                  <a:pt x="3135" y="496"/>
                </a:lnTo>
                <a:lnTo>
                  <a:pt x="3135" y="495"/>
                </a:lnTo>
                <a:lnTo>
                  <a:pt x="3136" y="495"/>
                </a:lnTo>
                <a:lnTo>
                  <a:pt x="3136" y="495"/>
                </a:lnTo>
                <a:lnTo>
                  <a:pt x="3137" y="495"/>
                </a:lnTo>
                <a:lnTo>
                  <a:pt x="3137" y="494"/>
                </a:lnTo>
                <a:lnTo>
                  <a:pt x="3137" y="494"/>
                </a:lnTo>
                <a:lnTo>
                  <a:pt x="3138" y="495"/>
                </a:lnTo>
                <a:lnTo>
                  <a:pt x="3138" y="494"/>
                </a:lnTo>
                <a:lnTo>
                  <a:pt x="3139" y="495"/>
                </a:lnTo>
                <a:lnTo>
                  <a:pt x="3139" y="496"/>
                </a:lnTo>
                <a:lnTo>
                  <a:pt x="3139" y="497"/>
                </a:lnTo>
                <a:lnTo>
                  <a:pt x="3140" y="498"/>
                </a:lnTo>
                <a:lnTo>
                  <a:pt x="3140" y="498"/>
                </a:lnTo>
                <a:lnTo>
                  <a:pt x="3141" y="497"/>
                </a:lnTo>
                <a:lnTo>
                  <a:pt x="3141" y="498"/>
                </a:lnTo>
                <a:lnTo>
                  <a:pt x="3141" y="497"/>
                </a:lnTo>
                <a:lnTo>
                  <a:pt x="3143" y="496"/>
                </a:lnTo>
                <a:lnTo>
                  <a:pt x="3143" y="495"/>
                </a:lnTo>
                <a:lnTo>
                  <a:pt x="3144" y="495"/>
                </a:lnTo>
                <a:lnTo>
                  <a:pt x="3144" y="494"/>
                </a:lnTo>
                <a:lnTo>
                  <a:pt x="3144" y="494"/>
                </a:lnTo>
                <a:lnTo>
                  <a:pt x="3145" y="494"/>
                </a:lnTo>
                <a:lnTo>
                  <a:pt x="3145" y="494"/>
                </a:lnTo>
                <a:lnTo>
                  <a:pt x="3146" y="494"/>
                </a:lnTo>
                <a:lnTo>
                  <a:pt x="3146" y="494"/>
                </a:lnTo>
                <a:lnTo>
                  <a:pt x="3147" y="494"/>
                </a:lnTo>
                <a:lnTo>
                  <a:pt x="3147" y="494"/>
                </a:lnTo>
                <a:lnTo>
                  <a:pt x="3147" y="495"/>
                </a:lnTo>
                <a:lnTo>
                  <a:pt x="3148" y="495"/>
                </a:lnTo>
                <a:lnTo>
                  <a:pt x="3148" y="495"/>
                </a:lnTo>
                <a:lnTo>
                  <a:pt x="3149" y="494"/>
                </a:lnTo>
                <a:lnTo>
                  <a:pt x="3149" y="494"/>
                </a:lnTo>
                <a:lnTo>
                  <a:pt x="3149" y="492"/>
                </a:lnTo>
                <a:lnTo>
                  <a:pt x="3150" y="492"/>
                </a:lnTo>
                <a:lnTo>
                  <a:pt x="3150" y="492"/>
                </a:lnTo>
                <a:lnTo>
                  <a:pt x="3152" y="494"/>
                </a:lnTo>
                <a:lnTo>
                  <a:pt x="3152" y="494"/>
                </a:lnTo>
                <a:lnTo>
                  <a:pt x="3152" y="494"/>
                </a:lnTo>
                <a:lnTo>
                  <a:pt x="3153" y="494"/>
                </a:lnTo>
                <a:lnTo>
                  <a:pt x="3153" y="494"/>
                </a:lnTo>
                <a:lnTo>
                  <a:pt x="3154" y="494"/>
                </a:lnTo>
                <a:lnTo>
                  <a:pt x="3154" y="494"/>
                </a:lnTo>
                <a:lnTo>
                  <a:pt x="3154" y="495"/>
                </a:lnTo>
                <a:lnTo>
                  <a:pt x="3155" y="496"/>
                </a:lnTo>
                <a:lnTo>
                  <a:pt x="3155" y="495"/>
                </a:lnTo>
                <a:lnTo>
                  <a:pt x="3156" y="495"/>
                </a:lnTo>
                <a:lnTo>
                  <a:pt x="3156" y="496"/>
                </a:lnTo>
                <a:lnTo>
                  <a:pt x="3156" y="497"/>
                </a:lnTo>
                <a:lnTo>
                  <a:pt x="3157" y="496"/>
                </a:lnTo>
                <a:lnTo>
                  <a:pt x="3157" y="496"/>
                </a:lnTo>
                <a:lnTo>
                  <a:pt x="3158" y="495"/>
                </a:lnTo>
                <a:lnTo>
                  <a:pt x="3158" y="495"/>
                </a:lnTo>
                <a:lnTo>
                  <a:pt x="3158" y="495"/>
                </a:lnTo>
                <a:lnTo>
                  <a:pt x="3159" y="494"/>
                </a:lnTo>
                <a:lnTo>
                  <a:pt x="3159" y="492"/>
                </a:lnTo>
                <a:lnTo>
                  <a:pt x="3161" y="492"/>
                </a:lnTo>
                <a:lnTo>
                  <a:pt x="3161" y="492"/>
                </a:lnTo>
                <a:lnTo>
                  <a:pt x="3162" y="492"/>
                </a:lnTo>
                <a:lnTo>
                  <a:pt x="3162" y="494"/>
                </a:lnTo>
                <a:lnTo>
                  <a:pt x="3162" y="494"/>
                </a:lnTo>
                <a:lnTo>
                  <a:pt x="3163" y="495"/>
                </a:lnTo>
                <a:lnTo>
                  <a:pt x="3163" y="496"/>
                </a:lnTo>
                <a:lnTo>
                  <a:pt x="3164" y="496"/>
                </a:lnTo>
                <a:lnTo>
                  <a:pt x="3164" y="495"/>
                </a:lnTo>
                <a:lnTo>
                  <a:pt x="3164" y="495"/>
                </a:lnTo>
                <a:lnTo>
                  <a:pt x="3165" y="494"/>
                </a:lnTo>
                <a:lnTo>
                  <a:pt x="3165" y="494"/>
                </a:lnTo>
                <a:lnTo>
                  <a:pt x="3166" y="494"/>
                </a:lnTo>
                <a:lnTo>
                  <a:pt x="3166" y="492"/>
                </a:lnTo>
                <a:lnTo>
                  <a:pt x="3166" y="491"/>
                </a:lnTo>
                <a:lnTo>
                  <a:pt x="3167" y="491"/>
                </a:lnTo>
                <a:lnTo>
                  <a:pt x="3167" y="492"/>
                </a:lnTo>
                <a:lnTo>
                  <a:pt x="3168" y="491"/>
                </a:lnTo>
                <a:lnTo>
                  <a:pt x="3168" y="491"/>
                </a:lnTo>
                <a:lnTo>
                  <a:pt x="3168" y="490"/>
                </a:lnTo>
                <a:lnTo>
                  <a:pt x="3170" y="490"/>
                </a:lnTo>
                <a:lnTo>
                  <a:pt x="3170" y="491"/>
                </a:lnTo>
                <a:lnTo>
                  <a:pt x="3171" y="491"/>
                </a:lnTo>
                <a:lnTo>
                  <a:pt x="3171" y="491"/>
                </a:lnTo>
                <a:lnTo>
                  <a:pt x="3171" y="491"/>
                </a:lnTo>
                <a:lnTo>
                  <a:pt x="3172" y="491"/>
                </a:lnTo>
                <a:lnTo>
                  <a:pt x="3172" y="494"/>
                </a:lnTo>
                <a:lnTo>
                  <a:pt x="3173" y="494"/>
                </a:lnTo>
                <a:lnTo>
                  <a:pt x="3173" y="492"/>
                </a:lnTo>
                <a:lnTo>
                  <a:pt x="3174" y="491"/>
                </a:lnTo>
                <a:lnTo>
                  <a:pt x="3174" y="491"/>
                </a:lnTo>
                <a:lnTo>
                  <a:pt x="3174" y="492"/>
                </a:lnTo>
                <a:lnTo>
                  <a:pt x="3175" y="492"/>
                </a:lnTo>
                <a:lnTo>
                  <a:pt x="3175" y="492"/>
                </a:lnTo>
                <a:lnTo>
                  <a:pt x="3176" y="494"/>
                </a:lnTo>
                <a:lnTo>
                  <a:pt x="3176" y="495"/>
                </a:lnTo>
                <a:lnTo>
                  <a:pt x="3176" y="496"/>
                </a:lnTo>
                <a:lnTo>
                  <a:pt x="3177" y="496"/>
                </a:lnTo>
                <a:lnTo>
                  <a:pt x="3177" y="496"/>
                </a:lnTo>
                <a:lnTo>
                  <a:pt x="3179" y="496"/>
                </a:lnTo>
                <a:lnTo>
                  <a:pt x="3179" y="497"/>
                </a:lnTo>
                <a:lnTo>
                  <a:pt x="3179" y="496"/>
                </a:lnTo>
                <a:lnTo>
                  <a:pt x="3180" y="497"/>
                </a:lnTo>
                <a:lnTo>
                  <a:pt x="3180" y="498"/>
                </a:lnTo>
                <a:lnTo>
                  <a:pt x="3181" y="498"/>
                </a:lnTo>
                <a:lnTo>
                  <a:pt x="3181" y="498"/>
                </a:lnTo>
                <a:lnTo>
                  <a:pt x="3181" y="498"/>
                </a:lnTo>
                <a:lnTo>
                  <a:pt x="3182" y="498"/>
                </a:lnTo>
                <a:lnTo>
                  <a:pt x="3182" y="496"/>
                </a:lnTo>
                <a:lnTo>
                  <a:pt x="3183" y="496"/>
                </a:lnTo>
                <a:lnTo>
                  <a:pt x="3183" y="497"/>
                </a:lnTo>
                <a:lnTo>
                  <a:pt x="3183" y="496"/>
                </a:lnTo>
                <a:lnTo>
                  <a:pt x="3184" y="496"/>
                </a:lnTo>
                <a:lnTo>
                  <a:pt x="3184" y="496"/>
                </a:lnTo>
                <a:lnTo>
                  <a:pt x="3185" y="497"/>
                </a:lnTo>
                <a:lnTo>
                  <a:pt x="3185" y="498"/>
                </a:lnTo>
                <a:lnTo>
                  <a:pt x="3185" y="499"/>
                </a:lnTo>
                <a:lnTo>
                  <a:pt x="3186" y="499"/>
                </a:lnTo>
                <a:lnTo>
                  <a:pt x="3186" y="498"/>
                </a:lnTo>
                <a:lnTo>
                  <a:pt x="3188" y="499"/>
                </a:lnTo>
                <a:lnTo>
                  <a:pt x="3188" y="499"/>
                </a:lnTo>
                <a:lnTo>
                  <a:pt x="3189" y="500"/>
                </a:lnTo>
                <a:lnTo>
                  <a:pt x="3189" y="500"/>
                </a:lnTo>
                <a:lnTo>
                  <a:pt x="3189" y="499"/>
                </a:lnTo>
                <a:lnTo>
                  <a:pt x="3190" y="498"/>
                </a:lnTo>
                <a:lnTo>
                  <a:pt x="3190" y="497"/>
                </a:lnTo>
                <a:lnTo>
                  <a:pt x="3191" y="495"/>
                </a:lnTo>
                <a:lnTo>
                  <a:pt x="3191" y="494"/>
                </a:lnTo>
                <a:lnTo>
                  <a:pt x="3191" y="494"/>
                </a:lnTo>
                <a:lnTo>
                  <a:pt x="3192" y="492"/>
                </a:lnTo>
                <a:lnTo>
                  <a:pt x="3192" y="494"/>
                </a:lnTo>
                <a:lnTo>
                  <a:pt x="3193" y="494"/>
                </a:lnTo>
                <a:lnTo>
                  <a:pt x="3193" y="495"/>
                </a:lnTo>
                <a:lnTo>
                  <a:pt x="3193" y="495"/>
                </a:lnTo>
                <a:lnTo>
                  <a:pt x="3194" y="496"/>
                </a:lnTo>
                <a:lnTo>
                  <a:pt x="3194" y="496"/>
                </a:lnTo>
                <a:lnTo>
                  <a:pt x="3195" y="496"/>
                </a:lnTo>
                <a:lnTo>
                  <a:pt x="3195" y="496"/>
                </a:lnTo>
                <a:lnTo>
                  <a:pt x="3195" y="497"/>
                </a:lnTo>
                <a:lnTo>
                  <a:pt x="3197" y="496"/>
                </a:lnTo>
                <a:lnTo>
                  <a:pt x="3197" y="497"/>
                </a:lnTo>
                <a:lnTo>
                  <a:pt x="3198" y="498"/>
                </a:lnTo>
                <a:lnTo>
                  <a:pt x="3198" y="500"/>
                </a:lnTo>
                <a:lnTo>
                  <a:pt x="3198" y="501"/>
                </a:lnTo>
                <a:lnTo>
                  <a:pt x="3199" y="500"/>
                </a:lnTo>
                <a:lnTo>
                  <a:pt x="3199" y="500"/>
                </a:lnTo>
                <a:lnTo>
                  <a:pt x="3200" y="499"/>
                </a:lnTo>
                <a:lnTo>
                  <a:pt x="3200" y="499"/>
                </a:lnTo>
                <a:lnTo>
                  <a:pt x="3200" y="498"/>
                </a:lnTo>
                <a:lnTo>
                  <a:pt x="3201" y="497"/>
                </a:lnTo>
                <a:lnTo>
                  <a:pt x="3201" y="497"/>
                </a:lnTo>
                <a:lnTo>
                  <a:pt x="3202" y="497"/>
                </a:lnTo>
                <a:lnTo>
                  <a:pt x="3202" y="497"/>
                </a:lnTo>
                <a:lnTo>
                  <a:pt x="3203" y="496"/>
                </a:lnTo>
                <a:lnTo>
                  <a:pt x="3203" y="495"/>
                </a:lnTo>
                <a:lnTo>
                  <a:pt x="3203" y="495"/>
                </a:lnTo>
                <a:lnTo>
                  <a:pt x="3204" y="495"/>
                </a:lnTo>
                <a:lnTo>
                  <a:pt x="3204" y="495"/>
                </a:lnTo>
                <a:lnTo>
                  <a:pt x="3206" y="494"/>
                </a:lnTo>
                <a:lnTo>
                  <a:pt x="3206" y="492"/>
                </a:lnTo>
                <a:lnTo>
                  <a:pt x="3206" y="494"/>
                </a:lnTo>
                <a:lnTo>
                  <a:pt x="3207" y="496"/>
                </a:lnTo>
                <a:lnTo>
                  <a:pt x="3207" y="495"/>
                </a:lnTo>
                <a:lnTo>
                  <a:pt x="3208" y="495"/>
                </a:lnTo>
                <a:lnTo>
                  <a:pt x="3208" y="495"/>
                </a:lnTo>
                <a:lnTo>
                  <a:pt x="3208" y="494"/>
                </a:lnTo>
                <a:lnTo>
                  <a:pt x="3209" y="495"/>
                </a:lnTo>
                <a:lnTo>
                  <a:pt x="3209" y="496"/>
                </a:lnTo>
                <a:lnTo>
                  <a:pt x="3210" y="496"/>
                </a:lnTo>
                <a:lnTo>
                  <a:pt x="3210" y="495"/>
                </a:lnTo>
                <a:lnTo>
                  <a:pt x="3210" y="496"/>
                </a:lnTo>
                <a:lnTo>
                  <a:pt x="3211" y="497"/>
                </a:lnTo>
                <a:lnTo>
                  <a:pt x="3211" y="497"/>
                </a:lnTo>
                <a:lnTo>
                  <a:pt x="3212" y="498"/>
                </a:lnTo>
                <a:lnTo>
                  <a:pt x="3212" y="498"/>
                </a:lnTo>
                <a:lnTo>
                  <a:pt x="3212" y="496"/>
                </a:lnTo>
                <a:lnTo>
                  <a:pt x="3213" y="497"/>
                </a:lnTo>
                <a:lnTo>
                  <a:pt x="3213" y="497"/>
                </a:lnTo>
                <a:lnTo>
                  <a:pt x="3215" y="498"/>
                </a:lnTo>
                <a:lnTo>
                  <a:pt x="3215" y="497"/>
                </a:lnTo>
                <a:lnTo>
                  <a:pt x="3215" y="498"/>
                </a:lnTo>
                <a:lnTo>
                  <a:pt x="3216" y="497"/>
                </a:lnTo>
                <a:lnTo>
                  <a:pt x="3216" y="498"/>
                </a:lnTo>
                <a:lnTo>
                  <a:pt x="3217" y="498"/>
                </a:lnTo>
                <a:lnTo>
                  <a:pt x="3217" y="497"/>
                </a:lnTo>
                <a:lnTo>
                  <a:pt x="3218" y="497"/>
                </a:lnTo>
                <a:lnTo>
                  <a:pt x="3218" y="496"/>
                </a:lnTo>
                <a:lnTo>
                  <a:pt x="3218" y="496"/>
                </a:lnTo>
                <a:lnTo>
                  <a:pt x="3219" y="496"/>
                </a:lnTo>
                <a:lnTo>
                  <a:pt x="3219" y="497"/>
                </a:lnTo>
                <a:lnTo>
                  <a:pt x="3220" y="498"/>
                </a:lnTo>
                <a:lnTo>
                  <a:pt x="3220" y="497"/>
                </a:lnTo>
                <a:lnTo>
                  <a:pt x="3220" y="496"/>
                </a:lnTo>
                <a:lnTo>
                  <a:pt x="3221" y="497"/>
                </a:lnTo>
                <a:lnTo>
                  <a:pt x="3221" y="497"/>
                </a:lnTo>
                <a:lnTo>
                  <a:pt x="3222" y="498"/>
                </a:lnTo>
                <a:lnTo>
                  <a:pt x="3222" y="499"/>
                </a:lnTo>
                <a:lnTo>
                  <a:pt x="3222" y="500"/>
                </a:lnTo>
                <a:lnTo>
                  <a:pt x="3224" y="500"/>
                </a:lnTo>
                <a:lnTo>
                  <a:pt x="3224" y="500"/>
                </a:lnTo>
                <a:lnTo>
                  <a:pt x="3225" y="500"/>
                </a:lnTo>
                <a:lnTo>
                  <a:pt x="3225" y="499"/>
                </a:lnTo>
                <a:lnTo>
                  <a:pt x="3225" y="501"/>
                </a:lnTo>
                <a:lnTo>
                  <a:pt x="3226" y="500"/>
                </a:lnTo>
                <a:lnTo>
                  <a:pt x="3226" y="503"/>
                </a:lnTo>
                <a:lnTo>
                  <a:pt x="3227" y="503"/>
                </a:lnTo>
                <a:lnTo>
                  <a:pt x="3227" y="503"/>
                </a:lnTo>
                <a:lnTo>
                  <a:pt x="3227" y="503"/>
                </a:lnTo>
                <a:lnTo>
                  <a:pt x="3228" y="504"/>
                </a:lnTo>
                <a:lnTo>
                  <a:pt x="3228" y="505"/>
                </a:lnTo>
                <a:lnTo>
                  <a:pt x="3229" y="506"/>
                </a:lnTo>
                <a:lnTo>
                  <a:pt x="3229" y="507"/>
                </a:lnTo>
                <a:lnTo>
                  <a:pt x="3230" y="507"/>
                </a:lnTo>
                <a:lnTo>
                  <a:pt x="3230" y="507"/>
                </a:lnTo>
                <a:lnTo>
                  <a:pt x="3230" y="508"/>
                </a:lnTo>
                <a:lnTo>
                  <a:pt x="3231" y="507"/>
                </a:lnTo>
                <a:lnTo>
                  <a:pt x="3231" y="506"/>
                </a:lnTo>
                <a:lnTo>
                  <a:pt x="3233" y="506"/>
                </a:lnTo>
                <a:lnTo>
                  <a:pt x="3233" y="506"/>
                </a:lnTo>
                <a:lnTo>
                  <a:pt x="3233" y="506"/>
                </a:lnTo>
                <a:lnTo>
                  <a:pt x="3234" y="505"/>
                </a:lnTo>
                <a:lnTo>
                  <a:pt x="3234" y="504"/>
                </a:lnTo>
                <a:lnTo>
                  <a:pt x="3235" y="504"/>
                </a:lnTo>
                <a:lnTo>
                  <a:pt x="3235" y="503"/>
                </a:lnTo>
                <a:lnTo>
                  <a:pt x="3235" y="503"/>
                </a:lnTo>
                <a:lnTo>
                  <a:pt x="3236" y="504"/>
                </a:lnTo>
                <a:lnTo>
                  <a:pt x="3236" y="504"/>
                </a:lnTo>
                <a:lnTo>
                  <a:pt x="3237" y="504"/>
                </a:lnTo>
                <a:lnTo>
                  <a:pt x="3237" y="505"/>
                </a:lnTo>
                <a:lnTo>
                  <a:pt x="3237" y="504"/>
                </a:lnTo>
                <a:lnTo>
                  <a:pt x="3238" y="503"/>
                </a:lnTo>
                <a:lnTo>
                  <a:pt x="3238" y="501"/>
                </a:lnTo>
                <a:lnTo>
                  <a:pt x="3239" y="501"/>
                </a:lnTo>
                <a:lnTo>
                  <a:pt x="3239" y="501"/>
                </a:lnTo>
                <a:lnTo>
                  <a:pt x="3239" y="500"/>
                </a:lnTo>
                <a:lnTo>
                  <a:pt x="3240" y="500"/>
                </a:lnTo>
                <a:lnTo>
                  <a:pt x="3240" y="500"/>
                </a:lnTo>
                <a:lnTo>
                  <a:pt x="3242" y="500"/>
                </a:lnTo>
                <a:lnTo>
                  <a:pt x="3242" y="500"/>
                </a:lnTo>
                <a:lnTo>
                  <a:pt x="3242" y="501"/>
                </a:lnTo>
                <a:lnTo>
                  <a:pt x="3243" y="503"/>
                </a:lnTo>
                <a:lnTo>
                  <a:pt x="3243" y="505"/>
                </a:lnTo>
                <a:lnTo>
                  <a:pt x="3244" y="506"/>
                </a:lnTo>
                <a:lnTo>
                  <a:pt x="3244" y="507"/>
                </a:lnTo>
                <a:lnTo>
                  <a:pt x="3245" y="507"/>
                </a:lnTo>
                <a:lnTo>
                  <a:pt x="3245" y="507"/>
                </a:lnTo>
                <a:lnTo>
                  <a:pt x="3245" y="506"/>
                </a:lnTo>
                <a:lnTo>
                  <a:pt x="3246" y="505"/>
                </a:lnTo>
                <a:lnTo>
                  <a:pt x="3246" y="505"/>
                </a:lnTo>
                <a:lnTo>
                  <a:pt x="3247" y="503"/>
                </a:lnTo>
                <a:lnTo>
                  <a:pt x="3247" y="501"/>
                </a:lnTo>
                <a:lnTo>
                  <a:pt x="3247" y="501"/>
                </a:lnTo>
                <a:lnTo>
                  <a:pt x="3248" y="503"/>
                </a:lnTo>
                <a:lnTo>
                  <a:pt x="3248" y="503"/>
                </a:lnTo>
                <a:lnTo>
                  <a:pt x="3249" y="503"/>
                </a:lnTo>
                <a:lnTo>
                  <a:pt x="3249" y="503"/>
                </a:lnTo>
                <a:lnTo>
                  <a:pt x="3249" y="504"/>
                </a:lnTo>
                <a:lnTo>
                  <a:pt x="3251" y="505"/>
                </a:lnTo>
                <a:lnTo>
                  <a:pt x="3251" y="506"/>
                </a:lnTo>
                <a:lnTo>
                  <a:pt x="3252" y="506"/>
                </a:lnTo>
                <a:lnTo>
                  <a:pt x="3252" y="505"/>
                </a:lnTo>
                <a:lnTo>
                  <a:pt x="3252" y="504"/>
                </a:lnTo>
                <a:lnTo>
                  <a:pt x="3253" y="503"/>
                </a:lnTo>
                <a:lnTo>
                  <a:pt x="3253" y="501"/>
                </a:lnTo>
                <a:lnTo>
                  <a:pt x="3254" y="500"/>
                </a:lnTo>
                <a:lnTo>
                  <a:pt x="3254" y="500"/>
                </a:lnTo>
                <a:lnTo>
                  <a:pt x="3254" y="500"/>
                </a:lnTo>
                <a:lnTo>
                  <a:pt x="3255" y="500"/>
                </a:lnTo>
                <a:lnTo>
                  <a:pt x="3255" y="500"/>
                </a:lnTo>
                <a:lnTo>
                  <a:pt x="3256" y="501"/>
                </a:lnTo>
                <a:lnTo>
                  <a:pt x="3256" y="503"/>
                </a:lnTo>
                <a:lnTo>
                  <a:pt x="3256" y="503"/>
                </a:lnTo>
                <a:lnTo>
                  <a:pt x="3257" y="503"/>
                </a:lnTo>
                <a:lnTo>
                  <a:pt x="3257" y="501"/>
                </a:lnTo>
                <a:lnTo>
                  <a:pt x="3258" y="500"/>
                </a:lnTo>
                <a:lnTo>
                  <a:pt x="3258" y="499"/>
                </a:lnTo>
                <a:lnTo>
                  <a:pt x="3260" y="499"/>
                </a:lnTo>
                <a:lnTo>
                  <a:pt x="3260" y="499"/>
                </a:lnTo>
                <a:lnTo>
                  <a:pt x="3260" y="499"/>
                </a:lnTo>
                <a:lnTo>
                  <a:pt x="3261" y="499"/>
                </a:lnTo>
                <a:lnTo>
                  <a:pt x="3261" y="498"/>
                </a:lnTo>
                <a:lnTo>
                  <a:pt x="3262" y="497"/>
                </a:lnTo>
                <a:lnTo>
                  <a:pt x="3262" y="497"/>
                </a:lnTo>
                <a:lnTo>
                  <a:pt x="3262" y="496"/>
                </a:lnTo>
                <a:lnTo>
                  <a:pt x="3263" y="495"/>
                </a:lnTo>
                <a:lnTo>
                  <a:pt x="3263" y="495"/>
                </a:lnTo>
                <a:lnTo>
                  <a:pt x="3264" y="495"/>
                </a:lnTo>
                <a:lnTo>
                  <a:pt x="3264" y="496"/>
                </a:lnTo>
                <a:lnTo>
                  <a:pt x="3264" y="496"/>
                </a:lnTo>
                <a:lnTo>
                  <a:pt x="3265" y="495"/>
                </a:lnTo>
                <a:lnTo>
                  <a:pt x="3265" y="496"/>
                </a:lnTo>
                <a:lnTo>
                  <a:pt x="3266" y="496"/>
                </a:lnTo>
                <a:lnTo>
                  <a:pt x="3266" y="496"/>
                </a:lnTo>
                <a:lnTo>
                  <a:pt x="3266" y="497"/>
                </a:lnTo>
                <a:lnTo>
                  <a:pt x="3267" y="497"/>
                </a:lnTo>
                <a:lnTo>
                  <a:pt x="3267" y="497"/>
                </a:lnTo>
                <a:lnTo>
                  <a:pt x="3269" y="497"/>
                </a:lnTo>
                <a:lnTo>
                  <a:pt x="3269" y="498"/>
                </a:lnTo>
                <a:lnTo>
                  <a:pt x="3269" y="497"/>
                </a:lnTo>
                <a:lnTo>
                  <a:pt x="3270" y="496"/>
                </a:lnTo>
                <a:lnTo>
                  <a:pt x="3270" y="496"/>
                </a:lnTo>
                <a:lnTo>
                  <a:pt x="3271" y="495"/>
                </a:lnTo>
                <a:lnTo>
                  <a:pt x="3271" y="495"/>
                </a:lnTo>
                <a:lnTo>
                  <a:pt x="3271" y="494"/>
                </a:lnTo>
                <a:lnTo>
                  <a:pt x="3272" y="494"/>
                </a:lnTo>
                <a:lnTo>
                  <a:pt x="3272" y="494"/>
                </a:lnTo>
                <a:lnTo>
                  <a:pt x="3273" y="494"/>
                </a:lnTo>
                <a:lnTo>
                  <a:pt x="3273" y="494"/>
                </a:lnTo>
                <a:lnTo>
                  <a:pt x="3274" y="494"/>
                </a:lnTo>
                <a:lnTo>
                  <a:pt x="3274" y="495"/>
                </a:lnTo>
                <a:lnTo>
                  <a:pt x="3274" y="494"/>
                </a:lnTo>
                <a:lnTo>
                  <a:pt x="3275" y="495"/>
                </a:lnTo>
                <a:lnTo>
                  <a:pt x="3275" y="495"/>
                </a:lnTo>
                <a:lnTo>
                  <a:pt x="3276" y="495"/>
                </a:lnTo>
                <a:lnTo>
                  <a:pt x="3276" y="495"/>
                </a:lnTo>
                <a:lnTo>
                  <a:pt x="3276" y="495"/>
                </a:lnTo>
                <a:lnTo>
                  <a:pt x="3278" y="496"/>
                </a:lnTo>
                <a:lnTo>
                  <a:pt x="3278" y="496"/>
                </a:lnTo>
                <a:lnTo>
                  <a:pt x="3279" y="496"/>
                </a:lnTo>
                <a:lnTo>
                  <a:pt x="3279" y="496"/>
                </a:lnTo>
                <a:lnTo>
                  <a:pt x="3279" y="496"/>
                </a:lnTo>
                <a:lnTo>
                  <a:pt x="3280" y="496"/>
                </a:lnTo>
                <a:lnTo>
                  <a:pt x="3280" y="495"/>
                </a:lnTo>
                <a:lnTo>
                  <a:pt x="3281" y="495"/>
                </a:lnTo>
                <a:lnTo>
                  <a:pt x="3281" y="495"/>
                </a:lnTo>
                <a:lnTo>
                  <a:pt x="3281" y="494"/>
                </a:lnTo>
                <a:lnTo>
                  <a:pt x="3282" y="492"/>
                </a:lnTo>
                <a:lnTo>
                  <a:pt x="3282" y="492"/>
                </a:lnTo>
                <a:lnTo>
                  <a:pt x="3283" y="491"/>
                </a:lnTo>
                <a:lnTo>
                  <a:pt x="3283" y="492"/>
                </a:lnTo>
                <a:lnTo>
                  <a:pt x="3283" y="494"/>
                </a:lnTo>
                <a:lnTo>
                  <a:pt x="3284" y="495"/>
                </a:lnTo>
                <a:lnTo>
                  <a:pt x="3284" y="497"/>
                </a:lnTo>
                <a:lnTo>
                  <a:pt x="3285" y="497"/>
                </a:lnTo>
                <a:lnTo>
                  <a:pt x="3285" y="498"/>
                </a:lnTo>
                <a:lnTo>
                  <a:pt x="3285" y="497"/>
                </a:lnTo>
                <a:lnTo>
                  <a:pt x="3287" y="497"/>
                </a:lnTo>
                <a:lnTo>
                  <a:pt x="3287" y="495"/>
                </a:lnTo>
                <a:lnTo>
                  <a:pt x="3288" y="495"/>
                </a:lnTo>
                <a:lnTo>
                  <a:pt x="3288" y="494"/>
                </a:lnTo>
                <a:lnTo>
                  <a:pt x="3289" y="494"/>
                </a:lnTo>
                <a:lnTo>
                  <a:pt x="3289" y="494"/>
                </a:lnTo>
                <a:lnTo>
                  <a:pt x="3289" y="492"/>
                </a:lnTo>
                <a:lnTo>
                  <a:pt x="3290" y="492"/>
                </a:lnTo>
                <a:lnTo>
                  <a:pt x="3290" y="491"/>
                </a:lnTo>
                <a:lnTo>
                  <a:pt x="3291" y="491"/>
                </a:lnTo>
                <a:lnTo>
                  <a:pt x="3291" y="489"/>
                </a:lnTo>
                <a:lnTo>
                  <a:pt x="3291" y="490"/>
                </a:lnTo>
                <a:lnTo>
                  <a:pt x="3292" y="490"/>
                </a:lnTo>
                <a:lnTo>
                  <a:pt x="3292" y="491"/>
                </a:lnTo>
                <a:lnTo>
                  <a:pt x="3293" y="491"/>
                </a:lnTo>
                <a:lnTo>
                  <a:pt x="3293" y="491"/>
                </a:lnTo>
                <a:lnTo>
                  <a:pt x="3293" y="490"/>
                </a:lnTo>
                <a:lnTo>
                  <a:pt x="3294" y="490"/>
                </a:lnTo>
                <a:lnTo>
                  <a:pt x="3294" y="490"/>
                </a:lnTo>
                <a:lnTo>
                  <a:pt x="3296" y="491"/>
                </a:lnTo>
                <a:lnTo>
                  <a:pt x="3296" y="491"/>
                </a:lnTo>
                <a:lnTo>
                  <a:pt x="3296" y="491"/>
                </a:lnTo>
                <a:lnTo>
                  <a:pt x="3297" y="491"/>
                </a:lnTo>
                <a:lnTo>
                  <a:pt x="3297" y="492"/>
                </a:lnTo>
                <a:lnTo>
                  <a:pt x="3298" y="492"/>
                </a:lnTo>
                <a:lnTo>
                  <a:pt x="3298" y="492"/>
                </a:lnTo>
                <a:lnTo>
                  <a:pt x="3298" y="494"/>
                </a:lnTo>
                <a:lnTo>
                  <a:pt x="3299" y="492"/>
                </a:lnTo>
                <a:lnTo>
                  <a:pt x="3299" y="492"/>
                </a:lnTo>
                <a:lnTo>
                  <a:pt x="3300" y="491"/>
                </a:lnTo>
                <a:lnTo>
                  <a:pt x="3300" y="491"/>
                </a:lnTo>
                <a:lnTo>
                  <a:pt x="3301" y="491"/>
                </a:lnTo>
                <a:lnTo>
                  <a:pt x="3301" y="491"/>
                </a:lnTo>
                <a:lnTo>
                  <a:pt x="3301" y="490"/>
                </a:lnTo>
                <a:lnTo>
                  <a:pt x="3302" y="491"/>
                </a:lnTo>
                <a:lnTo>
                  <a:pt x="3302" y="492"/>
                </a:lnTo>
                <a:lnTo>
                  <a:pt x="3303" y="494"/>
                </a:lnTo>
                <a:lnTo>
                  <a:pt x="3303" y="495"/>
                </a:lnTo>
                <a:lnTo>
                  <a:pt x="3303" y="495"/>
                </a:lnTo>
                <a:lnTo>
                  <a:pt x="3305" y="495"/>
                </a:lnTo>
                <a:lnTo>
                  <a:pt x="3305" y="492"/>
                </a:lnTo>
                <a:lnTo>
                  <a:pt x="3306" y="491"/>
                </a:lnTo>
                <a:lnTo>
                  <a:pt x="3306" y="491"/>
                </a:lnTo>
                <a:lnTo>
                  <a:pt x="3306" y="490"/>
                </a:lnTo>
                <a:lnTo>
                  <a:pt x="3307" y="491"/>
                </a:lnTo>
                <a:lnTo>
                  <a:pt x="3307" y="490"/>
                </a:lnTo>
                <a:lnTo>
                  <a:pt x="3308" y="491"/>
                </a:lnTo>
                <a:lnTo>
                  <a:pt x="3308" y="491"/>
                </a:lnTo>
                <a:lnTo>
                  <a:pt x="3308" y="492"/>
                </a:lnTo>
                <a:lnTo>
                  <a:pt x="3309" y="491"/>
                </a:lnTo>
                <a:lnTo>
                  <a:pt x="3309" y="491"/>
                </a:lnTo>
                <a:lnTo>
                  <a:pt x="3310" y="491"/>
                </a:lnTo>
                <a:lnTo>
                  <a:pt x="3310" y="492"/>
                </a:lnTo>
                <a:lnTo>
                  <a:pt x="3310" y="491"/>
                </a:lnTo>
                <a:lnTo>
                  <a:pt x="3311" y="491"/>
                </a:lnTo>
                <a:lnTo>
                  <a:pt x="3311" y="490"/>
                </a:lnTo>
                <a:lnTo>
                  <a:pt x="3312" y="490"/>
                </a:lnTo>
                <a:lnTo>
                  <a:pt x="3312" y="489"/>
                </a:lnTo>
                <a:lnTo>
                  <a:pt x="3312" y="488"/>
                </a:lnTo>
                <a:lnTo>
                  <a:pt x="3314" y="488"/>
                </a:lnTo>
                <a:lnTo>
                  <a:pt x="3314" y="489"/>
                </a:lnTo>
                <a:lnTo>
                  <a:pt x="3315" y="487"/>
                </a:lnTo>
                <a:lnTo>
                  <a:pt x="3315" y="486"/>
                </a:lnTo>
                <a:lnTo>
                  <a:pt x="3316" y="486"/>
                </a:lnTo>
                <a:lnTo>
                  <a:pt x="3316" y="486"/>
                </a:lnTo>
                <a:lnTo>
                  <a:pt x="3316" y="486"/>
                </a:lnTo>
                <a:lnTo>
                  <a:pt x="3317" y="485"/>
                </a:lnTo>
                <a:lnTo>
                  <a:pt x="3317" y="486"/>
                </a:lnTo>
                <a:lnTo>
                  <a:pt x="3318" y="486"/>
                </a:lnTo>
                <a:lnTo>
                  <a:pt x="3318" y="487"/>
                </a:lnTo>
                <a:lnTo>
                  <a:pt x="3318" y="486"/>
                </a:lnTo>
                <a:lnTo>
                  <a:pt x="3319" y="487"/>
                </a:lnTo>
                <a:lnTo>
                  <a:pt x="3319" y="488"/>
                </a:lnTo>
                <a:lnTo>
                  <a:pt x="3320" y="489"/>
                </a:lnTo>
                <a:lnTo>
                  <a:pt x="3320" y="489"/>
                </a:lnTo>
                <a:lnTo>
                  <a:pt x="3320" y="490"/>
                </a:lnTo>
                <a:lnTo>
                  <a:pt x="3321" y="491"/>
                </a:lnTo>
                <a:lnTo>
                  <a:pt x="3321" y="491"/>
                </a:lnTo>
                <a:lnTo>
                  <a:pt x="3323" y="491"/>
                </a:lnTo>
                <a:lnTo>
                  <a:pt x="3323" y="491"/>
                </a:lnTo>
                <a:lnTo>
                  <a:pt x="3323" y="491"/>
                </a:lnTo>
                <a:lnTo>
                  <a:pt x="3324" y="491"/>
                </a:lnTo>
                <a:lnTo>
                  <a:pt x="3324" y="491"/>
                </a:lnTo>
                <a:lnTo>
                  <a:pt x="3325" y="491"/>
                </a:lnTo>
                <a:lnTo>
                  <a:pt x="3325" y="491"/>
                </a:lnTo>
                <a:lnTo>
                  <a:pt x="3325" y="491"/>
                </a:lnTo>
                <a:lnTo>
                  <a:pt x="3326" y="490"/>
                </a:lnTo>
                <a:lnTo>
                  <a:pt x="3326" y="490"/>
                </a:lnTo>
                <a:lnTo>
                  <a:pt x="3327" y="492"/>
                </a:lnTo>
                <a:lnTo>
                  <a:pt x="3327" y="492"/>
                </a:lnTo>
                <a:lnTo>
                  <a:pt x="3327" y="492"/>
                </a:lnTo>
                <a:lnTo>
                  <a:pt x="3328" y="494"/>
                </a:lnTo>
                <a:lnTo>
                  <a:pt x="3328" y="492"/>
                </a:lnTo>
                <a:lnTo>
                  <a:pt x="3329" y="491"/>
                </a:lnTo>
                <a:lnTo>
                  <a:pt x="3329" y="490"/>
                </a:lnTo>
                <a:lnTo>
                  <a:pt x="3330" y="490"/>
                </a:lnTo>
                <a:lnTo>
                  <a:pt x="3330" y="490"/>
                </a:lnTo>
                <a:lnTo>
                  <a:pt x="3330" y="491"/>
                </a:lnTo>
                <a:lnTo>
                  <a:pt x="3332" y="490"/>
                </a:lnTo>
                <a:lnTo>
                  <a:pt x="3332" y="490"/>
                </a:lnTo>
                <a:lnTo>
                  <a:pt x="3333" y="490"/>
                </a:lnTo>
                <a:lnTo>
                  <a:pt x="3333" y="490"/>
                </a:lnTo>
                <a:lnTo>
                  <a:pt x="3333" y="490"/>
                </a:lnTo>
                <a:lnTo>
                  <a:pt x="3334" y="490"/>
                </a:lnTo>
                <a:lnTo>
                  <a:pt x="3334" y="491"/>
                </a:lnTo>
                <a:lnTo>
                  <a:pt x="3335" y="490"/>
                </a:lnTo>
                <a:lnTo>
                  <a:pt x="3335" y="491"/>
                </a:lnTo>
                <a:lnTo>
                  <a:pt x="3335" y="492"/>
                </a:lnTo>
                <a:lnTo>
                  <a:pt x="3336" y="491"/>
                </a:lnTo>
                <a:lnTo>
                  <a:pt x="3336" y="491"/>
                </a:lnTo>
                <a:lnTo>
                  <a:pt x="3337" y="491"/>
                </a:lnTo>
                <a:lnTo>
                  <a:pt x="3337" y="490"/>
                </a:lnTo>
                <a:lnTo>
                  <a:pt x="3337" y="490"/>
                </a:lnTo>
                <a:lnTo>
                  <a:pt x="3338" y="489"/>
                </a:lnTo>
                <a:lnTo>
                  <a:pt x="3338" y="489"/>
                </a:lnTo>
                <a:lnTo>
                  <a:pt x="3339" y="490"/>
                </a:lnTo>
                <a:lnTo>
                  <a:pt x="3339" y="489"/>
                </a:lnTo>
                <a:lnTo>
                  <a:pt x="3339" y="490"/>
                </a:lnTo>
                <a:lnTo>
                  <a:pt x="3341" y="489"/>
                </a:lnTo>
                <a:lnTo>
                  <a:pt x="3341" y="489"/>
                </a:lnTo>
                <a:lnTo>
                  <a:pt x="3342" y="489"/>
                </a:lnTo>
                <a:lnTo>
                  <a:pt x="3342" y="489"/>
                </a:lnTo>
                <a:lnTo>
                  <a:pt x="3342" y="488"/>
                </a:lnTo>
                <a:lnTo>
                  <a:pt x="3343" y="488"/>
                </a:lnTo>
                <a:lnTo>
                  <a:pt x="3343" y="486"/>
                </a:lnTo>
                <a:lnTo>
                  <a:pt x="3344" y="486"/>
                </a:lnTo>
                <a:lnTo>
                  <a:pt x="3344" y="486"/>
                </a:lnTo>
                <a:lnTo>
                  <a:pt x="3345" y="485"/>
                </a:lnTo>
                <a:lnTo>
                  <a:pt x="3345" y="486"/>
                </a:lnTo>
                <a:lnTo>
                  <a:pt x="3345" y="486"/>
                </a:lnTo>
                <a:lnTo>
                  <a:pt x="3346" y="485"/>
                </a:lnTo>
                <a:lnTo>
                  <a:pt x="3346" y="485"/>
                </a:lnTo>
                <a:lnTo>
                  <a:pt x="3347" y="485"/>
                </a:lnTo>
                <a:lnTo>
                  <a:pt x="3347" y="483"/>
                </a:lnTo>
                <a:lnTo>
                  <a:pt x="3347" y="482"/>
                </a:lnTo>
                <a:lnTo>
                  <a:pt x="3348" y="481"/>
                </a:lnTo>
                <a:lnTo>
                  <a:pt x="3348" y="481"/>
                </a:lnTo>
                <a:lnTo>
                  <a:pt x="3350" y="481"/>
                </a:lnTo>
                <a:lnTo>
                  <a:pt x="3350" y="480"/>
                </a:lnTo>
                <a:lnTo>
                  <a:pt x="3350" y="479"/>
                </a:lnTo>
                <a:lnTo>
                  <a:pt x="3351" y="480"/>
                </a:lnTo>
                <a:lnTo>
                  <a:pt x="3351" y="481"/>
                </a:lnTo>
                <a:lnTo>
                  <a:pt x="3352" y="480"/>
                </a:lnTo>
                <a:lnTo>
                  <a:pt x="3352" y="482"/>
                </a:lnTo>
                <a:lnTo>
                  <a:pt x="3352" y="483"/>
                </a:lnTo>
                <a:lnTo>
                  <a:pt x="3353" y="485"/>
                </a:lnTo>
                <a:lnTo>
                  <a:pt x="3353" y="486"/>
                </a:lnTo>
                <a:lnTo>
                  <a:pt x="3354" y="485"/>
                </a:lnTo>
                <a:lnTo>
                  <a:pt x="3354" y="485"/>
                </a:lnTo>
                <a:lnTo>
                  <a:pt x="3354" y="482"/>
                </a:lnTo>
                <a:lnTo>
                  <a:pt x="3355" y="481"/>
                </a:lnTo>
                <a:lnTo>
                  <a:pt x="3355" y="481"/>
                </a:lnTo>
                <a:lnTo>
                  <a:pt x="3356" y="481"/>
                </a:lnTo>
                <a:lnTo>
                  <a:pt x="3356" y="480"/>
                </a:lnTo>
                <a:lnTo>
                  <a:pt x="3357" y="479"/>
                </a:lnTo>
                <a:lnTo>
                  <a:pt x="3357" y="480"/>
                </a:lnTo>
                <a:lnTo>
                  <a:pt x="3357" y="480"/>
                </a:lnTo>
                <a:lnTo>
                  <a:pt x="3359" y="481"/>
                </a:lnTo>
                <a:lnTo>
                  <a:pt x="3359" y="482"/>
                </a:lnTo>
                <a:lnTo>
                  <a:pt x="3360" y="483"/>
                </a:lnTo>
                <a:lnTo>
                  <a:pt x="3360" y="482"/>
                </a:lnTo>
                <a:lnTo>
                  <a:pt x="3360" y="482"/>
                </a:lnTo>
                <a:lnTo>
                  <a:pt x="3361" y="483"/>
                </a:lnTo>
                <a:lnTo>
                  <a:pt x="3361" y="485"/>
                </a:lnTo>
                <a:lnTo>
                  <a:pt x="3362" y="485"/>
                </a:lnTo>
                <a:lnTo>
                  <a:pt x="3362" y="486"/>
                </a:lnTo>
                <a:lnTo>
                  <a:pt x="3362" y="487"/>
                </a:lnTo>
                <a:lnTo>
                  <a:pt x="3363" y="487"/>
                </a:lnTo>
                <a:lnTo>
                  <a:pt x="3363" y="487"/>
                </a:lnTo>
                <a:lnTo>
                  <a:pt x="3364" y="487"/>
                </a:lnTo>
                <a:lnTo>
                  <a:pt x="3364" y="486"/>
                </a:lnTo>
                <a:lnTo>
                  <a:pt x="3364" y="486"/>
                </a:lnTo>
                <a:lnTo>
                  <a:pt x="3365" y="487"/>
                </a:lnTo>
                <a:lnTo>
                  <a:pt x="3365" y="486"/>
                </a:lnTo>
                <a:lnTo>
                  <a:pt x="3366" y="486"/>
                </a:lnTo>
                <a:lnTo>
                  <a:pt x="3366" y="486"/>
                </a:lnTo>
                <a:lnTo>
                  <a:pt x="3366" y="487"/>
                </a:lnTo>
                <a:lnTo>
                  <a:pt x="3368" y="487"/>
                </a:lnTo>
                <a:lnTo>
                  <a:pt x="3368" y="487"/>
                </a:lnTo>
                <a:lnTo>
                  <a:pt x="3369" y="487"/>
                </a:lnTo>
                <a:lnTo>
                  <a:pt x="3369" y="486"/>
                </a:lnTo>
                <a:lnTo>
                  <a:pt x="3369" y="487"/>
                </a:lnTo>
                <a:lnTo>
                  <a:pt x="3370" y="487"/>
                </a:lnTo>
                <a:lnTo>
                  <a:pt x="3370" y="487"/>
                </a:lnTo>
                <a:lnTo>
                  <a:pt x="3371" y="489"/>
                </a:lnTo>
                <a:lnTo>
                  <a:pt x="3371" y="489"/>
                </a:lnTo>
                <a:lnTo>
                  <a:pt x="3372" y="489"/>
                </a:lnTo>
                <a:lnTo>
                  <a:pt x="3372" y="488"/>
                </a:lnTo>
                <a:lnTo>
                  <a:pt x="3372" y="489"/>
                </a:lnTo>
                <a:lnTo>
                  <a:pt x="3373" y="489"/>
                </a:lnTo>
                <a:lnTo>
                  <a:pt x="3373" y="488"/>
                </a:lnTo>
                <a:lnTo>
                  <a:pt x="3374" y="487"/>
                </a:lnTo>
                <a:lnTo>
                  <a:pt x="3374" y="487"/>
                </a:lnTo>
                <a:lnTo>
                  <a:pt x="3374" y="486"/>
                </a:lnTo>
                <a:lnTo>
                  <a:pt x="3375" y="487"/>
                </a:lnTo>
                <a:lnTo>
                  <a:pt x="3375" y="487"/>
                </a:lnTo>
                <a:lnTo>
                  <a:pt x="3377" y="487"/>
                </a:lnTo>
                <a:lnTo>
                  <a:pt x="3377" y="488"/>
                </a:lnTo>
                <a:lnTo>
                  <a:pt x="3377" y="487"/>
                </a:lnTo>
                <a:lnTo>
                  <a:pt x="3378" y="488"/>
                </a:lnTo>
                <a:lnTo>
                  <a:pt x="3378" y="488"/>
                </a:lnTo>
                <a:lnTo>
                  <a:pt x="3379" y="487"/>
                </a:lnTo>
                <a:lnTo>
                  <a:pt x="3379" y="487"/>
                </a:lnTo>
                <a:lnTo>
                  <a:pt x="3379" y="487"/>
                </a:lnTo>
                <a:lnTo>
                  <a:pt x="3380" y="487"/>
                </a:lnTo>
                <a:lnTo>
                  <a:pt x="3380" y="488"/>
                </a:lnTo>
                <a:lnTo>
                  <a:pt x="3381" y="488"/>
                </a:lnTo>
                <a:lnTo>
                  <a:pt x="3381" y="488"/>
                </a:lnTo>
                <a:lnTo>
                  <a:pt x="3381" y="488"/>
                </a:lnTo>
                <a:lnTo>
                  <a:pt x="3382" y="487"/>
                </a:lnTo>
                <a:lnTo>
                  <a:pt x="3382" y="487"/>
                </a:lnTo>
                <a:lnTo>
                  <a:pt x="3383" y="488"/>
                </a:lnTo>
                <a:lnTo>
                  <a:pt x="3383" y="487"/>
                </a:lnTo>
                <a:lnTo>
                  <a:pt x="3383" y="487"/>
                </a:lnTo>
                <a:lnTo>
                  <a:pt x="3384" y="487"/>
                </a:lnTo>
                <a:lnTo>
                  <a:pt x="3384" y="487"/>
                </a:lnTo>
                <a:lnTo>
                  <a:pt x="3386" y="486"/>
                </a:lnTo>
                <a:lnTo>
                  <a:pt x="3386" y="483"/>
                </a:lnTo>
                <a:lnTo>
                  <a:pt x="3387" y="483"/>
                </a:lnTo>
                <a:lnTo>
                  <a:pt x="3387" y="485"/>
                </a:lnTo>
                <a:lnTo>
                  <a:pt x="3387" y="486"/>
                </a:lnTo>
                <a:lnTo>
                  <a:pt x="3388" y="487"/>
                </a:lnTo>
                <a:lnTo>
                  <a:pt x="3388" y="488"/>
                </a:lnTo>
                <a:lnTo>
                  <a:pt x="3389" y="488"/>
                </a:lnTo>
                <a:lnTo>
                  <a:pt x="3389" y="488"/>
                </a:lnTo>
                <a:lnTo>
                  <a:pt x="3389" y="489"/>
                </a:lnTo>
                <a:lnTo>
                  <a:pt x="3390" y="489"/>
                </a:lnTo>
                <a:lnTo>
                  <a:pt x="3390" y="488"/>
                </a:lnTo>
                <a:lnTo>
                  <a:pt x="3391" y="488"/>
                </a:lnTo>
                <a:lnTo>
                  <a:pt x="3391" y="489"/>
                </a:lnTo>
                <a:lnTo>
                  <a:pt x="3391" y="489"/>
                </a:lnTo>
                <a:lnTo>
                  <a:pt x="3392" y="489"/>
                </a:lnTo>
                <a:lnTo>
                  <a:pt x="3392" y="490"/>
                </a:lnTo>
                <a:lnTo>
                  <a:pt x="3393" y="490"/>
                </a:lnTo>
                <a:lnTo>
                  <a:pt x="3393" y="491"/>
                </a:lnTo>
                <a:lnTo>
                  <a:pt x="3393" y="491"/>
                </a:lnTo>
                <a:lnTo>
                  <a:pt x="3395" y="491"/>
                </a:lnTo>
                <a:lnTo>
                  <a:pt x="3395" y="490"/>
                </a:lnTo>
                <a:lnTo>
                  <a:pt x="3396" y="491"/>
                </a:lnTo>
                <a:lnTo>
                  <a:pt x="3396" y="491"/>
                </a:lnTo>
                <a:lnTo>
                  <a:pt x="3396" y="490"/>
                </a:lnTo>
                <a:lnTo>
                  <a:pt x="3397" y="489"/>
                </a:lnTo>
                <a:lnTo>
                  <a:pt x="3397" y="489"/>
                </a:lnTo>
                <a:lnTo>
                  <a:pt x="3398" y="490"/>
                </a:lnTo>
                <a:lnTo>
                  <a:pt x="3398" y="489"/>
                </a:lnTo>
                <a:lnTo>
                  <a:pt x="3398" y="491"/>
                </a:lnTo>
                <a:lnTo>
                  <a:pt x="3399" y="489"/>
                </a:lnTo>
                <a:lnTo>
                  <a:pt x="3399" y="489"/>
                </a:lnTo>
                <a:lnTo>
                  <a:pt x="3400" y="488"/>
                </a:lnTo>
                <a:lnTo>
                  <a:pt x="3400" y="488"/>
                </a:lnTo>
                <a:lnTo>
                  <a:pt x="3401" y="488"/>
                </a:lnTo>
                <a:lnTo>
                  <a:pt x="3401" y="487"/>
                </a:lnTo>
                <a:lnTo>
                  <a:pt x="3401" y="488"/>
                </a:lnTo>
                <a:lnTo>
                  <a:pt x="3402" y="488"/>
                </a:lnTo>
                <a:lnTo>
                  <a:pt x="3402" y="489"/>
                </a:lnTo>
                <a:lnTo>
                  <a:pt x="3404" y="490"/>
                </a:lnTo>
                <a:lnTo>
                  <a:pt x="3404" y="491"/>
                </a:lnTo>
                <a:lnTo>
                  <a:pt x="3404" y="490"/>
                </a:lnTo>
                <a:lnTo>
                  <a:pt x="3405" y="488"/>
                </a:lnTo>
                <a:lnTo>
                  <a:pt x="3405" y="487"/>
                </a:lnTo>
                <a:lnTo>
                  <a:pt x="3406" y="487"/>
                </a:lnTo>
                <a:lnTo>
                  <a:pt x="3406" y="486"/>
                </a:lnTo>
                <a:lnTo>
                  <a:pt x="3406" y="488"/>
                </a:lnTo>
                <a:lnTo>
                  <a:pt x="3407" y="488"/>
                </a:lnTo>
                <a:lnTo>
                  <a:pt x="3407" y="489"/>
                </a:lnTo>
                <a:lnTo>
                  <a:pt x="3408" y="491"/>
                </a:lnTo>
                <a:lnTo>
                  <a:pt x="3408" y="491"/>
                </a:lnTo>
                <a:lnTo>
                  <a:pt x="3408" y="492"/>
                </a:lnTo>
                <a:lnTo>
                  <a:pt x="3409" y="492"/>
                </a:lnTo>
                <a:lnTo>
                  <a:pt x="3409" y="494"/>
                </a:lnTo>
                <a:lnTo>
                  <a:pt x="3410" y="495"/>
                </a:lnTo>
                <a:lnTo>
                  <a:pt x="3410" y="495"/>
                </a:lnTo>
                <a:lnTo>
                  <a:pt x="3410" y="496"/>
                </a:lnTo>
                <a:lnTo>
                  <a:pt x="3411" y="498"/>
                </a:lnTo>
                <a:lnTo>
                  <a:pt x="3411" y="497"/>
                </a:lnTo>
                <a:lnTo>
                  <a:pt x="3413" y="497"/>
                </a:lnTo>
                <a:lnTo>
                  <a:pt x="3413" y="497"/>
                </a:lnTo>
                <a:lnTo>
                  <a:pt x="3413" y="496"/>
                </a:lnTo>
                <a:lnTo>
                  <a:pt x="3414" y="496"/>
                </a:lnTo>
                <a:lnTo>
                  <a:pt x="3414" y="495"/>
                </a:lnTo>
                <a:lnTo>
                  <a:pt x="3415" y="496"/>
                </a:lnTo>
                <a:lnTo>
                  <a:pt x="3415" y="495"/>
                </a:lnTo>
                <a:lnTo>
                  <a:pt x="3416" y="494"/>
                </a:lnTo>
                <a:lnTo>
                  <a:pt x="3416" y="494"/>
                </a:lnTo>
                <a:lnTo>
                  <a:pt x="3416" y="492"/>
                </a:lnTo>
                <a:lnTo>
                  <a:pt x="3417" y="491"/>
                </a:lnTo>
                <a:lnTo>
                  <a:pt x="3417" y="489"/>
                </a:lnTo>
                <a:lnTo>
                  <a:pt x="3418" y="488"/>
                </a:lnTo>
                <a:lnTo>
                  <a:pt x="3418" y="487"/>
                </a:lnTo>
                <a:lnTo>
                  <a:pt x="3418" y="486"/>
                </a:lnTo>
                <a:lnTo>
                  <a:pt x="3419" y="487"/>
                </a:lnTo>
                <a:lnTo>
                  <a:pt x="3419" y="487"/>
                </a:lnTo>
                <a:lnTo>
                  <a:pt x="3420" y="487"/>
                </a:lnTo>
                <a:lnTo>
                  <a:pt x="3420" y="486"/>
                </a:lnTo>
                <a:lnTo>
                  <a:pt x="3420" y="487"/>
                </a:lnTo>
                <a:lnTo>
                  <a:pt x="3421" y="488"/>
                </a:lnTo>
                <a:lnTo>
                  <a:pt x="3421" y="490"/>
                </a:lnTo>
                <a:lnTo>
                  <a:pt x="3423" y="490"/>
                </a:lnTo>
                <a:lnTo>
                  <a:pt x="3423" y="492"/>
                </a:lnTo>
                <a:lnTo>
                  <a:pt x="3423" y="492"/>
                </a:lnTo>
                <a:lnTo>
                  <a:pt x="3424" y="492"/>
                </a:lnTo>
                <a:lnTo>
                  <a:pt x="3424" y="492"/>
                </a:lnTo>
                <a:lnTo>
                  <a:pt x="3425" y="492"/>
                </a:lnTo>
                <a:lnTo>
                  <a:pt x="3425" y="491"/>
                </a:lnTo>
                <a:lnTo>
                  <a:pt x="3425" y="491"/>
                </a:lnTo>
                <a:lnTo>
                  <a:pt x="3426" y="491"/>
                </a:lnTo>
                <a:lnTo>
                  <a:pt x="3426" y="491"/>
                </a:lnTo>
                <a:lnTo>
                  <a:pt x="3427" y="492"/>
                </a:lnTo>
                <a:lnTo>
                  <a:pt x="3427" y="492"/>
                </a:lnTo>
                <a:lnTo>
                  <a:pt x="3428" y="492"/>
                </a:lnTo>
                <a:lnTo>
                  <a:pt x="3428" y="492"/>
                </a:lnTo>
                <a:lnTo>
                  <a:pt x="3428" y="492"/>
                </a:lnTo>
                <a:lnTo>
                  <a:pt x="3429" y="492"/>
                </a:lnTo>
                <a:lnTo>
                  <a:pt x="3429" y="492"/>
                </a:lnTo>
                <a:lnTo>
                  <a:pt x="3430" y="492"/>
                </a:lnTo>
                <a:lnTo>
                  <a:pt x="3430" y="491"/>
                </a:lnTo>
                <a:lnTo>
                  <a:pt x="3430" y="491"/>
                </a:lnTo>
                <a:lnTo>
                  <a:pt x="3432" y="492"/>
                </a:lnTo>
                <a:lnTo>
                  <a:pt x="3432" y="491"/>
                </a:lnTo>
                <a:lnTo>
                  <a:pt x="3433" y="490"/>
                </a:lnTo>
                <a:lnTo>
                  <a:pt x="3433" y="489"/>
                </a:lnTo>
                <a:lnTo>
                  <a:pt x="3433" y="490"/>
                </a:lnTo>
                <a:lnTo>
                  <a:pt x="3434" y="490"/>
                </a:lnTo>
                <a:lnTo>
                  <a:pt x="3434" y="491"/>
                </a:lnTo>
                <a:lnTo>
                  <a:pt x="3435" y="491"/>
                </a:lnTo>
                <a:lnTo>
                  <a:pt x="3435" y="491"/>
                </a:lnTo>
                <a:lnTo>
                  <a:pt x="3435" y="491"/>
                </a:lnTo>
                <a:lnTo>
                  <a:pt x="3436" y="492"/>
                </a:lnTo>
                <a:lnTo>
                  <a:pt x="3436" y="491"/>
                </a:lnTo>
                <a:lnTo>
                  <a:pt x="3437" y="491"/>
                </a:lnTo>
                <a:lnTo>
                  <a:pt x="3437" y="491"/>
                </a:lnTo>
                <a:lnTo>
                  <a:pt x="3437" y="490"/>
                </a:lnTo>
                <a:lnTo>
                  <a:pt x="3438" y="490"/>
                </a:lnTo>
                <a:lnTo>
                  <a:pt x="3438" y="489"/>
                </a:lnTo>
                <a:lnTo>
                  <a:pt x="3439" y="489"/>
                </a:lnTo>
                <a:lnTo>
                  <a:pt x="3439" y="488"/>
                </a:lnTo>
                <a:lnTo>
                  <a:pt x="3439" y="488"/>
                </a:lnTo>
                <a:lnTo>
                  <a:pt x="3441" y="489"/>
                </a:lnTo>
                <a:lnTo>
                  <a:pt x="3441" y="488"/>
                </a:lnTo>
                <a:lnTo>
                  <a:pt x="3442" y="487"/>
                </a:lnTo>
                <a:lnTo>
                  <a:pt x="3442" y="488"/>
                </a:lnTo>
                <a:lnTo>
                  <a:pt x="3443" y="488"/>
                </a:lnTo>
                <a:lnTo>
                  <a:pt x="3443" y="489"/>
                </a:lnTo>
                <a:lnTo>
                  <a:pt x="3443" y="489"/>
                </a:lnTo>
                <a:lnTo>
                  <a:pt x="3444" y="490"/>
                </a:lnTo>
                <a:lnTo>
                  <a:pt x="3444" y="490"/>
                </a:lnTo>
                <a:lnTo>
                  <a:pt x="3445" y="490"/>
                </a:lnTo>
                <a:lnTo>
                  <a:pt x="3445" y="489"/>
                </a:lnTo>
                <a:lnTo>
                  <a:pt x="3445" y="489"/>
                </a:lnTo>
                <a:lnTo>
                  <a:pt x="3446" y="490"/>
                </a:lnTo>
                <a:lnTo>
                  <a:pt x="3446" y="490"/>
                </a:lnTo>
                <a:lnTo>
                  <a:pt x="3447" y="490"/>
                </a:lnTo>
                <a:lnTo>
                  <a:pt x="3447" y="490"/>
                </a:lnTo>
                <a:lnTo>
                  <a:pt x="3447" y="490"/>
                </a:lnTo>
                <a:lnTo>
                  <a:pt x="3448" y="489"/>
                </a:lnTo>
                <a:lnTo>
                  <a:pt x="3448" y="489"/>
                </a:lnTo>
                <a:lnTo>
                  <a:pt x="3450" y="489"/>
                </a:lnTo>
                <a:lnTo>
                  <a:pt x="3450" y="489"/>
                </a:lnTo>
                <a:lnTo>
                  <a:pt x="3450" y="490"/>
                </a:lnTo>
                <a:lnTo>
                  <a:pt x="3451" y="489"/>
                </a:lnTo>
                <a:lnTo>
                  <a:pt x="3451" y="489"/>
                </a:lnTo>
                <a:lnTo>
                  <a:pt x="3452" y="489"/>
                </a:lnTo>
                <a:lnTo>
                  <a:pt x="3452" y="488"/>
                </a:lnTo>
                <a:lnTo>
                  <a:pt x="3452" y="490"/>
                </a:lnTo>
                <a:lnTo>
                  <a:pt x="3453" y="490"/>
                </a:lnTo>
                <a:lnTo>
                  <a:pt x="3453" y="490"/>
                </a:lnTo>
                <a:lnTo>
                  <a:pt x="3454" y="491"/>
                </a:lnTo>
                <a:lnTo>
                  <a:pt x="3454" y="491"/>
                </a:lnTo>
                <a:lnTo>
                  <a:pt x="3454" y="491"/>
                </a:lnTo>
                <a:lnTo>
                  <a:pt x="3455" y="492"/>
                </a:lnTo>
                <a:lnTo>
                  <a:pt x="3455" y="492"/>
                </a:lnTo>
                <a:lnTo>
                  <a:pt x="3456" y="492"/>
                </a:lnTo>
                <a:lnTo>
                  <a:pt x="3456" y="491"/>
                </a:lnTo>
                <a:lnTo>
                  <a:pt x="3457" y="491"/>
                </a:lnTo>
                <a:lnTo>
                  <a:pt x="3457" y="491"/>
                </a:lnTo>
                <a:lnTo>
                  <a:pt x="3457" y="491"/>
                </a:lnTo>
                <a:lnTo>
                  <a:pt x="3459" y="490"/>
                </a:lnTo>
                <a:lnTo>
                  <a:pt x="3459" y="490"/>
                </a:lnTo>
                <a:lnTo>
                  <a:pt x="3460" y="490"/>
                </a:lnTo>
                <a:lnTo>
                  <a:pt x="3460" y="490"/>
                </a:lnTo>
                <a:lnTo>
                  <a:pt x="3460" y="490"/>
                </a:lnTo>
                <a:lnTo>
                  <a:pt x="3461" y="491"/>
                </a:lnTo>
                <a:lnTo>
                  <a:pt x="3461" y="492"/>
                </a:lnTo>
                <a:lnTo>
                  <a:pt x="3462" y="492"/>
                </a:lnTo>
                <a:lnTo>
                  <a:pt x="3462" y="495"/>
                </a:lnTo>
                <a:lnTo>
                  <a:pt x="3462" y="496"/>
                </a:lnTo>
                <a:lnTo>
                  <a:pt x="3463" y="496"/>
                </a:lnTo>
                <a:lnTo>
                  <a:pt x="3463" y="495"/>
                </a:lnTo>
                <a:lnTo>
                  <a:pt x="3464" y="495"/>
                </a:lnTo>
                <a:lnTo>
                  <a:pt x="3464" y="494"/>
                </a:lnTo>
                <a:lnTo>
                  <a:pt x="3464" y="491"/>
                </a:lnTo>
                <a:lnTo>
                  <a:pt x="3465" y="491"/>
                </a:lnTo>
                <a:lnTo>
                  <a:pt x="3465" y="490"/>
                </a:lnTo>
                <a:lnTo>
                  <a:pt x="3466" y="490"/>
                </a:lnTo>
                <a:lnTo>
                  <a:pt x="3466" y="490"/>
                </a:lnTo>
                <a:lnTo>
                  <a:pt x="3466" y="491"/>
                </a:lnTo>
                <a:lnTo>
                  <a:pt x="3468" y="492"/>
                </a:lnTo>
                <a:lnTo>
                  <a:pt x="3468" y="492"/>
                </a:lnTo>
                <a:lnTo>
                  <a:pt x="3469" y="491"/>
                </a:lnTo>
                <a:lnTo>
                  <a:pt x="3469" y="492"/>
                </a:lnTo>
                <a:lnTo>
                  <a:pt x="3469" y="492"/>
                </a:lnTo>
                <a:lnTo>
                  <a:pt x="3470" y="491"/>
                </a:lnTo>
                <a:lnTo>
                  <a:pt x="3470" y="490"/>
                </a:lnTo>
                <a:lnTo>
                  <a:pt x="3471" y="490"/>
                </a:lnTo>
                <a:lnTo>
                  <a:pt x="3471" y="491"/>
                </a:lnTo>
                <a:lnTo>
                  <a:pt x="3472" y="489"/>
                </a:lnTo>
                <a:lnTo>
                  <a:pt x="3472" y="489"/>
                </a:lnTo>
                <a:lnTo>
                  <a:pt x="3472" y="488"/>
                </a:lnTo>
                <a:lnTo>
                  <a:pt x="3473" y="487"/>
                </a:lnTo>
                <a:lnTo>
                  <a:pt x="3473" y="487"/>
                </a:lnTo>
                <a:lnTo>
                  <a:pt x="3474" y="487"/>
                </a:lnTo>
                <a:lnTo>
                  <a:pt x="3474" y="488"/>
                </a:lnTo>
                <a:lnTo>
                  <a:pt x="3474" y="487"/>
                </a:lnTo>
                <a:lnTo>
                  <a:pt x="3475" y="488"/>
                </a:lnTo>
                <a:lnTo>
                  <a:pt x="3475" y="488"/>
                </a:lnTo>
                <a:lnTo>
                  <a:pt x="3477" y="488"/>
                </a:lnTo>
                <a:lnTo>
                  <a:pt x="3477" y="487"/>
                </a:lnTo>
                <a:lnTo>
                  <a:pt x="3477" y="488"/>
                </a:lnTo>
                <a:lnTo>
                  <a:pt x="3478" y="487"/>
                </a:lnTo>
                <a:lnTo>
                  <a:pt x="3478" y="488"/>
                </a:lnTo>
                <a:lnTo>
                  <a:pt x="3479" y="489"/>
                </a:lnTo>
                <a:lnTo>
                  <a:pt x="3479" y="489"/>
                </a:lnTo>
                <a:lnTo>
                  <a:pt x="3479" y="489"/>
                </a:lnTo>
                <a:lnTo>
                  <a:pt x="3480" y="490"/>
                </a:lnTo>
                <a:lnTo>
                  <a:pt x="3480" y="491"/>
                </a:lnTo>
                <a:lnTo>
                  <a:pt x="3481" y="492"/>
                </a:lnTo>
                <a:lnTo>
                  <a:pt x="3481" y="491"/>
                </a:lnTo>
                <a:lnTo>
                  <a:pt x="3481" y="492"/>
                </a:lnTo>
                <a:lnTo>
                  <a:pt x="3482" y="491"/>
                </a:lnTo>
                <a:lnTo>
                  <a:pt x="3482" y="491"/>
                </a:lnTo>
                <a:lnTo>
                  <a:pt x="3483" y="491"/>
                </a:lnTo>
                <a:lnTo>
                  <a:pt x="3483" y="491"/>
                </a:lnTo>
                <a:lnTo>
                  <a:pt x="3484" y="490"/>
                </a:lnTo>
                <a:lnTo>
                  <a:pt x="3484" y="491"/>
                </a:lnTo>
                <a:lnTo>
                  <a:pt x="3484" y="490"/>
                </a:lnTo>
                <a:lnTo>
                  <a:pt x="3486" y="490"/>
                </a:lnTo>
                <a:lnTo>
                  <a:pt x="3486" y="490"/>
                </a:lnTo>
                <a:lnTo>
                  <a:pt x="3487" y="490"/>
                </a:lnTo>
                <a:lnTo>
                  <a:pt x="3487" y="491"/>
                </a:lnTo>
                <a:lnTo>
                  <a:pt x="3487" y="491"/>
                </a:lnTo>
                <a:lnTo>
                  <a:pt x="3488" y="491"/>
                </a:lnTo>
                <a:lnTo>
                  <a:pt x="3488" y="494"/>
                </a:lnTo>
                <a:lnTo>
                  <a:pt x="3489" y="494"/>
                </a:lnTo>
                <a:lnTo>
                  <a:pt x="3489" y="496"/>
                </a:lnTo>
                <a:lnTo>
                  <a:pt x="3489" y="496"/>
                </a:lnTo>
                <a:lnTo>
                  <a:pt x="3490" y="495"/>
                </a:lnTo>
                <a:lnTo>
                  <a:pt x="3490" y="496"/>
                </a:lnTo>
                <a:lnTo>
                  <a:pt x="3491" y="497"/>
                </a:lnTo>
                <a:lnTo>
                  <a:pt x="3491" y="497"/>
                </a:lnTo>
                <a:lnTo>
                  <a:pt x="3491" y="497"/>
                </a:lnTo>
                <a:lnTo>
                  <a:pt x="3492" y="497"/>
                </a:lnTo>
                <a:lnTo>
                  <a:pt x="3492" y="497"/>
                </a:lnTo>
                <a:lnTo>
                  <a:pt x="3493" y="497"/>
                </a:lnTo>
                <a:lnTo>
                  <a:pt x="3493" y="498"/>
                </a:lnTo>
                <a:lnTo>
                  <a:pt x="3493" y="498"/>
                </a:lnTo>
                <a:lnTo>
                  <a:pt x="3495" y="498"/>
                </a:lnTo>
                <a:lnTo>
                  <a:pt x="3495" y="498"/>
                </a:lnTo>
                <a:lnTo>
                  <a:pt x="3496" y="497"/>
                </a:lnTo>
                <a:lnTo>
                  <a:pt x="3496" y="497"/>
                </a:lnTo>
                <a:lnTo>
                  <a:pt x="3496" y="497"/>
                </a:lnTo>
                <a:lnTo>
                  <a:pt x="3497" y="497"/>
                </a:lnTo>
                <a:lnTo>
                  <a:pt x="3497" y="496"/>
                </a:lnTo>
                <a:lnTo>
                  <a:pt x="3498" y="495"/>
                </a:lnTo>
                <a:lnTo>
                  <a:pt x="3498" y="494"/>
                </a:lnTo>
                <a:lnTo>
                  <a:pt x="3499" y="492"/>
                </a:lnTo>
                <a:lnTo>
                  <a:pt x="3499" y="492"/>
                </a:lnTo>
                <a:lnTo>
                  <a:pt x="3499" y="492"/>
                </a:lnTo>
                <a:lnTo>
                  <a:pt x="3500" y="492"/>
                </a:lnTo>
                <a:lnTo>
                  <a:pt x="3500" y="492"/>
                </a:lnTo>
                <a:lnTo>
                  <a:pt x="3501" y="492"/>
                </a:lnTo>
                <a:lnTo>
                  <a:pt x="3501" y="494"/>
                </a:lnTo>
                <a:lnTo>
                  <a:pt x="3501" y="494"/>
                </a:lnTo>
                <a:lnTo>
                  <a:pt x="3502" y="495"/>
                </a:lnTo>
                <a:lnTo>
                  <a:pt x="3502" y="496"/>
                </a:lnTo>
                <a:lnTo>
                  <a:pt x="3504" y="497"/>
                </a:lnTo>
                <a:lnTo>
                  <a:pt x="3504" y="497"/>
                </a:lnTo>
                <a:lnTo>
                  <a:pt x="3504" y="497"/>
                </a:lnTo>
                <a:lnTo>
                  <a:pt x="3505" y="498"/>
                </a:lnTo>
                <a:lnTo>
                  <a:pt x="3505" y="497"/>
                </a:lnTo>
                <a:lnTo>
                  <a:pt x="3506" y="496"/>
                </a:lnTo>
                <a:lnTo>
                  <a:pt x="3506" y="495"/>
                </a:lnTo>
                <a:lnTo>
                  <a:pt x="3506" y="495"/>
                </a:lnTo>
                <a:lnTo>
                  <a:pt x="3507" y="496"/>
                </a:lnTo>
                <a:lnTo>
                  <a:pt x="3507" y="496"/>
                </a:lnTo>
                <a:lnTo>
                  <a:pt x="3508" y="496"/>
                </a:lnTo>
                <a:lnTo>
                  <a:pt x="3508" y="495"/>
                </a:lnTo>
                <a:lnTo>
                  <a:pt x="3508" y="495"/>
                </a:lnTo>
                <a:lnTo>
                  <a:pt x="3509" y="495"/>
                </a:lnTo>
                <a:lnTo>
                  <a:pt x="3509" y="495"/>
                </a:lnTo>
                <a:lnTo>
                  <a:pt x="3510" y="496"/>
                </a:lnTo>
                <a:lnTo>
                  <a:pt x="3510" y="497"/>
                </a:lnTo>
                <a:lnTo>
                  <a:pt x="3510" y="497"/>
                </a:lnTo>
                <a:lnTo>
                  <a:pt x="3511" y="498"/>
                </a:lnTo>
                <a:lnTo>
                  <a:pt x="3511" y="499"/>
                </a:lnTo>
                <a:lnTo>
                  <a:pt x="3513" y="498"/>
                </a:lnTo>
                <a:lnTo>
                  <a:pt x="3513" y="498"/>
                </a:lnTo>
                <a:lnTo>
                  <a:pt x="3514" y="498"/>
                </a:lnTo>
                <a:lnTo>
                  <a:pt x="3514" y="498"/>
                </a:lnTo>
                <a:lnTo>
                  <a:pt x="3514" y="498"/>
                </a:lnTo>
                <a:lnTo>
                  <a:pt x="3515" y="499"/>
                </a:lnTo>
                <a:lnTo>
                  <a:pt x="3515" y="498"/>
                </a:lnTo>
                <a:lnTo>
                  <a:pt x="3516" y="497"/>
                </a:lnTo>
                <a:lnTo>
                  <a:pt x="3516" y="496"/>
                </a:lnTo>
                <a:lnTo>
                  <a:pt x="3516" y="496"/>
                </a:lnTo>
                <a:lnTo>
                  <a:pt x="3517" y="496"/>
                </a:lnTo>
                <a:lnTo>
                  <a:pt x="3517" y="498"/>
                </a:lnTo>
                <a:lnTo>
                  <a:pt x="3518" y="498"/>
                </a:lnTo>
                <a:lnTo>
                  <a:pt x="3518" y="497"/>
                </a:lnTo>
                <a:lnTo>
                  <a:pt x="3518" y="496"/>
                </a:lnTo>
                <a:lnTo>
                  <a:pt x="3519" y="496"/>
                </a:lnTo>
                <a:lnTo>
                  <a:pt x="3519" y="496"/>
                </a:lnTo>
                <a:lnTo>
                  <a:pt x="3520" y="496"/>
                </a:lnTo>
                <a:lnTo>
                  <a:pt x="3520" y="497"/>
                </a:lnTo>
                <a:lnTo>
                  <a:pt x="3520" y="497"/>
                </a:lnTo>
                <a:lnTo>
                  <a:pt x="3522" y="497"/>
                </a:lnTo>
                <a:lnTo>
                  <a:pt x="3522" y="497"/>
                </a:lnTo>
                <a:lnTo>
                  <a:pt x="3523" y="498"/>
                </a:lnTo>
                <a:lnTo>
                  <a:pt x="3523" y="498"/>
                </a:lnTo>
                <a:lnTo>
                  <a:pt x="3523" y="498"/>
                </a:lnTo>
                <a:lnTo>
                  <a:pt x="3524" y="498"/>
                </a:lnTo>
                <a:lnTo>
                  <a:pt x="3524" y="496"/>
                </a:lnTo>
                <a:lnTo>
                  <a:pt x="3525" y="496"/>
                </a:lnTo>
                <a:lnTo>
                  <a:pt x="3525" y="495"/>
                </a:lnTo>
                <a:lnTo>
                  <a:pt x="3525" y="494"/>
                </a:lnTo>
                <a:lnTo>
                  <a:pt x="3526" y="495"/>
                </a:lnTo>
                <a:lnTo>
                  <a:pt x="3526" y="494"/>
                </a:lnTo>
                <a:lnTo>
                  <a:pt x="3527" y="495"/>
                </a:lnTo>
                <a:lnTo>
                  <a:pt x="3527" y="494"/>
                </a:lnTo>
                <a:lnTo>
                  <a:pt x="3528" y="495"/>
                </a:lnTo>
                <a:lnTo>
                  <a:pt x="3528" y="494"/>
                </a:lnTo>
                <a:lnTo>
                  <a:pt x="3528" y="494"/>
                </a:lnTo>
                <a:lnTo>
                  <a:pt x="3529" y="492"/>
                </a:lnTo>
                <a:lnTo>
                  <a:pt x="3529" y="494"/>
                </a:lnTo>
                <a:lnTo>
                  <a:pt x="3531" y="494"/>
                </a:lnTo>
                <a:lnTo>
                  <a:pt x="3531" y="494"/>
                </a:lnTo>
                <a:lnTo>
                  <a:pt x="3531" y="492"/>
                </a:lnTo>
                <a:lnTo>
                  <a:pt x="3532" y="492"/>
                </a:lnTo>
                <a:lnTo>
                  <a:pt x="3532" y="491"/>
                </a:lnTo>
                <a:lnTo>
                  <a:pt x="3533" y="491"/>
                </a:lnTo>
                <a:lnTo>
                  <a:pt x="3533" y="491"/>
                </a:lnTo>
                <a:lnTo>
                  <a:pt x="3533" y="491"/>
                </a:lnTo>
                <a:lnTo>
                  <a:pt x="3534" y="491"/>
                </a:lnTo>
                <a:lnTo>
                  <a:pt x="3534" y="490"/>
                </a:lnTo>
                <a:lnTo>
                  <a:pt x="3535" y="490"/>
                </a:lnTo>
                <a:lnTo>
                  <a:pt x="3535" y="489"/>
                </a:lnTo>
                <a:lnTo>
                  <a:pt x="3535" y="489"/>
                </a:lnTo>
                <a:lnTo>
                  <a:pt x="3536" y="489"/>
                </a:lnTo>
                <a:lnTo>
                  <a:pt x="3536" y="488"/>
                </a:lnTo>
                <a:lnTo>
                  <a:pt x="3537" y="487"/>
                </a:lnTo>
                <a:lnTo>
                  <a:pt x="3537" y="486"/>
                </a:lnTo>
                <a:lnTo>
                  <a:pt x="3537" y="487"/>
                </a:lnTo>
                <a:lnTo>
                  <a:pt x="3538" y="487"/>
                </a:lnTo>
                <a:lnTo>
                  <a:pt x="3538" y="487"/>
                </a:lnTo>
                <a:lnTo>
                  <a:pt x="3540" y="488"/>
                </a:lnTo>
                <a:lnTo>
                  <a:pt x="3540" y="490"/>
                </a:lnTo>
                <a:lnTo>
                  <a:pt x="3541" y="490"/>
                </a:lnTo>
                <a:lnTo>
                  <a:pt x="3541" y="490"/>
                </a:lnTo>
                <a:lnTo>
                  <a:pt x="3541" y="490"/>
                </a:lnTo>
                <a:lnTo>
                  <a:pt x="3542" y="490"/>
                </a:lnTo>
                <a:lnTo>
                  <a:pt x="3542" y="490"/>
                </a:lnTo>
                <a:lnTo>
                  <a:pt x="3543" y="491"/>
                </a:lnTo>
                <a:lnTo>
                  <a:pt x="3543" y="491"/>
                </a:lnTo>
                <a:lnTo>
                  <a:pt x="3543" y="492"/>
                </a:lnTo>
                <a:lnTo>
                  <a:pt x="3544" y="492"/>
                </a:lnTo>
                <a:lnTo>
                  <a:pt x="3544" y="491"/>
                </a:lnTo>
                <a:lnTo>
                  <a:pt x="3545" y="492"/>
                </a:lnTo>
                <a:lnTo>
                  <a:pt x="3545" y="492"/>
                </a:lnTo>
                <a:lnTo>
                  <a:pt x="3545" y="491"/>
                </a:lnTo>
                <a:lnTo>
                  <a:pt x="3546" y="491"/>
                </a:lnTo>
                <a:lnTo>
                  <a:pt x="3546" y="491"/>
                </a:lnTo>
                <a:lnTo>
                  <a:pt x="3547" y="491"/>
                </a:lnTo>
                <a:lnTo>
                  <a:pt x="3547" y="492"/>
                </a:lnTo>
                <a:lnTo>
                  <a:pt x="3547" y="491"/>
                </a:lnTo>
                <a:lnTo>
                  <a:pt x="3549" y="491"/>
                </a:lnTo>
                <a:lnTo>
                  <a:pt x="3549" y="490"/>
                </a:lnTo>
                <a:lnTo>
                  <a:pt x="3550" y="489"/>
                </a:lnTo>
                <a:lnTo>
                  <a:pt x="3550" y="489"/>
                </a:lnTo>
                <a:lnTo>
                  <a:pt x="3550" y="490"/>
                </a:lnTo>
                <a:lnTo>
                  <a:pt x="3551" y="490"/>
                </a:lnTo>
                <a:lnTo>
                  <a:pt x="3551" y="489"/>
                </a:lnTo>
                <a:lnTo>
                  <a:pt x="3552" y="489"/>
                </a:lnTo>
                <a:lnTo>
                  <a:pt x="3552" y="489"/>
                </a:lnTo>
                <a:lnTo>
                  <a:pt x="3552" y="489"/>
                </a:lnTo>
                <a:lnTo>
                  <a:pt x="3553" y="489"/>
                </a:lnTo>
                <a:lnTo>
                  <a:pt x="3553" y="491"/>
                </a:lnTo>
                <a:lnTo>
                  <a:pt x="3554" y="491"/>
                </a:lnTo>
                <a:lnTo>
                  <a:pt x="3554" y="492"/>
                </a:lnTo>
                <a:lnTo>
                  <a:pt x="3555" y="492"/>
                </a:lnTo>
                <a:lnTo>
                  <a:pt x="3555" y="491"/>
                </a:lnTo>
                <a:lnTo>
                  <a:pt x="3555" y="491"/>
                </a:lnTo>
                <a:lnTo>
                  <a:pt x="3556" y="490"/>
                </a:lnTo>
                <a:lnTo>
                  <a:pt x="3556" y="490"/>
                </a:lnTo>
                <a:lnTo>
                  <a:pt x="3558" y="490"/>
                </a:lnTo>
                <a:lnTo>
                  <a:pt x="3558" y="490"/>
                </a:lnTo>
                <a:lnTo>
                  <a:pt x="3558" y="489"/>
                </a:lnTo>
                <a:lnTo>
                  <a:pt x="3559" y="488"/>
                </a:lnTo>
                <a:lnTo>
                  <a:pt x="3559" y="487"/>
                </a:lnTo>
                <a:lnTo>
                  <a:pt x="3560" y="487"/>
                </a:lnTo>
                <a:lnTo>
                  <a:pt x="3560" y="488"/>
                </a:lnTo>
                <a:lnTo>
                  <a:pt x="3560" y="489"/>
                </a:lnTo>
                <a:lnTo>
                  <a:pt x="3561" y="489"/>
                </a:lnTo>
                <a:lnTo>
                  <a:pt x="3561" y="491"/>
                </a:lnTo>
                <a:lnTo>
                  <a:pt x="3562" y="491"/>
                </a:lnTo>
                <a:lnTo>
                  <a:pt x="3562" y="491"/>
                </a:lnTo>
                <a:lnTo>
                  <a:pt x="3562" y="491"/>
                </a:lnTo>
                <a:lnTo>
                  <a:pt x="3563" y="492"/>
                </a:lnTo>
                <a:lnTo>
                  <a:pt x="3563" y="492"/>
                </a:lnTo>
                <a:lnTo>
                  <a:pt x="3564" y="494"/>
                </a:lnTo>
                <a:lnTo>
                  <a:pt x="3564" y="494"/>
                </a:lnTo>
                <a:lnTo>
                  <a:pt x="3564" y="492"/>
                </a:lnTo>
                <a:lnTo>
                  <a:pt x="3565" y="491"/>
                </a:lnTo>
                <a:lnTo>
                  <a:pt x="3565" y="492"/>
                </a:lnTo>
                <a:lnTo>
                  <a:pt x="3567" y="491"/>
                </a:lnTo>
                <a:lnTo>
                  <a:pt x="3567" y="489"/>
                </a:lnTo>
                <a:lnTo>
                  <a:pt x="3567" y="489"/>
                </a:lnTo>
                <a:lnTo>
                  <a:pt x="3568" y="487"/>
                </a:lnTo>
                <a:lnTo>
                  <a:pt x="3568" y="487"/>
                </a:lnTo>
                <a:lnTo>
                  <a:pt x="3569" y="486"/>
                </a:lnTo>
                <a:lnTo>
                  <a:pt x="3569" y="487"/>
                </a:lnTo>
                <a:lnTo>
                  <a:pt x="3570" y="486"/>
                </a:lnTo>
                <a:lnTo>
                  <a:pt x="3570" y="488"/>
                </a:lnTo>
                <a:lnTo>
                  <a:pt x="3570" y="488"/>
                </a:lnTo>
                <a:lnTo>
                  <a:pt x="3571" y="488"/>
                </a:lnTo>
                <a:lnTo>
                  <a:pt x="3571" y="489"/>
                </a:lnTo>
                <a:lnTo>
                  <a:pt x="3572" y="490"/>
                </a:lnTo>
                <a:lnTo>
                  <a:pt x="3572" y="491"/>
                </a:lnTo>
                <a:lnTo>
                  <a:pt x="3572" y="491"/>
                </a:lnTo>
                <a:lnTo>
                  <a:pt x="3573" y="491"/>
                </a:lnTo>
                <a:lnTo>
                  <a:pt x="3573" y="491"/>
                </a:lnTo>
                <a:lnTo>
                  <a:pt x="3574" y="491"/>
                </a:lnTo>
                <a:lnTo>
                  <a:pt x="3574" y="491"/>
                </a:lnTo>
                <a:lnTo>
                  <a:pt x="3574" y="490"/>
                </a:lnTo>
                <a:lnTo>
                  <a:pt x="3576" y="489"/>
                </a:lnTo>
                <a:lnTo>
                  <a:pt x="3576" y="491"/>
                </a:lnTo>
                <a:lnTo>
                  <a:pt x="3577" y="490"/>
                </a:lnTo>
                <a:lnTo>
                  <a:pt x="3577" y="490"/>
                </a:lnTo>
                <a:lnTo>
                  <a:pt x="3577" y="491"/>
                </a:lnTo>
                <a:lnTo>
                  <a:pt x="3578" y="489"/>
                </a:lnTo>
                <a:lnTo>
                  <a:pt x="3578" y="490"/>
                </a:lnTo>
                <a:lnTo>
                  <a:pt x="3579" y="490"/>
                </a:lnTo>
                <a:lnTo>
                  <a:pt x="3579" y="490"/>
                </a:lnTo>
                <a:lnTo>
                  <a:pt x="3579" y="491"/>
                </a:lnTo>
                <a:lnTo>
                  <a:pt x="3580" y="492"/>
                </a:lnTo>
                <a:lnTo>
                  <a:pt x="3580" y="492"/>
                </a:lnTo>
                <a:lnTo>
                  <a:pt x="3581" y="494"/>
                </a:lnTo>
                <a:lnTo>
                  <a:pt x="3581" y="494"/>
                </a:lnTo>
                <a:lnTo>
                  <a:pt x="3581" y="491"/>
                </a:lnTo>
                <a:lnTo>
                  <a:pt x="3582" y="491"/>
                </a:lnTo>
                <a:lnTo>
                  <a:pt x="3582" y="490"/>
                </a:lnTo>
                <a:lnTo>
                  <a:pt x="3583" y="489"/>
                </a:lnTo>
                <a:lnTo>
                  <a:pt x="3583" y="489"/>
                </a:lnTo>
                <a:lnTo>
                  <a:pt x="3585" y="489"/>
                </a:lnTo>
                <a:lnTo>
                  <a:pt x="3585" y="489"/>
                </a:lnTo>
                <a:lnTo>
                  <a:pt x="3585" y="490"/>
                </a:lnTo>
                <a:lnTo>
                  <a:pt x="3586" y="491"/>
                </a:lnTo>
                <a:lnTo>
                  <a:pt x="3586" y="492"/>
                </a:lnTo>
                <a:lnTo>
                  <a:pt x="3587" y="494"/>
                </a:lnTo>
                <a:lnTo>
                  <a:pt x="3587" y="494"/>
                </a:lnTo>
                <a:lnTo>
                  <a:pt x="3587" y="491"/>
                </a:lnTo>
                <a:lnTo>
                  <a:pt x="3588" y="492"/>
                </a:lnTo>
                <a:lnTo>
                  <a:pt x="3588" y="492"/>
                </a:lnTo>
                <a:lnTo>
                  <a:pt x="3589" y="495"/>
                </a:lnTo>
                <a:lnTo>
                  <a:pt x="3589" y="496"/>
                </a:lnTo>
                <a:lnTo>
                  <a:pt x="3589" y="496"/>
                </a:lnTo>
                <a:lnTo>
                  <a:pt x="3590" y="497"/>
                </a:lnTo>
                <a:lnTo>
                  <a:pt x="3590" y="496"/>
                </a:lnTo>
                <a:lnTo>
                  <a:pt x="3591" y="495"/>
                </a:lnTo>
                <a:lnTo>
                  <a:pt x="3591" y="495"/>
                </a:lnTo>
                <a:lnTo>
                  <a:pt x="3591" y="495"/>
                </a:lnTo>
                <a:lnTo>
                  <a:pt x="3592" y="494"/>
                </a:lnTo>
                <a:lnTo>
                  <a:pt x="3592" y="494"/>
                </a:lnTo>
                <a:lnTo>
                  <a:pt x="3594" y="494"/>
                </a:lnTo>
                <a:lnTo>
                  <a:pt x="3594" y="494"/>
                </a:lnTo>
                <a:lnTo>
                  <a:pt x="3594" y="494"/>
                </a:lnTo>
                <a:lnTo>
                  <a:pt x="3595" y="494"/>
                </a:lnTo>
                <a:lnTo>
                  <a:pt x="3595" y="495"/>
                </a:lnTo>
                <a:lnTo>
                  <a:pt x="3596" y="495"/>
                </a:lnTo>
                <a:lnTo>
                  <a:pt x="3596" y="494"/>
                </a:lnTo>
                <a:lnTo>
                  <a:pt x="3596" y="494"/>
                </a:lnTo>
                <a:lnTo>
                  <a:pt x="3597" y="494"/>
                </a:lnTo>
                <a:lnTo>
                  <a:pt x="3597" y="494"/>
                </a:lnTo>
                <a:lnTo>
                  <a:pt x="3598" y="492"/>
                </a:lnTo>
                <a:lnTo>
                  <a:pt x="3598" y="491"/>
                </a:lnTo>
                <a:lnTo>
                  <a:pt x="3599" y="492"/>
                </a:lnTo>
                <a:lnTo>
                  <a:pt x="3599" y="491"/>
                </a:lnTo>
                <a:lnTo>
                  <a:pt x="3599" y="490"/>
                </a:lnTo>
                <a:lnTo>
                  <a:pt x="3600" y="490"/>
                </a:lnTo>
                <a:lnTo>
                  <a:pt x="3600" y="490"/>
                </a:lnTo>
                <a:lnTo>
                  <a:pt x="3601" y="490"/>
                </a:lnTo>
                <a:lnTo>
                  <a:pt x="3601" y="490"/>
                </a:lnTo>
                <a:lnTo>
                  <a:pt x="3601" y="491"/>
                </a:lnTo>
                <a:lnTo>
                  <a:pt x="3603" y="494"/>
                </a:lnTo>
                <a:lnTo>
                  <a:pt x="3603" y="495"/>
                </a:lnTo>
                <a:lnTo>
                  <a:pt x="3604" y="495"/>
                </a:lnTo>
                <a:lnTo>
                  <a:pt x="3604" y="496"/>
                </a:lnTo>
                <a:lnTo>
                  <a:pt x="3604" y="497"/>
                </a:lnTo>
                <a:lnTo>
                  <a:pt x="3605" y="497"/>
                </a:lnTo>
                <a:lnTo>
                  <a:pt x="3605" y="496"/>
                </a:lnTo>
                <a:lnTo>
                  <a:pt x="3606" y="497"/>
                </a:lnTo>
                <a:lnTo>
                  <a:pt x="3606" y="496"/>
                </a:lnTo>
                <a:lnTo>
                  <a:pt x="3606" y="495"/>
                </a:lnTo>
                <a:lnTo>
                  <a:pt x="3607" y="494"/>
                </a:lnTo>
                <a:lnTo>
                  <a:pt x="3607" y="492"/>
                </a:lnTo>
                <a:lnTo>
                  <a:pt x="3608" y="491"/>
                </a:lnTo>
                <a:lnTo>
                  <a:pt x="3608" y="491"/>
                </a:lnTo>
                <a:lnTo>
                  <a:pt x="3608" y="491"/>
                </a:lnTo>
                <a:lnTo>
                  <a:pt x="3609" y="491"/>
                </a:lnTo>
                <a:lnTo>
                  <a:pt x="3609" y="491"/>
                </a:lnTo>
                <a:lnTo>
                  <a:pt x="3610" y="491"/>
                </a:lnTo>
                <a:lnTo>
                  <a:pt x="3610" y="492"/>
                </a:lnTo>
                <a:lnTo>
                  <a:pt x="3612" y="495"/>
                </a:lnTo>
                <a:lnTo>
                  <a:pt x="3612" y="496"/>
                </a:lnTo>
                <a:lnTo>
                  <a:pt x="3612" y="496"/>
                </a:lnTo>
                <a:lnTo>
                  <a:pt x="3613" y="496"/>
                </a:lnTo>
                <a:lnTo>
                  <a:pt x="3613" y="496"/>
                </a:lnTo>
                <a:lnTo>
                  <a:pt x="3614" y="496"/>
                </a:lnTo>
                <a:lnTo>
                  <a:pt x="3614" y="496"/>
                </a:lnTo>
                <a:lnTo>
                  <a:pt x="3614" y="496"/>
                </a:lnTo>
                <a:lnTo>
                  <a:pt x="3615" y="496"/>
                </a:lnTo>
                <a:lnTo>
                  <a:pt x="3615" y="496"/>
                </a:lnTo>
                <a:lnTo>
                  <a:pt x="3616" y="495"/>
                </a:lnTo>
                <a:lnTo>
                  <a:pt x="3616" y="494"/>
                </a:lnTo>
                <a:lnTo>
                  <a:pt x="3616" y="495"/>
                </a:lnTo>
                <a:lnTo>
                  <a:pt x="3617" y="495"/>
                </a:lnTo>
                <a:lnTo>
                  <a:pt x="3617" y="494"/>
                </a:lnTo>
                <a:lnTo>
                  <a:pt x="3618" y="494"/>
                </a:lnTo>
                <a:lnTo>
                  <a:pt x="3618" y="492"/>
                </a:lnTo>
                <a:lnTo>
                  <a:pt x="3618" y="494"/>
                </a:lnTo>
                <a:lnTo>
                  <a:pt x="3619" y="492"/>
                </a:lnTo>
                <a:lnTo>
                  <a:pt x="3619" y="492"/>
                </a:lnTo>
                <a:lnTo>
                  <a:pt x="3621" y="491"/>
                </a:lnTo>
                <a:lnTo>
                  <a:pt x="3621" y="492"/>
                </a:lnTo>
                <a:lnTo>
                  <a:pt x="3621" y="492"/>
                </a:lnTo>
                <a:lnTo>
                  <a:pt x="3622" y="492"/>
                </a:lnTo>
                <a:lnTo>
                  <a:pt x="3622" y="492"/>
                </a:lnTo>
                <a:lnTo>
                  <a:pt x="3623" y="492"/>
                </a:lnTo>
                <a:lnTo>
                  <a:pt x="3623" y="492"/>
                </a:lnTo>
                <a:lnTo>
                  <a:pt x="3623" y="492"/>
                </a:lnTo>
                <a:lnTo>
                  <a:pt x="3624" y="495"/>
                </a:lnTo>
                <a:lnTo>
                  <a:pt x="3624" y="496"/>
                </a:lnTo>
                <a:lnTo>
                  <a:pt x="3625" y="497"/>
                </a:lnTo>
                <a:lnTo>
                  <a:pt x="3625" y="497"/>
                </a:lnTo>
                <a:lnTo>
                  <a:pt x="3626" y="498"/>
                </a:lnTo>
                <a:lnTo>
                  <a:pt x="3626" y="498"/>
                </a:lnTo>
                <a:lnTo>
                  <a:pt x="3626" y="498"/>
                </a:lnTo>
                <a:lnTo>
                  <a:pt x="3627" y="498"/>
                </a:lnTo>
                <a:lnTo>
                  <a:pt x="3627" y="498"/>
                </a:lnTo>
                <a:lnTo>
                  <a:pt x="3628" y="497"/>
                </a:lnTo>
                <a:lnTo>
                  <a:pt x="3628" y="496"/>
                </a:lnTo>
                <a:lnTo>
                  <a:pt x="3628" y="495"/>
                </a:lnTo>
                <a:lnTo>
                  <a:pt x="3630" y="494"/>
                </a:lnTo>
                <a:lnTo>
                  <a:pt x="3630" y="494"/>
                </a:lnTo>
                <a:lnTo>
                  <a:pt x="3631" y="495"/>
                </a:lnTo>
                <a:lnTo>
                  <a:pt x="3631" y="494"/>
                </a:lnTo>
                <a:lnTo>
                  <a:pt x="3631" y="494"/>
                </a:lnTo>
                <a:lnTo>
                  <a:pt x="3632" y="494"/>
                </a:lnTo>
                <a:lnTo>
                  <a:pt x="3632" y="494"/>
                </a:lnTo>
                <a:lnTo>
                  <a:pt x="3633" y="494"/>
                </a:lnTo>
                <a:lnTo>
                  <a:pt x="3633" y="495"/>
                </a:lnTo>
                <a:lnTo>
                  <a:pt x="3633" y="496"/>
                </a:lnTo>
                <a:lnTo>
                  <a:pt x="3634" y="496"/>
                </a:lnTo>
                <a:lnTo>
                  <a:pt x="3634" y="496"/>
                </a:lnTo>
                <a:lnTo>
                  <a:pt x="3635" y="495"/>
                </a:lnTo>
                <a:lnTo>
                  <a:pt x="3635" y="495"/>
                </a:lnTo>
                <a:lnTo>
                  <a:pt x="3635" y="494"/>
                </a:lnTo>
                <a:lnTo>
                  <a:pt x="3636" y="492"/>
                </a:lnTo>
                <a:lnTo>
                  <a:pt x="3636" y="492"/>
                </a:lnTo>
                <a:lnTo>
                  <a:pt x="3637" y="491"/>
                </a:lnTo>
                <a:lnTo>
                  <a:pt x="3637" y="491"/>
                </a:lnTo>
                <a:lnTo>
                  <a:pt x="3637" y="492"/>
                </a:lnTo>
                <a:lnTo>
                  <a:pt x="3639" y="492"/>
                </a:lnTo>
                <a:lnTo>
                  <a:pt x="3639" y="492"/>
                </a:lnTo>
                <a:lnTo>
                  <a:pt x="3640" y="494"/>
                </a:lnTo>
                <a:lnTo>
                  <a:pt x="3640" y="492"/>
                </a:lnTo>
                <a:lnTo>
                  <a:pt x="3641" y="494"/>
                </a:lnTo>
                <a:lnTo>
                  <a:pt x="3641" y="492"/>
                </a:lnTo>
                <a:lnTo>
                  <a:pt x="3641" y="494"/>
                </a:lnTo>
                <a:lnTo>
                  <a:pt x="3642" y="494"/>
                </a:lnTo>
                <a:lnTo>
                  <a:pt x="3642" y="495"/>
                </a:lnTo>
                <a:lnTo>
                  <a:pt x="3643" y="495"/>
                </a:lnTo>
                <a:lnTo>
                  <a:pt x="3643" y="495"/>
                </a:lnTo>
                <a:lnTo>
                  <a:pt x="3643" y="495"/>
                </a:lnTo>
                <a:lnTo>
                  <a:pt x="3644" y="496"/>
                </a:lnTo>
                <a:lnTo>
                  <a:pt x="3644" y="496"/>
                </a:lnTo>
                <a:lnTo>
                  <a:pt x="3645" y="497"/>
                </a:lnTo>
                <a:lnTo>
                  <a:pt x="3645" y="498"/>
                </a:lnTo>
                <a:lnTo>
                  <a:pt x="3645" y="498"/>
                </a:lnTo>
                <a:lnTo>
                  <a:pt x="3646" y="498"/>
                </a:lnTo>
                <a:lnTo>
                  <a:pt x="3646" y="498"/>
                </a:lnTo>
                <a:lnTo>
                  <a:pt x="3648" y="497"/>
                </a:lnTo>
                <a:lnTo>
                  <a:pt x="3648" y="496"/>
                </a:lnTo>
                <a:lnTo>
                  <a:pt x="3648" y="496"/>
                </a:lnTo>
                <a:lnTo>
                  <a:pt x="3649" y="495"/>
                </a:lnTo>
                <a:lnTo>
                  <a:pt x="3649" y="495"/>
                </a:lnTo>
                <a:lnTo>
                  <a:pt x="3650" y="496"/>
                </a:lnTo>
                <a:lnTo>
                  <a:pt x="3650" y="497"/>
                </a:lnTo>
                <a:lnTo>
                  <a:pt x="3650" y="496"/>
                </a:lnTo>
                <a:lnTo>
                  <a:pt x="3651" y="496"/>
                </a:lnTo>
                <a:lnTo>
                  <a:pt x="3651" y="495"/>
                </a:lnTo>
                <a:lnTo>
                  <a:pt x="3652" y="492"/>
                </a:lnTo>
                <a:lnTo>
                  <a:pt x="3652" y="491"/>
                </a:lnTo>
                <a:lnTo>
                  <a:pt x="3652" y="491"/>
                </a:lnTo>
                <a:lnTo>
                  <a:pt x="3653" y="490"/>
                </a:lnTo>
                <a:lnTo>
                  <a:pt x="3653" y="490"/>
                </a:lnTo>
                <a:lnTo>
                  <a:pt x="3654" y="489"/>
                </a:lnTo>
                <a:lnTo>
                  <a:pt x="3654" y="490"/>
                </a:lnTo>
                <a:lnTo>
                  <a:pt x="3655" y="488"/>
                </a:lnTo>
                <a:lnTo>
                  <a:pt x="3655" y="488"/>
                </a:lnTo>
                <a:lnTo>
                  <a:pt x="3655" y="487"/>
                </a:lnTo>
                <a:lnTo>
                  <a:pt x="3657" y="482"/>
                </a:lnTo>
                <a:lnTo>
                  <a:pt x="3657" y="464"/>
                </a:lnTo>
                <a:lnTo>
                  <a:pt x="3658" y="453"/>
                </a:lnTo>
                <a:lnTo>
                  <a:pt x="3658" y="450"/>
                </a:lnTo>
                <a:lnTo>
                  <a:pt x="3658" y="450"/>
                </a:lnTo>
                <a:lnTo>
                  <a:pt x="3659" y="451"/>
                </a:lnTo>
                <a:lnTo>
                  <a:pt x="3659" y="452"/>
                </a:lnTo>
                <a:lnTo>
                  <a:pt x="3660" y="451"/>
                </a:lnTo>
                <a:lnTo>
                  <a:pt x="3660" y="449"/>
                </a:lnTo>
                <a:lnTo>
                  <a:pt x="3660" y="443"/>
                </a:lnTo>
                <a:lnTo>
                  <a:pt x="3661" y="438"/>
                </a:lnTo>
                <a:lnTo>
                  <a:pt x="3661" y="433"/>
                </a:lnTo>
                <a:lnTo>
                  <a:pt x="3662" y="428"/>
                </a:lnTo>
                <a:lnTo>
                  <a:pt x="3662" y="423"/>
                </a:lnTo>
                <a:lnTo>
                  <a:pt x="3662" y="417"/>
                </a:lnTo>
                <a:lnTo>
                  <a:pt x="3663" y="412"/>
                </a:lnTo>
                <a:lnTo>
                  <a:pt x="3663" y="406"/>
                </a:lnTo>
                <a:lnTo>
                  <a:pt x="3664" y="400"/>
                </a:lnTo>
                <a:lnTo>
                  <a:pt x="3664" y="395"/>
                </a:lnTo>
                <a:lnTo>
                  <a:pt x="3664" y="390"/>
                </a:lnTo>
                <a:lnTo>
                  <a:pt x="3666" y="387"/>
                </a:lnTo>
                <a:lnTo>
                  <a:pt x="3666" y="382"/>
                </a:lnTo>
                <a:lnTo>
                  <a:pt x="3667" y="378"/>
                </a:lnTo>
                <a:lnTo>
                  <a:pt x="3667" y="372"/>
                </a:lnTo>
                <a:lnTo>
                  <a:pt x="3668" y="369"/>
                </a:lnTo>
                <a:lnTo>
                  <a:pt x="3668" y="365"/>
                </a:lnTo>
                <a:lnTo>
                  <a:pt x="3668" y="361"/>
                </a:lnTo>
                <a:lnTo>
                  <a:pt x="3669" y="358"/>
                </a:lnTo>
                <a:lnTo>
                  <a:pt x="3669" y="353"/>
                </a:lnTo>
                <a:lnTo>
                  <a:pt x="3670" y="350"/>
                </a:lnTo>
                <a:lnTo>
                  <a:pt x="3670" y="344"/>
                </a:lnTo>
                <a:lnTo>
                  <a:pt x="3670" y="340"/>
                </a:lnTo>
                <a:lnTo>
                  <a:pt x="3671" y="336"/>
                </a:lnTo>
                <a:lnTo>
                  <a:pt x="3671" y="332"/>
                </a:lnTo>
                <a:lnTo>
                  <a:pt x="3672" y="327"/>
                </a:lnTo>
                <a:lnTo>
                  <a:pt x="3672" y="322"/>
                </a:lnTo>
                <a:lnTo>
                  <a:pt x="3672" y="318"/>
                </a:lnTo>
                <a:lnTo>
                  <a:pt x="3673" y="314"/>
                </a:lnTo>
                <a:lnTo>
                  <a:pt x="3673" y="310"/>
                </a:lnTo>
                <a:lnTo>
                  <a:pt x="3675" y="308"/>
                </a:lnTo>
                <a:lnTo>
                  <a:pt x="3675" y="306"/>
                </a:lnTo>
                <a:lnTo>
                  <a:pt x="3675" y="303"/>
                </a:lnTo>
                <a:lnTo>
                  <a:pt x="3676" y="299"/>
                </a:lnTo>
                <a:lnTo>
                  <a:pt x="3676" y="298"/>
                </a:lnTo>
                <a:lnTo>
                  <a:pt x="3677" y="296"/>
                </a:lnTo>
                <a:lnTo>
                  <a:pt x="3677" y="294"/>
                </a:lnTo>
                <a:lnTo>
                  <a:pt x="3677" y="289"/>
                </a:lnTo>
                <a:lnTo>
                  <a:pt x="3678" y="286"/>
                </a:lnTo>
                <a:lnTo>
                  <a:pt x="3678" y="281"/>
                </a:lnTo>
                <a:lnTo>
                  <a:pt x="3679" y="278"/>
                </a:lnTo>
                <a:lnTo>
                  <a:pt x="3679" y="273"/>
                </a:lnTo>
                <a:lnTo>
                  <a:pt x="3679" y="271"/>
                </a:lnTo>
                <a:lnTo>
                  <a:pt x="3680" y="268"/>
                </a:lnTo>
                <a:lnTo>
                  <a:pt x="3680" y="264"/>
                </a:lnTo>
                <a:lnTo>
                  <a:pt x="3681" y="262"/>
                </a:lnTo>
                <a:lnTo>
                  <a:pt x="3681" y="259"/>
                </a:lnTo>
                <a:lnTo>
                  <a:pt x="3682" y="256"/>
                </a:lnTo>
                <a:lnTo>
                  <a:pt x="3682" y="254"/>
                </a:lnTo>
                <a:lnTo>
                  <a:pt x="3682" y="253"/>
                </a:lnTo>
                <a:lnTo>
                  <a:pt x="3684" y="252"/>
                </a:lnTo>
                <a:lnTo>
                  <a:pt x="3684" y="249"/>
                </a:lnTo>
                <a:lnTo>
                  <a:pt x="3685" y="246"/>
                </a:lnTo>
                <a:lnTo>
                  <a:pt x="3685" y="243"/>
                </a:lnTo>
                <a:lnTo>
                  <a:pt x="3685" y="243"/>
                </a:lnTo>
                <a:lnTo>
                  <a:pt x="3686" y="242"/>
                </a:lnTo>
                <a:lnTo>
                  <a:pt x="3686" y="240"/>
                </a:lnTo>
                <a:lnTo>
                  <a:pt x="3687" y="236"/>
                </a:lnTo>
                <a:lnTo>
                  <a:pt x="3687" y="234"/>
                </a:lnTo>
                <a:lnTo>
                  <a:pt x="3687" y="232"/>
                </a:lnTo>
                <a:lnTo>
                  <a:pt x="3688" y="228"/>
                </a:lnTo>
                <a:lnTo>
                  <a:pt x="3688" y="226"/>
                </a:lnTo>
                <a:lnTo>
                  <a:pt x="3689" y="223"/>
                </a:lnTo>
                <a:lnTo>
                  <a:pt x="3689" y="219"/>
                </a:lnTo>
                <a:lnTo>
                  <a:pt x="3689" y="216"/>
                </a:lnTo>
                <a:lnTo>
                  <a:pt x="3690" y="213"/>
                </a:lnTo>
                <a:lnTo>
                  <a:pt x="3690" y="208"/>
                </a:lnTo>
                <a:lnTo>
                  <a:pt x="3691" y="207"/>
                </a:lnTo>
                <a:lnTo>
                  <a:pt x="3691" y="204"/>
                </a:lnTo>
                <a:lnTo>
                  <a:pt x="3691" y="201"/>
                </a:lnTo>
                <a:lnTo>
                  <a:pt x="3693" y="199"/>
                </a:lnTo>
                <a:lnTo>
                  <a:pt x="3693" y="197"/>
                </a:lnTo>
                <a:lnTo>
                  <a:pt x="3694" y="196"/>
                </a:lnTo>
                <a:lnTo>
                  <a:pt x="3694" y="194"/>
                </a:lnTo>
                <a:lnTo>
                  <a:pt x="3694" y="191"/>
                </a:lnTo>
                <a:lnTo>
                  <a:pt x="3695" y="189"/>
                </a:lnTo>
                <a:lnTo>
                  <a:pt x="3695" y="187"/>
                </a:lnTo>
                <a:lnTo>
                  <a:pt x="3696" y="185"/>
                </a:lnTo>
                <a:lnTo>
                  <a:pt x="3696" y="183"/>
                </a:lnTo>
                <a:lnTo>
                  <a:pt x="3697" y="180"/>
                </a:lnTo>
                <a:lnTo>
                  <a:pt x="3697" y="177"/>
                </a:lnTo>
                <a:lnTo>
                  <a:pt x="3697" y="174"/>
                </a:lnTo>
                <a:lnTo>
                  <a:pt x="3698" y="174"/>
                </a:lnTo>
                <a:lnTo>
                  <a:pt x="3698" y="171"/>
                </a:lnTo>
                <a:lnTo>
                  <a:pt x="3699" y="169"/>
                </a:lnTo>
                <a:lnTo>
                  <a:pt x="3699" y="168"/>
                </a:lnTo>
                <a:lnTo>
                  <a:pt x="3699" y="165"/>
                </a:lnTo>
                <a:lnTo>
                  <a:pt x="3700" y="164"/>
                </a:lnTo>
                <a:lnTo>
                  <a:pt x="3700" y="162"/>
                </a:lnTo>
                <a:lnTo>
                  <a:pt x="3702" y="159"/>
                </a:lnTo>
                <a:lnTo>
                  <a:pt x="3702" y="158"/>
                </a:lnTo>
                <a:lnTo>
                  <a:pt x="3702" y="155"/>
                </a:lnTo>
                <a:lnTo>
                  <a:pt x="3703" y="154"/>
                </a:lnTo>
                <a:lnTo>
                  <a:pt x="3703" y="152"/>
                </a:lnTo>
                <a:lnTo>
                  <a:pt x="3704" y="151"/>
                </a:lnTo>
                <a:lnTo>
                  <a:pt x="3704" y="150"/>
                </a:lnTo>
                <a:lnTo>
                  <a:pt x="3704" y="146"/>
                </a:lnTo>
                <a:lnTo>
                  <a:pt x="3705" y="144"/>
                </a:lnTo>
                <a:lnTo>
                  <a:pt x="3705" y="142"/>
                </a:lnTo>
                <a:lnTo>
                  <a:pt x="3706" y="141"/>
                </a:lnTo>
                <a:lnTo>
                  <a:pt x="3706" y="137"/>
                </a:lnTo>
                <a:lnTo>
                  <a:pt x="3706" y="135"/>
                </a:lnTo>
                <a:lnTo>
                  <a:pt x="3707" y="134"/>
                </a:lnTo>
                <a:lnTo>
                  <a:pt x="3707" y="132"/>
                </a:lnTo>
                <a:lnTo>
                  <a:pt x="3708" y="131"/>
                </a:lnTo>
                <a:lnTo>
                  <a:pt x="3708" y="128"/>
                </a:lnTo>
                <a:lnTo>
                  <a:pt x="3708" y="125"/>
                </a:lnTo>
                <a:lnTo>
                  <a:pt x="3709" y="123"/>
                </a:lnTo>
                <a:lnTo>
                  <a:pt x="3709" y="119"/>
                </a:lnTo>
                <a:lnTo>
                  <a:pt x="3710" y="118"/>
                </a:lnTo>
                <a:lnTo>
                  <a:pt x="3710" y="117"/>
                </a:lnTo>
                <a:lnTo>
                  <a:pt x="3712" y="116"/>
                </a:lnTo>
                <a:lnTo>
                  <a:pt x="3712" y="116"/>
                </a:lnTo>
                <a:lnTo>
                  <a:pt x="3712" y="115"/>
                </a:lnTo>
                <a:lnTo>
                  <a:pt x="3713" y="115"/>
                </a:lnTo>
                <a:lnTo>
                  <a:pt x="3713" y="114"/>
                </a:lnTo>
                <a:lnTo>
                  <a:pt x="3714" y="111"/>
                </a:lnTo>
                <a:lnTo>
                  <a:pt x="3714" y="110"/>
                </a:lnTo>
                <a:lnTo>
                  <a:pt x="3714" y="108"/>
                </a:lnTo>
                <a:lnTo>
                  <a:pt x="3715" y="108"/>
                </a:lnTo>
                <a:lnTo>
                  <a:pt x="3715" y="105"/>
                </a:lnTo>
                <a:lnTo>
                  <a:pt x="3716" y="104"/>
                </a:lnTo>
                <a:lnTo>
                  <a:pt x="3716" y="100"/>
                </a:lnTo>
                <a:lnTo>
                  <a:pt x="3716" y="100"/>
                </a:lnTo>
                <a:lnTo>
                  <a:pt x="3717" y="98"/>
                </a:lnTo>
                <a:lnTo>
                  <a:pt x="3717" y="96"/>
                </a:lnTo>
                <a:lnTo>
                  <a:pt x="3718" y="96"/>
                </a:lnTo>
                <a:lnTo>
                  <a:pt x="3718" y="95"/>
                </a:lnTo>
                <a:lnTo>
                  <a:pt x="3718" y="94"/>
                </a:lnTo>
                <a:lnTo>
                  <a:pt x="3719" y="92"/>
                </a:lnTo>
                <a:lnTo>
                  <a:pt x="3719" y="89"/>
                </a:lnTo>
                <a:lnTo>
                  <a:pt x="3721" y="88"/>
                </a:lnTo>
                <a:lnTo>
                  <a:pt x="3721" y="86"/>
                </a:lnTo>
                <a:lnTo>
                  <a:pt x="3721" y="86"/>
                </a:lnTo>
                <a:lnTo>
                  <a:pt x="3722" y="83"/>
                </a:lnTo>
                <a:lnTo>
                  <a:pt x="3722" y="82"/>
                </a:lnTo>
                <a:lnTo>
                  <a:pt x="3723" y="80"/>
                </a:lnTo>
                <a:lnTo>
                  <a:pt x="3723" y="79"/>
                </a:lnTo>
                <a:lnTo>
                  <a:pt x="3723" y="77"/>
                </a:lnTo>
                <a:lnTo>
                  <a:pt x="3724" y="76"/>
                </a:lnTo>
                <a:lnTo>
                  <a:pt x="3724" y="74"/>
                </a:lnTo>
                <a:lnTo>
                  <a:pt x="3725" y="73"/>
                </a:lnTo>
                <a:lnTo>
                  <a:pt x="3725" y="71"/>
                </a:lnTo>
                <a:lnTo>
                  <a:pt x="3726" y="70"/>
                </a:lnTo>
                <a:lnTo>
                  <a:pt x="3726" y="68"/>
                </a:lnTo>
                <a:lnTo>
                  <a:pt x="3726" y="67"/>
                </a:lnTo>
                <a:lnTo>
                  <a:pt x="3727" y="64"/>
                </a:lnTo>
                <a:lnTo>
                  <a:pt x="3727" y="63"/>
                </a:lnTo>
                <a:lnTo>
                  <a:pt x="3728" y="61"/>
                </a:lnTo>
                <a:lnTo>
                  <a:pt x="3728" y="60"/>
                </a:lnTo>
                <a:lnTo>
                  <a:pt x="3728" y="58"/>
                </a:lnTo>
                <a:lnTo>
                  <a:pt x="3730" y="58"/>
                </a:lnTo>
                <a:lnTo>
                  <a:pt x="3730" y="58"/>
                </a:lnTo>
                <a:lnTo>
                  <a:pt x="3731" y="56"/>
                </a:lnTo>
                <a:lnTo>
                  <a:pt x="3731" y="56"/>
                </a:lnTo>
                <a:lnTo>
                  <a:pt x="3731" y="55"/>
                </a:lnTo>
                <a:lnTo>
                  <a:pt x="3732" y="54"/>
                </a:lnTo>
                <a:lnTo>
                  <a:pt x="3732" y="54"/>
                </a:lnTo>
                <a:lnTo>
                  <a:pt x="3733" y="53"/>
                </a:lnTo>
                <a:lnTo>
                  <a:pt x="3733" y="52"/>
                </a:lnTo>
                <a:lnTo>
                  <a:pt x="3733" y="51"/>
                </a:lnTo>
                <a:lnTo>
                  <a:pt x="3734" y="50"/>
                </a:lnTo>
                <a:lnTo>
                  <a:pt x="3734" y="49"/>
                </a:lnTo>
                <a:lnTo>
                  <a:pt x="3735" y="49"/>
                </a:lnTo>
                <a:lnTo>
                  <a:pt x="3735" y="47"/>
                </a:lnTo>
                <a:lnTo>
                  <a:pt x="3735" y="46"/>
                </a:lnTo>
                <a:lnTo>
                  <a:pt x="3736" y="47"/>
                </a:lnTo>
                <a:lnTo>
                  <a:pt x="3736" y="46"/>
                </a:lnTo>
                <a:lnTo>
                  <a:pt x="3737" y="46"/>
                </a:lnTo>
                <a:lnTo>
                  <a:pt x="3737" y="46"/>
                </a:lnTo>
                <a:lnTo>
                  <a:pt x="3739" y="45"/>
                </a:lnTo>
                <a:lnTo>
                  <a:pt x="3739" y="43"/>
                </a:lnTo>
                <a:lnTo>
                  <a:pt x="3739" y="41"/>
                </a:lnTo>
                <a:lnTo>
                  <a:pt x="3740" y="38"/>
                </a:lnTo>
                <a:lnTo>
                  <a:pt x="3740" y="38"/>
                </a:lnTo>
                <a:lnTo>
                  <a:pt x="3741" y="36"/>
                </a:lnTo>
                <a:lnTo>
                  <a:pt x="3741" y="36"/>
                </a:lnTo>
                <a:lnTo>
                  <a:pt x="3741" y="34"/>
                </a:lnTo>
                <a:lnTo>
                  <a:pt x="3742" y="33"/>
                </a:lnTo>
                <a:lnTo>
                  <a:pt x="3742" y="32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273800" y="3394075"/>
            <a:ext cx="3130550" cy="138113"/>
          </a:xfrm>
          <a:custGeom>
            <a:avLst/>
            <a:gdLst>
              <a:gd name="T0" fmla="*/ 30 w 1972"/>
              <a:gd name="T1" fmla="*/ 39 h 87"/>
              <a:gd name="T2" fmla="*/ 62 w 1972"/>
              <a:gd name="T3" fmla="*/ 16 h 87"/>
              <a:gd name="T4" fmla="*/ 93 w 1972"/>
              <a:gd name="T5" fmla="*/ 3 h 87"/>
              <a:gd name="T6" fmla="*/ 124 w 1972"/>
              <a:gd name="T7" fmla="*/ 5 h 87"/>
              <a:gd name="T8" fmla="*/ 155 w 1972"/>
              <a:gd name="T9" fmla="*/ 13 h 87"/>
              <a:gd name="T10" fmla="*/ 187 w 1972"/>
              <a:gd name="T11" fmla="*/ 14 h 87"/>
              <a:gd name="T12" fmla="*/ 217 w 1972"/>
              <a:gd name="T13" fmla="*/ 27 h 87"/>
              <a:gd name="T14" fmla="*/ 249 w 1972"/>
              <a:gd name="T15" fmla="*/ 32 h 87"/>
              <a:gd name="T16" fmla="*/ 280 w 1972"/>
              <a:gd name="T17" fmla="*/ 44 h 87"/>
              <a:gd name="T18" fmla="*/ 310 w 1972"/>
              <a:gd name="T19" fmla="*/ 59 h 87"/>
              <a:gd name="T20" fmla="*/ 342 w 1972"/>
              <a:gd name="T21" fmla="*/ 60 h 87"/>
              <a:gd name="T22" fmla="*/ 372 w 1972"/>
              <a:gd name="T23" fmla="*/ 60 h 87"/>
              <a:gd name="T24" fmla="*/ 404 w 1972"/>
              <a:gd name="T25" fmla="*/ 66 h 87"/>
              <a:gd name="T26" fmla="*/ 435 w 1972"/>
              <a:gd name="T27" fmla="*/ 68 h 87"/>
              <a:gd name="T28" fmla="*/ 466 w 1972"/>
              <a:gd name="T29" fmla="*/ 68 h 87"/>
              <a:gd name="T30" fmla="*/ 497 w 1972"/>
              <a:gd name="T31" fmla="*/ 70 h 87"/>
              <a:gd name="T32" fmla="*/ 529 w 1972"/>
              <a:gd name="T33" fmla="*/ 68 h 87"/>
              <a:gd name="T34" fmla="*/ 559 w 1972"/>
              <a:gd name="T35" fmla="*/ 62 h 87"/>
              <a:gd name="T36" fmla="*/ 590 w 1972"/>
              <a:gd name="T37" fmla="*/ 67 h 87"/>
              <a:gd name="T38" fmla="*/ 622 w 1972"/>
              <a:gd name="T39" fmla="*/ 67 h 87"/>
              <a:gd name="T40" fmla="*/ 652 w 1972"/>
              <a:gd name="T41" fmla="*/ 70 h 87"/>
              <a:gd name="T42" fmla="*/ 684 w 1972"/>
              <a:gd name="T43" fmla="*/ 75 h 87"/>
              <a:gd name="T44" fmla="*/ 714 w 1972"/>
              <a:gd name="T45" fmla="*/ 76 h 87"/>
              <a:gd name="T46" fmla="*/ 746 w 1972"/>
              <a:gd name="T47" fmla="*/ 71 h 87"/>
              <a:gd name="T48" fmla="*/ 777 w 1972"/>
              <a:gd name="T49" fmla="*/ 77 h 87"/>
              <a:gd name="T50" fmla="*/ 807 w 1972"/>
              <a:gd name="T51" fmla="*/ 78 h 87"/>
              <a:gd name="T52" fmla="*/ 839 w 1972"/>
              <a:gd name="T53" fmla="*/ 75 h 87"/>
              <a:gd name="T54" fmla="*/ 870 w 1972"/>
              <a:gd name="T55" fmla="*/ 80 h 87"/>
              <a:gd name="T56" fmla="*/ 901 w 1972"/>
              <a:gd name="T57" fmla="*/ 69 h 87"/>
              <a:gd name="T58" fmla="*/ 932 w 1972"/>
              <a:gd name="T59" fmla="*/ 75 h 87"/>
              <a:gd name="T60" fmla="*/ 964 w 1972"/>
              <a:gd name="T61" fmla="*/ 75 h 87"/>
              <a:gd name="T62" fmla="*/ 994 w 1972"/>
              <a:gd name="T63" fmla="*/ 75 h 87"/>
              <a:gd name="T64" fmla="*/ 1026 w 1972"/>
              <a:gd name="T65" fmla="*/ 70 h 87"/>
              <a:gd name="T66" fmla="*/ 1057 w 1972"/>
              <a:gd name="T67" fmla="*/ 74 h 87"/>
              <a:gd name="T68" fmla="*/ 1087 w 1972"/>
              <a:gd name="T69" fmla="*/ 70 h 87"/>
              <a:gd name="T70" fmla="*/ 1119 w 1972"/>
              <a:gd name="T71" fmla="*/ 77 h 87"/>
              <a:gd name="T72" fmla="*/ 1149 w 1972"/>
              <a:gd name="T73" fmla="*/ 83 h 87"/>
              <a:gd name="T74" fmla="*/ 1181 w 1972"/>
              <a:gd name="T75" fmla="*/ 73 h 87"/>
              <a:gd name="T76" fmla="*/ 1212 w 1972"/>
              <a:gd name="T77" fmla="*/ 78 h 87"/>
              <a:gd name="T78" fmla="*/ 1243 w 1972"/>
              <a:gd name="T79" fmla="*/ 78 h 87"/>
              <a:gd name="T80" fmla="*/ 1274 w 1972"/>
              <a:gd name="T81" fmla="*/ 75 h 87"/>
              <a:gd name="T82" fmla="*/ 1306 w 1972"/>
              <a:gd name="T83" fmla="*/ 75 h 87"/>
              <a:gd name="T84" fmla="*/ 1336 w 1972"/>
              <a:gd name="T85" fmla="*/ 74 h 87"/>
              <a:gd name="T86" fmla="*/ 1367 w 1972"/>
              <a:gd name="T87" fmla="*/ 69 h 87"/>
              <a:gd name="T88" fmla="*/ 1399 w 1972"/>
              <a:gd name="T89" fmla="*/ 78 h 87"/>
              <a:gd name="T90" fmla="*/ 1429 w 1972"/>
              <a:gd name="T91" fmla="*/ 79 h 87"/>
              <a:gd name="T92" fmla="*/ 1461 w 1972"/>
              <a:gd name="T93" fmla="*/ 73 h 87"/>
              <a:gd name="T94" fmla="*/ 1492 w 1972"/>
              <a:gd name="T95" fmla="*/ 76 h 87"/>
              <a:gd name="T96" fmla="*/ 1523 w 1972"/>
              <a:gd name="T97" fmla="*/ 77 h 87"/>
              <a:gd name="T98" fmla="*/ 1554 w 1972"/>
              <a:gd name="T99" fmla="*/ 71 h 87"/>
              <a:gd name="T100" fmla="*/ 1584 w 1972"/>
              <a:gd name="T101" fmla="*/ 74 h 87"/>
              <a:gd name="T102" fmla="*/ 1616 w 1972"/>
              <a:gd name="T103" fmla="*/ 73 h 87"/>
              <a:gd name="T104" fmla="*/ 1647 w 1972"/>
              <a:gd name="T105" fmla="*/ 67 h 87"/>
              <a:gd name="T106" fmla="*/ 1678 w 1972"/>
              <a:gd name="T107" fmla="*/ 69 h 87"/>
              <a:gd name="T108" fmla="*/ 1709 w 1972"/>
              <a:gd name="T109" fmla="*/ 70 h 87"/>
              <a:gd name="T110" fmla="*/ 1741 w 1972"/>
              <a:gd name="T111" fmla="*/ 67 h 87"/>
              <a:gd name="T112" fmla="*/ 1771 w 1972"/>
              <a:gd name="T113" fmla="*/ 73 h 87"/>
              <a:gd name="T114" fmla="*/ 1803 w 1972"/>
              <a:gd name="T115" fmla="*/ 74 h 87"/>
              <a:gd name="T116" fmla="*/ 1834 w 1972"/>
              <a:gd name="T117" fmla="*/ 74 h 87"/>
              <a:gd name="T118" fmla="*/ 1864 w 1972"/>
              <a:gd name="T119" fmla="*/ 77 h 87"/>
              <a:gd name="T120" fmla="*/ 1896 w 1972"/>
              <a:gd name="T121" fmla="*/ 68 h 87"/>
              <a:gd name="T122" fmla="*/ 1926 w 1972"/>
              <a:gd name="T123" fmla="*/ 71 h 87"/>
              <a:gd name="T124" fmla="*/ 1958 w 1972"/>
              <a:gd name="T125" fmla="*/ 7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87">
                <a:moveTo>
                  <a:pt x="0" y="83"/>
                </a:moveTo>
                <a:lnTo>
                  <a:pt x="1" y="80"/>
                </a:lnTo>
                <a:lnTo>
                  <a:pt x="1" y="79"/>
                </a:lnTo>
                <a:lnTo>
                  <a:pt x="1" y="78"/>
                </a:lnTo>
                <a:lnTo>
                  <a:pt x="2" y="78"/>
                </a:lnTo>
                <a:lnTo>
                  <a:pt x="2" y="77"/>
                </a:lnTo>
                <a:lnTo>
                  <a:pt x="3" y="77"/>
                </a:lnTo>
                <a:lnTo>
                  <a:pt x="3" y="77"/>
                </a:lnTo>
                <a:lnTo>
                  <a:pt x="3" y="76"/>
                </a:lnTo>
                <a:lnTo>
                  <a:pt x="4" y="75"/>
                </a:lnTo>
                <a:lnTo>
                  <a:pt x="4" y="74"/>
                </a:lnTo>
                <a:lnTo>
                  <a:pt x="6" y="73"/>
                </a:lnTo>
                <a:lnTo>
                  <a:pt x="6" y="73"/>
                </a:lnTo>
                <a:lnTo>
                  <a:pt x="6" y="71"/>
                </a:lnTo>
                <a:lnTo>
                  <a:pt x="7" y="70"/>
                </a:lnTo>
                <a:lnTo>
                  <a:pt x="7" y="69"/>
                </a:lnTo>
                <a:lnTo>
                  <a:pt x="8" y="69"/>
                </a:lnTo>
                <a:lnTo>
                  <a:pt x="8" y="67"/>
                </a:lnTo>
                <a:lnTo>
                  <a:pt x="8" y="67"/>
                </a:lnTo>
                <a:lnTo>
                  <a:pt x="9" y="67"/>
                </a:lnTo>
                <a:lnTo>
                  <a:pt x="9" y="66"/>
                </a:lnTo>
                <a:lnTo>
                  <a:pt x="10" y="65"/>
                </a:lnTo>
                <a:lnTo>
                  <a:pt x="10" y="65"/>
                </a:lnTo>
                <a:lnTo>
                  <a:pt x="11" y="65"/>
                </a:lnTo>
                <a:lnTo>
                  <a:pt x="11" y="65"/>
                </a:lnTo>
                <a:lnTo>
                  <a:pt x="11" y="64"/>
                </a:lnTo>
                <a:lnTo>
                  <a:pt x="12" y="64"/>
                </a:lnTo>
                <a:lnTo>
                  <a:pt x="12" y="62"/>
                </a:lnTo>
                <a:lnTo>
                  <a:pt x="13" y="61"/>
                </a:lnTo>
                <a:lnTo>
                  <a:pt x="13" y="59"/>
                </a:lnTo>
                <a:lnTo>
                  <a:pt x="13" y="58"/>
                </a:lnTo>
                <a:lnTo>
                  <a:pt x="15" y="56"/>
                </a:lnTo>
                <a:lnTo>
                  <a:pt x="15" y="55"/>
                </a:lnTo>
                <a:lnTo>
                  <a:pt x="16" y="55"/>
                </a:lnTo>
                <a:lnTo>
                  <a:pt x="16" y="53"/>
                </a:lnTo>
                <a:lnTo>
                  <a:pt x="16" y="53"/>
                </a:lnTo>
                <a:lnTo>
                  <a:pt x="17" y="52"/>
                </a:lnTo>
                <a:lnTo>
                  <a:pt x="17" y="52"/>
                </a:lnTo>
                <a:lnTo>
                  <a:pt x="18" y="53"/>
                </a:lnTo>
                <a:lnTo>
                  <a:pt x="18" y="53"/>
                </a:lnTo>
                <a:lnTo>
                  <a:pt x="18" y="52"/>
                </a:lnTo>
                <a:lnTo>
                  <a:pt x="19" y="52"/>
                </a:lnTo>
                <a:lnTo>
                  <a:pt x="19" y="51"/>
                </a:lnTo>
                <a:lnTo>
                  <a:pt x="20" y="49"/>
                </a:lnTo>
                <a:lnTo>
                  <a:pt x="20" y="50"/>
                </a:lnTo>
                <a:lnTo>
                  <a:pt x="20" y="48"/>
                </a:lnTo>
                <a:lnTo>
                  <a:pt x="21" y="48"/>
                </a:lnTo>
                <a:lnTo>
                  <a:pt x="21" y="48"/>
                </a:lnTo>
                <a:lnTo>
                  <a:pt x="22" y="49"/>
                </a:lnTo>
                <a:lnTo>
                  <a:pt x="22" y="47"/>
                </a:lnTo>
                <a:lnTo>
                  <a:pt x="22" y="48"/>
                </a:lnTo>
                <a:lnTo>
                  <a:pt x="24" y="46"/>
                </a:lnTo>
                <a:lnTo>
                  <a:pt x="24" y="46"/>
                </a:lnTo>
                <a:lnTo>
                  <a:pt x="25" y="46"/>
                </a:lnTo>
                <a:lnTo>
                  <a:pt x="25" y="44"/>
                </a:lnTo>
                <a:lnTo>
                  <a:pt x="26" y="43"/>
                </a:lnTo>
                <a:lnTo>
                  <a:pt x="26" y="44"/>
                </a:lnTo>
                <a:lnTo>
                  <a:pt x="26" y="44"/>
                </a:lnTo>
                <a:lnTo>
                  <a:pt x="27" y="44"/>
                </a:lnTo>
                <a:lnTo>
                  <a:pt x="27" y="43"/>
                </a:lnTo>
                <a:lnTo>
                  <a:pt x="28" y="43"/>
                </a:lnTo>
                <a:lnTo>
                  <a:pt x="28" y="43"/>
                </a:lnTo>
                <a:lnTo>
                  <a:pt x="28" y="42"/>
                </a:lnTo>
                <a:lnTo>
                  <a:pt x="29" y="41"/>
                </a:lnTo>
                <a:lnTo>
                  <a:pt x="29" y="41"/>
                </a:lnTo>
                <a:lnTo>
                  <a:pt x="30" y="40"/>
                </a:lnTo>
                <a:lnTo>
                  <a:pt x="30" y="40"/>
                </a:lnTo>
                <a:lnTo>
                  <a:pt x="30" y="39"/>
                </a:lnTo>
                <a:lnTo>
                  <a:pt x="31" y="38"/>
                </a:lnTo>
                <a:lnTo>
                  <a:pt x="31" y="38"/>
                </a:lnTo>
                <a:lnTo>
                  <a:pt x="33" y="37"/>
                </a:lnTo>
                <a:lnTo>
                  <a:pt x="33" y="36"/>
                </a:lnTo>
                <a:lnTo>
                  <a:pt x="33" y="37"/>
                </a:lnTo>
                <a:lnTo>
                  <a:pt x="34" y="34"/>
                </a:lnTo>
                <a:lnTo>
                  <a:pt x="34" y="34"/>
                </a:lnTo>
                <a:lnTo>
                  <a:pt x="35" y="33"/>
                </a:lnTo>
                <a:lnTo>
                  <a:pt x="35" y="34"/>
                </a:lnTo>
                <a:lnTo>
                  <a:pt x="35" y="34"/>
                </a:lnTo>
                <a:lnTo>
                  <a:pt x="36" y="34"/>
                </a:lnTo>
                <a:lnTo>
                  <a:pt x="36" y="36"/>
                </a:lnTo>
                <a:lnTo>
                  <a:pt x="37" y="34"/>
                </a:lnTo>
                <a:lnTo>
                  <a:pt x="37" y="36"/>
                </a:lnTo>
                <a:lnTo>
                  <a:pt x="37" y="34"/>
                </a:lnTo>
                <a:lnTo>
                  <a:pt x="38" y="34"/>
                </a:lnTo>
                <a:lnTo>
                  <a:pt x="38" y="34"/>
                </a:lnTo>
                <a:lnTo>
                  <a:pt x="39" y="34"/>
                </a:lnTo>
                <a:lnTo>
                  <a:pt x="39" y="33"/>
                </a:lnTo>
                <a:lnTo>
                  <a:pt x="40" y="32"/>
                </a:lnTo>
                <a:lnTo>
                  <a:pt x="40" y="32"/>
                </a:lnTo>
                <a:lnTo>
                  <a:pt x="40" y="30"/>
                </a:lnTo>
                <a:lnTo>
                  <a:pt x="42" y="30"/>
                </a:lnTo>
                <a:lnTo>
                  <a:pt x="42" y="29"/>
                </a:lnTo>
                <a:lnTo>
                  <a:pt x="43" y="29"/>
                </a:lnTo>
                <a:lnTo>
                  <a:pt x="43" y="29"/>
                </a:lnTo>
                <a:lnTo>
                  <a:pt x="43" y="29"/>
                </a:lnTo>
                <a:lnTo>
                  <a:pt x="44" y="29"/>
                </a:lnTo>
                <a:lnTo>
                  <a:pt x="44" y="29"/>
                </a:lnTo>
                <a:lnTo>
                  <a:pt x="45" y="29"/>
                </a:lnTo>
                <a:lnTo>
                  <a:pt x="45" y="28"/>
                </a:lnTo>
                <a:lnTo>
                  <a:pt x="45" y="28"/>
                </a:lnTo>
                <a:lnTo>
                  <a:pt x="46" y="29"/>
                </a:lnTo>
                <a:lnTo>
                  <a:pt x="46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8" y="27"/>
                </a:lnTo>
                <a:lnTo>
                  <a:pt x="48" y="27"/>
                </a:lnTo>
                <a:lnTo>
                  <a:pt x="49" y="25"/>
                </a:lnTo>
                <a:lnTo>
                  <a:pt x="49" y="25"/>
                </a:lnTo>
                <a:lnTo>
                  <a:pt x="49" y="24"/>
                </a:lnTo>
                <a:lnTo>
                  <a:pt x="51" y="24"/>
                </a:lnTo>
                <a:lnTo>
                  <a:pt x="51" y="24"/>
                </a:lnTo>
                <a:lnTo>
                  <a:pt x="52" y="24"/>
                </a:lnTo>
                <a:lnTo>
                  <a:pt x="52" y="23"/>
                </a:lnTo>
                <a:lnTo>
                  <a:pt x="53" y="23"/>
                </a:lnTo>
                <a:lnTo>
                  <a:pt x="53" y="23"/>
                </a:lnTo>
                <a:lnTo>
                  <a:pt x="53" y="23"/>
                </a:lnTo>
                <a:lnTo>
                  <a:pt x="54" y="22"/>
                </a:lnTo>
                <a:lnTo>
                  <a:pt x="54" y="21"/>
                </a:lnTo>
                <a:lnTo>
                  <a:pt x="55" y="22"/>
                </a:lnTo>
                <a:lnTo>
                  <a:pt x="55" y="22"/>
                </a:lnTo>
                <a:lnTo>
                  <a:pt x="55" y="21"/>
                </a:lnTo>
                <a:lnTo>
                  <a:pt x="56" y="21"/>
                </a:lnTo>
                <a:lnTo>
                  <a:pt x="56" y="20"/>
                </a:lnTo>
                <a:lnTo>
                  <a:pt x="57" y="20"/>
                </a:lnTo>
                <a:lnTo>
                  <a:pt x="57" y="22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1"/>
                </a:lnTo>
                <a:lnTo>
                  <a:pt x="60" y="20"/>
                </a:lnTo>
                <a:lnTo>
                  <a:pt x="60" y="20"/>
                </a:lnTo>
                <a:lnTo>
                  <a:pt x="61" y="20"/>
                </a:lnTo>
                <a:lnTo>
                  <a:pt x="61" y="19"/>
                </a:lnTo>
                <a:lnTo>
                  <a:pt x="62" y="19"/>
                </a:lnTo>
                <a:lnTo>
                  <a:pt x="62" y="16"/>
                </a:lnTo>
                <a:lnTo>
                  <a:pt x="62" y="15"/>
                </a:lnTo>
                <a:lnTo>
                  <a:pt x="63" y="15"/>
                </a:lnTo>
                <a:lnTo>
                  <a:pt x="63" y="14"/>
                </a:lnTo>
                <a:lnTo>
                  <a:pt x="64" y="14"/>
                </a:lnTo>
                <a:lnTo>
                  <a:pt x="64" y="14"/>
                </a:lnTo>
                <a:lnTo>
                  <a:pt x="64" y="14"/>
                </a:lnTo>
                <a:lnTo>
                  <a:pt x="65" y="14"/>
                </a:lnTo>
                <a:lnTo>
                  <a:pt x="65" y="15"/>
                </a:lnTo>
                <a:lnTo>
                  <a:pt x="66" y="14"/>
                </a:lnTo>
                <a:lnTo>
                  <a:pt x="66" y="14"/>
                </a:lnTo>
                <a:lnTo>
                  <a:pt x="67" y="15"/>
                </a:lnTo>
                <a:lnTo>
                  <a:pt x="67" y="15"/>
                </a:lnTo>
                <a:lnTo>
                  <a:pt x="67" y="15"/>
                </a:lnTo>
                <a:lnTo>
                  <a:pt x="69" y="15"/>
                </a:lnTo>
                <a:lnTo>
                  <a:pt x="69" y="15"/>
                </a:lnTo>
                <a:lnTo>
                  <a:pt x="70" y="14"/>
                </a:lnTo>
                <a:lnTo>
                  <a:pt x="70" y="13"/>
                </a:lnTo>
                <a:lnTo>
                  <a:pt x="70" y="13"/>
                </a:lnTo>
                <a:lnTo>
                  <a:pt x="71" y="12"/>
                </a:lnTo>
                <a:lnTo>
                  <a:pt x="71" y="11"/>
                </a:lnTo>
                <a:lnTo>
                  <a:pt x="72" y="11"/>
                </a:lnTo>
                <a:lnTo>
                  <a:pt x="72" y="11"/>
                </a:lnTo>
                <a:lnTo>
                  <a:pt x="72" y="10"/>
                </a:lnTo>
                <a:lnTo>
                  <a:pt x="73" y="9"/>
                </a:lnTo>
                <a:lnTo>
                  <a:pt x="73" y="9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5" y="11"/>
                </a:lnTo>
                <a:lnTo>
                  <a:pt x="75" y="10"/>
                </a:lnTo>
                <a:lnTo>
                  <a:pt x="76" y="10"/>
                </a:lnTo>
                <a:lnTo>
                  <a:pt x="76" y="10"/>
                </a:lnTo>
                <a:lnTo>
                  <a:pt x="76" y="11"/>
                </a:lnTo>
                <a:lnTo>
                  <a:pt x="78" y="12"/>
                </a:lnTo>
                <a:lnTo>
                  <a:pt x="78" y="10"/>
                </a:lnTo>
                <a:lnTo>
                  <a:pt x="79" y="11"/>
                </a:lnTo>
                <a:lnTo>
                  <a:pt x="79" y="10"/>
                </a:lnTo>
                <a:lnTo>
                  <a:pt x="79" y="9"/>
                </a:lnTo>
                <a:lnTo>
                  <a:pt x="80" y="10"/>
                </a:lnTo>
                <a:lnTo>
                  <a:pt x="80" y="9"/>
                </a:lnTo>
                <a:lnTo>
                  <a:pt x="81" y="7"/>
                </a:lnTo>
                <a:lnTo>
                  <a:pt x="81" y="7"/>
                </a:lnTo>
                <a:lnTo>
                  <a:pt x="82" y="7"/>
                </a:lnTo>
                <a:lnTo>
                  <a:pt x="82" y="6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4"/>
                </a:lnTo>
                <a:lnTo>
                  <a:pt x="84" y="4"/>
                </a:lnTo>
                <a:lnTo>
                  <a:pt x="84" y="5"/>
                </a:lnTo>
                <a:lnTo>
                  <a:pt x="85" y="5"/>
                </a:lnTo>
                <a:lnTo>
                  <a:pt x="85" y="6"/>
                </a:lnTo>
                <a:lnTo>
                  <a:pt x="87" y="9"/>
                </a:lnTo>
                <a:lnTo>
                  <a:pt x="87" y="7"/>
                </a:lnTo>
                <a:lnTo>
                  <a:pt x="87" y="9"/>
                </a:lnTo>
                <a:lnTo>
                  <a:pt x="88" y="7"/>
                </a:lnTo>
                <a:lnTo>
                  <a:pt x="88" y="6"/>
                </a:lnTo>
                <a:lnTo>
                  <a:pt x="89" y="5"/>
                </a:lnTo>
                <a:lnTo>
                  <a:pt x="89" y="5"/>
                </a:lnTo>
                <a:lnTo>
                  <a:pt x="89" y="3"/>
                </a:lnTo>
                <a:lnTo>
                  <a:pt x="90" y="3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4"/>
                </a:lnTo>
                <a:lnTo>
                  <a:pt x="92" y="3"/>
                </a:lnTo>
                <a:lnTo>
                  <a:pt x="92" y="3"/>
                </a:lnTo>
                <a:lnTo>
                  <a:pt x="93" y="3"/>
                </a:lnTo>
                <a:lnTo>
                  <a:pt x="93" y="3"/>
                </a:lnTo>
                <a:lnTo>
                  <a:pt x="93" y="2"/>
                </a:lnTo>
                <a:lnTo>
                  <a:pt x="94" y="2"/>
                </a:lnTo>
                <a:lnTo>
                  <a:pt x="94" y="2"/>
                </a:lnTo>
                <a:lnTo>
                  <a:pt x="96" y="2"/>
                </a:lnTo>
                <a:lnTo>
                  <a:pt x="96" y="1"/>
                </a:lnTo>
                <a:lnTo>
                  <a:pt x="97" y="1"/>
                </a:lnTo>
                <a:lnTo>
                  <a:pt x="97" y="1"/>
                </a:lnTo>
                <a:lnTo>
                  <a:pt x="97" y="0"/>
                </a:lnTo>
                <a:lnTo>
                  <a:pt x="98" y="1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99" y="1"/>
                </a:lnTo>
                <a:lnTo>
                  <a:pt x="100" y="1"/>
                </a:lnTo>
                <a:lnTo>
                  <a:pt x="100" y="1"/>
                </a:lnTo>
                <a:lnTo>
                  <a:pt x="101" y="1"/>
                </a:lnTo>
                <a:lnTo>
                  <a:pt x="101" y="2"/>
                </a:lnTo>
                <a:lnTo>
                  <a:pt x="101" y="1"/>
                </a:lnTo>
                <a:lnTo>
                  <a:pt x="102" y="3"/>
                </a:lnTo>
                <a:lnTo>
                  <a:pt x="102" y="3"/>
                </a:lnTo>
                <a:lnTo>
                  <a:pt x="103" y="4"/>
                </a:lnTo>
                <a:lnTo>
                  <a:pt x="103" y="6"/>
                </a:lnTo>
                <a:lnTo>
                  <a:pt x="103" y="6"/>
                </a:lnTo>
                <a:lnTo>
                  <a:pt x="105" y="7"/>
                </a:lnTo>
                <a:lnTo>
                  <a:pt x="105" y="10"/>
                </a:lnTo>
                <a:lnTo>
                  <a:pt x="106" y="10"/>
                </a:lnTo>
                <a:lnTo>
                  <a:pt x="106" y="10"/>
                </a:lnTo>
                <a:lnTo>
                  <a:pt x="106" y="10"/>
                </a:lnTo>
                <a:lnTo>
                  <a:pt x="107" y="9"/>
                </a:lnTo>
                <a:lnTo>
                  <a:pt x="107" y="9"/>
                </a:lnTo>
                <a:lnTo>
                  <a:pt x="108" y="7"/>
                </a:lnTo>
                <a:lnTo>
                  <a:pt x="108" y="6"/>
                </a:lnTo>
                <a:lnTo>
                  <a:pt x="109" y="6"/>
                </a:lnTo>
                <a:lnTo>
                  <a:pt x="109" y="7"/>
                </a:lnTo>
                <a:lnTo>
                  <a:pt x="109" y="7"/>
                </a:lnTo>
                <a:lnTo>
                  <a:pt x="110" y="7"/>
                </a:lnTo>
                <a:lnTo>
                  <a:pt x="110" y="7"/>
                </a:lnTo>
                <a:lnTo>
                  <a:pt x="111" y="10"/>
                </a:lnTo>
                <a:lnTo>
                  <a:pt x="111" y="9"/>
                </a:lnTo>
                <a:lnTo>
                  <a:pt x="111" y="10"/>
                </a:lnTo>
                <a:lnTo>
                  <a:pt x="112" y="9"/>
                </a:lnTo>
                <a:lnTo>
                  <a:pt x="112" y="9"/>
                </a:lnTo>
                <a:lnTo>
                  <a:pt x="114" y="9"/>
                </a:lnTo>
                <a:lnTo>
                  <a:pt x="114" y="9"/>
                </a:lnTo>
                <a:lnTo>
                  <a:pt x="114" y="9"/>
                </a:lnTo>
                <a:lnTo>
                  <a:pt x="115" y="9"/>
                </a:lnTo>
                <a:lnTo>
                  <a:pt x="115" y="9"/>
                </a:lnTo>
                <a:lnTo>
                  <a:pt x="116" y="7"/>
                </a:lnTo>
                <a:lnTo>
                  <a:pt x="116" y="7"/>
                </a:lnTo>
                <a:lnTo>
                  <a:pt x="116" y="5"/>
                </a:lnTo>
                <a:lnTo>
                  <a:pt x="117" y="5"/>
                </a:lnTo>
                <a:lnTo>
                  <a:pt x="117" y="5"/>
                </a:lnTo>
                <a:lnTo>
                  <a:pt x="118" y="2"/>
                </a:lnTo>
                <a:lnTo>
                  <a:pt x="118" y="2"/>
                </a:lnTo>
                <a:lnTo>
                  <a:pt x="118" y="1"/>
                </a:lnTo>
                <a:lnTo>
                  <a:pt x="119" y="3"/>
                </a:lnTo>
                <a:lnTo>
                  <a:pt x="119" y="3"/>
                </a:lnTo>
                <a:lnTo>
                  <a:pt x="120" y="2"/>
                </a:lnTo>
                <a:lnTo>
                  <a:pt x="120" y="3"/>
                </a:lnTo>
                <a:lnTo>
                  <a:pt x="120" y="2"/>
                </a:lnTo>
                <a:lnTo>
                  <a:pt x="121" y="3"/>
                </a:lnTo>
                <a:lnTo>
                  <a:pt x="121" y="4"/>
                </a:lnTo>
                <a:lnTo>
                  <a:pt x="123" y="3"/>
                </a:lnTo>
                <a:lnTo>
                  <a:pt x="123" y="4"/>
                </a:lnTo>
                <a:lnTo>
                  <a:pt x="124" y="4"/>
                </a:lnTo>
                <a:lnTo>
                  <a:pt x="124" y="4"/>
                </a:lnTo>
                <a:lnTo>
                  <a:pt x="124" y="5"/>
                </a:lnTo>
                <a:lnTo>
                  <a:pt x="125" y="5"/>
                </a:lnTo>
                <a:lnTo>
                  <a:pt x="125" y="6"/>
                </a:lnTo>
                <a:lnTo>
                  <a:pt x="126" y="7"/>
                </a:lnTo>
                <a:lnTo>
                  <a:pt x="126" y="10"/>
                </a:lnTo>
                <a:lnTo>
                  <a:pt x="126" y="10"/>
                </a:lnTo>
                <a:lnTo>
                  <a:pt x="127" y="11"/>
                </a:lnTo>
                <a:lnTo>
                  <a:pt x="127" y="11"/>
                </a:lnTo>
                <a:lnTo>
                  <a:pt x="128" y="13"/>
                </a:lnTo>
                <a:lnTo>
                  <a:pt x="128" y="13"/>
                </a:lnTo>
                <a:lnTo>
                  <a:pt x="128" y="13"/>
                </a:lnTo>
                <a:lnTo>
                  <a:pt x="129" y="12"/>
                </a:lnTo>
                <a:lnTo>
                  <a:pt x="129" y="12"/>
                </a:lnTo>
                <a:lnTo>
                  <a:pt x="130" y="12"/>
                </a:lnTo>
                <a:lnTo>
                  <a:pt x="130" y="11"/>
                </a:lnTo>
                <a:lnTo>
                  <a:pt x="130" y="11"/>
                </a:lnTo>
                <a:lnTo>
                  <a:pt x="132" y="12"/>
                </a:lnTo>
                <a:lnTo>
                  <a:pt x="132" y="12"/>
                </a:lnTo>
                <a:lnTo>
                  <a:pt x="133" y="11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1"/>
                </a:lnTo>
                <a:lnTo>
                  <a:pt x="136" y="11"/>
                </a:lnTo>
                <a:lnTo>
                  <a:pt x="136" y="11"/>
                </a:lnTo>
                <a:lnTo>
                  <a:pt x="137" y="12"/>
                </a:lnTo>
                <a:lnTo>
                  <a:pt x="137" y="12"/>
                </a:lnTo>
                <a:lnTo>
                  <a:pt x="138" y="12"/>
                </a:lnTo>
                <a:lnTo>
                  <a:pt x="138" y="11"/>
                </a:lnTo>
                <a:lnTo>
                  <a:pt x="138" y="11"/>
                </a:lnTo>
                <a:lnTo>
                  <a:pt x="139" y="10"/>
                </a:lnTo>
                <a:lnTo>
                  <a:pt x="139" y="10"/>
                </a:lnTo>
                <a:lnTo>
                  <a:pt x="141" y="11"/>
                </a:lnTo>
                <a:lnTo>
                  <a:pt x="141" y="11"/>
                </a:lnTo>
                <a:lnTo>
                  <a:pt x="141" y="12"/>
                </a:lnTo>
                <a:lnTo>
                  <a:pt x="142" y="12"/>
                </a:lnTo>
                <a:lnTo>
                  <a:pt x="142" y="13"/>
                </a:lnTo>
                <a:lnTo>
                  <a:pt x="143" y="13"/>
                </a:lnTo>
                <a:lnTo>
                  <a:pt x="143" y="13"/>
                </a:lnTo>
                <a:lnTo>
                  <a:pt x="143" y="12"/>
                </a:lnTo>
                <a:lnTo>
                  <a:pt x="144" y="12"/>
                </a:lnTo>
                <a:lnTo>
                  <a:pt x="144" y="12"/>
                </a:lnTo>
                <a:lnTo>
                  <a:pt x="145" y="11"/>
                </a:lnTo>
                <a:lnTo>
                  <a:pt x="145" y="12"/>
                </a:lnTo>
                <a:lnTo>
                  <a:pt x="145" y="12"/>
                </a:lnTo>
                <a:lnTo>
                  <a:pt x="146" y="12"/>
                </a:lnTo>
                <a:lnTo>
                  <a:pt x="146" y="12"/>
                </a:lnTo>
                <a:lnTo>
                  <a:pt x="147" y="13"/>
                </a:lnTo>
                <a:lnTo>
                  <a:pt x="147" y="13"/>
                </a:lnTo>
                <a:lnTo>
                  <a:pt x="147" y="12"/>
                </a:lnTo>
                <a:lnTo>
                  <a:pt x="148" y="11"/>
                </a:lnTo>
                <a:lnTo>
                  <a:pt x="148" y="9"/>
                </a:lnTo>
                <a:lnTo>
                  <a:pt x="150" y="10"/>
                </a:lnTo>
                <a:lnTo>
                  <a:pt x="150" y="9"/>
                </a:lnTo>
                <a:lnTo>
                  <a:pt x="150" y="10"/>
                </a:lnTo>
                <a:lnTo>
                  <a:pt x="151" y="10"/>
                </a:lnTo>
                <a:lnTo>
                  <a:pt x="151" y="11"/>
                </a:lnTo>
                <a:lnTo>
                  <a:pt x="152" y="12"/>
                </a:lnTo>
                <a:lnTo>
                  <a:pt x="152" y="12"/>
                </a:lnTo>
                <a:lnTo>
                  <a:pt x="153" y="12"/>
                </a:lnTo>
                <a:lnTo>
                  <a:pt x="153" y="13"/>
                </a:lnTo>
                <a:lnTo>
                  <a:pt x="153" y="12"/>
                </a:lnTo>
                <a:lnTo>
                  <a:pt x="154" y="13"/>
                </a:lnTo>
                <a:lnTo>
                  <a:pt x="154" y="13"/>
                </a:lnTo>
                <a:lnTo>
                  <a:pt x="155" y="13"/>
                </a:lnTo>
                <a:lnTo>
                  <a:pt x="155" y="13"/>
                </a:lnTo>
                <a:lnTo>
                  <a:pt x="155" y="14"/>
                </a:lnTo>
                <a:lnTo>
                  <a:pt x="156" y="13"/>
                </a:lnTo>
                <a:lnTo>
                  <a:pt x="156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4"/>
                </a:lnTo>
                <a:lnTo>
                  <a:pt x="159" y="13"/>
                </a:lnTo>
                <a:lnTo>
                  <a:pt x="159" y="13"/>
                </a:lnTo>
                <a:lnTo>
                  <a:pt x="160" y="13"/>
                </a:lnTo>
                <a:lnTo>
                  <a:pt x="160" y="13"/>
                </a:lnTo>
                <a:lnTo>
                  <a:pt x="160" y="13"/>
                </a:lnTo>
                <a:lnTo>
                  <a:pt x="161" y="12"/>
                </a:lnTo>
                <a:lnTo>
                  <a:pt x="161" y="12"/>
                </a:lnTo>
                <a:lnTo>
                  <a:pt x="162" y="11"/>
                </a:lnTo>
                <a:lnTo>
                  <a:pt x="162" y="11"/>
                </a:lnTo>
                <a:lnTo>
                  <a:pt x="162" y="12"/>
                </a:lnTo>
                <a:lnTo>
                  <a:pt x="163" y="12"/>
                </a:lnTo>
                <a:lnTo>
                  <a:pt x="163" y="14"/>
                </a:lnTo>
                <a:lnTo>
                  <a:pt x="164" y="14"/>
                </a:lnTo>
                <a:lnTo>
                  <a:pt x="164" y="14"/>
                </a:lnTo>
                <a:lnTo>
                  <a:pt x="164" y="14"/>
                </a:lnTo>
                <a:lnTo>
                  <a:pt x="165" y="15"/>
                </a:lnTo>
                <a:lnTo>
                  <a:pt x="165" y="15"/>
                </a:lnTo>
                <a:lnTo>
                  <a:pt x="166" y="15"/>
                </a:lnTo>
                <a:lnTo>
                  <a:pt x="166" y="14"/>
                </a:lnTo>
                <a:lnTo>
                  <a:pt x="168" y="13"/>
                </a:lnTo>
                <a:lnTo>
                  <a:pt x="168" y="14"/>
                </a:lnTo>
                <a:lnTo>
                  <a:pt x="168" y="13"/>
                </a:lnTo>
                <a:lnTo>
                  <a:pt x="169" y="14"/>
                </a:lnTo>
                <a:lnTo>
                  <a:pt x="169" y="15"/>
                </a:lnTo>
                <a:lnTo>
                  <a:pt x="170" y="15"/>
                </a:lnTo>
                <a:lnTo>
                  <a:pt x="170" y="15"/>
                </a:lnTo>
                <a:lnTo>
                  <a:pt x="170" y="15"/>
                </a:lnTo>
                <a:lnTo>
                  <a:pt x="171" y="15"/>
                </a:lnTo>
                <a:lnTo>
                  <a:pt x="171" y="15"/>
                </a:lnTo>
                <a:lnTo>
                  <a:pt x="172" y="14"/>
                </a:lnTo>
                <a:lnTo>
                  <a:pt x="172" y="14"/>
                </a:lnTo>
                <a:lnTo>
                  <a:pt x="172" y="14"/>
                </a:lnTo>
                <a:lnTo>
                  <a:pt x="173" y="13"/>
                </a:lnTo>
                <a:lnTo>
                  <a:pt x="173" y="14"/>
                </a:lnTo>
                <a:lnTo>
                  <a:pt x="174" y="15"/>
                </a:lnTo>
                <a:lnTo>
                  <a:pt x="174" y="15"/>
                </a:lnTo>
                <a:lnTo>
                  <a:pt x="174" y="15"/>
                </a:lnTo>
                <a:lnTo>
                  <a:pt x="175" y="15"/>
                </a:lnTo>
                <a:lnTo>
                  <a:pt x="175" y="15"/>
                </a:lnTo>
                <a:lnTo>
                  <a:pt x="177" y="15"/>
                </a:lnTo>
                <a:lnTo>
                  <a:pt x="177" y="14"/>
                </a:lnTo>
                <a:lnTo>
                  <a:pt x="177" y="15"/>
                </a:lnTo>
                <a:lnTo>
                  <a:pt x="178" y="15"/>
                </a:lnTo>
                <a:lnTo>
                  <a:pt x="178" y="16"/>
                </a:lnTo>
                <a:lnTo>
                  <a:pt x="179" y="16"/>
                </a:lnTo>
                <a:lnTo>
                  <a:pt x="179" y="15"/>
                </a:lnTo>
                <a:lnTo>
                  <a:pt x="180" y="14"/>
                </a:lnTo>
                <a:lnTo>
                  <a:pt x="180" y="13"/>
                </a:lnTo>
                <a:lnTo>
                  <a:pt x="180" y="12"/>
                </a:lnTo>
                <a:lnTo>
                  <a:pt x="181" y="13"/>
                </a:lnTo>
                <a:lnTo>
                  <a:pt x="181" y="13"/>
                </a:lnTo>
                <a:lnTo>
                  <a:pt x="182" y="13"/>
                </a:lnTo>
                <a:lnTo>
                  <a:pt x="182" y="14"/>
                </a:lnTo>
                <a:lnTo>
                  <a:pt x="182" y="14"/>
                </a:lnTo>
                <a:lnTo>
                  <a:pt x="183" y="14"/>
                </a:lnTo>
                <a:lnTo>
                  <a:pt x="183" y="13"/>
                </a:lnTo>
                <a:lnTo>
                  <a:pt x="184" y="14"/>
                </a:lnTo>
                <a:lnTo>
                  <a:pt x="184" y="14"/>
                </a:lnTo>
                <a:lnTo>
                  <a:pt x="184" y="14"/>
                </a:lnTo>
                <a:lnTo>
                  <a:pt x="186" y="14"/>
                </a:lnTo>
                <a:lnTo>
                  <a:pt x="186" y="14"/>
                </a:lnTo>
                <a:lnTo>
                  <a:pt x="187" y="14"/>
                </a:lnTo>
                <a:lnTo>
                  <a:pt x="187" y="14"/>
                </a:lnTo>
                <a:lnTo>
                  <a:pt x="187" y="14"/>
                </a:lnTo>
                <a:lnTo>
                  <a:pt x="188" y="14"/>
                </a:lnTo>
                <a:lnTo>
                  <a:pt x="188" y="14"/>
                </a:lnTo>
                <a:lnTo>
                  <a:pt x="189" y="13"/>
                </a:lnTo>
                <a:lnTo>
                  <a:pt x="189" y="13"/>
                </a:lnTo>
                <a:lnTo>
                  <a:pt x="189" y="14"/>
                </a:lnTo>
                <a:lnTo>
                  <a:pt x="190" y="13"/>
                </a:lnTo>
                <a:lnTo>
                  <a:pt x="190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4"/>
                </a:lnTo>
                <a:lnTo>
                  <a:pt x="192" y="13"/>
                </a:lnTo>
                <a:lnTo>
                  <a:pt x="192" y="13"/>
                </a:lnTo>
                <a:lnTo>
                  <a:pt x="193" y="14"/>
                </a:lnTo>
                <a:lnTo>
                  <a:pt x="193" y="14"/>
                </a:lnTo>
                <a:lnTo>
                  <a:pt x="195" y="14"/>
                </a:lnTo>
                <a:lnTo>
                  <a:pt x="195" y="15"/>
                </a:lnTo>
                <a:lnTo>
                  <a:pt x="195" y="15"/>
                </a:lnTo>
                <a:lnTo>
                  <a:pt x="196" y="16"/>
                </a:lnTo>
                <a:lnTo>
                  <a:pt x="196" y="18"/>
                </a:lnTo>
                <a:lnTo>
                  <a:pt x="197" y="20"/>
                </a:lnTo>
                <a:lnTo>
                  <a:pt x="197" y="20"/>
                </a:lnTo>
                <a:lnTo>
                  <a:pt x="197" y="20"/>
                </a:lnTo>
                <a:lnTo>
                  <a:pt x="198" y="20"/>
                </a:lnTo>
                <a:lnTo>
                  <a:pt x="198" y="21"/>
                </a:lnTo>
                <a:lnTo>
                  <a:pt x="199" y="21"/>
                </a:lnTo>
                <a:lnTo>
                  <a:pt x="199" y="20"/>
                </a:lnTo>
                <a:lnTo>
                  <a:pt x="199" y="19"/>
                </a:lnTo>
                <a:lnTo>
                  <a:pt x="200" y="18"/>
                </a:lnTo>
                <a:lnTo>
                  <a:pt x="200" y="18"/>
                </a:lnTo>
                <a:lnTo>
                  <a:pt x="201" y="18"/>
                </a:lnTo>
                <a:lnTo>
                  <a:pt x="201" y="19"/>
                </a:lnTo>
                <a:lnTo>
                  <a:pt x="201" y="18"/>
                </a:lnTo>
                <a:lnTo>
                  <a:pt x="202" y="16"/>
                </a:lnTo>
                <a:lnTo>
                  <a:pt x="202" y="19"/>
                </a:lnTo>
                <a:lnTo>
                  <a:pt x="204" y="20"/>
                </a:lnTo>
                <a:lnTo>
                  <a:pt x="204" y="20"/>
                </a:lnTo>
                <a:lnTo>
                  <a:pt x="204" y="20"/>
                </a:lnTo>
                <a:lnTo>
                  <a:pt x="205" y="19"/>
                </a:lnTo>
                <a:lnTo>
                  <a:pt x="205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18"/>
                </a:lnTo>
                <a:lnTo>
                  <a:pt x="207" y="19"/>
                </a:lnTo>
                <a:lnTo>
                  <a:pt x="207" y="19"/>
                </a:lnTo>
                <a:lnTo>
                  <a:pt x="208" y="19"/>
                </a:lnTo>
                <a:lnTo>
                  <a:pt x="208" y="19"/>
                </a:lnTo>
                <a:lnTo>
                  <a:pt x="209" y="19"/>
                </a:lnTo>
                <a:lnTo>
                  <a:pt x="209" y="19"/>
                </a:lnTo>
                <a:lnTo>
                  <a:pt x="209" y="20"/>
                </a:lnTo>
                <a:lnTo>
                  <a:pt x="210" y="21"/>
                </a:lnTo>
                <a:lnTo>
                  <a:pt x="210" y="20"/>
                </a:lnTo>
                <a:lnTo>
                  <a:pt x="211" y="20"/>
                </a:lnTo>
                <a:lnTo>
                  <a:pt x="211" y="20"/>
                </a:lnTo>
                <a:lnTo>
                  <a:pt x="211" y="20"/>
                </a:lnTo>
                <a:lnTo>
                  <a:pt x="213" y="21"/>
                </a:lnTo>
                <a:lnTo>
                  <a:pt x="213" y="22"/>
                </a:lnTo>
                <a:lnTo>
                  <a:pt x="214" y="22"/>
                </a:lnTo>
                <a:lnTo>
                  <a:pt x="214" y="22"/>
                </a:lnTo>
                <a:lnTo>
                  <a:pt x="214" y="22"/>
                </a:lnTo>
                <a:lnTo>
                  <a:pt x="215" y="23"/>
                </a:lnTo>
                <a:lnTo>
                  <a:pt x="215" y="23"/>
                </a:lnTo>
                <a:lnTo>
                  <a:pt x="216" y="23"/>
                </a:lnTo>
                <a:lnTo>
                  <a:pt x="216" y="24"/>
                </a:lnTo>
                <a:lnTo>
                  <a:pt x="216" y="24"/>
                </a:lnTo>
                <a:lnTo>
                  <a:pt x="217" y="25"/>
                </a:lnTo>
                <a:lnTo>
                  <a:pt x="217" y="27"/>
                </a:lnTo>
                <a:lnTo>
                  <a:pt x="218" y="27"/>
                </a:lnTo>
                <a:lnTo>
                  <a:pt x="218" y="27"/>
                </a:lnTo>
                <a:lnTo>
                  <a:pt x="218" y="28"/>
                </a:lnTo>
                <a:lnTo>
                  <a:pt x="219" y="29"/>
                </a:lnTo>
                <a:lnTo>
                  <a:pt x="219" y="28"/>
                </a:lnTo>
                <a:lnTo>
                  <a:pt x="220" y="29"/>
                </a:lnTo>
                <a:lnTo>
                  <a:pt x="220" y="29"/>
                </a:lnTo>
                <a:lnTo>
                  <a:pt x="220" y="27"/>
                </a:lnTo>
                <a:lnTo>
                  <a:pt x="222" y="27"/>
                </a:lnTo>
                <a:lnTo>
                  <a:pt x="222" y="27"/>
                </a:lnTo>
                <a:lnTo>
                  <a:pt x="223" y="27"/>
                </a:lnTo>
                <a:lnTo>
                  <a:pt x="223" y="27"/>
                </a:lnTo>
                <a:lnTo>
                  <a:pt x="224" y="25"/>
                </a:lnTo>
                <a:lnTo>
                  <a:pt x="224" y="27"/>
                </a:lnTo>
                <a:lnTo>
                  <a:pt x="224" y="27"/>
                </a:lnTo>
                <a:lnTo>
                  <a:pt x="225" y="28"/>
                </a:lnTo>
                <a:lnTo>
                  <a:pt x="225" y="29"/>
                </a:lnTo>
                <a:lnTo>
                  <a:pt x="226" y="31"/>
                </a:lnTo>
                <a:lnTo>
                  <a:pt x="226" y="32"/>
                </a:lnTo>
                <a:lnTo>
                  <a:pt x="226" y="32"/>
                </a:lnTo>
                <a:lnTo>
                  <a:pt x="227" y="32"/>
                </a:lnTo>
                <a:lnTo>
                  <a:pt x="227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9" y="31"/>
                </a:lnTo>
                <a:lnTo>
                  <a:pt x="229" y="31"/>
                </a:lnTo>
                <a:lnTo>
                  <a:pt x="231" y="30"/>
                </a:lnTo>
                <a:lnTo>
                  <a:pt x="231" y="28"/>
                </a:lnTo>
                <a:lnTo>
                  <a:pt x="231" y="30"/>
                </a:lnTo>
                <a:lnTo>
                  <a:pt x="232" y="29"/>
                </a:lnTo>
                <a:lnTo>
                  <a:pt x="232" y="29"/>
                </a:lnTo>
                <a:lnTo>
                  <a:pt x="233" y="29"/>
                </a:lnTo>
                <a:lnTo>
                  <a:pt x="233" y="29"/>
                </a:lnTo>
                <a:lnTo>
                  <a:pt x="233" y="29"/>
                </a:lnTo>
                <a:lnTo>
                  <a:pt x="234" y="29"/>
                </a:lnTo>
                <a:lnTo>
                  <a:pt x="234" y="30"/>
                </a:lnTo>
                <a:lnTo>
                  <a:pt x="235" y="30"/>
                </a:lnTo>
                <a:lnTo>
                  <a:pt x="235" y="30"/>
                </a:lnTo>
                <a:lnTo>
                  <a:pt x="236" y="28"/>
                </a:lnTo>
                <a:lnTo>
                  <a:pt x="236" y="28"/>
                </a:lnTo>
                <a:lnTo>
                  <a:pt x="236" y="29"/>
                </a:lnTo>
                <a:lnTo>
                  <a:pt x="237" y="28"/>
                </a:lnTo>
                <a:lnTo>
                  <a:pt x="237" y="29"/>
                </a:lnTo>
                <a:lnTo>
                  <a:pt x="238" y="29"/>
                </a:lnTo>
                <a:lnTo>
                  <a:pt x="238" y="29"/>
                </a:lnTo>
                <a:lnTo>
                  <a:pt x="238" y="29"/>
                </a:lnTo>
                <a:lnTo>
                  <a:pt x="240" y="28"/>
                </a:lnTo>
                <a:lnTo>
                  <a:pt x="240" y="29"/>
                </a:lnTo>
                <a:lnTo>
                  <a:pt x="241" y="30"/>
                </a:lnTo>
                <a:lnTo>
                  <a:pt x="241" y="31"/>
                </a:lnTo>
                <a:lnTo>
                  <a:pt x="241" y="31"/>
                </a:lnTo>
                <a:lnTo>
                  <a:pt x="242" y="30"/>
                </a:lnTo>
                <a:lnTo>
                  <a:pt x="242" y="30"/>
                </a:lnTo>
                <a:lnTo>
                  <a:pt x="243" y="31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3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2"/>
                </a:lnTo>
                <a:lnTo>
                  <a:pt x="247" y="31"/>
                </a:lnTo>
                <a:lnTo>
                  <a:pt x="249" y="32"/>
                </a:lnTo>
                <a:lnTo>
                  <a:pt x="249" y="33"/>
                </a:lnTo>
                <a:lnTo>
                  <a:pt x="250" y="34"/>
                </a:lnTo>
                <a:lnTo>
                  <a:pt x="250" y="36"/>
                </a:lnTo>
                <a:lnTo>
                  <a:pt x="251" y="36"/>
                </a:lnTo>
                <a:lnTo>
                  <a:pt x="251" y="37"/>
                </a:lnTo>
                <a:lnTo>
                  <a:pt x="251" y="34"/>
                </a:lnTo>
                <a:lnTo>
                  <a:pt x="252" y="36"/>
                </a:lnTo>
                <a:lnTo>
                  <a:pt x="252" y="34"/>
                </a:lnTo>
                <a:lnTo>
                  <a:pt x="253" y="36"/>
                </a:lnTo>
                <a:lnTo>
                  <a:pt x="253" y="36"/>
                </a:lnTo>
                <a:lnTo>
                  <a:pt x="253" y="37"/>
                </a:lnTo>
                <a:lnTo>
                  <a:pt x="254" y="36"/>
                </a:lnTo>
                <a:lnTo>
                  <a:pt x="254" y="36"/>
                </a:lnTo>
                <a:lnTo>
                  <a:pt x="255" y="36"/>
                </a:lnTo>
                <a:lnTo>
                  <a:pt x="255" y="36"/>
                </a:lnTo>
                <a:lnTo>
                  <a:pt x="255" y="36"/>
                </a:lnTo>
                <a:lnTo>
                  <a:pt x="256" y="37"/>
                </a:lnTo>
                <a:lnTo>
                  <a:pt x="256" y="37"/>
                </a:lnTo>
                <a:lnTo>
                  <a:pt x="257" y="37"/>
                </a:lnTo>
                <a:lnTo>
                  <a:pt x="257" y="37"/>
                </a:lnTo>
                <a:lnTo>
                  <a:pt x="257" y="37"/>
                </a:lnTo>
                <a:lnTo>
                  <a:pt x="259" y="37"/>
                </a:lnTo>
                <a:lnTo>
                  <a:pt x="259" y="37"/>
                </a:lnTo>
                <a:lnTo>
                  <a:pt x="260" y="36"/>
                </a:lnTo>
                <a:lnTo>
                  <a:pt x="260" y="36"/>
                </a:lnTo>
                <a:lnTo>
                  <a:pt x="260" y="34"/>
                </a:lnTo>
                <a:lnTo>
                  <a:pt x="261" y="36"/>
                </a:lnTo>
                <a:lnTo>
                  <a:pt x="261" y="36"/>
                </a:lnTo>
                <a:lnTo>
                  <a:pt x="262" y="36"/>
                </a:lnTo>
                <a:lnTo>
                  <a:pt x="262" y="36"/>
                </a:lnTo>
                <a:lnTo>
                  <a:pt x="262" y="37"/>
                </a:lnTo>
                <a:lnTo>
                  <a:pt x="263" y="37"/>
                </a:lnTo>
                <a:lnTo>
                  <a:pt x="263" y="38"/>
                </a:lnTo>
                <a:lnTo>
                  <a:pt x="264" y="38"/>
                </a:lnTo>
                <a:lnTo>
                  <a:pt x="264" y="39"/>
                </a:lnTo>
                <a:lnTo>
                  <a:pt x="265" y="39"/>
                </a:lnTo>
                <a:lnTo>
                  <a:pt x="265" y="39"/>
                </a:lnTo>
                <a:lnTo>
                  <a:pt x="265" y="39"/>
                </a:lnTo>
                <a:lnTo>
                  <a:pt x="266" y="40"/>
                </a:lnTo>
                <a:lnTo>
                  <a:pt x="266" y="40"/>
                </a:lnTo>
                <a:lnTo>
                  <a:pt x="268" y="41"/>
                </a:lnTo>
                <a:lnTo>
                  <a:pt x="268" y="40"/>
                </a:lnTo>
                <a:lnTo>
                  <a:pt x="268" y="41"/>
                </a:lnTo>
                <a:lnTo>
                  <a:pt x="269" y="40"/>
                </a:lnTo>
                <a:lnTo>
                  <a:pt x="269" y="42"/>
                </a:lnTo>
                <a:lnTo>
                  <a:pt x="270" y="41"/>
                </a:lnTo>
                <a:lnTo>
                  <a:pt x="270" y="42"/>
                </a:lnTo>
                <a:lnTo>
                  <a:pt x="270" y="42"/>
                </a:lnTo>
                <a:lnTo>
                  <a:pt x="271" y="42"/>
                </a:lnTo>
                <a:lnTo>
                  <a:pt x="271" y="41"/>
                </a:lnTo>
                <a:lnTo>
                  <a:pt x="272" y="41"/>
                </a:lnTo>
                <a:lnTo>
                  <a:pt x="272" y="41"/>
                </a:lnTo>
                <a:lnTo>
                  <a:pt x="272" y="41"/>
                </a:lnTo>
                <a:lnTo>
                  <a:pt x="273" y="42"/>
                </a:lnTo>
                <a:lnTo>
                  <a:pt x="273" y="43"/>
                </a:lnTo>
                <a:lnTo>
                  <a:pt x="274" y="44"/>
                </a:lnTo>
                <a:lnTo>
                  <a:pt x="274" y="44"/>
                </a:lnTo>
                <a:lnTo>
                  <a:pt x="274" y="46"/>
                </a:lnTo>
                <a:lnTo>
                  <a:pt x="275" y="46"/>
                </a:lnTo>
                <a:lnTo>
                  <a:pt x="275" y="44"/>
                </a:lnTo>
                <a:lnTo>
                  <a:pt x="277" y="43"/>
                </a:lnTo>
                <a:lnTo>
                  <a:pt x="277" y="44"/>
                </a:lnTo>
                <a:lnTo>
                  <a:pt x="277" y="46"/>
                </a:lnTo>
                <a:lnTo>
                  <a:pt x="278" y="46"/>
                </a:lnTo>
                <a:lnTo>
                  <a:pt x="278" y="44"/>
                </a:lnTo>
                <a:lnTo>
                  <a:pt x="279" y="44"/>
                </a:lnTo>
                <a:lnTo>
                  <a:pt x="279" y="44"/>
                </a:lnTo>
                <a:lnTo>
                  <a:pt x="280" y="44"/>
                </a:lnTo>
                <a:lnTo>
                  <a:pt x="280" y="46"/>
                </a:lnTo>
                <a:lnTo>
                  <a:pt x="280" y="46"/>
                </a:lnTo>
                <a:lnTo>
                  <a:pt x="281" y="46"/>
                </a:lnTo>
                <a:lnTo>
                  <a:pt x="281" y="46"/>
                </a:lnTo>
                <a:lnTo>
                  <a:pt x="282" y="44"/>
                </a:lnTo>
                <a:lnTo>
                  <a:pt x="282" y="47"/>
                </a:lnTo>
                <a:lnTo>
                  <a:pt x="282" y="48"/>
                </a:lnTo>
                <a:lnTo>
                  <a:pt x="283" y="48"/>
                </a:lnTo>
                <a:lnTo>
                  <a:pt x="283" y="48"/>
                </a:lnTo>
                <a:lnTo>
                  <a:pt x="284" y="48"/>
                </a:lnTo>
                <a:lnTo>
                  <a:pt x="284" y="48"/>
                </a:lnTo>
                <a:lnTo>
                  <a:pt x="284" y="48"/>
                </a:lnTo>
                <a:lnTo>
                  <a:pt x="286" y="48"/>
                </a:lnTo>
                <a:lnTo>
                  <a:pt x="286" y="46"/>
                </a:lnTo>
                <a:lnTo>
                  <a:pt x="287" y="44"/>
                </a:lnTo>
                <a:lnTo>
                  <a:pt x="287" y="46"/>
                </a:lnTo>
                <a:lnTo>
                  <a:pt x="287" y="46"/>
                </a:lnTo>
                <a:lnTo>
                  <a:pt x="288" y="46"/>
                </a:lnTo>
                <a:lnTo>
                  <a:pt x="288" y="46"/>
                </a:lnTo>
                <a:lnTo>
                  <a:pt x="289" y="46"/>
                </a:lnTo>
                <a:lnTo>
                  <a:pt x="289" y="47"/>
                </a:lnTo>
                <a:lnTo>
                  <a:pt x="289" y="49"/>
                </a:lnTo>
                <a:lnTo>
                  <a:pt x="290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0"/>
                </a:lnTo>
                <a:lnTo>
                  <a:pt x="291" y="51"/>
                </a:lnTo>
                <a:lnTo>
                  <a:pt x="292" y="52"/>
                </a:lnTo>
                <a:lnTo>
                  <a:pt x="292" y="53"/>
                </a:lnTo>
                <a:lnTo>
                  <a:pt x="293" y="55"/>
                </a:lnTo>
                <a:lnTo>
                  <a:pt x="293" y="56"/>
                </a:lnTo>
                <a:lnTo>
                  <a:pt x="295" y="57"/>
                </a:lnTo>
                <a:lnTo>
                  <a:pt x="295" y="55"/>
                </a:lnTo>
                <a:lnTo>
                  <a:pt x="295" y="56"/>
                </a:lnTo>
                <a:lnTo>
                  <a:pt x="296" y="55"/>
                </a:lnTo>
                <a:lnTo>
                  <a:pt x="296" y="55"/>
                </a:lnTo>
                <a:lnTo>
                  <a:pt x="297" y="53"/>
                </a:lnTo>
                <a:lnTo>
                  <a:pt x="297" y="53"/>
                </a:lnTo>
                <a:lnTo>
                  <a:pt x="297" y="53"/>
                </a:lnTo>
                <a:lnTo>
                  <a:pt x="298" y="55"/>
                </a:lnTo>
                <a:lnTo>
                  <a:pt x="298" y="55"/>
                </a:lnTo>
                <a:lnTo>
                  <a:pt x="299" y="53"/>
                </a:lnTo>
                <a:lnTo>
                  <a:pt x="299" y="53"/>
                </a:lnTo>
                <a:lnTo>
                  <a:pt x="299" y="55"/>
                </a:lnTo>
                <a:lnTo>
                  <a:pt x="300" y="53"/>
                </a:lnTo>
                <a:lnTo>
                  <a:pt x="300" y="55"/>
                </a:lnTo>
                <a:lnTo>
                  <a:pt x="301" y="53"/>
                </a:lnTo>
                <a:lnTo>
                  <a:pt x="301" y="53"/>
                </a:lnTo>
                <a:lnTo>
                  <a:pt x="301" y="53"/>
                </a:lnTo>
                <a:lnTo>
                  <a:pt x="302" y="52"/>
                </a:lnTo>
                <a:lnTo>
                  <a:pt x="302" y="51"/>
                </a:lnTo>
                <a:lnTo>
                  <a:pt x="304" y="51"/>
                </a:lnTo>
                <a:lnTo>
                  <a:pt x="304" y="53"/>
                </a:lnTo>
                <a:lnTo>
                  <a:pt x="304" y="53"/>
                </a:lnTo>
                <a:lnTo>
                  <a:pt x="305" y="53"/>
                </a:lnTo>
                <a:lnTo>
                  <a:pt x="305" y="55"/>
                </a:lnTo>
                <a:lnTo>
                  <a:pt x="306" y="55"/>
                </a:lnTo>
                <a:lnTo>
                  <a:pt x="306" y="55"/>
                </a:lnTo>
                <a:lnTo>
                  <a:pt x="307" y="53"/>
                </a:lnTo>
                <a:lnTo>
                  <a:pt x="307" y="53"/>
                </a:lnTo>
                <a:lnTo>
                  <a:pt x="307" y="53"/>
                </a:lnTo>
                <a:lnTo>
                  <a:pt x="308" y="55"/>
                </a:lnTo>
                <a:lnTo>
                  <a:pt x="308" y="55"/>
                </a:lnTo>
                <a:lnTo>
                  <a:pt x="309" y="55"/>
                </a:lnTo>
                <a:lnTo>
                  <a:pt x="309" y="55"/>
                </a:lnTo>
                <a:lnTo>
                  <a:pt x="309" y="57"/>
                </a:lnTo>
                <a:lnTo>
                  <a:pt x="310" y="58"/>
                </a:lnTo>
                <a:lnTo>
                  <a:pt x="310" y="59"/>
                </a:lnTo>
                <a:lnTo>
                  <a:pt x="311" y="59"/>
                </a:lnTo>
                <a:lnTo>
                  <a:pt x="311" y="59"/>
                </a:lnTo>
                <a:lnTo>
                  <a:pt x="311" y="58"/>
                </a:lnTo>
                <a:lnTo>
                  <a:pt x="313" y="58"/>
                </a:lnTo>
                <a:lnTo>
                  <a:pt x="313" y="57"/>
                </a:lnTo>
                <a:lnTo>
                  <a:pt x="314" y="58"/>
                </a:lnTo>
                <a:lnTo>
                  <a:pt x="314" y="58"/>
                </a:lnTo>
                <a:lnTo>
                  <a:pt x="314" y="58"/>
                </a:lnTo>
                <a:lnTo>
                  <a:pt x="315" y="57"/>
                </a:lnTo>
                <a:lnTo>
                  <a:pt x="315" y="56"/>
                </a:lnTo>
                <a:lnTo>
                  <a:pt x="316" y="56"/>
                </a:lnTo>
                <a:lnTo>
                  <a:pt x="316" y="55"/>
                </a:lnTo>
                <a:lnTo>
                  <a:pt x="316" y="56"/>
                </a:lnTo>
                <a:lnTo>
                  <a:pt x="317" y="57"/>
                </a:lnTo>
                <a:lnTo>
                  <a:pt x="317" y="58"/>
                </a:lnTo>
                <a:lnTo>
                  <a:pt x="318" y="56"/>
                </a:lnTo>
                <a:lnTo>
                  <a:pt x="318" y="56"/>
                </a:lnTo>
                <a:lnTo>
                  <a:pt x="318" y="56"/>
                </a:lnTo>
                <a:lnTo>
                  <a:pt x="319" y="55"/>
                </a:lnTo>
                <a:lnTo>
                  <a:pt x="319" y="55"/>
                </a:lnTo>
                <a:lnTo>
                  <a:pt x="320" y="55"/>
                </a:lnTo>
                <a:lnTo>
                  <a:pt x="320" y="55"/>
                </a:lnTo>
                <a:lnTo>
                  <a:pt x="322" y="55"/>
                </a:lnTo>
                <a:lnTo>
                  <a:pt x="322" y="55"/>
                </a:lnTo>
                <a:lnTo>
                  <a:pt x="322" y="56"/>
                </a:lnTo>
                <a:lnTo>
                  <a:pt x="323" y="56"/>
                </a:lnTo>
                <a:lnTo>
                  <a:pt x="323" y="56"/>
                </a:lnTo>
                <a:lnTo>
                  <a:pt x="324" y="57"/>
                </a:lnTo>
                <a:lnTo>
                  <a:pt x="324" y="58"/>
                </a:lnTo>
                <a:lnTo>
                  <a:pt x="324" y="57"/>
                </a:lnTo>
                <a:lnTo>
                  <a:pt x="325" y="57"/>
                </a:lnTo>
                <a:lnTo>
                  <a:pt x="325" y="57"/>
                </a:lnTo>
                <a:lnTo>
                  <a:pt x="326" y="58"/>
                </a:lnTo>
                <a:lnTo>
                  <a:pt x="326" y="58"/>
                </a:lnTo>
                <a:lnTo>
                  <a:pt x="326" y="58"/>
                </a:lnTo>
                <a:lnTo>
                  <a:pt x="327" y="57"/>
                </a:lnTo>
                <a:lnTo>
                  <a:pt x="327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8"/>
                </a:lnTo>
                <a:lnTo>
                  <a:pt x="329" y="59"/>
                </a:lnTo>
                <a:lnTo>
                  <a:pt x="329" y="58"/>
                </a:lnTo>
                <a:lnTo>
                  <a:pt x="331" y="59"/>
                </a:lnTo>
                <a:lnTo>
                  <a:pt x="331" y="58"/>
                </a:lnTo>
                <a:lnTo>
                  <a:pt x="331" y="58"/>
                </a:lnTo>
                <a:lnTo>
                  <a:pt x="332" y="59"/>
                </a:lnTo>
                <a:lnTo>
                  <a:pt x="332" y="59"/>
                </a:lnTo>
                <a:lnTo>
                  <a:pt x="333" y="60"/>
                </a:lnTo>
                <a:lnTo>
                  <a:pt x="333" y="60"/>
                </a:lnTo>
                <a:lnTo>
                  <a:pt x="333" y="60"/>
                </a:lnTo>
                <a:lnTo>
                  <a:pt x="334" y="60"/>
                </a:lnTo>
                <a:lnTo>
                  <a:pt x="334" y="60"/>
                </a:lnTo>
                <a:lnTo>
                  <a:pt x="335" y="60"/>
                </a:lnTo>
                <a:lnTo>
                  <a:pt x="335" y="60"/>
                </a:lnTo>
                <a:lnTo>
                  <a:pt x="336" y="60"/>
                </a:lnTo>
                <a:lnTo>
                  <a:pt x="336" y="61"/>
                </a:lnTo>
                <a:lnTo>
                  <a:pt x="336" y="61"/>
                </a:lnTo>
                <a:lnTo>
                  <a:pt x="337" y="60"/>
                </a:lnTo>
                <a:lnTo>
                  <a:pt x="337" y="60"/>
                </a:lnTo>
                <a:lnTo>
                  <a:pt x="338" y="60"/>
                </a:lnTo>
                <a:lnTo>
                  <a:pt x="338" y="61"/>
                </a:lnTo>
                <a:lnTo>
                  <a:pt x="338" y="59"/>
                </a:lnTo>
                <a:lnTo>
                  <a:pt x="340" y="60"/>
                </a:lnTo>
                <a:lnTo>
                  <a:pt x="340" y="58"/>
                </a:lnTo>
                <a:lnTo>
                  <a:pt x="341" y="58"/>
                </a:lnTo>
                <a:lnTo>
                  <a:pt x="341" y="58"/>
                </a:lnTo>
                <a:lnTo>
                  <a:pt x="341" y="59"/>
                </a:lnTo>
                <a:lnTo>
                  <a:pt x="342" y="60"/>
                </a:lnTo>
                <a:lnTo>
                  <a:pt x="342" y="59"/>
                </a:lnTo>
                <a:lnTo>
                  <a:pt x="343" y="60"/>
                </a:lnTo>
                <a:lnTo>
                  <a:pt x="343" y="59"/>
                </a:lnTo>
                <a:lnTo>
                  <a:pt x="343" y="61"/>
                </a:lnTo>
                <a:lnTo>
                  <a:pt x="344" y="60"/>
                </a:lnTo>
                <a:lnTo>
                  <a:pt x="344" y="60"/>
                </a:lnTo>
                <a:lnTo>
                  <a:pt x="345" y="60"/>
                </a:lnTo>
                <a:lnTo>
                  <a:pt x="345" y="59"/>
                </a:lnTo>
                <a:lnTo>
                  <a:pt x="345" y="59"/>
                </a:lnTo>
                <a:lnTo>
                  <a:pt x="346" y="58"/>
                </a:lnTo>
                <a:lnTo>
                  <a:pt x="346" y="56"/>
                </a:lnTo>
                <a:lnTo>
                  <a:pt x="347" y="57"/>
                </a:lnTo>
                <a:lnTo>
                  <a:pt x="347" y="58"/>
                </a:lnTo>
                <a:lnTo>
                  <a:pt x="347" y="58"/>
                </a:lnTo>
                <a:lnTo>
                  <a:pt x="349" y="60"/>
                </a:lnTo>
                <a:lnTo>
                  <a:pt x="349" y="59"/>
                </a:lnTo>
                <a:lnTo>
                  <a:pt x="350" y="59"/>
                </a:lnTo>
                <a:lnTo>
                  <a:pt x="350" y="58"/>
                </a:lnTo>
                <a:lnTo>
                  <a:pt x="351" y="59"/>
                </a:lnTo>
                <a:lnTo>
                  <a:pt x="351" y="58"/>
                </a:lnTo>
                <a:lnTo>
                  <a:pt x="351" y="58"/>
                </a:lnTo>
                <a:lnTo>
                  <a:pt x="352" y="59"/>
                </a:lnTo>
                <a:lnTo>
                  <a:pt x="352" y="60"/>
                </a:lnTo>
                <a:lnTo>
                  <a:pt x="353" y="61"/>
                </a:lnTo>
                <a:lnTo>
                  <a:pt x="353" y="61"/>
                </a:lnTo>
                <a:lnTo>
                  <a:pt x="353" y="62"/>
                </a:lnTo>
                <a:lnTo>
                  <a:pt x="354" y="62"/>
                </a:lnTo>
                <a:lnTo>
                  <a:pt x="354" y="62"/>
                </a:lnTo>
                <a:lnTo>
                  <a:pt x="355" y="62"/>
                </a:lnTo>
                <a:lnTo>
                  <a:pt x="355" y="61"/>
                </a:lnTo>
                <a:lnTo>
                  <a:pt x="355" y="61"/>
                </a:lnTo>
                <a:lnTo>
                  <a:pt x="356" y="61"/>
                </a:lnTo>
                <a:lnTo>
                  <a:pt x="356" y="60"/>
                </a:lnTo>
                <a:lnTo>
                  <a:pt x="358" y="60"/>
                </a:lnTo>
                <a:lnTo>
                  <a:pt x="358" y="60"/>
                </a:lnTo>
                <a:lnTo>
                  <a:pt x="358" y="61"/>
                </a:lnTo>
                <a:lnTo>
                  <a:pt x="359" y="61"/>
                </a:lnTo>
                <a:lnTo>
                  <a:pt x="359" y="59"/>
                </a:lnTo>
                <a:lnTo>
                  <a:pt x="360" y="59"/>
                </a:lnTo>
                <a:lnTo>
                  <a:pt x="360" y="59"/>
                </a:lnTo>
                <a:lnTo>
                  <a:pt x="360" y="59"/>
                </a:lnTo>
                <a:lnTo>
                  <a:pt x="361" y="59"/>
                </a:lnTo>
                <a:lnTo>
                  <a:pt x="361" y="61"/>
                </a:lnTo>
                <a:lnTo>
                  <a:pt x="362" y="59"/>
                </a:lnTo>
                <a:lnTo>
                  <a:pt x="362" y="61"/>
                </a:lnTo>
                <a:lnTo>
                  <a:pt x="363" y="60"/>
                </a:lnTo>
                <a:lnTo>
                  <a:pt x="363" y="59"/>
                </a:lnTo>
                <a:lnTo>
                  <a:pt x="363" y="60"/>
                </a:lnTo>
                <a:lnTo>
                  <a:pt x="364" y="60"/>
                </a:lnTo>
                <a:lnTo>
                  <a:pt x="364" y="61"/>
                </a:lnTo>
                <a:lnTo>
                  <a:pt x="365" y="61"/>
                </a:lnTo>
                <a:lnTo>
                  <a:pt x="365" y="62"/>
                </a:lnTo>
                <a:lnTo>
                  <a:pt x="365" y="62"/>
                </a:lnTo>
                <a:lnTo>
                  <a:pt x="367" y="61"/>
                </a:lnTo>
                <a:lnTo>
                  <a:pt x="367" y="61"/>
                </a:lnTo>
                <a:lnTo>
                  <a:pt x="368" y="61"/>
                </a:lnTo>
                <a:lnTo>
                  <a:pt x="368" y="61"/>
                </a:lnTo>
                <a:lnTo>
                  <a:pt x="368" y="61"/>
                </a:lnTo>
                <a:lnTo>
                  <a:pt x="369" y="60"/>
                </a:lnTo>
                <a:lnTo>
                  <a:pt x="369" y="60"/>
                </a:lnTo>
                <a:lnTo>
                  <a:pt x="370" y="60"/>
                </a:lnTo>
                <a:lnTo>
                  <a:pt x="370" y="60"/>
                </a:lnTo>
                <a:lnTo>
                  <a:pt x="370" y="60"/>
                </a:lnTo>
                <a:lnTo>
                  <a:pt x="371" y="60"/>
                </a:lnTo>
                <a:lnTo>
                  <a:pt x="371" y="61"/>
                </a:lnTo>
                <a:lnTo>
                  <a:pt x="372" y="60"/>
                </a:lnTo>
                <a:lnTo>
                  <a:pt x="372" y="61"/>
                </a:lnTo>
                <a:lnTo>
                  <a:pt x="372" y="60"/>
                </a:lnTo>
                <a:lnTo>
                  <a:pt x="373" y="62"/>
                </a:lnTo>
                <a:lnTo>
                  <a:pt x="373" y="61"/>
                </a:lnTo>
                <a:lnTo>
                  <a:pt x="374" y="60"/>
                </a:lnTo>
                <a:lnTo>
                  <a:pt x="374" y="61"/>
                </a:lnTo>
                <a:lnTo>
                  <a:pt x="374" y="61"/>
                </a:lnTo>
                <a:lnTo>
                  <a:pt x="376" y="60"/>
                </a:lnTo>
                <a:lnTo>
                  <a:pt x="376" y="60"/>
                </a:lnTo>
                <a:lnTo>
                  <a:pt x="377" y="61"/>
                </a:lnTo>
                <a:lnTo>
                  <a:pt x="377" y="64"/>
                </a:lnTo>
                <a:lnTo>
                  <a:pt x="378" y="64"/>
                </a:lnTo>
                <a:lnTo>
                  <a:pt x="378" y="65"/>
                </a:lnTo>
                <a:lnTo>
                  <a:pt x="378" y="66"/>
                </a:lnTo>
                <a:lnTo>
                  <a:pt x="379" y="68"/>
                </a:lnTo>
                <a:lnTo>
                  <a:pt x="379" y="68"/>
                </a:lnTo>
                <a:lnTo>
                  <a:pt x="380" y="67"/>
                </a:lnTo>
                <a:lnTo>
                  <a:pt x="380" y="66"/>
                </a:lnTo>
                <a:lnTo>
                  <a:pt x="380" y="66"/>
                </a:lnTo>
                <a:lnTo>
                  <a:pt x="381" y="66"/>
                </a:lnTo>
                <a:lnTo>
                  <a:pt x="381" y="65"/>
                </a:lnTo>
                <a:lnTo>
                  <a:pt x="382" y="64"/>
                </a:lnTo>
                <a:lnTo>
                  <a:pt x="382" y="65"/>
                </a:lnTo>
                <a:lnTo>
                  <a:pt x="382" y="65"/>
                </a:lnTo>
                <a:lnTo>
                  <a:pt x="383" y="65"/>
                </a:lnTo>
                <a:lnTo>
                  <a:pt x="383" y="65"/>
                </a:lnTo>
                <a:lnTo>
                  <a:pt x="385" y="65"/>
                </a:lnTo>
                <a:lnTo>
                  <a:pt x="385" y="62"/>
                </a:lnTo>
                <a:lnTo>
                  <a:pt x="385" y="62"/>
                </a:lnTo>
                <a:lnTo>
                  <a:pt x="386" y="64"/>
                </a:lnTo>
                <a:lnTo>
                  <a:pt x="386" y="64"/>
                </a:lnTo>
                <a:lnTo>
                  <a:pt x="387" y="64"/>
                </a:lnTo>
                <a:lnTo>
                  <a:pt x="387" y="62"/>
                </a:lnTo>
                <a:lnTo>
                  <a:pt x="387" y="62"/>
                </a:lnTo>
                <a:lnTo>
                  <a:pt x="388" y="62"/>
                </a:lnTo>
                <a:lnTo>
                  <a:pt x="388" y="64"/>
                </a:lnTo>
                <a:lnTo>
                  <a:pt x="389" y="62"/>
                </a:lnTo>
                <a:lnTo>
                  <a:pt x="389" y="62"/>
                </a:lnTo>
                <a:lnTo>
                  <a:pt x="389" y="61"/>
                </a:lnTo>
                <a:lnTo>
                  <a:pt x="390" y="61"/>
                </a:lnTo>
                <a:lnTo>
                  <a:pt x="390" y="60"/>
                </a:lnTo>
                <a:lnTo>
                  <a:pt x="391" y="61"/>
                </a:lnTo>
                <a:lnTo>
                  <a:pt x="391" y="61"/>
                </a:lnTo>
                <a:lnTo>
                  <a:pt x="392" y="61"/>
                </a:lnTo>
                <a:lnTo>
                  <a:pt x="392" y="62"/>
                </a:lnTo>
                <a:lnTo>
                  <a:pt x="392" y="62"/>
                </a:lnTo>
                <a:lnTo>
                  <a:pt x="394" y="64"/>
                </a:lnTo>
                <a:lnTo>
                  <a:pt x="394" y="64"/>
                </a:lnTo>
                <a:lnTo>
                  <a:pt x="395" y="65"/>
                </a:lnTo>
                <a:lnTo>
                  <a:pt x="395" y="66"/>
                </a:lnTo>
                <a:lnTo>
                  <a:pt x="395" y="66"/>
                </a:lnTo>
                <a:lnTo>
                  <a:pt x="396" y="66"/>
                </a:lnTo>
                <a:lnTo>
                  <a:pt x="396" y="67"/>
                </a:lnTo>
                <a:lnTo>
                  <a:pt x="397" y="67"/>
                </a:lnTo>
                <a:lnTo>
                  <a:pt x="397" y="68"/>
                </a:lnTo>
                <a:lnTo>
                  <a:pt x="397" y="69"/>
                </a:lnTo>
                <a:lnTo>
                  <a:pt x="398" y="69"/>
                </a:lnTo>
                <a:lnTo>
                  <a:pt x="398" y="69"/>
                </a:lnTo>
                <a:lnTo>
                  <a:pt x="399" y="69"/>
                </a:lnTo>
                <a:lnTo>
                  <a:pt x="399" y="69"/>
                </a:lnTo>
                <a:lnTo>
                  <a:pt x="399" y="69"/>
                </a:lnTo>
                <a:lnTo>
                  <a:pt x="400" y="69"/>
                </a:lnTo>
                <a:lnTo>
                  <a:pt x="400" y="69"/>
                </a:lnTo>
                <a:lnTo>
                  <a:pt x="401" y="70"/>
                </a:lnTo>
                <a:lnTo>
                  <a:pt x="401" y="70"/>
                </a:lnTo>
                <a:lnTo>
                  <a:pt x="401" y="69"/>
                </a:lnTo>
                <a:lnTo>
                  <a:pt x="403" y="69"/>
                </a:lnTo>
                <a:lnTo>
                  <a:pt x="403" y="68"/>
                </a:lnTo>
                <a:lnTo>
                  <a:pt x="404" y="67"/>
                </a:lnTo>
                <a:lnTo>
                  <a:pt x="404" y="66"/>
                </a:lnTo>
                <a:lnTo>
                  <a:pt x="404" y="65"/>
                </a:lnTo>
                <a:lnTo>
                  <a:pt x="405" y="65"/>
                </a:lnTo>
                <a:lnTo>
                  <a:pt x="405" y="65"/>
                </a:lnTo>
                <a:lnTo>
                  <a:pt x="406" y="65"/>
                </a:lnTo>
                <a:lnTo>
                  <a:pt x="406" y="64"/>
                </a:lnTo>
                <a:lnTo>
                  <a:pt x="407" y="64"/>
                </a:lnTo>
                <a:lnTo>
                  <a:pt x="407" y="62"/>
                </a:lnTo>
                <a:lnTo>
                  <a:pt x="407" y="62"/>
                </a:lnTo>
                <a:lnTo>
                  <a:pt x="408" y="65"/>
                </a:lnTo>
                <a:lnTo>
                  <a:pt x="408" y="66"/>
                </a:lnTo>
                <a:lnTo>
                  <a:pt x="409" y="67"/>
                </a:lnTo>
                <a:lnTo>
                  <a:pt x="409" y="67"/>
                </a:lnTo>
                <a:lnTo>
                  <a:pt x="409" y="67"/>
                </a:lnTo>
                <a:lnTo>
                  <a:pt x="410" y="66"/>
                </a:lnTo>
                <a:lnTo>
                  <a:pt x="410" y="66"/>
                </a:lnTo>
                <a:lnTo>
                  <a:pt x="412" y="67"/>
                </a:lnTo>
                <a:lnTo>
                  <a:pt x="412" y="66"/>
                </a:lnTo>
                <a:lnTo>
                  <a:pt x="412" y="67"/>
                </a:lnTo>
                <a:lnTo>
                  <a:pt x="413" y="67"/>
                </a:lnTo>
                <a:lnTo>
                  <a:pt x="413" y="67"/>
                </a:lnTo>
                <a:lnTo>
                  <a:pt x="414" y="67"/>
                </a:lnTo>
                <a:lnTo>
                  <a:pt x="414" y="69"/>
                </a:lnTo>
                <a:lnTo>
                  <a:pt x="414" y="69"/>
                </a:lnTo>
                <a:lnTo>
                  <a:pt x="415" y="70"/>
                </a:lnTo>
                <a:lnTo>
                  <a:pt x="415" y="69"/>
                </a:lnTo>
                <a:lnTo>
                  <a:pt x="416" y="69"/>
                </a:lnTo>
                <a:lnTo>
                  <a:pt x="416" y="69"/>
                </a:lnTo>
                <a:lnTo>
                  <a:pt x="416" y="68"/>
                </a:lnTo>
                <a:lnTo>
                  <a:pt x="417" y="67"/>
                </a:lnTo>
                <a:lnTo>
                  <a:pt x="417" y="66"/>
                </a:lnTo>
                <a:lnTo>
                  <a:pt x="418" y="66"/>
                </a:lnTo>
                <a:lnTo>
                  <a:pt x="418" y="66"/>
                </a:lnTo>
                <a:lnTo>
                  <a:pt x="419" y="65"/>
                </a:lnTo>
                <a:lnTo>
                  <a:pt x="419" y="66"/>
                </a:lnTo>
                <a:lnTo>
                  <a:pt x="419" y="66"/>
                </a:lnTo>
                <a:lnTo>
                  <a:pt x="421" y="66"/>
                </a:lnTo>
                <a:lnTo>
                  <a:pt x="421" y="68"/>
                </a:lnTo>
                <a:lnTo>
                  <a:pt x="422" y="68"/>
                </a:lnTo>
                <a:lnTo>
                  <a:pt x="422" y="69"/>
                </a:lnTo>
                <a:lnTo>
                  <a:pt x="422" y="68"/>
                </a:lnTo>
                <a:lnTo>
                  <a:pt x="423" y="69"/>
                </a:lnTo>
                <a:lnTo>
                  <a:pt x="423" y="69"/>
                </a:lnTo>
                <a:lnTo>
                  <a:pt x="424" y="70"/>
                </a:lnTo>
                <a:lnTo>
                  <a:pt x="424" y="69"/>
                </a:lnTo>
                <a:lnTo>
                  <a:pt x="424" y="69"/>
                </a:lnTo>
                <a:lnTo>
                  <a:pt x="425" y="68"/>
                </a:lnTo>
                <a:lnTo>
                  <a:pt x="425" y="68"/>
                </a:lnTo>
                <a:lnTo>
                  <a:pt x="426" y="68"/>
                </a:lnTo>
                <a:lnTo>
                  <a:pt x="426" y="69"/>
                </a:lnTo>
                <a:lnTo>
                  <a:pt x="426" y="68"/>
                </a:lnTo>
                <a:lnTo>
                  <a:pt x="427" y="69"/>
                </a:lnTo>
                <a:lnTo>
                  <a:pt x="427" y="69"/>
                </a:lnTo>
                <a:lnTo>
                  <a:pt x="428" y="69"/>
                </a:lnTo>
                <a:lnTo>
                  <a:pt x="428" y="67"/>
                </a:lnTo>
                <a:lnTo>
                  <a:pt x="428" y="68"/>
                </a:lnTo>
                <a:lnTo>
                  <a:pt x="430" y="67"/>
                </a:lnTo>
                <a:lnTo>
                  <a:pt x="430" y="67"/>
                </a:lnTo>
                <a:lnTo>
                  <a:pt x="431" y="67"/>
                </a:lnTo>
                <a:lnTo>
                  <a:pt x="431" y="68"/>
                </a:lnTo>
                <a:lnTo>
                  <a:pt x="431" y="68"/>
                </a:lnTo>
                <a:lnTo>
                  <a:pt x="432" y="68"/>
                </a:lnTo>
                <a:lnTo>
                  <a:pt x="432" y="68"/>
                </a:lnTo>
                <a:lnTo>
                  <a:pt x="433" y="68"/>
                </a:lnTo>
                <a:lnTo>
                  <a:pt x="433" y="68"/>
                </a:lnTo>
                <a:lnTo>
                  <a:pt x="434" y="68"/>
                </a:lnTo>
                <a:lnTo>
                  <a:pt x="434" y="69"/>
                </a:lnTo>
                <a:lnTo>
                  <a:pt x="434" y="69"/>
                </a:lnTo>
                <a:lnTo>
                  <a:pt x="435" y="68"/>
                </a:lnTo>
                <a:lnTo>
                  <a:pt x="435" y="69"/>
                </a:lnTo>
                <a:lnTo>
                  <a:pt x="436" y="68"/>
                </a:lnTo>
                <a:lnTo>
                  <a:pt x="436" y="68"/>
                </a:lnTo>
                <a:lnTo>
                  <a:pt x="436" y="68"/>
                </a:lnTo>
                <a:lnTo>
                  <a:pt x="437" y="68"/>
                </a:lnTo>
                <a:lnTo>
                  <a:pt x="437" y="69"/>
                </a:lnTo>
                <a:lnTo>
                  <a:pt x="439" y="69"/>
                </a:lnTo>
                <a:lnTo>
                  <a:pt x="439" y="69"/>
                </a:lnTo>
                <a:lnTo>
                  <a:pt x="439" y="70"/>
                </a:lnTo>
                <a:lnTo>
                  <a:pt x="440" y="71"/>
                </a:lnTo>
                <a:lnTo>
                  <a:pt x="440" y="70"/>
                </a:lnTo>
                <a:lnTo>
                  <a:pt x="441" y="70"/>
                </a:lnTo>
                <a:lnTo>
                  <a:pt x="441" y="70"/>
                </a:lnTo>
                <a:lnTo>
                  <a:pt x="441" y="69"/>
                </a:lnTo>
                <a:lnTo>
                  <a:pt x="442" y="69"/>
                </a:lnTo>
                <a:lnTo>
                  <a:pt x="442" y="70"/>
                </a:lnTo>
                <a:lnTo>
                  <a:pt x="443" y="70"/>
                </a:lnTo>
                <a:lnTo>
                  <a:pt x="443" y="70"/>
                </a:lnTo>
                <a:lnTo>
                  <a:pt x="443" y="69"/>
                </a:lnTo>
                <a:lnTo>
                  <a:pt x="444" y="70"/>
                </a:lnTo>
                <a:lnTo>
                  <a:pt x="444" y="69"/>
                </a:lnTo>
                <a:lnTo>
                  <a:pt x="445" y="69"/>
                </a:lnTo>
                <a:lnTo>
                  <a:pt x="445" y="70"/>
                </a:lnTo>
                <a:lnTo>
                  <a:pt x="445" y="68"/>
                </a:lnTo>
                <a:lnTo>
                  <a:pt x="446" y="67"/>
                </a:lnTo>
                <a:lnTo>
                  <a:pt x="446" y="67"/>
                </a:lnTo>
                <a:lnTo>
                  <a:pt x="448" y="66"/>
                </a:lnTo>
                <a:lnTo>
                  <a:pt x="448" y="65"/>
                </a:lnTo>
                <a:lnTo>
                  <a:pt x="449" y="65"/>
                </a:lnTo>
                <a:lnTo>
                  <a:pt x="449" y="65"/>
                </a:lnTo>
                <a:lnTo>
                  <a:pt x="449" y="66"/>
                </a:lnTo>
                <a:lnTo>
                  <a:pt x="450" y="67"/>
                </a:lnTo>
                <a:lnTo>
                  <a:pt x="450" y="68"/>
                </a:lnTo>
                <a:lnTo>
                  <a:pt x="451" y="68"/>
                </a:lnTo>
                <a:lnTo>
                  <a:pt x="451" y="69"/>
                </a:lnTo>
                <a:lnTo>
                  <a:pt x="451" y="69"/>
                </a:lnTo>
                <a:lnTo>
                  <a:pt x="452" y="71"/>
                </a:lnTo>
                <a:lnTo>
                  <a:pt x="452" y="71"/>
                </a:lnTo>
                <a:lnTo>
                  <a:pt x="453" y="74"/>
                </a:lnTo>
                <a:lnTo>
                  <a:pt x="453" y="71"/>
                </a:lnTo>
                <a:lnTo>
                  <a:pt x="453" y="70"/>
                </a:lnTo>
                <a:lnTo>
                  <a:pt x="454" y="69"/>
                </a:lnTo>
                <a:lnTo>
                  <a:pt x="454" y="69"/>
                </a:lnTo>
                <a:lnTo>
                  <a:pt x="455" y="67"/>
                </a:lnTo>
                <a:lnTo>
                  <a:pt x="455" y="67"/>
                </a:lnTo>
                <a:lnTo>
                  <a:pt x="455" y="65"/>
                </a:lnTo>
                <a:lnTo>
                  <a:pt x="457" y="65"/>
                </a:lnTo>
                <a:lnTo>
                  <a:pt x="457" y="67"/>
                </a:lnTo>
                <a:lnTo>
                  <a:pt x="458" y="67"/>
                </a:lnTo>
                <a:lnTo>
                  <a:pt x="458" y="67"/>
                </a:lnTo>
                <a:lnTo>
                  <a:pt x="458" y="67"/>
                </a:lnTo>
                <a:lnTo>
                  <a:pt x="459" y="68"/>
                </a:lnTo>
                <a:lnTo>
                  <a:pt x="459" y="67"/>
                </a:lnTo>
                <a:lnTo>
                  <a:pt x="460" y="69"/>
                </a:lnTo>
                <a:lnTo>
                  <a:pt x="460" y="69"/>
                </a:lnTo>
                <a:lnTo>
                  <a:pt x="460" y="69"/>
                </a:lnTo>
                <a:lnTo>
                  <a:pt x="461" y="68"/>
                </a:lnTo>
                <a:lnTo>
                  <a:pt x="461" y="67"/>
                </a:lnTo>
                <a:lnTo>
                  <a:pt x="462" y="67"/>
                </a:lnTo>
                <a:lnTo>
                  <a:pt x="462" y="68"/>
                </a:lnTo>
                <a:lnTo>
                  <a:pt x="463" y="67"/>
                </a:lnTo>
                <a:lnTo>
                  <a:pt x="463" y="67"/>
                </a:lnTo>
                <a:lnTo>
                  <a:pt x="463" y="67"/>
                </a:lnTo>
                <a:lnTo>
                  <a:pt x="464" y="66"/>
                </a:lnTo>
                <a:lnTo>
                  <a:pt x="464" y="65"/>
                </a:lnTo>
                <a:lnTo>
                  <a:pt x="466" y="66"/>
                </a:lnTo>
                <a:lnTo>
                  <a:pt x="466" y="67"/>
                </a:lnTo>
                <a:lnTo>
                  <a:pt x="466" y="68"/>
                </a:lnTo>
                <a:lnTo>
                  <a:pt x="467" y="69"/>
                </a:lnTo>
                <a:lnTo>
                  <a:pt x="467" y="69"/>
                </a:lnTo>
                <a:lnTo>
                  <a:pt x="468" y="68"/>
                </a:lnTo>
                <a:lnTo>
                  <a:pt x="468" y="68"/>
                </a:lnTo>
                <a:lnTo>
                  <a:pt x="468" y="68"/>
                </a:lnTo>
                <a:lnTo>
                  <a:pt x="469" y="68"/>
                </a:lnTo>
                <a:lnTo>
                  <a:pt x="469" y="69"/>
                </a:lnTo>
                <a:lnTo>
                  <a:pt x="470" y="69"/>
                </a:lnTo>
                <a:lnTo>
                  <a:pt x="470" y="69"/>
                </a:lnTo>
                <a:lnTo>
                  <a:pt x="470" y="69"/>
                </a:lnTo>
                <a:lnTo>
                  <a:pt x="471" y="67"/>
                </a:lnTo>
                <a:lnTo>
                  <a:pt x="471" y="67"/>
                </a:lnTo>
                <a:lnTo>
                  <a:pt x="472" y="67"/>
                </a:lnTo>
                <a:lnTo>
                  <a:pt x="472" y="66"/>
                </a:lnTo>
                <a:lnTo>
                  <a:pt x="472" y="66"/>
                </a:lnTo>
                <a:lnTo>
                  <a:pt x="473" y="67"/>
                </a:lnTo>
                <a:lnTo>
                  <a:pt x="473" y="67"/>
                </a:lnTo>
                <a:lnTo>
                  <a:pt x="475" y="68"/>
                </a:lnTo>
                <a:lnTo>
                  <a:pt x="475" y="69"/>
                </a:lnTo>
                <a:lnTo>
                  <a:pt x="475" y="70"/>
                </a:lnTo>
                <a:lnTo>
                  <a:pt x="476" y="70"/>
                </a:lnTo>
                <a:lnTo>
                  <a:pt x="476" y="71"/>
                </a:lnTo>
                <a:lnTo>
                  <a:pt x="477" y="70"/>
                </a:lnTo>
                <a:lnTo>
                  <a:pt x="477" y="70"/>
                </a:lnTo>
                <a:lnTo>
                  <a:pt x="478" y="70"/>
                </a:lnTo>
                <a:lnTo>
                  <a:pt x="478" y="69"/>
                </a:lnTo>
                <a:lnTo>
                  <a:pt x="478" y="69"/>
                </a:lnTo>
                <a:lnTo>
                  <a:pt x="479" y="68"/>
                </a:lnTo>
                <a:lnTo>
                  <a:pt x="479" y="68"/>
                </a:lnTo>
                <a:lnTo>
                  <a:pt x="480" y="67"/>
                </a:lnTo>
                <a:lnTo>
                  <a:pt x="480" y="67"/>
                </a:lnTo>
                <a:lnTo>
                  <a:pt x="480" y="67"/>
                </a:lnTo>
                <a:lnTo>
                  <a:pt x="481" y="68"/>
                </a:lnTo>
                <a:lnTo>
                  <a:pt x="481" y="69"/>
                </a:lnTo>
                <a:lnTo>
                  <a:pt x="482" y="70"/>
                </a:lnTo>
                <a:lnTo>
                  <a:pt x="482" y="70"/>
                </a:lnTo>
                <a:lnTo>
                  <a:pt x="482" y="69"/>
                </a:lnTo>
                <a:lnTo>
                  <a:pt x="484" y="70"/>
                </a:lnTo>
                <a:lnTo>
                  <a:pt x="484" y="69"/>
                </a:lnTo>
                <a:lnTo>
                  <a:pt x="485" y="69"/>
                </a:lnTo>
                <a:lnTo>
                  <a:pt x="485" y="70"/>
                </a:lnTo>
                <a:lnTo>
                  <a:pt x="485" y="69"/>
                </a:lnTo>
                <a:lnTo>
                  <a:pt x="486" y="70"/>
                </a:lnTo>
                <a:lnTo>
                  <a:pt x="486" y="70"/>
                </a:lnTo>
                <a:lnTo>
                  <a:pt x="487" y="71"/>
                </a:lnTo>
                <a:lnTo>
                  <a:pt x="487" y="73"/>
                </a:lnTo>
                <a:lnTo>
                  <a:pt x="487" y="74"/>
                </a:lnTo>
                <a:lnTo>
                  <a:pt x="488" y="73"/>
                </a:lnTo>
                <a:lnTo>
                  <a:pt x="488" y="71"/>
                </a:lnTo>
                <a:lnTo>
                  <a:pt x="489" y="71"/>
                </a:lnTo>
                <a:lnTo>
                  <a:pt x="489" y="71"/>
                </a:lnTo>
                <a:lnTo>
                  <a:pt x="490" y="73"/>
                </a:lnTo>
                <a:lnTo>
                  <a:pt x="490" y="73"/>
                </a:lnTo>
                <a:lnTo>
                  <a:pt x="490" y="74"/>
                </a:lnTo>
                <a:lnTo>
                  <a:pt x="491" y="75"/>
                </a:lnTo>
                <a:lnTo>
                  <a:pt x="491" y="75"/>
                </a:lnTo>
                <a:lnTo>
                  <a:pt x="493" y="75"/>
                </a:lnTo>
                <a:lnTo>
                  <a:pt x="493" y="76"/>
                </a:lnTo>
                <a:lnTo>
                  <a:pt x="493" y="76"/>
                </a:lnTo>
                <a:lnTo>
                  <a:pt x="494" y="76"/>
                </a:lnTo>
                <a:lnTo>
                  <a:pt x="494" y="76"/>
                </a:lnTo>
                <a:lnTo>
                  <a:pt x="495" y="77"/>
                </a:lnTo>
                <a:lnTo>
                  <a:pt x="495" y="76"/>
                </a:lnTo>
                <a:lnTo>
                  <a:pt x="495" y="74"/>
                </a:lnTo>
                <a:lnTo>
                  <a:pt x="496" y="75"/>
                </a:lnTo>
                <a:lnTo>
                  <a:pt x="496" y="73"/>
                </a:lnTo>
                <a:lnTo>
                  <a:pt x="497" y="73"/>
                </a:lnTo>
                <a:lnTo>
                  <a:pt x="497" y="70"/>
                </a:lnTo>
                <a:lnTo>
                  <a:pt x="497" y="69"/>
                </a:lnTo>
                <a:lnTo>
                  <a:pt x="498" y="68"/>
                </a:lnTo>
                <a:lnTo>
                  <a:pt x="498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9"/>
                </a:lnTo>
                <a:lnTo>
                  <a:pt x="500" y="69"/>
                </a:lnTo>
                <a:lnTo>
                  <a:pt x="500" y="70"/>
                </a:lnTo>
                <a:lnTo>
                  <a:pt x="502" y="70"/>
                </a:lnTo>
                <a:lnTo>
                  <a:pt x="502" y="70"/>
                </a:lnTo>
                <a:lnTo>
                  <a:pt x="502" y="70"/>
                </a:lnTo>
                <a:lnTo>
                  <a:pt x="503" y="73"/>
                </a:lnTo>
                <a:lnTo>
                  <a:pt x="503" y="71"/>
                </a:lnTo>
                <a:lnTo>
                  <a:pt x="504" y="71"/>
                </a:lnTo>
                <a:lnTo>
                  <a:pt x="504" y="70"/>
                </a:lnTo>
                <a:lnTo>
                  <a:pt x="505" y="70"/>
                </a:lnTo>
                <a:lnTo>
                  <a:pt x="505" y="70"/>
                </a:lnTo>
                <a:lnTo>
                  <a:pt x="505" y="70"/>
                </a:lnTo>
                <a:lnTo>
                  <a:pt x="506" y="69"/>
                </a:lnTo>
                <a:lnTo>
                  <a:pt x="506" y="71"/>
                </a:lnTo>
                <a:lnTo>
                  <a:pt x="507" y="71"/>
                </a:lnTo>
                <a:lnTo>
                  <a:pt x="507" y="73"/>
                </a:lnTo>
                <a:lnTo>
                  <a:pt x="507" y="74"/>
                </a:lnTo>
                <a:lnTo>
                  <a:pt x="508" y="74"/>
                </a:lnTo>
                <a:lnTo>
                  <a:pt x="508" y="74"/>
                </a:lnTo>
                <a:lnTo>
                  <a:pt x="509" y="74"/>
                </a:lnTo>
                <a:lnTo>
                  <a:pt x="509" y="74"/>
                </a:lnTo>
                <a:lnTo>
                  <a:pt x="509" y="73"/>
                </a:lnTo>
                <a:lnTo>
                  <a:pt x="511" y="73"/>
                </a:lnTo>
                <a:lnTo>
                  <a:pt x="511" y="71"/>
                </a:lnTo>
                <a:lnTo>
                  <a:pt x="512" y="71"/>
                </a:lnTo>
                <a:lnTo>
                  <a:pt x="512" y="71"/>
                </a:lnTo>
                <a:lnTo>
                  <a:pt x="512" y="73"/>
                </a:lnTo>
                <a:lnTo>
                  <a:pt x="513" y="71"/>
                </a:lnTo>
                <a:lnTo>
                  <a:pt x="513" y="71"/>
                </a:lnTo>
                <a:lnTo>
                  <a:pt x="514" y="70"/>
                </a:lnTo>
                <a:lnTo>
                  <a:pt x="514" y="70"/>
                </a:lnTo>
                <a:lnTo>
                  <a:pt x="514" y="71"/>
                </a:lnTo>
                <a:lnTo>
                  <a:pt x="515" y="71"/>
                </a:lnTo>
                <a:lnTo>
                  <a:pt x="515" y="70"/>
                </a:lnTo>
                <a:lnTo>
                  <a:pt x="516" y="70"/>
                </a:lnTo>
                <a:lnTo>
                  <a:pt x="516" y="69"/>
                </a:lnTo>
                <a:lnTo>
                  <a:pt x="516" y="69"/>
                </a:lnTo>
                <a:lnTo>
                  <a:pt x="517" y="69"/>
                </a:lnTo>
                <a:lnTo>
                  <a:pt x="517" y="69"/>
                </a:lnTo>
                <a:lnTo>
                  <a:pt x="518" y="69"/>
                </a:lnTo>
                <a:lnTo>
                  <a:pt x="518" y="69"/>
                </a:lnTo>
                <a:lnTo>
                  <a:pt x="520" y="70"/>
                </a:lnTo>
                <a:lnTo>
                  <a:pt x="520" y="70"/>
                </a:lnTo>
                <a:lnTo>
                  <a:pt x="520" y="71"/>
                </a:lnTo>
                <a:lnTo>
                  <a:pt x="521" y="70"/>
                </a:lnTo>
                <a:lnTo>
                  <a:pt x="521" y="71"/>
                </a:lnTo>
                <a:lnTo>
                  <a:pt x="522" y="73"/>
                </a:lnTo>
                <a:lnTo>
                  <a:pt x="522" y="70"/>
                </a:lnTo>
                <a:lnTo>
                  <a:pt x="522" y="70"/>
                </a:lnTo>
                <a:lnTo>
                  <a:pt x="523" y="70"/>
                </a:lnTo>
                <a:lnTo>
                  <a:pt x="523" y="69"/>
                </a:lnTo>
                <a:lnTo>
                  <a:pt x="524" y="69"/>
                </a:lnTo>
                <a:lnTo>
                  <a:pt x="524" y="69"/>
                </a:lnTo>
                <a:lnTo>
                  <a:pt x="524" y="69"/>
                </a:lnTo>
                <a:lnTo>
                  <a:pt x="525" y="69"/>
                </a:lnTo>
                <a:lnTo>
                  <a:pt x="525" y="69"/>
                </a:lnTo>
                <a:lnTo>
                  <a:pt x="526" y="70"/>
                </a:lnTo>
                <a:lnTo>
                  <a:pt x="526" y="70"/>
                </a:lnTo>
                <a:lnTo>
                  <a:pt x="526" y="69"/>
                </a:lnTo>
                <a:lnTo>
                  <a:pt x="527" y="69"/>
                </a:lnTo>
                <a:lnTo>
                  <a:pt x="527" y="69"/>
                </a:lnTo>
                <a:lnTo>
                  <a:pt x="529" y="68"/>
                </a:lnTo>
                <a:lnTo>
                  <a:pt x="529" y="68"/>
                </a:lnTo>
                <a:lnTo>
                  <a:pt x="529" y="69"/>
                </a:lnTo>
                <a:lnTo>
                  <a:pt x="530" y="68"/>
                </a:lnTo>
                <a:lnTo>
                  <a:pt x="530" y="66"/>
                </a:lnTo>
                <a:lnTo>
                  <a:pt x="531" y="66"/>
                </a:lnTo>
                <a:lnTo>
                  <a:pt x="531" y="66"/>
                </a:lnTo>
                <a:lnTo>
                  <a:pt x="531" y="67"/>
                </a:lnTo>
                <a:lnTo>
                  <a:pt x="532" y="67"/>
                </a:lnTo>
                <a:lnTo>
                  <a:pt x="532" y="67"/>
                </a:lnTo>
                <a:lnTo>
                  <a:pt x="533" y="67"/>
                </a:lnTo>
                <a:lnTo>
                  <a:pt x="533" y="68"/>
                </a:lnTo>
                <a:lnTo>
                  <a:pt x="534" y="68"/>
                </a:lnTo>
                <a:lnTo>
                  <a:pt x="534" y="68"/>
                </a:lnTo>
                <a:lnTo>
                  <a:pt x="534" y="68"/>
                </a:lnTo>
                <a:lnTo>
                  <a:pt x="535" y="69"/>
                </a:lnTo>
                <a:lnTo>
                  <a:pt x="535" y="69"/>
                </a:lnTo>
                <a:lnTo>
                  <a:pt x="536" y="69"/>
                </a:lnTo>
                <a:lnTo>
                  <a:pt x="536" y="68"/>
                </a:lnTo>
                <a:lnTo>
                  <a:pt x="536" y="68"/>
                </a:lnTo>
                <a:lnTo>
                  <a:pt x="538" y="68"/>
                </a:lnTo>
                <a:lnTo>
                  <a:pt x="538" y="67"/>
                </a:lnTo>
                <a:lnTo>
                  <a:pt x="539" y="66"/>
                </a:lnTo>
                <a:lnTo>
                  <a:pt x="539" y="65"/>
                </a:lnTo>
                <a:lnTo>
                  <a:pt x="539" y="66"/>
                </a:lnTo>
                <a:lnTo>
                  <a:pt x="540" y="65"/>
                </a:lnTo>
                <a:lnTo>
                  <a:pt x="540" y="64"/>
                </a:lnTo>
                <a:lnTo>
                  <a:pt x="541" y="64"/>
                </a:lnTo>
                <a:lnTo>
                  <a:pt x="541" y="66"/>
                </a:lnTo>
                <a:lnTo>
                  <a:pt x="541" y="67"/>
                </a:lnTo>
                <a:lnTo>
                  <a:pt x="542" y="68"/>
                </a:lnTo>
                <a:lnTo>
                  <a:pt x="542" y="68"/>
                </a:lnTo>
                <a:lnTo>
                  <a:pt x="543" y="69"/>
                </a:lnTo>
                <a:lnTo>
                  <a:pt x="543" y="69"/>
                </a:lnTo>
                <a:lnTo>
                  <a:pt x="543" y="70"/>
                </a:lnTo>
                <a:lnTo>
                  <a:pt x="544" y="71"/>
                </a:lnTo>
                <a:lnTo>
                  <a:pt x="544" y="70"/>
                </a:lnTo>
                <a:lnTo>
                  <a:pt x="545" y="71"/>
                </a:lnTo>
                <a:lnTo>
                  <a:pt x="545" y="70"/>
                </a:lnTo>
                <a:lnTo>
                  <a:pt x="547" y="70"/>
                </a:lnTo>
                <a:lnTo>
                  <a:pt x="547" y="69"/>
                </a:lnTo>
                <a:lnTo>
                  <a:pt x="547" y="69"/>
                </a:lnTo>
                <a:lnTo>
                  <a:pt x="548" y="69"/>
                </a:lnTo>
                <a:lnTo>
                  <a:pt x="548" y="68"/>
                </a:lnTo>
                <a:lnTo>
                  <a:pt x="549" y="68"/>
                </a:lnTo>
                <a:lnTo>
                  <a:pt x="549" y="68"/>
                </a:lnTo>
                <a:lnTo>
                  <a:pt x="549" y="67"/>
                </a:lnTo>
                <a:lnTo>
                  <a:pt x="550" y="68"/>
                </a:lnTo>
                <a:lnTo>
                  <a:pt x="550" y="68"/>
                </a:lnTo>
                <a:lnTo>
                  <a:pt x="551" y="68"/>
                </a:lnTo>
                <a:lnTo>
                  <a:pt x="551" y="68"/>
                </a:lnTo>
                <a:lnTo>
                  <a:pt x="551" y="68"/>
                </a:lnTo>
                <a:lnTo>
                  <a:pt x="552" y="69"/>
                </a:lnTo>
                <a:lnTo>
                  <a:pt x="552" y="69"/>
                </a:lnTo>
                <a:lnTo>
                  <a:pt x="553" y="69"/>
                </a:lnTo>
                <a:lnTo>
                  <a:pt x="553" y="69"/>
                </a:lnTo>
                <a:lnTo>
                  <a:pt x="553" y="69"/>
                </a:lnTo>
                <a:lnTo>
                  <a:pt x="554" y="69"/>
                </a:lnTo>
                <a:lnTo>
                  <a:pt x="554" y="68"/>
                </a:lnTo>
                <a:lnTo>
                  <a:pt x="555" y="68"/>
                </a:lnTo>
                <a:lnTo>
                  <a:pt x="555" y="67"/>
                </a:lnTo>
                <a:lnTo>
                  <a:pt x="555" y="66"/>
                </a:lnTo>
                <a:lnTo>
                  <a:pt x="557" y="65"/>
                </a:lnTo>
                <a:lnTo>
                  <a:pt x="557" y="64"/>
                </a:lnTo>
                <a:lnTo>
                  <a:pt x="558" y="64"/>
                </a:lnTo>
                <a:lnTo>
                  <a:pt x="558" y="61"/>
                </a:lnTo>
                <a:lnTo>
                  <a:pt x="558" y="61"/>
                </a:lnTo>
                <a:lnTo>
                  <a:pt x="559" y="62"/>
                </a:lnTo>
                <a:lnTo>
                  <a:pt x="559" y="62"/>
                </a:lnTo>
                <a:lnTo>
                  <a:pt x="560" y="61"/>
                </a:lnTo>
                <a:lnTo>
                  <a:pt x="560" y="62"/>
                </a:lnTo>
                <a:lnTo>
                  <a:pt x="561" y="64"/>
                </a:lnTo>
                <a:lnTo>
                  <a:pt x="561" y="62"/>
                </a:lnTo>
                <a:lnTo>
                  <a:pt x="561" y="61"/>
                </a:lnTo>
                <a:lnTo>
                  <a:pt x="562" y="60"/>
                </a:lnTo>
                <a:lnTo>
                  <a:pt x="562" y="61"/>
                </a:lnTo>
                <a:lnTo>
                  <a:pt x="563" y="60"/>
                </a:lnTo>
                <a:lnTo>
                  <a:pt x="563" y="60"/>
                </a:lnTo>
                <a:lnTo>
                  <a:pt x="563" y="60"/>
                </a:lnTo>
                <a:lnTo>
                  <a:pt x="564" y="60"/>
                </a:lnTo>
                <a:lnTo>
                  <a:pt x="564" y="61"/>
                </a:lnTo>
                <a:lnTo>
                  <a:pt x="566" y="62"/>
                </a:lnTo>
                <a:lnTo>
                  <a:pt x="566" y="62"/>
                </a:lnTo>
                <a:lnTo>
                  <a:pt x="566" y="64"/>
                </a:lnTo>
                <a:lnTo>
                  <a:pt x="567" y="64"/>
                </a:lnTo>
                <a:lnTo>
                  <a:pt x="567" y="65"/>
                </a:lnTo>
                <a:lnTo>
                  <a:pt x="568" y="65"/>
                </a:lnTo>
                <a:lnTo>
                  <a:pt x="568" y="62"/>
                </a:lnTo>
                <a:lnTo>
                  <a:pt x="568" y="62"/>
                </a:lnTo>
                <a:lnTo>
                  <a:pt x="569" y="64"/>
                </a:lnTo>
                <a:lnTo>
                  <a:pt x="569" y="64"/>
                </a:lnTo>
                <a:lnTo>
                  <a:pt x="570" y="65"/>
                </a:lnTo>
                <a:lnTo>
                  <a:pt x="570" y="65"/>
                </a:lnTo>
                <a:lnTo>
                  <a:pt x="570" y="65"/>
                </a:lnTo>
                <a:lnTo>
                  <a:pt x="571" y="66"/>
                </a:lnTo>
                <a:lnTo>
                  <a:pt x="571" y="65"/>
                </a:lnTo>
                <a:lnTo>
                  <a:pt x="572" y="67"/>
                </a:lnTo>
                <a:lnTo>
                  <a:pt x="572" y="67"/>
                </a:lnTo>
                <a:lnTo>
                  <a:pt x="572" y="67"/>
                </a:lnTo>
                <a:lnTo>
                  <a:pt x="573" y="67"/>
                </a:lnTo>
                <a:lnTo>
                  <a:pt x="573" y="67"/>
                </a:lnTo>
                <a:lnTo>
                  <a:pt x="575" y="66"/>
                </a:lnTo>
                <a:lnTo>
                  <a:pt x="575" y="66"/>
                </a:lnTo>
                <a:lnTo>
                  <a:pt x="576" y="64"/>
                </a:lnTo>
                <a:lnTo>
                  <a:pt x="576" y="64"/>
                </a:lnTo>
                <a:lnTo>
                  <a:pt x="576" y="64"/>
                </a:lnTo>
                <a:lnTo>
                  <a:pt x="577" y="62"/>
                </a:lnTo>
                <a:lnTo>
                  <a:pt x="577" y="62"/>
                </a:lnTo>
                <a:lnTo>
                  <a:pt x="578" y="62"/>
                </a:lnTo>
                <a:lnTo>
                  <a:pt x="578" y="64"/>
                </a:lnTo>
                <a:lnTo>
                  <a:pt x="578" y="65"/>
                </a:lnTo>
                <a:lnTo>
                  <a:pt x="579" y="65"/>
                </a:lnTo>
                <a:lnTo>
                  <a:pt x="579" y="65"/>
                </a:lnTo>
                <a:lnTo>
                  <a:pt x="580" y="65"/>
                </a:lnTo>
                <a:lnTo>
                  <a:pt x="580" y="65"/>
                </a:lnTo>
                <a:lnTo>
                  <a:pt x="580" y="64"/>
                </a:lnTo>
                <a:lnTo>
                  <a:pt x="581" y="66"/>
                </a:lnTo>
                <a:lnTo>
                  <a:pt x="581" y="66"/>
                </a:lnTo>
                <a:lnTo>
                  <a:pt x="582" y="67"/>
                </a:lnTo>
                <a:lnTo>
                  <a:pt x="582" y="67"/>
                </a:lnTo>
                <a:lnTo>
                  <a:pt x="582" y="67"/>
                </a:lnTo>
                <a:lnTo>
                  <a:pt x="584" y="67"/>
                </a:lnTo>
                <a:lnTo>
                  <a:pt x="584" y="67"/>
                </a:lnTo>
                <a:lnTo>
                  <a:pt x="585" y="67"/>
                </a:lnTo>
                <a:lnTo>
                  <a:pt x="585" y="67"/>
                </a:lnTo>
                <a:lnTo>
                  <a:pt x="585" y="67"/>
                </a:lnTo>
                <a:lnTo>
                  <a:pt x="586" y="67"/>
                </a:lnTo>
                <a:lnTo>
                  <a:pt x="586" y="66"/>
                </a:lnTo>
                <a:lnTo>
                  <a:pt x="587" y="66"/>
                </a:lnTo>
                <a:lnTo>
                  <a:pt x="587" y="67"/>
                </a:lnTo>
                <a:lnTo>
                  <a:pt x="587" y="67"/>
                </a:lnTo>
                <a:lnTo>
                  <a:pt x="588" y="66"/>
                </a:lnTo>
                <a:lnTo>
                  <a:pt x="588" y="66"/>
                </a:lnTo>
                <a:lnTo>
                  <a:pt x="589" y="66"/>
                </a:lnTo>
                <a:lnTo>
                  <a:pt x="589" y="66"/>
                </a:lnTo>
                <a:lnTo>
                  <a:pt x="590" y="66"/>
                </a:lnTo>
                <a:lnTo>
                  <a:pt x="590" y="67"/>
                </a:lnTo>
                <a:lnTo>
                  <a:pt x="590" y="68"/>
                </a:lnTo>
                <a:lnTo>
                  <a:pt x="591" y="69"/>
                </a:lnTo>
                <a:lnTo>
                  <a:pt x="591" y="70"/>
                </a:lnTo>
                <a:lnTo>
                  <a:pt x="593" y="71"/>
                </a:lnTo>
                <a:lnTo>
                  <a:pt x="593" y="70"/>
                </a:lnTo>
                <a:lnTo>
                  <a:pt x="593" y="70"/>
                </a:lnTo>
                <a:lnTo>
                  <a:pt x="594" y="70"/>
                </a:lnTo>
                <a:lnTo>
                  <a:pt x="594" y="69"/>
                </a:lnTo>
                <a:lnTo>
                  <a:pt x="595" y="70"/>
                </a:lnTo>
                <a:lnTo>
                  <a:pt x="595" y="69"/>
                </a:lnTo>
                <a:lnTo>
                  <a:pt x="595" y="69"/>
                </a:lnTo>
                <a:lnTo>
                  <a:pt x="596" y="69"/>
                </a:lnTo>
                <a:lnTo>
                  <a:pt x="596" y="69"/>
                </a:lnTo>
                <a:lnTo>
                  <a:pt x="597" y="68"/>
                </a:lnTo>
                <a:lnTo>
                  <a:pt x="597" y="67"/>
                </a:lnTo>
                <a:lnTo>
                  <a:pt x="597" y="67"/>
                </a:lnTo>
                <a:lnTo>
                  <a:pt x="598" y="66"/>
                </a:lnTo>
                <a:lnTo>
                  <a:pt x="598" y="66"/>
                </a:lnTo>
                <a:lnTo>
                  <a:pt x="599" y="66"/>
                </a:lnTo>
                <a:lnTo>
                  <a:pt x="599" y="67"/>
                </a:lnTo>
                <a:lnTo>
                  <a:pt x="599" y="67"/>
                </a:lnTo>
                <a:lnTo>
                  <a:pt x="600" y="68"/>
                </a:lnTo>
                <a:lnTo>
                  <a:pt x="600" y="68"/>
                </a:lnTo>
                <a:lnTo>
                  <a:pt x="602" y="69"/>
                </a:lnTo>
                <a:lnTo>
                  <a:pt x="602" y="69"/>
                </a:lnTo>
                <a:lnTo>
                  <a:pt x="602" y="69"/>
                </a:lnTo>
                <a:lnTo>
                  <a:pt x="603" y="68"/>
                </a:lnTo>
                <a:lnTo>
                  <a:pt x="603" y="68"/>
                </a:lnTo>
                <a:lnTo>
                  <a:pt x="604" y="69"/>
                </a:lnTo>
                <a:lnTo>
                  <a:pt x="604" y="69"/>
                </a:lnTo>
                <a:lnTo>
                  <a:pt x="605" y="68"/>
                </a:lnTo>
                <a:lnTo>
                  <a:pt x="605" y="69"/>
                </a:lnTo>
                <a:lnTo>
                  <a:pt x="605" y="69"/>
                </a:lnTo>
                <a:lnTo>
                  <a:pt x="606" y="69"/>
                </a:lnTo>
                <a:lnTo>
                  <a:pt x="606" y="68"/>
                </a:lnTo>
                <a:lnTo>
                  <a:pt x="607" y="69"/>
                </a:lnTo>
                <a:lnTo>
                  <a:pt x="607" y="67"/>
                </a:lnTo>
                <a:lnTo>
                  <a:pt x="607" y="68"/>
                </a:lnTo>
                <a:lnTo>
                  <a:pt x="608" y="67"/>
                </a:lnTo>
                <a:lnTo>
                  <a:pt x="608" y="67"/>
                </a:lnTo>
                <a:lnTo>
                  <a:pt x="609" y="66"/>
                </a:lnTo>
                <a:lnTo>
                  <a:pt x="609" y="64"/>
                </a:lnTo>
                <a:lnTo>
                  <a:pt x="609" y="65"/>
                </a:lnTo>
                <a:lnTo>
                  <a:pt x="611" y="64"/>
                </a:lnTo>
                <a:lnTo>
                  <a:pt x="611" y="65"/>
                </a:lnTo>
                <a:lnTo>
                  <a:pt x="612" y="65"/>
                </a:lnTo>
                <a:lnTo>
                  <a:pt x="612" y="66"/>
                </a:lnTo>
                <a:lnTo>
                  <a:pt x="612" y="66"/>
                </a:lnTo>
                <a:lnTo>
                  <a:pt x="613" y="66"/>
                </a:lnTo>
                <a:lnTo>
                  <a:pt x="613" y="66"/>
                </a:lnTo>
                <a:lnTo>
                  <a:pt x="614" y="64"/>
                </a:lnTo>
                <a:lnTo>
                  <a:pt x="614" y="65"/>
                </a:lnTo>
                <a:lnTo>
                  <a:pt x="614" y="64"/>
                </a:lnTo>
                <a:lnTo>
                  <a:pt x="615" y="64"/>
                </a:lnTo>
                <a:lnTo>
                  <a:pt x="615" y="64"/>
                </a:lnTo>
                <a:lnTo>
                  <a:pt x="616" y="64"/>
                </a:lnTo>
                <a:lnTo>
                  <a:pt x="616" y="62"/>
                </a:lnTo>
                <a:lnTo>
                  <a:pt x="617" y="62"/>
                </a:lnTo>
                <a:lnTo>
                  <a:pt x="617" y="62"/>
                </a:lnTo>
                <a:lnTo>
                  <a:pt x="617" y="65"/>
                </a:lnTo>
                <a:lnTo>
                  <a:pt x="618" y="66"/>
                </a:lnTo>
                <a:lnTo>
                  <a:pt x="618" y="66"/>
                </a:lnTo>
                <a:lnTo>
                  <a:pt x="620" y="66"/>
                </a:lnTo>
                <a:lnTo>
                  <a:pt x="620" y="67"/>
                </a:lnTo>
                <a:lnTo>
                  <a:pt x="620" y="69"/>
                </a:lnTo>
                <a:lnTo>
                  <a:pt x="621" y="68"/>
                </a:lnTo>
                <a:lnTo>
                  <a:pt x="621" y="67"/>
                </a:lnTo>
                <a:lnTo>
                  <a:pt x="622" y="67"/>
                </a:lnTo>
                <a:lnTo>
                  <a:pt x="622" y="67"/>
                </a:lnTo>
                <a:lnTo>
                  <a:pt x="622" y="69"/>
                </a:lnTo>
                <a:lnTo>
                  <a:pt x="623" y="69"/>
                </a:lnTo>
                <a:lnTo>
                  <a:pt x="623" y="68"/>
                </a:lnTo>
                <a:lnTo>
                  <a:pt x="624" y="68"/>
                </a:lnTo>
                <a:lnTo>
                  <a:pt x="624" y="68"/>
                </a:lnTo>
                <a:lnTo>
                  <a:pt x="624" y="68"/>
                </a:lnTo>
                <a:lnTo>
                  <a:pt x="625" y="68"/>
                </a:lnTo>
                <a:lnTo>
                  <a:pt x="625" y="68"/>
                </a:lnTo>
                <a:lnTo>
                  <a:pt x="626" y="69"/>
                </a:lnTo>
                <a:lnTo>
                  <a:pt x="626" y="68"/>
                </a:lnTo>
                <a:lnTo>
                  <a:pt x="626" y="68"/>
                </a:lnTo>
                <a:lnTo>
                  <a:pt x="627" y="68"/>
                </a:lnTo>
                <a:lnTo>
                  <a:pt x="627" y="68"/>
                </a:lnTo>
                <a:lnTo>
                  <a:pt x="629" y="67"/>
                </a:lnTo>
                <a:lnTo>
                  <a:pt x="629" y="68"/>
                </a:lnTo>
                <a:lnTo>
                  <a:pt x="629" y="66"/>
                </a:lnTo>
                <a:lnTo>
                  <a:pt x="630" y="66"/>
                </a:lnTo>
                <a:lnTo>
                  <a:pt x="630" y="66"/>
                </a:lnTo>
                <a:lnTo>
                  <a:pt x="631" y="66"/>
                </a:lnTo>
                <a:lnTo>
                  <a:pt x="631" y="67"/>
                </a:lnTo>
                <a:lnTo>
                  <a:pt x="632" y="67"/>
                </a:lnTo>
                <a:lnTo>
                  <a:pt x="632" y="68"/>
                </a:lnTo>
                <a:lnTo>
                  <a:pt x="632" y="68"/>
                </a:lnTo>
                <a:lnTo>
                  <a:pt x="633" y="67"/>
                </a:lnTo>
                <a:lnTo>
                  <a:pt x="633" y="67"/>
                </a:lnTo>
                <a:lnTo>
                  <a:pt x="634" y="67"/>
                </a:lnTo>
                <a:lnTo>
                  <a:pt x="634" y="68"/>
                </a:lnTo>
                <a:lnTo>
                  <a:pt x="634" y="68"/>
                </a:lnTo>
                <a:lnTo>
                  <a:pt x="635" y="70"/>
                </a:lnTo>
                <a:lnTo>
                  <a:pt x="635" y="71"/>
                </a:lnTo>
                <a:lnTo>
                  <a:pt x="636" y="71"/>
                </a:lnTo>
                <a:lnTo>
                  <a:pt x="636" y="70"/>
                </a:lnTo>
                <a:lnTo>
                  <a:pt x="636" y="70"/>
                </a:lnTo>
                <a:lnTo>
                  <a:pt x="638" y="70"/>
                </a:lnTo>
                <a:lnTo>
                  <a:pt x="638" y="68"/>
                </a:lnTo>
                <a:lnTo>
                  <a:pt x="639" y="67"/>
                </a:lnTo>
                <a:lnTo>
                  <a:pt x="639" y="68"/>
                </a:lnTo>
                <a:lnTo>
                  <a:pt x="639" y="67"/>
                </a:lnTo>
                <a:lnTo>
                  <a:pt x="640" y="67"/>
                </a:lnTo>
                <a:lnTo>
                  <a:pt x="640" y="66"/>
                </a:lnTo>
                <a:lnTo>
                  <a:pt x="641" y="67"/>
                </a:lnTo>
                <a:lnTo>
                  <a:pt x="641" y="66"/>
                </a:lnTo>
                <a:lnTo>
                  <a:pt x="641" y="67"/>
                </a:lnTo>
                <a:lnTo>
                  <a:pt x="642" y="66"/>
                </a:lnTo>
                <a:lnTo>
                  <a:pt x="642" y="66"/>
                </a:lnTo>
                <a:lnTo>
                  <a:pt x="643" y="67"/>
                </a:lnTo>
                <a:lnTo>
                  <a:pt x="643" y="68"/>
                </a:lnTo>
                <a:lnTo>
                  <a:pt x="643" y="67"/>
                </a:lnTo>
                <a:lnTo>
                  <a:pt x="644" y="68"/>
                </a:lnTo>
                <a:lnTo>
                  <a:pt x="644" y="67"/>
                </a:lnTo>
                <a:lnTo>
                  <a:pt x="645" y="67"/>
                </a:lnTo>
                <a:lnTo>
                  <a:pt x="645" y="67"/>
                </a:lnTo>
                <a:lnTo>
                  <a:pt x="647" y="67"/>
                </a:lnTo>
                <a:lnTo>
                  <a:pt x="647" y="66"/>
                </a:lnTo>
                <a:lnTo>
                  <a:pt x="647" y="66"/>
                </a:lnTo>
                <a:lnTo>
                  <a:pt x="648" y="66"/>
                </a:lnTo>
                <a:lnTo>
                  <a:pt x="648" y="66"/>
                </a:lnTo>
                <a:lnTo>
                  <a:pt x="649" y="67"/>
                </a:lnTo>
                <a:lnTo>
                  <a:pt x="649" y="66"/>
                </a:lnTo>
                <a:lnTo>
                  <a:pt x="649" y="66"/>
                </a:lnTo>
                <a:lnTo>
                  <a:pt x="650" y="66"/>
                </a:lnTo>
                <a:lnTo>
                  <a:pt x="650" y="66"/>
                </a:lnTo>
                <a:lnTo>
                  <a:pt x="651" y="68"/>
                </a:lnTo>
                <a:lnTo>
                  <a:pt x="651" y="67"/>
                </a:lnTo>
                <a:lnTo>
                  <a:pt x="651" y="69"/>
                </a:lnTo>
                <a:lnTo>
                  <a:pt x="652" y="68"/>
                </a:lnTo>
                <a:lnTo>
                  <a:pt x="652" y="70"/>
                </a:lnTo>
                <a:lnTo>
                  <a:pt x="653" y="70"/>
                </a:lnTo>
                <a:lnTo>
                  <a:pt x="653" y="71"/>
                </a:lnTo>
                <a:lnTo>
                  <a:pt x="653" y="71"/>
                </a:lnTo>
                <a:lnTo>
                  <a:pt x="654" y="70"/>
                </a:lnTo>
                <a:lnTo>
                  <a:pt x="654" y="70"/>
                </a:lnTo>
                <a:lnTo>
                  <a:pt x="656" y="70"/>
                </a:lnTo>
                <a:lnTo>
                  <a:pt x="656" y="70"/>
                </a:lnTo>
                <a:lnTo>
                  <a:pt x="656" y="70"/>
                </a:lnTo>
                <a:lnTo>
                  <a:pt x="657" y="70"/>
                </a:lnTo>
                <a:lnTo>
                  <a:pt x="657" y="69"/>
                </a:lnTo>
                <a:lnTo>
                  <a:pt x="658" y="69"/>
                </a:lnTo>
                <a:lnTo>
                  <a:pt x="658" y="69"/>
                </a:lnTo>
                <a:lnTo>
                  <a:pt x="658" y="70"/>
                </a:lnTo>
                <a:lnTo>
                  <a:pt x="659" y="69"/>
                </a:lnTo>
                <a:lnTo>
                  <a:pt x="659" y="70"/>
                </a:lnTo>
                <a:lnTo>
                  <a:pt x="660" y="70"/>
                </a:lnTo>
                <a:lnTo>
                  <a:pt x="660" y="71"/>
                </a:lnTo>
                <a:lnTo>
                  <a:pt x="661" y="71"/>
                </a:lnTo>
                <a:lnTo>
                  <a:pt x="661" y="70"/>
                </a:lnTo>
                <a:lnTo>
                  <a:pt x="661" y="69"/>
                </a:lnTo>
                <a:lnTo>
                  <a:pt x="662" y="70"/>
                </a:lnTo>
                <a:lnTo>
                  <a:pt x="662" y="71"/>
                </a:lnTo>
                <a:lnTo>
                  <a:pt x="663" y="70"/>
                </a:lnTo>
                <a:lnTo>
                  <a:pt x="663" y="71"/>
                </a:lnTo>
                <a:lnTo>
                  <a:pt x="663" y="71"/>
                </a:lnTo>
                <a:lnTo>
                  <a:pt x="665" y="71"/>
                </a:lnTo>
                <a:lnTo>
                  <a:pt x="665" y="70"/>
                </a:lnTo>
                <a:lnTo>
                  <a:pt x="666" y="71"/>
                </a:lnTo>
                <a:lnTo>
                  <a:pt x="666" y="71"/>
                </a:lnTo>
                <a:lnTo>
                  <a:pt x="666" y="71"/>
                </a:lnTo>
                <a:lnTo>
                  <a:pt x="667" y="73"/>
                </a:lnTo>
                <a:lnTo>
                  <a:pt x="667" y="71"/>
                </a:lnTo>
                <a:lnTo>
                  <a:pt x="668" y="73"/>
                </a:lnTo>
                <a:lnTo>
                  <a:pt x="668" y="71"/>
                </a:lnTo>
                <a:lnTo>
                  <a:pt x="668" y="73"/>
                </a:lnTo>
                <a:lnTo>
                  <a:pt x="669" y="73"/>
                </a:lnTo>
                <a:lnTo>
                  <a:pt x="669" y="73"/>
                </a:lnTo>
                <a:lnTo>
                  <a:pt x="670" y="71"/>
                </a:lnTo>
                <a:lnTo>
                  <a:pt x="670" y="73"/>
                </a:lnTo>
                <a:lnTo>
                  <a:pt x="670" y="71"/>
                </a:lnTo>
                <a:lnTo>
                  <a:pt x="671" y="73"/>
                </a:lnTo>
                <a:lnTo>
                  <a:pt x="671" y="73"/>
                </a:lnTo>
                <a:lnTo>
                  <a:pt x="672" y="71"/>
                </a:lnTo>
                <a:lnTo>
                  <a:pt x="672" y="73"/>
                </a:lnTo>
                <a:lnTo>
                  <a:pt x="674" y="73"/>
                </a:lnTo>
                <a:lnTo>
                  <a:pt x="674" y="74"/>
                </a:lnTo>
                <a:lnTo>
                  <a:pt x="674" y="73"/>
                </a:lnTo>
                <a:lnTo>
                  <a:pt x="675" y="73"/>
                </a:lnTo>
                <a:lnTo>
                  <a:pt x="675" y="73"/>
                </a:lnTo>
                <a:lnTo>
                  <a:pt x="676" y="71"/>
                </a:lnTo>
                <a:lnTo>
                  <a:pt x="676" y="71"/>
                </a:lnTo>
                <a:lnTo>
                  <a:pt x="676" y="71"/>
                </a:lnTo>
                <a:lnTo>
                  <a:pt x="677" y="73"/>
                </a:lnTo>
                <a:lnTo>
                  <a:pt x="677" y="74"/>
                </a:lnTo>
                <a:lnTo>
                  <a:pt x="678" y="74"/>
                </a:lnTo>
                <a:lnTo>
                  <a:pt x="678" y="73"/>
                </a:lnTo>
                <a:lnTo>
                  <a:pt x="678" y="73"/>
                </a:lnTo>
                <a:lnTo>
                  <a:pt x="679" y="70"/>
                </a:lnTo>
                <a:lnTo>
                  <a:pt x="679" y="71"/>
                </a:lnTo>
                <a:lnTo>
                  <a:pt x="680" y="71"/>
                </a:lnTo>
                <a:lnTo>
                  <a:pt x="680" y="73"/>
                </a:lnTo>
                <a:lnTo>
                  <a:pt x="680" y="71"/>
                </a:lnTo>
                <a:lnTo>
                  <a:pt x="681" y="73"/>
                </a:lnTo>
                <a:lnTo>
                  <a:pt x="681" y="73"/>
                </a:lnTo>
                <a:lnTo>
                  <a:pt x="683" y="73"/>
                </a:lnTo>
                <a:lnTo>
                  <a:pt x="683" y="74"/>
                </a:lnTo>
                <a:lnTo>
                  <a:pt x="683" y="75"/>
                </a:lnTo>
                <a:lnTo>
                  <a:pt x="684" y="75"/>
                </a:lnTo>
                <a:lnTo>
                  <a:pt x="684" y="75"/>
                </a:lnTo>
                <a:lnTo>
                  <a:pt x="685" y="75"/>
                </a:lnTo>
                <a:lnTo>
                  <a:pt x="685" y="75"/>
                </a:lnTo>
                <a:lnTo>
                  <a:pt x="685" y="74"/>
                </a:lnTo>
                <a:lnTo>
                  <a:pt x="686" y="74"/>
                </a:lnTo>
                <a:lnTo>
                  <a:pt x="686" y="73"/>
                </a:lnTo>
                <a:lnTo>
                  <a:pt x="687" y="73"/>
                </a:lnTo>
                <a:lnTo>
                  <a:pt x="687" y="73"/>
                </a:lnTo>
                <a:lnTo>
                  <a:pt x="688" y="73"/>
                </a:lnTo>
                <a:lnTo>
                  <a:pt x="688" y="74"/>
                </a:lnTo>
                <a:lnTo>
                  <a:pt x="688" y="74"/>
                </a:lnTo>
                <a:lnTo>
                  <a:pt x="689" y="74"/>
                </a:lnTo>
                <a:lnTo>
                  <a:pt x="689" y="75"/>
                </a:lnTo>
                <a:lnTo>
                  <a:pt x="690" y="74"/>
                </a:lnTo>
                <a:lnTo>
                  <a:pt x="690" y="74"/>
                </a:lnTo>
                <a:lnTo>
                  <a:pt x="690" y="74"/>
                </a:lnTo>
                <a:lnTo>
                  <a:pt x="692" y="74"/>
                </a:lnTo>
                <a:lnTo>
                  <a:pt x="692" y="73"/>
                </a:lnTo>
                <a:lnTo>
                  <a:pt x="693" y="73"/>
                </a:lnTo>
                <a:lnTo>
                  <a:pt x="693" y="73"/>
                </a:lnTo>
                <a:lnTo>
                  <a:pt x="693" y="73"/>
                </a:lnTo>
                <a:lnTo>
                  <a:pt x="694" y="73"/>
                </a:lnTo>
                <a:lnTo>
                  <a:pt x="694" y="73"/>
                </a:lnTo>
                <a:lnTo>
                  <a:pt x="695" y="71"/>
                </a:lnTo>
                <a:lnTo>
                  <a:pt x="695" y="71"/>
                </a:lnTo>
                <a:lnTo>
                  <a:pt x="695" y="71"/>
                </a:lnTo>
                <a:lnTo>
                  <a:pt x="696" y="73"/>
                </a:lnTo>
                <a:lnTo>
                  <a:pt x="696" y="73"/>
                </a:lnTo>
                <a:lnTo>
                  <a:pt x="697" y="74"/>
                </a:lnTo>
                <a:lnTo>
                  <a:pt x="697" y="75"/>
                </a:lnTo>
                <a:lnTo>
                  <a:pt x="697" y="75"/>
                </a:lnTo>
                <a:lnTo>
                  <a:pt x="698" y="77"/>
                </a:lnTo>
                <a:lnTo>
                  <a:pt x="698" y="75"/>
                </a:lnTo>
                <a:lnTo>
                  <a:pt x="699" y="76"/>
                </a:lnTo>
                <a:lnTo>
                  <a:pt x="699" y="76"/>
                </a:lnTo>
                <a:lnTo>
                  <a:pt x="699" y="77"/>
                </a:lnTo>
                <a:lnTo>
                  <a:pt x="701" y="77"/>
                </a:lnTo>
                <a:lnTo>
                  <a:pt x="701" y="77"/>
                </a:lnTo>
                <a:lnTo>
                  <a:pt x="702" y="77"/>
                </a:lnTo>
                <a:lnTo>
                  <a:pt x="702" y="76"/>
                </a:lnTo>
                <a:lnTo>
                  <a:pt x="703" y="75"/>
                </a:lnTo>
                <a:lnTo>
                  <a:pt x="703" y="75"/>
                </a:lnTo>
                <a:lnTo>
                  <a:pt x="703" y="73"/>
                </a:lnTo>
                <a:lnTo>
                  <a:pt x="704" y="73"/>
                </a:lnTo>
                <a:lnTo>
                  <a:pt x="704" y="71"/>
                </a:lnTo>
                <a:lnTo>
                  <a:pt x="705" y="73"/>
                </a:lnTo>
                <a:lnTo>
                  <a:pt x="705" y="75"/>
                </a:lnTo>
                <a:lnTo>
                  <a:pt x="705" y="75"/>
                </a:lnTo>
                <a:lnTo>
                  <a:pt x="706" y="75"/>
                </a:lnTo>
                <a:lnTo>
                  <a:pt x="706" y="75"/>
                </a:lnTo>
                <a:lnTo>
                  <a:pt x="707" y="76"/>
                </a:lnTo>
                <a:lnTo>
                  <a:pt x="707" y="75"/>
                </a:lnTo>
                <a:lnTo>
                  <a:pt x="707" y="74"/>
                </a:lnTo>
                <a:lnTo>
                  <a:pt x="708" y="74"/>
                </a:lnTo>
                <a:lnTo>
                  <a:pt x="708" y="74"/>
                </a:lnTo>
                <a:lnTo>
                  <a:pt x="710" y="75"/>
                </a:lnTo>
                <a:lnTo>
                  <a:pt x="710" y="75"/>
                </a:lnTo>
                <a:lnTo>
                  <a:pt x="710" y="73"/>
                </a:lnTo>
                <a:lnTo>
                  <a:pt x="711" y="74"/>
                </a:lnTo>
                <a:lnTo>
                  <a:pt x="711" y="74"/>
                </a:lnTo>
                <a:lnTo>
                  <a:pt x="712" y="74"/>
                </a:lnTo>
                <a:lnTo>
                  <a:pt x="712" y="74"/>
                </a:lnTo>
                <a:lnTo>
                  <a:pt x="712" y="74"/>
                </a:lnTo>
                <a:lnTo>
                  <a:pt x="713" y="73"/>
                </a:lnTo>
                <a:lnTo>
                  <a:pt x="713" y="73"/>
                </a:lnTo>
                <a:lnTo>
                  <a:pt x="714" y="73"/>
                </a:lnTo>
                <a:lnTo>
                  <a:pt x="714" y="75"/>
                </a:lnTo>
                <a:lnTo>
                  <a:pt x="714" y="76"/>
                </a:lnTo>
                <a:lnTo>
                  <a:pt x="715" y="75"/>
                </a:lnTo>
                <a:lnTo>
                  <a:pt x="715" y="75"/>
                </a:lnTo>
                <a:lnTo>
                  <a:pt x="716" y="74"/>
                </a:lnTo>
                <a:lnTo>
                  <a:pt x="716" y="73"/>
                </a:lnTo>
                <a:lnTo>
                  <a:pt x="717" y="73"/>
                </a:lnTo>
                <a:lnTo>
                  <a:pt x="717" y="74"/>
                </a:lnTo>
                <a:lnTo>
                  <a:pt x="717" y="74"/>
                </a:lnTo>
                <a:lnTo>
                  <a:pt x="719" y="74"/>
                </a:lnTo>
                <a:lnTo>
                  <a:pt x="719" y="75"/>
                </a:lnTo>
                <a:lnTo>
                  <a:pt x="720" y="75"/>
                </a:lnTo>
                <a:lnTo>
                  <a:pt x="720" y="75"/>
                </a:lnTo>
                <a:lnTo>
                  <a:pt x="720" y="74"/>
                </a:lnTo>
                <a:lnTo>
                  <a:pt x="721" y="74"/>
                </a:lnTo>
                <a:lnTo>
                  <a:pt x="721" y="74"/>
                </a:lnTo>
                <a:lnTo>
                  <a:pt x="722" y="74"/>
                </a:lnTo>
                <a:lnTo>
                  <a:pt x="722" y="73"/>
                </a:lnTo>
                <a:lnTo>
                  <a:pt x="722" y="71"/>
                </a:lnTo>
                <a:lnTo>
                  <a:pt x="723" y="73"/>
                </a:lnTo>
                <a:lnTo>
                  <a:pt x="723" y="73"/>
                </a:lnTo>
                <a:lnTo>
                  <a:pt x="724" y="74"/>
                </a:lnTo>
                <a:lnTo>
                  <a:pt x="724" y="75"/>
                </a:lnTo>
                <a:lnTo>
                  <a:pt x="724" y="76"/>
                </a:lnTo>
                <a:lnTo>
                  <a:pt x="725" y="76"/>
                </a:lnTo>
                <a:lnTo>
                  <a:pt x="725" y="77"/>
                </a:lnTo>
                <a:lnTo>
                  <a:pt x="726" y="78"/>
                </a:lnTo>
                <a:lnTo>
                  <a:pt x="726" y="77"/>
                </a:lnTo>
                <a:lnTo>
                  <a:pt x="726" y="78"/>
                </a:lnTo>
                <a:lnTo>
                  <a:pt x="728" y="77"/>
                </a:lnTo>
                <a:lnTo>
                  <a:pt x="728" y="77"/>
                </a:lnTo>
                <a:lnTo>
                  <a:pt x="729" y="75"/>
                </a:lnTo>
                <a:lnTo>
                  <a:pt x="729" y="74"/>
                </a:lnTo>
                <a:lnTo>
                  <a:pt x="730" y="74"/>
                </a:lnTo>
                <a:lnTo>
                  <a:pt x="730" y="74"/>
                </a:lnTo>
                <a:lnTo>
                  <a:pt x="730" y="74"/>
                </a:lnTo>
                <a:lnTo>
                  <a:pt x="731" y="74"/>
                </a:lnTo>
                <a:lnTo>
                  <a:pt x="731" y="74"/>
                </a:lnTo>
                <a:lnTo>
                  <a:pt x="732" y="74"/>
                </a:lnTo>
                <a:lnTo>
                  <a:pt x="732" y="73"/>
                </a:lnTo>
                <a:lnTo>
                  <a:pt x="732" y="71"/>
                </a:lnTo>
                <a:lnTo>
                  <a:pt x="733" y="71"/>
                </a:lnTo>
                <a:lnTo>
                  <a:pt x="733" y="70"/>
                </a:lnTo>
                <a:lnTo>
                  <a:pt x="734" y="70"/>
                </a:lnTo>
                <a:lnTo>
                  <a:pt x="734" y="70"/>
                </a:lnTo>
                <a:lnTo>
                  <a:pt x="734" y="70"/>
                </a:lnTo>
                <a:lnTo>
                  <a:pt x="735" y="70"/>
                </a:lnTo>
                <a:lnTo>
                  <a:pt x="735" y="70"/>
                </a:lnTo>
                <a:lnTo>
                  <a:pt x="737" y="70"/>
                </a:lnTo>
                <a:lnTo>
                  <a:pt x="737" y="70"/>
                </a:lnTo>
                <a:lnTo>
                  <a:pt x="737" y="70"/>
                </a:lnTo>
                <a:lnTo>
                  <a:pt x="738" y="71"/>
                </a:lnTo>
                <a:lnTo>
                  <a:pt x="738" y="73"/>
                </a:lnTo>
                <a:lnTo>
                  <a:pt x="739" y="73"/>
                </a:lnTo>
                <a:lnTo>
                  <a:pt x="739" y="71"/>
                </a:lnTo>
                <a:lnTo>
                  <a:pt x="739" y="69"/>
                </a:lnTo>
                <a:lnTo>
                  <a:pt x="740" y="70"/>
                </a:lnTo>
                <a:lnTo>
                  <a:pt x="740" y="70"/>
                </a:lnTo>
                <a:lnTo>
                  <a:pt x="741" y="70"/>
                </a:lnTo>
                <a:lnTo>
                  <a:pt x="741" y="71"/>
                </a:lnTo>
                <a:lnTo>
                  <a:pt x="741" y="71"/>
                </a:lnTo>
                <a:lnTo>
                  <a:pt x="742" y="71"/>
                </a:lnTo>
                <a:lnTo>
                  <a:pt x="742" y="73"/>
                </a:lnTo>
                <a:lnTo>
                  <a:pt x="743" y="71"/>
                </a:lnTo>
                <a:lnTo>
                  <a:pt x="743" y="70"/>
                </a:lnTo>
                <a:lnTo>
                  <a:pt x="744" y="70"/>
                </a:lnTo>
                <a:lnTo>
                  <a:pt x="744" y="73"/>
                </a:lnTo>
                <a:lnTo>
                  <a:pt x="744" y="74"/>
                </a:lnTo>
                <a:lnTo>
                  <a:pt x="746" y="73"/>
                </a:lnTo>
                <a:lnTo>
                  <a:pt x="746" y="71"/>
                </a:lnTo>
                <a:lnTo>
                  <a:pt x="747" y="73"/>
                </a:lnTo>
                <a:lnTo>
                  <a:pt x="747" y="74"/>
                </a:lnTo>
                <a:lnTo>
                  <a:pt x="747" y="74"/>
                </a:lnTo>
                <a:lnTo>
                  <a:pt x="748" y="75"/>
                </a:lnTo>
                <a:lnTo>
                  <a:pt x="748" y="75"/>
                </a:lnTo>
                <a:lnTo>
                  <a:pt x="749" y="74"/>
                </a:lnTo>
                <a:lnTo>
                  <a:pt x="749" y="74"/>
                </a:lnTo>
                <a:lnTo>
                  <a:pt x="749" y="75"/>
                </a:lnTo>
                <a:lnTo>
                  <a:pt x="750" y="74"/>
                </a:lnTo>
                <a:lnTo>
                  <a:pt x="750" y="74"/>
                </a:lnTo>
                <a:lnTo>
                  <a:pt x="751" y="74"/>
                </a:lnTo>
                <a:lnTo>
                  <a:pt x="751" y="74"/>
                </a:lnTo>
                <a:lnTo>
                  <a:pt x="751" y="73"/>
                </a:lnTo>
                <a:lnTo>
                  <a:pt x="752" y="73"/>
                </a:lnTo>
                <a:lnTo>
                  <a:pt x="752" y="73"/>
                </a:lnTo>
                <a:lnTo>
                  <a:pt x="753" y="73"/>
                </a:lnTo>
                <a:lnTo>
                  <a:pt x="753" y="71"/>
                </a:lnTo>
                <a:lnTo>
                  <a:pt x="753" y="73"/>
                </a:lnTo>
                <a:lnTo>
                  <a:pt x="755" y="74"/>
                </a:lnTo>
                <a:lnTo>
                  <a:pt x="755" y="74"/>
                </a:lnTo>
                <a:lnTo>
                  <a:pt x="756" y="75"/>
                </a:lnTo>
                <a:lnTo>
                  <a:pt x="756" y="74"/>
                </a:lnTo>
                <a:lnTo>
                  <a:pt x="756" y="74"/>
                </a:lnTo>
                <a:lnTo>
                  <a:pt x="757" y="76"/>
                </a:lnTo>
                <a:lnTo>
                  <a:pt x="757" y="77"/>
                </a:lnTo>
                <a:lnTo>
                  <a:pt x="758" y="77"/>
                </a:lnTo>
                <a:lnTo>
                  <a:pt x="758" y="75"/>
                </a:lnTo>
                <a:lnTo>
                  <a:pt x="759" y="73"/>
                </a:lnTo>
                <a:lnTo>
                  <a:pt x="759" y="73"/>
                </a:lnTo>
                <a:lnTo>
                  <a:pt x="759" y="70"/>
                </a:lnTo>
                <a:lnTo>
                  <a:pt x="760" y="69"/>
                </a:lnTo>
                <a:lnTo>
                  <a:pt x="760" y="68"/>
                </a:lnTo>
                <a:lnTo>
                  <a:pt x="761" y="68"/>
                </a:lnTo>
                <a:lnTo>
                  <a:pt x="761" y="68"/>
                </a:lnTo>
                <a:lnTo>
                  <a:pt x="761" y="68"/>
                </a:lnTo>
                <a:lnTo>
                  <a:pt x="762" y="69"/>
                </a:lnTo>
                <a:lnTo>
                  <a:pt x="762" y="69"/>
                </a:lnTo>
                <a:lnTo>
                  <a:pt x="764" y="69"/>
                </a:lnTo>
                <a:lnTo>
                  <a:pt x="764" y="71"/>
                </a:lnTo>
                <a:lnTo>
                  <a:pt x="764" y="73"/>
                </a:lnTo>
                <a:lnTo>
                  <a:pt x="765" y="73"/>
                </a:lnTo>
                <a:lnTo>
                  <a:pt x="765" y="74"/>
                </a:lnTo>
                <a:lnTo>
                  <a:pt x="766" y="74"/>
                </a:lnTo>
                <a:lnTo>
                  <a:pt x="766" y="75"/>
                </a:lnTo>
                <a:lnTo>
                  <a:pt x="766" y="75"/>
                </a:lnTo>
                <a:lnTo>
                  <a:pt x="767" y="76"/>
                </a:lnTo>
                <a:lnTo>
                  <a:pt x="767" y="77"/>
                </a:lnTo>
                <a:lnTo>
                  <a:pt x="768" y="76"/>
                </a:lnTo>
                <a:lnTo>
                  <a:pt x="768" y="75"/>
                </a:lnTo>
                <a:lnTo>
                  <a:pt x="768" y="75"/>
                </a:lnTo>
                <a:lnTo>
                  <a:pt x="769" y="75"/>
                </a:lnTo>
                <a:lnTo>
                  <a:pt x="769" y="75"/>
                </a:lnTo>
                <a:lnTo>
                  <a:pt x="770" y="75"/>
                </a:lnTo>
                <a:lnTo>
                  <a:pt x="770" y="74"/>
                </a:lnTo>
                <a:lnTo>
                  <a:pt x="770" y="74"/>
                </a:lnTo>
                <a:lnTo>
                  <a:pt x="771" y="73"/>
                </a:lnTo>
                <a:lnTo>
                  <a:pt x="771" y="71"/>
                </a:lnTo>
                <a:lnTo>
                  <a:pt x="773" y="71"/>
                </a:lnTo>
                <a:lnTo>
                  <a:pt x="773" y="71"/>
                </a:lnTo>
                <a:lnTo>
                  <a:pt x="774" y="73"/>
                </a:lnTo>
                <a:lnTo>
                  <a:pt x="774" y="74"/>
                </a:lnTo>
                <a:lnTo>
                  <a:pt x="774" y="74"/>
                </a:lnTo>
                <a:lnTo>
                  <a:pt x="775" y="74"/>
                </a:lnTo>
                <a:lnTo>
                  <a:pt x="775" y="74"/>
                </a:lnTo>
                <a:lnTo>
                  <a:pt x="776" y="74"/>
                </a:lnTo>
                <a:lnTo>
                  <a:pt x="776" y="75"/>
                </a:lnTo>
                <a:lnTo>
                  <a:pt x="776" y="76"/>
                </a:lnTo>
                <a:lnTo>
                  <a:pt x="777" y="77"/>
                </a:lnTo>
                <a:lnTo>
                  <a:pt x="777" y="78"/>
                </a:lnTo>
                <a:lnTo>
                  <a:pt x="778" y="78"/>
                </a:lnTo>
                <a:lnTo>
                  <a:pt x="778" y="77"/>
                </a:lnTo>
                <a:lnTo>
                  <a:pt x="778" y="78"/>
                </a:lnTo>
                <a:lnTo>
                  <a:pt x="779" y="79"/>
                </a:lnTo>
                <a:lnTo>
                  <a:pt x="779" y="79"/>
                </a:lnTo>
                <a:lnTo>
                  <a:pt x="780" y="80"/>
                </a:lnTo>
                <a:lnTo>
                  <a:pt x="780" y="82"/>
                </a:lnTo>
                <a:lnTo>
                  <a:pt x="780" y="83"/>
                </a:lnTo>
                <a:lnTo>
                  <a:pt x="782" y="82"/>
                </a:lnTo>
                <a:lnTo>
                  <a:pt x="782" y="82"/>
                </a:lnTo>
                <a:lnTo>
                  <a:pt x="783" y="82"/>
                </a:lnTo>
                <a:lnTo>
                  <a:pt x="783" y="80"/>
                </a:lnTo>
                <a:lnTo>
                  <a:pt x="783" y="80"/>
                </a:lnTo>
                <a:lnTo>
                  <a:pt x="784" y="79"/>
                </a:lnTo>
                <a:lnTo>
                  <a:pt x="784" y="78"/>
                </a:lnTo>
                <a:lnTo>
                  <a:pt x="785" y="78"/>
                </a:lnTo>
                <a:lnTo>
                  <a:pt x="785" y="78"/>
                </a:lnTo>
                <a:lnTo>
                  <a:pt x="785" y="79"/>
                </a:lnTo>
                <a:lnTo>
                  <a:pt x="786" y="79"/>
                </a:lnTo>
                <a:lnTo>
                  <a:pt x="786" y="79"/>
                </a:lnTo>
                <a:lnTo>
                  <a:pt x="787" y="79"/>
                </a:lnTo>
                <a:lnTo>
                  <a:pt x="787" y="79"/>
                </a:lnTo>
                <a:lnTo>
                  <a:pt x="788" y="77"/>
                </a:lnTo>
                <a:lnTo>
                  <a:pt x="788" y="76"/>
                </a:lnTo>
                <a:lnTo>
                  <a:pt x="788" y="76"/>
                </a:lnTo>
                <a:lnTo>
                  <a:pt x="789" y="76"/>
                </a:lnTo>
                <a:lnTo>
                  <a:pt x="789" y="75"/>
                </a:lnTo>
                <a:lnTo>
                  <a:pt x="791" y="74"/>
                </a:lnTo>
                <a:lnTo>
                  <a:pt x="791" y="73"/>
                </a:lnTo>
                <a:lnTo>
                  <a:pt x="791" y="71"/>
                </a:lnTo>
                <a:lnTo>
                  <a:pt x="792" y="73"/>
                </a:lnTo>
                <a:lnTo>
                  <a:pt x="792" y="73"/>
                </a:lnTo>
                <a:lnTo>
                  <a:pt x="793" y="73"/>
                </a:lnTo>
                <a:lnTo>
                  <a:pt x="793" y="71"/>
                </a:lnTo>
                <a:lnTo>
                  <a:pt x="793" y="71"/>
                </a:lnTo>
                <a:lnTo>
                  <a:pt x="794" y="71"/>
                </a:lnTo>
                <a:lnTo>
                  <a:pt x="794" y="70"/>
                </a:lnTo>
                <a:lnTo>
                  <a:pt x="795" y="71"/>
                </a:lnTo>
                <a:lnTo>
                  <a:pt x="795" y="73"/>
                </a:lnTo>
                <a:lnTo>
                  <a:pt x="795" y="73"/>
                </a:lnTo>
                <a:lnTo>
                  <a:pt x="796" y="73"/>
                </a:lnTo>
                <a:lnTo>
                  <a:pt x="796" y="73"/>
                </a:lnTo>
                <a:lnTo>
                  <a:pt x="797" y="74"/>
                </a:lnTo>
                <a:lnTo>
                  <a:pt x="797" y="75"/>
                </a:lnTo>
                <a:lnTo>
                  <a:pt x="797" y="76"/>
                </a:lnTo>
                <a:lnTo>
                  <a:pt x="798" y="75"/>
                </a:lnTo>
                <a:lnTo>
                  <a:pt x="798" y="75"/>
                </a:lnTo>
                <a:lnTo>
                  <a:pt x="800" y="75"/>
                </a:lnTo>
                <a:lnTo>
                  <a:pt x="800" y="74"/>
                </a:lnTo>
                <a:lnTo>
                  <a:pt x="801" y="74"/>
                </a:lnTo>
                <a:lnTo>
                  <a:pt x="801" y="74"/>
                </a:lnTo>
                <a:lnTo>
                  <a:pt x="801" y="74"/>
                </a:lnTo>
                <a:lnTo>
                  <a:pt x="802" y="74"/>
                </a:lnTo>
                <a:lnTo>
                  <a:pt x="802" y="74"/>
                </a:lnTo>
                <a:lnTo>
                  <a:pt x="803" y="74"/>
                </a:lnTo>
                <a:lnTo>
                  <a:pt x="803" y="75"/>
                </a:lnTo>
                <a:lnTo>
                  <a:pt x="803" y="74"/>
                </a:lnTo>
                <a:lnTo>
                  <a:pt x="804" y="75"/>
                </a:lnTo>
                <a:lnTo>
                  <a:pt x="804" y="75"/>
                </a:lnTo>
                <a:lnTo>
                  <a:pt x="805" y="76"/>
                </a:lnTo>
                <a:lnTo>
                  <a:pt x="805" y="77"/>
                </a:lnTo>
                <a:lnTo>
                  <a:pt x="805" y="78"/>
                </a:lnTo>
                <a:lnTo>
                  <a:pt x="806" y="78"/>
                </a:lnTo>
                <a:lnTo>
                  <a:pt x="806" y="77"/>
                </a:lnTo>
                <a:lnTo>
                  <a:pt x="807" y="77"/>
                </a:lnTo>
                <a:lnTo>
                  <a:pt x="807" y="78"/>
                </a:lnTo>
                <a:lnTo>
                  <a:pt x="807" y="78"/>
                </a:lnTo>
                <a:lnTo>
                  <a:pt x="809" y="78"/>
                </a:lnTo>
                <a:lnTo>
                  <a:pt x="809" y="78"/>
                </a:lnTo>
                <a:lnTo>
                  <a:pt x="810" y="78"/>
                </a:lnTo>
                <a:lnTo>
                  <a:pt x="810" y="78"/>
                </a:lnTo>
                <a:lnTo>
                  <a:pt x="810" y="77"/>
                </a:lnTo>
                <a:lnTo>
                  <a:pt x="811" y="76"/>
                </a:lnTo>
                <a:lnTo>
                  <a:pt x="811" y="76"/>
                </a:lnTo>
                <a:lnTo>
                  <a:pt x="812" y="76"/>
                </a:lnTo>
                <a:lnTo>
                  <a:pt x="812" y="76"/>
                </a:lnTo>
                <a:lnTo>
                  <a:pt x="812" y="76"/>
                </a:lnTo>
                <a:lnTo>
                  <a:pt x="813" y="76"/>
                </a:lnTo>
                <a:lnTo>
                  <a:pt x="813" y="77"/>
                </a:lnTo>
                <a:lnTo>
                  <a:pt x="814" y="75"/>
                </a:lnTo>
                <a:lnTo>
                  <a:pt x="814" y="75"/>
                </a:lnTo>
                <a:lnTo>
                  <a:pt x="815" y="73"/>
                </a:lnTo>
                <a:lnTo>
                  <a:pt x="815" y="74"/>
                </a:lnTo>
                <a:lnTo>
                  <a:pt x="815" y="74"/>
                </a:lnTo>
                <a:lnTo>
                  <a:pt x="816" y="73"/>
                </a:lnTo>
                <a:lnTo>
                  <a:pt x="816" y="74"/>
                </a:lnTo>
                <a:lnTo>
                  <a:pt x="818" y="74"/>
                </a:lnTo>
                <a:lnTo>
                  <a:pt x="818" y="74"/>
                </a:lnTo>
                <a:lnTo>
                  <a:pt x="818" y="74"/>
                </a:lnTo>
                <a:lnTo>
                  <a:pt x="819" y="71"/>
                </a:lnTo>
                <a:lnTo>
                  <a:pt x="819" y="70"/>
                </a:lnTo>
                <a:lnTo>
                  <a:pt x="820" y="70"/>
                </a:lnTo>
                <a:lnTo>
                  <a:pt x="820" y="70"/>
                </a:lnTo>
                <a:lnTo>
                  <a:pt x="820" y="71"/>
                </a:lnTo>
                <a:lnTo>
                  <a:pt x="821" y="71"/>
                </a:lnTo>
                <a:lnTo>
                  <a:pt x="821" y="73"/>
                </a:lnTo>
                <a:lnTo>
                  <a:pt x="822" y="74"/>
                </a:lnTo>
                <a:lnTo>
                  <a:pt x="822" y="75"/>
                </a:lnTo>
                <a:lnTo>
                  <a:pt x="822" y="75"/>
                </a:lnTo>
                <a:lnTo>
                  <a:pt x="823" y="76"/>
                </a:lnTo>
                <a:lnTo>
                  <a:pt x="823" y="76"/>
                </a:lnTo>
                <a:lnTo>
                  <a:pt x="824" y="76"/>
                </a:lnTo>
                <a:lnTo>
                  <a:pt x="824" y="76"/>
                </a:lnTo>
                <a:lnTo>
                  <a:pt x="824" y="76"/>
                </a:lnTo>
                <a:lnTo>
                  <a:pt x="825" y="76"/>
                </a:lnTo>
                <a:lnTo>
                  <a:pt x="825" y="75"/>
                </a:lnTo>
                <a:lnTo>
                  <a:pt x="827" y="74"/>
                </a:lnTo>
                <a:lnTo>
                  <a:pt x="827" y="73"/>
                </a:lnTo>
                <a:lnTo>
                  <a:pt x="827" y="73"/>
                </a:lnTo>
                <a:lnTo>
                  <a:pt x="828" y="73"/>
                </a:lnTo>
                <a:lnTo>
                  <a:pt x="828" y="70"/>
                </a:lnTo>
                <a:lnTo>
                  <a:pt x="829" y="71"/>
                </a:lnTo>
                <a:lnTo>
                  <a:pt x="829" y="71"/>
                </a:lnTo>
                <a:lnTo>
                  <a:pt x="830" y="73"/>
                </a:lnTo>
                <a:lnTo>
                  <a:pt x="830" y="71"/>
                </a:lnTo>
                <a:lnTo>
                  <a:pt x="830" y="73"/>
                </a:lnTo>
                <a:lnTo>
                  <a:pt x="831" y="71"/>
                </a:lnTo>
                <a:lnTo>
                  <a:pt x="831" y="73"/>
                </a:lnTo>
                <a:lnTo>
                  <a:pt x="832" y="73"/>
                </a:lnTo>
                <a:lnTo>
                  <a:pt x="832" y="71"/>
                </a:lnTo>
                <a:lnTo>
                  <a:pt x="832" y="71"/>
                </a:lnTo>
                <a:lnTo>
                  <a:pt x="833" y="71"/>
                </a:lnTo>
                <a:lnTo>
                  <a:pt x="833" y="70"/>
                </a:lnTo>
                <a:lnTo>
                  <a:pt x="834" y="69"/>
                </a:lnTo>
                <a:lnTo>
                  <a:pt x="834" y="70"/>
                </a:lnTo>
                <a:lnTo>
                  <a:pt x="834" y="70"/>
                </a:lnTo>
                <a:lnTo>
                  <a:pt x="836" y="70"/>
                </a:lnTo>
                <a:lnTo>
                  <a:pt x="836" y="71"/>
                </a:lnTo>
                <a:lnTo>
                  <a:pt x="837" y="71"/>
                </a:lnTo>
                <a:lnTo>
                  <a:pt x="837" y="73"/>
                </a:lnTo>
                <a:lnTo>
                  <a:pt x="837" y="71"/>
                </a:lnTo>
                <a:lnTo>
                  <a:pt x="838" y="74"/>
                </a:lnTo>
                <a:lnTo>
                  <a:pt x="838" y="75"/>
                </a:lnTo>
                <a:lnTo>
                  <a:pt x="839" y="74"/>
                </a:lnTo>
                <a:lnTo>
                  <a:pt x="839" y="75"/>
                </a:lnTo>
                <a:lnTo>
                  <a:pt x="839" y="76"/>
                </a:lnTo>
                <a:lnTo>
                  <a:pt x="840" y="76"/>
                </a:lnTo>
                <a:lnTo>
                  <a:pt x="840" y="75"/>
                </a:lnTo>
                <a:lnTo>
                  <a:pt x="841" y="75"/>
                </a:lnTo>
                <a:lnTo>
                  <a:pt x="841" y="75"/>
                </a:lnTo>
                <a:lnTo>
                  <a:pt x="841" y="74"/>
                </a:lnTo>
                <a:lnTo>
                  <a:pt x="842" y="74"/>
                </a:lnTo>
                <a:lnTo>
                  <a:pt x="842" y="74"/>
                </a:lnTo>
                <a:lnTo>
                  <a:pt x="843" y="75"/>
                </a:lnTo>
                <a:lnTo>
                  <a:pt x="843" y="74"/>
                </a:lnTo>
                <a:lnTo>
                  <a:pt x="844" y="74"/>
                </a:lnTo>
                <a:lnTo>
                  <a:pt x="844" y="71"/>
                </a:lnTo>
                <a:lnTo>
                  <a:pt x="844" y="73"/>
                </a:lnTo>
                <a:lnTo>
                  <a:pt x="846" y="73"/>
                </a:lnTo>
                <a:lnTo>
                  <a:pt x="846" y="71"/>
                </a:lnTo>
                <a:lnTo>
                  <a:pt x="847" y="71"/>
                </a:lnTo>
                <a:lnTo>
                  <a:pt x="847" y="71"/>
                </a:lnTo>
                <a:lnTo>
                  <a:pt x="847" y="71"/>
                </a:lnTo>
                <a:lnTo>
                  <a:pt x="848" y="70"/>
                </a:lnTo>
                <a:lnTo>
                  <a:pt x="848" y="70"/>
                </a:lnTo>
                <a:lnTo>
                  <a:pt x="849" y="73"/>
                </a:lnTo>
                <a:lnTo>
                  <a:pt x="849" y="74"/>
                </a:lnTo>
                <a:lnTo>
                  <a:pt x="849" y="74"/>
                </a:lnTo>
                <a:lnTo>
                  <a:pt x="850" y="74"/>
                </a:lnTo>
                <a:lnTo>
                  <a:pt x="850" y="74"/>
                </a:lnTo>
                <a:lnTo>
                  <a:pt x="851" y="74"/>
                </a:lnTo>
                <a:lnTo>
                  <a:pt x="851" y="74"/>
                </a:lnTo>
                <a:lnTo>
                  <a:pt x="851" y="74"/>
                </a:lnTo>
                <a:lnTo>
                  <a:pt x="852" y="74"/>
                </a:lnTo>
                <a:lnTo>
                  <a:pt x="852" y="74"/>
                </a:lnTo>
                <a:lnTo>
                  <a:pt x="853" y="74"/>
                </a:lnTo>
                <a:lnTo>
                  <a:pt x="853" y="74"/>
                </a:lnTo>
                <a:lnTo>
                  <a:pt x="853" y="74"/>
                </a:lnTo>
                <a:lnTo>
                  <a:pt x="855" y="74"/>
                </a:lnTo>
                <a:lnTo>
                  <a:pt x="855" y="76"/>
                </a:lnTo>
                <a:lnTo>
                  <a:pt x="856" y="75"/>
                </a:lnTo>
                <a:lnTo>
                  <a:pt x="856" y="76"/>
                </a:lnTo>
                <a:lnTo>
                  <a:pt x="857" y="77"/>
                </a:lnTo>
                <a:lnTo>
                  <a:pt x="857" y="78"/>
                </a:lnTo>
                <a:lnTo>
                  <a:pt x="857" y="78"/>
                </a:lnTo>
                <a:lnTo>
                  <a:pt x="858" y="79"/>
                </a:lnTo>
                <a:lnTo>
                  <a:pt x="858" y="79"/>
                </a:lnTo>
                <a:lnTo>
                  <a:pt x="859" y="80"/>
                </a:lnTo>
                <a:lnTo>
                  <a:pt x="859" y="80"/>
                </a:lnTo>
                <a:lnTo>
                  <a:pt x="859" y="79"/>
                </a:lnTo>
                <a:lnTo>
                  <a:pt x="860" y="80"/>
                </a:lnTo>
                <a:lnTo>
                  <a:pt x="860" y="79"/>
                </a:lnTo>
                <a:lnTo>
                  <a:pt x="861" y="79"/>
                </a:lnTo>
                <a:lnTo>
                  <a:pt x="861" y="80"/>
                </a:lnTo>
                <a:lnTo>
                  <a:pt x="861" y="80"/>
                </a:lnTo>
                <a:lnTo>
                  <a:pt x="862" y="80"/>
                </a:lnTo>
                <a:lnTo>
                  <a:pt x="862" y="82"/>
                </a:lnTo>
                <a:lnTo>
                  <a:pt x="864" y="80"/>
                </a:lnTo>
                <a:lnTo>
                  <a:pt x="864" y="80"/>
                </a:lnTo>
                <a:lnTo>
                  <a:pt x="864" y="79"/>
                </a:lnTo>
                <a:lnTo>
                  <a:pt x="865" y="80"/>
                </a:lnTo>
                <a:lnTo>
                  <a:pt x="865" y="80"/>
                </a:lnTo>
                <a:lnTo>
                  <a:pt x="866" y="80"/>
                </a:lnTo>
                <a:lnTo>
                  <a:pt x="866" y="82"/>
                </a:lnTo>
                <a:lnTo>
                  <a:pt x="866" y="82"/>
                </a:lnTo>
                <a:lnTo>
                  <a:pt x="867" y="80"/>
                </a:lnTo>
                <a:lnTo>
                  <a:pt x="867" y="82"/>
                </a:lnTo>
                <a:lnTo>
                  <a:pt x="868" y="80"/>
                </a:lnTo>
                <a:lnTo>
                  <a:pt x="868" y="82"/>
                </a:lnTo>
                <a:lnTo>
                  <a:pt x="868" y="80"/>
                </a:lnTo>
                <a:lnTo>
                  <a:pt x="869" y="80"/>
                </a:lnTo>
                <a:lnTo>
                  <a:pt x="869" y="80"/>
                </a:lnTo>
                <a:lnTo>
                  <a:pt x="870" y="80"/>
                </a:lnTo>
                <a:lnTo>
                  <a:pt x="870" y="80"/>
                </a:lnTo>
                <a:lnTo>
                  <a:pt x="871" y="79"/>
                </a:lnTo>
                <a:lnTo>
                  <a:pt x="871" y="79"/>
                </a:lnTo>
                <a:lnTo>
                  <a:pt x="871" y="79"/>
                </a:lnTo>
                <a:lnTo>
                  <a:pt x="873" y="78"/>
                </a:lnTo>
                <a:lnTo>
                  <a:pt x="873" y="78"/>
                </a:lnTo>
                <a:lnTo>
                  <a:pt x="874" y="77"/>
                </a:lnTo>
                <a:lnTo>
                  <a:pt x="874" y="76"/>
                </a:lnTo>
                <a:lnTo>
                  <a:pt x="874" y="75"/>
                </a:lnTo>
                <a:lnTo>
                  <a:pt x="875" y="75"/>
                </a:lnTo>
                <a:lnTo>
                  <a:pt x="875" y="75"/>
                </a:lnTo>
                <a:lnTo>
                  <a:pt x="876" y="75"/>
                </a:lnTo>
                <a:lnTo>
                  <a:pt x="876" y="75"/>
                </a:lnTo>
                <a:lnTo>
                  <a:pt x="876" y="75"/>
                </a:lnTo>
                <a:lnTo>
                  <a:pt x="877" y="74"/>
                </a:lnTo>
                <a:lnTo>
                  <a:pt x="877" y="74"/>
                </a:lnTo>
                <a:lnTo>
                  <a:pt x="878" y="75"/>
                </a:lnTo>
                <a:lnTo>
                  <a:pt x="878" y="75"/>
                </a:lnTo>
                <a:lnTo>
                  <a:pt x="878" y="76"/>
                </a:lnTo>
                <a:lnTo>
                  <a:pt x="879" y="75"/>
                </a:lnTo>
                <a:lnTo>
                  <a:pt x="879" y="75"/>
                </a:lnTo>
                <a:lnTo>
                  <a:pt x="880" y="74"/>
                </a:lnTo>
                <a:lnTo>
                  <a:pt x="880" y="74"/>
                </a:lnTo>
                <a:lnTo>
                  <a:pt x="880" y="75"/>
                </a:lnTo>
                <a:lnTo>
                  <a:pt x="882" y="74"/>
                </a:lnTo>
                <a:lnTo>
                  <a:pt x="882" y="75"/>
                </a:lnTo>
                <a:lnTo>
                  <a:pt x="883" y="77"/>
                </a:lnTo>
                <a:lnTo>
                  <a:pt x="883" y="76"/>
                </a:lnTo>
                <a:lnTo>
                  <a:pt x="883" y="76"/>
                </a:lnTo>
                <a:lnTo>
                  <a:pt x="884" y="76"/>
                </a:lnTo>
                <a:lnTo>
                  <a:pt x="884" y="75"/>
                </a:lnTo>
                <a:lnTo>
                  <a:pt x="885" y="76"/>
                </a:lnTo>
                <a:lnTo>
                  <a:pt x="885" y="76"/>
                </a:lnTo>
                <a:lnTo>
                  <a:pt x="886" y="77"/>
                </a:lnTo>
                <a:lnTo>
                  <a:pt x="886" y="75"/>
                </a:lnTo>
                <a:lnTo>
                  <a:pt x="886" y="74"/>
                </a:lnTo>
                <a:lnTo>
                  <a:pt x="887" y="73"/>
                </a:lnTo>
                <a:lnTo>
                  <a:pt x="887" y="71"/>
                </a:lnTo>
                <a:lnTo>
                  <a:pt x="888" y="71"/>
                </a:lnTo>
                <a:lnTo>
                  <a:pt x="888" y="71"/>
                </a:lnTo>
                <a:lnTo>
                  <a:pt x="888" y="71"/>
                </a:lnTo>
                <a:lnTo>
                  <a:pt x="889" y="73"/>
                </a:lnTo>
                <a:lnTo>
                  <a:pt x="889" y="73"/>
                </a:lnTo>
                <a:lnTo>
                  <a:pt x="891" y="73"/>
                </a:lnTo>
                <a:lnTo>
                  <a:pt x="891" y="74"/>
                </a:lnTo>
                <a:lnTo>
                  <a:pt x="891" y="73"/>
                </a:lnTo>
                <a:lnTo>
                  <a:pt x="892" y="73"/>
                </a:lnTo>
                <a:lnTo>
                  <a:pt x="892" y="73"/>
                </a:lnTo>
                <a:lnTo>
                  <a:pt x="893" y="73"/>
                </a:lnTo>
                <a:lnTo>
                  <a:pt x="893" y="71"/>
                </a:lnTo>
                <a:lnTo>
                  <a:pt x="893" y="74"/>
                </a:lnTo>
                <a:lnTo>
                  <a:pt x="894" y="73"/>
                </a:lnTo>
                <a:lnTo>
                  <a:pt x="894" y="73"/>
                </a:lnTo>
                <a:lnTo>
                  <a:pt x="895" y="73"/>
                </a:lnTo>
                <a:lnTo>
                  <a:pt x="895" y="74"/>
                </a:lnTo>
                <a:lnTo>
                  <a:pt x="895" y="74"/>
                </a:lnTo>
                <a:lnTo>
                  <a:pt x="896" y="74"/>
                </a:lnTo>
                <a:lnTo>
                  <a:pt x="896" y="75"/>
                </a:lnTo>
                <a:lnTo>
                  <a:pt x="897" y="76"/>
                </a:lnTo>
                <a:lnTo>
                  <a:pt x="897" y="76"/>
                </a:lnTo>
                <a:lnTo>
                  <a:pt x="897" y="75"/>
                </a:lnTo>
                <a:lnTo>
                  <a:pt x="898" y="73"/>
                </a:lnTo>
                <a:lnTo>
                  <a:pt x="898" y="74"/>
                </a:lnTo>
                <a:lnTo>
                  <a:pt x="900" y="70"/>
                </a:lnTo>
                <a:lnTo>
                  <a:pt x="900" y="70"/>
                </a:lnTo>
                <a:lnTo>
                  <a:pt x="901" y="70"/>
                </a:lnTo>
                <a:lnTo>
                  <a:pt x="901" y="69"/>
                </a:lnTo>
                <a:lnTo>
                  <a:pt x="901" y="69"/>
                </a:lnTo>
                <a:lnTo>
                  <a:pt x="902" y="69"/>
                </a:lnTo>
                <a:lnTo>
                  <a:pt x="902" y="69"/>
                </a:lnTo>
                <a:lnTo>
                  <a:pt x="903" y="70"/>
                </a:lnTo>
                <a:lnTo>
                  <a:pt x="903" y="71"/>
                </a:lnTo>
                <a:lnTo>
                  <a:pt x="903" y="71"/>
                </a:lnTo>
                <a:lnTo>
                  <a:pt x="904" y="71"/>
                </a:lnTo>
                <a:lnTo>
                  <a:pt x="904" y="70"/>
                </a:lnTo>
                <a:lnTo>
                  <a:pt x="905" y="69"/>
                </a:lnTo>
                <a:lnTo>
                  <a:pt x="905" y="69"/>
                </a:lnTo>
                <a:lnTo>
                  <a:pt x="905" y="69"/>
                </a:lnTo>
                <a:lnTo>
                  <a:pt x="906" y="68"/>
                </a:lnTo>
                <a:lnTo>
                  <a:pt x="906" y="68"/>
                </a:lnTo>
                <a:lnTo>
                  <a:pt x="907" y="68"/>
                </a:lnTo>
                <a:lnTo>
                  <a:pt x="907" y="68"/>
                </a:lnTo>
                <a:lnTo>
                  <a:pt x="907" y="69"/>
                </a:lnTo>
                <a:lnTo>
                  <a:pt x="909" y="69"/>
                </a:lnTo>
                <a:lnTo>
                  <a:pt x="909" y="69"/>
                </a:lnTo>
                <a:lnTo>
                  <a:pt x="910" y="69"/>
                </a:lnTo>
                <a:lnTo>
                  <a:pt x="910" y="70"/>
                </a:lnTo>
                <a:lnTo>
                  <a:pt x="910" y="70"/>
                </a:lnTo>
                <a:lnTo>
                  <a:pt x="911" y="70"/>
                </a:lnTo>
                <a:lnTo>
                  <a:pt x="911" y="69"/>
                </a:lnTo>
                <a:lnTo>
                  <a:pt x="912" y="68"/>
                </a:lnTo>
                <a:lnTo>
                  <a:pt x="912" y="68"/>
                </a:lnTo>
                <a:lnTo>
                  <a:pt x="912" y="69"/>
                </a:lnTo>
                <a:lnTo>
                  <a:pt x="913" y="68"/>
                </a:lnTo>
                <a:lnTo>
                  <a:pt x="913" y="69"/>
                </a:lnTo>
                <a:lnTo>
                  <a:pt x="914" y="69"/>
                </a:lnTo>
                <a:lnTo>
                  <a:pt x="914" y="69"/>
                </a:lnTo>
                <a:lnTo>
                  <a:pt x="915" y="69"/>
                </a:lnTo>
                <a:lnTo>
                  <a:pt x="915" y="69"/>
                </a:lnTo>
                <a:lnTo>
                  <a:pt x="915" y="70"/>
                </a:lnTo>
                <a:lnTo>
                  <a:pt x="916" y="71"/>
                </a:lnTo>
                <a:lnTo>
                  <a:pt x="916" y="71"/>
                </a:lnTo>
                <a:lnTo>
                  <a:pt x="918" y="73"/>
                </a:lnTo>
                <a:lnTo>
                  <a:pt x="918" y="73"/>
                </a:lnTo>
                <a:lnTo>
                  <a:pt x="918" y="71"/>
                </a:lnTo>
                <a:lnTo>
                  <a:pt x="919" y="71"/>
                </a:lnTo>
                <a:lnTo>
                  <a:pt x="919" y="70"/>
                </a:lnTo>
                <a:lnTo>
                  <a:pt x="920" y="71"/>
                </a:lnTo>
                <a:lnTo>
                  <a:pt x="920" y="70"/>
                </a:lnTo>
                <a:lnTo>
                  <a:pt x="920" y="69"/>
                </a:lnTo>
                <a:lnTo>
                  <a:pt x="921" y="70"/>
                </a:lnTo>
                <a:lnTo>
                  <a:pt x="921" y="69"/>
                </a:lnTo>
                <a:lnTo>
                  <a:pt x="922" y="70"/>
                </a:lnTo>
                <a:lnTo>
                  <a:pt x="922" y="70"/>
                </a:lnTo>
                <a:lnTo>
                  <a:pt x="922" y="70"/>
                </a:lnTo>
                <a:lnTo>
                  <a:pt x="923" y="70"/>
                </a:lnTo>
                <a:lnTo>
                  <a:pt x="923" y="71"/>
                </a:lnTo>
                <a:lnTo>
                  <a:pt x="924" y="70"/>
                </a:lnTo>
                <a:lnTo>
                  <a:pt x="924" y="71"/>
                </a:lnTo>
                <a:lnTo>
                  <a:pt x="924" y="73"/>
                </a:lnTo>
                <a:lnTo>
                  <a:pt x="925" y="73"/>
                </a:lnTo>
                <a:lnTo>
                  <a:pt x="925" y="73"/>
                </a:lnTo>
                <a:lnTo>
                  <a:pt x="927" y="73"/>
                </a:lnTo>
                <a:lnTo>
                  <a:pt x="927" y="73"/>
                </a:lnTo>
                <a:lnTo>
                  <a:pt x="928" y="73"/>
                </a:lnTo>
                <a:lnTo>
                  <a:pt x="928" y="75"/>
                </a:lnTo>
                <a:lnTo>
                  <a:pt x="928" y="74"/>
                </a:lnTo>
                <a:lnTo>
                  <a:pt x="929" y="74"/>
                </a:lnTo>
                <a:lnTo>
                  <a:pt x="929" y="74"/>
                </a:lnTo>
                <a:lnTo>
                  <a:pt x="930" y="73"/>
                </a:lnTo>
                <a:lnTo>
                  <a:pt x="930" y="74"/>
                </a:lnTo>
                <a:lnTo>
                  <a:pt x="930" y="74"/>
                </a:lnTo>
                <a:lnTo>
                  <a:pt x="931" y="75"/>
                </a:lnTo>
                <a:lnTo>
                  <a:pt x="931" y="74"/>
                </a:lnTo>
                <a:lnTo>
                  <a:pt x="932" y="74"/>
                </a:lnTo>
                <a:lnTo>
                  <a:pt x="932" y="75"/>
                </a:lnTo>
                <a:lnTo>
                  <a:pt x="932" y="76"/>
                </a:lnTo>
                <a:lnTo>
                  <a:pt x="933" y="76"/>
                </a:lnTo>
                <a:lnTo>
                  <a:pt x="933" y="75"/>
                </a:lnTo>
                <a:lnTo>
                  <a:pt x="934" y="75"/>
                </a:lnTo>
                <a:lnTo>
                  <a:pt x="934" y="74"/>
                </a:lnTo>
                <a:lnTo>
                  <a:pt x="934" y="73"/>
                </a:lnTo>
                <a:lnTo>
                  <a:pt x="936" y="71"/>
                </a:lnTo>
                <a:lnTo>
                  <a:pt x="936" y="71"/>
                </a:lnTo>
                <a:lnTo>
                  <a:pt x="937" y="70"/>
                </a:lnTo>
                <a:lnTo>
                  <a:pt x="937" y="71"/>
                </a:lnTo>
                <a:lnTo>
                  <a:pt x="937" y="71"/>
                </a:lnTo>
                <a:lnTo>
                  <a:pt x="938" y="71"/>
                </a:lnTo>
                <a:lnTo>
                  <a:pt x="938" y="73"/>
                </a:lnTo>
                <a:lnTo>
                  <a:pt x="939" y="74"/>
                </a:lnTo>
                <a:lnTo>
                  <a:pt x="939" y="74"/>
                </a:lnTo>
                <a:lnTo>
                  <a:pt x="939" y="75"/>
                </a:lnTo>
                <a:lnTo>
                  <a:pt x="940" y="76"/>
                </a:lnTo>
                <a:lnTo>
                  <a:pt x="940" y="76"/>
                </a:lnTo>
                <a:lnTo>
                  <a:pt x="941" y="77"/>
                </a:lnTo>
                <a:lnTo>
                  <a:pt x="941" y="77"/>
                </a:lnTo>
                <a:lnTo>
                  <a:pt x="942" y="77"/>
                </a:lnTo>
                <a:lnTo>
                  <a:pt x="942" y="77"/>
                </a:lnTo>
                <a:lnTo>
                  <a:pt x="942" y="78"/>
                </a:lnTo>
                <a:lnTo>
                  <a:pt x="943" y="77"/>
                </a:lnTo>
                <a:lnTo>
                  <a:pt x="943" y="77"/>
                </a:lnTo>
                <a:lnTo>
                  <a:pt x="945" y="78"/>
                </a:lnTo>
                <a:lnTo>
                  <a:pt x="945" y="77"/>
                </a:lnTo>
                <a:lnTo>
                  <a:pt x="945" y="77"/>
                </a:lnTo>
                <a:lnTo>
                  <a:pt x="946" y="75"/>
                </a:lnTo>
                <a:lnTo>
                  <a:pt x="946" y="75"/>
                </a:lnTo>
                <a:lnTo>
                  <a:pt x="947" y="75"/>
                </a:lnTo>
                <a:lnTo>
                  <a:pt x="947" y="75"/>
                </a:lnTo>
                <a:lnTo>
                  <a:pt x="947" y="75"/>
                </a:lnTo>
                <a:lnTo>
                  <a:pt x="948" y="76"/>
                </a:lnTo>
                <a:lnTo>
                  <a:pt x="948" y="75"/>
                </a:lnTo>
                <a:lnTo>
                  <a:pt x="949" y="75"/>
                </a:lnTo>
                <a:lnTo>
                  <a:pt x="949" y="76"/>
                </a:lnTo>
                <a:lnTo>
                  <a:pt x="949" y="77"/>
                </a:lnTo>
                <a:lnTo>
                  <a:pt x="950" y="77"/>
                </a:lnTo>
                <a:lnTo>
                  <a:pt x="950" y="76"/>
                </a:lnTo>
                <a:lnTo>
                  <a:pt x="951" y="75"/>
                </a:lnTo>
                <a:lnTo>
                  <a:pt x="951" y="74"/>
                </a:lnTo>
                <a:lnTo>
                  <a:pt x="951" y="73"/>
                </a:lnTo>
                <a:lnTo>
                  <a:pt x="952" y="71"/>
                </a:lnTo>
                <a:lnTo>
                  <a:pt x="952" y="70"/>
                </a:lnTo>
                <a:lnTo>
                  <a:pt x="954" y="71"/>
                </a:lnTo>
                <a:lnTo>
                  <a:pt x="954" y="71"/>
                </a:lnTo>
                <a:lnTo>
                  <a:pt x="954" y="73"/>
                </a:lnTo>
                <a:lnTo>
                  <a:pt x="955" y="73"/>
                </a:lnTo>
                <a:lnTo>
                  <a:pt x="955" y="73"/>
                </a:lnTo>
                <a:lnTo>
                  <a:pt x="956" y="74"/>
                </a:lnTo>
                <a:lnTo>
                  <a:pt x="956" y="74"/>
                </a:lnTo>
                <a:lnTo>
                  <a:pt x="957" y="75"/>
                </a:lnTo>
                <a:lnTo>
                  <a:pt x="957" y="76"/>
                </a:lnTo>
                <a:lnTo>
                  <a:pt x="957" y="76"/>
                </a:lnTo>
                <a:lnTo>
                  <a:pt x="958" y="77"/>
                </a:lnTo>
                <a:lnTo>
                  <a:pt x="958" y="76"/>
                </a:lnTo>
                <a:lnTo>
                  <a:pt x="959" y="75"/>
                </a:lnTo>
                <a:lnTo>
                  <a:pt x="959" y="75"/>
                </a:lnTo>
                <a:lnTo>
                  <a:pt x="959" y="74"/>
                </a:lnTo>
                <a:lnTo>
                  <a:pt x="960" y="74"/>
                </a:lnTo>
                <a:lnTo>
                  <a:pt x="960" y="75"/>
                </a:lnTo>
                <a:lnTo>
                  <a:pt x="961" y="73"/>
                </a:lnTo>
                <a:lnTo>
                  <a:pt x="961" y="73"/>
                </a:lnTo>
                <a:lnTo>
                  <a:pt x="961" y="73"/>
                </a:lnTo>
                <a:lnTo>
                  <a:pt x="963" y="73"/>
                </a:lnTo>
                <a:lnTo>
                  <a:pt x="963" y="74"/>
                </a:lnTo>
                <a:lnTo>
                  <a:pt x="964" y="75"/>
                </a:lnTo>
                <a:lnTo>
                  <a:pt x="964" y="76"/>
                </a:lnTo>
                <a:lnTo>
                  <a:pt x="964" y="76"/>
                </a:lnTo>
                <a:lnTo>
                  <a:pt x="965" y="77"/>
                </a:lnTo>
                <a:lnTo>
                  <a:pt x="965" y="75"/>
                </a:lnTo>
                <a:lnTo>
                  <a:pt x="966" y="74"/>
                </a:lnTo>
                <a:lnTo>
                  <a:pt x="966" y="75"/>
                </a:lnTo>
                <a:lnTo>
                  <a:pt x="966" y="75"/>
                </a:lnTo>
                <a:lnTo>
                  <a:pt x="967" y="75"/>
                </a:lnTo>
                <a:lnTo>
                  <a:pt x="967" y="74"/>
                </a:lnTo>
                <a:lnTo>
                  <a:pt x="968" y="75"/>
                </a:lnTo>
                <a:lnTo>
                  <a:pt x="968" y="75"/>
                </a:lnTo>
                <a:lnTo>
                  <a:pt x="968" y="75"/>
                </a:lnTo>
                <a:lnTo>
                  <a:pt x="969" y="76"/>
                </a:lnTo>
                <a:lnTo>
                  <a:pt x="969" y="77"/>
                </a:lnTo>
                <a:lnTo>
                  <a:pt x="970" y="78"/>
                </a:lnTo>
                <a:lnTo>
                  <a:pt x="970" y="77"/>
                </a:lnTo>
                <a:lnTo>
                  <a:pt x="972" y="77"/>
                </a:lnTo>
                <a:lnTo>
                  <a:pt x="972" y="77"/>
                </a:lnTo>
                <a:lnTo>
                  <a:pt x="972" y="76"/>
                </a:lnTo>
                <a:lnTo>
                  <a:pt x="973" y="76"/>
                </a:lnTo>
                <a:lnTo>
                  <a:pt x="973" y="74"/>
                </a:lnTo>
                <a:lnTo>
                  <a:pt x="974" y="74"/>
                </a:lnTo>
                <a:lnTo>
                  <a:pt x="974" y="75"/>
                </a:lnTo>
                <a:lnTo>
                  <a:pt x="974" y="74"/>
                </a:lnTo>
                <a:lnTo>
                  <a:pt x="975" y="75"/>
                </a:lnTo>
                <a:lnTo>
                  <a:pt x="975" y="74"/>
                </a:lnTo>
                <a:lnTo>
                  <a:pt x="976" y="74"/>
                </a:lnTo>
                <a:lnTo>
                  <a:pt x="976" y="74"/>
                </a:lnTo>
                <a:lnTo>
                  <a:pt x="976" y="74"/>
                </a:lnTo>
                <a:lnTo>
                  <a:pt x="977" y="75"/>
                </a:lnTo>
                <a:lnTo>
                  <a:pt x="977" y="74"/>
                </a:lnTo>
                <a:lnTo>
                  <a:pt x="978" y="73"/>
                </a:lnTo>
                <a:lnTo>
                  <a:pt x="978" y="73"/>
                </a:lnTo>
                <a:lnTo>
                  <a:pt x="978" y="71"/>
                </a:lnTo>
                <a:lnTo>
                  <a:pt x="979" y="70"/>
                </a:lnTo>
                <a:lnTo>
                  <a:pt x="979" y="70"/>
                </a:lnTo>
                <a:lnTo>
                  <a:pt x="981" y="70"/>
                </a:lnTo>
                <a:lnTo>
                  <a:pt x="981" y="70"/>
                </a:lnTo>
                <a:lnTo>
                  <a:pt x="981" y="70"/>
                </a:lnTo>
                <a:lnTo>
                  <a:pt x="982" y="69"/>
                </a:lnTo>
                <a:lnTo>
                  <a:pt x="982" y="69"/>
                </a:lnTo>
                <a:lnTo>
                  <a:pt x="983" y="68"/>
                </a:lnTo>
                <a:lnTo>
                  <a:pt x="983" y="68"/>
                </a:lnTo>
                <a:lnTo>
                  <a:pt x="984" y="68"/>
                </a:lnTo>
                <a:lnTo>
                  <a:pt x="984" y="68"/>
                </a:lnTo>
                <a:lnTo>
                  <a:pt x="984" y="68"/>
                </a:lnTo>
                <a:lnTo>
                  <a:pt x="985" y="66"/>
                </a:lnTo>
                <a:lnTo>
                  <a:pt x="985" y="67"/>
                </a:lnTo>
                <a:lnTo>
                  <a:pt x="986" y="67"/>
                </a:lnTo>
                <a:lnTo>
                  <a:pt x="986" y="66"/>
                </a:lnTo>
                <a:lnTo>
                  <a:pt x="986" y="66"/>
                </a:lnTo>
                <a:lnTo>
                  <a:pt x="987" y="66"/>
                </a:lnTo>
                <a:lnTo>
                  <a:pt x="987" y="67"/>
                </a:lnTo>
                <a:lnTo>
                  <a:pt x="988" y="69"/>
                </a:lnTo>
                <a:lnTo>
                  <a:pt x="988" y="71"/>
                </a:lnTo>
                <a:lnTo>
                  <a:pt x="988" y="74"/>
                </a:lnTo>
                <a:lnTo>
                  <a:pt x="990" y="75"/>
                </a:lnTo>
                <a:lnTo>
                  <a:pt x="990" y="74"/>
                </a:lnTo>
                <a:lnTo>
                  <a:pt x="991" y="74"/>
                </a:lnTo>
                <a:lnTo>
                  <a:pt x="991" y="71"/>
                </a:lnTo>
                <a:lnTo>
                  <a:pt x="991" y="73"/>
                </a:lnTo>
                <a:lnTo>
                  <a:pt x="992" y="73"/>
                </a:lnTo>
                <a:lnTo>
                  <a:pt x="992" y="73"/>
                </a:lnTo>
                <a:lnTo>
                  <a:pt x="993" y="74"/>
                </a:lnTo>
                <a:lnTo>
                  <a:pt x="993" y="74"/>
                </a:lnTo>
                <a:lnTo>
                  <a:pt x="993" y="74"/>
                </a:lnTo>
                <a:lnTo>
                  <a:pt x="994" y="74"/>
                </a:lnTo>
                <a:lnTo>
                  <a:pt x="994" y="75"/>
                </a:lnTo>
                <a:lnTo>
                  <a:pt x="995" y="73"/>
                </a:lnTo>
                <a:lnTo>
                  <a:pt x="995" y="71"/>
                </a:lnTo>
                <a:lnTo>
                  <a:pt x="995" y="70"/>
                </a:lnTo>
                <a:lnTo>
                  <a:pt x="996" y="69"/>
                </a:lnTo>
                <a:lnTo>
                  <a:pt x="996" y="69"/>
                </a:lnTo>
                <a:lnTo>
                  <a:pt x="997" y="69"/>
                </a:lnTo>
                <a:lnTo>
                  <a:pt x="997" y="69"/>
                </a:lnTo>
                <a:lnTo>
                  <a:pt x="999" y="70"/>
                </a:lnTo>
                <a:lnTo>
                  <a:pt x="999" y="71"/>
                </a:lnTo>
                <a:lnTo>
                  <a:pt x="999" y="73"/>
                </a:lnTo>
                <a:lnTo>
                  <a:pt x="1000" y="74"/>
                </a:lnTo>
                <a:lnTo>
                  <a:pt x="1000" y="74"/>
                </a:lnTo>
                <a:lnTo>
                  <a:pt x="1001" y="75"/>
                </a:lnTo>
                <a:lnTo>
                  <a:pt x="1001" y="75"/>
                </a:lnTo>
                <a:lnTo>
                  <a:pt x="1001" y="77"/>
                </a:lnTo>
                <a:lnTo>
                  <a:pt x="1002" y="76"/>
                </a:lnTo>
                <a:lnTo>
                  <a:pt x="1002" y="75"/>
                </a:lnTo>
                <a:lnTo>
                  <a:pt x="1003" y="74"/>
                </a:lnTo>
                <a:lnTo>
                  <a:pt x="1003" y="71"/>
                </a:lnTo>
                <a:lnTo>
                  <a:pt x="1003" y="70"/>
                </a:lnTo>
                <a:lnTo>
                  <a:pt x="1004" y="70"/>
                </a:lnTo>
                <a:lnTo>
                  <a:pt x="1004" y="70"/>
                </a:lnTo>
                <a:lnTo>
                  <a:pt x="1005" y="69"/>
                </a:lnTo>
                <a:lnTo>
                  <a:pt x="1005" y="69"/>
                </a:lnTo>
                <a:lnTo>
                  <a:pt x="1005" y="69"/>
                </a:lnTo>
                <a:lnTo>
                  <a:pt x="1006" y="70"/>
                </a:lnTo>
                <a:lnTo>
                  <a:pt x="1006" y="70"/>
                </a:lnTo>
                <a:lnTo>
                  <a:pt x="1008" y="69"/>
                </a:lnTo>
                <a:lnTo>
                  <a:pt x="1008" y="70"/>
                </a:lnTo>
                <a:lnTo>
                  <a:pt x="1008" y="70"/>
                </a:lnTo>
                <a:lnTo>
                  <a:pt x="1009" y="71"/>
                </a:lnTo>
                <a:lnTo>
                  <a:pt x="1009" y="71"/>
                </a:lnTo>
                <a:lnTo>
                  <a:pt x="1010" y="70"/>
                </a:lnTo>
                <a:lnTo>
                  <a:pt x="1010" y="69"/>
                </a:lnTo>
                <a:lnTo>
                  <a:pt x="1010" y="70"/>
                </a:lnTo>
                <a:lnTo>
                  <a:pt x="1011" y="69"/>
                </a:lnTo>
                <a:lnTo>
                  <a:pt x="1011" y="69"/>
                </a:lnTo>
                <a:lnTo>
                  <a:pt x="1012" y="68"/>
                </a:lnTo>
                <a:lnTo>
                  <a:pt x="1012" y="68"/>
                </a:lnTo>
                <a:lnTo>
                  <a:pt x="1013" y="67"/>
                </a:lnTo>
                <a:lnTo>
                  <a:pt x="1013" y="68"/>
                </a:lnTo>
                <a:lnTo>
                  <a:pt x="1013" y="68"/>
                </a:lnTo>
                <a:lnTo>
                  <a:pt x="1014" y="69"/>
                </a:lnTo>
                <a:lnTo>
                  <a:pt x="1014" y="69"/>
                </a:lnTo>
                <a:lnTo>
                  <a:pt x="1015" y="68"/>
                </a:lnTo>
                <a:lnTo>
                  <a:pt x="1015" y="69"/>
                </a:lnTo>
                <a:lnTo>
                  <a:pt x="1015" y="69"/>
                </a:lnTo>
                <a:lnTo>
                  <a:pt x="1017" y="71"/>
                </a:lnTo>
                <a:lnTo>
                  <a:pt x="1017" y="71"/>
                </a:lnTo>
                <a:lnTo>
                  <a:pt x="1018" y="71"/>
                </a:lnTo>
                <a:lnTo>
                  <a:pt x="1018" y="71"/>
                </a:lnTo>
                <a:lnTo>
                  <a:pt x="1018" y="71"/>
                </a:lnTo>
                <a:lnTo>
                  <a:pt x="1019" y="70"/>
                </a:lnTo>
                <a:lnTo>
                  <a:pt x="1019" y="70"/>
                </a:lnTo>
                <a:lnTo>
                  <a:pt x="1020" y="69"/>
                </a:lnTo>
                <a:lnTo>
                  <a:pt x="1020" y="68"/>
                </a:lnTo>
                <a:lnTo>
                  <a:pt x="1020" y="69"/>
                </a:lnTo>
                <a:lnTo>
                  <a:pt x="1021" y="68"/>
                </a:lnTo>
                <a:lnTo>
                  <a:pt x="1021" y="69"/>
                </a:lnTo>
                <a:lnTo>
                  <a:pt x="1022" y="70"/>
                </a:lnTo>
                <a:lnTo>
                  <a:pt x="1022" y="71"/>
                </a:lnTo>
                <a:lnTo>
                  <a:pt x="1022" y="71"/>
                </a:lnTo>
                <a:lnTo>
                  <a:pt x="1023" y="70"/>
                </a:lnTo>
                <a:lnTo>
                  <a:pt x="1023" y="70"/>
                </a:lnTo>
                <a:lnTo>
                  <a:pt x="1024" y="69"/>
                </a:lnTo>
                <a:lnTo>
                  <a:pt x="1024" y="70"/>
                </a:lnTo>
                <a:lnTo>
                  <a:pt x="1024" y="70"/>
                </a:lnTo>
                <a:lnTo>
                  <a:pt x="1026" y="70"/>
                </a:lnTo>
                <a:lnTo>
                  <a:pt x="1026" y="70"/>
                </a:lnTo>
                <a:lnTo>
                  <a:pt x="1027" y="70"/>
                </a:lnTo>
                <a:lnTo>
                  <a:pt x="1027" y="69"/>
                </a:lnTo>
                <a:lnTo>
                  <a:pt x="1028" y="69"/>
                </a:lnTo>
                <a:lnTo>
                  <a:pt x="1028" y="69"/>
                </a:lnTo>
                <a:lnTo>
                  <a:pt x="1028" y="67"/>
                </a:lnTo>
                <a:lnTo>
                  <a:pt x="1029" y="67"/>
                </a:lnTo>
                <a:lnTo>
                  <a:pt x="1029" y="67"/>
                </a:lnTo>
                <a:lnTo>
                  <a:pt x="1030" y="67"/>
                </a:lnTo>
                <a:lnTo>
                  <a:pt x="1030" y="66"/>
                </a:lnTo>
                <a:lnTo>
                  <a:pt x="1030" y="66"/>
                </a:lnTo>
                <a:lnTo>
                  <a:pt x="1031" y="66"/>
                </a:lnTo>
                <a:lnTo>
                  <a:pt x="1031" y="66"/>
                </a:lnTo>
                <a:lnTo>
                  <a:pt x="1032" y="69"/>
                </a:lnTo>
                <a:lnTo>
                  <a:pt x="1032" y="69"/>
                </a:lnTo>
                <a:lnTo>
                  <a:pt x="1032" y="69"/>
                </a:lnTo>
                <a:lnTo>
                  <a:pt x="1033" y="69"/>
                </a:lnTo>
                <a:lnTo>
                  <a:pt x="1033" y="68"/>
                </a:lnTo>
                <a:lnTo>
                  <a:pt x="1035" y="68"/>
                </a:lnTo>
                <a:lnTo>
                  <a:pt x="1035" y="68"/>
                </a:lnTo>
                <a:lnTo>
                  <a:pt x="1035" y="68"/>
                </a:lnTo>
                <a:lnTo>
                  <a:pt x="1036" y="67"/>
                </a:lnTo>
                <a:lnTo>
                  <a:pt x="1036" y="68"/>
                </a:lnTo>
                <a:lnTo>
                  <a:pt x="1037" y="69"/>
                </a:lnTo>
                <a:lnTo>
                  <a:pt x="1037" y="69"/>
                </a:lnTo>
                <a:lnTo>
                  <a:pt x="1037" y="69"/>
                </a:lnTo>
                <a:lnTo>
                  <a:pt x="1038" y="70"/>
                </a:lnTo>
                <a:lnTo>
                  <a:pt x="1038" y="71"/>
                </a:lnTo>
                <a:lnTo>
                  <a:pt x="1039" y="71"/>
                </a:lnTo>
                <a:lnTo>
                  <a:pt x="1039" y="73"/>
                </a:lnTo>
                <a:lnTo>
                  <a:pt x="1040" y="73"/>
                </a:lnTo>
                <a:lnTo>
                  <a:pt x="1040" y="73"/>
                </a:lnTo>
                <a:lnTo>
                  <a:pt x="1040" y="71"/>
                </a:lnTo>
                <a:lnTo>
                  <a:pt x="1041" y="71"/>
                </a:lnTo>
                <a:lnTo>
                  <a:pt x="1041" y="74"/>
                </a:lnTo>
                <a:lnTo>
                  <a:pt x="1042" y="75"/>
                </a:lnTo>
                <a:lnTo>
                  <a:pt x="1042" y="75"/>
                </a:lnTo>
                <a:lnTo>
                  <a:pt x="1042" y="76"/>
                </a:lnTo>
                <a:lnTo>
                  <a:pt x="1044" y="76"/>
                </a:lnTo>
                <a:lnTo>
                  <a:pt x="1044" y="75"/>
                </a:lnTo>
                <a:lnTo>
                  <a:pt x="1045" y="75"/>
                </a:lnTo>
                <a:lnTo>
                  <a:pt x="1045" y="75"/>
                </a:lnTo>
                <a:lnTo>
                  <a:pt x="1045" y="75"/>
                </a:lnTo>
                <a:lnTo>
                  <a:pt x="1046" y="75"/>
                </a:lnTo>
                <a:lnTo>
                  <a:pt x="1046" y="76"/>
                </a:lnTo>
                <a:lnTo>
                  <a:pt x="1047" y="75"/>
                </a:lnTo>
                <a:lnTo>
                  <a:pt x="1047" y="76"/>
                </a:lnTo>
                <a:lnTo>
                  <a:pt x="1047" y="76"/>
                </a:lnTo>
                <a:lnTo>
                  <a:pt x="1048" y="78"/>
                </a:lnTo>
                <a:lnTo>
                  <a:pt x="1048" y="78"/>
                </a:lnTo>
                <a:lnTo>
                  <a:pt x="1049" y="78"/>
                </a:lnTo>
                <a:lnTo>
                  <a:pt x="1049" y="78"/>
                </a:lnTo>
                <a:lnTo>
                  <a:pt x="1049" y="78"/>
                </a:lnTo>
                <a:lnTo>
                  <a:pt x="1050" y="78"/>
                </a:lnTo>
                <a:lnTo>
                  <a:pt x="1050" y="77"/>
                </a:lnTo>
                <a:lnTo>
                  <a:pt x="1051" y="77"/>
                </a:lnTo>
                <a:lnTo>
                  <a:pt x="1051" y="76"/>
                </a:lnTo>
                <a:lnTo>
                  <a:pt x="1051" y="75"/>
                </a:lnTo>
                <a:lnTo>
                  <a:pt x="1053" y="75"/>
                </a:lnTo>
                <a:lnTo>
                  <a:pt x="1053" y="75"/>
                </a:lnTo>
                <a:lnTo>
                  <a:pt x="1054" y="75"/>
                </a:lnTo>
                <a:lnTo>
                  <a:pt x="1054" y="75"/>
                </a:lnTo>
                <a:lnTo>
                  <a:pt x="1055" y="74"/>
                </a:lnTo>
                <a:lnTo>
                  <a:pt x="1055" y="74"/>
                </a:lnTo>
                <a:lnTo>
                  <a:pt x="1055" y="76"/>
                </a:lnTo>
                <a:lnTo>
                  <a:pt x="1056" y="76"/>
                </a:lnTo>
                <a:lnTo>
                  <a:pt x="1056" y="75"/>
                </a:lnTo>
                <a:lnTo>
                  <a:pt x="1057" y="74"/>
                </a:lnTo>
                <a:lnTo>
                  <a:pt x="1057" y="74"/>
                </a:lnTo>
                <a:lnTo>
                  <a:pt x="1057" y="73"/>
                </a:lnTo>
                <a:lnTo>
                  <a:pt x="1058" y="73"/>
                </a:lnTo>
                <a:lnTo>
                  <a:pt x="1058" y="71"/>
                </a:lnTo>
                <a:lnTo>
                  <a:pt x="1059" y="71"/>
                </a:lnTo>
                <a:lnTo>
                  <a:pt x="1059" y="73"/>
                </a:lnTo>
                <a:lnTo>
                  <a:pt x="1059" y="73"/>
                </a:lnTo>
                <a:lnTo>
                  <a:pt x="1060" y="73"/>
                </a:lnTo>
                <a:lnTo>
                  <a:pt x="1060" y="74"/>
                </a:lnTo>
                <a:lnTo>
                  <a:pt x="1062" y="75"/>
                </a:lnTo>
                <a:lnTo>
                  <a:pt x="1062" y="74"/>
                </a:lnTo>
                <a:lnTo>
                  <a:pt x="1062" y="75"/>
                </a:lnTo>
                <a:lnTo>
                  <a:pt x="1063" y="75"/>
                </a:lnTo>
                <a:lnTo>
                  <a:pt x="1063" y="75"/>
                </a:lnTo>
                <a:lnTo>
                  <a:pt x="1064" y="76"/>
                </a:lnTo>
                <a:lnTo>
                  <a:pt x="1064" y="77"/>
                </a:lnTo>
                <a:lnTo>
                  <a:pt x="1064" y="75"/>
                </a:lnTo>
                <a:lnTo>
                  <a:pt x="1065" y="75"/>
                </a:lnTo>
                <a:lnTo>
                  <a:pt x="1065" y="74"/>
                </a:lnTo>
                <a:lnTo>
                  <a:pt x="1066" y="74"/>
                </a:lnTo>
                <a:lnTo>
                  <a:pt x="1066" y="73"/>
                </a:lnTo>
                <a:lnTo>
                  <a:pt x="1066" y="71"/>
                </a:lnTo>
                <a:lnTo>
                  <a:pt x="1067" y="71"/>
                </a:lnTo>
                <a:lnTo>
                  <a:pt x="1067" y="71"/>
                </a:lnTo>
                <a:lnTo>
                  <a:pt x="1068" y="71"/>
                </a:lnTo>
                <a:lnTo>
                  <a:pt x="1068" y="71"/>
                </a:lnTo>
                <a:lnTo>
                  <a:pt x="1069" y="70"/>
                </a:lnTo>
                <a:lnTo>
                  <a:pt x="1069" y="69"/>
                </a:lnTo>
                <a:lnTo>
                  <a:pt x="1069" y="69"/>
                </a:lnTo>
                <a:lnTo>
                  <a:pt x="1071" y="68"/>
                </a:lnTo>
                <a:lnTo>
                  <a:pt x="1071" y="68"/>
                </a:lnTo>
                <a:lnTo>
                  <a:pt x="1072" y="68"/>
                </a:lnTo>
                <a:lnTo>
                  <a:pt x="1072" y="68"/>
                </a:lnTo>
                <a:lnTo>
                  <a:pt x="1072" y="69"/>
                </a:lnTo>
                <a:lnTo>
                  <a:pt x="1073" y="69"/>
                </a:lnTo>
                <a:lnTo>
                  <a:pt x="1073" y="70"/>
                </a:lnTo>
                <a:lnTo>
                  <a:pt x="1074" y="70"/>
                </a:lnTo>
                <a:lnTo>
                  <a:pt x="1074" y="71"/>
                </a:lnTo>
                <a:lnTo>
                  <a:pt x="1074" y="71"/>
                </a:lnTo>
                <a:lnTo>
                  <a:pt x="1075" y="71"/>
                </a:lnTo>
                <a:lnTo>
                  <a:pt x="1075" y="70"/>
                </a:lnTo>
                <a:lnTo>
                  <a:pt x="1076" y="70"/>
                </a:lnTo>
                <a:lnTo>
                  <a:pt x="1076" y="71"/>
                </a:lnTo>
                <a:lnTo>
                  <a:pt x="1076" y="71"/>
                </a:lnTo>
                <a:lnTo>
                  <a:pt x="1077" y="70"/>
                </a:lnTo>
                <a:lnTo>
                  <a:pt x="1077" y="70"/>
                </a:lnTo>
                <a:lnTo>
                  <a:pt x="1078" y="69"/>
                </a:lnTo>
                <a:lnTo>
                  <a:pt x="1078" y="70"/>
                </a:lnTo>
                <a:lnTo>
                  <a:pt x="1078" y="71"/>
                </a:lnTo>
                <a:lnTo>
                  <a:pt x="1080" y="71"/>
                </a:lnTo>
                <a:lnTo>
                  <a:pt x="1080" y="71"/>
                </a:lnTo>
                <a:lnTo>
                  <a:pt x="1081" y="71"/>
                </a:lnTo>
                <a:lnTo>
                  <a:pt x="1081" y="71"/>
                </a:lnTo>
                <a:lnTo>
                  <a:pt x="1081" y="73"/>
                </a:lnTo>
                <a:lnTo>
                  <a:pt x="1082" y="71"/>
                </a:lnTo>
                <a:lnTo>
                  <a:pt x="1082" y="71"/>
                </a:lnTo>
                <a:lnTo>
                  <a:pt x="1083" y="70"/>
                </a:lnTo>
                <a:lnTo>
                  <a:pt x="1083" y="69"/>
                </a:lnTo>
                <a:lnTo>
                  <a:pt x="1084" y="69"/>
                </a:lnTo>
                <a:lnTo>
                  <a:pt x="1084" y="69"/>
                </a:lnTo>
                <a:lnTo>
                  <a:pt x="1084" y="69"/>
                </a:lnTo>
                <a:lnTo>
                  <a:pt x="1085" y="69"/>
                </a:lnTo>
                <a:lnTo>
                  <a:pt x="1085" y="69"/>
                </a:lnTo>
                <a:lnTo>
                  <a:pt x="1086" y="69"/>
                </a:lnTo>
                <a:lnTo>
                  <a:pt x="1086" y="68"/>
                </a:lnTo>
                <a:lnTo>
                  <a:pt x="1086" y="69"/>
                </a:lnTo>
                <a:lnTo>
                  <a:pt x="1087" y="69"/>
                </a:lnTo>
                <a:lnTo>
                  <a:pt x="1087" y="70"/>
                </a:lnTo>
                <a:lnTo>
                  <a:pt x="1089" y="70"/>
                </a:lnTo>
                <a:lnTo>
                  <a:pt x="1089" y="73"/>
                </a:lnTo>
                <a:lnTo>
                  <a:pt x="1089" y="74"/>
                </a:lnTo>
                <a:lnTo>
                  <a:pt x="1090" y="74"/>
                </a:lnTo>
                <a:lnTo>
                  <a:pt x="1090" y="75"/>
                </a:lnTo>
                <a:lnTo>
                  <a:pt x="1091" y="75"/>
                </a:lnTo>
                <a:lnTo>
                  <a:pt x="1091" y="76"/>
                </a:lnTo>
                <a:lnTo>
                  <a:pt x="1091" y="75"/>
                </a:lnTo>
                <a:lnTo>
                  <a:pt x="1092" y="76"/>
                </a:lnTo>
                <a:lnTo>
                  <a:pt x="1092" y="76"/>
                </a:lnTo>
                <a:lnTo>
                  <a:pt x="1093" y="76"/>
                </a:lnTo>
                <a:lnTo>
                  <a:pt x="1093" y="76"/>
                </a:lnTo>
                <a:lnTo>
                  <a:pt x="1093" y="74"/>
                </a:lnTo>
                <a:lnTo>
                  <a:pt x="1094" y="75"/>
                </a:lnTo>
                <a:lnTo>
                  <a:pt x="1094" y="74"/>
                </a:lnTo>
                <a:lnTo>
                  <a:pt x="1095" y="75"/>
                </a:lnTo>
                <a:lnTo>
                  <a:pt x="1095" y="74"/>
                </a:lnTo>
                <a:lnTo>
                  <a:pt x="1095" y="75"/>
                </a:lnTo>
                <a:lnTo>
                  <a:pt x="1096" y="75"/>
                </a:lnTo>
                <a:lnTo>
                  <a:pt x="1096" y="75"/>
                </a:lnTo>
                <a:lnTo>
                  <a:pt x="1098" y="74"/>
                </a:lnTo>
                <a:lnTo>
                  <a:pt x="1098" y="74"/>
                </a:lnTo>
                <a:lnTo>
                  <a:pt x="1099" y="74"/>
                </a:lnTo>
                <a:lnTo>
                  <a:pt x="1099" y="73"/>
                </a:lnTo>
                <a:lnTo>
                  <a:pt x="1099" y="73"/>
                </a:lnTo>
                <a:lnTo>
                  <a:pt x="1100" y="73"/>
                </a:lnTo>
                <a:lnTo>
                  <a:pt x="1100" y="74"/>
                </a:lnTo>
                <a:lnTo>
                  <a:pt x="1101" y="75"/>
                </a:lnTo>
                <a:lnTo>
                  <a:pt x="1101" y="76"/>
                </a:lnTo>
                <a:lnTo>
                  <a:pt x="1101" y="76"/>
                </a:lnTo>
                <a:lnTo>
                  <a:pt x="1102" y="77"/>
                </a:lnTo>
                <a:lnTo>
                  <a:pt x="1102" y="78"/>
                </a:lnTo>
                <a:lnTo>
                  <a:pt x="1103" y="77"/>
                </a:lnTo>
                <a:lnTo>
                  <a:pt x="1103" y="78"/>
                </a:lnTo>
                <a:lnTo>
                  <a:pt x="1103" y="79"/>
                </a:lnTo>
                <a:lnTo>
                  <a:pt x="1104" y="80"/>
                </a:lnTo>
                <a:lnTo>
                  <a:pt x="1104" y="80"/>
                </a:lnTo>
                <a:lnTo>
                  <a:pt x="1105" y="80"/>
                </a:lnTo>
                <a:lnTo>
                  <a:pt x="1105" y="80"/>
                </a:lnTo>
                <a:lnTo>
                  <a:pt x="1105" y="82"/>
                </a:lnTo>
                <a:lnTo>
                  <a:pt x="1107" y="80"/>
                </a:lnTo>
                <a:lnTo>
                  <a:pt x="1107" y="79"/>
                </a:lnTo>
                <a:lnTo>
                  <a:pt x="1108" y="79"/>
                </a:lnTo>
                <a:lnTo>
                  <a:pt x="1108" y="80"/>
                </a:lnTo>
                <a:lnTo>
                  <a:pt x="1108" y="79"/>
                </a:lnTo>
                <a:lnTo>
                  <a:pt x="1109" y="78"/>
                </a:lnTo>
                <a:lnTo>
                  <a:pt x="1109" y="78"/>
                </a:lnTo>
                <a:lnTo>
                  <a:pt x="1110" y="77"/>
                </a:lnTo>
                <a:lnTo>
                  <a:pt x="1110" y="77"/>
                </a:lnTo>
                <a:lnTo>
                  <a:pt x="1111" y="76"/>
                </a:lnTo>
                <a:lnTo>
                  <a:pt x="1111" y="75"/>
                </a:lnTo>
                <a:lnTo>
                  <a:pt x="1111" y="74"/>
                </a:lnTo>
                <a:lnTo>
                  <a:pt x="1112" y="73"/>
                </a:lnTo>
                <a:lnTo>
                  <a:pt x="1112" y="71"/>
                </a:lnTo>
                <a:lnTo>
                  <a:pt x="1113" y="71"/>
                </a:lnTo>
                <a:lnTo>
                  <a:pt x="1113" y="73"/>
                </a:lnTo>
                <a:lnTo>
                  <a:pt x="1113" y="74"/>
                </a:lnTo>
                <a:lnTo>
                  <a:pt x="1114" y="75"/>
                </a:lnTo>
                <a:lnTo>
                  <a:pt x="1114" y="76"/>
                </a:lnTo>
                <a:lnTo>
                  <a:pt x="1116" y="77"/>
                </a:lnTo>
                <a:lnTo>
                  <a:pt x="1116" y="78"/>
                </a:lnTo>
                <a:lnTo>
                  <a:pt x="1116" y="78"/>
                </a:lnTo>
                <a:lnTo>
                  <a:pt x="1117" y="79"/>
                </a:lnTo>
                <a:lnTo>
                  <a:pt x="1117" y="77"/>
                </a:lnTo>
                <a:lnTo>
                  <a:pt x="1118" y="77"/>
                </a:lnTo>
                <a:lnTo>
                  <a:pt x="1118" y="76"/>
                </a:lnTo>
                <a:lnTo>
                  <a:pt x="1118" y="76"/>
                </a:lnTo>
                <a:lnTo>
                  <a:pt x="1119" y="77"/>
                </a:lnTo>
                <a:lnTo>
                  <a:pt x="1119" y="78"/>
                </a:lnTo>
                <a:lnTo>
                  <a:pt x="1120" y="78"/>
                </a:lnTo>
                <a:lnTo>
                  <a:pt x="1120" y="78"/>
                </a:lnTo>
                <a:lnTo>
                  <a:pt x="1120" y="79"/>
                </a:lnTo>
                <a:lnTo>
                  <a:pt x="1121" y="79"/>
                </a:lnTo>
                <a:lnTo>
                  <a:pt x="1121" y="80"/>
                </a:lnTo>
                <a:lnTo>
                  <a:pt x="1122" y="79"/>
                </a:lnTo>
                <a:lnTo>
                  <a:pt x="1122" y="80"/>
                </a:lnTo>
                <a:lnTo>
                  <a:pt x="1122" y="82"/>
                </a:lnTo>
                <a:lnTo>
                  <a:pt x="1123" y="83"/>
                </a:lnTo>
                <a:lnTo>
                  <a:pt x="1123" y="84"/>
                </a:lnTo>
                <a:lnTo>
                  <a:pt x="1125" y="83"/>
                </a:lnTo>
                <a:lnTo>
                  <a:pt x="1125" y="83"/>
                </a:lnTo>
                <a:lnTo>
                  <a:pt x="1126" y="82"/>
                </a:lnTo>
                <a:lnTo>
                  <a:pt x="1126" y="82"/>
                </a:lnTo>
                <a:lnTo>
                  <a:pt x="1126" y="82"/>
                </a:lnTo>
                <a:lnTo>
                  <a:pt x="1127" y="80"/>
                </a:lnTo>
                <a:lnTo>
                  <a:pt x="1127" y="80"/>
                </a:lnTo>
                <a:lnTo>
                  <a:pt x="1128" y="80"/>
                </a:lnTo>
                <a:lnTo>
                  <a:pt x="1128" y="80"/>
                </a:lnTo>
                <a:lnTo>
                  <a:pt x="1128" y="80"/>
                </a:lnTo>
                <a:lnTo>
                  <a:pt x="1129" y="80"/>
                </a:lnTo>
                <a:lnTo>
                  <a:pt x="1129" y="80"/>
                </a:lnTo>
                <a:lnTo>
                  <a:pt x="1130" y="80"/>
                </a:lnTo>
                <a:lnTo>
                  <a:pt x="1130" y="82"/>
                </a:lnTo>
                <a:lnTo>
                  <a:pt x="1130" y="83"/>
                </a:lnTo>
                <a:lnTo>
                  <a:pt x="1131" y="84"/>
                </a:lnTo>
                <a:lnTo>
                  <a:pt x="1131" y="84"/>
                </a:lnTo>
                <a:lnTo>
                  <a:pt x="1132" y="85"/>
                </a:lnTo>
                <a:lnTo>
                  <a:pt x="1132" y="85"/>
                </a:lnTo>
                <a:lnTo>
                  <a:pt x="1132" y="86"/>
                </a:lnTo>
                <a:lnTo>
                  <a:pt x="1134" y="87"/>
                </a:lnTo>
                <a:lnTo>
                  <a:pt x="1134" y="86"/>
                </a:lnTo>
                <a:lnTo>
                  <a:pt x="1135" y="86"/>
                </a:lnTo>
                <a:lnTo>
                  <a:pt x="1135" y="85"/>
                </a:lnTo>
                <a:lnTo>
                  <a:pt x="1135" y="83"/>
                </a:lnTo>
                <a:lnTo>
                  <a:pt x="1136" y="82"/>
                </a:lnTo>
                <a:lnTo>
                  <a:pt x="1136" y="80"/>
                </a:lnTo>
                <a:lnTo>
                  <a:pt x="1137" y="80"/>
                </a:lnTo>
                <a:lnTo>
                  <a:pt x="1137" y="80"/>
                </a:lnTo>
                <a:lnTo>
                  <a:pt x="1137" y="82"/>
                </a:lnTo>
                <a:lnTo>
                  <a:pt x="1138" y="80"/>
                </a:lnTo>
                <a:lnTo>
                  <a:pt x="1138" y="79"/>
                </a:lnTo>
                <a:lnTo>
                  <a:pt x="1139" y="78"/>
                </a:lnTo>
                <a:lnTo>
                  <a:pt x="1139" y="78"/>
                </a:lnTo>
                <a:lnTo>
                  <a:pt x="1140" y="78"/>
                </a:lnTo>
                <a:lnTo>
                  <a:pt x="1140" y="80"/>
                </a:lnTo>
                <a:lnTo>
                  <a:pt x="1140" y="80"/>
                </a:lnTo>
                <a:lnTo>
                  <a:pt x="1141" y="82"/>
                </a:lnTo>
                <a:lnTo>
                  <a:pt x="1141" y="82"/>
                </a:lnTo>
                <a:lnTo>
                  <a:pt x="1142" y="82"/>
                </a:lnTo>
                <a:lnTo>
                  <a:pt x="1142" y="83"/>
                </a:lnTo>
                <a:lnTo>
                  <a:pt x="1142" y="83"/>
                </a:lnTo>
                <a:lnTo>
                  <a:pt x="1144" y="83"/>
                </a:lnTo>
                <a:lnTo>
                  <a:pt x="1144" y="84"/>
                </a:lnTo>
                <a:lnTo>
                  <a:pt x="1145" y="84"/>
                </a:lnTo>
                <a:lnTo>
                  <a:pt x="1145" y="83"/>
                </a:lnTo>
                <a:lnTo>
                  <a:pt x="1145" y="84"/>
                </a:lnTo>
                <a:lnTo>
                  <a:pt x="1146" y="84"/>
                </a:lnTo>
                <a:lnTo>
                  <a:pt x="1146" y="83"/>
                </a:lnTo>
                <a:lnTo>
                  <a:pt x="1147" y="82"/>
                </a:lnTo>
                <a:lnTo>
                  <a:pt x="1147" y="82"/>
                </a:lnTo>
                <a:lnTo>
                  <a:pt x="1147" y="82"/>
                </a:lnTo>
                <a:lnTo>
                  <a:pt x="1148" y="82"/>
                </a:lnTo>
                <a:lnTo>
                  <a:pt x="1148" y="82"/>
                </a:lnTo>
                <a:lnTo>
                  <a:pt x="1149" y="82"/>
                </a:lnTo>
                <a:lnTo>
                  <a:pt x="1149" y="83"/>
                </a:lnTo>
                <a:lnTo>
                  <a:pt x="1149" y="83"/>
                </a:lnTo>
                <a:lnTo>
                  <a:pt x="1150" y="84"/>
                </a:lnTo>
                <a:lnTo>
                  <a:pt x="1150" y="84"/>
                </a:lnTo>
                <a:lnTo>
                  <a:pt x="1151" y="84"/>
                </a:lnTo>
                <a:lnTo>
                  <a:pt x="1151" y="84"/>
                </a:lnTo>
                <a:lnTo>
                  <a:pt x="1151" y="84"/>
                </a:lnTo>
                <a:lnTo>
                  <a:pt x="1153" y="84"/>
                </a:lnTo>
                <a:lnTo>
                  <a:pt x="1153" y="83"/>
                </a:lnTo>
                <a:lnTo>
                  <a:pt x="1154" y="83"/>
                </a:lnTo>
                <a:lnTo>
                  <a:pt x="1154" y="82"/>
                </a:lnTo>
                <a:lnTo>
                  <a:pt x="1155" y="82"/>
                </a:lnTo>
                <a:lnTo>
                  <a:pt x="1155" y="82"/>
                </a:lnTo>
                <a:lnTo>
                  <a:pt x="1155" y="83"/>
                </a:lnTo>
                <a:lnTo>
                  <a:pt x="1156" y="82"/>
                </a:lnTo>
                <a:lnTo>
                  <a:pt x="1156" y="82"/>
                </a:lnTo>
                <a:lnTo>
                  <a:pt x="1157" y="82"/>
                </a:lnTo>
                <a:lnTo>
                  <a:pt x="1157" y="83"/>
                </a:lnTo>
                <a:lnTo>
                  <a:pt x="1157" y="82"/>
                </a:lnTo>
                <a:lnTo>
                  <a:pt x="1158" y="80"/>
                </a:lnTo>
                <a:lnTo>
                  <a:pt x="1158" y="79"/>
                </a:lnTo>
                <a:lnTo>
                  <a:pt x="1159" y="79"/>
                </a:lnTo>
                <a:lnTo>
                  <a:pt x="1159" y="80"/>
                </a:lnTo>
                <a:lnTo>
                  <a:pt x="1159" y="82"/>
                </a:lnTo>
                <a:lnTo>
                  <a:pt x="1160" y="80"/>
                </a:lnTo>
                <a:lnTo>
                  <a:pt x="1160" y="79"/>
                </a:lnTo>
                <a:lnTo>
                  <a:pt x="1162" y="80"/>
                </a:lnTo>
                <a:lnTo>
                  <a:pt x="1162" y="79"/>
                </a:lnTo>
                <a:lnTo>
                  <a:pt x="1162" y="78"/>
                </a:lnTo>
                <a:lnTo>
                  <a:pt x="1163" y="78"/>
                </a:lnTo>
                <a:lnTo>
                  <a:pt x="1163" y="77"/>
                </a:lnTo>
                <a:lnTo>
                  <a:pt x="1164" y="78"/>
                </a:lnTo>
                <a:lnTo>
                  <a:pt x="1164" y="78"/>
                </a:lnTo>
                <a:lnTo>
                  <a:pt x="1164" y="78"/>
                </a:lnTo>
                <a:lnTo>
                  <a:pt x="1165" y="78"/>
                </a:lnTo>
                <a:lnTo>
                  <a:pt x="1165" y="77"/>
                </a:lnTo>
                <a:lnTo>
                  <a:pt x="1166" y="78"/>
                </a:lnTo>
                <a:lnTo>
                  <a:pt x="1166" y="79"/>
                </a:lnTo>
                <a:lnTo>
                  <a:pt x="1167" y="79"/>
                </a:lnTo>
                <a:lnTo>
                  <a:pt x="1167" y="80"/>
                </a:lnTo>
                <a:lnTo>
                  <a:pt x="1167" y="80"/>
                </a:lnTo>
                <a:lnTo>
                  <a:pt x="1168" y="79"/>
                </a:lnTo>
                <a:lnTo>
                  <a:pt x="1168" y="79"/>
                </a:lnTo>
                <a:lnTo>
                  <a:pt x="1169" y="78"/>
                </a:lnTo>
                <a:lnTo>
                  <a:pt x="1169" y="78"/>
                </a:lnTo>
                <a:lnTo>
                  <a:pt x="1169" y="78"/>
                </a:lnTo>
                <a:lnTo>
                  <a:pt x="1171" y="78"/>
                </a:lnTo>
                <a:lnTo>
                  <a:pt x="1171" y="76"/>
                </a:lnTo>
                <a:lnTo>
                  <a:pt x="1172" y="77"/>
                </a:lnTo>
                <a:lnTo>
                  <a:pt x="1172" y="77"/>
                </a:lnTo>
                <a:lnTo>
                  <a:pt x="1172" y="77"/>
                </a:lnTo>
                <a:lnTo>
                  <a:pt x="1173" y="77"/>
                </a:lnTo>
                <a:lnTo>
                  <a:pt x="1173" y="76"/>
                </a:lnTo>
                <a:lnTo>
                  <a:pt x="1174" y="76"/>
                </a:lnTo>
                <a:lnTo>
                  <a:pt x="1174" y="77"/>
                </a:lnTo>
                <a:lnTo>
                  <a:pt x="1174" y="77"/>
                </a:lnTo>
                <a:lnTo>
                  <a:pt x="1175" y="78"/>
                </a:lnTo>
                <a:lnTo>
                  <a:pt x="1175" y="79"/>
                </a:lnTo>
                <a:lnTo>
                  <a:pt x="1176" y="78"/>
                </a:lnTo>
                <a:lnTo>
                  <a:pt x="1176" y="78"/>
                </a:lnTo>
                <a:lnTo>
                  <a:pt x="1176" y="78"/>
                </a:lnTo>
                <a:lnTo>
                  <a:pt x="1177" y="78"/>
                </a:lnTo>
                <a:lnTo>
                  <a:pt x="1177" y="78"/>
                </a:lnTo>
                <a:lnTo>
                  <a:pt x="1178" y="74"/>
                </a:lnTo>
                <a:lnTo>
                  <a:pt x="1178" y="74"/>
                </a:lnTo>
                <a:lnTo>
                  <a:pt x="1178" y="74"/>
                </a:lnTo>
                <a:lnTo>
                  <a:pt x="1180" y="73"/>
                </a:lnTo>
                <a:lnTo>
                  <a:pt x="1180" y="74"/>
                </a:lnTo>
                <a:lnTo>
                  <a:pt x="1181" y="73"/>
                </a:lnTo>
                <a:lnTo>
                  <a:pt x="1181" y="73"/>
                </a:lnTo>
                <a:lnTo>
                  <a:pt x="1182" y="73"/>
                </a:lnTo>
                <a:lnTo>
                  <a:pt x="1182" y="74"/>
                </a:lnTo>
                <a:lnTo>
                  <a:pt x="1182" y="75"/>
                </a:lnTo>
                <a:lnTo>
                  <a:pt x="1183" y="75"/>
                </a:lnTo>
                <a:lnTo>
                  <a:pt x="1183" y="76"/>
                </a:lnTo>
                <a:lnTo>
                  <a:pt x="1184" y="77"/>
                </a:lnTo>
                <a:lnTo>
                  <a:pt x="1184" y="77"/>
                </a:lnTo>
                <a:lnTo>
                  <a:pt x="1184" y="78"/>
                </a:lnTo>
                <a:lnTo>
                  <a:pt x="1185" y="78"/>
                </a:lnTo>
                <a:lnTo>
                  <a:pt x="1185" y="77"/>
                </a:lnTo>
                <a:lnTo>
                  <a:pt x="1186" y="76"/>
                </a:lnTo>
                <a:lnTo>
                  <a:pt x="1186" y="75"/>
                </a:lnTo>
                <a:lnTo>
                  <a:pt x="1186" y="74"/>
                </a:lnTo>
                <a:lnTo>
                  <a:pt x="1187" y="73"/>
                </a:lnTo>
                <a:lnTo>
                  <a:pt x="1187" y="73"/>
                </a:lnTo>
                <a:lnTo>
                  <a:pt x="1189" y="73"/>
                </a:lnTo>
                <a:lnTo>
                  <a:pt x="1189" y="74"/>
                </a:lnTo>
                <a:lnTo>
                  <a:pt x="1189" y="74"/>
                </a:lnTo>
                <a:lnTo>
                  <a:pt x="1190" y="74"/>
                </a:lnTo>
                <a:lnTo>
                  <a:pt x="1190" y="73"/>
                </a:lnTo>
                <a:lnTo>
                  <a:pt x="1191" y="74"/>
                </a:lnTo>
                <a:lnTo>
                  <a:pt x="1191" y="74"/>
                </a:lnTo>
                <a:lnTo>
                  <a:pt x="1191" y="74"/>
                </a:lnTo>
                <a:lnTo>
                  <a:pt x="1192" y="75"/>
                </a:lnTo>
                <a:lnTo>
                  <a:pt x="1192" y="75"/>
                </a:lnTo>
                <a:lnTo>
                  <a:pt x="1193" y="76"/>
                </a:lnTo>
                <a:lnTo>
                  <a:pt x="1193" y="75"/>
                </a:lnTo>
                <a:lnTo>
                  <a:pt x="1193" y="75"/>
                </a:lnTo>
                <a:lnTo>
                  <a:pt x="1194" y="76"/>
                </a:lnTo>
                <a:lnTo>
                  <a:pt x="1194" y="77"/>
                </a:lnTo>
                <a:lnTo>
                  <a:pt x="1195" y="77"/>
                </a:lnTo>
                <a:lnTo>
                  <a:pt x="1195" y="78"/>
                </a:lnTo>
                <a:lnTo>
                  <a:pt x="1196" y="78"/>
                </a:lnTo>
                <a:lnTo>
                  <a:pt x="1196" y="77"/>
                </a:lnTo>
                <a:lnTo>
                  <a:pt x="1196" y="78"/>
                </a:lnTo>
                <a:lnTo>
                  <a:pt x="1198" y="77"/>
                </a:lnTo>
                <a:lnTo>
                  <a:pt x="1198" y="76"/>
                </a:lnTo>
                <a:lnTo>
                  <a:pt x="1199" y="75"/>
                </a:lnTo>
                <a:lnTo>
                  <a:pt x="1199" y="74"/>
                </a:lnTo>
                <a:lnTo>
                  <a:pt x="1199" y="75"/>
                </a:lnTo>
                <a:lnTo>
                  <a:pt x="1200" y="75"/>
                </a:lnTo>
                <a:lnTo>
                  <a:pt x="1200" y="74"/>
                </a:lnTo>
                <a:lnTo>
                  <a:pt x="1201" y="74"/>
                </a:lnTo>
                <a:lnTo>
                  <a:pt x="1201" y="74"/>
                </a:lnTo>
                <a:lnTo>
                  <a:pt x="1201" y="73"/>
                </a:lnTo>
                <a:lnTo>
                  <a:pt x="1202" y="73"/>
                </a:lnTo>
                <a:lnTo>
                  <a:pt x="1202" y="74"/>
                </a:lnTo>
                <a:lnTo>
                  <a:pt x="1203" y="74"/>
                </a:lnTo>
                <a:lnTo>
                  <a:pt x="1203" y="75"/>
                </a:lnTo>
                <a:lnTo>
                  <a:pt x="1203" y="74"/>
                </a:lnTo>
                <a:lnTo>
                  <a:pt x="1204" y="75"/>
                </a:lnTo>
                <a:lnTo>
                  <a:pt x="1204" y="74"/>
                </a:lnTo>
                <a:lnTo>
                  <a:pt x="1205" y="76"/>
                </a:lnTo>
                <a:lnTo>
                  <a:pt x="1205" y="77"/>
                </a:lnTo>
                <a:lnTo>
                  <a:pt x="1205" y="77"/>
                </a:lnTo>
                <a:lnTo>
                  <a:pt x="1207" y="77"/>
                </a:lnTo>
                <a:lnTo>
                  <a:pt x="1207" y="78"/>
                </a:lnTo>
                <a:lnTo>
                  <a:pt x="1208" y="77"/>
                </a:lnTo>
                <a:lnTo>
                  <a:pt x="1208" y="77"/>
                </a:lnTo>
                <a:lnTo>
                  <a:pt x="1208" y="77"/>
                </a:lnTo>
                <a:lnTo>
                  <a:pt x="1209" y="75"/>
                </a:lnTo>
                <a:lnTo>
                  <a:pt x="1209" y="75"/>
                </a:lnTo>
                <a:lnTo>
                  <a:pt x="1210" y="75"/>
                </a:lnTo>
                <a:lnTo>
                  <a:pt x="1210" y="76"/>
                </a:lnTo>
                <a:lnTo>
                  <a:pt x="1211" y="77"/>
                </a:lnTo>
                <a:lnTo>
                  <a:pt x="1211" y="78"/>
                </a:lnTo>
                <a:lnTo>
                  <a:pt x="1211" y="78"/>
                </a:lnTo>
                <a:lnTo>
                  <a:pt x="1212" y="78"/>
                </a:lnTo>
                <a:lnTo>
                  <a:pt x="1212" y="78"/>
                </a:lnTo>
                <a:lnTo>
                  <a:pt x="1213" y="79"/>
                </a:lnTo>
                <a:lnTo>
                  <a:pt x="1213" y="78"/>
                </a:lnTo>
                <a:lnTo>
                  <a:pt x="1213" y="79"/>
                </a:lnTo>
                <a:lnTo>
                  <a:pt x="1214" y="80"/>
                </a:lnTo>
                <a:lnTo>
                  <a:pt x="1214" y="80"/>
                </a:lnTo>
                <a:lnTo>
                  <a:pt x="1216" y="82"/>
                </a:lnTo>
                <a:lnTo>
                  <a:pt x="1216" y="80"/>
                </a:lnTo>
                <a:lnTo>
                  <a:pt x="1216" y="83"/>
                </a:lnTo>
                <a:lnTo>
                  <a:pt x="1217" y="82"/>
                </a:lnTo>
                <a:lnTo>
                  <a:pt x="1217" y="82"/>
                </a:lnTo>
                <a:lnTo>
                  <a:pt x="1218" y="80"/>
                </a:lnTo>
                <a:lnTo>
                  <a:pt x="1218" y="80"/>
                </a:lnTo>
                <a:lnTo>
                  <a:pt x="1218" y="80"/>
                </a:lnTo>
                <a:lnTo>
                  <a:pt x="1219" y="79"/>
                </a:lnTo>
                <a:lnTo>
                  <a:pt x="1219" y="79"/>
                </a:lnTo>
                <a:lnTo>
                  <a:pt x="1220" y="78"/>
                </a:lnTo>
                <a:lnTo>
                  <a:pt x="1220" y="78"/>
                </a:lnTo>
                <a:lnTo>
                  <a:pt x="1220" y="78"/>
                </a:lnTo>
                <a:lnTo>
                  <a:pt x="1221" y="78"/>
                </a:lnTo>
                <a:lnTo>
                  <a:pt x="1221" y="77"/>
                </a:lnTo>
                <a:lnTo>
                  <a:pt x="1222" y="77"/>
                </a:lnTo>
                <a:lnTo>
                  <a:pt x="1222" y="76"/>
                </a:lnTo>
                <a:lnTo>
                  <a:pt x="1222" y="75"/>
                </a:lnTo>
                <a:lnTo>
                  <a:pt x="1223" y="76"/>
                </a:lnTo>
                <a:lnTo>
                  <a:pt x="1223" y="76"/>
                </a:lnTo>
                <a:lnTo>
                  <a:pt x="1225" y="77"/>
                </a:lnTo>
                <a:lnTo>
                  <a:pt x="1225" y="77"/>
                </a:lnTo>
                <a:lnTo>
                  <a:pt x="1226" y="76"/>
                </a:lnTo>
                <a:lnTo>
                  <a:pt x="1226" y="77"/>
                </a:lnTo>
                <a:lnTo>
                  <a:pt x="1226" y="77"/>
                </a:lnTo>
                <a:lnTo>
                  <a:pt x="1227" y="78"/>
                </a:lnTo>
                <a:lnTo>
                  <a:pt x="1227" y="78"/>
                </a:lnTo>
                <a:lnTo>
                  <a:pt x="1228" y="78"/>
                </a:lnTo>
                <a:lnTo>
                  <a:pt x="1228" y="77"/>
                </a:lnTo>
                <a:lnTo>
                  <a:pt x="1228" y="78"/>
                </a:lnTo>
                <a:lnTo>
                  <a:pt x="1229" y="77"/>
                </a:lnTo>
                <a:lnTo>
                  <a:pt x="1229" y="78"/>
                </a:lnTo>
                <a:lnTo>
                  <a:pt x="1230" y="77"/>
                </a:lnTo>
                <a:lnTo>
                  <a:pt x="1230" y="77"/>
                </a:lnTo>
                <a:lnTo>
                  <a:pt x="1230" y="77"/>
                </a:lnTo>
                <a:lnTo>
                  <a:pt x="1231" y="78"/>
                </a:lnTo>
                <a:lnTo>
                  <a:pt x="1231" y="79"/>
                </a:lnTo>
                <a:lnTo>
                  <a:pt x="1232" y="79"/>
                </a:lnTo>
                <a:lnTo>
                  <a:pt x="1232" y="80"/>
                </a:lnTo>
                <a:lnTo>
                  <a:pt x="1232" y="78"/>
                </a:lnTo>
                <a:lnTo>
                  <a:pt x="1234" y="78"/>
                </a:lnTo>
                <a:lnTo>
                  <a:pt x="1234" y="78"/>
                </a:lnTo>
                <a:lnTo>
                  <a:pt x="1235" y="79"/>
                </a:lnTo>
                <a:lnTo>
                  <a:pt x="1235" y="79"/>
                </a:lnTo>
                <a:lnTo>
                  <a:pt x="1235" y="78"/>
                </a:lnTo>
                <a:lnTo>
                  <a:pt x="1236" y="77"/>
                </a:lnTo>
                <a:lnTo>
                  <a:pt x="1236" y="76"/>
                </a:lnTo>
                <a:lnTo>
                  <a:pt x="1237" y="76"/>
                </a:lnTo>
                <a:lnTo>
                  <a:pt x="1237" y="76"/>
                </a:lnTo>
                <a:lnTo>
                  <a:pt x="1238" y="75"/>
                </a:lnTo>
                <a:lnTo>
                  <a:pt x="1238" y="76"/>
                </a:lnTo>
                <a:lnTo>
                  <a:pt x="1238" y="76"/>
                </a:lnTo>
                <a:lnTo>
                  <a:pt x="1239" y="77"/>
                </a:lnTo>
                <a:lnTo>
                  <a:pt x="1239" y="76"/>
                </a:lnTo>
                <a:lnTo>
                  <a:pt x="1240" y="76"/>
                </a:lnTo>
                <a:lnTo>
                  <a:pt x="1240" y="77"/>
                </a:lnTo>
                <a:lnTo>
                  <a:pt x="1240" y="77"/>
                </a:lnTo>
                <a:lnTo>
                  <a:pt x="1241" y="78"/>
                </a:lnTo>
                <a:lnTo>
                  <a:pt x="1241" y="78"/>
                </a:lnTo>
                <a:lnTo>
                  <a:pt x="1243" y="78"/>
                </a:lnTo>
                <a:lnTo>
                  <a:pt x="1243" y="78"/>
                </a:lnTo>
                <a:lnTo>
                  <a:pt x="1243" y="78"/>
                </a:lnTo>
                <a:lnTo>
                  <a:pt x="1244" y="78"/>
                </a:lnTo>
                <a:lnTo>
                  <a:pt x="1244" y="78"/>
                </a:lnTo>
                <a:lnTo>
                  <a:pt x="1245" y="78"/>
                </a:lnTo>
                <a:lnTo>
                  <a:pt x="1245" y="76"/>
                </a:lnTo>
                <a:lnTo>
                  <a:pt x="1245" y="76"/>
                </a:lnTo>
                <a:lnTo>
                  <a:pt x="1246" y="75"/>
                </a:lnTo>
                <a:lnTo>
                  <a:pt x="1246" y="75"/>
                </a:lnTo>
                <a:lnTo>
                  <a:pt x="1247" y="75"/>
                </a:lnTo>
                <a:lnTo>
                  <a:pt x="1247" y="74"/>
                </a:lnTo>
                <a:lnTo>
                  <a:pt x="1247" y="73"/>
                </a:lnTo>
                <a:lnTo>
                  <a:pt x="1248" y="71"/>
                </a:lnTo>
                <a:lnTo>
                  <a:pt x="1248" y="71"/>
                </a:lnTo>
                <a:lnTo>
                  <a:pt x="1249" y="71"/>
                </a:lnTo>
                <a:lnTo>
                  <a:pt x="1249" y="71"/>
                </a:lnTo>
                <a:lnTo>
                  <a:pt x="1249" y="70"/>
                </a:lnTo>
                <a:lnTo>
                  <a:pt x="1250" y="69"/>
                </a:lnTo>
                <a:lnTo>
                  <a:pt x="1250" y="70"/>
                </a:lnTo>
                <a:lnTo>
                  <a:pt x="1252" y="69"/>
                </a:lnTo>
                <a:lnTo>
                  <a:pt x="1252" y="69"/>
                </a:lnTo>
                <a:lnTo>
                  <a:pt x="1253" y="70"/>
                </a:lnTo>
                <a:lnTo>
                  <a:pt x="1253" y="69"/>
                </a:lnTo>
                <a:lnTo>
                  <a:pt x="1253" y="70"/>
                </a:lnTo>
                <a:lnTo>
                  <a:pt x="1254" y="69"/>
                </a:lnTo>
                <a:lnTo>
                  <a:pt x="1254" y="69"/>
                </a:lnTo>
                <a:lnTo>
                  <a:pt x="1255" y="70"/>
                </a:lnTo>
                <a:lnTo>
                  <a:pt x="1255" y="70"/>
                </a:lnTo>
                <a:lnTo>
                  <a:pt x="1255" y="70"/>
                </a:lnTo>
                <a:lnTo>
                  <a:pt x="1256" y="70"/>
                </a:lnTo>
                <a:lnTo>
                  <a:pt x="1256" y="70"/>
                </a:lnTo>
                <a:lnTo>
                  <a:pt x="1257" y="70"/>
                </a:lnTo>
                <a:lnTo>
                  <a:pt x="1257" y="71"/>
                </a:lnTo>
                <a:lnTo>
                  <a:pt x="1257" y="70"/>
                </a:lnTo>
                <a:lnTo>
                  <a:pt x="1258" y="70"/>
                </a:lnTo>
                <a:lnTo>
                  <a:pt x="1258" y="69"/>
                </a:lnTo>
                <a:lnTo>
                  <a:pt x="1259" y="70"/>
                </a:lnTo>
                <a:lnTo>
                  <a:pt x="1259" y="70"/>
                </a:lnTo>
                <a:lnTo>
                  <a:pt x="1259" y="70"/>
                </a:lnTo>
                <a:lnTo>
                  <a:pt x="1261" y="68"/>
                </a:lnTo>
                <a:lnTo>
                  <a:pt x="1261" y="68"/>
                </a:lnTo>
                <a:lnTo>
                  <a:pt x="1262" y="70"/>
                </a:lnTo>
                <a:lnTo>
                  <a:pt x="1262" y="69"/>
                </a:lnTo>
                <a:lnTo>
                  <a:pt x="1262" y="71"/>
                </a:lnTo>
                <a:lnTo>
                  <a:pt x="1263" y="74"/>
                </a:lnTo>
                <a:lnTo>
                  <a:pt x="1263" y="74"/>
                </a:lnTo>
                <a:lnTo>
                  <a:pt x="1264" y="74"/>
                </a:lnTo>
                <a:lnTo>
                  <a:pt x="1264" y="74"/>
                </a:lnTo>
                <a:lnTo>
                  <a:pt x="1264" y="74"/>
                </a:lnTo>
                <a:lnTo>
                  <a:pt x="1265" y="74"/>
                </a:lnTo>
                <a:lnTo>
                  <a:pt x="1265" y="74"/>
                </a:lnTo>
                <a:lnTo>
                  <a:pt x="1266" y="71"/>
                </a:lnTo>
                <a:lnTo>
                  <a:pt x="1266" y="73"/>
                </a:lnTo>
                <a:lnTo>
                  <a:pt x="1267" y="73"/>
                </a:lnTo>
                <a:lnTo>
                  <a:pt x="1267" y="73"/>
                </a:lnTo>
                <a:lnTo>
                  <a:pt x="1267" y="73"/>
                </a:lnTo>
                <a:lnTo>
                  <a:pt x="1268" y="74"/>
                </a:lnTo>
                <a:lnTo>
                  <a:pt x="1268" y="74"/>
                </a:lnTo>
                <a:lnTo>
                  <a:pt x="1270" y="73"/>
                </a:lnTo>
                <a:lnTo>
                  <a:pt x="1270" y="73"/>
                </a:lnTo>
                <a:lnTo>
                  <a:pt x="1270" y="71"/>
                </a:lnTo>
                <a:lnTo>
                  <a:pt x="1271" y="73"/>
                </a:lnTo>
                <a:lnTo>
                  <a:pt x="1271" y="73"/>
                </a:lnTo>
                <a:lnTo>
                  <a:pt x="1272" y="71"/>
                </a:lnTo>
                <a:lnTo>
                  <a:pt x="1272" y="71"/>
                </a:lnTo>
                <a:lnTo>
                  <a:pt x="1272" y="71"/>
                </a:lnTo>
                <a:lnTo>
                  <a:pt x="1273" y="73"/>
                </a:lnTo>
                <a:lnTo>
                  <a:pt x="1273" y="74"/>
                </a:lnTo>
                <a:lnTo>
                  <a:pt x="1274" y="74"/>
                </a:lnTo>
                <a:lnTo>
                  <a:pt x="1274" y="75"/>
                </a:lnTo>
                <a:lnTo>
                  <a:pt x="1274" y="75"/>
                </a:lnTo>
                <a:lnTo>
                  <a:pt x="1275" y="75"/>
                </a:lnTo>
                <a:lnTo>
                  <a:pt x="1275" y="75"/>
                </a:lnTo>
                <a:lnTo>
                  <a:pt x="1276" y="74"/>
                </a:lnTo>
                <a:lnTo>
                  <a:pt x="1276" y="74"/>
                </a:lnTo>
                <a:lnTo>
                  <a:pt x="1276" y="73"/>
                </a:lnTo>
                <a:lnTo>
                  <a:pt x="1277" y="71"/>
                </a:lnTo>
                <a:lnTo>
                  <a:pt x="1277" y="71"/>
                </a:lnTo>
                <a:lnTo>
                  <a:pt x="1279" y="71"/>
                </a:lnTo>
                <a:lnTo>
                  <a:pt x="1279" y="71"/>
                </a:lnTo>
                <a:lnTo>
                  <a:pt x="1279" y="73"/>
                </a:lnTo>
                <a:lnTo>
                  <a:pt x="1280" y="73"/>
                </a:lnTo>
                <a:lnTo>
                  <a:pt x="1280" y="73"/>
                </a:lnTo>
                <a:lnTo>
                  <a:pt x="1281" y="73"/>
                </a:lnTo>
                <a:lnTo>
                  <a:pt x="1281" y="74"/>
                </a:lnTo>
                <a:lnTo>
                  <a:pt x="1282" y="74"/>
                </a:lnTo>
                <a:lnTo>
                  <a:pt x="1282" y="76"/>
                </a:lnTo>
                <a:lnTo>
                  <a:pt x="1282" y="76"/>
                </a:lnTo>
                <a:lnTo>
                  <a:pt x="1283" y="76"/>
                </a:lnTo>
                <a:lnTo>
                  <a:pt x="1283" y="77"/>
                </a:lnTo>
                <a:lnTo>
                  <a:pt x="1284" y="75"/>
                </a:lnTo>
                <a:lnTo>
                  <a:pt x="1284" y="75"/>
                </a:lnTo>
                <a:lnTo>
                  <a:pt x="1284" y="74"/>
                </a:lnTo>
                <a:lnTo>
                  <a:pt x="1285" y="75"/>
                </a:lnTo>
                <a:lnTo>
                  <a:pt x="1285" y="74"/>
                </a:lnTo>
                <a:lnTo>
                  <a:pt x="1286" y="75"/>
                </a:lnTo>
                <a:lnTo>
                  <a:pt x="1286" y="74"/>
                </a:lnTo>
                <a:lnTo>
                  <a:pt x="1286" y="74"/>
                </a:lnTo>
                <a:lnTo>
                  <a:pt x="1288" y="74"/>
                </a:lnTo>
                <a:lnTo>
                  <a:pt x="1288" y="74"/>
                </a:lnTo>
                <a:lnTo>
                  <a:pt x="1289" y="73"/>
                </a:lnTo>
                <a:lnTo>
                  <a:pt x="1289" y="73"/>
                </a:lnTo>
                <a:lnTo>
                  <a:pt x="1289" y="73"/>
                </a:lnTo>
                <a:lnTo>
                  <a:pt x="1290" y="73"/>
                </a:lnTo>
                <a:lnTo>
                  <a:pt x="1290" y="73"/>
                </a:lnTo>
                <a:lnTo>
                  <a:pt x="1291" y="74"/>
                </a:lnTo>
                <a:lnTo>
                  <a:pt x="1291" y="74"/>
                </a:lnTo>
                <a:lnTo>
                  <a:pt x="1291" y="74"/>
                </a:lnTo>
                <a:lnTo>
                  <a:pt x="1292" y="74"/>
                </a:lnTo>
                <a:lnTo>
                  <a:pt x="1292" y="73"/>
                </a:lnTo>
                <a:lnTo>
                  <a:pt x="1293" y="73"/>
                </a:lnTo>
                <a:lnTo>
                  <a:pt x="1293" y="71"/>
                </a:lnTo>
                <a:lnTo>
                  <a:pt x="1294" y="73"/>
                </a:lnTo>
                <a:lnTo>
                  <a:pt x="1294" y="71"/>
                </a:lnTo>
                <a:lnTo>
                  <a:pt x="1294" y="73"/>
                </a:lnTo>
                <a:lnTo>
                  <a:pt x="1295" y="73"/>
                </a:lnTo>
                <a:lnTo>
                  <a:pt x="1295" y="75"/>
                </a:lnTo>
                <a:lnTo>
                  <a:pt x="1297" y="75"/>
                </a:lnTo>
                <a:lnTo>
                  <a:pt x="1297" y="75"/>
                </a:lnTo>
                <a:lnTo>
                  <a:pt x="1297" y="74"/>
                </a:lnTo>
                <a:lnTo>
                  <a:pt x="1298" y="74"/>
                </a:lnTo>
                <a:lnTo>
                  <a:pt x="1298" y="75"/>
                </a:lnTo>
                <a:lnTo>
                  <a:pt x="1299" y="74"/>
                </a:lnTo>
                <a:lnTo>
                  <a:pt x="1299" y="75"/>
                </a:lnTo>
                <a:lnTo>
                  <a:pt x="1299" y="74"/>
                </a:lnTo>
                <a:lnTo>
                  <a:pt x="1300" y="74"/>
                </a:lnTo>
                <a:lnTo>
                  <a:pt x="1300" y="73"/>
                </a:lnTo>
                <a:lnTo>
                  <a:pt x="1301" y="71"/>
                </a:lnTo>
                <a:lnTo>
                  <a:pt x="1301" y="73"/>
                </a:lnTo>
                <a:lnTo>
                  <a:pt x="1301" y="73"/>
                </a:lnTo>
                <a:lnTo>
                  <a:pt x="1302" y="75"/>
                </a:lnTo>
                <a:lnTo>
                  <a:pt x="1302" y="76"/>
                </a:lnTo>
                <a:lnTo>
                  <a:pt x="1303" y="75"/>
                </a:lnTo>
                <a:lnTo>
                  <a:pt x="1303" y="75"/>
                </a:lnTo>
                <a:lnTo>
                  <a:pt x="1303" y="76"/>
                </a:lnTo>
                <a:lnTo>
                  <a:pt x="1304" y="74"/>
                </a:lnTo>
                <a:lnTo>
                  <a:pt x="1304" y="75"/>
                </a:lnTo>
                <a:lnTo>
                  <a:pt x="1306" y="75"/>
                </a:lnTo>
                <a:lnTo>
                  <a:pt x="1306" y="75"/>
                </a:lnTo>
                <a:lnTo>
                  <a:pt x="1306" y="77"/>
                </a:lnTo>
                <a:lnTo>
                  <a:pt x="1307" y="76"/>
                </a:lnTo>
                <a:lnTo>
                  <a:pt x="1307" y="76"/>
                </a:lnTo>
                <a:lnTo>
                  <a:pt x="1308" y="76"/>
                </a:lnTo>
                <a:lnTo>
                  <a:pt x="1308" y="75"/>
                </a:lnTo>
                <a:lnTo>
                  <a:pt x="1309" y="75"/>
                </a:lnTo>
                <a:lnTo>
                  <a:pt x="1309" y="75"/>
                </a:lnTo>
                <a:lnTo>
                  <a:pt x="1309" y="75"/>
                </a:lnTo>
                <a:lnTo>
                  <a:pt x="1310" y="76"/>
                </a:lnTo>
                <a:lnTo>
                  <a:pt x="1310" y="75"/>
                </a:lnTo>
                <a:lnTo>
                  <a:pt x="1311" y="76"/>
                </a:lnTo>
                <a:lnTo>
                  <a:pt x="1311" y="76"/>
                </a:lnTo>
                <a:lnTo>
                  <a:pt x="1311" y="77"/>
                </a:lnTo>
                <a:lnTo>
                  <a:pt x="1312" y="77"/>
                </a:lnTo>
                <a:lnTo>
                  <a:pt x="1312" y="78"/>
                </a:lnTo>
                <a:lnTo>
                  <a:pt x="1313" y="78"/>
                </a:lnTo>
                <a:lnTo>
                  <a:pt x="1313" y="77"/>
                </a:lnTo>
                <a:lnTo>
                  <a:pt x="1313" y="77"/>
                </a:lnTo>
                <a:lnTo>
                  <a:pt x="1315" y="77"/>
                </a:lnTo>
                <a:lnTo>
                  <a:pt x="1315" y="77"/>
                </a:lnTo>
                <a:lnTo>
                  <a:pt x="1316" y="77"/>
                </a:lnTo>
                <a:lnTo>
                  <a:pt x="1316" y="78"/>
                </a:lnTo>
                <a:lnTo>
                  <a:pt x="1316" y="78"/>
                </a:lnTo>
                <a:lnTo>
                  <a:pt x="1317" y="78"/>
                </a:lnTo>
                <a:lnTo>
                  <a:pt x="1317" y="77"/>
                </a:lnTo>
                <a:lnTo>
                  <a:pt x="1318" y="78"/>
                </a:lnTo>
                <a:lnTo>
                  <a:pt x="1318" y="78"/>
                </a:lnTo>
                <a:lnTo>
                  <a:pt x="1318" y="78"/>
                </a:lnTo>
                <a:lnTo>
                  <a:pt x="1319" y="78"/>
                </a:lnTo>
                <a:lnTo>
                  <a:pt x="1319" y="78"/>
                </a:lnTo>
                <a:lnTo>
                  <a:pt x="1320" y="78"/>
                </a:lnTo>
                <a:lnTo>
                  <a:pt x="1320" y="76"/>
                </a:lnTo>
                <a:lnTo>
                  <a:pt x="1320" y="75"/>
                </a:lnTo>
                <a:lnTo>
                  <a:pt x="1321" y="75"/>
                </a:lnTo>
                <a:lnTo>
                  <a:pt x="1321" y="75"/>
                </a:lnTo>
                <a:lnTo>
                  <a:pt x="1322" y="75"/>
                </a:lnTo>
                <a:lnTo>
                  <a:pt x="1322" y="75"/>
                </a:lnTo>
                <a:lnTo>
                  <a:pt x="1324" y="75"/>
                </a:lnTo>
                <a:lnTo>
                  <a:pt x="1324" y="75"/>
                </a:lnTo>
                <a:lnTo>
                  <a:pt x="1324" y="76"/>
                </a:lnTo>
                <a:lnTo>
                  <a:pt x="1325" y="75"/>
                </a:lnTo>
                <a:lnTo>
                  <a:pt x="1325" y="75"/>
                </a:lnTo>
                <a:lnTo>
                  <a:pt x="1326" y="75"/>
                </a:lnTo>
                <a:lnTo>
                  <a:pt x="1326" y="76"/>
                </a:lnTo>
                <a:lnTo>
                  <a:pt x="1326" y="78"/>
                </a:lnTo>
                <a:lnTo>
                  <a:pt x="1327" y="78"/>
                </a:lnTo>
                <a:lnTo>
                  <a:pt x="1327" y="78"/>
                </a:lnTo>
                <a:lnTo>
                  <a:pt x="1328" y="79"/>
                </a:lnTo>
                <a:lnTo>
                  <a:pt x="1328" y="79"/>
                </a:lnTo>
                <a:lnTo>
                  <a:pt x="1328" y="80"/>
                </a:lnTo>
                <a:lnTo>
                  <a:pt x="1329" y="79"/>
                </a:lnTo>
                <a:lnTo>
                  <a:pt x="1329" y="79"/>
                </a:lnTo>
                <a:lnTo>
                  <a:pt x="1330" y="78"/>
                </a:lnTo>
                <a:lnTo>
                  <a:pt x="1330" y="78"/>
                </a:lnTo>
                <a:lnTo>
                  <a:pt x="1330" y="77"/>
                </a:lnTo>
                <a:lnTo>
                  <a:pt x="1331" y="77"/>
                </a:lnTo>
                <a:lnTo>
                  <a:pt x="1331" y="76"/>
                </a:lnTo>
                <a:lnTo>
                  <a:pt x="1333" y="76"/>
                </a:lnTo>
                <a:lnTo>
                  <a:pt x="1333" y="74"/>
                </a:lnTo>
                <a:lnTo>
                  <a:pt x="1333" y="74"/>
                </a:lnTo>
                <a:lnTo>
                  <a:pt x="1334" y="74"/>
                </a:lnTo>
                <a:lnTo>
                  <a:pt x="1334" y="75"/>
                </a:lnTo>
                <a:lnTo>
                  <a:pt x="1335" y="74"/>
                </a:lnTo>
                <a:lnTo>
                  <a:pt x="1335" y="73"/>
                </a:lnTo>
                <a:lnTo>
                  <a:pt x="1335" y="74"/>
                </a:lnTo>
                <a:lnTo>
                  <a:pt x="1336" y="74"/>
                </a:lnTo>
                <a:lnTo>
                  <a:pt x="1336" y="74"/>
                </a:lnTo>
                <a:lnTo>
                  <a:pt x="1337" y="74"/>
                </a:lnTo>
                <a:lnTo>
                  <a:pt x="1337" y="75"/>
                </a:lnTo>
                <a:lnTo>
                  <a:pt x="1338" y="74"/>
                </a:lnTo>
                <a:lnTo>
                  <a:pt x="1338" y="75"/>
                </a:lnTo>
                <a:lnTo>
                  <a:pt x="1338" y="75"/>
                </a:lnTo>
                <a:lnTo>
                  <a:pt x="1339" y="74"/>
                </a:lnTo>
                <a:lnTo>
                  <a:pt x="1339" y="75"/>
                </a:lnTo>
                <a:lnTo>
                  <a:pt x="1340" y="75"/>
                </a:lnTo>
                <a:lnTo>
                  <a:pt x="1340" y="76"/>
                </a:lnTo>
                <a:lnTo>
                  <a:pt x="1340" y="77"/>
                </a:lnTo>
                <a:lnTo>
                  <a:pt x="1342" y="76"/>
                </a:lnTo>
                <a:lnTo>
                  <a:pt x="1342" y="76"/>
                </a:lnTo>
                <a:lnTo>
                  <a:pt x="1343" y="76"/>
                </a:lnTo>
                <a:lnTo>
                  <a:pt x="1343" y="75"/>
                </a:lnTo>
                <a:lnTo>
                  <a:pt x="1343" y="75"/>
                </a:lnTo>
                <a:lnTo>
                  <a:pt x="1344" y="75"/>
                </a:lnTo>
                <a:lnTo>
                  <a:pt x="1344" y="73"/>
                </a:lnTo>
                <a:lnTo>
                  <a:pt x="1345" y="73"/>
                </a:lnTo>
                <a:lnTo>
                  <a:pt x="1345" y="73"/>
                </a:lnTo>
                <a:lnTo>
                  <a:pt x="1345" y="73"/>
                </a:lnTo>
                <a:lnTo>
                  <a:pt x="1346" y="73"/>
                </a:lnTo>
                <a:lnTo>
                  <a:pt x="1346" y="71"/>
                </a:lnTo>
                <a:lnTo>
                  <a:pt x="1347" y="73"/>
                </a:lnTo>
                <a:lnTo>
                  <a:pt x="1347" y="74"/>
                </a:lnTo>
                <a:lnTo>
                  <a:pt x="1347" y="71"/>
                </a:lnTo>
                <a:lnTo>
                  <a:pt x="1348" y="73"/>
                </a:lnTo>
                <a:lnTo>
                  <a:pt x="1348" y="73"/>
                </a:lnTo>
                <a:lnTo>
                  <a:pt x="1349" y="75"/>
                </a:lnTo>
                <a:lnTo>
                  <a:pt x="1349" y="74"/>
                </a:lnTo>
                <a:lnTo>
                  <a:pt x="1351" y="75"/>
                </a:lnTo>
                <a:lnTo>
                  <a:pt x="1351" y="75"/>
                </a:lnTo>
                <a:lnTo>
                  <a:pt x="1351" y="74"/>
                </a:lnTo>
                <a:lnTo>
                  <a:pt x="1352" y="74"/>
                </a:lnTo>
                <a:lnTo>
                  <a:pt x="1352" y="73"/>
                </a:lnTo>
                <a:lnTo>
                  <a:pt x="1353" y="71"/>
                </a:lnTo>
                <a:lnTo>
                  <a:pt x="1353" y="71"/>
                </a:lnTo>
                <a:lnTo>
                  <a:pt x="1353" y="71"/>
                </a:lnTo>
                <a:lnTo>
                  <a:pt x="1354" y="70"/>
                </a:lnTo>
                <a:lnTo>
                  <a:pt x="1354" y="71"/>
                </a:lnTo>
                <a:lnTo>
                  <a:pt x="1355" y="70"/>
                </a:lnTo>
                <a:lnTo>
                  <a:pt x="1355" y="70"/>
                </a:lnTo>
                <a:lnTo>
                  <a:pt x="1355" y="71"/>
                </a:lnTo>
                <a:lnTo>
                  <a:pt x="1356" y="70"/>
                </a:lnTo>
                <a:lnTo>
                  <a:pt x="1356" y="71"/>
                </a:lnTo>
                <a:lnTo>
                  <a:pt x="1357" y="71"/>
                </a:lnTo>
                <a:lnTo>
                  <a:pt x="1357" y="70"/>
                </a:lnTo>
                <a:lnTo>
                  <a:pt x="1357" y="71"/>
                </a:lnTo>
                <a:lnTo>
                  <a:pt x="1358" y="71"/>
                </a:lnTo>
                <a:lnTo>
                  <a:pt x="1358" y="73"/>
                </a:lnTo>
                <a:lnTo>
                  <a:pt x="1360" y="74"/>
                </a:lnTo>
                <a:lnTo>
                  <a:pt x="1360" y="73"/>
                </a:lnTo>
                <a:lnTo>
                  <a:pt x="1360" y="71"/>
                </a:lnTo>
                <a:lnTo>
                  <a:pt x="1361" y="70"/>
                </a:lnTo>
                <a:lnTo>
                  <a:pt x="1361" y="69"/>
                </a:lnTo>
                <a:lnTo>
                  <a:pt x="1362" y="68"/>
                </a:lnTo>
                <a:lnTo>
                  <a:pt x="1362" y="68"/>
                </a:lnTo>
                <a:lnTo>
                  <a:pt x="1362" y="68"/>
                </a:lnTo>
                <a:lnTo>
                  <a:pt x="1363" y="67"/>
                </a:lnTo>
                <a:lnTo>
                  <a:pt x="1363" y="67"/>
                </a:lnTo>
                <a:lnTo>
                  <a:pt x="1364" y="66"/>
                </a:lnTo>
                <a:lnTo>
                  <a:pt x="1364" y="67"/>
                </a:lnTo>
                <a:lnTo>
                  <a:pt x="1365" y="67"/>
                </a:lnTo>
                <a:lnTo>
                  <a:pt x="1365" y="68"/>
                </a:lnTo>
                <a:lnTo>
                  <a:pt x="1365" y="69"/>
                </a:lnTo>
                <a:lnTo>
                  <a:pt x="1366" y="69"/>
                </a:lnTo>
                <a:lnTo>
                  <a:pt x="1366" y="69"/>
                </a:lnTo>
                <a:lnTo>
                  <a:pt x="1367" y="69"/>
                </a:lnTo>
                <a:lnTo>
                  <a:pt x="1367" y="69"/>
                </a:lnTo>
                <a:lnTo>
                  <a:pt x="1367" y="69"/>
                </a:lnTo>
                <a:lnTo>
                  <a:pt x="1369" y="68"/>
                </a:lnTo>
                <a:lnTo>
                  <a:pt x="1369" y="67"/>
                </a:lnTo>
                <a:lnTo>
                  <a:pt x="1370" y="67"/>
                </a:lnTo>
                <a:lnTo>
                  <a:pt x="1370" y="67"/>
                </a:lnTo>
                <a:lnTo>
                  <a:pt x="1370" y="67"/>
                </a:lnTo>
                <a:lnTo>
                  <a:pt x="1371" y="67"/>
                </a:lnTo>
                <a:lnTo>
                  <a:pt x="1371" y="67"/>
                </a:lnTo>
                <a:lnTo>
                  <a:pt x="1372" y="67"/>
                </a:lnTo>
                <a:lnTo>
                  <a:pt x="1372" y="68"/>
                </a:lnTo>
                <a:lnTo>
                  <a:pt x="1372" y="68"/>
                </a:lnTo>
                <a:lnTo>
                  <a:pt x="1373" y="69"/>
                </a:lnTo>
                <a:lnTo>
                  <a:pt x="1373" y="69"/>
                </a:lnTo>
                <a:lnTo>
                  <a:pt x="1374" y="69"/>
                </a:lnTo>
                <a:lnTo>
                  <a:pt x="1374" y="71"/>
                </a:lnTo>
                <a:lnTo>
                  <a:pt x="1374" y="73"/>
                </a:lnTo>
                <a:lnTo>
                  <a:pt x="1375" y="74"/>
                </a:lnTo>
                <a:lnTo>
                  <a:pt x="1375" y="76"/>
                </a:lnTo>
                <a:lnTo>
                  <a:pt x="1376" y="76"/>
                </a:lnTo>
                <a:lnTo>
                  <a:pt x="1376" y="75"/>
                </a:lnTo>
                <a:lnTo>
                  <a:pt x="1376" y="75"/>
                </a:lnTo>
                <a:lnTo>
                  <a:pt x="1378" y="74"/>
                </a:lnTo>
                <a:lnTo>
                  <a:pt x="1378" y="74"/>
                </a:lnTo>
                <a:lnTo>
                  <a:pt x="1379" y="73"/>
                </a:lnTo>
                <a:lnTo>
                  <a:pt x="1379" y="73"/>
                </a:lnTo>
                <a:lnTo>
                  <a:pt x="1380" y="71"/>
                </a:lnTo>
                <a:lnTo>
                  <a:pt x="1380" y="73"/>
                </a:lnTo>
                <a:lnTo>
                  <a:pt x="1380" y="73"/>
                </a:lnTo>
                <a:lnTo>
                  <a:pt x="1381" y="74"/>
                </a:lnTo>
                <a:lnTo>
                  <a:pt x="1381" y="74"/>
                </a:lnTo>
                <a:lnTo>
                  <a:pt x="1382" y="74"/>
                </a:lnTo>
                <a:lnTo>
                  <a:pt x="1382" y="74"/>
                </a:lnTo>
                <a:lnTo>
                  <a:pt x="1382" y="75"/>
                </a:lnTo>
                <a:lnTo>
                  <a:pt x="1383" y="75"/>
                </a:lnTo>
                <a:lnTo>
                  <a:pt x="1383" y="74"/>
                </a:lnTo>
                <a:lnTo>
                  <a:pt x="1384" y="74"/>
                </a:lnTo>
                <a:lnTo>
                  <a:pt x="1384" y="74"/>
                </a:lnTo>
                <a:lnTo>
                  <a:pt x="1384" y="74"/>
                </a:lnTo>
                <a:lnTo>
                  <a:pt x="1385" y="74"/>
                </a:lnTo>
                <a:lnTo>
                  <a:pt x="1385" y="73"/>
                </a:lnTo>
                <a:lnTo>
                  <a:pt x="1387" y="73"/>
                </a:lnTo>
                <a:lnTo>
                  <a:pt x="1387" y="73"/>
                </a:lnTo>
                <a:lnTo>
                  <a:pt x="1387" y="73"/>
                </a:lnTo>
                <a:lnTo>
                  <a:pt x="1388" y="73"/>
                </a:lnTo>
                <a:lnTo>
                  <a:pt x="1388" y="73"/>
                </a:lnTo>
                <a:lnTo>
                  <a:pt x="1389" y="73"/>
                </a:lnTo>
                <a:lnTo>
                  <a:pt x="1389" y="74"/>
                </a:lnTo>
                <a:lnTo>
                  <a:pt x="1389" y="74"/>
                </a:lnTo>
                <a:lnTo>
                  <a:pt x="1390" y="75"/>
                </a:lnTo>
                <a:lnTo>
                  <a:pt x="1390" y="75"/>
                </a:lnTo>
                <a:lnTo>
                  <a:pt x="1391" y="76"/>
                </a:lnTo>
                <a:lnTo>
                  <a:pt x="1391" y="77"/>
                </a:lnTo>
                <a:lnTo>
                  <a:pt x="1391" y="77"/>
                </a:lnTo>
                <a:lnTo>
                  <a:pt x="1392" y="77"/>
                </a:lnTo>
                <a:lnTo>
                  <a:pt x="1392" y="77"/>
                </a:lnTo>
                <a:lnTo>
                  <a:pt x="1393" y="77"/>
                </a:lnTo>
                <a:lnTo>
                  <a:pt x="1393" y="77"/>
                </a:lnTo>
                <a:lnTo>
                  <a:pt x="1394" y="78"/>
                </a:lnTo>
                <a:lnTo>
                  <a:pt x="1394" y="78"/>
                </a:lnTo>
                <a:lnTo>
                  <a:pt x="1394" y="78"/>
                </a:lnTo>
                <a:lnTo>
                  <a:pt x="1396" y="78"/>
                </a:lnTo>
                <a:lnTo>
                  <a:pt x="1396" y="78"/>
                </a:lnTo>
                <a:lnTo>
                  <a:pt x="1397" y="78"/>
                </a:lnTo>
                <a:lnTo>
                  <a:pt x="1397" y="78"/>
                </a:lnTo>
                <a:lnTo>
                  <a:pt x="1397" y="78"/>
                </a:lnTo>
                <a:lnTo>
                  <a:pt x="1398" y="77"/>
                </a:lnTo>
                <a:lnTo>
                  <a:pt x="1398" y="77"/>
                </a:lnTo>
                <a:lnTo>
                  <a:pt x="1399" y="78"/>
                </a:lnTo>
                <a:lnTo>
                  <a:pt x="1399" y="78"/>
                </a:lnTo>
                <a:lnTo>
                  <a:pt x="1399" y="78"/>
                </a:lnTo>
                <a:lnTo>
                  <a:pt x="1400" y="77"/>
                </a:lnTo>
                <a:lnTo>
                  <a:pt x="1400" y="75"/>
                </a:lnTo>
                <a:lnTo>
                  <a:pt x="1401" y="75"/>
                </a:lnTo>
                <a:lnTo>
                  <a:pt x="1401" y="74"/>
                </a:lnTo>
                <a:lnTo>
                  <a:pt x="1401" y="74"/>
                </a:lnTo>
                <a:lnTo>
                  <a:pt x="1402" y="73"/>
                </a:lnTo>
                <a:lnTo>
                  <a:pt x="1402" y="71"/>
                </a:lnTo>
                <a:lnTo>
                  <a:pt x="1403" y="70"/>
                </a:lnTo>
                <a:lnTo>
                  <a:pt x="1403" y="70"/>
                </a:lnTo>
                <a:lnTo>
                  <a:pt x="1403" y="70"/>
                </a:lnTo>
                <a:lnTo>
                  <a:pt x="1405" y="71"/>
                </a:lnTo>
                <a:lnTo>
                  <a:pt x="1405" y="73"/>
                </a:lnTo>
                <a:lnTo>
                  <a:pt x="1406" y="74"/>
                </a:lnTo>
                <a:lnTo>
                  <a:pt x="1406" y="75"/>
                </a:lnTo>
                <a:lnTo>
                  <a:pt x="1406" y="75"/>
                </a:lnTo>
                <a:lnTo>
                  <a:pt x="1407" y="76"/>
                </a:lnTo>
                <a:lnTo>
                  <a:pt x="1407" y="77"/>
                </a:lnTo>
                <a:lnTo>
                  <a:pt x="1408" y="77"/>
                </a:lnTo>
                <a:lnTo>
                  <a:pt x="1408" y="76"/>
                </a:lnTo>
                <a:lnTo>
                  <a:pt x="1409" y="77"/>
                </a:lnTo>
                <a:lnTo>
                  <a:pt x="1409" y="76"/>
                </a:lnTo>
                <a:lnTo>
                  <a:pt x="1409" y="77"/>
                </a:lnTo>
                <a:lnTo>
                  <a:pt x="1410" y="76"/>
                </a:lnTo>
                <a:lnTo>
                  <a:pt x="1410" y="76"/>
                </a:lnTo>
                <a:lnTo>
                  <a:pt x="1411" y="76"/>
                </a:lnTo>
                <a:lnTo>
                  <a:pt x="1411" y="76"/>
                </a:lnTo>
                <a:lnTo>
                  <a:pt x="1411" y="76"/>
                </a:lnTo>
                <a:lnTo>
                  <a:pt x="1412" y="76"/>
                </a:lnTo>
                <a:lnTo>
                  <a:pt x="1412" y="75"/>
                </a:lnTo>
                <a:lnTo>
                  <a:pt x="1414" y="75"/>
                </a:lnTo>
                <a:lnTo>
                  <a:pt x="1414" y="74"/>
                </a:lnTo>
                <a:lnTo>
                  <a:pt x="1414" y="75"/>
                </a:lnTo>
                <a:lnTo>
                  <a:pt x="1415" y="76"/>
                </a:lnTo>
                <a:lnTo>
                  <a:pt x="1415" y="75"/>
                </a:lnTo>
                <a:lnTo>
                  <a:pt x="1416" y="75"/>
                </a:lnTo>
                <a:lnTo>
                  <a:pt x="1416" y="75"/>
                </a:lnTo>
                <a:lnTo>
                  <a:pt x="1416" y="75"/>
                </a:lnTo>
                <a:lnTo>
                  <a:pt x="1417" y="75"/>
                </a:lnTo>
                <a:lnTo>
                  <a:pt x="1417" y="75"/>
                </a:lnTo>
                <a:lnTo>
                  <a:pt x="1418" y="75"/>
                </a:lnTo>
                <a:lnTo>
                  <a:pt x="1418" y="75"/>
                </a:lnTo>
                <a:lnTo>
                  <a:pt x="1418" y="75"/>
                </a:lnTo>
                <a:lnTo>
                  <a:pt x="1419" y="76"/>
                </a:lnTo>
                <a:lnTo>
                  <a:pt x="1419" y="75"/>
                </a:lnTo>
                <a:lnTo>
                  <a:pt x="1420" y="75"/>
                </a:lnTo>
                <a:lnTo>
                  <a:pt x="1420" y="76"/>
                </a:lnTo>
                <a:lnTo>
                  <a:pt x="1421" y="78"/>
                </a:lnTo>
                <a:lnTo>
                  <a:pt x="1421" y="77"/>
                </a:lnTo>
                <a:lnTo>
                  <a:pt x="1421" y="77"/>
                </a:lnTo>
                <a:lnTo>
                  <a:pt x="1423" y="77"/>
                </a:lnTo>
                <a:lnTo>
                  <a:pt x="1423" y="77"/>
                </a:lnTo>
                <a:lnTo>
                  <a:pt x="1424" y="76"/>
                </a:lnTo>
                <a:lnTo>
                  <a:pt x="1424" y="75"/>
                </a:lnTo>
                <a:lnTo>
                  <a:pt x="1424" y="75"/>
                </a:lnTo>
                <a:lnTo>
                  <a:pt x="1425" y="76"/>
                </a:lnTo>
                <a:lnTo>
                  <a:pt x="1425" y="78"/>
                </a:lnTo>
                <a:lnTo>
                  <a:pt x="1426" y="78"/>
                </a:lnTo>
                <a:lnTo>
                  <a:pt x="1426" y="80"/>
                </a:lnTo>
                <a:lnTo>
                  <a:pt x="1426" y="80"/>
                </a:lnTo>
                <a:lnTo>
                  <a:pt x="1427" y="79"/>
                </a:lnTo>
                <a:lnTo>
                  <a:pt x="1427" y="79"/>
                </a:lnTo>
                <a:lnTo>
                  <a:pt x="1428" y="79"/>
                </a:lnTo>
                <a:lnTo>
                  <a:pt x="1428" y="79"/>
                </a:lnTo>
                <a:lnTo>
                  <a:pt x="1428" y="78"/>
                </a:lnTo>
                <a:lnTo>
                  <a:pt x="1429" y="79"/>
                </a:lnTo>
                <a:lnTo>
                  <a:pt x="1429" y="79"/>
                </a:lnTo>
                <a:lnTo>
                  <a:pt x="1430" y="79"/>
                </a:lnTo>
                <a:lnTo>
                  <a:pt x="1430" y="78"/>
                </a:lnTo>
                <a:lnTo>
                  <a:pt x="1430" y="78"/>
                </a:lnTo>
                <a:lnTo>
                  <a:pt x="1431" y="78"/>
                </a:lnTo>
                <a:lnTo>
                  <a:pt x="1431" y="78"/>
                </a:lnTo>
                <a:lnTo>
                  <a:pt x="1433" y="77"/>
                </a:lnTo>
                <a:lnTo>
                  <a:pt x="1433" y="76"/>
                </a:lnTo>
                <a:lnTo>
                  <a:pt x="1433" y="75"/>
                </a:lnTo>
                <a:lnTo>
                  <a:pt x="1434" y="75"/>
                </a:lnTo>
                <a:lnTo>
                  <a:pt x="1434" y="75"/>
                </a:lnTo>
                <a:lnTo>
                  <a:pt x="1435" y="75"/>
                </a:lnTo>
                <a:lnTo>
                  <a:pt x="1435" y="76"/>
                </a:lnTo>
                <a:lnTo>
                  <a:pt x="1436" y="76"/>
                </a:lnTo>
                <a:lnTo>
                  <a:pt x="1436" y="76"/>
                </a:lnTo>
                <a:lnTo>
                  <a:pt x="1436" y="76"/>
                </a:lnTo>
                <a:lnTo>
                  <a:pt x="1437" y="75"/>
                </a:lnTo>
                <a:lnTo>
                  <a:pt x="1437" y="75"/>
                </a:lnTo>
                <a:lnTo>
                  <a:pt x="1438" y="75"/>
                </a:lnTo>
                <a:lnTo>
                  <a:pt x="1438" y="74"/>
                </a:lnTo>
                <a:lnTo>
                  <a:pt x="1438" y="73"/>
                </a:lnTo>
                <a:lnTo>
                  <a:pt x="1439" y="73"/>
                </a:lnTo>
                <a:lnTo>
                  <a:pt x="1439" y="73"/>
                </a:lnTo>
                <a:lnTo>
                  <a:pt x="1440" y="71"/>
                </a:lnTo>
                <a:lnTo>
                  <a:pt x="1440" y="73"/>
                </a:lnTo>
                <a:lnTo>
                  <a:pt x="1440" y="73"/>
                </a:lnTo>
                <a:lnTo>
                  <a:pt x="1442" y="73"/>
                </a:lnTo>
                <a:lnTo>
                  <a:pt x="1442" y="73"/>
                </a:lnTo>
                <a:lnTo>
                  <a:pt x="1443" y="73"/>
                </a:lnTo>
                <a:lnTo>
                  <a:pt x="1443" y="70"/>
                </a:lnTo>
                <a:lnTo>
                  <a:pt x="1443" y="70"/>
                </a:lnTo>
                <a:lnTo>
                  <a:pt x="1444" y="70"/>
                </a:lnTo>
                <a:lnTo>
                  <a:pt x="1444" y="70"/>
                </a:lnTo>
                <a:lnTo>
                  <a:pt x="1445" y="71"/>
                </a:lnTo>
                <a:lnTo>
                  <a:pt x="1445" y="71"/>
                </a:lnTo>
                <a:lnTo>
                  <a:pt x="1445" y="71"/>
                </a:lnTo>
                <a:lnTo>
                  <a:pt x="1446" y="71"/>
                </a:lnTo>
                <a:lnTo>
                  <a:pt x="1446" y="71"/>
                </a:lnTo>
                <a:lnTo>
                  <a:pt x="1447" y="71"/>
                </a:lnTo>
                <a:lnTo>
                  <a:pt x="1447" y="73"/>
                </a:lnTo>
                <a:lnTo>
                  <a:pt x="1447" y="73"/>
                </a:lnTo>
                <a:lnTo>
                  <a:pt x="1448" y="74"/>
                </a:lnTo>
                <a:lnTo>
                  <a:pt x="1448" y="75"/>
                </a:lnTo>
                <a:lnTo>
                  <a:pt x="1449" y="75"/>
                </a:lnTo>
                <a:lnTo>
                  <a:pt x="1449" y="75"/>
                </a:lnTo>
                <a:lnTo>
                  <a:pt x="1451" y="75"/>
                </a:lnTo>
                <a:lnTo>
                  <a:pt x="1451" y="73"/>
                </a:lnTo>
                <a:lnTo>
                  <a:pt x="1451" y="73"/>
                </a:lnTo>
                <a:lnTo>
                  <a:pt x="1452" y="73"/>
                </a:lnTo>
                <a:lnTo>
                  <a:pt x="1452" y="71"/>
                </a:lnTo>
                <a:lnTo>
                  <a:pt x="1453" y="70"/>
                </a:lnTo>
                <a:lnTo>
                  <a:pt x="1453" y="70"/>
                </a:lnTo>
                <a:lnTo>
                  <a:pt x="1453" y="69"/>
                </a:lnTo>
                <a:lnTo>
                  <a:pt x="1454" y="70"/>
                </a:lnTo>
                <a:lnTo>
                  <a:pt x="1454" y="70"/>
                </a:lnTo>
                <a:lnTo>
                  <a:pt x="1455" y="70"/>
                </a:lnTo>
                <a:lnTo>
                  <a:pt x="1455" y="73"/>
                </a:lnTo>
                <a:lnTo>
                  <a:pt x="1455" y="74"/>
                </a:lnTo>
                <a:lnTo>
                  <a:pt x="1456" y="74"/>
                </a:lnTo>
                <a:lnTo>
                  <a:pt x="1456" y="75"/>
                </a:lnTo>
                <a:lnTo>
                  <a:pt x="1457" y="75"/>
                </a:lnTo>
                <a:lnTo>
                  <a:pt x="1457" y="75"/>
                </a:lnTo>
                <a:lnTo>
                  <a:pt x="1457" y="75"/>
                </a:lnTo>
                <a:lnTo>
                  <a:pt x="1458" y="74"/>
                </a:lnTo>
                <a:lnTo>
                  <a:pt x="1458" y="74"/>
                </a:lnTo>
                <a:lnTo>
                  <a:pt x="1460" y="74"/>
                </a:lnTo>
                <a:lnTo>
                  <a:pt x="1460" y="75"/>
                </a:lnTo>
                <a:lnTo>
                  <a:pt x="1460" y="74"/>
                </a:lnTo>
                <a:lnTo>
                  <a:pt x="1461" y="73"/>
                </a:lnTo>
                <a:lnTo>
                  <a:pt x="1461" y="71"/>
                </a:lnTo>
                <a:lnTo>
                  <a:pt x="1462" y="71"/>
                </a:lnTo>
                <a:lnTo>
                  <a:pt x="1462" y="71"/>
                </a:lnTo>
                <a:lnTo>
                  <a:pt x="1462" y="73"/>
                </a:lnTo>
                <a:lnTo>
                  <a:pt x="1463" y="73"/>
                </a:lnTo>
                <a:lnTo>
                  <a:pt x="1463" y="73"/>
                </a:lnTo>
                <a:lnTo>
                  <a:pt x="1464" y="71"/>
                </a:lnTo>
                <a:lnTo>
                  <a:pt x="1464" y="71"/>
                </a:lnTo>
                <a:lnTo>
                  <a:pt x="1465" y="71"/>
                </a:lnTo>
                <a:lnTo>
                  <a:pt x="1465" y="70"/>
                </a:lnTo>
                <a:lnTo>
                  <a:pt x="1465" y="70"/>
                </a:lnTo>
                <a:lnTo>
                  <a:pt x="1466" y="70"/>
                </a:lnTo>
                <a:lnTo>
                  <a:pt x="1466" y="71"/>
                </a:lnTo>
                <a:lnTo>
                  <a:pt x="1467" y="69"/>
                </a:lnTo>
                <a:lnTo>
                  <a:pt x="1467" y="68"/>
                </a:lnTo>
                <a:lnTo>
                  <a:pt x="1467" y="68"/>
                </a:lnTo>
                <a:lnTo>
                  <a:pt x="1469" y="69"/>
                </a:lnTo>
                <a:lnTo>
                  <a:pt x="1469" y="69"/>
                </a:lnTo>
                <a:lnTo>
                  <a:pt x="1470" y="69"/>
                </a:lnTo>
                <a:lnTo>
                  <a:pt x="1470" y="70"/>
                </a:lnTo>
                <a:lnTo>
                  <a:pt x="1470" y="70"/>
                </a:lnTo>
                <a:lnTo>
                  <a:pt x="1471" y="70"/>
                </a:lnTo>
                <a:lnTo>
                  <a:pt x="1471" y="69"/>
                </a:lnTo>
                <a:lnTo>
                  <a:pt x="1472" y="69"/>
                </a:lnTo>
                <a:lnTo>
                  <a:pt x="1472" y="69"/>
                </a:lnTo>
                <a:lnTo>
                  <a:pt x="1472" y="69"/>
                </a:lnTo>
                <a:lnTo>
                  <a:pt x="1473" y="69"/>
                </a:lnTo>
                <a:lnTo>
                  <a:pt x="1473" y="69"/>
                </a:lnTo>
                <a:lnTo>
                  <a:pt x="1474" y="73"/>
                </a:lnTo>
                <a:lnTo>
                  <a:pt x="1474" y="73"/>
                </a:lnTo>
                <a:lnTo>
                  <a:pt x="1474" y="74"/>
                </a:lnTo>
                <a:lnTo>
                  <a:pt x="1475" y="75"/>
                </a:lnTo>
                <a:lnTo>
                  <a:pt x="1475" y="76"/>
                </a:lnTo>
                <a:lnTo>
                  <a:pt x="1476" y="76"/>
                </a:lnTo>
                <a:lnTo>
                  <a:pt x="1476" y="76"/>
                </a:lnTo>
                <a:lnTo>
                  <a:pt x="1478" y="76"/>
                </a:lnTo>
                <a:lnTo>
                  <a:pt x="1478" y="75"/>
                </a:lnTo>
                <a:lnTo>
                  <a:pt x="1478" y="76"/>
                </a:lnTo>
                <a:lnTo>
                  <a:pt x="1479" y="76"/>
                </a:lnTo>
                <a:lnTo>
                  <a:pt x="1479" y="76"/>
                </a:lnTo>
                <a:lnTo>
                  <a:pt x="1480" y="78"/>
                </a:lnTo>
                <a:lnTo>
                  <a:pt x="1480" y="78"/>
                </a:lnTo>
                <a:lnTo>
                  <a:pt x="1480" y="79"/>
                </a:lnTo>
                <a:lnTo>
                  <a:pt x="1481" y="79"/>
                </a:lnTo>
                <a:lnTo>
                  <a:pt x="1481" y="78"/>
                </a:lnTo>
                <a:lnTo>
                  <a:pt x="1482" y="77"/>
                </a:lnTo>
                <a:lnTo>
                  <a:pt x="1482" y="77"/>
                </a:lnTo>
                <a:lnTo>
                  <a:pt x="1482" y="76"/>
                </a:lnTo>
                <a:lnTo>
                  <a:pt x="1483" y="76"/>
                </a:lnTo>
                <a:lnTo>
                  <a:pt x="1483" y="77"/>
                </a:lnTo>
                <a:lnTo>
                  <a:pt x="1484" y="77"/>
                </a:lnTo>
                <a:lnTo>
                  <a:pt x="1484" y="78"/>
                </a:lnTo>
                <a:lnTo>
                  <a:pt x="1484" y="78"/>
                </a:lnTo>
                <a:lnTo>
                  <a:pt x="1485" y="78"/>
                </a:lnTo>
                <a:lnTo>
                  <a:pt x="1485" y="78"/>
                </a:lnTo>
                <a:lnTo>
                  <a:pt x="1487" y="77"/>
                </a:lnTo>
                <a:lnTo>
                  <a:pt x="1487" y="77"/>
                </a:lnTo>
                <a:lnTo>
                  <a:pt x="1487" y="76"/>
                </a:lnTo>
                <a:lnTo>
                  <a:pt x="1488" y="76"/>
                </a:lnTo>
                <a:lnTo>
                  <a:pt x="1488" y="76"/>
                </a:lnTo>
                <a:lnTo>
                  <a:pt x="1489" y="76"/>
                </a:lnTo>
                <a:lnTo>
                  <a:pt x="1489" y="77"/>
                </a:lnTo>
                <a:lnTo>
                  <a:pt x="1489" y="77"/>
                </a:lnTo>
                <a:lnTo>
                  <a:pt x="1490" y="77"/>
                </a:lnTo>
                <a:lnTo>
                  <a:pt x="1490" y="78"/>
                </a:lnTo>
                <a:lnTo>
                  <a:pt x="1491" y="77"/>
                </a:lnTo>
                <a:lnTo>
                  <a:pt x="1491" y="76"/>
                </a:lnTo>
                <a:lnTo>
                  <a:pt x="1492" y="76"/>
                </a:lnTo>
                <a:lnTo>
                  <a:pt x="1492" y="75"/>
                </a:lnTo>
                <a:lnTo>
                  <a:pt x="1492" y="75"/>
                </a:lnTo>
                <a:lnTo>
                  <a:pt x="1493" y="73"/>
                </a:lnTo>
                <a:lnTo>
                  <a:pt x="1493" y="73"/>
                </a:lnTo>
                <a:lnTo>
                  <a:pt x="1494" y="74"/>
                </a:lnTo>
                <a:lnTo>
                  <a:pt x="1494" y="74"/>
                </a:lnTo>
                <a:lnTo>
                  <a:pt x="1494" y="76"/>
                </a:lnTo>
                <a:lnTo>
                  <a:pt x="1496" y="77"/>
                </a:lnTo>
                <a:lnTo>
                  <a:pt x="1496" y="77"/>
                </a:lnTo>
                <a:lnTo>
                  <a:pt x="1497" y="77"/>
                </a:lnTo>
                <a:lnTo>
                  <a:pt x="1497" y="77"/>
                </a:lnTo>
                <a:lnTo>
                  <a:pt x="1497" y="78"/>
                </a:lnTo>
                <a:lnTo>
                  <a:pt x="1498" y="79"/>
                </a:lnTo>
                <a:lnTo>
                  <a:pt x="1498" y="79"/>
                </a:lnTo>
                <a:lnTo>
                  <a:pt x="1499" y="79"/>
                </a:lnTo>
                <a:lnTo>
                  <a:pt x="1499" y="80"/>
                </a:lnTo>
                <a:lnTo>
                  <a:pt x="1499" y="79"/>
                </a:lnTo>
                <a:lnTo>
                  <a:pt x="1500" y="78"/>
                </a:lnTo>
                <a:lnTo>
                  <a:pt x="1500" y="78"/>
                </a:lnTo>
                <a:lnTo>
                  <a:pt x="1501" y="78"/>
                </a:lnTo>
                <a:lnTo>
                  <a:pt x="1501" y="77"/>
                </a:lnTo>
                <a:lnTo>
                  <a:pt x="1501" y="77"/>
                </a:lnTo>
                <a:lnTo>
                  <a:pt x="1502" y="78"/>
                </a:lnTo>
                <a:lnTo>
                  <a:pt x="1502" y="77"/>
                </a:lnTo>
                <a:lnTo>
                  <a:pt x="1503" y="77"/>
                </a:lnTo>
                <a:lnTo>
                  <a:pt x="1503" y="77"/>
                </a:lnTo>
                <a:lnTo>
                  <a:pt x="1503" y="75"/>
                </a:lnTo>
                <a:lnTo>
                  <a:pt x="1505" y="75"/>
                </a:lnTo>
                <a:lnTo>
                  <a:pt x="1505" y="76"/>
                </a:lnTo>
                <a:lnTo>
                  <a:pt x="1506" y="77"/>
                </a:lnTo>
                <a:lnTo>
                  <a:pt x="1506" y="77"/>
                </a:lnTo>
                <a:lnTo>
                  <a:pt x="1507" y="78"/>
                </a:lnTo>
                <a:lnTo>
                  <a:pt x="1507" y="78"/>
                </a:lnTo>
                <a:lnTo>
                  <a:pt x="1507" y="79"/>
                </a:lnTo>
                <a:lnTo>
                  <a:pt x="1508" y="78"/>
                </a:lnTo>
                <a:lnTo>
                  <a:pt x="1508" y="79"/>
                </a:lnTo>
                <a:lnTo>
                  <a:pt x="1509" y="79"/>
                </a:lnTo>
                <a:lnTo>
                  <a:pt x="1509" y="80"/>
                </a:lnTo>
                <a:lnTo>
                  <a:pt x="1509" y="80"/>
                </a:lnTo>
                <a:lnTo>
                  <a:pt x="1510" y="82"/>
                </a:lnTo>
                <a:lnTo>
                  <a:pt x="1510" y="80"/>
                </a:lnTo>
                <a:lnTo>
                  <a:pt x="1511" y="80"/>
                </a:lnTo>
                <a:lnTo>
                  <a:pt x="1511" y="80"/>
                </a:lnTo>
                <a:lnTo>
                  <a:pt x="1511" y="80"/>
                </a:lnTo>
                <a:lnTo>
                  <a:pt x="1512" y="80"/>
                </a:lnTo>
                <a:lnTo>
                  <a:pt x="1512" y="80"/>
                </a:lnTo>
                <a:lnTo>
                  <a:pt x="1514" y="80"/>
                </a:lnTo>
                <a:lnTo>
                  <a:pt x="1514" y="79"/>
                </a:lnTo>
                <a:lnTo>
                  <a:pt x="1514" y="80"/>
                </a:lnTo>
                <a:lnTo>
                  <a:pt x="1515" y="80"/>
                </a:lnTo>
                <a:lnTo>
                  <a:pt x="1515" y="80"/>
                </a:lnTo>
                <a:lnTo>
                  <a:pt x="1516" y="79"/>
                </a:lnTo>
                <a:lnTo>
                  <a:pt x="1516" y="79"/>
                </a:lnTo>
                <a:lnTo>
                  <a:pt x="1516" y="79"/>
                </a:lnTo>
                <a:lnTo>
                  <a:pt x="1517" y="79"/>
                </a:lnTo>
                <a:lnTo>
                  <a:pt x="1517" y="79"/>
                </a:lnTo>
                <a:lnTo>
                  <a:pt x="1518" y="79"/>
                </a:lnTo>
                <a:lnTo>
                  <a:pt x="1518" y="79"/>
                </a:lnTo>
                <a:lnTo>
                  <a:pt x="1518" y="80"/>
                </a:lnTo>
                <a:lnTo>
                  <a:pt x="1519" y="79"/>
                </a:lnTo>
                <a:lnTo>
                  <a:pt x="1519" y="78"/>
                </a:lnTo>
                <a:lnTo>
                  <a:pt x="1520" y="79"/>
                </a:lnTo>
                <a:lnTo>
                  <a:pt x="1520" y="78"/>
                </a:lnTo>
                <a:lnTo>
                  <a:pt x="1521" y="78"/>
                </a:lnTo>
                <a:lnTo>
                  <a:pt x="1521" y="77"/>
                </a:lnTo>
                <a:lnTo>
                  <a:pt x="1521" y="76"/>
                </a:lnTo>
                <a:lnTo>
                  <a:pt x="1523" y="76"/>
                </a:lnTo>
                <a:lnTo>
                  <a:pt x="1523" y="77"/>
                </a:lnTo>
                <a:lnTo>
                  <a:pt x="1524" y="77"/>
                </a:lnTo>
                <a:lnTo>
                  <a:pt x="1524" y="77"/>
                </a:lnTo>
                <a:lnTo>
                  <a:pt x="1524" y="78"/>
                </a:lnTo>
                <a:lnTo>
                  <a:pt x="1525" y="78"/>
                </a:lnTo>
                <a:lnTo>
                  <a:pt x="1525" y="77"/>
                </a:lnTo>
                <a:lnTo>
                  <a:pt x="1526" y="77"/>
                </a:lnTo>
                <a:lnTo>
                  <a:pt x="1526" y="77"/>
                </a:lnTo>
                <a:lnTo>
                  <a:pt x="1526" y="77"/>
                </a:lnTo>
                <a:lnTo>
                  <a:pt x="1527" y="77"/>
                </a:lnTo>
                <a:lnTo>
                  <a:pt x="1527" y="77"/>
                </a:lnTo>
                <a:lnTo>
                  <a:pt x="1528" y="77"/>
                </a:lnTo>
                <a:lnTo>
                  <a:pt x="1528" y="76"/>
                </a:lnTo>
                <a:lnTo>
                  <a:pt x="1528" y="76"/>
                </a:lnTo>
                <a:lnTo>
                  <a:pt x="1529" y="75"/>
                </a:lnTo>
                <a:lnTo>
                  <a:pt x="1529" y="74"/>
                </a:lnTo>
                <a:lnTo>
                  <a:pt x="1530" y="75"/>
                </a:lnTo>
                <a:lnTo>
                  <a:pt x="1530" y="75"/>
                </a:lnTo>
                <a:lnTo>
                  <a:pt x="1530" y="75"/>
                </a:lnTo>
                <a:lnTo>
                  <a:pt x="1532" y="73"/>
                </a:lnTo>
                <a:lnTo>
                  <a:pt x="1532" y="73"/>
                </a:lnTo>
                <a:lnTo>
                  <a:pt x="1533" y="71"/>
                </a:lnTo>
                <a:lnTo>
                  <a:pt x="1533" y="71"/>
                </a:lnTo>
                <a:lnTo>
                  <a:pt x="1533" y="70"/>
                </a:lnTo>
                <a:lnTo>
                  <a:pt x="1534" y="71"/>
                </a:lnTo>
                <a:lnTo>
                  <a:pt x="1534" y="73"/>
                </a:lnTo>
                <a:lnTo>
                  <a:pt x="1535" y="73"/>
                </a:lnTo>
                <a:lnTo>
                  <a:pt x="1535" y="74"/>
                </a:lnTo>
                <a:lnTo>
                  <a:pt x="1536" y="75"/>
                </a:lnTo>
                <a:lnTo>
                  <a:pt x="1536" y="76"/>
                </a:lnTo>
                <a:lnTo>
                  <a:pt x="1536" y="76"/>
                </a:lnTo>
                <a:lnTo>
                  <a:pt x="1537" y="77"/>
                </a:lnTo>
                <a:lnTo>
                  <a:pt x="1537" y="76"/>
                </a:lnTo>
                <a:lnTo>
                  <a:pt x="1538" y="77"/>
                </a:lnTo>
                <a:lnTo>
                  <a:pt x="1538" y="78"/>
                </a:lnTo>
                <a:lnTo>
                  <a:pt x="1538" y="76"/>
                </a:lnTo>
                <a:lnTo>
                  <a:pt x="1539" y="75"/>
                </a:lnTo>
                <a:lnTo>
                  <a:pt x="1539" y="74"/>
                </a:lnTo>
                <a:lnTo>
                  <a:pt x="1541" y="73"/>
                </a:lnTo>
                <a:lnTo>
                  <a:pt x="1541" y="73"/>
                </a:lnTo>
                <a:lnTo>
                  <a:pt x="1541" y="73"/>
                </a:lnTo>
                <a:lnTo>
                  <a:pt x="1542" y="74"/>
                </a:lnTo>
                <a:lnTo>
                  <a:pt x="1542" y="73"/>
                </a:lnTo>
                <a:lnTo>
                  <a:pt x="1543" y="73"/>
                </a:lnTo>
                <a:lnTo>
                  <a:pt x="1543" y="74"/>
                </a:lnTo>
                <a:lnTo>
                  <a:pt x="1543" y="73"/>
                </a:lnTo>
                <a:lnTo>
                  <a:pt x="1544" y="71"/>
                </a:lnTo>
                <a:lnTo>
                  <a:pt x="1544" y="70"/>
                </a:lnTo>
                <a:lnTo>
                  <a:pt x="1545" y="69"/>
                </a:lnTo>
                <a:lnTo>
                  <a:pt x="1545" y="69"/>
                </a:lnTo>
                <a:lnTo>
                  <a:pt x="1545" y="69"/>
                </a:lnTo>
                <a:lnTo>
                  <a:pt x="1546" y="69"/>
                </a:lnTo>
                <a:lnTo>
                  <a:pt x="1546" y="70"/>
                </a:lnTo>
                <a:lnTo>
                  <a:pt x="1547" y="71"/>
                </a:lnTo>
                <a:lnTo>
                  <a:pt x="1547" y="71"/>
                </a:lnTo>
                <a:lnTo>
                  <a:pt x="1548" y="71"/>
                </a:lnTo>
                <a:lnTo>
                  <a:pt x="1548" y="73"/>
                </a:lnTo>
                <a:lnTo>
                  <a:pt x="1548" y="74"/>
                </a:lnTo>
                <a:lnTo>
                  <a:pt x="1550" y="74"/>
                </a:lnTo>
                <a:lnTo>
                  <a:pt x="1550" y="74"/>
                </a:lnTo>
                <a:lnTo>
                  <a:pt x="1551" y="74"/>
                </a:lnTo>
                <a:lnTo>
                  <a:pt x="1551" y="75"/>
                </a:lnTo>
                <a:lnTo>
                  <a:pt x="1551" y="74"/>
                </a:lnTo>
                <a:lnTo>
                  <a:pt x="1552" y="73"/>
                </a:lnTo>
                <a:lnTo>
                  <a:pt x="1552" y="73"/>
                </a:lnTo>
                <a:lnTo>
                  <a:pt x="1553" y="71"/>
                </a:lnTo>
                <a:lnTo>
                  <a:pt x="1553" y="71"/>
                </a:lnTo>
                <a:lnTo>
                  <a:pt x="1553" y="71"/>
                </a:lnTo>
                <a:lnTo>
                  <a:pt x="1554" y="71"/>
                </a:lnTo>
                <a:lnTo>
                  <a:pt x="1554" y="71"/>
                </a:lnTo>
                <a:lnTo>
                  <a:pt x="1555" y="73"/>
                </a:lnTo>
                <a:lnTo>
                  <a:pt x="1555" y="73"/>
                </a:lnTo>
                <a:lnTo>
                  <a:pt x="1555" y="74"/>
                </a:lnTo>
                <a:lnTo>
                  <a:pt x="1556" y="74"/>
                </a:lnTo>
                <a:lnTo>
                  <a:pt x="1556" y="75"/>
                </a:lnTo>
                <a:lnTo>
                  <a:pt x="1557" y="75"/>
                </a:lnTo>
                <a:lnTo>
                  <a:pt x="1557" y="74"/>
                </a:lnTo>
                <a:lnTo>
                  <a:pt x="1557" y="75"/>
                </a:lnTo>
                <a:lnTo>
                  <a:pt x="1559" y="75"/>
                </a:lnTo>
                <a:lnTo>
                  <a:pt x="1559" y="76"/>
                </a:lnTo>
                <a:lnTo>
                  <a:pt x="1560" y="76"/>
                </a:lnTo>
                <a:lnTo>
                  <a:pt x="1560" y="75"/>
                </a:lnTo>
                <a:lnTo>
                  <a:pt x="1560" y="76"/>
                </a:lnTo>
                <a:lnTo>
                  <a:pt x="1561" y="75"/>
                </a:lnTo>
                <a:lnTo>
                  <a:pt x="1561" y="75"/>
                </a:lnTo>
                <a:lnTo>
                  <a:pt x="1562" y="74"/>
                </a:lnTo>
                <a:lnTo>
                  <a:pt x="1562" y="74"/>
                </a:lnTo>
                <a:lnTo>
                  <a:pt x="1563" y="73"/>
                </a:lnTo>
                <a:lnTo>
                  <a:pt x="1563" y="74"/>
                </a:lnTo>
                <a:lnTo>
                  <a:pt x="1563" y="74"/>
                </a:lnTo>
                <a:lnTo>
                  <a:pt x="1564" y="73"/>
                </a:lnTo>
                <a:lnTo>
                  <a:pt x="1564" y="73"/>
                </a:lnTo>
                <a:lnTo>
                  <a:pt x="1565" y="74"/>
                </a:lnTo>
                <a:lnTo>
                  <a:pt x="1565" y="75"/>
                </a:lnTo>
                <a:lnTo>
                  <a:pt x="1565" y="75"/>
                </a:lnTo>
                <a:lnTo>
                  <a:pt x="1566" y="75"/>
                </a:lnTo>
                <a:lnTo>
                  <a:pt x="1566" y="76"/>
                </a:lnTo>
                <a:lnTo>
                  <a:pt x="1568" y="76"/>
                </a:lnTo>
                <a:lnTo>
                  <a:pt x="1568" y="75"/>
                </a:lnTo>
                <a:lnTo>
                  <a:pt x="1568" y="76"/>
                </a:lnTo>
                <a:lnTo>
                  <a:pt x="1569" y="76"/>
                </a:lnTo>
                <a:lnTo>
                  <a:pt x="1569" y="75"/>
                </a:lnTo>
                <a:lnTo>
                  <a:pt x="1570" y="75"/>
                </a:lnTo>
                <a:lnTo>
                  <a:pt x="1570" y="74"/>
                </a:lnTo>
                <a:lnTo>
                  <a:pt x="1570" y="73"/>
                </a:lnTo>
                <a:lnTo>
                  <a:pt x="1571" y="71"/>
                </a:lnTo>
                <a:lnTo>
                  <a:pt x="1571" y="71"/>
                </a:lnTo>
                <a:lnTo>
                  <a:pt x="1572" y="73"/>
                </a:lnTo>
                <a:lnTo>
                  <a:pt x="1572" y="73"/>
                </a:lnTo>
                <a:lnTo>
                  <a:pt x="1572" y="74"/>
                </a:lnTo>
                <a:lnTo>
                  <a:pt x="1573" y="74"/>
                </a:lnTo>
                <a:lnTo>
                  <a:pt x="1573" y="75"/>
                </a:lnTo>
                <a:lnTo>
                  <a:pt x="1574" y="75"/>
                </a:lnTo>
                <a:lnTo>
                  <a:pt x="1574" y="75"/>
                </a:lnTo>
                <a:lnTo>
                  <a:pt x="1574" y="76"/>
                </a:lnTo>
                <a:lnTo>
                  <a:pt x="1575" y="77"/>
                </a:lnTo>
                <a:lnTo>
                  <a:pt x="1575" y="77"/>
                </a:lnTo>
                <a:lnTo>
                  <a:pt x="1577" y="77"/>
                </a:lnTo>
                <a:lnTo>
                  <a:pt x="1577" y="78"/>
                </a:lnTo>
                <a:lnTo>
                  <a:pt x="1578" y="79"/>
                </a:lnTo>
                <a:lnTo>
                  <a:pt x="1578" y="78"/>
                </a:lnTo>
                <a:lnTo>
                  <a:pt x="1578" y="78"/>
                </a:lnTo>
                <a:lnTo>
                  <a:pt x="1579" y="77"/>
                </a:lnTo>
                <a:lnTo>
                  <a:pt x="1579" y="77"/>
                </a:lnTo>
                <a:lnTo>
                  <a:pt x="1580" y="76"/>
                </a:lnTo>
                <a:lnTo>
                  <a:pt x="1580" y="76"/>
                </a:lnTo>
                <a:lnTo>
                  <a:pt x="1580" y="76"/>
                </a:lnTo>
                <a:lnTo>
                  <a:pt x="1581" y="75"/>
                </a:lnTo>
                <a:lnTo>
                  <a:pt x="1581" y="75"/>
                </a:lnTo>
                <a:lnTo>
                  <a:pt x="1582" y="75"/>
                </a:lnTo>
                <a:lnTo>
                  <a:pt x="1582" y="75"/>
                </a:lnTo>
                <a:lnTo>
                  <a:pt x="1582" y="75"/>
                </a:lnTo>
                <a:lnTo>
                  <a:pt x="1583" y="75"/>
                </a:lnTo>
                <a:lnTo>
                  <a:pt x="1583" y="75"/>
                </a:lnTo>
                <a:lnTo>
                  <a:pt x="1584" y="75"/>
                </a:lnTo>
                <a:lnTo>
                  <a:pt x="1584" y="75"/>
                </a:lnTo>
                <a:lnTo>
                  <a:pt x="1584" y="74"/>
                </a:lnTo>
                <a:lnTo>
                  <a:pt x="1586" y="74"/>
                </a:lnTo>
                <a:lnTo>
                  <a:pt x="1586" y="75"/>
                </a:lnTo>
                <a:lnTo>
                  <a:pt x="1587" y="75"/>
                </a:lnTo>
                <a:lnTo>
                  <a:pt x="1587" y="75"/>
                </a:lnTo>
                <a:lnTo>
                  <a:pt x="1587" y="75"/>
                </a:lnTo>
                <a:lnTo>
                  <a:pt x="1588" y="76"/>
                </a:lnTo>
                <a:lnTo>
                  <a:pt x="1588" y="77"/>
                </a:lnTo>
                <a:lnTo>
                  <a:pt x="1589" y="76"/>
                </a:lnTo>
                <a:lnTo>
                  <a:pt x="1589" y="75"/>
                </a:lnTo>
                <a:lnTo>
                  <a:pt x="1589" y="75"/>
                </a:lnTo>
                <a:lnTo>
                  <a:pt x="1590" y="76"/>
                </a:lnTo>
                <a:lnTo>
                  <a:pt x="1590" y="77"/>
                </a:lnTo>
                <a:lnTo>
                  <a:pt x="1591" y="77"/>
                </a:lnTo>
                <a:lnTo>
                  <a:pt x="1591" y="77"/>
                </a:lnTo>
                <a:lnTo>
                  <a:pt x="1592" y="78"/>
                </a:lnTo>
                <a:lnTo>
                  <a:pt x="1592" y="76"/>
                </a:lnTo>
                <a:lnTo>
                  <a:pt x="1592" y="76"/>
                </a:lnTo>
                <a:lnTo>
                  <a:pt x="1593" y="76"/>
                </a:lnTo>
                <a:lnTo>
                  <a:pt x="1593" y="76"/>
                </a:lnTo>
                <a:lnTo>
                  <a:pt x="1595" y="76"/>
                </a:lnTo>
                <a:lnTo>
                  <a:pt x="1595" y="75"/>
                </a:lnTo>
                <a:lnTo>
                  <a:pt x="1595" y="76"/>
                </a:lnTo>
                <a:lnTo>
                  <a:pt x="1596" y="76"/>
                </a:lnTo>
                <a:lnTo>
                  <a:pt x="1596" y="76"/>
                </a:lnTo>
                <a:lnTo>
                  <a:pt x="1597" y="76"/>
                </a:lnTo>
                <a:lnTo>
                  <a:pt x="1597" y="76"/>
                </a:lnTo>
                <a:lnTo>
                  <a:pt x="1597" y="77"/>
                </a:lnTo>
                <a:lnTo>
                  <a:pt x="1598" y="78"/>
                </a:lnTo>
                <a:lnTo>
                  <a:pt x="1598" y="78"/>
                </a:lnTo>
                <a:lnTo>
                  <a:pt x="1599" y="78"/>
                </a:lnTo>
                <a:lnTo>
                  <a:pt x="1599" y="78"/>
                </a:lnTo>
                <a:lnTo>
                  <a:pt x="1599" y="78"/>
                </a:lnTo>
                <a:lnTo>
                  <a:pt x="1600" y="78"/>
                </a:lnTo>
                <a:lnTo>
                  <a:pt x="1600" y="79"/>
                </a:lnTo>
                <a:lnTo>
                  <a:pt x="1601" y="79"/>
                </a:lnTo>
                <a:lnTo>
                  <a:pt x="1601" y="79"/>
                </a:lnTo>
                <a:lnTo>
                  <a:pt x="1601" y="78"/>
                </a:lnTo>
                <a:lnTo>
                  <a:pt x="1602" y="76"/>
                </a:lnTo>
                <a:lnTo>
                  <a:pt x="1602" y="76"/>
                </a:lnTo>
                <a:lnTo>
                  <a:pt x="1604" y="76"/>
                </a:lnTo>
                <a:lnTo>
                  <a:pt x="1604" y="75"/>
                </a:lnTo>
                <a:lnTo>
                  <a:pt x="1605" y="76"/>
                </a:lnTo>
                <a:lnTo>
                  <a:pt x="1605" y="76"/>
                </a:lnTo>
                <a:lnTo>
                  <a:pt x="1605" y="77"/>
                </a:lnTo>
                <a:lnTo>
                  <a:pt x="1606" y="77"/>
                </a:lnTo>
                <a:lnTo>
                  <a:pt x="1606" y="77"/>
                </a:lnTo>
                <a:lnTo>
                  <a:pt x="1607" y="76"/>
                </a:lnTo>
                <a:lnTo>
                  <a:pt x="1607" y="75"/>
                </a:lnTo>
                <a:lnTo>
                  <a:pt x="1607" y="74"/>
                </a:lnTo>
                <a:lnTo>
                  <a:pt x="1608" y="74"/>
                </a:lnTo>
                <a:lnTo>
                  <a:pt x="1608" y="74"/>
                </a:lnTo>
                <a:lnTo>
                  <a:pt x="1609" y="75"/>
                </a:lnTo>
                <a:lnTo>
                  <a:pt x="1609" y="75"/>
                </a:lnTo>
                <a:lnTo>
                  <a:pt x="1609" y="75"/>
                </a:lnTo>
                <a:lnTo>
                  <a:pt x="1610" y="75"/>
                </a:lnTo>
                <a:lnTo>
                  <a:pt x="1610" y="74"/>
                </a:lnTo>
                <a:lnTo>
                  <a:pt x="1611" y="74"/>
                </a:lnTo>
                <a:lnTo>
                  <a:pt x="1611" y="75"/>
                </a:lnTo>
                <a:lnTo>
                  <a:pt x="1611" y="75"/>
                </a:lnTo>
                <a:lnTo>
                  <a:pt x="1613" y="76"/>
                </a:lnTo>
                <a:lnTo>
                  <a:pt x="1613" y="76"/>
                </a:lnTo>
                <a:lnTo>
                  <a:pt x="1614" y="76"/>
                </a:lnTo>
                <a:lnTo>
                  <a:pt x="1614" y="76"/>
                </a:lnTo>
                <a:lnTo>
                  <a:pt x="1614" y="76"/>
                </a:lnTo>
                <a:lnTo>
                  <a:pt x="1615" y="75"/>
                </a:lnTo>
                <a:lnTo>
                  <a:pt x="1615" y="74"/>
                </a:lnTo>
                <a:lnTo>
                  <a:pt x="1616" y="73"/>
                </a:lnTo>
                <a:lnTo>
                  <a:pt x="1616" y="73"/>
                </a:lnTo>
                <a:lnTo>
                  <a:pt x="1616" y="73"/>
                </a:lnTo>
                <a:lnTo>
                  <a:pt x="1617" y="71"/>
                </a:lnTo>
                <a:lnTo>
                  <a:pt x="1617" y="70"/>
                </a:lnTo>
                <a:lnTo>
                  <a:pt x="1618" y="69"/>
                </a:lnTo>
                <a:lnTo>
                  <a:pt x="1618" y="70"/>
                </a:lnTo>
                <a:lnTo>
                  <a:pt x="1619" y="70"/>
                </a:lnTo>
                <a:lnTo>
                  <a:pt x="1619" y="71"/>
                </a:lnTo>
                <a:lnTo>
                  <a:pt x="1619" y="70"/>
                </a:lnTo>
                <a:lnTo>
                  <a:pt x="1620" y="70"/>
                </a:lnTo>
                <a:lnTo>
                  <a:pt x="1620" y="71"/>
                </a:lnTo>
                <a:lnTo>
                  <a:pt x="1622" y="70"/>
                </a:lnTo>
                <a:lnTo>
                  <a:pt x="1622" y="70"/>
                </a:lnTo>
                <a:lnTo>
                  <a:pt x="1622" y="70"/>
                </a:lnTo>
                <a:lnTo>
                  <a:pt x="1623" y="69"/>
                </a:lnTo>
                <a:lnTo>
                  <a:pt x="1623" y="69"/>
                </a:lnTo>
                <a:lnTo>
                  <a:pt x="1624" y="68"/>
                </a:lnTo>
                <a:lnTo>
                  <a:pt x="1624" y="69"/>
                </a:lnTo>
                <a:lnTo>
                  <a:pt x="1624" y="69"/>
                </a:lnTo>
                <a:lnTo>
                  <a:pt x="1625" y="69"/>
                </a:lnTo>
                <a:lnTo>
                  <a:pt x="1625" y="69"/>
                </a:lnTo>
                <a:lnTo>
                  <a:pt x="1626" y="70"/>
                </a:lnTo>
                <a:lnTo>
                  <a:pt x="1626" y="69"/>
                </a:lnTo>
                <a:lnTo>
                  <a:pt x="1626" y="69"/>
                </a:lnTo>
                <a:lnTo>
                  <a:pt x="1627" y="69"/>
                </a:lnTo>
                <a:lnTo>
                  <a:pt x="1627" y="68"/>
                </a:lnTo>
                <a:lnTo>
                  <a:pt x="1628" y="67"/>
                </a:lnTo>
                <a:lnTo>
                  <a:pt x="1628" y="66"/>
                </a:lnTo>
                <a:lnTo>
                  <a:pt x="1628" y="66"/>
                </a:lnTo>
                <a:lnTo>
                  <a:pt x="1629" y="66"/>
                </a:lnTo>
                <a:lnTo>
                  <a:pt x="1629" y="66"/>
                </a:lnTo>
                <a:lnTo>
                  <a:pt x="1631" y="67"/>
                </a:lnTo>
                <a:lnTo>
                  <a:pt x="1631" y="67"/>
                </a:lnTo>
                <a:lnTo>
                  <a:pt x="1631" y="68"/>
                </a:lnTo>
                <a:lnTo>
                  <a:pt x="1632" y="68"/>
                </a:lnTo>
                <a:lnTo>
                  <a:pt x="1632" y="69"/>
                </a:lnTo>
                <a:lnTo>
                  <a:pt x="1633" y="71"/>
                </a:lnTo>
                <a:lnTo>
                  <a:pt x="1633" y="73"/>
                </a:lnTo>
                <a:lnTo>
                  <a:pt x="1634" y="71"/>
                </a:lnTo>
                <a:lnTo>
                  <a:pt x="1634" y="70"/>
                </a:lnTo>
                <a:lnTo>
                  <a:pt x="1634" y="70"/>
                </a:lnTo>
                <a:lnTo>
                  <a:pt x="1635" y="70"/>
                </a:lnTo>
                <a:lnTo>
                  <a:pt x="1635" y="69"/>
                </a:lnTo>
                <a:lnTo>
                  <a:pt x="1636" y="68"/>
                </a:lnTo>
                <a:lnTo>
                  <a:pt x="1636" y="67"/>
                </a:lnTo>
                <a:lnTo>
                  <a:pt x="1636" y="67"/>
                </a:lnTo>
                <a:lnTo>
                  <a:pt x="1637" y="67"/>
                </a:lnTo>
                <a:lnTo>
                  <a:pt x="1637" y="67"/>
                </a:lnTo>
                <a:lnTo>
                  <a:pt x="1638" y="69"/>
                </a:lnTo>
                <a:lnTo>
                  <a:pt x="1638" y="69"/>
                </a:lnTo>
                <a:lnTo>
                  <a:pt x="1638" y="70"/>
                </a:lnTo>
                <a:lnTo>
                  <a:pt x="1640" y="70"/>
                </a:lnTo>
                <a:lnTo>
                  <a:pt x="1640" y="70"/>
                </a:lnTo>
                <a:lnTo>
                  <a:pt x="1641" y="70"/>
                </a:lnTo>
                <a:lnTo>
                  <a:pt x="1641" y="70"/>
                </a:lnTo>
                <a:lnTo>
                  <a:pt x="1641" y="71"/>
                </a:lnTo>
                <a:lnTo>
                  <a:pt x="1642" y="73"/>
                </a:lnTo>
                <a:lnTo>
                  <a:pt x="1642" y="71"/>
                </a:lnTo>
                <a:lnTo>
                  <a:pt x="1643" y="69"/>
                </a:lnTo>
                <a:lnTo>
                  <a:pt x="1643" y="68"/>
                </a:lnTo>
                <a:lnTo>
                  <a:pt x="1643" y="66"/>
                </a:lnTo>
                <a:lnTo>
                  <a:pt x="1644" y="65"/>
                </a:lnTo>
                <a:lnTo>
                  <a:pt x="1644" y="65"/>
                </a:lnTo>
                <a:lnTo>
                  <a:pt x="1645" y="64"/>
                </a:lnTo>
                <a:lnTo>
                  <a:pt x="1645" y="65"/>
                </a:lnTo>
                <a:lnTo>
                  <a:pt x="1645" y="65"/>
                </a:lnTo>
                <a:lnTo>
                  <a:pt x="1646" y="66"/>
                </a:lnTo>
                <a:lnTo>
                  <a:pt x="1646" y="67"/>
                </a:lnTo>
                <a:lnTo>
                  <a:pt x="1647" y="67"/>
                </a:lnTo>
                <a:lnTo>
                  <a:pt x="1647" y="67"/>
                </a:lnTo>
                <a:lnTo>
                  <a:pt x="1649" y="66"/>
                </a:lnTo>
                <a:lnTo>
                  <a:pt x="1649" y="66"/>
                </a:lnTo>
                <a:lnTo>
                  <a:pt x="1649" y="66"/>
                </a:lnTo>
                <a:lnTo>
                  <a:pt x="1650" y="67"/>
                </a:lnTo>
                <a:lnTo>
                  <a:pt x="1650" y="68"/>
                </a:lnTo>
                <a:lnTo>
                  <a:pt x="1651" y="68"/>
                </a:lnTo>
                <a:lnTo>
                  <a:pt x="1651" y="67"/>
                </a:lnTo>
                <a:lnTo>
                  <a:pt x="1651" y="68"/>
                </a:lnTo>
                <a:lnTo>
                  <a:pt x="1652" y="68"/>
                </a:lnTo>
                <a:lnTo>
                  <a:pt x="1652" y="69"/>
                </a:lnTo>
                <a:lnTo>
                  <a:pt x="1653" y="69"/>
                </a:lnTo>
                <a:lnTo>
                  <a:pt x="1653" y="69"/>
                </a:lnTo>
                <a:lnTo>
                  <a:pt x="1653" y="68"/>
                </a:lnTo>
                <a:lnTo>
                  <a:pt x="1654" y="68"/>
                </a:lnTo>
                <a:lnTo>
                  <a:pt x="1654" y="70"/>
                </a:lnTo>
                <a:lnTo>
                  <a:pt x="1655" y="69"/>
                </a:lnTo>
                <a:lnTo>
                  <a:pt x="1655" y="69"/>
                </a:lnTo>
                <a:lnTo>
                  <a:pt x="1655" y="69"/>
                </a:lnTo>
                <a:lnTo>
                  <a:pt x="1656" y="69"/>
                </a:lnTo>
                <a:lnTo>
                  <a:pt x="1656" y="69"/>
                </a:lnTo>
                <a:lnTo>
                  <a:pt x="1658" y="69"/>
                </a:lnTo>
                <a:lnTo>
                  <a:pt x="1658" y="68"/>
                </a:lnTo>
                <a:lnTo>
                  <a:pt x="1658" y="68"/>
                </a:lnTo>
                <a:lnTo>
                  <a:pt x="1659" y="68"/>
                </a:lnTo>
                <a:lnTo>
                  <a:pt x="1659" y="67"/>
                </a:lnTo>
                <a:lnTo>
                  <a:pt x="1660" y="66"/>
                </a:lnTo>
                <a:lnTo>
                  <a:pt x="1660" y="66"/>
                </a:lnTo>
                <a:lnTo>
                  <a:pt x="1661" y="66"/>
                </a:lnTo>
                <a:lnTo>
                  <a:pt x="1661" y="68"/>
                </a:lnTo>
                <a:lnTo>
                  <a:pt x="1661" y="68"/>
                </a:lnTo>
                <a:lnTo>
                  <a:pt x="1662" y="68"/>
                </a:lnTo>
                <a:lnTo>
                  <a:pt x="1662" y="68"/>
                </a:lnTo>
                <a:lnTo>
                  <a:pt x="1663" y="68"/>
                </a:lnTo>
                <a:lnTo>
                  <a:pt x="1663" y="67"/>
                </a:lnTo>
                <a:lnTo>
                  <a:pt x="1663" y="67"/>
                </a:lnTo>
                <a:lnTo>
                  <a:pt x="1664" y="66"/>
                </a:lnTo>
                <a:lnTo>
                  <a:pt x="1664" y="66"/>
                </a:lnTo>
                <a:lnTo>
                  <a:pt x="1665" y="67"/>
                </a:lnTo>
                <a:lnTo>
                  <a:pt x="1665" y="67"/>
                </a:lnTo>
                <a:lnTo>
                  <a:pt x="1665" y="66"/>
                </a:lnTo>
                <a:lnTo>
                  <a:pt x="1667" y="67"/>
                </a:lnTo>
                <a:lnTo>
                  <a:pt x="1667" y="69"/>
                </a:lnTo>
                <a:lnTo>
                  <a:pt x="1668" y="68"/>
                </a:lnTo>
                <a:lnTo>
                  <a:pt x="1668" y="69"/>
                </a:lnTo>
                <a:lnTo>
                  <a:pt x="1668" y="68"/>
                </a:lnTo>
                <a:lnTo>
                  <a:pt x="1669" y="67"/>
                </a:lnTo>
                <a:lnTo>
                  <a:pt x="1669" y="66"/>
                </a:lnTo>
                <a:lnTo>
                  <a:pt x="1670" y="65"/>
                </a:lnTo>
                <a:lnTo>
                  <a:pt x="1670" y="67"/>
                </a:lnTo>
                <a:lnTo>
                  <a:pt x="1670" y="66"/>
                </a:lnTo>
                <a:lnTo>
                  <a:pt x="1671" y="65"/>
                </a:lnTo>
                <a:lnTo>
                  <a:pt x="1671" y="65"/>
                </a:lnTo>
                <a:lnTo>
                  <a:pt x="1672" y="65"/>
                </a:lnTo>
                <a:lnTo>
                  <a:pt x="1672" y="65"/>
                </a:lnTo>
                <a:lnTo>
                  <a:pt x="1672" y="67"/>
                </a:lnTo>
                <a:lnTo>
                  <a:pt x="1673" y="67"/>
                </a:lnTo>
                <a:lnTo>
                  <a:pt x="1673" y="68"/>
                </a:lnTo>
                <a:lnTo>
                  <a:pt x="1674" y="67"/>
                </a:lnTo>
                <a:lnTo>
                  <a:pt x="1674" y="67"/>
                </a:lnTo>
                <a:lnTo>
                  <a:pt x="1676" y="67"/>
                </a:lnTo>
                <a:lnTo>
                  <a:pt x="1676" y="67"/>
                </a:lnTo>
                <a:lnTo>
                  <a:pt x="1676" y="67"/>
                </a:lnTo>
                <a:lnTo>
                  <a:pt x="1677" y="67"/>
                </a:lnTo>
                <a:lnTo>
                  <a:pt x="1677" y="67"/>
                </a:lnTo>
                <a:lnTo>
                  <a:pt x="1678" y="68"/>
                </a:lnTo>
                <a:lnTo>
                  <a:pt x="1678" y="69"/>
                </a:lnTo>
                <a:lnTo>
                  <a:pt x="1678" y="69"/>
                </a:lnTo>
                <a:lnTo>
                  <a:pt x="1679" y="69"/>
                </a:lnTo>
                <a:lnTo>
                  <a:pt x="1679" y="68"/>
                </a:lnTo>
                <a:lnTo>
                  <a:pt x="1680" y="68"/>
                </a:lnTo>
                <a:lnTo>
                  <a:pt x="1680" y="69"/>
                </a:lnTo>
                <a:lnTo>
                  <a:pt x="1680" y="69"/>
                </a:lnTo>
                <a:lnTo>
                  <a:pt x="1681" y="70"/>
                </a:lnTo>
                <a:lnTo>
                  <a:pt x="1681" y="71"/>
                </a:lnTo>
                <a:lnTo>
                  <a:pt x="1682" y="71"/>
                </a:lnTo>
                <a:lnTo>
                  <a:pt x="1682" y="73"/>
                </a:lnTo>
                <a:lnTo>
                  <a:pt x="1682" y="73"/>
                </a:lnTo>
                <a:lnTo>
                  <a:pt x="1683" y="73"/>
                </a:lnTo>
                <a:lnTo>
                  <a:pt x="1683" y="73"/>
                </a:lnTo>
                <a:lnTo>
                  <a:pt x="1685" y="71"/>
                </a:lnTo>
                <a:lnTo>
                  <a:pt x="1685" y="70"/>
                </a:lnTo>
                <a:lnTo>
                  <a:pt x="1685" y="69"/>
                </a:lnTo>
                <a:lnTo>
                  <a:pt x="1686" y="69"/>
                </a:lnTo>
                <a:lnTo>
                  <a:pt x="1686" y="69"/>
                </a:lnTo>
                <a:lnTo>
                  <a:pt x="1687" y="68"/>
                </a:lnTo>
                <a:lnTo>
                  <a:pt x="1687" y="68"/>
                </a:lnTo>
                <a:lnTo>
                  <a:pt x="1687" y="68"/>
                </a:lnTo>
                <a:lnTo>
                  <a:pt x="1688" y="68"/>
                </a:lnTo>
                <a:lnTo>
                  <a:pt x="1688" y="70"/>
                </a:lnTo>
                <a:lnTo>
                  <a:pt x="1689" y="71"/>
                </a:lnTo>
                <a:lnTo>
                  <a:pt x="1689" y="73"/>
                </a:lnTo>
                <a:lnTo>
                  <a:pt x="1690" y="73"/>
                </a:lnTo>
                <a:lnTo>
                  <a:pt x="1690" y="73"/>
                </a:lnTo>
                <a:lnTo>
                  <a:pt x="1690" y="71"/>
                </a:lnTo>
                <a:lnTo>
                  <a:pt x="1691" y="70"/>
                </a:lnTo>
                <a:lnTo>
                  <a:pt x="1691" y="70"/>
                </a:lnTo>
                <a:lnTo>
                  <a:pt x="1692" y="71"/>
                </a:lnTo>
                <a:lnTo>
                  <a:pt x="1692" y="71"/>
                </a:lnTo>
                <a:lnTo>
                  <a:pt x="1692" y="71"/>
                </a:lnTo>
                <a:lnTo>
                  <a:pt x="1694" y="73"/>
                </a:lnTo>
                <a:lnTo>
                  <a:pt x="1694" y="71"/>
                </a:lnTo>
                <a:lnTo>
                  <a:pt x="1695" y="71"/>
                </a:lnTo>
                <a:lnTo>
                  <a:pt x="1695" y="70"/>
                </a:lnTo>
                <a:lnTo>
                  <a:pt x="1695" y="70"/>
                </a:lnTo>
                <a:lnTo>
                  <a:pt x="1696" y="70"/>
                </a:lnTo>
                <a:lnTo>
                  <a:pt x="1696" y="69"/>
                </a:lnTo>
                <a:lnTo>
                  <a:pt x="1697" y="69"/>
                </a:lnTo>
                <a:lnTo>
                  <a:pt x="1697" y="69"/>
                </a:lnTo>
                <a:lnTo>
                  <a:pt x="1697" y="69"/>
                </a:lnTo>
                <a:lnTo>
                  <a:pt x="1698" y="70"/>
                </a:lnTo>
                <a:lnTo>
                  <a:pt x="1698" y="70"/>
                </a:lnTo>
                <a:lnTo>
                  <a:pt x="1699" y="70"/>
                </a:lnTo>
                <a:lnTo>
                  <a:pt x="1699" y="70"/>
                </a:lnTo>
                <a:lnTo>
                  <a:pt x="1699" y="70"/>
                </a:lnTo>
                <a:lnTo>
                  <a:pt x="1700" y="69"/>
                </a:lnTo>
                <a:lnTo>
                  <a:pt x="1700" y="69"/>
                </a:lnTo>
                <a:lnTo>
                  <a:pt x="1701" y="69"/>
                </a:lnTo>
                <a:lnTo>
                  <a:pt x="1701" y="70"/>
                </a:lnTo>
                <a:lnTo>
                  <a:pt x="1701" y="71"/>
                </a:lnTo>
                <a:lnTo>
                  <a:pt x="1703" y="69"/>
                </a:lnTo>
                <a:lnTo>
                  <a:pt x="1703" y="69"/>
                </a:lnTo>
                <a:lnTo>
                  <a:pt x="1704" y="69"/>
                </a:lnTo>
                <a:lnTo>
                  <a:pt x="1704" y="69"/>
                </a:lnTo>
                <a:lnTo>
                  <a:pt x="1705" y="69"/>
                </a:lnTo>
                <a:lnTo>
                  <a:pt x="1705" y="68"/>
                </a:lnTo>
                <a:lnTo>
                  <a:pt x="1705" y="69"/>
                </a:lnTo>
                <a:lnTo>
                  <a:pt x="1706" y="69"/>
                </a:lnTo>
                <a:lnTo>
                  <a:pt x="1706" y="69"/>
                </a:lnTo>
                <a:lnTo>
                  <a:pt x="1707" y="69"/>
                </a:lnTo>
                <a:lnTo>
                  <a:pt x="1707" y="70"/>
                </a:lnTo>
                <a:lnTo>
                  <a:pt x="1707" y="70"/>
                </a:lnTo>
                <a:lnTo>
                  <a:pt x="1708" y="70"/>
                </a:lnTo>
                <a:lnTo>
                  <a:pt x="1708" y="70"/>
                </a:lnTo>
                <a:lnTo>
                  <a:pt x="1709" y="71"/>
                </a:lnTo>
                <a:lnTo>
                  <a:pt x="1709" y="70"/>
                </a:lnTo>
                <a:lnTo>
                  <a:pt x="1709" y="69"/>
                </a:lnTo>
                <a:lnTo>
                  <a:pt x="1710" y="69"/>
                </a:lnTo>
                <a:lnTo>
                  <a:pt x="1710" y="68"/>
                </a:lnTo>
                <a:lnTo>
                  <a:pt x="1712" y="67"/>
                </a:lnTo>
                <a:lnTo>
                  <a:pt x="1712" y="67"/>
                </a:lnTo>
                <a:lnTo>
                  <a:pt x="1712" y="68"/>
                </a:lnTo>
                <a:lnTo>
                  <a:pt x="1713" y="68"/>
                </a:lnTo>
                <a:lnTo>
                  <a:pt x="1713" y="67"/>
                </a:lnTo>
                <a:lnTo>
                  <a:pt x="1714" y="66"/>
                </a:lnTo>
                <a:lnTo>
                  <a:pt x="1714" y="67"/>
                </a:lnTo>
                <a:lnTo>
                  <a:pt x="1714" y="67"/>
                </a:lnTo>
                <a:lnTo>
                  <a:pt x="1715" y="66"/>
                </a:lnTo>
                <a:lnTo>
                  <a:pt x="1715" y="67"/>
                </a:lnTo>
                <a:lnTo>
                  <a:pt x="1716" y="67"/>
                </a:lnTo>
                <a:lnTo>
                  <a:pt x="1716" y="69"/>
                </a:lnTo>
                <a:lnTo>
                  <a:pt x="1716" y="69"/>
                </a:lnTo>
                <a:lnTo>
                  <a:pt x="1717" y="69"/>
                </a:lnTo>
                <a:lnTo>
                  <a:pt x="1717" y="68"/>
                </a:lnTo>
                <a:lnTo>
                  <a:pt x="1718" y="67"/>
                </a:lnTo>
                <a:lnTo>
                  <a:pt x="1718" y="66"/>
                </a:lnTo>
                <a:lnTo>
                  <a:pt x="1719" y="65"/>
                </a:lnTo>
                <a:lnTo>
                  <a:pt x="1719" y="65"/>
                </a:lnTo>
                <a:lnTo>
                  <a:pt x="1719" y="64"/>
                </a:lnTo>
                <a:lnTo>
                  <a:pt x="1721" y="65"/>
                </a:lnTo>
                <a:lnTo>
                  <a:pt x="1721" y="65"/>
                </a:lnTo>
                <a:lnTo>
                  <a:pt x="1722" y="64"/>
                </a:lnTo>
                <a:lnTo>
                  <a:pt x="1722" y="65"/>
                </a:lnTo>
                <a:lnTo>
                  <a:pt x="1722" y="65"/>
                </a:lnTo>
                <a:lnTo>
                  <a:pt x="1723" y="65"/>
                </a:lnTo>
                <a:lnTo>
                  <a:pt x="1723" y="65"/>
                </a:lnTo>
                <a:lnTo>
                  <a:pt x="1724" y="62"/>
                </a:lnTo>
                <a:lnTo>
                  <a:pt x="1724" y="62"/>
                </a:lnTo>
                <a:lnTo>
                  <a:pt x="1724" y="61"/>
                </a:lnTo>
                <a:lnTo>
                  <a:pt x="1725" y="62"/>
                </a:lnTo>
                <a:lnTo>
                  <a:pt x="1725" y="61"/>
                </a:lnTo>
                <a:lnTo>
                  <a:pt x="1726" y="61"/>
                </a:lnTo>
                <a:lnTo>
                  <a:pt x="1726" y="60"/>
                </a:lnTo>
                <a:lnTo>
                  <a:pt x="1726" y="60"/>
                </a:lnTo>
                <a:lnTo>
                  <a:pt x="1727" y="61"/>
                </a:lnTo>
                <a:lnTo>
                  <a:pt x="1727" y="64"/>
                </a:lnTo>
                <a:lnTo>
                  <a:pt x="1728" y="65"/>
                </a:lnTo>
                <a:lnTo>
                  <a:pt x="1728" y="66"/>
                </a:lnTo>
                <a:lnTo>
                  <a:pt x="1728" y="66"/>
                </a:lnTo>
                <a:lnTo>
                  <a:pt x="1729" y="68"/>
                </a:lnTo>
                <a:lnTo>
                  <a:pt x="1729" y="69"/>
                </a:lnTo>
                <a:lnTo>
                  <a:pt x="1731" y="69"/>
                </a:lnTo>
                <a:lnTo>
                  <a:pt x="1731" y="70"/>
                </a:lnTo>
                <a:lnTo>
                  <a:pt x="1732" y="71"/>
                </a:lnTo>
                <a:lnTo>
                  <a:pt x="1732" y="71"/>
                </a:lnTo>
                <a:lnTo>
                  <a:pt x="1732" y="71"/>
                </a:lnTo>
                <a:lnTo>
                  <a:pt x="1733" y="70"/>
                </a:lnTo>
                <a:lnTo>
                  <a:pt x="1733" y="71"/>
                </a:lnTo>
                <a:lnTo>
                  <a:pt x="1734" y="71"/>
                </a:lnTo>
                <a:lnTo>
                  <a:pt x="1734" y="69"/>
                </a:lnTo>
                <a:lnTo>
                  <a:pt x="1734" y="68"/>
                </a:lnTo>
                <a:lnTo>
                  <a:pt x="1735" y="67"/>
                </a:lnTo>
                <a:lnTo>
                  <a:pt x="1735" y="66"/>
                </a:lnTo>
                <a:lnTo>
                  <a:pt x="1736" y="67"/>
                </a:lnTo>
                <a:lnTo>
                  <a:pt x="1736" y="66"/>
                </a:lnTo>
                <a:lnTo>
                  <a:pt x="1736" y="67"/>
                </a:lnTo>
                <a:lnTo>
                  <a:pt x="1737" y="67"/>
                </a:lnTo>
                <a:lnTo>
                  <a:pt x="1737" y="68"/>
                </a:lnTo>
                <a:lnTo>
                  <a:pt x="1738" y="69"/>
                </a:lnTo>
                <a:lnTo>
                  <a:pt x="1738" y="69"/>
                </a:lnTo>
                <a:lnTo>
                  <a:pt x="1738" y="68"/>
                </a:lnTo>
                <a:lnTo>
                  <a:pt x="1740" y="68"/>
                </a:lnTo>
                <a:lnTo>
                  <a:pt x="1740" y="67"/>
                </a:lnTo>
                <a:lnTo>
                  <a:pt x="1741" y="67"/>
                </a:lnTo>
                <a:lnTo>
                  <a:pt x="1741" y="66"/>
                </a:lnTo>
                <a:lnTo>
                  <a:pt x="1741" y="66"/>
                </a:lnTo>
                <a:lnTo>
                  <a:pt x="1742" y="67"/>
                </a:lnTo>
                <a:lnTo>
                  <a:pt x="1742" y="67"/>
                </a:lnTo>
                <a:lnTo>
                  <a:pt x="1743" y="68"/>
                </a:lnTo>
                <a:lnTo>
                  <a:pt x="1743" y="67"/>
                </a:lnTo>
                <a:lnTo>
                  <a:pt x="1743" y="66"/>
                </a:lnTo>
                <a:lnTo>
                  <a:pt x="1744" y="65"/>
                </a:lnTo>
                <a:lnTo>
                  <a:pt x="1744" y="65"/>
                </a:lnTo>
                <a:lnTo>
                  <a:pt x="1745" y="65"/>
                </a:lnTo>
                <a:lnTo>
                  <a:pt x="1745" y="65"/>
                </a:lnTo>
                <a:lnTo>
                  <a:pt x="1746" y="65"/>
                </a:lnTo>
                <a:lnTo>
                  <a:pt x="1746" y="64"/>
                </a:lnTo>
                <a:lnTo>
                  <a:pt x="1746" y="64"/>
                </a:lnTo>
                <a:lnTo>
                  <a:pt x="1747" y="64"/>
                </a:lnTo>
                <a:lnTo>
                  <a:pt x="1747" y="64"/>
                </a:lnTo>
                <a:lnTo>
                  <a:pt x="1749" y="64"/>
                </a:lnTo>
                <a:lnTo>
                  <a:pt x="1749" y="65"/>
                </a:lnTo>
                <a:lnTo>
                  <a:pt x="1749" y="66"/>
                </a:lnTo>
                <a:lnTo>
                  <a:pt x="1750" y="66"/>
                </a:lnTo>
                <a:lnTo>
                  <a:pt x="1750" y="67"/>
                </a:lnTo>
                <a:lnTo>
                  <a:pt x="1751" y="68"/>
                </a:lnTo>
                <a:lnTo>
                  <a:pt x="1751" y="69"/>
                </a:lnTo>
                <a:lnTo>
                  <a:pt x="1751" y="69"/>
                </a:lnTo>
                <a:lnTo>
                  <a:pt x="1752" y="69"/>
                </a:lnTo>
                <a:lnTo>
                  <a:pt x="1752" y="67"/>
                </a:lnTo>
                <a:lnTo>
                  <a:pt x="1753" y="66"/>
                </a:lnTo>
                <a:lnTo>
                  <a:pt x="1753" y="67"/>
                </a:lnTo>
                <a:lnTo>
                  <a:pt x="1753" y="66"/>
                </a:lnTo>
                <a:lnTo>
                  <a:pt x="1754" y="66"/>
                </a:lnTo>
                <a:lnTo>
                  <a:pt x="1754" y="66"/>
                </a:lnTo>
                <a:lnTo>
                  <a:pt x="1755" y="68"/>
                </a:lnTo>
                <a:lnTo>
                  <a:pt x="1755" y="68"/>
                </a:lnTo>
                <a:lnTo>
                  <a:pt x="1755" y="69"/>
                </a:lnTo>
                <a:lnTo>
                  <a:pt x="1756" y="69"/>
                </a:lnTo>
                <a:lnTo>
                  <a:pt x="1756" y="69"/>
                </a:lnTo>
                <a:lnTo>
                  <a:pt x="1758" y="68"/>
                </a:lnTo>
                <a:lnTo>
                  <a:pt x="1758" y="68"/>
                </a:lnTo>
                <a:lnTo>
                  <a:pt x="1758" y="69"/>
                </a:lnTo>
                <a:lnTo>
                  <a:pt x="1759" y="68"/>
                </a:lnTo>
                <a:lnTo>
                  <a:pt x="1759" y="67"/>
                </a:lnTo>
                <a:lnTo>
                  <a:pt x="1760" y="68"/>
                </a:lnTo>
                <a:lnTo>
                  <a:pt x="1760" y="67"/>
                </a:lnTo>
                <a:lnTo>
                  <a:pt x="1761" y="67"/>
                </a:lnTo>
                <a:lnTo>
                  <a:pt x="1761" y="67"/>
                </a:lnTo>
                <a:lnTo>
                  <a:pt x="1761" y="65"/>
                </a:lnTo>
                <a:lnTo>
                  <a:pt x="1762" y="66"/>
                </a:lnTo>
                <a:lnTo>
                  <a:pt x="1762" y="65"/>
                </a:lnTo>
                <a:lnTo>
                  <a:pt x="1763" y="66"/>
                </a:lnTo>
                <a:lnTo>
                  <a:pt x="1763" y="67"/>
                </a:lnTo>
                <a:lnTo>
                  <a:pt x="1763" y="68"/>
                </a:lnTo>
                <a:lnTo>
                  <a:pt x="1764" y="68"/>
                </a:lnTo>
                <a:lnTo>
                  <a:pt x="1764" y="70"/>
                </a:lnTo>
                <a:lnTo>
                  <a:pt x="1765" y="71"/>
                </a:lnTo>
                <a:lnTo>
                  <a:pt x="1765" y="73"/>
                </a:lnTo>
                <a:lnTo>
                  <a:pt x="1765" y="71"/>
                </a:lnTo>
                <a:lnTo>
                  <a:pt x="1767" y="73"/>
                </a:lnTo>
                <a:lnTo>
                  <a:pt x="1767" y="73"/>
                </a:lnTo>
                <a:lnTo>
                  <a:pt x="1768" y="73"/>
                </a:lnTo>
                <a:lnTo>
                  <a:pt x="1768" y="71"/>
                </a:lnTo>
                <a:lnTo>
                  <a:pt x="1768" y="73"/>
                </a:lnTo>
                <a:lnTo>
                  <a:pt x="1769" y="71"/>
                </a:lnTo>
                <a:lnTo>
                  <a:pt x="1769" y="74"/>
                </a:lnTo>
                <a:lnTo>
                  <a:pt x="1770" y="74"/>
                </a:lnTo>
                <a:lnTo>
                  <a:pt x="1770" y="74"/>
                </a:lnTo>
                <a:lnTo>
                  <a:pt x="1770" y="73"/>
                </a:lnTo>
                <a:lnTo>
                  <a:pt x="1771" y="73"/>
                </a:lnTo>
                <a:lnTo>
                  <a:pt x="1771" y="73"/>
                </a:lnTo>
                <a:lnTo>
                  <a:pt x="1772" y="75"/>
                </a:lnTo>
                <a:lnTo>
                  <a:pt x="1772" y="76"/>
                </a:lnTo>
                <a:lnTo>
                  <a:pt x="1772" y="76"/>
                </a:lnTo>
                <a:lnTo>
                  <a:pt x="1773" y="77"/>
                </a:lnTo>
                <a:lnTo>
                  <a:pt x="1773" y="76"/>
                </a:lnTo>
                <a:lnTo>
                  <a:pt x="1774" y="76"/>
                </a:lnTo>
                <a:lnTo>
                  <a:pt x="1774" y="76"/>
                </a:lnTo>
                <a:lnTo>
                  <a:pt x="1776" y="76"/>
                </a:lnTo>
                <a:lnTo>
                  <a:pt x="1776" y="76"/>
                </a:lnTo>
                <a:lnTo>
                  <a:pt x="1776" y="74"/>
                </a:lnTo>
                <a:lnTo>
                  <a:pt x="1777" y="76"/>
                </a:lnTo>
                <a:lnTo>
                  <a:pt x="1777" y="75"/>
                </a:lnTo>
                <a:lnTo>
                  <a:pt x="1778" y="75"/>
                </a:lnTo>
                <a:lnTo>
                  <a:pt x="1778" y="73"/>
                </a:lnTo>
                <a:lnTo>
                  <a:pt x="1778" y="73"/>
                </a:lnTo>
                <a:lnTo>
                  <a:pt x="1779" y="73"/>
                </a:lnTo>
                <a:lnTo>
                  <a:pt x="1779" y="73"/>
                </a:lnTo>
                <a:lnTo>
                  <a:pt x="1780" y="73"/>
                </a:lnTo>
                <a:lnTo>
                  <a:pt x="1780" y="73"/>
                </a:lnTo>
                <a:lnTo>
                  <a:pt x="1780" y="73"/>
                </a:lnTo>
                <a:lnTo>
                  <a:pt x="1781" y="74"/>
                </a:lnTo>
                <a:lnTo>
                  <a:pt x="1781" y="74"/>
                </a:lnTo>
                <a:lnTo>
                  <a:pt x="1782" y="73"/>
                </a:lnTo>
                <a:lnTo>
                  <a:pt x="1782" y="73"/>
                </a:lnTo>
                <a:lnTo>
                  <a:pt x="1782" y="73"/>
                </a:lnTo>
                <a:lnTo>
                  <a:pt x="1783" y="71"/>
                </a:lnTo>
                <a:lnTo>
                  <a:pt x="1783" y="71"/>
                </a:lnTo>
                <a:lnTo>
                  <a:pt x="1785" y="71"/>
                </a:lnTo>
                <a:lnTo>
                  <a:pt x="1785" y="71"/>
                </a:lnTo>
                <a:lnTo>
                  <a:pt x="1785" y="71"/>
                </a:lnTo>
                <a:lnTo>
                  <a:pt x="1786" y="71"/>
                </a:lnTo>
                <a:lnTo>
                  <a:pt x="1786" y="71"/>
                </a:lnTo>
                <a:lnTo>
                  <a:pt x="1787" y="70"/>
                </a:lnTo>
                <a:lnTo>
                  <a:pt x="1787" y="71"/>
                </a:lnTo>
                <a:lnTo>
                  <a:pt x="1788" y="70"/>
                </a:lnTo>
                <a:lnTo>
                  <a:pt x="1788" y="70"/>
                </a:lnTo>
                <a:lnTo>
                  <a:pt x="1788" y="71"/>
                </a:lnTo>
                <a:lnTo>
                  <a:pt x="1789" y="73"/>
                </a:lnTo>
                <a:lnTo>
                  <a:pt x="1789" y="73"/>
                </a:lnTo>
                <a:lnTo>
                  <a:pt x="1790" y="74"/>
                </a:lnTo>
                <a:lnTo>
                  <a:pt x="1790" y="74"/>
                </a:lnTo>
                <a:lnTo>
                  <a:pt x="1790" y="75"/>
                </a:lnTo>
                <a:lnTo>
                  <a:pt x="1791" y="75"/>
                </a:lnTo>
                <a:lnTo>
                  <a:pt x="1791" y="75"/>
                </a:lnTo>
                <a:lnTo>
                  <a:pt x="1792" y="76"/>
                </a:lnTo>
                <a:lnTo>
                  <a:pt x="1792" y="76"/>
                </a:lnTo>
                <a:lnTo>
                  <a:pt x="1792" y="77"/>
                </a:lnTo>
                <a:lnTo>
                  <a:pt x="1794" y="76"/>
                </a:lnTo>
                <a:lnTo>
                  <a:pt x="1794" y="76"/>
                </a:lnTo>
                <a:lnTo>
                  <a:pt x="1795" y="75"/>
                </a:lnTo>
                <a:lnTo>
                  <a:pt x="1795" y="74"/>
                </a:lnTo>
                <a:lnTo>
                  <a:pt x="1795" y="73"/>
                </a:lnTo>
                <a:lnTo>
                  <a:pt x="1796" y="73"/>
                </a:lnTo>
                <a:lnTo>
                  <a:pt x="1796" y="73"/>
                </a:lnTo>
                <a:lnTo>
                  <a:pt x="1797" y="71"/>
                </a:lnTo>
                <a:lnTo>
                  <a:pt x="1797" y="71"/>
                </a:lnTo>
                <a:lnTo>
                  <a:pt x="1797" y="73"/>
                </a:lnTo>
                <a:lnTo>
                  <a:pt x="1798" y="74"/>
                </a:lnTo>
                <a:lnTo>
                  <a:pt x="1798" y="74"/>
                </a:lnTo>
                <a:lnTo>
                  <a:pt x="1799" y="74"/>
                </a:lnTo>
                <a:lnTo>
                  <a:pt x="1799" y="73"/>
                </a:lnTo>
                <a:lnTo>
                  <a:pt x="1799" y="74"/>
                </a:lnTo>
                <a:lnTo>
                  <a:pt x="1800" y="74"/>
                </a:lnTo>
                <a:lnTo>
                  <a:pt x="1800" y="73"/>
                </a:lnTo>
                <a:lnTo>
                  <a:pt x="1801" y="73"/>
                </a:lnTo>
                <a:lnTo>
                  <a:pt x="1801" y="71"/>
                </a:lnTo>
                <a:lnTo>
                  <a:pt x="1803" y="73"/>
                </a:lnTo>
                <a:lnTo>
                  <a:pt x="1803" y="74"/>
                </a:lnTo>
                <a:lnTo>
                  <a:pt x="1803" y="74"/>
                </a:lnTo>
                <a:lnTo>
                  <a:pt x="1804" y="73"/>
                </a:lnTo>
                <a:lnTo>
                  <a:pt x="1804" y="73"/>
                </a:lnTo>
                <a:lnTo>
                  <a:pt x="1805" y="74"/>
                </a:lnTo>
                <a:lnTo>
                  <a:pt x="1805" y="74"/>
                </a:lnTo>
                <a:lnTo>
                  <a:pt x="1805" y="73"/>
                </a:lnTo>
                <a:lnTo>
                  <a:pt x="1806" y="73"/>
                </a:lnTo>
                <a:lnTo>
                  <a:pt x="1806" y="73"/>
                </a:lnTo>
                <a:lnTo>
                  <a:pt x="1807" y="73"/>
                </a:lnTo>
                <a:lnTo>
                  <a:pt x="1807" y="71"/>
                </a:lnTo>
                <a:lnTo>
                  <a:pt x="1807" y="73"/>
                </a:lnTo>
                <a:lnTo>
                  <a:pt x="1808" y="71"/>
                </a:lnTo>
                <a:lnTo>
                  <a:pt x="1808" y="70"/>
                </a:lnTo>
                <a:lnTo>
                  <a:pt x="1809" y="71"/>
                </a:lnTo>
                <a:lnTo>
                  <a:pt x="1809" y="70"/>
                </a:lnTo>
                <a:lnTo>
                  <a:pt x="1809" y="70"/>
                </a:lnTo>
                <a:lnTo>
                  <a:pt x="1810" y="71"/>
                </a:lnTo>
                <a:lnTo>
                  <a:pt x="1810" y="71"/>
                </a:lnTo>
                <a:lnTo>
                  <a:pt x="1812" y="73"/>
                </a:lnTo>
                <a:lnTo>
                  <a:pt x="1812" y="74"/>
                </a:lnTo>
                <a:lnTo>
                  <a:pt x="1812" y="73"/>
                </a:lnTo>
                <a:lnTo>
                  <a:pt x="1813" y="74"/>
                </a:lnTo>
                <a:lnTo>
                  <a:pt x="1813" y="74"/>
                </a:lnTo>
                <a:lnTo>
                  <a:pt x="1814" y="74"/>
                </a:lnTo>
                <a:lnTo>
                  <a:pt x="1814" y="73"/>
                </a:lnTo>
                <a:lnTo>
                  <a:pt x="1814" y="73"/>
                </a:lnTo>
                <a:lnTo>
                  <a:pt x="1815" y="74"/>
                </a:lnTo>
                <a:lnTo>
                  <a:pt x="1815" y="73"/>
                </a:lnTo>
                <a:lnTo>
                  <a:pt x="1816" y="71"/>
                </a:lnTo>
                <a:lnTo>
                  <a:pt x="1816" y="73"/>
                </a:lnTo>
                <a:lnTo>
                  <a:pt x="1817" y="73"/>
                </a:lnTo>
                <a:lnTo>
                  <a:pt x="1817" y="71"/>
                </a:lnTo>
                <a:lnTo>
                  <a:pt x="1817" y="71"/>
                </a:lnTo>
                <a:lnTo>
                  <a:pt x="1818" y="70"/>
                </a:lnTo>
                <a:lnTo>
                  <a:pt x="1818" y="70"/>
                </a:lnTo>
                <a:lnTo>
                  <a:pt x="1819" y="70"/>
                </a:lnTo>
                <a:lnTo>
                  <a:pt x="1819" y="70"/>
                </a:lnTo>
                <a:lnTo>
                  <a:pt x="1819" y="70"/>
                </a:lnTo>
                <a:lnTo>
                  <a:pt x="1821" y="69"/>
                </a:lnTo>
                <a:lnTo>
                  <a:pt x="1821" y="68"/>
                </a:lnTo>
                <a:lnTo>
                  <a:pt x="1822" y="69"/>
                </a:lnTo>
                <a:lnTo>
                  <a:pt x="1822" y="69"/>
                </a:lnTo>
                <a:lnTo>
                  <a:pt x="1822" y="70"/>
                </a:lnTo>
                <a:lnTo>
                  <a:pt x="1823" y="71"/>
                </a:lnTo>
                <a:lnTo>
                  <a:pt x="1823" y="71"/>
                </a:lnTo>
                <a:lnTo>
                  <a:pt x="1824" y="71"/>
                </a:lnTo>
                <a:lnTo>
                  <a:pt x="1824" y="71"/>
                </a:lnTo>
                <a:lnTo>
                  <a:pt x="1824" y="71"/>
                </a:lnTo>
                <a:lnTo>
                  <a:pt x="1825" y="71"/>
                </a:lnTo>
                <a:lnTo>
                  <a:pt x="1825" y="73"/>
                </a:lnTo>
                <a:lnTo>
                  <a:pt x="1826" y="73"/>
                </a:lnTo>
                <a:lnTo>
                  <a:pt x="1826" y="71"/>
                </a:lnTo>
                <a:lnTo>
                  <a:pt x="1826" y="70"/>
                </a:lnTo>
                <a:lnTo>
                  <a:pt x="1827" y="73"/>
                </a:lnTo>
                <a:lnTo>
                  <a:pt x="1827" y="73"/>
                </a:lnTo>
                <a:lnTo>
                  <a:pt x="1828" y="71"/>
                </a:lnTo>
                <a:lnTo>
                  <a:pt x="1828" y="70"/>
                </a:lnTo>
                <a:lnTo>
                  <a:pt x="1828" y="70"/>
                </a:lnTo>
                <a:lnTo>
                  <a:pt x="1830" y="70"/>
                </a:lnTo>
                <a:lnTo>
                  <a:pt x="1830" y="69"/>
                </a:lnTo>
                <a:lnTo>
                  <a:pt x="1831" y="70"/>
                </a:lnTo>
                <a:lnTo>
                  <a:pt x="1831" y="70"/>
                </a:lnTo>
                <a:lnTo>
                  <a:pt x="1832" y="70"/>
                </a:lnTo>
                <a:lnTo>
                  <a:pt x="1832" y="71"/>
                </a:lnTo>
                <a:lnTo>
                  <a:pt x="1832" y="71"/>
                </a:lnTo>
                <a:lnTo>
                  <a:pt x="1833" y="73"/>
                </a:lnTo>
                <a:lnTo>
                  <a:pt x="1833" y="74"/>
                </a:lnTo>
                <a:lnTo>
                  <a:pt x="1834" y="74"/>
                </a:lnTo>
                <a:lnTo>
                  <a:pt x="1834" y="74"/>
                </a:lnTo>
                <a:lnTo>
                  <a:pt x="1834" y="74"/>
                </a:lnTo>
                <a:lnTo>
                  <a:pt x="1835" y="73"/>
                </a:lnTo>
                <a:lnTo>
                  <a:pt x="1835" y="73"/>
                </a:lnTo>
                <a:lnTo>
                  <a:pt x="1836" y="73"/>
                </a:lnTo>
                <a:lnTo>
                  <a:pt x="1836" y="73"/>
                </a:lnTo>
                <a:lnTo>
                  <a:pt x="1836" y="73"/>
                </a:lnTo>
                <a:lnTo>
                  <a:pt x="1837" y="73"/>
                </a:lnTo>
                <a:lnTo>
                  <a:pt x="1837" y="73"/>
                </a:lnTo>
                <a:lnTo>
                  <a:pt x="1839" y="74"/>
                </a:lnTo>
                <a:lnTo>
                  <a:pt x="1839" y="71"/>
                </a:lnTo>
                <a:lnTo>
                  <a:pt x="1839" y="73"/>
                </a:lnTo>
                <a:lnTo>
                  <a:pt x="1840" y="74"/>
                </a:lnTo>
                <a:lnTo>
                  <a:pt x="1840" y="74"/>
                </a:lnTo>
                <a:lnTo>
                  <a:pt x="1841" y="73"/>
                </a:lnTo>
                <a:lnTo>
                  <a:pt x="1841" y="73"/>
                </a:lnTo>
                <a:lnTo>
                  <a:pt x="1841" y="73"/>
                </a:lnTo>
                <a:lnTo>
                  <a:pt x="1842" y="73"/>
                </a:lnTo>
                <a:lnTo>
                  <a:pt x="1842" y="74"/>
                </a:lnTo>
                <a:lnTo>
                  <a:pt x="1843" y="74"/>
                </a:lnTo>
                <a:lnTo>
                  <a:pt x="1843" y="73"/>
                </a:lnTo>
                <a:lnTo>
                  <a:pt x="1843" y="73"/>
                </a:lnTo>
                <a:lnTo>
                  <a:pt x="1844" y="71"/>
                </a:lnTo>
                <a:lnTo>
                  <a:pt x="1844" y="71"/>
                </a:lnTo>
                <a:lnTo>
                  <a:pt x="1845" y="70"/>
                </a:lnTo>
                <a:lnTo>
                  <a:pt x="1845" y="71"/>
                </a:lnTo>
                <a:lnTo>
                  <a:pt x="1846" y="70"/>
                </a:lnTo>
                <a:lnTo>
                  <a:pt x="1846" y="70"/>
                </a:lnTo>
                <a:lnTo>
                  <a:pt x="1846" y="70"/>
                </a:lnTo>
                <a:lnTo>
                  <a:pt x="1848" y="71"/>
                </a:lnTo>
                <a:lnTo>
                  <a:pt x="1848" y="71"/>
                </a:lnTo>
                <a:lnTo>
                  <a:pt x="1849" y="71"/>
                </a:lnTo>
                <a:lnTo>
                  <a:pt x="1849" y="71"/>
                </a:lnTo>
                <a:lnTo>
                  <a:pt x="1849" y="73"/>
                </a:lnTo>
                <a:lnTo>
                  <a:pt x="1850" y="74"/>
                </a:lnTo>
                <a:lnTo>
                  <a:pt x="1850" y="74"/>
                </a:lnTo>
                <a:lnTo>
                  <a:pt x="1851" y="74"/>
                </a:lnTo>
                <a:lnTo>
                  <a:pt x="1851" y="74"/>
                </a:lnTo>
                <a:lnTo>
                  <a:pt x="1851" y="75"/>
                </a:lnTo>
                <a:lnTo>
                  <a:pt x="1852" y="75"/>
                </a:lnTo>
                <a:lnTo>
                  <a:pt x="1852" y="77"/>
                </a:lnTo>
                <a:lnTo>
                  <a:pt x="1853" y="77"/>
                </a:lnTo>
                <a:lnTo>
                  <a:pt x="1853" y="77"/>
                </a:lnTo>
                <a:lnTo>
                  <a:pt x="1853" y="77"/>
                </a:lnTo>
                <a:lnTo>
                  <a:pt x="1854" y="77"/>
                </a:lnTo>
                <a:lnTo>
                  <a:pt x="1854" y="76"/>
                </a:lnTo>
                <a:lnTo>
                  <a:pt x="1855" y="77"/>
                </a:lnTo>
                <a:lnTo>
                  <a:pt x="1855" y="77"/>
                </a:lnTo>
                <a:lnTo>
                  <a:pt x="1855" y="77"/>
                </a:lnTo>
                <a:lnTo>
                  <a:pt x="1857" y="76"/>
                </a:lnTo>
                <a:lnTo>
                  <a:pt x="1857" y="75"/>
                </a:lnTo>
                <a:lnTo>
                  <a:pt x="1858" y="75"/>
                </a:lnTo>
                <a:lnTo>
                  <a:pt x="1858" y="74"/>
                </a:lnTo>
                <a:lnTo>
                  <a:pt x="1859" y="74"/>
                </a:lnTo>
                <a:lnTo>
                  <a:pt x="1859" y="75"/>
                </a:lnTo>
                <a:lnTo>
                  <a:pt x="1859" y="74"/>
                </a:lnTo>
                <a:lnTo>
                  <a:pt x="1860" y="75"/>
                </a:lnTo>
                <a:lnTo>
                  <a:pt x="1860" y="76"/>
                </a:lnTo>
                <a:lnTo>
                  <a:pt x="1861" y="76"/>
                </a:lnTo>
                <a:lnTo>
                  <a:pt x="1861" y="75"/>
                </a:lnTo>
                <a:lnTo>
                  <a:pt x="1861" y="76"/>
                </a:lnTo>
                <a:lnTo>
                  <a:pt x="1862" y="76"/>
                </a:lnTo>
                <a:lnTo>
                  <a:pt x="1862" y="74"/>
                </a:lnTo>
                <a:lnTo>
                  <a:pt x="1863" y="74"/>
                </a:lnTo>
                <a:lnTo>
                  <a:pt x="1863" y="74"/>
                </a:lnTo>
                <a:lnTo>
                  <a:pt x="1863" y="75"/>
                </a:lnTo>
                <a:lnTo>
                  <a:pt x="1864" y="76"/>
                </a:lnTo>
                <a:lnTo>
                  <a:pt x="1864" y="77"/>
                </a:lnTo>
                <a:lnTo>
                  <a:pt x="1866" y="78"/>
                </a:lnTo>
                <a:lnTo>
                  <a:pt x="1866" y="80"/>
                </a:lnTo>
                <a:lnTo>
                  <a:pt x="1866" y="79"/>
                </a:lnTo>
                <a:lnTo>
                  <a:pt x="1867" y="80"/>
                </a:lnTo>
                <a:lnTo>
                  <a:pt x="1867" y="80"/>
                </a:lnTo>
                <a:lnTo>
                  <a:pt x="1868" y="78"/>
                </a:lnTo>
                <a:lnTo>
                  <a:pt x="1868" y="78"/>
                </a:lnTo>
                <a:lnTo>
                  <a:pt x="1868" y="77"/>
                </a:lnTo>
                <a:lnTo>
                  <a:pt x="1869" y="78"/>
                </a:lnTo>
                <a:lnTo>
                  <a:pt x="1869" y="77"/>
                </a:lnTo>
                <a:lnTo>
                  <a:pt x="1870" y="76"/>
                </a:lnTo>
                <a:lnTo>
                  <a:pt x="1870" y="74"/>
                </a:lnTo>
                <a:lnTo>
                  <a:pt x="1870" y="71"/>
                </a:lnTo>
                <a:lnTo>
                  <a:pt x="1871" y="71"/>
                </a:lnTo>
                <a:lnTo>
                  <a:pt x="1871" y="73"/>
                </a:lnTo>
                <a:lnTo>
                  <a:pt x="1872" y="74"/>
                </a:lnTo>
                <a:lnTo>
                  <a:pt x="1872" y="75"/>
                </a:lnTo>
                <a:lnTo>
                  <a:pt x="1873" y="74"/>
                </a:lnTo>
                <a:lnTo>
                  <a:pt x="1873" y="75"/>
                </a:lnTo>
                <a:lnTo>
                  <a:pt x="1873" y="76"/>
                </a:lnTo>
                <a:lnTo>
                  <a:pt x="1875" y="75"/>
                </a:lnTo>
                <a:lnTo>
                  <a:pt x="1875" y="75"/>
                </a:lnTo>
                <a:lnTo>
                  <a:pt x="1876" y="75"/>
                </a:lnTo>
                <a:lnTo>
                  <a:pt x="1876" y="75"/>
                </a:lnTo>
                <a:lnTo>
                  <a:pt x="1876" y="76"/>
                </a:lnTo>
                <a:lnTo>
                  <a:pt x="1877" y="75"/>
                </a:lnTo>
                <a:lnTo>
                  <a:pt x="1877" y="75"/>
                </a:lnTo>
                <a:lnTo>
                  <a:pt x="1878" y="76"/>
                </a:lnTo>
                <a:lnTo>
                  <a:pt x="1878" y="76"/>
                </a:lnTo>
                <a:lnTo>
                  <a:pt x="1878" y="76"/>
                </a:lnTo>
                <a:lnTo>
                  <a:pt x="1879" y="76"/>
                </a:lnTo>
                <a:lnTo>
                  <a:pt x="1879" y="76"/>
                </a:lnTo>
                <a:lnTo>
                  <a:pt x="1880" y="76"/>
                </a:lnTo>
                <a:lnTo>
                  <a:pt x="1880" y="76"/>
                </a:lnTo>
                <a:lnTo>
                  <a:pt x="1880" y="76"/>
                </a:lnTo>
                <a:lnTo>
                  <a:pt x="1881" y="77"/>
                </a:lnTo>
                <a:lnTo>
                  <a:pt x="1881" y="77"/>
                </a:lnTo>
                <a:lnTo>
                  <a:pt x="1882" y="77"/>
                </a:lnTo>
                <a:lnTo>
                  <a:pt x="1882" y="77"/>
                </a:lnTo>
                <a:lnTo>
                  <a:pt x="1882" y="76"/>
                </a:lnTo>
                <a:lnTo>
                  <a:pt x="1884" y="75"/>
                </a:lnTo>
                <a:lnTo>
                  <a:pt x="1884" y="74"/>
                </a:lnTo>
                <a:lnTo>
                  <a:pt x="1885" y="74"/>
                </a:lnTo>
                <a:lnTo>
                  <a:pt x="1885" y="74"/>
                </a:lnTo>
                <a:lnTo>
                  <a:pt x="1885" y="73"/>
                </a:lnTo>
                <a:lnTo>
                  <a:pt x="1886" y="73"/>
                </a:lnTo>
                <a:lnTo>
                  <a:pt x="1886" y="73"/>
                </a:lnTo>
                <a:lnTo>
                  <a:pt x="1887" y="71"/>
                </a:lnTo>
                <a:lnTo>
                  <a:pt x="1887" y="70"/>
                </a:lnTo>
                <a:lnTo>
                  <a:pt x="1888" y="69"/>
                </a:lnTo>
                <a:lnTo>
                  <a:pt x="1888" y="68"/>
                </a:lnTo>
                <a:lnTo>
                  <a:pt x="1888" y="68"/>
                </a:lnTo>
                <a:lnTo>
                  <a:pt x="1889" y="68"/>
                </a:lnTo>
                <a:lnTo>
                  <a:pt x="1889" y="67"/>
                </a:lnTo>
                <a:lnTo>
                  <a:pt x="1890" y="67"/>
                </a:lnTo>
                <a:lnTo>
                  <a:pt x="1890" y="67"/>
                </a:lnTo>
                <a:lnTo>
                  <a:pt x="1890" y="67"/>
                </a:lnTo>
                <a:lnTo>
                  <a:pt x="1891" y="67"/>
                </a:lnTo>
                <a:lnTo>
                  <a:pt x="1891" y="67"/>
                </a:lnTo>
                <a:lnTo>
                  <a:pt x="1893" y="67"/>
                </a:lnTo>
                <a:lnTo>
                  <a:pt x="1893" y="67"/>
                </a:lnTo>
                <a:lnTo>
                  <a:pt x="1893" y="68"/>
                </a:lnTo>
                <a:lnTo>
                  <a:pt x="1894" y="67"/>
                </a:lnTo>
                <a:lnTo>
                  <a:pt x="1894" y="68"/>
                </a:lnTo>
                <a:lnTo>
                  <a:pt x="1895" y="68"/>
                </a:lnTo>
                <a:lnTo>
                  <a:pt x="1895" y="68"/>
                </a:lnTo>
                <a:lnTo>
                  <a:pt x="1895" y="68"/>
                </a:lnTo>
                <a:lnTo>
                  <a:pt x="1896" y="68"/>
                </a:lnTo>
                <a:lnTo>
                  <a:pt x="1896" y="68"/>
                </a:lnTo>
                <a:lnTo>
                  <a:pt x="1897" y="70"/>
                </a:lnTo>
                <a:lnTo>
                  <a:pt x="1897" y="71"/>
                </a:lnTo>
                <a:lnTo>
                  <a:pt x="1897" y="71"/>
                </a:lnTo>
                <a:lnTo>
                  <a:pt x="1898" y="71"/>
                </a:lnTo>
                <a:lnTo>
                  <a:pt x="1898" y="73"/>
                </a:lnTo>
                <a:lnTo>
                  <a:pt x="1899" y="71"/>
                </a:lnTo>
                <a:lnTo>
                  <a:pt x="1899" y="71"/>
                </a:lnTo>
                <a:lnTo>
                  <a:pt x="1899" y="71"/>
                </a:lnTo>
                <a:lnTo>
                  <a:pt x="1900" y="69"/>
                </a:lnTo>
                <a:lnTo>
                  <a:pt x="1900" y="68"/>
                </a:lnTo>
                <a:lnTo>
                  <a:pt x="1902" y="67"/>
                </a:lnTo>
                <a:lnTo>
                  <a:pt x="1902" y="68"/>
                </a:lnTo>
                <a:lnTo>
                  <a:pt x="1903" y="68"/>
                </a:lnTo>
                <a:lnTo>
                  <a:pt x="1903" y="69"/>
                </a:lnTo>
                <a:lnTo>
                  <a:pt x="1903" y="69"/>
                </a:lnTo>
                <a:lnTo>
                  <a:pt x="1904" y="69"/>
                </a:lnTo>
                <a:lnTo>
                  <a:pt x="1904" y="69"/>
                </a:lnTo>
                <a:lnTo>
                  <a:pt x="1905" y="68"/>
                </a:lnTo>
                <a:lnTo>
                  <a:pt x="1905" y="68"/>
                </a:lnTo>
                <a:lnTo>
                  <a:pt x="1905" y="68"/>
                </a:lnTo>
                <a:lnTo>
                  <a:pt x="1906" y="66"/>
                </a:lnTo>
                <a:lnTo>
                  <a:pt x="1906" y="66"/>
                </a:lnTo>
                <a:lnTo>
                  <a:pt x="1907" y="66"/>
                </a:lnTo>
                <a:lnTo>
                  <a:pt x="1907" y="67"/>
                </a:lnTo>
                <a:lnTo>
                  <a:pt x="1907" y="68"/>
                </a:lnTo>
                <a:lnTo>
                  <a:pt x="1908" y="68"/>
                </a:lnTo>
                <a:lnTo>
                  <a:pt x="1908" y="69"/>
                </a:lnTo>
                <a:lnTo>
                  <a:pt x="1909" y="69"/>
                </a:lnTo>
                <a:lnTo>
                  <a:pt x="1909" y="69"/>
                </a:lnTo>
                <a:lnTo>
                  <a:pt x="1909" y="68"/>
                </a:lnTo>
                <a:lnTo>
                  <a:pt x="1911" y="67"/>
                </a:lnTo>
                <a:lnTo>
                  <a:pt x="1911" y="67"/>
                </a:lnTo>
                <a:lnTo>
                  <a:pt x="1912" y="66"/>
                </a:lnTo>
                <a:lnTo>
                  <a:pt x="1912" y="67"/>
                </a:lnTo>
                <a:lnTo>
                  <a:pt x="1912" y="67"/>
                </a:lnTo>
                <a:lnTo>
                  <a:pt x="1913" y="67"/>
                </a:lnTo>
                <a:lnTo>
                  <a:pt x="1913" y="68"/>
                </a:lnTo>
                <a:lnTo>
                  <a:pt x="1914" y="68"/>
                </a:lnTo>
                <a:lnTo>
                  <a:pt x="1914" y="69"/>
                </a:lnTo>
                <a:lnTo>
                  <a:pt x="1915" y="69"/>
                </a:lnTo>
                <a:lnTo>
                  <a:pt x="1915" y="69"/>
                </a:lnTo>
                <a:lnTo>
                  <a:pt x="1915" y="70"/>
                </a:lnTo>
                <a:lnTo>
                  <a:pt x="1916" y="70"/>
                </a:lnTo>
                <a:lnTo>
                  <a:pt x="1916" y="69"/>
                </a:lnTo>
                <a:lnTo>
                  <a:pt x="1917" y="68"/>
                </a:lnTo>
                <a:lnTo>
                  <a:pt x="1917" y="67"/>
                </a:lnTo>
                <a:lnTo>
                  <a:pt x="1917" y="65"/>
                </a:lnTo>
                <a:lnTo>
                  <a:pt x="1918" y="65"/>
                </a:lnTo>
                <a:lnTo>
                  <a:pt x="1918" y="65"/>
                </a:lnTo>
                <a:lnTo>
                  <a:pt x="1920" y="66"/>
                </a:lnTo>
                <a:lnTo>
                  <a:pt x="1920" y="68"/>
                </a:lnTo>
                <a:lnTo>
                  <a:pt x="1920" y="69"/>
                </a:lnTo>
                <a:lnTo>
                  <a:pt x="1921" y="69"/>
                </a:lnTo>
                <a:lnTo>
                  <a:pt x="1921" y="69"/>
                </a:lnTo>
                <a:lnTo>
                  <a:pt x="1922" y="70"/>
                </a:lnTo>
                <a:lnTo>
                  <a:pt x="1922" y="69"/>
                </a:lnTo>
                <a:lnTo>
                  <a:pt x="1922" y="69"/>
                </a:lnTo>
                <a:lnTo>
                  <a:pt x="1923" y="69"/>
                </a:lnTo>
                <a:lnTo>
                  <a:pt x="1923" y="69"/>
                </a:lnTo>
                <a:lnTo>
                  <a:pt x="1924" y="69"/>
                </a:lnTo>
                <a:lnTo>
                  <a:pt x="1924" y="69"/>
                </a:lnTo>
                <a:lnTo>
                  <a:pt x="1924" y="70"/>
                </a:lnTo>
                <a:lnTo>
                  <a:pt x="1925" y="70"/>
                </a:lnTo>
                <a:lnTo>
                  <a:pt x="1925" y="70"/>
                </a:lnTo>
                <a:lnTo>
                  <a:pt x="1926" y="70"/>
                </a:lnTo>
                <a:lnTo>
                  <a:pt x="1926" y="71"/>
                </a:lnTo>
                <a:lnTo>
                  <a:pt x="1926" y="71"/>
                </a:lnTo>
                <a:lnTo>
                  <a:pt x="1927" y="71"/>
                </a:lnTo>
                <a:lnTo>
                  <a:pt x="1927" y="71"/>
                </a:lnTo>
                <a:lnTo>
                  <a:pt x="1929" y="73"/>
                </a:lnTo>
                <a:lnTo>
                  <a:pt x="1929" y="73"/>
                </a:lnTo>
                <a:lnTo>
                  <a:pt x="1930" y="73"/>
                </a:lnTo>
                <a:lnTo>
                  <a:pt x="1930" y="74"/>
                </a:lnTo>
                <a:lnTo>
                  <a:pt x="1930" y="75"/>
                </a:lnTo>
                <a:lnTo>
                  <a:pt x="1931" y="75"/>
                </a:lnTo>
                <a:lnTo>
                  <a:pt x="1931" y="76"/>
                </a:lnTo>
                <a:lnTo>
                  <a:pt x="1932" y="75"/>
                </a:lnTo>
                <a:lnTo>
                  <a:pt x="1932" y="75"/>
                </a:lnTo>
                <a:lnTo>
                  <a:pt x="1932" y="74"/>
                </a:lnTo>
                <a:lnTo>
                  <a:pt x="1933" y="75"/>
                </a:lnTo>
                <a:lnTo>
                  <a:pt x="1933" y="75"/>
                </a:lnTo>
                <a:lnTo>
                  <a:pt x="1934" y="75"/>
                </a:lnTo>
                <a:lnTo>
                  <a:pt x="1934" y="75"/>
                </a:lnTo>
                <a:lnTo>
                  <a:pt x="1934" y="75"/>
                </a:lnTo>
                <a:lnTo>
                  <a:pt x="1935" y="75"/>
                </a:lnTo>
                <a:lnTo>
                  <a:pt x="1935" y="74"/>
                </a:lnTo>
                <a:lnTo>
                  <a:pt x="1936" y="74"/>
                </a:lnTo>
                <a:lnTo>
                  <a:pt x="1936" y="74"/>
                </a:lnTo>
                <a:lnTo>
                  <a:pt x="1936" y="74"/>
                </a:lnTo>
                <a:lnTo>
                  <a:pt x="1938" y="73"/>
                </a:lnTo>
                <a:lnTo>
                  <a:pt x="1938" y="73"/>
                </a:lnTo>
                <a:lnTo>
                  <a:pt x="1939" y="73"/>
                </a:lnTo>
                <a:lnTo>
                  <a:pt x="1939" y="74"/>
                </a:lnTo>
                <a:lnTo>
                  <a:pt x="1939" y="74"/>
                </a:lnTo>
                <a:lnTo>
                  <a:pt x="1940" y="75"/>
                </a:lnTo>
                <a:lnTo>
                  <a:pt x="1940" y="75"/>
                </a:lnTo>
                <a:lnTo>
                  <a:pt x="1941" y="75"/>
                </a:lnTo>
                <a:lnTo>
                  <a:pt x="1941" y="76"/>
                </a:lnTo>
                <a:lnTo>
                  <a:pt x="1941" y="75"/>
                </a:lnTo>
                <a:lnTo>
                  <a:pt x="1942" y="75"/>
                </a:lnTo>
                <a:lnTo>
                  <a:pt x="1942" y="76"/>
                </a:lnTo>
                <a:lnTo>
                  <a:pt x="1943" y="76"/>
                </a:lnTo>
                <a:lnTo>
                  <a:pt x="1943" y="76"/>
                </a:lnTo>
                <a:lnTo>
                  <a:pt x="1944" y="77"/>
                </a:lnTo>
                <a:lnTo>
                  <a:pt x="1944" y="78"/>
                </a:lnTo>
                <a:lnTo>
                  <a:pt x="1944" y="78"/>
                </a:lnTo>
                <a:lnTo>
                  <a:pt x="1945" y="77"/>
                </a:lnTo>
                <a:lnTo>
                  <a:pt x="1945" y="78"/>
                </a:lnTo>
                <a:lnTo>
                  <a:pt x="1947" y="77"/>
                </a:lnTo>
                <a:lnTo>
                  <a:pt x="1947" y="77"/>
                </a:lnTo>
                <a:lnTo>
                  <a:pt x="1947" y="77"/>
                </a:lnTo>
                <a:lnTo>
                  <a:pt x="1948" y="76"/>
                </a:lnTo>
                <a:lnTo>
                  <a:pt x="1948" y="75"/>
                </a:lnTo>
                <a:lnTo>
                  <a:pt x="1949" y="74"/>
                </a:lnTo>
                <a:lnTo>
                  <a:pt x="1949" y="73"/>
                </a:lnTo>
                <a:lnTo>
                  <a:pt x="1949" y="71"/>
                </a:lnTo>
                <a:lnTo>
                  <a:pt x="1950" y="71"/>
                </a:lnTo>
                <a:lnTo>
                  <a:pt x="1950" y="71"/>
                </a:lnTo>
                <a:lnTo>
                  <a:pt x="1951" y="71"/>
                </a:lnTo>
                <a:lnTo>
                  <a:pt x="1951" y="73"/>
                </a:lnTo>
                <a:lnTo>
                  <a:pt x="1951" y="74"/>
                </a:lnTo>
                <a:lnTo>
                  <a:pt x="1952" y="75"/>
                </a:lnTo>
                <a:lnTo>
                  <a:pt x="1952" y="75"/>
                </a:lnTo>
                <a:lnTo>
                  <a:pt x="1953" y="75"/>
                </a:lnTo>
                <a:lnTo>
                  <a:pt x="1953" y="74"/>
                </a:lnTo>
                <a:lnTo>
                  <a:pt x="1953" y="74"/>
                </a:lnTo>
                <a:lnTo>
                  <a:pt x="1954" y="74"/>
                </a:lnTo>
                <a:lnTo>
                  <a:pt x="1954" y="75"/>
                </a:lnTo>
                <a:lnTo>
                  <a:pt x="1956" y="76"/>
                </a:lnTo>
                <a:lnTo>
                  <a:pt x="1956" y="76"/>
                </a:lnTo>
                <a:lnTo>
                  <a:pt x="1956" y="77"/>
                </a:lnTo>
                <a:lnTo>
                  <a:pt x="1957" y="78"/>
                </a:lnTo>
                <a:lnTo>
                  <a:pt x="1957" y="76"/>
                </a:lnTo>
                <a:lnTo>
                  <a:pt x="1958" y="76"/>
                </a:lnTo>
                <a:lnTo>
                  <a:pt x="1958" y="76"/>
                </a:lnTo>
                <a:lnTo>
                  <a:pt x="1959" y="75"/>
                </a:lnTo>
                <a:lnTo>
                  <a:pt x="1959" y="75"/>
                </a:lnTo>
                <a:lnTo>
                  <a:pt x="1959" y="74"/>
                </a:lnTo>
                <a:lnTo>
                  <a:pt x="1960" y="75"/>
                </a:lnTo>
                <a:lnTo>
                  <a:pt x="1960" y="75"/>
                </a:lnTo>
                <a:lnTo>
                  <a:pt x="1961" y="75"/>
                </a:lnTo>
                <a:lnTo>
                  <a:pt x="1961" y="75"/>
                </a:lnTo>
                <a:lnTo>
                  <a:pt x="1961" y="76"/>
                </a:lnTo>
                <a:lnTo>
                  <a:pt x="1962" y="76"/>
                </a:lnTo>
                <a:lnTo>
                  <a:pt x="1962" y="77"/>
                </a:lnTo>
                <a:lnTo>
                  <a:pt x="1963" y="78"/>
                </a:lnTo>
                <a:lnTo>
                  <a:pt x="1963" y="78"/>
                </a:lnTo>
                <a:lnTo>
                  <a:pt x="1963" y="80"/>
                </a:lnTo>
                <a:lnTo>
                  <a:pt x="1965" y="80"/>
                </a:lnTo>
                <a:lnTo>
                  <a:pt x="1965" y="79"/>
                </a:lnTo>
                <a:lnTo>
                  <a:pt x="1966" y="80"/>
                </a:lnTo>
                <a:lnTo>
                  <a:pt x="1966" y="80"/>
                </a:lnTo>
                <a:lnTo>
                  <a:pt x="1966" y="82"/>
                </a:lnTo>
                <a:lnTo>
                  <a:pt x="1967" y="80"/>
                </a:lnTo>
                <a:lnTo>
                  <a:pt x="1967" y="82"/>
                </a:lnTo>
                <a:lnTo>
                  <a:pt x="1968" y="82"/>
                </a:lnTo>
                <a:lnTo>
                  <a:pt x="1968" y="80"/>
                </a:lnTo>
                <a:lnTo>
                  <a:pt x="1968" y="80"/>
                </a:lnTo>
                <a:lnTo>
                  <a:pt x="1969" y="79"/>
                </a:lnTo>
                <a:lnTo>
                  <a:pt x="1969" y="79"/>
                </a:lnTo>
                <a:lnTo>
                  <a:pt x="1970" y="79"/>
                </a:lnTo>
                <a:lnTo>
                  <a:pt x="1970" y="78"/>
                </a:lnTo>
                <a:lnTo>
                  <a:pt x="1970" y="78"/>
                </a:lnTo>
                <a:lnTo>
                  <a:pt x="1971" y="78"/>
                </a:lnTo>
                <a:lnTo>
                  <a:pt x="1971" y="78"/>
                </a:lnTo>
                <a:lnTo>
                  <a:pt x="1972" y="79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9404350" y="3519488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33375" y="3470275"/>
            <a:ext cx="5940425" cy="541338"/>
          </a:xfrm>
          <a:custGeom>
            <a:avLst/>
            <a:gdLst>
              <a:gd name="T0" fmla="*/ 57 w 3742"/>
              <a:gd name="T1" fmla="*/ 5 h 341"/>
              <a:gd name="T2" fmla="*/ 115 w 3742"/>
              <a:gd name="T3" fmla="*/ 14 h 341"/>
              <a:gd name="T4" fmla="*/ 174 w 3742"/>
              <a:gd name="T5" fmla="*/ 10 h 341"/>
              <a:gd name="T6" fmla="*/ 232 w 3742"/>
              <a:gd name="T7" fmla="*/ 18 h 341"/>
              <a:gd name="T8" fmla="*/ 291 w 3742"/>
              <a:gd name="T9" fmla="*/ 19 h 341"/>
              <a:gd name="T10" fmla="*/ 349 w 3742"/>
              <a:gd name="T11" fmla="*/ 10 h 341"/>
              <a:gd name="T12" fmla="*/ 408 w 3742"/>
              <a:gd name="T13" fmla="*/ 14 h 341"/>
              <a:gd name="T14" fmla="*/ 466 w 3742"/>
              <a:gd name="T15" fmla="*/ 16 h 341"/>
              <a:gd name="T16" fmla="*/ 525 w 3742"/>
              <a:gd name="T17" fmla="*/ 10 h 341"/>
              <a:gd name="T18" fmla="*/ 583 w 3742"/>
              <a:gd name="T19" fmla="*/ 4 h 341"/>
              <a:gd name="T20" fmla="*/ 642 w 3742"/>
              <a:gd name="T21" fmla="*/ 12 h 341"/>
              <a:gd name="T22" fmla="*/ 700 w 3742"/>
              <a:gd name="T23" fmla="*/ 11 h 341"/>
              <a:gd name="T24" fmla="*/ 759 w 3742"/>
              <a:gd name="T25" fmla="*/ 21 h 341"/>
              <a:gd name="T26" fmla="*/ 818 w 3742"/>
              <a:gd name="T27" fmla="*/ 16 h 341"/>
              <a:gd name="T28" fmla="*/ 877 w 3742"/>
              <a:gd name="T29" fmla="*/ 4 h 341"/>
              <a:gd name="T30" fmla="*/ 935 w 3742"/>
              <a:gd name="T31" fmla="*/ 128 h 341"/>
              <a:gd name="T32" fmla="*/ 994 w 3742"/>
              <a:gd name="T33" fmla="*/ 280 h 341"/>
              <a:gd name="T34" fmla="*/ 1052 w 3742"/>
              <a:gd name="T35" fmla="*/ 336 h 341"/>
              <a:gd name="T36" fmla="*/ 1111 w 3742"/>
              <a:gd name="T37" fmla="*/ 338 h 341"/>
              <a:gd name="T38" fmla="*/ 1169 w 3742"/>
              <a:gd name="T39" fmla="*/ 325 h 341"/>
              <a:gd name="T40" fmla="*/ 1228 w 3742"/>
              <a:gd name="T41" fmla="*/ 310 h 341"/>
              <a:gd name="T42" fmla="*/ 1286 w 3742"/>
              <a:gd name="T43" fmla="*/ 306 h 341"/>
              <a:gd name="T44" fmla="*/ 1345 w 3742"/>
              <a:gd name="T45" fmla="*/ 301 h 341"/>
              <a:gd name="T46" fmla="*/ 1403 w 3742"/>
              <a:gd name="T47" fmla="*/ 301 h 341"/>
              <a:gd name="T48" fmla="*/ 1461 w 3742"/>
              <a:gd name="T49" fmla="*/ 298 h 341"/>
              <a:gd name="T50" fmla="*/ 1520 w 3742"/>
              <a:gd name="T51" fmla="*/ 294 h 341"/>
              <a:gd name="T52" fmla="*/ 1578 w 3742"/>
              <a:gd name="T53" fmla="*/ 300 h 341"/>
              <a:gd name="T54" fmla="*/ 1637 w 3742"/>
              <a:gd name="T55" fmla="*/ 300 h 341"/>
              <a:gd name="T56" fmla="*/ 1695 w 3742"/>
              <a:gd name="T57" fmla="*/ 297 h 341"/>
              <a:gd name="T58" fmla="*/ 1754 w 3742"/>
              <a:gd name="T59" fmla="*/ 299 h 341"/>
              <a:gd name="T60" fmla="*/ 1812 w 3742"/>
              <a:gd name="T61" fmla="*/ 304 h 341"/>
              <a:gd name="T62" fmla="*/ 1871 w 3742"/>
              <a:gd name="T63" fmla="*/ 300 h 341"/>
              <a:gd name="T64" fmla="*/ 1929 w 3742"/>
              <a:gd name="T65" fmla="*/ 297 h 341"/>
              <a:gd name="T66" fmla="*/ 1988 w 3742"/>
              <a:gd name="T67" fmla="*/ 294 h 341"/>
              <a:gd name="T68" fmla="*/ 2046 w 3742"/>
              <a:gd name="T69" fmla="*/ 303 h 341"/>
              <a:gd name="T70" fmla="*/ 2105 w 3742"/>
              <a:gd name="T71" fmla="*/ 300 h 341"/>
              <a:gd name="T72" fmla="*/ 2163 w 3742"/>
              <a:gd name="T73" fmla="*/ 289 h 341"/>
              <a:gd name="T74" fmla="*/ 2222 w 3742"/>
              <a:gd name="T75" fmla="*/ 298 h 341"/>
              <a:gd name="T76" fmla="*/ 2280 w 3742"/>
              <a:gd name="T77" fmla="*/ 295 h 341"/>
              <a:gd name="T78" fmla="*/ 2339 w 3742"/>
              <a:gd name="T79" fmla="*/ 281 h 341"/>
              <a:gd name="T80" fmla="*/ 2397 w 3742"/>
              <a:gd name="T81" fmla="*/ 290 h 341"/>
              <a:gd name="T82" fmla="*/ 2456 w 3742"/>
              <a:gd name="T83" fmla="*/ 286 h 341"/>
              <a:gd name="T84" fmla="*/ 2514 w 3742"/>
              <a:gd name="T85" fmla="*/ 298 h 341"/>
              <a:gd name="T86" fmla="*/ 2572 w 3742"/>
              <a:gd name="T87" fmla="*/ 292 h 341"/>
              <a:gd name="T88" fmla="*/ 2631 w 3742"/>
              <a:gd name="T89" fmla="*/ 289 h 341"/>
              <a:gd name="T90" fmla="*/ 2689 w 3742"/>
              <a:gd name="T91" fmla="*/ 292 h 341"/>
              <a:gd name="T92" fmla="*/ 2748 w 3742"/>
              <a:gd name="T93" fmla="*/ 285 h 341"/>
              <a:gd name="T94" fmla="*/ 2808 w 3742"/>
              <a:gd name="T95" fmla="*/ 291 h 341"/>
              <a:gd name="T96" fmla="*/ 2866 w 3742"/>
              <a:gd name="T97" fmla="*/ 293 h 341"/>
              <a:gd name="T98" fmla="*/ 2924 w 3742"/>
              <a:gd name="T99" fmla="*/ 289 h 341"/>
              <a:gd name="T100" fmla="*/ 2983 w 3742"/>
              <a:gd name="T101" fmla="*/ 293 h 341"/>
              <a:gd name="T102" fmla="*/ 3041 w 3742"/>
              <a:gd name="T103" fmla="*/ 295 h 341"/>
              <a:gd name="T104" fmla="*/ 3100 w 3742"/>
              <a:gd name="T105" fmla="*/ 292 h 341"/>
              <a:gd name="T106" fmla="*/ 3158 w 3742"/>
              <a:gd name="T107" fmla="*/ 295 h 341"/>
              <a:gd name="T108" fmla="*/ 3217 w 3742"/>
              <a:gd name="T109" fmla="*/ 303 h 341"/>
              <a:gd name="T110" fmla="*/ 3275 w 3742"/>
              <a:gd name="T111" fmla="*/ 301 h 341"/>
              <a:gd name="T112" fmla="*/ 3334 w 3742"/>
              <a:gd name="T113" fmla="*/ 302 h 341"/>
              <a:gd name="T114" fmla="*/ 3392 w 3742"/>
              <a:gd name="T115" fmla="*/ 302 h 341"/>
              <a:gd name="T116" fmla="*/ 3451 w 3742"/>
              <a:gd name="T117" fmla="*/ 298 h 341"/>
              <a:gd name="T118" fmla="*/ 3509 w 3742"/>
              <a:gd name="T119" fmla="*/ 306 h 341"/>
              <a:gd name="T120" fmla="*/ 3568 w 3742"/>
              <a:gd name="T121" fmla="*/ 293 h 341"/>
              <a:gd name="T122" fmla="*/ 3626 w 3742"/>
              <a:gd name="T123" fmla="*/ 293 h 341"/>
              <a:gd name="T124" fmla="*/ 3685 w 3742"/>
              <a:gd name="T125" fmla="*/ 15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341">
                <a:moveTo>
                  <a:pt x="0" y="10"/>
                </a:moveTo>
                <a:lnTo>
                  <a:pt x="0" y="11"/>
                </a:lnTo>
                <a:lnTo>
                  <a:pt x="0" y="11"/>
                </a:lnTo>
                <a:lnTo>
                  <a:pt x="1" y="10"/>
                </a:lnTo>
                <a:lnTo>
                  <a:pt x="1" y="10"/>
                </a:lnTo>
                <a:lnTo>
                  <a:pt x="2" y="10"/>
                </a:lnTo>
                <a:lnTo>
                  <a:pt x="2" y="10"/>
                </a:lnTo>
                <a:lnTo>
                  <a:pt x="2" y="11"/>
                </a:lnTo>
                <a:lnTo>
                  <a:pt x="3" y="11"/>
                </a:lnTo>
                <a:lnTo>
                  <a:pt x="3" y="11"/>
                </a:lnTo>
                <a:lnTo>
                  <a:pt x="4" y="12"/>
                </a:lnTo>
                <a:lnTo>
                  <a:pt x="4" y="13"/>
                </a:lnTo>
                <a:lnTo>
                  <a:pt x="4" y="13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2"/>
                </a:lnTo>
                <a:lnTo>
                  <a:pt x="6" y="11"/>
                </a:lnTo>
                <a:lnTo>
                  <a:pt x="7" y="11"/>
                </a:lnTo>
                <a:lnTo>
                  <a:pt x="7" y="11"/>
                </a:lnTo>
                <a:lnTo>
                  <a:pt x="9" y="11"/>
                </a:lnTo>
                <a:lnTo>
                  <a:pt x="9" y="11"/>
                </a:lnTo>
                <a:lnTo>
                  <a:pt x="9" y="11"/>
                </a:lnTo>
                <a:lnTo>
                  <a:pt x="10" y="11"/>
                </a:lnTo>
                <a:lnTo>
                  <a:pt x="10" y="11"/>
                </a:lnTo>
                <a:lnTo>
                  <a:pt x="11" y="11"/>
                </a:lnTo>
                <a:lnTo>
                  <a:pt x="11" y="11"/>
                </a:lnTo>
                <a:lnTo>
                  <a:pt x="11" y="10"/>
                </a:lnTo>
                <a:lnTo>
                  <a:pt x="12" y="12"/>
                </a:lnTo>
                <a:lnTo>
                  <a:pt x="12" y="12"/>
                </a:lnTo>
                <a:lnTo>
                  <a:pt x="13" y="13"/>
                </a:lnTo>
                <a:lnTo>
                  <a:pt x="13" y="16"/>
                </a:lnTo>
                <a:lnTo>
                  <a:pt x="14" y="14"/>
                </a:lnTo>
                <a:lnTo>
                  <a:pt x="14" y="16"/>
                </a:lnTo>
                <a:lnTo>
                  <a:pt x="14" y="17"/>
                </a:lnTo>
                <a:lnTo>
                  <a:pt x="15" y="14"/>
                </a:lnTo>
                <a:lnTo>
                  <a:pt x="15" y="14"/>
                </a:lnTo>
                <a:lnTo>
                  <a:pt x="16" y="13"/>
                </a:lnTo>
                <a:lnTo>
                  <a:pt x="16" y="12"/>
                </a:lnTo>
                <a:lnTo>
                  <a:pt x="16" y="12"/>
                </a:lnTo>
                <a:lnTo>
                  <a:pt x="18" y="11"/>
                </a:lnTo>
                <a:lnTo>
                  <a:pt x="18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0" y="7"/>
                </a:lnTo>
                <a:lnTo>
                  <a:pt x="20" y="9"/>
                </a:lnTo>
                <a:lnTo>
                  <a:pt x="21" y="10"/>
                </a:lnTo>
                <a:lnTo>
                  <a:pt x="21" y="12"/>
                </a:lnTo>
                <a:lnTo>
                  <a:pt x="21" y="12"/>
                </a:lnTo>
                <a:lnTo>
                  <a:pt x="22" y="11"/>
                </a:lnTo>
                <a:lnTo>
                  <a:pt x="22" y="11"/>
                </a:lnTo>
                <a:lnTo>
                  <a:pt x="23" y="9"/>
                </a:lnTo>
                <a:lnTo>
                  <a:pt x="23" y="9"/>
                </a:lnTo>
                <a:lnTo>
                  <a:pt x="23" y="9"/>
                </a:lnTo>
                <a:lnTo>
                  <a:pt x="24" y="9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5" y="11"/>
                </a:lnTo>
                <a:lnTo>
                  <a:pt x="27" y="13"/>
                </a:lnTo>
                <a:lnTo>
                  <a:pt x="27" y="13"/>
                </a:lnTo>
                <a:lnTo>
                  <a:pt x="28" y="12"/>
                </a:lnTo>
                <a:lnTo>
                  <a:pt x="28" y="12"/>
                </a:lnTo>
                <a:lnTo>
                  <a:pt x="29" y="12"/>
                </a:lnTo>
                <a:lnTo>
                  <a:pt x="29" y="11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0"/>
                </a:lnTo>
                <a:lnTo>
                  <a:pt x="31" y="10"/>
                </a:lnTo>
                <a:lnTo>
                  <a:pt x="31" y="9"/>
                </a:lnTo>
                <a:lnTo>
                  <a:pt x="32" y="8"/>
                </a:lnTo>
                <a:lnTo>
                  <a:pt x="32" y="7"/>
                </a:lnTo>
                <a:lnTo>
                  <a:pt x="33" y="7"/>
                </a:lnTo>
                <a:lnTo>
                  <a:pt x="33" y="7"/>
                </a:lnTo>
                <a:lnTo>
                  <a:pt x="33" y="7"/>
                </a:lnTo>
                <a:lnTo>
                  <a:pt x="34" y="8"/>
                </a:lnTo>
                <a:lnTo>
                  <a:pt x="34" y="8"/>
                </a:lnTo>
                <a:lnTo>
                  <a:pt x="36" y="9"/>
                </a:lnTo>
                <a:lnTo>
                  <a:pt x="36" y="10"/>
                </a:lnTo>
                <a:lnTo>
                  <a:pt x="36" y="10"/>
                </a:lnTo>
                <a:lnTo>
                  <a:pt x="37" y="9"/>
                </a:lnTo>
                <a:lnTo>
                  <a:pt x="37" y="10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9" y="8"/>
                </a:lnTo>
                <a:lnTo>
                  <a:pt x="39" y="7"/>
                </a:lnTo>
                <a:lnTo>
                  <a:pt x="40" y="8"/>
                </a:lnTo>
                <a:lnTo>
                  <a:pt x="40" y="8"/>
                </a:lnTo>
                <a:lnTo>
                  <a:pt x="40" y="7"/>
                </a:lnTo>
                <a:lnTo>
                  <a:pt x="41" y="7"/>
                </a:lnTo>
                <a:lnTo>
                  <a:pt x="41" y="7"/>
                </a:lnTo>
                <a:lnTo>
                  <a:pt x="42" y="5"/>
                </a:lnTo>
                <a:lnTo>
                  <a:pt x="42" y="5"/>
                </a:lnTo>
                <a:lnTo>
                  <a:pt x="43" y="5"/>
                </a:lnTo>
                <a:lnTo>
                  <a:pt x="43" y="5"/>
                </a:lnTo>
                <a:lnTo>
                  <a:pt x="43" y="3"/>
                </a:lnTo>
                <a:lnTo>
                  <a:pt x="45" y="5"/>
                </a:lnTo>
                <a:lnTo>
                  <a:pt x="45" y="5"/>
                </a:lnTo>
                <a:lnTo>
                  <a:pt x="46" y="5"/>
                </a:lnTo>
                <a:lnTo>
                  <a:pt x="46" y="7"/>
                </a:lnTo>
                <a:lnTo>
                  <a:pt x="46" y="8"/>
                </a:lnTo>
                <a:lnTo>
                  <a:pt x="47" y="7"/>
                </a:lnTo>
                <a:lnTo>
                  <a:pt x="47" y="7"/>
                </a:lnTo>
                <a:lnTo>
                  <a:pt x="48" y="8"/>
                </a:lnTo>
                <a:lnTo>
                  <a:pt x="48" y="8"/>
                </a:lnTo>
                <a:lnTo>
                  <a:pt x="48" y="8"/>
                </a:lnTo>
                <a:lnTo>
                  <a:pt x="49" y="7"/>
                </a:lnTo>
                <a:lnTo>
                  <a:pt x="49" y="8"/>
                </a:lnTo>
                <a:lnTo>
                  <a:pt x="50" y="7"/>
                </a:lnTo>
                <a:lnTo>
                  <a:pt x="50" y="8"/>
                </a:lnTo>
                <a:lnTo>
                  <a:pt x="50" y="8"/>
                </a:lnTo>
                <a:lnTo>
                  <a:pt x="51" y="8"/>
                </a:lnTo>
                <a:lnTo>
                  <a:pt x="51" y="8"/>
                </a:lnTo>
                <a:lnTo>
                  <a:pt x="52" y="7"/>
                </a:lnTo>
                <a:lnTo>
                  <a:pt x="52" y="7"/>
                </a:lnTo>
                <a:lnTo>
                  <a:pt x="52" y="5"/>
                </a:lnTo>
                <a:lnTo>
                  <a:pt x="54" y="5"/>
                </a:lnTo>
                <a:lnTo>
                  <a:pt x="54" y="5"/>
                </a:lnTo>
                <a:lnTo>
                  <a:pt x="55" y="7"/>
                </a:lnTo>
                <a:lnTo>
                  <a:pt x="55" y="7"/>
                </a:lnTo>
                <a:lnTo>
                  <a:pt x="55" y="7"/>
                </a:lnTo>
                <a:lnTo>
                  <a:pt x="56" y="7"/>
                </a:lnTo>
                <a:lnTo>
                  <a:pt x="56" y="5"/>
                </a:lnTo>
                <a:lnTo>
                  <a:pt x="57" y="7"/>
                </a:lnTo>
                <a:lnTo>
                  <a:pt x="57" y="5"/>
                </a:lnTo>
                <a:lnTo>
                  <a:pt x="58" y="5"/>
                </a:lnTo>
                <a:lnTo>
                  <a:pt x="58" y="5"/>
                </a:lnTo>
                <a:lnTo>
                  <a:pt x="58" y="4"/>
                </a:lnTo>
                <a:lnTo>
                  <a:pt x="59" y="4"/>
                </a:lnTo>
                <a:lnTo>
                  <a:pt x="59" y="7"/>
                </a:lnTo>
                <a:lnTo>
                  <a:pt x="60" y="7"/>
                </a:lnTo>
                <a:lnTo>
                  <a:pt x="60" y="7"/>
                </a:lnTo>
                <a:lnTo>
                  <a:pt x="60" y="7"/>
                </a:lnTo>
                <a:lnTo>
                  <a:pt x="61" y="7"/>
                </a:lnTo>
                <a:lnTo>
                  <a:pt x="61" y="7"/>
                </a:lnTo>
                <a:lnTo>
                  <a:pt x="63" y="7"/>
                </a:lnTo>
                <a:lnTo>
                  <a:pt x="63" y="7"/>
                </a:lnTo>
                <a:lnTo>
                  <a:pt x="63" y="8"/>
                </a:lnTo>
                <a:lnTo>
                  <a:pt x="64" y="8"/>
                </a:lnTo>
                <a:lnTo>
                  <a:pt x="64" y="8"/>
                </a:lnTo>
                <a:lnTo>
                  <a:pt x="65" y="7"/>
                </a:lnTo>
                <a:lnTo>
                  <a:pt x="65" y="7"/>
                </a:lnTo>
                <a:lnTo>
                  <a:pt x="65" y="7"/>
                </a:lnTo>
                <a:lnTo>
                  <a:pt x="66" y="5"/>
                </a:lnTo>
                <a:lnTo>
                  <a:pt x="66" y="4"/>
                </a:lnTo>
                <a:lnTo>
                  <a:pt x="67" y="3"/>
                </a:lnTo>
                <a:lnTo>
                  <a:pt x="67" y="3"/>
                </a:lnTo>
                <a:lnTo>
                  <a:pt x="67" y="3"/>
                </a:lnTo>
                <a:lnTo>
                  <a:pt x="68" y="2"/>
                </a:lnTo>
                <a:lnTo>
                  <a:pt x="68" y="3"/>
                </a:lnTo>
                <a:lnTo>
                  <a:pt x="69" y="4"/>
                </a:lnTo>
                <a:lnTo>
                  <a:pt x="69" y="4"/>
                </a:lnTo>
                <a:lnTo>
                  <a:pt x="70" y="4"/>
                </a:lnTo>
                <a:lnTo>
                  <a:pt x="70" y="4"/>
                </a:lnTo>
                <a:lnTo>
                  <a:pt x="70" y="5"/>
                </a:lnTo>
                <a:lnTo>
                  <a:pt x="72" y="7"/>
                </a:lnTo>
                <a:lnTo>
                  <a:pt x="72" y="7"/>
                </a:lnTo>
                <a:lnTo>
                  <a:pt x="73" y="7"/>
                </a:lnTo>
                <a:lnTo>
                  <a:pt x="73" y="7"/>
                </a:lnTo>
                <a:lnTo>
                  <a:pt x="73" y="8"/>
                </a:lnTo>
                <a:lnTo>
                  <a:pt x="74" y="8"/>
                </a:lnTo>
                <a:lnTo>
                  <a:pt x="74" y="8"/>
                </a:lnTo>
                <a:lnTo>
                  <a:pt x="75" y="7"/>
                </a:lnTo>
                <a:lnTo>
                  <a:pt x="75" y="7"/>
                </a:lnTo>
                <a:lnTo>
                  <a:pt x="75" y="8"/>
                </a:lnTo>
                <a:lnTo>
                  <a:pt x="76" y="8"/>
                </a:lnTo>
                <a:lnTo>
                  <a:pt x="76" y="8"/>
                </a:lnTo>
                <a:lnTo>
                  <a:pt x="77" y="8"/>
                </a:lnTo>
                <a:lnTo>
                  <a:pt x="77" y="7"/>
                </a:lnTo>
                <a:lnTo>
                  <a:pt x="77" y="5"/>
                </a:lnTo>
                <a:lnTo>
                  <a:pt x="78" y="5"/>
                </a:lnTo>
                <a:lnTo>
                  <a:pt x="78" y="5"/>
                </a:lnTo>
                <a:lnTo>
                  <a:pt x="79" y="7"/>
                </a:lnTo>
                <a:lnTo>
                  <a:pt x="79" y="7"/>
                </a:lnTo>
                <a:lnTo>
                  <a:pt x="79" y="7"/>
                </a:lnTo>
                <a:lnTo>
                  <a:pt x="81" y="7"/>
                </a:lnTo>
                <a:lnTo>
                  <a:pt x="81" y="7"/>
                </a:lnTo>
                <a:lnTo>
                  <a:pt x="82" y="5"/>
                </a:lnTo>
                <a:lnTo>
                  <a:pt x="82" y="5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7"/>
                </a:lnTo>
                <a:lnTo>
                  <a:pt x="84" y="7"/>
                </a:lnTo>
                <a:lnTo>
                  <a:pt x="85" y="7"/>
                </a:lnTo>
                <a:lnTo>
                  <a:pt x="85" y="8"/>
                </a:lnTo>
                <a:lnTo>
                  <a:pt x="85" y="9"/>
                </a:lnTo>
                <a:lnTo>
                  <a:pt x="86" y="8"/>
                </a:lnTo>
                <a:lnTo>
                  <a:pt x="86" y="10"/>
                </a:lnTo>
                <a:lnTo>
                  <a:pt x="87" y="10"/>
                </a:lnTo>
                <a:lnTo>
                  <a:pt x="87" y="9"/>
                </a:lnTo>
                <a:lnTo>
                  <a:pt x="87" y="10"/>
                </a:lnTo>
                <a:lnTo>
                  <a:pt x="88" y="10"/>
                </a:lnTo>
                <a:lnTo>
                  <a:pt x="88" y="10"/>
                </a:lnTo>
                <a:lnTo>
                  <a:pt x="90" y="11"/>
                </a:lnTo>
                <a:lnTo>
                  <a:pt x="90" y="13"/>
                </a:lnTo>
                <a:lnTo>
                  <a:pt x="90" y="14"/>
                </a:lnTo>
                <a:lnTo>
                  <a:pt x="91" y="14"/>
                </a:lnTo>
                <a:lnTo>
                  <a:pt x="91" y="14"/>
                </a:lnTo>
                <a:lnTo>
                  <a:pt x="92" y="13"/>
                </a:lnTo>
                <a:lnTo>
                  <a:pt x="92" y="13"/>
                </a:lnTo>
                <a:lnTo>
                  <a:pt x="92" y="13"/>
                </a:lnTo>
                <a:lnTo>
                  <a:pt x="93" y="14"/>
                </a:lnTo>
                <a:lnTo>
                  <a:pt x="93" y="12"/>
                </a:lnTo>
                <a:lnTo>
                  <a:pt x="94" y="12"/>
                </a:lnTo>
                <a:lnTo>
                  <a:pt x="94" y="11"/>
                </a:lnTo>
                <a:lnTo>
                  <a:pt x="94" y="11"/>
                </a:lnTo>
                <a:lnTo>
                  <a:pt x="95" y="11"/>
                </a:lnTo>
                <a:lnTo>
                  <a:pt x="95" y="13"/>
                </a:lnTo>
                <a:lnTo>
                  <a:pt x="96" y="13"/>
                </a:lnTo>
                <a:lnTo>
                  <a:pt x="96" y="12"/>
                </a:lnTo>
                <a:lnTo>
                  <a:pt x="96" y="12"/>
                </a:lnTo>
                <a:lnTo>
                  <a:pt x="97" y="11"/>
                </a:lnTo>
                <a:lnTo>
                  <a:pt x="97" y="13"/>
                </a:lnTo>
                <a:lnTo>
                  <a:pt x="99" y="13"/>
                </a:lnTo>
                <a:lnTo>
                  <a:pt x="99" y="13"/>
                </a:lnTo>
                <a:lnTo>
                  <a:pt x="100" y="14"/>
                </a:lnTo>
                <a:lnTo>
                  <a:pt x="100" y="13"/>
                </a:lnTo>
                <a:lnTo>
                  <a:pt x="100" y="14"/>
                </a:lnTo>
                <a:lnTo>
                  <a:pt x="101" y="17"/>
                </a:lnTo>
                <a:lnTo>
                  <a:pt x="101" y="16"/>
                </a:lnTo>
                <a:lnTo>
                  <a:pt x="102" y="16"/>
                </a:lnTo>
                <a:lnTo>
                  <a:pt x="102" y="14"/>
                </a:lnTo>
                <a:lnTo>
                  <a:pt x="102" y="14"/>
                </a:lnTo>
                <a:lnTo>
                  <a:pt x="103" y="14"/>
                </a:lnTo>
                <a:lnTo>
                  <a:pt x="103" y="14"/>
                </a:lnTo>
                <a:lnTo>
                  <a:pt x="104" y="14"/>
                </a:lnTo>
                <a:lnTo>
                  <a:pt x="104" y="16"/>
                </a:lnTo>
                <a:lnTo>
                  <a:pt x="104" y="14"/>
                </a:lnTo>
                <a:lnTo>
                  <a:pt x="105" y="13"/>
                </a:lnTo>
                <a:lnTo>
                  <a:pt x="105" y="12"/>
                </a:lnTo>
                <a:lnTo>
                  <a:pt x="106" y="12"/>
                </a:lnTo>
                <a:lnTo>
                  <a:pt x="106" y="11"/>
                </a:lnTo>
                <a:lnTo>
                  <a:pt x="106" y="10"/>
                </a:lnTo>
                <a:lnTo>
                  <a:pt x="108" y="11"/>
                </a:lnTo>
                <a:lnTo>
                  <a:pt x="108" y="10"/>
                </a:lnTo>
                <a:lnTo>
                  <a:pt x="109" y="10"/>
                </a:lnTo>
                <a:lnTo>
                  <a:pt x="109" y="10"/>
                </a:lnTo>
                <a:lnTo>
                  <a:pt x="109" y="10"/>
                </a:lnTo>
                <a:lnTo>
                  <a:pt x="110" y="10"/>
                </a:lnTo>
                <a:lnTo>
                  <a:pt x="110" y="11"/>
                </a:lnTo>
                <a:lnTo>
                  <a:pt x="111" y="11"/>
                </a:lnTo>
                <a:lnTo>
                  <a:pt x="111" y="12"/>
                </a:lnTo>
                <a:lnTo>
                  <a:pt x="111" y="13"/>
                </a:lnTo>
                <a:lnTo>
                  <a:pt x="112" y="14"/>
                </a:lnTo>
                <a:lnTo>
                  <a:pt x="112" y="16"/>
                </a:lnTo>
                <a:lnTo>
                  <a:pt x="113" y="16"/>
                </a:lnTo>
                <a:lnTo>
                  <a:pt x="113" y="16"/>
                </a:lnTo>
                <a:lnTo>
                  <a:pt x="114" y="16"/>
                </a:lnTo>
                <a:lnTo>
                  <a:pt x="114" y="16"/>
                </a:lnTo>
                <a:lnTo>
                  <a:pt x="114" y="16"/>
                </a:lnTo>
                <a:lnTo>
                  <a:pt x="115" y="16"/>
                </a:lnTo>
                <a:lnTo>
                  <a:pt x="115" y="14"/>
                </a:lnTo>
                <a:lnTo>
                  <a:pt x="117" y="14"/>
                </a:lnTo>
                <a:lnTo>
                  <a:pt x="117" y="14"/>
                </a:lnTo>
                <a:lnTo>
                  <a:pt x="117" y="13"/>
                </a:lnTo>
                <a:lnTo>
                  <a:pt x="118" y="14"/>
                </a:lnTo>
                <a:lnTo>
                  <a:pt x="118" y="14"/>
                </a:lnTo>
                <a:lnTo>
                  <a:pt x="119" y="14"/>
                </a:lnTo>
                <a:lnTo>
                  <a:pt x="119" y="14"/>
                </a:lnTo>
                <a:lnTo>
                  <a:pt x="119" y="16"/>
                </a:lnTo>
                <a:lnTo>
                  <a:pt x="120" y="16"/>
                </a:lnTo>
                <a:lnTo>
                  <a:pt x="120" y="14"/>
                </a:lnTo>
                <a:lnTo>
                  <a:pt x="121" y="14"/>
                </a:lnTo>
                <a:lnTo>
                  <a:pt x="121" y="14"/>
                </a:lnTo>
                <a:lnTo>
                  <a:pt x="121" y="14"/>
                </a:lnTo>
                <a:lnTo>
                  <a:pt x="122" y="13"/>
                </a:lnTo>
                <a:lnTo>
                  <a:pt x="122" y="13"/>
                </a:lnTo>
                <a:lnTo>
                  <a:pt x="123" y="12"/>
                </a:lnTo>
                <a:lnTo>
                  <a:pt x="123" y="12"/>
                </a:lnTo>
                <a:lnTo>
                  <a:pt x="123" y="12"/>
                </a:lnTo>
                <a:lnTo>
                  <a:pt x="124" y="13"/>
                </a:lnTo>
                <a:lnTo>
                  <a:pt x="124" y="13"/>
                </a:lnTo>
                <a:lnTo>
                  <a:pt x="126" y="13"/>
                </a:lnTo>
                <a:lnTo>
                  <a:pt x="126" y="12"/>
                </a:lnTo>
                <a:lnTo>
                  <a:pt x="127" y="11"/>
                </a:lnTo>
                <a:lnTo>
                  <a:pt x="127" y="10"/>
                </a:lnTo>
                <a:lnTo>
                  <a:pt x="127" y="10"/>
                </a:lnTo>
                <a:lnTo>
                  <a:pt x="128" y="10"/>
                </a:lnTo>
                <a:lnTo>
                  <a:pt x="128" y="11"/>
                </a:lnTo>
                <a:lnTo>
                  <a:pt x="129" y="11"/>
                </a:lnTo>
                <a:lnTo>
                  <a:pt x="129" y="10"/>
                </a:lnTo>
                <a:lnTo>
                  <a:pt x="129" y="10"/>
                </a:lnTo>
                <a:lnTo>
                  <a:pt x="130" y="11"/>
                </a:lnTo>
                <a:lnTo>
                  <a:pt x="130" y="10"/>
                </a:lnTo>
                <a:lnTo>
                  <a:pt x="131" y="11"/>
                </a:lnTo>
                <a:lnTo>
                  <a:pt x="131" y="10"/>
                </a:lnTo>
                <a:lnTo>
                  <a:pt x="131" y="8"/>
                </a:lnTo>
                <a:lnTo>
                  <a:pt x="132" y="7"/>
                </a:lnTo>
                <a:lnTo>
                  <a:pt x="132" y="7"/>
                </a:lnTo>
                <a:lnTo>
                  <a:pt x="133" y="7"/>
                </a:lnTo>
                <a:lnTo>
                  <a:pt x="133" y="7"/>
                </a:lnTo>
                <a:lnTo>
                  <a:pt x="133" y="7"/>
                </a:lnTo>
                <a:lnTo>
                  <a:pt x="135" y="7"/>
                </a:lnTo>
                <a:lnTo>
                  <a:pt x="135" y="5"/>
                </a:lnTo>
                <a:lnTo>
                  <a:pt x="136" y="5"/>
                </a:lnTo>
                <a:lnTo>
                  <a:pt x="136" y="7"/>
                </a:lnTo>
                <a:lnTo>
                  <a:pt x="136" y="5"/>
                </a:lnTo>
                <a:lnTo>
                  <a:pt x="137" y="5"/>
                </a:lnTo>
                <a:lnTo>
                  <a:pt x="137" y="5"/>
                </a:lnTo>
                <a:lnTo>
                  <a:pt x="138" y="5"/>
                </a:lnTo>
                <a:lnTo>
                  <a:pt x="138" y="5"/>
                </a:lnTo>
                <a:lnTo>
                  <a:pt x="138" y="5"/>
                </a:lnTo>
                <a:lnTo>
                  <a:pt x="139" y="4"/>
                </a:lnTo>
                <a:lnTo>
                  <a:pt x="139" y="4"/>
                </a:lnTo>
                <a:lnTo>
                  <a:pt x="140" y="4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3"/>
                </a:lnTo>
                <a:lnTo>
                  <a:pt x="142" y="5"/>
                </a:lnTo>
                <a:lnTo>
                  <a:pt x="142" y="7"/>
                </a:lnTo>
                <a:lnTo>
                  <a:pt x="144" y="7"/>
                </a:lnTo>
                <a:lnTo>
                  <a:pt x="144" y="8"/>
                </a:lnTo>
                <a:lnTo>
                  <a:pt x="144" y="8"/>
                </a:lnTo>
                <a:lnTo>
                  <a:pt x="145" y="7"/>
                </a:lnTo>
                <a:lnTo>
                  <a:pt x="145" y="7"/>
                </a:lnTo>
                <a:lnTo>
                  <a:pt x="146" y="7"/>
                </a:lnTo>
                <a:lnTo>
                  <a:pt x="146" y="7"/>
                </a:lnTo>
                <a:lnTo>
                  <a:pt x="146" y="8"/>
                </a:lnTo>
                <a:lnTo>
                  <a:pt x="147" y="7"/>
                </a:lnTo>
                <a:lnTo>
                  <a:pt x="147" y="8"/>
                </a:lnTo>
                <a:lnTo>
                  <a:pt x="148" y="8"/>
                </a:lnTo>
                <a:lnTo>
                  <a:pt x="148" y="8"/>
                </a:lnTo>
                <a:lnTo>
                  <a:pt x="148" y="7"/>
                </a:lnTo>
                <a:lnTo>
                  <a:pt x="149" y="7"/>
                </a:lnTo>
                <a:lnTo>
                  <a:pt x="149" y="7"/>
                </a:lnTo>
                <a:lnTo>
                  <a:pt x="150" y="7"/>
                </a:lnTo>
                <a:lnTo>
                  <a:pt x="150" y="7"/>
                </a:lnTo>
                <a:lnTo>
                  <a:pt x="150" y="7"/>
                </a:lnTo>
                <a:lnTo>
                  <a:pt x="151" y="7"/>
                </a:lnTo>
                <a:lnTo>
                  <a:pt x="151" y="7"/>
                </a:lnTo>
                <a:lnTo>
                  <a:pt x="153" y="7"/>
                </a:lnTo>
                <a:lnTo>
                  <a:pt x="153" y="9"/>
                </a:lnTo>
                <a:lnTo>
                  <a:pt x="153" y="8"/>
                </a:lnTo>
                <a:lnTo>
                  <a:pt x="154" y="9"/>
                </a:lnTo>
                <a:lnTo>
                  <a:pt x="154" y="9"/>
                </a:lnTo>
                <a:lnTo>
                  <a:pt x="155" y="8"/>
                </a:lnTo>
                <a:lnTo>
                  <a:pt x="155" y="9"/>
                </a:lnTo>
                <a:lnTo>
                  <a:pt x="156" y="9"/>
                </a:lnTo>
                <a:lnTo>
                  <a:pt x="156" y="9"/>
                </a:lnTo>
                <a:lnTo>
                  <a:pt x="156" y="10"/>
                </a:lnTo>
                <a:lnTo>
                  <a:pt x="157" y="9"/>
                </a:lnTo>
                <a:lnTo>
                  <a:pt x="157" y="8"/>
                </a:lnTo>
                <a:lnTo>
                  <a:pt x="158" y="8"/>
                </a:lnTo>
                <a:lnTo>
                  <a:pt x="158" y="8"/>
                </a:lnTo>
                <a:lnTo>
                  <a:pt x="158" y="7"/>
                </a:lnTo>
                <a:lnTo>
                  <a:pt x="159" y="5"/>
                </a:lnTo>
                <a:lnTo>
                  <a:pt x="159" y="5"/>
                </a:lnTo>
                <a:lnTo>
                  <a:pt x="160" y="7"/>
                </a:lnTo>
                <a:lnTo>
                  <a:pt x="160" y="7"/>
                </a:lnTo>
                <a:lnTo>
                  <a:pt x="160" y="7"/>
                </a:lnTo>
                <a:lnTo>
                  <a:pt x="162" y="7"/>
                </a:lnTo>
                <a:lnTo>
                  <a:pt x="162" y="7"/>
                </a:lnTo>
                <a:lnTo>
                  <a:pt x="163" y="5"/>
                </a:lnTo>
                <a:lnTo>
                  <a:pt x="163" y="4"/>
                </a:lnTo>
                <a:lnTo>
                  <a:pt x="163" y="4"/>
                </a:lnTo>
                <a:lnTo>
                  <a:pt x="164" y="2"/>
                </a:lnTo>
                <a:lnTo>
                  <a:pt x="164" y="3"/>
                </a:lnTo>
                <a:lnTo>
                  <a:pt x="165" y="5"/>
                </a:lnTo>
                <a:lnTo>
                  <a:pt x="165" y="4"/>
                </a:lnTo>
                <a:lnTo>
                  <a:pt x="165" y="7"/>
                </a:lnTo>
                <a:lnTo>
                  <a:pt x="166" y="9"/>
                </a:lnTo>
                <a:lnTo>
                  <a:pt x="166" y="9"/>
                </a:lnTo>
                <a:lnTo>
                  <a:pt x="167" y="9"/>
                </a:lnTo>
                <a:lnTo>
                  <a:pt x="167" y="10"/>
                </a:lnTo>
                <a:lnTo>
                  <a:pt x="167" y="10"/>
                </a:lnTo>
                <a:lnTo>
                  <a:pt x="168" y="10"/>
                </a:lnTo>
                <a:lnTo>
                  <a:pt x="168" y="10"/>
                </a:lnTo>
                <a:lnTo>
                  <a:pt x="169" y="10"/>
                </a:lnTo>
                <a:lnTo>
                  <a:pt x="169" y="11"/>
                </a:lnTo>
                <a:lnTo>
                  <a:pt x="171" y="12"/>
                </a:lnTo>
                <a:lnTo>
                  <a:pt x="171" y="13"/>
                </a:lnTo>
                <a:lnTo>
                  <a:pt x="171" y="12"/>
                </a:lnTo>
                <a:lnTo>
                  <a:pt x="172" y="11"/>
                </a:lnTo>
                <a:lnTo>
                  <a:pt x="172" y="11"/>
                </a:lnTo>
                <a:lnTo>
                  <a:pt x="173" y="9"/>
                </a:lnTo>
                <a:lnTo>
                  <a:pt x="173" y="10"/>
                </a:lnTo>
                <a:lnTo>
                  <a:pt x="173" y="9"/>
                </a:lnTo>
                <a:lnTo>
                  <a:pt x="174" y="10"/>
                </a:lnTo>
                <a:lnTo>
                  <a:pt x="174" y="10"/>
                </a:lnTo>
                <a:lnTo>
                  <a:pt x="175" y="10"/>
                </a:lnTo>
                <a:lnTo>
                  <a:pt x="175" y="11"/>
                </a:lnTo>
                <a:lnTo>
                  <a:pt x="175" y="12"/>
                </a:lnTo>
                <a:lnTo>
                  <a:pt x="176" y="12"/>
                </a:lnTo>
                <a:lnTo>
                  <a:pt x="176" y="12"/>
                </a:lnTo>
                <a:lnTo>
                  <a:pt x="177" y="12"/>
                </a:lnTo>
                <a:lnTo>
                  <a:pt x="177" y="13"/>
                </a:lnTo>
                <a:lnTo>
                  <a:pt x="177" y="13"/>
                </a:lnTo>
                <a:lnTo>
                  <a:pt x="178" y="16"/>
                </a:lnTo>
                <a:lnTo>
                  <a:pt x="178" y="16"/>
                </a:lnTo>
                <a:lnTo>
                  <a:pt x="180" y="17"/>
                </a:lnTo>
                <a:lnTo>
                  <a:pt x="180" y="18"/>
                </a:lnTo>
                <a:lnTo>
                  <a:pt x="180" y="17"/>
                </a:lnTo>
                <a:lnTo>
                  <a:pt x="181" y="17"/>
                </a:lnTo>
                <a:lnTo>
                  <a:pt x="181" y="18"/>
                </a:lnTo>
                <a:lnTo>
                  <a:pt x="182" y="17"/>
                </a:lnTo>
                <a:lnTo>
                  <a:pt x="182" y="18"/>
                </a:lnTo>
                <a:lnTo>
                  <a:pt x="182" y="19"/>
                </a:lnTo>
                <a:lnTo>
                  <a:pt x="183" y="19"/>
                </a:lnTo>
                <a:lnTo>
                  <a:pt x="183" y="19"/>
                </a:lnTo>
                <a:lnTo>
                  <a:pt x="184" y="19"/>
                </a:lnTo>
                <a:lnTo>
                  <a:pt x="184" y="19"/>
                </a:lnTo>
                <a:lnTo>
                  <a:pt x="185" y="18"/>
                </a:lnTo>
                <a:lnTo>
                  <a:pt x="185" y="18"/>
                </a:lnTo>
                <a:lnTo>
                  <a:pt x="185" y="19"/>
                </a:lnTo>
                <a:lnTo>
                  <a:pt x="186" y="18"/>
                </a:lnTo>
                <a:lnTo>
                  <a:pt x="186" y="19"/>
                </a:lnTo>
                <a:lnTo>
                  <a:pt x="187" y="19"/>
                </a:lnTo>
                <a:lnTo>
                  <a:pt x="187" y="19"/>
                </a:lnTo>
                <a:lnTo>
                  <a:pt x="187" y="19"/>
                </a:lnTo>
                <a:lnTo>
                  <a:pt x="189" y="19"/>
                </a:lnTo>
                <a:lnTo>
                  <a:pt x="189" y="19"/>
                </a:lnTo>
                <a:lnTo>
                  <a:pt x="190" y="19"/>
                </a:lnTo>
                <a:lnTo>
                  <a:pt x="190" y="19"/>
                </a:lnTo>
                <a:lnTo>
                  <a:pt x="190" y="18"/>
                </a:lnTo>
                <a:lnTo>
                  <a:pt x="191" y="18"/>
                </a:lnTo>
                <a:lnTo>
                  <a:pt x="191" y="18"/>
                </a:lnTo>
                <a:lnTo>
                  <a:pt x="192" y="18"/>
                </a:lnTo>
                <a:lnTo>
                  <a:pt x="192" y="19"/>
                </a:lnTo>
                <a:lnTo>
                  <a:pt x="192" y="20"/>
                </a:lnTo>
                <a:lnTo>
                  <a:pt x="193" y="21"/>
                </a:lnTo>
                <a:lnTo>
                  <a:pt x="193" y="21"/>
                </a:lnTo>
                <a:lnTo>
                  <a:pt x="194" y="22"/>
                </a:lnTo>
                <a:lnTo>
                  <a:pt x="194" y="22"/>
                </a:lnTo>
                <a:lnTo>
                  <a:pt x="194" y="23"/>
                </a:lnTo>
                <a:lnTo>
                  <a:pt x="195" y="23"/>
                </a:lnTo>
                <a:lnTo>
                  <a:pt x="195" y="23"/>
                </a:lnTo>
                <a:lnTo>
                  <a:pt x="196" y="23"/>
                </a:lnTo>
                <a:lnTo>
                  <a:pt x="196" y="23"/>
                </a:lnTo>
                <a:lnTo>
                  <a:pt x="197" y="25"/>
                </a:lnTo>
                <a:lnTo>
                  <a:pt x="197" y="23"/>
                </a:lnTo>
                <a:lnTo>
                  <a:pt x="197" y="22"/>
                </a:lnTo>
                <a:lnTo>
                  <a:pt x="199" y="22"/>
                </a:lnTo>
                <a:lnTo>
                  <a:pt x="199" y="21"/>
                </a:lnTo>
                <a:lnTo>
                  <a:pt x="200" y="20"/>
                </a:lnTo>
                <a:lnTo>
                  <a:pt x="200" y="20"/>
                </a:lnTo>
                <a:lnTo>
                  <a:pt x="200" y="19"/>
                </a:lnTo>
                <a:lnTo>
                  <a:pt x="201" y="18"/>
                </a:lnTo>
                <a:lnTo>
                  <a:pt x="201" y="18"/>
                </a:lnTo>
                <a:lnTo>
                  <a:pt x="202" y="19"/>
                </a:lnTo>
                <a:lnTo>
                  <a:pt x="202" y="19"/>
                </a:lnTo>
                <a:lnTo>
                  <a:pt x="202" y="19"/>
                </a:lnTo>
                <a:lnTo>
                  <a:pt x="203" y="20"/>
                </a:lnTo>
                <a:lnTo>
                  <a:pt x="203" y="19"/>
                </a:lnTo>
                <a:lnTo>
                  <a:pt x="204" y="20"/>
                </a:lnTo>
                <a:lnTo>
                  <a:pt x="204" y="20"/>
                </a:lnTo>
                <a:lnTo>
                  <a:pt x="204" y="19"/>
                </a:lnTo>
                <a:lnTo>
                  <a:pt x="205" y="20"/>
                </a:lnTo>
                <a:lnTo>
                  <a:pt x="205" y="20"/>
                </a:lnTo>
                <a:lnTo>
                  <a:pt x="206" y="20"/>
                </a:lnTo>
                <a:lnTo>
                  <a:pt x="206" y="20"/>
                </a:lnTo>
                <a:lnTo>
                  <a:pt x="206" y="21"/>
                </a:lnTo>
                <a:lnTo>
                  <a:pt x="208" y="21"/>
                </a:lnTo>
                <a:lnTo>
                  <a:pt x="208" y="22"/>
                </a:lnTo>
                <a:lnTo>
                  <a:pt x="209" y="21"/>
                </a:lnTo>
                <a:lnTo>
                  <a:pt x="209" y="22"/>
                </a:lnTo>
                <a:lnTo>
                  <a:pt x="209" y="21"/>
                </a:lnTo>
                <a:lnTo>
                  <a:pt x="210" y="21"/>
                </a:lnTo>
                <a:lnTo>
                  <a:pt x="210" y="21"/>
                </a:lnTo>
                <a:lnTo>
                  <a:pt x="211" y="22"/>
                </a:lnTo>
                <a:lnTo>
                  <a:pt x="211" y="21"/>
                </a:lnTo>
                <a:lnTo>
                  <a:pt x="212" y="23"/>
                </a:lnTo>
                <a:lnTo>
                  <a:pt x="212" y="22"/>
                </a:lnTo>
                <a:lnTo>
                  <a:pt x="212" y="23"/>
                </a:lnTo>
                <a:lnTo>
                  <a:pt x="213" y="25"/>
                </a:lnTo>
                <a:lnTo>
                  <a:pt x="213" y="26"/>
                </a:lnTo>
                <a:lnTo>
                  <a:pt x="214" y="26"/>
                </a:lnTo>
                <a:lnTo>
                  <a:pt x="214" y="26"/>
                </a:lnTo>
                <a:lnTo>
                  <a:pt x="214" y="25"/>
                </a:lnTo>
                <a:lnTo>
                  <a:pt x="215" y="25"/>
                </a:lnTo>
                <a:lnTo>
                  <a:pt x="215" y="25"/>
                </a:lnTo>
                <a:lnTo>
                  <a:pt x="217" y="23"/>
                </a:lnTo>
                <a:lnTo>
                  <a:pt x="217" y="21"/>
                </a:lnTo>
                <a:lnTo>
                  <a:pt x="217" y="20"/>
                </a:lnTo>
                <a:lnTo>
                  <a:pt x="218" y="20"/>
                </a:lnTo>
                <a:lnTo>
                  <a:pt x="218" y="20"/>
                </a:lnTo>
                <a:lnTo>
                  <a:pt x="219" y="19"/>
                </a:lnTo>
                <a:lnTo>
                  <a:pt x="219" y="20"/>
                </a:lnTo>
                <a:lnTo>
                  <a:pt x="219" y="20"/>
                </a:lnTo>
                <a:lnTo>
                  <a:pt x="220" y="20"/>
                </a:lnTo>
                <a:lnTo>
                  <a:pt x="220" y="21"/>
                </a:lnTo>
                <a:lnTo>
                  <a:pt x="221" y="21"/>
                </a:lnTo>
                <a:lnTo>
                  <a:pt x="221" y="21"/>
                </a:lnTo>
                <a:lnTo>
                  <a:pt x="221" y="21"/>
                </a:lnTo>
                <a:lnTo>
                  <a:pt x="222" y="21"/>
                </a:lnTo>
                <a:lnTo>
                  <a:pt x="222" y="21"/>
                </a:lnTo>
                <a:lnTo>
                  <a:pt x="223" y="19"/>
                </a:lnTo>
                <a:lnTo>
                  <a:pt x="223" y="19"/>
                </a:lnTo>
                <a:lnTo>
                  <a:pt x="223" y="19"/>
                </a:lnTo>
                <a:lnTo>
                  <a:pt x="224" y="19"/>
                </a:lnTo>
                <a:lnTo>
                  <a:pt x="224" y="18"/>
                </a:lnTo>
                <a:lnTo>
                  <a:pt x="226" y="17"/>
                </a:lnTo>
                <a:lnTo>
                  <a:pt x="226" y="17"/>
                </a:lnTo>
                <a:lnTo>
                  <a:pt x="227" y="19"/>
                </a:lnTo>
                <a:lnTo>
                  <a:pt x="227" y="20"/>
                </a:lnTo>
                <a:lnTo>
                  <a:pt x="227" y="21"/>
                </a:lnTo>
                <a:lnTo>
                  <a:pt x="228" y="21"/>
                </a:lnTo>
                <a:lnTo>
                  <a:pt x="228" y="21"/>
                </a:lnTo>
                <a:lnTo>
                  <a:pt x="229" y="21"/>
                </a:lnTo>
                <a:lnTo>
                  <a:pt x="229" y="21"/>
                </a:lnTo>
                <a:lnTo>
                  <a:pt x="229" y="20"/>
                </a:lnTo>
                <a:lnTo>
                  <a:pt x="230" y="19"/>
                </a:lnTo>
                <a:lnTo>
                  <a:pt x="230" y="20"/>
                </a:lnTo>
                <a:lnTo>
                  <a:pt x="231" y="19"/>
                </a:lnTo>
                <a:lnTo>
                  <a:pt x="231" y="18"/>
                </a:lnTo>
                <a:lnTo>
                  <a:pt x="231" y="18"/>
                </a:lnTo>
                <a:lnTo>
                  <a:pt x="232" y="18"/>
                </a:lnTo>
                <a:lnTo>
                  <a:pt x="232" y="18"/>
                </a:lnTo>
                <a:lnTo>
                  <a:pt x="233" y="18"/>
                </a:lnTo>
                <a:lnTo>
                  <a:pt x="233" y="18"/>
                </a:lnTo>
                <a:lnTo>
                  <a:pt x="233" y="18"/>
                </a:lnTo>
                <a:lnTo>
                  <a:pt x="235" y="18"/>
                </a:lnTo>
                <a:lnTo>
                  <a:pt x="235" y="17"/>
                </a:lnTo>
                <a:lnTo>
                  <a:pt x="236" y="17"/>
                </a:lnTo>
                <a:lnTo>
                  <a:pt x="236" y="17"/>
                </a:lnTo>
                <a:lnTo>
                  <a:pt x="236" y="18"/>
                </a:lnTo>
                <a:lnTo>
                  <a:pt x="237" y="19"/>
                </a:lnTo>
                <a:lnTo>
                  <a:pt x="237" y="20"/>
                </a:lnTo>
                <a:lnTo>
                  <a:pt x="238" y="19"/>
                </a:lnTo>
                <a:lnTo>
                  <a:pt x="238" y="19"/>
                </a:lnTo>
                <a:lnTo>
                  <a:pt x="238" y="19"/>
                </a:lnTo>
                <a:lnTo>
                  <a:pt x="239" y="20"/>
                </a:lnTo>
                <a:lnTo>
                  <a:pt x="239" y="21"/>
                </a:lnTo>
                <a:lnTo>
                  <a:pt x="240" y="21"/>
                </a:lnTo>
                <a:lnTo>
                  <a:pt x="240" y="22"/>
                </a:lnTo>
                <a:lnTo>
                  <a:pt x="241" y="21"/>
                </a:lnTo>
                <a:lnTo>
                  <a:pt x="241" y="21"/>
                </a:lnTo>
                <a:lnTo>
                  <a:pt x="241" y="21"/>
                </a:lnTo>
                <a:lnTo>
                  <a:pt x="242" y="20"/>
                </a:lnTo>
                <a:lnTo>
                  <a:pt x="242" y="19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5" y="18"/>
                </a:lnTo>
                <a:lnTo>
                  <a:pt x="245" y="19"/>
                </a:lnTo>
                <a:lnTo>
                  <a:pt x="246" y="18"/>
                </a:lnTo>
                <a:lnTo>
                  <a:pt x="246" y="20"/>
                </a:lnTo>
                <a:lnTo>
                  <a:pt x="246" y="20"/>
                </a:lnTo>
                <a:lnTo>
                  <a:pt x="247" y="21"/>
                </a:lnTo>
                <a:lnTo>
                  <a:pt x="247" y="21"/>
                </a:lnTo>
                <a:lnTo>
                  <a:pt x="248" y="20"/>
                </a:lnTo>
                <a:lnTo>
                  <a:pt x="248" y="19"/>
                </a:lnTo>
                <a:lnTo>
                  <a:pt x="248" y="16"/>
                </a:lnTo>
                <a:lnTo>
                  <a:pt x="249" y="16"/>
                </a:lnTo>
                <a:lnTo>
                  <a:pt x="249" y="16"/>
                </a:lnTo>
                <a:lnTo>
                  <a:pt x="250" y="16"/>
                </a:lnTo>
                <a:lnTo>
                  <a:pt x="250" y="16"/>
                </a:lnTo>
                <a:lnTo>
                  <a:pt x="250" y="17"/>
                </a:lnTo>
                <a:lnTo>
                  <a:pt x="251" y="16"/>
                </a:lnTo>
                <a:lnTo>
                  <a:pt x="251" y="17"/>
                </a:lnTo>
                <a:lnTo>
                  <a:pt x="253" y="16"/>
                </a:lnTo>
                <a:lnTo>
                  <a:pt x="253" y="16"/>
                </a:lnTo>
                <a:lnTo>
                  <a:pt x="254" y="16"/>
                </a:lnTo>
                <a:lnTo>
                  <a:pt x="254" y="16"/>
                </a:lnTo>
                <a:lnTo>
                  <a:pt x="254" y="17"/>
                </a:lnTo>
                <a:lnTo>
                  <a:pt x="255" y="17"/>
                </a:lnTo>
                <a:lnTo>
                  <a:pt x="255" y="17"/>
                </a:lnTo>
                <a:lnTo>
                  <a:pt x="256" y="17"/>
                </a:lnTo>
                <a:lnTo>
                  <a:pt x="256" y="18"/>
                </a:lnTo>
                <a:lnTo>
                  <a:pt x="256" y="17"/>
                </a:lnTo>
                <a:lnTo>
                  <a:pt x="257" y="17"/>
                </a:lnTo>
                <a:lnTo>
                  <a:pt x="257" y="16"/>
                </a:lnTo>
                <a:lnTo>
                  <a:pt x="258" y="17"/>
                </a:lnTo>
                <a:lnTo>
                  <a:pt x="258" y="17"/>
                </a:lnTo>
                <a:lnTo>
                  <a:pt x="258" y="18"/>
                </a:lnTo>
                <a:lnTo>
                  <a:pt x="259" y="17"/>
                </a:lnTo>
                <a:lnTo>
                  <a:pt x="259" y="16"/>
                </a:lnTo>
                <a:lnTo>
                  <a:pt x="260" y="17"/>
                </a:lnTo>
                <a:lnTo>
                  <a:pt x="260" y="16"/>
                </a:lnTo>
                <a:lnTo>
                  <a:pt x="260" y="14"/>
                </a:lnTo>
                <a:lnTo>
                  <a:pt x="262" y="14"/>
                </a:lnTo>
                <a:lnTo>
                  <a:pt x="262" y="16"/>
                </a:lnTo>
                <a:lnTo>
                  <a:pt x="263" y="14"/>
                </a:lnTo>
                <a:lnTo>
                  <a:pt x="263" y="14"/>
                </a:lnTo>
                <a:lnTo>
                  <a:pt x="263" y="13"/>
                </a:lnTo>
                <a:lnTo>
                  <a:pt x="264" y="14"/>
                </a:lnTo>
                <a:lnTo>
                  <a:pt x="264" y="17"/>
                </a:lnTo>
                <a:lnTo>
                  <a:pt x="265" y="18"/>
                </a:lnTo>
                <a:lnTo>
                  <a:pt x="265" y="19"/>
                </a:lnTo>
                <a:lnTo>
                  <a:pt x="265" y="20"/>
                </a:lnTo>
                <a:lnTo>
                  <a:pt x="266" y="20"/>
                </a:lnTo>
                <a:lnTo>
                  <a:pt x="266" y="20"/>
                </a:lnTo>
                <a:lnTo>
                  <a:pt x="267" y="20"/>
                </a:lnTo>
                <a:lnTo>
                  <a:pt x="267" y="19"/>
                </a:lnTo>
                <a:lnTo>
                  <a:pt x="268" y="19"/>
                </a:lnTo>
                <a:lnTo>
                  <a:pt x="268" y="20"/>
                </a:lnTo>
                <a:lnTo>
                  <a:pt x="268" y="20"/>
                </a:lnTo>
                <a:lnTo>
                  <a:pt x="269" y="20"/>
                </a:lnTo>
                <a:lnTo>
                  <a:pt x="269" y="20"/>
                </a:lnTo>
                <a:lnTo>
                  <a:pt x="271" y="21"/>
                </a:lnTo>
                <a:lnTo>
                  <a:pt x="271" y="20"/>
                </a:lnTo>
                <a:lnTo>
                  <a:pt x="271" y="21"/>
                </a:lnTo>
                <a:lnTo>
                  <a:pt x="272" y="19"/>
                </a:lnTo>
                <a:lnTo>
                  <a:pt x="272" y="19"/>
                </a:lnTo>
                <a:lnTo>
                  <a:pt x="273" y="19"/>
                </a:lnTo>
                <a:lnTo>
                  <a:pt x="273" y="20"/>
                </a:lnTo>
                <a:lnTo>
                  <a:pt x="273" y="18"/>
                </a:lnTo>
                <a:lnTo>
                  <a:pt x="274" y="20"/>
                </a:lnTo>
                <a:lnTo>
                  <a:pt x="274" y="19"/>
                </a:lnTo>
                <a:lnTo>
                  <a:pt x="275" y="20"/>
                </a:lnTo>
                <a:lnTo>
                  <a:pt x="275" y="19"/>
                </a:lnTo>
                <a:lnTo>
                  <a:pt x="275" y="19"/>
                </a:lnTo>
                <a:lnTo>
                  <a:pt x="276" y="18"/>
                </a:lnTo>
                <a:lnTo>
                  <a:pt x="276" y="17"/>
                </a:lnTo>
                <a:lnTo>
                  <a:pt x="277" y="14"/>
                </a:lnTo>
                <a:lnTo>
                  <a:pt x="277" y="16"/>
                </a:lnTo>
                <a:lnTo>
                  <a:pt x="277" y="17"/>
                </a:lnTo>
                <a:lnTo>
                  <a:pt x="278" y="17"/>
                </a:lnTo>
                <a:lnTo>
                  <a:pt x="278" y="17"/>
                </a:lnTo>
                <a:lnTo>
                  <a:pt x="280" y="16"/>
                </a:lnTo>
                <a:lnTo>
                  <a:pt x="280" y="16"/>
                </a:lnTo>
                <a:lnTo>
                  <a:pt x="280" y="16"/>
                </a:lnTo>
                <a:lnTo>
                  <a:pt x="281" y="16"/>
                </a:lnTo>
                <a:lnTo>
                  <a:pt x="281" y="16"/>
                </a:lnTo>
                <a:lnTo>
                  <a:pt x="282" y="14"/>
                </a:lnTo>
                <a:lnTo>
                  <a:pt x="282" y="14"/>
                </a:lnTo>
                <a:lnTo>
                  <a:pt x="283" y="16"/>
                </a:lnTo>
                <a:lnTo>
                  <a:pt x="283" y="19"/>
                </a:lnTo>
                <a:lnTo>
                  <a:pt x="283" y="19"/>
                </a:lnTo>
                <a:lnTo>
                  <a:pt x="284" y="20"/>
                </a:lnTo>
                <a:lnTo>
                  <a:pt x="284" y="21"/>
                </a:lnTo>
                <a:lnTo>
                  <a:pt x="285" y="20"/>
                </a:lnTo>
                <a:lnTo>
                  <a:pt x="285" y="20"/>
                </a:lnTo>
                <a:lnTo>
                  <a:pt x="285" y="19"/>
                </a:lnTo>
                <a:lnTo>
                  <a:pt x="286" y="20"/>
                </a:lnTo>
                <a:lnTo>
                  <a:pt x="286" y="21"/>
                </a:lnTo>
                <a:lnTo>
                  <a:pt x="287" y="21"/>
                </a:lnTo>
                <a:lnTo>
                  <a:pt x="287" y="23"/>
                </a:lnTo>
                <a:lnTo>
                  <a:pt x="287" y="22"/>
                </a:lnTo>
                <a:lnTo>
                  <a:pt x="289" y="23"/>
                </a:lnTo>
                <a:lnTo>
                  <a:pt x="289" y="21"/>
                </a:lnTo>
                <a:lnTo>
                  <a:pt x="290" y="21"/>
                </a:lnTo>
                <a:lnTo>
                  <a:pt x="290" y="20"/>
                </a:lnTo>
                <a:lnTo>
                  <a:pt x="290" y="19"/>
                </a:lnTo>
                <a:lnTo>
                  <a:pt x="291" y="20"/>
                </a:lnTo>
                <a:lnTo>
                  <a:pt x="291" y="19"/>
                </a:lnTo>
                <a:lnTo>
                  <a:pt x="292" y="19"/>
                </a:lnTo>
                <a:lnTo>
                  <a:pt x="292" y="17"/>
                </a:lnTo>
                <a:lnTo>
                  <a:pt x="292" y="14"/>
                </a:lnTo>
                <a:lnTo>
                  <a:pt x="293" y="14"/>
                </a:lnTo>
                <a:lnTo>
                  <a:pt x="293" y="14"/>
                </a:lnTo>
                <a:lnTo>
                  <a:pt x="294" y="14"/>
                </a:lnTo>
                <a:lnTo>
                  <a:pt x="294" y="14"/>
                </a:lnTo>
                <a:lnTo>
                  <a:pt x="294" y="16"/>
                </a:lnTo>
                <a:lnTo>
                  <a:pt x="295" y="16"/>
                </a:lnTo>
                <a:lnTo>
                  <a:pt x="295" y="18"/>
                </a:lnTo>
                <a:lnTo>
                  <a:pt x="296" y="18"/>
                </a:lnTo>
                <a:lnTo>
                  <a:pt x="296" y="18"/>
                </a:lnTo>
                <a:lnTo>
                  <a:pt x="298" y="18"/>
                </a:lnTo>
                <a:lnTo>
                  <a:pt x="298" y="19"/>
                </a:lnTo>
                <a:lnTo>
                  <a:pt x="298" y="19"/>
                </a:lnTo>
                <a:lnTo>
                  <a:pt x="299" y="20"/>
                </a:lnTo>
                <a:lnTo>
                  <a:pt x="299" y="20"/>
                </a:lnTo>
                <a:lnTo>
                  <a:pt x="300" y="21"/>
                </a:lnTo>
                <a:lnTo>
                  <a:pt x="300" y="20"/>
                </a:lnTo>
                <a:lnTo>
                  <a:pt x="300" y="19"/>
                </a:lnTo>
                <a:lnTo>
                  <a:pt x="301" y="18"/>
                </a:lnTo>
                <a:lnTo>
                  <a:pt x="301" y="19"/>
                </a:lnTo>
                <a:lnTo>
                  <a:pt x="302" y="19"/>
                </a:lnTo>
                <a:lnTo>
                  <a:pt x="302" y="19"/>
                </a:lnTo>
                <a:lnTo>
                  <a:pt x="302" y="19"/>
                </a:lnTo>
                <a:lnTo>
                  <a:pt x="303" y="19"/>
                </a:lnTo>
                <a:lnTo>
                  <a:pt x="303" y="18"/>
                </a:lnTo>
                <a:lnTo>
                  <a:pt x="304" y="18"/>
                </a:lnTo>
                <a:lnTo>
                  <a:pt x="304" y="17"/>
                </a:lnTo>
                <a:lnTo>
                  <a:pt x="304" y="19"/>
                </a:lnTo>
                <a:lnTo>
                  <a:pt x="305" y="19"/>
                </a:lnTo>
                <a:lnTo>
                  <a:pt x="305" y="19"/>
                </a:lnTo>
                <a:lnTo>
                  <a:pt x="307" y="19"/>
                </a:lnTo>
                <a:lnTo>
                  <a:pt x="307" y="20"/>
                </a:lnTo>
                <a:lnTo>
                  <a:pt x="307" y="20"/>
                </a:lnTo>
                <a:lnTo>
                  <a:pt x="308" y="20"/>
                </a:lnTo>
                <a:lnTo>
                  <a:pt x="308" y="20"/>
                </a:lnTo>
                <a:lnTo>
                  <a:pt x="309" y="20"/>
                </a:lnTo>
                <a:lnTo>
                  <a:pt x="309" y="20"/>
                </a:lnTo>
                <a:lnTo>
                  <a:pt x="309" y="20"/>
                </a:lnTo>
                <a:lnTo>
                  <a:pt x="310" y="20"/>
                </a:lnTo>
                <a:lnTo>
                  <a:pt x="310" y="20"/>
                </a:lnTo>
                <a:lnTo>
                  <a:pt x="311" y="19"/>
                </a:lnTo>
                <a:lnTo>
                  <a:pt x="311" y="19"/>
                </a:lnTo>
                <a:lnTo>
                  <a:pt x="312" y="18"/>
                </a:lnTo>
                <a:lnTo>
                  <a:pt x="312" y="18"/>
                </a:lnTo>
                <a:lnTo>
                  <a:pt x="312" y="18"/>
                </a:lnTo>
                <a:lnTo>
                  <a:pt x="313" y="18"/>
                </a:lnTo>
                <a:lnTo>
                  <a:pt x="313" y="17"/>
                </a:lnTo>
                <a:lnTo>
                  <a:pt x="314" y="16"/>
                </a:lnTo>
                <a:lnTo>
                  <a:pt x="314" y="17"/>
                </a:lnTo>
                <a:lnTo>
                  <a:pt x="314" y="16"/>
                </a:lnTo>
                <a:lnTo>
                  <a:pt x="316" y="16"/>
                </a:lnTo>
                <a:lnTo>
                  <a:pt x="316" y="16"/>
                </a:lnTo>
                <a:lnTo>
                  <a:pt x="317" y="17"/>
                </a:lnTo>
                <a:lnTo>
                  <a:pt x="317" y="16"/>
                </a:lnTo>
                <a:lnTo>
                  <a:pt x="317" y="16"/>
                </a:lnTo>
                <a:lnTo>
                  <a:pt x="318" y="14"/>
                </a:lnTo>
                <a:lnTo>
                  <a:pt x="318" y="13"/>
                </a:lnTo>
                <a:lnTo>
                  <a:pt x="319" y="13"/>
                </a:lnTo>
                <a:lnTo>
                  <a:pt x="319" y="13"/>
                </a:lnTo>
                <a:lnTo>
                  <a:pt x="319" y="12"/>
                </a:lnTo>
                <a:lnTo>
                  <a:pt x="320" y="12"/>
                </a:lnTo>
                <a:lnTo>
                  <a:pt x="320" y="13"/>
                </a:lnTo>
                <a:lnTo>
                  <a:pt x="321" y="13"/>
                </a:lnTo>
                <a:lnTo>
                  <a:pt x="321" y="13"/>
                </a:lnTo>
                <a:lnTo>
                  <a:pt x="321" y="13"/>
                </a:lnTo>
                <a:lnTo>
                  <a:pt x="322" y="14"/>
                </a:lnTo>
                <a:lnTo>
                  <a:pt x="322" y="14"/>
                </a:lnTo>
                <a:lnTo>
                  <a:pt x="323" y="16"/>
                </a:lnTo>
                <a:lnTo>
                  <a:pt x="323" y="16"/>
                </a:lnTo>
                <a:lnTo>
                  <a:pt x="325" y="16"/>
                </a:lnTo>
                <a:lnTo>
                  <a:pt x="325" y="14"/>
                </a:lnTo>
                <a:lnTo>
                  <a:pt x="325" y="13"/>
                </a:lnTo>
                <a:lnTo>
                  <a:pt x="326" y="14"/>
                </a:lnTo>
                <a:lnTo>
                  <a:pt x="326" y="13"/>
                </a:lnTo>
                <a:lnTo>
                  <a:pt x="327" y="13"/>
                </a:lnTo>
                <a:lnTo>
                  <a:pt x="327" y="13"/>
                </a:lnTo>
                <a:lnTo>
                  <a:pt x="327" y="14"/>
                </a:lnTo>
                <a:lnTo>
                  <a:pt x="328" y="14"/>
                </a:lnTo>
                <a:lnTo>
                  <a:pt x="328" y="14"/>
                </a:lnTo>
                <a:lnTo>
                  <a:pt x="329" y="13"/>
                </a:lnTo>
                <a:lnTo>
                  <a:pt x="329" y="13"/>
                </a:lnTo>
                <a:lnTo>
                  <a:pt x="329" y="12"/>
                </a:lnTo>
                <a:lnTo>
                  <a:pt x="330" y="13"/>
                </a:lnTo>
                <a:lnTo>
                  <a:pt x="330" y="14"/>
                </a:lnTo>
                <a:lnTo>
                  <a:pt x="331" y="14"/>
                </a:lnTo>
                <a:lnTo>
                  <a:pt x="331" y="16"/>
                </a:lnTo>
                <a:lnTo>
                  <a:pt x="331" y="16"/>
                </a:lnTo>
                <a:lnTo>
                  <a:pt x="332" y="14"/>
                </a:lnTo>
                <a:lnTo>
                  <a:pt x="332" y="13"/>
                </a:lnTo>
                <a:lnTo>
                  <a:pt x="334" y="12"/>
                </a:lnTo>
                <a:lnTo>
                  <a:pt x="334" y="10"/>
                </a:lnTo>
                <a:lnTo>
                  <a:pt x="334" y="9"/>
                </a:lnTo>
                <a:lnTo>
                  <a:pt x="335" y="9"/>
                </a:lnTo>
                <a:lnTo>
                  <a:pt x="335" y="9"/>
                </a:lnTo>
                <a:lnTo>
                  <a:pt x="336" y="10"/>
                </a:lnTo>
                <a:lnTo>
                  <a:pt x="336" y="10"/>
                </a:lnTo>
                <a:lnTo>
                  <a:pt x="336" y="11"/>
                </a:lnTo>
                <a:lnTo>
                  <a:pt x="337" y="12"/>
                </a:lnTo>
                <a:lnTo>
                  <a:pt x="337" y="12"/>
                </a:lnTo>
                <a:lnTo>
                  <a:pt x="338" y="14"/>
                </a:lnTo>
                <a:lnTo>
                  <a:pt x="338" y="16"/>
                </a:lnTo>
                <a:lnTo>
                  <a:pt x="339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4"/>
                </a:lnTo>
                <a:lnTo>
                  <a:pt x="340" y="14"/>
                </a:lnTo>
                <a:lnTo>
                  <a:pt x="341" y="14"/>
                </a:lnTo>
                <a:lnTo>
                  <a:pt x="341" y="14"/>
                </a:lnTo>
                <a:lnTo>
                  <a:pt x="341" y="14"/>
                </a:lnTo>
                <a:lnTo>
                  <a:pt x="343" y="14"/>
                </a:lnTo>
                <a:lnTo>
                  <a:pt x="343" y="16"/>
                </a:lnTo>
                <a:lnTo>
                  <a:pt x="344" y="16"/>
                </a:lnTo>
                <a:lnTo>
                  <a:pt x="344" y="13"/>
                </a:lnTo>
                <a:lnTo>
                  <a:pt x="344" y="12"/>
                </a:lnTo>
                <a:lnTo>
                  <a:pt x="345" y="11"/>
                </a:lnTo>
                <a:lnTo>
                  <a:pt x="345" y="11"/>
                </a:lnTo>
                <a:lnTo>
                  <a:pt x="346" y="12"/>
                </a:lnTo>
                <a:lnTo>
                  <a:pt x="346" y="13"/>
                </a:lnTo>
                <a:lnTo>
                  <a:pt x="346" y="12"/>
                </a:lnTo>
                <a:lnTo>
                  <a:pt x="347" y="12"/>
                </a:lnTo>
                <a:lnTo>
                  <a:pt x="347" y="11"/>
                </a:lnTo>
                <a:lnTo>
                  <a:pt x="348" y="11"/>
                </a:lnTo>
                <a:lnTo>
                  <a:pt x="348" y="11"/>
                </a:lnTo>
                <a:lnTo>
                  <a:pt x="348" y="12"/>
                </a:lnTo>
                <a:lnTo>
                  <a:pt x="349" y="11"/>
                </a:lnTo>
                <a:lnTo>
                  <a:pt x="349" y="10"/>
                </a:lnTo>
                <a:lnTo>
                  <a:pt x="350" y="10"/>
                </a:lnTo>
                <a:lnTo>
                  <a:pt x="350" y="9"/>
                </a:lnTo>
                <a:lnTo>
                  <a:pt x="350" y="8"/>
                </a:lnTo>
                <a:lnTo>
                  <a:pt x="352" y="8"/>
                </a:lnTo>
                <a:lnTo>
                  <a:pt x="352" y="8"/>
                </a:lnTo>
                <a:lnTo>
                  <a:pt x="353" y="8"/>
                </a:lnTo>
                <a:lnTo>
                  <a:pt x="353" y="8"/>
                </a:lnTo>
                <a:lnTo>
                  <a:pt x="354" y="8"/>
                </a:lnTo>
                <a:lnTo>
                  <a:pt x="354" y="8"/>
                </a:lnTo>
                <a:lnTo>
                  <a:pt x="354" y="9"/>
                </a:lnTo>
                <a:lnTo>
                  <a:pt x="355" y="10"/>
                </a:lnTo>
                <a:lnTo>
                  <a:pt x="355" y="10"/>
                </a:lnTo>
                <a:lnTo>
                  <a:pt x="356" y="10"/>
                </a:lnTo>
                <a:lnTo>
                  <a:pt x="356" y="11"/>
                </a:lnTo>
                <a:lnTo>
                  <a:pt x="356" y="10"/>
                </a:lnTo>
                <a:lnTo>
                  <a:pt x="357" y="11"/>
                </a:lnTo>
                <a:lnTo>
                  <a:pt x="357" y="10"/>
                </a:lnTo>
                <a:lnTo>
                  <a:pt x="358" y="10"/>
                </a:lnTo>
                <a:lnTo>
                  <a:pt x="358" y="9"/>
                </a:lnTo>
                <a:lnTo>
                  <a:pt x="358" y="10"/>
                </a:lnTo>
                <a:lnTo>
                  <a:pt x="359" y="9"/>
                </a:lnTo>
                <a:lnTo>
                  <a:pt x="359" y="9"/>
                </a:lnTo>
                <a:lnTo>
                  <a:pt x="361" y="10"/>
                </a:lnTo>
                <a:lnTo>
                  <a:pt x="361" y="10"/>
                </a:lnTo>
                <a:lnTo>
                  <a:pt x="361" y="10"/>
                </a:lnTo>
                <a:lnTo>
                  <a:pt x="362" y="10"/>
                </a:lnTo>
                <a:lnTo>
                  <a:pt x="362" y="11"/>
                </a:lnTo>
                <a:lnTo>
                  <a:pt x="363" y="10"/>
                </a:lnTo>
                <a:lnTo>
                  <a:pt x="363" y="9"/>
                </a:lnTo>
                <a:lnTo>
                  <a:pt x="363" y="10"/>
                </a:lnTo>
                <a:lnTo>
                  <a:pt x="364" y="9"/>
                </a:lnTo>
                <a:lnTo>
                  <a:pt x="364" y="10"/>
                </a:lnTo>
                <a:lnTo>
                  <a:pt x="365" y="11"/>
                </a:lnTo>
                <a:lnTo>
                  <a:pt x="365" y="10"/>
                </a:lnTo>
                <a:lnTo>
                  <a:pt x="365" y="12"/>
                </a:lnTo>
                <a:lnTo>
                  <a:pt x="366" y="12"/>
                </a:lnTo>
                <a:lnTo>
                  <a:pt x="366" y="12"/>
                </a:lnTo>
                <a:lnTo>
                  <a:pt x="367" y="11"/>
                </a:lnTo>
                <a:lnTo>
                  <a:pt x="367" y="11"/>
                </a:lnTo>
                <a:lnTo>
                  <a:pt x="368" y="11"/>
                </a:lnTo>
                <a:lnTo>
                  <a:pt x="368" y="11"/>
                </a:lnTo>
                <a:lnTo>
                  <a:pt x="368" y="12"/>
                </a:lnTo>
                <a:lnTo>
                  <a:pt x="370" y="11"/>
                </a:lnTo>
                <a:lnTo>
                  <a:pt x="370" y="11"/>
                </a:lnTo>
                <a:lnTo>
                  <a:pt x="371" y="9"/>
                </a:lnTo>
                <a:lnTo>
                  <a:pt x="371" y="9"/>
                </a:lnTo>
                <a:lnTo>
                  <a:pt x="371" y="7"/>
                </a:lnTo>
                <a:lnTo>
                  <a:pt x="372" y="7"/>
                </a:lnTo>
                <a:lnTo>
                  <a:pt x="372" y="7"/>
                </a:lnTo>
                <a:lnTo>
                  <a:pt x="373" y="8"/>
                </a:lnTo>
                <a:lnTo>
                  <a:pt x="373" y="8"/>
                </a:lnTo>
                <a:lnTo>
                  <a:pt x="373" y="9"/>
                </a:lnTo>
                <a:lnTo>
                  <a:pt x="374" y="9"/>
                </a:lnTo>
                <a:lnTo>
                  <a:pt x="374" y="8"/>
                </a:lnTo>
                <a:lnTo>
                  <a:pt x="375" y="8"/>
                </a:lnTo>
                <a:lnTo>
                  <a:pt x="375" y="8"/>
                </a:lnTo>
                <a:lnTo>
                  <a:pt x="375" y="8"/>
                </a:lnTo>
                <a:lnTo>
                  <a:pt x="376" y="9"/>
                </a:lnTo>
                <a:lnTo>
                  <a:pt x="376" y="9"/>
                </a:lnTo>
                <a:lnTo>
                  <a:pt x="377" y="11"/>
                </a:lnTo>
                <a:lnTo>
                  <a:pt x="377" y="11"/>
                </a:lnTo>
                <a:lnTo>
                  <a:pt x="377" y="13"/>
                </a:lnTo>
                <a:lnTo>
                  <a:pt x="379" y="13"/>
                </a:lnTo>
                <a:lnTo>
                  <a:pt x="379" y="14"/>
                </a:lnTo>
                <a:lnTo>
                  <a:pt x="380" y="14"/>
                </a:lnTo>
                <a:lnTo>
                  <a:pt x="380" y="14"/>
                </a:lnTo>
                <a:lnTo>
                  <a:pt x="381" y="14"/>
                </a:lnTo>
                <a:lnTo>
                  <a:pt x="381" y="14"/>
                </a:lnTo>
                <a:lnTo>
                  <a:pt x="381" y="14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3" y="11"/>
                </a:lnTo>
                <a:lnTo>
                  <a:pt x="384" y="11"/>
                </a:lnTo>
                <a:lnTo>
                  <a:pt x="384" y="11"/>
                </a:lnTo>
                <a:lnTo>
                  <a:pt x="385" y="11"/>
                </a:lnTo>
                <a:lnTo>
                  <a:pt x="385" y="13"/>
                </a:lnTo>
                <a:lnTo>
                  <a:pt x="385" y="16"/>
                </a:lnTo>
                <a:lnTo>
                  <a:pt x="386" y="16"/>
                </a:lnTo>
                <a:lnTo>
                  <a:pt x="386" y="16"/>
                </a:lnTo>
                <a:lnTo>
                  <a:pt x="388" y="16"/>
                </a:lnTo>
                <a:lnTo>
                  <a:pt x="388" y="17"/>
                </a:lnTo>
                <a:lnTo>
                  <a:pt x="388" y="17"/>
                </a:lnTo>
                <a:lnTo>
                  <a:pt x="389" y="17"/>
                </a:lnTo>
                <a:lnTo>
                  <a:pt x="389" y="18"/>
                </a:lnTo>
                <a:lnTo>
                  <a:pt x="390" y="19"/>
                </a:lnTo>
                <a:lnTo>
                  <a:pt x="390" y="19"/>
                </a:lnTo>
                <a:lnTo>
                  <a:pt x="390" y="19"/>
                </a:lnTo>
                <a:lnTo>
                  <a:pt x="391" y="17"/>
                </a:lnTo>
                <a:lnTo>
                  <a:pt x="391" y="17"/>
                </a:lnTo>
                <a:lnTo>
                  <a:pt x="392" y="17"/>
                </a:lnTo>
                <a:lnTo>
                  <a:pt x="392" y="16"/>
                </a:lnTo>
                <a:lnTo>
                  <a:pt x="392" y="16"/>
                </a:lnTo>
                <a:lnTo>
                  <a:pt x="393" y="14"/>
                </a:lnTo>
                <a:lnTo>
                  <a:pt x="393" y="16"/>
                </a:lnTo>
                <a:lnTo>
                  <a:pt x="394" y="17"/>
                </a:lnTo>
                <a:lnTo>
                  <a:pt x="394" y="16"/>
                </a:lnTo>
                <a:lnTo>
                  <a:pt x="395" y="13"/>
                </a:lnTo>
                <a:lnTo>
                  <a:pt x="395" y="12"/>
                </a:lnTo>
                <a:lnTo>
                  <a:pt x="395" y="13"/>
                </a:lnTo>
                <a:lnTo>
                  <a:pt x="397" y="13"/>
                </a:lnTo>
                <a:lnTo>
                  <a:pt x="397" y="13"/>
                </a:lnTo>
                <a:lnTo>
                  <a:pt x="398" y="12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0"/>
                </a:lnTo>
                <a:lnTo>
                  <a:pt x="400" y="10"/>
                </a:lnTo>
                <a:lnTo>
                  <a:pt x="400" y="10"/>
                </a:lnTo>
                <a:lnTo>
                  <a:pt x="400" y="12"/>
                </a:lnTo>
                <a:lnTo>
                  <a:pt x="401" y="13"/>
                </a:lnTo>
                <a:lnTo>
                  <a:pt x="401" y="12"/>
                </a:lnTo>
                <a:lnTo>
                  <a:pt x="402" y="12"/>
                </a:lnTo>
                <a:lnTo>
                  <a:pt x="402" y="11"/>
                </a:lnTo>
                <a:lnTo>
                  <a:pt x="402" y="13"/>
                </a:lnTo>
                <a:lnTo>
                  <a:pt x="403" y="11"/>
                </a:lnTo>
                <a:lnTo>
                  <a:pt x="403" y="12"/>
                </a:lnTo>
                <a:lnTo>
                  <a:pt x="404" y="12"/>
                </a:lnTo>
                <a:lnTo>
                  <a:pt x="404" y="12"/>
                </a:lnTo>
                <a:lnTo>
                  <a:pt x="404" y="12"/>
                </a:lnTo>
                <a:lnTo>
                  <a:pt x="406" y="12"/>
                </a:lnTo>
                <a:lnTo>
                  <a:pt x="406" y="12"/>
                </a:lnTo>
                <a:lnTo>
                  <a:pt x="407" y="13"/>
                </a:lnTo>
                <a:lnTo>
                  <a:pt x="407" y="14"/>
                </a:lnTo>
                <a:lnTo>
                  <a:pt x="407" y="14"/>
                </a:lnTo>
                <a:lnTo>
                  <a:pt x="408" y="14"/>
                </a:lnTo>
                <a:lnTo>
                  <a:pt x="408" y="14"/>
                </a:lnTo>
                <a:lnTo>
                  <a:pt x="409" y="14"/>
                </a:lnTo>
                <a:lnTo>
                  <a:pt x="409" y="14"/>
                </a:lnTo>
                <a:lnTo>
                  <a:pt x="410" y="16"/>
                </a:lnTo>
                <a:lnTo>
                  <a:pt x="410" y="17"/>
                </a:lnTo>
                <a:lnTo>
                  <a:pt x="410" y="16"/>
                </a:lnTo>
                <a:lnTo>
                  <a:pt x="411" y="17"/>
                </a:lnTo>
                <a:lnTo>
                  <a:pt x="411" y="17"/>
                </a:lnTo>
                <a:lnTo>
                  <a:pt x="412" y="16"/>
                </a:lnTo>
                <a:lnTo>
                  <a:pt x="412" y="14"/>
                </a:lnTo>
                <a:lnTo>
                  <a:pt x="412" y="14"/>
                </a:lnTo>
                <a:lnTo>
                  <a:pt x="413" y="14"/>
                </a:lnTo>
                <a:lnTo>
                  <a:pt x="413" y="14"/>
                </a:lnTo>
                <a:lnTo>
                  <a:pt x="415" y="13"/>
                </a:lnTo>
                <a:lnTo>
                  <a:pt x="415" y="13"/>
                </a:lnTo>
                <a:lnTo>
                  <a:pt x="415" y="13"/>
                </a:lnTo>
                <a:lnTo>
                  <a:pt x="416" y="12"/>
                </a:lnTo>
                <a:lnTo>
                  <a:pt x="416" y="11"/>
                </a:lnTo>
                <a:lnTo>
                  <a:pt x="417" y="11"/>
                </a:lnTo>
                <a:lnTo>
                  <a:pt x="417" y="10"/>
                </a:lnTo>
                <a:lnTo>
                  <a:pt x="417" y="11"/>
                </a:lnTo>
                <a:lnTo>
                  <a:pt x="418" y="10"/>
                </a:lnTo>
                <a:lnTo>
                  <a:pt x="418" y="10"/>
                </a:lnTo>
                <a:lnTo>
                  <a:pt x="419" y="11"/>
                </a:lnTo>
                <a:lnTo>
                  <a:pt x="419" y="13"/>
                </a:lnTo>
                <a:lnTo>
                  <a:pt x="419" y="13"/>
                </a:lnTo>
                <a:lnTo>
                  <a:pt x="420" y="13"/>
                </a:lnTo>
                <a:lnTo>
                  <a:pt x="420" y="14"/>
                </a:lnTo>
                <a:lnTo>
                  <a:pt x="421" y="13"/>
                </a:lnTo>
                <a:lnTo>
                  <a:pt x="421" y="13"/>
                </a:lnTo>
                <a:lnTo>
                  <a:pt x="421" y="12"/>
                </a:lnTo>
                <a:lnTo>
                  <a:pt x="422" y="12"/>
                </a:lnTo>
                <a:lnTo>
                  <a:pt x="422" y="12"/>
                </a:lnTo>
                <a:lnTo>
                  <a:pt x="424" y="11"/>
                </a:lnTo>
                <a:lnTo>
                  <a:pt x="424" y="10"/>
                </a:lnTo>
                <a:lnTo>
                  <a:pt x="425" y="9"/>
                </a:lnTo>
                <a:lnTo>
                  <a:pt x="425" y="10"/>
                </a:lnTo>
                <a:lnTo>
                  <a:pt x="425" y="10"/>
                </a:lnTo>
                <a:lnTo>
                  <a:pt x="426" y="10"/>
                </a:lnTo>
                <a:lnTo>
                  <a:pt x="426" y="11"/>
                </a:lnTo>
                <a:lnTo>
                  <a:pt x="427" y="12"/>
                </a:lnTo>
                <a:lnTo>
                  <a:pt x="427" y="12"/>
                </a:lnTo>
                <a:lnTo>
                  <a:pt x="427" y="13"/>
                </a:lnTo>
                <a:lnTo>
                  <a:pt x="428" y="16"/>
                </a:lnTo>
                <a:lnTo>
                  <a:pt x="428" y="16"/>
                </a:lnTo>
                <a:lnTo>
                  <a:pt x="429" y="17"/>
                </a:lnTo>
                <a:lnTo>
                  <a:pt x="429" y="17"/>
                </a:lnTo>
                <a:lnTo>
                  <a:pt x="429" y="18"/>
                </a:lnTo>
                <a:lnTo>
                  <a:pt x="430" y="17"/>
                </a:lnTo>
                <a:lnTo>
                  <a:pt x="430" y="16"/>
                </a:lnTo>
                <a:lnTo>
                  <a:pt x="431" y="14"/>
                </a:lnTo>
                <a:lnTo>
                  <a:pt x="431" y="13"/>
                </a:lnTo>
                <a:lnTo>
                  <a:pt x="431" y="13"/>
                </a:lnTo>
                <a:lnTo>
                  <a:pt x="433" y="12"/>
                </a:lnTo>
                <a:lnTo>
                  <a:pt x="433" y="12"/>
                </a:lnTo>
                <a:lnTo>
                  <a:pt x="434" y="12"/>
                </a:lnTo>
                <a:lnTo>
                  <a:pt x="434" y="12"/>
                </a:lnTo>
                <a:lnTo>
                  <a:pt x="434" y="11"/>
                </a:lnTo>
                <a:lnTo>
                  <a:pt x="435" y="11"/>
                </a:lnTo>
                <a:lnTo>
                  <a:pt x="435" y="11"/>
                </a:lnTo>
                <a:lnTo>
                  <a:pt x="436" y="12"/>
                </a:lnTo>
                <a:lnTo>
                  <a:pt x="436" y="12"/>
                </a:lnTo>
                <a:lnTo>
                  <a:pt x="437" y="12"/>
                </a:lnTo>
                <a:lnTo>
                  <a:pt x="437" y="13"/>
                </a:lnTo>
                <a:lnTo>
                  <a:pt x="437" y="13"/>
                </a:lnTo>
                <a:lnTo>
                  <a:pt x="438" y="13"/>
                </a:lnTo>
                <a:lnTo>
                  <a:pt x="438" y="14"/>
                </a:lnTo>
                <a:lnTo>
                  <a:pt x="439" y="14"/>
                </a:lnTo>
                <a:lnTo>
                  <a:pt x="439" y="14"/>
                </a:lnTo>
                <a:lnTo>
                  <a:pt x="439" y="16"/>
                </a:lnTo>
                <a:lnTo>
                  <a:pt x="440" y="16"/>
                </a:lnTo>
                <a:lnTo>
                  <a:pt x="440" y="14"/>
                </a:lnTo>
                <a:lnTo>
                  <a:pt x="442" y="16"/>
                </a:lnTo>
                <a:lnTo>
                  <a:pt x="442" y="13"/>
                </a:lnTo>
                <a:lnTo>
                  <a:pt x="442" y="13"/>
                </a:lnTo>
                <a:lnTo>
                  <a:pt x="443" y="13"/>
                </a:lnTo>
                <a:lnTo>
                  <a:pt x="443" y="12"/>
                </a:lnTo>
                <a:lnTo>
                  <a:pt x="444" y="12"/>
                </a:lnTo>
                <a:lnTo>
                  <a:pt x="444" y="12"/>
                </a:lnTo>
                <a:lnTo>
                  <a:pt x="444" y="12"/>
                </a:lnTo>
                <a:lnTo>
                  <a:pt x="445" y="12"/>
                </a:lnTo>
                <a:lnTo>
                  <a:pt x="445" y="13"/>
                </a:lnTo>
                <a:lnTo>
                  <a:pt x="446" y="14"/>
                </a:lnTo>
                <a:lnTo>
                  <a:pt x="446" y="14"/>
                </a:lnTo>
                <a:lnTo>
                  <a:pt x="446" y="14"/>
                </a:lnTo>
                <a:lnTo>
                  <a:pt x="447" y="14"/>
                </a:lnTo>
                <a:lnTo>
                  <a:pt x="447" y="14"/>
                </a:lnTo>
                <a:lnTo>
                  <a:pt x="448" y="13"/>
                </a:lnTo>
                <a:lnTo>
                  <a:pt x="448" y="13"/>
                </a:lnTo>
                <a:lnTo>
                  <a:pt x="448" y="12"/>
                </a:lnTo>
                <a:lnTo>
                  <a:pt x="449" y="12"/>
                </a:lnTo>
                <a:lnTo>
                  <a:pt x="449" y="12"/>
                </a:lnTo>
                <a:lnTo>
                  <a:pt x="451" y="11"/>
                </a:lnTo>
                <a:lnTo>
                  <a:pt x="451" y="11"/>
                </a:lnTo>
                <a:lnTo>
                  <a:pt x="452" y="11"/>
                </a:lnTo>
                <a:lnTo>
                  <a:pt x="452" y="11"/>
                </a:lnTo>
                <a:lnTo>
                  <a:pt x="452" y="11"/>
                </a:lnTo>
                <a:lnTo>
                  <a:pt x="453" y="13"/>
                </a:lnTo>
                <a:lnTo>
                  <a:pt x="453" y="13"/>
                </a:lnTo>
                <a:lnTo>
                  <a:pt x="454" y="12"/>
                </a:lnTo>
                <a:lnTo>
                  <a:pt x="454" y="14"/>
                </a:lnTo>
                <a:lnTo>
                  <a:pt x="454" y="13"/>
                </a:lnTo>
                <a:lnTo>
                  <a:pt x="455" y="14"/>
                </a:lnTo>
                <a:lnTo>
                  <a:pt x="455" y="16"/>
                </a:lnTo>
                <a:lnTo>
                  <a:pt x="456" y="14"/>
                </a:lnTo>
                <a:lnTo>
                  <a:pt x="456" y="16"/>
                </a:lnTo>
                <a:lnTo>
                  <a:pt x="456" y="17"/>
                </a:lnTo>
                <a:lnTo>
                  <a:pt x="457" y="17"/>
                </a:lnTo>
                <a:lnTo>
                  <a:pt x="457" y="18"/>
                </a:lnTo>
                <a:lnTo>
                  <a:pt x="458" y="19"/>
                </a:lnTo>
                <a:lnTo>
                  <a:pt x="458" y="20"/>
                </a:lnTo>
                <a:lnTo>
                  <a:pt x="458" y="18"/>
                </a:lnTo>
                <a:lnTo>
                  <a:pt x="460" y="17"/>
                </a:lnTo>
                <a:lnTo>
                  <a:pt x="460" y="17"/>
                </a:lnTo>
                <a:lnTo>
                  <a:pt x="461" y="17"/>
                </a:lnTo>
                <a:lnTo>
                  <a:pt x="461" y="17"/>
                </a:lnTo>
                <a:lnTo>
                  <a:pt x="461" y="18"/>
                </a:lnTo>
                <a:lnTo>
                  <a:pt x="462" y="17"/>
                </a:lnTo>
                <a:lnTo>
                  <a:pt x="462" y="17"/>
                </a:lnTo>
                <a:lnTo>
                  <a:pt x="463" y="16"/>
                </a:lnTo>
                <a:lnTo>
                  <a:pt x="463" y="14"/>
                </a:lnTo>
                <a:lnTo>
                  <a:pt x="463" y="16"/>
                </a:lnTo>
                <a:lnTo>
                  <a:pt x="464" y="17"/>
                </a:lnTo>
                <a:lnTo>
                  <a:pt x="464" y="16"/>
                </a:lnTo>
                <a:lnTo>
                  <a:pt x="465" y="16"/>
                </a:lnTo>
                <a:lnTo>
                  <a:pt x="465" y="16"/>
                </a:lnTo>
                <a:lnTo>
                  <a:pt x="466" y="14"/>
                </a:lnTo>
                <a:lnTo>
                  <a:pt x="466" y="14"/>
                </a:lnTo>
                <a:lnTo>
                  <a:pt x="466" y="16"/>
                </a:lnTo>
                <a:lnTo>
                  <a:pt x="467" y="16"/>
                </a:lnTo>
                <a:lnTo>
                  <a:pt x="467" y="17"/>
                </a:lnTo>
                <a:lnTo>
                  <a:pt x="469" y="17"/>
                </a:lnTo>
                <a:lnTo>
                  <a:pt x="469" y="18"/>
                </a:lnTo>
                <a:lnTo>
                  <a:pt x="469" y="19"/>
                </a:lnTo>
                <a:lnTo>
                  <a:pt x="470" y="20"/>
                </a:lnTo>
                <a:lnTo>
                  <a:pt x="470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21"/>
                </a:lnTo>
                <a:lnTo>
                  <a:pt x="472" y="21"/>
                </a:lnTo>
                <a:lnTo>
                  <a:pt x="472" y="21"/>
                </a:lnTo>
                <a:lnTo>
                  <a:pt x="473" y="20"/>
                </a:lnTo>
                <a:lnTo>
                  <a:pt x="473" y="19"/>
                </a:lnTo>
                <a:lnTo>
                  <a:pt x="473" y="19"/>
                </a:lnTo>
                <a:lnTo>
                  <a:pt x="474" y="19"/>
                </a:lnTo>
                <a:lnTo>
                  <a:pt x="474" y="20"/>
                </a:lnTo>
                <a:lnTo>
                  <a:pt x="475" y="19"/>
                </a:lnTo>
                <a:lnTo>
                  <a:pt x="475" y="19"/>
                </a:lnTo>
                <a:lnTo>
                  <a:pt x="475" y="17"/>
                </a:lnTo>
                <a:lnTo>
                  <a:pt x="476" y="17"/>
                </a:lnTo>
                <a:lnTo>
                  <a:pt x="476" y="16"/>
                </a:lnTo>
                <a:lnTo>
                  <a:pt x="478" y="17"/>
                </a:lnTo>
                <a:lnTo>
                  <a:pt x="478" y="17"/>
                </a:lnTo>
                <a:lnTo>
                  <a:pt x="478" y="17"/>
                </a:lnTo>
                <a:lnTo>
                  <a:pt x="479" y="17"/>
                </a:lnTo>
                <a:lnTo>
                  <a:pt x="479" y="18"/>
                </a:lnTo>
                <a:lnTo>
                  <a:pt x="480" y="18"/>
                </a:lnTo>
                <a:lnTo>
                  <a:pt x="480" y="19"/>
                </a:lnTo>
                <a:lnTo>
                  <a:pt x="481" y="20"/>
                </a:lnTo>
                <a:lnTo>
                  <a:pt x="481" y="21"/>
                </a:lnTo>
                <a:lnTo>
                  <a:pt x="481" y="21"/>
                </a:lnTo>
                <a:lnTo>
                  <a:pt x="482" y="21"/>
                </a:lnTo>
                <a:lnTo>
                  <a:pt x="482" y="21"/>
                </a:lnTo>
                <a:lnTo>
                  <a:pt x="483" y="21"/>
                </a:lnTo>
                <a:lnTo>
                  <a:pt x="483" y="21"/>
                </a:lnTo>
                <a:lnTo>
                  <a:pt x="483" y="20"/>
                </a:lnTo>
                <a:lnTo>
                  <a:pt x="484" y="20"/>
                </a:lnTo>
                <a:lnTo>
                  <a:pt x="484" y="20"/>
                </a:lnTo>
                <a:lnTo>
                  <a:pt x="485" y="20"/>
                </a:lnTo>
                <a:lnTo>
                  <a:pt x="485" y="19"/>
                </a:lnTo>
                <a:lnTo>
                  <a:pt x="485" y="19"/>
                </a:lnTo>
                <a:lnTo>
                  <a:pt x="486" y="19"/>
                </a:lnTo>
                <a:lnTo>
                  <a:pt x="486" y="18"/>
                </a:lnTo>
                <a:lnTo>
                  <a:pt x="488" y="19"/>
                </a:lnTo>
                <a:lnTo>
                  <a:pt x="488" y="18"/>
                </a:lnTo>
                <a:lnTo>
                  <a:pt x="488" y="18"/>
                </a:lnTo>
                <a:lnTo>
                  <a:pt x="489" y="18"/>
                </a:lnTo>
                <a:lnTo>
                  <a:pt x="489" y="17"/>
                </a:lnTo>
                <a:lnTo>
                  <a:pt x="490" y="18"/>
                </a:lnTo>
                <a:lnTo>
                  <a:pt x="490" y="17"/>
                </a:lnTo>
                <a:lnTo>
                  <a:pt x="490" y="18"/>
                </a:lnTo>
                <a:lnTo>
                  <a:pt x="491" y="18"/>
                </a:lnTo>
                <a:lnTo>
                  <a:pt x="491" y="18"/>
                </a:lnTo>
                <a:lnTo>
                  <a:pt x="492" y="19"/>
                </a:lnTo>
                <a:lnTo>
                  <a:pt x="492" y="19"/>
                </a:lnTo>
                <a:lnTo>
                  <a:pt x="492" y="20"/>
                </a:lnTo>
                <a:lnTo>
                  <a:pt x="493" y="18"/>
                </a:lnTo>
                <a:lnTo>
                  <a:pt x="493" y="19"/>
                </a:lnTo>
                <a:lnTo>
                  <a:pt x="494" y="19"/>
                </a:lnTo>
                <a:lnTo>
                  <a:pt x="494" y="18"/>
                </a:lnTo>
                <a:lnTo>
                  <a:pt x="495" y="18"/>
                </a:lnTo>
                <a:lnTo>
                  <a:pt x="495" y="19"/>
                </a:lnTo>
                <a:lnTo>
                  <a:pt x="495" y="19"/>
                </a:lnTo>
                <a:lnTo>
                  <a:pt x="497" y="19"/>
                </a:lnTo>
                <a:lnTo>
                  <a:pt x="497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8"/>
                </a:lnTo>
                <a:lnTo>
                  <a:pt x="499" y="17"/>
                </a:lnTo>
                <a:lnTo>
                  <a:pt x="499" y="16"/>
                </a:lnTo>
                <a:lnTo>
                  <a:pt x="500" y="17"/>
                </a:lnTo>
                <a:lnTo>
                  <a:pt x="500" y="16"/>
                </a:lnTo>
                <a:lnTo>
                  <a:pt x="500" y="17"/>
                </a:lnTo>
                <a:lnTo>
                  <a:pt x="501" y="16"/>
                </a:lnTo>
                <a:lnTo>
                  <a:pt x="501" y="16"/>
                </a:lnTo>
                <a:lnTo>
                  <a:pt x="502" y="14"/>
                </a:lnTo>
                <a:lnTo>
                  <a:pt x="502" y="14"/>
                </a:lnTo>
                <a:lnTo>
                  <a:pt x="502" y="14"/>
                </a:lnTo>
                <a:lnTo>
                  <a:pt x="503" y="14"/>
                </a:lnTo>
                <a:lnTo>
                  <a:pt x="503" y="13"/>
                </a:lnTo>
                <a:lnTo>
                  <a:pt x="504" y="14"/>
                </a:lnTo>
                <a:lnTo>
                  <a:pt x="504" y="13"/>
                </a:lnTo>
                <a:lnTo>
                  <a:pt x="504" y="13"/>
                </a:lnTo>
                <a:lnTo>
                  <a:pt x="506" y="14"/>
                </a:lnTo>
                <a:lnTo>
                  <a:pt x="506" y="16"/>
                </a:lnTo>
                <a:lnTo>
                  <a:pt x="507" y="16"/>
                </a:lnTo>
                <a:lnTo>
                  <a:pt x="507" y="16"/>
                </a:lnTo>
                <a:lnTo>
                  <a:pt x="508" y="14"/>
                </a:lnTo>
                <a:lnTo>
                  <a:pt x="508" y="16"/>
                </a:lnTo>
                <a:lnTo>
                  <a:pt x="508" y="16"/>
                </a:lnTo>
                <a:lnTo>
                  <a:pt x="509" y="16"/>
                </a:lnTo>
                <a:lnTo>
                  <a:pt x="509" y="16"/>
                </a:lnTo>
                <a:lnTo>
                  <a:pt x="510" y="13"/>
                </a:lnTo>
                <a:lnTo>
                  <a:pt x="510" y="13"/>
                </a:lnTo>
                <a:lnTo>
                  <a:pt x="510" y="11"/>
                </a:lnTo>
                <a:lnTo>
                  <a:pt x="511" y="11"/>
                </a:lnTo>
                <a:lnTo>
                  <a:pt x="511" y="10"/>
                </a:lnTo>
                <a:lnTo>
                  <a:pt x="512" y="11"/>
                </a:lnTo>
                <a:lnTo>
                  <a:pt x="512" y="11"/>
                </a:lnTo>
                <a:lnTo>
                  <a:pt x="512" y="12"/>
                </a:lnTo>
                <a:lnTo>
                  <a:pt x="513" y="11"/>
                </a:lnTo>
                <a:lnTo>
                  <a:pt x="513" y="12"/>
                </a:lnTo>
                <a:lnTo>
                  <a:pt x="515" y="12"/>
                </a:lnTo>
                <a:lnTo>
                  <a:pt x="515" y="12"/>
                </a:lnTo>
                <a:lnTo>
                  <a:pt x="515" y="12"/>
                </a:lnTo>
                <a:lnTo>
                  <a:pt x="516" y="12"/>
                </a:lnTo>
                <a:lnTo>
                  <a:pt x="516" y="12"/>
                </a:lnTo>
                <a:lnTo>
                  <a:pt x="517" y="11"/>
                </a:lnTo>
                <a:lnTo>
                  <a:pt x="517" y="10"/>
                </a:lnTo>
                <a:lnTo>
                  <a:pt x="517" y="9"/>
                </a:lnTo>
                <a:lnTo>
                  <a:pt x="518" y="10"/>
                </a:lnTo>
                <a:lnTo>
                  <a:pt x="518" y="9"/>
                </a:lnTo>
                <a:lnTo>
                  <a:pt x="519" y="9"/>
                </a:lnTo>
                <a:lnTo>
                  <a:pt x="519" y="9"/>
                </a:lnTo>
                <a:lnTo>
                  <a:pt x="519" y="9"/>
                </a:lnTo>
                <a:lnTo>
                  <a:pt x="520" y="9"/>
                </a:lnTo>
                <a:lnTo>
                  <a:pt x="520" y="10"/>
                </a:lnTo>
                <a:lnTo>
                  <a:pt x="521" y="11"/>
                </a:lnTo>
                <a:lnTo>
                  <a:pt x="521" y="12"/>
                </a:lnTo>
                <a:lnTo>
                  <a:pt x="522" y="12"/>
                </a:lnTo>
                <a:lnTo>
                  <a:pt x="522" y="12"/>
                </a:lnTo>
                <a:lnTo>
                  <a:pt x="522" y="11"/>
                </a:lnTo>
                <a:lnTo>
                  <a:pt x="524" y="9"/>
                </a:lnTo>
                <a:lnTo>
                  <a:pt x="524" y="9"/>
                </a:lnTo>
                <a:lnTo>
                  <a:pt x="525" y="9"/>
                </a:lnTo>
                <a:lnTo>
                  <a:pt x="525" y="10"/>
                </a:lnTo>
                <a:lnTo>
                  <a:pt x="525" y="10"/>
                </a:lnTo>
                <a:lnTo>
                  <a:pt x="526" y="10"/>
                </a:lnTo>
                <a:lnTo>
                  <a:pt x="526" y="9"/>
                </a:lnTo>
                <a:lnTo>
                  <a:pt x="527" y="9"/>
                </a:lnTo>
                <a:lnTo>
                  <a:pt x="527" y="9"/>
                </a:lnTo>
                <a:lnTo>
                  <a:pt x="527" y="10"/>
                </a:lnTo>
                <a:lnTo>
                  <a:pt x="528" y="9"/>
                </a:lnTo>
                <a:lnTo>
                  <a:pt x="528" y="9"/>
                </a:lnTo>
                <a:lnTo>
                  <a:pt x="529" y="8"/>
                </a:lnTo>
                <a:lnTo>
                  <a:pt x="529" y="9"/>
                </a:lnTo>
                <a:lnTo>
                  <a:pt x="529" y="9"/>
                </a:lnTo>
                <a:lnTo>
                  <a:pt x="530" y="8"/>
                </a:lnTo>
                <a:lnTo>
                  <a:pt x="530" y="9"/>
                </a:lnTo>
                <a:lnTo>
                  <a:pt x="531" y="8"/>
                </a:lnTo>
                <a:lnTo>
                  <a:pt x="531" y="9"/>
                </a:lnTo>
                <a:lnTo>
                  <a:pt x="531" y="8"/>
                </a:lnTo>
                <a:lnTo>
                  <a:pt x="533" y="8"/>
                </a:lnTo>
                <a:lnTo>
                  <a:pt x="533" y="8"/>
                </a:lnTo>
                <a:lnTo>
                  <a:pt x="534" y="10"/>
                </a:lnTo>
                <a:lnTo>
                  <a:pt x="534" y="10"/>
                </a:lnTo>
                <a:lnTo>
                  <a:pt x="534" y="11"/>
                </a:lnTo>
                <a:lnTo>
                  <a:pt x="535" y="11"/>
                </a:lnTo>
                <a:lnTo>
                  <a:pt x="535" y="10"/>
                </a:lnTo>
                <a:lnTo>
                  <a:pt x="536" y="9"/>
                </a:lnTo>
                <a:lnTo>
                  <a:pt x="536" y="9"/>
                </a:lnTo>
                <a:lnTo>
                  <a:pt x="537" y="10"/>
                </a:lnTo>
                <a:lnTo>
                  <a:pt x="537" y="10"/>
                </a:lnTo>
                <a:lnTo>
                  <a:pt x="537" y="11"/>
                </a:lnTo>
                <a:lnTo>
                  <a:pt x="538" y="11"/>
                </a:lnTo>
                <a:lnTo>
                  <a:pt x="538" y="12"/>
                </a:lnTo>
                <a:lnTo>
                  <a:pt x="539" y="12"/>
                </a:lnTo>
                <a:lnTo>
                  <a:pt x="539" y="14"/>
                </a:lnTo>
                <a:lnTo>
                  <a:pt x="539" y="14"/>
                </a:lnTo>
                <a:lnTo>
                  <a:pt x="540" y="14"/>
                </a:lnTo>
                <a:lnTo>
                  <a:pt x="540" y="13"/>
                </a:lnTo>
                <a:lnTo>
                  <a:pt x="542" y="12"/>
                </a:lnTo>
                <a:lnTo>
                  <a:pt x="542" y="12"/>
                </a:lnTo>
                <a:lnTo>
                  <a:pt x="542" y="12"/>
                </a:lnTo>
                <a:lnTo>
                  <a:pt x="543" y="13"/>
                </a:lnTo>
                <a:lnTo>
                  <a:pt x="543" y="13"/>
                </a:lnTo>
                <a:lnTo>
                  <a:pt x="544" y="14"/>
                </a:lnTo>
                <a:lnTo>
                  <a:pt x="544" y="14"/>
                </a:lnTo>
                <a:lnTo>
                  <a:pt x="544" y="13"/>
                </a:lnTo>
                <a:lnTo>
                  <a:pt x="545" y="13"/>
                </a:lnTo>
                <a:lnTo>
                  <a:pt x="545" y="11"/>
                </a:lnTo>
                <a:lnTo>
                  <a:pt x="546" y="13"/>
                </a:lnTo>
                <a:lnTo>
                  <a:pt x="546" y="12"/>
                </a:lnTo>
                <a:lnTo>
                  <a:pt x="546" y="12"/>
                </a:lnTo>
                <a:lnTo>
                  <a:pt x="547" y="13"/>
                </a:lnTo>
                <a:lnTo>
                  <a:pt x="547" y="12"/>
                </a:lnTo>
                <a:lnTo>
                  <a:pt x="548" y="12"/>
                </a:lnTo>
                <a:lnTo>
                  <a:pt x="548" y="12"/>
                </a:lnTo>
                <a:lnTo>
                  <a:pt x="548" y="13"/>
                </a:lnTo>
                <a:lnTo>
                  <a:pt x="549" y="14"/>
                </a:lnTo>
                <a:lnTo>
                  <a:pt x="549" y="13"/>
                </a:lnTo>
                <a:lnTo>
                  <a:pt x="551" y="13"/>
                </a:lnTo>
                <a:lnTo>
                  <a:pt x="551" y="12"/>
                </a:lnTo>
                <a:lnTo>
                  <a:pt x="552" y="11"/>
                </a:lnTo>
                <a:lnTo>
                  <a:pt x="552" y="12"/>
                </a:lnTo>
                <a:lnTo>
                  <a:pt x="552" y="11"/>
                </a:lnTo>
                <a:lnTo>
                  <a:pt x="553" y="12"/>
                </a:lnTo>
                <a:lnTo>
                  <a:pt x="553" y="10"/>
                </a:lnTo>
                <a:lnTo>
                  <a:pt x="554" y="11"/>
                </a:lnTo>
                <a:lnTo>
                  <a:pt x="554" y="9"/>
                </a:lnTo>
                <a:lnTo>
                  <a:pt x="554" y="9"/>
                </a:lnTo>
                <a:lnTo>
                  <a:pt x="555" y="10"/>
                </a:lnTo>
                <a:lnTo>
                  <a:pt x="555" y="10"/>
                </a:lnTo>
                <a:lnTo>
                  <a:pt x="556" y="10"/>
                </a:lnTo>
                <a:lnTo>
                  <a:pt x="556" y="8"/>
                </a:lnTo>
                <a:lnTo>
                  <a:pt x="556" y="10"/>
                </a:lnTo>
                <a:lnTo>
                  <a:pt x="557" y="10"/>
                </a:lnTo>
                <a:lnTo>
                  <a:pt x="557" y="10"/>
                </a:lnTo>
                <a:lnTo>
                  <a:pt x="558" y="11"/>
                </a:lnTo>
                <a:lnTo>
                  <a:pt x="558" y="10"/>
                </a:lnTo>
                <a:lnTo>
                  <a:pt x="558" y="9"/>
                </a:lnTo>
                <a:lnTo>
                  <a:pt x="560" y="8"/>
                </a:lnTo>
                <a:lnTo>
                  <a:pt x="560" y="7"/>
                </a:lnTo>
                <a:lnTo>
                  <a:pt x="561" y="8"/>
                </a:lnTo>
                <a:lnTo>
                  <a:pt x="561" y="8"/>
                </a:lnTo>
                <a:lnTo>
                  <a:pt x="561" y="7"/>
                </a:lnTo>
                <a:lnTo>
                  <a:pt x="562" y="9"/>
                </a:lnTo>
                <a:lnTo>
                  <a:pt x="562" y="9"/>
                </a:lnTo>
                <a:lnTo>
                  <a:pt x="563" y="9"/>
                </a:lnTo>
                <a:lnTo>
                  <a:pt x="563" y="9"/>
                </a:lnTo>
                <a:lnTo>
                  <a:pt x="564" y="8"/>
                </a:lnTo>
                <a:lnTo>
                  <a:pt x="564" y="8"/>
                </a:lnTo>
                <a:lnTo>
                  <a:pt x="564" y="9"/>
                </a:lnTo>
                <a:lnTo>
                  <a:pt x="565" y="8"/>
                </a:lnTo>
                <a:lnTo>
                  <a:pt x="565" y="8"/>
                </a:lnTo>
                <a:lnTo>
                  <a:pt x="566" y="9"/>
                </a:lnTo>
                <a:lnTo>
                  <a:pt x="566" y="10"/>
                </a:lnTo>
                <a:lnTo>
                  <a:pt x="566" y="9"/>
                </a:lnTo>
                <a:lnTo>
                  <a:pt x="567" y="9"/>
                </a:lnTo>
                <a:lnTo>
                  <a:pt x="567" y="9"/>
                </a:lnTo>
                <a:lnTo>
                  <a:pt x="569" y="8"/>
                </a:lnTo>
                <a:lnTo>
                  <a:pt x="569" y="8"/>
                </a:lnTo>
                <a:lnTo>
                  <a:pt x="569" y="8"/>
                </a:lnTo>
                <a:lnTo>
                  <a:pt x="570" y="8"/>
                </a:lnTo>
                <a:lnTo>
                  <a:pt x="570" y="8"/>
                </a:lnTo>
                <a:lnTo>
                  <a:pt x="571" y="8"/>
                </a:lnTo>
                <a:lnTo>
                  <a:pt x="571" y="8"/>
                </a:lnTo>
                <a:lnTo>
                  <a:pt x="571" y="9"/>
                </a:lnTo>
                <a:lnTo>
                  <a:pt x="572" y="9"/>
                </a:lnTo>
                <a:lnTo>
                  <a:pt x="572" y="8"/>
                </a:lnTo>
                <a:lnTo>
                  <a:pt x="573" y="8"/>
                </a:lnTo>
                <a:lnTo>
                  <a:pt x="573" y="8"/>
                </a:lnTo>
                <a:lnTo>
                  <a:pt x="573" y="8"/>
                </a:lnTo>
                <a:lnTo>
                  <a:pt x="574" y="7"/>
                </a:lnTo>
                <a:lnTo>
                  <a:pt x="574" y="5"/>
                </a:lnTo>
                <a:lnTo>
                  <a:pt x="575" y="7"/>
                </a:lnTo>
                <a:lnTo>
                  <a:pt x="575" y="5"/>
                </a:lnTo>
                <a:lnTo>
                  <a:pt x="575" y="5"/>
                </a:lnTo>
                <a:lnTo>
                  <a:pt x="576" y="5"/>
                </a:lnTo>
                <a:lnTo>
                  <a:pt x="576" y="5"/>
                </a:lnTo>
                <a:lnTo>
                  <a:pt x="578" y="5"/>
                </a:lnTo>
                <a:lnTo>
                  <a:pt x="578" y="5"/>
                </a:lnTo>
                <a:lnTo>
                  <a:pt x="579" y="5"/>
                </a:lnTo>
                <a:lnTo>
                  <a:pt x="579" y="5"/>
                </a:lnTo>
                <a:lnTo>
                  <a:pt x="579" y="5"/>
                </a:lnTo>
                <a:lnTo>
                  <a:pt x="580" y="5"/>
                </a:lnTo>
                <a:lnTo>
                  <a:pt x="580" y="4"/>
                </a:lnTo>
                <a:lnTo>
                  <a:pt x="581" y="3"/>
                </a:lnTo>
                <a:lnTo>
                  <a:pt x="581" y="3"/>
                </a:lnTo>
                <a:lnTo>
                  <a:pt x="581" y="4"/>
                </a:lnTo>
                <a:lnTo>
                  <a:pt x="582" y="4"/>
                </a:lnTo>
                <a:lnTo>
                  <a:pt x="582" y="4"/>
                </a:lnTo>
                <a:lnTo>
                  <a:pt x="583" y="3"/>
                </a:lnTo>
                <a:lnTo>
                  <a:pt x="583" y="4"/>
                </a:lnTo>
                <a:lnTo>
                  <a:pt x="583" y="4"/>
                </a:lnTo>
                <a:lnTo>
                  <a:pt x="584" y="5"/>
                </a:lnTo>
                <a:lnTo>
                  <a:pt x="584" y="5"/>
                </a:lnTo>
                <a:lnTo>
                  <a:pt x="585" y="4"/>
                </a:lnTo>
                <a:lnTo>
                  <a:pt x="585" y="7"/>
                </a:lnTo>
                <a:lnTo>
                  <a:pt x="585" y="5"/>
                </a:lnTo>
                <a:lnTo>
                  <a:pt x="587" y="5"/>
                </a:lnTo>
                <a:lnTo>
                  <a:pt x="587" y="4"/>
                </a:lnTo>
                <a:lnTo>
                  <a:pt x="588" y="3"/>
                </a:lnTo>
                <a:lnTo>
                  <a:pt x="588" y="3"/>
                </a:lnTo>
                <a:lnTo>
                  <a:pt x="588" y="2"/>
                </a:lnTo>
                <a:lnTo>
                  <a:pt x="589" y="2"/>
                </a:lnTo>
                <a:lnTo>
                  <a:pt x="589" y="1"/>
                </a:lnTo>
                <a:lnTo>
                  <a:pt x="590" y="1"/>
                </a:lnTo>
                <a:lnTo>
                  <a:pt x="590" y="1"/>
                </a:lnTo>
                <a:lnTo>
                  <a:pt x="590" y="0"/>
                </a:lnTo>
                <a:lnTo>
                  <a:pt x="591" y="0"/>
                </a:lnTo>
                <a:lnTo>
                  <a:pt x="591" y="0"/>
                </a:lnTo>
                <a:lnTo>
                  <a:pt x="592" y="0"/>
                </a:lnTo>
                <a:lnTo>
                  <a:pt x="592" y="1"/>
                </a:lnTo>
                <a:lnTo>
                  <a:pt x="593" y="1"/>
                </a:lnTo>
                <a:lnTo>
                  <a:pt x="593" y="2"/>
                </a:lnTo>
                <a:lnTo>
                  <a:pt x="593" y="2"/>
                </a:lnTo>
                <a:lnTo>
                  <a:pt x="594" y="2"/>
                </a:lnTo>
                <a:lnTo>
                  <a:pt x="594" y="2"/>
                </a:lnTo>
                <a:lnTo>
                  <a:pt x="596" y="1"/>
                </a:lnTo>
                <a:lnTo>
                  <a:pt x="596" y="1"/>
                </a:lnTo>
                <a:lnTo>
                  <a:pt x="596" y="0"/>
                </a:lnTo>
                <a:lnTo>
                  <a:pt x="597" y="2"/>
                </a:lnTo>
                <a:lnTo>
                  <a:pt x="597" y="2"/>
                </a:lnTo>
                <a:lnTo>
                  <a:pt x="598" y="4"/>
                </a:lnTo>
                <a:lnTo>
                  <a:pt x="598" y="3"/>
                </a:lnTo>
                <a:lnTo>
                  <a:pt x="598" y="3"/>
                </a:lnTo>
                <a:lnTo>
                  <a:pt x="599" y="3"/>
                </a:lnTo>
                <a:lnTo>
                  <a:pt x="599" y="2"/>
                </a:lnTo>
                <a:lnTo>
                  <a:pt x="600" y="2"/>
                </a:lnTo>
                <a:lnTo>
                  <a:pt x="600" y="2"/>
                </a:lnTo>
                <a:lnTo>
                  <a:pt x="600" y="2"/>
                </a:lnTo>
                <a:lnTo>
                  <a:pt x="601" y="3"/>
                </a:lnTo>
                <a:lnTo>
                  <a:pt x="601" y="2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4"/>
                </a:lnTo>
                <a:lnTo>
                  <a:pt x="603" y="5"/>
                </a:lnTo>
                <a:lnTo>
                  <a:pt x="605" y="7"/>
                </a:lnTo>
                <a:lnTo>
                  <a:pt x="605" y="7"/>
                </a:lnTo>
                <a:lnTo>
                  <a:pt x="605" y="7"/>
                </a:lnTo>
                <a:lnTo>
                  <a:pt x="606" y="7"/>
                </a:lnTo>
                <a:lnTo>
                  <a:pt x="606" y="8"/>
                </a:lnTo>
                <a:lnTo>
                  <a:pt x="607" y="8"/>
                </a:lnTo>
                <a:lnTo>
                  <a:pt x="607" y="7"/>
                </a:lnTo>
                <a:lnTo>
                  <a:pt x="608" y="7"/>
                </a:lnTo>
                <a:lnTo>
                  <a:pt x="608" y="7"/>
                </a:lnTo>
                <a:lnTo>
                  <a:pt x="608" y="7"/>
                </a:lnTo>
                <a:lnTo>
                  <a:pt x="609" y="7"/>
                </a:lnTo>
                <a:lnTo>
                  <a:pt x="609" y="7"/>
                </a:lnTo>
                <a:lnTo>
                  <a:pt x="610" y="5"/>
                </a:lnTo>
                <a:lnTo>
                  <a:pt x="610" y="7"/>
                </a:lnTo>
                <a:lnTo>
                  <a:pt x="610" y="8"/>
                </a:lnTo>
                <a:lnTo>
                  <a:pt x="611" y="9"/>
                </a:lnTo>
                <a:lnTo>
                  <a:pt x="611" y="9"/>
                </a:lnTo>
                <a:lnTo>
                  <a:pt x="612" y="11"/>
                </a:lnTo>
                <a:lnTo>
                  <a:pt x="612" y="13"/>
                </a:lnTo>
                <a:lnTo>
                  <a:pt x="612" y="13"/>
                </a:lnTo>
                <a:lnTo>
                  <a:pt x="614" y="13"/>
                </a:lnTo>
                <a:lnTo>
                  <a:pt x="614" y="14"/>
                </a:lnTo>
                <a:lnTo>
                  <a:pt x="615" y="14"/>
                </a:lnTo>
                <a:lnTo>
                  <a:pt x="615" y="14"/>
                </a:lnTo>
                <a:lnTo>
                  <a:pt x="615" y="14"/>
                </a:lnTo>
                <a:lnTo>
                  <a:pt x="616" y="14"/>
                </a:lnTo>
                <a:lnTo>
                  <a:pt x="616" y="12"/>
                </a:lnTo>
                <a:lnTo>
                  <a:pt x="617" y="11"/>
                </a:lnTo>
                <a:lnTo>
                  <a:pt x="617" y="10"/>
                </a:lnTo>
                <a:lnTo>
                  <a:pt x="617" y="9"/>
                </a:lnTo>
                <a:lnTo>
                  <a:pt x="618" y="9"/>
                </a:lnTo>
                <a:lnTo>
                  <a:pt x="618" y="10"/>
                </a:lnTo>
                <a:lnTo>
                  <a:pt x="619" y="11"/>
                </a:lnTo>
                <a:lnTo>
                  <a:pt x="619" y="12"/>
                </a:lnTo>
                <a:lnTo>
                  <a:pt x="619" y="13"/>
                </a:lnTo>
                <a:lnTo>
                  <a:pt x="620" y="11"/>
                </a:lnTo>
                <a:lnTo>
                  <a:pt x="620" y="11"/>
                </a:lnTo>
                <a:lnTo>
                  <a:pt x="621" y="10"/>
                </a:lnTo>
                <a:lnTo>
                  <a:pt x="621" y="10"/>
                </a:lnTo>
                <a:lnTo>
                  <a:pt x="623" y="10"/>
                </a:lnTo>
                <a:lnTo>
                  <a:pt x="623" y="10"/>
                </a:lnTo>
                <a:lnTo>
                  <a:pt x="623" y="10"/>
                </a:lnTo>
                <a:lnTo>
                  <a:pt x="624" y="9"/>
                </a:lnTo>
                <a:lnTo>
                  <a:pt x="624" y="10"/>
                </a:lnTo>
                <a:lnTo>
                  <a:pt x="625" y="10"/>
                </a:lnTo>
                <a:lnTo>
                  <a:pt x="625" y="11"/>
                </a:lnTo>
                <a:lnTo>
                  <a:pt x="625" y="12"/>
                </a:lnTo>
                <a:lnTo>
                  <a:pt x="626" y="13"/>
                </a:lnTo>
                <a:lnTo>
                  <a:pt x="626" y="12"/>
                </a:lnTo>
                <a:lnTo>
                  <a:pt x="627" y="11"/>
                </a:lnTo>
                <a:lnTo>
                  <a:pt x="627" y="10"/>
                </a:lnTo>
                <a:lnTo>
                  <a:pt x="627" y="10"/>
                </a:lnTo>
                <a:lnTo>
                  <a:pt x="628" y="9"/>
                </a:lnTo>
                <a:lnTo>
                  <a:pt x="628" y="9"/>
                </a:lnTo>
                <a:lnTo>
                  <a:pt x="629" y="9"/>
                </a:lnTo>
                <a:lnTo>
                  <a:pt x="629" y="9"/>
                </a:lnTo>
                <a:lnTo>
                  <a:pt x="629" y="9"/>
                </a:lnTo>
                <a:lnTo>
                  <a:pt x="630" y="10"/>
                </a:lnTo>
                <a:lnTo>
                  <a:pt x="630" y="10"/>
                </a:lnTo>
                <a:lnTo>
                  <a:pt x="632" y="11"/>
                </a:lnTo>
                <a:lnTo>
                  <a:pt x="632" y="12"/>
                </a:lnTo>
                <a:lnTo>
                  <a:pt x="632" y="13"/>
                </a:lnTo>
                <a:lnTo>
                  <a:pt x="633" y="13"/>
                </a:lnTo>
                <a:lnTo>
                  <a:pt x="633" y="14"/>
                </a:lnTo>
                <a:lnTo>
                  <a:pt x="634" y="14"/>
                </a:lnTo>
                <a:lnTo>
                  <a:pt x="634" y="16"/>
                </a:lnTo>
                <a:lnTo>
                  <a:pt x="635" y="13"/>
                </a:lnTo>
                <a:lnTo>
                  <a:pt x="635" y="13"/>
                </a:lnTo>
                <a:lnTo>
                  <a:pt x="635" y="13"/>
                </a:lnTo>
                <a:lnTo>
                  <a:pt x="636" y="11"/>
                </a:lnTo>
                <a:lnTo>
                  <a:pt x="636" y="12"/>
                </a:lnTo>
                <a:lnTo>
                  <a:pt x="637" y="12"/>
                </a:lnTo>
                <a:lnTo>
                  <a:pt x="637" y="12"/>
                </a:lnTo>
                <a:lnTo>
                  <a:pt x="637" y="12"/>
                </a:lnTo>
                <a:lnTo>
                  <a:pt x="638" y="12"/>
                </a:lnTo>
                <a:lnTo>
                  <a:pt x="638" y="12"/>
                </a:lnTo>
                <a:lnTo>
                  <a:pt x="639" y="13"/>
                </a:lnTo>
                <a:lnTo>
                  <a:pt x="639" y="13"/>
                </a:lnTo>
                <a:lnTo>
                  <a:pt x="639" y="12"/>
                </a:lnTo>
                <a:lnTo>
                  <a:pt x="641" y="12"/>
                </a:lnTo>
                <a:lnTo>
                  <a:pt x="641" y="13"/>
                </a:lnTo>
                <a:lnTo>
                  <a:pt x="642" y="13"/>
                </a:lnTo>
                <a:lnTo>
                  <a:pt x="642" y="12"/>
                </a:lnTo>
                <a:lnTo>
                  <a:pt x="642" y="12"/>
                </a:lnTo>
                <a:lnTo>
                  <a:pt x="643" y="12"/>
                </a:lnTo>
                <a:lnTo>
                  <a:pt x="643" y="11"/>
                </a:lnTo>
                <a:lnTo>
                  <a:pt x="644" y="12"/>
                </a:lnTo>
                <a:lnTo>
                  <a:pt x="644" y="14"/>
                </a:lnTo>
                <a:lnTo>
                  <a:pt x="644" y="14"/>
                </a:lnTo>
                <a:lnTo>
                  <a:pt x="645" y="13"/>
                </a:lnTo>
                <a:lnTo>
                  <a:pt x="645" y="13"/>
                </a:lnTo>
                <a:lnTo>
                  <a:pt x="646" y="12"/>
                </a:lnTo>
                <a:lnTo>
                  <a:pt x="646" y="12"/>
                </a:lnTo>
                <a:lnTo>
                  <a:pt x="646" y="12"/>
                </a:lnTo>
                <a:lnTo>
                  <a:pt x="647" y="13"/>
                </a:lnTo>
                <a:lnTo>
                  <a:pt x="647" y="13"/>
                </a:lnTo>
                <a:lnTo>
                  <a:pt x="648" y="14"/>
                </a:lnTo>
                <a:lnTo>
                  <a:pt x="648" y="14"/>
                </a:lnTo>
                <a:lnTo>
                  <a:pt x="650" y="14"/>
                </a:lnTo>
                <a:lnTo>
                  <a:pt x="650" y="16"/>
                </a:lnTo>
                <a:lnTo>
                  <a:pt x="650" y="16"/>
                </a:lnTo>
                <a:lnTo>
                  <a:pt x="651" y="16"/>
                </a:lnTo>
                <a:lnTo>
                  <a:pt x="651" y="17"/>
                </a:lnTo>
                <a:lnTo>
                  <a:pt x="652" y="17"/>
                </a:lnTo>
                <a:lnTo>
                  <a:pt x="652" y="18"/>
                </a:lnTo>
                <a:lnTo>
                  <a:pt x="652" y="19"/>
                </a:lnTo>
                <a:lnTo>
                  <a:pt x="653" y="20"/>
                </a:lnTo>
                <a:lnTo>
                  <a:pt x="653" y="20"/>
                </a:lnTo>
                <a:lnTo>
                  <a:pt x="654" y="21"/>
                </a:lnTo>
                <a:lnTo>
                  <a:pt x="654" y="21"/>
                </a:lnTo>
                <a:lnTo>
                  <a:pt x="654" y="21"/>
                </a:lnTo>
                <a:lnTo>
                  <a:pt x="655" y="19"/>
                </a:lnTo>
                <a:lnTo>
                  <a:pt x="655" y="20"/>
                </a:lnTo>
                <a:lnTo>
                  <a:pt x="656" y="19"/>
                </a:lnTo>
                <a:lnTo>
                  <a:pt x="656" y="18"/>
                </a:lnTo>
                <a:lnTo>
                  <a:pt x="656" y="17"/>
                </a:lnTo>
                <a:lnTo>
                  <a:pt x="657" y="16"/>
                </a:lnTo>
                <a:lnTo>
                  <a:pt x="657" y="13"/>
                </a:lnTo>
                <a:lnTo>
                  <a:pt x="659" y="13"/>
                </a:lnTo>
                <a:lnTo>
                  <a:pt x="659" y="12"/>
                </a:lnTo>
                <a:lnTo>
                  <a:pt x="659" y="12"/>
                </a:lnTo>
                <a:lnTo>
                  <a:pt x="660" y="11"/>
                </a:lnTo>
                <a:lnTo>
                  <a:pt x="660" y="13"/>
                </a:lnTo>
                <a:lnTo>
                  <a:pt x="661" y="13"/>
                </a:lnTo>
                <a:lnTo>
                  <a:pt x="661" y="14"/>
                </a:lnTo>
                <a:lnTo>
                  <a:pt x="661" y="14"/>
                </a:lnTo>
                <a:lnTo>
                  <a:pt x="662" y="14"/>
                </a:lnTo>
                <a:lnTo>
                  <a:pt x="662" y="14"/>
                </a:lnTo>
                <a:lnTo>
                  <a:pt x="663" y="13"/>
                </a:lnTo>
                <a:lnTo>
                  <a:pt x="663" y="13"/>
                </a:lnTo>
                <a:lnTo>
                  <a:pt x="664" y="13"/>
                </a:lnTo>
                <a:lnTo>
                  <a:pt x="664" y="12"/>
                </a:lnTo>
                <a:lnTo>
                  <a:pt x="664" y="12"/>
                </a:lnTo>
                <a:lnTo>
                  <a:pt x="665" y="12"/>
                </a:lnTo>
                <a:lnTo>
                  <a:pt x="665" y="13"/>
                </a:lnTo>
                <a:lnTo>
                  <a:pt x="666" y="13"/>
                </a:lnTo>
                <a:lnTo>
                  <a:pt x="666" y="13"/>
                </a:lnTo>
                <a:lnTo>
                  <a:pt x="666" y="13"/>
                </a:lnTo>
                <a:lnTo>
                  <a:pt x="668" y="14"/>
                </a:lnTo>
                <a:lnTo>
                  <a:pt x="668" y="13"/>
                </a:lnTo>
                <a:lnTo>
                  <a:pt x="669" y="13"/>
                </a:lnTo>
                <a:lnTo>
                  <a:pt x="669" y="13"/>
                </a:lnTo>
                <a:lnTo>
                  <a:pt x="669" y="12"/>
                </a:lnTo>
                <a:lnTo>
                  <a:pt x="670" y="12"/>
                </a:lnTo>
                <a:lnTo>
                  <a:pt x="670" y="13"/>
                </a:lnTo>
                <a:lnTo>
                  <a:pt x="671" y="13"/>
                </a:lnTo>
                <a:lnTo>
                  <a:pt x="671" y="14"/>
                </a:lnTo>
                <a:lnTo>
                  <a:pt x="671" y="13"/>
                </a:lnTo>
                <a:lnTo>
                  <a:pt x="672" y="13"/>
                </a:lnTo>
                <a:lnTo>
                  <a:pt x="672" y="14"/>
                </a:lnTo>
                <a:lnTo>
                  <a:pt x="673" y="14"/>
                </a:lnTo>
                <a:lnTo>
                  <a:pt x="673" y="14"/>
                </a:lnTo>
                <a:lnTo>
                  <a:pt x="673" y="16"/>
                </a:lnTo>
                <a:lnTo>
                  <a:pt x="674" y="16"/>
                </a:lnTo>
                <a:lnTo>
                  <a:pt x="674" y="17"/>
                </a:lnTo>
                <a:lnTo>
                  <a:pt x="675" y="16"/>
                </a:lnTo>
                <a:lnTo>
                  <a:pt x="675" y="16"/>
                </a:lnTo>
                <a:lnTo>
                  <a:pt x="675" y="16"/>
                </a:lnTo>
                <a:lnTo>
                  <a:pt x="677" y="16"/>
                </a:lnTo>
                <a:lnTo>
                  <a:pt x="677" y="16"/>
                </a:lnTo>
                <a:lnTo>
                  <a:pt x="678" y="16"/>
                </a:lnTo>
                <a:lnTo>
                  <a:pt x="678" y="16"/>
                </a:lnTo>
                <a:lnTo>
                  <a:pt x="679" y="14"/>
                </a:lnTo>
                <a:lnTo>
                  <a:pt x="679" y="16"/>
                </a:lnTo>
                <a:lnTo>
                  <a:pt x="679" y="13"/>
                </a:lnTo>
                <a:lnTo>
                  <a:pt x="680" y="12"/>
                </a:lnTo>
                <a:lnTo>
                  <a:pt x="680" y="11"/>
                </a:lnTo>
                <a:lnTo>
                  <a:pt x="681" y="12"/>
                </a:lnTo>
                <a:lnTo>
                  <a:pt x="681" y="11"/>
                </a:lnTo>
                <a:lnTo>
                  <a:pt x="681" y="12"/>
                </a:lnTo>
                <a:lnTo>
                  <a:pt x="682" y="12"/>
                </a:lnTo>
                <a:lnTo>
                  <a:pt x="682" y="12"/>
                </a:lnTo>
                <a:lnTo>
                  <a:pt x="683" y="11"/>
                </a:lnTo>
                <a:lnTo>
                  <a:pt x="683" y="11"/>
                </a:lnTo>
                <a:lnTo>
                  <a:pt x="683" y="11"/>
                </a:lnTo>
                <a:lnTo>
                  <a:pt x="684" y="11"/>
                </a:lnTo>
                <a:lnTo>
                  <a:pt x="684" y="12"/>
                </a:lnTo>
                <a:lnTo>
                  <a:pt x="686" y="12"/>
                </a:lnTo>
                <a:lnTo>
                  <a:pt x="686" y="13"/>
                </a:lnTo>
                <a:lnTo>
                  <a:pt x="686" y="16"/>
                </a:lnTo>
                <a:lnTo>
                  <a:pt x="687" y="14"/>
                </a:lnTo>
                <a:lnTo>
                  <a:pt x="687" y="16"/>
                </a:lnTo>
                <a:lnTo>
                  <a:pt x="688" y="17"/>
                </a:lnTo>
                <a:lnTo>
                  <a:pt x="688" y="18"/>
                </a:lnTo>
                <a:lnTo>
                  <a:pt x="688" y="17"/>
                </a:lnTo>
                <a:lnTo>
                  <a:pt x="689" y="17"/>
                </a:lnTo>
                <a:lnTo>
                  <a:pt x="689" y="17"/>
                </a:lnTo>
                <a:lnTo>
                  <a:pt x="690" y="16"/>
                </a:lnTo>
                <a:lnTo>
                  <a:pt x="690" y="16"/>
                </a:lnTo>
                <a:lnTo>
                  <a:pt x="691" y="16"/>
                </a:lnTo>
                <a:lnTo>
                  <a:pt x="691" y="16"/>
                </a:lnTo>
                <a:lnTo>
                  <a:pt x="691" y="14"/>
                </a:lnTo>
                <a:lnTo>
                  <a:pt x="692" y="14"/>
                </a:lnTo>
                <a:lnTo>
                  <a:pt x="692" y="16"/>
                </a:lnTo>
                <a:lnTo>
                  <a:pt x="693" y="16"/>
                </a:lnTo>
                <a:lnTo>
                  <a:pt x="693" y="14"/>
                </a:lnTo>
                <a:lnTo>
                  <a:pt x="693" y="13"/>
                </a:lnTo>
                <a:lnTo>
                  <a:pt x="695" y="12"/>
                </a:lnTo>
                <a:lnTo>
                  <a:pt x="695" y="12"/>
                </a:lnTo>
                <a:lnTo>
                  <a:pt x="696" y="14"/>
                </a:lnTo>
                <a:lnTo>
                  <a:pt x="696" y="13"/>
                </a:lnTo>
                <a:lnTo>
                  <a:pt x="696" y="14"/>
                </a:lnTo>
                <a:lnTo>
                  <a:pt x="697" y="16"/>
                </a:lnTo>
                <a:lnTo>
                  <a:pt x="697" y="17"/>
                </a:lnTo>
                <a:lnTo>
                  <a:pt x="698" y="17"/>
                </a:lnTo>
                <a:lnTo>
                  <a:pt x="698" y="16"/>
                </a:lnTo>
                <a:lnTo>
                  <a:pt x="698" y="16"/>
                </a:lnTo>
                <a:lnTo>
                  <a:pt x="699" y="14"/>
                </a:lnTo>
                <a:lnTo>
                  <a:pt x="699" y="13"/>
                </a:lnTo>
                <a:lnTo>
                  <a:pt x="700" y="12"/>
                </a:lnTo>
                <a:lnTo>
                  <a:pt x="700" y="12"/>
                </a:lnTo>
                <a:lnTo>
                  <a:pt x="700" y="11"/>
                </a:lnTo>
                <a:lnTo>
                  <a:pt x="701" y="12"/>
                </a:lnTo>
                <a:lnTo>
                  <a:pt x="701" y="12"/>
                </a:lnTo>
                <a:lnTo>
                  <a:pt x="702" y="14"/>
                </a:lnTo>
                <a:lnTo>
                  <a:pt x="702" y="14"/>
                </a:lnTo>
                <a:lnTo>
                  <a:pt x="702" y="14"/>
                </a:lnTo>
                <a:lnTo>
                  <a:pt x="704" y="14"/>
                </a:lnTo>
                <a:lnTo>
                  <a:pt x="704" y="13"/>
                </a:lnTo>
                <a:lnTo>
                  <a:pt x="705" y="13"/>
                </a:lnTo>
                <a:lnTo>
                  <a:pt x="705" y="13"/>
                </a:lnTo>
                <a:lnTo>
                  <a:pt x="706" y="12"/>
                </a:lnTo>
                <a:lnTo>
                  <a:pt x="706" y="13"/>
                </a:lnTo>
                <a:lnTo>
                  <a:pt x="706" y="11"/>
                </a:lnTo>
                <a:lnTo>
                  <a:pt x="707" y="12"/>
                </a:lnTo>
                <a:lnTo>
                  <a:pt x="707" y="13"/>
                </a:lnTo>
                <a:lnTo>
                  <a:pt x="708" y="13"/>
                </a:lnTo>
                <a:lnTo>
                  <a:pt x="708" y="13"/>
                </a:lnTo>
                <a:lnTo>
                  <a:pt x="708" y="14"/>
                </a:lnTo>
                <a:lnTo>
                  <a:pt x="709" y="14"/>
                </a:lnTo>
                <a:lnTo>
                  <a:pt x="709" y="16"/>
                </a:lnTo>
                <a:lnTo>
                  <a:pt x="710" y="16"/>
                </a:lnTo>
                <a:lnTo>
                  <a:pt x="710" y="16"/>
                </a:lnTo>
                <a:lnTo>
                  <a:pt x="710" y="14"/>
                </a:lnTo>
                <a:lnTo>
                  <a:pt x="711" y="14"/>
                </a:lnTo>
                <a:lnTo>
                  <a:pt x="711" y="13"/>
                </a:lnTo>
                <a:lnTo>
                  <a:pt x="713" y="13"/>
                </a:lnTo>
                <a:lnTo>
                  <a:pt x="713" y="14"/>
                </a:lnTo>
                <a:lnTo>
                  <a:pt x="713" y="16"/>
                </a:lnTo>
                <a:lnTo>
                  <a:pt x="714" y="18"/>
                </a:lnTo>
                <a:lnTo>
                  <a:pt x="714" y="18"/>
                </a:lnTo>
                <a:lnTo>
                  <a:pt x="715" y="19"/>
                </a:lnTo>
                <a:lnTo>
                  <a:pt x="715" y="19"/>
                </a:lnTo>
                <a:lnTo>
                  <a:pt x="715" y="18"/>
                </a:lnTo>
                <a:lnTo>
                  <a:pt x="716" y="19"/>
                </a:lnTo>
                <a:lnTo>
                  <a:pt x="716" y="19"/>
                </a:lnTo>
                <a:lnTo>
                  <a:pt x="717" y="20"/>
                </a:lnTo>
                <a:lnTo>
                  <a:pt x="717" y="20"/>
                </a:lnTo>
                <a:lnTo>
                  <a:pt x="717" y="19"/>
                </a:lnTo>
                <a:lnTo>
                  <a:pt x="718" y="20"/>
                </a:lnTo>
                <a:lnTo>
                  <a:pt x="718" y="20"/>
                </a:lnTo>
                <a:lnTo>
                  <a:pt x="719" y="20"/>
                </a:lnTo>
                <a:lnTo>
                  <a:pt x="719" y="21"/>
                </a:lnTo>
                <a:lnTo>
                  <a:pt x="720" y="21"/>
                </a:lnTo>
                <a:lnTo>
                  <a:pt x="720" y="21"/>
                </a:lnTo>
                <a:lnTo>
                  <a:pt x="720" y="22"/>
                </a:lnTo>
                <a:lnTo>
                  <a:pt x="722" y="22"/>
                </a:lnTo>
                <a:lnTo>
                  <a:pt x="722" y="23"/>
                </a:lnTo>
                <a:lnTo>
                  <a:pt x="723" y="23"/>
                </a:lnTo>
                <a:lnTo>
                  <a:pt x="723" y="23"/>
                </a:lnTo>
                <a:lnTo>
                  <a:pt x="723" y="22"/>
                </a:lnTo>
                <a:lnTo>
                  <a:pt x="724" y="22"/>
                </a:lnTo>
                <a:lnTo>
                  <a:pt x="724" y="21"/>
                </a:lnTo>
                <a:lnTo>
                  <a:pt x="725" y="21"/>
                </a:lnTo>
                <a:lnTo>
                  <a:pt x="725" y="21"/>
                </a:lnTo>
                <a:lnTo>
                  <a:pt x="725" y="21"/>
                </a:lnTo>
                <a:lnTo>
                  <a:pt x="726" y="21"/>
                </a:lnTo>
                <a:lnTo>
                  <a:pt x="726" y="21"/>
                </a:lnTo>
                <a:lnTo>
                  <a:pt x="727" y="19"/>
                </a:lnTo>
                <a:lnTo>
                  <a:pt x="727" y="20"/>
                </a:lnTo>
                <a:lnTo>
                  <a:pt x="727" y="20"/>
                </a:lnTo>
                <a:lnTo>
                  <a:pt x="728" y="20"/>
                </a:lnTo>
                <a:lnTo>
                  <a:pt x="728" y="19"/>
                </a:lnTo>
                <a:lnTo>
                  <a:pt x="729" y="18"/>
                </a:lnTo>
                <a:lnTo>
                  <a:pt x="729" y="19"/>
                </a:lnTo>
                <a:lnTo>
                  <a:pt x="729" y="20"/>
                </a:lnTo>
                <a:lnTo>
                  <a:pt x="731" y="19"/>
                </a:lnTo>
                <a:lnTo>
                  <a:pt x="731" y="18"/>
                </a:lnTo>
                <a:lnTo>
                  <a:pt x="732" y="18"/>
                </a:lnTo>
                <a:lnTo>
                  <a:pt x="732" y="17"/>
                </a:lnTo>
                <a:lnTo>
                  <a:pt x="732" y="17"/>
                </a:lnTo>
                <a:lnTo>
                  <a:pt x="733" y="18"/>
                </a:lnTo>
                <a:lnTo>
                  <a:pt x="733" y="18"/>
                </a:lnTo>
                <a:lnTo>
                  <a:pt x="734" y="19"/>
                </a:lnTo>
                <a:lnTo>
                  <a:pt x="734" y="18"/>
                </a:lnTo>
                <a:lnTo>
                  <a:pt x="735" y="17"/>
                </a:lnTo>
                <a:lnTo>
                  <a:pt x="735" y="18"/>
                </a:lnTo>
                <a:lnTo>
                  <a:pt x="735" y="18"/>
                </a:lnTo>
                <a:lnTo>
                  <a:pt x="736" y="18"/>
                </a:lnTo>
                <a:lnTo>
                  <a:pt x="736" y="18"/>
                </a:lnTo>
                <a:lnTo>
                  <a:pt x="737" y="18"/>
                </a:lnTo>
                <a:lnTo>
                  <a:pt x="737" y="18"/>
                </a:lnTo>
                <a:lnTo>
                  <a:pt x="737" y="17"/>
                </a:lnTo>
                <a:lnTo>
                  <a:pt x="738" y="17"/>
                </a:lnTo>
                <a:lnTo>
                  <a:pt x="738" y="17"/>
                </a:lnTo>
                <a:lnTo>
                  <a:pt x="740" y="17"/>
                </a:lnTo>
                <a:lnTo>
                  <a:pt x="740" y="17"/>
                </a:lnTo>
                <a:lnTo>
                  <a:pt x="740" y="18"/>
                </a:lnTo>
                <a:lnTo>
                  <a:pt x="741" y="18"/>
                </a:lnTo>
                <a:lnTo>
                  <a:pt x="741" y="20"/>
                </a:lnTo>
                <a:lnTo>
                  <a:pt x="742" y="20"/>
                </a:lnTo>
                <a:lnTo>
                  <a:pt x="742" y="20"/>
                </a:lnTo>
                <a:lnTo>
                  <a:pt x="742" y="21"/>
                </a:lnTo>
                <a:lnTo>
                  <a:pt x="743" y="21"/>
                </a:lnTo>
                <a:lnTo>
                  <a:pt x="743" y="22"/>
                </a:lnTo>
                <a:lnTo>
                  <a:pt x="744" y="22"/>
                </a:lnTo>
                <a:lnTo>
                  <a:pt x="744" y="22"/>
                </a:lnTo>
                <a:lnTo>
                  <a:pt x="744" y="22"/>
                </a:lnTo>
                <a:lnTo>
                  <a:pt x="745" y="22"/>
                </a:lnTo>
                <a:lnTo>
                  <a:pt x="745" y="22"/>
                </a:lnTo>
                <a:lnTo>
                  <a:pt x="746" y="22"/>
                </a:lnTo>
                <a:lnTo>
                  <a:pt x="746" y="23"/>
                </a:lnTo>
                <a:lnTo>
                  <a:pt x="747" y="23"/>
                </a:lnTo>
                <a:lnTo>
                  <a:pt x="747" y="25"/>
                </a:lnTo>
                <a:lnTo>
                  <a:pt x="747" y="25"/>
                </a:lnTo>
                <a:lnTo>
                  <a:pt x="749" y="23"/>
                </a:lnTo>
                <a:lnTo>
                  <a:pt x="749" y="22"/>
                </a:lnTo>
                <a:lnTo>
                  <a:pt x="750" y="22"/>
                </a:lnTo>
                <a:lnTo>
                  <a:pt x="750" y="22"/>
                </a:lnTo>
                <a:lnTo>
                  <a:pt x="750" y="21"/>
                </a:lnTo>
                <a:lnTo>
                  <a:pt x="751" y="20"/>
                </a:lnTo>
                <a:lnTo>
                  <a:pt x="751" y="21"/>
                </a:lnTo>
                <a:lnTo>
                  <a:pt x="752" y="21"/>
                </a:lnTo>
                <a:lnTo>
                  <a:pt x="752" y="21"/>
                </a:lnTo>
                <a:lnTo>
                  <a:pt x="752" y="21"/>
                </a:lnTo>
                <a:lnTo>
                  <a:pt x="753" y="20"/>
                </a:lnTo>
                <a:lnTo>
                  <a:pt x="753" y="21"/>
                </a:lnTo>
                <a:lnTo>
                  <a:pt x="754" y="20"/>
                </a:lnTo>
                <a:lnTo>
                  <a:pt x="754" y="21"/>
                </a:lnTo>
                <a:lnTo>
                  <a:pt x="754" y="21"/>
                </a:lnTo>
                <a:lnTo>
                  <a:pt x="755" y="22"/>
                </a:lnTo>
                <a:lnTo>
                  <a:pt x="755" y="22"/>
                </a:lnTo>
                <a:lnTo>
                  <a:pt x="756" y="21"/>
                </a:lnTo>
                <a:lnTo>
                  <a:pt x="756" y="21"/>
                </a:lnTo>
                <a:lnTo>
                  <a:pt x="756" y="21"/>
                </a:lnTo>
                <a:lnTo>
                  <a:pt x="758" y="21"/>
                </a:lnTo>
                <a:lnTo>
                  <a:pt x="758" y="20"/>
                </a:lnTo>
                <a:lnTo>
                  <a:pt x="759" y="21"/>
                </a:lnTo>
                <a:lnTo>
                  <a:pt x="759" y="21"/>
                </a:lnTo>
                <a:lnTo>
                  <a:pt x="759" y="21"/>
                </a:lnTo>
                <a:lnTo>
                  <a:pt x="760" y="21"/>
                </a:lnTo>
                <a:lnTo>
                  <a:pt x="760" y="21"/>
                </a:lnTo>
                <a:lnTo>
                  <a:pt x="761" y="22"/>
                </a:lnTo>
                <a:lnTo>
                  <a:pt x="761" y="22"/>
                </a:lnTo>
                <a:lnTo>
                  <a:pt x="762" y="22"/>
                </a:lnTo>
                <a:lnTo>
                  <a:pt x="762" y="21"/>
                </a:lnTo>
                <a:lnTo>
                  <a:pt x="762" y="21"/>
                </a:lnTo>
                <a:lnTo>
                  <a:pt x="763" y="20"/>
                </a:lnTo>
                <a:lnTo>
                  <a:pt x="763" y="20"/>
                </a:lnTo>
                <a:lnTo>
                  <a:pt x="764" y="18"/>
                </a:lnTo>
                <a:lnTo>
                  <a:pt x="764" y="18"/>
                </a:lnTo>
                <a:lnTo>
                  <a:pt x="764" y="17"/>
                </a:lnTo>
                <a:lnTo>
                  <a:pt x="765" y="17"/>
                </a:lnTo>
                <a:lnTo>
                  <a:pt x="765" y="16"/>
                </a:lnTo>
                <a:lnTo>
                  <a:pt x="767" y="16"/>
                </a:lnTo>
                <a:lnTo>
                  <a:pt x="767" y="17"/>
                </a:lnTo>
                <a:lnTo>
                  <a:pt x="767" y="17"/>
                </a:lnTo>
                <a:lnTo>
                  <a:pt x="768" y="18"/>
                </a:lnTo>
                <a:lnTo>
                  <a:pt x="768" y="18"/>
                </a:lnTo>
                <a:lnTo>
                  <a:pt x="769" y="18"/>
                </a:lnTo>
                <a:lnTo>
                  <a:pt x="769" y="18"/>
                </a:lnTo>
                <a:lnTo>
                  <a:pt x="769" y="17"/>
                </a:lnTo>
                <a:lnTo>
                  <a:pt x="770" y="16"/>
                </a:lnTo>
                <a:lnTo>
                  <a:pt x="770" y="14"/>
                </a:lnTo>
                <a:lnTo>
                  <a:pt x="771" y="14"/>
                </a:lnTo>
                <a:lnTo>
                  <a:pt x="771" y="13"/>
                </a:lnTo>
                <a:lnTo>
                  <a:pt x="771" y="13"/>
                </a:lnTo>
                <a:lnTo>
                  <a:pt x="772" y="14"/>
                </a:lnTo>
                <a:lnTo>
                  <a:pt x="772" y="14"/>
                </a:lnTo>
                <a:lnTo>
                  <a:pt x="773" y="13"/>
                </a:lnTo>
                <a:lnTo>
                  <a:pt x="773" y="13"/>
                </a:lnTo>
                <a:lnTo>
                  <a:pt x="773" y="14"/>
                </a:lnTo>
                <a:lnTo>
                  <a:pt x="774" y="12"/>
                </a:lnTo>
                <a:lnTo>
                  <a:pt x="774" y="13"/>
                </a:lnTo>
                <a:lnTo>
                  <a:pt x="776" y="12"/>
                </a:lnTo>
                <a:lnTo>
                  <a:pt x="776" y="12"/>
                </a:lnTo>
                <a:lnTo>
                  <a:pt x="777" y="11"/>
                </a:lnTo>
                <a:lnTo>
                  <a:pt x="777" y="10"/>
                </a:lnTo>
                <a:lnTo>
                  <a:pt x="777" y="10"/>
                </a:lnTo>
                <a:lnTo>
                  <a:pt x="778" y="9"/>
                </a:lnTo>
                <a:lnTo>
                  <a:pt x="778" y="10"/>
                </a:lnTo>
                <a:lnTo>
                  <a:pt x="779" y="11"/>
                </a:lnTo>
                <a:lnTo>
                  <a:pt x="779" y="12"/>
                </a:lnTo>
                <a:lnTo>
                  <a:pt x="779" y="13"/>
                </a:lnTo>
                <a:lnTo>
                  <a:pt x="780" y="14"/>
                </a:lnTo>
                <a:lnTo>
                  <a:pt x="780" y="13"/>
                </a:lnTo>
                <a:lnTo>
                  <a:pt x="781" y="13"/>
                </a:lnTo>
                <a:lnTo>
                  <a:pt x="781" y="12"/>
                </a:lnTo>
                <a:lnTo>
                  <a:pt x="781" y="12"/>
                </a:lnTo>
                <a:lnTo>
                  <a:pt x="782" y="12"/>
                </a:lnTo>
                <a:lnTo>
                  <a:pt x="782" y="12"/>
                </a:lnTo>
                <a:lnTo>
                  <a:pt x="783" y="12"/>
                </a:lnTo>
                <a:lnTo>
                  <a:pt x="783" y="13"/>
                </a:lnTo>
                <a:lnTo>
                  <a:pt x="783" y="13"/>
                </a:lnTo>
                <a:lnTo>
                  <a:pt x="784" y="14"/>
                </a:lnTo>
                <a:lnTo>
                  <a:pt x="784" y="14"/>
                </a:lnTo>
                <a:lnTo>
                  <a:pt x="786" y="13"/>
                </a:lnTo>
                <a:lnTo>
                  <a:pt x="786" y="12"/>
                </a:lnTo>
                <a:lnTo>
                  <a:pt x="786" y="12"/>
                </a:lnTo>
                <a:lnTo>
                  <a:pt x="787" y="12"/>
                </a:lnTo>
                <a:lnTo>
                  <a:pt x="787" y="11"/>
                </a:lnTo>
                <a:lnTo>
                  <a:pt x="788" y="10"/>
                </a:lnTo>
                <a:lnTo>
                  <a:pt x="788" y="10"/>
                </a:lnTo>
                <a:lnTo>
                  <a:pt x="788" y="9"/>
                </a:lnTo>
                <a:lnTo>
                  <a:pt x="789" y="9"/>
                </a:lnTo>
                <a:lnTo>
                  <a:pt x="789" y="8"/>
                </a:lnTo>
                <a:lnTo>
                  <a:pt x="790" y="8"/>
                </a:lnTo>
                <a:lnTo>
                  <a:pt x="790" y="9"/>
                </a:lnTo>
                <a:lnTo>
                  <a:pt x="791" y="9"/>
                </a:lnTo>
                <a:lnTo>
                  <a:pt x="791" y="10"/>
                </a:lnTo>
                <a:lnTo>
                  <a:pt x="791" y="11"/>
                </a:lnTo>
                <a:lnTo>
                  <a:pt x="792" y="11"/>
                </a:lnTo>
                <a:lnTo>
                  <a:pt x="792" y="11"/>
                </a:lnTo>
                <a:lnTo>
                  <a:pt x="793" y="13"/>
                </a:lnTo>
                <a:lnTo>
                  <a:pt x="793" y="13"/>
                </a:lnTo>
                <a:lnTo>
                  <a:pt x="793" y="14"/>
                </a:lnTo>
                <a:lnTo>
                  <a:pt x="795" y="16"/>
                </a:lnTo>
                <a:lnTo>
                  <a:pt x="795" y="16"/>
                </a:lnTo>
                <a:lnTo>
                  <a:pt x="796" y="17"/>
                </a:lnTo>
                <a:lnTo>
                  <a:pt x="796" y="18"/>
                </a:lnTo>
                <a:lnTo>
                  <a:pt x="796" y="18"/>
                </a:lnTo>
                <a:lnTo>
                  <a:pt x="797" y="18"/>
                </a:lnTo>
                <a:lnTo>
                  <a:pt x="797" y="17"/>
                </a:lnTo>
                <a:lnTo>
                  <a:pt x="798" y="16"/>
                </a:lnTo>
                <a:lnTo>
                  <a:pt x="798" y="14"/>
                </a:lnTo>
                <a:lnTo>
                  <a:pt x="798" y="14"/>
                </a:lnTo>
                <a:lnTo>
                  <a:pt x="799" y="14"/>
                </a:lnTo>
                <a:lnTo>
                  <a:pt x="799" y="14"/>
                </a:lnTo>
                <a:lnTo>
                  <a:pt x="800" y="13"/>
                </a:lnTo>
                <a:lnTo>
                  <a:pt x="800" y="13"/>
                </a:lnTo>
                <a:lnTo>
                  <a:pt x="800" y="13"/>
                </a:lnTo>
                <a:lnTo>
                  <a:pt x="801" y="14"/>
                </a:lnTo>
                <a:lnTo>
                  <a:pt x="801" y="13"/>
                </a:lnTo>
                <a:lnTo>
                  <a:pt x="802" y="11"/>
                </a:lnTo>
                <a:lnTo>
                  <a:pt x="802" y="11"/>
                </a:lnTo>
                <a:lnTo>
                  <a:pt x="802" y="10"/>
                </a:lnTo>
                <a:lnTo>
                  <a:pt x="804" y="9"/>
                </a:lnTo>
                <a:lnTo>
                  <a:pt x="804" y="10"/>
                </a:lnTo>
                <a:lnTo>
                  <a:pt x="805" y="10"/>
                </a:lnTo>
                <a:lnTo>
                  <a:pt x="805" y="10"/>
                </a:lnTo>
                <a:lnTo>
                  <a:pt x="806" y="10"/>
                </a:lnTo>
                <a:lnTo>
                  <a:pt x="806" y="11"/>
                </a:lnTo>
                <a:lnTo>
                  <a:pt x="806" y="9"/>
                </a:lnTo>
                <a:lnTo>
                  <a:pt x="807" y="10"/>
                </a:lnTo>
                <a:lnTo>
                  <a:pt x="807" y="11"/>
                </a:lnTo>
                <a:lnTo>
                  <a:pt x="808" y="11"/>
                </a:lnTo>
                <a:lnTo>
                  <a:pt x="808" y="11"/>
                </a:lnTo>
                <a:lnTo>
                  <a:pt x="808" y="12"/>
                </a:lnTo>
                <a:lnTo>
                  <a:pt x="809" y="13"/>
                </a:lnTo>
                <a:lnTo>
                  <a:pt x="809" y="14"/>
                </a:lnTo>
                <a:lnTo>
                  <a:pt x="810" y="14"/>
                </a:lnTo>
                <a:lnTo>
                  <a:pt x="810" y="14"/>
                </a:lnTo>
                <a:lnTo>
                  <a:pt x="810" y="13"/>
                </a:lnTo>
                <a:lnTo>
                  <a:pt x="811" y="14"/>
                </a:lnTo>
                <a:lnTo>
                  <a:pt x="811" y="14"/>
                </a:lnTo>
                <a:lnTo>
                  <a:pt x="813" y="14"/>
                </a:lnTo>
                <a:lnTo>
                  <a:pt x="813" y="14"/>
                </a:lnTo>
                <a:lnTo>
                  <a:pt x="813" y="17"/>
                </a:lnTo>
                <a:lnTo>
                  <a:pt x="814" y="17"/>
                </a:lnTo>
                <a:lnTo>
                  <a:pt x="814" y="18"/>
                </a:lnTo>
                <a:lnTo>
                  <a:pt x="815" y="18"/>
                </a:lnTo>
                <a:lnTo>
                  <a:pt x="815" y="18"/>
                </a:lnTo>
                <a:lnTo>
                  <a:pt x="815" y="17"/>
                </a:lnTo>
                <a:lnTo>
                  <a:pt x="816" y="16"/>
                </a:lnTo>
                <a:lnTo>
                  <a:pt x="816" y="16"/>
                </a:lnTo>
                <a:lnTo>
                  <a:pt x="817" y="17"/>
                </a:lnTo>
                <a:lnTo>
                  <a:pt x="817" y="16"/>
                </a:lnTo>
                <a:lnTo>
                  <a:pt x="818" y="16"/>
                </a:lnTo>
                <a:lnTo>
                  <a:pt x="818" y="16"/>
                </a:lnTo>
                <a:lnTo>
                  <a:pt x="818" y="16"/>
                </a:lnTo>
                <a:lnTo>
                  <a:pt x="819" y="16"/>
                </a:lnTo>
                <a:lnTo>
                  <a:pt x="819" y="14"/>
                </a:lnTo>
                <a:lnTo>
                  <a:pt x="820" y="13"/>
                </a:lnTo>
                <a:lnTo>
                  <a:pt x="820" y="12"/>
                </a:lnTo>
                <a:lnTo>
                  <a:pt x="820" y="11"/>
                </a:lnTo>
                <a:lnTo>
                  <a:pt x="822" y="11"/>
                </a:lnTo>
                <a:lnTo>
                  <a:pt x="822" y="10"/>
                </a:lnTo>
                <a:lnTo>
                  <a:pt x="823" y="10"/>
                </a:lnTo>
                <a:lnTo>
                  <a:pt x="823" y="10"/>
                </a:lnTo>
                <a:lnTo>
                  <a:pt x="823" y="10"/>
                </a:lnTo>
                <a:lnTo>
                  <a:pt x="824" y="11"/>
                </a:lnTo>
                <a:lnTo>
                  <a:pt x="824" y="12"/>
                </a:lnTo>
                <a:lnTo>
                  <a:pt x="825" y="13"/>
                </a:lnTo>
                <a:lnTo>
                  <a:pt x="825" y="14"/>
                </a:lnTo>
                <a:lnTo>
                  <a:pt x="825" y="14"/>
                </a:lnTo>
                <a:lnTo>
                  <a:pt x="826" y="16"/>
                </a:lnTo>
                <a:lnTo>
                  <a:pt x="826" y="16"/>
                </a:lnTo>
                <a:lnTo>
                  <a:pt x="827" y="16"/>
                </a:lnTo>
                <a:lnTo>
                  <a:pt x="827" y="16"/>
                </a:lnTo>
                <a:lnTo>
                  <a:pt x="827" y="14"/>
                </a:lnTo>
                <a:lnTo>
                  <a:pt x="828" y="12"/>
                </a:lnTo>
                <a:lnTo>
                  <a:pt x="828" y="12"/>
                </a:lnTo>
                <a:lnTo>
                  <a:pt x="829" y="11"/>
                </a:lnTo>
                <a:lnTo>
                  <a:pt x="829" y="11"/>
                </a:lnTo>
                <a:lnTo>
                  <a:pt x="829" y="11"/>
                </a:lnTo>
                <a:lnTo>
                  <a:pt x="831" y="12"/>
                </a:lnTo>
                <a:lnTo>
                  <a:pt x="831" y="12"/>
                </a:lnTo>
                <a:lnTo>
                  <a:pt x="832" y="11"/>
                </a:lnTo>
                <a:lnTo>
                  <a:pt x="832" y="10"/>
                </a:lnTo>
                <a:lnTo>
                  <a:pt x="833" y="11"/>
                </a:lnTo>
                <a:lnTo>
                  <a:pt x="833" y="10"/>
                </a:lnTo>
                <a:lnTo>
                  <a:pt x="833" y="10"/>
                </a:lnTo>
                <a:lnTo>
                  <a:pt x="834" y="10"/>
                </a:lnTo>
                <a:lnTo>
                  <a:pt x="834" y="9"/>
                </a:lnTo>
                <a:lnTo>
                  <a:pt x="835" y="9"/>
                </a:lnTo>
                <a:lnTo>
                  <a:pt x="835" y="8"/>
                </a:lnTo>
                <a:lnTo>
                  <a:pt x="835" y="9"/>
                </a:lnTo>
                <a:lnTo>
                  <a:pt x="836" y="10"/>
                </a:lnTo>
                <a:lnTo>
                  <a:pt x="836" y="11"/>
                </a:lnTo>
                <a:lnTo>
                  <a:pt x="837" y="10"/>
                </a:lnTo>
                <a:lnTo>
                  <a:pt x="837" y="10"/>
                </a:lnTo>
                <a:lnTo>
                  <a:pt x="837" y="10"/>
                </a:lnTo>
                <a:lnTo>
                  <a:pt x="838" y="10"/>
                </a:lnTo>
                <a:lnTo>
                  <a:pt x="838" y="10"/>
                </a:lnTo>
                <a:lnTo>
                  <a:pt x="840" y="10"/>
                </a:lnTo>
                <a:lnTo>
                  <a:pt x="840" y="10"/>
                </a:lnTo>
                <a:lnTo>
                  <a:pt x="840" y="10"/>
                </a:lnTo>
                <a:lnTo>
                  <a:pt x="841" y="9"/>
                </a:lnTo>
                <a:lnTo>
                  <a:pt x="841" y="8"/>
                </a:lnTo>
                <a:lnTo>
                  <a:pt x="842" y="8"/>
                </a:lnTo>
                <a:lnTo>
                  <a:pt x="842" y="7"/>
                </a:lnTo>
                <a:lnTo>
                  <a:pt x="842" y="7"/>
                </a:lnTo>
                <a:lnTo>
                  <a:pt x="843" y="7"/>
                </a:lnTo>
                <a:lnTo>
                  <a:pt x="843" y="8"/>
                </a:lnTo>
                <a:lnTo>
                  <a:pt x="844" y="9"/>
                </a:lnTo>
                <a:lnTo>
                  <a:pt x="844" y="9"/>
                </a:lnTo>
                <a:lnTo>
                  <a:pt x="844" y="8"/>
                </a:lnTo>
                <a:lnTo>
                  <a:pt x="845" y="9"/>
                </a:lnTo>
                <a:lnTo>
                  <a:pt x="845" y="9"/>
                </a:lnTo>
                <a:lnTo>
                  <a:pt x="846" y="9"/>
                </a:lnTo>
                <a:lnTo>
                  <a:pt x="846" y="8"/>
                </a:lnTo>
                <a:lnTo>
                  <a:pt x="847" y="8"/>
                </a:lnTo>
                <a:lnTo>
                  <a:pt x="847" y="8"/>
                </a:lnTo>
                <a:lnTo>
                  <a:pt x="847" y="9"/>
                </a:lnTo>
                <a:lnTo>
                  <a:pt x="849" y="9"/>
                </a:lnTo>
                <a:lnTo>
                  <a:pt x="849" y="10"/>
                </a:lnTo>
                <a:lnTo>
                  <a:pt x="850" y="9"/>
                </a:lnTo>
                <a:lnTo>
                  <a:pt x="850" y="9"/>
                </a:lnTo>
                <a:lnTo>
                  <a:pt x="850" y="8"/>
                </a:lnTo>
                <a:lnTo>
                  <a:pt x="851" y="7"/>
                </a:lnTo>
                <a:lnTo>
                  <a:pt x="851" y="7"/>
                </a:lnTo>
                <a:lnTo>
                  <a:pt x="852" y="7"/>
                </a:lnTo>
                <a:lnTo>
                  <a:pt x="852" y="7"/>
                </a:lnTo>
                <a:lnTo>
                  <a:pt x="852" y="9"/>
                </a:lnTo>
                <a:lnTo>
                  <a:pt x="853" y="9"/>
                </a:lnTo>
                <a:lnTo>
                  <a:pt x="853" y="10"/>
                </a:lnTo>
                <a:lnTo>
                  <a:pt x="854" y="11"/>
                </a:lnTo>
                <a:lnTo>
                  <a:pt x="854" y="12"/>
                </a:lnTo>
                <a:lnTo>
                  <a:pt x="854" y="12"/>
                </a:lnTo>
                <a:lnTo>
                  <a:pt x="855" y="12"/>
                </a:lnTo>
                <a:lnTo>
                  <a:pt x="855" y="12"/>
                </a:lnTo>
                <a:lnTo>
                  <a:pt x="856" y="13"/>
                </a:lnTo>
                <a:lnTo>
                  <a:pt x="856" y="12"/>
                </a:lnTo>
                <a:lnTo>
                  <a:pt x="856" y="11"/>
                </a:lnTo>
                <a:lnTo>
                  <a:pt x="858" y="10"/>
                </a:lnTo>
                <a:lnTo>
                  <a:pt x="858" y="9"/>
                </a:lnTo>
                <a:lnTo>
                  <a:pt x="859" y="9"/>
                </a:lnTo>
                <a:lnTo>
                  <a:pt x="859" y="9"/>
                </a:lnTo>
                <a:lnTo>
                  <a:pt x="859" y="9"/>
                </a:lnTo>
                <a:lnTo>
                  <a:pt x="860" y="8"/>
                </a:lnTo>
                <a:lnTo>
                  <a:pt x="860" y="7"/>
                </a:lnTo>
                <a:lnTo>
                  <a:pt x="861" y="7"/>
                </a:lnTo>
                <a:lnTo>
                  <a:pt x="861" y="5"/>
                </a:lnTo>
                <a:lnTo>
                  <a:pt x="862" y="7"/>
                </a:lnTo>
                <a:lnTo>
                  <a:pt x="862" y="7"/>
                </a:lnTo>
                <a:lnTo>
                  <a:pt x="862" y="8"/>
                </a:lnTo>
                <a:lnTo>
                  <a:pt x="863" y="9"/>
                </a:lnTo>
                <a:lnTo>
                  <a:pt x="863" y="11"/>
                </a:lnTo>
                <a:lnTo>
                  <a:pt x="864" y="11"/>
                </a:lnTo>
                <a:lnTo>
                  <a:pt x="864" y="10"/>
                </a:lnTo>
                <a:lnTo>
                  <a:pt x="864" y="10"/>
                </a:lnTo>
                <a:lnTo>
                  <a:pt x="865" y="9"/>
                </a:lnTo>
                <a:lnTo>
                  <a:pt x="865" y="8"/>
                </a:lnTo>
                <a:lnTo>
                  <a:pt x="867" y="7"/>
                </a:lnTo>
                <a:lnTo>
                  <a:pt x="867" y="8"/>
                </a:lnTo>
                <a:lnTo>
                  <a:pt x="867" y="8"/>
                </a:lnTo>
                <a:lnTo>
                  <a:pt x="868" y="7"/>
                </a:lnTo>
                <a:lnTo>
                  <a:pt x="868" y="7"/>
                </a:lnTo>
                <a:lnTo>
                  <a:pt x="869" y="5"/>
                </a:lnTo>
                <a:lnTo>
                  <a:pt x="869" y="5"/>
                </a:lnTo>
                <a:lnTo>
                  <a:pt x="869" y="5"/>
                </a:lnTo>
                <a:lnTo>
                  <a:pt x="870" y="4"/>
                </a:lnTo>
                <a:lnTo>
                  <a:pt x="870" y="4"/>
                </a:lnTo>
                <a:lnTo>
                  <a:pt x="871" y="4"/>
                </a:lnTo>
                <a:lnTo>
                  <a:pt x="871" y="5"/>
                </a:lnTo>
                <a:lnTo>
                  <a:pt x="871" y="4"/>
                </a:lnTo>
                <a:lnTo>
                  <a:pt x="872" y="4"/>
                </a:lnTo>
                <a:lnTo>
                  <a:pt x="872" y="5"/>
                </a:lnTo>
                <a:lnTo>
                  <a:pt x="873" y="5"/>
                </a:lnTo>
                <a:lnTo>
                  <a:pt x="873" y="7"/>
                </a:lnTo>
                <a:lnTo>
                  <a:pt x="874" y="7"/>
                </a:lnTo>
                <a:lnTo>
                  <a:pt x="874" y="8"/>
                </a:lnTo>
                <a:lnTo>
                  <a:pt x="874" y="7"/>
                </a:lnTo>
                <a:lnTo>
                  <a:pt x="876" y="7"/>
                </a:lnTo>
                <a:lnTo>
                  <a:pt x="876" y="5"/>
                </a:lnTo>
                <a:lnTo>
                  <a:pt x="877" y="4"/>
                </a:lnTo>
                <a:lnTo>
                  <a:pt x="877" y="4"/>
                </a:lnTo>
                <a:lnTo>
                  <a:pt x="877" y="4"/>
                </a:lnTo>
                <a:lnTo>
                  <a:pt x="878" y="4"/>
                </a:lnTo>
                <a:lnTo>
                  <a:pt x="878" y="4"/>
                </a:lnTo>
                <a:lnTo>
                  <a:pt x="879" y="5"/>
                </a:lnTo>
                <a:lnTo>
                  <a:pt x="879" y="7"/>
                </a:lnTo>
                <a:lnTo>
                  <a:pt x="879" y="5"/>
                </a:lnTo>
                <a:lnTo>
                  <a:pt x="880" y="8"/>
                </a:lnTo>
                <a:lnTo>
                  <a:pt x="880" y="8"/>
                </a:lnTo>
                <a:lnTo>
                  <a:pt x="881" y="8"/>
                </a:lnTo>
                <a:lnTo>
                  <a:pt x="881" y="9"/>
                </a:lnTo>
                <a:lnTo>
                  <a:pt x="881" y="9"/>
                </a:lnTo>
                <a:lnTo>
                  <a:pt x="882" y="9"/>
                </a:lnTo>
                <a:lnTo>
                  <a:pt x="882" y="9"/>
                </a:lnTo>
                <a:lnTo>
                  <a:pt x="883" y="8"/>
                </a:lnTo>
                <a:lnTo>
                  <a:pt x="883" y="8"/>
                </a:lnTo>
                <a:lnTo>
                  <a:pt x="883" y="9"/>
                </a:lnTo>
                <a:lnTo>
                  <a:pt x="885" y="8"/>
                </a:lnTo>
                <a:lnTo>
                  <a:pt x="885" y="9"/>
                </a:lnTo>
                <a:lnTo>
                  <a:pt x="886" y="9"/>
                </a:lnTo>
                <a:lnTo>
                  <a:pt x="886" y="9"/>
                </a:lnTo>
                <a:lnTo>
                  <a:pt x="886" y="7"/>
                </a:lnTo>
                <a:lnTo>
                  <a:pt x="887" y="7"/>
                </a:lnTo>
                <a:lnTo>
                  <a:pt x="887" y="7"/>
                </a:lnTo>
                <a:lnTo>
                  <a:pt x="888" y="8"/>
                </a:lnTo>
                <a:lnTo>
                  <a:pt x="888" y="7"/>
                </a:lnTo>
                <a:lnTo>
                  <a:pt x="889" y="5"/>
                </a:lnTo>
                <a:lnTo>
                  <a:pt x="889" y="4"/>
                </a:lnTo>
                <a:lnTo>
                  <a:pt x="889" y="5"/>
                </a:lnTo>
                <a:lnTo>
                  <a:pt x="890" y="5"/>
                </a:lnTo>
                <a:lnTo>
                  <a:pt x="890" y="7"/>
                </a:lnTo>
                <a:lnTo>
                  <a:pt x="891" y="7"/>
                </a:lnTo>
                <a:lnTo>
                  <a:pt x="891" y="7"/>
                </a:lnTo>
                <a:lnTo>
                  <a:pt x="891" y="7"/>
                </a:lnTo>
                <a:lnTo>
                  <a:pt x="892" y="5"/>
                </a:lnTo>
                <a:lnTo>
                  <a:pt x="892" y="5"/>
                </a:lnTo>
                <a:lnTo>
                  <a:pt x="894" y="5"/>
                </a:lnTo>
                <a:lnTo>
                  <a:pt x="894" y="7"/>
                </a:lnTo>
                <a:lnTo>
                  <a:pt x="894" y="7"/>
                </a:lnTo>
                <a:lnTo>
                  <a:pt x="895" y="5"/>
                </a:lnTo>
                <a:lnTo>
                  <a:pt x="895" y="5"/>
                </a:lnTo>
                <a:lnTo>
                  <a:pt x="896" y="5"/>
                </a:lnTo>
                <a:lnTo>
                  <a:pt x="896" y="5"/>
                </a:lnTo>
                <a:lnTo>
                  <a:pt x="896" y="7"/>
                </a:lnTo>
                <a:lnTo>
                  <a:pt x="897" y="5"/>
                </a:lnTo>
                <a:lnTo>
                  <a:pt x="897" y="5"/>
                </a:lnTo>
                <a:lnTo>
                  <a:pt x="898" y="4"/>
                </a:lnTo>
                <a:lnTo>
                  <a:pt x="898" y="5"/>
                </a:lnTo>
                <a:lnTo>
                  <a:pt x="898" y="4"/>
                </a:lnTo>
                <a:lnTo>
                  <a:pt x="899" y="4"/>
                </a:lnTo>
                <a:lnTo>
                  <a:pt x="899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901" y="2"/>
                </a:lnTo>
                <a:lnTo>
                  <a:pt x="901" y="3"/>
                </a:lnTo>
                <a:lnTo>
                  <a:pt x="903" y="3"/>
                </a:lnTo>
                <a:lnTo>
                  <a:pt x="903" y="4"/>
                </a:lnTo>
                <a:lnTo>
                  <a:pt x="904" y="4"/>
                </a:lnTo>
                <a:lnTo>
                  <a:pt x="904" y="4"/>
                </a:lnTo>
                <a:lnTo>
                  <a:pt x="904" y="3"/>
                </a:lnTo>
                <a:lnTo>
                  <a:pt x="905" y="5"/>
                </a:lnTo>
                <a:lnTo>
                  <a:pt x="905" y="7"/>
                </a:lnTo>
                <a:lnTo>
                  <a:pt x="906" y="8"/>
                </a:lnTo>
                <a:lnTo>
                  <a:pt x="906" y="8"/>
                </a:lnTo>
                <a:lnTo>
                  <a:pt x="906" y="8"/>
                </a:lnTo>
                <a:lnTo>
                  <a:pt x="907" y="7"/>
                </a:lnTo>
                <a:lnTo>
                  <a:pt x="907" y="7"/>
                </a:lnTo>
                <a:lnTo>
                  <a:pt x="908" y="7"/>
                </a:lnTo>
                <a:lnTo>
                  <a:pt x="908" y="7"/>
                </a:lnTo>
                <a:lnTo>
                  <a:pt x="908" y="8"/>
                </a:lnTo>
                <a:lnTo>
                  <a:pt x="909" y="8"/>
                </a:lnTo>
                <a:lnTo>
                  <a:pt x="909" y="7"/>
                </a:lnTo>
                <a:lnTo>
                  <a:pt x="910" y="7"/>
                </a:lnTo>
                <a:lnTo>
                  <a:pt x="910" y="7"/>
                </a:lnTo>
                <a:lnTo>
                  <a:pt x="910" y="5"/>
                </a:lnTo>
                <a:lnTo>
                  <a:pt x="912" y="7"/>
                </a:lnTo>
                <a:lnTo>
                  <a:pt x="912" y="5"/>
                </a:lnTo>
                <a:lnTo>
                  <a:pt x="913" y="7"/>
                </a:lnTo>
                <a:lnTo>
                  <a:pt x="913" y="7"/>
                </a:lnTo>
                <a:lnTo>
                  <a:pt x="913" y="8"/>
                </a:lnTo>
                <a:lnTo>
                  <a:pt x="914" y="10"/>
                </a:lnTo>
                <a:lnTo>
                  <a:pt x="914" y="21"/>
                </a:lnTo>
                <a:lnTo>
                  <a:pt x="915" y="28"/>
                </a:lnTo>
                <a:lnTo>
                  <a:pt x="915" y="29"/>
                </a:lnTo>
                <a:lnTo>
                  <a:pt x="915" y="28"/>
                </a:lnTo>
                <a:lnTo>
                  <a:pt x="916" y="26"/>
                </a:lnTo>
                <a:lnTo>
                  <a:pt x="916" y="25"/>
                </a:lnTo>
                <a:lnTo>
                  <a:pt x="917" y="23"/>
                </a:lnTo>
                <a:lnTo>
                  <a:pt x="917" y="26"/>
                </a:lnTo>
                <a:lnTo>
                  <a:pt x="918" y="29"/>
                </a:lnTo>
                <a:lnTo>
                  <a:pt x="918" y="31"/>
                </a:lnTo>
                <a:lnTo>
                  <a:pt x="918" y="35"/>
                </a:lnTo>
                <a:lnTo>
                  <a:pt x="919" y="39"/>
                </a:lnTo>
                <a:lnTo>
                  <a:pt x="919" y="43"/>
                </a:lnTo>
                <a:lnTo>
                  <a:pt x="921" y="46"/>
                </a:lnTo>
                <a:lnTo>
                  <a:pt x="921" y="49"/>
                </a:lnTo>
                <a:lnTo>
                  <a:pt x="921" y="53"/>
                </a:lnTo>
                <a:lnTo>
                  <a:pt x="922" y="54"/>
                </a:lnTo>
                <a:lnTo>
                  <a:pt x="922" y="57"/>
                </a:lnTo>
                <a:lnTo>
                  <a:pt x="923" y="61"/>
                </a:lnTo>
                <a:lnTo>
                  <a:pt x="923" y="64"/>
                </a:lnTo>
                <a:lnTo>
                  <a:pt x="923" y="67"/>
                </a:lnTo>
                <a:lnTo>
                  <a:pt x="924" y="71"/>
                </a:lnTo>
                <a:lnTo>
                  <a:pt x="924" y="74"/>
                </a:lnTo>
                <a:lnTo>
                  <a:pt x="925" y="79"/>
                </a:lnTo>
                <a:lnTo>
                  <a:pt x="925" y="82"/>
                </a:lnTo>
                <a:lnTo>
                  <a:pt x="925" y="85"/>
                </a:lnTo>
                <a:lnTo>
                  <a:pt x="926" y="86"/>
                </a:lnTo>
                <a:lnTo>
                  <a:pt x="926" y="90"/>
                </a:lnTo>
                <a:lnTo>
                  <a:pt x="927" y="93"/>
                </a:lnTo>
                <a:lnTo>
                  <a:pt x="927" y="95"/>
                </a:lnTo>
                <a:lnTo>
                  <a:pt x="927" y="99"/>
                </a:lnTo>
                <a:lnTo>
                  <a:pt x="928" y="101"/>
                </a:lnTo>
                <a:lnTo>
                  <a:pt x="928" y="103"/>
                </a:lnTo>
                <a:lnTo>
                  <a:pt x="930" y="104"/>
                </a:lnTo>
                <a:lnTo>
                  <a:pt x="930" y="108"/>
                </a:lnTo>
                <a:lnTo>
                  <a:pt x="930" y="110"/>
                </a:lnTo>
                <a:lnTo>
                  <a:pt x="931" y="113"/>
                </a:lnTo>
                <a:lnTo>
                  <a:pt x="931" y="113"/>
                </a:lnTo>
                <a:lnTo>
                  <a:pt x="932" y="116"/>
                </a:lnTo>
                <a:lnTo>
                  <a:pt x="932" y="117"/>
                </a:lnTo>
                <a:lnTo>
                  <a:pt x="933" y="118"/>
                </a:lnTo>
                <a:lnTo>
                  <a:pt x="933" y="119"/>
                </a:lnTo>
                <a:lnTo>
                  <a:pt x="933" y="120"/>
                </a:lnTo>
                <a:lnTo>
                  <a:pt x="934" y="123"/>
                </a:lnTo>
                <a:lnTo>
                  <a:pt x="934" y="126"/>
                </a:lnTo>
                <a:lnTo>
                  <a:pt x="935" y="128"/>
                </a:lnTo>
                <a:lnTo>
                  <a:pt x="935" y="130"/>
                </a:lnTo>
                <a:lnTo>
                  <a:pt x="935" y="132"/>
                </a:lnTo>
                <a:lnTo>
                  <a:pt x="936" y="134"/>
                </a:lnTo>
                <a:lnTo>
                  <a:pt x="936" y="136"/>
                </a:lnTo>
                <a:lnTo>
                  <a:pt x="937" y="137"/>
                </a:lnTo>
                <a:lnTo>
                  <a:pt x="937" y="139"/>
                </a:lnTo>
                <a:lnTo>
                  <a:pt x="937" y="143"/>
                </a:lnTo>
                <a:lnTo>
                  <a:pt x="939" y="145"/>
                </a:lnTo>
                <a:lnTo>
                  <a:pt x="939" y="147"/>
                </a:lnTo>
                <a:lnTo>
                  <a:pt x="940" y="148"/>
                </a:lnTo>
                <a:lnTo>
                  <a:pt x="940" y="149"/>
                </a:lnTo>
                <a:lnTo>
                  <a:pt x="940" y="152"/>
                </a:lnTo>
                <a:lnTo>
                  <a:pt x="941" y="153"/>
                </a:lnTo>
                <a:lnTo>
                  <a:pt x="941" y="155"/>
                </a:lnTo>
                <a:lnTo>
                  <a:pt x="942" y="157"/>
                </a:lnTo>
                <a:lnTo>
                  <a:pt x="942" y="159"/>
                </a:lnTo>
                <a:lnTo>
                  <a:pt x="942" y="161"/>
                </a:lnTo>
                <a:lnTo>
                  <a:pt x="943" y="163"/>
                </a:lnTo>
                <a:lnTo>
                  <a:pt x="943" y="165"/>
                </a:lnTo>
                <a:lnTo>
                  <a:pt x="944" y="167"/>
                </a:lnTo>
                <a:lnTo>
                  <a:pt x="944" y="171"/>
                </a:lnTo>
                <a:lnTo>
                  <a:pt x="945" y="172"/>
                </a:lnTo>
                <a:lnTo>
                  <a:pt x="945" y="174"/>
                </a:lnTo>
                <a:lnTo>
                  <a:pt x="945" y="176"/>
                </a:lnTo>
                <a:lnTo>
                  <a:pt x="946" y="177"/>
                </a:lnTo>
                <a:lnTo>
                  <a:pt x="946" y="179"/>
                </a:lnTo>
                <a:lnTo>
                  <a:pt x="948" y="180"/>
                </a:lnTo>
                <a:lnTo>
                  <a:pt x="948" y="181"/>
                </a:lnTo>
                <a:lnTo>
                  <a:pt x="948" y="182"/>
                </a:lnTo>
                <a:lnTo>
                  <a:pt x="949" y="183"/>
                </a:lnTo>
                <a:lnTo>
                  <a:pt x="949" y="184"/>
                </a:lnTo>
                <a:lnTo>
                  <a:pt x="950" y="186"/>
                </a:lnTo>
                <a:lnTo>
                  <a:pt x="950" y="189"/>
                </a:lnTo>
                <a:lnTo>
                  <a:pt x="950" y="190"/>
                </a:lnTo>
                <a:lnTo>
                  <a:pt x="951" y="190"/>
                </a:lnTo>
                <a:lnTo>
                  <a:pt x="951" y="191"/>
                </a:lnTo>
                <a:lnTo>
                  <a:pt x="952" y="192"/>
                </a:lnTo>
                <a:lnTo>
                  <a:pt x="952" y="193"/>
                </a:lnTo>
                <a:lnTo>
                  <a:pt x="952" y="195"/>
                </a:lnTo>
                <a:lnTo>
                  <a:pt x="953" y="194"/>
                </a:lnTo>
                <a:lnTo>
                  <a:pt x="953" y="195"/>
                </a:lnTo>
                <a:lnTo>
                  <a:pt x="954" y="197"/>
                </a:lnTo>
                <a:lnTo>
                  <a:pt x="954" y="198"/>
                </a:lnTo>
                <a:lnTo>
                  <a:pt x="954" y="198"/>
                </a:lnTo>
                <a:lnTo>
                  <a:pt x="955" y="199"/>
                </a:lnTo>
                <a:lnTo>
                  <a:pt x="955" y="200"/>
                </a:lnTo>
                <a:lnTo>
                  <a:pt x="957" y="200"/>
                </a:lnTo>
                <a:lnTo>
                  <a:pt x="957" y="203"/>
                </a:lnTo>
                <a:lnTo>
                  <a:pt x="957" y="206"/>
                </a:lnTo>
                <a:lnTo>
                  <a:pt x="958" y="207"/>
                </a:lnTo>
                <a:lnTo>
                  <a:pt x="958" y="207"/>
                </a:lnTo>
                <a:lnTo>
                  <a:pt x="959" y="208"/>
                </a:lnTo>
                <a:lnTo>
                  <a:pt x="959" y="209"/>
                </a:lnTo>
                <a:lnTo>
                  <a:pt x="960" y="211"/>
                </a:lnTo>
                <a:lnTo>
                  <a:pt x="960" y="212"/>
                </a:lnTo>
                <a:lnTo>
                  <a:pt x="960" y="217"/>
                </a:lnTo>
                <a:lnTo>
                  <a:pt x="961" y="218"/>
                </a:lnTo>
                <a:lnTo>
                  <a:pt x="961" y="218"/>
                </a:lnTo>
                <a:lnTo>
                  <a:pt x="962" y="219"/>
                </a:lnTo>
                <a:lnTo>
                  <a:pt x="962" y="220"/>
                </a:lnTo>
                <a:lnTo>
                  <a:pt x="962" y="222"/>
                </a:lnTo>
                <a:lnTo>
                  <a:pt x="963" y="225"/>
                </a:lnTo>
                <a:lnTo>
                  <a:pt x="963" y="228"/>
                </a:lnTo>
                <a:lnTo>
                  <a:pt x="964" y="229"/>
                </a:lnTo>
                <a:lnTo>
                  <a:pt x="964" y="229"/>
                </a:lnTo>
                <a:lnTo>
                  <a:pt x="964" y="229"/>
                </a:lnTo>
                <a:lnTo>
                  <a:pt x="966" y="230"/>
                </a:lnTo>
                <a:lnTo>
                  <a:pt x="966" y="230"/>
                </a:lnTo>
                <a:lnTo>
                  <a:pt x="967" y="230"/>
                </a:lnTo>
                <a:lnTo>
                  <a:pt x="967" y="232"/>
                </a:lnTo>
                <a:lnTo>
                  <a:pt x="967" y="235"/>
                </a:lnTo>
                <a:lnTo>
                  <a:pt x="968" y="235"/>
                </a:lnTo>
                <a:lnTo>
                  <a:pt x="968" y="236"/>
                </a:lnTo>
                <a:lnTo>
                  <a:pt x="969" y="238"/>
                </a:lnTo>
                <a:lnTo>
                  <a:pt x="969" y="239"/>
                </a:lnTo>
                <a:lnTo>
                  <a:pt x="969" y="239"/>
                </a:lnTo>
                <a:lnTo>
                  <a:pt x="970" y="240"/>
                </a:lnTo>
                <a:lnTo>
                  <a:pt x="970" y="241"/>
                </a:lnTo>
                <a:lnTo>
                  <a:pt x="971" y="243"/>
                </a:lnTo>
                <a:lnTo>
                  <a:pt x="971" y="243"/>
                </a:lnTo>
                <a:lnTo>
                  <a:pt x="971" y="244"/>
                </a:lnTo>
                <a:lnTo>
                  <a:pt x="972" y="244"/>
                </a:lnTo>
                <a:lnTo>
                  <a:pt x="972" y="244"/>
                </a:lnTo>
                <a:lnTo>
                  <a:pt x="973" y="244"/>
                </a:lnTo>
                <a:lnTo>
                  <a:pt x="973" y="245"/>
                </a:lnTo>
                <a:lnTo>
                  <a:pt x="975" y="246"/>
                </a:lnTo>
                <a:lnTo>
                  <a:pt x="975" y="248"/>
                </a:lnTo>
                <a:lnTo>
                  <a:pt x="975" y="252"/>
                </a:lnTo>
                <a:lnTo>
                  <a:pt x="976" y="253"/>
                </a:lnTo>
                <a:lnTo>
                  <a:pt x="976" y="254"/>
                </a:lnTo>
                <a:lnTo>
                  <a:pt x="977" y="254"/>
                </a:lnTo>
                <a:lnTo>
                  <a:pt x="977" y="254"/>
                </a:lnTo>
                <a:lnTo>
                  <a:pt x="977" y="255"/>
                </a:lnTo>
                <a:lnTo>
                  <a:pt x="978" y="255"/>
                </a:lnTo>
                <a:lnTo>
                  <a:pt x="978" y="256"/>
                </a:lnTo>
                <a:lnTo>
                  <a:pt x="979" y="257"/>
                </a:lnTo>
                <a:lnTo>
                  <a:pt x="979" y="258"/>
                </a:lnTo>
                <a:lnTo>
                  <a:pt x="979" y="258"/>
                </a:lnTo>
                <a:lnTo>
                  <a:pt x="980" y="259"/>
                </a:lnTo>
                <a:lnTo>
                  <a:pt x="980" y="259"/>
                </a:lnTo>
                <a:lnTo>
                  <a:pt x="981" y="261"/>
                </a:lnTo>
                <a:lnTo>
                  <a:pt x="981" y="262"/>
                </a:lnTo>
                <a:lnTo>
                  <a:pt x="981" y="264"/>
                </a:lnTo>
                <a:lnTo>
                  <a:pt x="982" y="266"/>
                </a:lnTo>
                <a:lnTo>
                  <a:pt x="982" y="268"/>
                </a:lnTo>
                <a:lnTo>
                  <a:pt x="984" y="270"/>
                </a:lnTo>
                <a:lnTo>
                  <a:pt x="984" y="270"/>
                </a:lnTo>
                <a:lnTo>
                  <a:pt x="984" y="270"/>
                </a:lnTo>
                <a:lnTo>
                  <a:pt x="985" y="271"/>
                </a:lnTo>
                <a:lnTo>
                  <a:pt x="985" y="272"/>
                </a:lnTo>
                <a:lnTo>
                  <a:pt x="986" y="272"/>
                </a:lnTo>
                <a:lnTo>
                  <a:pt x="986" y="271"/>
                </a:lnTo>
                <a:lnTo>
                  <a:pt x="986" y="272"/>
                </a:lnTo>
                <a:lnTo>
                  <a:pt x="987" y="273"/>
                </a:lnTo>
                <a:lnTo>
                  <a:pt x="987" y="274"/>
                </a:lnTo>
                <a:lnTo>
                  <a:pt x="988" y="276"/>
                </a:lnTo>
                <a:lnTo>
                  <a:pt x="988" y="277"/>
                </a:lnTo>
                <a:lnTo>
                  <a:pt x="989" y="280"/>
                </a:lnTo>
                <a:lnTo>
                  <a:pt x="989" y="281"/>
                </a:lnTo>
                <a:lnTo>
                  <a:pt x="989" y="280"/>
                </a:lnTo>
                <a:lnTo>
                  <a:pt x="990" y="282"/>
                </a:lnTo>
                <a:lnTo>
                  <a:pt x="990" y="282"/>
                </a:lnTo>
                <a:lnTo>
                  <a:pt x="991" y="282"/>
                </a:lnTo>
                <a:lnTo>
                  <a:pt x="991" y="281"/>
                </a:lnTo>
                <a:lnTo>
                  <a:pt x="991" y="280"/>
                </a:lnTo>
                <a:lnTo>
                  <a:pt x="993" y="279"/>
                </a:lnTo>
                <a:lnTo>
                  <a:pt x="993" y="280"/>
                </a:lnTo>
                <a:lnTo>
                  <a:pt x="994" y="280"/>
                </a:lnTo>
                <a:lnTo>
                  <a:pt x="994" y="280"/>
                </a:lnTo>
                <a:lnTo>
                  <a:pt x="994" y="282"/>
                </a:lnTo>
                <a:lnTo>
                  <a:pt x="995" y="283"/>
                </a:lnTo>
                <a:lnTo>
                  <a:pt x="995" y="283"/>
                </a:lnTo>
                <a:lnTo>
                  <a:pt x="996" y="284"/>
                </a:lnTo>
                <a:lnTo>
                  <a:pt x="996" y="284"/>
                </a:lnTo>
                <a:lnTo>
                  <a:pt x="996" y="285"/>
                </a:lnTo>
                <a:lnTo>
                  <a:pt x="997" y="286"/>
                </a:lnTo>
                <a:lnTo>
                  <a:pt x="997" y="286"/>
                </a:lnTo>
                <a:lnTo>
                  <a:pt x="998" y="289"/>
                </a:lnTo>
                <a:lnTo>
                  <a:pt x="998" y="289"/>
                </a:lnTo>
                <a:lnTo>
                  <a:pt x="998" y="292"/>
                </a:lnTo>
                <a:lnTo>
                  <a:pt x="999" y="294"/>
                </a:lnTo>
                <a:lnTo>
                  <a:pt x="999" y="295"/>
                </a:lnTo>
                <a:lnTo>
                  <a:pt x="1000" y="297"/>
                </a:lnTo>
                <a:lnTo>
                  <a:pt x="1000" y="299"/>
                </a:lnTo>
                <a:lnTo>
                  <a:pt x="1002" y="300"/>
                </a:lnTo>
                <a:lnTo>
                  <a:pt x="1002" y="299"/>
                </a:lnTo>
                <a:lnTo>
                  <a:pt x="1002" y="299"/>
                </a:lnTo>
                <a:lnTo>
                  <a:pt x="1003" y="299"/>
                </a:lnTo>
                <a:lnTo>
                  <a:pt x="1003" y="300"/>
                </a:lnTo>
                <a:lnTo>
                  <a:pt x="1004" y="300"/>
                </a:lnTo>
                <a:lnTo>
                  <a:pt x="1004" y="301"/>
                </a:lnTo>
                <a:lnTo>
                  <a:pt x="1004" y="300"/>
                </a:lnTo>
                <a:lnTo>
                  <a:pt x="1005" y="299"/>
                </a:lnTo>
                <a:lnTo>
                  <a:pt x="1005" y="299"/>
                </a:lnTo>
                <a:lnTo>
                  <a:pt x="1006" y="299"/>
                </a:lnTo>
                <a:lnTo>
                  <a:pt x="1006" y="299"/>
                </a:lnTo>
                <a:lnTo>
                  <a:pt x="1006" y="300"/>
                </a:lnTo>
                <a:lnTo>
                  <a:pt x="1007" y="301"/>
                </a:lnTo>
                <a:lnTo>
                  <a:pt x="1007" y="301"/>
                </a:lnTo>
                <a:lnTo>
                  <a:pt x="1008" y="301"/>
                </a:lnTo>
                <a:lnTo>
                  <a:pt x="1008" y="301"/>
                </a:lnTo>
                <a:lnTo>
                  <a:pt x="1008" y="302"/>
                </a:lnTo>
                <a:lnTo>
                  <a:pt x="1009" y="303"/>
                </a:lnTo>
                <a:lnTo>
                  <a:pt x="1009" y="304"/>
                </a:lnTo>
                <a:lnTo>
                  <a:pt x="1011" y="306"/>
                </a:lnTo>
                <a:lnTo>
                  <a:pt x="1011" y="306"/>
                </a:lnTo>
                <a:lnTo>
                  <a:pt x="1011" y="306"/>
                </a:lnTo>
                <a:lnTo>
                  <a:pt x="1012" y="307"/>
                </a:lnTo>
                <a:lnTo>
                  <a:pt x="1012" y="307"/>
                </a:lnTo>
                <a:lnTo>
                  <a:pt x="1013" y="307"/>
                </a:lnTo>
                <a:lnTo>
                  <a:pt x="1013" y="307"/>
                </a:lnTo>
                <a:lnTo>
                  <a:pt x="1013" y="307"/>
                </a:lnTo>
                <a:lnTo>
                  <a:pt x="1014" y="307"/>
                </a:lnTo>
                <a:lnTo>
                  <a:pt x="1014" y="308"/>
                </a:lnTo>
                <a:lnTo>
                  <a:pt x="1015" y="310"/>
                </a:lnTo>
                <a:lnTo>
                  <a:pt x="1015" y="310"/>
                </a:lnTo>
                <a:lnTo>
                  <a:pt x="1016" y="310"/>
                </a:lnTo>
                <a:lnTo>
                  <a:pt x="1016" y="311"/>
                </a:lnTo>
                <a:lnTo>
                  <a:pt x="1016" y="310"/>
                </a:lnTo>
                <a:lnTo>
                  <a:pt x="1017" y="310"/>
                </a:lnTo>
                <a:lnTo>
                  <a:pt x="1017" y="312"/>
                </a:lnTo>
                <a:lnTo>
                  <a:pt x="1018" y="313"/>
                </a:lnTo>
                <a:lnTo>
                  <a:pt x="1018" y="315"/>
                </a:lnTo>
                <a:lnTo>
                  <a:pt x="1018" y="315"/>
                </a:lnTo>
                <a:lnTo>
                  <a:pt x="1020" y="316"/>
                </a:lnTo>
                <a:lnTo>
                  <a:pt x="1020" y="316"/>
                </a:lnTo>
                <a:lnTo>
                  <a:pt x="1021" y="318"/>
                </a:lnTo>
                <a:lnTo>
                  <a:pt x="1021" y="317"/>
                </a:lnTo>
                <a:lnTo>
                  <a:pt x="1021" y="318"/>
                </a:lnTo>
                <a:lnTo>
                  <a:pt x="1022" y="318"/>
                </a:lnTo>
                <a:lnTo>
                  <a:pt x="1022" y="319"/>
                </a:lnTo>
                <a:lnTo>
                  <a:pt x="1023" y="319"/>
                </a:lnTo>
                <a:lnTo>
                  <a:pt x="1023" y="319"/>
                </a:lnTo>
                <a:lnTo>
                  <a:pt x="1023" y="319"/>
                </a:lnTo>
                <a:lnTo>
                  <a:pt x="1024" y="318"/>
                </a:lnTo>
                <a:lnTo>
                  <a:pt x="1024" y="318"/>
                </a:lnTo>
                <a:lnTo>
                  <a:pt x="1025" y="318"/>
                </a:lnTo>
                <a:lnTo>
                  <a:pt x="1025" y="319"/>
                </a:lnTo>
                <a:lnTo>
                  <a:pt x="1025" y="320"/>
                </a:lnTo>
                <a:lnTo>
                  <a:pt x="1026" y="321"/>
                </a:lnTo>
                <a:lnTo>
                  <a:pt x="1026" y="322"/>
                </a:lnTo>
                <a:lnTo>
                  <a:pt x="1027" y="322"/>
                </a:lnTo>
                <a:lnTo>
                  <a:pt x="1027" y="324"/>
                </a:lnTo>
                <a:lnTo>
                  <a:pt x="1027" y="325"/>
                </a:lnTo>
                <a:lnTo>
                  <a:pt x="1029" y="325"/>
                </a:lnTo>
                <a:lnTo>
                  <a:pt x="1029" y="325"/>
                </a:lnTo>
                <a:lnTo>
                  <a:pt x="1030" y="326"/>
                </a:lnTo>
                <a:lnTo>
                  <a:pt x="1030" y="326"/>
                </a:lnTo>
                <a:lnTo>
                  <a:pt x="1031" y="326"/>
                </a:lnTo>
                <a:lnTo>
                  <a:pt x="1031" y="327"/>
                </a:lnTo>
                <a:lnTo>
                  <a:pt x="1031" y="327"/>
                </a:lnTo>
                <a:lnTo>
                  <a:pt x="1032" y="327"/>
                </a:lnTo>
                <a:lnTo>
                  <a:pt x="1032" y="327"/>
                </a:lnTo>
                <a:lnTo>
                  <a:pt x="1033" y="327"/>
                </a:lnTo>
                <a:lnTo>
                  <a:pt x="1033" y="328"/>
                </a:lnTo>
                <a:lnTo>
                  <a:pt x="1033" y="329"/>
                </a:lnTo>
                <a:lnTo>
                  <a:pt x="1034" y="330"/>
                </a:lnTo>
                <a:lnTo>
                  <a:pt x="1034" y="330"/>
                </a:lnTo>
                <a:lnTo>
                  <a:pt x="1035" y="329"/>
                </a:lnTo>
                <a:lnTo>
                  <a:pt x="1035" y="330"/>
                </a:lnTo>
                <a:lnTo>
                  <a:pt x="1035" y="330"/>
                </a:lnTo>
                <a:lnTo>
                  <a:pt x="1036" y="329"/>
                </a:lnTo>
                <a:lnTo>
                  <a:pt x="1036" y="329"/>
                </a:lnTo>
                <a:lnTo>
                  <a:pt x="1038" y="329"/>
                </a:lnTo>
                <a:lnTo>
                  <a:pt x="1038" y="328"/>
                </a:lnTo>
                <a:lnTo>
                  <a:pt x="1038" y="329"/>
                </a:lnTo>
                <a:lnTo>
                  <a:pt x="1039" y="331"/>
                </a:lnTo>
                <a:lnTo>
                  <a:pt x="1039" y="331"/>
                </a:lnTo>
                <a:lnTo>
                  <a:pt x="1040" y="331"/>
                </a:lnTo>
                <a:lnTo>
                  <a:pt x="1040" y="330"/>
                </a:lnTo>
                <a:lnTo>
                  <a:pt x="1040" y="331"/>
                </a:lnTo>
                <a:lnTo>
                  <a:pt x="1041" y="330"/>
                </a:lnTo>
                <a:lnTo>
                  <a:pt x="1041" y="331"/>
                </a:lnTo>
                <a:lnTo>
                  <a:pt x="1042" y="330"/>
                </a:lnTo>
                <a:lnTo>
                  <a:pt x="1042" y="331"/>
                </a:lnTo>
                <a:lnTo>
                  <a:pt x="1042" y="330"/>
                </a:lnTo>
                <a:lnTo>
                  <a:pt x="1043" y="330"/>
                </a:lnTo>
                <a:lnTo>
                  <a:pt x="1043" y="329"/>
                </a:lnTo>
                <a:lnTo>
                  <a:pt x="1044" y="330"/>
                </a:lnTo>
                <a:lnTo>
                  <a:pt x="1044" y="329"/>
                </a:lnTo>
                <a:lnTo>
                  <a:pt x="1045" y="330"/>
                </a:lnTo>
                <a:lnTo>
                  <a:pt x="1045" y="330"/>
                </a:lnTo>
                <a:lnTo>
                  <a:pt x="1045" y="331"/>
                </a:lnTo>
                <a:lnTo>
                  <a:pt x="1047" y="332"/>
                </a:lnTo>
                <a:lnTo>
                  <a:pt x="1047" y="331"/>
                </a:lnTo>
                <a:lnTo>
                  <a:pt x="1048" y="331"/>
                </a:lnTo>
                <a:lnTo>
                  <a:pt x="1048" y="330"/>
                </a:lnTo>
                <a:lnTo>
                  <a:pt x="1048" y="329"/>
                </a:lnTo>
                <a:lnTo>
                  <a:pt x="1049" y="329"/>
                </a:lnTo>
                <a:lnTo>
                  <a:pt x="1049" y="331"/>
                </a:lnTo>
                <a:lnTo>
                  <a:pt x="1050" y="332"/>
                </a:lnTo>
                <a:lnTo>
                  <a:pt x="1050" y="334"/>
                </a:lnTo>
                <a:lnTo>
                  <a:pt x="1050" y="334"/>
                </a:lnTo>
                <a:lnTo>
                  <a:pt x="1051" y="335"/>
                </a:lnTo>
                <a:lnTo>
                  <a:pt x="1051" y="335"/>
                </a:lnTo>
                <a:lnTo>
                  <a:pt x="1052" y="336"/>
                </a:lnTo>
                <a:lnTo>
                  <a:pt x="1052" y="336"/>
                </a:lnTo>
                <a:lnTo>
                  <a:pt x="1052" y="336"/>
                </a:lnTo>
                <a:lnTo>
                  <a:pt x="1053" y="336"/>
                </a:lnTo>
                <a:lnTo>
                  <a:pt x="1053" y="337"/>
                </a:lnTo>
                <a:lnTo>
                  <a:pt x="1054" y="337"/>
                </a:lnTo>
                <a:lnTo>
                  <a:pt x="1054" y="337"/>
                </a:lnTo>
                <a:lnTo>
                  <a:pt x="1054" y="337"/>
                </a:lnTo>
                <a:lnTo>
                  <a:pt x="1056" y="334"/>
                </a:lnTo>
                <a:lnTo>
                  <a:pt x="1056" y="335"/>
                </a:lnTo>
                <a:lnTo>
                  <a:pt x="1057" y="335"/>
                </a:lnTo>
                <a:lnTo>
                  <a:pt x="1057" y="335"/>
                </a:lnTo>
                <a:lnTo>
                  <a:pt x="1058" y="334"/>
                </a:lnTo>
                <a:lnTo>
                  <a:pt x="1058" y="336"/>
                </a:lnTo>
                <a:lnTo>
                  <a:pt x="1058" y="335"/>
                </a:lnTo>
                <a:lnTo>
                  <a:pt x="1059" y="334"/>
                </a:lnTo>
                <a:lnTo>
                  <a:pt x="1059" y="335"/>
                </a:lnTo>
                <a:lnTo>
                  <a:pt x="1060" y="335"/>
                </a:lnTo>
                <a:lnTo>
                  <a:pt x="1060" y="334"/>
                </a:lnTo>
                <a:lnTo>
                  <a:pt x="1060" y="334"/>
                </a:lnTo>
                <a:lnTo>
                  <a:pt x="1061" y="335"/>
                </a:lnTo>
                <a:lnTo>
                  <a:pt x="1061" y="335"/>
                </a:lnTo>
                <a:lnTo>
                  <a:pt x="1062" y="335"/>
                </a:lnTo>
                <a:lnTo>
                  <a:pt x="1062" y="335"/>
                </a:lnTo>
                <a:lnTo>
                  <a:pt x="1062" y="337"/>
                </a:lnTo>
                <a:lnTo>
                  <a:pt x="1063" y="337"/>
                </a:lnTo>
                <a:lnTo>
                  <a:pt x="1063" y="337"/>
                </a:lnTo>
                <a:lnTo>
                  <a:pt x="1065" y="337"/>
                </a:lnTo>
                <a:lnTo>
                  <a:pt x="1065" y="336"/>
                </a:lnTo>
                <a:lnTo>
                  <a:pt x="1065" y="335"/>
                </a:lnTo>
                <a:lnTo>
                  <a:pt x="1066" y="335"/>
                </a:lnTo>
                <a:lnTo>
                  <a:pt x="1066" y="332"/>
                </a:lnTo>
                <a:lnTo>
                  <a:pt x="1067" y="332"/>
                </a:lnTo>
                <a:lnTo>
                  <a:pt x="1067" y="334"/>
                </a:lnTo>
                <a:lnTo>
                  <a:pt x="1067" y="334"/>
                </a:lnTo>
                <a:lnTo>
                  <a:pt x="1068" y="334"/>
                </a:lnTo>
                <a:lnTo>
                  <a:pt x="1068" y="332"/>
                </a:lnTo>
                <a:lnTo>
                  <a:pt x="1069" y="334"/>
                </a:lnTo>
                <a:lnTo>
                  <a:pt x="1069" y="334"/>
                </a:lnTo>
                <a:lnTo>
                  <a:pt x="1069" y="335"/>
                </a:lnTo>
                <a:lnTo>
                  <a:pt x="1070" y="336"/>
                </a:lnTo>
                <a:lnTo>
                  <a:pt x="1070" y="335"/>
                </a:lnTo>
                <a:lnTo>
                  <a:pt x="1071" y="335"/>
                </a:lnTo>
                <a:lnTo>
                  <a:pt x="1071" y="335"/>
                </a:lnTo>
                <a:lnTo>
                  <a:pt x="1072" y="335"/>
                </a:lnTo>
                <a:lnTo>
                  <a:pt x="1072" y="332"/>
                </a:lnTo>
                <a:lnTo>
                  <a:pt x="1072" y="332"/>
                </a:lnTo>
                <a:lnTo>
                  <a:pt x="1073" y="332"/>
                </a:lnTo>
                <a:lnTo>
                  <a:pt x="1073" y="332"/>
                </a:lnTo>
                <a:lnTo>
                  <a:pt x="1075" y="332"/>
                </a:lnTo>
                <a:lnTo>
                  <a:pt x="1075" y="334"/>
                </a:lnTo>
                <a:lnTo>
                  <a:pt x="1075" y="334"/>
                </a:lnTo>
                <a:lnTo>
                  <a:pt x="1076" y="335"/>
                </a:lnTo>
                <a:lnTo>
                  <a:pt x="1076" y="335"/>
                </a:lnTo>
                <a:lnTo>
                  <a:pt x="1077" y="336"/>
                </a:lnTo>
                <a:lnTo>
                  <a:pt x="1077" y="336"/>
                </a:lnTo>
                <a:lnTo>
                  <a:pt x="1077" y="337"/>
                </a:lnTo>
                <a:lnTo>
                  <a:pt x="1078" y="336"/>
                </a:lnTo>
                <a:lnTo>
                  <a:pt x="1078" y="336"/>
                </a:lnTo>
                <a:lnTo>
                  <a:pt x="1079" y="336"/>
                </a:lnTo>
                <a:lnTo>
                  <a:pt x="1079" y="335"/>
                </a:lnTo>
                <a:lnTo>
                  <a:pt x="1079" y="335"/>
                </a:lnTo>
                <a:lnTo>
                  <a:pt x="1080" y="335"/>
                </a:lnTo>
                <a:lnTo>
                  <a:pt x="1080" y="335"/>
                </a:lnTo>
                <a:lnTo>
                  <a:pt x="1081" y="334"/>
                </a:lnTo>
                <a:lnTo>
                  <a:pt x="1081" y="334"/>
                </a:lnTo>
                <a:lnTo>
                  <a:pt x="1081" y="334"/>
                </a:lnTo>
                <a:lnTo>
                  <a:pt x="1082" y="334"/>
                </a:lnTo>
                <a:lnTo>
                  <a:pt x="1082" y="334"/>
                </a:lnTo>
                <a:lnTo>
                  <a:pt x="1084" y="334"/>
                </a:lnTo>
                <a:lnTo>
                  <a:pt x="1084" y="334"/>
                </a:lnTo>
                <a:lnTo>
                  <a:pt x="1084" y="334"/>
                </a:lnTo>
                <a:lnTo>
                  <a:pt x="1085" y="334"/>
                </a:lnTo>
                <a:lnTo>
                  <a:pt x="1085" y="334"/>
                </a:lnTo>
                <a:lnTo>
                  <a:pt x="1086" y="334"/>
                </a:lnTo>
                <a:lnTo>
                  <a:pt x="1086" y="334"/>
                </a:lnTo>
                <a:lnTo>
                  <a:pt x="1087" y="334"/>
                </a:lnTo>
                <a:lnTo>
                  <a:pt x="1087" y="334"/>
                </a:lnTo>
                <a:lnTo>
                  <a:pt x="1087" y="332"/>
                </a:lnTo>
                <a:lnTo>
                  <a:pt x="1088" y="334"/>
                </a:lnTo>
                <a:lnTo>
                  <a:pt x="1088" y="334"/>
                </a:lnTo>
                <a:lnTo>
                  <a:pt x="1089" y="335"/>
                </a:lnTo>
                <a:lnTo>
                  <a:pt x="1089" y="337"/>
                </a:lnTo>
                <a:lnTo>
                  <a:pt x="1089" y="336"/>
                </a:lnTo>
                <a:lnTo>
                  <a:pt x="1090" y="336"/>
                </a:lnTo>
                <a:lnTo>
                  <a:pt x="1090" y="337"/>
                </a:lnTo>
                <a:lnTo>
                  <a:pt x="1091" y="336"/>
                </a:lnTo>
                <a:lnTo>
                  <a:pt x="1091" y="336"/>
                </a:lnTo>
                <a:lnTo>
                  <a:pt x="1091" y="335"/>
                </a:lnTo>
                <a:lnTo>
                  <a:pt x="1093" y="335"/>
                </a:lnTo>
                <a:lnTo>
                  <a:pt x="1093" y="336"/>
                </a:lnTo>
                <a:lnTo>
                  <a:pt x="1094" y="336"/>
                </a:lnTo>
                <a:lnTo>
                  <a:pt x="1094" y="336"/>
                </a:lnTo>
                <a:lnTo>
                  <a:pt x="1094" y="336"/>
                </a:lnTo>
                <a:lnTo>
                  <a:pt x="1095" y="336"/>
                </a:lnTo>
                <a:lnTo>
                  <a:pt x="1095" y="335"/>
                </a:lnTo>
                <a:lnTo>
                  <a:pt x="1096" y="336"/>
                </a:lnTo>
                <a:lnTo>
                  <a:pt x="1096" y="335"/>
                </a:lnTo>
                <a:lnTo>
                  <a:pt x="1096" y="336"/>
                </a:lnTo>
                <a:lnTo>
                  <a:pt x="1097" y="336"/>
                </a:lnTo>
                <a:lnTo>
                  <a:pt x="1097" y="335"/>
                </a:lnTo>
                <a:lnTo>
                  <a:pt x="1098" y="336"/>
                </a:lnTo>
                <a:lnTo>
                  <a:pt x="1098" y="336"/>
                </a:lnTo>
                <a:lnTo>
                  <a:pt x="1098" y="335"/>
                </a:lnTo>
                <a:lnTo>
                  <a:pt x="1099" y="336"/>
                </a:lnTo>
                <a:lnTo>
                  <a:pt x="1099" y="336"/>
                </a:lnTo>
                <a:lnTo>
                  <a:pt x="1100" y="336"/>
                </a:lnTo>
                <a:lnTo>
                  <a:pt x="1100" y="336"/>
                </a:lnTo>
                <a:lnTo>
                  <a:pt x="1102" y="338"/>
                </a:lnTo>
                <a:lnTo>
                  <a:pt x="1102" y="337"/>
                </a:lnTo>
                <a:lnTo>
                  <a:pt x="1102" y="338"/>
                </a:lnTo>
                <a:lnTo>
                  <a:pt x="1103" y="339"/>
                </a:lnTo>
                <a:lnTo>
                  <a:pt x="1103" y="338"/>
                </a:lnTo>
                <a:lnTo>
                  <a:pt x="1104" y="338"/>
                </a:lnTo>
                <a:lnTo>
                  <a:pt x="1104" y="338"/>
                </a:lnTo>
                <a:lnTo>
                  <a:pt x="1104" y="338"/>
                </a:lnTo>
                <a:lnTo>
                  <a:pt x="1105" y="339"/>
                </a:lnTo>
                <a:lnTo>
                  <a:pt x="1105" y="338"/>
                </a:lnTo>
                <a:lnTo>
                  <a:pt x="1106" y="338"/>
                </a:lnTo>
                <a:lnTo>
                  <a:pt x="1106" y="338"/>
                </a:lnTo>
                <a:lnTo>
                  <a:pt x="1106" y="337"/>
                </a:lnTo>
                <a:lnTo>
                  <a:pt x="1107" y="338"/>
                </a:lnTo>
                <a:lnTo>
                  <a:pt x="1107" y="338"/>
                </a:lnTo>
                <a:lnTo>
                  <a:pt x="1108" y="339"/>
                </a:lnTo>
                <a:lnTo>
                  <a:pt x="1108" y="338"/>
                </a:lnTo>
                <a:lnTo>
                  <a:pt x="1108" y="339"/>
                </a:lnTo>
                <a:lnTo>
                  <a:pt x="1109" y="338"/>
                </a:lnTo>
                <a:lnTo>
                  <a:pt x="1109" y="338"/>
                </a:lnTo>
                <a:lnTo>
                  <a:pt x="1111" y="338"/>
                </a:lnTo>
                <a:lnTo>
                  <a:pt x="1111" y="338"/>
                </a:lnTo>
                <a:lnTo>
                  <a:pt x="1111" y="337"/>
                </a:lnTo>
                <a:lnTo>
                  <a:pt x="1112" y="338"/>
                </a:lnTo>
                <a:lnTo>
                  <a:pt x="1112" y="339"/>
                </a:lnTo>
                <a:lnTo>
                  <a:pt x="1113" y="340"/>
                </a:lnTo>
                <a:lnTo>
                  <a:pt x="1113" y="340"/>
                </a:lnTo>
                <a:lnTo>
                  <a:pt x="1113" y="338"/>
                </a:lnTo>
                <a:lnTo>
                  <a:pt x="1114" y="338"/>
                </a:lnTo>
                <a:lnTo>
                  <a:pt x="1114" y="338"/>
                </a:lnTo>
                <a:lnTo>
                  <a:pt x="1115" y="338"/>
                </a:lnTo>
                <a:lnTo>
                  <a:pt x="1115" y="338"/>
                </a:lnTo>
                <a:lnTo>
                  <a:pt x="1116" y="337"/>
                </a:lnTo>
                <a:lnTo>
                  <a:pt x="1116" y="337"/>
                </a:lnTo>
                <a:lnTo>
                  <a:pt x="1116" y="339"/>
                </a:lnTo>
                <a:lnTo>
                  <a:pt x="1117" y="339"/>
                </a:lnTo>
                <a:lnTo>
                  <a:pt x="1117" y="340"/>
                </a:lnTo>
                <a:lnTo>
                  <a:pt x="1118" y="341"/>
                </a:lnTo>
                <a:lnTo>
                  <a:pt x="1118" y="341"/>
                </a:lnTo>
                <a:lnTo>
                  <a:pt x="1118" y="341"/>
                </a:lnTo>
                <a:lnTo>
                  <a:pt x="1120" y="341"/>
                </a:lnTo>
                <a:lnTo>
                  <a:pt x="1120" y="341"/>
                </a:lnTo>
                <a:lnTo>
                  <a:pt x="1121" y="341"/>
                </a:lnTo>
                <a:lnTo>
                  <a:pt x="1121" y="341"/>
                </a:lnTo>
                <a:lnTo>
                  <a:pt x="1121" y="340"/>
                </a:lnTo>
                <a:lnTo>
                  <a:pt x="1122" y="341"/>
                </a:lnTo>
                <a:lnTo>
                  <a:pt x="1122" y="341"/>
                </a:lnTo>
                <a:lnTo>
                  <a:pt x="1123" y="340"/>
                </a:lnTo>
                <a:lnTo>
                  <a:pt x="1123" y="340"/>
                </a:lnTo>
                <a:lnTo>
                  <a:pt x="1123" y="340"/>
                </a:lnTo>
                <a:lnTo>
                  <a:pt x="1124" y="339"/>
                </a:lnTo>
                <a:lnTo>
                  <a:pt x="1124" y="338"/>
                </a:lnTo>
                <a:lnTo>
                  <a:pt x="1125" y="337"/>
                </a:lnTo>
                <a:lnTo>
                  <a:pt x="1125" y="336"/>
                </a:lnTo>
                <a:lnTo>
                  <a:pt x="1125" y="336"/>
                </a:lnTo>
                <a:lnTo>
                  <a:pt x="1126" y="335"/>
                </a:lnTo>
                <a:lnTo>
                  <a:pt x="1126" y="335"/>
                </a:lnTo>
                <a:lnTo>
                  <a:pt x="1127" y="336"/>
                </a:lnTo>
                <a:lnTo>
                  <a:pt x="1127" y="336"/>
                </a:lnTo>
                <a:lnTo>
                  <a:pt x="1129" y="337"/>
                </a:lnTo>
                <a:lnTo>
                  <a:pt x="1129" y="337"/>
                </a:lnTo>
                <a:lnTo>
                  <a:pt x="1129" y="337"/>
                </a:lnTo>
                <a:lnTo>
                  <a:pt x="1130" y="337"/>
                </a:lnTo>
                <a:lnTo>
                  <a:pt x="1130" y="338"/>
                </a:lnTo>
                <a:lnTo>
                  <a:pt x="1131" y="338"/>
                </a:lnTo>
                <a:lnTo>
                  <a:pt x="1131" y="338"/>
                </a:lnTo>
                <a:lnTo>
                  <a:pt x="1131" y="337"/>
                </a:lnTo>
                <a:lnTo>
                  <a:pt x="1132" y="338"/>
                </a:lnTo>
                <a:lnTo>
                  <a:pt x="1132" y="338"/>
                </a:lnTo>
                <a:lnTo>
                  <a:pt x="1133" y="337"/>
                </a:lnTo>
                <a:lnTo>
                  <a:pt x="1133" y="337"/>
                </a:lnTo>
                <a:lnTo>
                  <a:pt x="1133" y="337"/>
                </a:lnTo>
                <a:lnTo>
                  <a:pt x="1134" y="336"/>
                </a:lnTo>
                <a:lnTo>
                  <a:pt x="1134" y="337"/>
                </a:lnTo>
                <a:lnTo>
                  <a:pt x="1135" y="338"/>
                </a:lnTo>
                <a:lnTo>
                  <a:pt x="1135" y="338"/>
                </a:lnTo>
                <a:lnTo>
                  <a:pt x="1135" y="338"/>
                </a:lnTo>
                <a:lnTo>
                  <a:pt x="1136" y="337"/>
                </a:lnTo>
                <a:lnTo>
                  <a:pt x="1136" y="338"/>
                </a:lnTo>
                <a:lnTo>
                  <a:pt x="1138" y="338"/>
                </a:lnTo>
                <a:lnTo>
                  <a:pt x="1138" y="338"/>
                </a:lnTo>
                <a:lnTo>
                  <a:pt x="1138" y="337"/>
                </a:lnTo>
                <a:lnTo>
                  <a:pt x="1139" y="337"/>
                </a:lnTo>
                <a:lnTo>
                  <a:pt x="1139" y="337"/>
                </a:lnTo>
                <a:lnTo>
                  <a:pt x="1140" y="337"/>
                </a:lnTo>
                <a:lnTo>
                  <a:pt x="1140" y="337"/>
                </a:lnTo>
                <a:lnTo>
                  <a:pt x="1140" y="338"/>
                </a:lnTo>
                <a:lnTo>
                  <a:pt x="1141" y="337"/>
                </a:lnTo>
                <a:lnTo>
                  <a:pt x="1141" y="337"/>
                </a:lnTo>
                <a:lnTo>
                  <a:pt x="1142" y="335"/>
                </a:lnTo>
                <a:lnTo>
                  <a:pt x="1142" y="334"/>
                </a:lnTo>
                <a:lnTo>
                  <a:pt x="1143" y="332"/>
                </a:lnTo>
                <a:lnTo>
                  <a:pt x="1143" y="332"/>
                </a:lnTo>
                <a:lnTo>
                  <a:pt x="1143" y="334"/>
                </a:lnTo>
                <a:lnTo>
                  <a:pt x="1144" y="332"/>
                </a:lnTo>
                <a:lnTo>
                  <a:pt x="1144" y="332"/>
                </a:lnTo>
                <a:lnTo>
                  <a:pt x="1145" y="332"/>
                </a:lnTo>
                <a:lnTo>
                  <a:pt x="1145" y="332"/>
                </a:lnTo>
                <a:lnTo>
                  <a:pt x="1145" y="332"/>
                </a:lnTo>
                <a:lnTo>
                  <a:pt x="1147" y="331"/>
                </a:lnTo>
                <a:lnTo>
                  <a:pt x="1147" y="331"/>
                </a:lnTo>
                <a:lnTo>
                  <a:pt x="1148" y="330"/>
                </a:lnTo>
                <a:lnTo>
                  <a:pt x="1148" y="329"/>
                </a:lnTo>
                <a:lnTo>
                  <a:pt x="1148" y="329"/>
                </a:lnTo>
                <a:lnTo>
                  <a:pt x="1149" y="329"/>
                </a:lnTo>
                <a:lnTo>
                  <a:pt x="1149" y="328"/>
                </a:lnTo>
                <a:lnTo>
                  <a:pt x="1150" y="328"/>
                </a:lnTo>
                <a:lnTo>
                  <a:pt x="1150" y="328"/>
                </a:lnTo>
                <a:lnTo>
                  <a:pt x="1150" y="329"/>
                </a:lnTo>
                <a:lnTo>
                  <a:pt x="1151" y="329"/>
                </a:lnTo>
                <a:lnTo>
                  <a:pt x="1151" y="329"/>
                </a:lnTo>
                <a:lnTo>
                  <a:pt x="1152" y="331"/>
                </a:lnTo>
                <a:lnTo>
                  <a:pt x="1152" y="331"/>
                </a:lnTo>
                <a:lnTo>
                  <a:pt x="1152" y="331"/>
                </a:lnTo>
                <a:lnTo>
                  <a:pt x="1153" y="331"/>
                </a:lnTo>
                <a:lnTo>
                  <a:pt x="1153" y="331"/>
                </a:lnTo>
                <a:lnTo>
                  <a:pt x="1154" y="331"/>
                </a:lnTo>
                <a:lnTo>
                  <a:pt x="1154" y="331"/>
                </a:lnTo>
                <a:lnTo>
                  <a:pt x="1154" y="331"/>
                </a:lnTo>
                <a:lnTo>
                  <a:pt x="1156" y="330"/>
                </a:lnTo>
                <a:lnTo>
                  <a:pt x="1156" y="329"/>
                </a:lnTo>
                <a:lnTo>
                  <a:pt x="1157" y="329"/>
                </a:lnTo>
                <a:lnTo>
                  <a:pt x="1157" y="328"/>
                </a:lnTo>
                <a:lnTo>
                  <a:pt x="1158" y="328"/>
                </a:lnTo>
                <a:lnTo>
                  <a:pt x="1158" y="329"/>
                </a:lnTo>
                <a:lnTo>
                  <a:pt x="1158" y="329"/>
                </a:lnTo>
                <a:lnTo>
                  <a:pt x="1159" y="329"/>
                </a:lnTo>
                <a:lnTo>
                  <a:pt x="1159" y="330"/>
                </a:lnTo>
                <a:lnTo>
                  <a:pt x="1160" y="331"/>
                </a:lnTo>
                <a:lnTo>
                  <a:pt x="1160" y="331"/>
                </a:lnTo>
                <a:lnTo>
                  <a:pt x="1160" y="331"/>
                </a:lnTo>
                <a:lnTo>
                  <a:pt x="1161" y="332"/>
                </a:lnTo>
                <a:lnTo>
                  <a:pt x="1161" y="332"/>
                </a:lnTo>
                <a:lnTo>
                  <a:pt x="1162" y="331"/>
                </a:lnTo>
                <a:lnTo>
                  <a:pt x="1162" y="332"/>
                </a:lnTo>
                <a:lnTo>
                  <a:pt x="1162" y="331"/>
                </a:lnTo>
                <a:lnTo>
                  <a:pt x="1163" y="330"/>
                </a:lnTo>
                <a:lnTo>
                  <a:pt x="1163" y="329"/>
                </a:lnTo>
                <a:lnTo>
                  <a:pt x="1165" y="328"/>
                </a:lnTo>
                <a:lnTo>
                  <a:pt x="1165" y="328"/>
                </a:lnTo>
                <a:lnTo>
                  <a:pt x="1165" y="327"/>
                </a:lnTo>
                <a:lnTo>
                  <a:pt x="1166" y="327"/>
                </a:lnTo>
                <a:lnTo>
                  <a:pt x="1166" y="326"/>
                </a:lnTo>
                <a:lnTo>
                  <a:pt x="1167" y="327"/>
                </a:lnTo>
                <a:lnTo>
                  <a:pt x="1167" y="326"/>
                </a:lnTo>
                <a:lnTo>
                  <a:pt x="1167" y="326"/>
                </a:lnTo>
                <a:lnTo>
                  <a:pt x="1168" y="325"/>
                </a:lnTo>
                <a:lnTo>
                  <a:pt x="1168" y="326"/>
                </a:lnTo>
                <a:lnTo>
                  <a:pt x="1169" y="325"/>
                </a:lnTo>
                <a:lnTo>
                  <a:pt x="1169" y="325"/>
                </a:lnTo>
                <a:lnTo>
                  <a:pt x="1169" y="325"/>
                </a:lnTo>
                <a:lnTo>
                  <a:pt x="1170" y="325"/>
                </a:lnTo>
                <a:lnTo>
                  <a:pt x="1170" y="325"/>
                </a:lnTo>
                <a:lnTo>
                  <a:pt x="1171" y="325"/>
                </a:lnTo>
                <a:lnTo>
                  <a:pt x="1171" y="325"/>
                </a:lnTo>
                <a:lnTo>
                  <a:pt x="1172" y="325"/>
                </a:lnTo>
                <a:lnTo>
                  <a:pt x="1172" y="324"/>
                </a:lnTo>
                <a:lnTo>
                  <a:pt x="1172" y="325"/>
                </a:lnTo>
                <a:lnTo>
                  <a:pt x="1174" y="324"/>
                </a:lnTo>
                <a:lnTo>
                  <a:pt x="1174" y="324"/>
                </a:lnTo>
                <a:lnTo>
                  <a:pt x="1175" y="324"/>
                </a:lnTo>
                <a:lnTo>
                  <a:pt x="1175" y="324"/>
                </a:lnTo>
                <a:lnTo>
                  <a:pt x="1175" y="325"/>
                </a:lnTo>
                <a:lnTo>
                  <a:pt x="1176" y="326"/>
                </a:lnTo>
                <a:lnTo>
                  <a:pt x="1176" y="325"/>
                </a:lnTo>
                <a:lnTo>
                  <a:pt x="1177" y="325"/>
                </a:lnTo>
                <a:lnTo>
                  <a:pt x="1177" y="325"/>
                </a:lnTo>
                <a:lnTo>
                  <a:pt x="1177" y="325"/>
                </a:lnTo>
                <a:lnTo>
                  <a:pt x="1178" y="326"/>
                </a:lnTo>
                <a:lnTo>
                  <a:pt x="1178" y="325"/>
                </a:lnTo>
                <a:lnTo>
                  <a:pt x="1179" y="325"/>
                </a:lnTo>
                <a:lnTo>
                  <a:pt x="1179" y="325"/>
                </a:lnTo>
                <a:lnTo>
                  <a:pt x="1179" y="324"/>
                </a:lnTo>
                <a:lnTo>
                  <a:pt x="1180" y="325"/>
                </a:lnTo>
                <a:lnTo>
                  <a:pt x="1180" y="324"/>
                </a:lnTo>
                <a:lnTo>
                  <a:pt x="1181" y="325"/>
                </a:lnTo>
                <a:lnTo>
                  <a:pt x="1181" y="325"/>
                </a:lnTo>
                <a:lnTo>
                  <a:pt x="1181" y="324"/>
                </a:lnTo>
                <a:lnTo>
                  <a:pt x="1183" y="324"/>
                </a:lnTo>
                <a:lnTo>
                  <a:pt x="1183" y="324"/>
                </a:lnTo>
                <a:lnTo>
                  <a:pt x="1184" y="322"/>
                </a:lnTo>
                <a:lnTo>
                  <a:pt x="1184" y="324"/>
                </a:lnTo>
                <a:lnTo>
                  <a:pt x="1185" y="325"/>
                </a:lnTo>
                <a:lnTo>
                  <a:pt x="1185" y="325"/>
                </a:lnTo>
                <a:lnTo>
                  <a:pt x="1185" y="326"/>
                </a:lnTo>
                <a:lnTo>
                  <a:pt x="1186" y="325"/>
                </a:lnTo>
                <a:lnTo>
                  <a:pt x="1186" y="324"/>
                </a:lnTo>
                <a:lnTo>
                  <a:pt x="1187" y="325"/>
                </a:lnTo>
                <a:lnTo>
                  <a:pt x="1187" y="324"/>
                </a:lnTo>
                <a:lnTo>
                  <a:pt x="1187" y="324"/>
                </a:lnTo>
                <a:lnTo>
                  <a:pt x="1188" y="325"/>
                </a:lnTo>
                <a:lnTo>
                  <a:pt x="1188" y="325"/>
                </a:lnTo>
                <a:lnTo>
                  <a:pt x="1189" y="324"/>
                </a:lnTo>
                <a:lnTo>
                  <a:pt x="1189" y="322"/>
                </a:lnTo>
                <a:lnTo>
                  <a:pt x="1189" y="322"/>
                </a:lnTo>
                <a:lnTo>
                  <a:pt x="1190" y="321"/>
                </a:lnTo>
                <a:lnTo>
                  <a:pt x="1190" y="319"/>
                </a:lnTo>
                <a:lnTo>
                  <a:pt x="1192" y="319"/>
                </a:lnTo>
                <a:lnTo>
                  <a:pt x="1192" y="318"/>
                </a:lnTo>
                <a:lnTo>
                  <a:pt x="1192" y="318"/>
                </a:lnTo>
                <a:lnTo>
                  <a:pt x="1193" y="318"/>
                </a:lnTo>
                <a:lnTo>
                  <a:pt x="1193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5" y="318"/>
                </a:lnTo>
                <a:lnTo>
                  <a:pt x="1195" y="319"/>
                </a:lnTo>
                <a:lnTo>
                  <a:pt x="1196" y="319"/>
                </a:lnTo>
                <a:lnTo>
                  <a:pt x="1196" y="319"/>
                </a:lnTo>
                <a:lnTo>
                  <a:pt x="1196" y="318"/>
                </a:lnTo>
                <a:lnTo>
                  <a:pt x="1197" y="317"/>
                </a:lnTo>
                <a:lnTo>
                  <a:pt x="1197" y="316"/>
                </a:lnTo>
                <a:lnTo>
                  <a:pt x="1198" y="317"/>
                </a:lnTo>
                <a:lnTo>
                  <a:pt x="1198" y="317"/>
                </a:lnTo>
                <a:lnTo>
                  <a:pt x="1199" y="318"/>
                </a:lnTo>
                <a:lnTo>
                  <a:pt x="1199" y="317"/>
                </a:lnTo>
                <a:lnTo>
                  <a:pt x="1199" y="318"/>
                </a:lnTo>
                <a:lnTo>
                  <a:pt x="1201" y="319"/>
                </a:lnTo>
                <a:lnTo>
                  <a:pt x="1201" y="319"/>
                </a:lnTo>
                <a:lnTo>
                  <a:pt x="1202" y="321"/>
                </a:lnTo>
                <a:lnTo>
                  <a:pt x="1202" y="320"/>
                </a:lnTo>
                <a:lnTo>
                  <a:pt x="1202" y="320"/>
                </a:lnTo>
                <a:lnTo>
                  <a:pt x="1203" y="321"/>
                </a:lnTo>
                <a:lnTo>
                  <a:pt x="1203" y="320"/>
                </a:lnTo>
                <a:lnTo>
                  <a:pt x="1204" y="321"/>
                </a:lnTo>
                <a:lnTo>
                  <a:pt x="1204" y="320"/>
                </a:lnTo>
                <a:lnTo>
                  <a:pt x="1204" y="319"/>
                </a:lnTo>
                <a:lnTo>
                  <a:pt x="1205" y="318"/>
                </a:lnTo>
                <a:lnTo>
                  <a:pt x="1205" y="318"/>
                </a:lnTo>
                <a:lnTo>
                  <a:pt x="1206" y="316"/>
                </a:lnTo>
                <a:lnTo>
                  <a:pt x="1206" y="315"/>
                </a:lnTo>
                <a:lnTo>
                  <a:pt x="1206" y="313"/>
                </a:lnTo>
                <a:lnTo>
                  <a:pt x="1207" y="312"/>
                </a:lnTo>
                <a:lnTo>
                  <a:pt x="1207" y="313"/>
                </a:lnTo>
                <a:lnTo>
                  <a:pt x="1208" y="313"/>
                </a:lnTo>
                <a:lnTo>
                  <a:pt x="1208" y="313"/>
                </a:lnTo>
                <a:lnTo>
                  <a:pt x="1208" y="313"/>
                </a:lnTo>
                <a:lnTo>
                  <a:pt x="1210" y="315"/>
                </a:lnTo>
                <a:lnTo>
                  <a:pt x="1210" y="315"/>
                </a:lnTo>
                <a:lnTo>
                  <a:pt x="1211" y="315"/>
                </a:lnTo>
                <a:lnTo>
                  <a:pt x="1211" y="313"/>
                </a:lnTo>
                <a:lnTo>
                  <a:pt x="1211" y="313"/>
                </a:lnTo>
                <a:lnTo>
                  <a:pt x="1212" y="313"/>
                </a:lnTo>
                <a:lnTo>
                  <a:pt x="1212" y="312"/>
                </a:lnTo>
                <a:lnTo>
                  <a:pt x="1213" y="313"/>
                </a:lnTo>
                <a:lnTo>
                  <a:pt x="1213" y="313"/>
                </a:lnTo>
                <a:lnTo>
                  <a:pt x="1214" y="312"/>
                </a:lnTo>
                <a:lnTo>
                  <a:pt x="1214" y="313"/>
                </a:lnTo>
                <a:lnTo>
                  <a:pt x="1214" y="313"/>
                </a:lnTo>
                <a:lnTo>
                  <a:pt x="1215" y="315"/>
                </a:lnTo>
                <a:lnTo>
                  <a:pt x="1215" y="313"/>
                </a:lnTo>
                <a:lnTo>
                  <a:pt x="1216" y="315"/>
                </a:lnTo>
                <a:lnTo>
                  <a:pt x="1216" y="315"/>
                </a:lnTo>
                <a:lnTo>
                  <a:pt x="1216" y="315"/>
                </a:lnTo>
                <a:lnTo>
                  <a:pt x="1217" y="315"/>
                </a:lnTo>
                <a:lnTo>
                  <a:pt x="1217" y="313"/>
                </a:lnTo>
                <a:lnTo>
                  <a:pt x="1219" y="313"/>
                </a:lnTo>
                <a:lnTo>
                  <a:pt x="1219" y="312"/>
                </a:lnTo>
                <a:lnTo>
                  <a:pt x="1219" y="312"/>
                </a:lnTo>
                <a:lnTo>
                  <a:pt x="1220" y="313"/>
                </a:lnTo>
                <a:lnTo>
                  <a:pt x="1220" y="313"/>
                </a:lnTo>
                <a:lnTo>
                  <a:pt x="1221" y="313"/>
                </a:lnTo>
                <a:lnTo>
                  <a:pt x="1221" y="313"/>
                </a:lnTo>
                <a:lnTo>
                  <a:pt x="1221" y="313"/>
                </a:lnTo>
                <a:lnTo>
                  <a:pt x="1222" y="312"/>
                </a:lnTo>
                <a:lnTo>
                  <a:pt x="1222" y="312"/>
                </a:lnTo>
                <a:lnTo>
                  <a:pt x="1223" y="311"/>
                </a:lnTo>
                <a:lnTo>
                  <a:pt x="1223" y="310"/>
                </a:lnTo>
                <a:lnTo>
                  <a:pt x="1223" y="310"/>
                </a:lnTo>
                <a:lnTo>
                  <a:pt x="1224" y="310"/>
                </a:lnTo>
                <a:lnTo>
                  <a:pt x="1224" y="310"/>
                </a:lnTo>
                <a:lnTo>
                  <a:pt x="1225" y="310"/>
                </a:lnTo>
                <a:lnTo>
                  <a:pt x="1225" y="310"/>
                </a:lnTo>
                <a:lnTo>
                  <a:pt x="1225" y="310"/>
                </a:lnTo>
                <a:lnTo>
                  <a:pt x="1226" y="310"/>
                </a:lnTo>
                <a:lnTo>
                  <a:pt x="1226" y="310"/>
                </a:lnTo>
                <a:lnTo>
                  <a:pt x="1228" y="310"/>
                </a:lnTo>
                <a:lnTo>
                  <a:pt x="1228" y="309"/>
                </a:lnTo>
                <a:lnTo>
                  <a:pt x="1229" y="309"/>
                </a:lnTo>
                <a:lnTo>
                  <a:pt x="1229" y="309"/>
                </a:lnTo>
                <a:lnTo>
                  <a:pt x="1229" y="309"/>
                </a:lnTo>
                <a:lnTo>
                  <a:pt x="1230" y="309"/>
                </a:lnTo>
                <a:lnTo>
                  <a:pt x="1230" y="308"/>
                </a:lnTo>
                <a:lnTo>
                  <a:pt x="1231" y="308"/>
                </a:lnTo>
                <a:lnTo>
                  <a:pt x="1231" y="308"/>
                </a:lnTo>
                <a:lnTo>
                  <a:pt x="1231" y="307"/>
                </a:lnTo>
                <a:lnTo>
                  <a:pt x="1232" y="308"/>
                </a:lnTo>
                <a:lnTo>
                  <a:pt x="1232" y="307"/>
                </a:lnTo>
                <a:lnTo>
                  <a:pt x="1233" y="307"/>
                </a:lnTo>
                <a:lnTo>
                  <a:pt x="1233" y="307"/>
                </a:lnTo>
                <a:lnTo>
                  <a:pt x="1233" y="307"/>
                </a:lnTo>
                <a:lnTo>
                  <a:pt x="1234" y="306"/>
                </a:lnTo>
                <a:lnTo>
                  <a:pt x="1234" y="304"/>
                </a:lnTo>
                <a:lnTo>
                  <a:pt x="1235" y="306"/>
                </a:lnTo>
                <a:lnTo>
                  <a:pt x="1235" y="306"/>
                </a:lnTo>
                <a:lnTo>
                  <a:pt x="1235" y="307"/>
                </a:lnTo>
                <a:lnTo>
                  <a:pt x="1237" y="308"/>
                </a:lnTo>
                <a:lnTo>
                  <a:pt x="1237" y="308"/>
                </a:lnTo>
                <a:lnTo>
                  <a:pt x="1238" y="309"/>
                </a:lnTo>
                <a:lnTo>
                  <a:pt x="1238" y="310"/>
                </a:lnTo>
                <a:lnTo>
                  <a:pt x="1238" y="311"/>
                </a:lnTo>
                <a:lnTo>
                  <a:pt x="1239" y="310"/>
                </a:lnTo>
                <a:lnTo>
                  <a:pt x="1239" y="310"/>
                </a:lnTo>
                <a:lnTo>
                  <a:pt x="1240" y="311"/>
                </a:lnTo>
                <a:lnTo>
                  <a:pt x="1240" y="310"/>
                </a:lnTo>
                <a:lnTo>
                  <a:pt x="1240" y="310"/>
                </a:lnTo>
                <a:lnTo>
                  <a:pt x="1241" y="310"/>
                </a:lnTo>
                <a:lnTo>
                  <a:pt x="1241" y="310"/>
                </a:lnTo>
                <a:lnTo>
                  <a:pt x="1242" y="310"/>
                </a:lnTo>
                <a:lnTo>
                  <a:pt x="1242" y="311"/>
                </a:lnTo>
                <a:lnTo>
                  <a:pt x="1243" y="311"/>
                </a:lnTo>
                <a:lnTo>
                  <a:pt x="1243" y="311"/>
                </a:lnTo>
                <a:lnTo>
                  <a:pt x="1243" y="311"/>
                </a:lnTo>
                <a:lnTo>
                  <a:pt x="1244" y="311"/>
                </a:lnTo>
                <a:lnTo>
                  <a:pt x="1244" y="311"/>
                </a:lnTo>
                <a:lnTo>
                  <a:pt x="1246" y="311"/>
                </a:lnTo>
                <a:lnTo>
                  <a:pt x="1246" y="310"/>
                </a:lnTo>
                <a:lnTo>
                  <a:pt x="1246" y="310"/>
                </a:lnTo>
                <a:lnTo>
                  <a:pt x="1247" y="309"/>
                </a:lnTo>
                <a:lnTo>
                  <a:pt x="1247" y="308"/>
                </a:lnTo>
                <a:lnTo>
                  <a:pt x="1248" y="308"/>
                </a:lnTo>
                <a:lnTo>
                  <a:pt x="1248" y="306"/>
                </a:lnTo>
                <a:lnTo>
                  <a:pt x="1248" y="304"/>
                </a:lnTo>
                <a:lnTo>
                  <a:pt x="1249" y="303"/>
                </a:lnTo>
                <a:lnTo>
                  <a:pt x="1249" y="301"/>
                </a:lnTo>
                <a:lnTo>
                  <a:pt x="1250" y="302"/>
                </a:lnTo>
                <a:lnTo>
                  <a:pt x="1250" y="302"/>
                </a:lnTo>
                <a:lnTo>
                  <a:pt x="1250" y="302"/>
                </a:lnTo>
                <a:lnTo>
                  <a:pt x="1251" y="303"/>
                </a:lnTo>
                <a:lnTo>
                  <a:pt x="1251" y="303"/>
                </a:lnTo>
                <a:lnTo>
                  <a:pt x="1252" y="304"/>
                </a:lnTo>
                <a:lnTo>
                  <a:pt x="1252" y="306"/>
                </a:lnTo>
                <a:lnTo>
                  <a:pt x="1252" y="307"/>
                </a:lnTo>
                <a:lnTo>
                  <a:pt x="1253" y="308"/>
                </a:lnTo>
                <a:lnTo>
                  <a:pt x="1253" y="307"/>
                </a:lnTo>
                <a:lnTo>
                  <a:pt x="1255" y="306"/>
                </a:lnTo>
                <a:lnTo>
                  <a:pt x="1255" y="306"/>
                </a:lnTo>
                <a:lnTo>
                  <a:pt x="1256" y="304"/>
                </a:lnTo>
                <a:lnTo>
                  <a:pt x="1256" y="303"/>
                </a:lnTo>
                <a:lnTo>
                  <a:pt x="1256" y="302"/>
                </a:lnTo>
                <a:lnTo>
                  <a:pt x="1257" y="302"/>
                </a:lnTo>
                <a:lnTo>
                  <a:pt x="1257" y="302"/>
                </a:lnTo>
                <a:lnTo>
                  <a:pt x="1258" y="301"/>
                </a:lnTo>
                <a:lnTo>
                  <a:pt x="1258" y="301"/>
                </a:lnTo>
                <a:lnTo>
                  <a:pt x="1258" y="300"/>
                </a:lnTo>
                <a:lnTo>
                  <a:pt x="1259" y="300"/>
                </a:lnTo>
                <a:lnTo>
                  <a:pt x="1259" y="300"/>
                </a:lnTo>
                <a:lnTo>
                  <a:pt x="1260" y="300"/>
                </a:lnTo>
                <a:lnTo>
                  <a:pt x="1260" y="300"/>
                </a:lnTo>
                <a:lnTo>
                  <a:pt x="1260" y="300"/>
                </a:lnTo>
                <a:lnTo>
                  <a:pt x="1261" y="301"/>
                </a:lnTo>
                <a:lnTo>
                  <a:pt x="1261" y="301"/>
                </a:lnTo>
                <a:lnTo>
                  <a:pt x="1262" y="302"/>
                </a:lnTo>
                <a:lnTo>
                  <a:pt x="1262" y="303"/>
                </a:lnTo>
                <a:lnTo>
                  <a:pt x="1262" y="304"/>
                </a:lnTo>
                <a:lnTo>
                  <a:pt x="1264" y="304"/>
                </a:lnTo>
                <a:lnTo>
                  <a:pt x="1264" y="304"/>
                </a:lnTo>
                <a:lnTo>
                  <a:pt x="1265" y="304"/>
                </a:lnTo>
                <a:lnTo>
                  <a:pt x="1265" y="304"/>
                </a:lnTo>
                <a:lnTo>
                  <a:pt x="1265" y="304"/>
                </a:lnTo>
                <a:lnTo>
                  <a:pt x="1266" y="306"/>
                </a:lnTo>
                <a:lnTo>
                  <a:pt x="1266" y="306"/>
                </a:lnTo>
                <a:lnTo>
                  <a:pt x="1267" y="307"/>
                </a:lnTo>
                <a:lnTo>
                  <a:pt x="1267" y="306"/>
                </a:lnTo>
                <a:lnTo>
                  <a:pt x="1267" y="306"/>
                </a:lnTo>
                <a:lnTo>
                  <a:pt x="1268" y="307"/>
                </a:lnTo>
                <a:lnTo>
                  <a:pt x="1268" y="307"/>
                </a:lnTo>
                <a:lnTo>
                  <a:pt x="1269" y="309"/>
                </a:lnTo>
                <a:lnTo>
                  <a:pt x="1269" y="308"/>
                </a:lnTo>
                <a:lnTo>
                  <a:pt x="1270" y="308"/>
                </a:lnTo>
                <a:lnTo>
                  <a:pt x="1270" y="309"/>
                </a:lnTo>
                <a:lnTo>
                  <a:pt x="1270" y="309"/>
                </a:lnTo>
                <a:lnTo>
                  <a:pt x="1271" y="310"/>
                </a:lnTo>
                <a:lnTo>
                  <a:pt x="1271" y="309"/>
                </a:lnTo>
                <a:lnTo>
                  <a:pt x="1273" y="309"/>
                </a:lnTo>
                <a:lnTo>
                  <a:pt x="1273" y="309"/>
                </a:lnTo>
                <a:lnTo>
                  <a:pt x="1273" y="310"/>
                </a:lnTo>
                <a:lnTo>
                  <a:pt x="1274" y="308"/>
                </a:lnTo>
                <a:lnTo>
                  <a:pt x="1274" y="310"/>
                </a:lnTo>
                <a:lnTo>
                  <a:pt x="1275" y="309"/>
                </a:lnTo>
                <a:lnTo>
                  <a:pt x="1275" y="311"/>
                </a:lnTo>
                <a:lnTo>
                  <a:pt x="1275" y="312"/>
                </a:lnTo>
                <a:lnTo>
                  <a:pt x="1276" y="311"/>
                </a:lnTo>
                <a:lnTo>
                  <a:pt x="1276" y="311"/>
                </a:lnTo>
                <a:lnTo>
                  <a:pt x="1277" y="310"/>
                </a:lnTo>
                <a:lnTo>
                  <a:pt x="1277" y="309"/>
                </a:lnTo>
                <a:lnTo>
                  <a:pt x="1277" y="308"/>
                </a:lnTo>
                <a:lnTo>
                  <a:pt x="1278" y="307"/>
                </a:lnTo>
                <a:lnTo>
                  <a:pt x="1278" y="307"/>
                </a:lnTo>
                <a:lnTo>
                  <a:pt x="1279" y="307"/>
                </a:lnTo>
                <a:lnTo>
                  <a:pt x="1279" y="306"/>
                </a:lnTo>
                <a:lnTo>
                  <a:pt x="1279" y="306"/>
                </a:lnTo>
                <a:lnTo>
                  <a:pt x="1280" y="307"/>
                </a:lnTo>
                <a:lnTo>
                  <a:pt x="1280" y="308"/>
                </a:lnTo>
                <a:lnTo>
                  <a:pt x="1282" y="308"/>
                </a:lnTo>
                <a:lnTo>
                  <a:pt x="1282" y="310"/>
                </a:lnTo>
                <a:lnTo>
                  <a:pt x="1282" y="309"/>
                </a:lnTo>
                <a:lnTo>
                  <a:pt x="1283" y="309"/>
                </a:lnTo>
                <a:lnTo>
                  <a:pt x="1283" y="308"/>
                </a:lnTo>
                <a:lnTo>
                  <a:pt x="1284" y="307"/>
                </a:lnTo>
                <a:lnTo>
                  <a:pt x="1284" y="307"/>
                </a:lnTo>
                <a:lnTo>
                  <a:pt x="1285" y="308"/>
                </a:lnTo>
                <a:lnTo>
                  <a:pt x="1285" y="307"/>
                </a:lnTo>
                <a:lnTo>
                  <a:pt x="1285" y="307"/>
                </a:lnTo>
                <a:lnTo>
                  <a:pt x="1286" y="306"/>
                </a:lnTo>
                <a:lnTo>
                  <a:pt x="1286" y="303"/>
                </a:lnTo>
                <a:lnTo>
                  <a:pt x="1287" y="304"/>
                </a:lnTo>
                <a:lnTo>
                  <a:pt x="1287" y="306"/>
                </a:lnTo>
                <a:lnTo>
                  <a:pt x="1287" y="307"/>
                </a:lnTo>
                <a:lnTo>
                  <a:pt x="1288" y="307"/>
                </a:lnTo>
                <a:lnTo>
                  <a:pt x="1288" y="306"/>
                </a:lnTo>
                <a:lnTo>
                  <a:pt x="1289" y="306"/>
                </a:lnTo>
                <a:lnTo>
                  <a:pt x="1289" y="306"/>
                </a:lnTo>
                <a:lnTo>
                  <a:pt x="1289" y="306"/>
                </a:lnTo>
                <a:lnTo>
                  <a:pt x="1291" y="306"/>
                </a:lnTo>
                <a:lnTo>
                  <a:pt x="1291" y="307"/>
                </a:lnTo>
                <a:lnTo>
                  <a:pt x="1292" y="308"/>
                </a:lnTo>
                <a:lnTo>
                  <a:pt x="1292" y="308"/>
                </a:lnTo>
                <a:lnTo>
                  <a:pt x="1292" y="308"/>
                </a:lnTo>
                <a:lnTo>
                  <a:pt x="1293" y="308"/>
                </a:lnTo>
                <a:lnTo>
                  <a:pt x="1293" y="307"/>
                </a:lnTo>
                <a:lnTo>
                  <a:pt x="1294" y="308"/>
                </a:lnTo>
                <a:lnTo>
                  <a:pt x="1294" y="307"/>
                </a:lnTo>
                <a:lnTo>
                  <a:pt x="1294" y="307"/>
                </a:lnTo>
                <a:lnTo>
                  <a:pt x="1295" y="306"/>
                </a:lnTo>
                <a:lnTo>
                  <a:pt x="1295" y="308"/>
                </a:lnTo>
                <a:lnTo>
                  <a:pt x="1296" y="307"/>
                </a:lnTo>
                <a:lnTo>
                  <a:pt x="1296" y="308"/>
                </a:lnTo>
                <a:lnTo>
                  <a:pt x="1296" y="307"/>
                </a:lnTo>
                <a:lnTo>
                  <a:pt x="1297" y="304"/>
                </a:lnTo>
                <a:lnTo>
                  <a:pt x="1297" y="304"/>
                </a:lnTo>
                <a:lnTo>
                  <a:pt x="1298" y="304"/>
                </a:lnTo>
                <a:lnTo>
                  <a:pt x="1298" y="303"/>
                </a:lnTo>
                <a:lnTo>
                  <a:pt x="1300" y="303"/>
                </a:lnTo>
                <a:lnTo>
                  <a:pt x="1300" y="303"/>
                </a:lnTo>
                <a:lnTo>
                  <a:pt x="1300" y="303"/>
                </a:lnTo>
                <a:lnTo>
                  <a:pt x="1301" y="304"/>
                </a:lnTo>
                <a:lnTo>
                  <a:pt x="1301" y="306"/>
                </a:lnTo>
                <a:lnTo>
                  <a:pt x="1302" y="307"/>
                </a:lnTo>
                <a:lnTo>
                  <a:pt x="1302" y="307"/>
                </a:lnTo>
                <a:lnTo>
                  <a:pt x="1302" y="307"/>
                </a:lnTo>
                <a:lnTo>
                  <a:pt x="1303" y="306"/>
                </a:lnTo>
                <a:lnTo>
                  <a:pt x="1303" y="306"/>
                </a:lnTo>
                <a:lnTo>
                  <a:pt x="1304" y="307"/>
                </a:lnTo>
                <a:lnTo>
                  <a:pt x="1304" y="307"/>
                </a:lnTo>
                <a:lnTo>
                  <a:pt x="1304" y="307"/>
                </a:lnTo>
                <a:lnTo>
                  <a:pt x="1305" y="308"/>
                </a:lnTo>
                <a:lnTo>
                  <a:pt x="1305" y="308"/>
                </a:lnTo>
                <a:lnTo>
                  <a:pt x="1306" y="308"/>
                </a:lnTo>
                <a:lnTo>
                  <a:pt x="1306" y="309"/>
                </a:lnTo>
                <a:lnTo>
                  <a:pt x="1306" y="308"/>
                </a:lnTo>
                <a:lnTo>
                  <a:pt x="1307" y="307"/>
                </a:lnTo>
                <a:lnTo>
                  <a:pt x="1307" y="306"/>
                </a:lnTo>
                <a:lnTo>
                  <a:pt x="1309" y="304"/>
                </a:lnTo>
                <a:lnTo>
                  <a:pt x="1309" y="303"/>
                </a:lnTo>
                <a:lnTo>
                  <a:pt x="1309" y="303"/>
                </a:lnTo>
                <a:lnTo>
                  <a:pt x="1310" y="304"/>
                </a:lnTo>
                <a:lnTo>
                  <a:pt x="1310" y="304"/>
                </a:lnTo>
                <a:lnTo>
                  <a:pt x="1311" y="303"/>
                </a:lnTo>
                <a:lnTo>
                  <a:pt x="1311" y="303"/>
                </a:lnTo>
                <a:lnTo>
                  <a:pt x="1312" y="303"/>
                </a:lnTo>
                <a:lnTo>
                  <a:pt x="1312" y="303"/>
                </a:lnTo>
                <a:lnTo>
                  <a:pt x="1312" y="302"/>
                </a:lnTo>
                <a:lnTo>
                  <a:pt x="1313" y="302"/>
                </a:lnTo>
                <a:lnTo>
                  <a:pt x="1313" y="303"/>
                </a:lnTo>
                <a:lnTo>
                  <a:pt x="1314" y="303"/>
                </a:lnTo>
                <a:lnTo>
                  <a:pt x="1314" y="302"/>
                </a:lnTo>
                <a:lnTo>
                  <a:pt x="1314" y="302"/>
                </a:lnTo>
                <a:lnTo>
                  <a:pt x="1315" y="301"/>
                </a:lnTo>
                <a:lnTo>
                  <a:pt x="1315" y="301"/>
                </a:lnTo>
                <a:lnTo>
                  <a:pt x="1316" y="301"/>
                </a:lnTo>
                <a:lnTo>
                  <a:pt x="1316" y="300"/>
                </a:lnTo>
                <a:lnTo>
                  <a:pt x="1316" y="299"/>
                </a:lnTo>
                <a:lnTo>
                  <a:pt x="1318" y="299"/>
                </a:lnTo>
                <a:lnTo>
                  <a:pt x="1318" y="299"/>
                </a:lnTo>
                <a:lnTo>
                  <a:pt x="1319" y="300"/>
                </a:lnTo>
                <a:lnTo>
                  <a:pt x="1319" y="300"/>
                </a:lnTo>
                <a:lnTo>
                  <a:pt x="1319" y="299"/>
                </a:lnTo>
                <a:lnTo>
                  <a:pt x="1320" y="300"/>
                </a:lnTo>
                <a:lnTo>
                  <a:pt x="1320" y="298"/>
                </a:lnTo>
                <a:lnTo>
                  <a:pt x="1321" y="299"/>
                </a:lnTo>
                <a:lnTo>
                  <a:pt x="1321" y="300"/>
                </a:lnTo>
                <a:lnTo>
                  <a:pt x="1321" y="300"/>
                </a:lnTo>
                <a:lnTo>
                  <a:pt x="1322" y="300"/>
                </a:lnTo>
                <a:lnTo>
                  <a:pt x="1322" y="299"/>
                </a:lnTo>
                <a:lnTo>
                  <a:pt x="1323" y="300"/>
                </a:lnTo>
                <a:lnTo>
                  <a:pt x="1323" y="300"/>
                </a:lnTo>
                <a:lnTo>
                  <a:pt x="1323" y="301"/>
                </a:lnTo>
                <a:lnTo>
                  <a:pt x="1324" y="301"/>
                </a:lnTo>
                <a:lnTo>
                  <a:pt x="1324" y="301"/>
                </a:lnTo>
                <a:lnTo>
                  <a:pt x="1325" y="301"/>
                </a:lnTo>
                <a:lnTo>
                  <a:pt x="1325" y="300"/>
                </a:lnTo>
                <a:lnTo>
                  <a:pt x="1327" y="301"/>
                </a:lnTo>
                <a:lnTo>
                  <a:pt x="1327" y="301"/>
                </a:lnTo>
                <a:lnTo>
                  <a:pt x="1327" y="300"/>
                </a:lnTo>
                <a:lnTo>
                  <a:pt x="1328" y="300"/>
                </a:lnTo>
                <a:lnTo>
                  <a:pt x="1328" y="299"/>
                </a:lnTo>
                <a:lnTo>
                  <a:pt x="1329" y="299"/>
                </a:lnTo>
                <a:lnTo>
                  <a:pt x="1329" y="298"/>
                </a:lnTo>
                <a:lnTo>
                  <a:pt x="1329" y="299"/>
                </a:lnTo>
                <a:lnTo>
                  <a:pt x="1330" y="298"/>
                </a:lnTo>
                <a:lnTo>
                  <a:pt x="1330" y="299"/>
                </a:lnTo>
                <a:lnTo>
                  <a:pt x="1331" y="298"/>
                </a:lnTo>
                <a:lnTo>
                  <a:pt x="1331" y="298"/>
                </a:lnTo>
                <a:lnTo>
                  <a:pt x="1331" y="298"/>
                </a:lnTo>
                <a:lnTo>
                  <a:pt x="1332" y="298"/>
                </a:lnTo>
                <a:lnTo>
                  <a:pt x="1332" y="298"/>
                </a:lnTo>
                <a:lnTo>
                  <a:pt x="1333" y="298"/>
                </a:lnTo>
                <a:lnTo>
                  <a:pt x="1333" y="299"/>
                </a:lnTo>
                <a:lnTo>
                  <a:pt x="1333" y="298"/>
                </a:lnTo>
                <a:lnTo>
                  <a:pt x="1334" y="298"/>
                </a:lnTo>
                <a:lnTo>
                  <a:pt x="1334" y="297"/>
                </a:lnTo>
                <a:lnTo>
                  <a:pt x="1336" y="297"/>
                </a:lnTo>
                <a:lnTo>
                  <a:pt x="1336" y="298"/>
                </a:lnTo>
                <a:lnTo>
                  <a:pt x="1336" y="297"/>
                </a:lnTo>
                <a:lnTo>
                  <a:pt x="1337" y="297"/>
                </a:lnTo>
                <a:lnTo>
                  <a:pt x="1337" y="297"/>
                </a:lnTo>
                <a:lnTo>
                  <a:pt x="1338" y="297"/>
                </a:lnTo>
                <a:lnTo>
                  <a:pt x="1338" y="297"/>
                </a:lnTo>
                <a:lnTo>
                  <a:pt x="1338" y="298"/>
                </a:lnTo>
                <a:lnTo>
                  <a:pt x="1339" y="297"/>
                </a:lnTo>
                <a:lnTo>
                  <a:pt x="1339" y="297"/>
                </a:lnTo>
                <a:lnTo>
                  <a:pt x="1340" y="295"/>
                </a:lnTo>
                <a:lnTo>
                  <a:pt x="1340" y="297"/>
                </a:lnTo>
                <a:lnTo>
                  <a:pt x="1341" y="297"/>
                </a:lnTo>
                <a:lnTo>
                  <a:pt x="1341" y="297"/>
                </a:lnTo>
                <a:lnTo>
                  <a:pt x="1341" y="298"/>
                </a:lnTo>
                <a:lnTo>
                  <a:pt x="1342" y="297"/>
                </a:lnTo>
                <a:lnTo>
                  <a:pt x="1342" y="298"/>
                </a:lnTo>
                <a:lnTo>
                  <a:pt x="1343" y="298"/>
                </a:lnTo>
                <a:lnTo>
                  <a:pt x="1343" y="298"/>
                </a:lnTo>
                <a:lnTo>
                  <a:pt x="1343" y="299"/>
                </a:lnTo>
                <a:lnTo>
                  <a:pt x="1345" y="301"/>
                </a:lnTo>
                <a:lnTo>
                  <a:pt x="1345" y="301"/>
                </a:lnTo>
                <a:lnTo>
                  <a:pt x="1346" y="299"/>
                </a:lnTo>
                <a:lnTo>
                  <a:pt x="1346" y="299"/>
                </a:lnTo>
                <a:lnTo>
                  <a:pt x="1346" y="298"/>
                </a:lnTo>
                <a:lnTo>
                  <a:pt x="1347" y="298"/>
                </a:lnTo>
                <a:lnTo>
                  <a:pt x="1347" y="299"/>
                </a:lnTo>
                <a:lnTo>
                  <a:pt x="1348" y="299"/>
                </a:lnTo>
                <a:lnTo>
                  <a:pt x="1348" y="300"/>
                </a:lnTo>
                <a:lnTo>
                  <a:pt x="1348" y="300"/>
                </a:lnTo>
                <a:lnTo>
                  <a:pt x="1349" y="300"/>
                </a:lnTo>
                <a:lnTo>
                  <a:pt x="1349" y="300"/>
                </a:lnTo>
                <a:lnTo>
                  <a:pt x="1350" y="300"/>
                </a:lnTo>
                <a:lnTo>
                  <a:pt x="1350" y="299"/>
                </a:lnTo>
                <a:lnTo>
                  <a:pt x="1350" y="299"/>
                </a:lnTo>
                <a:lnTo>
                  <a:pt x="1351" y="299"/>
                </a:lnTo>
                <a:lnTo>
                  <a:pt x="1351" y="299"/>
                </a:lnTo>
                <a:lnTo>
                  <a:pt x="1352" y="299"/>
                </a:lnTo>
                <a:lnTo>
                  <a:pt x="1352" y="299"/>
                </a:lnTo>
                <a:lnTo>
                  <a:pt x="1352" y="298"/>
                </a:lnTo>
                <a:lnTo>
                  <a:pt x="1354" y="299"/>
                </a:lnTo>
                <a:lnTo>
                  <a:pt x="1354" y="298"/>
                </a:lnTo>
                <a:lnTo>
                  <a:pt x="1355" y="298"/>
                </a:lnTo>
                <a:lnTo>
                  <a:pt x="1355" y="297"/>
                </a:lnTo>
                <a:lnTo>
                  <a:pt x="1356" y="298"/>
                </a:lnTo>
                <a:lnTo>
                  <a:pt x="1356" y="298"/>
                </a:lnTo>
                <a:lnTo>
                  <a:pt x="1356" y="297"/>
                </a:lnTo>
                <a:lnTo>
                  <a:pt x="1357" y="299"/>
                </a:lnTo>
                <a:lnTo>
                  <a:pt x="1357" y="298"/>
                </a:lnTo>
                <a:lnTo>
                  <a:pt x="1358" y="299"/>
                </a:lnTo>
                <a:lnTo>
                  <a:pt x="1358" y="300"/>
                </a:lnTo>
                <a:lnTo>
                  <a:pt x="1358" y="300"/>
                </a:lnTo>
                <a:lnTo>
                  <a:pt x="1359" y="300"/>
                </a:lnTo>
                <a:lnTo>
                  <a:pt x="1359" y="301"/>
                </a:lnTo>
                <a:lnTo>
                  <a:pt x="1360" y="302"/>
                </a:lnTo>
                <a:lnTo>
                  <a:pt x="1360" y="302"/>
                </a:lnTo>
                <a:lnTo>
                  <a:pt x="1360" y="302"/>
                </a:lnTo>
                <a:lnTo>
                  <a:pt x="1361" y="301"/>
                </a:lnTo>
                <a:lnTo>
                  <a:pt x="1361" y="301"/>
                </a:lnTo>
                <a:lnTo>
                  <a:pt x="1363" y="301"/>
                </a:lnTo>
                <a:lnTo>
                  <a:pt x="1363" y="302"/>
                </a:lnTo>
                <a:lnTo>
                  <a:pt x="1363" y="301"/>
                </a:lnTo>
                <a:lnTo>
                  <a:pt x="1364" y="302"/>
                </a:lnTo>
                <a:lnTo>
                  <a:pt x="1364" y="302"/>
                </a:lnTo>
                <a:lnTo>
                  <a:pt x="1365" y="301"/>
                </a:lnTo>
                <a:lnTo>
                  <a:pt x="1365" y="301"/>
                </a:lnTo>
                <a:lnTo>
                  <a:pt x="1365" y="301"/>
                </a:lnTo>
                <a:lnTo>
                  <a:pt x="1366" y="301"/>
                </a:lnTo>
                <a:lnTo>
                  <a:pt x="1366" y="301"/>
                </a:lnTo>
                <a:lnTo>
                  <a:pt x="1367" y="302"/>
                </a:lnTo>
                <a:lnTo>
                  <a:pt x="1367" y="301"/>
                </a:lnTo>
                <a:lnTo>
                  <a:pt x="1368" y="302"/>
                </a:lnTo>
                <a:lnTo>
                  <a:pt x="1368" y="302"/>
                </a:lnTo>
                <a:lnTo>
                  <a:pt x="1368" y="303"/>
                </a:lnTo>
                <a:lnTo>
                  <a:pt x="1369" y="301"/>
                </a:lnTo>
                <a:lnTo>
                  <a:pt x="1369" y="301"/>
                </a:lnTo>
                <a:lnTo>
                  <a:pt x="1370" y="302"/>
                </a:lnTo>
                <a:lnTo>
                  <a:pt x="1370" y="302"/>
                </a:lnTo>
                <a:lnTo>
                  <a:pt x="1370" y="303"/>
                </a:lnTo>
                <a:lnTo>
                  <a:pt x="1371" y="303"/>
                </a:lnTo>
                <a:lnTo>
                  <a:pt x="1371" y="302"/>
                </a:lnTo>
                <a:lnTo>
                  <a:pt x="1373" y="302"/>
                </a:lnTo>
                <a:lnTo>
                  <a:pt x="1373" y="302"/>
                </a:lnTo>
                <a:lnTo>
                  <a:pt x="1373" y="302"/>
                </a:lnTo>
                <a:lnTo>
                  <a:pt x="1374" y="302"/>
                </a:lnTo>
                <a:lnTo>
                  <a:pt x="1374" y="303"/>
                </a:lnTo>
                <a:lnTo>
                  <a:pt x="1375" y="302"/>
                </a:lnTo>
                <a:lnTo>
                  <a:pt x="1375" y="302"/>
                </a:lnTo>
                <a:lnTo>
                  <a:pt x="1375" y="303"/>
                </a:lnTo>
                <a:lnTo>
                  <a:pt x="1376" y="302"/>
                </a:lnTo>
                <a:lnTo>
                  <a:pt x="1376" y="303"/>
                </a:lnTo>
                <a:lnTo>
                  <a:pt x="1377" y="304"/>
                </a:lnTo>
                <a:lnTo>
                  <a:pt x="1377" y="304"/>
                </a:lnTo>
                <a:lnTo>
                  <a:pt x="1377" y="306"/>
                </a:lnTo>
                <a:lnTo>
                  <a:pt x="1378" y="304"/>
                </a:lnTo>
                <a:lnTo>
                  <a:pt x="1378" y="303"/>
                </a:lnTo>
                <a:lnTo>
                  <a:pt x="1379" y="302"/>
                </a:lnTo>
                <a:lnTo>
                  <a:pt x="1379" y="301"/>
                </a:lnTo>
                <a:lnTo>
                  <a:pt x="1379" y="301"/>
                </a:lnTo>
                <a:lnTo>
                  <a:pt x="1380" y="301"/>
                </a:lnTo>
                <a:lnTo>
                  <a:pt x="1380" y="300"/>
                </a:lnTo>
                <a:lnTo>
                  <a:pt x="1382" y="300"/>
                </a:lnTo>
                <a:lnTo>
                  <a:pt x="1382" y="300"/>
                </a:lnTo>
                <a:lnTo>
                  <a:pt x="1383" y="300"/>
                </a:lnTo>
                <a:lnTo>
                  <a:pt x="1383" y="300"/>
                </a:lnTo>
                <a:lnTo>
                  <a:pt x="1383" y="301"/>
                </a:lnTo>
                <a:lnTo>
                  <a:pt x="1384" y="301"/>
                </a:lnTo>
                <a:lnTo>
                  <a:pt x="1384" y="302"/>
                </a:lnTo>
                <a:lnTo>
                  <a:pt x="1385" y="302"/>
                </a:lnTo>
                <a:lnTo>
                  <a:pt x="1385" y="304"/>
                </a:lnTo>
                <a:lnTo>
                  <a:pt x="1385" y="306"/>
                </a:lnTo>
                <a:lnTo>
                  <a:pt x="1386" y="306"/>
                </a:lnTo>
                <a:lnTo>
                  <a:pt x="1386" y="307"/>
                </a:lnTo>
                <a:lnTo>
                  <a:pt x="1387" y="306"/>
                </a:lnTo>
                <a:lnTo>
                  <a:pt x="1387" y="306"/>
                </a:lnTo>
                <a:lnTo>
                  <a:pt x="1387" y="304"/>
                </a:lnTo>
                <a:lnTo>
                  <a:pt x="1388" y="304"/>
                </a:lnTo>
                <a:lnTo>
                  <a:pt x="1388" y="303"/>
                </a:lnTo>
                <a:lnTo>
                  <a:pt x="1389" y="303"/>
                </a:lnTo>
                <a:lnTo>
                  <a:pt x="1389" y="303"/>
                </a:lnTo>
                <a:lnTo>
                  <a:pt x="1389" y="302"/>
                </a:lnTo>
                <a:lnTo>
                  <a:pt x="1391" y="301"/>
                </a:lnTo>
                <a:lnTo>
                  <a:pt x="1391" y="300"/>
                </a:lnTo>
                <a:lnTo>
                  <a:pt x="1392" y="301"/>
                </a:lnTo>
                <a:lnTo>
                  <a:pt x="1392" y="303"/>
                </a:lnTo>
                <a:lnTo>
                  <a:pt x="1392" y="306"/>
                </a:lnTo>
                <a:lnTo>
                  <a:pt x="1393" y="307"/>
                </a:lnTo>
                <a:lnTo>
                  <a:pt x="1393" y="308"/>
                </a:lnTo>
                <a:lnTo>
                  <a:pt x="1394" y="308"/>
                </a:lnTo>
                <a:lnTo>
                  <a:pt x="1394" y="308"/>
                </a:lnTo>
                <a:lnTo>
                  <a:pt x="1394" y="307"/>
                </a:lnTo>
                <a:lnTo>
                  <a:pt x="1395" y="306"/>
                </a:lnTo>
                <a:lnTo>
                  <a:pt x="1395" y="303"/>
                </a:lnTo>
                <a:lnTo>
                  <a:pt x="1396" y="303"/>
                </a:lnTo>
                <a:lnTo>
                  <a:pt x="1396" y="302"/>
                </a:lnTo>
                <a:lnTo>
                  <a:pt x="1397" y="302"/>
                </a:lnTo>
                <a:lnTo>
                  <a:pt x="1397" y="301"/>
                </a:lnTo>
                <a:lnTo>
                  <a:pt x="1397" y="301"/>
                </a:lnTo>
                <a:lnTo>
                  <a:pt x="1398" y="301"/>
                </a:lnTo>
                <a:lnTo>
                  <a:pt x="1398" y="301"/>
                </a:lnTo>
                <a:lnTo>
                  <a:pt x="1400" y="300"/>
                </a:lnTo>
                <a:lnTo>
                  <a:pt x="1400" y="300"/>
                </a:lnTo>
                <a:lnTo>
                  <a:pt x="1400" y="300"/>
                </a:lnTo>
                <a:lnTo>
                  <a:pt x="1401" y="299"/>
                </a:lnTo>
                <a:lnTo>
                  <a:pt x="1401" y="300"/>
                </a:lnTo>
                <a:lnTo>
                  <a:pt x="1402" y="299"/>
                </a:lnTo>
                <a:lnTo>
                  <a:pt x="1402" y="299"/>
                </a:lnTo>
                <a:lnTo>
                  <a:pt x="1402" y="300"/>
                </a:lnTo>
                <a:lnTo>
                  <a:pt x="1403" y="301"/>
                </a:lnTo>
                <a:lnTo>
                  <a:pt x="1403" y="301"/>
                </a:lnTo>
                <a:lnTo>
                  <a:pt x="1404" y="302"/>
                </a:lnTo>
                <a:lnTo>
                  <a:pt x="1404" y="302"/>
                </a:lnTo>
                <a:lnTo>
                  <a:pt x="1404" y="303"/>
                </a:lnTo>
                <a:lnTo>
                  <a:pt x="1405" y="302"/>
                </a:lnTo>
                <a:lnTo>
                  <a:pt x="1405" y="302"/>
                </a:lnTo>
                <a:lnTo>
                  <a:pt x="1406" y="302"/>
                </a:lnTo>
                <a:lnTo>
                  <a:pt x="1406" y="301"/>
                </a:lnTo>
                <a:lnTo>
                  <a:pt x="1406" y="301"/>
                </a:lnTo>
                <a:lnTo>
                  <a:pt x="1407" y="301"/>
                </a:lnTo>
                <a:lnTo>
                  <a:pt x="1407" y="301"/>
                </a:lnTo>
                <a:lnTo>
                  <a:pt x="1409" y="301"/>
                </a:lnTo>
                <a:lnTo>
                  <a:pt x="1409" y="302"/>
                </a:lnTo>
                <a:lnTo>
                  <a:pt x="1409" y="303"/>
                </a:lnTo>
                <a:lnTo>
                  <a:pt x="1410" y="303"/>
                </a:lnTo>
                <a:lnTo>
                  <a:pt x="1410" y="304"/>
                </a:lnTo>
                <a:lnTo>
                  <a:pt x="1411" y="304"/>
                </a:lnTo>
                <a:lnTo>
                  <a:pt x="1411" y="304"/>
                </a:lnTo>
                <a:lnTo>
                  <a:pt x="1412" y="303"/>
                </a:lnTo>
                <a:lnTo>
                  <a:pt x="1412" y="304"/>
                </a:lnTo>
                <a:lnTo>
                  <a:pt x="1412" y="304"/>
                </a:lnTo>
                <a:lnTo>
                  <a:pt x="1413" y="304"/>
                </a:lnTo>
                <a:lnTo>
                  <a:pt x="1413" y="303"/>
                </a:lnTo>
                <a:lnTo>
                  <a:pt x="1414" y="303"/>
                </a:lnTo>
                <a:lnTo>
                  <a:pt x="1414" y="302"/>
                </a:lnTo>
                <a:lnTo>
                  <a:pt x="1414" y="301"/>
                </a:lnTo>
                <a:lnTo>
                  <a:pt x="1415" y="302"/>
                </a:lnTo>
                <a:lnTo>
                  <a:pt x="1415" y="303"/>
                </a:lnTo>
                <a:lnTo>
                  <a:pt x="1416" y="303"/>
                </a:lnTo>
                <a:lnTo>
                  <a:pt x="1416" y="303"/>
                </a:lnTo>
                <a:lnTo>
                  <a:pt x="1416" y="302"/>
                </a:lnTo>
                <a:lnTo>
                  <a:pt x="1418" y="301"/>
                </a:lnTo>
                <a:lnTo>
                  <a:pt x="1418" y="301"/>
                </a:lnTo>
                <a:lnTo>
                  <a:pt x="1419" y="301"/>
                </a:lnTo>
                <a:lnTo>
                  <a:pt x="1419" y="301"/>
                </a:lnTo>
                <a:lnTo>
                  <a:pt x="1419" y="301"/>
                </a:lnTo>
                <a:lnTo>
                  <a:pt x="1420" y="303"/>
                </a:lnTo>
                <a:lnTo>
                  <a:pt x="1420" y="302"/>
                </a:lnTo>
                <a:lnTo>
                  <a:pt x="1421" y="303"/>
                </a:lnTo>
                <a:lnTo>
                  <a:pt x="1421" y="302"/>
                </a:lnTo>
                <a:lnTo>
                  <a:pt x="1421" y="300"/>
                </a:lnTo>
                <a:lnTo>
                  <a:pt x="1422" y="299"/>
                </a:lnTo>
                <a:lnTo>
                  <a:pt x="1422" y="299"/>
                </a:lnTo>
                <a:lnTo>
                  <a:pt x="1423" y="299"/>
                </a:lnTo>
                <a:lnTo>
                  <a:pt x="1423" y="300"/>
                </a:lnTo>
                <a:lnTo>
                  <a:pt x="1423" y="300"/>
                </a:lnTo>
                <a:lnTo>
                  <a:pt x="1424" y="301"/>
                </a:lnTo>
                <a:lnTo>
                  <a:pt x="1424" y="300"/>
                </a:lnTo>
                <a:lnTo>
                  <a:pt x="1425" y="300"/>
                </a:lnTo>
                <a:lnTo>
                  <a:pt x="1425" y="300"/>
                </a:lnTo>
                <a:lnTo>
                  <a:pt x="1427" y="301"/>
                </a:lnTo>
                <a:lnTo>
                  <a:pt x="1427" y="301"/>
                </a:lnTo>
                <a:lnTo>
                  <a:pt x="1427" y="300"/>
                </a:lnTo>
                <a:lnTo>
                  <a:pt x="1428" y="299"/>
                </a:lnTo>
                <a:lnTo>
                  <a:pt x="1428" y="298"/>
                </a:lnTo>
                <a:lnTo>
                  <a:pt x="1429" y="299"/>
                </a:lnTo>
                <a:lnTo>
                  <a:pt x="1429" y="299"/>
                </a:lnTo>
                <a:lnTo>
                  <a:pt x="1429" y="300"/>
                </a:lnTo>
                <a:lnTo>
                  <a:pt x="1430" y="300"/>
                </a:lnTo>
                <a:lnTo>
                  <a:pt x="1430" y="300"/>
                </a:lnTo>
                <a:lnTo>
                  <a:pt x="1431" y="300"/>
                </a:lnTo>
                <a:lnTo>
                  <a:pt x="1431" y="299"/>
                </a:lnTo>
                <a:lnTo>
                  <a:pt x="1431" y="299"/>
                </a:lnTo>
                <a:lnTo>
                  <a:pt x="1432" y="298"/>
                </a:lnTo>
                <a:lnTo>
                  <a:pt x="1432" y="298"/>
                </a:lnTo>
                <a:lnTo>
                  <a:pt x="1433" y="299"/>
                </a:lnTo>
                <a:lnTo>
                  <a:pt x="1433" y="299"/>
                </a:lnTo>
                <a:lnTo>
                  <a:pt x="1433" y="298"/>
                </a:lnTo>
                <a:lnTo>
                  <a:pt x="1434" y="299"/>
                </a:lnTo>
                <a:lnTo>
                  <a:pt x="1434" y="299"/>
                </a:lnTo>
                <a:lnTo>
                  <a:pt x="1436" y="300"/>
                </a:lnTo>
                <a:lnTo>
                  <a:pt x="1436" y="299"/>
                </a:lnTo>
                <a:lnTo>
                  <a:pt x="1436" y="300"/>
                </a:lnTo>
                <a:lnTo>
                  <a:pt x="1437" y="299"/>
                </a:lnTo>
                <a:lnTo>
                  <a:pt x="1437" y="299"/>
                </a:lnTo>
                <a:lnTo>
                  <a:pt x="1438" y="298"/>
                </a:lnTo>
                <a:lnTo>
                  <a:pt x="1438" y="298"/>
                </a:lnTo>
                <a:lnTo>
                  <a:pt x="1439" y="295"/>
                </a:lnTo>
                <a:lnTo>
                  <a:pt x="1439" y="295"/>
                </a:lnTo>
                <a:lnTo>
                  <a:pt x="1439" y="295"/>
                </a:lnTo>
                <a:lnTo>
                  <a:pt x="1440" y="297"/>
                </a:lnTo>
                <a:lnTo>
                  <a:pt x="1440" y="297"/>
                </a:lnTo>
                <a:lnTo>
                  <a:pt x="1441" y="297"/>
                </a:lnTo>
                <a:lnTo>
                  <a:pt x="1441" y="295"/>
                </a:lnTo>
                <a:lnTo>
                  <a:pt x="1441" y="297"/>
                </a:lnTo>
                <a:lnTo>
                  <a:pt x="1442" y="297"/>
                </a:lnTo>
                <a:lnTo>
                  <a:pt x="1442" y="295"/>
                </a:lnTo>
                <a:lnTo>
                  <a:pt x="1443" y="297"/>
                </a:lnTo>
                <a:lnTo>
                  <a:pt x="1443" y="295"/>
                </a:lnTo>
                <a:lnTo>
                  <a:pt x="1443" y="295"/>
                </a:lnTo>
                <a:lnTo>
                  <a:pt x="1445" y="294"/>
                </a:lnTo>
                <a:lnTo>
                  <a:pt x="1445" y="293"/>
                </a:lnTo>
                <a:lnTo>
                  <a:pt x="1446" y="293"/>
                </a:lnTo>
                <a:lnTo>
                  <a:pt x="1446" y="294"/>
                </a:lnTo>
                <a:lnTo>
                  <a:pt x="1446" y="293"/>
                </a:lnTo>
                <a:lnTo>
                  <a:pt x="1447" y="293"/>
                </a:lnTo>
                <a:lnTo>
                  <a:pt x="1447" y="293"/>
                </a:lnTo>
                <a:lnTo>
                  <a:pt x="1448" y="293"/>
                </a:lnTo>
                <a:lnTo>
                  <a:pt x="1448" y="293"/>
                </a:lnTo>
                <a:lnTo>
                  <a:pt x="1448" y="293"/>
                </a:lnTo>
                <a:lnTo>
                  <a:pt x="1449" y="294"/>
                </a:lnTo>
                <a:lnTo>
                  <a:pt x="1449" y="295"/>
                </a:lnTo>
                <a:lnTo>
                  <a:pt x="1450" y="295"/>
                </a:lnTo>
                <a:lnTo>
                  <a:pt x="1450" y="297"/>
                </a:lnTo>
                <a:lnTo>
                  <a:pt x="1450" y="297"/>
                </a:lnTo>
                <a:lnTo>
                  <a:pt x="1451" y="297"/>
                </a:lnTo>
                <a:lnTo>
                  <a:pt x="1451" y="297"/>
                </a:lnTo>
                <a:lnTo>
                  <a:pt x="1452" y="299"/>
                </a:lnTo>
                <a:lnTo>
                  <a:pt x="1452" y="298"/>
                </a:lnTo>
                <a:lnTo>
                  <a:pt x="1454" y="298"/>
                </a:lnTo>
                <a:lnTo>
                  <a:pt x="1454" y="298"/>
                </a:lnTo>
                <a:lnTo>
                  <a:pt x="1454" y="298"/>
                </a:lnTo>
                <a:lnTo>
                  <a:pt x="1455" y="297"/>
                </a:lnTo>
                <a:lnTo>
                  <a:pt x="1455" y="298"/>
                </a:lnTo>
                <a:lnTo>
                  <a:pt x="1456" y="298"/>
                </a:lnTo>
                <a:lnTo>
                  <a:pt x="1456" y="299"/>
                </a:lnTo>
                <a:lnTo>
                  <a:pt x="1456" y="299"/>
                </a:lnTo>
                <a:lnTo>
                  <a:pt x="1457" y="298"/>
                </a:lnTo>
                <a:lnTo>
                  <a:pt x="1457" y="298"/>
                </a:lnTo>
                <a:lnTo>
                  <a:pt x="1458" y="298"/>
                </a:lnTo>
                <a:lnTo>
                  <a:pt x="1458" y="298"/>
                </a:lnTo>
                <a:lnTo>
                  <a:pt x="1458" y="297"/>
                </a:lnTo>
                <a:lnTo>
                  <a:pt x="1459" y="297"/>
                </a:lnTo>
                <a:lnTo>
                  <a:pt x="1459" y="295"/>
                </a:lnTo>
                <a:lnTo>
                  <a:pt x="1460" y="295"/>
                </a:lnTo>
                <a:lnTo>
                  <a:pt x="1460" y="295"/>
                </a:lnTo>
                <a:lnTo>
                  <a:pt x="1460" y="297"/>
                </a:lnTo>
                <a:lnTo>
                  <a:pt x="1461" y="298"/>
                </a:lnTo>
                <a:lnTo>
                  <a:pt x="1461" y="298"/>
                </a:lnTo>
                <a:lnTo>
                  <a:pt x="1463" y="299"/>
                </a:lnTo>
                <a:lnTo>
                  <a:pt x="1463" y="299"/>
                </a:lnTo>
                <a:lnTo>
                  <a:pt x="1463" y="299"/>
                </a:lnTo>
                <a:lnTo>
                  <a:pt x="1464" y="299"/>
                </a:lnTo>
                <a:lnTo>
                  <a:pt x="1464" y="299"/>
                </a:lnTo>
                <a:lnTo>
                  <a:pt x="1465" y="298"/>
                </a:lnTo>
                <a:lnTo>
                  <a:pt x="1465" y="298"/>
                </a:lnTo>
                <a:lnTo>
                  <a:pt x="1465" y="298"/>
                </a:lnTo>
                <a:lnTo>
                  <a:pt x="1466" y="298"/>
                </a:lnTo>
                <a:lnTo>
                  <a:pt x="1466" y="299"/>
                </a:lnTo>
                <a:lnTo>
                  <a:pt x="1467" y="299"/>
                </a:lnTo>
                <a:lnTo>
                  <a:pt x="1467" y="300"/>
                </a:lnTo>
                <a:lnTo>
                  <a:pt x="1468" y="299"/>
                </a:lnTo>
                <a:lnTo>
                  <a:pt x="1468" y="298"/>
                </a:lnTo>
                <a:lnTo>
                  <a:pt x="1468" y="299"/>
                </a:lnTo>
                <a:lnTo>
                  <a:pt x="1469" y="298"/>
                </a:lnTo>
                <a:lnTo>
                  <a:pt x="1469" y="298"/>
                </a:lnTo>
                <a:lnTo>
                  <a:pt x="1470" y="295"/>
                </a:lnTo>
                <a:lnTo>
                  <a:pt x="1470" y="297"/>
                </a:lnTo>
                <a:lnTo>
                  <a:pt x="1470" y="298"/>
                </a:lnTo>
                <a:lnTo>
                  <a:pt x="1472" y="299"/>
                </a:lnTo>
                <a:lnTo>
                  <a:pt x="1472" y="299"/>
                </a:lnTo>
                <a:lnTo>
                  <a:pt x="1473" y="300"/>
                </a:lnTo>
                <a:lnTo>
                  <a:pt x="1473" y="301"/>
                </a:lnTo>
                <a:lnTo>
                  <a:pt x="1473" y="300"/>
                </a:lnTo>
                <a:lnTo>
                  <a:pt x="1474" y="300"/>
                </a:lnTo>
                <a:lnTo>
                  <a:pt x="1474" y="300"/>
                </a:lnTo>
                <a:lnTo>
                  <a:pt x="1475" y="300"/>
                </a:lnTo>
                <a:lnTo>
                  <a:pt x="1475" y="299"/>
                </a:lnTo>
                <a:lnTo>
                  <a:pt x="1475" y="300"/>
                </a:lnTo>
                <a:lnTo>
                  <a:pt x="1476" y="300"/>
                </a:lnTo>
                <a:lnTo>
                  <a:pt x="1476" y="299"/>
                </a:lnTo>
                <a:lnTo>
                  <a:pt x="1477" y="300"/>
                </a:lnTo>
                <a:lnTo>
                  <a:pt x="1477" y="299"/>
                </a:lnTo>
                <a:lnTo>
                  <a:pt x="1477" y="299"/>
                </a:lnTo>
                <a:lnTo>
                  <a:pt x="1478" y="299"/>
                </a:lnTo>
                <a:lnTo>
                  <a:pt x="1478" y="300"/>
                </a:lnTo>
                <a:lnTo>
                  <a:pt x="1479" y="300"/>
                </a:lnTo>
                <a:lnTo>
                  <a:pt x="1479" y="301"/>
                </a:lnTo>
                <a:lnTo>
                  <a:pt x="1479" y="300"/>
                </a:lnTo>
                <a:lnTo>
                  <a:pt x="1481" y="301"/>
                </a:lnTo>
                <a:lnTo>
                  <a:pt x="1481" y="299"/>
                </a:lnTo>
                <a:lnTo>
                  <a:pt x="1482" y="299"/>
                </a:lnTo>
                <a:lnTo>
                  <a:pt x="1482" y="298"/>
                </a:lnTo>
                <a:lnTo>
                  <a:pt x="1483" y="298"/>
                </a:lnTo>
                <a:lnTo>
                  <a:pt x="1483" y="297"/>
                </a:lnTo>
                <a:lnTo>
                  <a:pt x="1483" y="298"/>
                </a:lnTo>
                <a:lnTo>
                  <a:pt x="1484" y="299"/>
                </a:lnTo>
                <a:lnTo>
                  <a:pt x="1484" y="299"/>
                </a:lnTo>
                <a:lnTo>
                  <a:pt x="1485" y="301"/>
                </a:lnTo>
                <a:lnTo>
                  <a:pt x="1485" y="300"/>
                </a:lnTo>
                <a:lnTo>
                  <a:pt x="1485" y="300"/>
                </a:lnTo>
                <a:lnTo>
                  <a:pt x="1486" y="299"/>
                </a:lnTo>
                <a:lnTo>
                  <a:pt x="1486" y="300"/>
                </a:lnTo>
                <a:lnTo>
                  <a:pt x="1487" y="299"/>
                </a:lnTo>
                <a:lnTo>
                  <a:pt x="1487" y="299"/>
                </a:lnTo>
                <a:lnTo>
                  <a:pt x="1487" y="299"/>
                </a:lnTo>
                <a:lnTo>
                  <a:pt x="1488" y="299"/>
                </a:lnTo>
                <a:lnTo>
                  <a:pt x="1488" y="299"/>
                </a:lnTo>
                <a:lnTo>
                  <a:pt x="1490" y="299"/>
                </a:lnTo>
                <a:lnTo>
                  <a:pt x="1490" y="299"/>
                </a:lnTo>
                <a:lnTo>
                  <a:pt x="1490" y="299"/>
                </a:lnTo>
                <a:lnTo>
                  <a:pt x="1491" y="300"/>
                </a:lnTo>
                <a:lnTo>
                  <a:pt x="1491" y="300"/>
                </a:lnTo>
                <a:lnTo>
                  <a:pt x="1492" y="299"/>
                </a:lnTo>
                <a:lnTo>
                  <a:pt x="1492" y="298"/>
                </a:lnTo>
                <a:lnTo>
                  <a:pt x="1492" y="298"/>
                </a:lnTo>
                <a:lnTo>
                  <a:pt x="1493" y="298"/>
                </a:lnTo>
                <a:lnTo>
                  <a:pt x="1493" y="298"/>
                </a:lnTo>
                <a:lnTo>
                  <a:pt x="1494" y="299"/>
                </a:lnTo>
                <a:lnTo>
                  <a:pt x="1494" y="300"/>
                </a:lnTo>
                <a:lnTo>
                  <a:pt x="1495" y="299"/>
                </a:lnTo>
                <a:lnTo>
                  <a:pt x="1495" y="298"/>
                </a:lnTo>
                <a:lnTo>
                  <a:pt x="1495" y="299"/>
                </a:lnTo>
                <a:lnTo>
                  <a:pt x="1496" y="298"/>
                </a:lnTo>
                <a:lnTo>
                  <a:pt x="1496" y="297"/>
                </a:lnTo>
                <a:lnTo>
                  <a:pt x="1497" y="297"/>
                </a:lnTo>
                <a:lnTo>
                  <a:pt x="1497" y="295"/>
                </a:lnTo>
                <a:lnTo>
                  <a:pt x="1497" y="294"/>
                </a:lnTo>
                <a:lnTo>
                  <a:pt x="1499" y="294"/>
                </a:lnTo>
                <a:lnTo>
                  <a:pt x="1499" y="294"/>
                </a:lnTo>
                <a:lnTo>
                  <a:pt x="1500" y="295"/>
                </a:lnTo>
                <a:lnTo>
                  <a:pt x="1500" y="294"/>
                </a:lnTo>
                <a:lnTo>
                  <a:pt x="1500" y="294"/>
                </a:lnTo>
                <a:lnTo>
                  <a:pt x="1501" y="297"/>
                </a:lnTo>
                <a:lnTo>
                  <a:pt x="1501" y="298"/>
                </a:lnTo>
                <a:lnTo>
                  <a:pt x="1502" y="298"/>
                </a:lnTo>
                <a:lnTo>
                  <a:pt x="1502" y="299"/>
                </a:lnTo>
                <a:lnTo>
                  <a:pt x="1502" y="298"/>
                </a:lnTo>
                <a:lnTo>
                  <a:pt x="1503" y="297"/>
                </a:lnTo>
                <a:lnTo>
                  <a:pt x="1503" y="295"/>
                </a:lnTo>
                <a:lnTo>
                  <a:pt x="1504" y="294"/>
                </a:lnTo>
                <a:lnTo>
                  <a:pt x="1504" y="292"/>
                </a:lnTo>
                <a:lnTo>
                  <a:pt x="1504" y="292"/>
                </a:lnTo>
                <a:lnTo>
                  <a:pt x="1505" y="292"/>
                </a:lnTo>
                <a:lnTo>
                  <a:pt x="1505" y="292"/>
                </a:lnTo>
                <a:lnTo>
                  <a:pt x="1506" y="293"/>
                </a:lnTo>
                <a:lnTo>
                  <a:pt x="1506" y="293"/>
                </a:lnTo>
                <a:lnTo>
                  <a:pt x="1506" y="292"/>
                </a:lnTo>
                <a:lnTo>
                  <a:pt x="1508" y="293"/>
                </a:lnTo>
                <a:lnTo>
                  <a:pt x="1508" y="293"/>
                </a:lnTo>
                <a:lnTo>
                  <a:pt x="1509" y="294"/>
                </a:lnTo>
                <a:lnTo>
                  <a:pt x="1509" y="295"/>
                </a:lnTo>
                <a:lnTo>
                  <a:pt x="1510" y="294"/>
                </a:lnTo>
                <a:lnTo>
                  <a:pt x="1510" y="295"/>
                </a:lnTo>
                <a:lnTo>
                  <a:pt x="1510" y="294"/>
                </a:lnTo>
                <a:lnTo>
                  <a:pt x="1511" y="295"/>
                </a:lnTo>
                <a:lnTo>
                  <a:pt x="1511" y="295"/>
                </a:lnTo>
                <a:lnTo>
                  <a:pt x="1512" y="297"/>
                </a:lnTo>
                <a:lnTo>
                  <a:pt x="1512" y="298"/>
                </a:lnTo>
                <a:lnTo>
                  <a:pt x="1512" y="299"/>
                </a:lnTo>
                <a:lnTo>
                  <a:pt x="1513" y="300"/>
                </a:lnTo>
                <a:lnTo>
                  <a:pt x="1513" y="300"/>
                </a:lnTo>
                <a:lnTo>
                  <a:pt x="1514" y="301"/>
                </a:lnTo>
                <a:lnTo>
                  <a:pt x="1514" y="300"/>
                </a:lnTo>
                <a:lnTo>
                  <a:pt x="1514" y="301"/>
                </a:lnTo>
                <a:lnTo>
                  <a:pt x="1515" y="300"/>
                </a:lnTo>
                <a:lnTo>
                  <a:pt x="1515" y="301"/>
                </a:lnTo>
                <a:lnTo>
                  <a:pt x="1517" y="300"/>
                </a:lnTo>
                <a:lnTo>
                  <a:pt x="1517" y="299"/>
                </a:lnTo>
                <a:lnTo>
                  <a:pt x="1517" y="299"/>
                </a:lnTo>
                <a:lnTo>
                  <a:pt x="1518" y="298"/>
                </a:lnTo>
                <a:lnTo>
                  <a:pt x="1518" y="297"/>
                </a:lnTo>
                <a:lnTo>
                  <a:pt x="1519" y="297"/>
                </a:lnTo>
                <a:lnTo>
                  <a:pt x="1519" y="295"/>
                </a:lnTo>
                <a:lnTo>
                  <a:pt x="1519" y="295"/>
                </a:lnTo>
                <a:lnTo>
                  <a:pt x="1520" y="294"/>
                </a:lnTo>
                <a:lnTo>
                  <a:pt x="1520" y="294"/>
                </a:lnTo>
                <a:lnTo>
                  <a:pt x="1521" y="295"/>
                </a:lnTo>
                <a:lnTo>
                  <a:pt x="1521" y="295"/>
                </a:lnTo>
                <a:lnTo>
                  <a:pt x="1521" y="294"/>
                </a:lnTo>
                <a:lnTo>
                  <a:pt x="1522" y="294"/>
                </a:lnTo>
                <a:lnTo>
                  <a:pt x="1522" y="294"/>
                </a:lnTo>
                <a:lnTo>
                  <a:pt x="1523" y="293"/>
                </a:lnTo>
                <a:lnTo>
                  <a:pt x="1523" y="293"/>
                </a:lnTo>
                <a:lnTo>
                  <a:pt x="1524" y="294"/>
                </a:lnTo>
                <a:lnTo>
                  <a:pt x="1524" y="295"/>
                </a:lnTo>
                <a:lnTo>
                  <a:pt x="1524" y="295"/>
                </a:lnTo>
                <a:lnTo>
                  <a:pt x="1526" y="295"/>
                </a:lnTo>
                <a:lnTo>
                  <a:pt x="1526" y="297"/>
                </a:lnTo>
                <a:lnTo>
                  <a:pt x="1527" y="295"/>
                </a:lnTo>
                <a:lnTo>
                  <a:pt x="1527" y="295"/>
                </a:lnTo>
                <a:lnTo>
                  <a:pt x="1527" y="295"/>
                </a:lnTo>
                <a:lnTo>
                  <a:pt x="1528" y="295"/>
                </a:lnTo>
                <a:lnTo>
                  <a:pt x="1528" y="294"/>
                </a:lnTo>
                <a:lnTo>
                  <a:pt x="1529" y="294"/>
                </a:lnTo>
                <a:lnTo>
                  <a:pt x="1529" y="292"/>
                </a:lnTo>
                <a:lnTo>
                  <a:pt x="1529" y="291"/>
                </a:lnTo>
                <a:lnTo>
                  <a:pt x="1530" y="290"/>
                </a:lnTo>
                <a:lnTo>
                  <a:pt x="1530" y="290"/>
                </a:lnTo>
                <a:lnTo>
                  <a:pt x="1531" y="291"/>
                </a:lnTo>
                <a:lnTo>
                  <a:pt x="1531" y="291"/>
                </a:lnTo>
                <a:lnTo>
                  <a:pt x="1531" y="291"/>
                </a:lnTo>
                <a:lnTo>
                  <a:pt x="1532" y="292"/>
                </a:lnTo>
                <a:lnTo>
                  <a:pt x="1532" y="290"/>
                </a:lnTo>
                <a:lnTo>
                  <a:pt x="1533" y="290"/>
                </a:lnTo>
                <a:lnTo>
                  <a:pt x="1533" y="291"/>
                </a:lnTo>
                <a:lnTo>
                  <a:pt x="1533" y="292"/>
                </a:lnTo>
                <a:lnTo>
                  <a:pt x="1535" y="293"/>
                </a:lnTo>
                <a:lnTo>
                  <a:pt x="1535" y="294"/>
                </a:lnTo>
                <a:lnTo>
                  <a:pt x="1536" y="295"/>
                </a:lnTo>
                <a:lnTo>
                  <a:pt x="1536" y="294"/>
                </a:lnTo>
                <a:lnTo>
                  <a:pt x="1536" y="295"/>
                </a:lnTo>
                <a:lnTo>
                  <a:pt x="1537" y="295"/>
                </a:lnTo>
                <a:lnTo>
                  <a:pt x="1537" y="297"/>
                </a:lnTo>
                <a:lnTo>
                  <a:pt x="1538" y="297"/>
                </a:lnTo>
                <a:lnTo>
                  <a:pt x="1538" y="297"/>
                </a:lnTo>
                <a:lnTo>
                  <a:pt x="1539" y="298"/>
                </a:lnTo>
                <a:lnTo>
                  <a:pt x="1539" y="298"/>
                </a:lnTo>
                <a:lnTo>
                  <a:pt x="1539" y="297"/>
                </a:lnTo>
                <a:lnTo>
                  <a:pt x="1540" y="297"/>
                </a:lnTo>
                <a:lnTo>
                  <a:pt x="1540" y="297"/>
                </a:lnTo>
                <a:lnTo>
                  <a:pt x="1541" y="297"/>
                </a:lnTo>
                <a:lnTo>
                  <a:pt x="1541" y="295"/>
                </a:lnTo>
                <a:lnTo>
                  <a:pt x="1541" y="297"/>
                </a:lnTo>
                <a:lnTo>
                  <a:pt x="1542" y="295"/>
                </a:lnTo>
                <a:lnTo>
                  <a:pt x="1542" y="297"/>
                </a:lnTo>
                <a:lnTo>
                  <a:pt x="1544" y="297"/>
                </a:lnTo>
                <a:lnTo>
                  <a:pt x="1544" y="295"/>
                </a:lnTo>
                <a:lnTo>
                  <a:pt x="1544" y="294"/>
                </a:lnTo>
                <a:lnTo>
                  <a:pt x="1545" y="293"/>
                </a:lnTo>
                <a:lnTo>
                  <a:pt x="1545" y="294"/>
                </a:lnTo>
                <a:lnTo>
                  <a:pt x="1546" y="297"/>
                </a:lnTo>
                <a:lnTo>
                  <a:pt x="1546" y="297"/>
                </a:lnTo>
                <a:lnTo>
                  <a:pt x="1546" y="298"/>
                </a:lnTo>
                <a:lnTo>
                  <a:pt x="1547" y="298"/>
                </a:lnTo>
                <a:lnTo>
                  <a:pt x="1547" y="297"/>
                </a:lnTo>
                <a:lnTo>
                  <a:pt x="1548" y="295"/>
                </a:lnTo>
                <a:lnTo>
                  <a:pt x="1548" y="297"/>
                </a:lnTo>
                <a:lnTo>
                  <a:pt x="1548" y="295"/>
                </a:lnTo>
                <a:lnTo>
                  <a:pt x="1549" y="295"/>
                </a:lnTo>
                <a:lnTo>
                  <a:pt x="1549" y="295"/>
                </a:lnTo>
                <a:lnTo>
                  <a:pt x="1550" y="295"/>
                </a:lnTo>
                <a:lnTo>
                  <a:pt x="1550" y="295"/>
                </a:lnTo>
                <a:lnTo>
                  <a:pt x="1550" y="293"/>
                </a:lnTo>
                <a:lnTo>
                  <a:pt x="1551" y="294"/>
                </a:lnTo>
                <a:lnTo>
                  <a:pt x="1551" y="295"/>
                </a:lnTo>
                <a:lnTo>
                  <a:pt x="1553" y="294"/>
                </a:lnTo>
                <a:lnTo>
                  <a:pt x="1553" y="295"/>
                </a:lnTo>
                <a:lnTo>
                  <a:pt x="1554" y="295"/>
                </a:lnTo>
                <a:lnTo>
                  <a:pt x="1554" y="297"/>
                </a:lnTo>
                <a:lnTo>
                  <a:pt x="1554" y="297"/>
                </a:lnTo>
                <a:lnTo>
                  <a:pt x="1555" y="295"/>
                </a:lnTo>
                <a:lnTo>
                  <a:pt x="1555" y="294"/>
                </a:lnTo>
                <a:lnTo>
                  <a:pt x="1556" y="294"/>
                </a:lnTo>
                <a:lnTo>
                  <a:pt x="1556" y="295"/>
                </a:lnTo>
                <a:lnTo>
                  <a:pt x="1556" y="295"/>
                </a:lnTo>
                <a:lnTo>
                  <a:pt x="1557" y="298"/>
                </a:lnTo>
                <a:lnTo>
                  <a:pt x="1557" y="299"/>
                </a:lnTo>
                <a:lnTo>
                  <a:pt x="1558" y="299"/>
                </a:lnTo>
                <a:lnTo>
                  <a:pt x="1558" y="299"/>
                </a:lnTo>
                <a:lnTo>
                  <a:pt x="1558" y="300"/>
                </a:lnTo>
                <a:lnTo>
                  <a:pt x="1559" y="300"/>
                </a:lnTo>
                <a:lnTo>
                  <a:pt x="1559" y="300"/>
                </a:lnTo>
                <a:lnTo>
                  <a:pt x="1560" y="300"/>
                </a:lnTo>
                <a:lnTo>
                  <a:pt x="1560" y="299"/>
                </a:lnTo>
                <a:lnTo>
                  <a:pt x="1560" y="299"/>
                </a:lnTo>
                <a:lnTo>
                  <a:pt x="1562" y="298"/>
                </a:lnTo>
                <a:lnTo>
                  <a:pt x="1562" y="300"/>
                </a:lnTo>
                <a:lnTo>
                  <a:pt x="1563" y="301"/>
                </a:lnTo>
                <a:lnTo>
                  <a:pt x="1563" y="302"/>
                </a:lnTo>
                <a:lnTo>
                  <a:pt x="1563" y="302"/>
                </a:lnTo>
                <a:lnTo>
                  <a:pt x="1564" y="303"/>
                </a:lnTo>
                <a:lnTo>
                  <a:pt x="1564" y="303"/>
                </a:lnTo>
                <a:lnTo>
                  <a:pt x="1565" y="303"/>
                </a:lnTo>
                <a:lnTo>
                  <a:pt x="1565" y="304"/>
                </a:lnTo>
                <a:lnTo>
                  <a:pt x="1566" y="303"/>
                </a:lnTo>
                <a:lnTo>
                  <a:pt x="1566" y="303"/>
                </a:lnTo>
                <a:lnTo>
                  <a:pt x="1566" y="304"/>
                </a:lnTo>
                <a:lnTo>
                  <a:pt x="1567" y="306"/>
                </a:lnTo>
                <a:lnTo>
                  <a:pt x="1567" y="306"/>
                </a:lnTo>
                <a:lnTo>
                  <a:pt x="1568" y="307"/>
                </a:lnTo>
                <a:lnTo>
                  <a:pt x="1568" y="307"/>
                </a:lnTo>
                <a:lnTo>
                  <a:pt x="1568" y="307"/>
                </a:lnTo>
                <a:lnTo>
                  <a:pt x="1569" y="306"/>
                </a:lnTo>
                <a:lnTo>
                  <a:pt x="1569" y="306"/>
                </a:lnTo>
                <a:lnTo>
                  <a:pt x="1571" y="307"/>
                </a:lnTo>
                <a:lnTo>
                  <a:pt x="1571" y="307"/>
                </a:lnTo>
                <a:lnTo>
                  <a:pt x="1571" y="304"/>
                </a:lnTo>
                <a:lnTo>
                  <a:pt x="1572" y="307"/>
                </a:lnTo>
                <a:lnTo>
                  <a:pt x="1572" y="306"/>
                </a:lnTo>
                <a:lnTo>
                  <a:pt x="1573" y="306"/>
                </a:lnTo>
                <a:lnTo>
                  <a:pt x="1573" y="304"/>
                </a:lnTo>
                <a:lnTo>
                  <a:pt x="1573" y="303"/>
                </a:lnTo>
                <a:lnTo>
                  <a:pt x="1574" y="301"/>
                </a:lnTo>
                <a:lnTo>
                  <a:pt x="1574" y="302"/>
                </a:lnTo>
                <a:lnTo>
                  <a:pt x="1575" y="302"/>
                </a:lnTo>
                <a:lnTo>
                  <a:pt x="1575" y="302"/>
                </a:lnTo>
                <a:lnTo>
                  <a:pt x="1575" y="303"/>
                </a:lnTo>
                <a:lnTo>
                  <a:pt x="1576" y="303"/>
                </a:lnTo>
                <a:lnTo>
                  <a:pt x="1576" y="302"/>
                </a:lnTo>
                <a:lnTo>
                  <a:pt x="1577" y="302"/>
                </a:lnTo>
                <a:lnTo>
                  <a:pt x="1577" y="301"/>
                </a:lnTo>
                <a:lnTo>
                  <a:pt x="1577" y="301"/>
                </a:lnTo>
                <a:lnTo>
                  <a:pt x="1578" y="300"/>
                </a:lnTo>
                <a:lnTo>
                  <a:pt x="1578" y="299"/>
                </a:lnTo>
                <a:lnTo>
                  <a:pt x="1580" y="299"/>
                </a:lnTo>
                <a:lnTo>
                  <a:pt x="1580" y="300"/>
                </a:lnTo>
                <a:lnTo>
                  <a:pt x="1581" y="299"/>
                </a:lnTo>
                <a:lnTo>
                  <a:pt x="1581" y="300"/>
                </a:lnTo>
                <a:lnTo>
                  <a:pt x="1581" y="300"/>
                </a:lnTo>
                <a:lnTo>
                  <a:pt x="1582" y="300"/>
                </a:lnTo>
                <a:lnTo>
                  <a:pt x="1582" y="301"/>
                </a:lnTo>
                <a:lnTo>
                  <a:pt x="1583" y="301"/>
                </a:lnTo>
                <a:lnTo>
                  <a:pt x="1583" y="300"/>
                </a:lnTo>
                <a:lnTo>
                  <a:pt x="1583" y="300"/>
                </a:lnTo>
                <a:lnTo>
                  <a:pt x="1584" y="299"/>
                </a:lnTo>
                <a:lnTo>
                  <a:pt x="1584" y="299"/>
                </a:lnTo>
                <a:lnTo>
                  <a:pt x="1585" y="299"/>
                </a:lnTo>
                <a:lnTo>
                  <a:pt x="1585" y="298"/>
                </a:lnTo>
                <a:lnTo>
                  <a:pt x="1585" y="299"/>
                </a:lnTo>
                <a:lnTo>
                  <a:pt x="1586" y="299"/>
                </a:lnTo>
                <a:lnTo>
                  <a:pt x="1586" y="299"/>
                </a:lnTo>
                <a:lnTo>
                  <a:pt x="1587" y="300"/>
                </a:lnTo>
                <a:lnTo>
                  <a:pt x="1587" y="300"/>
                </a:lnTo>
                <a:lnTo>
                  <a:pt x="1587" y="301"/>
                </a:lnTo>
                <a:lnTo>
                  <a:pt x="1589" y="301"/>
                </a:lnTo>
                <a:lnTo>
                  <a:pt x="1589" y="301"/>
                </a:lnTo>
                <a:lnTo>
                  <a:pt x="1590" y="301"/>
                </a:lnTo>
                <a:lnTo>
                  <a:pt x="1590" y="302"/>
                </a:lnTo>
                <a:lnTo>
                  <a:pt x="1590" y="301"/>
                </a:lnTo>
                <a:lnTo>
                  <a:pt x="1591" y="302"/>
                </a:lnTo>
                <a:lnTo>
                  <a:pt x="1591" y="300"/>
                </a:lnTo>
                <a:lnTo>
                  <a:pt x="1592" y="300"/>
                </a:lnTo>
                <a:lnTo>
                  <a:pt x="1592" y="299"/>
                </a:lnTo>
                <a:lnTo>
                  <a:pt x="1592" y="299"/>
                </a:lnTo>
                <a:lnTo>
                  <a:pt x="1593" y="298"/>
                </a:lnTo>
                <a:lnTo>
                  <a:pt x="1593" y="298"/>
                </a:lnTo>
                <a:lnTo>
                  <a:pt x="1594" y="298"/>
                </a:lnTo>
                <a:lnTo>
                  <a:pt x="1594" y="297"/>
                </a:lnTo>
                <a:lnTo>
                  <a:pt x="1595" y="298"/>
                </a:lnTo>
                <a:lnTo>
                  <a:pt x="1595" y="298"/>
                </a:lnTo>
                <a:lnTo>
                  <a:pt x="1595" y="299"/>
                </a:lnTo>
                <a:lnTo>
                  <a:pt x="1596" y="299"/>
                </a:lnTo>
                <a:lnTo>
                  <a:pt x="1596" y="298"/>
                </a:lnTo>
                <a:lnTo>
                  <a:pt x="1598" y="300"/>
                </a:lnTo>
                <a:lnTo>
                  <a:pt x="1598" y="300"/>
                </a:lnTo>
                <a:lnTo>
                  <a:pt x="1598" y="300"/>
                </a:lnTo>
                <a:lnTo>
                  <a:pt x="1599" y="300"/>
                </a:lnTo>
                <a:lnTo>
                  <a:pt x="1599" y="299"/>
                </a:lnTo>
                <a:lnTo>
                  <a:pt x="1600" y="299"/>
                </a:lnTo>
                <a:lnTo>
                  <a:pt x="1600" y="299"/>
                </a:lnTo>
                <a:lnTo>
                  <a:pt x="1600" y="299"/>
                </a:lnTo>
                <a:lnTo>
                  <a:pt x="1601" y="299"/>
                </a:lnTo>
                <a:lnTo>
                  <a:pt x="1601" y="299"/>
                </a:lnTo>
                <a:lnTo>
                  <a:pt x="1602" y="299"/>
                </a:lnTo>
                <a:lnTo>
                  <a:pt x="1602" y="300"/>
                </a:lnTo>
                <a:lnTo>
                  <a:pt x="1602" y="300"/>
                </a:lnTo>
                <a:lnTo>
                  <a:pt x="1603" y="299"/>
                </a:lnTo>
                <a:lnTo>
                  <a:pt x="1603" y="300"/>
                </a:lnTo>
                <a:lnTo>
                  <a:pt x="1604" y="300"/>
                </a:lnTo>
                <a:lnTo>
                  <a:pt x="1604" y="301"/>
                </a:lnTo>
                <a:lnTo>
                  <a:pt x="1604" y="301"/>
                </a:lnTo>
                <a:lnTo>
                  <a:pt x="1605" y="301"/>
                </a:lnTo>
                <a:lnTo>
                  <a:pt x="1605" y="301"/>
                </a:lnTo>
                <a:lnTo>
                  <a:pt x="1607" y="301"/>
                </a:lnTo>
                <a:lnTo>
                  <a:pt x="1607" y="303"/>
                </a:lnTo>
                <a:lnTo>
                  <a:pt x="1607" y="300"/>
                </a:lnTo>
                <a:lnTo>
                  <a:pt x="1608" y="300"/>
                </a:lnTo>
                <a:lnTo>
                  <a:pt x="1608" y="300"/>
                </a:lnTo>
                <a:lnTo>
                  <a:pt x="1609" y="302"/>
                </a:lnTo>
                <a:lnTo>
                  <a:pt x="1609" y="302"/>
                </a:lnTo>
                <a:lnTo>
                  <a:pt x="1610" y="303"/>
                </a:lnTo>
                <a:lnTo>
                  <a:pt x="1610" y="302"/>
                </a:lnTo>
                <a:lnTo>
                  <a:pt x="1610" y="302"/>
                </a:lnTo>
                <a:lnTo>
                  <a:pt x="1611" y="302"/>
                </a:lnTo>
                <a:lnTo>
                  <a:pt x="1611" y="303"/>
                </a:lnTo>
                <a:lnTo>
                  <a:pt x="1612" y="303"/>
                </a:lnTo>
                <a:lnTo>
                  <a:pt x="1612" y="303"/>
                </a:lnTo>
                <a:lnTo>
                  <a:pt x="1612" y="303"/>
                </a:lnTo>
                <a:lnTo>
                  <a:pt x="1613" y="303"/>
                </a:lnTo>
                <a:lnTo>
                  <a:pt x="1613" y="303"/>
                </a:lnTo>
                <a:lnTo>
                  <a:pt x="1614" y="302"/>
                </a:lnTo>
                <a:lnTo>
                  <a:pt x="1614" y="302"/>
                </a:lnTo>
                <a:lnTo>
                  <a:pt x="1614" y="302"/>
                </a:lnTo>
                <a:lnTo>
                  <a:pt x="1616" y="303"/>
                </a:lnTo>
                <a:lnTo>
                  <a:pt x="1616" y="304"/>
                </a:lnTo>
                <a:lnTo>
                  <a:pt x="1617" y="304"/>
                </a:lnTo>
                <a:lnTo>
                  <a:pt x="1617" y="304"/>
                </a:lnTo>
                <a:lnTo>
                  <a:pt x="1617" y="304"/>
                </a:lnTo>
                <a:lnTo>
                  <a:pt x="1618" y="304"/>
                </a:lnTo>
                <a:lnTo>
                  <a:pt x="1618" y="303"/>
                </a:lnTo>
                <a:lnTo>
                  <a:pt x="1619" y="303"/>
                </a:lnTo>
                <a:lnTo>
                  <a:pt x="1619" y="304"/>
                </a:lnTo>
                <a:lnTo>
                  <a:pt x="1619" y="304"/>
                </a:lnTo>
                <a:lnTo>
                  <a:pt x="1620" y="304"/>
                </a:lnTo>
                <a:lnTo>
                  <a:pt x="1620" y="303"/>
                </a:lnTo>
                <a:lnTo>
                  <a:pt x="1621" y="301"/>
                </a:lnTo>
                <a:lnTo>
                  <a:pt x="1621" y="300"/>
                </a:lnTo>
                <a:lnTo>
                  <a:pt x="1622" y="300"/>
                </a:lnTo>
                <a:lnTo>
                  <a:pt x="1622" y="299"/>
                </a:lnTo>
                <a:lnTo>
                  <a:pt x="1622" y="299"/>
                </a:lnTo>
                <a:lnTo>
                  <a:pt x="1623" y="299"/>
                </a:lnTo>
                <a:lnTo>
                  <a:pt x="1623" y="299"/>
                </a:lnTo>
                <a:lnTo>
                  <a:pt x="1625" y="300"/>
                </a:lnTo>
                <a:lnTo>
                  <a:pt x="1625" y="299"/>
                </a:lnTo>
                <a:lnTo>
                  <a:pt x="1625" y="299"/>
                </a:lnTo>
                <a:lnTo>
                  <a:pt x="1626" y="298"/>
                </a:lnTo>
                <a:lnTo>
                  <a:pt x="1626" y="299"/>
                </a:lnTo>
                <a:lnTo>
                  <a:pt x="1627" y="299"/>
                </a:lnTo>
                <a:lnTo>
                  <a:pt x="1627" y="298"/>
                </a:lnTo>
                <a:lnTo>
                  <a:pt x="1627" y="298"/>
                </a:lnTo>
                <a:lnTo>
                  <a:pt x="1628" y="298"/>
                </a:lnTo>
                <a:lnTo>
                  <a:pt x="1628" y="299"/>
                </a:lnTo>
                <a:lnTo>
                  <a:pt x="1629" y="298"/>
                </a:lnTo>
                <a:lnTo>
                  <a:pt x="1629" y="298"/>
                </a:lnTo>
                <a:lnTo>
                  <a:pt x="1629" y="298"/>
                </a:lnTo>
                <a:lnTo>
                  <a:pt x="1630" y="298"/>
                </a:lnTo>
                <a:lnTo>
                  <a:pt x="1630" y="299"/>
                </a:lnTo>
                <a:lnTo>
                  <a:pt x="1631" y="300"/>
                </a:lnTo>
                <a:lnTo>
                  <a:pt x="1631" y="301"/>
                </a:lnTo>
                <a:lnTo>
                  <a:pt x="1631" y="301"/>
                </a:lnTo>
                <a:lnTo>
                  <a:pt x="1632" y="302"/>
                </a:lnTo>
                <a:lnTo>
                  <a:pt x="1632" y="301"/>
                </a:lnTo>
                <a:lnTo>
                  <a:pt x="1634" y="299"/>
                </a:lnTo>
                <a:lnTo>
                  <a:pt x="1634" y="299"/>
                </a:lnTo>
                <a:lnTo>
                  <a:pt x="1634" y="298"/>
                </a:lnTo>
                <a:lnTo>
                  <a:pt x="1635" y="298"/>
                </a:lnTo>
                <a:lnTo>
                  <a:pt x="1635" y="299"/>
                </a:lnTo>
                <a:lnTo>
                  <a:pt x="1636" y="300"/>
                </a:lnTo>
                <a:lnTo>
                  <a:pt x="1636" y="300"/>
                </a:lnTo>
                <a:lnTo>
                  <a:pt x="1637" y="299"/>
                </a:lnTo>
                <a:lnTo>
                  <a:pt x="1637" y="300"/>
                </a:lnTo>
                <a:lnTo>
                  <a:pt x="1637" y="300"/>
                </a:lnTo>
                <a:lnTo>
                  <a:pt x="1638" y="299"/>
                </a:lnTo>
                <a:lnTo>
                  <a:pt x="1638" y="299"/>
                </a:lnTo>
                <a:lnTo>
                  <a:pt x="1639" y="300"/>
                </a:lnTo>
                <a:lnTo>
                  <a:pt x="1639" y="299"/>
                </a:lnTo>
                <a:lnTo>
                  <a:pt x="1639" y="300"/>
                </a:lnTo>
                <a:lnTo>
                  <a:pt x="1640" y="301"/>
                </a:lnTo>
                <a:lnTo>
                  <a:pt x="1640" y="300"/>
                </a:lnTo>
                <a:lnTo>
                  <a:pt x="1641" y="300"/>
                </a:lnTo>
                <a:lnTo>
                  <a:pt x="1641" y="300"/>
                </a:lnTo>
                <a:lnTo>
                  <a:pt x="1641" y="300"/>
                </a:lnTo>
                <a:lnTo>
                  <a:pt x="1643" y="300"/>
                </a:lnTo>
                <a:lnTo>
                  <a:pt x="1643" y="300"/>
                </a:lnTo>
                <a:lnTo>
                  <a:pt x="1644" y="301"/>
                </a:lnTo>
                <a:lnTo>
                  <a:pt x="1644" y="301"/>
                </a:lnTo>
                <a:lnTo>
                  <a:pt x="1644" y="300"/>
                </a:lnTo>
                <a:lnTo>
                  <a:pt x="1645" y="301"/>
                </a:lnTo>
                <a:lnTo>
                  <a:pt x="1645" y="301"/>
                </a:lnTo>
                <a:lnTo>
                  <a:pt x="1646" y="301"/>
                </a:lnTo>
                <a:lnTo>
                  <a:pt x="1646" y="301"/>
                </a:lnTo>
                <a:lnTo>
                  <a:pt x="1646" y="301"/>
                </a:lnTo>
                <a:lnTo>
                  <a:pt x="1647" y="301"/>
                </a:lnTo>
                <a:lnTo>
                  <a:pt x="1647" y="300"/>
                </a:lnTo>
                <a:lnTo>
                  <a:pt x="1648" y="300"/>
                </a:lnTo>
                <a:lnTo>
                  <a:pt x="1648" y="299"/>
                </a:lnTo>
                <a:lnTo>
                  <a:pt x="1648" y="300"/>
                </a:lnTo>
                <a:lnTo>
                  <a:pt x="1649" y="299"/>
                </a:lnTo>
                <a:lnTo>
                  <a:pt x="1649" y="300"/>
                </a:lnTo>
                <a:lnTo>
                  <a:pt x="1650" y="301"/>
                </a:lnTo>
                <a:lnTo>
                  <a:pt x="1650" y="301"/>
                </a:lnTo>
                <a:lnTo>
                  <a:pt x="1652" y="301"/>
                </a:lnTo>
                <a:lnTo>
                  <a:pt x="1652" y="300"/>
                </a:lnTo>
                <a:lnTo>
                  <a:pt x="1652" y="299"/>
                </a:lnTo>
                <a:lnTo>
                  <a:pt x="1653" y="299"/>
                </a:lnTo>
                <a:lnTo>
                  <a:pt x="1653" y="299"/>
                </a:lnTo>
                <a:lnTo>
                  <a:pt x="1654" y="297"/>
                </a:lnTo>
                <a:lnTo>
                  <a:pt x="1654" y="295"/>
                </a:lnTo>
                <a:lnTo>
                  <a:pt x="1654" y="297"/>
                </a:lnTo>
                <a:lnTo>
                  <a:pt x="1655" y="298"/>
                </a:lnTo>
                <a:lnTo>
                  <a:pt x="1655" y="299"/>
                </a:lnTo>
                <a:lnTo>
                  <a:pt x="1656" y="299"/>
                </a:lnTo>
                <a:lnTo>
                  <a:pt x="1656" y="300"/>
                </a:lnTo>
                <a:lnTo>
                  <a:pt x="1656" y="301"/>
                </a:lnTo>
                <a:lnTo>
                  <a:pt x="1657" y="300"/>
                </a:lnTo>
                <a:lnTo>
                  <a:pt x="1657" y="300"/>
                </a:lnTo>
                <a:lnTo>
                  <a:pt x="1658" y="300"/>
                </a:lnTo>
                <a:lnTo>
                  <a:pt x="1658" y="300"/>
                </a:lnTo>
                <a:lnTo>
                  <a:pt x="1658" y="301"/>
                </a:lnTo>
                <a:lnTo>
                  <a:pt x="1659" y="302"/>
                </a:lnTo>
                <a:lnTo>
                  <a:pt x="1659" y="302"/>
                </a:lnTo>
                <a:lnTo>
                  <a:pt x="1660" y="303"/>
                </a:lnTo>
                <a:lnTo>
                  <a:pt x="1660" y="303"/>
                </a:lnTo>
                <a:lnTo>
                  <a:pt x="1660" y="302"/>
                </a:lnTo>
                <a:lnTo>
                  <a:pt x="1662" y="302"/>
                </a:lnTo>
                <a:lnTo>
                  <a:pt x="1662" y="301"/>
                </a:lnTo>
                <a:lnTo>
                  <a:pt x="1663" y="301"/>
                </a:lnTo>
                <a:lnTo>
                  <a:pt x="1663" y="300"/>
                </a:lnTo>
                <a:lnTo>
                  <a:pt x="1663" y="300"/>
                </a:lnTo>
                <a:lnTo>
                  <a:pt x="1664" y="299"/>
                </a:lnTo>
                <a:lnTo>
                  <a:pt x="1664" y="299"/>
                </a:lnTo>
                <a:lnTo>
                  <a:pt x="1665" y="299"/>
                </a:lnTo>
                <a:lnTo>
                  <a:pt x="1665" y="298"/>
                </a:lnTo>
                <a:lnTo>
                  <a:pt x="1666" y="299"/>
                </a:lnTo>
                <a:lnTo>
                  <a:pt x="1666" y="299"/>
                </a:lnTo>
                <a:lnTo>
                  <a:pt x="1666" y="300"/>
                </a:lnTo>
                <a:lnTo>
                  <a:pt x="1667" y="300"/>
                </a:lnTo>
                <a:lnTo>
                  <a:pt x="1667" y="301"/>
                </a:lnTo>
                <a:lnTo>
                  <a:pt x="1668" y="300"/>
                </a:lnTo>
                <a:lnTo>
                  <a:pt x="1668" y="300"/>
                </a:lnTo>
                <a:lnTo>
                  <a:pt x="1668" y="300"/>
                </a:lnTo>
                <a:lnTo>
                  <a:pt x="1669" y="300"/>
                </a:lnTo>
                <a:lnTo>
                  <a:pt x="1669" y="300"/>
                </a:lnTo>
                <a:lnTo>
                  <a:pt x="1671" y="301"/>
                </a:lnTo>
                <a:lnTo>
                  <a:pt x="1671" y="302"/>
                </a:lnTo>
                <a:lnTo>
                  <a:pt x="1671" y="302"/>
                </a:lnTo>
                <a:lnTo>
                  <a:pt x="1672" y="302"/>
                </a:lnTo>
                <a:lnTo>
                  <a:pt x="1672" y="302"/>
                </a:lnTo>
                <a:lnTo>
                  <a:pt x="1673" y="302"/>
                </a:lnTo>
                <a:lnTo>
                  <a:pt x="1673" y="301"/>
                </a:lnTo>
                <a:lnTo>
                  <a:pt x="1673" y="302"/>
                </a:lnTo>
                <a:lnTo>
                  <a:pt x="1674" y="302"/>
                </a:lnTo>
                <a:lnTo>
                  <a:pt x="1674" y="301"/>
                </a:lnTo>
                <a:lnTo>
                  <a:pt x="1675" y="301"/>
                </a:lnTo>
                <a:lnTo>
                  <a:pt x="1675" y="301"/>
                </a:lnTo>
                <a:lnTo>
                  <a:pt x="1675" y="301"/>
                </a:lnTo>
                <a:lnTo>
                  <a:pt x="1676" y="299"/>
                </a:lnTo>
                <a:lnTo>
                  <a:pt x="1676" y="299"/>
                </a:lnTo>
                <a:lnTo>
                  <a:pt x="1677" y="299"/>
                </a:lnTo>
                <a:lnTo>
                  <a:pt x="1677" y="299"/>
                </a:lnTo>
                <a:lnTo>
                  <a:pt x="1678" y="297"/>
                </a:lnTo>
                <a:lnTo>
                  <a:pt x="1678" y="298"/>
                </a:lnTo>
                <a:lnTo>
                  <a:pt x="1678" y="299"/>
                </a:lnTo>
                <a:lnTo>
                  <a:pt x="1680" y="299"/>
                </a:lnTo>
                <a:lnTo>
                  <a:pt x="1680" y="299"/>
                </a:lnTo>
                <a:lnTo>
                  <a:pt x="1681" y="299"/>
                </a:lnTo>
                <a:lnTo>
                  <a:pt x="1681" y="300"/>
                </a:lnTo>
                <a:lnTo>
                  <a:pt x="1681" y="300"/>
                </a:lnTo>
                <a:lnTo>
                  <a:pt x="1682" y="301"/>
                </a:lnTo>
                <a:lnTo>
                  <a:pt x="1682" y="301"/>
                </a:lnTo>
                <a:lnTo>
                  <a:pt x="1683" y="301"/>
                </a:lnTo>
                <a:lnTo>
                  <a:pt x="1683" y="300"/>
                </a:lnTo>
                <a:lnTo>
                  <a:pt x="1683" y="300"/>
                </a:lnTo>
                <a:lnTo>
                  <a:pt x="1684" y="299"/>
                </a:lnTo>
                <a:lnTo>
                  <a:pt x="1684" y="299"/>
                </a:lnTo>
                <a:lnTo>
                  <a:pt x="1685" y="299"/>
                </a:lnTo>
                <a:lnTo>
                  <a:pt x="1685" y="298"/>
                </a:lnTo>
                <a:lnTo>
                  <a:pt x="1685" y="298"/>
                </a:lnTo>
                <a:lnTo>
                  <a:pt x="1686" y="298"/>
                </a:lnTo>
                <a:lnTo>
                  <a:pt x="1686" y="299"/>
                </a:lnTo>
                <a:lnTo>
                  <a:pt x="1687" y="298"/>
                </a:lnTo>
                <a:lnTo>
                  <a:pt x="1687" y="297"/>
                </a:lnTo>
                <a:lnTo>
                  <a:pt x="1687" y="295"/>
                </a:lnTo>
                <a:lnTo>
                  <a:pt x="1689" y="297"/>
                </a:lnTo>
                <a:lnTo>
                  <a:pt x="1689" y="297"/>
                </a:lnTo>
                <a:lnTo>
                  <a:pt x="1690" y="295"/>
                </a:lnTo>
                <a:lnTo>
                  <a:pt x="1690" y="297"/>
                </a:lnTo>
                <a:lnTo>
                  <a:pt x="1690" y="295"/>
                </a:lnTo>
                <a:lnTo>
                  <a:pt x="1691" y="297"/>
                </a:lnTo>
                <a:lnTo>
                  <a:pt x="1691" y="298"/>
                </a:lnTo>
                <a:lnTo>
                  <a:pt x="1692" y="298"/>
                </a:lnTo>
                <a:lnTo>
                  <a:pt x="1692" y="297"/>
                </a:lnTo>
                <a:lnTo>
                  <a:pt x="1693" y="298"/>
                </a:lnTo>
                <a:lnTo>
                  <a:pt x="1693" y="297"/>
                </a:lnTo>
                <a:lnTo>
                  <a:pt x="1693" y="298"/>
                </a:lnTo>
                <a:lnTo>
                  <a:pt x="1694" y="298"/>
                </a:lnTo>
                <a:lnTo>
                  <a:pt x="1694" y="298"/>
                </a:lnTo>
                <a:lnTo>
                  <a:pt x="1695" y="298"/>
                </a:lnTo>
                <a:lnTo>
                  <a:pt x="1695" y="297"/>
                </a:lnTo>
                <a:lnTo>
                  <a:pt x="1695" y="297"/>
                </a:lnTo>
                <a:lnTo>
                  <a:pt x="1696" y="295"/>
                </a:lnTo>
                <a:lnTo>
                  <a:pt x="1696" y="293"/>
                </a:lnTo>
                <a:lnTo>
                  <a:pt x="1698" y="294"/>
                </a:lnTo>
                <a:lnTo>
                  <a:pt x="1698" y="294"/>
                </a:lnTo>
                <a:lnTo>
                  <a:pt x="1698" y="295"/>
                </a:lnTo>
                <a:lnTo>
                  <a:pt x="1699" y="295"/>
                </a:lnTo>
                <a:lnTo>
                  <a:pt x="1699" y="294"/>
                </a:lnTo>
                <a:lnTo>
                  <a:pt x="1700" y="295"/>
                </a:lnTo>
                <a:lnTo>
                  <a:pt x="1700" y="294"/>
                </a:lnTo>
                <a:lnTo>
                  <a:pt x="1700" y="294"/>
                </a:lnTo>
                <a:lnTo>
                  <a:pt x="1701" y="292"/>
                </a:lnTo>
                <a:lnTo>
                  <a:pt x="1701" y="293"/>
                </a:lnTo>
                <a:lnTo>
                  <a:pt x="1702" y="292"/>
                </a:lnTo>
                <a:lnTo>
                  <a:pt x="1702" y="292"/>
                </a:lnTo>
                <a:lnTo>
                  <a:pt x="1702" y="292"/>
                </a:lnTo>
                <a:lnTo>
                  <a:pt x="1703" y="293"/>
                </a:lnTo>
                <a:lnTo>
                  <a:pt x="1703" y="293"/>
                </a:lnTo>
                <a:lnTo>
                  <a:pt x="1704" y="293"/>
                </a:lnTo>
                <a:lnTo>
                  <a:pt x="1704" y="293"/>
                </a:lnTo>
                <a:lnTo>
                  <a:pt x="1704" y="293"/>
                </a:lnTo>
                <a:lnTo>
                  <a:pt x="1705" y="293"/>
                </a:lnTo>
                <a:lnTo>
                  <a:pt x="1705" y="294"/>
                </a:lnTo>
                <a:lnTo>
                  <a:pt x="1707" y="294"/>
                </a:lnTo>
                <a:lnTo>
                  <a:pt x="1707" y="293"/>
                </a:lnTo>
                <a:lnTo>
                  <a:pt x="1708" y="294"/>
                </a:lnTo>
                <a:lnTo>
                  <a:pt x="1708" y="295"/>
                </a:lnTo>
                <a:lnTo>
                  <a:pt x="1708" y="297"/>
                </a:lnTo>
                <a:lnTo>
                  <a:pt x="1709" y="298"/>
                </a:lnTo>
                <a:lnTo>
                  <a:pt x="1709" y="299"/>
                </a:lnTo>
                <a:lnTo>
                  <a:pt x="1710" y="300"/>
                </a:lnTo>
                <a:lnTo>
                  <a:pt x="1710" y="302"/>
                </a:lnTo>
                <a:lnTo>
                  <a:pt x="1710" y="301"/>
                </a:lnTo>
                <a:lnTo>
                  <a:pt x="1711" y="301"/>
                </a:lnTo>
                <a:lnTo>
                  <a:pt x="1711" y="302"/>
                </a:lnTo>
                <a:lnTo>
                  <a:pt x="1712" y="300"/>
                </a:lnTo>
                <a:lnTo>
                  <a:pt x="1712" y="299"/>
                </a:lnTo>
                <a:lnTo>
                  <a:pt x="1712" y="299"/>
                </a:lnTo>
                <a:lnTo>
                  <a:pt x="1713" y="298"/>
                </a:lnTo>
                <a:lnTo>
                  <a:pt x="1713" y="297"/>
                </a:lnTo>
                <a:lnTo>
                  <a:pt x="1714" y="297"/>
                </a:lnTo>
                <a:lnTo>
                  <a:pt x="1714" y="298"/>
                </a:lnTo>
                <a:lnTo>
                  <a:pt x="1714" y="298"/>
                </a:lnTo>
                <a:lnTo>
                  <a:pt x="1716" y="299"/>
                </a:lnTo>
                <a:lnTo>
                  <a:pt x="1716" y="299"/>
                </a:lnTo>
                <a:lnTo>
                  <a:pt x="1717" y="300"/>
                </a:lnTo>
                <a:lnTo>
                  <a:pt x="1717" y="300"/>
                </a:lnTo>
                <a:lnTo>
                  <a:pt x="1717" y="300"/>
                </a:lnTo>
                <a:lnTo>
                  <a:pt x="1718" y="299"/>
                </a:lnTo>
                <a:lnTo>
                  <a:pt x="1718" y="299"/>
                </a:lnTo>
                <a:lnTo>
                  <a:pt x="1719" y="298"/>
                </a:lnTo>
                <a:lnTo>
                  <a:pt x="1719" y="299"/>
                </a:lnTo>
                <a:lnTo>
                  <a:pt x="1719" y="298"/>
                </a:lnTo>
                <a:lnTo>
                  <a:pt x="1720" y="298"/>
                </a:lnTo>
                <a:lnTo>
                  <a:pt x="1720" y="299"/>
                </a:lnTo>
                <a:lnTo>
                  <a:pt x="1721" y="300"/>
                </a:lnTo>
                <a:lnTo>
                  <a:pt x="1721" y="299"/>
                </a:lnTo>
                <a:lnTo>
                  <a:pt x="1722" y="299"/>
                </a:lnTo>
                <a:lnTo>
                  <a:pt x="1722" y="299"/>
                </a:lnTo>
                <a:lnTo>
                  <a:pt x="1722" y="300"/>
                </a:lnTo>
                <a:lnTo>
                  <a:pt x="1723" y="299"/>
                </a:lnTo>
                <a:lnTo>
                  <a:pt x="1723" y="300"/>
                </a:lnTo>
                <a:lnTo>
                  <a:pt x="1725" y="300"/>
                </a:lnTo>
                <a:lnTo>
                  <a:pt x="1725" y="300"/>
                </a:lnTo>
                <a:lnTo>
                  <a:pt x="1725" y="301"/>
                </a:lnTo>
                <a:lnTo>
                  <a:pt x="1726" y="300"/>
                </a:lnTo>
                <a:lnTo>
                  <a:pt x="1726" y="300"/>
                </a:lnTo>
                <a:lnTo>
                  <a:pt x="1727" y="300"/>
                </a:lnTo>
                <a:lnTo>
                  <a:pt x="1727" y="301"/>
                </a:lnTo>
                <a:lnTo>
                  <a:pt x="1727" y="301"/>
                </a:lnTo>
                <a:lnTo>
                  <a:pt x="1728" y="301"/>
                </a:lnTo>
                <a:lnTo>
                  <a:pt x="1728" y="302"/>
                </a:lnTo>
                <a:lnTo>
                  <a:pt x="1729" y="301"/>
                </a:lnTo>
                <a:lnTo>
                  <a:pt x="1729" y="299"/>
                </a:lnTo>
                <a:lnTo>
                  <a:pt x="1729" y="299"/>
                </a:lnTo>
                <a:lnTo>
                  <a:pt x="1730" y="298"/>
                </a:lnTo>
                <a:lnTo>
                  <a:pt x="1730" y="299"/>
                </a:lnTo>
                <a:lnTo>
                  <a:pt x="1731" y="301"/>
                </a:lnTo>
                <a:lnTo>
                  <a:pt x="1731" y="301"/>
                </a:lnTo>
                <a:lnTo>
                  <a:pt x="1731" y="303"/>
                </a:lnTo>
                <a:lnTo>
                  <a:pt x="1732" y="304"/>
                </a:lnTo>
                <a:lnTo>
                  <a:pt x="1732" y="304"/>
                </a:lnTo>
                <a:lnTo>
                  <a:pt x="1734" y="303"/>
                </a:lnTo>
                <a:lnTo>
                  <a:pt x="1734" y="303"/>
                </a:lnTo>
                <a:lnTo>
                  <a:pt x="1734" y="303"/>
                </a:lnTo>
                <a:lnTo>
                  <a:pt x="1735" y="303"/>
                </a:lnTo>
                <a:lnTo>
                  <a:pt x="1735" y="303"/>
                </a:lnTo>
                <a:lnTo>
                  <a:pt x="1736" y="304"/>
                </a:lnTo>
                <a:lnTo>
                  <a:pt x="1736" y="306"/>
                </a:lnTo>
                <a:lnTo>
                  <a:pt x="1737" y="307"/>
                </a:lnTo>
                <a:lnTo>
                  <a:pt x="1737" y="306"/>
                </a:lnTo>
                <a:lnTo>
                  <a:pt x="1737" y="304"/>
                </a:lnTo>
                <a:lnTo>
                  <a:pt x="1738" y="303"/>
                </a:lnTo>
                <a:lnTo>
                  <a:pt x="1738" y="303"/>
                </a:lnTo>
                <a:lnTo>
                  <a:pt x="1739" y="302"/>
                </a:lnTo>
                <a:lnTo>
                  <a:pt x="1739" y="301"/>
                </a:lnTo>
                <a:lnTo>
                  <a:pt x="1739" y="301"/>
                </a:lnTo>
                <a:lnTo>
                  <a:pt x="1740" y="301"/>
                </a:lnTo>
                <a:lnTo>
                  <a:pt x="1740" y="302"/>
                </a:lnTo>
                <a:lnTo>
                  <a:pt x="1741" y="301"/>
                </a:lnTo>
                <a:lnTo>
                  <a:pt x="1741" y="301"/>
                </a:lnTo>
                <a:lnTo>
                  <a:pt x="1741" y="302"/>
                </a:lnTo>
                <a:lnTo>
                  <a:pt x="1743" y="301"/>
                </a:lnTo>
                <a:lnTo>
                  <a:pt x="1743" y="301"/>
                </a:lnTo>
                <a:lnTo>
                  <a:pt x="1744" y="300"/>
                </a:lnTo>
                <a:lnTo>
                  <a:pt x="1744" y="301"/>
                </a:lnTo>
                <a:lnTo>
                  <a:pt x="1744" y="301"/>
                </a:lnTo>
                <a:lnTo>
                  <a:pt x="1745" y="302"/>
                </a:lnTo>
                <a:lnTo>
                  <a:pt x="1745" y="303"/>
                </a:lnTo>
                <a:lnTo>
                  <a:pt x="1746" y="303"/>
                </a:lnTo>
                <a:lnTo>
                  <a:pt x="1746" y="303"/>
                </a:lnTo>
                <a:lnTo>
                  <a:pt x="1746" y="304"/>
                </a:lnTo>
                <a:lnTo>
                  <a:pt x="1747" y="303"/>
                </a:lnTo>
                <a:lnTo>
                  <a:pt x="1747" y="303"/>
                </a:lnTo>
                <a:lnTo>
                  <a:pt x="1748" y="302"/>
                </a:lnTo>
                <a:lnTo>
                  <a:pt x="1748" y="301"/>
                </a:lnTo>
                <a:lnTo>
                  <a:pt x="1749" y="302"/>
                </a:lnTo>
                <a:lnTo>
                  <a:pt x="1749" y="303"/>
                </a:lnTo>
                <a:lnTo>
                  <a:pt x="1749" y="302"/>
                </a:lnTo>
                <a:lnTo>
                  <a:pt x="1750" y="302"/>
                </a:lnTo>
                <a:lnTo>
                  <a:pt x="1750" y="302"/>
                </a:lnTo>
                <a:lnTo>
                  <a:pt x="1752" y="302"/>
                </a:lnTo>
                <a:lnTo>
                  <a:pt x="1752" y="302"/>
                </a:lnTo>
                <a:lnTo>
                  <a:pt x="1752" y="302"/>
                </a:lnTo>
                <a:lnTo>
                  <a:pt x="1753" y="300"/>
                </a:lnTo>
                <a:lnTo>
                  <a:pt x="1753" y="299"/>
                </a:lnTo>
                <a:lnTo>
                  <a:pt x="1754" y="299"/>
                </a:lnTo>
                <a:lnTo>
                  <a:pt x="1754" y="299"/>
                </a:lnTo>
                <a:lnTo>
                  <a:pt x="1754" y="298"/>
                </a:lnTo>
                <a:lnTo>
                  <a:pt x="1755" y="299"/>
                </a:lnTo>
                <a:lnTo>
                  <a:pt x="1755" y="300"/>
                </a:lnTo>
                <a:lnTo>
                  <a:pt x="1756" y="301"/>
                </a:lnTo>
                <a:lnTo>
                  <a:pt x="1756" y="301"/>
                </a:lnTo>
                <a:lnTo>
                  <a:pt x="1756" y="301"/>
                </a:lnTo>
                <a:lnTo>
                  <a:pt x="1757" y="301"/>
                </a:lnTo>
                <a:lnTo>
                  <a:pt x="1757" y="303"/>
                </a:lnTo>
                <a:lnTo>
                  <a:pt x="1758" y="303"/>
                </a:lnTo>
                <a:lnTo>
                  <a:pt x="1758" y="302"/>
                </a:lnTo>
                <a:lnTo>
                  <a:pt x="1758" y="302"/>
                </a:lnTo>
                <a:lnTo>
                  <a:pt x="1759" y="300"/>
                </a:lnTo>
                <a:lnTo>
                  <a:pt x="1759" y="300"/>
                </a:lnTo>
                <a:lnTo>
                  <a:pt x="1761" y="300"/>
                </a:lnTo>
                <a:lnTo>
                  <a:pt x="1761" y="301"/>
                </a:lnTo>
                <a:lnTo>
                  <a:pt x="1761" y="300"/>
                </a:lnTo>
                <a:lnTo>
                  <a:pt x="1762" y="300"/>
                </a:lnTo>
                <a:lnTo>
                  <a:pt x="1762" y="302"/>
                </a:lnTo>
                <a:lnTo>
                  <a:pt x="1763" y="301"/>
                </a:lnTo>
                <a:lnTo>
                  <a:pt x="1763" y="303"/>
                </a:lnTo>
                <a:lnTo>
                  <a:pt x="1764" y="302"/>
                </a:lnTo>
                <a:lnTo>
                  <a:pt x="1764" y="302"/>
                </a:lnTo>
                <a:lnTo>
                  <a:pt x="1764" y="303"/>
                </a:lnTo>
                <a:lnTo>
                  <a:pt x="1765" y="303"/>
                </a:lnTo>
                <a:lnTo>
                  <a:pt x="1765" y="303"/>
                </a:lnTo>
                <a:lnTo>
                  <a:pt x="1766" y="303"/>
                </a:lnTo>
                <a:lnTo>
                  <a:pt x="1766" y="304"/>
                </a:lnTo>
                <a:lnTo>
                  <a:pt x="1766" y="304"/>
                </a:lnTo>
                <a:lnTo>
                  <a:pt x="1767" y="304"/>
                </a:lnTo>
                <a:lnTo>
                  <a:pt x="1767" y="302"/>
                </a:lnTo>
                <a:lnTo>
                  <a:pt x="1768" y="303"/>
                </a:lnTo>
                <a:lnTo>
                  <a:pt x="1768" y="303"/>
                </a:lnTo>
                <a:lnTo>
                  <a:pt x="1768" y="303"/>
                </a:lnTo>
                <a:lnTo>
                  <a:pt x="1770" y="302"/>
                </a:lnTo>
                <a:lnTo>
                  <a:pt x="1770" y="301"/>
                </a:lnTo>
                <a:lnTo>
                  <a:pt x="1771" y="302"/>
                </a:lnTo>
                <a:lnTo>
                  <a:pt x="1771" y="300"/>
                </a:lnTo>
                <a:lnTo>
                  <a:pt x="1771" y="302"/>
                </a:lnTo>
                <a:lnTo>
                  <a:pt x="1772" y="301"/>
                </a:lnTo>
                <a:lnTo>
                  <a:pt x="1772" y="302"/>
                </a:lnTo>
                <a:lnTo>
                  <a:pt x="1773" y="303"/>
                </a:lnTo>
                <a:lnTo>
                  <a:pt x="1773" y="303"/>
                </a:lnTo>
                <a:lnTo>
                  <a:pt x="1773" y="303"/>
                </a:lnTo>
                <a:lnTo>
                  <a:pt x="1774" y="302"/>
                </a:lnTo>
                <a:lnTo>
                  <a:pt x="1774" y="302"/>
                </a:lnTo>
                <a:lnTo>
                  <a:pt x="1775" y="302"/>
                </a:lnTo>
                <a:lnTo>
                  <a:pt x="1775" y="303"/>
                </a:lnTo>
                <a:lnTo>
                  <a:pt x="1775" y="303"/>
                </a:lnTo>
                <a:lnTo>
                  <a:pt x="1776" y="303"/>
                </a:lnTo>
                <a:lnTo>
                  <a:pt x="1776" y="302"/>
                </a:lnTo>
                <a:lnTo>
                  <a:pt x="1777" y="301"/>
                </a:lnTo>
                <a:lnTo>
                  <a:pt x="1777" y="301"/>
                </a:lnTo>
                <a:lnTo>
                  <a:pt x="1779" y="301"/>
                </a:lnTo>
                <a:lnTo>
                  <a:pt x="1779" y="301"/>
                </a:lnTo>
                <a:lnTo>
                  <a:pt x="1779" y="301"/>
                </a:lnTo>
                <a:lnTo>
                  <a:pt x="1780" y="301"/>
                </a:lnTo>
                <a:lnTo>
                  <a:pt x="1780" y="300"/>
                </a:lnTo>
                <a:lnTo>
                  <a:pt x="1781" y="301"/>
                </a:lnTo>
                <a:lnTo>
                  <a:pt x="1781" y="301"/>
                </a:lnTo>
                <a:lnTo>
                  <a:pt x="1781" y="302"/>
                </a:lnTo>
                <a:lnTo>
                  <a:pt x="1782" y="302"/>
                </a:lnTo>
                <a:lnTo>
                  <a:pt x="1782" y="303"/>
                </a:lnTo>
                <a:lnTo>
                  <a:pt x="1783" y="304"/>
                </a:lnTo>
                <a:lnTo>
                  <a:pt x="1783" y="304"/>
                </a:lnTo>
                <a:lnTo>
                  <a:pt x="1783" y="304"/>
                </a:lnTo>
                <a:lnTo>
                  <a:pt x="1784" y="304"/>
                </a:lnTo>
                <a:lnTo>
                  <a:pt x="1784" y="304"/>
                </a:lnTo>
                <a:lnTo>
                  <a:pt x="1785" y="304"/>
                </a:lnTo>
                <a:lnTo>
                  <a:pt x="1785" y="303"/>
                </a:lnTo>
                <a:lnTo>
                  <a:pt x="1785" y="304"/>
                </a:lnTo>
                <a:lnTo>
                  <a:pt x="1786" y="304"/>
                </a:lnTo>
                <a:lnTo>
                  <a:pt x="1786" y="304"/>
                </a:lnTo>
                <a:lnTo>
                  <a:pt x="1788" y="304"/>
                </a:lnTo>
                <a:lnTo>
                  <a:pt x="1788" y="303"/>
                </a:lnTo>
                <a:lnTo>
                  <a:pt x="1788" y="303"/>
                </a:lnTo>
                <a:lnTo>
                  <a:pt x="1789" y="303"/>
                </a:lnTo>
                <a:lnTo>
                  <a:pt x="1789" y="304"/>
                </a:lnTo>
                <a:lnTo>
                  <a:pt x="1790" y="302"/>
                </a:lnTo>
                <a:lnTo>
                  <a:pt x="1790" y="302"/>
                </a:lnTo>
                <a:lnTo>
                  <a:pt x="1790" y="302"/>
                </a:lnTo>
                <a:lnTo>
                  <a:pt x="1791" y="301"/>
                </a:lnTo>
                <a:lnTo>
                  <a:pt x="1791" y="301"/>
                </a:lnTo>
                <a:lnTo>
                  <a:pt x="1792" y="302"/>
                </a:lnTo>
                <a:lnTo>
                  <a:pt x="1792" y="303"/>
                </a:lnTo>
                <a:lnTo>
                  <a:pt x="1793" y="303"/>
                </a:lnTo>
                <a:lnTo>
                  <a:pt x="1793" y="303"/>
                </a:lnTo>
                <a:lnTo>
                  <a:pt x="1793" y="304"/>
                </a:lnTo>
                <a:lnTo>
                  <a:pt x="1794" y="306"/>
                </a:lnTo>
                <a:lnTo>
                  <a:pt x="1794" y="306"/>
                </a:lnTo>
                <a:lnTo>
                  <a:pt x="1795" y="307"/>
                </a:lnTo>
                <a:lnTo>
                  <a:pt x="1795" y="308"/>
                </a:lnTo>
                <a:lnTo>
                  <a:pt x="1795" y="308"/>
                </a:lnTo>
                <a:lnTo>
                  <a:pt x="1797" y="307"/>
                </a:lnTo>
                <a:lnTo>
                  <a:pt x="1797" y="306"/>
                </a:lnTo>
                <a:lnTo>
                  <a:pt x="1798" y="306"/>
                </a:lnTo>
                <a:lnTo>
                  <a:pt x="1798" y="304"/>
                </a:lnTo>
                <a:lnTo>
                  <a:pt x="1798" y="303"/>
                </a:lnTo>
                <a:lnTo>
                  <a:pt x="1799" y="303"/>
                </a:lnTo>
                <a:lnTo>
                  <a:pt x="1799" y="301"/>
                </a:lnTo>
                <a:lnTo>
                  <a:pt x="1800" y="300"/>
                </a:lnTo>
                <a:lnTo>
                  <a:pt x="1800" y="300"/>
                </a:lnTo>
                <a:lnTo>
                  <a:pt x="1800" y="302"/>
                </a:lnTo>
                <a:lnTo>
                  <a:pt x="1801" y="304"/>
                </a:lnTo>
                <a:lnTo>
                  <a:pt x="1801" y="306"/>
                </a:lnTo>
                <a:lnTo>
                  <a:pt x="1802" y="307"/>
                </a:lnTo>
                <a:lnTo>
                  <a:pt x="1802" y="306"/>
                </a:lnTo>
                <a:lnTo>
                  <a:pt x="1802" y="306"/>
                </a:lnTo>
                <a:lnTo>
                  <a:pt x="1803" y="304"/>
                </a:lnTo>
                <a:lnTo>
                  <a:pt x="1803" y="306"/>
                </a:lnTo>
                <a:lnTo>
                  <a:pt x="1804" y="304"/>
                </a:lnTo>
                <a:lnTo>
                  <a:pt x="1804" y="304"/>
                </a:lnTo>
                <a:lnTo>
                  <a:pt x="1806" y="303"/>
                </a:lnTo>
                <a:lnTo>
                  <a:pt x="1806" y="303"/>
                </a:lnTo>
                <a:lnTo>
                  <a:pt x="1806" y="302"/>
                </a:lnTo>
                <a:lnTo>
                  <a:pt x="1807" y="301"/>
                </a:lnTo>
                <a:lnTo>
                  <a:pt x="1807" y="301"/>
                </a:lnTo>
                <a:lnTo>
                  <a:pt x="1808" y="300"/>
                </a:lnTo>
                <a:lnTo>
                  <a:pt x="1808" y="300"/>
                </a:lnTo>
                <a:lnTo>
                  <a:pt x="1808" y="301"/>
                </a:lnTo>
                <a:lnTo>
                  <a:pt x="1809" y="302"/>
                </a:lnTo>
                <a:lnTo>
                  <a:pt x="1809" y="302"/>
                </a:lnTo>
                <a:lnTo>
                  <a:pt x="1810" y="304"/>
                </a:lnTo>
                <a:lnTo>
                  <a:pt x="1810" y="306"/>
                </a:lnTo>
                <a:lnTo>
                  <a:pt x="1810" y="307"/>
                </a:lnTo>
                <a:lnTo>
                  <a:pt x="1811" y="306"/>
                </a:lnTo>
                <a:lnTo>
                  <a:pt x="1811" y="304"/>
                </a:lnTo>
                <a:lnTo>
                  <a:pt x="1812" y="303"/>
                </a:lnTo>
                <a:lnTo>
                  <a:pt x="1812" y="304"/>
                </a:lnTo>
                <a:lnTo>
                  <a:pt x="1812" y="304"/>
                </a:lnTo>
                <a:lnTo>
                  <a:pt x="1813" y="304"/>
                </a:lnTo>
                <a:lnTo>
                  <a:pt x="1813" y="306"/>
                </a:lnTo>
                <a:lnTo>
                  <a:pt x="1815" y="306"/>
                </a:lnTo>
                <a:lnTo>
                  <a:pt x="1815" y="307"/>
                </a:lnTo>
                <a:lnTo>
                  <a:pt x="1815" y="307"/>
                </a:lnTo>
                <a:lnTo>
                  <a:pt x="1816" y="306"/>
                </a:lnTo>
                <a:lnTo>
                  <a:pt x="1816" y="306"/>
                </a:lnTo>
                <a:lnTo>
                  <a:pt x="1817" y="304"/>
                </a:lnTo>
                <a:lnTo>
                  <a:pt x="1817" y="304"/>
                </a:lnTo>
                <a:lnTo>
                  <a:pt x="1817" y="303"/>
                </a:lnTo>
                <a:lnTo>
                  <a:pt x="1818" y="303"/>
                </a:lnTo>
                <a:lnTo>
                  <a:pt x="1818" y="302"/>
                </a:lnTo>
                <a:lnTo>
                  <a:pt x="1819" y="302"/>
                </a:lnTo>
                <a:lnTo>
                  <a:pt x="1819" y="301"/>
                </a:lnTo>
                <a:lnTo>
                  <a:pt x="1820" y="302"/>
                </a:lnTo>
                <a:lnTo>
                  <a:pt x="1820" y="303"/>
                </a:lnTo>
                <a:lnTo>
                  <a:pt x="1820" y="303"/>
                </a:lnTo>
                <a:lnTo>
                  <a:pt x="1821" y="303"/>
                </a:lnTo>
                <a:lnTo>
                  <a:pt x="1821" y="304"/>
                </a:lnTo>
                <a:lnTo>
                  <a:pt x="1822" y="306"/>
                </a:lnTo>
                <a:lnTo>
                  <a:pt x="1822" y="307"/>
                </a:lnTo>
                <a:lnTo>
                  <a:pt x="1822" y="306"/>
                </a:lnTo>
                <a:lnTo>
                  <a:pt x="1824" y="306"/>
                </a:lnTo>
                <a:lnTo>
                  <a:pt x="1824" y="306"/>
                </a:lnTo>
                <a:lnTo>
                  <a:pt x="1825" y="307"/>
                </a:lnTo>
                <a:lnTo>
                  <a:pt x="1825" y="307"/>
                </a:lnTo>
                <a:lnTo>
                  <a:pt x="1825" y="308"/>
                </a:lnTo>
                <a:lnTo>
                  <a:pt x="1826" y="308"/>
                </a:lnTo>
                <a:lnTo>
                  <a:pt x="1826" y="308"/>
                </a:lnTo>
                <a:lnTo>
                  <a:pt x="1827" y="307"/>
                </a:lnTo>
                <a:lnTo>
                  <a:pt x="1827" y="308"/>
                </a:lnTo>
                <a:lnTo>
                  <a:pt x="1827" y="309"/>
                </a:lnTo>
                <a:lnTo>
                  <a:pt x="1828" y="309"/>
                </a:lnTo>
                <a:lnTo>
                  <a:pt x="1828" y="311"/>
                </a:lnTo>
                <a:lnTo>
                  <a:pt x="1829" y="310"/>
                </a:lnTo>
                <a:lnTo>
                  <a:pt x="1829" y="310"/>
                </a:lnTo>
                <a:lnTo>
                  <a:pt x="1829" y="309"/>
                </a:lnTo>
                <a:lnTo>
                  <a:pt x="1830" y="309"/>
                </a:lnTo>
                <a:lnTo>
                  <a:pt x="1830" y="309"/>
                </a:lnTo>
                <a:lnTo>
                  <a:pt x="1831" y="308"/>
                </a:lnTo>
                <a:lnTo>
                  <a:pt x="1831" y="307"/>
                </a:lnTo>
                <a:lnTo>
                  <a:pt x="1831" y="307"/>
                </a:lnTo>
                <a:lnTo>
                  <a:pt x="1833" y="308"/>
                </a:lnTo>
                <a:lnTo>
                  <a:pt x="1833" y="308"/>
                </a:lnTo>
                <a:lnTo>
                  <a:pt x="1834" y="309"/>
                </a:lnTo>
                <a:lnTo>
                  <a:pt x="1834" y="308"/>
                </a:lnTo>
                <a:lnTo>
                  <a:pt x="1835" y="309"/>
                </a:lnTo>
                <a:lnTo>
                  <a:pt x="1835" y="309"/>
                </a:lnTo>
                <a:lnTo>
                  <a:pt x="1835" y="308"/>
                </a:lnTo>
                <a:lnTo>
                  <a:pt x="1836" y="309"/>
                </a:lnTo>
                <a:lnTo>
                  <a:pt x="1836" y="309"/>
                </a:lnTo>
                <a:lnTo>
                  <a:pt x="1837" y="311"/>
                </a:lnTo>
                <a:lnTo>
                  <a:pt x="1837" y="312"/>
                </a:lnTo>
                <a:lnTo>
                  <a:pt x="1837" y="311"/>
                </a:lnTo>
                <a:lnTo>
                  <a:pt x="1838" y="311"/>
                </a:lnTo>
                <a:lnTo>
                  <a:pt x="1838" y="311"/>
                </a:lnTo>
                <a:lnTo>
                  <a:pt x="1839" y="312"/>
                </a:lnTo>
                <a:lnTo>
                  <a:pt x="1839" y="312"/>
                </a:lnTo>
                <a:lnTo>
                  <a:pt x="1839" y="312"/>
                </a:lnTo>
                <a:lnTo>
                  <a:pt x="1840" y="311"/>
                </a:lnTo>
                <a:lnTo>
                  <a:pt x="1840" y="310"/>
                </a:lnTo>
                <a:lnTo>
                  <a:pt x="1842" y="309"/>
                </a:lnTo>
                <a:lnTo>
                  <a:pt x="1842" y="309"/>
                </a:lnTo>
                <a:lnTo>
                  <a:pt x="1842" y="309"/>
                </a:lnTo>
                <a:lnTo>
                  <a:pt x="1843" y="308"/>
                </a:lnTo>
                <a:lnTo>
                  <a:pt x="1843" y="308"/>
                </a:lnTo>
                <a:lnTo>
                  <a:pt x="1844" y="307"/>
                </a:lnTo>
                <a:lnTo>
                  <a:pt x="1844" y="308"/>
                </a:lnTo>
                <a:lnTo>
                  <a:pt x="1844" y="308"/>
                </a:lnTo>
                <a:lnTo>
                  <a:pt x="1845" y="308"/>
                </a:lnTo>
                <a:lnTo>
                  <a:pt x="1845" y="307"/>
                </a:lnTo>
                <a:lnTo>
                  <a:pt x="1846" y="307"/>
                </a:lnTo>
                <a:lnTo>
                  <a:pt x="1846" y="306"/>
                </a:lnTo>
                <a:lnTo>
                  <a:pt x="1846" y="307"/>
                </a:lnTo>
                <a:lnTo>
                  <a:pt x="1847" y="306"/>
                </a:lnTo>
                <a:lnTo>
                  <a:pt x="1847" y="307"/>
                </a:lnTo>
                <a:lnTo>
                  <a:pt x="1848" y="306"/>
                </a:lnTo>
                <a:lnTo>
                  <a:pt x="1848" y="306"/>
                </a:lnTo>
                <a:lnTo>
                  <a:pt x="1849" y="308"/>
                </a:lnTo>
                <a:lnTo>
                  <a:pt x="1849" y="308"/>
                </a:lnTo>
                <a:lnTo>
                  <a:pt x="1849" y="308"/>
                </a:lnTo>
                <a:lnTo>
                  <a:pt x="1851" y="308"/>
                </a:lnTo>
                <a:lnTo>
                  <a:pt x="1851" y="309"/>
                </a:lnTo>
                <a:lnTo>
                  <a:pt x="1852" y="308"/>
                </a:lnTo>
                <a:lnTo>
                  <a:pt x="1852" y="308"/>
                </a:lnTo>
                <a:lnTo>
                  <a:pt x="1852" y="307"/>
                </a:lnTo>
                <a:lnTo>
                  <a:pt x="1853" y="307"/>
                </a:lnTo>
                <a:lnTo>
                  <a:pt x="1853" y="307"/>
                </a:lnTo>
                <a:lnTo>
                  <a:pt x="1854" y="304"/>
                </a:lnTo>
                <a:lnTo>
                  <a:pt x="1854" y="304"/>
                </a:lnTo>
                <a:lnTo>
                  <a:pt x="1854" y="302"/>
                </a:lnTo>
                <a:lnTo>
                  <a:pt x="1855" y="301"/>
                </a:lnTo>
                <a:lnTo>
                  <a:pt x="1855" y="301"/>
                </a:lnTo>
                <a:lnTo>
                  <a:pt x="1856" y="301"/>
                </a:lnTo>
                <a:lnTo>
                  <a:pt x="1856" y="301"/>
                </a:lnTo>
                <a:lnTo>
                  <a:pt x="1856" y="301"/>
                </a:lnTo>
                <a:lnTo>
                  <a:pt x="1857" y="301"/>
                </a:lnTo>
                <a:lnTo>
                  <a:pt x="1857" y="302"/>
                </a:lnTo>
                <a:lnTo>
                  <a:pt x="1858" y="302"/>
                </a:lnTo>
                <a:lnTo>
                  <a:pt x="1858" y="301"/>
                </a:lnTo>
                <a:lnTo>
                  <a:pt x="1858" y="301"/>
                </a:lnTo>
                <a:lnTo>
                  <a:pt x="1860" y="302"/>
                </a:lnTo>
                <a:lnTo>
                  <a:pt x="1860" y="303"/>
                </a:lnTo>
                <a:lnTo>
                  <a:pt x="1861" y="303"/>
                </a:lnTo>
                <a:lnTo>
                  <a:pt x="1861" y="303"/>
                </a:lnTo>
                <a:lnTo>
                  <a:pt x="1861" y="304"/>
                </a:lnTo>
                <a:lnTo>
                  <a:pt x="1862" y="304"/>
                </a:lnTo>
                <a:lnTo>
                  <a:pt x="1862" y="306"/>
                </a:lnTo>
                <a:lnTo>
                  <a:pt x="1863" y="304"/>
                </a:lnTo>
                <a:lnTo>
                  <a:pt x="1863" y="304"/>
                </a:lnTo>
                <a:lnTo>
                  <a:pt x="1864" y="303"/>
                </a:lnTo>
                <a:lnTo>
                  <a:pt x="1864" y="302"/>
                </a:lnTo>
                <a:lnTo>
                  <a:pt x="1864" y="303"/>
                </a:lnTo>
                <a:lnTo>
                  <a:pt x="1865" y="302"/>
                </a:lnTo>
                <a:lnTo>
                  <a:pt x="1865" y="302"/>
                </a:lnTo>
                <a:lnTo>
                  <a:pt x="1866" y="301"/>
                </a:lnTo>
                <a:lnTo>
                  <a:pt x="1866" y="301"/>
                </a:lnTo>
                <a:lnTo>
                  <a:pt x="1866" y="301"/>
                </a:lnTo>
                <a:lnTo>
                  <a:pt x="1867" y="301"/>
                </a:lnTo>
                <a:lnTo>
                  <a:pt x="1867" y="300"/>
                </a:lnTo>
                <a:lnTo>
                  <a:pt x="1869" y="300"/>
                </a:lnTo>
                <a:lnTo>
                  <a:pt x="1869" y="298"/>
                </a:lnTo>
                <a:lnTo>
                  <a:pt x="1869" y="299"/>
                </a:lnTo>
                <a:lnTo>
                  <a:pt x="1870" y="299"/>
                </a:lnTo>
                <a:lnTo>
                  <a:pt x="1870" y="300"/>
                </a:lnTo>
                <a:lnTo>
                  <a:pt x="1871" y="300"/>
                </a:lnTo>
                <a:lnTo>
                  <a:pt x="1871" y="300"/>
                </a:lnTo>
                <a:lnTo>
                  <a:pt x="1871" y="301"/>
                </a:lnTo>
                <a:lnTo>
                  <a:pt x="1872" y="299"/>
                </a:lnTo>
                <a:lnTo>
                  <a:pt x="1872" y="300"/>
                </a:lnTo>
                <a:lnTo>
                  <a:pt x="1873" y="300"/>
                </a:lnTo>
                <a:lnTo>
                  <a:pt x="1873" y="300"/>
                </a:lnTo>
                <a:lnTo>
                  <a:pt x="1873" y="300"/>
                </a:lnTo>
                <a:lnTo>
                  <a:pt x="1874" y="299"/>
                </a:lnTo>
                <a:lnTo>
                  <a:pt x="1874" y="299"/>
                </a:lnTo>
                <a:lnTo>
                  <a:pt x="1875" y="299"/>
                </a:lnTo>
                <a:lnTo>
                  <a:pt x="1875" y="299"/>
                </a:lnTo>
                <a:lnTo>
                  <a:pt x="1876" y="299"/>
                </a:lnTo>
                <a:lnTo>
                  <a:pt x="1876" y="300"/>
                </a:lnTo>
                <a:lnTo>
                  <a:pt x="1876" y="301"/>
                </a:lnTo>
                <a:lnTo>
                  <a:pt x="1878" y="302"/>
                </a:lnTo>
                <a:lnTo>
                  <a:pt x="1878" y="303"/>
                </a:lnTo>
                <a:lnTo>
                  <a:pt x="1879" y="303"/>
                </a:lnTo>
                <a:lnTo>
                  <a:pt x="1879" y="302"/>
                </a:lnTo>
                <a:lnTo>
                  <a:pt x="1879" y="302"/>
                </a:lnTo>
                <a:lnTo>
                  <a:pt x="1880" y="302"/>
                </a:lnTo>
                <a:lnTo>
                  <a:pt x="1880" y="302"/>
                </a:lnTo>
                <a:lnTo>
                  <a:pt x="1881" y="302"/>
                </a:lnTo>
                <a:lnTo>
                  <a:pt x="1881" y="302"/>
                </a:lnTo>
                <a:lnTo>
                  <a:pt x="1881" y="303"/>
                </a:lnTo>
                <a:lnTo>
                  <a:pt x="1882" y="304"/>
                </a:lnTo>
                <a:lnTo>
                  <a:pt x="1882" y="304"/>
                </a:lnTo>
                <a:lnTo>
                  <a:pt x="1883" y="304"/>
                </a:lnTo>
                <a:lnTo>
                  <a:pt x="1883" y="303"/>
                </a:lnTo>
                <a:lnTo>
                  <a:pt x="1883" y="303"/>
                </a:lnTo>
                <a:lnTo>
                  <a:pt x="1884" y="303"/>
                </a:lnTo>
                <a:lnTo>
                  <a:pt x="1884" y="302"/>
                </a:lnTo>
                <a:lnTo>
                  <a:pt x="1885" y="301"/>
                </a:lnTo>
                <a:lnTo>
                  <a:pt x="1885" y="302"/>
                </a:lnTo>
                <a:lnTo>
                  <a:pt x="1885" y="302"/>
                </a:lnTo>
                <a:lnTo>
                  <a:pt x="1887" y="302"/>
                </a:lnTo>
                <a:lnTo>
                  <a:pt x="1887" y="301"/>
                </a:lnTo>
                <a:lnTo>
                  <a:pt x="1888" y="300"/>
                </a:lnTo>
                <a:lnTo>
                  <a:pt x="1888" y="299"/>
                </a:lnTo>
                <a:lnTo>
                  <a:pt x="1888" y="299"/>
                </a:lnTo>
                <a:lnTo>
                  <a:pt x="1889" y="299"/>
                </a:lnTo>
                <a:lnTo>
                  <a:pt x="1889" y="301"/>
                </a:lnTo>
                <a:lnTo>
                  <a:pt x="1890" y="301"/>
                </a:lnTo>
                <a:lnTo>
                  <a:pt x="1890" y="301"/>
                </a:lnTo>
                <a:lnTo>
                  <a:pt x="1891" y="301"/>
                </a:lnTo>
                <a:lnTo>
                  <a:pt x="1891" y="301"/>
                </a:lnTo>
                <a:lnTo>
                  <a:pt x="1891" y="302"/>
                </a:lnTo>
                <a:lnTo>
                  <a:pt x="1892" y="302"/>
                </a:lnTo>
                <a:lnTo>
                  <a:pt x="1892" y="302"/>
                </a:lnTo>
                <a:lnTo>
                  <a:pt x="1893" y="302"/>
                </a:lnTo>
                <a:lnTo>
                  <a:pt x="1893" y="303"/>
                </a:lnTo>
                <a:lnTo>
                  <a:pt x="1893" y="302"/>
                </a:lnTo>
                <a:lnTo>
                  <a:pt x="1894" y="301"/>
                </a:lnTo>
                <a:lnTo>
                  <a:pt x="1894" y="301"/>
                </a:lnTo>
                <a:lnTo>
                  <a:pt x="1896" y="299"/>
                </a:lnTo>
                <a:lnTo>
                  <a:pt x="1896" y="298"/>
                </a:lnTo>
                <a:lnTo>
                  <a:pt x="1896" y="297"/>
                </a:lnTo>
                <a:lnTo>
                  <a:pt x="1897" y="297"/>
                </a:lnTo>
                <a:lnTo>
                  <a:pt x="1897" y="295"/>
                </a:lnTo>
                <a:lnTo>
                  <a:pt x="1898" y="295"/>
                </a:lnTo>
                <a:lnTo>
                  <a:pt x="1898" y="297"/>
                </a:lnTo>
                <a:lnTo>
                  <a:pt x="1898" y="298"/>
                </a:lnTo>
                <a:lnTo>
                  <a:pt x="1899" y="300"/>
                </a:lnTo>
                <a:lnTo>
                  <a:pt x="1899" y="301"/>
                </a:lnTo>
                <a:lnTo>
                  <a:pt x="1900" y="301"/>
                </a:lnTo>
                <a:lnTo>
                  <a:pt x="1900" y="301"/>
                </a:lnTo>
                <a:lnTo>
                  <a:pt x="1900" y="302"/>
                </a:lnTo>
                <a:lnTo>
                  <a:pt x="1901" y="301"/>
                </a:lnTo>
                <a:lnTo>
                  <a:pt x="1901" y="301"/>
                </a:lnTo>
                <a:lnTo>
                  <a:pt x="1902" y="301"/>
                </a:lnTo>
                <a:lnTo>
                  <a:pt x="1902" y="302"/>
                </a:lnTo>
                <a:lnTo>
                  <a:pt x="1902" y="302"/>
                </a:lnTo>
                <a:lnTo>
                  <a:pt x="1903" y="301"/>
                </a:lnTo>
                <a:lnTo>
                  <a:pt x="1903" y="301"/>
                </a:lnTo>
                <a:lnTo>
                  <a:pt x="1905" y="300"/>
                </a:lnTo>
                <a:lnTo>
                  <a:pt x="1905" y="300"/>
                </a:lnTo>
                <a:lnTo>
                  <a:pt x="1906" y="299"/>
                </a:lnTo>
                <a:lnTo>
                  <a:pt x="1906" y="299"/>
                </a:lnTo>
                <a:lnTo>
                  <a:pt x="1906" y="299"/>
                </a:lnTo>
                <a:lnTo>
                  <a:pt x="1907" y="300"/>
                </a:lnTo>
                <a:lnTo>
                  <a:pt x="1907" y="300"/>
                </a:lnTo>
                <a:lnTo>
                  <a:pt x="1908" y="300"/>
                </a:lnTo>
                <a:lnTo>
                  <a:pt x="1908" y="300"/>
                </a:lnTo>
                <a:lnTo>
                  <a:pt x="1908" y="301"/>
                </a:lnTo>
                <a:lnTo>
                  <a:pt x="1909" y="301"/>
                </a:lnTo>
                <a:lnTo>
                  <a:pt x="1909" y="303"/>
                </a:lnTo>
                <a:lnTo>
                  <a:pt x="1910" y="303"/>
                </a:lnTo>
                <a:lnTo>
                  <a:pt x="1910" y="302"/>
                </a:lnTo>
                <a:lnTo>
                  <a:pt x="1910" y="302"/>
                </a:lnTo>
                <a:lnTo>
                  <a:pt x="1911" y="300"/>
                </a:lnTo>
                <a:lnTo>
                  <a:pt x="1911" y="302"/>
                </a:lnTo>
                <a:lnTo>
                  <a:pt x="1912" y="301"/>
                </a:lnTo>
                <a:lnTo>
                  <a:pt x="1912" y="302"/>
                </a:lnTo>
                <a:lnTo>
                  <a:pt x="1912" y="302"/>
                </a:lnTo>
                <a:lnTo>
                  <a:pt x="1914" y="302"/>
                </a:lnTo>
                <a:lnTo>
                  <a:pt x="1914" y="302"/>
                </a:lnTo>
                <a:lnTo>
                  <a:pt x="1915" y="304"/>
                </a:lnTo>
                <a:lnTo>
                  <a:pt x="1915" y="302"/>
                </a:lnTo>
                <a:lnTo>
                  <a:pt x="1915" y="302"/>
                </a:lnTo>
                <a:lnTo>
                  <a:pt x="1916" y="304"/>
                </a:lnTo>
                <a:lnTo>
                  <a:pt x="1916" y="303"/>
                </a:lnTo>
                <a:lnTo>
                  <a:pt x="1917" y="304"/>
                </a:lnTo>
                <a:lnTo>
                  <a:pt x="1917" y="306"/>
                </a:lnTo>
                <a:lnTo>
                  <a:pt x="1917" y="306"/>
                </a:lnTo>
                <a:lnTo>
                  <a:pt x="1918" y="304"/>
                </a:lnTo>
                <a:lnTo>
                  <a:pt x="1918" y="306"/>
                </a:lnTo>
                <a:lnTo>
                  <a:pt x="1919" y="304"/>
                </a:lnTo>
                <a:lnTo>
                  <a:pt x="1919" y="304"/>
                </a:lnTo>
                <a:lnTo>
                  <a:pt x="1920" y="303"/>
                </a:lnTo>
                <a:lnTo>
                  <a:pt x="1920" y="303"/>
                </a:lnTo>
                <a:lnTo>
                  <a:pt x="1920" y="303"/>
                </a:lnTo>
                <a:lnTo>
                  <a:pt x="1921" y="302"/>
                </a:lnTo>
                <a:lnTo>
                  <a:pt x="1921" y="302"/>
                </a:lnTo>
                <a:lnTo>
                  <a:pt x="1923" y="301"/>
                </a:lnTo>
                <a:lnTo>
                  <a:pt x="1923" y="300"/>
                </a:lnTo>
                <a:lnTo>
                  <a:pt x="1923" y="300"/>
                </a:lnTo>
                <a:lnTo>
                  <a:pt x="1924" y="300"/>
                </a:lnTo>
                <a:lnTo>
                  <a:pt x="1924" y="301"/>
                </a:lnTo>
                <a:lnTo>
                  <a:pt x="1925" y="303"/>
                </a:lnTo>
                <a:lnTo>
                  <a:pt x="1925" y="303"/>
                </a:lnTo>
                <a:lnTo>
                  <a:pt x="1925" y="303"/>
                </a:lnTo>
                <a:lnTo>
                  <a:pt x="1926" y="302"/>
                </a:lnTo>
                <a:lnTo>
                  <a:pt x="1926" y="301"/>
                </a:lnTo>
                <a:lnTo>
                  <a:pt x="1927" y="300"/>
                </a:lnTo>
                <a:lnTo>
                  <a:pt x="1927" y="299"/>
                </a:lnTo>
                <a:lnTo>
                  <a:pt x="1927" y="299"/>
                </a:lnTo>
                <a:lnTo>
                  <a:pt x="1928" y="298"/>
                </a:lnTo>
                <a:lnTo>
                  <a:pt x="1928" y="298"/>
                </a:lnTo>
                <a:lnTo>
                  <a:pt x="1929" y="298"/>
                </a:lnTo>
                <a:lnTo>
                  <a:pt x="1929" y="297"/>
                </a:lnTo>
                <a:lnTo>
                  <a:pt x="1929" y="297"/>
                </a:lnTo>
                <a:lnTo>
                  <a:pt x="1930" y="298"/>
                </a:lnTo>
                <a:lnTo>
                  <a:pt x="1930" y="299"/>
                </a:lnTo>
                <a:lnTo>
                  <a:pt x="1932" y="300"/>
                </a:lnTo>
                <a:lnTo>
                  <a:pt x="1932" y="299"/>
                </a:lnTo>
                <a:lnTo>
                  <a:pt x="1933" y="300"/>
                </a:lnTo>
                <a:lnTo>
                  <a:pt x="1933" y="301"/>
                </a:lnTo>
                <a:lnTo>
                  <a:pt x="1933" y="302"/>
                </a:lnTo>
                <a:lnTo>
                  <a:pt x="1934" y="303"/>
                </a:lnTo>
                <a:lnTo>
                  <a:pt x="1934" y="302"/>
                </a:lnTo>
                <a:lnTo>
                  <a:pt x="1935" y="302"/>
                </a:lnTo>
                <a:lnTo>
                  <a:pt x="1935" y="301"/>
                </a:lnTo>
                <a:lnTo>
                  <a:pt x="1935" y="300"/>
                </a:lnTo>
                <a:lnTo>
                  <a:pt x="1936" y="298"/>
                </a:lnTo>
                <a:lnTo>
                  <a:pt x="1936" y="298"/>
                </a:lnTo>
                <a:lnTo>
                  <a:pt x="1937" y="297"/>
                </a:lnTo>
                <a:lnTo>
                  <a:pt x="1937" y="295"/>
                </a:lnTo>
                <a:lnTo>
                  <a:pt x="1937" y="294"/>
                </a:lnTo>
                <a:lnTo>
                  <a:pt x="1938" y="295"/>
                </a:lnTo>
                <a:lnTo>
                  <a:pt x="1938" y="294"/>
                </a:lnTo>
                <a:lnTo>
                  <a:pt x="1939" y="292"/>
                </a:lnTo>
                <a:lnTo>
                  <a:pt x="1939" y="291"/>
                </a:lnTo>
                <a:lnTo>
                  <a:pt x="1939" y="290"/>
                </a:lnTo>
                <a:lnTo>
                  <a:pt x="1941" y="290"/>
                </a:lnTo>
                <a:lnTo>
                  <a:pt x="1941" y="289"/>
                </a:lnTo>
                <a:lnTo>
                  <a:pt x="1942" y="290"/>
                </a:lnTo>
                <a:lnTo>
                  <a:pt x="1942" y="292"/>
                </a:lnTo>
                <a:lnTo>
                  <a:pt x="1942" y="291"/>
                </a:lnTo>
                <a:lnTo>
                  <a:pt x="1943" y="291"/>
                </a:lnTo>
                <a:lnTo>
                  <a:pt x="1943" y="292"/>
                </a:lnTo>
                <a:lnTo>
                  <a:pt x="1944" y="292"/>
                </a:lnTo>
                <a:lnTo>
                  <a:pt x="1944" y="293"/>
                </a:lnTo>
                <a:lnTo>
                  <a:pt x="1944" y="293"/>
                </a:lnTo>
                <a:lnTo>
                  <a:pt x="1945" y="293"/>
                </a:lnTo>
                <a:lnTo>
                  <a:pt x="1945" y="294"/>
                </a:lnTo>
                <a:lnTo>
                  <a:pt x="1946" y="294"/>
                </a:lnTo>
                <a:lnTo>
                  <a:pt x="1946" y="295"/>
                </a:lnTo>
                <a:lnTo>
                  <a:pt x="1947" y="295"/>
                </a:lnTo>
                <a:lnTo>
                  <a:pt x="1947" y="295"/>
                </a:lnTo>
                <a:lnTo>
                  <a:pt x="1947" y="297"/>
                </a:lnTo>
                <a:lnTo>
                  <a:pt x="1948" y="295"/>
                </a:lnTo>
                <a:lnTo>
                  <a:pt x="1948" y="297"/>
                </a:lnTo>
                <a:lnTo>
                  <a:pt x="1949" y="297"/>
                </a:lnTo>
                <a:lnTo>
                  <a:pt x="1949" y="295"/>
                </a:lnTo>
                <a:lnTo>
                  <a:pt x="1949" y="297"/>
                </a:lnTo>
                <a:lnTo>
                  <a:pt x="1951" y="297"/>
                </a:lnTo>
                <a:lnTo>
                  <a:pt x="1951" y="295"/>
                </a:lnTo>
                <a:lnTo>
                  <a:pt x="1952" y="297"/>
                </a:lnTo>
                <a:lnTo>
                  <a:pt x="1952" y="297"/>
                </a:lnTo>
                <a:lnTo>
                  <a:pt x="1952" y="295"/>
                </a:lnTo>
                <a:lnTo>
                  <a:pt x="1953" y="294"/>
                </a:lnTo>
                <a:lnTo>
                  <a:pt x="1953" y="293"/>
                </a:lnTo>
                <a:lnTo>
                  <a:pt x="1954" y="294"/>
                </a:lnTo>
                <a:lnTo>
                  <a:pt x="1954" y="294"/>
                </a:lnTo>
                <a:lnTo>
                  <a:pt x="1954" y="293"/>
                </a:lnTo>
                <a:lnTo>
                  <a:pt x="1955" y="292"/>
                </a:lnTo>
                <a:lnTo>
                  <a:pt x="1955" y="293"/>
                </a:lnTo>
                <a:lnTo>
                  <a:pt x="1956" y="293"/>
                </a:lnTo>
                <a:lnTo>
                  <a:pt x="1956" y="293"/>
                </a:lnTo>
                <a:lnTo>
                  <a:pt x="1956" y="292"/>
                </a:lnTo>
                <a:lnTo>
                  <a:pt x="1957" y="292"/>
                </a:lnTo>
                <a:lnTo>
                  <a:pt x="1957" y="291"/>
                </a:lnTo>
                <a:lnTo>
                  <a:pt x="1958" y="291"/>
                </a:lnTo>
                <a:lnTo>
                  <a:pt x="1958" y="292"/>
                </a:lnTo>
                <a:lnTo>
                  <a:pt x="1958" y="291"/>
                </a:lnTo>
                <a:lnTo>
                  <a:pt x="1960" y="292"/>
                </a:lnTo>
                <a:lnTo>
                  <a:pt x="1960" y="291"/>
                </a:lnTo>
                <a:lnTo>
                  <a:pt x="1961" y="292"/>
                </a:lnTo>
                <a:lnTo>
                  <a:pt x="1961" y="290"/>
                </a:lnTo>
                <a:lnTo>
                  <a:pt x="1962" y="291"/>
                </a:lnTo>
                <a:lnTo>
                  <a:pt x="1962" y="290"/>
                </a:lnTo>
                <a:lnTo>
                  <a:pt x="1962" y="291"/>
                </a:lnTo>
                <a:lnTo>
                  <a:pt x="1963" y="290"/>
                </a:lnTo>
                <a:lnTo>
                  <a:pt x="1963" y="291"/>
                </a:lnTo>
                <a:lnTo>
                  <a:pt x="1964" y="291"/>
                </a:lnTo>
                <a:lnTo>
                  <a:pt x="1964" y="291"/>
                </a:lnTo>
                <a:lnTo>
                  <a:pt x="1964" y="291"/>
                </a:lnTo>
                <a:lnTo>
                  <a:pt x="1965" y="291"/>
                </a:lnTo>
                <a:lnTo>
                  <a:pt x="1965" y="291"/>
                </a:lnTo>
                <a:lnTo>
                  <a:pt x="1966" y="291"/>
                </a:lnTo>
                <a:lnTo>
                  <a:pt x="1966" y="291"/>
                </a:lnTo>
                <a:lnTo>
                  <a:pt x="1966" y="291"/>
                </a:lnTo>
                <a:lnTo>
                  <a:pt x="1967" y="290"/>
                </a:lnTo>
                <a:lnTo>
                  <a:pt x="1967" y="291"/>
                </a:lnTo>
                <a:lnTo>
                  <a:pt x="1969" y="291"/>
                </a:lnTo>
                <a:lnTo>
                  <a:pt x="1969" y="291"/>
                </a:lnTo>
                <a:lnTo>
                  <a:pt x="1969" y="292"/>
                </a:lnTo>
                <a:lnTo>
                  <a:pt x="1970" y="291"/>
                </a:lnTo>
                <a:lnTo>
                  <a:pt x="1970" y="290"/>
                </a:lnTo>
                <a:lnTo>
                  <a:pt x="1971" y="289"/>
                </a:lnTo>
                <a:lnTo>
                  <a:pt x="1971" y="289"/>
                </a:lnTo>
                <a:lnTo>
                  <a:pt x="1971" y="288"/>
                </a:lnTo>
                <a:lnTo>
                  <a:pt x="1972" y="288"/>
                </a:lnTo>
                <a:lnTo>
                  <a:pt x="1972" y="289"/>
                </a:lnTo>
                <a:lnTo>
                  <a:pt x="1973" y="288"/>
                </a:lnTo>
                <a:lnTo>
                  <a:pt x="1973" y="289"/>
                </a:lnTo>
                <a:lnTo>
                  <a:pt x="1973" y="289"/>
                </a:lnTo>
                <a:lnTo>
                  <a:pt x="1974" y="288"/>
                </a:lnTo>
                <a:lnTo>
                  <a:pt x="1974" y="288"/>
                </a:lnTo>
                <a:lnTo>
                  <a:pt x="1975" y="289"/>
                </a:lnTo>
                <a:lnTo>
                  <a:pt x="1975" y="289"/>
                </a:lnTo>
                <a:lnTo>
                  <a:pt x="1976" y="289"/>
                </a:lnTo>
                <a:lnTo>
                  <a:pt x="1976" y="290"/>
                </a:lnTo>
                <a:lnTo>
                  <a:pt x="1976" y="292"/>
                </a:lnTo>
                <a:lnTo>
                  <a:pt x="1978" y="293"/>
                </a:lnTo>
                <a:lnTo>
                  <a:pt x="1978" y="294"/>
                </a:lnTo>
                <a:lnTo>
                  <a:pt x="1979" y="294"/>
                </a:lnTo>
                <a:lnTo>
                  <a:pt x="1979" y="294"/>
                </a:lnTo>
                <a:lnTo>
                  <a:pt x="1979" y="294"/>
                </a:lnTo>
                <a:lnTo>
                  <a:pt x="1980" y="294"/>
                </a:lnTo>
                <a:lnTo>
                  <a:pt x="1980" y="293"/>
                </a:lnTo>
                <a:lnTo>
                  <a:pt x="1981" y="295"/>
                </a:lnTo>
                <a:lnTo>
                  <a:pt x="1981" y="295"/>
                </a:lnTo>
                <a:lnTo>
                  <a:pt x="1981" y="295"/>
                </a:lnTo>
                <a:lnTo>
                  <a:pt x="1982" y="293"/>
                </a:lnTo>
                <a:lnTo>
                  <a:pt x="1982" y="294"/>
                </a:lnTo>
                <a:lnTo>
                  <a:pt x="1983" y="294"/>
                </a:lnTo>
                <a:lnTo>
                  <a:pt x="1983" y="294"/>
                </a:lnTo>
                <a:lnTo>
                  <a:pt x="1983" y="292"/>
                </a:lnTo>
                <a:lnTo>
                  <a:pt x="1984" y="294"/>
                </a:lnTo>
                <a:lnTo>
                  <a:pt x="1984" y="294"/>
                </a:lnTo>
                <a:lnTo>
                  <a:pt x="1985" y="295"/>
                </a:lnTo>
                <a:lnTo>
                  <a:pt x="1985" y="294"/>
                </a:lnTo>
                <a:lnTo>
                  <a:pt x="1985" y="294"/>
                </a:lnTo>
                <a:lnTo>
                  <a:pt x="1987" y="294"/>
                </a:lnTo>
                <a:lnTo>
                  <a:pt x="1987" y="294"/>
                </a:lnTo>
                <a:lnTo>
                  <a:pt x="1988" y="293"/>
                </a:lnTo>
                <a:lnTo>
                  <a:pt x="1988" y="294"/>
                </a:lnTo>
                <a:lnTo>
                  <a:pt x="1989" y="294"/>
                </a:lnTo>
                <a:lnTo>
                  <a:pt x="1989" y="294"/>
                </a:lnTo>
                <a:lnTo>
                  <a:pt x="1989" y="294"/>
                </a:lnTo>
                <a:lnTo>
                  <a:pt x="1990" y="295"/>
                </a:lnTo>
                <a:lnTo>
                  <a:pt x="1990" y="297"/>
                </a:lnTo>
                <a:lnTo>
                  <a:pt x="1991" y="295"/>
                </a:lnTo>
                <a:lnTo>
                  <a:pt x="1991" y="295"/>
                </a:lnTo>
                <a:lnTo>
                  <a:pt x="1991" y="294"/>
                </a:lnTo>
                <a:lnTo>
                  <a:pt x="1992" y="294"/>
                </a:lnTo>
                <a:lnTo>
                  <a:pt x="1992" y="293"/>
                </a:lnTo>
                <a:lnTo>
                  <a:pt x="1993" y="293"/>
                </a:lnTo>
                <a:lnTo>
                  <a:pt x="1993" y="293"/>
                </a:lnTo>
                <a:lnTo>
                  <a:pt x="1993" y="294"/>
                </a:lnTo>
                <a:lnTo>
                  <a:pt x="1994" y="294"/>
                </a:lnTo>
                <a:lnTo>
                  <a:pt x="1994" y="295"/>
                </a:lnTo>
                <a:lnTo>
                  <a:pt x="1996" y="295"/>
                </a:lnTo>
                <a:lnTo>
                  <a:pt x="1996" y="297"/>
                </a:lnTo>
                <a:lnTo>
                  <a:pt x="1996" y="297"/>
                </a:lnTo>
                <a:lnTo>
                  <a:pt x="1997" y="298"/>
                </a:lnTo>
                <a:lnTo>
                  <a:pt x="1997" y="298"/>
                </a:lnTo>
                <a:lnTo>
                  <a:pt x="1998" y="297"/>
                </a:lnTo>
                <a:lnTo>
                  <a:pt x="1998" y="297"/>
                </a:lnTo>
                <a:lnTo>
                  <a:pt x="1998" y="298"/>
                </a:lnTo>
                <a:lnTo>
                  <a:pt x="1999" y="297"/>
                </a:lnTo>
                <a:lnTo>
                  <a:pt x="1999" y="297"/>
                </a:lnTo>
                <a:lnTo>
                  <a:pt x="2000" y="298"/>
                </a:lnTo>
                <a:lnTo>
                  <a:pt x="2000" y="298"/>
                </a:lnTo>
                <a:lnTo>
                  <a:pt x="2000" y="297"/>
                </a:lnTo>
                <a:lnTo>
                  <a:pt x="2001" y="297"/>
                </a:lnTo>
                <a:lnTo>
                  <a:pt x="2001" y="297"/>
                </a:lnTo>
                <a:lnTo>
                  <a:pt x="2002" y="297"/>
                </a:lnTo>
                <a:lnTo>
                  <a:pt x="2002" y="298"/>
                </a:lnTo>
                <a:lnTo>
                  <a:pt x="2003" y="299"/>
                </a:lnTo>
                <a:lnTo>
                  <a:pt x="2003" y="299"/>
                </a:lnTo>
                <a:lnTo>
                  <a:pt x="2003" y="299"/>
                </a:lnTo>
                <a:lnTo>
                  <a:pt x="2005" y="298"/>
                </a:lnTo>
                <a:lnTo>
                  <a:pt x="2005" y="299"/>
                </a:lnTo>
                <a:lnTo>
                  <a:pt x="2006" y="298"/>
                </a:lnTo>
                <a:lnTo>
                  <a:pt x="2006" y="298"/>
                </a:lnTo>
                <a:lnTo>
                  <a:pt x="2006" y="297"/>
                </a:lnTo>
                <a:lnTo>
                  <a:pt x="2007" y="298"/>
                </a:lnTo>
                <a:lnTo>
                  <a:pt x="2007" y="297"/>
                </a:lnTo>
                <a:lnTo>
                  <a:pt x="2008" y="297"/>
                </a:lnTo>
                <a:lnTo>
                  <a:pt x="2008" y="295"/>
                </a:lnTo>
                <a:lnTo>
                  <a:pt x="2008" y="294"/>
                </a:lnTo>
                <a:lnTo>
                  <a:pt x="2009" y="295"/>
                </a:lnTo>
                <a:lnTo>
                  <a:pt x="2009" y="295"/>
                </a:lnTo>
                <a:lnTo>
                  <a:pt x="2010" y="294"/>
                </a:lnTo>
                <a:lnTo>
                  <a:pt x="2010" y="294"/>
                </a:lnTo>
                <a:lnTo>
                  <a:pt x="2010" y="297"/>
                </a:lnTo>
                <a:lnTo>
                  <a:pt x="2011" y="298"/>
                </a:lnTo>
                <a:lnTo>
                  <a:pt x="2011" y="299"/>
                </a:lnTo>
                <a:lnTo>
                  <a:pt x="2012" y="299"/>
                </a:lnTo>
                <a:lnTo>
                  <a:pt x="2012" y="299"/>
                </a:lnTo>
                <a:lnTo>
                  <a:pt x="2012" y="299"/>
                </a:lnTo>
                <a:lnTo>
                  <a:pt x="2014" y="299"/>
                </a:lnTo>
                <a:lnTo>
                  <a:pt x="2014" y="300"/>
                </a:lnTo>
                <a:lnTo>
                  <a:pt x="2015" y="301"/>
                </a:lnTo>
                <a:lnTo>
                  <a:pt x="2015" y="301"/>
                </a:lnTo>
                <a:lnTo>
                  <a:pt x="2015" y="302"/>
                </a:lnTo>
                <a:lnTo>
                  <a:pt x="2016" y="303"/>
                </a:lnTo>
                <a:lnTo>
                  <a:pt x="2016" y="303"/>
                </a:lnTo>
                <a:lnTo>
                  <a:pt x="2017" y="304"/>
                </a:lnTo>
                <a:lnTo>
                  <a:pt x="2017" y="303"/>
                </a:lnTo>
                <a:lnTo>
                  <a:pt x="2018" y="301"/>
                </a:lnTo>
                <a:lnTo>
                  <a:pt x="2018" y="301"/>
                </a:lnTo>
                <a:lnTo>
                  <a:pt x="2018" y="301"/>
                </a:lnTo>
                <a:lnTo>
                  <a:pt x="2019" y="302"/>
                </a:lnTo>
                <a:lnTo>
                  <a:pt x="2019" y="302"/>
                </a:lnTo>
                <a:lnTo>
                  <a:pt x="2020" y="302"/>
                </a:lnTo>
                <a:lnTo>
                  <a:pt x="2020" y="302"/>
                </a:lnTo>
                <a:lnTo>
                  <a:pt x="2020" y="302"/>
                </a:lnTo>
                <a:lnTo>
                  <a:pt x="2021" y="303"/>
                </a:lnTo>
                <a:lnTo>
                  <a:pt x="2021" y="303"/>
                </a:lnTo>
                <a:lnTo>
                  <a:pt x="2023" y="304"/>
                </a:lnTo>
                <a:lnTo>
                  <a:pt x="2023" y="306"/>
                </a:lnTo>
                <a:lnTo>
                  <a:pt x="2023" y="306"/>
                </a:lnTo>
                <a:lnTo>
                  <a:pt x="2024" y="306"/>
                </a:lnTo>
                <a:lnTo>
                  <a:pt x="2024" y="306"/>
                </a:lnTo>
                <a:lnTo>
                  <a:pt x="2025" y="308"/>
                </a:lnTo>
                <a:lnTo>
                  <a:pt x="2025" y="308"/>
                </a:lnTo>
                <a:lnTo>
                  <a:pt x="2025" y="310"/>
                </a:lnTo>
                <a:lnTo>
                  <a:pt x="2026" y="310"/>
                </a:lnTo>
                <a:lnTo>
                  <a:pt x="2026" y="310"/>
                </a:lnTo>
                <a:lnTo>
                  <a:pt x="2027" y="310"/>
                </a:lnTo>
                <a:lnTo>
                  <a:pt x="2027" y="309"/>
                </a:lnTo>
                <a:lnTo>
                  <a:pt x="2027" y="308"/>
                </a:lnTo>
                <a:lnTo>
                  <a:pt x="2028" y="308"/>
                </a:lnTo>
                <a:lnTo>
                  <a:pt x="2028" y="307"/>
                </a:lnTo>
                <a:lnTo>
                  <a:pt x="2029" y="306"/>
                </a:lnTo>
                <a:lnTo>
                  <a:pt x="2029" y="307"/>
                </a:lnTo>
                <a:lnTo>
                  <a:pt x="2029" y="307"/>
                </a:lnTo>
                <a:lnTo>
                  <a:pt x="2030" y="304"/>
                </a:lnTo>
                <a:lnTo>
                  <a:pt x="2030" y="304"/>
                </a:lnTo>
                <a:lnTo>
                  <a:pt x="2032" y="303"/>
                </a:lnTo>
                <a:lnTo>
                  <a:pt x="2032" y="303"/>
                </a:lnTo>
                <a:lnTo>
                  <a:pt x="2033" y="304"/>
                </a:lnTo>
                <a:lnTo>
                  <a:pt x="2033" y="306"/>
                </a:lnTo>
                <a:lnTo>
                  <a:pt x="2033" y="306"/>
                </a:lnTo>
                <a:lnTo>
                  <a:pt x="2034" y="307"/>
                </a:lnTo>
                <a:lnTo>
                  <a:pt x="2034" y="306"/>
                </a:lnTo>
                <a:lnTo>
                  <a:pt x="2035" y="307"/>
                </a:lnTo>
                <a:lnTo>
                  <a:pt x="2035" y="306"/>
                </a:lnTo>
                <a:lnTo>
                  <a:pt x="2035" y="304"/>
                </a:lnTo>
                <a:lnTo>
                  <a:pt x="2036" y="304"/>
                </a:lnTo>
                <a:lnTo>
                  <a:pt x="2036" y="304"/>
                </a:lnTo>
                <a:lnTo>
                  <a:pt x="2037" y="303"/>
                </a:lnTo>
                <a:lnTo>
                  <a:pt x="2037" y="303"/>
                </a:lnTo>
                <a:lnTo>
                  <a:pt x="2037" y="304"/>
                </a:lnTo>
                <a:lnTo>
                  <a:pt x="2038" y="306"/>
                </a:lnTo>
                <a:lnTo>
                  <a:pt x="2038" y="303"/>
                </a:lnTo>
                <a:lnTo>
                  <a:pt x="2039" y="304"/>
                </a:lnTo>
                <a:lnTo>
                  <a:pt x="2039" y="304"/>
                </a:lnTo>
                <a:lnTo>
                  <a:pt x="2039" y="304"/>
                </a:lnTo>
                <a:lnTo>
                  <a:pt x="2041" y="304"/>
                </a:lnTo>
                <a:lnTo>
                  <a:pt x="2041" y="304"/>
                </a:lnTo>
                <a:lnTo>
                  <a:pt x="2042" y="303"/>
                </a:lnTo>
                <a:lnTo>
                  <a:pt x="2042" y="302"/>
                </a:lnTo>
                <a:lnTo>
                  <a:pt x="2042" y="303"/>
                </a:lnTo>
                <a:lnTo>
                  <a:pt x="2043" y="303"/>
                </a:lnTo>
                <a:lnTo>
                  <a:pt x="2043" y="304"/>
                </a:lnTo>
                <a:lnTo>
                  <a:pt x="2044" y="303"/>
                </a:lnTo>
                <a:lnTo>
                  <a:pt x="2044" y="304"/>
                </a:lnTo>
                <a:lnTo>
                  <a:pt x="2044" y="306"/>
                </a:lnTo>
                <a:lnTo>
                  <a:pt x="2045" y="306"/>
                </a:lnTo>
                <a:lnTo>
                  <a:pt x="2045" y="306"/>
                </a:lnTo>
                <a:lnTo>
                  <a:pt x="2046" y="304"/>
                </a:lnTo>
                <a:lnTo>
                  <a:pt x="2046" y="303"/>
                </a:lnTo>
                <a:lnTo>
                  <a:pt x="2047" y="302"/>
                </a:lnTo>
                <a:lnTo>
                  <a:pt x="2047" y="302"/>
                </a:lnTo>
                <a:lnTo>
                  <a:pt x="2047" y="301"/>
                </a:lnTo>
                <a:lnTo>
                  <a:pt x="2048" y="300"/>
                </a:lnTo>
                <a:lnTo>
                  <a:pt x="2048" y="302"/>
                </a:lnTo>
                <a:lnTo>
                  <a:pt x="2050" y="301"/>
                </a:lnTo>
                <a:lnTo>
                  <a:pt x="2050" y="302"/>
                </a:lnTo>
                <a:lnTo>
                  <a:pt x="2050" y="301"/>
                </a:lnTo>
                <a:lnTo>
                  <a:pt x="2051" y="300"/>
                </a:lnTo>
                <a:lnTo>
                  <a:pt x="2051" y="300"/>
                </a:lnTo>
                <a:lnTo>
                  <a:pt x="2052" y="300"/>
                </a:lnTo>
                <a:lnTo>
                  <a:pt x="2052" y="299"/>
                </a:lnTo>
                <a:lnTo>
                  <a:pt x="2052" y="300"/>
                </a:lnTo>
                <a:lnTo>
                  <a:pt x="2053" y="299"/>
                </a:lnTo>
                <a:lnTo>
                  <a:pt x="2053" y="298"/>
                </a:lnTo>
                <a:lnTo>
                  <a:pt x="2054" y="297"/>
                </a:lnTo>
                <a:lnTo>
                  <a:pt x="2054" y="295"/>
                </a:lnTo>
                <a:lnTo>
                  <a:pt x="2054" y="298"/>
                </a:lnTo>
                <a:lnTo>
                  <a:pt x="2055" y="298"/>
                </a:lnTo>
                <a:lnTo>
                  <a:pt x="2055" y="298"/>
                </a:lnTo>
                <a:lnTo>
                  <a:pt x="2056" y="299"/>
                </a:lnTo>
                <a:lnTo>
                  <a:pt x="2056" y="298"/>
                </a:lnTo>
                <a:lnTo>
                  <a:pt x="2056" y="298"/>
                </a:lnTo>
                <a:lnTo>
                  <a:pt x="2057" y="298"/>
                </a:lnTo>
                <a:lnTo>
                  <a:pt x="2057" y="297"/>
                </a:lnTo>
                <a:lnTo>
                  <a:pt x="2059" y="297"/>
                </a:lnTo>
                <a:lnTo>
                  <a:pt x="2059" y="298"/>
                </a:lnTo>
                <a:lnTo>
                  <a:pt x="2060" y="299"/>
                </a:lnTo>
                <a:lnTo>
                  <a:pt x="2060" y="299"/>
                </a:lnTo>
                <a:lnTo>
                  <a:pt x="2060" y="300"/>
                </a:lnTo>
                <a:lnTo>
                  <a:pt x="2061" y="300"/>
                </a:lnTo>
                <a:lnTo>
                  <a:pt x="2061" y="299"/>
                </a:lnTo>
                <a:lnTo>
                  <a:pt x="2062" y="299"/>
                </a:lnTo>
                <a:lnTo>
                  <a:pt x="2062" y="299"/>
                </a:lnTo>
                <a:lnTo>
                  <a:pt x="2062" y="299"/>
                </a:lnTo>
                <a:lnTo>
                  <a:pt x="2063" y="299"/>
                </a:lnTo>
                <a:lnTo>
                  <a:pt x="2063" y="300"/>
                </a:lnTo>
                <a:lnTo>
                  <a:pt x="2064" y="299"/>
                </a:lnTo>
                <a:lnTo>
                  <a:pt x="2064" y="300"/>
                </a:lnTo>
                <a:lnTo>
                  <a:pt x="2064" y="300"/>
                </a:lnTo>
                <a:lnTo>
                  <a:pt x="2065" y="299"/>
                </a:lnTo>
                <a:lnTo>
                  <a:pt x="2065" y="299"/>
                </a:lnTo>
                <a:lnTo>
                  <a:pt x="2066" y="299"/>
                </a:lnTo>
                <a:lnTo>
                  <a:pt x="2066" y="300"/>
                </a:lnTo>
                <a:lnTo>
                  <a:pt x="2066" y="299"/>
                </a:lnTo>
                <a:lnTo>
                  <a:pt x="2068" y="299"/>
                </a:lnTo>
                <a:lnTo>
                  <a:pt x="2068" y="298"/>
                </a:lnTo>
                <a:lnTo>
                  <a:pt x="2069" y="297"/>
                </a:lnTo>
                <a:lnTo>
                  <a:pt x="2069" y="295"/>
                </a:lnTo>
                <a:lnTo>
                  <a:pt x="2069" y="295"/>
                </a:lnTo>
                <a:lnTo>
                  <a:pt x="2070" y="294"/>
                </a:lnTo>
                <a:lnTo>
                  <a:pt x="2070" y="295"/>
                </a:lnTo>
                <a:lnTo>
                  <a:pt x="2071" y="293"/>
                </a:lnTo>
                <a:lnTo>
                  <a:pt x="2071" y="294"/>
                </a:lnTo>
                <a:lnTo>
                  <a:pt x="2071" y="294"/>
                </a:lnTo>
                <a:lnTo>
                  <a:pt x="2072" y="295"/>
                </a:lnTo>
                <a:lnTo>
                  <a:pt x="2072" y="297"/>
                </a:lnTo>
                <a:lnTo>
                  <a:pt x="2073" y="297"/>
                </a:lnTo>
                <a:lnTo>
                  <a:pt x="2073" y="297"/>
                </a:lnTo>
                <a:lnTo>
                  <a:pt x="2074" y="298"/>
                </a:lnTo>
                <a:lnTo>
                  <a:pt x="2074" y="298"/>
                </a:lnTo>
                <a:lnTo>
                  <a:pt x="2074" y="299"/>
                </a:lnTo>
                <a:lnTo>
                  <a:pt x="2075" y="298"/>
                </a:lnTo>
                <a:lnTo>
                  <a:pt x="2075" y="299"/>
                </a:lnTo>
                <a:lnTo>
                  <a:pt x="2077" y="299"/>
                </a:lnTo>
                <a:lnTo>
                  <a:pt x="2077" y="299"/>
                </a:lnTo>
                <a:lnTo>
                  <a:pt x="2077" y="299"/>
                </a:lnTo>
                <a:lnTo>
                  <a:pt x="2078" y="298"/>
                </a:lnTo>
                <a:lnTo>
                  <a:pt x="2078" y="299"/>
                </a:lnTo>
                <a:lnTo>
                  <a:pt x="2079" y="299"/>
                </a:lnTo>
                <a:lnTo>
                  <a:pt x="2079" y="300"/>
                </a:lnTo>
                <a:lnTo>
                  <a:pt x="2079" y="301"/>
                </a:lnTo>
                <a:lnTo>
                  <a:pt x="2080" y="301"/>
                </a:lnTo>
                <a:lnTo>
                  <a:pt x="2080" y="300"/>
                </a:lnTo>
                <a:lnTo>
                  <a:pt x="2081" y="301"/>
                </a:lnTo>
                <a:lnTo>
                  <a:pt x="2081" y="300"/>
                </a:lnTo>
                <a:lnTo>
                  <a:pt x="2081" y="299"/>
                </a:lnTo>
                <a:lnTo>
                  <a:pt x="2082" y="299"/>
                </a:lnTo>
                <a:lnTo>
                  <a:pt x="2082" y="299"/>
                </a:lnTo>
                <a:lnTo>
                  <a:pt x="2083" y="299"/>
                </a:lnTo>
                <a:lnTo>
                  <a:pt x="2083" y="299"/>
                </a:lnTo>
                <a:lnTo>
                  <a:pt x="2083" y="301"/>
                </a:lnTo>
                <a:lnTo>
                  <a:pt x="2084" y="301"/>
                </a:lnTo>
                <a:lnTo>
                  <a:pt x="2084" y="301"/>
                </a:lnTo>
                <a:lnTo>
                  <a:pt x="2086" y="300"/>
                </a:lnTo>
                <a:lnTo>
                  <a:pt x="2086" y="301"/>
                </a:lnTo>
                <a:lnTo>
                  <a:pt x="2086" y="300"/>
                </a:lnTo>
                <a:lnTo>
                  <a:pt x="2087" y="301"/>
                </a:lnTo>
                <a:lnTo>
                  <a:pt x="2087" y="302"/>
                </a:lnTo>
                <a:lnTo>
                  <a:pt x="2088" y="302"/>
                </a:lnTo>
                <a:lnTo>
                  <a:pt x="2088" y="302"/>
                </a:lnTo>
                <a:lnTo>
                  <a:pt x="2089" y="302"/>
                </a:lnTo>
                <a:lnTo>
                  <a:pt x="2089" y="303"/>
                </a:lnTo>
                <a:lnTo>
                  <a:pt x="2089" y="302"/>
                </a:lnTo>
                <a:lnTo>
                  <a:pt x="2090" y="302"/>
                </a:lnTo>
                <a:lnTo>
                  <a:pt x="2090" y="302"/>
                </a:lnTo>
                <a:lnTo>
                  <a:pt x="2091" y="300"/>
                </a:lnTo>
                <a:lnTo>
                  <a:pt x="2091" y="301"/>
                </a:lnTo>
                <a:lnTo>
                  <a:pt x="2091" y="301"/>
                </a:lnTo>
                <a:lnTo>
                  <a:pt x="2092" y="301"/>
                </a:lnTo>
                <a:lnTo>
                  <a:pt x="2092" y="301"/>
                </a:lnTo>
                <a:lnTo>
                  <a:pt x="2093" y="301"/>
                </a:lnTo>
                <a:lnTo>
                  <a:pt x="2093" y="301"/>
                </a:lnTo>
                <a:lnTo>
                  <a:pt x="2093" y="302"/>
                </a:lnTo>
                <a:lnTo>
                  <a:pt x="2095" y="302"/>
                </a:lnTo>
                <a:lnTo>
                  <a:pt x="2095" y="302"/>
                </a:lnTo>
                <a:lnTo>
                  <a:pt x="2096" y="301"/>
                </a:lnTo>
                <a:lnTo>
                  <a:pt x="2096" y="301"/>
                </a:lnTo>
                <a:lnTo>
                  <a:pt x="2096" y="301"/>
                </a:lnTo>
                <a:lnTo>
                  <a:pt x="2097" y="302"/>
                </a:lnTo>
                <a:lnTo>
                  <a:pt x="2097" y="302"/>
                </a:lnTo>
                <a:lnTo>
                  <a:pt x="2098" y="302"/>
                </a:lnTo>
                <a:lnTo>
                  <a:pt x="2098" y="302"/>
                </a:lnTo>
                <a:lnTo>
                  <a:pt x="2098" y="304"/>
                </a:lnTo>
                <a:lnTo>
                  <a:pt x="2099" y="303"/>
                </a:lnTo>
                <a:lnTo>
                  <a:pt x="2099" y="303"/>
                </a:lnTo>
                <a:lnTo>
                  <a:pt x="2100" y="303"/>
                </a:lnTo>
                <a:lnTo>
                  <a:pt x="2100" y="303"/>
                </a:lnTo>
                <a:lnTo>
                  <a:pt x="2100" y="303"/>
                </a:lnTo>
                <a:lnTo>
                  <a:pt x="2101" y="302"/>
                </a:lnTo>
                <a:lnTo>
                  <a:pt x="2101" y="302"/>
                </a:lnTo>
                <a:lnTo>
                  <a:pt x="2102" y="302"/>
                </a:lnTo>
                <a:lnTo>
                  <a:pt x="2102" y="301"/>
                </a:lnTo>
                <a:lnTo>
                  <a:pt x="2104" y="301"/>
                </a:lnTo>
                <a:lnTo>
                  <a:pt x="2104" y="301"/>
                </a:lnTo>
                <a:lnTo>
                  <a:pt x="2104" y="300"/>
                </a:lnTo>
                <a:lnTo>
                  <a:pt x="2105" y="301"/>
                </a:lnTo>
                <a:lnTo>
                  <a:pt x="2105" y="300"/>
                </a:lnTo>
                <a:lnTo>
                  <a:pt x="2106" y="300"/>
                </a:lnTo>
                <a:lnTo>
                  <a:pt x="2106" y="299"/>
                </a:lnTo>
                <a:lnTo>
                  <a:pt x="2106" y="298"/>
                </a:lnTo>
                <a:lnTo>
                  <a:pt x="2107" y="298"/>
                </a:lnTo>
                <a:lnTo>
                  <a:pt x="2107" y="299"/>
                </a:lnTo>
                <a:lnTo>
                  <a:pt x="2108" y="300"/>
                </a:lnTo>
                <a:lnTo>
                  <a:pt x="2108" y="300"/>
                </a:lnTo>
                <a:lnTo>
                  <a:pt x="2108" y="301"/>
                </a:lnTo>
                <a:lnTo>
                  <a:pt x="2109" y="303"/>
                </a:lnTo>
                <a:lnTo>
                  <a:pt x="2109" y="304"/>
                </a:lnTo>
                <a:lnTo>
                  <a:pt x="2110" y="304"/>
                </a:lnTo>
                <a:lnTo>
                  <a:pt x="2110" y="304"/>
                </a:lnTo>
                <a:lnTo>
                  <a:pt x="2110" y="304"/>
                </a:lnTo>
                <a:lnTo>
                  <a:pt x="2111" y="304"/>
                </a:lnTo>
                <a:lnTo>
                  <a:pt x="2111" y="303"/>
                </a:lnTo>
                <a:lnTo>
                  <a:pt x="2113" y="303"/>
                </a:lnTo>
                <a:lnTo>
                  <a:pt x="2113" y="304"/>
                </a:lnTo>
                <a:lnTo>
                  <a:pt x="2113" y="303"/>
                </a:lnTo>
                <a:lnTo>
                  <a:pt x="2114" y="304"/>
                </a:lnTo>
                <a:lnTo>
                  <a:pt x="2114" y="304"/>
                </a:lnTo>
                <a:lnTo>
                  <a:pt x="2115" y="304"/>
                </a:lnTo>
                <a:lnTo>
                  <a:pt x="2115" y="304"/>
                </a:lnTo>
                <a:lnTo>
                  <a:pt x="2116" y="306"/>
                </a:lnTo>
                <a:lnTo>
                  <a:pt x="2116" y="306"/>
                </a:lnTo>
                <a:lnTo>
                  <a:pt x="2116" y="306"/>
                </a:lnTo>
                <a:lnTo>
                  <a:pt x="2117" y="307"/>
                </a:lnTo>
                <a:lnTo>
                  <a:pt x="2117" y="307"/>
                </a:lnTo>
                <a:lnTo>
                  <a:pt x="2118" y="308"/>
                </a:lnTo>
                <a:lnTo>
                  <a:pt x="2118" y="308"/>
                </a:lnTo>
                <a:lnTo>
                  <a:pt x="2118" y="307"/>
                </a:lnTo>
                <a:lnTo>
                  <a:pt x="2119" y="308"/>
                </a:lnTo>
                <a:lnTo>
                  <a:pt x="2119" y="307"/>
                </a:lnTo>
                <a:lnTo>
                  <a:pt x="2120" y="306"/>
                </a:lnTo>
                <a:lnTo>
                  <a:pt x="2120" y="306"/>
                </a:lnTo>
                <a:lnTo>
                  <a:pt x="2120" y="303"/>
                </a:lnTo>
                <a:lnTo>
                  <a:pt x="2122" y="302"/>
                </a:lnTo>
                <a:lnTo>
                  <a:pt x="2122" y="300"/>
                </a:lnTo>
                <a:lnTo>
                  <a:pt x="2123" y="299"/>
                </a:lnTo>
                <a:lnTo>
                  <a:pt x="2123" y="300"/>
                </a:lnTo>
                <a:lnTo>
                  <a:pt x="2123" y="300"/>
                </a:lnTo>
                <a:lnTo>
                  <a:pt x="2124" y="300"/>
                </a:lnTo>
                <a:lnTo>
                  <a:pt x="2124" y="300"/>
                </a:lnTo>
                <a:lnTo>
                  <a:pt x="2125" y="301"/>
                </a:lnTo>
                <a:lnTo>
                  <a:pt x="2125" y="301"/>
                </a:lnTo>
                <a:lnTo>
                  <a:pt x="2125" y="302"/>
                </a:lnTo>
                <a:lnTo>
                  <a:pt x="2126" y="302"/>
                </a:lnTo>
                <a:lnTo>
                  <a:pt x="2126" y="301"/>
                </a:lnTo>
                <a:lnTo>
                  <a:pt x="2127" y="301"/>
                </a:lnTo>
                <a:lnTo>
                  <a:pt x="2127" y="302"/>
                </a:lnTo>
                <a:lnTo>
                  <a:pt x="2127" y="303"/>
                </a:lnTo>
                <a:lnTo>
                  <a:pt x="2128" y="304"/>
                </a:lnTo>
                <a:lnTo>
                  <a:pt x="2128" y="304"/>
                </a:lnTo>
                <a:lnTo>
                  <a:pt x="2129" y="306"/>
                </a:lnTo>
                <a:lnTo>
                  <a:pt x="2129" y="304"/>
                </a:lnTo>
                <a:lnTo>
                  <a:pt x="2131" y="303"/>
                </a:lnTo>
                <a:lnTo>
                  <a:pt x="2131" y="302"/>
                </a:lnTo>
                <a:lnTo>
                  <a:pt x="2131" y="302"/>
                </a:lnTo>
                <a:lnTo>
                  <a:pt x="2132" y="302"/>
                </a:lnTo>
                <a:lnTo>
                  <a:pt x="2132" y="302"/>
                </a:lnTo>
                <a:lnTo>
                  <a:pt x="2133" y="301"/>
                </a:lnTo>
                <a:lnTo>
                  <a:pt x="2133" y="301"/>
                </a:lnTo>
                <a:lnTo>
                  <a:pt x="2133" y="301"/>
                </a:lnTo>
                <a:lnTo>
                  <a:pt x="2134" y="301"/>
                </a:lnTo>
                <a:lnTo>
                  <a:pt x="2134" y="300"/>
                </a:lnTo>
                <a:lnTo>
                  <a:pt x="2135" y="300"/>
                </a:lnTo>
                <a:lnTo>
                  <a:pt x="2135" y="300"/>
                </a:lnTo>
                <a:lnTo>
                  <a:pt x="2135" y="301"/>
                </a:lnTo>
                <a:lnTo>
                  <a:pt x="2136" y="301"/>
                </a:lnTo>
                <a:lnTo>
                  <a:pt x="2136" y="301"/>
                </a:lnTo>
                <a:lnTo>
                  <a:pt x="2137" y="302"/>
                </a:lnTo>
                <a:lnTo>
                  <a:pt x="2137" y="301"/>
                </a:lnTo>
                <a:lnTo>
                  <a:pt x="2137" y="300"/>
                </a:lnTo>
                <a:lnTo>
                  <a:pt x="2138" y="300"/>
                </a:lnTo>
                <a:lnTo>
                  <a:pt x="2138" y="301"/>
                </a:lnTo>
                <a:lnTo>
                  <a:pt x="2140" y="300"/>
                </a:lnTo>
                <a:lnTo>
                  <a:pt x="2140" y="300"/>
                </a:lnTo>
                <a:lnTo>
                  <a:pt x="2140" y="300"/>
                </a:lnTo>
                <a:lnTo>
                  <a:pt x="2141" y="299"/>
                </a:lnTo>
                <a:lnTo>
                  <a:pt x="2141" y="299"/>
                </a:lnTo>
                <a:lnTo>
                  <a:pt x="2142" y="299"/>
                </a:lnTo>
                <a:lnTo>
                  <a:pt x="2142" y="299"/>
                </a:lnTo>
                <a:lnTo>
                  <a:pt x="2142" y="298"/>
                </a:lnTo>
                <a:lnTo>
                  <a:pt x="2143" y="295"/>
                </a:lnTo>
                <a:lnTo>
                  <a:pt x="2143" y="295"/>
                </a:lnTo>
                <a:lnTo>
                  <a:pt x="2144" y="294"/>
                </a:lnTo>
                <a:lnTo>
                  <a:pt x="2144" y="293"/>
                </a:lnTo>
                <a:lnTo>
                  <a:pt x="2145" y="294"/>
                </a:lnTo>
                <a:lnTo>
                  <a:pt x="2145" y="293"/>
                </a:lnTo>
                <a:lnTo>
                  <a:pt x="2145" y="293"/>
                </a:lnTo>
                <a:lnTo>
                  <a:pt x="2146" y="292"/>
                </a:lnTo>
                <a:lnTo>
                  <a:pt x="2146" y="292"/>
                </a:lnTo>
                <a:lnTo>
                  <a:pt x="2147" y="293"/>
                </a:lnTo>
                <a:lnTo>
                  <a:pt x="2147" y="293"/>
                </a:lnTo>
                <a:lnTo>
                  <a:pt x="2147" y="293"/>
                </a:lnTo>
                <a:lnTo>
                  <a:pt x="2149" y="293"/>
                </a:lnTo>
                <a:lnTo>
                  <a:pt x="2149" y="293"/>
                </a:lnTo>
                <a:lnTo>
                  <a:pt x="2150" y="293"/>
                </a:lnTo>
                <a:lnTo>
                  <a:pt x="2150" y="295"/>
                </a:lnTo>
                <a:lnTo>
                  <a:pt x="2150" y="297"/>
                </a:lnTo>
                <a:lnTo>
                  <a:pt x="2151" y="295"/>
                </a:lnTo>
                <a:lnTo>
                  <a:pt x="2151" y="295"/>
                </a:lnTo>
                <a:lnTo>
                  <a:pt x="2152" y="297"/>
                </a:lnTo>
                <a:lnTo>
                  <a:pt x="2152" y="297"/>
                </a:lnTo>
                <a:lnTo>
                  <a:pt x="2152" y="295"/>
                </a:lnTo>
                <a:lnTo>
                  <a:pt x="2153" y="297"/>
                </a:lnTo>
                <a:lnTo>
                  <a:pt x="2153" y="295"/>
                </a:lnTo>
                <a:lnTo>
                  <a:pt x="2154" y="295"/>
                </a:lnTo>
                <a:lnTo>
                  <a:pt x="2154" y="295"/>
                </a:lnTo>
                <a:lnTo>
                  <a:pt x="2154" y="295"/>
                </a:lnTo>
                <a:lnTo>
                  <a:pt x="2155" y="297"/>
                </a:lnTo>
                <a:lnTo>
                  <a:pt x="2155" y="297"/>
                </a:lnTo>
                <a:lnTo>
                  <a:pt x="2156" y="297"/>
                </a:lnTo>
                <a:lnTo>
                  <a:pt x="2156" y="297"/>
                </a:lnTo>
                <a:lnTo>
                  <a:pt x="2156" y="295"/>
                </a:lnTo>
                <a:lnTo>
                  <a:pt x="2158" y="294"/>
                </a:lnTo>
                <a:lnTo>
                  <a:pt x="2158" y="294"/>
                </a:lnTo>
                <a:lnTo>
                  <a:pt x="2159" y="294"/>
                </a:lnTo>
                <a:lnTo>
                  <a:pt x="2159" y="294"/>
                </a:lnTo>
                <a:lnTo>
                  <a:pt x="2160" y="294"/>
                </a:lnTo>
                <a:lnTo>
                  <a:pt x="2160" y="293"/>
                </a:lnTo>
                <a:lnTo>
                  <a:pt x="2160" y="292"/>
                </a:lnTo>
                <a:lnTo>
                  <a:pt x="2161" y="291"/>
                </a:lnTo>
                <a:lnTo>
                  <a:pt x="2161" y="291"/>
                </a:lnTo>
                <a:lnTo>
                  <a:pt x="2162" y="291"/>
                </a:lnTo>
                <a:lnTo>
                  <a:pt x="2162" y="291"/>
                </a:lnTo>
                <a:lnTo>
                  <a:pt x="2162" y="291"/>
                </a:lnTo>
                <a:lnTo>
                  <a:pt x="2163" y="290"/>
                </a:lnTo>
                <a:lnTo>
                  <a:pt x="2163" y="289"/>
                </a:lnTo>
                <a:lnTo>
                  <a:pt x="2164" y="288"/>
                </a:lnTo>
                <a:lnTo>
                  <a:pt x="2164" y="289"/>
                </a:lnTo>
                <a:lnTo>
                  <a:pt x="2164" y="290"/>
                </a:lnTo>
                <a:lnTo>
                  <a:pt x="2165" y="291"/>
                </a:lnTo>
                <a:lnTo>
                  <a:pt x="2165" y="292"/>
                </a:lnTo>
                <a:lnTo>
                  <a:pt x="2167" y="293"/>
                </a:lnTo>
                <a:lnTo>
                  <a:pt x="2167" y="292"/>
                </a:lnTo>
                <a:lnTo>
                  <a:pt x="2167" y="293"/>
                </a:lnTo>
                <a:lnTo>
                  <a:pt x="2168" y="293"/>
                </a:lnTo>
                <a:lnTo>
                  <a:pt x="2168" y="294"/>
                </a:lnTo>
                <a:lnTo>
                  <a:pt x="2169" y="295"/>
                </a:lnTo>
                <a:lnTo>
                  <a:pt x="2169" y="294"/>
                </a:lnTo>
                <a:lnTo>
                  <a:pt x="2169" y="294"/>
                </a:lnTo>
                <a:lnTo>
                  <a:pt x="2170" y="293"/>
                </a:lnTo>
                <a:lnTo>
                  <a:pt x="2170" y="293"/>
                </a:lnTo>
                <a:lnTo>
                  <a:pt x="2171" y="294"/>
                </a:lnTo>
                <a:lnTo>
                  <a:pt x="2171" y="294"/>
                </a:lnTo>
                <a:lnTo>
                  <a:pt x="2171" y="293"/>
                </a:lnTo>
                <a:lnTo>
                  <a:pt x="2172" y="294"/>
                </a:lnTo>
                <a:lnTo>
                  <a:pt x="2172" y="294"/>
                </a:lnTo>
                <a:lnTo>
                  <a:pt x="2173" y="294"/>
                </a:lnTo>
                <a:lnTo>
                  <a:pt x="2173" y="293"/>
                </a:lnTo>
                <a:lnTo>
                  <a:pt x="2174" y="293"/>
                </a:lnTo>
                <a:lnTo>
                  <a:pt x="2174" y="294"/>
                </a:lnTo>
                <a:lnTo>
                  <a:pt x="2174" y="294"/>
                </a:lnTo>
                <a:lnTo>
                  <a:pt x="2176" y="295"/>
                </a:lnTo>
                <a:lnTo>
                  <a:pt x="2176" y="294"/>
                </a:lnTo>
                <a:lnTo>
                  <a:pt x="2177" y="295"/>
                </a:lnTo>
                <a:lnTo>
                  <a:pt x="2177" y="295"/>
                </a:lnTo>
                <a:lnTo>
                  <a:pt x="2177" y="297"/>
                </a:lnTo>
                <a:lnTo>
                  <a:pt x="2178" y="298"/>
                </a:lnTo>
                <a:lnTo>
                  <a:pt x="2178" y="299"/>
                </a:lnTo>
                <a:lnTo>
                  <a:pt x="2179" y="297"/>
                </a:lnTo>
                <a:lnTo>
                  <a:pt x="2179" y="298"/>
                </a:lnTo>
                <a:lnTo>
                  <a:pt x="2179" y="295"/>
                </a:lnTo>
                <a:lnTo>
                  <a:pt x="2180" y="295"/>
                </a:lnTo>
                <a:lnTo>
                  <a:pt x="2180" y="295"/>
                </a:lnTo>
                <a:lnTo>
                  <a:pt x="2181" y="294"/>
                </a:lnTo>
                <a:lnTo>
                  <a:pt x="2181" y="294"/>
                </a:lnTo>
                <a:lnTo>
                  <a:pt x="2181" y="295"/>
                </a:lnTo>
                <a:lnTo>
                  <a:pt x="2182" y="294"/>
                </a:lnTo>
                <a:lnTo>
                  <a:pt x="2182" y="295"/>
                </a:lnTo>
                <a:lnTo>
                  <a:pt x="2183" y="295"/>
                </a:lnTo>
                <a:lnTo>
                  <a:pt x="2183" y="297"/>
                </a:lnTo>
                <a:lnTo>
                  <a:pt x="2183" y="298"/>
                </a:lnTo>
                <a:lnTo>
                  <a:pt x="2185" y="297"/>
                </a:lnTo>
                <a:lnTo>
                  <a:pt x="2185" y="298"/>
                </a:lnTo>
                <a:lnTo>
                  <a:pt x="2186" y="298"/>
                </a:lnTo>
                <a:lnTo>
                  <a:pt x="2186" y="299"/>
                </a:lnTo>
                <a:lnTo>
                  <a:pt x="2187" y="299"/>
                </a:lnTo>
                <a:lnTo>
                  <a:pt x="2187" y="299"/>
                </a:lnTo>
                <a:lnTo>
                  <a:pt x="2187" y="299"/>
                </a:lnTo>
                <a:lnTo>
                  <a:pt x="2188" y="298"/>
                </a:lnTo>
                <a:lnTo>
                  <a:pt x="2188" y="297"/>
                </a:lnTo>
                <a:lnTo>
                  <a:pt x="2189" y="295"/>
                </a:lnTo>
                <a:lnTo>
                  <a:pt x="2189" y="295"/>
                </a:lnTo>
                <a:lnTo>
                  <a:pt x="2189" y="297"/>
                </a:lnTo>
                <a:lnTo>
                  <a:pt x="2190" y="297"/>
                </a:lnTo>
                <a:lnTo>
                  <a:pt x="2190" y="298"/>
                </a:lnTo>
                <a:lnTo>
                  <a:pt x="2191" y="299"/>
                </a:lnTo>
                <a:lnTo>
                  <a:pt x="2191" y="299"/>
                </a:lnTo>
                <a:lnTo>
                  <a:pt x="2191" y="300"/>
                </a:lnTo>
                <a:lnTo>
                  <a:pt x="2192" y="300"/>
                </a:lnTo>
                <a:lnTo>
                  <a:pt x="2192" y="301"/>
                </a:lnTo>
                <a:lnTo>
                  <a:pt x="2194" y="301"/>
                </a:lnTo>
                <a:lnTo>
                  <a:pt x="2194" y="300"/>
                </a:lnTo>
                <a:lnTo>
                  <a:pt x="2194" y="299"/>
                </a:lnTo>
                <a:lnTo>
                  <a:pt x="2195" y="299"/>
                </a:lnTo>
                <a:lnTo>
                  <a:pt x="2195" y="299"/>
                </a:lnTo>
                <a:lnTo>
                  <a:pt x="2196" y="300"/>
                </a:lnTo>
                <a:lnTo>
                  <a:pt x="2196" y="299"/>
                </a:lnTo>
                <a:lnTo>
                  <a:pt x="2196" y="300"/>
                </a:lnTo>
                <a:lnTo>
                  <a:pt x="2197" y="300"/>
                </a:lnTo>
                <a:lnTo>
                  <a:pt x="2197" y="299"/>
                </a:lnTo>
                <a:lnTo>
                  <a:pt x="2198" y="299"/>
                </a:lnTo>
                <a:lnTo>
                  <a:pt x="2198" y="299"/>
                </a:lnTo>
                <a:lnTo>
                  <a:pt x="2198" y="299"/>
                </a:lnTo>
                <a:lnTo>
                  <a:pt x="2199" y="300"/>
                </a:lnTo>
                <a:lnTo>
                  <a:pt x="2199" y="299"/>
                </a:lnTo>
                <a:lnTo>
                  <a:pt x="2200" y="299"/>
                </a:lnTo>
                <a:lnTo>
                  <a:pt x="2200" y="299"/>
                </a:lnTo>
                <a:lnTo>
                  <a:pt x="2201" y="299"/>
                </a:lnTo>
                <a:lnTo>
                  <a:pt x="2201" y="300"/>
                </a:lnTo>
                <a:lnTo>
                  <a:pt x="2201" y="300"/>
                </a:lnTo>
                <a:lnTo>
                  <a:pt x="2203" y="300"/>
                </a:lnTo>
                <a:lnTo>
                  <a:pt x="2203" y="299"/>
                </a:lnTo>
                <a:lnTo>
                  <a:pt x="2204" y="299"/>
                </a:lnTo>
                <a:lnTo>
                  <a:pt x="2204" y="300"/>
                </a:lnTo>
                <a:lnTo>
                  <a:pt x="2204" y="301"/>
                </a:lnTo>
                <a:lnTo>
                  <a:pt x="2205" y="301"/>
                </a:lnTo>
                <a:lnTo>
                  <a:pt x="2205" y="302"/>
                </a:lnTo>
                <a:lnTo>
                  <a:pt x="2206" y="303"/>
                </a:lnTo>
                <a:lnTo>
                  <a:pt x="2206" y="302"/>
                </a:lnTo>
                <a:lnTo>
                  <a:pt x="2206" y="302"/>
                </a:lnTo>
                <a:lnTo>
                  <a:pt x="2207" y="303"/>
                </a:lnTo>
                <a:lnTo>
                  <a:pt x="2207" y="303"/>
                </a:lnTo>
                <a:lnTo>
                  <a:pt x="2208" y="303"/>
                </a:lnTo>
                <a:lnTo>
                  <a:pt x="2208" y="304"/>
                </a:lnTo>
                <a:lnTo>
                  <a:pt x="2208" y="304"/>
                </a:lnTo>
                <a:lnTo>
                  <a:pt x="2209" y="303"/>
                </a:lnTo>
                <a:lnTo>
                  <a:pt x="2209" y="303"/>
                </a:lnTo>
                <a:lnTo>
                  <a:pt x="2210" y="302"/>
                </a:lnTo>
                <a:lnTo>
                  <a:pt x="2210" y="302"/>
                </a:lnTo>
                <a:lnTo>
                  <a:pt x="2210" y="303"/>
                </a:lnTo>
                <a:lnTo>
                  <a:pt x="2212" y="302"/>
                </a:lnTo>
                <a:lnTo>
                  <a:pt x="2212" y="301"/>
                </a:lnTo>
                <a:lnTo>
                  <a:pt x="2213" y="301"/>
                </a:lnTo>
                <a:lnTo>
                  <a:pt x="2213" y="301"/>
                </a:lnTo>
                <a:lnTo>
                  <a:pt x="2213" y="299"/>
                </a:lnTo>
                <a:lnTo>
                  <a:pt x="2214" y="299"/>
                </a:lnTo>
                <a:lnTo>
                  <a:pt x="2214" y="297"/>
                </a:lnTo>
                <a:lnTo>
                  <a:pt x="2215" y="298"/>
                </a:lnTo>
                <a:lnTo>
                  <a:pt x="2215" y="298"/>
                </a:lnTo>
                <a:lnTo>
                  <a:pt x="2216" y="299"/>
                </a:lnTo>
                <a:lnTo>
                  <a:pt x="2216" y="300"/>
                </a:lnTo>
                <a:lnTo>
                  <a:pt x="2216" y="301"/>
                </a:lnTo>
                <a:lnTo>
                  <a:pt x="2217" y="301"/>
                </a:lnTo>
                <a:lnTo>
                  <a:pt x="2217" y="300"/>
                </a:lnTo>
                <a:lnTo>
                  <a:pt x="2218" y="299"/>
                </a:lnTo>
                <a:lnTo>
                  <a:pt x="2218" y="299"/>
                </a:lnTo>
                <a:lnTo>
                  <a:pt x="2218" y="300"/>
                </a:lnTo>
                <a:lnTo>
                  <a:pt x="2219" y="299"/>
                </a:lnTo>
                <a:lnTo>
                  <a:pt x="2219" y="300"/>
                </a:lnTo>
                <a:lnTo>
                  <a:pt x="2221" y="299"/>
                </a:lnTo>
                <a:lnTo>
                  <a:pt x="2221" y="299"/>
                </a:lnTo>
                <a:lnTo>
                  <a:pt x="2221" y="299"/>
                </a:lnTo>
                <a:lnTo>
                  <a:pt x="2222" y="298"/>
                </a:lnTo>
                <a:lnTo>
                  <a:pt x="2222" y="298"/>
                </a:lnTo>
                <a:lnTo>
                  <a:pt x="2223" y="298"/>
                </a:lnTo>
                <a:lnTo>
                  <a:pt x="2223" y="298"/>
                </a:lnTo>
                <a:lnTo>
                  <a:pt x="2223" y="297"/>
                </a:lnTo>
                <a:lnTo>
                  <a:pt x="2224" y="298"/>
                </a:lnTo>
                <a:lnTo>
                  <a:pt x="2224" y="298"/>
                </a:lnTo>
                <a:lnTo>
                  <a:pt x="2225" y="298"/>
                </a:lnTo>
                <a:lnTo>
                  <a:pt x="2225" y="298"/>
                </a:lnTo>
                <a:lnTo>
                  <a:pt x="2225" y="297"/>
                </a:lnTo>
                <a:lnTo>
                  <a:pt x="2226" y="297"/>
                </a:lnTo>
                <a:lnTo>
                  <a:pt x="2226" y="297"/>
                </a:lnTo>
                <a:lnTo>
                  <a:pt x="2227" y="297"/>
                </a:lnTo>
                <a:lnTo>
                  <a:pt x="2227" y="297"/>
                </a:lnTo>
                <a:lnTo>
                  <a:pt x="2227" y="298"/>
                </a:lnTo>
                <a:lnTo>
                  <a:pt x="2228" y="298"/>
                </a:lnTo>
                <a:lnTo>
                  <a:pt x="2228" y="298"/>
                </a:lnTo>
                <a:lnTo>
                  <a:pt x="2230" y="298"/>
                </a:lnTo>
                <a:lnTo>
                  <a:pt x="2230" y="298"/>
                </a:lnTo>
                <a:lnTo>
                  <a:pt x="2231" y="298"/>
                </a:lnTo>
                <a:lnTo>
                  <a:pt x="2231" y="298"/>
                </a:lnTo>
                <a:lnTo>
                  <a:pt x="2231" y="298"/>
                </a:lnTo>
                <a:lnTo>
                  <a:pt x="2232" y="298"/>
                </a:lnTo>
                <a:lnTo>
                  <a:pt x="2232" y="297"/>
                </a:lnTo>
                <a:lnTo>
                  <a:pt x="2233" y="297"/>
                </a:lnTo>
                <a:lnTo>
                  <a:pt x="2233" y="297"/>
                </a:lnTo>
                <a:lnTo>
                  <a:pt x="2233" y="297"/>
                </a:lnTo>
                <a:lnTo>
                  <a:pt x="2234" y="295"/>
                </a:lnTo>
                <a:lnTo>
                  <a:pt x="2234" y="295"/>
                </a:lnTo>
                <a:lnTo>
                  <a:pt x="2235" y="293"/>
                </a:lnTo>
                <a:lnTo>
                  <a:pt x="2235" y="293"/>
                </a:lnTo>
                <a:lnTo>
                  <a:pt x="2235" y="294"/>
                </a:lnTo>
                <a:lnTo>
                  <a:pt x="2236" y="294"/>
                </a:lnTo>
                <a:lnTo>
                  <a:pt x="2236" y="293"/>
                </a:lnTo>
                <a:lnTo>
                  <a:pt x="2237" y="293"/>
                </a:lnTo>
                <a:lnTo>
                  <a:pt x="2237" y="294"/>
                </a:lnTo>
                <a:lnTo>
                  <a:pt x="2237" y="295"/>
                </a:lnTo>
                <a:lnTo>
                  <a:pt x="2239" y="298"/>
                </a:lnTo>
                <a:lnTo>
                  <a:pt x="2239" y="298"/>
                </a:lnTo>
                <a:lnTo>
                  <a:pt x="2240" y="299"/>
                </a:lnTo>
                <a:lnTo>
                  <a:pt x="2240" y="301"/>
                </a:lnTo>
                <a:lnTo>
                  <a:pt x="2240" y="300"/>
                </a:lnTo>
                <a:lnTo>
                  <a:pt x="2241" y="300"/>
                </a:lnTo>
                <a:lnTo>
                  <a:pt x="2241" y="299"/>
                </a:lnTo>
                <a:lnTo>
                  <a:pt x="2242" y="299"/>
                </a:lnTo>
                <a:lnTo>
                  <a:pt x="2242" y="299"/>
                </a:lnTo>
                <a:lnTo>
                  <a:pt x="2243" y="299"/>
                </a:lnTo>
                <a:lnTo>
                  <a:pt x="2243" y="299"/>
                </a:lnTo>
                <a:lnTo>
                  <a:pt x="2243" y="298"/>
                </a:lnTo>
                <a:lnTo>
                  <a:pt x="2244" y="298"/>
                </a:lnTo>
                <a:lnTo>
                  <a:pt x="2244" y="298"/>
                </a:lnTo>
                <a:lnTo>
                  <a:pt x="2245" y="294"/>
                </a:lnTo>
                <a:lnTo>
                  <a:pt x="2245" y="295"/>
                </a:lnTo>
                <a:lnTo>
                  <a:pt x="2245" y="294"/>
                </a:lnTo>
                <a:lnTo>
                  <a:pt x="2246" y="297"/>
                </a:lnTo>
                <a:lnTo>
                  <a:pt x="2246" y="297"/>
                </a:lnTo>
                <a:lnTo>
                  <a:pt x="2247" y="298"/>
                </a:lnTo>
                <a:lnTo>
                  <a:pt x="2247" y="298"/>
                </a:lnTo>
                <a:lnTo>
                  <a:pt x="2247" y="297"/>
                </a:lnTo>
                <a:lnTo>
                  <a:pt x="2249" y="297"/>
                </a:lnTo>
                <a:lnTo>
                  <a:pt x="2249" y="297"/>
                </a:lnTo>
                <a:lnTo>
                  <a:pt x="2250" y="297"/>
                </a:lnTo>
                <a:lnTo>
                  <a:pt x="2250" y="297"/>
                </a:lnTo>
                <a:lnTo>
                  <a:pt x="2250" y="298"/>
                </a:lnTo>
                <a:lnTo>
                  <a:pt x="2251" y="297"/>
                </a:lnTo>
                <a:lnTo>
                  <a:pt x="2251" y="295"/>
                </a:lnTo>
                <a:lnTo>
                  <a:pt x="2252" y="295"/>
                </a:lnTo>
                <a:lnTo>
                  <a:pt x="2252" y="297"/>
                </a:lnTo>
                <a:lnTo>
                  <a:pt x="2252" y="297"/>
                </a:lnTo>
                <a:lnTo>
                  <a:pt x="2253" y="297"/>
                </a:lnTo>
                <a:lnTo>
                  <a:pt x="2253" y="297"/>
                </a:lnTo>
                <a:lnTo>
                  <a:pt x="2254" y="297"/>
                </a:lnTo>
                <a:lnTo>
                  <a:pt x="2254" y="295"/>
                </a:lnTo>
                <a:lnTo>
                  <a:pt x="2254" y="297"/>
                </a:lnTo>
                <a:lnTo>
                  <a:pt x="2255" y="295"/>
                </a:lnTo>
                <a:lnTo>
                  <a:pt x="2255" y="295"/>
                </a:lnTo>
                <a:lnTo>
                  <a:pt x="2256" y="295"/>
                </a:lnTo>
                <a:lnTo>
                  <a:pt x="2256" y="295"/>
                </a:lnTo>
                <a:lnTo>
                  <a:pt x="2258" y="297"/>
                </a:lnTo>
                <a:lnTo>
                  <a:pt x="2258" y="298"/>
                </a:lnTo>
                <a:lnTo>
                  <a:pt x="2258" y="297"/>
                </a:lnTo>
                <a:lnTo>
                  <a:pt x="2259" y="297"/>
                </a:lnTo>
                <a:lnTo>
                  <a:pt x="2259" y="298"/>
                </a:lnTo>
                <a:lnTo>
                  <a:pt x="2260" y="298"/>
                </a:lnTo>
                <a:lnTo>
                  <a:pt x="2260" y="298"/>
                </a:lnTo>
                <a:lnTo>
                  <a:pt x="2260" y="298"/>
                </a:lnTo>
                <a:lnTo>
                  <a:pt x="2261" y="297"/>
                </a:lnTo>
                <a:lnTo>
                  <a:pt x="2261" y="295"/>
                </a:lnTo>
                <a:lnTo>
                  <a:pt x="2262" y="293"/>
                </a:lnTo>
                <a:lnTo>
                  <a:pt x="2262" y="293"/>
                </a:lnTo>
                <a:lnTo>
                  <a:pt x="2262" y="291"/>
                </a:lnTo>
                <a:lnTo>
                  <a:pt x="2263" y="291"/>
                </a:lnTo>
                <a:lnTo>
                  <a:pt x="2263" y="290"/>
                </a:lnTo>
                <a:lnTo>
                  <a:pt x="2264" y="290"/>
                </a:lnTo>
                <a:lnTo>
                  <a:pt x="2264" y="290"/>
                </a:lnTo>
                <a:lnTo>
                  <a:pt x="2264" y="290"/>
                </a:lnTo>
                <a:lnTo>
                  <a:pt x="2265" y="290"/>
                </a:lnTo>
                <a:lnTo>
                  <a:pt x="2265" y="291"/>
                </a:lnTo>
                <a:lnTo>
                  <a:pt x="2267" y="290"/>
                </a:lnTo>
                <a:lnTo>
                  <a:pt x="2267" y="291"/>
                </a:lnTo>
                <a:lnTo>
                  <a:pt x="2267" y="292"/>
                </a:lnTo>
                <a:lnTo>
                  <a:pt x="2268" y="293"/>
                </a:lnTo>
                <a:lnTo>
                  <a:pt x="2268" y="294"/>
                </a:lnTo>
                <a:lnTo>
                  <a:pt x="2269" y="294"/>
                </a:lnTo>
                <a:lnTo>
                  <a:pt x="2269" y="294"/>
                </a:lnTo>
                <a:lnTo>
                  <a:pt x="2269" y="294"/>
                </a:lnTo>
                <a:lnTo>
                  <a:pt x="2270" y="295"/>
                </a:lnTo>
                <a:lnTo>
                  <a:pt x="2270" y="293"/>
                </a:lnTo>
                <a:lnTo>
                  <a:pt x="2271" y="294"/>
                </a:lnTo>
                <a:lnTo>
                  <a:pt x="2271" y="295"/>
                </a:lnTo>
                <a:lnTo>
                  <a:pt x="2272" y="294"/>
                </a:lnTo>
                <a:lnTo>
                  <a:pt x="2272" y="295"/>
                </a:lnTo>
                <a:lnTo>
                  <a:pt x="2272" y="297"/>
                </a:lnTo>
                <a:lnTo>
                  <a:pt x="2273" y="297"/>
                </a:lnTo>
                <a:lnTo>
                  <a:pt x="2273" y="297"/>
                </a:lnTo>
                <a:lnTo>
                  <a:pt x="2274" y="297"/>
                </a:lnTo>
                <a:lnTo>
                  <a:pt x="2274" y="295"/>
                </a:lnTo>
                <a:lnTo>
                  <a:pt x="2274" y="295"/>
                </a:lnTo>
                <a:lnTo>
                  <a:pt x="2276" y="295"/>
                </a:lnTo>
                <a:lnTo>
                  <a:pt x="2276" y="295"/>
                </a:lnTo>
                <a:lnTo>
                  <a:pt x="2277" y="297"/>
                </a:lnTo>
                <a:lnTo>
                  <a:pt x="2277" y="297"/>
                </a:lnTo>
                <a:lnTo>
                  <a:pt x="2277" y="298"/>
                </a:lnTo>
                <a:lnTo>
                  <a:pt x="2278" y="299"/>
                </a:lnTo>
                <a:lnTo>
                  <a:pt x="2278" y="297"/>
                </a:lnTo>
                <a:lnTo>
                  <a:pt x="2279" y="297"/>
                </a:lnTo>
                <a:lnTo>
                  <a:pt x="2279" y="295"/>
                </a:lnTo>
                <a:lnTo>
                  <a:pt x="2279" y="295"/>
                </a:lnTo>
                <a:lnTo>
                  <a:pt x="2280" y="295"/>
                </a:lnTo>
                <a:lnTo>
                  <a:pt x="2280" y="295"/>
                </a:lnTo>
                <a:lnTo>
                  <a:pt x="2281" y="295"/>
                </a:lnTo>
                <a:lnTo>
                  <a:pt x="2281" y="294"/>
                </a:lnTo>
                <a:lnTo>
                  <a:pt x="2281" y="294"/>
                </a:lnTo>
                <a:lnTo>
                  <a:pt x="2282" y="295"/>
                </a:lnTo>
                <a:lnTo>
                  <a:pt x="2282" y="295"/>
                </a:lnTo>
                <a:lnTo>
                  <a:pt x="2283" y="297"/>
                </a:lnTo>
                <a:lnTo>
                  <a:pt x="2283" y="295"/>
                </a:lnTo>
                <a:lnTo>
                  <a:pt x="2283" y="297"/>
                </a:lnTo>
                <a:lnTo>
                  <a:pt x="2285" y="295"/>
                </a:lnTo>
                <a:lnTo>
                  <a:pt x="2285" y="295"/>
                </a:lnTo>
                <a:lnTo>
                  <a:pt x="2286" y="295"/>
                </a:lnTo>
                <a:lnTo>
                  <a:pt x="2286" y="295"/>
                </a:lnTo>
                <a:lnTo>
                  <a:pt x="2287" y="297"/>
                </a:lnTo>
                <a:lnTo>
                  <a:pt x="2287" y="297"/>
                </a:lnTo>
                <a:lnTo>
                  <a:pt x="2287" y="297"/>
                </a:lnTo>
                <a:lnTo>
                  <a:pt x="2288" y="295"/>
                </a:lnTo>
                <a:lnTo>
                  <a:pt x="2288" y="295"/>
                </a:lnTo>
                <a:lnTo>
                  <a:pt x="2289" y="292"/>
                </a:lnTo>
                <a:lnTo>
                  <a:pt x="2289" y="292"/>
                </a:lnTo>
                <a:lnTo>
                  <a:pt x="2289" y="291"/>
                </a:lnTo>
                <a:lnTo>
                  <a:pt x="2290" y="291"/>
                </a:lnTo>
                <a:lnTo>
                  <a:pt x="2290" y="291"/>
                </a:lnTo>
                <a:lnTo>
                  <a:pt x="2291" y="291"/>
                </a:lnTo>
                <a:lnTo>
                  <a:pt x="2291" y="291"/>
                </a:lnTo>
                <a:lnTo>
                  <a:pt x="2291" y="291"/>
                </a:lnTo>
                <a:lnTo>
                  <a:pt x="2292" y="289"/>
                </a:lnTo>
                <a:lnTo>
                  <a:pt x="2292" y="288"/>
                </a:lnTo>
                <a:lnTo>
                  <a:pt x="2294" y="288"/>
                </a:lnTo>
                <a:lnTo>
                  <a:pt x="2294" y="288"/>
                </a:lnTo>
                <a:lnTo>
                  <a:pt x="2294" y="290"/>
                </a:lnTo>
                <a:lnTo>
                  <a:pt x="2295" y="291"/>
                </a:lnTo>
                <a:lnTo>
                  <a:pt x="2295" y="291"/>
                </a:lnTo>
                <a:lnTo>
                  <a:pt x="2296" y="291"/>
                </a:lnTo>
                <a:lnTo>
                  <a:pt x="2296" y="291"/>
                </a:lnTo>
                <a:lnTo>
                  <a:pt x="2296" y="291"/>
                </a:lnTo>
                <a:lnTo>
                  <a:pt x="2297" y="292"/>
                </a:lnTo>
                <a:lnTo>
                  <a:pt x="2297" y="292"/>
                </a:lnTo>
                <a:lnTo>
                  <a:pt x="2298" y="292"/>
                </a:lnTo>
                <a:lnTo>
                  <a:pt x="2298" y="293"/>
                </a:lnTo>
                <a:lnTo>
                  <a:pt x="2299" y="294"/>
                </a:lnTo>
                <a:lnTo>
                  <a:pt x="2299" y="295"/>
                </a:lnTo>
                <a:lnTo>
                  <a:pt x="2299" y="295"/>
                </a:lnTo>
                <a:lnTo>
                  <a:pt x="2300" y="295"/>
                </a:lnTo>
                <a:lnTo>
                  <a:pt x="2300" y="297"/>
                </a:lnTo>
                <a:lnTo>
                  <a:pt x="2301" y="298"/>
                </a:lnTo>
                <a:lnTo>
                  <a:pt x="2301" y="298"/>
                </a:lnTo>
                <a:lnTo>
                  <a:pt x="2301" y="298"/>
                </a:lnTo>
                <a:lnTo>
                  <a:pt x="2303" y="297"/>
                </a:lnTo>
                <a:lnTo>
                  <a:pt x="2303" y="295"/>
                </a:lnTo>
                <a:lnTo>
                  <a:pt x="2304" y="295"/>
                </a:lnTo>
                <a:lnTo>
                  <a:pt x="2304" y="297"/>
                </a:lnTo>
                <a:lnTo>
                  <a:pt x="2304" y="297"/>
                </a:lnTo>
                <a:lnTo>
                  <a:pt x="2305" y="297"/>
                </a:lnTo>
                <a:lnTo>
                  <a:pt x="2305" y="295"/>
                </a:lnTo>
                <a:lnTo>
                  <a:pt x="2306" y="297"/>
                </a:lnTo>
                <a:lnTo>
                  <a:pt x="2306" y="297"/>
                </a:lnTo>
                <a:lnTo>
                  <a:pt x="2306" y="298"/>
                </a:lnTo>
                <a:lnTo>
                  <a:pt x="2307" y="298"/>
                </a:lnTo>
                <a:lnTo>
                  <a:pt x="2307" y="299"/>
                </a:lnTo>
                <a:lnTo>
                  <a:pt x="2308" y="299"/>
                </a:lnTo>
                <a:lnTo>
                  <a:pt x="2308" y="299"/>
                </a:lnTo>
                <a:lnTo>
                  <a:pt x="2308" y="298"/>
                </a:lnTo>
                <a:lnTo>
                  <a:pt x="2309" y="297"/>
                </a:lnTo>
                <a:lnTo>
                  <a:pt x="2309" y="294"/>
                </a:lnTo>
                <a:lnTo>
                  <a:pt x="2310" y="293"/>
                </a:lnTo>
                <a:lnTo>
                  <a:pt x="2310" y="291"/>
                </a:lnTo>
                <a:lnTo>
                  <a:pt x="2310" y="290"/>
                </a:lnTo>
                <a:lnTo>
                  <a:pt x="2312" y="289"/>
                </a:lnTo>
                <a:lnTo>
                  <a:pt x="2312" y="289"/>
                </a:lnTo>
                <a:lnTo>
                  <a:pt x="2313" y="289"/>
                </a:lnTo>
                <a:lnTo>
                  <a:pt x="2313" y="289"/>
                </a:lnTo>
                <a:lnTo>
                  <a:pt x="2314" y="291"/>
                </a:lnTo>
                <a:lnTo>
                  <a:pt x="2314" y="291"/>
                </a:lnTo>
                <a:lnTo>
                  <a:pt x="2314" y="291"/>
                </a:lnTo>
                <a:lnTo>
                  <a:pt x="2315" y="290"/>
                </a:lnTo>
                <a:lnTo>
                  <a:pt x="2315" y="290"/>
                </a:lnTo>
                <a:lnTo>
                  <a:pt x="2316" y="289"/>
                </a:lnTo>
                <a:lnTo>
                  <a:pt x="2316" y="289"/>
                </a:lnTo>
                <a:lnTo>
                  <a:pt x="2316" y="286"/>
                </a:lnTo>
                <a:lnTo>
                  <a:pt x="2317" y="288"/>
                </a:lnTo>
                <a:lnTo>
                  <a:pt x="2317" y="285"/>
                </a:lnTo>
                <a:lnTo>
                  <a:pt x="2318" y="285"/>
                </a:lnTo>
                <a:lnTo>
                  <a:pt x="2318" y="285"/>
                </a:lnTo>
                <a:lnTo>
                  <a:pt x="2318" y="286"/>
                </a:lnTo>
                <a:lnTo>
                  <a:pt x="2319" y="285"/>
                </a:lnTo>
                <a:lnTo>
                  <a:pt x="2319" y="285"/>
                </a:lnTo>
                <a:lnTo>
                  <a:pt x="2321" y="285"/>
                </a:lnTo>
                <a:lnTo>
                  <a:pt x="2321" y="285"/>
                </a:lnTo>
                <a:lnTo>
                  <a:pt x="2321" y="285"/>
                </a:lnTo>
                <a:lnTo>
                  <a:pt x="2322" y="285"/>
                </a:lnTo>
                <a:lnTo>
                  <a:pt x="2322" y="286"/>
                </a:lnTo>
                <a:lnTo>
                  <a:pt x="2323" y="288"/>
                </a:lnTo>
                <a:lnTo>
                  <a:pt x="2323" y="286"/>
                </a:lnTo>
                <a:lnTo>
                  <a:pt x="2323" y="285"/>
                </a:lnTo>
                <a:lnTo>
                  <a:pt x="2324" y="286"/>
                </a:lnTo>
                <a:lnTo>
                  <a:pt x="2324" y="286"/>
                </a:lnTo>
                <a:lnTo>
                  <a:pt x="2325" y="288"/>
                </a:lnTo>
                <a:lnTo>
                  <a:pt x="2325" y="286"/>
                </a:lnTo>
                <a:lnTo>
                  <a:pt x="2325" y="286"/>
                </a:lnTo>
                <a:lnTo>
                  <a:pt x="2326" y="285"/>
                </a:lnTo>
                <a:lnTo>
                  <a:pt x="2326" y="285"/>
                </a:lnTo>
                <a:lnTo>
                  <a:pt x="2327" y="283"/>
                </a:lnTo>
                <a:lnTo>
                  <a:pt x="2327" y="282"/>
                </a:lnTo>
                <a:lnTo>
                  <a:pt x="2328" y="282"/>
                </a:lnTo>
                <a:lnTo>
                  <a:pt x="2328" y="281"/>
                </a:lnTo>
                <a:lnTo>
                  <a:pt x="2328" y="282"/>
                </a:lnTo>
                <a:lnTo>
                  <a:pt x="2330" y="283"/>
                </a:lnTo>
                <a:lnTo>
                  <a:pt x="2330" y="281"/>
                </a:lnTo>
                <a:lnTo>
                  <a:pt x="2331" y="282"/>
                </a:lnTo>
                <a:lnTo>
                  <a:pt x="2331" y="284"/>
                </a:lnTo>
                <a:lnTo>
                  <a:pt x="2331" y="285"/>
                </a:lnTo>
                <a:lnTo>
                  <a:pt x="2332" y="284"/>
                </a:lnTo>
                <a:lnTo>
                  <a:pt x="2332" y="285"/>
                </a:lnTo>
                <a:lnTo>
                  <a:pt x="2333" y="285"/>
                </a:lnTo>
                <a:lnTo>
                  <a:pt x="2333" y="285"/>
                </a:lnTo>
                <a:lnTo>
                  <a:pt x="2333" y="284"/>
                </a:lnTo>
                <a:lnTo>
                  <a:pt x="2334" y="284"/>
                </a:lnTo>
                <a:lnTo>
                  <a:pt x="2334" y="284"/>
                </a:lnTo>
                <a:lnTo>
                  <a:pt x="2335" y="284"/>
                </a:lnTo>
                <a:lnTo>
                  <a:pt x="2335" y="281"/>
                </a:lnTo>
                <a:lnTo>
                  <a:pt x="2335" y="280"/>
                </a:lnTo>
                <a:lnTo>
                  <a:pt x="2336" y="279"/>
                </a:lnTo>
                <a:lnTo>
                  <a:pt x="2336" y="277"/>
                </a:lnTo>
                <a:lnTo>
                  <a:pt x="2337" y="279"/>
                </a:lnTo>
                <a:lnTo>
                  <a:pt x="2337" y="279"/>
                </a:lnTo>
                <a:lnTo>
                  <a:pt x="2337" y="280"/>
                </a:lnTo>
                <a:lnTo>
                  <a:pt x="2339" y="280"/>
                </a:lnTo>
                <a:lnTo>
                  <a:pt x="2339" y="281"/>
                </a:lnTo>
                <a:lnTo>
                  <a:pt x="2340" y="281"/>
                </a:lnTo>
                <a:lnTo>
                  <a:pt x="2340" y="281"/>
                </a:lnTo>
                <a:lnTo>
                  <a:pt x="2340" y="279"/>
                </a:lnTo>
                <a:lnTo>
                  <a:pt x="2341" y="279"/>
                </a:lnTo>
                <a:lnTo>
                  <a:pt x="2341" y="279"/>
                </a:lnTo>
                <a:lnTo>
                  <a:pt x="2342" y="280"/>
                </a:lnTo>
                <a:lnTo>
                  <a:pt x="2342" y="279"/>
                </a:lnTo>
                <a:lnTo>
                  <a:pt x="2343" y="281"/>
                </a:lnTo>
                <a:lnTo>
                  <a:pt x="2343" y="280"/>
                </a:lnTo>
                <a:lnTo>
                  <a:pt x="2343" y="279"/>
                </a:lnTo>
                <a:lnTo>
                  <a:pt x="2344" y="281"/>
                </a:lnTo>
                <a:lnTo>
                  <a:pt x="2344" y="281"/>
                </a:lnTo>
                <a:lnTo>
                  <a:pt x="2345" y="281"/>
                </a:lnTo>
                <a:lnTo>
                  <a:pt x="2345" y="281"/>
                </a:lnTo>
                <a:lnTo>
                  <a:pt x="2345" y="281"/>
                </a:lnTo>
                <a:lnTo>
                  <a:pt x="2346" y="281"/>
                </a:lnTo>
                <a:lnTo>
                  <a:pt x="2346" y="282"/>
                </a:lnTo>
                <a:lnTo>
                  <a:pt x="2348" y="283"/>
                </a:lnTo>
                <a:lnTo>
                  <a:pt x="2348" y="283"/>
                </a:lnTo>
                <a:lnTo>
                  <a:pt x="2348" y="283"/>
                </a:lnTo>
                <a:lnTo>
                  <a:pt x="2349" y="282"/>
                </a:lnTo>
                <a:lnTo>
                  <a:pt x="2349" y="282"/>
                </a:lnTo>
                <a:lnTo>
                  <a:pt x="2350" y="283"/>
                </a:lnTo>
                <a:lnTo>
                  <a:pt x="2350" y="284"/>
                </a:lnTo>
                <a:lnTo>
                  <a:pt x="2350" y="284"/>
                </a:lnTo>
                <a:lnTo>
                  <a:pt x="2351" y="285"/>
                </a:lnTo>
                <a:lnTo>
                  <a:pt x="2351" y="285"/>
                </a:lnTo>
                <a:lnTo>
                  <a:pt x="2352" y="284"/>
                </a:lnTo>
                <a:lnTo>
                  <a:pt x="2352" y="283"/>
                </a:lnTo>
                <a:lnTo>
                  <a:pt x="2352" y="282"/>
                </a:lnTo>
                <a:lnTo>
                  <a:pt x="2353" y="281"/>
                </a:lnTo>
                <a:lnTo>
                  <a:pt x="2353" y="280"/>
                </a:lnTo>
                <a:lnTo>
                  <a:pt x="2354" y="280"/>
                </a:lnTo>
                <a:lnTo>
                  <a:pt x="2354" y="280"/>
                </a:lnTo>
                <a:lnTo>
                  <a:pt x="2354" y="280"/>
                </a:lnTo>
                <a:lnTo>
                  <a:pt x="2355" y="280"/>
                </a:lnTo>
                <a:lnTo>
                  <a:pt x="2355" y="279"/>
                </a:lnTo>
                <a:lnTo>
                  <a:pt x="2357" y="277"/>
                </a:lnTo>
                <a:lnTo>
                  <a:pt x="2357" y="277"/>
                </a:lnTo>
                <a:lnTo>
                  <a:pt x="2358" y="277"/>
                </a:lnTo>
                <a:lnTo>
                  <a:pt x="2358" y="277"/>
                </a:lnTo>
                <a:lnTo>
                  <a:pt x="2358" y="276"/>
                </a:lnTo>
                <a:lnTo>
                  <a:pt x="2359" y="277"/>
                </a:lnTo>
                <a:lnTo>
                  <a:pt x="2359" y="279"/>
                </a:lnTo>
                <a:lnTo>
                  <a:pt x="2360" y="279"/>
                </a:lnTo>
                <a:lnTo>
                  <a:pt x="2360" y="280"/>
                </a:lnTo>
                <a:lnTo>
                  <a:pt x="2360" y="281"/>
                </a:lnTo>
                <a:lnTo>
                  <a:pt x="2361" y="281"/>
                </a:lnTo>
                <a:lnTo>
                  <a:pt x="2361" y="281"/>
                </a:lnTo>
                <a:lnTo>
                  <a:pt x="2362" y="281"/>
                </a:lnTo>
                <a:lnTo>
                  <a:pt x="2362" y="281"/>
                </a:lnTo>
                <a:lnTo>
                  <a:pt x="2362" y="281"/>
                </a:lnTo>
                <a:lnTo>
                  <a:pt x="2363" y="280"/>
                </a:lnTo>
                <a:lnTo>
                  <a:pt x="2363" y="281"/>
                </a:lnTo>
                <a:lnTo>
                  <a:pt x="2364" y="281"/>
                </a:lnTo>
                <a:lnTo>
                  <a:pt x="2364" y="282"/>
                </a:lnTo>
                <a:lnTo>
                  <a:pt x="2364" y="282"/>
                </a:lnTo>
                <a:lnTo>
                  <a:pt x="2366" y="283"/>
                </a:lnTo>
                <a:lnTo>
                  <a:pt x="2366" y="284"/>
                </a:lnTo>
                <a:lnTo>
                  <a:pt x="2367" y="285"/>
                </a:lnTo>
                <a:lnTo>
                  <a:pt x="2367" y="285"/>
                </a:lnTo>
                <a:lnTo>
                  <a:pt x="2367" y="284"/>
                </a:lnTo>
                <a:lnTo>
                  <a:pt x="2368" y="285"/>
                </a:lnTo>
                <a:lnTo>
                  <a:pt x="2368" y="285"/>
                </a:lnTo>
                <a:lnTo>
                  <a:pt x="2369" y="285"/>
                </a:lnTo>
                <a:lnTo>
                  <a:pt x="2369" y="285"/>
                </a:lnTo>
                <a:lnTo>
                  <a:pt x="2370" y="286"/>
                </a:lnTo>
                <a:lnTo>
                  <a:pt x="2370" y="286"/>
                </a:lnTo>
                <a:lnTo>
                  <a:pt x="2370" y="286"/>
                </a:lnTo>
                <a:lnTo>
                  <a:pt x="2371" y="288"/>
                </a:lnTo>
                <a:lnTo>
                  <a:pt x="2371" y="289"/>
                </a:lnTo>
                <a:lnTo>
                  <a:pt x="2372" y="290"/>
                </a:lnTo>
                <a:lnTo>
                  <a:pt x="2372" y="291"/>
                </a:lnTo>
                <a:lnTo>
                  <a:pt x="2372" y="291"/>
                </a:lnTo>
                <a:lnTo>
                  <a:pt x="2373" y="290"/>
                </a:lnTo>
                <a:lnTo>
                  <a:pt x="2373" y="291"/>
                </a:lnTo>
                <a:lnTo>
                  <a:pt x="2375" y="290"/>
                </a:lnTo>
                <a:lnTo>
                  <a:pt x="2375" y="289"/>
                </a:lnTo>
                <a:lnTo>
                  <a:pt x="2375" y="290"/>
                </a:lnTo>
                <a:lnTo>
                  <a:pt x="2376" y="290"/>
                </a:lnTo>
                <a:lnTo>
                  <a:pt x="2376" y="291"/>
                </a:lnTo>
                <a:lnTo>
                  <a:pt x="2377" y="290"/>
                </a:lnTo>
                <a:lnTo>
                  <a:pt x="2377" y="291"/>
                </a:lnTo>
                <a:lnTo>
                  <a:pt x="2377" y="292"/>
                </a:lnTo>
                <a:lnTo>
                  <a:pt x="2378" y="292"/>
                </a:lnTo>
                <a:lnTo>
                  <a:pt x="2378" y="291"/>
                </a:lnTo>
                <a:lnTo>
                  <a:pt x="2379" y="292"/>
                </a:lnTo>
                <a:lnTo>
                  <a:pt x="2379" y="292"/>
                </a:lnTo>
                <a:lnTo>
                  <a:pt x="2379" y="293"/>
                </a:lnTo>
                <a:lnTo>
                  <a:pt x="2380" y="293"/>
                </a:lnTo>
                <a:lnTo>
                  <a:pt x="2380" y="292"/>
                </a:lnTo>
                <a:lnTo>
                  <a:pt x="2381" y="292"/>
                </a:lnTo>
                <a:lnTo>
                  <a:pt x="2381" y="291"/>
                </a:lnTo>
                <a:lnTo>
                  <a:pt x="2381" y="291"/>
                </a:lnTo>
                <a:lnTo>
                  <a:pt x="2382" y="290"/>
                </a:lnTo>
                <a:lnTo>
                  <a:pt x="2382" y="290"/>
                </a:lnTo>
                <a:lnTo>
                  <a:pt x="2384" y="289"/>
                </a:lnTo>
                <a:lnTo>
                  <a:pt x="2384" y="290"/>
                </a:lnTo>
                <a:lnTo>
                  <a:pt x="2385" y="290"/>
                </a:lnTo>
                <a:lnTo>
                  <a:pt x="2385" y="290"/>
                </a:lnTo>
                <a:lnTo>
                  <a:pt x="2385" y="289"/>
                </a:lnTo>
                <a:lnTo>
                  <a:pt x="2386" y="288"/>
                </a:lnTo>
                <a:lnTo>
                  <a:pt x="2386" y="289"/>
                </a:lnTo>
                <a:lnTo>
                  <a:pt x="2387" y="286"/>
                </a:lnTo>
                <a:lnTo>
                  <a:pt x="2387" y="288"/>
                </a:lnTo>
                <a:lnTo>
                  <a:pt x="2387" y="288"/>
                </a:lnTo>
                <a:lnTo>
                  <a:pt x="2388" y="286"/>
                </a:lnTo>
                <a:lnTo>
                  <a:pt x="2388" y="288"/>
                </a:lnTo>
                <a:lnTo>
                  <a:pt x="2389" y="289"/>
                </a:lnTo>
                <a:lnTo>
                  <a:pt x="2389" y="289"/>
                </a:lnTo>
                <a:lnTo>
                  <a:pt x="2389" y="290"/>
                </a:lnTo>
                <a:lnTo>
                  <a:pt x="2390" y="292"/>
                </a:lnTo>
                <a:lnTo>
                  <a:pt x="2390" y="292"/>
                </a:lnTo>
                <a:lnTo>
                  <a:pt x="2391" y="294"/>
                </a:lnTo>
                <a:lnTo>
                  <a:pt x="2391" y="294"/>
                </a:lnTo>
                <a:lnTo>
                  <a:pt x="2391" y="294"/>
                </a:lnTo>
                <a:lnTo>
                  <a:pt x="2393" y="295"/>
                </a:lnTo>
                <a:lnTo>
                  <a:pt x="2393" y="294"/>
                </a:lnTo>
                <a:lnTo>
                  <a:pt x="2394" y="293"/>
                </a:lnTo>
                <a:lnTo>
                  <a:pt x="2394" y="293"/>
                </a:lnTo>
                <a:lnTo>
                  <a:pt x="2394" y="292"/>
                </a:lnTo>
                <a:lnTo>
                  <a:pt x="2395" y="291"/>
                </a:lnTo>
                <a:lnTo>
                  <a:pt x="2395" y="291"/>
                </a:lnTo>
                <a:lnTo>
                  <a:pt x="2396" y="290"/>
                </a:lnTo>
                <a:lnTo>
                  <a:pt x="2396" y="290"/>
                </a:lnTo>
                <a:lnTo>
                  <a:pt x="2396" y="290"/>
                </a:lnTo>
                <a:lnTo>
                  <a:pt x="2397" y="290"/>
                </a:lnTo>
                <a:lnTo>
                  <a:pt x="2397" y="290"/>
                </a:lnTo>
                <a:lnTo>
                  <a:pt x="2398" y="291"/>
                </a:lnTo>
                <a:lnTo>
                  <a:pt x="2398" y="292"/>
                </a:lnTo>
                <a:lnTo>
                  <a:pt x="2399" y="292"/>
                </a:lnTo>
                <a:lnTo>
                  <a:pt x="2399" y="294"/>
                </a:lnTo>
                <a:lnTo>
                  <a:pt x="2399" y="293"/>
                </a:lnTo>
                <a:lnTo>
                  <a:pt x="2400" y="294"/>
                </a:lnTo>
                <a:lnTo>
                  <a:pt x="2400" y="294"/>
                </a:lnTo>
                <a:lnTo>
                  <a:pt x="2402" y="294"/>
                </a:lnTo>
                <a:lnTo>
                  <a:pt x="2402" y="293"/>
                </a:lnTo>
                <a:lnTo>
                  <a:pt x="2402" y="295"/>
                </a:lnTo>
                <a:lnTo>
                  <a:pt x="2403" y="295"/>
                </a:lnTo>
                <a:lnTo>
                  <a:pt x="2403" y="295"/>
                </a:lnTo>
                <a:lnTo>
                  <a:pt x="2404" y="294"/>
                </a:lnTo>
                <a:lnTo>
                  <a:pt x="2404" y="293"/>
                </a:lnTo>
                <a:lnTo>
                  <a:pt x="2404" y="293"/>
                </a:lnTo>
                <a:lnTo>
                  <a:pt x="2405" y="292"/>
                </a:lnTo>
                <a:lnTo>
                  <a:pt x="2405" y="293"/>
                </a:lnTo>
                <a:lnTo>
                  <a:pt x="2406" y="292"/>
                </a:lnTo>
                <a:lnTo>
                  <a:pt x="2406" y="292"/>
                </a:lnTo>
                <a:lnTo>
                  <a:pt x="2406" y="291"/>
                </a:lnTo>
                <a:lnTo>
                  <a:pt x="2407" y="290"/>
                </a:lnTo>
                <a:lnTo>
                  <a:pt x="2407" y="289"/>
                </a:lnTo>
                <a:lnTo>
                  <a:pt x="2408" y="290"/>
                </a:lnTo>
                <a:lnTo>
                  <a:pt x="2408" y="290"/>
                </a:lnTo>
                <a:lnTo>
                  <a:pt x="2408" y="290"/>
                </a:lnTo>
                <a:lnTo>
                  <a:pt x="2409" y="290"/>
                </a:lnTo>
                <a:lnTo>
                  <a:pt x="2409" y="289"/>
                </a:lnTo>
                <a:lnTo>
                  <a:pt x="2411" y="289"/>
                </a:lnTo>
                <a:lnTo>
                  <a:pt x="2411" y="290"/>
                </a:lnTo>
                <a:lnTo>
                  <a:pt x="2411" y="289"/>
                </a:lnTo>
                <a:lnTo>
                  <a:pt x="2412" y="290"/>
                </a:lnTo>
                <a:lnTo>
                  <a:pt x="2412" y="288"/>
                </a:lnTo>
                <a:lnTo>
                  <a:pt x="2413" y="288"/>
                </a:lnTo>
                <a:lnTo>
                  <a:pt x="2413" y="290"/>
                </a:lnTo>
                <a:lnTo>
                  <a:pt x="2414" y="289"/>
                </a:lnTo>
                <a:lnTo>
                  <a:pt x="2414" y="290"/>
                </a:lnTo>
                <a:lnTo>
                  <a:pt x="2414" y="290"/>
                </a:lnTo>
                <a:lnTo>
                  <a:pt x="2415" y="291"/>
                </a:lnTo>
                <a:lnTo>
                  <a:pt x="2415" y="291"/>
                </a:lnTo>
                <a:lnTo>
                  <a:pt x="2416" y="291"/>
                </a:lnTo>
                <a:lnTo>
                  <a:pt x="2416" y="291"/>
                </a:lnTo>
                <a:lnTo>
                  <a:pt x="2416" y="290"/>
                </a:lnTo>
                <a:lnTo>
                  <a:pt x="2417" y="289"/>
                </a:lnTo>
                <a:lnTo>
                  <a:pt x="2417" y="290"/>
                </a:lnTo>
                <a:lnTo>
                  <a:pt x="2418" y="290"/>
                </a:lnTo>
                <a:lnTo>
                  <a:pt x="2418" y="289"/>
                </a:lnTo>
                <a:lnTo>
                  <a:pt x="2418" y="290"/>
                </a:lnTo>
                <a:lnTo>
                  <a:pt x="2420" y="290"/>
                </a:lnTo>
                <a:lnTo>
                  <a:pt x="2420" y="289"/>
                </a:lnTo>
                <a:lnTo>
                  <a:pt x="2421" y="289"/>
                </a:lnTo>
                <a:lnTo>
                  <a:pt x="2421" y="290"/>
                </a:lnTo>
                <a:lnTo>
                  <a:pt x="2421" y="290"/>
                </a:lnTo>
                <a:lnTo>
                  <a:pt x="2422" y="290"/>
                </a:lnTo>
                <a:lnTo>
                  <a:pt x="2422" y="290"/>
                </a:lnTo>
                <a:lnTo>
                  <a:pt x="2423" y="290"/>
                </a:lnTo>
                <a:lnTo>
                  <a:pt x="2423" y="292"/>
                </a:lnTo>
                <a:lnTo>
                  <a:pt x="2423" y="290"/>
                </a:lnTo>
                <a:lnTo>
                  <a:pt x="2424" y="291"/>
                </a:lnTo>
                <a:lnTo>
                  <a:pt x="2424" y="292"/>
                </a:lnTo>
                <a:lnTo>
                  <a:pt x="2425" y="292"/>
                </a:lnTo>
                <a:lnTo>
                  <a:pt x="2425" y="294"/>
                </a:lnTo>
                <a:lnTo>
                  <a:pt x="2426" y="294"/>
                </a:lnTo>
                <a:lnTo>
                  <a:pt x="2426" y="297"/>
                </a:lnTo>
                <a:lnTo>
                  <a:pt x="2426" y="297"/>
                </a:lnTo>
                <a:lnTo>
                  <a:pt x="2427" y="297"/>
                </a:lnTo>
                <a:lnTo>
                  <a:pt x="2427" y="297"/>
                </a:lnTo>
                <a:lnTo>
                  <a:pt x="2429" y="295"/>
                </a:lnTo>
                <a:lnTo>
                  <a:pt x="2429" y="297"/>
                </a:lnTo>
                <a:lnTo>
                  <a:pt x="2429" y="295"/>
                </a:lnTo>
                <a:lnTo>
                  <a:pt x="2430" y="294"/>
                </a:lnTo>
                <a:lnTo>
                  <a:pt x="2430" y="293"/>
                </a:lnTo>
                <a:lnTo>
                  <a:pt x="2431" y="292"/>
                </a:lnTo>
                <a:lnTo>
                  <a:pt x="2431" y="292"/>
                </a:lnTo>
                <a:lnTo>
                  <a:pt x="2431" y="292"/>
                </a:lnTo>
                <a:lnTo>
                  <a:pt x="2432" y="292"/>
                </a:lnTo>
                <a:lnTo>
                  <a:pt x="2432" y="292"/>
                </a:lnTo>
                <a:lnTo>
                  <a:pt x="2433" y="293"/>
                </a:lnTo>
                <a:lnTo>
                  <a:pt x="2433" y="292"/>
                </a:lnTo>
                <a:lnTo>
                  <a:pt x="2433" y="293"/>
                </a:lnTo>
                <a:lnTo>
                  <a:pt x="2434" y="292"/>
                </a:lnTo>
                <a:lnTo>
                  <a:pt x="2434" y="291"/>
                </a:lnTo>
                <a:lnTo>
                  <a:pt x="2435" y="292"/>
                </a:lnTo>
                <a:lnTo>
                  <a:pt x="2435" y="292"/>
                </a:lnTo>
                <a:lnTo>
                  <a:pt x="2435" y="291"/>
                </a:lnTo>
                <a:lnTo>
                  <a:pt x="2436" y="291"/>
                </a:lnTo>
                <a:lnTo>
                  <a:pt x="2436" y="290"/>
                </a:lnTo>
                <a:lnTo>
                  <a:pt x="2438" y="290"/>
                </a:lnTo>
                <a:lnTo>
                  <a:pt x="2438" y="290"/>
                </a:lnTo>
                <a:lnTo>
                  <a:pt x="2438" y="290"/>
                </a:lnTo>
                <a:lnTo>
                  <a:pt x="2439" y="289"/>
                </a:lnTo>
                <a:lnTo>
                  <a:pt x="2439" y="289"/>
                </a:lnTo>
                <a:lnTo>
                  <a:pt x="2440" y="289"/>
                </a:lnTo>
                <a:lnTo>
                  <a:pt x="2440" y="288"/>
                </a:lnTo>
                <a:lnTo>
                  <a:pt x="2441" y="288"/>
                </a:lnTo>
                <a:lnTo>
                  <a:pt x="2441" y="288"/>
                </a:lnTo>
                <a:lnTo>
                  <a:pt x="2441" y="289"/>
                </a:lnTo>
                <a:lnTo>
                  <a:pt x="2442" y="290"/>
                </a:lnTo>
                <a:lnTo>
                  <a:pt x="2442" y="290"/>
                </a:lnTo>
                <a:lnTo>
                  <a:pt x="2443" y="290"/>
                </a:lnTo>
                <a:lnTo>
                  <a:pt x="2443" y="291"/>
                </a:lnTo>
                <a:lnTo>
                  <a:pt x="2443" y="290"/>
                </a:lnTo>
                <a:lnTo>
                  <a:pt x="2444" y="290"/>
                </a:lnTo>
                <a:lnTo>
                  <a:pt x="2444" y="290"/>
                </a:lnTo>
                <a:lnTo>
                  <a:pt x="2445" y="290"/>
                </a:lnTo>
                <a:lnTo>
                  <a:pt x="2445" y="289"/>
                </a:lnTo>
                <a:lnTo>
                  <a:pt x="2445" y="289"/>
                </a:lnTo>
                <a:lnTo>
                  <a:pt x="2447" y="289"/>
                </a:lnTo>
                <a:lnTo>
                  <a:pt x="2447" y="289"/>
                </a:lnTo>
                <a:lnTo>
                  <a:pt x="2448" y="288"/>
                </a:lnTo>
                <a:lnTo>
                  <a:pt x="2448" y="289"/>
                </a:lnTo>
                <a:lnTo>
                  <a:pt x="2448" y="289"/>
                </a:lnTo>
                <a:lnTo>
                  <a:pt x="2449" y="288"/>
                </a:lnTo>
                <a:lnTo>
                  <a:pt x="2449" y="289"/>
                </a:lnTo>
                <a:lnTo>
                  <a:pt x="2450" y="289"/>
                </a:lnTo>
                <a:lnTo>
                  <a:pt x="2450" y="289"/>
                </a:lnTo>
                <a:lnTo>
                  <a:pt x="2450" y="290"/>
                </a:lnTo>
                <a:lnTo>
                  <a:pt x="2451" y="290"/>
                </a:lnTo>
                <a:lnTo>
                  <a:pt x="2451" y="289"/>
                </a:lnTo>
                <a:lnTo>
                  <a:pt x="2452" y="289"/>
                </a:lnTo>
                <a:lnTo>
                  <a:pt x="2452" y="288"/>
                </a:lnTo>
                <a:lnTo>
                  <a:pt x="2452" y="288"/>
                </a:lnTo>
                <a:lnTo>
                  <a:pt x="2453" y="288"/>
                </a:lnTo>
                <a:lnTo>
                  <a:pt x="2453" y="286"/>
                </a:lnTo>
                <a:lnTo>
                  <a:pt x="2454" y="286"/>
                </a:lnTo>
                <a:lnTo>
                  <a:pt x="2454" y="286"/>
                </a:lnTo>
                <a:lnTo>
                  <a:pt x="2456" y="286"/>
                </a:lnTo>
                <a:lnTo>
                  <a:pt x="2456" y="286"/>
                </a:lnTo>
                <a:lnTo>
                  <a:pt x="2456" y="286"/>
                </a:lnTo>
                <a:lnTo>
                  <a:pt x="2457" y="286"/>
                </a:lnTo>
                <a:lnTo>
                  <a:pt x="2457" y="288"/>
                </a:lnTo>
                <a:lnTo>
                  <a:pt x="2458" y="288"/>
                </a:lnTo>
                <a:lnTo>
                  <a:pt x="2458" y="288"/>
                </a:lnTo>
                <a:lnTo>
                  <a:pt x="2458" y="288"/>
                </a:lnTo>
                <a:lnTo>
                  <a:pt x="2459" y="288"/>
                </a:lnTo>
                <a:lnTo>
                  <a:pt x="2459" y="288"/>
                </a:lnTo>
                <a:lnTo>
                  <a:pt x="2460" y="289"/>
                </a:lnTo>
                <a:lnTo>
                  <a:pt x="2460" y="290"/>
                </a:lnTo>
                <a:lnTo>
                  <a:pt x="2460" y="290"/>
                </a:lnTo>
                <a:lnTo>
                  <a:pt x="2461" y="291"/>
                </a:lnTo>
                <a:lnTo>
                  <a:pt x="2461" y="290"/>
                </a:lnTo>
                <a:lnTo>
                  <a:pt x="2462" y="290"/>
                </a:lnTo>
                <a:lnTo>
                  <a:pt x="2462" y="290"/>
                </a:lnTo>
                <a:lnTo>
                  <a:pt x="2462" y="290"/>
                </a:lnTo>
                <a:lnTo>
                  <a:pt x="2463" y="290"/>
                </a:lnTo>
                <a:lnTo>
                  <a:pt x="2463" y="291"/>
                </a:lnTo>
                <a:lnTo>
                  <a:pt x="2465" y="291"/>
                </a:lnTo>
                <a:lnTo>
                  <a:pt x="2465" y="293"/>
                </a:lnTo>
                <a:lnTo>
                  <a:pt x="2465" y="293"/>
                </a:lnTo>
                <a:lnTo>
                  <a:pt x="2466" y="293"/>
                </a:lnTo>
                <a:lnTo>
                  <a:pt x="2466" y="292"/>
                </a:lnTo>
                <a:lnTo>
                  <a:pt x="2467" y="292"/>
                </a:lnTo>
                <a:lnTo>
                  <a:pt x="2467" y="292"/>
                </a:lnTo>
                <a:lnTo>
                  <a:pt x="2467" y="292"/>
                </a:lnTo>
                <a:lnTo>
                  <a:pt x="2468" y="293"/>
                </a:lnTo>
                <a:lnTo>
                  <a:pt x="2468" y="294"/>
                </a:lnTo>
                <a:lnTo>
                  <a:pt x="2469" y="293"/>
                </a:lnTo>
                <a:lnTo>
                  <a:pt x="2469" y="295"/>
                </a:lnTo>
                <a:lnTo>
                  <a:pt x="2470" y="294"/>
                </a:lnTo>
                <a:lnTo>
                  <a:pt x="2470" y="297"/>
                </a:lnTo>
                <a:lnTo>
                  <a:pt x="2470" y="297"/>
                </a:lnTo>
                <a:lnTo>
                  <a:pt x="2471" y="297"/>
                </a:lnTo>
                <a:lnTo>
                  <a:pt x="2471" y="298"/>
                </a:lnTo>
                <a:lnTo>
                  <a:pt x="2472" y="297"/>
                </a:lnTo>
                <a:lnTo>
                  <a:pt x="2472" y="294"/>
                </a:lnTo>
                <a:lnTo>
                  <a:pt x="2472" y="294"/>
                </a:lnTo>
                <a:lnTo>
                  <a:pt x="2474" y="294"/>
                </a:lnTo>
                <a:lnTo>
                  <a:pt x="2474" y="294"/>
                </a:lnTo>
                <a:lnTo>
                  <a:pt x="2475" y="294"/>
                </a:lnTo>
                <a:lnTo>
                  <a:pt x="2475" y="293"/>
                </a:lnTo>
                <a:lnTo>
                  <a:pt x="2475" y="293"/>
                </a:lnTo>
                <a:lnTo>
                  <a:pt x="2476" y="292"/>
                </a:lnTo>
                <a:lnTo>
                  <a:pt x="2476" y="294"/>
                </a:lnTo>
                <a:lnTo>
                  <a:pt x="2477" y="293"/>
                </a:lnTo>
                <a:lnTo>
                  <a:pt x="2477" y="293"/>
                </a:lnTo>
                <a:lnTo>
                  <a:pt x="2477" y="293"/>
                </a:lnTo>
                <a:lnTo>
                  <a:pt x="2478" y="292"/>
                </a:lnTo>
                <a:lnTo>
                  <a:pt x="2478" y="292"/>
                </a:lnTo>
                <a:lnTo>
                  <a:pt x="2479" y="292"/>
                </a:lnTo>
                <a:lnTo>
                  <a:pt x="2479" y="292"/>
                </a:lnTo>
                <a:lnTo>
                  <a:pt x="2479" y="291"/>
                </a:lnTo>
                <a:lnTo>
                  <a:pt x="2480" y="292"/>
                </a:lnTo>
                <a:lnTo>
                  <a:pt x="2480" y="293"/>
                </a:lnTo>
                <a:lnTo>
                  <a:pt x="2481" y="294"/>
                </a:lnTo>
                <a:lnTo>
                  <a:pt x="2481" y="295"/>
                </a:lnTo>
                <a:lnTo>
                  <a:pt x="2481" y="294"/>
                </a:lnTo>
                <a:lnTo>
                  <a:pt x="2483" y="295"/>
                </a:lnTo>
                <a:lnTo>
                  <a:pt x="2483" y="297"/>
                </a:lnTo>
                <a:lnTo>
                  <a:pt x="2484" y="297"/>
                </a:lnTo>
                <a:lnTo>
                  <a:pt x="2484" y="297"/>
                </a:lnTo>
                <a:lnTo>
                  <a:pt x="2485" y="295"/>
                </a:lnTo>
                <a:lnTo>
                  <a:pt x="2485" y="294"/>
                </a:lnTo>
                <a:lnTo>
                  <a:pt x="2485" y="295"/>
                </a:lnTo>
                <a:lnTo>
                  <a:pt x="2486" y="297"/>
                </a:lnTo>
                <a:lnTo>
                  <a:pt x="2486" y="298"/>
                </a:lnTo>
                <a:lnTo>
                  <a:pt x="2487" y="298"/>
                </a:lnTo>
                <a:lnTo>
                  <a:pt x="2487" y="298"/>
                </a:lnTo>
                <a:lnTo>
                  <a:pt x="2487" y="297"/>
                </a:lnTo>
                <a:lnTo>
                  <a:pt x="2488" y="297"/>
                </a:lnTo>
                <a:lnTo>
                  <a:pt x="2488" y="295"/>
                </a:lnTo>
                <a:lnTo>
                  <a:pt x="2489" y="295"/>
                </a:lnTo>
                <a:lnTo>
                  <a:pt x="2489" y="295"/>
                </a:lnTo>
                <a:lnTo>
                  <a:pt x="2489" y="295"/>
                </a:lnTo>
                <a:lnTo>
                  <a:pt x="2490" y="297"/>
                </a:lnTo>
                <a:lnTo>
                  <a:pt x="2490" y="295"/>
                </a:lnTo>
                <a:lnTo>
                  <a:pt x="2492" y="295"/>
                </a:lnTo>
                <a:lnTo>
                  <a:pt x="2492" y="295"/>
                </a:lnTo>
                <a:lnTo>
                  <a:pt x="2492" y="295"/>
                </a:lnTo>
                <a:lnTo>
                  <a:pt x="2493" y="295"/>
                </a:lnTo>
                <a:lnTo>
                  <a:pt x="2493" y="295"/>
                </a:lnTo>
                <a:lnTo>
                  <a:pt x="2494" y="295"/>
                </a:lnTo>
                <a:lnTo>
                  <a:pt x="2494" y="295"/>
                </a:lnTo>
                <a:lnTo>
                  <a:pt x="2494" y="293"/>
                </a:lnTo>
                <a:lnTo>
                  <a:pt x="2495" y="293"/>
                </a:lnTo>
                <a:lnTo>
                  <a:pt x="2495" y="293"/>
                </a:lnTo>
                <a:lnTo>
                  <a:pt x="2496" y="294"/>
                </a:lnTo>
                <a:lnTo>
                  <a:pt x="2496" y="295"/>
                </a:lnTo>
                <a:lnTo>
                  <a:pt x="2497" y="297"/>
                </a:lnTo>
                <a:lnTo>
                  <a:pt x="2497" y="298"/>
                </a:lnTo>
                <a:lnTo>
                  <a:pt x="2497" y="298"/>
                </a:lnTo>
                <a:lnTo>
                  <a:pt x="2498" y="298"/>
                </a:lnTo>
                <a:lnTo>
                  <a:pt x="2498" y="299"/>
                </a:lnTo>
                <a:lnTo>
                  <a:pt x="2499" y="299"/>
                </a:lnTo>
                <a:lnTo>
                  <a:pt x="2499" y="298"/>
                </a:lnTo>
                <a:lnTo>
                  <a:pt x="2499" y="298"/>
                </a:lnTo>
                <a:lnTo>
                  <a:pt x="2501" y="298"/>
                </a:lnTo>
                <a:lnTo>
                  <a:pt x="2501" y="297"/>
                </a:lnTo>
                <a:lnTo>
                  <a:pt x="2502" y="298"/>
                </a:lnTo>
                <a:lnTo>
                  <a:pt x="2502" y="298"/>
                </a:lnTo>
                <a:lnTo>
                  <a:pt x="2502" y="298"/>
                </a:lnTo>
                <a:lnTo>
                  <a:pt x="2503" y="298"/>
                </a:lnTo>
                <a:lnTo>
                  <a:pt x="2503" y="298"/>
                </a:lnTo>
                <a:lnTo>
                  <a:pt x="2504" y="297"/>
                </a:lnTo>
                <a:lnTo>
                  <a:pt x="2504" y="297"/>
                </a:lnTo>
                <a:lnTo>
                  <a:pt x="2504" y="297"/>
                </a:lnTo>
                <a:lnTo>
                  <a:pt x="2505" y="295"/>
                </a:lnTo>
                <a:lnTo>
                  <a:pt x="2505" y="295"/>
                </a:lnTo>
                <a:lnTo>
                  <a:pt x="2506" y="295"/>
                </a:lnTo>
                <a:lnTo>
                  <a:pt x="2506" y="294"/>
                </a:lnTo>
                <a:lnTo>
                  <a:pt x="2506" y="294"/>
                </a:lnTo>
                <a:lnTo>
                  <a:pt x="2507" y="294"/>
                </a:lnTo>
                <a:lnTo>
                  <a:pt x="2507" y="293"/>
                </a:lnTo>
                <a:lnTo>
                  <a:pt x="2508" y="294"/>
                </a:lnTo>
                <a:lnTo>
                  <a:pt x="2508" y="293"/>
                </a:lnTo>
                <a:lnTo>
                  <a:pt x="2508" y="293"/>
                </a:lnTo>
                <a:lnTo>
                  <a:pt x="2510" y="294"/>
                </a:lnTo>
                <a:lnTo>
                  <a:pt x="2510" y="293"/>
                </a:lnTo>
                <a:lnTo>
                  <a:pt x="2511" y="293"/>
                </a:lnTo>
                <a:lnTo>
                  <a:pt x="2511" y="294"/>
                </a:lnTo>
                <a:lnTo>
                  <a:pt x="2512" y="295"/>
                </a:lnTo>
                <a:lnTo>
                  <a:pt x="2512" y="295"/>
                </a:lnTo>
                <a:lnTo>
                  <a:pt x="2512" y="297"/>
                </a:lnTo>
                <a:lnTo>
                  <a:pt x="2513" y="297"/>
                </a:lnTo>
                <a:lnTo>
                  <a:pt x="2513" y="297"/>
                </a:lnTo>
                <a:lnTo>
                  <a:pt x="2514" y="298"/>
                </a:lnTo>
                <a:lnTo>
                  <a:pt x="2514" y="298"/>
                </a:lnTo>
                <a:lnTo>
                  <a:pt x="2514" y="298"/>
                </a:lnTo>
                <a:lnTo>
                  <a:pt x="2515" y="298"/>
                </a:lnTo>
                <a:lnTo>
                  <a:pt x="2515" y="298"/>
                </a:lnTo>
                <a:lnTo>
                  <a:pt x="2516" y="298"/>
                </a:lnTo>
                <a:lnTo>
                  <a:pt x="2516" y="298"/>
                </a:lnTo>
                <a:lnTo>
                  <a:pt x="2516" y="298"/>
                </a:lnTo>
                <a:lnTo>
                  <a:pt x="2517" y="297"/>
                </a:lnTo>
                <a:lnTo>
                  <a:pt x="2517" y="295"/>
                </a:lnTo>
                <a:lnTo>
                  <a:pt x="2519" y="295"/>
                </a:lnTo>
                <a:lnTo>
                  <a:pt x="2519" y="295"/>
                </a:lnTo>
                <a:lnTo>
                  <a:pt x="2519" y="295"/>
                </a:lnTo>
                <a:lnTo>
                  <a:pt x="2520" y="297"/>
                </a:lnTo>
                <a:lnTo>
                  <a:pt x="2520" y="298"/>
                </a:lnTo>
                <a:lnTo>
                  <a:pt x="2521" y="298"/>
                </a:lnTo>
                <a:lnTo>
                  <a:pt x="2521" y="298"/>
                </a:lnTo>
                <a:lnTo>
                  <a:pt x="2521" y="298"/>
                </a:lnTo>
                <a:lnTo>
                  <a:pt x="2522" y="297"/>
                </a:lnTo>
                <a:lnTo>
                  <a:pt x="2522" y="297"/>
                </a:lnTo>
                <a:lnTo>
                  <a:pt x="2523" y="295"/>
                </a:lnTo>
                <a:lnTo>
                  <a:pt x="2523" y="294"/>
                </a:lnTo>
                <a:lnTo>
                  <a:pt x="2523" y="294"/>
                </a:lnTo>
                <a:lnTo>
                  <a:pt x="2524" y="294"/>
                </a:lnTo>
                <a:lnTo>
                  <a:pt x="2524" y="293"/>
                </a:lnTo>
                <a:lnTo>
                  <a:pt x="2525" y="294"/>
                </a:lnTo>
                <a:lnTo>
                  <a:pt x="2525" y="294"/>
                </a:lnTo>
                <a:lnTo>
                  <a:pt x="2526" y="293"/>
                </a:lnTo>
                <a:lnTo>
                  <a:pt x="2526" y="292"/>
                </a:lnTo>
                <a:lnTo>
                  <a:pt x="2526" y="293"/>
                </a:lnTo>
                <a:lnTo>
                  <a:pt x="2528" y="293"/>
                </a:lnTo>
                <a:lnTo>
                  <a:pt x="2528" y="292"/>
                </a:lnTo>
                <a:lnTo>
                  <a:pt x="2529" y="291"/>
                </a:lnTo>
                <a:lnTo>
                  <a:pt x="2529" y="290"/>
                </a:lnTo>
                <a:lnTo>
                  <a:pt x="2529" y="290"/>
                </a:lnTo>
                <a:lnTo>
                  <a:pt x="2530" y="290"/>
                </a:lnTo>
                <a:lnTo>
                  <a:pt x="2530" y="291"/>
                </a:lnTo>
                <a:lnTo>
                  <a:pt x="2531" y="292"/>
                </a:lnTo>
                <a:lnTo>
                  <a:pt x="2531" y="293"/>
                </a:lnTo>
                <a:lnTo>
                  <a:pt x="2531" y="293"/>
                </a:lnTo>
                <a:lnTo>
                  <a:pt x="2532" y="295"/>
                </a:lnTo>
                <a:lnTo>
                  <a:pt x="2532" y="295"/>
                </a:lnTo>
                <a:lnTo>
                  <a:pt x="2533" y="297"/>
                </a:lnTo>
                <a:lnTo>
                  <a:pt x="2533" y="298"/>
                </a:lnTo>
                <a:lnTo>
                  <a:pt x="2533" y="299"/>
                </a:lnTo>
                <a:lnTo>
                  <a:pt x="2534" y="299"/>
                </a:lnTo>
                <a:lnTo>
                  <a:pt x="2534" y="298"/>
                </a:lnTo>
                <a:lnTo>
                  <a:pt x="2535" y="298"/>
                </a:lnTo>
                <a:lnTo>
                  <a:pt x="2535" y="298"/>
                </a:lnTo>
                <a:lnTo>
                  <a:pt x="2535" y="295"/>
                </a:lnTo>
                <a:lnTo>
                  <a:pt x="2536" y="297"/>
                </a:lnTo>
                <a:lnTo>
                  <a:pt x="2536" y="294"/>
                </a:lnTo>
                <a:lnTo>
                  <a:pt x="2538" y="293"/>
                </a:lnTo>
                <a:lnTo>
                  <a:pt x="2538" y="292"/>
                </a:lnTo>
                <a:lnTo>
                  <a:pt x="2538" y="291"/>
                </a:lnTo>
                <a:lnTo>
                  <a:pt x="2539" y="291"/>
                </a:lnTo>
                <a:lnTo>
                  <a:pt x="2539" y="292"/>
                </a:lnTo>
                <a:lnTo>
                  <a:pt x="2540" y="294"/>
                </a:lnTo>
                <a:lnTo>
                  <a:pt x="2540" y="294"/>
                </a:lnTo>
                <a:lnTo>
                  <a:pt x="2541" y="295"/>
                </a:lnTo>
                <a:lnTo>
                  <a:pt x="2541" y="295"/>
                </a:lnTo>
                <a:lnTo>
                  <a:pt x="2541" y="294"/>
                </a:lnTo>
                <a:lnTo>
                  <a:pt x="2542" y="293"/>
                </a:lnTo>
                <a:lnTo>
                  <a:pt x="2542" y="291"/>
                </a:lnTo>
                <a:lnTo>
                  <a:pt x="2543" y="291"/>
                </a:lnTo>
                <a:lnTo>
                  <a:pt x="2543" y="290"/>
                </a:lnTo>
                <a:lnTo>
                  <a:pt x="2543" y="291"/>
                </a:lnTo>
                <a:lnTo>
                  <a:pt x="2544" y="290"/>
                </a:lnTo>
                <a:lnTo>
                  <a:pt x="2544" y="290"/>
                </a:lnTo>
                <a:lnTo>
                  <a:pt x="2545" y="290"/>
                </a:lnTo>
                <a:lnTo>
                  <a:pt x="2545" y="290"/>
                </a:lnTo>
                <a:lnTo>
                  <a:pt x="2545" y="291"/>
                </a:lnTo>
                <a:lnTo>
                  <a:pt x="2547" y="291"/>
                </a:lnTo>
                <a:lnTo>
                  <a:pt x="2547" y="291"/>
                </a:lnTo>
                <a:lnTo>
                  <a:pt x="2548" y="291"/>
                </a:lnTo>
                <a:lnTo>
                  <a:pt x="2548" y="291"/>
                </a:lnTo>
                <a:lnTo>
                  <a:pt x="2548" y="291"/>
                </a:lnTo>
                <a:lnTo>
                  <a:pt x="2549" y="291"/>
                </a:lnTo>
                <a:lnTo>
                  <a:pt x="2549" y="292"/>
                </a:lnTo>
                <a:lnTo>
                  <a:pt x="2550" y="292"/>
                </a:lnTo>
                <a:lnTo>
                  <a:pt x="2550" y="292"/>
                </a:lnTo>
                <a:lnTo>
                  <a:pt x="2550" y="292"/>
                </a:lnTo>
                <a:lnTo>
                  <a:pt x="2551" y="293"/>
                </a:lnTo>
                <a:lnTo>
                  <a:pt x="2551" y="293"/>
                </a:lnTo>
                <a:lnTo>
                  <a:pt x="2552" y="294"/>
                </a:lnTo>
                <a:lnTo>
                  <a:pt x="2552" y="293"/>
                </a:lnTo>
                <a:lnTo>
                  <a:pt x="2553" y="293"/>
                </a:lnTo>
                <a:lnTo>
                  <a:pt x="2553" y="292"/>
                </a:lnTo>
                <a:lnTo>
                  <a:pt x="2553" y="292"/>
                </a:lnTo>
                <a:lnTo>
                  <a:pt x="2554" y="291"/>
                </a:lnTo>
                <a:lnTo>
                  <a:pt x="2554" y="290"/>
                </a:lnTo>
                <a:lnTo>
                  <a:pt x="2556" y="290"/>
                </a:lnTo>
                <a:lnTo>
                  <a:pt x="2556" y="289"/>
                </a:lnTo>
                <a:lnTo>
                  <a:pt x="2556" y="289"/>
                </a:lnTo>
                <a:lnTo>
                  <a:pt x="2557" y="289"/>
                </a:lnTo>
                <a:lnTo>
                  <a:pt x="2557" y="286"/>
                </a:lnTo>
                <a:lnTo>
                  <a:pt x="2558" y="286"/>
                </a:lnTo>
                <a:lnTo>
                  <a:pt x="2558" y="285"/>
                </a:lnTo>
                <a:lnTo>
                  <a:pt x="2558" y="285"/>
                </a:lnTo>
                <a:lnTo>
                  <a:pt x="2559" y="286"/>
                </a:lnTo>
                <a:lnTo>
                  <a:pt x="2559" y="288"/>
                </a:lnTo>
                <a:lnTo>
                  <a:pt x="2560" y="289"/>
                </a:lnTo>
                <a:lnTo>
                  <a:pt x="2560" y="289"/>
                </a:lnTo>
                <a:lnTo>
                  <a:pt x="2560" y="290"/>
                </a:lnTo>
                <a:lnTo>
                  <a:pt x="2561" y="289"/>
                </a:lnTo>
                <a:lnTo>
                  <a:pt x="2561" y="286"/>
                </a:lnTo>
                <a:lnTo>
                  <a:pt x="2562" y="286"/>
                </a:lnTo>
                <a:lnTo>
                  <a:pt x="2562" y="286"/>
                </a:lnTo>
                <a:lnTo>
                  <a:pt x="2562" y="286"/>
                </a:lnTo>
                <a:lnTo>
                  <a:pt x="2563" y="285"/>
                </a:lnTo>
                <a:lnTo>
                  <a:pt x="2563" y="288"/>
                </a:lnTo>
                <a:lnTo>
                  <a:pt x="2565" y="286"/>
                </a:lnTo>
                <a:lnTo>
                  <a:pt x="2565" y="286"/>
                </a:lnTo>
                <a:lnTo>
                  <a:pt x="2565" y="285"/>
                </a:lnTo>
                <a:lnTo>
                  <a:pt x="2566" y="285"/>
                </a:lnTo>
                <a:lnTo>
                  <a:pt x="2566" y="285"/>
                </a:lnTo>
                <a:lnTo>
                  <a:pt x="2567" y="284"/>
                </a:lnTo>
                <a:lnTo>
                  <a:pt x="2567" y="284"/>
                </a:lnTo>
                <a:lnTo>
                  <a:pt x="2568" y="283"/>
                </a:lnTo>
                <a:lnTo>
                  <a:pt x="2568" y="283"/>
                </a:lnTo>
                <a:lnTo>
                  <a:pt x="2568" y="284"/>
                </a:lnTo>
                <a:lnTo>
                  <a:pt x="2569" y="284"/>
                </a:lnTo>
                <a:lnTo>
                  <a:pt x="2569" y="284"/>
                </a:lnTo>
                <a:lnTo>
                  <a:pt x="2570" y="285"/>
                </a:lnTo>
                <a:lnTo>
                  <a:pt x="2570" y="285"/>
                </a:lnTo>
                <a:lnTo>
                  <a:pt x="2570" y="286"/>
                </a:lnTo>
                <a:lnTo>
                  <a:pt x="2571" y="289"/>
                </a:lnTo>
                <a:lnTo>
                  <a:pt x="2571" y="289"/>
                </a:lnTo>
                <a:lnTo>
                  <a:pt x="2572" y="290"/>
                </a:lnTo>
                <a:lnTo>
                  <a:pt x="2572" y="291"/>
                </a:lnTo>
                <a:lnTo>
                  <a:pt x="2572" y="292"/>
                </a:lnTo>
                <a:lnTo>
                  <a:pt x="2574" y="292"/>
                </a:lnTo>
                <a:lnTo>
                  <a:pt x="2574" y="292"/>
                </a:lnTo>
                <a:lnTo>
                  <a:pt x="2575" y="293"/>
                </a:lnTo>
                <a:lnTo>
                  <a:pt x="2575" y="293"/>
                </a:lnTo>
                <a:lnTo>
                  <a:pt x="2575" y="293"/>
                </a:lnTo>
                <a:lnTo>
                  <a:pt x="2576" y="292"/>
                </a:lnTo>
                <a:lnTo>
                  <a:pt x="2576" y="291"/>
                </a:lnTo>
                <a:lnTo>
                  <a:pt x="2577" y="289"/>
                </a:lnTo>
                <a:lnTo>
                  <a:pt x="2577" y="288"/>
                </a:lnTo>
                <a:lnTo>
                  <a:pt x="2577" y="288"/>
                </a:lnTo>
                <a:lnTo>
                  <a:pt x="2578" y="286"/>
                </a:lnTo>
                <a:lnTo>
                  <a:pt x="2578" y="286"/>
                </a:lnTo>
                <a:lnTo>
                  <a:pt x="2579" y="286"/>
                </a:lnTo>
                <a:lnTo>
                  <a:pt x="2579" y="285"/>
                </a:lnTo>
                <a:lnTo>
                  <a:pt x="2579" y="285"/>
                </a:lnTo>
                <a:lnTo>
                  <a:pt x="2580" y="285"/>
                </a:lnTo>
                <a:lnTo>
                  <a:pt x="2580" y="288"/>
                </a:lnTo>
                <a:lnTo>
                  <a:pt x="2581" y="289"/>
                </a:lnTo>
                <a:lnTo>
                  <a:pt x="2581" y="289"/>
                </a:lnTo>
                <a:lnTo>
                  <a:pt x="2583" y="289"/>
                </a:lnTo>
                <a:lnTo>
                  <a:pt x="2583" y="289"/>
                </a:lnTo>
                <a:lnTo>
                  <a:pt x="2583" y="286"/>
                </a:lnTo>
                <a:lnTo>
                  <a:pt x="2584" y="288"/>
                </a:lnTo>
                <a:lnTo>
                  <a:pt x="2584" y="286"/>
                </a:lnTo>
                <a:lnTo>
                  <a:pt x="2585" y="286"/>
                </a:lnTo>
                <a:lnTo>
                  <a:pt x="2585" y="286"/>
                </a:lnTo>
                <a:lnTo>
                  <a:pt x="2585" y="286"/>
                </a:lnTo>
                <a:lnTo>
                  <a:pt x="2586" y="286"/>
                </a:lnTo>
                <a:lnTo>
                  <a:pt x="2586" y="286"/>
                </a:lnTo>
                <a:lnTo>
                  <a:pt x="2587" y="288"/>
                </a:lnTo>
                <a:lnTo>
                  <a:pt x="2587" y="286"/>
                </a:lnTo>
                <a:lnTo>
                  <a:pt x="2587" y="286"/>
                </a:lnTo>
                <a:lnTo>
                  <a:pt x="2588" y="286"/>
                </a:lnTo>
                <a:lnTo>
                  <a:pt x="2588" y="286"/>
                </a:lnTo>
                <a:lnTo>
                  <a:pt x="2589" y="286"/>
                </a:lnTo>
                <a:lnTo>
                  <a:pt x="2589" y="288"/>
                </a:lnTo>
                <a:lnTo>
                  <a:pt x="2589" y="286"/>
                </a:lnTo>
                <a:lnTo>
                  <a:pt x="2590" y="286"/>
                </a:lnTo>
                <a:lnTo>
                  <a:pt x="2590" y="286"/>
                </a:lnTo>
                <a:lnTo>
                  <a:pt x="2592" y="285"/>
                </a:lnTo>
                <a:lnTo>
                  <a:pt x="2592" y="285"/>
                </a:lnTo>
                <a:lnTo>
                  <a:pt x="2592" y="286"/>
                </a:lnTo>
                <a:lnTo>
                  <a:pt x="2593" y="285"/>
                </a:lnTo>
                <a:lnTo>
                  <a:pt x="2593" y="288"/>
                </a:lnTo>
                <a:lnTo>
                  <a:pt x="2594" y="289"/>
                </a:lnTo>
                <a:lnTo>
                  <a:pt x="2594" y="290"/>
                </a:lnTo>
                <a:lnTo>
                  <a:pt x="2594" y="291"/>
                </a:lnTo>
                <a:lnTo>
                  <a:pt x="2595" y="291"/>
                </a:lnTo>
                <a:lnTo>
                  <a:pt x="2595" y="289"/>
                </a:lnTo>
                <a:lnTo>
                  <a:pt x="2596" y="290"/>
                </a:lnTo>
                <a:lnTo>
                  <a:pt x="2596" y="291"/>
                </a:lnTo>
                <a:lnTo>
                  <a:pt x="2597" y="289"/>
                </a:lnTo>
                <a:lnTo>
                  <a:pt x="2597" y="288"/>
                </a:lnTo>
                <a:lnTo>
                  <a:pt x="2597" y="288"/>
                </a:lnTo>
                <a:lnTo>
                  <a:pt x="2598" y="285"/>
                </a:lnTo>
                <a:lnTo>
                  <a:pt x="2598" y="286"/>
                </a:lnTo>
                <a:lnTo>
                  <a:pt x="2599" y="288"/>
                </a:lnTo>
                <a:lnTo>
                  <a:pt x="2599" y="286"/>
                </a:lnTo>
                <a:lnTo>
                  <a:pt x="2599" y="286"/>
                </a:lnTo>
                <a:lnTo>
                  <a:pt x="2601" y="285"/>
                </a:lnTo>
                <a:lnTo>
                  <a:pt x="2601" y="285"/>
                </a:lnTo>
                <a:lnTo>
                  <a:pt x="2602" y="285"/>
                </a:lnTo>
                <a:lnTo>
                  <a:pt x="2602" y="284"/>
                </a:lnTo>
                <a:lnTo>
                  <a:pt x="2602" y="285"/>
                </a:lnTo>
                <a:lnTo>
                  <a:pt x="2603" y="285"/>
                </a:lnTo>
                <a:lnTo>
                  <a:pt x="2603" y="285"/>
                </a:lnTo>
                <a:lnTo>
                  <a:pt x="2604" y="286"/>
                </a:lnTo>
                <a:lnTo>
                  <a:pt x="2604" y="286"/>
                </a:lnTo>
                <a:lnTo>
                  <a:pt x="2604" y="288"/>
                </a:lnTo>
                <a:lnTo>
                  <a:pt x="2605" y="288"/>
                </a:lnTo>
                <a:lnTo>
                  <a:pt x="2605" y="289"/>
                </a:lnTo>
                <a:lnTo>
                  <a:pt x="2606" y="291"/>
                </a:lnTo>
                <a:lnTo>
                  <a:pt x="2606" y="290"/>
                </a:lnTo>
                <a:lnTo>
                  <a:pt x="2606" y="289"/>
                </a:lnTo>
                <a:lnTo>
                  <a:pt x="2607" y="288"/>
                </a:lnTo>
                <a:lnTo>
                  <a:pt x="2607" y="288"/>
                </a:lnTo>
                <a:lnTo>
                  <a:pt x="2608" y="288"/>
                </a:lnTo>
                <a:lnTo>
                  <a:pt x="2608" y="286"/>
                </a:lnTo>
                <a:lnTo>
                  <a:pt x="2610" y="288"/>
                </a:lnTo>
                <a:lnTo>
                  <a:pt x="2610" y="289"/>
                </a:lnTo>
                <a:lnTo>
                  <a:pt x="2610" y="289"/>
                </a:lnTo>
                <a:lnTo>
                  <a:pt x="2611" y="289"/>
                </a:lnTo>
                <a:lnTo>
                  <a:pt x="2611" y="289"/>
                </a:lnTo>
                <a:lnTo>
                  <a:pt x="2612" y="290"/>
                </a:lnTo>
                <a:lnTo>
                  <a:pt x="2612" y="291"/>
                </a:lnTo>
                <a:lnTo>
                  <a:pt x="2612" y="293"/>
                </a:lnTo>
                <a:lnTo>
                  <a:pt x="2613" y="291"/>
                </a:lnTo>
                <a:lnTo>
                  <a:pt x="2613" y="291"/>
                </a:lnTo>
                <a:lnTo>
                  <a:pt x="2614" y="290"/>
                </a:lnTo>
                <a:lnTo>
                  <a:pt x="2614" y="289"/>
                </a:lnTo>
                <a:lnTo>
                  <a:pt x="2614" y="289"/>
                </a:lnTo>
                <a:lnTo>
                  <a:pt x="2615" y="288"/>
                </a:lnTo>
                <a:lnTo>
                  <a:pt x="2615" y="288"/>
                </a:lnTo>
                <a:lnTo>
                  <a:pt x="2616" y="286"/>
                </a:lnTo>
                <a:lnTo>
                  <a:pt x="2616" y="285"/>
                </a:lnTo>
                <a:lnTo>
                  <a:pt x="2616" y="285"/>
                </a:lnTo>
                <a:lnTo>
                  <a:pt x="2617" y="284"/>
                </a:lnTo>
                <a:lnTo>
                  <a:pt x="2617" y="284"/>
                </a:lnTo>
                <a:lnTo>
                  <a:pt x="2619" y="284"/>
                </a:lnTo>
                <a:lnTo>
                  <a:pt x="2619" y="283"/>
                </a:lnTo>
                <a:lnTo>
                  <a:pt x="2619" y="281"/>
                </a:lnTo>
                <a:lnTo>
                  <a:pt x="2620" y="281"/>
                </a:lnTo>
                <a:lnTo>
                  <a:pt x="2620" y="283"/>
                </a:lnTo>
                <a:lnTo>
                  <a:pt x="2621" y="284"/>
                </a:lnTo>
                <a:lnTo>
                  <a:pt x="2621" y="285"/>
                </a:lnTo>
                <a:lnTo>
                  <a:pt x="2621" y="286"/>
                </a:lnTo>
                <a:lnTo>
                  <a:pt x="2622" y="288"/>
                </a:lnTo>
                <a:lnTo>
                  <a:pt x="2622" y="288"/>
                </a:lnTo>
                <a:lnTo>
                  <a:pt x="2623" y="289"/>
                </a:lnTo>
                <a:lnTo>
                  <a:pt x="2623" y="290"/>
                </a:lnTo>
                <a:lnTo>
                  <a:pt x="2624" y="291"/>
                </a:lnTo>
                <a:lnTo>
                  <a:pt x="2624" y="291"/>
                </a:lnTo>
                <a:lnTo>
                  <a:pt x="2624" y="292"/>
                </a:lnTo>
                <a:lnTo>
                  <a:pt x="2625" y="293"/>
                </a:lnTo>
                <a:lnTo>
                  <a:pt x="2625" y="292"/>
                </a:lnTo>
                <a:lnTo>
                  <a:pt x="2626" y="292"/>
                </a:lnTo>
                <a:lnTo>
                  <a:pt x="2626" y="291"/>
                </a:lnTo>
                <a:lnTo>
                  <a:pt x="2626" y="290"/>
                </a:lnTo>
                <a:lnTo>
                  <a:pt x="2628" y="289"/>
                </a:lnTo>
                <a:lnTo>
                  <a:pt x="2628" y="290"/>
                </a:lnTo>
                <a:lnTo>
                  <a:pt x="2629" y="289"/>
                </a:lnTo>
                <a:lnTo>
                  <a:pt x="2629" y="289"/>
                </a:lnTo>
                <a:lnTo>
                  <a:pt x="2629" y="288"/>
                </a:lnTo>
                <a:lnTo>
                  <a:pt x="2630" y="286"/>
                </a:lnTo>
                <a:lnTo>
                  <a:pt x="2630" y="288"/>
                </a:lnTo>
                <a:lnTo>
                  <a:pt x="2631" y="288"/>
                </a:lnTo>
                <a:lnTo>
                  <a:pt x="2631" y="288"/>
                </a:lnTo>
                <a:lnTo>
                  <a:pt x="2631" y="289"/>
                </a:lnTo>
                <a:lnTo>
                  <a:pt x="2632" y="290"/>
                </a:lnTo>
                <a:lnTo>
                  <a:pt x="2632" y="290"/>
                </a:lnTo>
                <a:lnTo>
                  <a:pt x="2633" y="291"/>
                </a:lnTo>
                <a:lnTo>
                  <a:pt x="2633" y="291"/>
                </a:lnTo>
                <a:lnTo>
                  <a:pt x="2633" y="293"/>
                </a:lnTo>
                <a:lnTo>
                  <a:pt x="2634" y="292"/>
                </a:lnTo>
                <a:lnTo>
                  <a:pt x="2634" y="292"/>
                </a:lnTo>
                <a:lnTo>
                  <a:pt x="2635" y="293"/>
                </a:lnTo>
                <a:lnTo>
                  <a:pt x="2635" y="294"/>
                </a:lnTo>
                <a:lnTo>
                  <a:pt x="2635" y="293"/>
                </a:lnTo>
                <a:lnTo>
                  <a:pt x="2637" y="293"/>
                </a:lnTo>
                <a:lnTo>
                  <a:pt x="2637" y="292"/>
                </a:lnTo>
                <a:lnTo>
                  <a:pt x="2638" y="291"/>
                </a:lnTo>
                <a:lnTo>
                  <a:pt x="2638" y="291"/>
                </a:lnTo>
                <a:lnTo>
                  <a:pt x="2639" y="292"/>
                </a:lnTo>
                <a:lnTo>
                  <a:pt x="2639" y="291"/>
                </a:lnTo>
                <a:lnTo>
                  <a:pt x="2639" y="290"/>
                </a:lnTo>
                <a:lnTo>
                  <a:pt x="2640" y="290"/>
                </a:lnTo>
                <a:lnTo>
                  <a:pt x="2640" y="290"/>
                </a:lnTo>
                <a:lnTo>
                  <a:pt x="2641" y="290"/>
                </a:lnTo>
                <a:lnTo>
                  <a:pt x="2641" y="291"/>
                </a:lnTo>
                <a:lnTo>
                  <a:pt x="2641" y="290"/>
                </a:lnTo>
                <a:lnTo>
                  <a:pt x="2642" y="290"/>
                </a:lnTo>
                <a:lnTo>
                  <a:pt x="2642" y="291"/>
                </a:lnTo>
                <a:lnTo>
                  <a:pt x="2643" y="290"/>
                </a:lnTo>
                <a:lnTo>
                  <a:pt x="2643" y="291"/>
                </a:lnTo>
                <a:lnTo>
                  <a:pt x="2643" y="290"/>
                </a:lnTo>
                <a:lnTo>
                  <a:pt x="2644" y="289"/>
                </a:lnTo>
                <a:lnTo>
                  <a:pt x="2644" y="290"/>
                </a:lnTo>
                <a:lnTo>
                  <a:pt x="2646" y="289"/>
                </a:lnTo>
                <a:lnTo>
                  <a:pt x="2646" y="288"/>
                </a:lnTo>
                <a:lnTo>
                  <a:pt x="2646" y="288"/>
                </a:lnTo>
                <a:lnTo>
                  <a:pt x="2647" y="288"/>
                </a:lnTo>
                <a:lnTo>
                  <a:pt x="2647" y="288"/>
                </a:lnTo>
                <a:lnTo>
                  <a:pt x="2648" y="288"/>
                </a:lnTo>
                <a:lnTo>
                  <a:pt x="2648" y="290"/>
                </a:lnTo>
                <a:lnTo>
                  <a:pt x="2648" y="291"/>
                </a:lnTo>
                <a:lnTo>
                  <a:pt x="2649" y="291"/>
                </a:lnTo>
                <a:lnTo>
                  <a:pt x="2649" y="292"/>
                </a:lnTo>
                <a:lnTo>
                  <a:pt x="2650" y="291"/>
                </a:lnTo>
                <a:lnTo>
                  <a:pt x="2650" y="292"/>
                </a:lnTo>
                <a:lnTo>
                  <a:pt x="2650" y="291"/>
                </a:lnTo>
                <a:lnTo>
                  <a:pt x="2651" y="291"/>
                </a:lnTo>
                <a:lnTo>
                  <a:pt x="2651" y="289"/>
                </a:lnTo>
                <a:lnTo>
                  <a:pt x="2652" y="289"/>
                </a:lnTo>
                <a:lnTo>
                  <a:pt x="2652" y="289"/>
                </a:lnTo>
                <a:lnTo>
                  <a:pt x="2653" y="288"/>
                </a:lnTo>
                <a:lnTo>
                  <a:pt x="2653" y="286"/>
                </a:lnTo>
                <a:lnTo>
                  <a:pt x="2653" y="288"/>
                </a:lnTo>
                <a:lnTo>
                  <a:pt x="2655" y="288"/>
                </a:lnTo>
                <a:lnTo>
                  <a:pt x="2655" y="288"/>
                </a:lnTo>
                <a:lnTo>
                  <a:pt x="2656" y="288"/>
                </a:lnTo>
                <a:lnTo>
                  <a:pt x="2656" y="288"/>
                </a:lnTo>
                <a:lnTo>
                  <a:pt x="2656" y="290"/>
                </a:lnTo>
                <a:lnTo>
                  <a:pt x="2657" y="290"/>
                </a:lnTo>
                <a:lnTo>
                  <a:pt x="2657" y="293"/>
                </a:lnTo>
                <a:lnTo>
                  <a:pt x="2658" y="292"/>
                </a:lnTo>
                <a:lnTo>
                  <a:pt x="2658" y="292"/>
                </a:lnTo>
                <a:lnTo>
                  <a:pt x="2658" y="292"/>
                </a:lnTo>
                <a:lnTo>
                  <a:pt x="2659" y="290"/>
                </a:lnTo>
                <a:lnTo>
                  <a:pt x="2659" y="290"/>
                </a:lnTo>
                <a:lnTo>
                  <a:pt x="2660" y="292"/>
                </a:lnTo>
                <a:lnTo>
                  <a:pt x="2660" y="292"/>
                </a:lnTo>
                <a:lnTo>
                  <a:pt x="2660" y="293"/>
                </a:lnTo>
                <a:lnTo>
                  <a:pt x="2661" y="293"/>
                </a:lnTo>
                <a:lnTo>
                  <a:pt x="2661" y="293"/>
                </a:lnTo>
                <a:lnTo>
                  <a:pt x="2662" y="293"/>
                </a:lnTo>
                <a:lnTo>
                  <a:pt x="2662" y="291"/>
                </a:lnTo>
                <a:lnTo>
                  <a:pt x="2662" y="291"/>
                </a:lnTo>
                <a:lnTo>
                  <a:pt x="2664" y="292"/>
                </a:lnTo>
                <a:lnTo>
                  <a:pt x="2664" y="292"/>
                </a:lnTo>
                <a:lnTo>
                  <a:pt x="2665" y="292"/>
                </a:lnTo>
                <a:lnTo>
                  <a:pt x="2665" y="292"/>
                </a:lnTo>
                <a:lnTo>
                  <a:pt x="2665" y="292"/>
                </a:lnTo>
                <a:lnTo>
                  <a:pt x="2666" y="293"/>
                </a:lnTo>
                <a:lnTo>
                  <a:pt x="2666" y="294"/>
                </a:lnTo>
                <a:lnTo>
                  <a:pt x="2667" y="293"/>
                </a:lnTo>
                <a:lnTo>
                  <a:pt x="2667" y="293"/>
                </a:lnTo>
                <a:lnTo>
                  <a:pt x="2668" y="293"/>
                </a:lnTo>
                <a:lnTo>
                  <a:pt x="2668" y="292"/>
                </a:lnTo>
                <a:lnTo>
                  <a:pt x="2668" y="292"/>
                </a:lnTo>
                <a:lnTo>
                  <a:pt x="2669" y="292"/>
                </a:lnTo>
                <a:lnTo>
                  <a:pt x="2669" y="290"/>
                </a:lnTo>
                <a:lnTo>
                  <a:pt x="2670" y="290"/>
                </a:lnTo>
                <a:lnTo>
                  <a:pt x="2670" y="289"/>
                </a:lnTo>
                <a:lnTo>
                  <a:pt x="2670" y="289"/>
                </a:lnTo>
                <a:lnTo>
                  <a:pt x="2671" y="289"/>
                </a:lnTo>
                <a:lnTo>
                  <a:pt x="2671" y="290"/>
                </a:lnTo>
                <a:lnTo>
                  <a:pt x="2673" y="290"/>
                </a:lnTo>
                <a:lnTo>
                  <a:pt x="2673" y="290"/>
                </a:lnTo>
                <a:lnTo>
                  <a:pt x="2673" y="291"/>
                </a:lnTo>
                <a:lnTo>
                  <a:pt x="2674" y="292"/>
                </a:lnTo>
                <a:lnTo>
                  <a:pt x="2674" y="293"/>
                </a:lnTo>
                <a:lnTo>
                  <a:pt x="2675" y="292"/>
                </a:lnTo>
                <a:lnTo>
                  <a:pt x="2675" y="292"/>
                </a:lnTo>
                <a:lnTo>
                  <a:pt x="2675" y="292"/>
                </a:lnTo>
                <a:lnTo>
                  <a:pt x="2676" y="291"/>
                </a:lnTo>
                <a:lnTo>
                  <a:pt x="2676" y="290"/>
                </a:lnTo>
                <a:lnTo>
                  <a:pt x="2677" y="291"/>
                </a:lnTo>
                <a:lnTo>
                  <a:pt x="2677" y="290"/>
                </a:lnTo>
                <a:lnTo>
                  <a:pt x="2677" y="291"/>
                </a:lnTo>
                <a:lnTo>
                  <a:pt x="2678" y="291"/>
                </a:lnTo>
                <a:lnTo>
                  <a:pt x="2678" y="292"/>
                </a:lnTo>
                <a:lnTo>
                  <a:pt x="2679" y="292"/>
                </a:lnTo>
                <a:lnTo>
                  <a:pt x="2679" y="291"/>
                </a:lnTo>
                <a:lnTo>
                  <a:pt x="2680" y="291"/>
                </a:lnTo>
                <a:lnTo>
                  <a:pt x="2680" y="291"/>
                </a:lnTo>
                <a:lnTo>
                  <a:pt x="2680" y="290"/>
                </a:lnTo>
                <a:lnTo>
                  <a:pt x="2682" y="289"/>
                </a:lnTo>
                <a:lnTo>
                  <a:pt x="2682" y="290"/>
                </a:lnTo>
                <a:lnTo>
                  <a:pt x="2683" y="290"/>
                </a:lnTo>
                <a:lnTo>
                  <a:pt x="2683" y="290"/>
                </a:lnTo>
                <a:lnTo>
                  <a:pt x="2683" y="290"/>
                </a:lnTo>
                <a:lnTo>
                  <a:pt x="2684" y="290"/>
                </a:lnTo>
                <a:lnTo>
                  <a:pt x="2684" y="292"/>
                </a:lnTo>
                <a:lnTo>
                  <a:pt x="2685" y="292"/>
                </a:lnTo>
                <a:lnTo>
                  <a:pt x="2685" y="292"/>
                </a:lnTo>
                <a:lnTo>
                  <a:pt x="2685" y="292"/>
                </a:lnTo>
                <a:lnTo>
                  <a:pt x="2686" y="292"/>
                </a:lnTo>
                <a:lnTo>
                  <a:pt x="2686" y="292"/>
                </a:lnTo>
                <a:lnTo>
                  <a:pt x="2687" y="292"/>
                </a:lnTo>
                <a:lnTo>
                  <a:pt x="2687" y="292"/>
                </a:lnTo>
                <a:lnTo>
                  <a:pt x="2687" y="292"/>
                </a:lnTo>
                <a:lnTo>
                  <a:pt x="2688" y="292"/>
                </a:lnTo>
                <a:lnTo>
                  <a:pt x="2688" y="291"/>
                </a:lnTo>
                <a:lnTo>
                  <a:pt x="2689" y="291"/>
                </a:lnTo>
                <a:lnTo>
                  <a:pt x="2689" y="292"/>
                </a:lnTo>
                <a:lnTo>
                  <a:pt x="2689" y="292"/>
                </a:lnTo>
                <a:lnTo>
                  <a:pt x="2691" y="292"/>
                </a:lnTo>
                <a:lnTo>
                  <a:pt x="2691" y="291"/>
                </a:lnTo>
                <a:lnTo>
                  <a:pt x="2692" y="290"/>
                </a:lnTo>
                <a:lnTo>
                  <a:pt x="2692" y="288"/>
                </a:lnTo>
                <a:lnTo>
                  <a:pt x="2692" y="288"/>
                </a:lnTo>
                <a:lnTo>
                  <a:pt x="2693" y="285"/>
                </a:lnTo>
                <a:lnTo>
                  <a:pt x="2693" y="285"/>
                </a:lnTo>
                <a:lnTo>
                  <a:pt x="2694" y="288"/>
                </a:lnTo>
                <a:lnTo>
                  <a:pt x="2694" y="289"/>
                </a:lnTo>
                <a:lnTo>
                  <a:pt x="2695" y="288"/>
                </a:lnTo>
                <a:lnTo>
                  <a:pt x="2695" y="289"/>
                </a:lnTo>
                <a:lnTo>
                  <a:pt x="2695" y="289"/>
                </a:lnTo>
                <a:lnTo>
                  <a:pt x="2696" y="289"/>
                </a:lnTo>
                <a:lnTo>
                  <a:pt x="2696" y="290"/>
                </a:lnTo>
                <a:lnTo>
                  <a:pt x="2697" y="290"/>
                </a:lnTo>
                <a:lnTo>
                  <a:pt x="2697" y="291"/>
                </a:lnTo>
                <a:lnTo>
                  <a:pt x="2697" y="291"/>
                </a:lnTo>
                <a:lnTo>
                  <a:pt x="2698" y="290"/>
                </a:lnTo>
                <a:lnTo>
                  <a:pt x="2698" y="291"/>
                </a:lnTo>
                <a:lnTo>
                  <a:pt x="2700" y="290"/>
                </a:lnTo>
                <a:lnTo>
                  <a:pt x="2700" y="292"/>
                </a:lnTo>
                <a:lnTo>
                  <a:pt x="2700" y="292"/>
                </a:lnTo>
                <a:lnTo>
                  <a:pt x="2701" y="292"/>
                </a:lnTo>
                <a:lnTo>
                  <a:pt x="2701" y="292"/>
                </a:lnTo>
                <a:lnTo>
                  <a:pt x="2702" y="291"/>
                </a:lnTo>
                <a:lnTo>
                  <a:pt x="2702" y="291"/>
                </a:lnTo>
                <a:lnTo>
                  <a:pt x="2702" y="290"/>
                </a:lnTo>
                <a:lnTo>
                  <a:pt x="2703" y="290"/>
                </a:lnTo>
                <a:lnTo>
                  <a:pt x="2703" y="290"/>
                </a:lnTo>
                <a:lnTo>
                  <a:pt x="2704" y="291"/>
                </a:lnTo>
                <a:lnTo>
                  <a:pt x="2704" y="293"/>
                </a:lnTo>
                <a:lnTo>
                  <a:pt x="2704" y="293"/>
                </a:lnTo>
                <a:lnTo>
                  <a:pt x="2705" y="293"/>
                </a:lnTo>
                <a:lnTo>
                  <a:pt x="2705" y="293"/>
                </a:lnTo>
                <a:lnTo>
                  <a:pt x="2706" y="293"/>
                </a:lnTo>
                <a:lnTo>
                  <a:pt x="2706" y="294"/>
                </a:lnTo>
                <a:lnTo>
                  <a:pt x="2706" y="294"/>
                </a:lnTo>
                <a:lnTo>
                  <a:pt x="2707" y="293"/>
                </a:lnTo>
                <a:lnTo>
                  <a:pt x="2707" y="292"/>
                </a:lnTo>
                <a:lnTo>
                  <a:pt x="2709" y="290"/>
                </a:lnTo>
                <a:lnTo>
                  <a:pt x="2709" y="289"/>
                </a:lnTo>
                <a:lnTo>
                  <a:pt x="2710" y="288"/>
                </a:lnTo>
                <a:lnTo>
                  <a:pt x="2710" y="288"/>
                </a:lnTo>
                <a:lnTo>
                  <a:pt x="2710" y="286"/>
                </a:lnTo>
                <a:lnTo>
                  <a:pt x="2711" y="288"/>
                </a:lnTo>
                <a:lnTo>
                  <a:pt x="2711" y="289"/>
                </a:lnTo>
                <a:lnTo>
                  <a:pt x="2712" y="290"/>
                </a:lnTo>
                <a:lnTo>
                  <a:pt x="2712" y="289"/>
                </a:lnTo>
                <a:lnTo>
                  <a:pt x="2712" y="289"/>
                </a:lnTo>
                <a:lnTo>
                  <a:pt x="2713" y="290"/>
                </a:lnTo>
                <a:lnTo>
                  <a:pt x="2713" y="290"/>
                </a:lnTo>
                <a:lnTo>
                  <a:pt x="2714" y="290"/>
                </a:lnTo>
                <a:lnTo>
                  <a:pt x="2714" y="291"/>
                </a:lnTo>
                <a:lnTo>
                  <a:pt x="2714" y="292"/>
                </a:lnTo>
                <a:lnTo>
                  <a:pt x="2715" y="291"/>
                </a:lnTo>
                <a:lnTo>
                  <a:pt x="2715" y="293"/>
                </a:lnTo>
                <a:lnTo>
                  <a:pt x="2716" y="293"/>
                </a:lnTo>
                <a:lnTo>
                  <a:pt x="2716" y="294"/>
                </a:lnTo>
                <a:lnTo>
                  <a:pt x="2716" y="293"/>
                </a:lnTo>
                <a:lnTo>
                  <a:pt x="2718" y="292"/>
                </a:lnTo>
                <a:lnTo>
                  <a:pt x="2718" y="292"/>
                </a:lnTo>
                <a:lnTo>
                  <a:pt x="2719" y="291"/>
                </a:lnTo>
                <a:lnTo>
                  <a:pt x="2719" y="291"/>
                </a:lnTo>
                <a:lnTo>
                  <a:pt x="2719" y="290"/>
                </a:lnTo>
                <a:lnTo>
                  <a:pt x="2720" y="291"/>
                </a:lnTo>
                <a:lnTo>
                  <a:pt x="2720" y="291"/>
                </a:lnTo>
                <a:lnTo>
                  <a:pt x="2721" y="291"/>
                </a:lnTo>
                <a:lnTo>
                  <a:pt x="2721" y="291"/>
                </a:lnTo>
                <a:lnTo>
                  <a:pt x="2721" y="290"/>
                </a:lnTo>
                <a:lnTo>
                  <a:pt x="2722" y="289"/>
                </a:lnTo>
                <a:lnTo>
                  <a:pt x="2722" y="288"/>
                </a:lnTo>
                <a:lnTo>
                  <a:pt x="2723" y="285"/>
                </a:lnTo>
                <a:lnTo>
                  <a:pt x="2723" y="285"/>
                </a:lnTo>
                <a:lnTo>
                  <a:pt x="2724" y="284"/>
                </a:lnTo>
                <a:lnTo>
                  <a:pt x="2724" y="284"/>
                </a:lnTo>
                <a:lnTo>
                  <a:pt x="2724" y="284"/>
                </a:lnTo>
                <a:lnTo>
                  <a:pt x="2725" y="284"/>
                </a:lnTo>
                <a:lnTo>
                  <a:pt x="2725" y="283"/>
                </a:lnTo>
                <a:lnTo>
                  <a:pt x="2727" y="285"/>
                </a:lnTo>
                <a:lnTo>
                  <a:pt x="2727" y="285"/>
                </a:lnTo>
                <a:lnTo>
                  <a:pt x="2727" y="285"/>
                </a:lnTo>
                <a:lnTo>
                  <a:pt x="2728" y="286"/>
                </a:lnTo>
                <a:lnTo>
                  <a:pt x="2728" y="286"/>
                </a:lnTo>
                <a:lnTo>
                  <a:pt x="2729" y="285"/>
                </a:lnTo>
                <a:lnTo>
                  <a:pt x="2729" y="286"/>
                </a:lnTo>
                <a:lnTo>
                  <a:pt x="2729" y="285"/>
                </a:lnTo>
                <a:lnTo>
                  <a:pt x="2730" y="286"/>
                </a:lnTo>
                <a:lnTo>
                  <a:pt x="2730" y="285"/>
                </a:lnTo>
                <a:lnTo>
                  <a:pt x="2731" y="285"/>
                </a:lnTo>
                <a:lnTo>
                  <a:pt x="2731" y="284"/>
                </a:lnTo>
                <a:lnTo>
                  <a:pt x="2731" y="284"/>
                </a:lnTo>
                <a:lnTo>
                  <a:pt x="2732" y="285"/>
                </a:lnTo>
                <a:lnTo>
                  <a:pt x="2732" y="285"/>
                </a:lnTo>
                <a:lnTo>
                  <a:pt x="2733" y="285"/>
                </a:lnTo>
                <a:lnTo>
                  <a:pt x="2733" y="285"/>
                </a:lnTo>
                <a:lnTo>
                  <a:pt x="2733" y="286"/>
                </a:lnTo>
                <a:lnTo>
                  <a:pt x="2734" y="286"/>
                </a:lnTo>
                <a:lnTo>
                  <a:pt x="2734" y="288"/>
                </a:lnTo>
                <a:lnTo>
                  <a:pt x="2736" y="288"/>
                </a:lnTo>
                <a:lnTo>
                  <a:pt x="2736" y="288"/>
                </a:lnTo>
                <a:lnTo>
                  <a:pt x="2737" y="289"/>
                </a:lnTo>
                <a:lnTo>
                  <a:pt x="2737" y="290"/>
                </a:lnTo>
                <a:lnTo>
                  <a:pt x="2737" y="290"/>
                </a:lnTo>
                <a:lnTo>
                  <a:pt x="2738" y="290"/>
                </a:lnTo>
                <a:lnTo>
                  <a:pt x="2738" y="290"/>
                </a:lnTo>
                <a:lnTo>
                  <a:pt x="2739" y="290"/>
                </a:lnTo>
                <a:lnTo>
                  <a:pt x="2739" y="291"/>
                </a:lnTo>
                <a:lnTo>
                  <a:pt x="2739" y="291"/>
                </a:lnTo>
                <a:lnTo>
                  <a:pt x="2740" y="290"/>
                </a:lnTo>
                <a:lnTo>
                  <a:pt x="2740" y="289"/>
                </a:lnTo>
                <a:lnTo>
                  <a:pt x="2741" y="288"/>
                </a:lnTo>
                <a:lnTo>
                  <a:pt x="2741" y="288"/>
                </a:lnTo>
                <a:lnTo>
                  <a:pt x="2741" y="286"/>
                </a:lnTo>
                <a:lnTo>
                  <a:pt x="2742" y="286"/>
                </a:lnTo>
                <a:lnTo>
                  <a:pt x="2742" y="286"/>
                </a:lnTo>
                <a:lnTo>
                  <a:pt x="2743" y="285"/>
                </a:lnTo>
                <a:lnTo>
                  <a:pt x="2743" y="285"/>
                </a:lnTo>
                <a:lnTo>
                  <a:pt x="2743" y="286"/>
                </a:lnTo>
                <a:lnTo>
                  <a:pt x="2745" y="286"/>
                </a:lnTo>
                <a:lnTo>
                  <a:pt x="2745" y="286"/>
                </a:lnTo>
                <a:lnTo>
                  <a:pt x="2746" y="286"/>
                </a:lnTo>
                <a:lnTo>
                  <a:pt x="2746" y="285"/>
                </a:lnTo>
                <a:lnTo>
                  <a:pt x="2746" y="284"/>
                </a:lnTo>
                <a:lnTo>
                  <a:pt x="2747" y="285"/>
                </a:lnTo>
                <a:lnTo>
                  <a:pt x="2747" y="285"/>
                </a:lnTo>
                <a:lnTo>
                  <a:pt x="2748" y="286"/>
                </a:lnTo>
                <a:lnTo>
                  <a:pt x="2748" y="285"/>
                </a:lnTo>
                <a:lnTo>
                  <a:pt x="2748" y="285"/>
                </a:lnTo>
                <a:lnTo>
                  <a:pt x="2749" y="286"/>
                </a:lnTo>
                <a:lnTo>
                  <a:pt x="2749" y="286"/>
                </a:lnTo>
                <a:lnTo>
                  <a:pt x="2750" y="288"/>
                </a:lnTo>
                <a:lnTo>
                  <a:pt x="2750" y="289"/>
                </a:lnTo>
                <a:lnTo>
                  <a:pt x="2751" y="290"/>
                </a:lnTo>
                <a:lnTo>
                  <a:pt x="2751" y="290"/>
                </a:lnTo>
                <a:lnTo>
                  <a:pt x="2751" y="289"/>
                </a:lnTo>
                <a:lnTo>
                  <a:pt x="2752" y="290"/>
                </a:lnTo>
                <a:lnTo>
                  <a:pt x="2752" y="290"/>
                </a:lnTo>
                <a:lnTo>
                  <a:pt x="2754" y="291"/>
                </a:lnTo>
                <a:lnTo>
                  <a:pt x="2754" y="291"/>
                </a:lnTo>
                <a:lnTo>
                  <a:pt x="2754" y="292"/>
                </a:lnTo>
                <a:lnTo>
                  <a:pt x="2755" y="293"/>
                </a:lnTo>
                <a:lnTo>
                  <a:pt x="2755" y="293"/>
                </a:lnTo>
                <a:lnTo>
                  <a:pt x="2756" y="293"/>
                </a:lnTo>
                <a:lnTo>
                  <a:pt x="2756" y="292"/>
                </a:lnTo>
                <a:lnTo>
                  <a:pt x="2756" y="293"/>
                </a:lnTo>
                <a:lnTo>
                  <a:pt x="2757" y="294"/>
                </a:lnTo>
                <a:lnTo>
                  <a:pt x="2757" y="293"/>
                </a:lnTo>
                <a:lnTo>
                  <a:pt x="2758" y="292"/>
                </a:lnTo>
                <a:lnTo>
                  <a:pt x="2758" y="292"/>
                </a:lnTo>
                <a:lnTo>
                  <a:pt x="2758" y="293"/>
                </a:lnTo>
                <a:lnTo>
                  <a:pt x="2759" y="292"/>
                </a:lnTo>
                <a:lnTo>
                  <a:pt x="2759" y="293"/>
                </a:lnTo>
                <a:lnTo>
                  <a:pt x="2760" y="293"/>
                </a:lnTo>
                <a:lnTo>
                  <a:pt x="2760" y="292"/>
                </a:lnTo>
                <a:lnTo>
                  <a:pt x="2760" y="292"/>
                </a:lnTo>
                <a:lnTo>
                  <a:pt x="2761" y="291"/>
                </a:lnTo>
                <a:lnTo>
                  <a:pt x="2761" y="290"/>
                </a:lnTo>
                <a:lnTo>
                  <a:pt x="2763" y="290"/>
                </a:lnTo>
                <a:lnTo>
                  <a:pt x="2763" y="290"/>
                </a:lnTo>
                <a:lnTo>
                  <a:pt x="2763" y="290"/>
                </a:lnTo>
                <a:lnTo>
                  <a:pt x="2764" y="289"/>
                </a:lnTo>
                <a:lnTo>
                  <a:pt x="2764" y="290"/>
                </a:lnTo>
                <a:lnTo>
                  <a:pt x="2765" y="290"/>
                </a:lnTo>
                <a:lnTo>
                  <a:pt x="2765" y="290"/>
                </a:lnTo>
                <a:lnTo>
                  <a:pt x="2766" y="289"/>
                </a:lnTo>
                <a:lnTo>
                  <a:pt x="2766" y="289"/>
                </a:lnTo>
                <a:lnTo>
                  <a:pt x="2766" y="289"/>
                </a:lnTo>
                <a:lnTo>
                  <a:pt x="2767" y="290"/>
                </a:lnTo>
                <a:lnTo>
                  <a:pt x="2767" y="288"/>
                </a:lnTo>
                <a:lnTo>
                  <a:pt x="2768" y="288"/>
                </a:lnTo>
                <a:lnTo>
                  <a:pt x="2768" y="288"/>
                </a:lnTo>
                <a:lnTo>
                  <a:pt x="2768" y="289"/>
                </a:lnTo>
                <a:lnTo>
                  <a:pt x="2769" y="289"/>
                </a:lnTo>
                <a:lnTo>
                  <a:pt x="2769" y="290"/>
                </a:lnTo>
                <a:lnTo>
                  <a:pt x="2770" y="290"/>
                </a:lnTo>
                <a:lnTo>
                  <a:pt x="2770" y="290"/>
                </a:lnTo>
                <a:lnTo>
                  <a:pt x="2770" y="290"/>
                </a:lnTo>
                <a:lnTo>
                  <a:pt x="2772" y="289"/>
                </a:lnTo>
                <a:lnTo>
                  <a:pt x="2772" y="289"/>
                </a:lnTo>
                <a:lnTo>
                  <a:pt x="2773" y="289"/>
                </a:lnTo>
                <a:lnTo>
                  <a:pt x="2773" y="289"/>
                </a:lnTo>
                <a:lnTo>
                  <a:pt x="2773" y="290"/>
                </a:lnTo>
                <a:lnTo>
                  <a:pt x="2774" y="289"/>
                </a:lnTo>
                <a:lnTo>
                  <a:pt x="2774" y="290"/>
                </a:lnTo>
                <a:lnTo>
                  <a:pt x="2775" y="289"/>
                </a:lnTo>
                <a:lnTo>
                  <a:pt x="2775" y="289"/>
                </a:lnTo>
                <a:lnTo>
                  <a:pt x="2775" y="289"/>
                </a:lnTo>
                <a:lnTo>
                  <a:pt x="2776" y="290"/>
                </a:lnTo>
                <a:lnTo>
                  <a:pt x="2776" y="289"/>
                </a:lnTo>
                <a:lnTo>
                  <a:pt x="2777" y="290"/>
                </a:lnTo>
                <a:lnTo>
                  <a:pt x="2777" y="289"/>
                </a:lnTo>
                <a:lnTo>
                  <a:pt x="2777" y="290"/>
                </a:lnTo>
                <a:lnTo>
                  <a:pt x="2778" y="290"/>
                </a:lnTo>
                <a:lnTo>
                  <a:pt x="2778" y="291"/>
                </a:lnTo>
                <a:lnTo>
                  <a:pt x="2779" y="290"/>
                </a:lnTo>
                <a:lnTo>
                  <a:pt x="2779" y="290"/>
                </a:lnTo>
                <a:lnTo>
                  <a:pt x="2781" y="289"/>
                </a:lnTo>
                <a:lnTo>
                  <a:pt x="2781" y="289"/>
                </a:lnTo>
                <a:lnTo>
                  <a:pt x="2781" y="288"/>
                </a:lnTo>
                <a:lnTo>
                  <a:pt x="2782" y="288"/>
                </a:lnTo>
                <a:lnTo>
                  <a:pt x="2782" y="288"/>
                </a:lnTo>
                <a:lnTo>
                  <a:pt x="2783" y="288"/>
                </a:lnTo>
                <a:lnTo>
                  <a:pt x="2783" y="286"/>
                </a:lnTo>
                <a:lnTo>
                  <a:pt x="2783" y="288"/>
                </a:lnTo>
                <a:lnTo>
                  <a:pt x="2784" y="288"/>
                </a:lnTo>
                <a:lnTo>
                  <a:pt x="2784" y="288"/>
                </a:lnTo>
                <a:lnTo>
                  <a:pt x="2785" y="289"/>
                </a:lnTo>
                <a:lnTo>
                  <a:pt x="2785" y="289"/>
                </a:lnTo>
                <a:lnTo>
                  <a:pt x="2785" y="288"/>
                </a:lnTo>
                <a:lnTo>
                  <a:pt x="2786" y="286"/>
                </a:lnTo>
                <a:lnTo>
                  <a:pt x="2786" y="286"/>
                </a:lnTo>
                <a:lnTo>
                  <a:pt x="2787" y="286"/>
                </a:lnTo>
                <a:lnTo>
                  <a:pt x="2787" y="286"/>
                </a:lnTo>
                <a:lnTo>
                  <a:pt x="2787" y="288"/>
                </a:lnTo>
                <a:lnTo>
                  <a:pt x="2788" y="288"/>
                </a:lnTo>
                <a:lnTo>
                  <a:pt x="2788" y="288"/>
                </a:lnTo>
                <a:lnTo>
                  <a:pt x="2790" y="288"/>
                </a:lnTo>
                <a:lnTo>
                  <a:pt x="2790" y="289"/>
                </a:lnTo>
                <a:lnTo>
                  <a:pt x="2790" y="288"/>
                </a:lnTo>
                <a:lnTo>
                  <a:pt x="2791" y="289"/>
                </a:lnTo>
                <a:lnTo>
                  <a:pt x="2791" y="288"/>
                </a:lnTo>
                <a:lnTo>
                  <a:pt x="2792" y="288"/>
                </a:lnTo>
                <a:lnTo>
                  <a:pt x="2792" y="289"/>
                </a:lnTo>
                <a:lnTo>
                  <a:pt x="2792" y="288"/>
                </a:lnTo>
                <a:lnTo>
                  <a:pt x="2793" y="288"/>
                </a:lnTo>
                <a:lnTo>
                  <a:pt x="2793" y="288"/>
                </a:lnTo>
                <a:lnTo>
                  <a:pt x="2794" y="286"/>
                </a:lnTo>
                <a:lnTo>
                  <a:pt x="2794" y="285"/>
                </a:lnTo>
                <a:lnTo>
                  <a:pt x="2795" y="286"/>
                </a:lnTo>
                <a:lnTo>
                  <a:pt x="2795" y="288"/>
                </a:lnTo>
                <a:lnTo>
                  <a:pt x="2795" y="289"/>
                </a:lnTo>
                <a:lnTo>
                  <a:pt x="2796" y="288"/>
                </a:lnTo>
                <a:lnTo>
                  <a:pt x="2796" y="289"/>
                </a:lnTo>
                <a:lnTo>
                  <a:pt x="2797" y="289"/>
                </a:lnTo>
                <a:lnTo>
                  <a:pt x="2797" y="289"/>
                </a:lnTo>
                <a:lnTo>
                  <a:pt x="2797" y="289"/>
                </a:lnTo>
                <a:lnTo>
                  <a:pt x="2799" y="290"/>
                </a:lnTo>
                <a:lnTo>
                  <a:pt x="2799" y="290"/>
                </a:lnTo>
                <a:lnTo>
                  <a:pt x="2800" y="291"/>
                </a:lnTo>
                <a:lnTo>
                  <a:pt x="2800" y="290"/>
                </a:lnTo>
                <a:lnTo>
                  <a:pt x="2800" y="291"/>
                </a:lnTo>
                <a:lnTo>
                  <a:pt x="2801" y="289"/>
                </a:lnTo>
                <a:lnTo>
                  <a:pt x="2801" y="290"/>
                </a:lnTo>
                <a:lnTo>
                  <a:pt x="2802" y="289"/>
                </a:lnTo>
                <a:lnTo>
                  <a:pt x="2802" y="289"/>
                </a:lnTo>
                <a:lnTo>
                  <a:pt x="2802" y="288"/>
                </a:lnTo>
                <a:lnTo>
                  <a:pt x="2803" y="288"/>
                </a:lnTo>
                <a:lnTo>
                  <a:pt x="2803" y="288"/>
                </a:lnTo>
                <a:lnTo>
                  <a:pt x="2804" y="289"/>
                </a:lnTo>
                <a:lnTo>
                  <a:pt x="2804" y="288"/>
                </a:lnTo>
                <a:lnTo>
                  <a:pt x="2804" y="289"/>
                </a:lnTo>
                <a:lnTo>
                  <a:pt x="2805" y="288"/>
                </a:lnTo>
                <a:lnTo>
                  <a:pt x="2805" y="288"/>
                </a:lnTo>
                <a:lnTo>
                  <a:pt x="2806" y="289"/>
                </a:lnTo>
                <a:lnTo>
                  <a:pt x="2806" y="290"/>
                </a:lnTo>
                <a:lnTo>
                  <a:pt x="2808" y="291"/>
                </a:lnTo>
                <a:lnTo>
                  <a:pt x="2808" y="292"/>
                </a:lnTo>
                <a:lnTo>
                  <a:pt x="2808" y="295"/>
                </a:lnTo>
                <a:lnTo>
                  <a:pt x="2809" y="295"/>
                </a:lnTo>
                <a:lnTo>
                  <a:pt x="2809" y="294"/>
                </a:lnTo>
                <a:lnTo>
                  <a:pt x="2810" y="294"/>
                </a:lnTo>
                <a:lnTo>
                  <a:pt x="2810" y="293"/>
                </a:lnTo>
                <a:lnTo>
                  <a:pt x="2810" y="293"/>
                </a:lnTo>
                <a:lnTo>
                  <a:pt x="2811" y="294"/>
                </a:lnTo>
                <a:lnTo>
                  <a:pt x="2811" y="293"/>
                </a:lnTo>
                <a:lnTo>
                  <a:pt x="2812" y="293"/>
                </a:lnTo>
                <a:lnTo>
                  <a:pt x="2812" y="293"/>
                </a:lnTo>
                <a:lnTo>
                  <a:pt x="2812" y="294"/>
                </a:lnTo>
                <a:lnTo>
                  <a:pt x="2813" y="294"/>
                </a:lnTo>
                <a:lnTo>
                  <a:pt x="2813" y="294"/>
                </a:lnTo>
                <a:lnTo>
                  <a:pt x="2814" y="293"/>
                </a:lnTo>
                <a:lnTo>
                  <a:pt x="2814" y="293"/>
                </a:lnTo>
                <a:lnTo>
                  <a:pt x="2814" y="293"/>
                </a:lnTo>
                <a:lnTo>
                  <a:pt x="2815" y="294"/>
                </a:lnTo>
                <a:lnTo>
                  <a:pt x="2815" y="294"/>
                </a:lnTo>
                <a:lnTo>
                  <a:pt x="2817" y="293"/>
                </a:lnTo>
                <a:lnTo>
                  <a:pt x="2817" y="292"/>
                </a:lnTo>
                <a:lnTo>
                  <a:pt x="2817" y="291"/>
                </a:lnTo>
                <a:lnTo>
                  <a:pt x="2818" y="292"/>
                </a:lnTo>
                <a:lnTo>
                  <a:pt x="2818" y="293"/>
                </a:lnTo>
                <a:lnTo>
                  <a:pt x="2819" y="294"/>
                </a:lnTo>
                <a:lnTo>
                  <a:pt x="2819" y="294"/>
                </a:lnTo>
                <a:lnTo>
                  <a:pt x="2819" y="295"/>
                </a:lnTo>
                <a:lnTo>
                  <a:pt x="2820" y="297"/>
                </a:lnTo>
                <a:lnTo>
                  <a:pt x="2820" y="297"/>
                </a:lnTo>
                <a:lnTo>
                  <a:pt x="2821" y="298"/>
                </a:lnTo>
                <a:lnTo>
                  <a:pt x="2821" y="298"/>
                </a:lnTo>
                <a:lnTo>
                  <a:pt x="2822" y="297"/>
                </a:lnTo>
                <a:lnTo>
                  <a:pt x="2822" y="297"/>
                </a:lnTo>
                <a:lnTo>
                  <a:pt x="2822" y="294"/>
                </a:lnTo>
                <a:lnTo>
                  <a:pt x="2823" y="294"/>
                </a:lnTo>
                <a:lnTo>
                  <a:pt x="2823" y="294"/>
                </a:lnTo>
                <a:lnTo>
                  <a:pt x="2824" y="294"/>
                </a:lnTo>
                <a:lnTo>
                  <a:pt x="2824" y="295"/>
                </a:lnTo>
                <a:lnTo>
                  <a:pt x="2824" y="295"/>
                </a:lnTo>
                <a:lnTo>
                  <a:pt x="2826" y="293"/>
                </a:lnTo>
                <a:lnTo>
                  <a:pt x="2826" y="294"/>
                </a:lnTo>
                <a:lnTo>
                  <a:pt x="2827" y="293"/>
                </a:lnTo>
                <a:lnTo>
                  <a:pt x="2827" y="294"/>
                </a:lnTo>
                <a:lnTo>
                  <a:pt x="2827" y="294"/>
                </a:lnTo>
                <a:lnTo>
                  <a:pt x="2828" y="294"/>
                </a:lnTo>
                <a:lnTo>
                  <a:pt x="2828" y="294"/>
                </a:lnTo>
                <a:lnTo>
                  <a:pt x="2829" y="297"/>
                </a:lnTo>
                <a:lnTo>
                  <a:pt x="2829" y="295"/>
                </a:lnTo>
                <a:lnTo>
                  <a:pt x="2829" y="297"/>
                </a:lnTo>
                <a:lnTo>
                  <a:pt x="2830" y="298"/>
                </a:lnTo>
                <a:lnTo>
                  <a:pt x="2830" y="297"/>
                </a:lnTo>
                <a:lnTo>
                  <a:pt x="2831" y="297"/>
                </a:lnTo>
                <a:lnTo>
                  <a:pt x="2831" y="295"/>
                </a:lnTo>
                <a:lnTo>
                  <a:pt x="2831" y="294"/>
                </a:lnTo>
                <a:lnTo>
                  <a:pt x="2832" y="293"/>
                </a:lnTo>
                <a:lnTo>
                  <a:pt x="2832" y="292"/>
                </a:lnTo>
                <a:lnTo>
                  <a:pt x="2833" y="293"/>
                </a:lnTo>
                <a:lnTo>
                  <a:pt x="2833" y="292"/>
                </a:lnTo>
                <a:lnTo>
                  <a:pt x="2833" y="291"/>
                </a:lnTo>
                <a:lnTo>
                  <a:pt x="2834" y="291"/>
                </a:lnTo>
                <a:lnTo>
                  <a:pt x="2834" y="291"/>
                </a:lnTo>
                <a:lnTo>
                  <a:pt x="2836" y="291"/>
                </a:lnTo>
                <a:lnTo>
                  <a:pt x="2836" y="291"/>
                </a:lnTo>
                <a:lnTo>
                  <a:pt x="2837" y="291"/>
                </a:lnTo>
                <a:lnTo>
                  <a:pt x="2837" y="291"/>
                </a:lnTo>
                <a:lnTo>
                  <a:pt x="2837" y="292"/>
                </a:lnTo>
                <a:lnTo>
                  <a:pt x="2838" y="292"/>
                </a:lnTo>
                <a:lnTo>
                  <a:pt x="2838" y="292"/>
                </a:lnTo>
                <a:lnTo>
                  <a:pt x="2839" y="292"/>
                </a:lnTo>
                <a:lnTo>
                  <a:pt x="2839" y="292"/>
                </a:lnTo>
                <a:lnTo>
                  <a:pt x="2839" y="291"/>
                </a:lnTo>
                <a:lnTo>
                  <a:pt x="2840" y="292"/>
                </a:lnTo>
                <a:lnTo>
                  <a:pt x="2840" y="292"/>
                </a:lnTo>
                <a:lnTo>
                  <a:pt x="2841" y="292"/>
                </a:lnTo>
                <a:lnTo>
                  <a:pt x="2841" y="293"/>
                </a:lnTo>
                <a:lnTo>
                  <a:pt x="2841" y="294"/>
                </a:lnTo>
                <a:lnTo>
                  <a:pt x="2842" y="294"/>
                </a:lnTo>
                <a:lnTo>
                  <a:pt x="2842" y="295"/>
                </a:lnTo>
                <a:lnTo>
                  <a:pt x="2843" y="295"/>
                </a:lnTo>
                <a:lnTo>
                  <a:pt x="2843" y="297"/>
                </a:lnTo>
                <a:lnTo>
                  <a:pt x="2843" y="297"/>
                </a:lnTo>
                <a:lnTo>
                  <a:pt x="2845" y="295"/>
                </a:lnTo>
                <a:lnTo>
                  <a:pt x="2845" y="295"/>
                </a:lnTo>
                <a:lnTo>
                  <a:pt x="2846" y="295"/>
                </a:lnTo>
                <a:lnTo>
                  <a:pt x="2846" y="294"/>
                </a:lnTo>
                <a:lnTo>
                  <a:pt x="2846" y="293"/>
                </a:lnTo>
                <a:lnTo>
                  <a:pt x="2847" y="294"/>
                </a:lnTo>
                <a:lnTo>
                  <a:pt x="2847" y="294"/>
                </a:lnTo>
                <a:lnTo>
                  <a:pt x="2848" y="295"/>
                </a:lnTo>
                <a:lnTo>
                  <a:pt x="2848" y="297"/>
                </a:lnTo>
                <a:lnTo>
                  <a:pt x="2848" y="295"/>
                </a:lnTo>
                <a:lnTo>
                  <a:pt x="2849" y="295"/>
                </a:lnTo>
                <a:lnTo>
                  <a:pt x="2849" y="295"/>
                </a:lnTo>
                <a:lnTo>
                  <a:pt x="2850" y="295"/>
                </a:lnTo>
                <a:lnTo>
                  <a:pt x="2850" y="293"/>
                </a:lnTo>
                <a:lnTo>
                  <a:pt x="2851" y="295"/>
                </a:lnTo>
                <a:lnTo>
                  <a:pt x="2851" y="294"/>
                </a:lnTo>
                <a:lnTo>
                  <a:pt x="2851" y="295"/>
                </a:lnTo>
                <a:lnTo>
                  <a:pt x="2852" y="293"/>
                </a:lnTo>
                <a:lnTo>
                  <a:pt x="2852" y="293"/>
                </a:lnTo>
                <a:lnTo>
                  <a:pt x="2854" y="292"/>
                </a:lnTo>
                <a:lnTo>
                  <a:pt x="2854" y="292"/>
                </a:lnTo>
                <a:lnTo>
                  <a:pt x="2854" y="292"/>
                </a:lnTo>
                <a:lnTo>
                  <a:pt x="2855" y="291"/>
                </a:lnTo>
                <a:lnTo>
                  <a:pt x="2855" y="292"/>
                </a:lnTo>
                <a:lnTo>
                  <a:pt x="2856" y="292"/>
                </a:lnTo>
                <a:lnTo>
                  <a:pt x="2856" y="293"/>
                </a:lnTo>
                <a:lnTo>
                  <a:pt x="2856" y="293"/>
                </a:lnTo>
                <a:lnTo>
                  <a:pt x="2857" y="294"/>
                </a:lnTo>
                <a:lnTo>
                  <a:pt x="2857" y="295"/>
                </a:lnTo>
                <a:lnTo>
                  <a:pt x="2858" y="297"/>
                </a:lnTo>
                <a:lnTo>
                  <a:pt x="2858" y="297"/>
                </a:lnTo>
                <a:lnTo>
                  <a:pt x="2858" y="298"/>
                </a:lnTo>
                <a:lnTo>
                  <a:pt x="2859" y="297"/>
                </a:lnTo>
                <a:lnTo>
                  <a:pt x="2859" y="297"/>
                </a:lnTo>
                <a:lnTo>
                  <a:pt x="2860" y="295"/>
                </a:lnTo>
                <a:lnTo>
                  <a:pt x="2860" y="295"/>
                </a:lnTo>
                <a:lnTo>
                  <a:pt x="2860" y="295"/>
                </a:lnTo>
                <a:lnTo>
                  <a:pt x="2861" y="295"/>
                </a:lnTo>
                <a:lnTo>
                  <a:pt x="2861" y="295"/>
                </a:lnTo>
                <a:lnTo>
                  <a:pt x="2863" y="295"/>
                </a:lnTo>
                <a:lnTo>
                  <a:pt x="2863" y="297"/>
                </a:lnTo>
                <a:lnTo>
                  <a:pt x="2864" y="295"/>
                </a:lnTo>
                <a:lnTo>
                  <a:pt x="2864" y="297"/>
                </a:lnTo>
                <a:lnTo>
                  <a:pt x="2864" y="295"/>
                </a:lnTo>
                <a:lnTo>
                  <a:pt x="2865" y="295"/>
                </a:lnTo>
                <a:lnTo>
                  <a:pt x="2865" y="293"/>
                </a:lnTo>
                <a:lnTo>
                  <a:pt x="2866" y="293"/>
                </a:lnTo>
                <a:lnTo>
                  <a:pt x="2866" y="292"/>
                </a:lnTo>
                <a:lnTo>
                  <a:pt x="2866" y="292"/>
                </a:lnTo>
                <a:lnTo>
                  <a:pt x="2867" y="292"/>
                </a:lnTo>
                <a:lnTo>
                  <a:pt x="2867" y="293"/>
                </a:lnTo>
                <a:lnTo>
                  <a:pt x="2868" y="293"/>
                </a:lnTo>
                <a:lnTo>
                  <a:pt x="2868" y="293"/>
                </a:lnTo>
                <a:lnTo>
                  <a:pt x="2868" y="294"/>
                </a:lnTo>
                <a:lnTo>
                  <a:pt x="2869" y="293"/>
                </a:lnTo>
                <a:lnTo>
                  <a:pt x="2869" y="293"/>
                </a:lnTo>
                <a:lnTo>
                  <a:pt x="2870" y="293"/>
                </a:lnTo>
                <a:lnTo>
                  <a:pt x="2870" y="292"/>
                </a:lnTo>
                <a:lnTo>
                  <a:pt x="2870" y="293"/>
                </a:lnTo>
                <a:lnTo>
                  <a:pt x="2872" y="292"/>
                </a:lnTo>
                <a:lnTo>
                  <a:pt x="2872" y="292"/>
                </a:lnTo>
                <a:lnTo>
                  <a:pt x="2873" y="292"/>
                </a:lnTo>
                <a:lnTo>
                  <a:pt x="2873" y="291"/>
                </a:lnTo>
                <a:lnTo>
                  <a:pt x="2873" y="291"/>
                </a:lnTo>
                <a:lnTo>
                  <a:pt x="2874" y="289"/>
                </a:lnTo>
                <a:lnTo>
                  <a:pt x="2874" y="289"/>
                </a:lnTo>
                <a:lnTo>
                  <a:pt x="2875" y="289"/>
                </a:lnTo>
                <a:lnTo>
                  <a:pt x="2875" y="290"/>
                </a:lnTo>
                <a:lnTo>
                  <a:pt x="2875" y="291"/>
                </a:lnTo>
                <a:lnTo>
                  <a:pt x="2876" y="292"/>
                </a:lnTo>
                <a:lnTo>
                  <a:pt x="2876" y="292"/>
                </a:lnTo>
                <a:lnTo>
                  <a:pt x="2877" y="292"/>
                </a:lnTo>
                <a:lnTo>
                  <a:pt x="2877" y="292"/>
                </a:lnTo>
                <a:lnTo>
                  <a:pt x="2878" y="293"/>
                </a:lnTo>
                <a:lnTo>
                  <a:pt x="2878" y="293"/>
                </a:lnTo>
                <a:lnTo>
                  <a:pt x="2878" y="293"/>
                </a:lnTo>
                <a:lnTo>
                  <a:pt x="2879" y="292"/>
                </a:lnTo>
                <a:lnTo>
                  <a:pt x="2879" y="293"/>
                </a:lnTo>
                <a:lnTo>
                  <a:pt x="2881" y="292"/>
                </a:lnTo>
                <a:lnTo>
                  <a:pt x="2881" y="295"/>
                </a:lnTo>
                <a:lnTo>
                  <a:pt x="2881" y="294"/>
                </a:lnTo>
                <a:lnTo>
                  <a:pt x="2882" y="295"/>
                </a:lnTo>
                <a:lnTo>
                  <a:pt x="2882" y="295"/>
                </a:lnTo>
                <a:lnTo>
                  <a:pt x="2883" y="297"/>
                </a:lnTo>
                <a:lnTo>
                  <a:pt x="2883" y="298"/>
                </a:lnTo>
                <a:lnTo>
                  <a:pt x="2883" y="298"/>
                </a:lnTo>
                <a:lnTo>
                  <a:pt x="2884" y="297"/>
                </a:lnTo>
                <a:lnTo>
                  <a:pt x="2884" y="295"/>
                </a:lnTo>
                <a:lnTo>
                  <a:pt x="2885" y="294"/>
                </a:lnTo>
                <a:lnTo>
                  <a:pt x="2885" y="293"/>
                </a:lnTo>
                <a:lnTo>
                  <a:pt x="2885" y="292"/>
                </a:lnTo>
                <a:lnTo>
                  <a:pt x="2886" y="292"/>
                </a:lnTo>
                <a:lnTo>
                  <a:pt x="2886" y="291"/>
                </a:lnTo>
                <a:lnTo>
                  <a:pt x="2887" y="291"/>
                </a:lnTo>
                <a:lnTo>
                  <a:pt x="2887" y="291"/>
                </a:lnTo>
                <a:lnTo>
                  <a:pt x="2887" y="292"/>
                </a:lnTo>
                <a:lnTo>
                  <a:pt x="2888" y="291"/>
                </a:lnTo>
                <a:lnTo>
                  <a:pt x="2888" y="292"/>
                </a:lnTo>
                <a:lnTo>
                  <a:pt x="2890" y="292"/>
                </a:lnTo>
                <a:lnTo>
                  <a:pt x="2890" y="294"/>
                </a:lnTo>
                <a:lnTo>
                  <a:pt x="2890" y="294"/>
                </a:lnTo>
                <a:lnTo>
                  <a:pt x="2891" y="294"/>
                </a:lnTo>
                <a:lnTo>
                  <a:pt x="2891" y="293"/>
                </a:lnTo>
                <a:lnTo>
                  <a:pt x="2892" y="291"/>
                </a:lnTo>
                <a:lnTo>
                  <a:pt x="2892" y="292"/>
                </a:lnTo>
                <a:lnTo>
                  <a:pt x="2893" y="291"/>
                </a:lnTo>
                <a:lnTo>
                  <a:pt x="2893" y="291"/>
                </a:lnTo>
                <a:lnTo>
                  <a:pt x="2893" y="290"/>
                </a:lnTo>
                <a:lnTo>
                  <a:pt x="2894" y="290"/>
                </a:lnTo>
                <a:lnTo>
                  <a:pt x="2894" y="289"/>
                </a:lnTo>
                <a:lnTo>
                  <a:pt x="2895" y="288"/>
                </a:lnTo>
                <a:lnTo>
                  <a:pt x="2895" y="290"/>
                </a:lnTo>
                <a:lnTo>
                  <a:pt x="2895" y="289"/>
                </a:lnTo>
                <a:lnTo>
                  <a:pt x="2896" y="288"/>
                </a:lnTo>
                <a:lnTo>
                  <a:pt x="2896" y="288"/>
                </a:lnTo>
                <a:lnTo>
                  <a:pt x="2897" y="288"/>
                </a:lnTo>
                <a:lnTo>
                  <a:pt x="2897" y="288"/>
                </a:lnTo>
                <a:lnTo>
                  <a:pt x="2897" y="288"/>
                </a:lnTo>
                <a:lnTo>
                  <a:pt x="2899" y="289"/>
                </a:lnTo>
                <a:lnTo>
                  <a:pt x="2899" y="290"/>
                </a:lnTo>
                <a:lnTo>
                  <a:pt x="2900" y="289"/>
                </a:lnTo>
                <a:lnTo>
                  <a:pt x="2900" y="289"/>
                </a:lnTo>
                <a:lnTo>
                  <a:pt x="2900" y="290"/>
                </a:lnTo>
                <a:lnTo>
                  <a:pt x="2901" y="291"/>
                </a:lnTo>
                <a:lnTo>
                  <a:pt x="2901" y="290"/>
                </a:lnTo>
                <a:lnTo>
                  <a:pt x="2902" y="290"/>
                </a:lnTo>
                <a:lnTo>
                  <a:pt x="2902" y="288"/>
                </a:lnTo>
                <a:lnTo>
                  <a:pt x="2902" y="286"/>
                </a:lnTo>
                <a:lnTo>
                  <a:pt x="2903" y="286"/>
                </a:lnTo>
                <a:lnTo>
                  <a:pt x="2903" y="289"/>
                </a:lnTo>
                <a:lnTo>
                  <a:pt x="2904" y="289"/>
                </a:lnTo>
                <a:lnTo>
                  <a:pt x="2904" y="289"/>
                </a:lnTo>
                <a:lnTo>
                  <a:pt x="2904" y="289"/>
                </a:lnTo>
                <a:lnTo>
                  <a:pt x="2905" y="290"/>
                </a:lnTo>
                <a:lnTo>
                  <a:pt x="2905" y="290"/>
                </a:lnTo>
                <a:lnTo>
                  <a:pt x="2906" y="290"/>
                </a:lnTo>
                <a:lnTo>
                  <a:pt x="2906" y="291"/>
                </a:lnTo>
                <a:lnTo>
                  <a:pt x="2908" y="291"/>
                </a:lnTo>
                <a:lnTo>
                  <a:pt x="2908" y="292"/>
                </a:lnTo>
                <a:lnTo>
                  <a:pt x="2908" y="292"/>
                </a:lnTo>
                <a:lnTo>
                  <a:pt x="2909" y="292"/>
                </a:lnTo>
                <a:lnTo>
                  <a:pt x="2909" y="292"/>
                </a:lnTo>
                <a:lnTo>
                  <a:pt x="2910" y="292"/>
                </a:lnTo>
                <a:lnTo>
                  <a:pt x="2910" y="291"/>
                </a:lnTo>
                <a:lnTo>
                  <a:pt x="2910" y="291"/>
                </a:lnTo>
                <a:lnTo>
                  <a:pt x="2911" y="289"/>
                </a:lnTo>
                <a:lnTo>
                  <a:pt x="2911" y="290"/>
                </a:lnTo>
                <a:lnTo>
                  <a:pt x="2912" y="290"/>
                </a:lnTo>
                <a:lnTo>
                  <a:pt x="2912" y="290"/>
                </a:lnTo>
                <a:lnTo>
                  <a:pt x="2912" y="291"/>
                </a:lnTo>
                <a:lnTo>
                  <a:pt x="2913" y="291"/>
                </a:lnTo>
                <a:lnTo>
                  <a:pt x="2913" y="291"/>
                </a:lnTo>
                <a:lnTo>
                  <a:pt x="2914" y="291"/>
                </a:lnTo>
                <a:lnTo>
                  <a:pt x="2914" y="291"/>
                </a:lnTo>
                <a:lnTo>
                  <a:pt x="2914" y="292"/>
                </a:lnTo>
                <a:lnTo>
                  <a:pt x="2915" y="292"/>
                </a:lnTo>
                <a:lnTo>
                  <a:pt x="2915" y="293"/>
                </a:lnTo>
                <a:lnTo>
                  <a:pt x="2917" y="293"/>
                </a:lnTo>
                <a:lnTo>
                  <a:pt x="2917" y="292"/>
                </a:lnTo>
                <a:lnTo>
                  <a:pt x="2917" y="292"/>
                </a:lnTo>
                <a:lnTo>
                  <a:pt x="2918" y="293"/>
                </a:lnTo>
                <a:lnTo>
                  <a:pt x="2918" y="292"/>
                </a:lnTo>
                <a:lnTo>
                  <a:pt x="2919" y="291"/>
                </a:lnTo>
                <a:lnTo>
                  <a:pt x="2919" y="291"/>
                </a:lnTo>
                <a:lnTo>
                  <a:pt x="2920" y="290"/>
                </a:lnTo>
                <a:lnTo>
                  <a:pt x="2920" y="289"/>
                </a:lnTo>
                <a:lnTo>
                  <a:pt x="2920" y="289"/>
                </a:lnTo>
                <a:lnTo>
                  <a:pt x="2921" y="288"/>
                </a:lnTo>
                <a:lnTo>
                  <a:pt x="2921" y="288"/>
                </a:lnTo>
                <a:lnTo>
                  <a:pt x="2922" y="289"/>
                </a:lnTo>
                <a:lnTo>
                  <a:pt x="2922" y="290"/>
                </a:lnTo>
                <a:lnTo>
                  <a:pt x="2922" y="290"/>
                </a:lnTo>
                <a:lnTo>
                  <a:pt x="2923" y="290"/>
                </a:lnTo>
                <a:lnTo>
                  <a:pt x="2923" y="290"/>
                </a:lnTo>
                <a:lnTo>
                  <a:pt x="2924" y="289"/>
                </a:lnTo>
                <a:lnTo>
                  <a:pt x="2924" y="288"/>
                </a:lnTo>
                <a:lnTo>
                  <a:pt x="2924" y="288"/>
                </a:lnTo>
                <a:lnTo>
                  <a:pt x="2926" y="286"/>
                </a:lnTo>
                <a:lnTo>
                  <a:pt x="2926" y="285"/>
                </a:lnTo>
                <a:lnTo>
                  <a:pt x="2927" y="285"/>
                </a:lnTo>
                <a:lnTo>
                  <a:pt x="2927" y="286"/>
                </a:lnTo>
                <a:lnTo>
                  <a:pt x="2927" y="286"/>
                </a:lnTo>
                <a:lnTo>
                  <a:pt x="2928" y="288"/>
                </a:lnTo>
                <a:lnTo>
                  <a:pt x="2928" y="286"/>
                </a:lnTo>
                <a:lnTo>
                  <a:pt x="2929" y="289"/>
                </a:lnTo>
                <a:lnTo>
                  <a:pt x="2929" y="290"/>
                </a:lnTo>
                <a:lnTo>
                  <a:pt x="2929" y="289"/>
                </a:lnTo>
                <a:lnTo>
                  <a:pt x="2930" y="290"/>
                </a:lnTo>
                <a:lnTo>
                  <a:pt x="2930" y="289"/>
                </a:lnTo>
                <a:lnTo>
                  <a:pt x="2931" y="289"/>
                </a:lnTo>
                <a:lnTo>
                  <a:pt x="2931" y="289"/>
                </a:lnTo>
                <a:lnTo>
                  <a:pt x="2931" y="289"/>
                </a:lnTo>
                <a:lnTo>
                  <a:pt x="2932" y="289"/>
                </a:lnTo>
                <a:lnTo>
                  <a:pt x="2932" y="289"/>
                </a:lnTo>
                <a:lnTo>
                  <a:pt x="2933" y="289"/>
                </a:lnTo>
                <a:lnTo>
                  <a:pt x="2933" y="288"/>
                </a:lnTo>
                <a:lnTo>
                  <a:pt x="2935" y="289"/>
                </a:lnTo>
                <a:lnTo>
                  <a:pt x="2935" y="289"/>
                </a:lnTo>
                <a:lnTo>
                  <a:pt x="2935" y="290"/>
                </a:lnTo>
                <a:lnTo>
                  <a:pt x="2936" y="290"/>
                </a:lnTo>
                <a:lnTo>
                  <a:pt x="2936" y="291"/>
                </a:lnTo>
                <a:lnTo>
                  <a:pt x="2937" y="290"/>
                </a:lnTo>
                <a:lnTo>
                  <a:pt x="2937" y="291"/>
                </a:lnTo>
                <a:lnTo>
                  <a:pt x="2937" y="291"/>
                </a:lnTo>
                <a:lnTo>
                  <a:pt x="2938" y="291"/>
                </a:lnTo>
                <a:lnTo>
                  <a:pt x="2938" y="290"/>
                </a:lnTo>
                <a:lnTo>
                  <a:pt x="2939" y="291"/>
                </a:lnTo>
                <a:lnTo>
                  <a:pt x="2939" y="291"/>
                </a:lnTo>
                <a:lnTo>
                  <a:pt x="2939" y="292"/>
                </a:lnTo>
                <a:lnTo>
                  <a:pt x="2940" y="294"/>
                </a:lnTo>
                <a:lnTo>
                  <a:pt x="2940" y="293"/>
                </a:lnTo>
                <a:lnTo>
                  <a:pt x="2941" y="293"/>
                </a:lnTo>
                <a:lnTo>
                  <a:pt x="2941" y="293"/>
                </a:lnTo>
                <a:lnTo>
                  <a:pt x="2941" y="293"/>
                </a:lnTo>
                <a:lnTo>
                  <a:pt x="2942" y="294"/>
                </a:lnTo>
                <a:lnTo>
                  <a:pt x="2942" y="293"/>
                </a:lnTo>
                <a:lnTo>
                  <a:pt x="2944" y="292"/>
                </a:lnTo>
                <a:lnTo>
                  <a:pt x="2944" y="291"/>
                </a:lnTo>
                <a:lnTo>
                  <a:pt x="2944" y="290"/>
                </a:lnTo>
                <a:lnTo>
                  <a:pt x="2945" y="290"/>
                </a:lnTo>
                <a:lnTo>
                  <a:pt x="2945" y="290"/>
                </a:lnTo>
                <a:lnTo>
                  <a:pt x="2946" y="289"/>
                </a:lnTo>
                <a:lnTo>
                  <a:pt x="2946" y="290"/>
                </a:lnTo>
                <a:lnTo>
                  <a:pt x="2946" y="291"/>
                </a:lnTo>
                <a:lnTo>
                  <a:pt x="2947" y="292"/>
                </a:lnTo>
                <a:lnTo>
                  <a:pt x="2947" y="293"/>
                </a:lnTo>
                <a:lnTo>
                  <a:pt x="2948" y="294"/>
                </a:lnTo>
                <a:lnTo>
                  <a:pt x="2948" y="294"/>
                </a:lnTo>
                <a:lnTo>
                  <a:pt x="2949" y="294"/>
                </a:lnTo>
                <a:lnTo>
                  <a:pt x="2949" y="294"/>
                </a:lnTo>
                <a:lnTo>
                  <a:pt x="2949" y="293"/>
                </a:lnTo>
                <a:lnTo>
                  <a:pt x="2950" y="293"/>
                </a:lnTo>
                <a:lnTo>
                  <a:pt x="2950" y="293"/>
                </a:lnTo>
                <a:lnTo>
                  <a:pt x="2951" y="293"/>
                </a:lnTo>
                <a:lnTo>
                  <a:pt x="2951" y="294"/>
                </a:lnTo>
                <a:lnTo>
                  <a:pt x="2951" y="295"/>
                </a:lnTo>
                <a:lnTo>
                  <a:pt x="2953" y="295"/>
                </a:lnTo>
                <a:lnTo>
                  <a:pt x="2953" y="297"/>
                </a:lnTo>
                <a:lnTo>
                  <a:pt x="2954" y="295"/>
                </a:lnTo>
                <a:lnTo>
                  <a:pt x="2954" y="295"/>
                </a:lnTo>
                <a:lnTo>
                  <a:pt x="2954" y="297"/>
                </a:lnTo>
                <a:lnTo>
                  <a:pt x="2955" y="295"/>
                </a:lnTo>
                <a:lnTo>
                  <a:pt x="2955" y="297"/>
                </a:lnTo>
                <a:lnTo>
                  <a:pt x="2956" y="295"/>
                </a:lnTo>
                <a:lnTo>
                  <a:pt x="2956" y="295"/>
                </a:lnTo>
                <a:lnTo>
                  <a:pt x="2956" y="295"/>
                </a:lnTo>
                <a:lnTo>
                  <a:pt x="2957" y="294"/>
                </a:lnTo>
                <a:lnTo>
                  <a:pt x="2957" y="295"/>
                </a:lnTo>
                <a:lnTo>
                  <a:pt x="2958" y="295"/>
                </a:lnTo>
                <a:lnTo>
                  <a:pt x="2958" y="295"/>
                </a:lnTo>
                <a:lnTo>
                  <a:pt x="2958" y="295"/>
                </a:lnTo>
                <a:lnTo>
                  <a:pt x="2959" y="297"/>
                </a:lnTo>
                <a:lnTo>
                  <a:pt x="2959" y="297"/>
                </a:lnTo>
                <a:lnTo>
                  <a:pt x="2960" y="298"/>
                </a:lnTo>
                <a:lnTo>
                  <a:pt x="2960" y="297"/>
                </a:lnTo>
                <a:lnTo>
                  <a:pt x="2960" y="297"/>
                </a:lnTo>
                <a:lnTo>
                  <a:pt x="2962" y="298"/>
                </a:lnTo>
                <a:lnTo>
                  <a:pt x="2962" y="299"/>
                </a:lnTo>
                <a:lnTo>
                  <a:pt x="2963" y="299"/>
                </a:lnTo>
                <a:lnTo>
                  <a:pt x="2963" y="297"/>
                </a:lnTo>
                <a:lnTo>
                  <a:pt x="2964" y="299"/>
                </a:lnTo>
                <a:lnTo>
                  <a:pt x="2964" y="298"/>
                </a:lnTo>
                <a:lnTo>
                  <a:pt x="2964" y="299"/>
                </a:lnTo>
                <a:lnTo>
                  <a:pt x="2965" y="298"/>
                </a:lnTo>
                <a:lnTo>
                  <a:pt x="2965" y="298"/>
                </a:lnTo>
                <a:lnTo>
                  <a:pt x="2966" y="297"/>
                </a:lnTo>
                <a:lnTo>
                  <a:pt x="2966" y="295"/>
                </a:lnTo>
                <a:lnTo>
                  <a:pt x="2966" y="294"/>
                </a:lnTo>
                <a:lnTo>
                  <a:pt x="2967" y="294"/>
                </a:lnTo>
                <a:lnTo>
                  <a:pt x="2967" y="294"/>
                </a:lnTo>
                <a:lnTo>
                  <a:pt x="2968" y="295"/>
                </a:lnTo>
                <a:lnTo>
                  <a:pt x="2968" y="297"/>
                </a:lnTo>
                <a:lnTo>
                  <a:pt x="2968" y="297"/>
                </a:lnTo>
                <a:lnTo>
                  <a:pt x="2969" y="297"/>
                </a:lnTo>
                <a:lnTo>
                  <a:pt x="2969" y="297"/>
                </a:lnTo>
                <a:lnTo>
                  <a:pt x="2971" y="298"/>
                </a:lnTo>
                <a:lnTo>
                  <a:pt x="2971" y="297"/>
                </a:lnTo>
                <a:lnTo>
                  <a:pt x="2971" y="298"/>
                </a:lnTo>
                <a:lnTo>
                  <a:pt x="2972" y="297"/>
                </a:lnTo>
                <a:lnTo>
                  <a:pt x="2972" y="297"/>
                </a:lnTo>
                <a:lnTo>
                  <a:pt x="2973" y="295"/>
                </a:lnTo>
                <a:lnTo>
                  <a:pt x="2973" y="294"/>
                </a:lnTo>
                <a:lnTo>
                  <a:pt x="2973" y="295"/>
                </a:lnTo>
                <a:lnTo>
                  <a:pt x="2974" y="295"/>
                </a:lnTo>
                <a:lnTo>
                  <a:pt x="2974" y="297"/>
                </a:lnTo>
                <a:lnTo>
                  <a:pt x="2975" y="298"/>
                </a:lnTo>
                <a:lnTo>
                  <a:pt x="2975" y="298"/>
                </a:lnTo>
                <a:lnTo>
                  <a:pt x="2975" y="298"/>
                </a:lnTo>
                <a:lnTo>
                  <a:pt x="2976" y="297"/>
                </a:lnTo>
                <a:lnTo>
                  <a:pt x="2976" y="295"/>
                </a:lnTo>
                <a:lnTo>
                  <a:pt x="2977" y="293"/>
                </a:lnTo>
                <a:lnTo>
                  <a:pt x="2977" y="293"/>
                </a:lnTo>
                <a:lnTo>
                  <a:pt x="2978" y="293"/>
                </a:lnTo>
                <a:lnTo>
                  <a:pt x="2978" y="293"/>
                </a:lnTo>
                <a:lnTo>
                  <a:pt x="2978" y="292"/>
                </a:lnTo>
                <a:lnTo>
                  <a:pt x="2980" y="293"/>
                </a:lnTo>
                <a:lnTo>
                  <a:pt x="2980" y="294"/>
                </a:lnTo>
                <a:lnTo>
                  <a:pt x="2981" y="293"/>
                </a:lnTo>
                <a:lnTo>
                  <a:pt x="2981" y="294"/>
                </a:lnTo>
                <a:lnTo>
                  <a:pt x="2981" y="293"/>
                </a:lnTo>
                <a:lnTo>
                  <a:pt x="2982" y="293"/>
                </a:lnTo>
                <a:lnTo>
                  <a:pt x="2982" y="293"/>
                </a:lnTo>
                <a:lnTo>
                  <a:pt x="2983" y="293"/>
                </a:lnTo>
                <a:lnTo>
                  <a:pt x="2983" y="292"/>
                </a:lnTo>
                <a:lnTo>
                  <a:pt x="2983" y="293"/>
                </a:lnTo>
                <a:lnTo>
                  <a:pt x="2984" y="292"/>
                </a:lnTo>
                <a:lnTo>
                  <a:pt x="2984" y="291"/>
                </a:lnTo>
                <a:lnTo>
                  <a:pt x="2985" y="291"/>
                </a:lnTo>
                <a:lnTo>
                  <a:pt x="2985" y="291"/>
                </a:lnTo>
                <a:lnTo>
                  <a:pt x="2985" y="290"/>
                </a:lnTo>
                <a:lnTo>
                  <a:pt x="2986" y="291"/>
                </a:lnTo>
                <a:lnTo>
                  <a:pt x="2986" y="291"/>
                </a:lnTo>
                <a:lnTo>
                  <a:pt x="2987" y="291"/>
                </a:lnTo>
                <a:lnTo>
                  <a:pt x="2987" y="292"/>
                </a:lnTo>
                <a:lnTo>
                  <a:pt x="2987" y="291"/>
                </a:lnTo>
                <a:lnTo>
                  <a:pt x="2989" y="292"/>
                </a:lnTo>
                <a:lnTo>
                  <a:pt x="2989" y="293"/>
                </a:lnTo>
                <a:lnTo>
                  <a:pt x="2990" y="293"/>
                </a:lnTo>
                <a:lnTo>
                  <a:pt x="2990" y="294"/>
                </a:lnTo>
                <a:lnTo>
                  <a:pt x="2991" y="295"/>
                </a:lnTo>
                <a:lnTo>
                  <a:pt x="2991" y="295"/>
                </a:lnTo>
                <a:lnTo>
                  <a:pt x="2991" y="298"/>
                </a:lnTo>
                <a:lnTo>
                  <a:pt x="2992" y="299"/>
                </a:lnTo>
                <a:lnTo>
                  <a:pt x="2992" y="299"/>
                </a:lnTo>
                <a:lnTo>
                  <a:pt x="2993" y="299"/>
                </a:lnTo>
                <a:lnTo>
                  <a:pt x="2993" y="299"/>
                </a:lnTo>
                <a:lnTo>
                  <a:pt x="2993" y="299"/>
                </a:lnTo>
                <a:lnTo>
                  <a:pt x="2994" y="299"/>
                </a:lnTo>
                <a:lnTo>
                  <a:pt x="2994" y="299"/>
                </a:lnTo>
                <a:lnTo>
                  <a:pt x="2995" y="297"/>
                </a:lnTo>
                <a:lnTo>
                  <a:pt x="2995" y="297"/>
                </a:lnTo>
                <a:lnTo>
                  <a:pt x="2995" y="295"/>
                </a:lnTo>
                <a:lnTo>
                  <a:pt x="2996" y="297"/>
                </a:lnTo>
                <a:lnTo>
                  <a:pt x="2996" y="295"/>
                </a:lnTo>
                <a:lnTo>
                  <a:pt x="2998" y="297"/>
                </a:lnTo>
                <a:lnTo>
                  <a:pt x="2998" y="295"/>
                </a:lnTo>
                <a:lnTo>
                  <a:pt x="2998" y="295"/>
                </a:lnTo>
                <a:lnTo>
                  <a:pt x="2999" y="294"/>
                </a:lnTo>
                <a:lnTo>
                  <a:pt x="2999" y="294"/>
                </a:lnTo>
                <a:lnTo>
                  <a:pt x="3000" y="294"/>
                </a:lnTo>
                <a:lnTo>
                  <a:pt x="3000" y="293"/>
                </a:lnTo>
                <a:lnTo>
                  <a:pt x="3000" y="292"/>
                </a:lnTo>
                <a:lnTo>
                  <a:pt x="3001" y="292"/>
                </a:lnTo>
                <a:lnTo>
                  <a:pt x="3001" y="293"/>
                </a:lnTo>
                <a:lnTo>
                  <a:pt x="3002" y="294"/>
                </a:lnTo>
                <a:lnTo>
                  <a:pt x="3002" y="293"/>
                </a:lnTo>
                <a:lnTo>
                  <a:pt x="3002" y="293"/>
                </a:lnTo>
                <a:lnTo>
                  <a:pt x="3003" y="294"/>
                </a:lnTo>
                <a:lnTo>
                  <a:pt x="3003" y="295"/>
                </a:lnTo>
                <a:lnTo>
                  <a:pt x="3004" y="297"/>
                </a:lnTo>
                <a:lnTo>
                  <a:pt x="3004" y="295"/>
                </a:lnTo>
                <a:lnTo>
                  <a:pt x="3005" y="295"/>
                </a:lnTo>
                <a:lnTo>
                  <a:pt x="3005" y="294"/>
                </a:lnTo>
                <a:lnTo>
                  <a:pt x="3005" y="293"/>
                </a:lnTo>
                <a:lnTo>
                  <a:pt x="3007" y="293"/>
                </a:lnTo>
                <a:lnTo>
                  <a:pt x="3007" y="295"/>
                </a:lnTo>
                <a:lnTo>
                  <a:pt x="3008" y="297"/>
                </a:lnTo>
                <a:lnTo>
                  <a:pt x="3008" y="295"/>
                </a:lnTo>
                <a:lnTo>
                  <a:pt x="3008" y="294"/>
                </a:lnTo>
                <a:lnTo>
                  <a:pt x="3009" y="294"/>
                </a:lnTo>
                <a:lnTo>
                  <a:pt x="3009" y="295"/>
                </a:lnTo>
                <a:lnTo>
                  <a:pt x="3010" y="295"/>
                </a:lnTo>
                <a:lnTo>
                  <a:pt x="3010" y="294"/>
                </a:lnTo>
                <a:lnTo>
                  <a:pt x="3010" y="295"/>
                </a:lnTo>
                <a:lnTo>
                  <a:pt x="3011" y="294"/>
                </a:lnTo>
                <a:lnTo>
                  <a:pt x="3011" y="293"/>
                </a:lnTo>
                <a:lnTo>
                  <a:pt x="3012" y="292"/>
                </a:lnTo>
                <a:lnTo>
                  <a:pt x="3012" y="291"/>
                </a:lnTo>
                <a:lnTo>
                  <a:pt x="3012" y="291"/>
                </a:lnTo>
                <a:lnTo>
                  <a:pt x="3013" y="291"/>
                </a:lnTo>
                <a:lnTo>
                  <a:pt x="3013" y="291"/>
                </a:lnTo>
                <a:lnTo>
                  <a:pt x="3014" y="291"/>
                </a:lnTo>
                <a:lnTo>
                  <a:pt x="3014" y="292"/>
                </a:lnTo>
                <a:lnTo>
                  <a:pt x="3014" y="292"/>
                </a:lnTo>
                <a:lnTo>
                  <a:pt x="3016" y="293"/>
                </a:lnTo>
                <a:lnTo>
                  <a:pt x="3016" y="292"/>
                </a:lnTo>
                <a:lnTo>
                  <a:pt x="3017" y="291"/>
                </a:lnTo>
                <a:lnTo>
                  <a:pt x="3017" y="292"/>
                </a:lnTo>
                <a:lnTo>
                  <a:pt x="3017" y="293"/>
                </a:lnTo>
                <a:lnTo>
                  <a:pt x="3018" y="292"/>
                </a:lnTo>
                <a:lnTo>
                  <a:pt x="3018" y="292"/>
                </a:lnTo>
                <a:lnTo>
                  <a:pt x="3019" y="292"/>
                </a:lnTo>
                <a:lnTo>
                  <a:pt x="3019" y="293"/>
                </a:lnTo>
                <a:lnTo>
                  <a:pt x="3020" y="294"/>
                </a:lnTo>
                <a:lnTo>
                  <a:pt x="3020" y="293"/>
                </a:lnTo>
                <a:lnTo>
                  <a:pt x="3020" y="294"/>
                </a:lnTo>
                <a:lnTo>
                  <a:pt x="3021" y="293"/>
                </a:lnTo>
                <a:lnTo>
                  <a:pt x="3021" y="295"/>
                </a:lnTo>
                <a:lnTo>
                  <a:pt x="3022" y="295"/>
                </a:lnTo>
                <a:lnTo>
                  <a:pt x="3022" y="297"/>
                </a:lnTo>
                <a:lnTo>
                  <a:pt x="3022" y="297"/>
                </a:lnTo>
                <a:lnTo>
                  <a:pt x="3023" y="298"/>
                </a:lnTo>
                <a:lnTo>
                  <a:pt x="3023" y="297"/>
                </a:lnTo>
                <a:lnTo>
                  <a:pt x="3025" y="295"/>
                </a:lnTo>
                <a:lnTo>
                  <a:pt x="3025" y="293"/>
                </a:lnTo>
                <a:lnTo>
                  <a:pt x="3025" y="294"/>
                </a:lnTo>
                <a:lnTo>
                  <a:pt x="3026" y="293"/>
                </a:lnTo>
                <a:lnTo>
                  <a:pt x="3026" y="293"/>
                </a:lnTo>
                <a:lnTo>
                  <a:pt x="3027" y="293"/>
                </a:lnTo>
                <a:lnTo>
                  <a:pt x="3027" y="293"/>
                </a:lnTo>
                <a:lnTo>
                  <a:pt x="3027" y="293"/>
                </a:lnTo>
                <a:lnTo>
                  <a:pt x="3028" y="293"/>
                </a:lnTo>
                <a:lnTo>
                  <a:pt x="3028" y="293"/>
                </a:lnTo>
                <a:lnTo>
                  <a:pt x="3029" y="293"/>
                </a:lnTo>
                <a:lnTo>
                  <a:pt x="3029" y="294"/>
                </a:lnTo>
                <a:lnTo>
                  <a:pt x="3029" y="293"/>
                </a:lnTo>
                <a:lnTo>
                  <a:pt x="3030" y="292"/>
                </a:lnTo>
                <a:lnTo>
                  <a:pt x="3030" y="292"/>
                </a:lnTo>
                <a:lnTo>
                  <a:pt x="3031" y="293"/>
                </a:lnTo>
                <a:lnTo>
                  <a:pt x="3031" y="292"/>
                </a:lnTo>
                <a:lnTo>
                  <a:pt x="3031" y="292"/>
                </a:lnTo>
                <a:lnTo>
                  <a:pt x="3032" y="293"/>
                </a:lnTo>
                <a:lnTo>
                  <a:pt x="3032" y="294"/>
                </a:lnTo>
                <a:lnTo>
                  <a:pt x="3034" y="294"/>
                </a:lnTo>
                <a:lnTo>
                  <a:pt x="3034" y="295"/>
                </a:lnTo>
                <a:lnTo>
                  <a:pt x="3035" y="294"/>
                </a:lnTo>
                <a:lnTo>
                  <a:pt x="3035" y="294"/>
                </a:lnTo>
                <a:lnTo>
                  <a:pt x="3035" y="294"/>
                </a:lnTo>
                <a:lnTo>
                  <a:pt x="3036" y="293"/>
                </a:lnTo>
                <a:lnTo>
                  <a:pt x="3036" y="293"/>
                </a:lnTo>
                <a:lnTo>
                  <a:pt x="3037" y="291"/>
                </a:lnTo>
                <a:lnTo>
                  <a:pt x="3037" y="291"/>
                </a:lnTo>
                <a:lnTo>
                  <a:pt x="3037" y="291"/>
                </a:lnTo>
                <a:lnTo>
                  <a:pt x="3038" y="291"/>
                </a:lnTo>
                <a:lnTo>
                  <a:pt x="3038" y="293"/>
                </a:lnTo>
                <a:lnTo>
                  <a:pt x="3039" y="295"/>
                </a:lnTo>
                <a:lnTo>
                  <a:pt x="3039" y="298"/>
                </a:lnTo>
                <a:lnTo>
                  <a:pt x="3039" y="297"/>
                </a:lnTo>
                <a:lnTo>
                  <a:pt x="3040" y="297"/>
                </a:lnTo>
                <a:lnTo>
                  <a:pt x="3040" y="297"/>
                </a:lnTo>
                <a:lnTo>
                  <a:pt x="3041" y="295"/>
                </a:lnTo>
                <a:lnTo>
                  <a:pt x="3041" y="297"/>
                </a:lnTo>
                <a:lnTo>
                  <a:pt x="3041" y="297"/>
                </a:lnTo>
                <a:lnTo>
                  <a:pt x="3043" y="295"/>
                </a:lnTo>
                <a:lnTo>
                  <a:pt x="3043" y="295"/>
                </a:lnTo>
                <a:lnTo>
                  <a:pt x="3044" y="297"/>
                </a:lnTo>
                <a:lnTo>
                  <a:pt x="3044" y="297"/>
                </a:lnTo>
                <a:lnTo>
                  <a:pt x="3044" y="297"/>
                </a:lnTo>
                <a:lnTo>
                  <a:pt x="3045" y="297"/>
                </a:lnTo>
                <a:lnTo>
                  <a:pt x="3045" y="295"/>
                </a:lnTo>
                <a:lnTo>
                  <a:pt x="3046" y="295"/>
                </a:lnTo>
                <a:lnTo>
                  <a:pt x="3046" y="293"/>
                </a:lnTo>
                <a:lnTo>
                  <a:pt x="3047" y="293"/>
                </a:lnTo>
                <a:lnTo>
                  <a:pt x="3047" y="293"/>
                </a:lnTo>
                <a:lnTo>
                  <a:pt x="3047" y="293"/>
                </a:lnTo>
                <a:lnTo>
                  <a:pt x="3048" y="293"/>
                </a:lnTo>
                <a:lnTo>
                  <a:pt x="3048" y="294"/>
                </a:lnTo>
                <a:lnTo>
                  <a:pt x="3049" y="294"/>
                </a:lnTo>
                <a:lnTo>
                  <a:pt x="3049" y="294"/>
                </a:lnTo>
                <a:lnTo>
                  <a:pt x="3049" y="294"/>
                </a:lnTo>
                <a:lnTo>
                  <a:pt x="3050" y="293"/>
                </a:lnTo>
                <a:lnTo>
                  <a:pt x="3050" y="293"/>
                </a:lnTo>
                <a:lnTo>
                  <a:pt x="3052" y="294"/>
                </a:lnTo>
                <a:lnTo>
                  <a:pt x="3052" y="293"/>
                </a:lnTo>
                <a:lnTo>
                  <a:pt x="3052" y="293"/>
                </a:lnTo>
                <a:lnTo>
                  <a:pt x="3053" y="295"/>
                </a:lnTo>
                <a:lnTo>
                  <a:pt x="3053" y="297"/>
                </a:lnTo>
                <a:lnTo>
                  <a:pt x="3054" y="298"/>
                </a:lnTo>
                <a:lnTo>
                  <a:pt x="3054" y="299"/>
                </a:lnTo>
                <a:lnTo>
                  <a:pt x="3054" y="299"/>
                </a:lnTo>
                <a:lnTo>
                  <a:pt x="3055" y="298"/>
                </a:lnTo>
                <a:lnTo>
                  <a:pt x="3055" y="298"/>
                </a:lnTo>
                <a:lnTo>
                  <a:pt x="3056" y="299"/>
                </a:lnTo>
                <a:lnTo>
                  <a:pt x="3056" y="299"/>
                </a:lnTo>
                <a:lnTo>
                  <a:pt x="3056" y="299"/>
                </a:lnTo>
                <a:lnTo>
                  <a:pt x="3057" y="297"/>
                </a:lnTo>
                <a:lnTo>
                  <a:pt x="3057" y="297"/>
                </a:lnTo>
                <a:lnTo>
                  <a:pt x="3058" y="298"/>
                </a:lnTo>
                <a:lnTo>
                  <a:pt x="3058" y="297"/>
                </a:lnTo>
                <a:lnTo>
                  <a:pt x="3058" y="295"/>
                </a:lnTo>
                <a:lnTo>
                  <a:pt x="3059" y="294"/>
                </a:lnTo>
                <a:lnTo>
                  <a:pt x="3059" y="292"/>
                </a:lnTo>
                <a:lnTo>
                  <a:pt x="3061" y="293"/>
                </a:lnTo>
                <a:lnTo>
                  <a:pt x="3061" y="294"/>
                </a:lnTo>
                <a:lnTo>
                  <a:pt x="3062" y="294"/>
                </a:lnTo>
                <a:lnTo>
                  <a:pt x="3062" y="292"/>
                </a:lnTo>
                <a:lnTo>
                  <a:pt x="3062" y="292"/>
                </a:lnTo>
                <a:lnTo>
                  <a:pt x="3063" y="292"/>
                </a:lnTo>
                <a:lnTo>
                  <a:pt x="3063" y="291"/>
                </a:lnTo>
                <a:lnTo>
                  <a:pt x="3064" y="291"/>
                </a:lnTo>
                <a:lnTo>
                  <a:pt x="3064" y="290"/>
                </a:lnTo>
                <a:lnTo>
                  <a:pt x="3064" y="290"/>
                </a:lnTo>
                <a:lnTo>
                  <a:pt x="3065" y="289"/>
                </a:lnTo>
                <a:lnTo>
                  <a:pt x="3065" y="289"/>
                </a:lnTo>
                <a:lnTo>
                  <a:pt x="3066" y="289"/>
                </a:lnTo>
                <a:lnTo>
                  <a:pt x="3066" y="290"/>
                </a:lnTo>
                <a:lnTo>
                  <a:pt x="3066" y="289"/>
                </a:lnTo>
                <a:lnTo>
                  <a:pt x="3067" y="290"/>
                </a:lnTo>
                <a:lnTo>
                  <a:pt x="3067" y="290"/>
                </a:lnTo>
                <a:lnTo>
                  <a:pt x="3068" y="291"/>
                </a:lnTo>
                <a:lnTo>
                  <a:pt x="3068" y="290"/>
                </a:lnTo>
                <a:lnTo>
                  <a:pt x="3068" y="290"/>
                </a:lnTo>
                <a:lnTo>
                  <a:pt x="3070" y="291"/>
                </a:lnTo>
                <a:lnTo>
                  <a:pt x="3070" y="291"/>
                </a:lnTo>
                <a:lnTo>
                  <a:pt x="3071" y="292"/>
                </a:lnTo>
                <a:lnTo>
                  <a:pt x="3071" y="292"/>
                </a:lnTo>
                <a:lnTo>
                  <a:pt x="3071" y="291"/>
                </a:lnTo>
                <a:lnTo>
                  <a:pt x="3072" y="292"/>
                </a:lnTo>
                <a:lnTo>
                  <a:pt x="3072" y="292"/>
                </a:lnTo>
                <a:lnTo>
                  <a:pt x="3073" y="292"/>
                </a:lnTo>
                <a:lnTo>
                  <a:pt x="3073" y="292"/>
                </a:lnTo>
                <a:lnTo>
                  <a:pt x="3073" y="292"/>
                </a:lnTo>
                <a:lnTo>
                  <a:pt x="3074" y="292"/>
                </a:lnTo>
                <a:lnTo>
                  <a:pt x="3074" y="291"/>
                </a:lnTo>
                <a:lnTo>
                  <a:pt x="3075" y="291"/>
                </a:lnTo>
                <a:lnTo>
                  <a:pt x="3075" y="290"/>
                </a:lnTo>
                <a:lnTo>
                  <a:pt x="3076" y="289"/>
                </a:lnTo>
                <a:lnTo>
                  <a:pt x="3076" y="289"/>
                </a:lnTo>
                <a:lnTo>
                  <a:pt x="3076" y="290"/>
                </a:lnTo>
                <a:lnTo>
                  <a:pt x="3077" y="288"/>
                </a:lnTo>
                <a:lnTo>
                  <a:pt x="3077" y="288"/>
                </a:lnTo>
                <a:lnTo>
                  <a:pt x="3079" y="286"/>
                </a:lnTo>
                <a:lnTo>
                  <a:pt x="3079" y="288"/>
                </a:lnTo>
                <a:lnTo>
                  <a:pt x="3079" y="288"/>
                </a:lnTo>
                <a:lnTo>
                  <a:pt x="3080" y="288"/>
                </a:lnTo>
                <a:lnTo>
                  <a:pt x="3080" y="289"/>
                </a:lnTo>
                <a:lnTo>
                  <a:pt x="3081" y="290"/>
                </a:lnTo>
                <a:lnTo>
                  <a:pt x="3081" y="291"/>
                </a:lnTo>
                <a:lnTo>
                  <a:pt x="3081" y="291"/>
                </a:lnTo>
                <a:lnTo>
                  <a:pt x="3082" y="292"/>
                </a:lnTo>
                <a:lnTo>
                  <a:pt x="3082" y="293"/>
                </a:lnTo>
                <a:lnTo>
                  <a:pt x="3083" y="292"/>
                </a:lnTo>
                <a:lnTo>
                  <a:pt x="3083" y="293"/>
                </a:lnTo>
                <a:lnTo>
                  <a:pt x="3083" y="292"/>
                </a:lnTo>
                <a:lnTo>
                  <a:pt x="3084" y="291"/>
                </a:lnTo>
                <a:lnTo>
                  <a:pt x="3084" y="290"/>
                </a:lnTo>
                <a:lnTo>
                  <a:pt x="3085" y="290"/>
                </a:lnTo>
                <a:lnTo>
                  <a:pt x="3085" y="290"/>
                </a:lnTo>
                <a:lnTo>
                  <a:pt x="3085" y="291"/>
                </a:lnTo>
                <a:lnTo>
                  <a:pt x="3086" y="292"/>
                </a:lnTo>
                <a:lnTo>
                  <a:pt x="3086" y="290"/>
                </a:lnTo>
                <a:lnTo>
                  <a:pt x="3088" y="290"/>
                </a:lnTo>
                <a:lnTo>
                  <a:pt x="3088" y="290"/>
                </a:lnTo>
                <a:lnTo>
                  <a:pt x="3088" y="289"/>
                </a:lnTo>
                <a:lnTo>
                  <a:pt x="3089" y="290"/>
                </a:lnTo>
                <a:lnTo>
                  <a:pt x="3089" y="290"/>
                </a:lnTo>
                <a:lnTo>
                  <a:pt x="3090" y="291"/>
                </a:lnTo>
                <a:lnTo>
                  <a:pt x="3090" y="292"/>
                </a:lnTo>
                <a:lnTo>
                  <a:pt x="3091" y="291"/>
                </a:lnTo>
                <a:lnTo>
                  <a:pt x="3091" y="292"/>
                </a:lnTo>
                <a:lnTo>
                  <a:pt x="3091" y="293"/>
                </a:lnTo>
                <a:lnTo>
                  <a:pt x="3092" y="293"/>
                </a:lnTo>
                <a:lnTo>
                  <a:pt x="3092" y="291"/>
                </a:lnTo>
                <a:lnTo>
                  <a:pt x="3093" y="292"/>
                </a:lnTo>
                <a:lnTo>
                  <a:pt x="3093" y="290"/>
                </a:lnTo>
                <a:lnTo>
                  <a:pt x="3093" y="290"/>
                </a:lnTo>
                <a:lnTo>
                  <a:pt x="3094" y="290"/>
                </a:lnTo>
                <a:lnTo>
                  <a:pt x="3094" y="289"/>
                </a:lnTo>
                <a:lnTo>
                  <a:pt x="3095" y="289"/>
                </a:lnTo>
                <a:lnTo>
                  <a:pt x="3095" y="289"/>
                </a:lnTo>
                <a:lnTo>
                  <a:pt x="3095" y="289"/>
                </a:lnTo>
                <a:lnTo>
                  <a:pt x="3097" y="288"/>
                </a:lnTo>
                <a:lnTo>
                  <a:pt x="3097" y="288"/>
                </a:lnTo>
                <a:lnTo>
                  <a:pt x="3098" y="289"/>
                </a:lnTo>
                <a:lnTo>
                  <a:pt x="3098" y="290"/>
                </a:lnTo>
                <a:lnTo>
                  <a:pt x="3098" y="292"/>
                </a:lnTo>
                <a:lnTo>
                  <a:pt x="3099" y="293"/>
                </a:lnTo>
                <a:lnTo>
                  <a:pt x="3099" y="293"/>
                </a:lnTo>
                <a:lnTo>
                  <a:pt x="3100" y="292"/>
                </a:lnTo>
                <a:lnTo>
                  <a:pt x="3100" y="293"/>
                </a:lnTo>
                <a:lnTo>
                  <a:pt x="3100" y="294"/>
                </a:lnTo>
                <a:lnTo>
                  <a:pt x="3101" y="293"/>
                </a:lnTo>
                <a:lnTo>
                  <a:pt x="3101" y="293"/>
                </a:lnTo>
                <a:lnTo>
                  <a:pt x="3102" y="292"/>
                </a:lnTo>
                <a:lnTo>
                  <a:pt x="3102" y="292"/>
                </a:lnTo>
                <a:lnTo>
                  <a:pt x="3102" y="292"/>
                </a:lnTo>
                <a:lnTo>
                  <a:pt x="3103" y="293"/>
                </a:lnTo>
                <a:lnTo>
                  <a:pt x="3103" y="293"/>
                </a:lnTo>
                <a:lnTo>
                  <a:pt x="3104" y="294"/>
                </a:lnTo>
                <a:lnTo>
                  <a:pt x="3104" y="294"/>
                </a:lnTo>
                <a:lnTo>
                  <a:pt x="3106" y="295"/>
                </a:lnTo>
                <a:lnTo>
                  <a:pt x="3106" y="295"/>
                </a:lnTo>
                <a:lnTo>
                  <a:pt x="3106" y="294"/>
                </a:lnTo>
                <a:lnTo>
                  <a:pt x="3107" y="295"/>
                </a:lnTo>
                <a:lnTo>
                  <a:pt x="3107" y="295"/>
                </a:lnTo>
                <a:lnTo>
                  <a:pt x="3108" y="295"/>
                </a:lnTo>
                <a:lnTo>
                  <a:pt x="3108" y="295"/>
                </a:lnTo>
                <a:lnTo>
                  <a:pt x="3108" y="294"/>
                </a:lnTo>
                <a:lnTo>
                  <a:pt x="3109" y="295"/>
                </a:lnTo>
                <a:lnTo>
                  <a:pt x="3109" y="297"/>
                </a:lnTo>
                <a:lnTo>
                  <a:pt x="3110" y="294"/>
                </a:lnTo>
                <a:lnTo>
                  <a:pt x="3110" y="294"/>
                </a:lnTo>
                <a:lnTo>
                  <a:pt x="3110" y="295"/>
                </a:lnTo>
                <a:lnTo>
                  <a:pt x="3111" y="294"/>
                </a:lnTo>
                <a:lnTo>
                  <a:pt x="3111" y="292"/>
                </a:lnTo>
                <a:lnTo>
                  <a:pt x="3112" y="293"/>
                </a:lnTo>
                <a:lnTo>
                  <a:pt x="3112" y="293"/>
                </a:lnTo>
                <a:lnTo>
                  <a:pt x="3112" y="294"/>
                </a:lnTo>
                <a:lnTo>
                  <a:pt x="3113" y="294"/>
                </a:lnTo>
                <a:lnTo>
                  <a:pt x="3113" y="294"/>
                </a:lnTo>
                <a:lnTo>
                  <a:pt x="3115" y="294"/>
                </a:lnTo>
                <a:lnTo>
                  <a:pt x="3115" y="293"/>
                </a:lnTo>
                <a:lnTo>
                  <a:pt x="3115" y="293"/>
                </a:lnTo>
                <a:lnTo>
                  <a:pt x="3116" y="292"/>
                </a:lnTo>
                <a:lnTo>
                  <a:pt x="3116" y="291"/>
                </a:lnTo>
                <a:lnTo>
                  <a:pt x="3117" y="291"/>
                </a:lnTo>
                <a:lnTo>
                  <a:pt x="3117" y="291"/>
                </a:lnTo>
                <a:lnTo>
                  <a:pt x="3118" y="292"/>
                </a:lnTo>
                <a:lnTo>
                  <a:pt x="3118" y="293"/>
                </a:lnTo>
                <a:lnTo>
                  <a:pt x="3118" y="293"/>
                </a:lnTo>
                <a:lnTo>
                  <a:pt x="3119" y="293"/>
                </a:lnTo>
                <a:lnTo>
                  <a:pt x="3119" y="294"/>
                </a:lnTo>
                <a:lnTo>
                  <a:pt x="3120" y="294"/>
                </a:lnTo>
                <a:lnTo>
                  <a:pt x="3120" y="294"/>
                </a:lnTo>
                <a:lnTo>
                  <a:pt x="3120" y="294"/>
                </a:lnTo>
                <a:lnTo>
                  <a:pt x="3121" y="294"/>
                </a:lnTo>
                <a:lnTo>
                  <a:pt x="3121" y="293"/>
                </a:lnTo>
                <a:lnTo>
                  <a:pt x="3122" y="293"/>
                </a:lnTo>
                <a:lnTo>
                  <a:pt x="3122" y="292"/>
                </a:lnTo>
                <a:lnTo>
                  <a:pt x="3122" y="292"/>
                </a:lnTo>
                <a:lnTo>
                  <a:pt x="3123" y="293"/>
                </a:lnTo>
                <a:lnTo>
                  <a:pt x="3123" y="292"/>
                </a:lnTo>
                <a:lnTo>
                  <a:pt x="3125" y="294"/>
                </a:lnTo>
                <a:lnTo>
                  <a:pt x="3125" y="295"/>
                </a:lnTo>
                <a:lnTo>
                  <a:pt x="3125" y="295"/>
                </a:lnTo>
                <a:lnTo>
                  <a:pt x="3126" y="297"/>
                </a:lnTo>
                <a:lnTo>
                  <a:pt x="3126" y="295"/>
                </a:lnTo>
                <a:lnTo>
                  <a:pt x="3127" y="295"/>
                </a:lnTo>
                <a:lnTo>
                  <a:pt x="3127" y="295"/>
                </a:lnTo>
                <a:lnTo>
                  <a:pt x="3127" y="294"/>
                </a:lnTo>
                <a:lnTo>
                  <a:pt x="3128" y="294"/>
                </a:lnTo>
                <a:lnTo>
                  <a:pt x="3128" y="294"/>
                </a:lnTo>
                <a:lnTo>
                  <a:pt x="3129" y="295"/>
                </a:lnTo>
                <a:lnTo>
                  <a:pt x="3129" y="295"/>
                </a:lnTo>
                <a:lnTo>
                  <a:pt x="3129" y="295"/>
                </a:lnTo>
                <a:lnTo>
                  <a:pt x="3130" y="297"/>
                </a:lnTo>
                <a:lnTo>
                  <a:pt x="3130" y="297"/>
                </a:lnTo>
                <a:lnTo>
                  <a:pt x="3131" y="298"/>
                </a:lnTo>
                <a:lnTo>
                  <a:pt x="3131" y="298"/>
                </a:lnTo>
                <a:lnTo>
                  <a:pt x="3132" y="299"/>
                </a:lnTo>
                <a:lnTo>
                  <a:pt x="3132" y="298"/>
                </a:lnTo>
                <a:lnTo>
                  <a:pt x="3132" y="299"/>
                </a:lnTo>
                <a:lnTo>
                  <a:pt x="3134" y="298"/>
                </a:lnTo>
                <a:lnTo>
                  <a:pt x="3134" y="298"/>
                </a:lnTo>
                <a:lnTo>
                  <a:pt x="3135" y="298"/>
                </a:lnTo>
                <a:lnTo>
                  <a:pt x="3135" y="297"/>
                </a:lnTo>
                <a:lnTo>
                  <a:pt x="3135" y="297"/>
                </a:lnTo>
                <a:lnTo>
                  <a:pt x="3136" y="295"/>
                </a:lnTo>
                <a:lnTo>
                  <a:pt x="3136" y="294"/>
                </a:lnTo>
                <a:lnTo>
                  <a:pt x="3137" y="293"/>
                </a:lnTo>
                <a:lnTo>
                  <a:pt x="3137" y="293"/>
                </a:lnTo>
                <a:lnTo>
                  <a:pt x="3137" y="292"/>
                </a:lnTo>
                <a:lnTo>
                  <a:pt x="3138" y="291"/>
                </a:lnTo>
                <a:lnTo>
                  <a:pt x="3138" y="291"/>
                </a:lnTo>
                <a:lnTo>
                  <a:pt x="3139" y="290"/>
                </a:lnTo>
                <a:lnTo>
                  <a:pt x="3139" y="290"/>
                </a:lnTo>
                <a:lnTo>
                  <a:pt x="3139" y="291"/>
                </a:lnTo>
                <a:lnTo>
                  <a:pt x="3140" y="292"/>
                </a:lnTo>
                <a:lnTo>
                  <a:pt x="3140" y="292"/>
                </a:lnTo>
                <a:lnTo>
                  <a:pt x="3141" y="292"/>
                </a:lnTo>
                <a:lnTo>
                  <a:pt x="3141" y="293"/>
                </a:lnTo>
                <a:lnTo>
                  <a:pt x="3141" y="293"/>
                </a:lnTo>
                <a:lnTo>
                  <a:pt x="3143" y="294"/>
                </a:lnTo>
                <a:lnTo>
                  <a:pt x="3143" y="294"/>
                </a:lnTo>
                <a:lnTo>
                  <a:pt x="3144" y="294"/>
                </a:lnTo>
                <a:lnTo>
                  <a:pt x="3144" y="294"/>
                </a:lnTo>
                <a:lnTo>
                  <a:pt x="3144" y="293"/>
                </a:lnTo>
                <a:lnTo>
                  <a:pt x="3145" y="292"/>
                </a:lnTo>
                <a:lnTo>
                  <a:pt x="3145" y="293"/>
                </a:lnTo>
                <a:lnTo>
                  <a:pt x="3146" y="293"/>
                </a:lnTo>
                <a:lnTo>
                  <a:pt x="3146" y="293"/>
                </a:lnTo>
                <a:lnTo>
                  <a:pt x="3147" y="293"/>
                </a:lnTo>
                <a:lnTo>
                  <a:pt x="3147" y="294"/>
                </a:lnTo>
                <a:lnTo>
                  <a:pt x="3147" y="295"/>
                </a:lnTo>
                <a:lnTo>
                  <a:pt x="3148" y="294"/>
                </a:lnTo>
                <a:lnTo>
                  <a:pt x="3148" y="294"/>
                </a:lnTo>
                <a:lnTo>
                  <a:pt x="3149" y="293"/>
                </a:lnTo>
                <a:lnTo>
                  <a:pt x="3149" y="294"/>
                </a:lnTo>
                <a:lnTo>
                  <a:pt x="3149" y="293"/>
                </a:lnTo>
                <a:lnTo>
                  <a:pt x="3150" y="294"/>
                </a:lnTo>
                <a:lnTo>
                  <a:pt x="3150" y="294"/>
                </a:lnTo>
                <a:lnTo>
                  <a:pt x="3152" y="293"/>
                </a:lnTo>
                <a:lnTo>
                  <a:pt x="3152" y="293"/>
                </a:lnTo>
                <a:lnTo>
                  <a:pt x="3152" y="293"/>
                </a:lnTo>
                <a:lnTo>
                  <a:pt x="3153" y="292"/>
                </a:lnTo>
                <a:lnTo>
                  <a:pt x="3153" y="292"/>
                </a:lnTo>
                <a:lnTo>
                  <a:pt x="3154" y="293"/>
                </a:lnTo>
                <a:lnTo>
                  <a:pt x="3154" y="293"/>
                </a:lnTo>
                <a:lnTo>
                  <a:pt x="3154" y="293"/>
                </a:lnTo>
                <a:lnTo>
                  <a:pt x="3155" y="293"/>
                </a:lnTo>
                <a:lnTo>
                  <a:pt x="3155" y="293"/>
                </a:lnTo>
                <a:lnTo>
                  <a:pt x="3156" y="293"/>
                </a:lnTo>
                <a:lnTo>
                  <a:pt x="3156" y="294"/>
                </a:lnTo>
                <a:lnTo>
                  <a:pt x="3156" y="294"/>
                </a:lnTo>
                <a:lnTo>
                  <a:pt x="3157" y="294"/>
                </a:lnTo>
                <a:lnTo>
                  <a:pt x="3157" y="294"/>
                </a:lnTo>
                <a:lnTo>
                  <a:pt x="3158" y="295"/>
                </a:lnTo>
                <a:lnTo>
                  <a:pt x="3158" y="297"/>
                </a:lnTo>
                <a:lnTo>
                  <a:pt x="3158" y="297"/>
                </a:lnTo>
                <a:lnTo>
                  <a:pt x="3159" y="297"/>
                </a:lnTo>
                <a:lnTo>
                  <a:pt x="3159" y="298"/>
                </a:lnTo>
                <a:lnTo>
                  <a:pt x="3161" y="298"/>
                </a:lnTo>
                <a:lnTo>
                  <a:pt x="3161" y="299"/>
                </a:lnTo>
                <a:lnTo>
                  <a:pt x="3162" y="298"/>
                </a:lnTo>
                <a:lnTo>
                  <a:pt x="3162" y="298"/>
                </a:lnTo>
                <a:lnTo>
                  <a:pt x="3162" y="297"/>
                </a:lnTo>
                <a:lnTo>
                  <a:pt x="3163" y="297"/>
                </a:lnTo>
                <a:lnTo>
                  <a:pt x="3163" y="294"/>
                </a:lnTo>
                <a:lnTo>
                  <a:pt x="3164" y="294"/>
                </a:lnTo>
                <a:lnTo>
                  <a:pt x="3164" y="294"/>
                </a:lnTo>
                <a:lnTo>
                  <a:pt x="3164" y="293"/>
                </a:lnTo>
                <a:lnTo>
                  <a:pt x="3165" y="294"/>
                </a:lnTo>
                <a:lnTo>
                  <a:pt x="3165" y="293"/>
                </a:lnTo>
                <a:lnTo>
                  <a:pt x="3166" y="293"/>
                </a:lnTo>
                <a:lnTo>
                  <a:pt x="3166" y="292"/>
                </a:lnTo>
                <a:lnTo>
                  <a:pt x="3166" y="293"/>
                </a:lnTo>
                <a:lnTo>
                  <a:pt x="3167" y="294"/>
                </a:lnTo>
                <a:lnTo>
                  <a:pt x="3167" y="294"/>
                </a:lnTo>
                <a:lnTo>
                  <a:pt x="3168" y="294"/>
                </a:lnTo>
                <a:lnTo>
                  <a:pt x="3168" y="292"/>
                </a:lnTo>
                <a:lnTo>
                  <a:pt x="3168" y="291"/>
                </a:lnTo>
                <a:lnTo>
                  <a:pt x="3170" y="291"/>
                </a:lnTo>
                <a:lnTo>
                  <a:pt x="3170" y="290"/>
                </a:lnTo>
                <a:lnTo>
                  <a:pt x="3171" y="291"/>
                </a:lnTo>
                <a:lnTo>
                  <a:pt x="3171" y="291"/>
                </a:lnTo>
                <a:lnTo>
                  <a:pt x="3171" y="291"/>
                </a:lnTo>
                <a:lnTo>
                  <a:pt x="3172" y="291"/>
                </a:lnTo>
                <a:lnTo>
                  <a:pt x="3172" y="291"/>
                </a:lnTo>
                <a:lnTo>
                  <a:pt x="3173" y="291"/>
                </a:lnTo>
                <a:lnTo>
                  <a:pt x="3173" y="291"/>
                </a:lnTo>
                <a:lnTo>
                  <a:pt x="3174" y="291"/>
                </a:lnTo>
                <a:lnTo>
                  <a:pt x="3174" y="292"/>
                </a:lnTo>
                <a:lnTo>
                  <a:pt x="3174" y="293"/>
                </a:lnTo>
                <a:lnTo>
                  <a:pt x="3175" y="292"/>
                </a:lnTo>
                <a:lnTo>
                  <a:pt x="3175" y="292"/>
                </a:lnTo>
                <a:lnTo>
                  <a:pt x="3176" y="291"/>
                </a:lnTo>
                <a:lnTo>
                  <a:pt x="3176" y="292"/>
                </a:lnTo>
                <a:lnTo>
                  <a:pt x="3176" y="291"/>
                </a:lnTo>
                <a:lnTo>
                  <a:pt x="3177" y="292"/>
                </a:lnTo>
                <a:lnTo>
                  <a:pt x="3177" y="293"/>
                </a:lnTo>
                <a:lnTo>
                  <a:pt x="3179" y="295"/>
                </a:lnTo>
                <a:lnTo>
                  <a:pt x="3179" y="295"/>
                </a:lnTo>
                <a:lnTo>
                  <a:pt x="3179" y="298"/>
                </a:lnTo>
                <a:lnTo>
                  <a:pt x="3180" y="298"/>
                </a:lnTo>
                <a:lnTo>
                  <a:pt x="3180" y="299"/>
                </a:lnTo>
                <a:lnTo>
                  <a:pt x="3181" y="299"/>
                </a:lnTo>
                <a:lnTo>
                  <a:pt x="3181" y="298"/>
                </a:lnTo>
                <a:lnTo>
                  <a:pt x="3181" y="298"/>
                </a:lnTo>
                <a:lnTo>
                  <a:pt x="3182" y="298"/>
                </a:lnTo>
                <a:lnTo>
                  <a:pt x="3182" y="298"/>
                </a:lnTo>
                <a:lnTo>
                  <a:pt x="3183" y="298"/>
                </a:lnTo>
                <a:lnTo>
                  <a:pt x="3183" y="298"/>
                </a:lnTo>
                <a:lnTo>
                  <a:pt x="3183" y="299"/>
                </a:lnTo>
                <a:lnTo>
                  <a:pt x="3184" y="299"/>
                </a:lnTo>
                <a:lnTo>
                  <a:pt x="3184" y="299"/>
                </a:lnTo>
                <a:lnTo>
                  <a:pt x="3185" y="300"/>
                </a:lnTo>
                <a:lnTo>
                  <a:pt x="3185" y="300"/>
                </a:lnTo>
                <a:lnTo>
                  <a:pt x="3185" y="299"/>
                </a:lnTo>
                <a:lnTo>
                  <a:pt x="3186" y="299"/>
                </a:lnTo>
                <a:lnTo>
                  <a:pt x="3186" y="298"/>
                </a:lnTo>
                <a:lnTo>
                  <a:pt x="3188" y="297"/>
                </a:lnTo>
                <a:lnTo>
                  <a:pt x="3188" y="294"/>
                </a:lnTo>
                <a:lnTo>
                  <a:pt x="3189" y="293"/>
                </a:lnTo>
                <a:lnTo>
                  <a:pt x="3189" y="293"/>
                </a:lnTo>
                <a:lnTo>
                  <a:pt x="3189" y="293"/>
                </a:lnTo>
                <a:lnTo>
                  <a:pt x="3190" y="294"/>
                </a:lnTo>
                <a:lnTo>
                  <a:pt x="3190" y="295"/>
                </a:lnTo>
                <a:lnTo>
                  <a:pt x="3191" y="295"/>
                </a:lnTo>
                <a:lnTo>
                  <a:pt x="3191" y="295"/>
                </a:lnTo>
                <a:lnTo>
                  <a:pt x="3191" y="295"/>
                </a:lnTo>
                <a:lnTo>
                  <a:pt x="3192" y="297"/>
                </a:lnTo>
                <a:lnTo>
                  <a:pt x="3192" y="297"/>
                </a:lnTo>
                <a:lnTo>
                  <a:pt x="3193" y="294"/>
                </a:lnTo>
                <a:lnTo>
                  <a:pt x="3193" y="294"/>
                </a:lnTo>
                <a:lnTo>
                  <a:pt x="3193" y="294"/>
                </a:lnTo>
                <a:lnTo>
                  <a:pt x="3194" y="295"/>
                </a:lnTo>
                <a:lnTo>
                  <a:pt x="3194" y="295"/>
                </a:lnTo>
                <a:lnTo>
                  <a:pt x="3195" y="297"/>
                </a:lnTo>
                <a:lnTo>
                  <a:pt x="3195" y="297"/>
                </a:lnTo>
                <a:lnTo>
                  <a:pt x="3195" y="297"/>
                </a:lnTo>
                <a:lnTo>
                  <a:pt x="3197" y="297"/>
                </a:lnTo>
                <a:lnTo>
                  <a:pt x="3197" y="297"/>
                </a:lnTo>
                <a:lnTo>
                  <a:pt x="3198" y="295"/>
                </a:lnTo>
                <a:lnTo>
                  <a:pt x="3198" y="297"/>
                </a:lnTo>
                <a:lnTo>
                  <a:pt x="3198" y="298"/>
                </a:lnTo>
                <a:lnTo>
                  <a:pt x="3199" y="298"/>
                </a:lnTo>
                <a:lnTo>
                  <a:pt x="3199" y="299"/>
                </a:lnTo>
                <a:lnTo>
                  <a:pt x="3200" y="299"/>
                </a:lnTo>
                <a:lnTo>
                  <a:pt x="3200" y="299"/>
                </a:lnTo>
                <a:lnTo>
                  <a:pt x="3200" y="299"/>
                </a:lnTo>
                <a:lnTo>
                  <a:pt x="3201" y="299"/>
                </a:lnTo>
                <a:lnTo>
                  <a:pt x="3201" y="299"/>
                </a:lnTo>
                <a:lnTo>
                  <a:pt x="3202" y="299"/>
                </a:lnTo>
                <a:lnTo>
                  <a:pt x="3202" y="298"/>
                </a:lnTo>
                <a:lnTo>
                  <a:pt x="3203" y="298"/>
                </a:lnTo>
                <a:lnTo>
                  <a:pt x="3203" y="298"/>
                </a:lnTo>
                <a:lnTo>
                  <a:pt x="3203" y="298"/>
                </a:lnTo>
                <a:lnTo>
                  <a:pt x="3204" y="297"/>
                </a:lnTo>
                <a:lnTo>
                  <a:pt x="3204" y="298"/>
                </a:lnTo>
                <a:lnTo>
                  <a:pt x="3206" y="299"/>
                </a:lnTo>
                <a:lnTo>
                  <a:pt x="3206" y="299"/>
                </a:lnTo>
                <a:lnTo>
                  <a:pt x="3206" y="299"/>
                </a:lnTo>
                <a:lnTo>
                  <a:pt x="3207" y="298"/>
                </a:lnTo>
                <a:lnTo>
                  <a:pt x="3207" y="297"/>
                </a:lnTo>
                <a:lnTo>
                  <a:pt x="3208" y="298"/>
                </a:lnTo>
                <a:lnTo>
                  <a:pt x="3208" y="298"/>
                </a:lnTo>
                <a:lnTo>
                  <a:pt x="3208" y="298"/>
                </a:lnTo>
                <a:lnTo>
                  <a:pt x="3209" y="298"/>
                </a:lnTo>
                <a:lnTo>
                  <a:pt x="3209" y="299"/>
                </a:lnTo>
                <a:lnTo>
                  <a:pt x="3210" y="298"/>
                </a:lnTo>
                <a:lnTo>
                  <a:pt x="3210" y="299"/>
                </a:lnTo>
                <a:lnTo>
                  <a:pt x="3210" y="299"/>
                </a:lnTo>
                <a:lnTo>
                  <a:pt x="3211" y="300"/>
                </a:lnTo>
                <a:lnTo>
                  <a:pt x="3211" y="299"/>
                </a:lnTo>
                <a:lnTo>
                  <a:pt x="3212" y="300"/>
                </a:lnTo>
                <a:lnTo>
                  <a:pt x="3212" y="300"/>
                </a:lnTo>
                <a:lnTo>
                  <a:pt x="3212" y="300"/>
                </a:lnTo>
                <a:lnTo>
                  <a:pt x="3213" y="299"/>
                </a:lnTo>
                <a:lnTo>
                  <a:pt x="3213" y="299"/>
                </a:lnTo>
                <a:lnTo>
                  <a:pt x="3215" y="299"/>
                </a:lnTo>
                <a:lnTo>
                  <a:pt x="3215" y="299"/>
                </a:lnTo>
                <a:lnTo>
                  <a:pt x="3215" y="300"/>
                </a:lnTo>
                <a:lnTo>
                  <a:pt x="3216" y="301"/>
                </a:lnTo>
                <a:lnTo>
                  <a:pt x="3216" y="303"/>
                </a:lnTo>
                <a:lnTo>
                  <a:pt x="3217" y="303"/>
                </a:lnTo>
                <a:lnTo>
                  <a:pt x="3217" y="303"/>
                </a:lnTo>
                <a:lnTo>
                  <a:pt x="3218" y="303"/>
                </a:lnTo>
                <a:lnTo>
                  <a:pt x="3218" y="303"/>
                </a:lnTo>
                <a:lnTo>
                  <a:pt x="3218" y="302"/>
                </a:lnTo>
                <a:lnTo>
                  <a:pt x="3219" y="302"/>
                </a:lnTo>
                <a:lnTo>
                  <a:pt x="3219" y="301"/>
                </a:lnTo>
                <a:lnTo>
                  <a:pt x="3220" y="300"/>
                </a:lnTo>
                <a:lnTo>
                  <a:pt x="3220" y="299"/>
                </a:lnTo>
                <a:lnTo>
                  <a:pt x="3220" y="299"/>
                </a:lnTo>
                <a:lnTo>
                  <a:pt x="3221" y="299"/>
                </a:lnTo>
                <a:lnTo>
                  <a:pt x="3221" y="299"/>
                </a:lnTo>
                <a:lnTo>
                  <a:pt x="3222" y="299"/>
                </a:lnTo>
                <a:lnTo>
                  <a:pt x="3222" y="300"/>
                </a:lnTo>
                <a:lnTo>
                  <a:pt x="3222" y="299"/>
                </a:lnTo>
                <a:lnTo>
                  <a:pt x="3224" y="301"/>
                </a:lnTo>
                <a:lnTo>
                  <a:pt x="3224" y="300"/>
                </a:lnTo>
                <a:lnTo>
                  <a:pt x="3225" y="301"/>
                </a:lnTo>
                <a:lnTo>
                  <a:pt x="3225" y="302"/>
                </a:lnTo>
                <a:lnTo>
                  <a:pt x="3225" y="302"/>
                </a:lnTo>
                <a:lnTo>
                  <a:pt x="3226" y="301"/>
                </a:lnTo>
                <a:lnTo>
                  <a:pt x="3226" y="301"/>
                </a:lnTo>
                <a:lnTo>
                  <a:pt x="3227" y="300"/>
                </a:lnTo>
                <a:lnTo>
                  <a:pt x="3227" y="300"/>
                </a:lnTo>
                <a:lnTo>
                  <a:pt x="3227" y="300"/>
                </a:lnTo>
                <a:lnTo>
                  <a:pt x="3228" y="301"/>
                </a:lnTo>
                <a:lnTo>
                  <a:pt x="3228" y="300"/>
                </a:lnTo>
                <a:lnTo>
                  <a:pt x="3229" y="299"/>
                </a:lnTo>
                <a:lnTo>
                  <a:pt x="3229" y="299"/>
                </a:lnTo>
                <a:lnTo>
                  <a:pt x="3230" y="299"/>
                </a:lnTo>
                <a:lnTo>
                  <a:pt x="3230" y="299"/>
                </a:lnTo>
                <a:lnTo>
                  <a:pt x="3230" y="298"/>
                </a:lnTo>
                <a:lnTo>
                  <a:pt x="3231" y="299"/>
                </a:lnTo>
                <a:lnTo>
                  <a:pt x="3231" y="298"/>
                </a:lnTo>
                <a:lnTo>
                  <a:pt x="3233" y="299"/>
                </a:lnTo>
                <a:lnTo>
                  <a:pt x="3233" y="298"/>
                </a:lnTo>
                <a:lnTo>
                  <a:pt x="3233" y="298"/>
                </a:lnTo>
                <a:lnTo>
                  <a:pt x="3234" y="298"/>
                </a:lnTo>
                <a:lnTo>
                  <a:pt x="3234" y="299"/>
                </a:lnTo>
                <a:lnTo>
                  <a:pt x="3235" y="298"/>
                </a:lnTo>
                <a:lnTo>
                  <a:pt x="3235" y="297"/>
                </a:lnTo>
                <a:lnTo>
                  <a:pt x="3235" y="295"/>
                </a:lnTo>
                <a:lnTo>
                  <a:pt x="3236" y="295"/>
                </a:lnTo>
                <a:lnTo>
                  <a:pt x="3236" y="297"/>
                </a:lnTo>
                <a:lnTo>
                  <a:pt x="3237" y="297"/>
                </a:lnTo>
                <a:lnTo>
                  <a:pt x="3237" y="295"/>
                </a:lnTo>
                <a:lnTo>
                  <a:pt x="3237" y="297"/>
                </a:lnTo>
                <a:lnTo>
                  <a:pt x="3238" y="298"/>
                </a:lnTo>
                <a:lnTo>
                  <a:pt x="3238" y="298"/>
                </a:lnTo>
                <a:lnTo>
                  <a:pt x="3239" y="299"/>
                </a:lnTo>
                <a:lnTo>
                  <a:pt x="3239" y="300"/>
                </a:lnTo>
                <a:lnTo>
                  <a:pt x="3239" y="299"/>
                </a:lnTo>
                <a:lnTo>
                  <a:pt x="3240" y="299"/>
                </a:lnTo>
                <a:lnTo>
                  <a:pt x="3240" y="299"/>
                </a:lnTo>
                <a:lnTo>
                  <a:pt x="3242" y="298"/>
                </a:lnTo>
                <a:lnTo>
                  <a:pt x="3242" y="297"/>
                </a:lnTo>
                <a:lnTo>
                  <a:pt x="3242" y="297"/>
                </a:lnTo>
                <a:lnTo>
                  <a:pt x="3243" y="297"/>
                </a:lnTo>
                <a:lnTo>
                  <a:pt x="3243" y="297"/>
                </a:lnTo>
                <a:lnTo>
                  <a:pt x="3244" y="297"/>
                </a:lnTo>
                <a:lnTo>
                  <a:pt x="3244" y="297"/>
                </a:lnTo>
                <a:lnTo>
                  <a:pt x="3245" y="298"/>
                </a:lnTo>
                <a:lnTo>
                  <a:pt x="3245" y="298"/>
                </a:lnTo>
                <a:lnTo>
                  <a:pt x="3245" y="297"/>
                </a:lnTo>
                <a:lnTo>
                  <a:pt x="3246" y="295"/>
                </a:lnTo>
                <a:lnTo>
                  <a:pt x="3246" y="295"/>
                </a:lnTo>
                <a:lnTo>
                  <a:pt x="3247" y="294"/>
                </a:lnTo>
                <a:lnTo>
                  <a:pt x="3247" y="294"/>
                </a:lnTo>
                <a:lnTo>
                  <a:pt x="3247" y="295"/>
                </a:lnTo>
                <a:lnTo>
                  <a:pt x="3248" y="294"/>
                </a:lnTo>
                <a:lnTo>
                  <a:pt x="3248" y="294"/>
                </a:lnTo>
                <a:lnTo>
                  <a:pt x="3249" y="293"/>
                </a:lnTo>
                <a:lnTo>
                  <a:pt x="3249" y="293"/>
                </a:lnTo>
                <a:lnTo>
                  <a:pt x="3249" y="293"/>
                </a:lnTo>
                <a:lnTo>
                  <a:pt x="3251" y="293"/>
                </a:lnTo>
                <a:lnTo>
                  <a:pt x="3251" y="293"/>
                </a:lnTo>
                <a:lnTo>
                  <a:pt x="3252" y="293"/>
                </a:lnTo>
                <a:lnTo>
                  <a:pt x="3252" y="294"/>
                </a:lnTo>
                <a:lnTo>
                  <a:pt x="3252" y="294"/>
                </a:lnTo>
                <a:lnTo>
                  <a:pt x="3253" y="295"/>
                </a:lnTo>
                <a:lnTo>
                  <a:pt x="3253" y="297"/>
                </a:lnTo>
                <a:lnTo>
                  <a:pt x="3254" y="295"/>
                </a:lnTo>
                <a:lnTo>
                  <a:pt x="3254" y="297"/>
                </a:lnTo>
                <a:lnTo>
                  <a:pt x="3254" y="297"/>
                </a:lnTo>
                <a:lnTo>
                  <a:pt x="3255" y="297"/>
                </a:lnTo>
                <a:lnTo>
                  <a:pt x="3255" y="295"/>
                </a:lnTo>
                <a:lnTo>
                  <a:pt x="3256" y="297"/>
                </a:lnTo>
                <a:lnTo>
                  <a:pt x="3256" y="298"/>
                </a:lnTo>
                <a:lnTo>
                  <a:pt x="3256" y="298"/>
                </a:lnTo>
                <a:lnTo>
                  <a:pt x="3257" y="298"/>
                </a:lnTo>
                <a:lnTo>
                  <a:pt x="3257" y="298"/>
                </a:lnTo>
                <a:lnTo>
                  <a:pt x="3258" y="299"/>
                </a:lnTo>
                <a:lnTo>
                  <a:pt x="3258" y="299"/>
                </a:lnTo>
                <a:lnTo>
                  <a:pt x="3260" y="299"/>
                </a:lnTo>
                <a:lnTo>
                  <a:pt x="3260" y="297"/>
                </a:lnTo>
                <a:lnTo>
                  <a:pt x="3260" y="295"/>
                </a:lnTo>
                <a:lnTo>
                  <a:pt x="3261" y="297"/>
                </a:lnTo>
                <a:lnTo>
                  <a:pt x="3261" y="295"/>
                </a:lnTo>
                <a:lnTo>
                  <a:pt x="3262" y="295"/>
                </a:lnTo>
                <a:lnTo>
                  <a:pt x="3262" y="295"/>
                </a:lnTo>
                <a:lnTo>
                  <a:pt x="3262" y="297"/>
                </a:lnTo>
                <a:lnTo>
                  <a:pt x="3263" y="295"/>
                </a:lnTo>
                <a:lnTo>
                  <a:pt x="3263" y="297"/>
                </a:lnTo>
                <a:lnTo>
                  <a:pt x="3264" y="295"/>
                </a:lnTo>
                <a:lnTo>
                  <a:pt x="3264" y="295"/>
                </a:lnTo>
                <a:lnTo>
                  <a:pt x="3264" y="295"/>
                </a:lnTo>
                <a:lnTo>
                  <a:pt x="3265" y="294"/>
                </a:lnTo>
                <a:lnTo>
                  <a:pt x="3265" y="295"/>
                </a:lnTo>
                <a:lnTo>
                  <a:pt x="3266" y="295"/>
                </a:lnTo>
                <a:lnTo>
                  <a:pt x="3266" y="297"/>
                </a:lnTo>
                <a:lnTo>
                  <a:pt x="3266" y="297"/>
                </a:lnTo>
                <a:lnTo>
                  <a:pt x="3267" y="295"/>
                </a:lnTo>
                <a:lnTo>
                  <a:pt x="3267" y="295"/>
                </a:lnTo>
                <a:lnTo>
                  <a:pt x="3269" y="298"/>
                </a:lnTo>
                <a:lnTo>
                  <a:pt x="3269" y="298"/>
                </a:lnTo>
                <a:lnTo>
                  <a:pt x="3269" y="298"/>
                </a:lnTo>
                <a:lnTo>
                  <a:pt x="3270" y="299"/>
                </a:lnTo>
                <a:lnTo>
                  <a:pt x="3270" y="299"/>
                </a:lnTo>
                <a:lnTo>
                  <a:pt x="3271" y="301"/>
                </a:lnTo>
                <a:lnTo>
                  <a:pt x="3271" y="299"/>
                </a:lnTo>
                <a:lnTo>
                  <a:pt x="3271" y="299"/>
                </a:lnTo>
                <a:lnTo>
                  <a:pt x="3272" y="299"/>
                </a:lnTo>
                <a:lnTo>
                  <a:pt x="3272" y="299"/>
                </a:lnTo>
                <a:lnTo>
                  <a:pt x="3273" y="299"/>
                </a:lnTo>
                <a:lnTo>
                  <a:pt x="3273" y="299"/>
                </a:lnTo>
                <a:lnTo>
                  <a:pt x="3274" y="300"/>
                </a:lnTo>
                <a:lnTo>
                  <a:pt x="3274" y="300"/>
                </a:lnTo>
                <a:lnTo>
                  <a:pt x="3274" y="300"/>
                </a:lnTo>
                <a:lnTo>
                  <a:pt x="3275" y="301"/>
                </a:lnTo>
                <a:lnTo>
                  <a:pt x="3275" y="300"/>
                </a:lnTo>
                <a:lnTo>
                  <a:pt x="3276" y="301"/>
                </a:lnTo>
                <a:lnTo>
                  <a:pt x="3276" y="300"/>
                </a:lnTo>
                <a:lnTo>
                  <a:pt x="3276" y="300"/>
                </a:lnTo>
                <a:lnTo>
                  <a:pt x="3278" y="300"/>
                </a:lnTo>
                <a:lnTo>
                  <a:pt x="3278" y="300"/>
                </a:lnTo>
                <a:lnTo>
                  <a:pt x="3279" y="299"/>
                </a:lnTo>
                <a:lnTo>
                  <a:pt x="3279" y="300"/>
                </a:lnTo>
                <a:lnTo>
                  <a:pt x="3279" y="300"/>
                </a:lnTo>
                <a:lnTo>
                  <a:pt x="3280" y="299"/>
                </a:lnTo>
                <a:lnTo>
                  <a:pt x="3280" y="299"/>
                </a:lnTo>
                <a:lnTo>
                  <a:pt x="3281" y="300"/>
                </a:lnTo>
                <a:lnTo>
                  <a:pt x="3281" y="300"/>
                </a:lnTo>
                <a:lnTo>
                  <a:pt x="3281" y="301"/>
                </a:lnTo>
                <a:lnTo>
                  <a:pt x="3282" y="300"/>
                </a:lnTo>
                <a:lnTo>
                  <a:pt x="3282" y="299"/>
                </a:lnTo>
                <a:lnTo>
                  <a:pt x="3283" y="301"/>
                </a:lnTo>
                <a:lnTo>
                  <a:pt x="3283" y="302"/>
                </a:lnTo>
                <a:lnTo>
                  <a:pt x="3283" y="302"/>
                </a:lnTo>
                <a:lnTo>
                  <a:pt x="3284" y="301"/>
                </a:lnTo>
                <a:lnTo>
                  <a:pt x="3284" y="302"/>
                </a:lnTo>
                <a:lnTo>
                  <a:pt x="3285" y="301"/>
                </a:lnTo>
                <a:lnTo>
                  <a:pt x="3285" y="301"/>
                </a:lnTo>
                <a:lnTo>
                  <a:pt x="3285" y="301"/>
                </a:lnTo>
                <a:lnTo>
                  <a:pt x="3287" y="301"/>
                </a:lnTo>
                <a:lnTo>
                  <a:pt x="3287" y="301"/>
                </a:lnTo>
                <a:lnTo>
                  <a:pt x="3288" y="302"/>
                </a:lnTo>
                <a:lnTo>
                  <a:pt x="3288" y="301"/>
                </a:lnTo>
                <a:lnTo>
                  <a:pt x="3289" y="300"/>
                </a:lnTo>
                <a:lnTo>
                  <a:pt x="3289" y="300"/>
                </a:lnTo>
                <a:lnTo>
                  <a:pt x="3289" y="301"/>
                </a:lnTo>
                <a:lnTo>
                  <a:pt x="3290" y="302"/>
                </a:lnTo>
                <a:lnTo>
                  <a:pt x="3290" y="303"/>
                </a:lnTo>
                <a:lnTo>
                  <a:pt x="3291" y="304"/>
                </a:lnTo>
                <a:lnTo>
                  <a:pt x="3291" y="304"/>
                </a:lnTo>
                <a:lnTo>
                  <a:pt x="3291" y="306"/>
                </a:lnTo>
                <a:lnTo>
                  <a:pt x="3292" y="304"/>
                </a:lnTo>
                <a:lnTo>
                  <a:pt x="3292" y="302"/>
                </a:lnTo>
                <a:lnTo>
                  <a:pt x="3293" y="301"/>
                </a:lnTo>
                <a:lnTo>
                  <a:pt x="3293" y="301"/>
                </a:lnTo>
                <a:lnTo>
                  <a:pt x="3293" y="301"/>
                </a:lnTo>
                <a:lnTo>
                  <a:pt x="3294" y="300"/>
                </a:lnTo>
                <a:lnTo>
                  <a:pt x="3294" y="301"/>
                </a:lnTo>
                <a:lnTo>
                  <a:pt x="3296" y="300"/>
                </a:lnTo>
                <a:lnTo>
                  <a:pt x="3296" y="300"/>
                </a:lnTo>
                <a:lnTo>
                  <a:pt x="3296" y="300"/>
                </a:lnTo>
                <a:lnTo>
                  <a:pt x="3297" y="301"/>
                </a:lnTo>
                <a:lnTo>
                  <a:pt x="3297" y="301"/>
                </a:lnTo>
                <a:lnTo>
                  <a:pt x="3298" y="300"/>
                </a:lnTo>
                <a:lnTo>
                  <a:pt x="3298" y="299"/>
                </a:lnTo>
                <a:lnTo>
                  <a:pt x="3298" y="299"/>
                </a:lnTo>
                <a:lnTo>
                  <a:pt x="3299" y="300"/>
                </a:lnTo>
                <a:lnTo>
                  <a:pt x="3299" y="298"/>
                </a:lnTo>
                <a:lnTo>
                  <a:pt x="3300" y="298"/>
                </a:lnTo>
                <a:lnTo>
                  <a:pt x="3300" y="295"/>
                </a:lnTo>
                <a:lnTo>
                  <a:pt x="3301" y="297"/>
                </a:lnTo>
                <a:lnTo>
                  <a:pt x="3301" y="297"/>
                </a:lnTo>
                <a:lnTo>
                  <a:pt x="3301" y="298"/>
                </a:lnTo>
                <a:lnTo>
                  <a:pt x="3302" y="298"/>
                </a:lnTo>
                <a:lnTo>
                  <a:pt x="3302" y="299"/>
                </a:lnTo>
                <a:lnTo>
                  <a:pt x="3303" y="299"/>
                </a:lnTo>
                <a:lnTo>
                  <a:pt x="3303" y="299"/>
                </a:lnTo>
                <a:lnTo>
                  <a:pt x="3303" y="300"/>
                </a:lnTo>
                <a:lnTo>
                  <a:pt x="3305" y="299"/>
                </a:lnTo>
                <a:lnTo>
                  <a:pt x="3305" y="300"/>
                </a:lnTo>
                <a:lnTo>
                  <a:pt x="3306" y="299"/>
                </a:lnTo>
                <a:lnTo>
                  <a:pt x="3306" y="300"/>
                </a:lnTo>
                <a:lnTo>
                  <a:pt x="3306" y="301"/>
                </a:lnTo>
                <a:lnTo>
                  <a:pt x="3307" y="301"/>
                </a:lnTo>
                <a:lnTo>
                  <a:pt x="3307" y="301"/>
                </a:lnTo>
                <a:lnTo>
                  <a:pt x="3308" y="302"/>
                </a:lnTo>
                <a:lnTo>
                  <a:pt x="3308" y="301"/>
                </a:lnTo>
                <a:lnTo>
                  <a:pt x="3308" y="301"/>
                </a:lnTo>
                <a:lnTo>
                  <a:pt x="3309" y="301"/>
                </a:lnTo>
                <a:lnTo>
                  <a:pt x="3309" y="301"/>
                </a:lnTo>
                <a:lnTo>
                  <a:pt x="3310" y="301"/>
                </a:lnTo>
                <a:lnTo>
                  <a:pt x="3310" y="300"/>
                </a:lnTo>
                <a:lnTo>
                  <a:pt x="3310" y="300"/>
                </a:lnTo>
                <a:lnTo>
                  <a:pt x="3311" y="300"/>
                </a:lnTo>
                <a:lnTo>
                  <a:pt x="3311" y="300"/>
                </a:lnTo>
                <a:lnTo>
                  <a:pt x="3312" y="301"/>
                </a:lnTo>
                <a:lnTo>
                  <a:pt x="3312" y="302"/>
                </a:lnTo>
                <a:lnTo>
                  <a:pt x="3312" y="303"/>
                </a:lnTo>
                <a:lnTo>
                  <a:pt x="3314" y="303"/>
                </a:lnTo>
                <a:lnTo>
                  <a:pt x="3314" y="304"/>
                </a:lnTo>
                <a:lnTo>
                  <a:pt x="3315" y="304"/>
                </a:lnTo>
                <a:lnTo>
                  <a:pt x="3315" y="304"/>
                </a:lnTo>
                <a:lnTo>
                  <a:pt x="3316" y="306"/>
                </a:lnTo>
                <a:lnTo>
                  <a:pt x="3316" y="304"/>
                </a:lnTo>
                <a:lnTo>
                  <a:pt x="3316" y="304"/>
                </a:lnTo>
                <a:lnTo>
                  <a:pt x="3317" y="303"/>
                </a:lnTo>
                <a:lnTo>
                  <a:pt x="3317" y="303"/>
                </a:lnTo>
                <a:lnTo>
                  <a:pt x="3318" y="302"/>
                </a:lnTo>
                <a:lnTo>
                  <a:pt x="3318" y="304"/>
                </a:lnTo>
                <a:lnTo>
                  <a:pt x="3318" y="303"/>
                </a:lnTo>
                <a:lnTo>
                  <a:pt x="3319" y="302"/>
                </a:lnTo>
                <a:lnTo>
                  <a:pt x="3319" y="301"/>
                </a:lnTo>
                <a:lnTo>
                  <a:pt x="3320" y="301"/>
                </a:lnTo>
                <a:lnTo>
                  <a:pt x="3320" y="300"/>
                </a:lnTo>
                <a:lnTo>
                  <a:pt x="3320" y="300"/>
                </a:lnTo>
                <a:lnTo>
                  <a:pt x="3321" y="301"/>
                </a:lnTo>
                <a:lnTo>
                  <a:pt x="3321" y="301"/>
                </a:lnTo>
                <a:lnTo>
                  <a:pt x="3323" y="301"/>
                </a:lnTo>
                <a:lnTo>
                  <a:pt x="3323" y="302"/>
                </a:lnTo>
                <a:lnTo>
                  <a:pt x="3323" y="302"/>
                </a:lnTo>
                <a:lnTo>
                  <a:pt x="3324" y="302"/>
                </a:lnTo>
                <a:lnTo>
                  <a:pt x="3324" y="303"/>
                </a:lnTo>
                <a:lnTo>
                  <a:pt x="3325" y="303"/>
                </a:lnTo>
                <a:lnTo>
                  <a:pt x="3325" y="304"/>
                </a:lnTo>
                <a:lnTo>
                  <a:pt x="3325" y="306"/>
                </a:lnTo>
                <a:lnTo>
                  <a:pt x="3326" y="306"/>
                </a:lnTo>
                <a:lnTo>
                  <a:pt x="3326" y="304"/>
                </a:lnTo>
                <a:lnTo>
                  <a:pt x="3327" y="304"/>
                </a:lnTo>
                <a:lnTo>
                  <a:pt x="3327" y="306"/>
                </a:lnTo>
                <a:lnTo>
                  <a:pt x="3327" y="304"/>
                </a:lnTo>
                <a:lnTo>
                  <a:pt x="3328" y="303"/>
                </a:lnTo>
                <a:lnTo>
                  <a:pt x="3328" y="303"/>
                </a:lnTo>
                <a:lnTo>
                  <a:pt x="3329" y="301"/>
                </a:lnTo>
                <a:lnTo>
                  <a:pt x="3329" y="301"/>
                </a:lnTo>
                <a:lnTo>
                  <a:pt x="3330" y="300"/>
                </a:lnTo>
                <a:lnTo>
                  <a:pt x="3330" y="301"/>
                </a:lnTo>
                <a:lnTo>
                  <a:pt x="3330" y="301"/>
                </a:lnTo>
                <a:lnTo>
                  <a:pt x="3332" y="301"/>
                </a:lnTo>
                <a:lnTo>
                  <a:pt x="3332" y="301"/>
                </a:lnTo>
                <a:lnTo>
                  <a:pt x="3333" y="300"/>
                </a:lnTo>
                <a:lnTo>
                  <a:pt x="3333" y="300"/>
                </a:lnTo>
                <a:lnTo>
                  <a:pt x="3333" y="302"/>
                </a:lnTo>
                <a:lnTo>
                  <a:pt x="3334" y="302"/>
                </a:lnTo>
                <a:lnTo>
                  <a:pt x="3334" y="302"/>
                </a:lnTo>
                <a:lnTo>
                  <a:pt x="3335" y="303"/>
                </a:lnTo>
                <a:lnTo>
                  <a:pt x="3335" y="302"/>
                </a:lnTo>
                <a:lnTo>
                  <a:pt x="3335" y="302"/>
                </a:lnTo>
                <a:lnTo>
                  <a:pt x="3336" y="303"/>
                </a:lnTo>
                <a:lnTo>
                  <a:pt x="3336" y="303"/>
                </a:lnTo>
                <a:lnTo>
                  <a:pt x="3337" y="302"/>
                </a:lnTo>
                <a:lnTo>
                  <a:pt x="3337" y="302"/>
                </a:lnTo>
                <a:lnTo>
                  <a:pt x="3337" y="302"/>
                </a:lnTo>
                <a:lnTo>
                  <a:pt x="3338" y="301"/>
                </a:lnTo>
                <a:lnTo>
                  <a:pt x="3338" y="300"/>
                </a:lnTo>
                <a:lnTo>
                  <a:pt x="3339" y="300"/>
                </a:lnTo>
                <a:lnTo>
                  <a:pt x="3339" y="300"/>
                </a:lnTo>
                <a:lnTo>
                  <a:pt x="3339" y="300"/>
                </a:lnTo>
                <a:lnTo>
                  <a:pt x="3341" y="299"/>
                </a:lnTo>
                <a:lnTo>
                  <a:pt x="3341" y="299"/>
                </a:lnTo>
                <a:lnTo>
                  <a:pt x="3342" y="299"/>
                </a:lnTo>
                <a:lnTo>
                  <a:pt x="3342" y="298"/>
                </a:lnTo>
                <a:lnTo>
                  <a:pt x="3342" y="298"/>
                </a:lnTo>
                <a:lnTo>
                  <a:pt x="3343" y="298"/>
                </a:lnTo>
                <a:lnTo>
                  <a:pt x="3343" y="298"/>
                </a:lnTo>
                <a:lnTo>
                  <a:pt x="3344" y="300"/>
                </a:lnTo>
                <a:lnTo>
                  <a:pt x="3344" y="300"/>
                </a:lnTo>
                <a:lnTo>
                  <a:pt x="3345" y="300"/>
                </a:lnTo>
                <a:lnTo>
                  <a:pt x="3345" y="300"/>
                </a:lnTo>
                <a:lnTo>
                  <a:pt x="3345" y="300"/>
                </a:lnTo>
                <a:lnTo>
                  <a:pt x="3346" y="300"/>
                </a:lnTo>
                <a:lnTo>
                  <a:pt x="3346" y="301"/>
                </a:lnTo>
                <a:lnTo>
                  <a:pt x="3347" y="301"/>
                </a:lnTo>
                <a:lnTo>
                  <a:pt x="3347" y="302"/>
                </a:lnTo>
                <a:lnTo>
                  <a:pt x="3347" y="302"/>
                </a:lnTo>
                <a:lnTo>
                  <a:pt x="3348" y="302"/>
                </a:lnTo>
                <a:lnTo>
                  <a:pt x="3348" y="302"/>
                </a:lnTo>
                <a:lnTo>
                  <a:pt x="3350" y="301"/>
                </a:lnTo>
                <a:lnTo>
                  <a:pt x="3350" y="300"/>
                </a:lnTo>
                <a:lnTo>
                  <a:pt x="3350" y="300"/>
                </a:lnTo>
                <a:lnTo>
                  <a:pt x="3351" y="300"/>
                </a:lnTo>
                <a:lnTo>
                  <a:pt x="3351" y="300"/>
                </a:lnTo>
                <a:lnTo>
                  <a:pt x="3352" y="300"/>
                </a:lnTo>
                <a:lnTo>
                  <a:pt x="3352" y="300"/>
                </a:lnTo>
                <a:lnTo>
                  <a:pt x="3352" y="300"/>
                </a:lnTo>
                <a:lnTo>
                  <a:pt x="3353" y="300"/>
                </a:lnTo>
                <a:lnTo>
                  <a:pt x="3353" y="300"/>
                </a:lnTo>
                <a:lnTo>
                  <a:pt x="3354" y="299"/>
                </a:lnTo>
                <a:lnTo>
                  <a:pt x="3354" y="301"/>
                </a:lnTo>
                <a:lnTo>
                  <a:pt x="3354" y="300"/>
                </a:lnTo>
                <a:lnTo>
                  <a:pt x="3355" y="301"/>
                </a:lnTo>
                <a:lnTo>
                  <a:pt x="3355" y="301"/>
                </a:lnTo>
                <a:lnTo>
                  <a:pt x="3356" y="303"/>
                </a:lnTo>
                <a:lnTo>
                  <a:pt x="3356" y="303"/>
                </a:lnTo>
                <a:lnTo>
                  <a:pt x="3357" y="304"/>
                </a:lnTo>
                <a:lnTo>
                  <a:pt x="3357" y="304"/>
                </a:lnTo>
                <a:lnTo>
                  <a:pt x="3357" y="304"/>
                </a:lnTo>
                <a:lnTo>
                  <a:pt x="3359" y="304"/>
                </a:lnTo>
                <a:lnTo>
                  <a:pt x="3359" y="304"/>
                </a:lnTo>
                <a:lnTo>
                  <a:pt x="3360" y="304"/>
                </a:lnTo>
                <a:lnTo>
                  <a:pt x="3360" y="303"/>
                </a:lnTo>
                <a:lnTo>
                  <a:pt x="3360" y="304"/>
                </a:lnTo>
                <a:lnTo>
                  <a:pt x="3361" y="303"/>
                </a:lnTo>
                <a:lnTo>
                  <a:pt x="3361" y="303"/>
                </a:lnTo>
                <a:lnTo>
                  <a:pt x="3362" y="301"/>
                </a:lnTo>
                <a:lnTo>
                  <a:pt x="3362" y="300"/>
                </a:lnTo>
                <a:lnTo>
                  <a:pt x="3362" y="300"/>
                </a:lnTo>
                <a:lnTo>
                  <a:pt x="3363" y="299"/>
                </a:lnTo>
                <a:lnTo>
                  <a:pt x="3363" y="299"/>
                </a:lnTo>
                <a:lnTo>
                  <a:pt x="3364" y="299"/>
                </a:lnTo>
                <a:lnTo>
                  <a:pt x="3364" y="299"/>
                </a:lnTo>
                <a:lnTo>
                  <a:pt x="3364" y="298"/>
                </a:lnTo>
                <a:lnTo>
                  <a:pt x="3365" y="299"/>
                </a:lnTo>
                <a:lnTo>
                  <a:pt x="3365" y="298"/>
                </a:lnTo>
                <a:lnTo>
                  <a:pt x="3366" y="299"/>
                </a:lnTo>
                <a:lnTo>
                  <a:pt x="3366" y="301"/>
                </a:lnTo>
                <a:lnTo>
                  <a:pt x="3366" y="301"/>
                </a:lnTo>
                <a:lnTo>
                  <a:pt x="3368" y="300"/>
                </a:lnTo>
                <a:lnTo>
                  <a:pt x="3368" y="301"/>
                </a:lnTo>
                <a:lnTo>
                  <a:pt x="3369" y="300"/>
                </a:lnTo>
                <a:lnTo>
                  <a:pt x="3369" y="299"/>
                </a:lnTo>
                <a:lnTo>
                  <a:pt x="3369" y="300"/>
                </a:lnTo>
                <a:lnTo>
                  <a:pt x="3370" y="299"/>
                </a:lnTo>
                <a:lnTo>
                  <a:pt x="3370" y="299"/>
                </a:lnTo>
                <a:lnTo>
                  <a:pt x="3371" y="299"/>
                </a:lnTo>
                <a:lnTo>
                  <a:pt x="3371" y="299"/>
                </a:lnTo>
                <a:lnTo>
                  <a:pt x="3372" y="299"/>
                </a:lnTo>
                <a:lnTo>
                  <a:pt x="3372" y="298"/>
                </a:lnTo>
                <a:lnTo>
                  <a:pt x="3372" y="298"/>
                </a:lnTo>
                <a:lnTo>
                  <a:pt x="3373" y="297"/>
                </a:lnTo>
                <a:lnTo>
                  <a:pt x="3373" y="298"/>
                </a:lnTo>
                <a:lnTo>
                  <a:pt x="3374" y="298"/>
                </a:lnTo>
                <a:lnTo>
                  <a:pt x="3374" y="298"/>
                </a:lnTo>
                <a:lnTo>
                  <a:pt x="3374" y="297"/>
                </a:lnTo>
                <a:lnTo>
                  <a:pt x="3375" y="297"/>
                </a:lnTo>
                <a:lnTo>
                  <a:pt x="3375" y="295"/>
                </a:lnTo>
                <a:lnTo>
                  <a:pt x="3377" y="294"/>
                </a:lnTo>
                <a:lnTo>
                  <a:pt x="3377" y="295"/>
                </a:lnTo>
                <a:lnTo>
                  <a:pt x="3377" y="295"/>
                </a:lnTo>
                <a:lnTo>
                  <a:pt x="3378" y="295"/>
                </a:lnTo>
                <a:lnTo>
                  <a:pt x="3378" y="295"/>
                </a:lnTo>
                <a:lnTo>
                  <a:pt x="3379" y="297"/>
                </a:lnTo>
                <a:lnTo>
                  <a:pt x="3379" y="298"/>
                </a:lnTo>
                <a:lnTo>
                  <a:pt x="3379" y="300"/>
                </a:lnTo>
                <a:lnTo>
                  <a:pt x="3380" y="300"/>
                </a:lnTo>
                <a:lnTo>
                  <a:pt x="3380" y="302"/>
                </a:lnTo>
                <a:lnTo>
                  <a:pt x="3381" y="303"/>
                </a:lnTo>
                <a:lnTo>
                  <a:pt x="3381" y="304"/>
                </a:lnTo>
                <a:lnTo>
                  <a:pt x="3381" y="304"/>
                </a:lnTo>
                <a:lnTo>
                  <a:pt x="3382" y="303"/>
                </a:lnTo>
                <a:lnTo>
                  <a:pt x="3382" y="304"/>
                </a:lnTo>
                <a:lnTo>
                  <a:pt x="3383" y="303"/>
                </a:lnTo>
                <a:lnTo>
                  <a:pt x="3383" y="303"/>
                </a:lnTo>
                <a:lnTo>
                  <a:pt x="3383" y="303"/>
                </a:lnTo>
                <a:lnTo>
                  <a:pt x="3384" y="302"/>
                </a:lnTo>
                <a:lnTo>
                  <a:pt x="3384" y="303"/>
                </a:lnTo>
                <a:lnTo>
                  <a:pt x="3386" y="302"/>
                </a:lnTo>
                <a:lnTo>
                  <a:pt x="3386" y="303"/>
                </a:lnTo>
                <a:lnTo>
                  <a:pt x="3387" y="303"/>
                </a:lnTo>
                <a:lnTo>
                  <a:pt x="3387" y="302"/>
                </a:lnTo>
                <a:lnTo>
                  <a:pt x="3387" y="302"/>
                </a:lnTo>
                <a:lnTo>
                  <a:pt x="3388" y="301"/>
                </a:lnTo>
                <a:lnTo>
                  <a:pt x="3388" y="301"/>
                </a:lnTo>
                <a:lnTo>
                  <a:pt x="3389" y="301"/>
                </a:lnTo>
                <a:lnTo>
                  <a:pt x="3389" y="302"/>
                </a:lnTo>
                <a:lnTo>
                  <a:pt x="3389" y="301"/>
                </a:lnTo>
                <a:lnTo>
                  <a:pt x="3390" y="302"/>
                </a:lnTo>
                <a:lnTo>
                  <a:pt x="3390" y="302"/>
                </a:lnTo>
                <a:lnTo>
                  <a:pt x="3391" y="302"/>
                </a:lnTo>
                <a:lnTo>
                  <a:pt x="3391" y="302"/>
                </a:lnTo>
                <a:lnTo>
                  <a:pt x="3391" y="302"/>
                </a:lnTo>
                <a:lnTo>
                  <a:pt x="3392" y="302"/>
                </a:lnTo>
                <a:lnTo>
                  <a:pt x="3392" y="300"/>
                </a:lnTo>
                <a:lnTo>
                  <a:pt x="3393" y="300"/>
                </a:lnTo>
                <a:lnTo>
                  <a:pt x="3393" y="300"/>
                </a:lnTo>
                <a:lnTo>
                  <a:pt x="3393" y="300"/>
                </a:lnTo>
                <a:lnTo>
                  <a:pt x="3395" y="300"/>
                </a:lnTo>
                <a:lnTo>
                  <a:pt x="3395" y="302"/>
                </a:lnTo>
                <a:lnTo>
                  <a:pt x="3396" y="302"/>
                </a:lnTo>
                <a:lnTo>
                  <a:pt x="3396" y="303"/>
                </a:lnTo>
                <a:lnTo>
                  <a:pt x="3396" y="303"/>
                </a:lnTo>
                <a:lnTo>
                  <a:pt x="3397" y="306"/>
                </a:lnTo>
                <a:lnTo>
                  <a:pt x="3397" y="307"/>
                </a:lnTo>
                <a:lnTo>
                  <a:pt x="3398" y="307"/>
                </a:lnTo>
                <a:lnTo>
                  <a:pt x="3398" y="307"/>
                </a:lnTo>
                <a:lnTo>
                  <a:pt x="3398" y="308"/>
                </a:lnTo>
                <a:lnTo>
                  <a:pt x="3399" y="308"/>
                </a:lnTo>
                <a:lnTo>
                  <a:pt x="3399" y="307"/>
                </a:lnTo>
                <a:lnTo>
                  <a:pt x="3400" y="307"/>
                </a:lnTo>
                <a:lnTo>
                  <a:pt x="3400" y="306"/>
                </a:lnTo>
                <a:lnTo>
                  <a:pt x="3401" y="303"/>
                </a:lnTo>
                <a:lnTo>
                  <a:pt x="3401" y="303"/>
                </a:lnTo>
                <a:lnTo>
                  <a:pt x="3401" y="303"/>
                </a:lnTo>
                <a:lnTo>
                  <a:pt x="3402" y="301"/>
                </a:lnTo>
                <a:lnTo>
                  <a:pt x="3402" y="300"/>
                </a:lnTo>
                <a:lnTo>
                  <a:pt x="3404" y="300"/>
                </a:lnTo>
                <a:lnTo>
                  <a:pt x="3404" y="301"/>
                </a:lnTo>
                <a:lnTo>
                  <a:pt x="3404" y="303"/>
                </a:lnTo>
                <a:lnTo>
                  <a:pt x="3405" y="303"/>
                </a:lnTo>
                <a:lnTo>
                  <a:pt x="3405" y="304"/>
                </a:lnTo>
                <a:lnTo>
                  <a:pt x="3406" y="304"/>
                </a:lnTo>
                <a:lnTo>
                  <a:pt x="3406" y="304"/>
                </a:lnTo>
                <a:lnTo>
                  <a:pt x="3406" y="303"/>
                </a:lnTo>
                <a:lnTo>
                  <a:pt x="3407" y="304"/>
                </a:lnTo>
                <a:lnTo>
                  <a:pt x="3407" y="304"/>
                </a:lnTo>
                <a:lnTo>
                  <a:pt x="3408" y="304"/>
                </a:lnTo>
                <a:lnTo>
                  <a:pt x="3408" y="304"/>
                </a:lnTo>
                <a:lnTo>
                  <a:pt x="3408" y="304"/>
                </a:lnTo>
                <a:lnTo>
                  <a:pt x="3409" y="306"/>
                </a:lnTo>
                <a:lnTo>
                  <a:pt x="3409" y="306"/>
                </a:lnTo>
                <a:lnTo>
                  <a:pt x="3410" y="306"/>
                </a:lnTo>
                <a:lnTo>
                  <a:pt x="3410" y="304"/>
                </a:lnTo>
                <a:lnTo>
                  <a:pt x="3410" y="304"/>
                </a:lnTo>
                <a:lnTo>
                  <a:pt x="3411" y="304"/>
                </a:lnTo>
                <a:lnTo>
                  <a:pt x="3411" y="306"/>
                </a:lnTo>
                <a:lnTo>
                  <a:pt x="3413" y="307"/>
                </a:lnTo>
                <a:lnTo>
                  <a:pt x="3413" y="307"/>
                </a:lnTo>
                <a:lnTo>
                  <a:pt x="3413" y="306"/>
                </a:lnTo>
                <a:lnTo>
                  <a:pt x="3414" y="306"/>
                </a:lnTo>
                <a:lnTo>
                  <a:pt x="3414" y="304"/>
                </a:lnTo>
                <a:lnTo>
                  <a:pt x="3415" y="303"/>
                </a:lnTo>
                <a:lnTo>
                  <a:pt x="3415" y="304"/>
                </a:lnTo>
                <a:lnTo>
                  <a:pt x="3416" y="306"/>
                </a:lnTo>
                <a:lnTo>
                  <a:pt x="3416" y="304"/>
                </a:lnTo>
                <a:lnTo>
                  <a:pt x="3416" y="306"/>
                </a:lnTo>
                <a:lnTo>
                  <a:pt x="3417" y="307"/>
                </a:lnTo>
                <a:lnTo>
                  <a:pt x="3417" y="306"/>
                </a:lnTo>
                <a:lnTo>
                  <a:pt x="3418" y="306"/>
                </a:lnTo>
                <a:lnTo>
                  <a:pt x="3418" y="307"/>
                </a:lnTo>
                <a:lnTo>
                  <a:pt x="3418" y="304"/>
                </a:lnTo>
                <a:lnTo>
                  <a:pt x="3419" y="304"/>
                </a:lnTo>
                <a:lnTo>
                  <a:pt x="3419" y="306"/>
                </a:lnTo>
                <a:lnTo>
                  <a:pt x="3420" y="304"/>
                </a:lnTo>
                <a:lnTo>
                  <a:pt x="3420" y="303"/>
                </a:lnTo>
                <a:lnTo>
                  <a:pt x="3420" y="303"/>
                </a:lnTo>
                <a:lnTo>
                  <a:pt x="3421" y="304"/>
                </a:lnTo>
                <a:lnTo>
                  <a:pt x="3421" y="306"/>
                </a:lnTo>
                <a:lnTo>
                  <a:pt x="3423" y="306"/>
                </a:lnTo>
                <a:lnTo>
                  <a:pt x="3423" y="304"/>
                </a:lnTo>
                <a:lnTo>
                  <a:pt x="3423" y="303"/>
                </a:lnTo>
                <a:lnTo>
                  <a:pt x="3424" y="303"/>
                </a:lnTo>
                <a:lnTo>
                  <a:pt x="3424" y="303"/>
                </a:lnTo>
                <a:lnTo>
                  <a:pt x="3425" y="303"/>
                </a:lnTo>
                <a:lnTo>
                  <a:pt x="3425" y="302"/>
                </a:lnTo>
                <a:lnTo>
                  <a:pt x="3425" y="302"/>
                </a:lnTo>
                <a:lnTo>
                  <a:pt x="3426" y="303"/>
                </a:lnTo>
                <a:lnTo>
                  <a:pt x="3426" y="303"/>
                </a:lnTo>
                <a:lnTo>
                  <a:pt x="3427" y="301"/>
                </a:lnTo>
                <a:lnTo>
                  <a:pt x="3427" y="302"/>
                </a:lnTo>
                <a:lnTo>
                  <a:pt x="3428" y="301"/>
                </a:lnTo>
                <a:lnTo>
                  <a:pt x="3428" y="301"/>
                </a:lnTo>
                <a:lnTo>
                  <a:pt x="3428" y="301"/>
                </a:lnTo>
                <a:lnTo>
                  <a:pt x="3429" y="302"/>
                </a:lnTo>
                <a:lnTo>
                  <a:pt x="3429" y="300"/>
                </a:lnTo>
                <a:lnTo>
                  <a:pt x="3430" y="301"/>
                </a:lnTo>
                <a:lnTo>
                  <a:pt x="3430" y="300"/>
                </a:lnTo>
                <a:lnTo>
                  <a:pt x="3430" y="300"/>
                </a:lnTo>
                <a:lnTo>
                  <a:pt x="3432" y="300"/>
                </a:lnTo>
                <a:lnTo>
                  <a:pt x="3432" y="300"/>
                </a:lnTo>
                <a:lnTo>
                  <a:pt x="3433" y="300"/>
                </a:lnTo>
                <a:lnTo>
                  <a:pt x="3433" y="301"/>
                </a:lnTo>
                <a:lnTo>
                  <a:pt x="3433" y="301"/>
                </a:lnTo>
                <a:lnTo>
                  <a:pt x="3434" y="300"/>
                </a:lnTo>
                <a:lnTo>
                  <a:pt x="3434" y="299"/>
                </a:lnTo>
                <a:lnTo>
                  <a:pt x="3435" y="299"/>
                </a:lnTo>
                <a:lnTo>
                  <a:pt x="3435" y="299"/>
                </a:lnTo>
                <a:lnTo>
                  <a:pt x="3435" y="300"/>
                </a:lnTo>
                <a:lnTo>
                  <a:pt x="3436" y="300"/>
                </a:lnTo>
                <a:lnTo>
                  <a:pt x="3436" y="299"/>
                </a:lnTo>
                <a:lnTo>
                  <a:pt x="3437" y="299"/>
                </a:lnTo>
                <a:lnTo>
                  <a:pt x="3437" y="297"/>
                </a:lnTo>
                <a:lnTo>
                  <a:pt x="3437" y="297"/>
                </a:lnTo>
                <a:lnTo>
                  <a:pt x="3438" y="297"/>
                </a:lnTo>
                <a:lnTo>
                  <a:pt x="3438" y="297"/>
                </a:lnTo>
                <a:lnTo>
                  <a:pt x="3439" y="298"/>
                </a:lnTo>
                <a:lnTo>
                  <a:pt x="3439" y="299"/>
                </a:lnTo>
                <a:lnTo>
                  <a:pt x="3439" y="299"/>
                </a:lnTo>
                <a:lnTo>
                  <a:pt x="3441" y="301"/>
                </a:lnTo>
                <a:lnTo>
                  <a:pt x="3441" y="300"/>
                </a:lnTo>
                <a:lnTo>
                  <a:pt x="3442" y="300"/>
                </a:lnTo>
                <a:lnTo>
                  <a:pt x="3442" y="301"/>
                </a:lnTo>
                <a:lnTo>
                  <a:pt x="3443" y="300"/>
                </a:lnTo>
                <a:lnTo>
                  <a:pt x="3443" y="300"/>
                </a:lnTo>
                <a:lnTo>
                  <a:pt x="3443" y="299"/>
                </a:lnTo>
                <a:lnTo>
                  <a:pt x="3444" y="299"/>
                </a:lnTo>
                <a:lnTo>
                  <a:pt x="3444" y="299"/>
                </a:lnTo>
                <a:lnTo>
                  <a:pt x="3445" y="299"/>
                </a:lnTo>
                <a:lnTo>
                  <a:pt x="3445" y="299"/>
                </a:lnTo>
                <a:lnTo>
                  <a:pt x="3445" y="300"/>
                </a:lnTo>
                <a:lnTo>
                  <a:pt x="3446" y="300"/>
                </a:lnTo>
                <a:lnTo>
                  <a:pt x="3446" y="300"/>
                </a:lnTo>
                <a:lnTo>
                  <a:pt x="3447" y="301"/>
                </a:lnTo>
                <a:lnTo>
                  <a:pt x="3447" y="301"/>
                </a:lnTo>
                <a:lnTo>
                  <a:pt x="3447" y="302"/>
                </a:lnTo>
                <a:lnTo>
                  <a:pt x="3448" y="301"/>
                </a:lnTo>
                <a:lnTo>
                  <a:pt x="3448" y="301"/>
                </a:lnTo>
                <a:lnTo>
                  <a:pt x="3450" y="299"/>
                </a:lnTo>
                <a:lnTo>
                  <a:pt x="3450" y="298"/>
                </a:lnTo>
                <a:lnTo>
                  <a:pt x="3450" y="298"/>
                </a:lnTo>
                <a:lnTo>
                  <a:pt x="3451" y="298"/>
                </a:lnTo>
                <a:lnTo>
                  <a:pt x="3451" y="297"/>
                </a:lnTo>
                <a:lnTo>
                  <a:pt x="3452" y="298"/>
                </a:lnTo>
                <a:lnTo>
                  <a:pt x="3452" y="298"/>
                </a:lnTo>
                <a:lnTo>
                  <a:pt x="3452" y="297"/>
                </a:lnTo>
                <a:lnTo>
                  <a:pt x="3453" y="295"/>
                </a:lnTo>
                <a:lnTo>
                  <a:pt x="3453" y="295"/>
                </a:lnTo>
                <a:lnTo>
                  <a:pt x="3454" y="295"/>
                </a:lnTo>
                <a:lnTo>
                  <a:pt x="3454" y="294"/>
                </a:lnTo>
                <a:lnTo>
                  <a:pt x="3454" y="294"/>
                </a:lnTo>
                <a:lnTo>
                  <a:pt x="3455" y="294"/>
                </a:lnTo>
                <a:lnTo>
                  <a:pt x="3455" y="295"/>
                </a:lnTo>
                <a:lnTo>
                  <a:pt x="3456" y="295"/>
                </a:lnTo>
                <a:lnTo>
                  <a:pt x="3456" y="295"/>
                </a:lnTo>
                <a:lnTo>
                  <a:pt x="3457" y="297"/>
                </a:lnTo>
                <a:lnTo>
                  <a:pt x="3457" y="298"/>
                </a:lnTo>
                <a:lnTo>
                  <a:pt x="3457" y="298"/>
                </a:lnTo>
                <a:lnTo>
                  <a:pt x="3459" y="298"/>
                </a:lnTo>
                <a:lnTo>
                  <a:pt x="3459" y="298"/>
                </a:lnTo>
                <a:lnTo>
                  <a:pt x="3460" y="298"/>
                </a:lnTo>
                <a:lnTo>
                  <a:pt x="3460" y="299"/>
                </a:lnTo>
                <a:lnTo>
                  <a:pt x="3460" y="301"/>
                </a:lnTo>
                <a:lnTo>
                  <a:pt x="3461" y="301"/>
                </a:lnTo>
                <a:lnTo>
                  <a:pt x="3461" y="301"/>
                </a:lnTo>
                <a:lnTo>
                  <a:pt x="3462" y="302"/>
                </a:lnTo>
                <a:lnTo>
                  <a:pt x="3462" y="303"/>
                </a:lnTo>
                <a:lnTo>
                  <a:pt x="3462" y="302"/>
                </a:lnTo>
                <a:lnTo>
                  <a:pt x="3463" y="301"/>
                </a:lnTo>
                <a:lnTo>
                  <a:pt x="3463" y="301"/>
                </a:lnTo>
                <a:lnTo>
                  <a:pt x="3464" y="301"/>
                </a:lnTo>
                <a:lnTo>
                  <a:pt x="3464" y="302"/>
                </a:lnTo>
                <a:lnTo>
                  <a:pt x="3464" y="302"/>
                </a:lnTo>
                <a:lnTo>
                  <a:pt x="3465" y="302"/>
                </a:lnTo>
                <a:lnTo>
                  <a:pt x="3465" y="302"/>
                </a:lnTo>
                <a:lnTo>
                  <a:pt x="3466" y="301"/>
                </a:lnTo>
                <a:lnTo>
                  <a:pt x="3466" y="302"/>
                </a:lnTo>
                <a:lnTo>
                  <a:pt x="3466" y="302"/>
                </a:lnTo>
                <a:lnTo>
                  <a:pt x="3468" y="302"/>
                </a:lnTo>
                <a:lnTo>
                  <a:pt x="3468" y="302"/>
                </a:lnTo>
                <a:lnTo>
                  <a:pt x="3469" y="303"/>
                </a:lnTo>
                <a:lnTo>
                  <a:pt x="3469" y="302"/>
                </a:lnTo>
                <a:lnTo>
                  <a:pt x="3469" y="302"/>
                </a:lnTo>
                <a:lnTo>
                  <a:pt x="3470" y="301"/>
                </a:lnTo>
                <a:lnTo>
                  <a:pt x="3470" y="303"/>
                </a:lnTo>
                <a:lnTo>
                  <a:pt x="3471" y="301"/>
                </a:lnTo>
                <a:lnTo>
                  <a:pt x="3471" y="300"/>
                </a:lnTo>
                <a:lnTo>
                  <a:pt x="3472" y="300"/>
                </a:lnTo>
                <a:lnTo>
                  <a:pt x="3472" y="300"/>
                </a:lnTo>
                <a:lnTo>
                  <a:pt x="3472" y="298"/>
                </a:lnTo>
                <a:lnTo>
                  <a:pt x="3473" y="297"/>
                </a:lnTo>
                <a:lnTo>
                  <a:pt x="3473" y="297"/>
                </a:lnTo>
                <a:lnTo>
                  <a:pt x="3474" y="298"/>
                </a:lnTo>
                <a:lnTo>
                  <a:pt x="3474" y="298"/>
                </a:lnTo>
                <a:lnTo>
                  <a:pt x="3474" y="297"/>
                </a:lnTo>
                <a:lnTo>
                  <a:pt x="3475" y="298"/>
                </a:lnTo>
                <a:lnTo>
                  <a:pt x="3475" y="295"/>
                </a:lnTo>
                <a:lnTo>
                  <a:pt x="3477" y="295"/>
                </a:lnTo>
                <a:lnTo>
                  <a:pt x="3477" y="297"/>
                </a:lnTo>
                <a:lnTo>
                  <a:pt x="3477" y="297"/>
                </a:lnTo>
                <a:lnTo>
                  <a:pt x="3478" y="295"/>
                </a:lnTo>
                <a:lnTo>
                  <a:pt x="3478" y="295"/>
                </a:lnTo>
                <a:lnTo>
                  <a:pt x="3479" y="297"/>
                </a:lnTo>
                <a:lnTo>
                  <a:pt x="3479" y="298"/>
                </a:lnTo>
                <a:lnTo>
                  <a:pt x="3479" y="298"/>
                </a:lnTo>
                <a:lnTo>
                  <a:pt x="3480" y="300"/>
                </a:lnTo>
                <a:lnTo>
                  <a:pt x="3480" y="301"/>
                </a:lnTo>
                <a:lnTo>
                  <a:pt x="3481" y="301"/>
                </a:lnTo>
                <a:lnTo>
                  <a:pt x="3481" y="302"/>
                </a:lnTo>
                <a:lnTo>
                  <a:pt x="3481" y="302"/>
                </a:lnTo>
                <a:lnTo>
                  <a:pt x="3482" y="303"/>
                </a:lnTo>
                <a:lnTo>
                  <a:pt x="3482" y="306"/>
                </a:lnTo>
                <a:lnTo>
                  <a:pt x="3483" y="306"/>
                </a:lnTo>
                <a:lnTo>
                  <a:pt x="3483" y="306"/>
                </a:lnTo>
                <a:lnTo>
                  <a:pt x="3484" y="307"/>
                </a:lnTo>
                <a:lnTo>
                  <a:pt x="3484" y="307"/>
                </a:lnTo>
                <a:lnTo>
                  <a:pt x="3484" y="306"/>
                </a:lnTo>
                <a:lnTo>
                  <a:pt x="3486" y="306"/>
                </a:lnTo>
                <a:lnTo>
                  <a:pt x="3486" y="307"/>
                </a:lnTo>
                <a:lnTo>
                  <a:pt x="3487" y="306"/>
                </a:lnTo>
                <a:lnTo>
                  <a:pt x="3487" y="306"/>
                </a:lnTo>
                <a:lnTo>
                  <a:pt x="3487" y="307"/>
                </a:lnTo>
                <a:lnTo>
                  <a:pt x="3488" y="307"/>
                </a:lnTo>
                <a:lnTo>
                  <a:pt x="3488" y="308"/>
                </a:lnTo>
                <a:lnTo>
                  <a:pt x="3489" y="309"/>
                </a:lnTo>
                <a:lnTo>
                  <a:pt x="3489" y="309"/>
                </a:lnTo>
                <a:lnTo>
                  <a:pt x="3489" y="307"/>
                </a:lnTo>
                <a:lnTo>
                  <a:pt x="3490" y="306"/>
                </a:lnTo>
                <a:lnTo>
                  <a:pt x="3490" y="304"/>
                </a:lnTo>
                <a:lnTo>
                  <a:pt x="3491" y="304"/>
                </a:lnTo>
                <a:lnTo>
                  <a:pt x="3491" y="304"/>
                </a:lnTo>
                <a:lnTo>
                  <a:pt x="3491" y="304"/>
                </a:lnTo>
                <a:lnTo>
                  <a:pt x="3492" y="303"/>
                </a:lnTo>
                <a:lnTo>
                  <a:pt x="3492" y="302"/>
                </a:lnTo>
                <a:lnTo>
                  <a:pt x="3493" y="303"/>
                </a:lnTo>
                <a:lnTo>
                  <a:pt x="3493" y="302"/>
                </a:lnTo>
                <a:lnTo>
                  <a:pt x="3493" y="301"/>
                </a:lnTo>
                <a:lnTo>
                  <a:pt x="3495" y="301"/>
                </a:lnTo>
                <a:lnTo>
                  <a:pt x="3495" y="301"/>
                </a:lnTo>
                <a:lnTo>
                  <a:pt x="3496" y="303"/>
                </a:lnTo>
                <a:lnTo>
                  <a:pt x="3496" y="303"/>
                </a:lnTo>
                <a:lnTo>
                  <a:pt x="3496" y="303"/>
                </a:lnTo>
                <a:lnTo>
                  <a:pt x="3497" y="303"/>
                </a:lnTo>
                <a:lnTo>
                  <a:pt x="3497" y="302"/>
                </a:lnTo>
                <a:lnTo>
                  <a:pt x="3498" y="302"/>
                </a:lnTo>
                <a:lnTo>
                  <a:pt x="3498" y="303"/>
                </a:lnTo>
                <a:lnTo>
                  <a:pt x="3499" y="303"/>
                </a:lnTo>
                <a:lnTo>
                  <a:pt x="3499" y="304"/>
                </a:lnTo>
                <a:lnTo>
                  <a:pt x="3499" y="304"/>
                </a:lnTo>
                <a:lnTo>
                  <a:pt x="3500" y="303"/>
                </a:lnTo>
                <a:lnTo>
                  <a:pt x="3500" y="304"/>
                </a:lnTo>
                <a:lnTo>
                  <a:pt x="3501" y="307"/>
                </a:lnTo>
                <a:lnTo>
                  <a:pt x="3501" y="307"/>
                </a:lnTo>
                <a:lnTo>
                  <a:pt x="3501" y="307"/>
                </a:lnTo>
                <a:lnTo>
                  <a:pt x="3502" y="307"/>
                </a:lnTo>
                <a:lnTo>
                  <a:pt x="3502" y="307"/>
                </a:lnTo>
                <a:lnTo>
                  <a:pt x="3504" y="307"/>
                </a:lnTo>
                <a:lnTo>
                  <a:pt x="3504" y="307"/>
                </a:lnTo>
                <a:lnTo>
                  <a:pt x="3504" y="307"/>
                </a:lnTo>
                <a:lnTo>
                  <a:pt x="3505" y="308"/>
                </a:lnTo>
                <a:lnTo>
                  <a:pt x="3505" y="307"/>
                </a:lnTo>
                <a:lnTo>
                  <a:pt x="3506" y="307"/>
                </a:lnTo>
                <a:lnTo>
                  <a:pt x="3506" y="306"/>
                </a:lnTo>
                <a:lnTo>
                  <a:pt x="3506" y="304"/>
                </a:lnTo>
                <a:lnTo>
                  <a:pt x="3507" y="303"/>
                </a:lnTo>
                <a:lnTo>
                  <a:pt x="3507" y="303"/>
                </a:lnTo>
                <a:lnTo>
                  <a:pt x="3508" y="303"/>
                </a:lnTo>
                <a:lnTo>
                  <a:pt x="3508" y="304"/>
                </a:lnTo>
                <a:lnTo>
                  <a:pt x="3508" y="306"/>
                </a:lnTo>
                <a:lnTo>
                  <a:pt x="3509" y="306"/>
                </a:lnTo>
                <a:lnTo>
                  <a:pt x="3509" y="306"/>
                </a:lnTo>
                <a:lnTo>
                  <a:pt x="3510" y="306"/>
                </a:lnTo>
                <a:lnTo>
                  <a:pt x="3510" y="306"/>
                </a:lnTo>
                <a:lnTo>
                  <a:pt x="3510" y="306"/>
                </a:lnTo>
                <a:lnTo>
                  <a:pt x="3511" y="306"/>
                </a:lnTo>
                <a:lnTo>
                  <a:pt x="3511" y="306"/>
                </a:lnTo>
                <a:lnTo>
                  <a:pt x="3513" y="306"/>
                </a:lnTo>
                <a:lnTo>
                  <a:pt x="3513" y="306"/>
                </a:lnTo>
                <a:lnTo>
                  <a:pt x="3514" y="306"/>
                </a:lnTo>
                <a:lnTo>
                  <a:pt x="3514" y="306"/>
                </a:lnTo>
                <a:lnTo>
                  <a:pt x="3514" y="304"/>
                </a:lnTo>
                <a:lnTo>
                  <a:pt x="3515" y="303"/>
                </a:lnTo>
                <a:lnTo>
                  <a:pt x="3515" y="303"/>
                </a:lnTo>
                <a:lnTo>
                  <a:pt x="3516" y="304"/>
                </a:lnTo>
                <a:lnTo>
                  <a:pt x="3516" y="304"/>
                </a:lnTo>
                <a:lnTo>
                  <a:pt x="3516" y="304"/>
                </a:lnTo>
                <a:lnTo>
                  <a:pt x="3517" y="303"/>
                </a:lnTo>
                <a:lnTo>
                  <a:pt x="3517" y="303"/>
                </a:lnTo>
                <a:lnTo>
                  <a:pt x="3518" y="304"/>
                </a:lnTo>
                <a:lnTo>
                  <a:pt x="3518" y="304"/>
                </a:lnTo>
                <a:lnTo>
                  <a:pt x="3518" y="303"/>
                </a:lnTo>
                <a:lnTo>
                  <a:pt x="3519" y="304"/>
                </a:lnTo>
                <a:lnTo>
                  <a:pt x="3519" y="303"/>
                </a:lnTo>
                <a:lnTo>
                  <a:pt x="3520" y="302"/>
                </a:lnTo>
                <a:lnTo>
                  <a:pt x="3520" y="302"/>
                </a:lnTo>
                <a:lnTo>
                  <a:pt x="3520" y="302"/>
                </a:lnTo>
                <a:lnTo>
                  <a:pt x="3522" y="303"/>
                </a:lnTo>
                <a:lnTo>
                  <a:pt x="3522" y="302"/>
                </a:lnTo>
                <a:lnTo>
                  <a:pt x="3523" y="302"/>
                </a:lnTo>
                <a:lnTo>
                  <a:pt x="3523" y="301"/>
                </a:lnTo>
                <a:lnTo>
                  <a:pt x="3523" y="301"/>
                </a:lnTo>
                <a:lnTo>
                  <a:pt x="3524" y="299"/>
                </a:lnTo>
                <a:lnTo>
                  <a:pt x="3524" y="299"/>
                </a:lnTo>
                <a:lnTo>
                  <a:pt x="3525" y="298"/>
                </a:lnTo>
                <a:lnTo>
                  <a:pt x="3525" y="297"/>
                </a:lnTo>
                <a:lnTo>
                  <a:pt x="3525" y="295"/>
                </a:lnTo>
                <a:lnTo>
                  <a:pt x="3526" y="294"/>
                </a:lnTo>
                <a:lnTo>
                  <a:pt x="3526" y="295"/>
                </a:lnTo>
                <a:lnTo>
                  <a:pt x="3527" y="295"/>
                </a:lnTo>
                <a:lnTo>
                  <a:pt x="3527" y="295"/>
                </a:lnTo>
                <a:lnTo>
                  <a:pt x="3528" y="295"/>
                </a:lnTo>
                <a:lnTo>
                  <a:pt x="3528" y="297"/>
                </a:lnTo>
                <a:lnTo>
                  <a:pt x="3528" y="297"/>
                </a:lnTo>
                <a:lnTo>
                  <a:pt x="3529" y="298"/>
                </a:lnTo>
                <a:lnTo>
                  <a:pt x="3529" y="297"/>
                </a:lnTo>
                <a:lnTo>
                  <a:pt x="3531" y="295"/>
                </a:lnTo>
                <a:lnTo>
                  <a:pt x="3531" y="295"/>
                </a:lnTo>
                <a:lnTo>
                  <a:pt x="3531" y="294"/>
                </a:lnTo>
                <a:lnTo>
                  <a:pt x="3532" y="294"/>
                </a:lnTo>
                <a:lnTo>
                  <a:pt x="3532" y="295"/>
                </a:lnTo>
                <a:lnTo>
                  <a:pt x="3533" y="295"/>
                </a:lnTo>
                <a:lnTo>
                  <a:pt x="3533" y="297"/>
                </a:lnTo>
                <a:lnTo>
                  <a:pt x="3533" y="297"/>
                </a:lnTo>
                <a:lnTo>
                  <a:pt x="3534" y="297"/>
                </a:lnTo>
                <a:lnTo>
                  <a:pt x="3534" y="297"/>
                </a:lnTo>
                <a:lnTo>
                  <a:pt x="3535" y="297"/>
                </a:lnTo>
                <a:lnTo>
                  <a:pt x="3535" y="295"/>
                </a:lnTo>
                <a:lnTo>
                  <a:pt x="3535" y="294"/>
                </a:lnTo>
                <a:lnTo>
                  <a:pt x="3536" y="294"/>
                </a:lnTo>
                <a:lnTo>
                  <a:pt x="3536" y="293"/>
                </a:lnTo>
                <a:lnTo>
                  <a:pt x="3537" y="294"/>
                </a:lnTo>
                <a:lnTo>
                  <a:pt x="3537" y="294"/>
                </a:lnTo>
                <a:lnTo>
                  <a:pt x="3537" y="295"/>
                </a:lnTo>
                <a:lnTo>
                  <a:pt x="3538" y="297"/>
                </a:lnTo>
                <a:lnTo>
                  <a:pt x="3538" y="295"/>
                </a:lnTo>
                <a:lnTo>
                  <a:pt x="3540" y="298"/>
                </a:lnTo>
                <a:lnTo>
                  <a:pt x="3540" y="299"/>
                </a:lnTo>
                <a:lnTo>
                  <a:pt x="3541" y="300"/>
                </a:lnTo>
                <a:lnTo>
                  <a:pt x="3541" y="300"/>
                </a:lnTo>
                <a:lnTo>
                  <a:pt x="3541" y="299"/>
                </a:lnTo>
                <a:lnTo>
                  <a:pt x="3542" y="298"/>
                </a:lnTo>
                <a:lnTo>
                  <a:pt x="3542" y="298"/>
                </a:lnTo>
                <a:lnTo>
                  <a:pt x="3543" y="298"/>
                </a:lnTo>
                <a:lnTo>
                  <a:pt x="3543" y="297"/>
                </a:lnTo>
                <a:lnTo>
                  <a:pt x="3543" y="298"/>
                </a:lnTo>
                <a:lnTo>
                  <a:pt x="3544" y="297"/>
                </a:lnTo>
                <a:lnTo>
                  <a:pt x="3544" y="297"/>
                </a:lnTo>
                <a:lnTo>
                  <a:pt x="3545" y="298"/>
                </a:lnTo>
                <a:lnTo>
                  <a:pt x="3545" y="295"/>
                </a:lnTo>
                <a:lnTo>
                  <a:pt x="3545" y="297"/>
                </a:lnTo>
                <a:lnTo>
                  <a:pt x="3546" y="295"/>
                </a:lnTo>
                <a:lnTo>
                  <a:pt x="3546" y="294"/>
                </a:lnTo>
                <a:lnTo>
                  <a:pt x="3547" y="293"/>
                </a:lnTo>
                <a:lnTo>
                  <a:pt x="3547" y="291"/>
                </a:lnTo>
                <a:lnTo>
                  <a:pt x="3547" y="291"/>
                </a:lnTo>
                <a:lnTo>
                  <a:pt x="3549" y="291"/>
                </a:lnTo>
                <a:lnTo>
                  <a:pt x="3549" y="290"/>
                </a:lnTo>
                <a:lnTo>
                  <a:pt x="3550" y="291"/>
                </a:lnTo>
                <a:lnTo>
                  <a:pt x="3550" y="290"/>
                </a:lnTo>
                <a:lnTo>
                  <a:pt x="3550" y="291"/>
                </a:lnTo>
                <a:lnTo>
                  <a:pt x="3551" y="291"/>
                </a:lnTo>
                <a:lnTo>
                  <a:pt x="3551" y="291"/>
                </a:lnTo>
                <a:lnTo>
                  <a:pt x="3552" y="292"/>
                </a:lnTo>
                <a:lnTo>
                  <a:pt x="3552" y="291"/>
                </a:lnTo>
                <a:lnTo>
                  <a:pt x="3552" y="291"/>
                </a:lnTo>
                <a:lnTo>
                  <a:pt x="3553" y="291"/>
                </a:lnTo>
                <a:lnTo>
                  <a:pt x="3553" y="292"/>
                </a:lnTo>
                <a:lnTo>
                  <a:pt x="3554" y="292"/>
                </a:lnTo>
                <a:lnTo>
                  <a:pt x="3554" y="291"/>
                </a:lnTo>
                <a:lnTo>
                  <a:pt x="3555" y="292"/>
                </a:lnTo>
                <a:lnTo>
                  <a:pt x="3555" y="292"/>
                </a:lnTo>
                <a:lnTo>
                  <a:pt x="3555" y="292"/>
                </a:lnTo>
                <a:lnTo>
                  <a:pt x="3556" y="292"/>
                </a:lnTo>
                <a:lnTo>
                  <a:pt x="3556" y="292"/>
                </a:lnTo>
                <a:lnTo>
                  <a:pt x="3558" y="293"/>
                </a:lnTo>
                <a:lnTo>
                  <a:pt x="3558" y="292"/>
                </a:lnTo>
                <a:lnTo>
                  <a:pt x="3558" y="293"/>
                </a:lnTo>
                <a:lnTo>
                  <a:pt x="3559" y="294"/>
                </a:lnTo>
                <a:lnTo>
                  <a:pt x="3559" y="294"/>
                </a:lnTo>
                <a:lnTo>
                  <a:pt x="3560" y="293"/>
                </a:lnTo>
                <a:lnTo>
                  <a:pt x="3560" y="293"/>
                </a:lnTo>
                <a:lnTo>
                  <a:pt x="3560" y="292"/>
                </a:lnTo>
                <a:lnTo>
                  <a:pt x="3561" y="292"/>
                </a:lnTo>
                <a:lnTo>
                  <a:pt x="3561" y="292"/>
                </a:lnTo>
                <a:lnTo>
                  <a:pt x="3562" y="292"/>
                </a:lnTo>
                <a:lnTo>
                  <a:pt x="3562" y="292"/>
                </a:lnTo>
                <a:lnTo>
                  <a:pt x="3562" y="292"/>
                </a:lnTo>
                <a:lnTo>
                  <a:pt x="3563" y="293"/>
                </a:lnTo>
                <a:lnTo>
                  <a:pt x="3563" y="293"/>
                </a:lnTo>
                <a:lnTo>
                  <a:pt x="3564" y="292"/>
                </a:lnTo>
                <a:lnTo>
                  <a:pt x="3564" y="293"/>
                </a:lnTo>
                <a:lnTo>
                  <a:pt x="3564" y="294"/>
                </a:lnTo>
                <a:lnTo>
                  <a:pt x="3565" y="295"/>
                </a:lnTo>
                <a:lnTo>
                  <a:pt x="3565" y="294"/>
                </a:lnTo>
                <a:lnTo>
                  <a:pt x="3567" y="293"/>
                </a:lnTo>
                <a:lnTo>
                  <a:pt x="3567" y="293"/>
                </a:lnTo>
                <a:lnTo>
                  <a:pt x="3567" y="292"/>
                </a:lnTo>
                <a:lnTo>
                  <a:pt x="3568" y="293"/>
                </a:lnTo>
                <a:lnTo>
                  <a:pt x="3568" y="294"/>
                </a:lnTo>
                <a:lnTo>
                  <a:pt x="3569" y="294"/>
                </a:lnTo>
                <a:lnTo>
                  <a:pt x="3569" y="294"/>
                </a:lnTo>
                <a:lnTo>
                  <a:pt x="3570" y="295"/>
                </a:lnTo>
                <a:lnTo>
                  <a:pt x="3570" y="294"/>
                </a:lnTo>
                <a:lnTo>
                  <a:pt x="3570" y="294"/>
                </a:lnTo>
                <a:lnTo>
                  <a:pt x="3571" y="294"/>
                </a:lnTo>
                <a:lnTo>
                  <a:pt x="3571" y="294"/>
                </a:lnTo>
                <a:lnTo>
                  <a:pt x="3572" y="295"/>
                </a:lnTo>
                <a:lnTo>
                  <a:pt x="3572" y="295"/>
                </a:lnTo>
                <a:lnTo>
                  <a:pt x="3572" y="294"/>
                </a:lnTo>
                <a:lnTo>
                  <a:pt x="3573" y="293"/>
                </a:lnTo>
                <a:lnTo>
                  <a:pt x="3573" y="293"/>
                </a:lnTo>
                <a:lnTo>
                  <a:pt x="3574" y="294"/>
                </a:lnTo>
                <a:lnTo>
                  <a:pt x="3574" y="295"/>
                </a:lnTo>
                <a:lnTo>
                  <a:pt x="3574" y="294"/>
                </a:lnTo>
                <a:lnTo>
                  <a:pt x="3576" y="294"/>
                </a:lnTo>
                <a:lnTo>
                  <a:pt x="3576" y="293"/>
                </a:lnTo>
                <a:lnTo>
                  <a:pt x="3577" y="293"/>
                </a:lnTo>
                <a:lnTo>
                  <a:pt x="3577" y="293"/>
                </a:lnTo>
                <a:lnTo>
                  <a:pt x="3577" y="295"/>
                </a:lnTo>
                <a:lnTo>
                  <a:pt x="3578" y="295"/>
                </a:lnTo>
                <a:lnTo>
                  <a:pt x="3578" y="297"/>
                </a:lnTo>
                <a:lnTo>
                  <a:pt x="3579" y="298"/>
                </a:lnTo>
                <a:lnTo>
                  <a:pt x="3579" y="299"/>
                </a:lnTo>
                <a:lnTo>
                  <a:pt x="3579" y="299"/>
                </a:lnTo>
                <a:lnTo>
                  <a:pt x="3580" y="299"/>
                </a:lnTo>
                <a:lnTo>
                  <a:pt x="3580" y="299"/>
                </a:lnTo>
                <a:lnTo>
                  <a:pt x="3581" y="297"/>
                </a:lnTo>
                <a:lnTo>
                  <a:pt x="3581" y="295"/>
                </a:lnTo>
                <a:lnTo>
                  <a:pt x="3581" y="295"/>
                </a:lnTo>
                <a:lnTo>
                  <a:pt x="3582" y="294"/>
                </a:lnTo>
                <a:lnTo>
                  <a:pt x="3582" y="294"/>
                </a:lnTo>
                <a:lnTo>
                  <a:pt x="3583" y="294"/>
                </a:lnTo>
                <a:lnTo>
                  <a:pt x="3583" y="293"/>
                </a:lnTo>
                <a:lnTo>
                  <a:pt x="3585" y="293"/>
                </a:lnTo>
                <a:lnTo>
                  <a:pt x="3585" y="292"/>
                </a:lnTo>
                <a:lnTo>
                  <a:pt x="3585" y="292"/>
                </a:lnTo>
                <a:lnTo>
                  <a:pt x="3586" y="292"/>
                </a:lnTo>
                <a:lnTo>
                  <a:pt x="3586" y="292"/>
                </a:lnTo>
                <a:lnTo>
                  <a:pt x="3587" y="293"/>
                </a:lnTo>
                <a:lnTo>
                  <a:pt x="3587" y="295"/>
                </a:lnTo>
                <a:lnTo>
                  <a:pt x="3587" y="295"/>
                </a:lnTo>
                <a:lnTo>
                  <a:pt x="3588" y="297"/>
                </a:lnTo>
                <a:lnTo>
                  <a:pt x="3588" y="297"/>
                </a:lnTo>
                <a:lnTo>
                  <a:pt x="3589" y="295"/>
                </a:lnTo>
                <a:lnTo>
                  <a:pt x="3589" y="294"/>
                </a:lnTo>
                <a:lnTo>
                  <a:pt x="3589" y="294"/>
                </a:lnTo>
                <a:lnTo>
                  <a:pt x="3590" y="293"/>
                </a:lnTo>
                <a:lnTo>
                  <a:pt x="3590" y="294"/>
                </a:lnTo>
                <a:lnTo>
                  <a:pt x="3591" y="293"/>
                </a:lnTo>
                <a:lnTo>
                  <a:pt x="3591" y="293"/>
                </a:lnTo>
                <a:lnTo>
                  <a:pt x="3591" y="293"/>
                </a:lnTo>
                <a:lnTo>
                  <a:pt x="3592" y="292"/>
                </a:lnTo>
                <a:lnTo>
                  <a:pt x="3592" y="292"/>
                </a:lnTo>
                <a:lnTo>
                  <a:pt x="3594" y="291"/>
                </a:lnTo>
                <a:lnTo>
                  <a:pt x="3594" y="292"/>
                </a:lnTo>
                <a:lnTo>
                  <a:pt x="3594" y="292"/>
                </a:lnTo>
                <a:lnTo>
                  <a:pt x="3595" y="291"/>
                </a:lnTo>
                <a:lnTo>
                  <a:pt x="3595" y="291"/>
                </a:lnTo>
                <a:lnTo>
                  <a:pt x="3596" y="291"/>
                </a:lnTo>
                <a:lnTo>
                  <a:pt x="3596" y="292"/>
                </a:lnTo>
                <a:lnTo>
                  <a:pt x="3596" y="293"/>
                </a:lnTo>
                <a:lnTo>
                  <a:pt x="3597" y="293"/>
                </a:lnTo>
                <a:lnTo>
                  <a:pt x="3597" y="294"/>
                </a:lnTo>
                <a:lnTo>
                  <a:pt x="3598" y="295"/>
                </a:lnTo>
                <a:lnTo>
                  <a:pt x="3598" y="295"/>
                </a:lnTo>
                <a:lnTo>
                  <a:pt x="3599" y="295"/>
                </a:lnTo>
                <a:lnTo>
                  <a:pt x="3599" y="293"/>
                </a:lnTo>
                <a:lnTo>
                  <a:pt x="3599" y="292"/>
                </a:lnTo>
                <a:lnTo>
                  <a:pt x="3600" y="292"/>
                </a:lnTo>
                <a:lnTo>
                  <a:pt x="3600" y="291"/>
                </a:lnTo>
                <a:lnTo>
                  <a:pt x="3601" y="291"/>
                </a:lnTo>
                <a:lnTo>
                  <a:pt x="3601" y="291"/>
                </a:lnTo>
                <a:lnTo>
                  <a:pt x="3601" y="292"/>
                </a:lnTo>
                <a:lnTo>
                  <a:pt x="3603" y="292"/>
                </a:lnTo>
                <a:lnTo>
                  <a:pt x="3603" y="292"/>
                </a:lnTo>
                <a:lnTo>
                  <a:pt x="3604" y="292"/>
                </a:lnTo>
                <a:lnTo>
                  <a:pt x="3604" y="293"/>
                </a:lnTo>
                <a:lnTo>
                  <a:pt x="3604" y="293"/>
                </a:lnTo>
                <a:lnTo>
                  <a:pt x="3605" y="293"/>
                </a:lnTo>
                <a:lnTo>
                  <a:pt x="3605" y="292"/>
                </a:lnTo>
                <a:lnTo>
                  <a:pt x="3606" y="293"/>
                </a:lnTo>
                <a:lnTo>
                  <a:pt x="3606" y="292"/>
                </a:lnTo>
                <a:lnTo>
                  <a:pt x="3606" y="292"/>
                </a:lnTo>
                <a:lnTo>
                  <a:pt x="3607" y="292"/>
                </a:lnTo>
                <a:lnTo>
                  <a:pt x="3607" y="292"/>
                </a:lnTo>
                <a:lnTo>
                  <a:pt x="3608" y="292"/>
                </a:lnTo>
                <a:lnTo>
                  <a:pt x="3608" y="291"/>
                </a:lnTo>
                <a:lnTo>
                  <a:pt x="3608" y="291"/>
                </a:lnTo>
                <a:lnTo>
                  <a:pt x="3609" y="290"/>
                </a:lnTo>
                <a:lnTo>
                  <a:pt x="3609" y="291"/>
                </a:lnTo>
                <a:lnTo>
                  <a:pt x="3610" y="291"/>
                </a:lnTo>
                <a:lnTo>
                  <a:pt x="3610" y="290"/>
                </a:lnTo>
                <a:lnTo>
                  <a:pt x="3612" y="291"/>
                </a:lnTo>
                <a:lnTo>
                  <a:pt x="3612" y="291"/>
                </a:lnTo>
                <a:lnTo>
                  <a:pt x="3612" y="292"/>
                </a:lnTo>
                <a:lnTo>
                  <a:pt x="3613" y="293"/>
                </a:lnTo>
                <a:lnTo>
                  <a:pt x="3613" y="294"/>
                </a:lnTo>
                <a:lnTo>
                  <a:pt x="3614" y="294"/>
                </a:lnTo>
                <a:lnTo>
                  <a:pt x="3614" y="294"/>
                </a:lnTo>
                <a:lnTo>
                  <a:pt x="3614" y="295"/>
                </a:lnTo>
                <a:lnTo>
                  <a:pt x="3615" y="294"/>
                </a:lnTo>
                <a:lnTo>
                  <a:pt x="3615" y="294"/>
                </a:lnTo>
                <a:lnTo>
                  <a:pt x="3616" y="293"/>
                </a:lnTo>
                <a:lnTo>
                  <a:pt x="3616" y="292"/>
                </a:lnTo>
                <a:lnTo>
                  <a:pt x="3616" y="292"/>
                </a:lnTo>
                <a:lnTo>
                  <a:pt x="3617" y="292"/>
                </a:lnTo>
                <a:lnTo>
                  <a:pt x="3617" y="292"/>
                </a:lnTo>
                <a:lnTo>
                  <a:pt x="3618" y="291"/>
                </a:lnTo>
                <a:lnTo>
                  <a:pt x="3618" y="292"/>
                </a:lnTo>
                <a:lnTo>
                  <a:pt x="3618" y="292"/>
                </a:lnTo>
                <a:lnTo>
                  <a:pt x="3619" y="292"/>
                </a:lnTo>
                <a:lnTo>
                  <a:pt x="3619" y="292"/>
                </a:lnTo>
                <a:lnTo>
                  <a:pt x="3621" y="291"/>
                </a:lnTo>
                <a:lnTo>
                  <a:pt x="3621" y="292"/>
                </a:lnTo>
                <a:lnTo>
                  <a:pt x="3621" y="293"/>
                </a:lnTo>
                <a:lnTo>
                  <a:pt x="3622" y="293"/>
                </a:lnTo>
                <a:lnTo>
                  <a:pt x="3622" y="292"/>
                </a:lnTo>
                <a:lnTo>
                  <a:pt x="3623" y="292"/>
                </a:lnTo>
                <a:lnTo>
                  <a:pt x="3623" y="292"/>
                </a:lnTo>
                <a:lnTo>
                  <a:pt x="3623" y="292"/>
                </a:lnTo>
                <a:lnTo>
                  <a:pt x="3624" y="292"/>
                </a:lnTo>
                <a:lnTo>
                  <a:pt x="3624" y="293"/>
                </a:lnTo>
                <a:lnTo>
                  <a:pt x="3625" y="293"/>
                </a:lnTo>
                <a:lnTo>
                  <a:pt x="3625" y="293"/>
                </a:lnTo>
                <a:lnTo>
                  <a:pt x="3626" y="294"/>
                </a:lnTo>
                <a:lnTo>
                  <a:pt x="3626" y="293"/>
                </a:lnTo>
                <a:lnTo>
                  <a:pt x="3626" y="293"/>
                </a:lnTo>
                <a:lnTo>
                  <a:pt x="3627" y="293"/>
                </a:lnTo>
                <a:lnTo>
                  <a:pt x="3627" y="292"/>
                </a:lnTo>
                <a:lnTo>
                  <a:pt x="3628" y="293"/>
                </a:lnTo>
                <a:lnTo>
                  <a:pt x="3628" y="293"/>
                </a:lnTo>
                <a:lnTo>
                  <a:pt x="3628" y="293"/>
                </a:lnTo>
                <a:lnTo>
                  <a:pt x="3630" y="294"/>
                </a:lnTo>
                <a:lnTo>
                  <a:pt x="3630" y="295"/>
                </a:lnTo>
                <a:lnTo>
                  <a:pt x="3631" y="294"/>
                </a:lnTo>
                <a:lnTo>
                  <a:pt x="3631" y="298"/>
                </a:lnTo>
                <a:lnTo>
                  <a:pt x="3631" y="298"/>
                </a:lnTo>
                <a:lnTo>
                  <a:pt x="3632" y="297"/>
                </a:lnTo>
                <a:lnTo>
                  <a:pt x="3632" y="297"/>
                </a:lnTo>
                <a:lnTo>
                  <a:pt x="3633" y="295"/>
                </a:lnTo>
                <a:lnTo>
                  <a:pt x="3633" y="294"/>
                </a:lnTo>
                <a:lnTo>
                  <a:pt x="3633" y="294"/>
                </a:lnTo>
                <a:lnTo>
                  <a:pt x="3634" y="294"/>
                </a:lnTo>
                <a:lnTo>
                  <a:pt x="3634" y="295"/>
                </a:lnTo>
                <a:lnTo>
                  <a:pt x="3635" y="295"/>
                </a:lnTo>
                <a:lnTo>
                  <a:pt x="3635" y="295"/>
                </a:lnTo>
                <a:lnTo>
                  <a:pt x="3635" y="294"/>
                </a:lnTo>
                <a:lnTo>
                  <a:pt x="3636" y="295"/>
                </a:lnTo>
                <a:lnTo>
                  <a:pt x="3636" y="294"/>
                </a:lnTo>
                <a:lnTo>
                  <a:pt x="3637" y="293"/>
                </a:lnTo>
                <a:lnTo>
                  <a:pt x="3637" y="292"/>
                </a:lnTo>
                <a:lnTo>
                  <a:pt x="3637" y="293"/>
                </a:lnTo>
                <a:lnTo>
                  <a:pt x="3639" y="293"/>
                </a:lnTo>
                <a:lnTo>
                  <a:pt x="3639" y="293"/>
                </a:lnTo>
                <a:lnTo>
                  <a:pt x="3640" y="293"/>
                </a:lnTo>
                <a:lnTo>
                  <a:pt x="3640" y="292"/>
                </a:lnTo>
                <a:lnTo>
                  <a:pt x="3641" y="292"/>
                </a:lnTo>
                <a:lnTo>
                  <a:pt x="3641" y="292"/>
                </a:lnTo>
                <a:lnTo>
                  <a:pt x="3641" y="292"/>
                </a:lnTo>
                <a:lnTo>
                  <a:pt x="3642" y="292"/>
                </a:lnTo>
                <a:lnTo>
                  <a:pt x="3642" y="292"/>
                </a:lnTo>
                <a:lnTo>
                  <a:pt x="3643" y="292"/>
                </a:lnTo>
                <a:lnTo>
                  <a:pt x="3643" y="291"/>
                </a:lnTo>
                <a:lnTo>
                  <a:pt x="3643" y="290"/>
                </a:lnTo>
                <a:lnTo>
                  <a:pt x="3644" y="290"/>
                </a:lnTo>
                <a:lnTo>
                  <a:pt x="3644" y="290"/>
                </a:lnTo>
                <a:lnTo>
                  <a:pt x="3645" y="290"/>
                </a:lnTo>
                <a:lnTo>
                  <a:pt x="3645" y="290"/>
                </a:lnTo>
                <a:lnTo>
                  <a:pt x="3645" y="291"/>
                </a:lnTo>
                <a:lnTo>
                  <a:pt x="3646" y="291"/>
                </a:lnTo>
                <a:lnTo>
                  <a:pt x="3646" y="291"/>
                </a:lnTo>
                <a:lnTo>
                  <a:pt x="3648" y="293"/>
                </a:lnTo>
                <a:lnTo>
                  <a:pt x="3648" y="292"/>
                </a:lnTo>
                <a:lnTo>
                  <a:pt x="3648" y="292"/>
                </a:lnTo>
                <a:lnTo>
                  <a:pt x="3649" y="292"/>
                </a:lnTo>
                <a:lnTo>
                  <a:pt x="3649" y="293"/>
                </a:lnTo>
                <a:lnTo>
                  <a:pt x="3650" y="293"/>
                </a:lnTo>
                <a:lnTo>
                  <a:pt x="3650" y="294"/>
                </a:lnTo>
                <a:lnTo>
                  <a:pt x="3650" y="294"/>
                </a:lnTo>
                <a:lnTo>
                  <a:pt x="3651" y="293"/>
                </a:lnTo>
                <a:lnTo>
                  <a:pt x="3651" y="293"/>
                </a:lnTo>
                <a:lnTo>
                  <a:pt x="3652" y="295"/>
                </a:lnTo>
                <a:lnTo>
                  <a:pt x="3652" y="295"/>
                </a:lnTo>
                <a:lnTo>
                  <a:pt x="3652" y="298"/>
                </a:lnTo>
                <a:lnTo>
                  <a:pt x="3653" y="298"/>
                </a:lnTo>
                <a:lnTo>
                  <a:pt x="3653" y="298"/>
                </a:lnTo>
                <a:lnTo>
                  <a:pt x="3654" y="298"/>
                </a:lnTo>
                <a:lnTo>
                  <a:pt x="3654" y="298"/>
                </a:lnTo>
                <a:lnTo>
                  <a:pt x="3655" y="299"/>
                </a:lnTo>
                <a:lnTo>
                  <a:pt x="3655" y="298"/>
                </a:lnTo>
                <a:lnTo>
                  <a:pt x="3655" y="298"/>
                </a:lnTo>
                <a:lnTo>
                  <a:pt x="3657" y="297"/>
                </a:lnTo>
                <a:lnTo>
                  <a:pt x="3657" y="285"/>
                </a:lnTo>
                <a:lnTo>
                  <a:pt x="3658" y="281"/>
                </a:lnTo>
                <a:lnTo>
                  <a:pt x="3658" y="279"/>
                </a:lnTo>
                <a:lnTo>
                  <a:pt x="3658" y="277"/>
                </a:lnTo>
                <a:lnTo>
                  <a:pt x="3659" y="279"/>
                </a:lnTo>
                <a:lnTo>
                  <a:pt x="3659" y="279"/>
                </a:lnTo>
                <a:lnTo>
                  <a:pt x="3660" y="280"/>
                </a:lnTo>
                <a:lnTo>
                  <a:pt x="3660" y="279"/>
                </a:lnTo>
                <a:lnTo>
                  <a:pt x="3660" y="275"/>
                </a:lnTo>
                <a:lnTo>
                  <a:pt x="3661" y="273"/>
                </a:lnTo>
                <a:lnTo>
                  <a:pt x="3661" y="272"/>
                </a:lnTo>
                <a:lnTo>
                  <a:pt x="3662" y="267"/>
                </a:lnTo>
                <a:lnTo>
                  <a:pt x="3662" y="265"/>
                </a:lnTo>
                <a:lnTo>
                  <a:pt x="3662" y="261"/>
                </a:lnTo>
                <a:lnTo>
                  <a:pt x="3663" y="257"/>
                </a:lnTo>
                <a:lnTo>
                  <a:pt x="3663" y="254"/>
                </a:lnTo>
                <a:lnTo>
                  <a:pt x="3664" y="249"/>
                </a:lnTo>
                <a:lnTo>
                  <a:pt x="3664" y="247"/>
                </a:lnTo>
                <a:lnTo>
                  <a:pt x="3664" y="245"/>
                </a:lnTo>
                <a:lnTo>
                  <a:pt x="3666" y="241"/>
                </a:lnTo>
                <a:lnTo>
                  <a:pt x="3666" y="238"/>
                </a:lnTo>
                <a:lnTo>
                  <a:pt x="3667" y="235"/>
                </a:lnTo>
                <a:lnTo>
                  <a:pt x="3667" y="232"/>
                </a:lnTo>
                <a:lnTo>
                  <a:pt x="3668" y="229"/>
                </a:lnTo>
                <a:lnTo>
                  <a:pt x="3668" y="226"/>
                </a:lnTo>
                <a:lnTo>
                  <a:pt x="3668" y="223"/>
                </a:lnTo>
                <a:lnTo>
                  <a:pt x="3669" y="221"/>
                </a:lnTo>
                <a:lnTo>
                  <a:pt x="3669" y="219"/>
                </a:lnTo>
                <a:lnTo>
                  <a:pt x="3670" y="217"/>
                </a:lnTo>
                <a:lnTo>
                  <a:pt x="3670" y="215"/>
                </a:lnTo>
                <a:lnTo>
                  <a:pt x="3670" y="212"/>
                </a:lnTo>
                <a:lnTo>
                  <a:pt x="3671" y="211"/>
                </a:lnTo>
                <a:lnTo>
                  <a:pt x="3671" y="208"/>
                </a:lnTo>
                <a:lnTo>
                  <a:pt x="3672" y="206"/>
                </a:lnTo>
                <a:lnTo>
                  <a:pt x="3672" y="204"/>
                </a:lnTo>
                <a:lnTo>
                  <a:pt x="3672" y="202"/>
                </a:lnTo>
                <a:lnTo>
                  <a:pt x="3673" y="200"/>
                </a:lnTo>
                <a:lnTo>
                  <a:pt x="3673" y="198"/>
                </a:lnTo>
                <a:lnTo>
                  <a:pt x="3675" y="195"/>
                </a:lnTo>
                <a:lnTo>
                  <a:pt x="3675" y="193"/>
                </a:lnTo>
                <a:lnTo>
                  <a:pt x="3675" y="191"/>
                </a:lnTo>
                <a:lnTo>
                  <a:pt x="3676" y="190"/>
                </a:lnTo>
                <a:lnTo>
                  <a:pt x="3676" y="188"/>
                </a:lnTo>
                <a:lnTo>
                  <a:pt x="3677" y="184"/>
                </a:lnTo>
                <a:lnTo>
                  <a:pt x="3677" y="182"/>
                </a:lnTo>
                <a:lnTo>
                  <a:pt x="3677" y="181"/>
                </a:lnTo>
                <a:lnTo>
                  <a:pt x="3678" y="180"/>
                </a:lnTo>
                <a:lnTo>
                  <a:pt x="3678" y="179"/>
                </a:lnTo>
                <a:lnTo>
                  <a:pt x="3679" y="177"/>
                </a:lnTo>
                <a:lnTo>
                  <a:pt x="3679" y="176"/>
                </a:lnTo>
                <a:lnTo>
                  <a:pt x="3679" y="174"/>
                </a:lnTo>
                <a:lnTo>
                  <a:pt x="3680" y="171"/>
                </a:lnTo>
                <a:lnTo>
                  <a:pt x="3680" y="170"/>
                </a:lnTo>
                <a:lnTo>
                  <a:pt x="3681" y="168"/>
                </a:lnTo>
                <a:lnTo>
                  <a:pt x="3681" y="166"/>
                </a:lnTo>
                <a:lnTo>
                  <a:pt x="3682" y="164"/>
                </a:lnTo>
                <a:lnTo>
                  <a:pt x="3682" y="163"/>
                </a:lnTo>
                <a:lnTo>
                  <a:pt x="3682" y="162"/>
                </a:lnTo>
                <a:lnTo>
                  <a:pt x="3684" y="159"/>
                </a:lnTo>
                <a:lnTo>
                  <a:pt x="3684" y="159"/>
                </a:lnTo>
                <a:lnTo>
                  <a:pt x="3685" y="157"/>
                </a:lnTo>
                <a:lnTo>
                  <a:pt x="3685" y="155"/>
                </a:lnTo>
                <a:lnTo>
                  <a:pt x="3685" y="154"/>
                </a:lnTo>
                <a:lnTo>
                  <a:pt x="3686" y="153"/>
                </a:lnTo>
                <a:lnTo>
                  <a:pt x="3686" y="152"/>
                </a:lnTo>
                <a:lnTo>
                  <a:pt x="3687" y="150"/>
                </a:lnTo>
                <a:lnTo>
                  <a:pt x="3687" y="148"/>
                </a:lnTo>
                <a:lnTo>
                  <a:pt x="3687" y="147"/>
                </a:lnTo>
                <a:lnTo>
                  <a:pt x="3688" y="146"/>
                </a:lnTo>
                <a:lnTo>
                  <a:pt x="3688" y="146"/>
                </a:lnTo>
                <a:lnTo>
                  <a:pt x="3689" y="145"/>
                </a:lnTo>
                <a:lnTo>
                  <a:pt x="3689" y="144"/>
                </a:lnTo>
                <a:lnTo>
                  <a:pt x="3689" y="143"/>
                </a:lnTo>
                <a:lnTo>
                  <a:pt x="3690" y="140"/>
                </a:lnTo>
                <a:lnTo>
                  <a:pt x="3690" y="138"/>
                </a:lnTo>
                <a:lnTo>
                  <a:pt x="3691" y="136"/>
                </a:lnTo>
                <a:lnTo>
                  <a:pt x="3691" y="135"/>
                </a:lnTo>
                <a:lnTo>
                  <a:pt x="3691" y="132"/>
                </a:lnTo>
                <a:lnTo>
                  <a:pt x="3693" y="131"/>
                </a:lnTo>
                <a:lnTo>
                  <a:pt x="3693" y="128"/>
                </a:lnTo>
                <a:lnTo>
                  <a:pt x="3694" y="127"/>
                </a:lnTo>
                <a:lnTo>
                  <a:pt x="3694" y="126"/>
                </a:lnTo>
                <a:lnTo>
                  <a:pt x="3694" y="125"/>
                </a:lnTo>
                <a:lnTo>
                  <a:pt x="3695" y="121"/>
                </a:lnTo>
                <a:lnTo>
                  <a:pt x="3695" y="120"/>
                </a:lnTo>
                <a:lnTo>
                  <a:pt x="3696" y="118"/>
                </a:lnTo>
                <a:lnTo>
                  <a:pt x="3696" y="118"/>
                </a:lnTo>
                <a:lnTo>
                  <a:pt x="3697" y="117"/>
                </a:lnTo>
                <a:lnTo>
                  <a:pt x="3697" y="117"/>
                </a:lnTo>
                <a:lnTo>
                  <a:pt x="3697" y="114"/>
                </a:lnTo>
                <a:lnTo>
                  <a:pt x="3698" y="113"/>
                </a:lnTo>
                <a:lnTo>
                  <a:pt x="3698" y="112"/>
                </a:lnTo>
                <a:lnTo>
                  <a:pt x="3699" y="111"/>
                </a:lnTo>
                <a:lnTo>
                  <a:pt x="3699" y="109"/>
                </a:lnTo>
                <a:lnTo>
                  <a:pt x="3699" y="108"/>
                </a:lnTo>
                <a:lnTo>
                  <a:pt x="3700" y="106"/>
                </a:lnTo>
                <a:lnTo>
                  <a:pt x="3700" y="104"/>
                </a:lnTo>
                <a:lnTo>
                  <a:pt x="3702" y="103"/>
                </a:lnTo>
                <a:lnTo>
                  <a:pt x="3702" y="102"/>
                </a:lnTo>
                <a:lnTo>
                  <a:pt x="3702" y="101"/>
                </a:lnTo>
                <a:lnTo>
                  <a:pt x="3703" y="99"/>
                </a:lnTo>
                <a:lnTo>
                  <a:pt x="3703" y="97"/>
                </a:lnTo>
                <a:lnTo>
                  <a:pt x="3704" y="95"/>
                </a:lnTo>
                <a:lnTo>
                  <a:pt x="3704" y="94"/>
                </a:lnTo>
                <a:lnTo>
                  <a:pt x="3704" y="93"/>
                </a:lnTo>
                <a:lnTo>
                  <a:pt x="3705" y="92"/>
                </a:lnTo>
                <a:lnTo>
                  <a:pt x="3705" y="92"/>
                </a:lnTo>
                <a:lnTo>
                  <a:pt x="3706" y="91"/>
                </a:lnTo>
                <a:lnTo>
                  <a:pt x="3706" y="91"/>
                </a:lnTo>
                <a:lnTo>
                  <a:pt x="3706" y="90"/>
                </a:lnTo>
                <a:lnTo>
                  <a:pt x="3707" y="90"/>
                </a:lnTo>
                <a:lnTo>
                  <a:pt x="3707" y="91"/>
                </a:lnTo>
                <a:lnTo>
                  <a:pt x="3708" y="90"/>
                </a:lnTo>
                <a:lnTo>
                  <a:pt x="3708" y="88"/>
                </a:lnTo>
                <a:lnTo>
                  <a:pt x="3708" y="88"/>
                </a:lnTo>
                <a:lnTo>
                  <a:pt x="3709" y="86"/>
                </a:lnTo>
                <a:lnTo>
                  <a:pt x="3709" y="85"/>
                </a:lnTo>
                <a:lnTo>
                  <a:pt x="3710" y="84"/>
                </a:lnTo>
                <a:lnTo>
                  <a:pt x="3710" y="81"/>
                </a:lnTo>
                <a:lnTo>
                  <a:pt x="3712" y="80"/>
                </a:lnTo>
                <a:lnTo>
                  <a:pt x="3712" y="80"/>
                </a:lnTo>
                <a:lnTo>
                  <a:pt x="3712" y="79"/>
                </a:lnTo>
                <a:lnTo>
                  <a:pt x="3713" y="79"/>
                </a:lnTo>
                <a:lnTo>
                  <a:pt x="3713" y="77"/>
                </a:lnTo>
                <a:lnTo>
                  <a:pt x="3714" y="77"/>
                </a:lnTo>
                <a:lnTo>
                  <a:pt x="3714" y="76"/>
                </a:lnTo>
                <a:lnTo>
                  <a:pt x="3714" y="75"/>
                </a:lnTo>
                <a:lnTo>
                  <a:pt x="3715" y="74"/>
                </a:lnTo>
                <a:lnTo>
                  <a:pt x="3715" y="73"/>
                </a:lnTo>
                <a:lnTo>
                  <a:pt x="3716" y="72"/>
                </a:lnTo>
                <a:lnTo>
                  <a:pt x="3716" y="72"/>
                </a:lnTo>
                <a:lnTo>
                  <a:pt x="3716" y="70"/>
                </a:lnTo>
                <a:lnTo>
                  <a:pt x="3717" y="70"/>
                </a:lnTo>
                <a:lnTo>
                  <a:pt x="3717" y="68"/>
                </a:lnTo>
                <a:lnTo>
                  <a:pt x="3718" y="68"/>
                </a:lnTo>
                <a:lnTo>
                  <a:pt x="3718" y="68"/>
                </a:lnTo>
                <a:lnTo>
                  <a:pt x="3718" y="66"/>
                </a:lnTo>
                <a:lnTo>
                  <a:pt x="3719" y="65"/>
                </a:lnTo>
                <a:lnTo>
                  <a:pt x="3719" y="63"/>
                </a:lnTo>
                <a:lnTo>
                  <a:pt x="3721" y="63"/>
                </a:lnTo>
                <a:lnTo>
                  <a:pt x="3721" y="62"/>
                </a:lnTo>
                <a:lnTo>
                  <a:pt x="3721" y="62"/>
                </a:lnTo>
                <a:lnTo>
                  <a:pt x="3722" y="61"/>
                </a:lnTo>
                <a:lnTo>
                  <a:pt x="3722" y="61"/>
                </a:lnTo>
                <a:lnTo>
                  <a:pt x="3723" y="59"/>
                </a:lnTo>
                <a:lnTo>
                  <a:pt x="3723" y="59"/>
                </a:lnTo>
                <a:lnTo>
                  <a:pt x="3723" y="58"/>
                </a:lnTo>
                <a:lnTo>
                  <a:pt x="3724" y="57"/>
                </a:lnTo>
                <a:lnTo>
                  <a:pt x="3724" y="56"/>
                </a:lnTo>
                <a:lnTo>
                  <a:pt x="3725" y="54"/>
                </a:lnTo>
                <a:lnTo>
                  <a:pt x="3725" y="54"/>
                </a:lnTo>
                <a:lnTo>
                  <a:pt x="3726" y="52"/>
                </a:lnTo>
                <a:lnTo>
                  <a:pt x="3726" y="50"/>
                </a:lnTo>
                <a:lnTo>
                  <a:pt x="3726" y="50"/>
                </a:lnTo>
                <a:lnTo>
                  <a:pt x="3727" y="49"/>
                </a:lnTo>
                <a:lnTo>
                  <a:pt x="3727" y="49"/>
                </a:lnTo>
                <a:lnTo>
                  <a:pt x="3728" y="48"/>
                </a:lnTo>
                <a:lnTo>
                  <a:pt x="3728" y="48"/>
                </a:lnTo>
                <a:lnTo>
                  <a:pt x="3728" y="48"/>
                </a:lnTo>
                <a:lnTo>
                  <a:pt x="3730" y="47"/>
                </a:lnTo>
                <a:lnTo>
                  <a:pt x="3730" y="47"/>
                </a:lnTo>
                <a:lnTo>
                  <a:pt x="3731" y="47"/>
                </a:lnTo>
                <a:lnTo>
                  <a:pt x="3731" y="46"/>
                </a:lnTo>
                <a:lnTo>
                  <a:pt x="3731" y="46"/>
                </a:lnTo>
                <a:lnTo>
                  <a:pt x="3732" y="45"/>
                </a:lnTo>
                <a:lnTo>
                  <a:pt x="3732" y="43"/>
                </a:lnTo>
                <a:lnTo>
                  <a:pt x="3733" y="43"/>
                </a:lnTo>
                <a:lnTo>
                  <a:pt x="3733" y="41"/>
                </a:lnTo>
                <a:lnTo>
                  <a:pt x="3733" y="43"/>
                </a:lnTo>
                <a:lnTo>
                  <a:pt x="3734" y="41"/>
                </a:lnTo>
                <a:lnTo>
                  <a:pt x="3734" y="41"/>
                </a:lnTo>
                <a:lnTo>
                  <a:pt x="3735" y="39"/>
                </a:lnTo>
                <a:lnTo>
                  <a:pt x="3735" y="38"/>
                </a:lnTo>
                <a:lnTo>
                  <a:pt x="3735" y="36"/>
                </a:lnTo>
                <a:lnTo>
                  <a:pt x="3736" y="35"/>
                </a:lnTo>
                <a:lnTo>
                  <a:pt x="3736" y="35"/>
                </a:lnTo>
                <a:lnTo>
                  <a:pt x="3737" y="34"/>
                </a:lnTo>
                <a:lnTo>
                  <a:pt x="3737" y="32"/>
                </a:lnTo>
                <a:lnTo>
                  <a:pt x="3739" y="34"/>
                </a:lnTo>
                <a:lnTo>
                  <a:pt x="3739" y="34"/>
                </a:lnTo>
                <a:lnTo>
                  <a:pt x="3739" y="32"/>
                </a:lnTo>
                <a:lnTo>
                  <a:pt x="3740" y="32"/>
                </a:lnTo>
                <a:lnTo>
                  <a:pt x="3740" y="31"/>
                </a:lnTo>
                <a:lnTo>
                  <a:pt x="3741" y="30"/>
                </a:lnTo>
                <a:lnTo>
                  <a:pt x="3741" y="31"/>
                </a:lnTo>
                <a:lnTo>
                  <a:pt x="3741" y="29"/>
                </a:lnTo>
                <a:lnTo>
                  <a:pt x="3742" y="30"/>
                </a:lnTo>
                <a:lnTo>
                  <a:pt x="3742" y="29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6273800" y="3429000"/>
            <a:ext cx="3130550" cy="95250"/>
          </a:xfrm>
          <a:custGeom>
            <a:avLst/>
            <a:gdLst>
              <a:gd name="T0" fmla="*/ 30 w 1972"/>
              <a:gd name="T1" fmla="*/ 26 h 60"/>
              <a:gd name="T2" fmla="*/ 62 w 1972"/>
              <a:gd name="T3" fmla="*/ 10 h 60"/>
              <a:gd name="T4" fmla="*/ 93 w 1972"/>
              <a:gd name="T5" fmla="*/ 2 h 60"/>
              <a:gd name="T6" fmla="*/ 124 w 1972"/>
              <a:gd name="T7" fmla="*/ 9 h 60"/>
              <a:gd name="T8" fmla="*/ 155 w 1972"/>
              <a:gd name="T9" fmla="*/ 8 h 60"/>
              <a:gd name="T10" fmla="*/ 187 w 1972"/>
              <a:gd name="T11" fmla="*/ 15 h 60"/>
              <a:gd name="T12" fmla="*/ 217 w 1972"/>
              <a:gd name="T13" fmla="*/ 18 h 60"/>
              <a:gd name="T14" fmla="*/ 249 w 1972"/>
              <a:gd name="T15" fmla="*/ 25 h 60"/>
              <a:gd name="T16" fmla="*/ 280 w 1972"/>
              <a:gd name="T17" fmla="*/ 30 h 60"/>
              <a:gd name="T18" fmla="*/ 310 w 1972"/>
              <a:gd name="T19" fmla="*/ 35 h 60"/>
              <a:gd name="T20" fmla="*/ 342 w 1972"/>
              <a:gd name="T21" fmla="*/ 36 h 60"/>
              <a:gd name="T22" fmla="*/ 372 w 1972"/>
              <a:gd name="T23" fmla="*/ 45 h 60"/>
              <a:gd name="T24" fmla="*/ 404 w 1972"/>
              <a:gd name="T25" fmla="*/ 42 h 60"/>
              <a:gd name="T26" fmla="*/ 435 w 1972"/>
              <a:gd name="T27" fmla="*/ 35 h 60"/>
              <a:gd name="T28" fmla="*/ 466 w 1972"/>
              <a:gd name="T29" fmla="*/ 45 h 60"/>
              <a:gd name="T30" fmla="*/ 497 w 1972"/>
              <a:gd name="T31" fmla="*/ 45 h 60"/>
              <a:gd name="T32" fmla="*/ 529 w 1972"/>
              <a:gd name="T33" fmla="*/ 38 h 60"/>
              <a:gd name="T34" fmla="*/ 559 w 1972"/>
              <a:gd name="T35" fmla="*/ 38 h 60"/>
              <a:gd name="T36" fmla="*/ 590 w 1972"/>
              <a:gd name="T37" fmla="*/ 45 h 60"/>
              <a:gd name="T38" fmla="*/ 622 w 1972"/>
              <a:gd name="T39" fmla="*/ 43 h 60"/>
              <a:gd name="T40" fmla="*/ 652 w 1972"/>
              <a:gd name="T41" fmla="*/ 42 h 60"/>
              <a:gd name="T42" fmla="*/ 684 w 1972"/>
              <a:gd name="T43" fmla="*/ 45 h 60"/>
              <a:gd name="T44" fmla="*/ 714 w 1972"/>
              <a:gd name="T45" fmla="*/ 42 h 60"/>
              <a:gd name="T46" fmla="*/ 746 w 1972"/>
              <a:gd name="T47" fmla="*/ 44 h 60"/>
              <a:gd name="T48" fmla="*/ 777 w 1972"/>
              <a:gd name="T49" fmla="*/ 42 h 60"/>
              <a:gd name="T50" fmla="*/ 807 w 1972"/>
              <a:gd name="T51" fmla="*/ 46 h 60"/>
              <a:gd name="T52" fmla="*/ 839 w 1972"/>
              <a:gd name="T53" fmla="*/ 49 h 60"/>
              <a:gd name="T54" fmla="*/ 870 w 1972"/>
              <a:gd name="T55" fmla="*/ 46 h 60"/>
              <a:gd name="T56" fmla="*/ 901 w 1972"/>
              <a:gd name="T57" fmla="*/ 48 h 60"/>
              <a:gd name="T58" fmla="*/ 932 w 1972"/>
              <a:gd name="T59" fmla="*/ 48 h 60"/>
              <a:gd name="T60" fmla="*/ 964 w 1972"/>
              <a:gd name="T61" fmla="*/ 49 h 60"/>
              <a:gd name="T62" fmla="*/ 994 w 1972"/>
              <a:gd name="T63" fmla="*/ 46 h 60"/>
              <a:gd name="T64" fmla="*/ 1026 w 1972"/>
              <a:gd name="T65" fmla="*/ 51 h 60"/>
              <a:gd name="T66" fmla="*/ 1057 w 1972"/>
              <a:gd name="T67" fmla="*/ 47 h 60"/>
              <a:gd name="T68" fmla="*/ 1087 w 1972"/>
              <a:gd name="T69" fmla="*/ 47 h 60"/>
              <a:gd name="T70" fmla="*/ 1119 w 1972"/>
              <a:gd name="T71" fmla="*/ 44 h 60"/>
              <a:gd name="T72" fmla="*/ 1149 w 1972"/>
              <a:gd name="T73" fmla="*/ 37 h 60"/>
              <a:gd name="T74" fmla="*/ 1181 w 1972"/>
              <a:gd name="T75" fmla="*/ 47 h 60"/>
              <a:gd name="T76" fmla="*/ 1212 w 1972"/>
              <a:gd name="T77" fmla="*/ 49 h 60"/>
              <a:gd name="T78" fmla="*/ 1243 w 1972"/>
              <a:gd name="T79" fmla="*/ 40 h 60"/>
              <a:gd name="T80" fmla="*/ 1274 w 1972"/>
              <a:gd name="T81" fmla="*/ 42 h 60"/>
              <a:gd name="T82" fmla="*/ 1306 w 1972"/>
              <a:gd name="T83" fmla="*/ 45 h 60"/>
              <a:gd name="T84" fmla="*/ 1336 w 1972"/>
              <a:gd name="T85" fmla="*/ 44 h 60"/>
              <a:gd name="T86" fmla="*/ 1367 w 1972"/>
              <a:gd name="T87" fmla="*/ 45 h 60"/>
              <a:gd name="T88" fmla="*/ 1399 w 1972"/>
              <a:gd name="T89" fmla="*/ 47 h 60"/>
              <a:gd name="T90" fmla="*/ 1429 w 1972"/>
              <a:gd name="T91" fmla="*/ 42 h 60"/>
              <a:gd name="T92" fmla="*/ 1461 w 1972"/>
              <a:gd name="T93" fmla="*/ 43 h 60"/>
              <a:gd name="T94" fmla="*/ 1492 w 1972"/>
              <a:gd name="T95" fmla="*/ 45 h 60"/>
              <a:gd name="T96" fmla="*/ 1523 w 1972"/>
              <a:gd name="T97" fmla="*/ 56 h 60"/>
              <a:gd name="T98" fmla="*/ 1554 w 1972"/>
              <a:gd name="T99" fmla="*/ 51 h 60"/>
              <a:gd name="T100" fmla="*/ 1584 w 1972"/>
              <a:gd name="T101" fmla="*/ 54 h 60"/>
              <a:gd name="T102" fmla="*/ 1616 w 1972"/>
              <a:gd name="T103" fmla="*/ 52 h 60"/>
              <a:gd name="T104" fmla="*/ 1647 w 1972"/>
              <a:gd name="T105" fmla="*/ 49 h 60"/>
              <a:gd name="T106" fmla="*/ 1678 w 1972"/>
              <a:gd name="T107" fmla="*/ 54 h 60"/>
              <a:gd name="T108" fmla="*/ 1709 w 1972"/>
              <a:gd name="T109" fmla="*/ 46 h 60"/>
              <a:gd name="T110" fmla="*/ 1741 w 1972"/>
              <a:gd name="T111" fmla="*/ 46 h 60"/>
              <a:gd name="T112" fmla="*/ 1771 w 1972"/>
              <a:gd name="T113" fmla="*/ 49 h 60"/>
              <a:gd name="T114" fmla="*/ 1803 w 1972"/>
              <a:gd name="T115" fmla="*/ 38 h 60"/>
              <a:gd name="T116" fmla="*/ 1834 w 1972"/>
              <a:gd name="T117" fmla="*/ 43 h 60"/>
              <a:gd name="T118" fmla="*/ 1864 w 1972"/>
              <a:gd name="T119" fmla="*/ 38 h 60"/>
              <a:gd name="T120" fmla="*/ 1896 w 1972"/>
              <a:gd name="T121" fmla="*/ 38 h 60"/>
              <a:gd name="T122" fmla="*/ 1926 w 1972"/>
              <a:gd name="T123" fmla="*/ 42 h 60"/>
              <a:gd name="T124" fmla="*/ 1958 w 1972"/>
              <a:gd name="T1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60">
                <a:moveTo>
                  <a:pt x="0" y="55"/>
                </a:moveTo>
                <a:lnTo>
                  <a:pt x="1" y="55"/>
                </a:lnTo>
                <a:lnTo>
                  <a:pt x="1" y="56"/>
                </a:lnTo>
                <a:lnTo>
                  <a:pt x="1" y="55"/>
                </a:lnTo>
                <a:lnTo>
                  <a:pt x="2" y="56"/>
                </a:lnTo>
                <a:lnTo>
                  <a:pt x="2" y="55"/>
                </a:lnTo>
                <a:lnTo>
                  <a:pt x="3" y="55"/>
                </a:lnTo>
                <a:lnTo>
                  <a:pt x="3" y="55"/>
                </a:lnTo>
                <a:lnTo>
                  <a:pt x="3" y="54"/>
                </a:lnTo>
                <a:lnTo>
                  <a:pt x="4" y="52"/>
                </a:lnTo>
                <a:lnTo>
                  <a:pt x="4" y="53"/>
                </a:lnTo>
                <a:lnTo>
                  <a:pt x="6" y="52"/>
                </a:lnTo>
                <a:lnTo>
                  <a:pt x="6" y="52"/>
                </a:lnTo>
                <a:lnTo>
                  <a:pt x="6" y="51"/>
                </a:lnTo>
                <a:lnTo>
                  <a:pt x="7" y="49"/>
                </a:lnTo>
                <a:lnTo>
                  <a:pt x="7" y="48"/>
                </a:lnTo>
                <a:lnTo>
                  <a:pt x="8" y="48"/>
                </a:lnTo>
                <a:lnTo>
                  <a:pt x="8" y="48"/>
                </a:lnTo>
                <a:lnTo>
                  <a:pt x="8" y="47"/>
                </a:lnTo>
                <a:lnTo>
                  <a:pt x="9" y="47"/>
                </a:lnTo>
                <a:lnTo>
                  <a:pt x="9" y="45"/>
                </a:lnTo>
                <a:lnTo>
                  <a:pt x="10" y="44"/>
                </a:lnTo>
                <a:lnTo>
                  <a:pt x="10" y="43"/>
                </a:lnTo>
                <a:lnTo>
                  <a:pt x="11" y="40"/>
                </a:lnTo>
                <a:lnTo>
                  <a:pt x="11" y="42"/>
                </a:lnTo>
                <a:lnTo>
                  <a:pt x="11" y="42"/>
                </a:lnTo>
                <a:lnTo>
                  <a:pt x="12" y="43"/>
                </a:lnTo>
                <a:lnTo>
                  <a:pt x="12" y="42"/>
                </a:lnTo>
                <a:lnTo>
                  <a:pt x="13" y="40"/>
                </a:lnTo>
                <a:lnTo>
                  <a:pt x="13" y="40"/>
                </a:lnTo>
                <a:lnTo>
                  <a:pt x="13" y="38"/>
                </a:lnTo>
                <a:lnTo>
                  <a:pt x="15" y="37"/>
                </a:lnTo>
                <a:lnTo>
                  <a:pt x="15" y="36"/>
                </a:lnTo>
                <a:lnTo>
                  <a:pt x="16" y="36"/>
                </a:lnTo>
                <a:lnTo>
                  <a:pt x="16" y="36"/>
                </a:lnTo>
                <a:lnTo>
                  <a:pt x="16" y="35"/>
                </a:lnTo>
                <a:lnTo>
                  <a:pt x="17" y="34"/>
                </a:lnTo>
                <a:lnTo>
                  <a:pt x="17" y="34"/>
                </a:lnTo>
                <a:lnTo>
                  <a:pt x="18" y="35"/>
                </a:lnTo>
                <a:lnTo>
                  <a:pt x="18" y="36"/>
                </a:lnTo>
                <a:lnTo>
                  <a:pt x="18" y="35"/>
                </a:lnTo>
                <a:lnTo>
                  <a:pt x="19" y="34"/>
                </a:lnTo>
                <a:lnTo>
                  <a:pt x="19" y="33"/>
                </a:lnTo>
                <a:lnTo>
                  <a:pt x="20" y="33"/>
                </a:lnTo>
                <a:lnTo>
                  <a:pt x="20" y="31"/>
                </a:lnTo>
                <a:lnTo>
                  <a:pt x="20" y="31"/>
                </a:lnTo>
                <a:lnTo>
                  <a:pt x="21" y="33"/>
                </a:lnTo>
                <a:lnTo>
                  <a:pt x="21" y="33"/>
                </a:lnTo>
                <a:lnTo>
                  <a:pt x="22" y="33"/>
                </a:lnTo>
                <a:lnTo>
                  <a:pt x="22" y="33"/>
                </a:lnTo>
                <a:lnTo>
                  <a:pt x="22" y="33"/>
                </a:lnTo>
                <a:lnTo>
                  <a:pt x="24" y="33"/>
                </a:lnTo>
                <a:lnTo>
                  <a:pt x="24" y="31"/>
                </a:lnTo>
                <a:lnTo>
                  <a:pt x="25" y="30"/>
                </a:lnTo>
                <a:lnTo>
                  <a:pt x="25" y="30"/>
                </a:lnTo>
                <a:lnTo>
                  <a:pt x="26" y="30"/>
                </a:lnTo>
                <a:lnTo>
                  <a:pt x="26" y="29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8" y="29"/>
                </a:lnTo>
                <a:lnTo>
                  <a:pt x="28" y="28"/>
                </a:lnTo>
                <a:lnTo>
                  <a:pt x="28" y="29"/>
                </a:lnTo>
                <a:lnTo>
                  <a:pt x="29" y="28"/>
                </a:lnTo>
                <a:lnTo>
                  <a:pt x="29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31" y="26"/>
                </a:lnTo>
                <a:lnTo>
                  <a:pt x="31" y="27"/>
                </a:lnTo>
                <a:lnTo>
                  <a:pt x="33" y="27"/>
                </a:lnTo>
                <a:lnTo>
                  <a:pt x="33" y="27"/>
                </a:lnTo>
                <a:lnTo>
                  <a:pt x="33" y="27"/>
                </a:lnTo>
                <a:lnTo>
                  <a:pt x="34" y="27"/>
                </a:lnTo>
                <a:lnTo>
                  <a:pt x="34" y="27"/>
                </a:lnTo>
                <a:lnTo>
                  <a:pt x="35" y="25"/>
                </a:lnTo>
                <a:lnTo>
                  <a:pt x="35" y="25"/>
                </a:lnTo>
                <a:lnTo>
                  <a:pt x="35" y="24"/>
                </a:lnTo>
                <a:lnTo>
                  <a:pt x="36" y="24"/>
                </a:lnTo>
                <a:lnTo>
                  <a:pt x="36" y="22"/>
                </a:lnTo>
                <a:lnTo>
                  <a:pt x="37" y="24"/>
                </a:lnTo>
                <a:lnTo>
                  <a:pt x="37" y="22"/>
                </a:lnTo>
                <a:lnTo>
                  <a:pt x="37" y="21"/>
                </a:lnTo>
                <a:lnTo>
                  <a:pt x="38" y="22"/>
                </a:lnTo>
                <a:lnTo>
                  <a:pt x="38" y="21"/>
                </a:lnTo>
                <a:lnTo>
                  <a:pt x="39" y="21"/>
                </a:lnTo>
                <a:lnTo>
                  <a:pt x="39" y="21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2" y="20"/>
                </a:lnTo>
                <a:lnTo>
                  <a:pt x="42" y="19"/>
                </a:lnTo>
                <a:lnTo>
                  <a:pt x="43" y="17"/>
                </a:lnTo>
                <a:lnTo>
                  <a:pt x="43" y="15"/>
                </a:lnTo>
                <a:lnTo>
                  <a:pt x="43" y="15"/>
                </a:lnTo>
                <a:lnTo>
                  <a:pt x="44" y="15"/>
                </a:lnTo>
                <a:lnTo>
                  <a:pt x="44" y="15"/>
                </a:lnTo>
                <a:lnTo>
                  <a:pt x="45" y="15"/>
                </a:lnTo>
                <a:lnTo>
                  <a:pt x="45" y="14"/>
                </a:lnTo>
                <a:lnTo>
                  <a:pt x="45" y="16"/>
                </a:lnTo>
                <a:lnTo>
                  <a:pt x="46" y="16"/>
                </a:lnTo>
                <a:lnTo>
                  <a:pt x="46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8" y="14"/>
                </a:lnTo>
                <a:lnTo>
                  <a:pt x="48" y="12"/>
                </a:lnTo>
                <a:lnTo>
                  <a:pt x="49" y="12"/>
                </a:lnTo>
                <a:lnTo>
                  <a:pt x="49" y="14"/>
                </a:lnTo>
                <a:lnTo>
                  <a:pt x="49" y="11"/>
                </a:lnTo>
                <a:lnTo>
                  <a:pt x="51" y="11"/>
                </a:lnTo>
                <a:lnTo>
                  <a:pt x="51" y="11"/>
                </a:lnTo>
                <a:lnTo>
                  <a:pt x="52" y="11"/>
                </a:lnTo>
                <a:lnTo>
                  <a:pt x="52" y="10"/>
                </a:lnTo>
                <a:lnTo>
                  <a:pt x="53" y="10"/>
                </a:lnTo>
                <a:lnTo>
                  <a:pt x="53" y="10"/>
                </a:lnTo>
                <a:lnTo>
                  <a:pt x="53" y="11"/>
                </a:lnTo>
                <a:lnTo>
                  <a:pt x="54" y="10"/>
                </a:lnTo>
                <a:lnTo>
                  <a:pt x="54" y="10"/>
                </a:lnTo>
                <a:lnTo>
                  <a:pt x="55" y="10"/>
                </a:lnTo>
                <a:lnTo>
                  <a:pt x="55" y="9"/>
                </a:lnTo>
                <a:lnTo>
                  <a:pt x="55" y="9"/>
                </a:lnTo>
                <a:lnTo>
                  <a:pt x="56" y="9"/>
                </a:lnTo>
                <a:lnTo>
                  <a:pt x="56" y="9"/>
                </a:lnTo>
                <a:lnTo>
                  <a:pt x="57" y="8"/>
                </a:lnTo>
                <a:lnTo>
                  <a:pt x="57" y="8"/>
                </a:lnTo>
                <a:lnTo>
                  <a:pt x="57" y="8"/>
                </a:lnTo>
                <a:lnTo>
                  <a:pt x="58" y="8"/>
                </a:lnTo>
                <a:lnTo>
                  <a:pt x="58" y="8"/>
                </a:lnTo>
                <a:lnTo>
                  <a:pt x="60" y="9"/>
                </a:lnTo>
                <a:lnTo>
                  <a:pt x="60" y="9"/>
                </a:lnTo>
                <a:lnTo>
                  <a:pt x="60" y="10"/>
                </a:lnTo>
                <a:lnTo>
                  <a:pt x="61" y="10"/>
                </a:lnTo>
                <a:lnTo>
                  <a:pt x="61" y="10"/>
                </a:lnTo>
                <a:lnTo>
                  <a:pt x="62" y="10"/>
                </a:lnTo>
                <a:lnTo>
                  <a:pt x="62" y="10"/>
                </a:lnTo>
                <a:lnTo>
                  <a:pt x="62" y="10"/>
                </a:lnTo>
                <a:lnTo>
                  <a:pt x="63" y="10"/>
                </a:lnTo>
                <a:lnTo>
                  <a:pt x="63" y="9"/>
                </a:lnTo>
                <a:lnTo>
                  <a:pt x="64" y="8"/>
                </a:lnTo>
                <a:lnTo>
                  <a:pt x="64" y="7"/>
                </a:lnTo>
                <a:lnTo>
                  <a:pt x="64" y="7"/>
                </a:lnTo>
                <a:lnTo>
                  <a:pt x="65" y="6"/>
                </a:lnTo>
                <a:lnTo>
                  <a:pt x="65" y="3"/>
                </a:lnTo>
                <a:lnTo>
                  <a:pt x="66" y="2"/>
                </a:lnTo>
                <a:lnTo>
                  <a:pt x="66" y="2"/>
                </a:lnTo>
                <a:lnTo>
                  <a:pt x="67" y="1"/>
                </a:lnTo>
                <a:lnTo>
                  <a:pt x="67" y="0"/>
                </a:lnTo>
                <a:lnTo>
                  <a:pt x="67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1"/>
                </a:lnTo>
                <a:lnTo>
                  <a:pt x="70" y="2"/>
                </a:lnTo>
                <a:lnTo>
                  <a:pt x="71" y="2"/>
                </a:lnTo>
                <a:lnTo>
                  <a:pt x="71" y="2"/>
                </a:lnTo>
                <a:lnTo>
                  <a:pt x="72" y="2"/>
                </a:lnTo>
                <a:lnTo>
                  <a:pt x="72" y="2"/>
                </a:lnTo>
                <a:lnTo>
                  <a:pt x="72" y="5"/>
                </a:lnTo>
                <a:lnTo>
                  <a:pt x="73" y="3"/>
                </a:lnTo>
                <a:lnTo>
                  <a:pt x="73" y="3"/>
                </a:lnTo>
                <a:lnTo>
                  <a:pt x="74" y="3"/>
                </a:lnTo>
                <a:lnTo>
                  <a:pt x="74" y="3"/>
                </a:lnTo>
                <a:lnTo>
                  <a:pt x="74" y="5"/>
                </a:lnTo>
                <a:lnTo>
                  <a:pt x="75" y="6"/>
                </a:lnTo>
                <a:lnTo>
                  <a:pt x="75" y="5"/>
                </a:lnTo>
                <a:lnTo>
                  <a:pt x="76" y="5"/>
                </a:lnTo>
                <a:lnTo>
                  <a:pt x="76" y="5"/>
                </a:lnTo>
                <a:lnTo>
                  <a:pt x="76" y="3"/>
                </a:lnTo>
                <a:lnTo>
                  <a:pt x="78" y="3"/>
                </a:lnTo>
                <a:lnTo>
                  <a:pt x="78" y="3"/>
                </a:lnTo>
                <a:lnTo>
                  <a:pt x="79" y="3"/>
                </a:lnTo>
                <a:lnTo>
                  <a:pt x="79" y="3"/>
                </a:lnTo>
                <a:lnTo>
                  <a:pt x="79" y="3"/>
                </a:lnTo>
                <a:lnTo>
                  <a:pt x="80" y="5"/>
                </a:lnTo>
                <a:lnTo>
                  <a:pt x="80" y="3"/>
                </a:lnTo>
                <a:lnTo>
                  <a:pt x="81" y="2"/>
                </a:lnTo>
                <a:lnTo>
                  <a:pt x="81" y="2"/>
                </a:lnTo>
                <a:lnTo>
                  <a:pt x="82" y="1"/>
                </a:lnTo>
                <a:lnTo>
                  <a:pt x="82" y="1"/>
                </a:lnTo>
                <a:lnTo>
                  <a:pt x="82" y="1"/>
                </a:lnTo>
                <a:lnTo>
                  <a:pt x="83" y="1"/>
                </a:lnTo>
                <a:lnTo>
                  <a:pt x="83" y="1"/>
                </a:lnTo>
                <a:lnTo>
                  <a:pt x="84" y="1"/>
                </a:lnTo>
                <a:lnTo>
                  <a:pt x="84" y="0"/>
                </a:lnTo>
                <a:lnTo>
                  <a:pt x="84" y="0"/>
                </a:lnTo>
                <a:lnTo>
                  <a:pt x="85" y="2"/>
                </a:lnTo>
                <a:lnTo>
                  <a:pt x="85" y="2"/>
                </a:lnTo>
                <a:lnTo>
                  <a:pt x="87" y="3"/>
                </a:lnTo>
                <a:lnTo>
                  <a:pt x="87" y="3"/>
                </a:lnTo>
                <a:lnTo>
                  <a:pt x="87" y="3"/>
                </a:lnTo>
                <a:lnTo>
                  <a:pt x="88" y="5"/>
                </a:lnTo>
                <a:lnTo>
                  <a:pt x="88" y="3"/>
                </a:lnTo>
                <a:lnTo>
                  <a:pt x="89" y="5"/>
                </a:lnTo>
                <a:lnTo>
                  <a:pt x="89" y="5"/>
                </a:lnTo>
                <a:lnTo>
                  <a:pt x="89" y="5"/>
                </a:lnTo>
                <a:lnTo>
                  <a:pt x="90" y="6"/>
                </a:lnTo>
                <a:lnTo>
                  <a:pt x="90" y="6"/>
                </a:lnTo>
                <a:lnTo>
                  <a:pt x="91" y="6"/>
                </a:lnTo>
                <a:lnTo>
                  <a:pt x="91" y="5"/>
                </a:lnTo>
                <a:lnTo>
                  <a:pt x="91" y="5"/>
                </a:lnTo>
                <a:lnTo>
                  <a:pt x="92" y="2"/>
                </a:lnTo>
                <a:lnTo>
                  <a:pt x="92" y="2"/>
                </a:lnTo>
                <a:lnTo>
                  <a:pt x="93" y="2"/>
                </a:lnTo>
                <a:lnTo>
                  <a:pt x="93" y="2"/>
                </a:lnTo>
                <a:lnTo>
                  <a:pt x="93" y="1"/>
                </a:lnTo>
                <a:lnTo>
                  <a:pt x="94" y="2"/>
                </a:lnTo>
                <a:lnTo>
                  <a:pt x="94" y="2"/>
                </a:lnTo>
                <a:lnTo>
                  <a:pt x="96" y="3"/>
                </a:lnTo>
                <a:lnTo>
                  <a:pt x="96" y="5"/>
                </a:lnTo>
                <a:lnTo>
                  <a:pt x="97" y="5"/>
                </a:lnTo>
                <a:lnTo>
                  <a:pt x="97" y="5"/>
                </a:lnTo>
                <a:lnTo>
                  <a:pt x="97" y="5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3"/>
                </a:lnTo>
                <a:lnTo>
                  <a:pt x="99" y="2"/>
                </a:lnTo>
                <a:lnTo>
                  <a:pt x="100" y="2"/>
                </a:lnTo>
                <a:lnTo>
                  <a:pt x="100" y="2"/>
                </a:lnTo>
                <a:lnTo>
                  <a:pt x="101" y="3"/>
                </a:lnTo>
                <a:lnTo>
                  <a:pt x="101" y="2"/>
                </a:lnTo>
                <a:lnTo>
                  <a:pt x="101" y="5"/>
                </a:lnTo>
                <a:lnTo>
                  <a:pt x="102" y="6"/>
                </a:lnTo>
                <a:lnTo>
                  <a:pt x="102" y="6"/>
                </a:lnTo>
                <a:lnTo>
                  <a:pt x="103" y="7"/>
                </a:lnTo>
                <a:lnTo>
                  <a:pt x="103" y="7"/>
                </a:lnTo>
                <a:lnTo>
                  <a:pt x="103" y="8"/>
                </a:lnTo>
                <a:lnTo>
                  <a:pt x="105" y="8"/>
                </a:lnTo>
                <a:lnTo>
                  <a:pt x="105" y="8"/>
                </a:lnTo>
                <a:lnTo>
                  <a:pt x="106" y="9"/>
                </a:lnTo>
                <a:lnTo>
                  <a:pt x="106" y="9"/>
                </a:lnTo>
                <a:lnTo>
                  <a:pt x="106" y="10"/>
                </a:lnTo>
                <a:lnTo>
                  <a:pt x="107" y="9"/>
                </a:lnTo>
                <a:lnTo>
                  <a:pt x="107" y="9"/>
                </a:lnTo>
                <a:lnTo>
                  <a:pt x="108" y="10"/>
                </a:lnTo>
                <a:lnTo>
                  <a:pt x="108" y="10"/>
                </a:lnTo>
                <a:lnTo>
                  <a:pt x="109" y="11"/>
                </a:lnTo>
                <a:lnTo>
                  <a:pt x="109" y="10"/>
                </a:lnTo>
                <a:lnTo>
                  <a:pt x="109" y="11"/>
                </a:lnTo>
                <a:lnTo>
                  <a:pt x="110" y="10"/>
                </a:lnTo>
                <a:lnTo>
                  <a:pt x="110" y="11"/>
                </a:lnTo>
                <a:lnTo>
                  <a:pt x="111" y="11"/>
                </a:lnTo>
                <a:lnTo>
                  <a:pt x="111" y="11"/>
                </a:lnTo>
                <a:lnTo>
                  <a:pt x="111" y="12"/>
                </a:lnTo>
                <a:lnTo>
                  <a:pt x="112" y="11"/>
                </a:lnTo>
                <a:lnTo>
                  <a:pt x="112" y="10"/>
                </a:lnTo>
                <a:lnTo>
                  <a:pt x="114" y="10"/>
                </a:lnTo>
                <a:lnTo>
                  <a:pt x="114" y="10"/>
                </a:lnTo>
                <a:lnTo>
                  <a:pt x="114" y="9"/>
                </a:lnTo>
                <a:lnTo>
                  <a:pt x="115" y="9"/>
                </a:lnTo>
                <a:lnTo>
                  <a:pt x="115" y="9"/>
                </a:lnTo>
                <a:lnTo>
                  <a:pt x="116" y="9"/>
                </a:lnTo>
                <a:lnTo>
                  <a:pt x="116" y="10"/>
                </a:lnTo>
                <a:lnTo>
                  <a:pt x="116" y="9"/>
                </a:lnTo>
                <a:lnTo>
                  <a:pt x="117" y="8"/>
                </a:lnTo>
                <a:lnTo>
                  <a:pt x="117" y="8"/>
                </a:lnTo>
                <a:lnTo>
                  <a:pt x="118" y="8"/>
                </a:lnTo>
                <a:lnTo>
                  <a:pt x="118" y="9"/>
                </a:lnTo>
                <a:lnTo>
                  <a:pt x="118" y="9"/>
                </a:lnTo>
                <a:lnTo>
                  <a:pt x="119" y="8"/>
                </a:lnTo>
                <a:lnTo>
                  <a:pt x="119" y="8"/>
                </a:lnTo>
                <a:lnTo>
                  <a:pt x="120" y="8"/>
                </a:lnTo>
                <a:lnTo>
                  <a:pt x="120" y="8"/>
                </a:lnTo>
                <a:lnTo>
                  <a:pt x="120" y="8"/>
                </a:lnTo>
                <a:lnTo>
                  <a:pt x="121" y="7"/>
                </a:lnTo>
                <a:lnTo>
                  <a:pt x="121" y="8"/>
                </a:lnTo>
                <a:lnTo>
                  <a:pt x="123" y="8"/>
                </a:lnTo>
                <a:lnTo>
                  <a:pt x="123" y="10"/>
                </a:lnTo>
                <a:lnTo>
                  <a:pt x="124" y="9"/>
                </a:lnTo>
                <a:lnTo>
                  <a:pt x="124" y="9"/>
                </a:lnTo>
                <a:lnTo>
                  <a:pt x="124" y="9"/>
                </a:lnTo>
                <a:lnTo>
                  <a:pt x="125" y="10"/>
                </a:lnTo>
                <a:lnTo>
                  <a:pt x="125" y="9"/>
                </a:lnTo>
                <a:lnTo>
                  <a:pt x="126" y="9"/>
                </a:lnTo>
                <a:lnTo>
                  <a:pt x="126" y="9"/>
                </a:lnTo>
                <a:lnTo>
                  <a:pt x="126" y="8"/>
                </a:lnTo>
                <a:lnTo>
                  <a:pt x="127" y="8"/>
                </a:lnTo>
                <a:lnTo>
                  <a:pt x="127" y="9"/>
                </a:lnTo>
                <a:lnTo>
                  <a:pt x="128" y="8"/>
                </a:lnTo>
                <a:lnTo>
                  <a:pt x="128" y="8"/>
                </a:lnTo>
                <a:lnTo>
                  <a:pt x="128" y="9"/>
                </a:lnTo>
                <a:lnTo>
                  <a:pt x="129" y="10"/>
                </a:lnTo>
                <a:lnTo>
                  <a:pt x="129" y="10"/>
                </a:lnTo>
                <a:lnTo>
                  <a:pt x="130" y="10"/>
                </a:lnTo>
                <a:lnTo>
                  <a:pt x="130" y="10"/>
                </a:lnTo>
                <a:lnTo>
                  <a:pt x="130" y="10"/>
                </a:lnTo>
                <a:lnTo>
                  <a:pt x="132" y="11"/>
                </a:lnTo>
                <a:lnTo>
                  <a:pt x="132" y="11"/>
                </a:lnTo>
                <a:lnTo>
                  <a:pt x="133" y="14"/>
                </a:lnTo>
                <a:lnTo>
                  <a:pt x="133" y="12"/>
                </a:lnTo>
                <a:lnTo>
                  <a:pt x="133" y="11"/>
                </a:lnTo>
                <a:lnTo>
                  <a:pt x="134" y="11"/>
                </a:lnTo>
                <a:lnTo>
                  <a:pt x="134" y="11"/>
                </a:lnTo>
                <a:lnTo>
                  <a:pt x="135" y="11"/>
                </a:lnTo>
                <a:lnTo>
                  <a:pt x="135" y="11"/>
                </a:lnTo>
                <a:lnTo>
                  <a:pt x="135" y="10"/>
                </a:lnTo>
                <a:lnTo>
                  <a:pt x="136" y="10"/>
                </a:lnTo>
                <a:lnTo>
                  <a:pt x="136" y="9"/>
                </a:lnTo>
                <a:lnTo>
                  <a:pt x="137" y="8"/>
                </a:lnTo>
                <a:lnTo>
                  <a:pt x="137" y="7"/>
                </a:lnTo>
                <a:lnTo>
                  <a:pt x="138" y="7"/>
                </a:lnTo>
                <a:lnTo>
                  <a:pt x="138" y="7"/>
                </a:lnTo>
                <a:lnTo>
                  <a:pt x="138" y="8"/>
                </a:lnTo>
                <a:lnTo>
                  <a:pt x="139" y="8"/>
                </a:lnTo>
                <a:lnTo>
                  <a:pt x="139" y="9"/>
                </a:lnTo>
                <a:lnTo>
                  <a:pt x="141" y="9"/>
                </a:lnTo>
                <a:lnTo>
                  <a:pt x="141" y="9"/>
                </a:lnTo>
                <a:lnTo>
                  <a:pt x="141" y="7"/>
                </a:lnTo>
                <a:lnTo>
                  <a:pt x="142" y="7"/>
                </a:lnTo>
                <a:lnTo>
                  <a:pt x="142" y="5"/>
                </a:lnTo>
                <a:lnTo>
                  <a:pt x="143" y="6"/>
                </a:lnTo>
                <a:lnTo>
                  <a:pt x="143" y="6"/>
                </a:lnTo>
                <a:lnTo>
                  <a:pt x="143" y="6"/>
                </a:lnTo>
                <a:lnTo>
                  <a:pt x="144" y="6"/>
                </a:lnTo>
                <a:lnTo>
                  <a:pt x="144" y="6"/>
                </a:lnTo>
                <a:lnTo>
                  <a:pt x="145" y="6"/>
                </a:lnTo>
                <a:lnTo>
                  <a:pt x="145" y="6"/>
                </a:lnTo>
                <a:lnTo>
                  <a:pt x="145" y="6"/>
                </a:lnTo>
                <a:lnTo>
                  <a:pt x="146" y="7"/>
                </a:lnTo>
                <a:lnTo>
                  <a:pt x="146" y="7"/>
                </a:lnTo>
                <a:lnTo>
                  <a:pt x="147" y="7"/>
                </a:lnTo>
                <a:lnTo>
                  <a:pt x="147" y="7"/>
                </a:lnTo>
                <a:lnTo>
                  <a:pt x="147" y="8"/>
                </a:lnTo>
                <a:lnTo>
                  <a:pt x="148" y="7"/>
                </a:lnTo>
                <a:lnTo>
                  <a:pt x="148" y="9"/>
                </a:lnTo>
                <a:lnTo>
                  <a:pt x="150" y="10"/>
                </a:lnTo>
                <a:lnTo>
                  <a:pt x="150" y="9"/>
                </a:lnTo>
                <a:lnTo>
                  <a:pt x="150" y="10"/>
                </a:lnTo>
                <a:lnTo>
                  <a:pt x="151" y="10"/>
                </a:lnTo>
                <a:lnTo>
                  <a:pt x="151" y="10"/>
                </a:lnTo>
                <a:lnTo>
                  <a:pt x="152" y="10"/>
                </a:lnTo>
                <a:lnTo>
                  <a:pt x="152" y="10"/>
                </a:lnTo>
                <a:lnTo>
                  <a:pt x="153" y="10"/>
                </a:lnTo>
                <a:lnTo>
                  <a:pt x="153" y="9"/>
                </a:lnTo>
                <a:lnTo>
                  <a:pt x="153" y="8"/>
                </a:lnTo>
                <a:lnTo>
                  <a:pt x="154" y="8"/>
                </a:lnTo>
                <a:lnTo>
                  <a:pt x="154" y="8"/>
                </a:lnTo>
                <a:lnTo>
                  <a:pt x="155" y="7"/>
                </a:lnTo>
                <a:lnTo>
                  <a:pt x="155" y="8"/>
                </a:lnTo>
                <a:lnTo>
                  <a:pt x="155" y="8"/>
                </a:lnTo>
                <a:lnTo>
                  <a:pt x="156" y="8"/>
                </a:lnTo>
                <a:lnTo>
                  <a:pt x="156" y="9"/>
                </a:lnTo>
                <a:lnTo>
                  <a:pt x="157" y="9"/>
                </a:lnTo>
                <a:lnTo>
                  <a:pt x="157" y="8"/>
                </a:lnTo>
                <a:lnTo>
                  <a:pt x="157" y="9"/>
                </a:lnTo>
                <a:lnTo>
                  <a:pt x="159" y="8"/>
                </a:lnTo>
                <a:lnTo>
                  <a:pt x="159" y="9"/>
                </a:lnTo>
                <a:lnTo>
                  <a:pt x="160" y="9"/>
                </a:lnTo>
                <a:lnTo>
                  <a:pt x="160" y="9"/>
                </a:lnTo>
                <a:lnTo>
                  <a:pt x="160" y="9"/>
                </a:lnTo>
                <a:lnTo>
                  <a:pt x="161" y="10"/>
                </a:lnTo>
                <a:lnTo>
                  <a:pt x="161" y="9"/>
                </a:lnTo>
                <a:lnTo>
                  <a:pt x="162" y="10"/>
                </a:lnTo>
                <a:lnTo>
                  <a:pt x="162" y="11"/>
                </a:lnTo>
                <a:lnTo>
                  <a:pt x="162" y="11"/>
                </a:lnTo>
                <a:lnTo>
                  <a:pt x="163" y="11"/>
                </a:lnTo>
                <a:lnTo>
                  <a:pt x="163" y="12"/>
                </a:lnTo>
                <a:lnTo>
                  <a:pt x="164" y="12"/>
                </a:lnTo>
                <a:lnTo>
                  <a:pt x="164" y="12"/>
                </a:lnTo>
                <a:lnTo>
                  <a:pt x="164" y="12"/>
                </a:lnTo>
                <a:lnTo>
                  <a:pt x="165" y="12"/>
                </a:lnTo>
                <a:lnTo>
                  <a:pt x="165" y="10"/>
                </a:lnTo>
                <a:lnTo>
                  <a:pt x="166" y="11"/>
                </a:lnTo>
                <a:lnTo>
                  <a:pt x="166" y="11"/>
                </a:lnTo>
                <a:lnTo>
                  <a:pt x="168" y="10"/>
                </a:lnTo>
                <a:lnTo>
                  <a:pt x="168" y="10"/>
                </a:lnTo>
                <a:lnTo>
                  <a:pt x="168" y="10"/>
                </a:lnTo>
                <a:lnTo>
                  <a:pt x="169" y="11"/>
                </a:lnTo>
                <a:lnTo>
                  <a:pt x="169" y="11"/>
                </a:lnTo>
                <a:lnTo>
                  <a:pt x="170" y="11"/>
                </a:lnTo>
                <a:lnTo>
                  <a:pt x="170" y="10"/>
                </a:lnTo>
                <a:lnTo>
                  <a:pt x="170" y="10"/>
                </a:lnTo>
                <a:lnTo>
                  <a:pt x="171" y="11"/>
                </a:lnTo>
                <a:lnTo>
                  <a:pt x="171" y="11"/>
                </a:lnTo>
                <a:lnTo>
                  <a:pt x="172" y="11"/>
                </a:lnTo>
                <a:lnTo>
                  <a:pt x="172" y="10"/>
                </a:lnTo>
                <a:lnTo>
                  <a:pt x="172" y="10"/>
                </a:lnTo>
                <a:lnTo>
                  <a:pt x="173" y="11"/>
                </a:lnTo>
                <a:lnTo>
                  <a:pt x="173" y="11"/>
                </a:lnTo>
                <a:lnTo>
                  <a:pt x="174" y="11"/>
                </a:lnTo>
                <a:lnTo>
                  <a:pt x="174" y="11"/>
                </a:lnTo>
                <a:lnTo>
                  <a:pt x="174" y="12"/>
                </a:lnTo>
                <a:lnTo>
                  <a:pt x="175" y="11"/>
                </a:lnTo>
                <a:lnTo>
                  <a:pt x="175" y="12"/>
                </a:lnTo>
                <a:lnTo>
                  <a:pt x="177" y="12"/>
                </a:lnTo>
                <a:lnTo>
                  <a:pt x="177" y="15"/>
                </a:lnTo>
                <a:lnTo>
                  <a:pt x="177" y="16"/>
                </a:lnTo>
                <a:lnTo>
                  <a:pt x="178" y="15"/>
                </a:lnTo>
                <a:lnTo>
                  <a:pt x="178" y="15"/>
                </a:lnTo>
                <a:lnTo>
                  <a:pt x="179" y="14"/>
                </a:lnTo>
                <a:lnTo>
                  <a:pt x="179" y="14"/>
                </a:lnTo>
                <a:lnTo>
                  <a:pt x="180" y="12"/>
                </a:lnTo>
                <a:lnTo>
                  <a:pt x="180" y="12"/>
                </a:lnTo>
                <a:lnTo>
                  <a:pt x="180" y="11"/>
                </a:lnTo>
                <a:lnTo>
                  <a:pt x="181" y="12"/>
                </a:lnTo>
                <a:lnTo>
                  <a:pt x="181" y="11"/>
                </a:lnTo>
                <a:lnTo>
                  <a:pt x="182" y="12"/>
                </a:lnTo>
                <a:lnTo>
                  <a:pt x="182" y="12"/>
                </a:lnTo>
                <a:lnTo>
                  <a:pt x="182" y="12"/>
                </a:lnTo>
                <a:lnTo>
                  <a:pt x="183" y="12"/>
                </a:lnTo>
                <a:lnTo>
                  <a:pt x="183" y="12"/>
                </a:lnTo>
                <a:lnTo>
                  <a:pt x="184" y="14"/>
                </a:lnTo>
                <a:lnTo>
                  <a:pt x="184" y="15"/>
                </a:lnTo>
                <a:lnTo>
                  <a:pt x="184" y="15"/>
                </a:lnTo>
                <a:lnTo>
                  <a:pt x="186" y="14"/>
                </a:lnTo>
                <a:lnTo>
                  <a:pt x="186" y="14"/>
                </a:lnTo>
                <a:lnTo>
                  <a:pt x="187" y="15"/>
                </a:lnTo>
                <a:lnTo>
                  <a:pt x="187" y="16"/>
                </a:lnTo>
                <a:lnTo>
                  <a:pt x="187" y="17"/>
                </a:lnTo>
                <a:lnTo>
                  <a:pt x="188" y="17"/>
                </a:lnTo>
                <a:lnTo>
                  <a:pt x="188" y="16"/>
                </a:lnTo>
                <a:lnTo>
                  <a:pt x="189" y="17"/>
                </a:lnTo>
                <a:lnTo>
                  <a:pt x="189" y="16"/>
                </a:lnTo>
                <a:lnTo>
                  <a:pt x="189" y="17"/>
                </a:lnTo>
                <a:lnTo>
                  <a:pt x="190" y="16"/>
                </a:lnTo>
                <a:lnTo>
                  <a:pt x="190" y="17"/>
                </a:lnTo>
                <a:lnTo>
                  <a:pt x="191" y="17"/>
                </a:lnTo>
                <a:lnTo>
                  <a:pt x="191" y="17"/>
                </a:lnTo>
                <a:lnTo>
                  <a:pt x="191" y="17"/>
                </a:lnTo>
                <a:lnTo>
                  <a:pt x="192" y="15"/>
                </a:lnTo>
                <a:lnTo>
                  <a:pt x="192" y="16"/>
                </a:lnTo>
                <a:lnTo>
                  <a:pt x="193" y="15"/>
                </a:lnTo>
                <a:lnTo>
                  <a:pt x="193" y="15"/>
                </a:lnTo>
                <a:lnTo>
                  <a:pt x="195" y="14"/>
                </a:lnTo>
                <a:lnTo>
                  <a:pt x="195" y="15"/>
                </a:lnTo>
                <a:lnTo>
                  <a:pt x="195" y="14"/>
                </a:lnTo>
                <a:lnTo>
                  <a:pt x="196" y="14"/>
                </a:lnTo>
                <a:lnTo>
                  <a:pt x="196" y="12"/>
                </a:lnTo>
                <a:lnTo>
                  <a:pt x="197" y="11"/>
                </a:lnTo>
                <a:lnTo>
                  <a:pt x="197" y="12"/>
                </a:lnTo>
                <a:lnTo>
                  <a:pt x="197" y="14"/>
                </a:lnTo>
                <a:lnTo>
                  <a:pt x="198" y="14"/>
                </a:lnTo>
                <a:lnTo>
                  <a:pt x="198" y="15"/>
                </a:lnTo>
                <a:lnTo>
                  <a:pt x="199" y="15"/>
                </a:lnTo>
                <a:lnTo>
                  <a:pt x="199" y="15"/>
                </a:lnTo>
                <a:lnTo>
                  <a:pt x="199" y="15"/>
                </a:lnTo>
                <a:lnTo>
                  <a:pt x="200" y="16"/>
                </a:lnTo>
                <a:lnTo>
                  <a:pt x="200" y="16"/>
                </a:lnTo>
                <a:lnTo>
                  <a:pt x="201" y="17"/>
                </a:lnTo>
                <a:lnTo>
                  <a:pt x="201" y="17"/>
                </a:lnTo>
                <a:lnTo>
                  <a:pt x="201" y="17"/>
                </a:lnTo>
                <a:lnTo>
                  <a:pt x="202" y="16"/>
                </a:lnTo>
                <a:lnTo>
                  <a:pt x="202" y="16"/>
                </a:lnTo>
                <a:lnTo>
                  <a:pt x="204" y="17"/>
                </a:lnTo>
                <a:lnTo>
                  <a:pt x="204" y="17"/>
                </a:lnTo>
                <a:lnTo>
                  <a:pt x="204" y="18"/>
                </a:lnTo>
                <a:lnTo>
                  <a:pt x="205" y="18"/>
                </a:lnTo>
                <a:lnTo>
                  <a:pt x="205" y="19"/>
                </a:lnTo>
                <a:lnTo>
                  <a:pt x="206" y="20"/>
                </a:lnTo>
                <a:lnTo>
                  <a:pt x="206" y="20"/>
                </a:lnTo>
                <a:lnTo>
                  <a:pt x="206" y="19"/>
                </a:lnTo>
                <a:lnTo>
                  <a:pt x="207" y="19"/>
                </a:lnTo>
                <a:lnTo>
                  <a:pt x="207" y="18"/>
                </a:lnTo>
                <a:lnTo>
                  <a:pt x="208" y="18"/>
                </a:lnTo>
                <a:lnTo>
                  <a:pt x="208" y="17"/>
                </a:lnTo>
                <a:lnTo>
                  <a:pt x="209" y="17"/>
                </a:lnTo>
                <a:lnTo>
                  <a:pt x="209" y="17"/>
                </a:lnTo>
                <a:lnTo>
                  <a:pt x="209" y="17"/>
                </a:lnTo>
                <a:lnTo>
                  <a:pt x="210" y="16"/>
                </a:lnTo>
                <a:lnTo>
                  <a:pt x="210" y="17"/>
                </a:lnTo>
                <a:lnTo>
                  <a:pt x="211" y="17"/>
                </a:lnTo>
                <a:lnTo>
                  <a:pt x="211" y="17"/>
                </a:lnTo>
                <a:lnTo>
                  <a:pt x="211" y="19"/>
                </a:lnTo>
                <a:lnTo>
                  <a:pt x="213" y="19"/>
                </a:lnTo>
                <a:lnTo>
                  <a:pt x="213" y="19"/>
                </a:lnTo>
                <a:lnTo>
                  <a:pt x="214" y="18"/>
                </a:lnTo>
                <a:lnTo>
                  <a:pt x="214" y="18"/>
                </a:lnTo>
                <a:lnTo>
                  <a:pt x="214" y="18"/>
                </a:lnTo>
                <a:lnTo>
                  <a:pt x="215" y="19"/>
                </a:lnTo>
                <a:lnTo>
                  <a:pt x="215" y="19"/>
                </a:lnTo>
                <a:lnTo>
                  <a:pt x="216" y="19"/>
                </a:lnTo>
                <a:lnTo>
                  <a:pt x="216" y="18"/>
                </a:lnTo>
                <a:lnTo>
                  <a:pt x="216" y="19"/>
                </a:lnTo>
                <a:lnTo>
                  <a:pt x="217" y="19"/>
                </a:lnTo>
                <a:lnTo>
                  <a:pt x="217" y="18"/>
                </a:lnTo>
                <a:lnTo>
                  <a:pt x="218" y="19"/>
                </a:lnTo>
                <a:lnTo>
                  <a:pt x="218" y="19"/>
                </a:lnTo>
                <a:lnTo>
                  <a:pt x="218" y="20"/>
                </a:lnTo>
                <a:lnTo>
                  <a:pt x="219" y="20"/>
                </a:lnTo>
                <a:lnTo>
                  <a:pt x="219" y="21"/>
                </a:lnTo>
                <a:lnTo>
                  <a:pt x="220" y="21"/>
                </a:lnTo>
                <a:lnTo>
                  <a:pt x="220" y="21"/>
                </a:lnTo>
                <a:lnTo>
                  <a:pt x="220" y="21"/>
                </a:lnTo>
                <a:lnTo>
                  <a:pt x="222" y="20"/>
                </a:lnTo>
                <a:lnTo>
                  <a:pt x="222" y="20"/>
                </a:lnTo>
                <a:lnTo>
                  <a:pt x="223" y="20"/>
                </a:lnTo>
                <a:lnTo>
                  <a:pt x="223" y="19"/>
                </a:lnTo>
                <a:lnTo>
                  <a:pt x="224" y="19"/>
                </a:lnTo>
                <a:lnTo>
                  <a:pt x="224" y="19"/>
                </a:lnTo>
                <a:lnTo>
                  <a:pt x="224" y="19"/>
                </a:lnTo>
                <a:lnTo>
                  <a:pt x="225" y="17"/>
                </a:lnTo>
                <a:lnTo>
                  <a:pt x="225" y="17"/>
                </a:lnTo>
                <a:lnTo>
                  <a:pt x="226" y="17"/>
                </a:lnTo>
                <a:lnTo>
                  <a:pt x="226" y="16"/>
                </a:lnTo>
                <a:lnTo>
                  <a:pt x="226" y="18"/>
                </a:lnTo>
                <a:lnTo>
                  <a:pt x="227" y="17"/>
                </a:lnTo>
                <a:lnTo>
                  <a:pt x="227" y="17"/>
                </a:lnTo>
                <a:lnTo>
                  <a:pt x="228" y="16"/>
                </a:lnTo>
                <a:lnTo>
                  <a:pt x="228" y="18"/>
                </a:lnTo>
                <a:lnTo>
                  <a:pt x="228" y="18"/>
                </a:lnTo>
                <a:lnTo>
                  <a:pt x="229" y="19"/>
                </a:lnTo>
                <a:lnTo>
                  <a:pt x="229" y="18"/>
                </a:lnTo>
                <a:lnTo>
                  <a:pt x="231" y="19"/>
                </a:lnTo>
                <a:lnTo>
                  <a:pt x="231" y="19"/>
                </a:lnTo>
                <a:lnTo>
                  <a:pt x="231" y="19"/>
                </a:lnTo>
                <a:lnTo>
                  <a:pt x="232" y="19"/>
                </a:lnTo>
                <a:lnTo>
                  <a:pt x="232" y="20"/>
                </a:lnTo>
                <a:lnTo>
                  <a:pt x="233" y="20"/>
                </a:lnTo>
                <a:lnTo>
                  <a:pt x="233" y="20"/>
                </a:lnTo>
                <a:lnTo>
                  <a:pt x="233" y="21"/>
                </a:lnTo>
                <a:lnTo>
                  <a:pt x="234" y="22"/>
                </a:lnTo>
                <a:lnTo>
                  <a:pt x="234" y="21"/>
                </a:lnTo>
                <a:lnTo>
                  <a:pt x="235" y="21"/>
                </a:lnTo>
                <a:lnTo>
                  <a:pt x="235" y="21"/>
                </a:lnTo>
                <a:lnTo>
                  <a:pt x="236" y="21"/>
                </a:lnTo>
                <a:lnTo>
                  <a:pt x="236" y="22"/>
                </a:lnTo>
                <a:lnTo>
                  <a:pt x="236" y="22"/>
                </a:lnTo>
                <a:lnTo>
                  <a:pt x="237" y="22"/>
                </a:lnTo>
                <a:lnTo>
                  <a:pt x="237" y="22"/>
                </a:lnTo>
                <a:lnTo>
                  <a:pt x="238" y="21"/>
                </a:lnTo>
                <a:lnTo>
                  <a:pt x="238" y="21"/>
                </a:lnTo>
                <a:lnTo>
                  <a:pt x="238" y="20"/>
                </a:lnTo>
                <a:lnTo>
                  <a:pt x="240" y="20"/>
                </a:lnTo>
                <a:lnTo>
                  <a:pt x="240" y="19"/>
                </a:lnTo>
                <a:lnTo>
                  <a:pt x="241" y="21"/>
                </a:lnTo>
                <a:lnTo>
                  <a:pt x="241" y="21"/>
                </a:lnTo>
                <a:lnTo>
                  <a:pt x="241" y="21"/>
                </a:lnTo>
                <a:lnTo>
                  <a:pt x="242" y="21"/>
                </a:lnTo>
                <a:lnTo>
                  <a:pt x="242" y="20"/>
                </a:lnTo>
                <a:lnTo>
                  <a:pt x="243" y="19"/>
                </a:lnTo>
                <a:lnTo>
                  <a:pt x="243" y="20"/>
                </a:lnTo>
                <a:lnTo>
                  <a:pt x="243" y="19"/>
                </a:lnTo>
                <a:lnTo>
                  <a:pt x="244" y="19"/>
                </a:lnTo>
                <a:lnTo>
                  <a:pt x="244" y="20"/>
                </a:lnTo>
                <a:lnTo>
                  <a:pt x="245" y="20"/>
                </a:lnTo>
                <a:lnTo>
                  <a:pt x="245" y="21"/>
                </a:lnTo>
                <a:lnTo>
                  <a:pt x="245" y="22"/>
                </a:lnTo>
                <a:lnTo>
                  <a:pt x="246" y="21"/>
                </a:lnTo>
                <a:lnTo>
                  <a:pt x="246" y="22"/>
                </a:lnTo>
                <a:lnTo>
                  <a:pt x="247" y="24"/>
                </a:lnTo>
                <a:lnTo>
                  <a:pt x="247" y="25"/>
                </a:lnTo>
                <a:lnTo>
                  <a:pt x="247" y="24"/>
                </a:lnTo>
                <a:lnTo>
                  <a:pt x="249" y="25"/>
                </a:lnTo>
                <a:lnTo>
                  <a:pt x="249" y="25"/>
                </a:lnTo>
                <a:lnTo>
                  <a:pt x="250" y="25"/>
                </a:lnTo>
                <a:lnTo>
                  <a:pt x="250" y="25"/>
                </a:lnTo>
                <a:lnTo>
                  <a:pt x="251" y="26"/>
                </a:lnTo>
                <a:lnTo>
                  <a:pt x="251" y="27"/>
                </a:lnTo>
                <a:lnTo>
                  <a:pt x="251" y="25"/>
                </a:lnTo>
                <a:lnTo>
                  <a:pt x="252" y="25"/>
                </a:lnTo>
                <a:lnTo>
                  <a:pt x="252" y="26"/>
                </a:lnTo>
                <a:lnTo>
                  <a:pt x="253" y="26"/>
                </a:lnTo>
                <a:lnTo>
                  <a:pt x="253" y="27"/>
                </a:lnTo>
                <a:lnTo>
                  <a:pt x="253" y="27"/>
                </a:lnTo>
                <a:lnTo>
                  <a:pt x="254" y="27"/>
                </a:lnTo>
                <a:lnTo>
                  <a:pt x="254" y="27"/>
                </a:lnTo>
                <a:lnTo>
                  <a:pt x="255" y="27"/>
                </a:lnTo>
                <a:lnTo>
                  <a:pt x="255" y="28"/>
                </a:lnTo>
                <a:lnTo>
                  <a:pt x="255" y="28"/>
                </a:lnTo>
                <a:lnTo>
                  <a:pt x="256" y="27"/>
                </a:lnTo>
                <a:lnTo>
                  <a:pt x="256" y="27"/>
                </a:lnTo>
                <a:lnTo>
                  <a:pt x="257" y="27"/>
                </a:lnTo>
                <a:lnTo>
                  <a:pt x="257" y="27"/>
                </a:lnTo>
                <a:lnTo>
                  <a:pt x="257" y="27"/>
                </a:lnTo>
                <a:lnTo>
                  <a:pt x="259" y="28"/>
                </a:lnTo>
                <a:lnTo>
                  <a:pt x="259" y="27"/>
                </a:lnTo>
                <a:lnTo>
                  <a:pt x="260" y="27"/>
                </a:lnTo>
                <a:lnTo>
                  <a:pt x="260" y="26"/>
                </a:lnTo>
                <a:lnTo>
                  <a:pt x="260" y="25"/>
                </a:lnTo>
                <a:lnTo>
                  <a:pt x="261" y="25"/>
                </a:lnTo>
                <a:lnTo>
                  <a:pt x="261" y="22"/>
                </a:lnTo>
                <a:lnTo>
                  <a:pt x="262" y="24"/>
                </a:lnTo>
                <a:lnTo>
                  <a:pt x="262" y="25"/>
                </a:lnTo>
                <a:lnTo>
                  <a:pt x="262" y="26"/>
                </a:lnTo>
                <a:lnTo>
                  <a:pt x="263" y="26"/>
                </a:lnTo>
                <a:lnTo>
                  <a:pt x="263" y="26"/>
                </a:lnTo>
                <a:lnTo>
                  <a:pt x="264" y="25"/>
                </a:lnTo>
                <a:lnTo>
                  <a:pt x="264" y="25"/>
                </a:lnTo>
                <a:lnTo>
                  <a:pt x="265" y="25"/>
                </a:lnTo>
                <a:lnTo>
                  <a:pt x="265" y="24"/>
                </a:lnTo>
                <a:lnTo>
                  <a:pt x="265" y="25"/>
                </a:lnTo>
                <a:lnTo>
                  <a:pt x="266" y="26"/>
                </a:lnTo>
                <a:lnTo>
                  <a:pt x="266" y="26"/>
                </a:lnTo>
                <a:lnTo>
                  <a:pt x="268" y="26"/>
                </a:lnTo>
                <a:lnTo>
                  <a:pt x="268" y="27"/>
                </a:lnTo>
                <a:lnTo>
                  <a:pt x="268" y="28"/>
                </a:lnTo>
                <a:lnTo>
                  <a:pt x="269" y="28"/>
                </a:lnTo>
                <a:lnTo>
                  <a:pt x="269" y="29"/>
                </a:lnTo>
                <a:lnTo>
                  <a:pt x="270" y="28"/>
                </a:lnTo>
                <a:lnTo>
                  <a:pt x="270" y="27"/>
                </a:lnTo>
                <a:lnTo>
                  <a:pt x="270" y="26"/>
                </a:lnTo>
                <a:lnTo>
                  <a:pt x="271" y="26"/>
                </a:lnTo>
                <a:lnTo>
                  <a:pt x="271" y="26"/>
                </a:lnTo>
                <a:lnTo>
                  <a:pt x="272" y="27"/>
                </a:lnTo>
                <a:lnTo>
                  <a:pt x="272" y="27"/>
                </a:lnTo>
                <a:lnTo>
                  <a:pt x="272" y="29"/>
                </a:lnTo>
                <a:lnTo>
                  <a:pt x="273" y="29"/>
                </a:lnTo>
                <a:lnTo>
                  <a:pt x="273" y="30"/>
                </a:lnTo>
                <a:lnTo>
                  <a:pt x="274" y="30"/>
                </a:lnTo>
                <a:lnTo>
                  <a:pt x="274" y="30"/>
                </a:lnTo>
                <a:lnTo>
                  <a:pt x="274" y="30"/>
                </a:lnTo>
                <a:lnTo>
                  <a:pt x="275" y="30"/>
                </a:lnTo>
                <a:lnTo>
                  <a:pt x="275" y="30"/>
                </a:lnTo>
                <a:lnTo>
                  <a:pt x="277" y="30"/>
                </a:lnTo>
                <a:lnTo>
                  <a:pt x="277" y="29"/>
                </a:lnTo>
                <a:lnTo>
                  <a:pt x="277" y="29"/>
                </a:lnTo>
                <a:lnTo>
                  <a:pt x="278" y="29"/>
                </a:lnTo>
                <a:lnTo>
                  <a:pt x="278" y="28"/>
                </a:lnTo>
                <a:lnTo>
                  <a:pt x="279" y="29"/>
                </a:lnTo>
                <a:lnTo>
                  <a:pt x="279" y="30"/>
                </a:lnTo>
                <a:lnTo>
                  <a:pt x="280" y="30"/>
                </a:lnTo>
                <a:lnTo>
                  <a:pt x="280" y="30"/>
                </a:lnTo>
                <a:lnTo>
                  <a:pt x="280" y="30"/>
                </a:lnTo>
                <a:lnTo>
                  <a:pt x="281" y="30"/>
                </a:lnTo>
                <a:lnTo>
                  <a:pt x="281" y="29"/>
                </a:lnTo>
                <a:lnTo>
                  <a:pt x="282" y="31"/>
                </a:lnTo>
                <a:lnTo>
                  <a:pt x="282" y="30"/>
                </a:lnTo>
                <a:lnTo>
                  <a:pt x="282" y="30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4" y="30"/>
                </a:lnTo>
                <a:lnTo>
                  <a:pt x="286" y="29"/>
                </a:lnTo>
                <a:lnTo>
                  <a:pt x="286" y="31"/>
                </a:lnTo>
                <a:lnTo>
                  <a:pt x="287" y="33"/>
                </a:lnTo>
                <a:lnTo>
                  <a:pt x="287" y="33"/>
                </a:lnTo>
                <a:lnTo>
                  <a:pt x="287" y="33"/>
                </a:lnTo>
                <a:lnTo>
                  <a:pt x="288" y="33"/>
                </a:lnTo>
                <a:lnTo>
                  <a:pt x="288" y="33"/>
                </a:lnTo>
                <a:lnTo>
                  <a:pt x="289" y="33"/>
                </a:lnTo>
                <a:lnTo>
                  <a:pt x="289" y="34"/>
                </a:lnTo>
                <a:lnTo>
                  <a:pt x="289" y="34"/>
                </a:lnTo>
                <a:lnTo>
                  <a:pt x="290" y="34"/>
                </a:lnTo>
                <a:lnTo>
                  <a:pt x="290" y="34"/>
                </a:lnTo>
                <a:lnTo>
                  <a:pt x="291" y="35"/>
                </a:lnTo>
                <a:lnTo>
                  <a:pt x="291" y="35"/>
                </a:lnTo>
                <a:lnTo>
                  <a:pt x="291" y="34"/>
                </a:lnTo>
                <a:lnTo>
                  <a:pt x="292" y="35"/>
                </a:lnTo>
                <a:lnTo>
                  <a:pt x="292" y="34"/>
                </a:lnTo>
                <a:lnTo>
                  <a:pt x="293" y="33"/>
                </a:lnTo>
                <a:lnTo>
                  <a:pt x="293" y="34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6" y="33"/>
                </a:lnTo>
                <a:lnTo>
                  <a:pt x="296" y="31"/>
                </a:lnTo>
                <a:lnTo>
                  <a:pt x="297" y="33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4"/>
                </a:lnTo>
                <a:lnTo>
                  <a:pt x="299" y="34"/>
                </a:lnTo>
                <a:lnTo>
                  <a:pt x="299" y="34"/>
                </a:lnTo>
                <a:lnTo>
                  <a:pt x="299" y="34"/>
                </a:lnTo>
                <a:lnTo>
                  <a:pt x="300" y="34"/>
                </a:lnTo>
                <a:lnTo>
                  <a:pt x="300" y="35"/>
                </a:lnTo>
                <a:lnTo>
                  <a:pt x="301" y="34"/>
                </a:lnTo>
                <a:lnTo>
                  <a:pt x="301" y="34"/>
                </a:lnTo>
                <a:lnTo>
                  <a:pt x="301" y="35"/>
                </a:lnTo>
                <a:lnTo>
                  <a:pt x="302" y="34"/>
                </a:lnTo>
                <a:lnTo>
                  <a:pt x="302" y="35"/>
                </a:lnTo>
                <a:lnTo>
                  <a:pt x="304" y="36"/>
                </a:lnTo>
                <a:lnTo>
                  <a:pt x="304" y="35"/>
                </a:lnTo>
                <a:lnTo>
                  <a:pt x="304" y="35"/>
                </a:lnTo>
                <a:lnTo>
                  <a:pt x="305" y="34"/>
                </a:lnTo>
                <a:lnTo>
                  <a:pt x="305" y="34"/>
                </a:lnTo>
                <a:lnTo>
                  <a:pt x="306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6"/>
                </a:lnTo>
                <a:lnTo>
                  <a:pt x="307" y="35"/>
                </a:lnTo>
                <a:lnTo>
                  <a:pt x="308" y="35"/>
                </a:lnTo>
                <a:lnTo>
                  <a:pt x="308" y="34"/>
                </a:lnTo>
                <a:lnTo>
                  <a:pt x="309" y="34"/>
                </a:lnTo>
                <a:lnTo>
                  <a:pt x="309" y="34"/>
                </a:lnTo>
                <a:lnTo>
                  <a:pt x="309" y="34"/>
                </a:lnTo>
                <a:lnTo>
                  <a:pt x="310" y="35"/>
                </a:lnTo>
                <a:lnTo>
                  <a:pt x="310" y="35"/>
                </a:lnTo>
                <a:lnTo>
                  <a:pt x="311" y="35"/>
                </a:lnTo>
                <a:lnTo>
                  <a:pt x="311" y="36"/>
                </a:lnTo>
                <a:lnTo>
                  <a:pt x="311" y="35"/>
                </a:lnTo>
                <a:lnTo>
                  <a:pt x="313" y="36"/>
                </a:lnTo>
                <a:lnTo>
                  <a:pt x="313" y="34"/>
                </a:lnTo>
                <a:lnTo>
                  <a:pt x="314" y="35"/>
                </a:lnTo>
                <a:lnTo>
                  <a:pt x="314" y="34"/>
                </a:lnTo>
                <a:lnTo>
                  <a:pt x="314" y="34"/>
                </a:lnTo>
                <a:lnTo>
                  <a:pt x="315" y="35"/>
                </a:lnTo>
                <a:lnTo>
                  <a:pt x="315" y="35"/>
                </a:lnTo>
                <a:lnTo>
                  <a:pt x="316" y="36"/>
                </a:lnTo>
                <a:lnTo>
                  <a:pt x="316" y="35"/>
                </a:lnTo>
                <a:lnTo>
                  <a:pt x="316" y="35"/>
                </a:lnTo>
                <a:lnTo>
                  <a:pt x="317" y="35"/>
                </a:lnTo>
                <a:lnTo>
                  <a:pt x="317" y="34"/>
                </a:lnTo>
                <a:lnTo>
                  <a:pt x="318" y="33"/>
                </a:lnTo>
                <a:lnTo>
                  <a:pt x="318" y="31"/>
                </a:lnTo>
                <a:lnTo>
                  <a:pt x="318" y="31"/>
                </a:lnTo>
                <a:lnTo>
                  <a:pt x="319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30"/>
                </a:lnTo>
                <a:lnTo>
                  <a:pt x="322" y="31"/>
                </a:lnTo>
                <a:lnTo>
                  <a:pt x="322" y="31"/>
                </a:lnTo>
                <a:lnTo>
                  <a:pt x="322" y="31"/>
                </a:lnTo>
                <a:lnTo>
                  <a:pt x="323" y="33"/>
                </a:lnTo>
                <a:lnTo>
                  <a:pt x="323" y="33"/>
                </a:lnTo>
                <a:lnTo>
                  <a:pt x="324" y="33"/>
                </a:lnTo>
                <a:lnTo>
                  <a:pt x="324" y="33"/>
                </a:lnTo>
                <a:lnTo>
                  <a:pt x="324" y="33"/>
                </a:lnTo>
                <a:lnTo>
                  <a:pt x="325" y="33"/>
                </a:lnTo>
                <a:lnTo>
                  <a:pt x="325" y="34"/>
                </a:lnTo>
                <a:lnTo>
                  <a:pt x="326" y="35"/>
                </a:lnTo>
                <a:lnTo>
                  <a:pt x="326" y="34"/>
                </a:lnTo>
                <a:lnTo>
                  <a:pt x="326" y="33"/>
                </a:lnTo>
                <a:lnTo>
                  <a:pt x="327" y="34"/>
                </a:lnTo>
                <a:lnTo>
                  <a:pt x="327" y="34"/>
                </a:lnTo>
                <a:lnTo>
                  <a:pt x="328" y="33"/>
                </a:lnTo>
                <a:lnTo>
                  <a:pt x="328" y="33"/>
                </a:lnTo>
                <a:lnTo>
                  <a:pt x="328" y="33"/>
                </a:lnTo>
                <a:lnTo>
                  <a:pt x="329" y="33"/>
                </a:lnTo>
                <a:lnTo>
                  <a:pt x="329" y="31"/>
                </a:lnTo>
                <a:lnTo>
                  <a:pt x="331" y="31"/>
                </a:lnTo>
                <a:lnTo>
                  <a:pt x="331" y="31"/>
                </a:lnTo>
                <a:lnTo>
                  <a:pt x="331" y="30"/>
                </a:lnTo>
                <a:lnTo>
                  <a:pt x="332" y="29"/>
                </a:lnTo>
                <a:lnTo>
                  <a:pt x="332" y="29"/>
                </a:lnTo>
                <a:lnTo>
                  <a:pt x="333" y="29"/>
                </a:lnTo>
                <a:lnTo>
                  <a:pt x="333" y="30"/>
                </a:lnTo>
                <a:lnTo>
                  <a:pt x="333" y="31"/>
                </a:lnTo>
                <a:lnTo>
                  <a:pt x="334" y="33"/>
                </a:lnTo>
                <a:lnTo>
                  <a:pt x="334" y="34"/>
                </a:lnTo>
                <a:lnTo>
                  <a:pt x="335" y="34"/>
                </a:lnTo>
                <a:lnTo>
                  <a:pt x="335" y="36"/>
                </a:lnTo>
                <a:lnTo>
                  <a:pt x="336" y="35"/>
                </a:lnTo>
                <a:lnTo>
                  <a:pt x="336" y="37"/>
                </a:lnTo>
                <a:lnTo>
                  <a:pt x="336" y="36"/>
                </a:lnTo>
                <a:lnTo>
                  <a:pt x="337" y="37"/>
                </a:lnTo>
                <a:lnTo>
                  <a:pt x="337" y="36"/>
                </a:lnTo>
                <a:lnTo>
                  <a:pt x="338" y="38"/>
                </a:lnTo>
                <a:lnTo>
                  <a:pt x="338" y="38"/>
                </a:lnTo>
                <a:lnTo>
                  <a:pt x="338" y="39"/>
                </a:lnTo>
                <a:lnTo>
                  <a:pt x="340" y="38"/>
                </a:lnTo>
                <a:lnTo>
                  <a:pt x="340" y="38"/>
                </a:lnTo>
                <a:lnTo>
                  <a:pt x="341" y="37"/>
                </a:lnTo>
                <a:lnTo>
                  <a:pt x="341" y="36"/>
                </a:lnTo>
                <a:lnTo>
                  <a:pt x="341" y="36"/>
                </a:lnTo>
                <a:lnTo>
                  <a:pt x="342" y="36"/>
                </a:lnTo>
                <a:lnTo>
                  <a:pt x="342" y="36"/>
                </a:lnTo>
                <a:lnTo>
                  <a:pt x="343" y="36"/>
                </a:lnTo>
                <a:lnTo>
                  <a:pt x="343" y="36"/>
                </a:lnTo>
                <a:lnTo>
                  <a:pt x="343" y="36"/>
                </a:lnTo>
                <a:lnTo>
                  <a:pt x="344" y="37"/>
                </a:lnTo>
                <a:lnTo>
                  <a:pt x="344" y="37"/>
                </a:lnTo>
                <a:lnTo>
                  <a:pt x="345" y="38"/>
                </a:lnTo>
                <a:lnTo>
                  <a:pt x="345" y="39"/>
                </a:lnTo>
                <a:lnTo>
                  <a:pt x="345" y="39"/>
                </a:lnTo>
                <a:lnTo>
                  <a:pt x="346" y="40"/>
                </a:lnTo>
                <a:lnTo>
                  <a:pt x="346" y="38"/>
                </a:lnTo>
                <a:lnTo>
                  <a:pt x="347" y="38"/>
                </a:lnTo>
                <a:lnTo>
                  <a:pt x="347" y="37"/>
                </a:lnTo>
                <a:lnTo>
                  <a:pt x="347" y="35"/>
                </a:lnTo>
                <a:lnTo>
                  <a:pt x="349" y="34"/>
                </a:lnTo>
                <a:lnTo>
                  <a:pt x="349" y="33"/>
                </a:lnTo>
                <a:lnTo>
                  <a:pt x="350" y="33"/>
                </a:lnTo>
                <a:lnTo>
                  <a:pt x="350" y="34"/>
                </a:lnTo>
                <a:lnTo>
                  <a:pt x="351" y="35"/>
                </a:lnTo>
                <a:lnTo>
                  <a:pt x="351" y="34"/>
                </a:lnTo>
                <a:lnTo>
                  <a:pt x="351" y="34"/>
                </a:lnTo>
                <a:lnTo>
                  <a:pt x="352" y="34"/>
                </a:lnTo>
                <a:lnTo>
                  <a:pt x="352" y="34"/>
                </a:lnTo>
                <a:lnTo>
                  <a:pt x="353" y="33"/>
                </a:lnTo>
                <a:lnTo>
                  <a:pt x="353" y="35"/>
                </a:lnTo>
                <a:lnTo>
                  <a:pt x="353" y="36"/>
                </a:lnTo>
                <a:lnTo>
                  <a:pt x="354" y="36"/>
                </a:lnTo>
                <a:lnTo>
                  <a:pt x="354" y="37"/>
                </a:lnTo>
                <a:lnTo>
                  <a:pt x="355" y="37"/>
                </a:lnTo>
                <a:lnTo>
                  <a:pt x="355" y="37"/>
                </a:lnTo>
                <a:lnTo>
                  <a:pt x="355" y="37"/>
                </a:lnTo>
                <a:lnTo>
                  <a:pt x="356" y="37"/>
                </a:lnTo>
                <a:lnTo>
                  <a:pt x="356" y="37"/>
                </a:lnTo>
                <a:lnTo>
                  <a:pt x="358" y="37"/>
                </a:lnTo>
                <a:lnTo>
                  <a:pt x="358" y="36"/>
                </a:lnTo>
                <a:lnTo>
                  <a:pt x="358" y="36"/>
                </a:lnTo>
                <a:lnTo>
                  <a:pt x="359" y="36"/>
                </a:lnTo>
                <a:lnTo>
                  <a:pt x="359" y="35"/>
                </a:lnTo>
                <a:lnTo>
                  <a:pt x="360" y="34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2" y="35"/>
                </a:lnTo>
                <a:lnTo>
                  <a:pt x="363" y="36"/>
                </a:lnTo>
                <a:lnTo>
                  <a:pt x="363" y="36"/>
                </a:lnTo>
                <a:lnTo>
                  <a:pt x="363" y="36"/>
                </a:lnTo>
                <a:lnTo>
                  <a:pt x="364" y="36"/>
                </a:lnTo>
                <a:lnTo>
                  <a:pt x="364" y="38"/>
                </a:lnTo>
                <a:lnTo>
                  <a:pt x="365" y="40"/>
                </a:lnTo>
                <a:lnTo>
                  <a:pt x="365" y="39"/>
                </a:lnTo>
                <a:lnTo>
                  <a:pt x="365" y="38"/>
                </a:lnTo>
                <a:lnTo>
                  <a:pt x="367" y="38"/>
                </a:lnTo>
                <a:lnTo>
                  <a:pt x="367" y="39"/>
                </a:lnTo>
                <a:lnTo>
                  <a:pt x="368" y="40"/>
                </a:lnTo>
                <a:lnTo>
                  <a:pt x="368" y="42"/>
                </a:lnTo>
                <a:lnTo>
                  <a:pt x="368" y="43"/>
                </a:lnTo>
                <a:lnTo>
                  <a:pt x="369" y="43"/>
                </a:lnTo>
                <a:lnTo>
                  <a:pt x="369" y="44"/>
                </a:lnTo>
                <a:lnTo>
                  <a:pt x="370" y="44"/>
                </a:lnTo>
                <a:lnTo>
                  <a:pt x="370" y="44"/>
                </a:lnTo>
                <a:lnTo>
                  <a:pt x="370" y="45"/>
                </a:lnTo>
                <a:lnTo>
                  <a:pt x="371" y="46"/>
                </a:lnTo>
                <a:lnTo>
                  <a:pt x="371" y="46"/>
                </a:lnTo>
                <a:lnTo>
                  <a:pt x="372" y="46"/>
                </a:lnTo>
                <a:lnTo>
                  <a:pt x="372" y="46"/>
                </a:lnTo>
                <a:lnTo>
                  <a:pt x="372" y="45"/>
                </a:lnTo>
                <a:lnTo>
                  <a:pt x="373" y="45"/>
                </a:lnTo>
                <a:lnTo>
                  <a:pt x="373" y="44"/>
                </a:lnTo>
                <a:lnTo>
                  <a:pt x="374" y="44"/>
                </a:lnTo>
                <a:lnTo>
                  <a:pt x="374" y="43"/>
                </a:lnTo>
                <a:lnTo>
                  <a:pt x="374" y="43"/>
                </a:lnTo>
                <a:lnTo>
                  <a:pt x="376" y="43"/>
                </a:lnTo>
                <a:lnTo>
                  <a:pt x="376" y="44"/>
                </a:lnTo>
                <a:lnTo>
                  <a:pt x="377" y="43"/>
                </a:lnTo>
                <a:lnTo>
                  <a:pt x="377" y="43"/>
                </a:lnTo>
                <a:lnTo>
                  <a:pt x="378" y="42"/>
                </a:lnTo>
                <a:lnTo>
                  <a:pt x="378" y="44"/>
                </a:lnTo>
                <a:lnTo>
                  <a:pt x="378" y="43"/>
                </a:lnTo>
                <a:lnTo>
                  <a:pt x="379" y="43"/>
                </a:lnTo>
                <a:lnTo>
                  <a:pt x="379" y="42"/>
                </a:lnTo>
                <a:lnTo>
                  <a:pt x="380" y="42"/>
                </a:lnTo>
                <a:lnTo>
                  <a:pt x="380" y="42"/>
                </a:lnTo>
                <a:lnTo>
                  <a:pt x="380" y="42"/>
                </a:lnTo>
                <a:lnTo>
                  <a:pt x="381" y="42"/>
                </a:lnTo>
                <a:lnTo>
                  <a:pt x="381" y="42"/>
                </a:lnTo>
                <a:lnTo>
                  <a:pt x="382" y="40"/>
                </a:lnTo>
                <a:lnTo>
                  <a:pt x="382" y="40"/>
                </a:lnTo>
                <a:lnTo>
                  <a:pt x="382" y="40"/>
                </a:lnTo>
                <a:lnTo>
                  <a:pt x="383" y="43"/>
                </a:lnTo>
                <a:lnTo>
                  <a:pt x="383" y="44"/>
                </a:lnTo>
                <a:lnTo>
                  <a:pt x="385" y="46"/>
                </a:lnTo>
                <a:lnTo>
                  <a:pt x="385" y="46"/>
                </a:lnTo>
                <a:lnTo>
                  <a:pt x="385" y="47"/>
                </a:lnTo>
                <a:lnTo>
                  <a:pt x="386" y="46"/>
                </a:lnTo>
                <a:lnTo>
                  <a:pt x="386" y="46"/>
                </a:lnTo>
                <a:lnTo>
                  <a:pt x="387" y="47"/>
                </a:lnTo>
                <a:lnTo>
                  <a:pt x="387" y="47"/>
                </a:lnTo>
                <a:lnTo>
                  <a:pt x="387" y="48"/>
                </a:lnTo>
                <a:lnTo>
                  <a:pt x="388" y="48"/>
                </a:lnTo>
                <a:lnTo>
                  <a:pt x="388" y="47"/>
                </a:lnTo>
                <a:lnTo>
                  <a:pt x="389" y="47"/>
                </a:lnTo>
                <a:lnTo>
                  <a:pt x="389" y="46"/>
                </a:lnTo>
                <a:lnTo>
                  <a:pt x="389" y="46"/>
                </a:lnTo>
                <a:lnTo>
                  <a:pt x="390" y="45"/>
                </a:lnTo>
                <a:lnTo>
                  <a:pt x="390" y="45"/>
                </a:lnTo>
                <a:lnTo>
                  <a:pt x="391" y="45"/>
                </a:lnTo>
                <a:lnTo>
                  <a:pt x="391" y="45"/>
                </a:lnTo>
                <a:lnTo>
                  <a:pt x="392" y="45"/>
                </a:lnTo>
                <a:lnTo>
                  <a:pt x="392" y="44"/>
                </a:lnTo>
                <a:lnTo>
                  <a:pt x="392" y="43"/>
                </a:lnTo>
                <a:lnTo>
                  <a:pt x="394" y="43"/>
                </a:lnTo>
                <a:lnTo>
                  <a:pt x="394" y="44"/>
                </a:lnTo>
                <a:lnTo>
                  <a:pt x="395" y="45"/>
                </a:lnTo>
                <a:lnTo>
                  <a:pt x="395" y="45"/>
                </a:lnTo>
                <a:lnTo>
                  <a:pt x="395" y="45"/>
                </a:lnTo>
                <a:lnTo>
                  <a:pt x="396" y="46"/>
                </a:lnTo>
                <a:lnTo>
                  <a:pt x="396" y="45"/>
                </a:lnTo>
                <a:lnTo>
                  <a:pt x="397" y="46"/>
                </a:lnTo>
                <a:lnTo>
                  <a:pt x="397" y="46"/>
                </a:lnTo>
                <a:lnTo>
                  <a:pt x="397" y="46"/>
                </a:lnTo>
                <a:lnTo>
                  <a:pt x="398" y="46"/>
                </a:lnTo>
                <a:lnTo>
                  <a:pt x="398" y="46"/>
                </a:lnTo>
                <a:lnTo>
                  <a:pt x="399" y="46"/>
                </a:lnTo>
                <a:lnTo>
                  <a:pt x="399" y="45"/>
                </a:lnTo>
                <a:lnTo>
                  <a:pt x="399" y="44"/>
                </a:lnTo>
                <a:lnTo>
                  <a:pt x="400" y="44"/>
                </a:lnTo>
                <a:lnTo>
                  <a:pt x="400" y="44"/>
                </a:lnTo>
                <a:lnTo>
                  <a:pt x="401" y="43"/>
                </a:lnTo>
                <a:lnTo>
                  <a:pt x="401" y="43"/>
                </a:lnTo>
                <a:lnTo>
                  <a:pt x="401" y="43"/>
                </a:lnTo>
                <a:lnTo>
                  <a:pt x="403" y="43"/>
                </a:lnTo>
                <a:lnTo>
                  <a:pt x="403" y="42"/>
                </a:lnTo>
                <a:lnTo>
                  <a:pt x="404" y="42"/>
                </a:lnTo>
                <a:lnTo>
                  <a:pt x="404" y="42"/>
                </a:lnTo>
                <a:lnTo>
                  <a:pt x="404" y="42"/>
                </a:lnTo>
                <a:lnTo>
                  <a:pt x="405" y="40"/>
                </a:lnTo>
                <a:lnTo>
                  <a:pt x="405" y="39"/>
                </a:lnTo>
                <a:lnTo>
                  <a:pt x="406" y="38"/>
                </a:lnTo>
                <a:lnTo>
                  <a:pt x="406" y="37"/>
                </a:lnTo>
                <a:lnTo>
                  <a:pt x="407" y="37"/>
                </a:lnTo>
                <a:lnTo>
                  <a:pt x="407" y="37"/>
                </a:lnTo>
                <a:lnTo>
                  <a:pt x="407" y="38"/>
                </a:lnTo>
                <a:lnTo>
                  <a:pt x="408" y="36"/>
                </a:lnTo>
                <a:lnTo>
                  <a:pt x="408" y="37"/>
                </a:lnTo>
                <a:lnTo>
                  <a:pt x="409" y="37"/>
                </a:lnTo>
                <a:lnTo>
                  <a:pt x="409" y="36"/>
                </a:lnTo>
                <a:lnTo>
                  <a:pt x="409" y="37"/>
                </a:lnTo>
                <a:lnTo>
                  <a:pt x="410" y="37"/>
                </a:lnTo>
                <a:lnTo>
                  <a:pt x="410" y="37"/>
                </a:lnTo>
                <a:lnTo>
                  <a:pt x="412" y="38"/>
                </a:lnTo>
                <a:lnTo>
                  <a:pt x="412" y="39"/>
                </a:lnTo>
                <a:lnTo>
                  <a:pt x="412" y="39"/>
                </a:lnTo>
                <a:lnTo>
                  <a:pt x="413" y="38"/>
                </a:lnTo>
                <a:lnTo>
                  <a:pt x="413" y="38"/>
                </a:lnTo>
                <a:lnTo>
                  <a:pt x="414" y="38"/>
                </a:lnTo>
                <a:lnTo>
                  <a:pt x="414" y="38"/>
                </a:lnTo>
                <a:lnTo>
                  <a:pt x="414" y="39"/>
                </a:lnTo>
                <a:lnTo>
                  <a:pt x="415" y="40"/>
                </a:lnTo>
                <a:lnTo>
                  <a:pt x="415" y="40"/>
                </a:lnTo>
                <a:lnTo>
                  <a:pt x="416" y="42"/>
                </a:lnTo>
                <a:lnTo>
                  <a:pt x="416" y="40"/>
                </a:lnTo>
                <a:lnTo>
                  <a:pt x="416" y="40"/>
                </a:lnTo>
                <a:lnTo>
                  <a:pt x="417" y="40"/>
                </a:lnTo>
                <a:lnTo>
                  <a:pt x="417" y="40"/>
                </a:lnTo>
                <a:lnTo>
                  <a:pt x="418" y="40"/>
                </a:lnTo>
                <a:lnTo>
                  <a:pt x="418" y="39"/>
                </a:lnTo>
                <a:lnTo>
                  <a:pt x="419" y="39"/>
                </a:lnTo>
                <a:lnTo>
                  <a:pt x="419" y="40"/>
                </a:lnTo>
                <a:lnTo>
                  <a:pt x="419" y="40"/>
                </a:lnTo>
                <a:lnTo>
                  <a:pt x="421" y="40"/>
                </a:lnTo>
                <a:lnTo>
                  <a:pt x="421" y="42"/>
                </a:lnTo>
                <a:lnTo>
                  <a:pt x="422" y="39"/>
                </a:lnTo>
                <a:lnTo>
                  <a:pt x="422" y="39"/>
                </a:lnTo>
                <a:lnTo>
                  <a:pt x="422" y="38"/>
                </a:lnTo>
                <a:lnTo>
                  <a:pt x="423" y="37"/>
                </a:lnTo>
                <a:lnTo>
                  <a:pt x="423" y="37"/>
                </a:lnTo>
                <a:lnTo>
                  <a:pt x="424" y="36"/>
                </a:lnTo>
                <a:lnTo>
                  <a:pt x="424" y="37"/>
                </a:lnTo>
                <a:lnTo>
                  <a:pt x="424" y="36"/>
                </a:lnTo>
                <a:lnTo>
                  <a:pt x="425" y="37"/>
                </a:lnTo>
                <a:lnTo>
                  <a:pt x="425" y="37"/>
                </a:lnTo>
                <a:lnTo>
                  <a:pt x="426" y="37"/>
                </a:lnTo>
                <a:lnTo>
                  <a:pt x="426" y="38"/>
                </a:lnTo>
                <a:lnTo>
                  <a:pt x="426" y="38"/>
                </a:lnTo>
                <a:lnTo>
                  <a:pt x="427" y="38"/>
                </a:lnTo>
                <a:lnTo>
                  <a:pt x="427" y="38"/>
                </a:lnTo>
                <a:lnTo>
                  <a:pt x="428" y="37"/>
                </a:lnTo>
                <a:lnTo>
                  <a:pt x="428" y="36"/>
                </a:lnTo>
                <a:lnTo>
                  <a:pt x="428" y="36"/>
                </a:lnTo>
                <a:lnTo>
                  <a:pt x="430" y="36"/>
                </a:lnTo>
                <a:lnTo>
                  <a:pt x="430" y="36"/>
                </a:lnTo>
                <a:lnTo>
                  <a:pt x="431" y="36"/>
                </a:lnTo>
                <a:lnTo>
                  <a:pt x="431" y="36"/>
                </a:lnTo>
                <a:lnTo>
                  <a:pt x="431" y="36"/>
                </a:lnTo>
                <a:lnTo>
                  <a:pt x="432" y="37"/>
                </a:lnTo>
                <a:lnTo>
                  <a:pt x="432" y="37"/>
                </a:lnTo>
                <a:lnTo>
                  <a:pt x="433" y="37"/>
                </a:lnTo>
                <a:lnTo>
                  <a:pt x="433" y="37"/>
                </a:lnTo>
                <a:lnTo>
                  <a:pt x="434" y="37"/>
                </a:lnTo>
                <a:lnTo>
                  <a:pt x="434" y="37"/>
                </a:lnTo>
                <a:lnTo>
                  <a:pt x="434" y="36"/>
                </a:lnTo>
                <a:lnTo>
                  <a:pt x="435" y="35"/>
                </a:lnTo>
                <a:lnTo>
                  <a:pt x="435" y="35"/>
                </a:lnTo>
                <a:lnTo>
                  <a:pt x="436" y="35"/>
                </a:lnTo>
                <a:lnTo>
                  <a:pt x="436" y="35"/>
                </a:lnTo>
                <a:lnTo>
                  <a:pt x="436" y="36"/>
                </a:lnTo>
                <a:lnTo>
                  <a:pt x="437" y="36"/>
                </a:lnTo>
                <a:lnTo>
                  <a:pt x="437" y="38"/>
                </a:lnTo>
                <a:lnTo>
                  <a:pt x="439" y="37"/>
                </a:lnTo>
                <a:lnTo>
                  <a:pt x="439" y="39"/>
                </a:lnTo>
                <a:lnTo>
                  <a:pt x="439" y="38"/>
                </a:lnTo>
                <a:lnTo>
                  <a:pt x="440" y="37"/>
                </a:lnTo>
                <a:lnTo>
                  <a:pt x="440" y="38"/>
                </a:lnTo>
                <a:lnTo>
                  <a:pt x="441" y="39"/>
                </a:lnTo>
                <a:lnTo>
                  <a:pt x="441" y="38"/>
                </a:lnTo>
                <a:lnTo>
                  <a:pt x="441" y="39"/>
                </a:lnTo>
                <a:lnTo>
                  <a:pt x="442" y="39"/>
                </a:lnTo>
                <a:lnTo>
                  <a:pt x="442" y="39"/>
                </a:lnTo>
                <a:lnTo>
                  <a:pt x="443" y="39"/>
                </a:lnTo>
                <a:lnTo>
                  <a:pt x="443" y="39"/>
                </a:lnTo>
                <a:lnTo>
                  <a:pt x="443" y="39"/>
                </a:lnTo>
                <a:lnTo>
                  <a:pt x="444" y="39"/>
                </a:lnTo>
                <a:lnTo>
                  <a:pt x="444" y="40"/>
                </a:lnTo>
                <a:lnTo>
                  <a:pt x="445" y="38"/>
                </a:lnTo>
                <a:lnTo>
                  <a:pt x="445" y="39"/>
                </a:lnTo>
                <a:lnTo>
                  <a:pt x="445" y="40"/>
                </a:lnTo>
                <a:lnTo>
                  <a:pt x="446" y="39"/>
                </a:lnTo>
                <a:lnTo>
                  <a:pt x="446" y="38"/>
                </a:lnTo>
                <a:lnTo>
                  <a:pt x="448" y="38"/>
                </a:lnTo>
                <a:lnTo>
                  <a:pt x="448" y="39"/>
                </a:lnTo>
                <a:lnTo>
                  <a:pt x="449" y="38"/>
                </a:lnTo>
                <a:lnTo>
                  <a:pt x="449" y="39"/>
                </a:lnTo>
                <a:lnTo>
                  <a:pt x="449" y="39"/>
                </a:lnTo>
                <a:lnTo>
                  <a:pt x="450" y="40"/>
                </a:lnTo>
                <a:lnTo>
                  <a:pt x="450" y="40"/>
                </a:lnTo>
                <a:lnTo>
                  <a:pt x="451" y="42"/>
                </a:lnTo>
                <a:lnTo>
                  <a:pt x="451" y="40"/>
                </a:lnTo>
                <a:lnTo>
                  <a:pt x="451" y="40"/>
                </a:lnTo>
                <a:lnTo>
                  <a:pt x="452" y="42"/>
                </a:lnTo>
                <a:lnTo>
                  <a:pt x="452" y="42"/>
                </a:lnTo>
                <a:lnTo>
                  <a:pt x="453" y="43"/>
                </a:lnTo>
                <a:lnTo>
                  <a:pt x="453" y="43"/>
                </a:lnTo>
                <a:lnTo>
                  <a:pt x="453" y="44"/>
                </a:lnTo>
                <a:lnTo>
                  <a:pt x="454" y="44"/>
                </a:lnTo>
                <a:lnTo>
                  <a:pt x="454" y="44"/>
                </a:lnTo>
                <a:lnTo>
                  <a:pt x="455" y="43"/>
                </a:lnTo>
                <a:lnTo>
                  <a:pt x="455" y="43"/>
                </a:lnTo>
                <a:lnTo>
                  <a:pt x="455" y="43"/>
                </a:lnTo>
                <a:lnTo>
                  <a:pt x="457" y="43"/>
                </a:lnTo>
                <a:lnTo>
                  <a:pt x="457" y="42"/>
                </a:lnTo>
                <a:lnTo>
                  <a:pt x="458" y="40"/>
                </a:lnTo>
                <a:lnTo>
                  <a:pt x="458" y="40"/>
                </a:lnTo>
                <a:lnTo>
                  <a:pt x="458" y="42"/>
                </a:lnTo>
                <a:lnTo>
                  <a:pt x="459" y="40"/>
                </a:lnTo>
                <a:lnTo>
                  <a:pt x="459" y="42"/>
                </a:lnTo>
                <a:lnTo>
                  <a:pt x="460" y="42"/>
                </a:lnTo>
                <a:lnTo>
                  <a:pt x="460" y="40"/>
                </a:lnTo>
                <a:lnTo>
                  <a:pt x="460" y="40"/>
                </a:lnTo>
                <a:lnTo>
                  <a:pt x="461" y="40"/>
                </a:lnTo>
                <a:lnTo>
                  <a:pt x="461" y="40"/>
                </a:lnTo>
                <a:lnTo>
                  <a:pt x="462" y="40"/>
                </a:lnTo>
                <a:lnTo>
                  <a:pt x="462" y="40"/>
                </a:lnTo>
                <a:lnTo>
                  <a:pt x="463" y="39"/>
                </a:lnTo>
                <a:lnTo>
                  <a:pt x="463" y="40"/>
                </a:lnTo>
                <a:lnTo>
                  <a:pt x="463" y="42"/>
                </a:lnTo>
                <a:lnTo>
                  <a:pt x="464" y="42"/>
                </a:lnTo>
                <a:lnTo>
                  <a:pt x="464" y="43"/>
                </a:lnTo>
                <a:lnTo>
                  <a:pt x="466" y="45"/>
                </a:lnTo>
                <a:lnTo>
                  <a:pt x="466" y="45"/>
                </a:lnTo>
                <a:lnTo>
                  <a:pt x="466" y="45"/>
                </a:lnTo>
                <a:lnTo>
                  <a:pt x="467" y="44"/>
                </a:lnTo>
                <a:lnTo>
                  <a:pt x="467" y="45"/>
                </a:lnTo>
                <a:lnTo>
                  <a:pt x="468" y="45"/>
                </a:lnTo>
                <a:lnTo>
                  <a:pt x="468" y="46"/>
                </a:lnTo>
                <a:lnTo>
                  <a:pt x="468" y="46"/>
                </a:lnTo>
                <a:lnTo>
                  <a:pt x="469" y="46"/>
                </a:lnTo>
                <a:lnTo>
                  <a:pt x="469" y="47"/>
                </a:lnTo>
                <a:lnTo>
                  <a:pt x="470" y="47"/>
                </a:lnTo>
                <a:lnTo>
                  <a:pt x="470" y="47"/>
                </a:lnTo>
                <a:lnTo>
                  <a:pt x="470" y="46"/>
                </a:lnTo>
                <a:lnTo>
                  <a:pt x="471" y="46"/>
                </a:lnTo>
                <a:lnTo>
                  <a:pt x="471" y="45"/>
                </a:lnTo>
                <a:lnTo>
                  <a:pt x="472" y="46"/>
                </a:lnTo>
                <a:lnTo>
                  <a:pt x="472" y="45"/>
                </a:lnTo>
                <a:lnTo>
                  <a:pt x="472" y="46"/>
                </a:lnTo>
                <a:lnTo>
                  <a:pt x="473" y="44"/>
                </a:lnTo>
                <a:lnTo>
                  <a:pt x="473" y="44"/>
                </a:lnTo>
                <a:lnTo>
                  <a:pt x="475" y="44"/>
                </a:lnTo>
                <a:lnTo>
                  <a:pt x="475" y="43"/>
                </a:lnTo>
                <a:lnTo>
                  <a:pt x="475" y="44"/>
                </a:lnTo>
                <a:lnTo>
                  <a:pt x="476" y="44"/>
                </a:lnTo>
                <a:lnTo>
                  <a:pt x="476" y="43"/>
                </a:lnTo>
                <a:lnTo>
                  <a:pt x="477" y="43"/>
                </a:lnTo>
                <a:lnTo>
                  <a:pt x="477" y="42"/>
                </a:lnTo>
                <a:lnTo>
                  <a:pt x="478" y="42"/>
                </a:lnTo>
                <a:lnTo>
                  <a:pt x="478" y="42"/>
                </a:lnTo>
                <a:lnTo>
                  <a:pt x="478" y="42"/>
                </a:lnTo>
                <a:lnTo>
                  <a:pt x="479" y="43"/>
                </a:lnTo>
                <a:lnTo>
                  <a:pt x="479" y="42"/>
                </a:lnTo>
                <a:lnTo>
                  <a:pt x="480" y="44"/>
                </a:lnTo>
                <a:lnTo>
                  <a:pt x="480" y="44"/>
                </a:lnTo>
                <a:lnTo>
                  <a:pt x="480" y="43"/>
                </a:lnTo>
                <a:lnTo>
                  <a:pt x="481" y="44"/>
                </a:lnTo>
                <a:lnTo>
                  <a:pt x="481" y="43"/>
                </a:lnTo>
                <a:lnTo>
                  <a:pt x="482" y="42"/>
                </a:lnTo>
                <a:lnTo>
                  <a:pt x="482" y="40"/>
                </a:lnTo>
                <a:lnTo>
                  <a:pt x="482" y="40"/>
                </a:lnTo>
                <a:lnTo>
                  <a:pt x="484" y="40"/>
                </a:lnTo>
                <a:lnTo>
                  <a:pt x="484" y="40"/>
                </a:lnTo>
                <a:lnTo>
                  <a:pt x="485" y="42"/>
                </a:lnTo>
                <a:lnTo>
                  <a:pt x="485" y="42"/>
                </a:lnTo>
                <a:lnTo>
                  <a:pt x="485" y="42"/>
                </a:lnTo>
                <a:lnTo>
                  <a:pt x="486" y="43"/>
                </a:lnTo>
                <a:lnTo>
                  <a:pt x="486" y="43"/>
                </a:lnTo>
                <a:lnTo>
                  <a:pt x="487" y="45"/>
                </a:lnTo>
                <a:lnTo>
                  <a:pt x="487" y="46"/>
                </a:lnTo>
                <a:lnTo>
                  <a:pt x="487" y="46"/>
                </a:lnTo>
                <a:lnTo>
                  <a:pt x="488" y="47"/>
                </a:lnTo>
                <a:lnTo>
                  <a:pt x="488" y="46"/>
                </a:lnTo>
                <a:lnTo>
                  <a:pt x="489" y="47"/>
                </a:lnTo>
                <a:lnTo>
                  <a:pt x="489" y="45"/>
                </a:lnTo>
                <a:lnTo>
                  <a:pt x="490" y="45"/>
                </a:lnTo>
                <a:lnTo>
                  <a:pt x="490" y="45"/>
                </a:lnTo>
                <a:lnTo>
                  <a:pt x="490" y="45"/>
                </a:lnTo>
                <a:lnTo>
                  <a:pt x="491" y="44"/>
                </a:lnTo>
                <a:lnTo>
                  <a:pt x="491" y="44"/>
                </a:lnTo>
                <a:lnTo>
                  <a:pt x="493" y="45"/>
                </a:lnTo>
                <a:lnTo>
                  <a:pt x="493" y="46"/>
                </a:lnTo>
                <a:lnTo>
                  <a:pt x="493" y="46"/>
                </a:lnTo>
                <a:lnTo>
                  <a:pt x="494" y="45"/>
                </a:lnTo>
                <a:lnTo>
                  <a:pt x="494" y="45"/>
                </a:lnTo>
                <a:lnTo>
                  <a:pt x="495" y="44"/>
                </a:lnTo>
                <a:lnTo>
                  <a:pt x="495" y="44"/>
                </a:lnTo>
                <a:lnTo>
                  <a:pt x="495" y="43"/>
                </a:lnTo>
                <a:lnTo>
                  <a:pt x="496" y="44"/>
                </a:lnTo>
                <a:lnTo>
                  <a:pt x="496" y="44"/>
                </a:lnTo>
                <a:lnTo>
                  <a:pt x="497" y="44"/>
                </a:lnTo>
                <a:lnTo>
                  <a:pt x="497" y="45"/>
                </a:lnTo>
                <a:lnTo>
                  <a:pt x="497" y="45"/>
                </a:lnTo>
                <a:lnTo>
                  <a:pt x="498" y="46"/>
                </a:lnTo>
                <a:lnTo>
                  <a:pt x="498" y="46"/>
                </a:lnTo>
                <a:lnTo>
                  <a:pt x="499" y="46"/>
                </a:lnTo>
                <a:lnTo>
                  <a:pt x="499" y="44"/>
                </a:lnTo>
                <a:lnTo>
                  <a:pt x="499" y="43"/>
                </a:lnTo>
                <a:lnTo>
                  <a:pt x="500" y="43"/>
                </a:lnTo>
                <a:lnTo>
                  <a:pt x="500" y="44"/>
                </a:lnTo>
                <a:lnTo>
                  <a:pt x="502" y="44"/>
                </a:lnTo>
                <a:lnTo>
                  <a:pt x="502" y="44"/>
                </a:lnTo>
                <a:lnTo>
                  <a:pt x="502" y="43"/>
                </a:lnTo>
                <a:lnTo>
                  <a:pt x="503" y="43"/>
                </a:lnTo>
                <a:lnTo>
                  <a:pt x="503" y="44"/>
                </a:lnTo>
                <a:lnTo>
                  <a:pt x="504" y="44"/>
                </a:lnTo>
                <a:lnTo>
                  <a:pt x="504" y="44"/>
                </a:lnTo>
                <a:lnTo>
                  <a:pt x="505" y="43"/>
                </a:lnTo>
                <a:lnTo>
                  <a:pt x="505" y="42"/>
                </a:lnTo>
                <a:lnTo>
                  <a:pt x="505" y="43"/>
                </a:lnTo>
                <a:lnTo>
                  <a:pt x="506" y="40"/>
                </a:lnTo>
                <a:lnTo>
                  <a:pt x="506" y="40"/>
                </a:lnTo>
                <a:lnTo>
                  <a:pt x="507" y="40"/>
                </a:lnTo>
                <a:lnTo>
                  <a:pt x="507" y="42"/>
                </a:lnTo>
                <a:lnTo>
                  <a:pt x="507" y="42"/>
                </a:lnTo>
                <a:lnTo>
                  <a:pt x="508" y="42"/>
                </a:lnTo>
                <a:lnTo>
                  <a:pt x="508" y="43"/>
                </a:lnTo>
                <a:lnTo>
                  <a:pt x="509" y="42"/>
                </a:lnTo>
                <a:lnTo>
                  <a:pt x="509" y="42"/>
                </a:lnTo>
                <a:lnTo>
                  <a:pt x="509" y="42"/>
                </a:lnTo>
                <a:lnTo>
                  <a:pt x="511" y="43"/>
                </a:lnTo>
                <a:lnTo>
                  <a:pt x="511" y="42"/>
                </a:lnTo>
                <a:lnTo>
                  <a:pt x="512" y="42"/>
                </a:lnTo>
                <a:lnTo>
                  <a:pt x="512" y="42"/>
                </a:lnTo>
                <a:lnTo>
                  <a:pt x="512" y="40"/>
                </a:lnTo>
                <a:lnTo>
                  <a:pt x="513" y="39"/>
                </a:lnTo>
                <a:lnTo>
                  <a:pt x="513" y="38"/>
                </a:lnTo>
                <a:lnTo>
                  <a:pt x="514" y="37"/>
                </a:lnTo>
                <a:lnTo>
                  <a:pt x="514" y="37"/>
                </a:lnTo>
                <a:lnTo>
                  <a:pt x="514" y="36"/>
                </a:lnTo>
                <a:lnTo>
                  <a:pt x="515" y="35"/>
                </a:lnTo>
                <a:lnTo>
                  <a:pt x="515" y="36"/>
                </a:lnTo>
                <a:lnTo>
                  <a:pt x="516" y="36"/>
                </a:lnTo>
                <a:lnTo>
                  <a:pt x="516" y="37"/>
                </a:lnTo>
                <a:lnTo>
                  <a:pt x="516" y="38"/>
                </a:lnTo>
                <a:lnTo>
                  <a:pt x="517" y="37"/>
                </a:lnTo>
                <a:lnTo>
                  <a:pt x="517" y="38"/>
                </a:lnTo>
                <a:lnTo>
                  <a:pt x="518" y="38"/>
                </a:lnTo>
                <a:lnTo>
                  <a:pt x="518" y="38"/>
                </a:lnTo>
                <a:lnTo>
                  <a:pt x="520" y="38"/>
                </a:lnTo>
                <a:lnTo>
                  <a:pt x="520" y="39"/>
                </a:lnTo>
                <a:lnTo>
                  <a:pt x="520" y="39"/>
                </a:lnTo>
                <a:lnTo>
                  <a:pt x="521" y="39"/>
                </a:lnTo>
                <a:lnTo>
                  <a:pt x="521" y="39"/>
                </a:lnTo>
                <a:lnTo>
                  <a:pt x="522" y="37"/>
                </a:lnTo>
                <a:lnTo>
                  <a:pt x="522" y="38"/>
                </a:lnTo>
                <a:lnTo>
                  <a:pt x="522" y="39"/>
                </a:lnTo>
                <a:lnTo>
                  <a:pt x="523" y="38"/>
                </a:lnTo>
                <a:lnTo>
                  <a:pt x="523" y="39"/>
                </a:lnTo>
                <a:lnTo>
                  <a:pt x="524" y="37"/>
                </a:lnTo>
                <a:lnTo>
                  <a:pt x="524" y="37"/>
                </a:lnTo>
                <a:lnTo>
                  <a:pt x="524" y="36"/>
                </a:lnTo>
                <a:lnTo>
                  <a:pt x="525" y="36"/>
                </a:lnTo>
                <a:lnTo>
                  <a:pt x="525" y="36"/>
                </a:lnTo>
                <a:lnTo>
                  <a:pt x="526" y="36"/>
                </a:lnTo>
                <a:lnTo>
                  <a:pt x="526" y="36"/>
                </a:lnTo>
                <a:lnTo>
                  <a:pt x="526" y="37"/>
                </a:lnTo>
                <a:lnTo>
                  <a:pt x="527" y="38"/>
                </a:lnTo>
                <a:lnTo>
                  <a:pt x="527" y="37"/>
                </a:lnTo>
                <a:lnTo>
                  <a:pt x="529" y="38"/>
                </a:lnTo>
                <a:lnTo>
                  <a:pt x="529" y="40"/>
                </a:lnTo>
                <a:lnTo>
                  <a:pt x="529" y="40"/>
                </a:lnTo>
                <a:lnTo>
                  <a:pt x="530" y="40"/>
                </a:lnTo>
                <a:lnTo>
                  <a:pt x="530" y="42"/>
                </a:lnTo>
                <a:lnTo>
                  <a:pt x="531" y="42"/>
                </a:lnTo>
                <a:lnTo>
                  <a:pt x="531" y="39"/>
                </a:lnTo>
                <a:lnTo>
                  <a:pt x="531" y="39"/>
                </a:lnTo>
                <a:lnTo>
                  <a:pt x="532" y="38"/>
                </a:lnTo>
                <a:lnTo>
                  <a:pt x="532" y="38"/>
                </a:lnTo>
                <a:lnTo>
                  <a:pt x="533" y="38"/>
                </a:lnTo>
                <a:lnTo>
                  <a:pt x="533" y="38"/>
                </a:lnTo>
                <a:lnTo>
                  <a:pt x="534" y="38"/>
                </a:lnTo>
                <a:lnTo>
                  <a:pt x="534" y="39"/>
                </a:lnTo>
                <a:lnTo>
                  <a:pt x="534" y="40"/>
                </a:lnTo>
                <a:lnTo>
                  <a:pt x="535" y="40"/>
                </a:lnTo>
                <a:lnTo>
                  <a:pt x="535" y="42"/>
                </a:lnTo>
                <a:lnTo>
                  <a:pt x="536" y="40"/>
                </a:lnTo>
                <a:lnTo>
                  <a:pt x="536" y="39"/>
                </a:lnTo>
                <a:lnTo>
                  <a:pt x="536" y="40"/>
                </a:lnTo>
                <a:lnTo>
                  <a:pt x="538" y="39"/>
                </a:lnTo>
                <a:lnTo>
                  <a:pt x="538" y="39"/>
                </a:lnTo>
                <a:lnTo>
                  <a:pt x="539" y="42"/>
                </a:lnTo>
                <a:lnTo>
                  <a:pt x="539" y="42"/>
                </a:lnTo>
                <a:lnTo>
                  <a:pt x="539" y="43"/>
                </a:lnTo>
                <a:lnTo>
                  <a:pt x="540" y="42"/>
                </a:lnTo>
                <a:lnTo>
                  <a:pt x="540" y="42"/>
                </a:lnTo>
                <a:lnTo>
                  <a:pt x="541" y="42"/>
                </a:lnTo>
                <a:lnTo>
                  <a:pt x="541" y="42"/>
                </a:lnTo>
                <a:lnTo>
                  <a:pt x="541" y="40"/>
                </a:lnTo>
                <a:lnTo>
                  <a:pt x="542" y="42"/>
                </a:lnTo>
                <a:lnTo>
                  <a:pt x="542" y="42"/>
                </a:lnTo>
                <a:lnTo>
                  <a:pt x="543" y="42"/>
                </a:lnTo>
                <a:lnTo>
                  <a:pt x="543" y="42"/>
                </a:lnTo>
                <a:lnTo>
                  <a:pt x="543" y="42"/>
                </a:lnTo>
                <a:lnTo>
                  <a:pt x="544" y="40"/>
                </a:lnTo>
                <a:lnTo>
                  <a:pt x="544" y="42"/>
                </a:lnTo>
                <a:lnTo>
                  <a:pt x="545" y="42"/>
                </a:lnTo>
                <a:lnTo>
                  <a:pt x="545" y="42"/>
                </a:lnTo>
                <a:lnTo>
                  <a:pt x="547" y="42"/>
                </a:lnTo>
                <a:lnTo>
                  <a:pt x="547" y="42"/>
                </a:lnTo>
                <a:lnTo>
                  <a:pt x="547" y="43"/>
                </a:lnTo>
                <a:lnTo>
                  <a:pt x="548" y="43"/>
                </a:lnTo>
                <a:lnTo>
                  <a:pt x="548" y="44"/>
                </a:lnTo>
                <a:lnTo>
                  <a:pt x="549" y="44"/>
                </a:lnTo>
                <a:lnTo>
                  <a:pt x="549" y="44"/>
                </a:lnTo>
                <a:lnTo>
                  <a:pt x="549" y="43"/>
                </a:lnTo>
                <a:lnTo>
                  <a:pt x="550" y="42"/>
                </a:lnTo>
                <a:lnTo>
                  <a:pt x="550" y="40"/>
                </a:lnTo>
                <a:lnTo>
                  <a:pt x="551" y="40"/>
                </a:lnTo>
                <a:lnTo>
                  <a:pt x="551" y="40"/>
                </a:lnTo>
                <a:lnTo>
                  <a:pt x="551" y="42"/>
                </a:lnTo>
                <a:lnTo>
                  <a:pt x="552" y="42"/>
                </a:lnTo>
                <a:lnTo>
                  <a:pt x="552" y="40"/>
                </a:lnTo>
                <a:lnTo>
                  <a:pt x="553" y="39"/>
                </a:lnTo>
                <a:lnTo>
                  <a:pt x="553" y="40"/>
                </a:lnTo>
                <a:lnTo>
                  <a:pt x="553" y="40"/>
                </a:lnTo>
                <a:lnTo>
                  <a:pt x="554" y="40"/>
                </a:lnTo>
                <a:lnTo>
                  <a:pt x="554" y="40"/>
                </a:lnTo>
                <a:lnTo>
                  <a:pt x="555" y="42"/>
                </a:lnTo>
                <a:lnTo>
                  <a:pt x="555" y="40"/>
                </a:lnTo>
                <a:lnTo>
                  <a:pt x="555" y="40"/>
                </a:lnTo>
                <a:lnTo>
                  <a:pt x="557" y="40"/>
                </a:lnTo>
                <a:lnTo>
                  <a:pt x="557" y="39"/>
                </a:lnTo>
                <a:lnTo>
                  <a:pt x="558" y="38"/>
                </a:lnTo>
                <a:lnTo>
                  <a:pt x="558" y="40"/>
                </a:lnTo>
                <a:lnTo>
                  <a:pt x="558" y="38"/>
                </a:lnTo>
                <a:lnTo>
                  <a:pt x="559" y="38"/>
                </a:lnTo>
                <a:lnTo>
                  <a:pt x="559" y="38"/>
                </a:lnTo>
                <a:lnTo>
                  <a:pt x="560" y="38"/>
                </a:lnTo>
                <a:lnTo>
                  <a:pt x="560" y="38"/>
                </a:lnTo>
                <a:lnTo>
                  <a:pt x="561" y="38"/>
                </a:lnTo>
                <a:lnTo>
                  <a:pt x="561" y="37"/>
                </a:lnTo>
                <a:lnTo>
                  <a:pt x="561" y="37"/>
                </a:lnTo>
                <a:lnTo>
                  <a:pt x="562" y="37"/>
                </a:lnTo>
                <a:lnTo>
                  <a:pt x="562" y="36"/>
                </a:lnTo>
                <a:lnTo>
                  <a:pt x="563" y="35"/>
                </a:lnTo>
                <a:lnTo>
                  <a:pt x="563" y="36"/>
                </a:lnTo>
                <a:lnTo>
                  <a:pt x="563" y="37"/>
                </a:lnTo>
                <a:lnTo>
                  <a:pt x="564" y="36"/>
                </a:lnTo>
                <a:lnTo>
                  <a:pt x="564" y="36"/>
                </a:lnTo>
                <a:lnTo>
                  <a:pt x="566" y="37"/>
                </a:lnTo>
                <a:lnTo>
                  <a:pt x="566" y="37"/>
                </a:lnTo>
                <a:lnTo>
                  <a:pt x="566" y="38"/>
                </a:lnTo>
                <a:lnTo>
                  <a:pt x="567" y="38"/>
                </a:lnTo>
                <a:lnTo>
                  <a:pt x="567" y="39"/>
                </a:lnTo>
                <a:lnTo>
                  <a:pt x="568" y="38"/>
                </a:lnTo>
                <a:lnTo>
                  <a:pt x="568" y="40"/>
                </a:lnTo>
                <a:lnTo>
                  <a:pt x="568" y="42"/>
                </a:lnTo>
                <a:lnTo>
                  <a:pt x="569" y="42"/>
                </a:lnTo>
                <a:lnTo>
                  <a:pt x="569" y="42"/>
                </a:lnTo>
                <a:lnTo>
                  <a:pt x="570" y="44"/>
                </a:lnTo>
                <a:lnTo>
                  <a:pt x="570" y="44"/>
                </a:lnTo>
                <a:lnTo>
                  <a:pt x="570" y="44"/>
                </a:lnTo>
                <a:lnTo>
                  <a:pt x="571" y="45"/>
                </a:lnTo>
                <a:lnTo>
                  <a:pt x="571" y="45"/>
                </a:lnTo>
                <a:lnTo>
                  <a:pt x="572" y="46"/>
                </a:lnTo>
                <a:lnTo>
                  <a:pt x="572" y="46"/>
                </a:lnTo>
                <a:lnTo>
                  <a:pt x="572" y="44"/>
                </a:lnTo>
                <a:lnTo>
                  <a:pt x="573" y="42"/>
                </a:lnTo>
                <a:lnTo>
                  <a:pt x="573" y="40"/>
                </a:lnTo>
                <a:lnTo>
                  <a:pt x="575" y="39"/>
                </a:lnTo>
                <a:lnTo>
                  <a:pt x="575" y="40"/>
                </a:lnTo>
                <a:lnTo>
                  <a:pt x="576" y="38"/>
                </a:lnTo>
                <a:lnTo>
                  <a:pt x="576" y="38"/>
                </a:lnTo>
                <a:lnTo>
                  <a:pt x="576" y="38"/>
                </a:lnTo>
                <a:lnTo>
                  <a:pt x="577" y="40"/>
                </a:lnTo>
                <a:lnTo>
                  <a:pt x="577" y="40"/>
                </a:lnTo>
                <a:lnTo>
                  <a:pt x="578" y="43"/>
                </a:lnTo>
                <a:lnTo>
                  <a:pt x="578" y="44"/>
                </a:lnTo>
                <a:lnTo>
                  <a:pt x="578" y="44"/>
                </a:lnTo>
                <a:lnTo>
                  <a:pt x="579" y="43"/>
                </a:lnTo>
                <a:lnTo>
                  <a:pt x="579" y="43"/>
                </a:lnTo>
                <a:lnTo>
                  <a:pt x="580" y="42"/>
                </a:lnTo>
                <a:lnTo>
                  <a:pt x="580" y="42"/>
                </a:lnTo>
                <a:lnTo>
                  <a:pt x="580" y="42"/>
                </a:lnTo>
                <a:lnTo>
                  <a:pt x="581" y="42"/>
                </a:lnTo>
                <a:lnTo>
                  <a:pt x="581" y="40"/>
                </a:lnTo>
                <a:lnTo>
                  <a:pt x="582" y="40"/>
                </a:lnTo>
                <a:lnTo>
                  <a:pt x="582" y="40"/>
                </a:lnTo>
                <a:lnTo>
                  <a:pt x="582" y="39"/>
                </a:lnTo>
                <a:lnTo>
                  <a:pt x="584" y="38"/>
                </a:lnTo>
                <a:lnTo>
                  <a:pt x="584" y="39"/>
                </a:lnTo>
                <a:lnTo>
                  <a:pt x="585" y="38"/>
                </a:lnTo>
                <a:lnTo>
                  <a:pt x="585" y="39"/>
                </a:lnTo>
                <a:lnTo>
                  <a:pt x="585" y="39"/>
                </a:lnTo>
                <a:lnTo>
                  <a:pt x="586" y="42"/>
                </a:lnTo>
                <a:lnTo>
                  <a:pt x="586" y="42"/>
                </a:lnTo>
                <a:lnTo>
                  <a:pt x="587" y="43"/>
                </a:lnTo>
                <a:lnTo>
                  <a:pt x="587" y="43"/>
                </a:lnTo>
                <a:lnTo>
                  <a:pt x="587" y="44"/>
                </a:lnTo>
                <a:lnTo>
                  <a:pt x="588" y="44"/>
                </a:lnTo>
                <a:lnTo>
                  <a:pt x="588" y="43"/>
                </a:lnTo>
                <a:lnTo>
                  <a:pt x="589" y="44"/>
                </a:lnTo>
                <a:lnTo>
                  <a:pt x="589" y="44"/>
                </a:lnTo>
                <a:lnTo>
                  <a:pt x="590" y="44"/>
                </a:lnTo>
                <a:lnTo>
                  <a:pt x="590" y="45"/>
                </a:lnTo>
                <a:lnTo>
                  <a:pt x="590" y="44"/>
                </a:lnTo>
                <a:lnTo>
                  <a:pt x="591" y="43"/>
                </a:lnTo>
                <a:lnTo>
                  <a:pt x="591" y="43"/>
                </a:lnTo>
                <a:lnTo>
                  <a:pt x="593" y="42"/>
                </a:lnTo>
                <a:lnTo>
                  <a:pt x="593" y="42"/>
                </a:lnTo>
                <a:lnTo>
                  <a:pt x="593" y="39"/>
                </a:lnTo>
                <a:lnTo>
                  <a:pt x="594" y="39"/>
                </a:lnTo>
                <a:lnTo>
                  <a:pt x="594" y="40"/>
                </a:lnTo>
                <a:lnTo>
                  <a:pt x="595" y="40"/>
                </a:lnTo>
                <a:lnTo>
                  <a:pt x="595" y="40"/>
                </a:lnTo>
                <a:lnTo>
                  <a:pt x="595" y="39"/>
                </a:lnTo>
                <a:lnTo>
                  <a:pt x="596" y="38"/>
                </a:lnTo>
                <a:lnTo>
                  <a:pt x="596" y="39"/>
                </a:lnTo>
                <a:lnTo>
                  <a:pt x="597" y="37"/>
                </a:lnTo>
                <a:lnTo>
                  <a:pt x="597" y="38"/>
                </a:lnTo>
                <a:lnTo>
                  <a:pt x="597" y="37"/>
                </a:lnTo>
                <a:lnTo>
                  <a:pt x="598" y="36"/>
                </a:lnTo>
                <a:lnTo>
                  <a:pt x="598" y="36"/>
                </a:lnTo>
                <a:lnTo>
                  <a:pt x="599" y="36"/>
                </a:lnTo>
                <a:lnTo>
                  <a:pt x="599" y="36"/>
                </a:lnTo>
                <a:lnTo>
                  <a:pt x="599" y="36"/>
                </a:lnTo>
                <a:lnTo>
                  <a:pt x="600" y="36"/>
                </a:lnTo>
                <a:lnTo>
                  <a:pt x="600" y="36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3" y="37"/>
                </a:lnTo>
                <a:lnTo>
                  <a:pt x="603" y="38"/>
                </a:lnTo>
                <a:lnTo>
                  <a:pt x="604" y="38"/>
                </a:lnTo>
                <a:lnTo>
                  <a:pt x="604" y="37"/>
                </a:lnTo>
                <a:lnTo>
                  <a:pt x="605" y="36"/>
                </a:lnTo>
                <a:lnTo>
                  <a:pt x="605" y="38"/>
                </a:lnTo>
                <a:lnTo>
                  <a:pt x="605" y="37"/>
                </a:lnTo>
                <a:lnTo>
                  <a:pt x="606" y="37"/>
                </a:lnTo>
                <a:lnTo>
                  <a:pt x="606" y="37"/>
                </a:lnTo>
                <a:lnTo>
                  <a:pt x="607" y="37"/>
                </a:lnTo>
                <a:lnTo>
                  <a:pt x="607" y="38"/>
                </a:lnTo>
                <a:lnTo>
                  <a:pt x="607" y="38"/>
                </a:lnTo>
                <a:lnTo>
                  <a:pt x="608" y="38"/>
                </a:lnTo>
                <a:lnTo>
                  <a:pt x="608" y="38"/>
                </a:lnTo>
                <a:lnTo>
                  <a:pt x="609" y="38"/>
                </a:lnTo>
                <a:lnTo>
                  <a:pt x="609" y="38"/>
                </a:lnTo>
                <a:lnTo>
                  <a:pt x="609" y="39"/>
                </a:lnTo>
                <a:lnTo>
                  <a:pt x="611" y="40"/>
                </a:lnTo>
                <a:lnTo>
                  <a:pt x="611" y="40"/>
                </a:lnTo>
                <a:lnTo>
                  <a:pt x="612" y="40"/>
                </a:lnTo>
                <a:lnTo>
                  <a:pt x="612" y="40"/>
                </a:lnTo>
                <a:lnTo>
                  <a:pt x="612" y="39"/>
                </a:lnTo>
                <a:lnTo>
                  <a:pt x="613" y="38"/>
                </a:lnTo>
                <a:lnTo>
                  <a:pt x="613" y="37"/>
                </a:lnTo>
                <a:lnTo>
                  <a:pt x="614" y="37"/>
                </a:lnTo>
                <a:lnTo>
                  <a:pt x="614" y="37"/>
                </a:lnTo>
                <a:lnTo>
                  <a:pt x="614" y="37"/>
                </a:lnTo>
                <a:lnTo>
                  <a:pt x="615" y="37"/>
                </a:lnTo>
                <a:lnTo>
                  <a:pt x="615" y="38"/>
                </a:lnTo>
                <a:lnTo>
                  <a:pt x="616" y="38"/>
                </a:lnTo>
                <a:lnTo>
                  <a:pt x="616" y="38"/>
                </a:lnTo>
                <a:lnTo>
                  <a:pt x="617" y="38"/>
                </a:lnTo>
                <a:lnTo>
                  <a:pt x="617" y="38"/>
                </a:lnTo>
                <a:lnTo>
                  <a:pt x="617" y="39"/>
                </a:lnTo>
                <a:lnTo>
                  <a:pt x="618" y="39"/>
                </a:lnTo>
                <a:lnTo>
                  <a:pt x="618" y="38"/>
                </a:lnTo>
                <a:lnTo>
                  <a:pt x="620" y="39"/>
                </a:lnTo>
                <a:lnTo>
                  <a:pt x="620" y="39"/>
                </a:lnTo>
                <a:lnTo>
                  <a:pt x="620" y="39"/>
                </a:lnTo>
                <a:lnTo>
                  <a:pt x="621" y="40"/>
                </a:lnTo>
                <a:lnTo>
                  <a:pt x="621" y="42"/>
                </a:lnTo>
                <a:lnTo>
                  <a:pt x="622" y="43"/>
                </a:lnTo>
                <a:lnTo>
                  <a:pt x="622" y="42"/>
                </a:lnTo>
                <a:lnTo>
                  <a:pt x="622" y="40"/>
                </a:lnTo>
                <a:lnTo>
                  <a:pt x="623" y="39"/>
                </a:lnTo>
                <a:lnTo>
                  <a:pt x="623" y="38"/>
                </a:lnTo>
                <a:lnTo>
                  <a:pt x="624" y="37"/>
                </a:lnTo>
                <a:lnTo>
                  <a:pt x="624" y="36"/>
                </a:lnTo>
                <a:lnTo>
                  <a:pt x="624" y="36"/>
                </a:lnTo>
                <a:lnTo>
                  <a:pt x="625" y="38"/>
                </a:lnTo>
                <a:lnTo>
                  <a:pt x="625" y="38"/>
                </a:lnTo>
                <a:lnTo>
                  <a:pt x="626" y="38"/>
                </a:lnTo>
                <a:lnTo>
                  <a:pt x="626" y="37"/>
                </a:lnTo>
                <a:lnTo>
                  <a:pt x="626" y="36"/>
                </a:lnTo>
                <a:lnTo>
                  <a:pt x="627" y="35"/>
                </a:lnTo>
                <a:lnTo>
                  <a:pt x="627" y="34"/>
                </a:lnTo>
                <a:lnTo>
                  <a:pt x="629" y="35"/>
                </a:lnTo>
                <a:lnTo>
                  <a:pt x="629" y="35"/>
                </a:lnTo>
                <a:lnTo>
                  <a:pt x="629" y="36"/>
                </a:lnTo>
                <a:lnTo>
                  <a:pt x="630" y="36"/>
                </a:lnTo>
                <a:lnTo>
                  <a:pt x="630" y="36"/>
                </a:lnTo>
                <a:lnTo>
                  <a:pt x="631" y="35"/>
                </a:lnTo>
                <a:lnTo>
                  <a:pt x="631" y="35"/>
                </a:lnTo>
                <a:lnTo>
                  <a:pt x="632" y="36"/>
                </a:lnTo>
                <a:lnTo>
                  <a:pt x="632" y="36"/>
                </a:lnTo>
                <a:lnTo>
                  <a:pt x="632" y="38"/>
                </a:lnTo>
                <a:lnTo>
                  <a:pt x="633" y="39"/>
                </a:lnTo>
                <a:lnTo>
                  <a:pt x="633" y="38"/>
                </a:lnTo>
                <a:lnTo>
                  <a:pt x="634" y="38"/>
                </a:lnTo>
                <a:lnTo>
                  <a:pt x="634" y="37"/>
                </a:lnTo>
                <a:lnTo>
                  <a:pt x="634" y="36"/>
                </a:lnTo>
                <a:lnTo>
                  <a:pt x="635" y="36"/>
                </a:lnTo>
                <a:lnTo>
                  <a:pt x="635" y="35"/>
                </a:lnTo>
                <a:lnTo>
                  <a:pt x="636" y="35"/>
                </a:lnTo>
                <a:lnTo>
                  <a:pt x="636" y="36"/>
                </a:lnTo>
                <a:lnTo>
                  <a:pt x="636" y="37"/>
                </a:lnTo>
                <a:lnTo>
                  <a:pt x="638" y="37"/>
                </a:lnTo>
                <a:lnTo>
                  <a:pt x="638" y="37"/>
                </a:lnTo>
                <a:lnTo>
                  <a:pt x="639" y="37"/>
                </a:lnTo>
                <a:lnTo>
                  <a:pt x="639" y="37"/>
                </a:lnTo>
                <a:lnTo>
                  <a:pt x="639" y="39"/>
                </a:lnTo>
                <a:lnTo>
                  <a:pt x="640" y="39"/>
                </a:lnTo>
                <a:lnTo>
                  <a:pt x="640" y="39"/>
                </a:lnTo>
                <a:lnTo>
                  <a:pt x="641" y="39"/>
                </a:lnTo>
                <a:lnTo>
                  <a:pt x="641" y="38"/>
                </a:lnTo>
                <a:lnTo>
                  <a:pt x="641" y="38"/>
                </a:lnTo>
                <a:lnTo>
                  <a:pt x="642" y="38"/>
                </a:lnTo>
                <a:lnTo>
                  <a:pt x="642" y="38"/>
                </a:lnTo>
                <a:lnTo>
                  <a:pt x="643" y="39"/>
                </a:lnTo>
                <a:lnTo>
                  <a:pt x="643" y="39"/>
                </a:lnTo>
                <a:lnTo>
                  <a:pt x="643" y="39"/>
                </a:lnTo>
                <a:lnTo>
                  <a:pt x="644" y="38"/>
                </a:lnTo>
                <a:lnTo>
                  <a:pt x="644" y="39"/>
                </a:lnTo>
                <a:lnTo>
                  <a:pt x="645" y="39"/>
                </a:lnTo>
                <a:lnTo>
                  <a:pt x="645" y="39"/>
                </a:lnTo>
                <a:lnTo>
                  <a:pt x="647" y="38"/>
                </a:lnTo>
                <a:lnTo>
                  <a:pt x="647" y="38"/>
                </a:lnTo>
                <a:lnTo>
                  <a:pt x="647" y="37"/>
                </a:lnTo>
                <a:lnTo>
                  <a:pt x="648" y="37"/>
                </a:lnTo>
                <a:lnTo>
                  <a:pt x="648" y="38"/>
                </a:lnTo>
                <a:lnTo>
                  <a:pt x="649" y="39"/>
                </a:lnTo>
                <a:lnTo>
                  <a:pt x="649" y="39"/>
                </a:lnTo>
                <a:lnTo>
                  <a:pt x="649" y="39"/>
                </a:lnTo>
                <a:lnTo>
                  <a:pt x="650" y="40"/>
                </a:lnTo>
                <a:lnTo>
                  <a:pt x="650" y="42"/>
                </a:lnTo>
                <a:lnTo>
                  <a:pt x="651" y="42"/>
                </a:lnTo>
                <a:lnTo>
                  <a:pt x="651" y="42"/>
                </a:lnTo>
                <a:lnTo>
                  <a:pt x="651" y="44"/>
                </a:lnTo>
                <a:lnTo>
                  <a:pt x="652" y="42"/>
                </a:lnTo>
                <a:lnTo>
                  <a:pt x="652" y="42"/>
                </a:lnTo>
                <a:lnTo>
                  <a:pt x="653" y="42"/>
                </a:lnTo>
                <a:lnTo>
                  <a:pt x="653" y="42"/>
                </a:lnTo>
                <a:lnTo>
                  <a:pt x="653" y="40"/>
                </a:lnTo>
                <a:lnTo>
                  <a:pt x="654" y="40"/>
                </a:lnTo>
                <a:lnTo>
                  <a:pt x="654" y="38"/>
                </a:lnTo>
                <a:lnTo>
                  <a:pt x="656" y="39"/>
                </a:lnTo>
                <a:lnTo>
                  <a:pt x="656" y="39"/>
                </a:lnTo>
                <a:lnTo>
                  <a:pt x="656" y="40"/>
                </a:lnTo>
                <a:lnTo>
                  <a:pt x="657" y="42"/>
                </a:lnTo>
                <a:lnTo>
                  <a:pt x="657" y="42"/>
                </a:lnTo>
                <a:lnTo>
                  <a:pt x="658" y="40"/>
                </a:lnTo>
                <a:lnTo>
                  <a:pt x="658" y="42"/>
                </a:lnTo>
                <a:lnTo>
                  <a:pt x="658" y="43"/>
                </a:lnTo>
                <a:lnTo>
                  <a:pt x="659" y="44"/>
                </a:lnTo>
                <a:lnTo>
                  <a:pt x="659" y="44"/>
                </a:lnTo>
                <a:lnTo>
                  <a:pt x="660" y="44"/>
                </a:lnTo>
                <a:lnTo>
                  <a:pt x="660" y="45"/>
                </a:lnTo>
                <a:lnTo>
                  <a:pt x="661" y="47"/>
                </a:lnTo>
                <a:lnTo>
                  <a:pt x="661" y="47"/>
                </a:lnTo>
                <a:lnTo>
                  <a:pt x="661" y="47"/>
                </a:lnTo>
                <a:lnTo>
                  <a:pt x="662" y="47"/>
                </a:lnTo>
                <a:lnTo>
                  <a:pt x="662" y="46"/>
                </a:lnTo>
                <a:lnTo>
                  <a:pt x="663" y="45"/>
                </a:lnTo>
                <a:lnTo>
                  <a:pt x="663" y="45"/>
                </a:lnTo>
                <a:lnTo>
                  <a:pt x="663" y="45"/>
                </a:lnTo>
                <a:lnTo>
                  <a:pt x="665" y="45"/>
                </a:lnTo>
                <a:lnTo>
                  <a:pt x="665" y="45"/>
                </a:lnTo>
                <a:lnTo>
                  <a:pt x="666" y="44"/>
                </a:lnTo>
                <a:lnTo>
                  <a:pt x="666" y="43"/>
                </a:lnTo>
                <a:lnTo>
                  <a:pt x="666" y="43"/>
                </a:lnTo>
                <a:lnTo>
                  <a:pt x="667" y="42"/>
                </a:lnTo>
                <a:lnTo>
                  <a:pt x="667" y="43"/>
                </a:lnTo>
                <a:lnTo>
                  <a:pt x="668" y="44"/>
                </a:lnTo>
                <a:lnTo>
                  <a:pt x="668" y="44"/>
                </a:lnTo>
                <a:lnTo>
                  <a:pt x="668" y="46"/>
                </a:lnTo>
                <a:lnTo>
                  <a:pt x="669" y="47"/>
                </a:lnTo>
                <a:lnTo>
                  <a:pt x="669" y="47"/>
                </a:lnTo>
                <a:lnTo>
                  <a:pt x="670" y="47"/>
                </a:lnTo>
                <a:lnTo>
                  <a:pt x="670" y="47"/>
                </a:lnTo>
                <a:lnTo>
                  <a:pt x="670" y="47"/>
                </a:lnTo>
                <a:lnTo>
                  <a:pt x="671" y="46"/>
                </a:lnTo>
                <a:lnTo>
                  <a:pt x="671" y="46"/>
                </a:lnTo>
                <a:lnTo>
                  <a:pt x="672" y="46"/>
                </a:lnTo>
                <a:lnTo>
                  <a:pt x="672" y="45"/>
                </a:lnTo>
                <a:lnTo>
                  <a:pt x="674" y="45"/>
                </a:lnTo>
                <a:lnTo>
                  <a:pt x="674" y="47"/>
                </a:lnTo>
                <a:lnTo>
                  <a:pt x="674" y="47"/>
                </a:lnTo>
                <a:lnTo>
                  <a:pt x="675" y="47"/>
                </a:lnTo>
                <a:lnTo>
                  <a:pt x="675" y="47"/>
                </a:lnTo>
                <a:lnTo>
                  <a:pt x="676" y="46"/>
                </a:lnTo>
                <a:lnTo>
                  <a:pt x="676" y="46"/>
                </a:lnTo>
                <a:lnTo>
                  <a:pt x="676" y="46"/>
                </a:lnTo>
                <a:lnTo>
                  <a:pt x="677" y="46"/>
                </a:lnTo>
                <a:lnTo>
                  <a:pt x="677" y="46"/>
                </a:lnTo>
                <a:lnTo>
                  <a:pt x="678" y="45"/>
                </a:lnTo>
                <a:lnTo>
                  <a:pt x="678" y="46"/>
                </a:lnTo>
                <a:lnTo>
                  <a:pt x="678" y="46"/>
                </a:lnTo>
                <a:lnTo>
                  <a:pt x="679" y="46"/>
                </a:lnTo>
                <a:lnTo>
                  <a:pt x="679" y="45"/>
                </a:lnTo>
                <a:lnTo>
                  <a:pt x="680" y="45"/>
                </a:lnTo>
                <a:lnTo>
                  <a:pt x="680" y="45"/>
                </a:lnTo>
                <a:lnTo>
                  <a:pt x="680" y="44"/>
                </a:lnTo>
                <a:lnTo>
                  <a:pt x="681" y="45"/>
                </a:lnTo>
                <a:lnTo>
                  <a:pt x="681" y="46"/>
                </a:lnTo>
                <a:lnTo>
                  <a:pt x="683" y="47"/>
                </a:lnTo>
                <a:lnTo>
                  <a:pt x="683" y="47"/>
                </a:lnTo>
                <a:lnTo>
                  <a:pt x="683" y="46"/>
                </a:lnTo>
                <a:lnTo>
                  <a:pt x="684" y="45"/>
                </a:lnTo>
                <a:lnTo>
                  <a:pt x="684" y="44"/>
                </a:lnTo>
                <a:lnTo>
                  <a:pt x="685" y="43"/>
                </a:lnTo>
                <a:lnTo>
                  <a:pt x="685" y="43"/>
                </a:lnTo>
                <a:lnTo>
                  <a:pt x="685" y="44"/>
                </a:lnTo>
                <a:lnTo>
                  <a:pt x="686" y="44"/>
                </a:lnTo>
                <a:lnTo>
                  <a:pt x="686" y="45"/>
                </a:lnTo>
                <a:lnTo>
                  <a:pt x="687" y="45"/>
                </a:lnTo>
                <a:lnTo>
                  <a:pt x="687" y="46"/>
                </a:lnTo>
                <a:lnTo>
                  <a:pt x="688" y="45"/>
                </a:lnTo>
                <a:lnTo>
                  <a:pt x="688" y="45"/>
                </a:lnTo>
                <a:lnTo>
                  <a:pt x="688" y="45"/>
                </a:lnTo>
                <a:lnTo>
                  <a:pt x="689" y="44"/>
                </a:lnTo>
                <a:lnTo>
                  <a:pt x="689" y="44"/>
                </a:lnTo>
                <a:lnTo>
                  <a:pt x="690" y="44"/>
                </a:lnTo>
                <a:lnTo>
                  <a:pt x="690" y="44"/>
                </a:lnTo>
                <a:lnTo>
                  <a:pt x="690" y="45"/>
                </a:lnTo>
                <a:lnTo>
                  <a:pt x="692" y="44"/>
                </a:lnTo>
                <a:lnTo>
                  <a:pt x="692" y="45"/>
                </a:lnTo>
                <a:lnTo>
                  <a:pt x="693" y="45"/>
                </a:lnTo>
                <a:lnTo>
                  <a:pt x="693" y="46"/>
                </a:lnTo>
                <a:lnTo>
                  <a:pt x="693" y="45"/>
                </a:lnTo>
                <a:lnTo>
                  <a:pt x="694" y="43"/>
                </a:lnTo>
                <a:lnTo>
                  <a:pt x="694" y="42"/>
                </a:lnTo>
                <a:lnTo>
                  <a:pt x="695" y="43"/>
                </a:lnTo>
                <a:lnTo>
                  <a:pt x="695" y="42"/>
                </a:lnTo>
                <a:lnTo>
                  <a:pt x="695" y="43"/>
                </a:lnTo>
                <a:lnTo>
                  <a:pt x="696" y="44"/>
                </a:lnTo>
                <a:lnTo>
                  <a:pt x="696" y="45"/>
                </a:lnTo>
                <a:lnTo>
                  <a:pt x="697" y="43"/>
                </a:lnTo>
                <a:lnTo>
                  <a:pt x="697" y="42"/>
                </a:lnTo>
                <a:lnTo>
                  <a:pt x="697" y="40"/>
                </a:lnTo>
                <a:lnTo>
                  <a:pt x="698" y="40"/>
                </a:lnTo>
                <a:lnTo>
                  <a:pt x="698" y="40"/>
                </a:lnTo>
                <a:lnTo>
                  <a:pt x="699" y="39"/>
                </a:lnTo>
                <a:lnTo>
                  <a:pt x="699" y="38"/>
                </a:lnTo>
                <a:lnTo>
                  <a:pt x="699" y="39"/>
                </a:lnTo>
                <a:lnTo>
                  <a:pt x="701" y="39"/>
                </a:lnTo>
                <a:lnTo>
                  <a:pt x="701" y="40"/>
                </a:lnTo>
                <a:lnTo>
                  <a:pt x="702" y="42"/>
                </a:lnTo>
                <a:lnTo>
                  <a:pt x="702" y="42"/>
                </a:lnTo>
                <a:lnTo>
                  <a:pt x="703" y="40"/>
                </a:lnTo>
                <a:lnTo>
                  <a:pt x="703" y="40"/>
                </a:lnTo>
                <a:lnTo>
                  <a:pt x="703" y="40"/>
                </a:lnTo>
                <a:lnTo>
                  <a:pt x="704" y="40"/>
                </a:lnTo>
                <a:lnTo>
                  <a:pt x="704" y="39"/>
                </a:lnTo>
                <a:lnTo>
                  <a:pt x="705" y="39"/>
                </a:lnTo>
                <a:lnTo>
                  <a:pt x="705" y="39"/>
                </a:lnTo>
                <a:lnTo>
                  <a:pt x="705" y="38"/>
                </a:lnTo>
                <a:lnTo>
                  <a:pt x="706" y="39"/>
                </a:lnTo>
                <a:lnTo>
                  <a:pt x="706" y="38"/>
                </a:lnTo>
                <a:lnTo>
                  <a:pt x="707" y="38"/>
                </a:lnTo>
                <a:lnTo>
                  <a:pt x="707" y="38"/>
                </a:lnTo>
                <a:lnTo>
                  <a:pt x="707" y="37"/>
                </a:lnTo>
                <a:lnTo>
                  <a:pt x="708" y="38"/>
                </a:lnTo>
                <a:lnTo>
                  <a:pt x="708" y="38"/>
                </a:lnTo>
                <a:lnTo>
                  <a:pt x="710" y="38"/>
                </a:lnTo>
                <a:lnTo>
                  <a:pt x="710" y="38"/>
                </a:lnTo>
                <a:lnTo>
                  <a:pt x="710" y="39"/>
                </a:lnTo>
                <a:lnTo>
                  <a:pt x="711" y="38"/>
                </a:lnTo>
                <a:lnTo>
                  <a:pt x="711" y="37"/>
                </a:lnTo>
                <a:lnTo>
                  <a:pt x="712" y="37"/>
                </a:lnTo>
                <a:lnTo>
                  <a:pt x="712" y="39"/>
                </a:lnTo>
                <a:lnTo>
                  <a:pt x="712" y="40"/>
                </a:lnTo>
                <a:lnTo>
                  <a:pt x="713" y="40"/>
                </a:lnTo>
                <a:lnTo>
                  <a:pt x="713" y="42"/>
                </a:lnTo>
                <a:lnTo>
                  <a:pt x="714" y="42"/>
                </a:lnTo>
                <a:lnTo>
                  <a:pt x="714" y="42"/>
                </a:lnTo>
                <a:lnTo>
                  <a:pt x="714" y="42"/>
                </a:lnTo>
                <a:lnTo>
                  <a:pt x="715" y="40"/>
                </a:lnTo>
                <a:lnTo>
                  <a:pt x="715" y="40"/>
                </a:lnTo>
                <a:lnTo>
                  <a:pt x="716" y="42"/>
                </a:lnTo>
                <a:lnTo>
                  <a:pt x="716" y="42"/>
                </a:lnTo>
                <a:lnTo>
                  <a:pt x="717" y="43"/>
                </a:lnTo>
                <a:lnTo>
                  <a:pt x="717" y="43"/>
                </a:lnTo>
                <a:lnTo>
                  <a:pt x="717" y="43"/>
                </a:lnTo>
                <a:lnTo>
                  <a:pt x="719" y="42"/>
                </a:lnTo>
                <a:lnTo>
                  <a:pt x="719" y="42"/>
                </a:lnTo>
                <a:lnTo>
                  <a:pt x="720" y="42"/>
                </a:lnTo>
                <a:lnTo>
                  <a:pt x="720" y="40"/>
                </a:lnTo>
                <a:lnTo>
                  <a:pt x="720" y="40"/>
                </a:lnTo>
                <a:lnTo>
                  <a:pt x="721" y="39"/>
                </a:lnTo>
                <a:lnTo>
                  <a:pt x="721" y="40"/>
                </a:lnTo>
                <a:lnTo>
                  <a:pt x="722" y="40"/>
                </a:lnTo>
                <a:lnTo>
                  <a:pt x="722" y="40"/>
                </a:lnTo>
                <a:lnTo>
                  <a:pt x="722" y="40"/>
                </a:lnTo>
                <a:lnTo>
                  <a:pt x="723" y="42"/>
                </a:lnTo>
                <a:lnTo>
                  <a:pt x="723" y="42"/>
                </a:lnTo>
                <a:lnTo>
                  <a:pt x="724" y="42"/>
                </a:lnTo>
                <a:lnTo>
                  <a:pt x="724" y="43"/>
                </a:lnTo>
                <a:lnTo>
                  <a:pt x="724" y="42"/>
                </a:lnTo>
                <a:lnTo>
                  <a:pt x="725" y="40"/>
                </a:lnTo>
                <a:lnTo>
                  <a:pt x="725" y="40"/>
                </a:lnTo>
                <a:lnTo>
                  <a:pt x="726" y="40"/>
                </a:lnTo>
                <a:lnTo>
                  <a:pt x="726" y="40"/>
                </a:lnTo>
                <a:lnTo>
                  <a:pt x="726" y="40"/>
                </a:lnTo>
                <a:lnTo>
                  <a:pt x="728" y="39"/>
                </a:lnTo>
                <a:lnTo>
                  <a:pt x="728" y="40"/>
                </a:lnTo>
                <a:lnTo>
                  <a:pt x="729" y="42"/>
                </a:lnTo>
                <a:lnTo>
                  <a:pt x="729" y="42"/>
                </a:lnTo>
                <a:lnTo>
                  <a:pt x="730" y="40"/>
                </a:lnTo>
                <a:lnTo>
                  <a:pt x="730" y="40"/>
                </a:lnTo>
                <a:lnTo>
                  <a:pt x="730" y="40"/>
                </a:lnTo>
                <a:lnTo>
                  <a:pt x="731" y="40"/>
                </a:lnTo>
                <a:lnTo>
                  <a:pt x="731" y="40"/>
                </a:lnTo>
                <a:lnTo>
                  <a:pt x="732" y="42"/>
                </a:lnTo>
                <a:lnTo>
                  <a:pt x="732" y="42"/>
                </a:lnTo>
                <a:lnTo>
                  <a:pt x="732" y="42"/>
                </a:lnTo>
                <a:lnTo>
                  <a:pt x="733" y="43"/>
                </a:lnTo>
                <a:lnTo>
                  <a:pt x="733" y="44"/>
                </a:lnTo>
                <a:lnTo>
                  <a:pt x="734" y="44"/>
                </a:lnTo>
                <a:lnTo>
                  <a:pt x="734" y="45"/>
                </a:lnTo>
                <a:lnTo>
                  <a:pt x="734" y="44"/>
                </a:lnTo>
                <a:lnTo>
                  <a:pt x="735" y="43"/>
                </a:lnTo>
                <a:lnTo>
                  <a:pt x="735" y="43"/>
                </a:lnTo>
                <a:lnTo>
                  <a:pt x="737" y="44"/>
                </a:lnTo>
                <a:lnTo>
                  <a:pt x="737" y="43"/>
                </a:lnTo>
                <a:lnTo>
                  <a:pt x="737" y="43"/>
                </a:lnTo>
                <a:lnTo>
                  <a:pt x="738" y="43"/>
                </a:lnTo>
                <a:lnTo>
                  <a:pt x="738" y="44"/>
                </a:lnTo>
                <a:lnTo>
                  <a:pt x="739" y="45"/>
                </a:lnTo>
                <a:lnTo>
                  <a:pt x="739" y="45"/>
                </a:lnTo>
                <a:lnTo>
                  <a:pt x="739" y="45"/>
                </a:lnTo>
                <a:lnTo>
                  <a:pt x="740" y="46"/>
                </a:lnTo>
                <a:lnTo>
                  <a:pt x="740" y="47"/>
                </a:lnTo>
                <a:lnTo>
                  <a:pt x="741" y="48"/>
                </a:lnTo>
                <a:lnTo>
                  <a:pt x="741" y="47"/>
                </a:lnTo>
                <a:lnTo>
                  <a:pt x="741" y="47"/>
                </a:lnTo>
                <a:lnTo>
                  <a:pt x="742" y="47"/>
                </a:lnTo>
                <a:lnTo>
                  <a:pt x="742" y="46"/>
                </a:lnTo>
                <a:lnTo>
                  <a:pt x="743" y="47"/>
                </a:lnTo>
                <a:lnTo>
                  <a:pt x="743" y="48"/>
                </a:lnTo>
                <a:lnTo>
                  <a:pt x="744" y="47"/>
                </a:lnTo>
                <a:lnTo>
                  <a:pt x="744" y="47"/>
                </a:lnTo>
                <a:lnTo>
                  <a:pt x="744" y="46"/>
                </a:lnTo>
                <a:lnTo>
                  <a:pt x="746" y="45"/>
                </a:lnTo>
                <a:lnTo>
                  <a:pt x="746" y="44"/>
                </a:lnTo>
                <a:lnTo>
                  <a:pt x="747" y="44"/>
                </a:lnTo>
                <a:lnTo>
                  <a:pt x="747" y="43"/>
                </a:lnTo>
                <a:lnTo>
                  <a:pt x="747" y="42"/>
                </a:lnTo>
                <a:lnTo>
                  <a:pt x="748" y="42"/>
                </a:lnTo>
                <a:lnTo>
                  <a:pt x="748" y="40"/>
                </a:lnTo>
                <a:lnTo>
                  <a:pt x="749" y="39"/>
                </a:lnTo>
                <a:lnTo>
                  <a:pt x="749" y="39"/>
                </a:lnTo>
                <a:lnTo>
                  <a:pt x="749" y="39"/>
                </a:lnTo>
                <a:lnTo>
                  <a:pt x="750" y="40"/>
                </a:lnTo>
                <a:lnTo>
                  <a:pt x="750" y="42"/>
                </a:lnTo>
                <a:lnTo>
                  <a:pt x="751" y="42"/>
                </a:lnTo>
                <a:lnTo>
                  <a:pt x="751" y="43"/>
                </a:lnTo>
                <a:lnTo>
                  <a:pt x="751" y="44"/>
                </a:lnTo>
                <a:lnTo>
                  <a:pt x="752" y="44"/>
                </a:lnTo>
                <a:lnTo>
                  <a:pt x="752" y="44"/>
                </a:lnTo>
                <a:lnTo>
                  <a:pt x="753" y="46"/>
                </a:lnTo>
                <a:lnTo>
                  <a:pt x="753" y="46"/>
                </a:lnTo>
                <a:lnTo>
                  <a:pt x="753" y="46"/>
                </a:lnTo>
                <a:lnTo>
                  <a:pt x="755" y="45"/>
                </a:lnTo>
                <a:lnTo>
                  <a:pt x="755" y="45"/>
                </a:lnTo>
                <a:lnTo>
                  <a:pt x="756" y="44"/>
                </a:lnTo>
                <a:lnTo>
                  <a:pt x="756" y="44"/>
                </a:lnTo>
                <a:lnTo>
                  <a:pt x="756" y="44"/>
                </a:lnTo>
                <a:lnTo>
                  <a:pt x="757" y="44"/>
                </a:lnTo>
                <a:lnTo>
                  <a:pt x="757" y="45"/>
                </a:lnTo>
                <a:lnTo>
                  <a:pt x="758" y="44"/>
                </a:lnTo>
                <a:lnTo>
                  <a:pt x="758" y="43"/>
                </a:lnTo>
                <a:lnTo>
                  <a:pt x="759" y="42"/>
                </a:lnTo>
                <a:lnTo>
                  <a:pt x="759" y="42"/>
                </a:lnTo>
                <a:lnTo>
                  <a:pt x="759" y="42"/>
                </a:lnTo>
                <a:lnTo>
                  <a:pt x="760" y="43"/>
                </a:lnTo>
                <a:lnTo>
                  <a:pt x="760" y="44"/>
                </a:lnTo>
                <a:lnTo>
                  <a:pt x="761" y="44"/>
                </a:lnTo>
                <a:lnTo>
                  <a:pt x="761" y="45"/>
                </a:lnTo>
                <a:lnTo>
                  <a:pt x="761" y="46"/>
                </a:lnTo>
                <a:lnTo>
                  <a:pt x="762" y="46"/>
                </a:lnTo>
                <a:lnTo>
                  <a:pt x="762" y="46"/>
                </a:lnTo>
                <a:lnTo>
                  <a:pt x="764" y="47"/>
                </a:lnTo>
                <a:lnTo>
                  <a:pt x="764" y="48"/>
                </a:lnTo>
                <a:lnTo>
                  <a:pt x="764" y="48"/>
                </a:lnTo>
                <a:lnTo>
                  <a:pt x="765" y="48"/>
                </a:lnTo>
                <a:lnTo>
                  <a:pt x="765" y="48"/>
                </a:lnTo>
                <a:lnTo>
                  <a:pt x="766" y="47"/>
                </a:lnTo>
                <a:lnTo>
                  <a:pt x="766" y="45"/>
                </a:lnTo>
                <a:lnTo>
                  <a:pt x="766" y="44"/>
                </a:lnTo>
                <a:lnTo>
                  <a:pt x="767" y="44"/>
                </a:lnTo>
                <a:lnTo>
                  <a:pt x="767" y="43"/>
                </a:lnTo>
                <a:lnTo>
                  <a:pt x="768" y="42"/>
                </a:lnTo>
                <a:lnTo>
                  <a:pt x="768" y="43"/>
                </a:lnTo>
                <a:lnTo>
                  <a:pt x="768" y="42"/>
                </a:lnTo>
                <a:lnTo>
                  <a:pt x="769" y="43"/>
                </a:lnTo>
                <a:lnTo>
                  <a:pt x="769" y="43"/>
                </a:lnTo>
                <a:lnTo>
                  <a:pt x="770" y="43"/>
                </a:lnTo>
                <a:lnTo>
                  <a:pt x="770" y="43"/>
                </a:lnTo>
                <a:lnTo>
                  <a:pt x="770" y="42"/>
                </a:lnTo>
                <a:lnTo>
                  <a:pt x="771" y="42"/>
                </a:lnTo>
                <a:lnTo>
                  <a:pt x="771" y="42"/>
                </a:lnTo>
                <a:lnTo>
                  <a:pt x="773" y="43"/>
                </a:lnTo>
                <a:lnTo>
                  <a:pt x="773" y="43"/>
                </a:lnTo>
                <a:lnTo>
                  <a:pt x="774" y="43"/>
                </a:lnTo>
                <a:lnTo>
                  <a:pt x="774" y="42"/>
                </a:lnTo>
                <a:lnTo>
                  <a:pt x="774" y="43"/>
                </a:lnTo>
                <a:lnTo>
                  <a:pt x="775" y="40"/>
                </a:lnTo>
                <a:lnTo>
                  <a:pt x="775" y="42"/>
                </a:lnTo>
                <a:lnTo>
                  <a:pt x="776" y="43"/>
                </a:lnTo>
                <a:lnTo>
                  <a:pt x="776" y="42"/>
                </a:lnTo>
                <a:lnTo>
                  <a:pt x="776" y="42"/>
                </a:lnTo>
                <a:lnTo>
                  <a:pt x="777" y="42"/>
                </a:lnTo>
                <a:lnTo>
                  <a:pt x="777" y="43"/>
                </a:lnTo>
                <a:lnTo>
                  <a:pt x="778" y="42"/>
                </a:lnTo>
                <a:lnTo>
                  <a:pt x="778" y="42"/>
                </a:lnTo>
                <a:lnTo>
                  <a:pt x="778" y="40"/>
                </a:lnTo>
                <a:lnTo>
                  <a:pt x="779" y="42"/>
                </a:lnTo>
                <a:lnTo>
                  <a:pt x="779" y="40"/>
                </a:lnTo>
                <a:lnTo>
                  <a:pt x="780" y="40"/>
                </a:lnTo>
                <a:lnTo>
                  <a:pt x="780" y="40"/>
                </a:lnTo>
                <a:lnTo>
                  <a:pt x="780" y="38"/>
                </a:lnTo>
                <a:lnTo>
                  <a:pt x="782" y="39"/>
                </a:lnTo>
                <a:lnTo>
                  <a:pt x="782" y="38"/>
                </a:lnTo>
                <a:lnTo>
                  <a:pt x="783" y="39"/>
                </a:lnTo>
                <a:lnTo>
                  <a:pt x="783" y="39"/>
                </a:lnTo>
                <a:lnTo>
                  <a:pt x="783" y="40"/>
                </a:lnTo>
                <a:lnTo>
                  <a:pt x="784" y="39"/>
                </a:lnTo>
                <a:lnTo>
                  <a:pt x="784" y="39"/>
                </a:lnTo>
                <a:lnTo>
                  <a:pt x="785" y="39"/>
                </a:lnTo>
                <a:lnTo>
                  <a:pt x="785" y="39"/>
                </a:lnTo>
                <a:lnTo>
                  <a:pt x="785" y="39"/>
                </a:lnTo>
                <a:lnTo>
                  <a:pt x="786" y="38"/>
                </a:lnTo>
                <a:lnTo>
                  <a:pt x="786" y="38"/>
                </a:lnTo>
                <a:lnTo>
                  <a:pt x="787" y="38"/>
                </a:lnTo>
                <a:lnTo>
                  <a:pt x="787" y="37"/>
                </a:lnTo>
                <a:lnTo>
                  <a:pt x="788" y="37"/>
                </a:lnTo>
                <a:lnTo>
                  <a:pt x="788" y="37"/>
                </a:lnTo>
                <a:lnTo>
                  <a:pt x="788" y="37"/>
                </a:lnTo>
                <a:lnTo>
                  <a:pt x="789" y="38"/>
                </a:lnTo>
                <a:lnTo>
                  <a:pt x="789" y="38"/>
                </a:lnTo>
                <a:lnTo>
                  <a:pt x="791" y="38"/>
                </a:lnTo>
                <a:lnTo>
                  <a:pt x="791" y="39"/>
                </a:lnTo>
                <a:lnTo>
                  <a:pt x="791" y="40"/>
                </a:lnTo>
                <a:lnTo>
                  <a:pt x="792" y="40"/>
                </a:lnTo>
                <a:lnTo>
                  <a:pt x="792" y="43"/>
                </a:lnTo>
                <a:lnTo>
                  <a:pt x="793" y="43"/>
                </a:lnTo>
                <a:lnTo>
                  <a:pt x="793" y="43"/>
                </a:lnTo>
                <a:lnTo>
                  <a:pt x="793" y="44"/>
                </a:lnTo>
                <a:lnTo>
                  <a:pt x="794" y="44"/>
                </a:lnTo>
                <a:lnTo>
                  <a:pt x="794" y="43"/>
                </a:lnTo>
                <a:lnTo>
                  <a:pt x="795" y="44"/>
                </a:lnTo>
                <a:lnTo>
                  <a:pt x="795" y="45"/>
                </a:lnTo>
                <a:lnTo>
                  <a:pt x="795" y="45"/>
                </a:lnTo>
                <a:lnTo>
                  <a:pt x="796" y="46"/>
                </a:lnTo>
                <a:lnTo>
                  <a:pt x="796" y="45"/>
                </a:lnTo>
                <a:lnTo>
                  <a:pt x="797" y="46"/>
                </a:lnTo>
                <a:lnTo>
                  <a:pt x="797" y="46"/>
                </a:lnTo>
                <a:lnTo>
                  <a:pt x="797" y="46"/>
                </a:lnTo>
                <a:lnTo>
                  <a:pt x="798" y="44"/>
                </a:lnTo>
                <a:lnTo>
                  <a:pt x="798" y="44"/>
                </a:lnTo>
                <a:lnTo>
                  <a:pt x="800" y="45"/>
                </a:lnTo>
                <a:lnTo>
                  <a:pt x="800" y="46"/>
                </a:lnTo>
                <a:lnTo>
                  <a:pt x="801" y="47"/>
                </a:lnTo>
                <a:lnTo>
                  <a:pt x="801" y="46"/>
                </a:lnTo>
                <a:lnTo>
                  <a:pt x="801" y="46"/>
                </a:lnTo>
                <a:lnTo>
                  <a:pt x="802" y="47"/>
                </a:lnTo>
                <a:lnTo>
                  <a:pt x="802" y="47"/>
                </a:lnTo>
                <a:lnTo>
                  <a:pt x="803" y="47"/>
                </a:lnTo>
                <a:lnTo>
                  <a:pt x="803" y="47"/>
                </a:lnTo>
                <a:lnTo>
                  <a:pt x="803" y="48"/>
                </a:lnTo>
                <a:lnTo>
                  <a:pt x="804" y="48"/>
                </a:lnTo>
                <a:lnTo>
                  <a:pt x="804" y="47"/>
                </a:lnTo>
                <a:lnTo>
                  <a:pt x="805" y="47"/>
                </a:lnTo>
                <a:lnTo>
                  <a:pt x="805" y="47"/>
                </a:lnTo>
                <a:lnTo>
                  <a:pt x="805" y="48"/>
                </a:lnTo>
                <a:lnTo>
                  <a:pt x="806" y="46"/>
                </a:lnTo>
                <a:lnTo>
                  <a:pt x="806" y="46"/>
                </a:lnTo>
                <a:lnTo>
                  <a:pt x="807" y="46"/>
                </a:lnTo>
                <a:lnTo>
                  <a:pt x="807" y="45"/>
                </a:lnTo>
                <a:lnTo>
                  <a:pt x="807" y="46"/>
                </a:lnTo>
                <a:lnTo>
                  <a:pt x="809" y="46"/>
                </a:lnTo>
                <a:lnTo>
                  <a:pt x="809" y="47"/>
                </a:lnTo>
                <a:lnTo>
                  <a:pt x="810" y="48"/>
                </a:lnTo>
                <a:lnTo>
                  <a:pt x="810" y="48"/>
                </a:lnTo>
                <a:lnTo>
                  <a:pt x="810" y="48"/>
                </a:lnTo>
                <a:lnTo>
                  <a:pt x="811" y="48"/>
                </a:lnTo>
                <a:lnTo>
                  <a:pt x="811" y="48"/>
                </a:lnTo>
                <a:lnTo>
                  <a:pt x="812" y="48"/>
                </a:lnTo>
                <a:lnTo>
                  <a:pt x="812" y="49"/>
                </a:lnTo>
                <a:lnTo>
                  <a:pt x="812" y="49"/>
                </a:lnTo>
                <a:lnTo>
                  <a:pt x="813" y="52"/>
                </a:lnTo>
                <a:lnTo>
                  <a:pt x="813" y="52"/>
                </a:lnTo>
                <a:lnTo>
                  <a:pt x="814" y="53"/>
                </a:lnTo>
                <a:lnTo>
                  <a:pt x="814" y="53"/>
                </a:lnTo>
                <a:lnTo>
                  <a:pt x="815" y="53"/>
                </a:lnTo>
                <a:lnTo>
                  <a:pt x="815" y="52"/>
                </a:lnTo>
                <a:lnTo>
                  <a:pt x="815" y="52"/>
                </a:lnTo>
                <a:lnTo>
                  <a:pt x="816" y="51"/>
                </a:lnTo>
                <a:lnTo>
                  <a:pt x="816" y="51"/>
                </a:lnTo>
                <a:lnTo>
                  <a:pt x="818" y="52"/>
                </a:lnTo>
                <a:lnTo>
                  <a:pt x="818" y="53"/>
                </a:lnTo>
                <a:lnTo>
                  <a:pt x="818" y="53"/>
                </a:lnTo>
                <a:lnTo>
                  <a:pt x="819" y="52"/>
                </a:lnTo>
                <a:lnTo>
                  <a:pt x="819" y="53"/>
                </a:lnTo>
                <a:lnTo>
                  <a:pt x="820" y="54"/>
                </a:lnTo>
                <a:lnTo>
                  <a:pt x="820" y="55"/>
                </a:lnTo>
                <a:lnTo>
                  <a:pt x="820" y="54"/>
                </a:lnTo>
                <a:lnTo>
                  <a:pt x="821" y="54"/>
                </a:lnTo>
                <a:lnTo>
                  <a:pt x="821" y="55"/>
                </a:lnTo>
                <a:lnTo>
                  <a:pt x="822" y="55"/>
                </a:lnTo>
                <a:lnTo>
                  <a:pt x="822" y="55"/>
                </a:lnTo>
                <a:lnTo>
                  <a:pt x="822" y="56"/>
                </a:lnTo>
                <a:lnTo>
                  <a:pt x="823" y="55"/>
                </a:lnTo>
                <a:lnTo>
                  <a:pt x="823" y="55"/>
                </a:lnTo>
                <a:lnTo>
                  <a:pt x="824" y="55"/>
                </a:lnTo>
                <a:lnTo>
                  <a:pt x="824" y="56"/>
                </a:lnTo>
                <a:lnTo>
                  <a:pt x="824" y="55"/>
                </a:lnTo>
                <a:lnTo>
                  <a:pt x="825" y="55"/>
                </a:lnTo>
                <a:lnTo>
                  <a:pt x="825" y="55"/>
                </a:lnTo>
                <a:lnTo>
                  <a:pt x="827" y="55"/>
                </a:lnTo>
                <a:lnTo>
                  <a:pt x="827" y="55"/>
                </a:lnTo>
                <a:lnTo>
                  <a:pt x="827" y="53"/>
                </a:lnTo>
                <a:lnTo>
                  <a:pt x="828" y="52"/>
                </a:lnTo>
                <a:lnTo>
                  <a:pt x="828" y="51"/>
                </a:lnTo>
                <a:lnTo>
                  <a:pt x="829" y="51"/>
                </a:lnTo>
                <a:lnTo>
                  <a:pt x="829" y="52"/>
                </a:lnTo>
                <a:lnTo>
                  <a:pt x="830" y="51"/>
                </a:lnTo>
                <a:lnTo>
                  <a:pt x="830" y="49"/>
                </a:lnTo>
                <a:lnTo>
                  <a:pt x="830" y="51"/>
                </a:lnTo>
                <a:lnTo>
                  <a:pt x="831" y="51"/>
                </a:lnTo>
                <a:lnTo>
                  <a:pt x="831" y="52"/>
                </a:lnTo>
                <a:lnTo>
                  <a:pt x="832" y="49"/>
                </a:lnTo>
                <a:lnTo>
                  <a:pt x="832" y="52"/>
                </a:lnTo>
                <a:lnTo>
                  <a:pt x="832" y="52"/>
                </a:lnTo>
                <a:lnTo>
                  <a:pt x="833" y="53"/>
                </a:lnTo>
                <a:lnTo>
                  <a:pt x="833" y="53"/>
                </a:lnTo>
                <a:lnTo>
                  <a:pt x="834" y="52"/>
                </a:lnTo>
                <a:lnTo>
                  <a:pt x="834" y="53"/>
                </a:lnTo>
                <a:lnTo>
                  <a:pt x="834" y="54"/>
                </a:lnTo>
                <a:lnTo>
                  <a:pt x="836" y="52"/>
                </a:lnTo>
                <a:lnTo>
                  <a:pt x="836" y="52"/>
                </a:lnTo>
                <a:lnTo>
                  <a:pt x="837" y="52"/>
                </a:lnTo>
                <a:lnTo>
                  <a:pt x="837" y="51"/>
                </a:lnTo>
                <a:lnTo>
                  <a:pt x="837" y="51"/>
                </a:lnTo>
                <a:lnTo>
                  <a:pt x="838" y="51"/>
                </a:lnTo>
                <a:lnTo>
                  <a:pt x="838" y="51"/>
                </a:lnTo>
                <a:lnTo>
                  <a:pt x="839" y="52"/>
                </a:lnTo>
                <a:lnTo>
                  <a:pt x="839" y="49"/>
                </a:lnTo>
                <a:lnTo>
                  <a:pt x="839" y="51"/>
                </a:lnTo>
                <a:lnTo>
                  <a:pt x="840" y="52"/>
                </a:lnTo>
                <a:lnTo>
                  <a:pt x="840" y="52"/>
                </a:lnTo>
                <a:lnTo>
                  <a:pt x="841" y="51"/>
                </a:lnTo>
                <a:lnTo>
                  <a:pt x="841" y="52"/>
                </a:lnTo>
                <a:lnTo>
                  <a:pt x="841" y="53"/>
                </a:lnTo>
                <a:lnTo>
                  <a:pt x="842" y="53"/>
                </a:lnTo>
                <a:lnTo>
                  <a:pt x="842" y="53"/>
                </a:lnTo>
                <a:lnTo>
                  <a:pt x="843" y="53"/>
                </a:lnTo>
                <a:lnTo>
                  <a:pt x="843" y="54"/>
                </a:lnTo>
                <a:lnTo>
                  <a:pt x="844" y="54"/>
                </a:lnTo>
                <a:lnTo>
                  <a:pt x="844" y="55"/>
                </a:lnTo>
                <a:lnTo>
                  <a:pt x="844" y="56"/>
                </a:lnTo>
                <a:lnTo>
                  <a:pt x="846" y="56"/>
                </a:lnTo>
                <a:lnTo>
                  <a:pt x="846" y="56"/>
                </a:lnTo>
                <a:lnTo>
                  <a:pt x="847" y="56"/>
                </a:lnTo>
                <a:lnTo>
                  <a:pt x="847" y="56"/>
                </a:lnTo>
                <a:lnTo>
                  <a:pt x="847" y="55"/>
                </a:lnTo>
                <a:lnTo>
                  <a:pt x="848" y="56"/>
                </a:lnTo>
                <a:lnTo>
                  <a:pt x="848" y="54"/>
                </a:lnTo>
                <a:lnTo>
                  <a:pt x="849" y="54"/>
                </a:lnTo>
                <a:lnTo>
                  <a:pt x="849" y="52"/>
                </a:lnTo>
                <a:lnTo>
                  <a:pt x="849" y="51"/>
                </a:lnTo>
                <a:lnTo>
                  <a:pt x="850" y="49"/>
                </a:lnTo>
                <a:lnTo>
                  <a:pt x="850" y="49"/>
                </a:lnTo>
                <a:lnTo>
                  <a:pt x="851" y="51"/>
                </a:lnTo>
                <a:lnTo>
                  <a:pt x="851" y="51"/>
                </a:lnTo>
                <a:lnTo>
                  <a:pt x="851" y="51"/>
                </a:lnTo>
                <a:lnTo>
                  <a:pt x="852" y="51"/>
                </a:lnTo>
                <a:lnTo>
                  <a:pt x="852" y="51"/>
                </a:lnTo>
                <a:lnTo>
                  <a:pt x="853" y="52"/>
                </a:lnTo>
                <a:lnTo>
                  <a:pt x="853" y="52"/>
                </a:lnTo>
                <a:lnTo>
                  <a:pt x="853" y="53"/>
                </a:lnTo>
                <a:lnTo>
                  <a:pt x="855" y="52"/>
                </a:lnTo>
                <a:lnTo>
                  <a:pt x="855" y="52"/>
                </a:lnTo>
                <a:lnTo>
                  <a:pt x="856" y="52"/>
                </a:lnTo>
                <a:lnTo>
                  <a:pt x="856" y="52"/>
                </a:lnTo>
                <a:lnTo>
                  <a:pt x="857" y="53"/>
                </a:lnTo>
                <a:lnTo>
                  <a:pt x="857" y="52"/>
                </a:lnTo>
                <a:lnTo>
                  <a:pt x="857" y="51"/>
                </a:lnTo>
                <a:lnTo>
                  <a:pt x="858" y="51"/>
                </a:lnTo>
                <a:lnTo>
                  <a:pt x="858" y="51"/>
                </a:lnTo>
                <a:lnTo>
                  <a:pt x="859" y="52"/>
                </a:lnTo>
                <a:lnTo>
                  <a:pt x="859" y="52"/>
                </a:lnTo>
                <a:lnTo>
                  <a:pt x="859" y="51"/>
                </a:lnTo>
                <a:lnTo>
                  <a:pt x="860" y="51"/>
                </a:lnTo>
                <a:lnTo>
                  <a:pt x="860" y="51"/>
                </a:lnTo>
                <a:lnTo>
                  <a:pt x="861" y="52"/>
                </a:lnTo>
                <a:lnTo>
                  <a:pt x="861" y="53"/>
                </a:lnTo>
                <a:lnTo>
                  <a:pt x="861" y="52"/>
                </a:lnTo>
                <a:lnTo>
                  <a:pt x="862" y="52"/>
                </a:lnTo>
                <a:lnTo>
                  <a:pt x="862" y="52"/>
                </a:lnTo>
                <a:lnTo>
                  <a:pt x="864" y="52"/>
                </a:lnTo>
                <a:lnTo>
                  <a:pt x="864" y="51"/>
                </a:lnTo>
                <a:lnTo>
                  <a:pt x="864" y="52"/>
                </a:lnTo>
                <a:lnTo>
                  <a:pt x="865" y="52"/>
                </a:lnTo>
                <a:lnTo>
                  <a:pt x="865" y="51"/>
                </a:lnTo>
                <a:lnTo>
                  <a:pt x="866" y="51"/>
                </a:lnTo>
                <a:lnTo>
                  <a:pt x="866" y="52"/>
                </a:lnTo>
                <a:lnTo>
                  <a:pt x="866" y="52"/>
                </a:lnTo>
                <a:lnTo>
                  <a:pt x="867" y="51"/>
                </a:lnTo>
                <a:lnTo>
                  <a:pt x="867" y="49"/>
                </a:lnTo>
                <a:lnTo>
                  <a:pt x="868" y="48"/>
                </a:lnTo>
                <a:lnTo>
                  <a:pt x="868" y="48"/>
                </a:lnTo>
                <a:lnTo>
                  <a:pt x="868" y="48"/>
                </a:lnTo>
                <a:lnTo>
                  <a:pt x="869" y="47"/>
                </a:lnTo>
                <a:lnTo>
                  <a:pt x="869" y="47"/>
                </a:lnTo>
                <a:lnTo>
                  <a:pt x="870" y="46"/>
                </a:lnTo>
                <a:lnTo>
                  <a:pt x="870" y="46"/>
                </a:lnTo>
                <a:lnTo>
                  <a:pt x="871" y="45"/>
                </a:lnTo>
                <a:lnTo>
                  <a:pt x="871" y="46"/>
                </a:lnTo>
                <a:lnTo>
                  <a:pt x="871" y="45"/>
                </a:lnTo>
                <a:lnTo>
                  <a:pt x="873" y="45"/>
                </a:lnTo>
                <a:lnTo>
                  <a:pt x="873" y="45"/>
                </a:lnTo>
                <a:lnTo>
                  <a:pt x="874" y="45"/>
                </a:lnTo>
                <a:lnTo>
                  <a:pt x="874" y="46"/>
                </a:lnTo>
                <a:lnTo>
                  <a:pt x="874" y="46"/>
                </a:lnTo>
                <a:lnTo>
                  <a:pt x="875" y="46"/>
                </a:lnTo>
                <a:lnTo>
                  <a:pt x="875" y="46"/>
                </a:lnTo>
                <a:lnTo>
                  <a:pt x="876" y="45"/>
                </a:lnTo>
                <a:lnTo>
                  <a:pt x="876" y="44"/>
                </a:lnTo>
                <a:lnTo>
                  <a:pt x="876" y="44"/>
                </a:lnTo>
                <a:lnTo>
                  <a:pt x="877" y="44"/>
                </a:lnTo>
                <a:lnTo>
                  <a:pt x="877" y="45"/>
                </a:lnTo>
                <a:lnTo>
                  <a:pt x="878" y="45"/>
                </a:lnTo>
                <a:lnTo>
                  <a:pt x="878" y="45"/>
                </a:lnTo>
                <a:lnTo>
                  <a:pt x="878" y="44"/>
                </a:lnTo>
                <a:lnTo>
                  <a:pt x="879" y="44"/>
                </a:lnTo>
                <a:lnTo>
                  <a:pt x="879" y="43"/>
                </a:lnTo>
                <a:lnTo>
                  <a:pt x="880" y="43"/>
                </a:lnTo>
                <a:lnTo>
                  <a:pt x="880" y="43"/>
                </a:lnTo>
                <a:lnTo>
                  <a:pt x="880" y="44"/>
                </a:lnTo>
                <a:lnTo>
                  <a:pt x="882" y="43"/>
                </a:lnTo>
                <a:lnTo>
                  <a:pt x="882" y="44"/>
                </a:lnTo>
                <a:lnTo>
                  <a:pt x="883" y="46"/>
                </a:lnTo>
                <a:lnTo>
                  <a:pt x="883" y="47"/>
                </a:lnTo>
                <a:lnTo>
                  <a:pt x="883" y="47"/>
                </a:lnTo>
                <a:lnTo>
                  <a:pt x="884" y="47"/>
                </a:lnTo>
                <a:lnTo>
                  <a:pt x="884" y="47"/>
                </a:lnTo>
                <a:lnTo>
                  <a:pt x="885" y="47"/>
                </a:lnTo>
                <a:lnTo>
                  <a:pt x="885" y="47"/>
                </a:lnTo>
                <a:lnTo>
                  <a:pt x="886" y="47"/>
                </a:lnTo>
                <a:lnTo>
                  <a:pt x="886" y="46"/>
                </a:lnTo>
                <a:lnTo>
                  <a:pt x="886" y="46"/>
                </a:lnTo>
                <a:lnTo>
                  <a:pt x="887" y="46"/>
                </a:lnTo>
                <a:lnTo>
                  <a:pt x="887" y="44"/>
                </a:lnTo>
                <a:lnTo>
                  <a:pt x="888" y="44"/>
                </a:lnTo>
                <a:lnTo>
                  <a:pt x="888" y="43"/>
                </a:lnTo>
                <a:lnTo>
                  <a:pt x="888" y="43"/>
                </a:lnTo>
                <a:lnTo>
                  <a:pt x="889" y="43"/>
                </a:lnTo>
                <a:lnTo>
                  <a:pt x="889" y="42"/>
                </a:lnTo>
                <a:lnTo>
                  <a:pt x="891" y="44"/>
                </a:lnTo>
                <a:lnTo>
                  <a:pt x="891" y="43"/>
                </a:lnTo>
                <a:lnTo>
                  <a:pt x="891" y="44"/>
                </a:lnTo>
                <a:lnTo>
                  <a:pt x="892" y="45"/>
                </a:lnTo>
                <a:lnTo>
                  <a:pt x="892" y="46"/>
                </a:lnTo>
                <a:lnTo>
                  <a:pt x="893" y="46"/>
                </a:lnTo>
                <a:lnTo>
                  <a:pt x="893" y="47"/>
                </a:lnTo>
                <a:lnTo>
                  <a:pt x="893" y="47"/>
                </a:lnTo>
                <a:lnTo>
                  <a:pt x="894" y="48"/>
                </a:lnTo>
                <a:lnTo>
                  <a:pt x="894" y="48"/>
                </a:lnTo>
                <a:lnTo>
                  <a:pt x="895" y="48"/>
                </a:lnTo>
                <a:lnTo>
                  <a:pt x="895" y="49"/>
                </a:lnTo>
                <a:lnTo>
                  <a:pt x="895" y="51"/>
                </a:lnTo>
                <a:lnTo>
                  <a:pt x="896" y="51"/>
                </a:lnTo>
                <a:lnTo>
                  <a:pt x="896" y="49"/>
                </a:lnTo>
                <a:lnTo>
                  <a:pt x="897" y="49"/>
                </a:lnTo>
                <a:lnTo>
                  <a:pt x="897" y="49"/>
                </a:lnTo>
                <a:lnTo>
                  <a:pt x="897" y="48"/>
                </a:lnTo>
                <a:lnTo>
                  <a:pt x="898" y="48"/>
                </a:lnTo>
                <a:lnTo>
                  <a:pt x="898" y="48"/>
                </a:lnTo>
                <a:lnTo>
                  <a:pt x="900" y="47"/>
                </a:lnTo>
                <a:lnTo>
                  <a:pt x="900" y="47"/>
                </a:lnTo>
                <a:lnTo>
                  <a:pt x="901" y="47"/>
                </a:lnTo>
                <a:lnTo>
                  <a:pt x="901" y="47"/>
                </a:lnTo>
                <a:lnTo>
                  <a:pt x="901" y="48"/>
                </a:lnTo>
                <a:lnTo>
                  <a:pt x="902" y="47"/>
                </a:lnTo>
                <a:lnTo>
                  <a:pt x="902" y="47"/>
                </a:lnTo>
                <a:lnTo>
                  <a:pt x="903" y="47"/>
                </a:lnTo>
                <a:lnTo>
                  <a:pt x="903" y="46"/>
                </a:lnTo>
                <a:lnTo>
                  <a:pt x="903" y="47"/>
                </a:lnTo>
                <a:lnTo>
                  <a:pt x="904" y="47"/>
                </a:lnTo>
                <a:lnTo>
                  <a:pt x="904" y="47"/>
                </a:lnTo>
                <a:lnTo>
                  <a:pt x="905" y="46"/>
                </a:lnTo>
                <a:lnTo>
                  <a:pt x="905" y="47"/>
                </a:lnTo>
                <a:lnTo>
                  <a:pt x="905" y="47"/>
                </a:lnTo>
                <a:lnTo>
                  <a:pt x="906" y="48"/>
                </a:lnTo>
                <a:lnTo>
                  <a:pt x="906" y="49"/>
                </a:lnTo>
                <a:lnTo>
                  <a:pt x="907" y="51"/>
                </a:lnTo>
                <a:lnTo>
                  <a:pt x="907" y="51"/>
                </a:lnTo>
                <a:lnTo>
                  <a:pt x="907" y="49"/>
                </a:lnTo>
                <a:lnTo>
                  <a:pt x="909" y="51"/>
                </a:lnTo>
                <a:lnTo>
                  <a:pt x="909" y="51"/>
                </a:lnTo>
                <a:lnTo>
                  <a:pt x="910" y="49"/>
                </a:lnTo>
                <a:lnTo>
                  <a:pt x="910" y="51"/>
                </a:lnTo>
                <a:lnTo>
                  <a:pt x="910" y="49"/>
                </a:lnTo>
                <a:lnTo>
                  <a:pt x="911" y="49"/>
                </a:lnTo>
                <a:lnTo>
                  <a:pt x="911" y="48"/>
                </a:lnTo>
                <a:lnTo>
                  <a:pt x="912" y="49"/>
                </a:lnTo>
                <a:lnTo>
                  <a:pt x="912" y="49"/>
                </a:lnTo>
                <a:lnTo>
                  <a:pt x="912" y="51"/>
                </a:lnTo>
                <a:lnTo>
                  <a:pt x="913" y="49"/>
                </a:lnTo>
                <a:lnTo>
                  <a:pt x="913" y="49"/>
                </a:lnTo>
                <a:lnTo>
                  <a:pt x="914" y="49"/>
                </a:lnTo>
                <a:lnTo>
                  <a:pt x="914" y="49"/>
                </a:lnTo>
                <a:lnTo>
                  <a:pt x="915" y="49"/>
                </a:lnTo>
                <a:lnTo>
                  <a:pt x="915" y="49"/>
                </a:lnTo>
                <a:lnTo>
                  <a:pt x="915" y="51"/>
                </a:lnTo>
                <a:lnTo>
                  <a:pt x="916" y="49"/>
                </a:lnTo>
                <a:lnTo>
                  <a:pt x="916" y="52"/>
                </a:lnTo>
                <a:lnTo>
                  <a:pt x="918" y="53"/>
                </a:lnTo>
                <a:lnTo>
                  <a:pt x="918" y="54"/>
                </a:lnTo>
                <a:lnTo>
                  <a:pt x="918" y="54"/>
                </a:lnTo>
                <a:lnTo>
                  <a:pt x="919" y="54"/>
                </a:lnTo>
                <a:lnTo>
                  <a:pt x="919" y="53"/>
                </a:lnTo>
                <a:lnTo>
                  <a:pt x="920" y="54"/>
                </a:lnTo>
                <a:lnTo>
                  <a:pt x="920" y="53"/>
                </a:lnTo>
                <a:lnTo>
                  <a:pt x="920" y="54"/>
                </a:lnTo>
                <a:lnTo>
                  <a:pt x="921" y="53"/>
                </a:lnTo>
                <a:lnTo>
                  <a:pt x="921" y="53"/>
                </a:lnTo>
                <a:lnTo>
                  <a:pt x="922" y="53"/>
                </a:lnTo>
                <a:lnTo>
                  <a:pt x="922" y="52"/>
                </a:lnTo>
                <a:lnTo>
                  <a:pt x="922" y="51"/>
                </a:lnTo>
                <a:lnTo>
                  <a:pt x="923" y="51"/>
                </a:lnTo>
                <a:lnTo>
                  <a:pt x="923" y="49"/>
                </a:lnTo>
                <a:lnTo>
                  <a:pt x="924" y="48"/>
                </a:lnTo>
                <a:lnTo>
                  <a:pt x="924" y="47"/>
                </a:lnTo>
                <a:lnTo>
                  <a:pt x="924" y="47"/>
                </a:lnTo>
                <a:lnTo>
                  <a:pt x="925" y="46"/>
                </a:lnTo>
                <a:lnTo>
                  <a:pt x="925" y="46"/>
                </a:lnTo>
                <a:lnTo>
                  <a:pt x="927" y="45"/>
                </a:lnTo>
                <a:lnTo>
                  <a:pt x="927" y="46"/>
                </a:lnTo>
                <a:lnTo>
                  <a:pt x="928" y="45"/>
                </a:lnTo>
                <a:lnTo>
                  <a:pt x="928" y="46"/>
                </a:lnTo>
                <a:lnTo>
                  <a:pt x="928" y="45"/>
                </a:lnTo>
                <a:lnTo>
                  <a:pt x="929" y="46"/>
                </a:lnTo>
                <a:lnTo>
                  <a:pt x="929" y="46"/>
                </a:lnTo>
                <a:lnTo>
                  <a:pt x="930" y="47"/>
                </a:lnTo>
                <a:lnTo>
                  <a:pt x="930" y="47"/>
                </a:lnTo>
                <a:lnTo>
                  <a:pt x="930" y="48"/>
                </a:lnTo>
                <a:lnTo>
                  <a:pt x="931" y="48"/>
                </a:lnTo>
                <a:lnTo>
                  <a:pt x="931" y="48"/>
                </a:lnTo>
                <a:lnTo>
                  <a:pt x="932" y="48"/>
                </a:lnTo>
                <a:lnTo>
                  <a:pt x="932" y="48"/>
                </a:lnTo>
                <a:lnTo>
                  <a:pt x="932" y="49"/>
                </a:lnTo>
                <a:lnTo>
                  <a:pt x="933" y="49"/>
                </a:lnTo>
                <a:lnTo>
                  <a:pt x="933" y="52"/>
                </a:lnTo>
                <a:lnTo>
                  <a:pt x="934" y="52"/>
                </a:lnTo>
                <a:lnTo>
                  <a:pt x="934" y="52"/>
                </a:lnTo>
                <a:lnTo>
                  <a:pt x="934" y="52"/>
                </a:lnTo>
                <a:lnTo>
                  <a:pt x="936" y="51"/>
                </a:lnTo>
                <a:lnTo>
                  <a:pt x="936" y="53"/>
                </a:lnTo>
                <a:lnTo>
                  <a:pt x="937" y="52"/>
                </a:lnTo>
                <a:lnTo>
                  <a:pt x="937" y="51"/>
                </a:lnTo>
                <a:lnTo>
                  <a:pt x="937" y="52"/>
                </a:lnTo>
                <a:lnTo>
                  <a:pt x="938" y="52"/>
                </a:lnTo>
                <a:lnTo>
                  <a:pt x="938" y="53"/>
                </a:lnTo>
                <a:lnTo>
                  <a:pt x="939" y="53"/>
                </a:lnTo>
                <a:lnTo>
                  <a:pt x="939" y="54"/>
                </a:lnTo>
                <a:lnTo>
                  <a:pt x="939" y="54"/>
                </a:lnTo>
                <a:lnTo>
                  <a:pt x="940" y="54"/>
                </a:lnTo>
                <a:lnTo>
                  <a:pt x="940" y="53"/>
                </a:lnTo>
                <a:lnTo>
                  <a:pt x="941" y="54"/>
                </a:lnTo>
                <a:lnTo>
                  <a:pt x="941" y="53"/>
                </a:lnTo>
                <a:lnTo>
                  <a:pt x="942" y="54"/>
                </a:lnTo>
                <a:lnTo>
                  <a:pt x="942" y="54"/>
                </a:lnTo>
                <a:lnTo>
                  <a:pt x="942" y="55"/>
                </a:lnTo>
                <a:lnTo>
                  <a:pt x="943" y="56"/>
                </a:lnTo>
                <a:lnTo>
                  <a:pt x="943" y="56"/>
                </a:lnTo>
                <a:lnTo>
                  <a:pt x="945" y="56"/>
                </a:lnTo>
                <a:lnTo>
                  <a:pt x="945" y="56"/>
                </a:lnTo>
                <a:lnTo>
                  <a:pt x="945" y="57"/>
                </a:lnTo>
                <a:lnTo>
                  <a:pt x="946" y="57"/>
                </a:lnTo>
                <a:lnTo>
                  <a:pt x="946" y="57"/>
                </a:lnTo>
                <a:lnTo>
                  <a:pt x="947" y="58"/>
                </a:lnTo>
                <a:lnTo>
                  <a:pt x="947" y="58"/>
                </a:lnTo>
                <a:lnTo>
                  <a:pt x="947" y="58"/>
                </a:lnTo>
                <a:lnTo>
                  <a:pt x="948" y="58"/>
                </a:lnTo>
                <a:lnTo>
                  <a:pt x="948" y="58"/>
                </a:lnTo>
                <a:lnTo>
                  <a:pt x="949" y="57"/>
                </a:lnTo>
                <a:lnTo>
                  <a:pt x="949" y="56"/>
                </a:lnTo>
                <a:lnTo>
                  <a:pt x="949" y="55"/>
                </a:lnTo>
                <a:lnTo>
                  <a:pt x="950" y="55"/>
                </a:lnTo>
                <a:lnTo>
                  <a:pt x="950" y="54"/>
                </a:lnTo>
                <a:lnTo>
                  <a:pt x="951" y="54"/>
                </a:lnTo>
                <a:lnTo>
                  <a:pt x="951" y="53"/>
                </a:lnTo>
                <a:lnTo>
                  <a:pt x="951" y="53"/>
                </a:lnTo>
                <a:lnTo>
                  <a:pt x="952" y="52"/>
                </a:lnTo>
                <a:lnTo>
                  <a:pt x="952" y="52"/>
                </a:lnTo>
                <a:lnTo>
                  <a:pt x="954" y="52"/>
                </a:lnTo>
                <a:lnTo>
                  <a:pt x="954" y="52"/>
                </a:lnTo>
                <a:lnTo>
                  <a:pt x="954" y="52"/>
                </a:lnTo>
                <a:lnTo>
                  <a:pt x="955" y="52"/>
                </a:lnTo>
                <a:lnTo>
                  <a:pt x="955" y="51"/>
                </a:lnTo>
                <a:lnTo>
                  <a:pt x="956" y="52"/>
                </a:lnTo>
                <a:lnTo>
                  <a:pt x="956" y="53"/>
                </a:lnTo>
                <a:lnTo>
                  <a:pt x="957" y="53"/>
                </a:lnTo>
                <a:lnTo>
                  <a:pt x="957" y="53"/>
                </a:lnTo>
                <a:lnTo>
                  <a:pt x="957" y="53"/>
                </a:lnTo>
                <a:lnTo>
                  <a:pt x="958" y="52"/>
                </a:lnTo>
                <a:lnTo>
                  <a:pt x="958" y="52"/>
                </a:lnTo>
                <a:lnTo>
                  <a:pt x="959" y="52"/>
                </a:lnTo>
                <a:lnTo>
                  <a:pt x="959" y="49"/>
                </a:lnTo>
                <a:lnTo>
                  <a:pt x="959" y="49"/>
                </a:lnTo>
                <a:lnTo>
                  <a:pt x="960" y="49"/>
                </a:lnTo>
                <a:lnTo>
                  <a:pt x="960" y="49"/>
                </a:lnTo>
                <a:lnTo>
                  <a:pt x="961" y="49"/>
                </a:lnTo>
                <a:lnTo>
                  <a:pt x="961" y="49"/>
                </a:lnTo>
                <a:lnTo>
                  <a:pt x="961" y="49"/>
                </a:lnTo>
                <a:lnTo>
                  <a:pt x="963" y="51"/>
                </a:lnTo>
                <a:lnTo>
                  <a:pt x="963" y="51"/>
                </a:lnTo>
                <a:lnTo>
                  <a:pt x="964" y="49"/>
                </a:lnTo>
                <a:lnTo>
                  <a:pt x="964" y="49"/>
                </a:lnTo>
                <a:lnTo>
                  <a:pt x="964" y="48"/>
                </a:lnTo>
                <a:lnTo>
                  <a:pt x="965" y="48"/>
                </a:lnTo>
                <a:lnTo>
                  <a:pt x="965" y="48"/>
                </a:lnTo>
                <a:lnTo>
                  <a:pt x="966" y="49"/>
                </a:lnTo>
                <a:lnTo>
                  <a:pt x="966" y="52"/>
                </a:lnTo>
                <a:lnTo>
                  <a:pt x="966" y="53"/>
                </a:lnTo>
                <a:lnTo>
                  <a:pt x="967" y="53"/>
                </a:lnTo>
                <a:lnTo>
                  <a:pt x="967" y="53"/>
                </a:lnTo>
                <a:lnTo>
                  <a:pt x="968" y="53"/>
                </a:lnTo>
                <a:lnTo>
                  <a:pt x="968" y="53"/>
                </a:lnTo>
                <a:lnTo>
                  <a:pt x="968" y="53"/>
                </a:lnTo>
                <a:lnTo>
                  <a:pt x="969" y="52"/>
                </a:lnTo>
                <a:lnTo>
                  <a:pt x="969" y="51"/>
                </a:lnTo>
                <a:lnTo>
                  <a:pt x="970" y="51"/>
                </a:lnTo>
                <a:lnTo>
                  <a:pt x="970" y="49"/>
                </a:lnTo>
                <a:lnTo>
                  <a:pt x="972" y="49"/>
                </a:lnTo>
                <a:lnTo>
                  <a:pt x="972" y="49"/>
                </a:lnTo>
                <a:lnTo>
                  <a:pt x="972" y="49"/>
                </a:lnTo>
                <a:lnTo>
                  <a:pt x="973" y="49"/>
                </a:lnTo>
                <a:lnTo>
                  <a:pt x="973" y="49"/>
                </a:lnTo>
                <a:lnTo>
                  <a:pt x="974" y="51"/>
                </a:lnTo>
                <a:lnTo>
                  <a:pt x="974" y="51"/>
                </a:lnTo>
                <a:lnTo>
                  <a:pt x="974" y="52"/>
                </a:lnTo>
                <a:lnTo>
                  <a:pt x="975" y="52"/>
                </a:lnTo>
                <a:lnTo>
                  <a:pt x="975" y="52"/>
                </a:lnTo>
                <a:lnTo>
                  <a:pt x="976" y="52"/>
                </a:lnTo>
                <a:lnTo>
                  <a:pt x="976" y="51"/>
                </a:lnTo>
                <a:lnTo>
                  <a:pt x="976" y="51"/>
                </a:lnTo>
                <a:lnTo>
                  <a:pt x="977" y="49"/>
                </a:lnTo>
                <a:lnTo>
                  <a:pt x="977" y="48"/>
                </a:lnTo>
                <a:lnTo>
                  <a:pt x="978" y="48"/>
                </a:lnTo>
                <a:lnTo>
                  <a:pt x="978" y="48"/>
                </a:lnTo>
                <a:lnTo>
                  <a:pt x="978" y="47"/>
                </a:lnTo>
                <a:lnTo>
                  <a:pt x="979" y="48"/>
                </a:lnTo>
                <a:lnTo>
                  <a:pt x="979" y="47"/>
                </a:lnTo>
                <a:lnTo>
                  <a:pt x="981" y="47"/>
                </a:lnTo>
                <a:lnTo>
                  <a:pt x="981" y="47"/>
                </a:lnTo>
                <a:lnTo>
                  <a:pt x="981" y="47"/>
                </a:lnTo>
                <a:lnTo>
                  <a:pt x="982" y="47"/>
                </a:lnTo>
                <a:lnTo>
                  <a:pt x="982" y="47"/>
                </a:lnTo>
                <a:lnTo>
                  <a:pt x="983" y="46"/>
                </a:lnTo>
                <a:lnTo>
                  <a:pt x="983" y="45"/>
                </a:lnTo>
                <a:lnTo>
                  <a:pt x="984" y="45"/>
                </a:lnTo>
                <a:lnTo>
                  <a:pt x="984" y="44"/>
                </a:lnTo>
                <a:lnTo>
                  <a:pt x="984" y="45"/>
                </a:lnTo>
                <a:lnTo>
                  <a:pt x="985" y="44"/>
                </a:lnTo>
                <a:lnTo>
                  <a:pt x="985" y="43"/>
                </a:lnTo>
                <a:lnTo>
                  <a:pt x="986" y="42"/>
                </a:lnTo>
                <a:lnTo>
                  <a:pt x="986" y="43"/>
                </a:lnTo>
                <a:lnTo>
                  <a:pt x="986" y="43"/>
                </a:lnTo>
                <a:lnTo>
                  <a:pt x="987" y="43"/>
                </a:lnTo>
                <a:lnTo>
                  <a:pt x="987" y="44"/>
                </a:lnTo>
                <a:lnTo>
                  <a:pt x="988" y="43"/>
                </a:lnTo>
                <a:lnTo>
                  <a:pt x="988" y="43"/>
                </a:lnTo>
                <a:lnTo>
                  <a:pt x="988" y="42"/>
                </a:lnTo>
                <a:lnTo>
                  <a:pt x="990" y="40"/>
                </a:lnTo>
                <a:lnTo>
                  <a:pt x="990" y="42"/>
                </a:lnTo>
                <a:lnTo>
                  <a:pt x="991" y="42"/>
                </a:lnTo>
                <a:lnTo>
                  <a:pt x="991" y="42"/>
                </a:lnTo>
                <a:lnTo>
                  <a:pt x="991" y="42"/>
                </a:lnTo>
                <a:lnTo>
                  <a:pt x="992" y="44"/>
                </a:lnTo>
                <a:lnTo>
                  <a:pt x="992" y="44"/>
                </a:lnTo>
                <a:lnTo>
                  <a:pt x="993" y="45"/>
                </a:lnTo>
                <a:lnTo>
                  <a:pt x="993" y="46"/>
                </a:lnTo>
                <a:lnTo>
                  <a:pt x="993" y="46"/>
                </a:lnTo>
                <a:lnTo>
                  <a:pt x="994" y="45"/>
                </a:lnTo>
                <a:lnTo>
                  <a:pt x="994" y="46"/>
                </a:lnTo>
                <a:lnTo>
                  <a:pt x="995" y="46"/>
                </a:lnTo>
                <a:lnTo>
                  <a:pt x="995" y="44"/>
                </a:lnTo>
                <a:lnTo>
                  <a:pt x="995" y="44"/>
                </a:lnTo>
                <a:lnTo>
                  <a:pt x="996" y="44"/>
                </a:lnTo>
                <a:lnTo>
                  <a:pt x="996" y="45"/>
                </a:lnTo>
                <a:lnTo>
                  <a:pt x="997" y="46"/>
                </a:lnTo>
                <a:lnTo>
                  <a:pt x="997" y="45"/>
                </a:lnTo>
                <a:lnTo>
                  <a:pt x="999" y="45"/>
                </a:lnTo>
                <a:lnTo>
                  <a:pt x="999" y="45"/>
                </a:lnTo>
                <a:lnTo>
                  <a:pt x="999" y="46"/>
                </a:lnTo>
                <a:lnTo>
                  <a:pt x="1000" y="46"/>
                </a:lnTo>
                <a:lnTo>
                  <a:pt x="1000" y="46"/>
                </a:lnTo>
                <a:lnTo>
                  <a:pt x="1001" y="46"/>
                </a:lnTo>
                <a:lnTo>
                  <a:pt x="1001" y="45"/>
                </a:lnTo>
                <a:lnTo>
                  <a:pt x="1001" y="44"/>
                </a:lnTo>
                <a:lnTo>
                  <a:pt x="1002" y="43"/>
                </a:lnTo>
                <a:lnTo>
                  <a:pt x="1002" y="44"/>
                </a:lnTo>
                <a:lnTo>
                  <a:pt x="1003" y="44"/>
                </a:lnTo>
                <a:lnTo>
                  <a:pt x="1003" y="46"/>
                </a:lnTo>
                <a:lnTo>
                  <a:pt x="1003" y="46"/>
                </a:lnTo>
                <a:lnTo>
                  <a:pt x="1004" y="46"/>
                </a:lnTo>
                <a:lnTo>
                  <a:pt x="1004" y="47"/>
                </a:lnTo>
                <a:lnTo>
                  <a:pt x="1005" y="48"/>
                </a:lnTo>
                <a:lnTo>
                  <a:pt x="1005" y="48"/>
                </a:lnTo>
                <a:lnTo>
                  <a:pt x="1005" y="47"/>
                </a:lnTo>
                <a:lnTo>
                  <a:pt x="1006" y="46"/>
                </a:lnTo>
                <a:lnTo>
                  <a:pt x="1006" y="45"/>
                </a:lnTo>
                <a:lnTo>
                  <a:pt x="1008" y="44"/>
                </a:lnTo>
                <a:lnTo>
                  <a:pt x="1008" y="45"/>
                </a:lnTo>
                <a:lnTo>
                  <a:pt x="1008" y="45"/>
                </a:lnTo>
                <a:lnTo>
                  <a:pt x="1009" y="46"/>
                </a:lnTo>
                <a:lnTo>
                  <a:pt x="1009" y="47"/>
                </a:lnTo>
                <a:lnTo>
                  <a:pt x="1010" y="48"/>
                </a:lnTo>
                <a:lnTo>
                  <a:pt x="1010" y="48"/>
                </a:lnTo>
                <a:lnTo>
                  <a:pt x="1010" y="48"/>
                </a:lnTo>
                <a:lnTo>
                  <a:pt x="1011" y="48"/>
                </a:lnTo>
                <a:lnTo>
                  <a:pt x="1011" y="48"/>
                </a:lnTo>
                <a:lnTo>
                  <a:pt x="1012" y="48"/>
                </a:lnTo>
                <a:lnTo>
                  <a:pt x="1012" y="48"/>
                </a:lnTo>
                <a:lnTo>
                  <a:pt x="1013" y="47"/>
                </a:lnTo>
                <a:lnTo>
                  <a:pt x="1013" y="48"/>
                </a:lnTo>
                <a:lnTo>
                  <a:pt x="1013" y="49"/>
                </a:lnTo>
                <a:lnTo>
                  <a:pt x="1014" y="49"/>
                </a:lnTo>
                <a:lnTo>
                  <a:pt x="1014" y="49"/>
                </a:lnTo>
                <a:lnTo>
                  <a:pt x="1015" y="49"/>
                </a:lnTo>
                <a:lnTo>
                  <a:pt x="1015" y="49"/>
                </a:lnTo>
                <a:lnTo>
                  <a:pt x="1015" y="49"/>
                </a:lnTo>
                <a:lnTo>
                  <a:pt x="1017" y="48"/>
                </a:lnTo>
                <a:lnTo>
                  <a:pt x="1017" y="48"/>
                </a:lnTo>
                <a:lnTo>
                  <a:pt x="1018" y="47"/>
                </a:lnTo>
                <a:lnTo>
                  <a:pt x="1018" y="48"/>
                </a:lnTo>
                <a:lnTo>
                  <a:pt x="1018" y="48"/>
                </a:lnTo>
                <a:lnTo>
                  <a:pt x="1019" y="49"/>
                </a:lnTo>
                <a:lnTo>
                  <a:pt x="1019" y="48"/>
                </a:lnTo>
                <a:lnTo>
                  <a:pt x="1020" y="47"/>
                </a:lnTo>
                <a:lnTo>
                  <a:pt x="1020" y="48"/>
                </a:lnTo>
                <a:lnTo>
                  <a:pt x="1020" y="48"/>
                </a:lnTo>
                <a:lnTo>
                  <a:pt x="1021" y="48"/>
                </a:lnTo>
                <a:lnTo>
                  <a:pt x="1021" y="48"/>
                </a:lnTo>
                <a:lnTo>
                  <a:pt x="1022" y="49"/>
                </a:lnTo>
                <a:lnTo>
                  <a:pt x="1022" y="51"/>
                </a:lnTo>
                <a:lnTo>
                  <a:pt x="1022" y="51"/>
                </a:lnTo>
                <a:lnTo>
                  <a:pt x="1023" y="51"/>
                </a:lnTo>
                <a:lnTo>
                  <a:pt x="1023" y="51"/>
                </a:lnTo>
                <a:lnTo>
                  <a:pt x="1024" y="51"/>
                </a:lnTo>
                <a:lnTo>
                  <a:pt x="1024" y="49"/>
                </a:lnTo>
                <a:lnTo>
                  <a:pt x="1024" y="51"/>
                </a:lnTo>
                <a:lnTo>
                  <a:pt x="1026" y="51"/>
                </a:lnTo>
                <a:lnTo>
                  <a:pt x="1026" y="51"/>
                </a:lnTo>
                <a:lnTo>
                  <a:pt x="1027" y="52"/>
                </a:lnTo>
                <a:lnTo>
                  <a:pt x="1027" y="51"/>
                </a:lnTo>
                <a:lnTo>
                  <a:pt x="1028" y="52"/>
                </a:lnTo>
                <a:lnTo>
                  <a:pt x="1028" y="53"/>
                </a:lnTo>
                <a:lnTo>
                  <a:pt x="1028" y="54"/>
                </a:lnTo>
                <a:lnTo>
                  <a:pt x="1029" y="53"/>
                </a:lnTo>
                <a:lnTo>
                  <a:pt x="1029" y="54"/>
                </a:lnTo>
                <a:lnTo>
                  <a:pt x="1030" y="54"/>
                </a:lnTo>
                <a:lnTo>
                  <a:pt x="1030" y="53"/>
                </a:lnTo>
                <a:lnTo>
                  <a:pt x="1030" y="52"/>
                </a:lnTo>
                <a:lnTo>
                  <a:pt x="1031" y="51"/>
                </a:lnTo>
                <a:lnTo>
                  <a:pt x="1031" y="52"/>
                </a:lnTo>
                <a:lnTo>
                  <a:pt x="1032" y="52"/>
                </a:lnTo>
                <a:lnTo>
                  <a:pt x="1032" y="53"/>
                </a:lnTo>
                <a:lnTo>
                  <a:pt x="1032" y="53"/>
                </a:lnTo>
                <a:lnTo>
                  <a:pt x="1033" y="52"/>
                </a:lnTo>
                <a:lnTo>
                  <a:pt x="1033" y="52"/>
                </a:lnTo>
                <a:lnTo>
                  <a:pt x="1035" y="51"/>
                </a:lnTo>
                <a:lnTo>
                  <a:pt x="1035" y="51"/>
                </a:lnTo>
                <a:lnTo>
                  <a:pt x="1035" y="49"/>
                </a:lnTo>
                <a:lnTo>
                  <a:pt x="1036" y="48"/>
                </a:lnTo>
                <a:lnTo>
                  <a:pt x="1036" y="48"/>
                </a:lnTo>
                <a:lnTo>
                  <a:pt x="1037" y="47"/>
                </a:lnTo>
                <a:lnTo>
                  <a:pt x="1037" y="46"/>
                </a:lnTo>
                <a:lnTo>
                  <a:pt x="1037" y="45"/>
                </a:lnTo>
                <a:lnTo>
                  <a:pt x="1038" y="45"/>
                </a:lnTo>
                <a:lnTo>
                  <a:pt x="1038" y="46"/>
                </a:lnTo>
                <a:lnTo>
                  <a:pt x="1039" y="46"/>
                </a:lnTo>
                <a:lnTo>
                  <a:pt x="1039" y="47"/>
                </a:lnTo>
                <a:lnTo>
                  <a:pt x="1040" y="47"/>
                </a:lnTo>
                <a:lnTo>
                  <a:pt x="1040" y="48"/>
                </a:lnTo>
                <a:lnTo>
                  <a:pt x="1040" y="49"/>
                </a:lnTo>
                <a:lnTo>
                  <a:pt x="1041" y="49"/>
                </a:lnTo>
                <a:lnTo>
                  <a:pt x="1041" y="48"/>
                </a:lnTo>
                <a:lnTo>
                  <a:pt x="1042" y="47"/>
                </a:lnTo>
                <a:lnTo>
                  <a:pt x="1042" y="47"/>
                </a:lnTo>
                <a:lnTo>
                  <a:pt x="1042" y="48"/>
                </a:lnTo>
                <a:lnTo>
                  <a:pt x="1044" y="49"/>
                </a:lnTo>
                <a:lnTo>
                  <a:pt x="1044" y="51"/>
                </a:lnTo>
                <a:lnTo>
                  <a:pt x="1045" y="53"/>
                </a:lnTo>
                <a:lnTo>
                  <a:pt x="1045" y="53"/>
                </a:lnTo>
                <a:lnTo>
                  <a:pt x="1045" y="54"/>
                </a:lnTo>
                <a:lnTo>
                  <a:pt x="1046" y="54"/>
                </a:lnTo>
                <a:lnTo>
                  <a:pt x="1046" y="52"/>
                </a:lnTo>
                <a:lnTo>
                  <a:pt x="1047" y="51"/>
                </a:lnTo>
                <a:lnTo>
                  <a:pt x="1047" y="51"/>
                </a:lnTo>
                <a:lnTo>
                  <a:pt x="1047" y="49"/>
                </a:lnTo>
                <a:lnTo>
                  <a:pt x="1048" y="49"/>
                </a:lnTo>
                <a:lnTo>
                  <a:pt x="1048" y="48"/>
                </a:lnTo>
                <a:lnTo>
                  <a:pt x="1049" y="48"/>
                </a:lnTo>
                <a:lnTo>
                  <a:pt x="1049" y="47"/>
                </a:lnTo>
                <a:lnTo>
                  <a:pt x="1049" y="47"/>
                </a:lnTo>
                <a:lnTo>
                  <a:pt x="1050" y="46"/>
                </a:lnTo>
                <a:lnTo>
                  <a:pt x="1050" y="44"/>
                </a:lnTo>
                <a:lnTo>
                  <a:pt x="1051" y="44"/>
                </a:lnTo>
                <a:lnTo>
                  <a:pt x="1051" y="46"/>
                </a:lnTo>
                <a:lnTo>
                  <a:pt x="1051" y="46"/>
                </a:lnTo>
                <a:lnTo>
                  <a:pt x="1053" y="47"/>
                </a:lnTo>
                <a:lnTo>
                  <a:pt x="1053" y="47"/>
                </a:lnTo>
                <a:lnTo>
                  <a:pt x="1054" y="47"/>
                </a:lnTo>
                <a:lnTo>
                  <a:pt x="1054" y="47"/>
                </a:lnTo>
                <a:lnTo>
                  <a:pt x="1055" y="47"/>
                </a:lnTo>
                <a:lnTo>
                  <a:pt x="1055" y="47"/>
                </a:lnTo>
                <a:lnTo>
                  <a:pt x="1055" y="48"/>
                </a:lnTo>
                <a:lnTo>
                  <a:pt x="1056" y="48"/>
                </a:lnTo>
                <a:lnTo>
                  <a:pt x="1056" y="47"/>
                </a:lnTo>
                <a:lnTo>
                  <a:pt x="1057" y="47"/>
                </a:lnTo>
                <a:lnTo>
                  <a:pt x="1057" y="48"/>
                </a:lnTo>
                <a:lnTo>
                  <a:pt x="1057" y="49"/>
                </a:lnTo>
                <a:lnTo>
                  <a:pt x="1058" y="48"/>
                </a:lnTo>
                <a:lnTo>
                  <a:pt x="1058" y="49"/>
                </a:lnTo>
                <a:lnTo>
                  <a:pt x="1059" y="49"/>
                </a:lnTo>
                <a:lnTo>
                  <a:pt x="1059" y="51"/>
                </a:lnTo>
                <a:lnTo>
                  <a:pt x="1059" y="49"/>
                </a:lnTo>
                <a:lnTo>
                  <a:pt x="1060" y="49"/>
                </a:lnTo>
                <a:lnTo>
                  <a:pt x="1060" y="48"/>
                </a:lnTo>
                <a:lnTo>
                  <a:pt x="1062" y="47"/>
                </a:lnTo>
                <a:lnTo>
                  <a:pt x="1062" y="47"/>
                </a:lnTo>
                <a:lnTo>
                  <a:pt x="1062" y="47"/>
                </a:lnTo>
                <a:lnTo>
                  <a:pt x="1063" y="46"/>
                </a:lnTo>
                <a:lnTo>
                  <a:pt x="1063" y="46"/>
                </a:lnTo>
                <a:lnTo>
                  <a:pt x="1064" y="46"/>
                </a:lnTo>
                <a:lnTo>
                  <a:pt x="1064" y="45"/>
                </a:lnTo>
                <a:lnTo>
                  <a:pt x="1064" y="45"/>
                </a:lnTo>
                <a:lnTo>
                  <a:pt x="1065" y="44"/>
                </a:lnTo>
                <a:lnTo>
                  <a:pt x="1065" y="44"/>
                </a:lnTo>
                <a:lnTo>
                  <a:pt x="1066" y="44"/>
                </a:lnTo>
                <a:lnTo>
                  <a:pt x="1066" y="44"/>
                </a:lnTo>
                <a:lnTo>
                  <a:pt x="1066" y="44"/>
                </a:lnTo>
                <a:lnTo>
                  <a:pt x="1067" y="44"/>
                </a:lnTo>
                <a:lnTo>
                  <a:pt x="1067" y="45"/>
                </a:lnTo>
                <a:lnTo>
                  <a:pt x="1068" y="44"/>
                </a:lnTo>
                <a:lnTo>
                  <a:pt x="1068" y="43"/>
                </a:lnTo>
                <a:lnTo>
                  <a:pt x="1069" y="43"/>
                </a:lnTo>
                <a:lnTo>
                  <a:pt x="1069" y="43"/>
                </a:lnTo>
                <a:lnTo>
                  <a:pt x="1069" y="43"/>
                </a:lnTo>
                <a:lnTo>
                  <a:pt x="1071" y="43"/>
                </a:lnTo>
                <a:lnTo>
                  <a:pt x="1071" y="44"/>
                </a:lnTo>
                <a:lnTo>
                  <a:pt x="1072" y="44"/>
                </a:lnTo>
                <a:lnTo>
                  <a:pt x="1072" y="43"/>
                </a:lnTo>
                <a:lnTo>
                  <a:pt x="1072" y="43"/>
                </a:lnTo>
                <a:lnTo>
                  <a:pt x="1073" y="44"/>
                </a:lnTo>
                <a:lnTo>
                  <a:pt x="1073" y="42"/>
                </a:lnTo>
                <a:lnTo>
                  <a:pt x="1074" y="40"/>
                </a:lnTo>
                <a:lnTo>
                  <a:pt x="1074" y="42"/>
                </a:lnTo>
                <a:lnTo>
                  <a:pt x="1074" y="40"/>
                </a:lnTo>
                <a:lnTo>
                  <a:pt x="1075" y="42"/>
                </a:lnTo>
                <a:lnTo>
                  <a:pt x="1075" y="40"/>
                </a:lnTo>
                <a:lnTo>
                  <a:pt x="1076" y="42"/>
                </a:lnTo>
                <a:lnTo>
                  <a:pt x="1076" y="40"/>
                </a:lnTo>
                <a:lnTo>
                  <a:pt x="1076" y="42"/>
                </a:lnTo>
                <a:lnTo>
                  <a:pt x="1077" y="42"/>
                </a:lnTo>
                <a:lnTo>
                  <a:pt x="1077" y="42"/>
                </a:lnTo>
                <a:lnTo>
                  <a:pt x="1078" y="42"/>
                </a:lnTo>
                <a:lnTo>
                  <a:pt x="1078" y="42"/>
                </a:lnTo>
                <a:lnTo>
                  <a:pt x="1078" y="43"/>
                </a:lnTo>
                <a:lnTo>
                  <a:pt x="1080" y="43"/>
                </a:lnTo>
                <a:lnTo>
                  <a:pt x="1080" y="44"/>
                </a:lnTo>
                <a:lnTo>
                  <a:pt x="1081" y="44"/>
                </a:lnTo>
                <a:lnTo>
                  <a:pt x="1081" y="43"/>
                </a:lnTo>
                <a:lnTo>
                  <a:pt x="1081" y="43"/>
                </a:lnTo>
                <a:lnTo>
                  <a:pt x="1082" y="43"/>
                </a:lnTo>
                <a:lnTo>
                  <a:pt x="1082" y="42"/>
                </a:lnTo>
                <a:lnTo>
                  <a:pt x="1083" y="42"/>
                </a:lnTo>
                <a:lnTo>
                  <a:pt x="1083" y="42"/>
                </a:lnTo>
                <a:lnTo>
                  <a:pt x="1084" y="42"/>
                </a:lnTo>
                <a:lnTo>
                  <a:pt x="1084" y="42"/>
                </a:lnTo>
                <a:lnTo>
                  <a:pt x="1084" y="43"/>
                </a:lnTo>
                <a:lnTo>
                  <a:pt x="1085" y="42"/>
                </a:lnTo>
                <a:lnTo>
                  <a:pt x="1085" y="43"/>
                </a:lnTo>
                <a:lnTo>
                  <a:pt x="1086" y="44"/>
                </a:lnTo>
                <a:lnTo>
                  <a:pt x="1086" y="45"/>
                </a:lnTo>
                <a:lnTo>
                  <a:pt x="1086" y="46"/>
                </a:lnTo>
                <a:lnTo>
                  <a:pt x="1087" y="47"/>
                </a:lnTo>
                <a:lnTo>
                  <a:pt x="1087" y="47"/>
                </a:lnTo>
                <a:lnTo>
                  <a:pt x="1089" y="47"/>
                </a:lnTo>
                <a:lnTo>
                  <a:pt x="1089" y="47"/>
                </a:lnTo>
                <a:lnTo>
                  <a:pt x="1089" y="46"/>
                </a:lnTo>
                <a:lnTo>
                  <a:pt x="1090" y="46"/>
                </a:lnTo>
                <a:lnTo>
                  <a:pt x="1090" y="45"/>
                </a:lnTo>
                <a:lnTo>
                  <a:pt x="1091" y="46"/>
                </a:lnTo>
                <a:lnTo>
                  <a:pt x="1091" y="46"/>
                </a:lnTo>
                <a:lnTo>
                  <a:pt x="1091" y="46"/>
                </a:lnTo>
                <a:lnTo>
                  <a:pt x="1092" y="45"/>
                </a:lnTo>
                <a:lnTo>
                  <a:pt x="1092" y="44"/>
                </a:lnTo>
                <a:lnTo>
                  <a:pt x="1093" y="44"/>
                </a:lnTo>
                <a:lnTo>
                  <a:pt x="1093" y="44"/>
                </a:lnTo>
                <a:lnTo>
                  <a:pt x="1093" y="44"/>
                </a:lnTo>
                <a:lnTo>
                  <a:pt x="1094" y="44"/>
                </a:lnTo>
                <a:lnTo>
                  <a:pt x="1094" y="44"/>
                </a:lnTo>
                <a:lnTo>
                  <a:pt x="1095" y="43"/>
                </a:lnTo>
                <a:lnTo>
                  <a:pt x="1095" y="44"/>
                </a:lnTo>
                <a:lnTo>
                  <a:pt x="1095" y="43"/>
                </a:lnTo>
                <a:lnTo>
                  <a:pt x="1096" y="46"/>
                </a:lnTo>
                <a:lnTo>
                  <a:pt x="1096" y="46"/>
                </a:lnTo>
                <a:lnTo>
                  <a:pt x="1098" y="46"/>
                </a:lnTo>
                <a:lnTo>
                  <a:pt x="1098" y="45"/>
                </a:lnTo>
                <a:lnTo>
                  <a:pt x="1099" y="45"/>
                </a:lnTo>
                <a:lnTo>
                  <a:pt x="1099" y="45"/>
                </a:lnTo>
                <a:lnTo>
                  <a:pt x="1099" y="44"/>
                </a:lnTo>
                <a:lnTo>
                  <a:pt x="1100" y="44"/>
                </a:lnTo>
                <a:lnTo>
                  <a:pt x="1100" y="45"/>
                </a:lnTo>
                <a:lnTo>
                  <a:pt x="1101" y="45"/>
                </a:lnTo>
                <a:lnTo>
                  <a:pt x="1101" y="45"/>
                </a:lnTo>
                <a:lnTo>
                  <a:pt x="1101" y="45"/>
                </a:lnTo>
                <a:lnTo>
                  <a:pt x="1102" y="46"/>
                </a:lnTo>
                <a:lnTo>
                  <a:pt x="1102" y="45"/>
                </a:lnTo>
                <a:lnTo>
                  <a:pt x="1103" y="46"/>
                </a:lnTo>
                <a:lnTo>
                  <a:pt x="1103" y="47"/>
                </a:lnTo>
                <a:lnTo>
                  <a:pt x="1103" y="46"/>
                </a:lnTo>
                <a:lnTo>
                  <a:pt x="1104" y="46"/>
                </a:lnTo>
                <a:lnTo>
                  <a:pt x="1104" y="46"/>
                </a:lnTo>
                <a:lnTo>
                  <a:pt x="1105" y="47"/>
                </a:lnTo>
                <a:lnTo>
                  <a:pt x="1105" y="46"/>
                </a:lnTo>
                <a:lnTo>
                  <a:pt x="1105" y="47"/>
                </a:lnTo>
                <a:lnTo>
                  <a:pt x="1107" y="46"/>
                </a:lnTo>
                <a:lnTo>
                  <a:pt x="1107" y="46"/>
                </a:lnTo>
                <a:lnTo>
                  <a:pt x="1108" y="45"/>
                </a:lnTo>
                <a:lnTo>
                  <a:pt x="1108" y="45"/>
                </a:lnTo>
                <a:lnTo>
                  <a:pt x="1108" y="44"/>
                </a:lnTo>
                <a:lnTo>
                  <a:pt x="1109" y="42"/>
                </a:lnTo>
                <a:lnTo>
                  <a:pt x="1109" y="42"/>
                </a:lnTo>
                <a:lnTo>
                  <a:pt x="1110" y="42"/>
                </a:lnTo>
                <a:lnTo>
                  <a:pt x="1110" y="42"/>
                </a:lnTo>
                <a:lnTo>
                  <a:pt x="1111" y="43"/>
                </a:lnTo>
                <a:lnTo>
                  <a:pt x="1111" y="43"/>
                </a:lnTo>
                <a:lnTo>
                  <a:pt x="1111" y="43"/>
                </a:lnTo>
                <a:lnTo>
                  <a:pt x="1112" y="43"/>
                </a:lnTo>
                <a:lnTo>
                  <a:pt x="1112" y="42"/>
                </a:lnTo>
                <a:lnTo>
                  <a:pt x="1113" y="42"/>
                </a:lnTo>
                <a:lnTo>
                  <a:pt x="1113" y="40"/>
                </a:lnTo>
                <a:lnTo>
                  <a:pt x="1113" y="40"/>
                </a:lnTo>
                <a:lnTo>
                  <a:pt x="1114" y="39"/>
                </a:lnTo>
                <a:lnTo>
                  <a:pt x="1114" y="40"/>
                </a:lnTo>
                <a:lnTo>
                  <a:pt x="1116" y="42"/>
                </a:lnTo>
                <a:lnTo>
                  <a:pt x="1116" y="42"/>
                </a:lnTo>
                <a:lnTo>
                  <a:pt x="1116" y="42"/>
                </a:lnTo>
                <a:lnTo>
                  <a:pt x="1117" y="42"/>
                </a:lnTo>
                <a:lnTo>
                  <a:pt x="1117" y="43"/>
                </a:lnTo>
                <a:lnTo>
                  <a:pt x="1118" y="42"/>
                </a:lnTo>
                <a:lnTo>
                  <a:pt x="1118" y="43"/>
                </a:lnTo>
                <a:lnTo>
                  <a:pt x="1118" y="44"/>
                </a:lnTo>
                <a:lnTo>
                  <a:pt x="1119" y="44"/>
                </a:lnTo>
                <a:lnTo>
                  <a:pt x="1119" y="45"/>
                </a:lnTo>
                <a:lnTo>
                  <a:pt x="1120" y="45"/>
                </a:lnTo>
                <a:lnTo>
                  <a:pt x="1120" y="44"/>
                </a:lnTo>
                <a:lnTo>
                  <a:pt x="1120" y="45"/>
                </a:lnTo>
                <a:lnTo>
                  <a:pt x="1121" y="44"/>
                </a:lnTo>
                <a:lnTo>
                  <a:pt x="1121" y="45"/>
                </a:lnTo>
                <a:lnTo>
                  <a:pt x="1122" y="45"/>
                </a:lnTo>
                <a:lnTo>
                  <a:pt x="1122" y="45"/>
                </a:lnTo>
                <a:lnTo>
                  <a:pt x="1122" y="45"/>
                </a:lnTo>
                <a:lnTo>
                  <a:pt x="1123" y="46"/>
                </a:lnTo>
                <a:lnTo>
                  <a:pt x="1123" y="45"/>
                </a:lnTo>
                <a:lnTo>
                  <a:pt x="1125" y="44"/>
                </a:lnTo>
                <a:lnTo>
                  <a:pt x="1125" y="44"/>
                </a:lnTo>
                <a:lnTo>
                  <a:pt x="1126" y="45"/>
                </a:lnTo>
                <a:lnTo>
                  <a:pt x="1126" y="43"/>
                </a:lnTo>
                <a:lnTo>
                  <a:pt x="1126" y="45"/>
                </a:lnTo>
                <a:lnTo>
                  <a:pt x="1127" y="45"/>
                </a:lnTo>
                <a:lnTo>
                  <a:pt x="1127" y="46"/>
                </a:lnTo>
                <a:lnTo>
                  <a:pt x="1128" y="45"/>
                </a:lnTo>
                <a:lnTo>
                  <a:pt x="1128" y="45"/>
                </a:lnTo>
                <a:lnTo>
                  <a:pt x="1128" y="43"/>
                </a:lnTo>
                <a:lnTo>
                  <a:pt x="1129" y="44"/>
                </a:lnTo>
                <a:lnTo>
                  <a:pt x="1129" y="43"/>
                </a:lnTo>
                <a:lnTo>
                  <a:pt x="1130" y="43"/>
                </a:lnTo>
                <a:lnTo>
                  <a:pt x="1130" y="44"/>
                </a:lnTo>
                <a:lnTo>
                  <a:pt x="1130" y="44"/>
                </a:lnTo>
                <a:lnTo>
                  <a:pt x="1131" y="45"/>
                </a:lnTo>
                <a:lnTo>
                  <a:pt x="1131" y="44"/>
                </a:lnTo>
                <a:lnTo>
                  <a:pt x="1132" y="44"/>
                </a:lnTo>
                <a:lnTo>
                  <a:pt x="1132" y="43"/>
                </a:lnTo>
                <a:lnTo>
                  <a:pt x="1132" y="42"/>
                </a:lnTo>
                <a:lnTo>
                  <a:pt x="1134" y="39"/>
                </a:lnTo>
                <a:lnTo>
                  <a:pt x="1134" y="39"/>
                </a:lnTo>
                <a:lnTo>
                  <a:pt x="1135" y="40"/>
                </a:lnTo>
                <a:lnTo>
                  <a:pt x="1135" y="40"/>
                </a:lnTo>
                <a:lnTo>
                  <a:pt x="1135" y="39"/>
                </a:lnTo>
                <a:lnTo>
                  <a:pt x="1136" y="39"/>
                </a:lnTo>
                <a:lnTo>
                  <a:pt x="1136" y="40"/>
                </a:lnTo>
                <a:lnTo>
                  <a:pt x="1137" y="40"/>
                </a:lnTo>
                <a:lnTo>
                  <a:pt x="1137" y="40"/>
                </a:lnTo>
                <a:lnTo>
                  <a:pt x="1137" y="39"/>
                </a:lnTo>
                <a:lnTo>
                  <a:pt x="1138" y="39"/>
                </a:lnTo>
                <a:lnTo>
                  <a:pt x="1138" y="39"/>
                </a:lnTo>
                <a:lnTo>
                  <a:pt x="1139" y="38"/>
                </a:lnTo>
                <a:lnTo>
                  <a:pt x="1139" y="39"/>
                </a:lnTo>
                <a:lnTo>
                  <a:pt x="1140" y="40"/>
                </a:lnTo>
                <a:lnTo>
                  <a:pt x="1140" y="39"/>
                </a:lnTo>
                <a:lnTo>
                  <a:pt x="1140" y="40"/>
                </a:lnTo>
                <a:lnTo>
                  <a:pt x="1141" y="40"/>
                </a:lnTo>
                <a:lnTo>
                  <a:pt x="1141" y="39"/>
                </a:lnTo>
                <a:lnTo>
                  <a:pt x="1142" y="39"/>
                </a:lnTo>
                <a:lnTo>
                  <a:pt x="1142" y="38"/>
                </a:lnTo>
                <a:lnTo>
                  <a:pt x="1142" y="38"/>
                </a:lnTo>
                <a:lnTo>
                  <a:pt x="1144" y="38"/>
                </a:lnTo>
                <a:lnTo>
                  <a:pt x="1144" y="38"/>
                </a:lnTo>
                <a:lnTo>
                  <a:pt x="1145" y="38"/>
                </a:lnTo>
                <a:lnTo>
                  <a:pt x="1145" y="38"/>
                </a:lnTo>
                <a:lnTo>
                  <a:pt x="1145" y="39"/>
                </a:lnTo>
                <a:lnTo>
                  <a:pt x="1146" y="38"/>
                </a:lnTo>
                <a:lnTo>
                  <a:pt x="1146" y="39"/>
                </a:lnTo>
                <a:lnTo>
                  <a:pt x="1147" y="37"/>
                </a:lnTo>
                <a:lnTo>
                  <a:pt x="1147" y="37"/>
                </a:lnTo>
                <a:lnTo>
                  <a:pt x="1147" y="37"/>
                </a:lnTo>
                <a:lnTo>
                  <a:pt x="1148" y="37"/>
                </a:lnTo>
                <a:lnTo>
                  <a:pt x="1148" y="37"/>
                </a:lnTo>
                <a:lnTo>
                  <a:pt x="1149" y="37"/>
                </a:lnTo>
                <a:lnTo>
                  <a:pt x="1149" y="36"/>
                </a:lnTo>
                <a:lnTo>
                  <a:pt x="1149" y="37"/>
                </a:lnTo>
                <a:lnTo>
                  <a:pt x="1150" y="37"/>
                </a:lnTo>
                <a:lnTo>
                  <a:pt x="1150" y="38"/>
                </a:lnTo>
                <a:lnTo>
                  <a:pt x="1151" y="40"/>
                </a:lnTo>
                <a:lnTo>
                  <a:pt x="1151" y="40"/>
                </a:lnTo>
                <a:lnTo>
                  <a:pt x="1151" y="42"/>
                </a:lnTo>
                <a:lnTo>
                  <a:pt x="1153" y="42"/>
                </a:lnTo>
                <a:lnTo>
                  <a:pt x="1153" y="42"/>
                </a:lnTo>
                <a:lnTo>
                  <a:pt x="1154" y="42"/>
                </a:lnTo>
                <a:lnTo>
                  <a:pt x="1154" y="43"/>
                </a:lnTo>
                <a:lnTo>
                  <a:pt x="1155" y="42"/>
                </a:lnTo>
                <a:lnTo>
                  <a:pt x="1155" y="40"/>
                </a:lnTo>
                <a:lnTo>
                  <a:pt x="1155" y="39"/>
                </a:lnTo>
                <a:lnTo>
                  <a:pt x="1156" y="39"/>
                </a:lnTo>
                <a:lnTo>
                  <a:pt x="1156" y="39"/>
                </a:lnTo>
                <a:lnTo>
                  <a:pt x="1157" y="40"/>
                </a:lnTo>
                <a:lnTo>
                  <a:pt x="1157" y="39"/>
                </a:lnTo>
                <a:lnTo>
                  <a:pt x="1157" y="40"/>
                </a:lnTo>
                <a:lnTo>
                  <a:pt x="1158" y="40"/>
                </a:lnTo>
                <a:lnTo>
                  <a:pt x="1158" y="42"/>
                </a:lnTo>
                <a:lnTo>
                  <a:pt x="1159" y="43"/>
                </a:lnTo>
                <a:lnTo>
                  <a:pt x="1159" y="44"/>
                </a:lnTo>
                <a:lnTo>
                  <a:pt x="1159" y="44"/>
                </a:lnTo>
                <a:lnTo>
                  <a:pt x="1160" y="45"/>
                </a:lnTo>
                <a:lnTo>
                  <a:pt x="1160" y="45"/>
                </a:lnTo>
                <a:lnTo>
                  <a:pt x="1162" y="44"/>
                </a:lnTo>
                <a:lnTo>
                  <a:pt x="1162" y="45"/>
                </a:lnTo>
                <a:lnTo>
                  <a:pt x="1162" y="43"/>
                </a:lnTo>
                <a:lnTo>
                  <a:pt x="1163" y="42"/>
                </a:lnTo>
                <a:lnTo>
                  <a:pt x="1163" y="42"/>
                </a:lnTo>
                <a:lnTo>
                  <a:pt x="1164" y="42"/>
                </a:lnTo>
                <a:lnTo>
                  <a:pt x="1164" y="40"/>
                </a:lnTo>
                <a:lnTo>
                  <a:pt x="1164" y="38"/>
                </a:lnTo>
                <a:lnTo>
                  <a:pt x="1165" y="38"/>
                </a:lnTo>
                <a:lnTo>
                  <a:pt x="1165" y="38"/>
                </a:lnTo>
                <a:lnTo>
                  <a:pt x="1166" y="38"/>
                </a:lnTo>
                <a:lnTo>
                  <a:pt x="1166" y="38"/>
                </a:lnTo>
                <a:lnTo>
                  <a:pt x="1167" y="37"/>
                </a:lnTo>
                <a:lnTo>
                  <a:pt x="1167" y="37"/>
                </a:lnTo>
                <a:lnTo>
                  <a:pt x="1167" y="36"/>
                </a:lnTo>
                <a:lnTo>
                  <a:pt x="1168" y="36"/>
                </a:lnTo>
                <a:lnTo>
                  <a:pt x="1168" y="36"/>
                </a:lnTo>
                <a:lnTo>
                  <a:pt x="1169" y="38"/>
                </a:lnTo>
                <a:lnTo>
                  <a:pt x="1169" y="39"/>
                </a:lnTo>
                <a:lnTo>
                  <a:pt x="1169" y="42"/>
                </a:lnTo>
                <a:lnTo>
                  <a:pt x="1171" y="42"/>
                </a:lnTo>
                <a:lnTo>
                  <a:pt x="1171" y="42"/>
                </a:lnTo>
                <a:lnTo>
                  <a:pt x="1172" y="42"/>
                </a:lnTo>
                <a:lnTo>
                  <a:pt x="1172" y="39"/>
                </a:lnTo>
                <a:lnTo>
                  <a:pt x="1172" y="39"/>
                </a:lnTo>
                <a:lnTo>
                  <a:pt x="1173" y="39"/>
                </a:lnTo>
                <a:lnTo>
                  <a:pt x="1173" y="38"/>
                </a:lnTo>
                <a:lnTo>
                  <a:pt x="1174" y="38"/>
                </a:lnTo>
                <a:lnTo>
                  <a:pt x="1174" y="38"/>
                </a:lnTo>
                <a:lnTo>
                  <a:pt x="1174" y="37"/>
                </a:lnTo>
                <a:lnTo>
                  <a:pt x="1175" y="37"/>
                </a:lnTo>
                <a:lnTo>
                  <a:pt x="1175" y="38"/>
                </a:lnTo>
                <a:lnTo>
                  <a:pt x="1176" y="39"/>
                </a:lnTo>
                <a:lnTo>
                  <a:pt x="1176" y="38"/>
                </a:lnTo>
                <a:lnTo>
                  <a:pt x="1176" y="39"/>
                </a:lnTo>
                <a:lnTo>
                  <a:pt x="1177" y="40"/>
                </a:lnTo>
                <a:lnTo>
                  <a:pt x="1177" y="42"/>
                </a:lnTo>
                <a:lnTo>
                  <a:pt x="1178" y="43"/>
                </a:lnTo>
                <a:lnTo>
                  <a:pt x="1178" y="44"/>
                </a:lnTo>
                <a:lnTo>
                  <a:pt x="1178" y="45"/>
                </a:lnTo>
                <a:lnTo>
                  <a:pt x="1180" y="46"/>
                </a:lnTo>
                <a:lnTo>
                  <a:pt x="1180" y="46"/>
                </a:lnTo>
                <a:lnTo>
                  <a:pt x="1181" y="47"/>
                </a:lnTo>
                <a:lnTo>
                  <a:pt x="1181" y="47"/>
                </a:lnTo>
                <a:lnTo>
                  <a:pt x="1182" y="47"/>
                </a:lnTo>
                <a:lnTo>
                  <a:pt x="1182" y="47"/>
                </a:lnTo>
                <a:lnTo>
                  <a:pt x="1182" y="45"/>
                </a:lnTo>
                <a:lnTo>
                  <a:pt x="1183" y="44"/>
                </a:lnTo>
                <a:lnTo>
                  <a:pt x="1183" y="43"/>
                </a:lnTo>
                <a:lnTo>
                  <a:pt x="1184" y="42"/>
                </a:lnTo>
                <a:lnTo>
                  <a:pt x="1184" y="42"/>
                </a:lnTo>
                <a:lnTo>
                  <a:pt x="1184" y="42"/>
                </a:lnTo>
                <a:lnTo>
                  <a:pt x="1185" y="42"/>
                </a:lnTo>
                <a:lnTo>
                  <a:pt x="1185" y="42"/>
                </a:lnTo>
                <a:lnTo>
                  <a:pt x="1186" y="42"/>
                </a:lnTo>
                <a:lnTo>
                  <a:pt x="1186" y="42"/>
                </a:lnTo>
                <a:lnTo>
                  <a:pt x="1186" y="42"/>
                </a:lnTo>
                <a:lnTo>
                  <a:pt x="1187" y="43"/>
                </a:lnTo>
                <a:lnTo>
                  <a:pt x="1187" y="44"/>
                </a:lnTo>
                <a:lnTo>
                  <a:pt x="1189" y="44"/>
                </a:lnTo>
                <a:lnTo>
                  <a:pt x="1189" y="44"/>
                </a:lnTo>
                <a:lnTo>
                  <a:pt x="1189" y="43"/>
                </a:lnTo>
                <a:lnTo>
                  <a:pt x="1190" y="43"/>
                </a:lnTo>
                <a:lnTo>
                  <a:pt x="1190" y="42"/>
                </a:lnTo>
                <a:lnTo>
                  <a:pt x="1191" y="42"/>
                </a:lnTo>
                <a:lnTo>
                  <a:pt x="1191" y="43"/>
                </a:lnTo>
                <a:lnTo>
                  <a:pt x="1191" y="44"/>
                </a:lnTo>
                <a:lnTo>
                  <a:pt x="1192" y="45"/>
                </a:lnTo>
                <a:lnTo>
                  <a:pt x="1192" y="46"/>
                </a:lnTo>
                <a:lnTo>
                  <a:pt x="1193" y="47"/>
                </a:lnTo>
                <a:lnTo>
                  <a:pt x="1193" y="47"/>
                </a:lnTo>
                <a:lnTo>
                  <a:pt x="1193" y="47"/>
                </a:lnTo>
                <a:lnTo>
                  <a:pt x="1194" y="47"/>
                </a:lnTo>
                <a:lnTo>
                  <a:pt x="1194" y="47"/>
                </a:lnTo>
                <a:lnTo>
                  <a:pt x="1195" y="46"/>
                </a:lnTo>
                <a:lnTo>
                  <a:pt x="1195" y="46"/>
                </a:lnTo>
                <a:lnTo>
                  <a:pt x="1196" y="46"/>
                </a:lnTo>
                <a:lnTo>
                  <a:pt x="1196" y="44"/>
                </a:lnTo>
                <a:lnTo>
                  <a:pt x="1196" y="44"/>
                </a:lnTo>
                <a:lnTo>
                  <a:pt x="1198" y="43"/>
                </a:lnTo>
                <a:lnTo>
                  <a:pt x="1198" y="42"/>
                </a:lnTo>
                <a:lnTo>
                  <a:pt x="1199" y="44"/>
                </a:lnTo>
                <a:lnTo>
                  <a:pt x="1199" y="44"/>
                </a:lnTo>
                <a:lnTo>
                  <a:pt x="1199" y="44"/>
                </a:lnTo>
                <a:lnTo>
                  <a:pt x="1200" y="45"/>
                </a:lnTo>
                <a:lnTo>
                  <a:pt x="1200" y="45"/>
                </a:lnTo>
                <a:lnTo>
                  <a:pt x="1201" y="45"/>
                </a:lnTo>
                <a:lnTo>
                  <a:pt x="1201" y="46"/>
                </a:lnTo>
                <a:lnTo>
                  <a:pt x="1201" y="47"/>
                </a:lnTo>
                <a:lnTo>
                  <a:pt x="1202" y="47"/>
                </a:lnTo>
                <a:lnTo>
                  <a:pt x="1202" y="47"/>
                </a:lnTo>
                <a:lnTo>
                  <a:pt x="1203" y="47"/>
                </a:lnTo>
                <a:lnTo>
                  <a:pt x="1203" y="47"/>
                </a:lnTo>
                <a:lnTo>
                  <a:pt x="1203" y="48"/>
                </a:lnTo>
                <a:lnTo>
                  <a:pt x="1204" y="47"/>
                </a:lnTo>
                <a:lnTo>
                  <a:pt x="1204" y="47"/>
                </a:lnTo>
                <a:lnTo>
                  <a:pt x="1205" y="47"/>
                </a:lnTo>
                <a:lnTo>
                  <a:pt x="1205" y="46"/>
                </a:lnTo>
                <a:lnTo>
                  <a:pt x="1205" y="47"/>
                </a:lnTo>
                <a:lnTo>
                  <a:pt x="1207" y="47"/>
                </a:lnTo>
                <a:lnTo>
                  <a:pt x="1207" y="48"/>
                </a:lnTo>
                <a:lnTo>
                  <a:pt x="1208" y="48"/>
                </a:lnTo>
                <a:lnTo>
                  <a:pt x="1208" y="49"/>
                </a:lnTo>
                <a:lnTo>
                  <a:pt x="1208" y="49"/>
                </a:lnTo>
                <a:lnTo>
                  <a:pt x="1209" y="48"/>
                </a:lnTo>
                <a:lnTo>
                  <a:pt x="1209" y="49"/>
                </a:lnTo>
                <a:lnTo>
                  <a:pt x="1210" y="49"/>
                </a:lnTo>
                <a:lnTo>
                  <a:pt x="1210" y="52"/>
                </a:lnTo>
                <a:lnTo>
                  <a:pt x="1211" y="52"/>
                </a:lnTo>
                <a:lnTo>
                  <a:pt x="1211" y="51"/>
                </a:lnTo>
                <a:lnTo>
                  <a:pt x="1211" y="51"/>
                </a:lnTo>
                <a:lnTo>
                  <a:pt x="1212" y="49"/>
                </a:lnTo>
                <a:lnTo>
                  <a:pt x="1212" y="49"/>
                </a:lnTo>
                <a:lnTo>
                  <a:pt x="1213" y="48"/>
                </a:lnTo>
                <a:lnTo>
                  <a:pt x="1213" y="49"/>
                </a:lnTo>
                <a:lnTo>
                  <a:pt x="1213" y="51"/>
                </a:lnTo>
                <a:lnTo>
                  <a:pt x="1214" y="49"/>
                </a:lnTo>
                <a:lnTo>
                  <a:pt x="1214" y="48"/>
                </a:lnTo>
                <a:lnTo>
                  <a:pt x="1216" y="46"/>
                </a:lnTo>
                <a:lnTo>
                  <a:pt x="1216" y="45"/>
                </a:lnTo>
                <a:lnTo>
                  <a:pt x="1216" y="45"/>
                </a:lnTo>
                <a:lnTo>
                  <a:pt x="1217" y="45"/>
                </a:lnTo>
                <a:lnTo>
                  <a:pt x="1217" y="46"/>
                </a:lnTo>
                <a:lnTo>
                  <a:pt x="1218" y="47"/>
                </a:lnTo>
                <a:lnTo>
                  <a:pt x="1218" y="47"/>
                </a:lnTo>
                <a:lnTo>
                  <a:pt x="1218" y="48"/>
                </a:lnTo>
                <a:lnTo>
                  <a:pt x="1219" y="48"/>
                </a:lnTo>
                <a:lnTo>
                  <a:pt x="1219" y="47"/>
                </a:lnTo>
                <a:lnTo>
                  <a:pt x="1220" y="47"/>
                </a:lnTo>
                <a:lnTo>
                  <a:pt x="1220" y="47"/>
                </a:lnTo>
                <a:lnTo>
                  <a:pt x="1220" y="47"/>
                </a:lnTo>
                <a:lnTo>
                  <a:pt x="1221" y="48"/>
                </a:lnTo>
                <a:lnTo>
                  <a:pt x="1221" y="51"/>
                </a:lnTo>
                <a:lnTo>
                  <a:pt x="1222" y="49"/>
                </a:lnTo>
                <a:lnTo>
                  <a:pt x="1222" y="49"/>
                </a:lnTo>
                <a:lnTo>
                  <a:pt x="1222" y="48"/>
                </a:lnTo>
                <a:lnTo>
                  <a:pt x="1223" y="48"/>
                </a:lnTo>
                <a:lnTo>
                  <a:pt x="1223" y="47"/>
                </a:lnTo>
                <a:lnTo>
                  <a:pt x="1225" y="47"/>
                </a:lnTo>
                <a:lnTo>
                  <a:pt x="1225" y="46"/>
                </a:lnTo>
                <a:lnTo>
                  <a:pt x="1226" y="46"/>
                </a:lnTo>
                <a:lnTo>
                  <a:pt x="1226" y="45"/>
                </a:lnTo>
                <a:lnTo>
                  <a:pt x="1226" y="45"/>
                </a:lnTo>
                <a:lnTo>
                  <a:pt x="1227" y="46"/>
                </a:lnTo>
                <a:lnTo>
                  <a:pt x="1227" y="46"/>
                </a:lnTo>
                <a:lnTo>
                  <a:pt x="1228" y="45"/>
                </a:lnTo>
                <a:lnTo>
                  <a:pt x="1228" y="47"/>
                </a:lnTo>
                <a:lnTo>
                  <a:pt x="1228" y="47"/>
                </a:lnTo>
                <a:lnTo>
                  <a:pt x="1229" y="46"/>
                </a:lnTo>
                <a:lnTo>
                  <a:pt x="1229" y="46"/>
                </a:lnTo>
                <a:lnTo>
                  <a:pt x="1230" y="47"/>
                </a:lnTo>
                <a:lnTo>
                  <a:pt x="1230" y="47"/>
                </a:lnTo>
                <a:lnTo>
                  <a:pt x="1230" y="47"/>
                </a:lnTo>
                <a:lnTo>
                  <a:pt x="1231" y="46"/>
                </a:lnTo>
                <a:lnTo>
                  <a:pt x="1231" y="46"/>
                </a:lnTo>
                <a:lnTo>
                  <a:pt x="1232" y="46"/>
                </a:lnTo>
                <a:lnTo>
                  <a:pt x="1232" y="45"/>
                </a:lnTo>
                <a:lnTo>
                  <a:pt x="1232" y="45"/>
                </a:lnTo>
                <a:lnTo>
                  <a:pt x="1234" y="45"/>
                </a:lnTo>
                <a:lnTo>
                  <a:pt x="1234" y="43"/>
                </a:lnTo>
                <a:lnTo>
                  <a:pt x="1235" y="45"/>
                </a:lnTo>
                <a:lnTo>
                  <a:pt x="1235" y="45"/>
                </a:lnTo>
                <a:lnTo>
                  <a:pt x="1235" y="47"/>
                </a:lnTo>
                <a:lnTo>
                  <a:pt x="1236" y="46"/>
                </a:lnTo>
                <a:lnTo>
                  <a:pt x="1236" y="45"/>
                </a:lnTo>
                <a:lnTo>
                  <a:pt x="1237" y="44"/>
                </a:lnTo>
                <a:lnTo>
                  <a:pt x="1237" y="44"/>
                </a:lnTo>
                <a:lnTo>
                  <a:pt x="1238" y="43"/>
                </a:lnTo>
                <a:lnTo>
                  <a:pt x="1238" y="42"/>
                </a:lnTo>
                <a:lnTo>
                  <a:pt x="1238" y="42"/>
                </a:lnTo>
                <a:lnTo>
                  <a:pt x="1239" y="43"/>
                </a:lnTo>
                <a:lnTo>
                  <a:pt x="1239" y="42"/>
                </a:lnTo>
                <a:lnTo>
                  <a:pt x="1240" y="42"/>
                </a:lnTo>
                <a:lnTo>
                  <a:pt x="1240" y="43"/>
                </a:lnTo>
                <a:lnTo>
                  <a:pt x="1240" y="42"/>
                </a:lnTo>
                <a:lnTo>
                  <a:pt x="1241" y="42"/>
                </a:lnTo>
                <a:lnTo>
                  <a:pt x="1241" y="40"/>
                </a:lnTo>
                <a:lnTo>
                  <a:pt x="1243" y="40"/>
                </a:lnTo>
                <a:lnTo>
                  <a:pt x="1243" y="40"/>
                </a:lnTo>
                <a:lnTo>
                  <a:pt x="1243" y="40"/>
                </a:lnTo>
                <a:lnTo>
                  <a:pt x="1244" y="40"/>
                </a:lnTo>
                <a:lnTo>
                  <a:pt x="1244" y="42"/>
                </a:lnTo>
                <a:lnTo>
                  <a:pt x="1245" y="42"/>
                </a:lnTo>
                <a:lnTo>
                  <a:pt x="1245" y="44"/>
                </a:lnTo>
                <a:lnTo>
                  <a:pt x="1245" y="45"/>
                </a:lnTo>
                <a:lnTo>
                  <a:pt x="1246" y="45"/>
                </a:lnTo>
                <a:lnTo>
                  <a:pt x="1246" y="44"/>
                </a:lnTo>
                <a:lnTo>
                  <a:pt x="1247" y="45"/>
                </a:lnTo>
                <a:lnTo>
                  <a:pt x="1247" y="45"/>
                </a:lnTo>
                <a:lnTo>
                  <a:pt x="1247" y="46"/>
                </a:lnTo>
                <a:lnTo>
                  <a:pt x="1248" y="46"/>
                </a:lnTo>
                <a:lnTo>
                  <a:pt x="1248" y="47"/>
                </a:lnTo>
                <a:lnTo>
                  <a:pt x="1249" y="49"/>
                </a:lnTo>
                <a:lnTo>
                  <a:pt x="1249" y="49"/>
                </a:lnTo>
                <a:lnTo>
                  <a:pt x="1249" y="48"/>
                </a:lnTo>
                <a:lnTo>
                  <a:pt x="1250" y="47"/>
                </a:lnTo>
                <a:lnTo>
                  <a:pt x="1250" y="47"/>
                </a:lnTo>
                <a:lnTo>
                  <a:pt x="1252" y="46"/>
                </a:lnTo>
                <a:lnTo>
                  <a:pt x="1252" y="46"/>
                </a:lnTo>
                <a:lnTo>
                  <a:pt x="1253" y="46"/>
                </a:lnTo>
                <a:lnTo>
                  <a:pt x="1253" y="47"/>
                </a:lnTo>
                <a:lnTo>
                  <a:pt x="1253" y="46"/>
                </a:lnTo>
                <a:lnTo>
                  <a:pt x="1254" y="45"/>
                </a:lnTo>
                <a:lnTo>
                  <a:pt x="1254" y="45"/>
                </a:lnTo>
                <a:lnTo>
                  <a:pt x="1255" y="46"/>
                </a:lnTo>
                <a:lnTo>
                  <a:pt x="1255" y="45"/>
                </a:lnTo>
                <a:lnTo>
                  <a:pt x="1255" y="45"/>
                </a:lnTo>
                <a:lnTo>
                  <a:pt x="1256" y="44"/>
                </a:lnTo>
                <a:lnTo>
                  <a:pt x="1256" y="44"/>
                </a:lnTo>
                <a:lnTo>
                  <a:pt x="1257" y="45"/>
                </a:lnTo>
                <a:lnTo>
                  <a:pt x="1257" y="44"/>
                </a:lnTo>
                <a:lnTo>
                  <a:pt x="1257" y="45"/>
                </a:lnTo>
                <a:lnTo>
                  <a:pt x="1258" y="45"/>
                </a:lnTo>
                <a:lnTo>
                  <a:pt x="1258" y="45"/>
                </a:lnTo>
                <a:lnTo>
                  <a:pt x="1259" y="46"/>
                </a:lnTo>
                <a:lnTo>
                  <a:pt x="1259" y="47"/>
                </a:lnTo>
                <a:lnTo>
                  <a:pt x="1259" y="46"/>
                </a:lnTo>
                <a:lnTo>
                  <a:pt x="1261" y="47"/>
                </a:lnTo>
                <a:lnTo>
                  <a:pt x="1261" y="46"/>
                </a:lnTo>
                <a:lnTo>
                  <a:pt x="1262" y="46"/>
                </a:lnTo>
                <a:lnTo>
                  <a:pt x="1262" y="45"/>
                </a:lnTo>
                <a:lnTo>
                  <a:pt x="1262" y="45"/>
                </a:lnTo>
                <a:lnTo>
                  <a:pt x="1263" y="45"/>
                </a:lnTo>
                <a:lnTo>
                  <a:pt x="1263" y="46"/>
                </a:lnTo>
                <a:lnTo>
                  <a:pt x="1264" y="45"/>
                </a:lnTo>
                <a:lnTo>
                  <a:pt x="1264" y="45"/>
                </a:lnTo>
                <a:lnTo>
                  <a:pt x="1264" y="46"/>
                </a:lnTo>
                <a:lnTo>
                  <a:pt x="1265" y="45"/>
                </a:lnTo>
                <a:lnTo>
                  <a:pt x="1265" y="45"/>
                </a:lnTo>
                <a:lnTo>
                  <a:pt x="1266" y="45"/>
                </a:lnTo>
                <a:lnTo>
                  <a:pt x="1266" y="45"/>
                </a:lnTo>
                <a:lnTo>
                  <a:pt x="1267" y="46"/>
                </a:lnTo>
                <a:lnTo>
                  <a:pt x="1267" y="47"/>
                </a:lnTo>
                <a:lnTo>
                  <a:pt x="1267" y="46"/>
                </a:lnTo>
                <a:lnTo>
                  <a:pt x="1268" y="46"/>
                </a:lnTo>
                <a:lnTo>
                  <a:pt x="1268" y="45"/>
                </a:lnTo>
                <a:lnTo>
                  <a:pt x="1270" y="45"/>
                </a:lnTo>
                <a:lnTo>
                  <a:pt x="1270" y="45"/>
                </a:lnTo>
                <a:lnTo>
                  <a:pt x="1270" y="46"/>
                </a:lnTo>
                <a:lnTo>
                  <a:pt x="1271" y="45"/>
                </a:lnTo>
                <a:lnTo>
                  <a:pt x="1271" y="45"/>
                </a:lnTo>
                <a:lnTo>
                  <a:pt x="1272" y="44"/>
                </a:lnTo>
                <a:lnTo>
                  <a:pt x="1272" y="44"/>
                </a:lnTo>
                <a:lnTo>
                  <a:pt x="1272" y="44"/>
                </a:lnTo>
                <a:lnTo>
                  <a:pt x="1273" y="44"/>
                </a:lnTo>
                <a:lnTo>
                  <a:pt x="1273" y="43"/>
                </a:lnTo>
                <a:lnTo>
                  <a:pt x="1274" y="42"/>
                </a:lnTo>
                <a:lnTo>
                  <a:pt x="1274" y="42"/>
                </a:lnTo>
                <a:lnTo>
                  <a:pt x="1274" y="43"/>
                </a:lnTo>
                <a:lnTo>
                  <a:pt x="1275" y="44"/>
                </a:lnTo>
                <a:lnTo>
                  <a:pt x="1275" y="44"/>
                </a:lnTo>
                <a:lnTo>
                  <a:pt x="1276" y="44"/>
                </a:lnTo>
                <a:lnTo>
                  <a:pt x="1276" y="45"/>
                </a:lnTo>
                <a:lnTo>
                  <a:pt x="1276" y="46"/>
                </a:lnTo>
                <a:lnTo>
                  <a:pt x="1277" y="47"/>
                </a:lnTo>
                <a:lnTo>
                  <a:pt x="1277" y="46"/>
                </a:lnTo>
                <a:lnTo>
                  <a:pt x="1279" y="46"/>
                </a:lnTo>
                <a:lnTo>
                  <a:pt x="1279" y="47"/>
                </a:lnTo>
                <a:lnTo>
                  <a:pt x="1279" y="47"/>
                </a:lnTo>
                <a:lnTo>
                  <a:pt x="1280" y="47"/>
                </a:lnTo>
                <a:lnTo>
                  <a:pt x="1280" y="47"/>
                </a:lnTo>
                <a:lnTo>
                  <a:pt x="1281" y="47"/>
                </a:lnTo>
                <a:lnTo>
                  <a:pt x="1281" y="47"/>
                </a:lnTo>
                <a:lnTo>
                  <a:pt x="1282" y="47"/>
                </a:lnTo>
                <a:lnTo>
                  <a:pt x="1282" y="46"/>
                </a:lnTo>
                <a:lnTo>
                  <a:pt x="1282" y="47"/>
                </a:lnTo>
                <a:lnTo>
                  <a:pt x="1283" y="46"/>
                </a:lnTo>
                <a:lnTo>
                  <a:pt x="1283" y="46"/>
                </a:lnTo>
                <a:lnTo>
                  <a:pt x="1284" y="46"/>
                </a:lnTo>
                <a:lnTo>
                  <a:pt x="1284" y="45"/>
                </a:lnTo>
                <a:lnTo>
                  <a:pt x="1284" y="46"/>
                </a:lnTo>
                <a:lnTo>
                  <a:pt x="1285" y="46"/>
                </a:lnTo>
                <a:lnTo>
                  <a:pt x="1285" y="46"/>
                </a:lnTo>
                <a:lnTo>
                  <a:pt x="1286" y="45"/>
                </a:lnTo>
                <a:lnTo>
                  <a:pt x="1286" y="45"/>
                </a:lnTo>
                <a:lnTo>
                  <a:pt x="1286" y="45"/>
                </a:lnTo>
                <a:lnTo>
                  <a:pt x="1288" y="46"/>
                </a:lnTo>
                <a:lnTo>
                  <a:pt x="1288" y="46"/>
                </a:lnTo>
                <a:lnTo>
                  <a:pt x="1289" y="47"/>
                </a:lnTo>
                <a:lnTo>
                  <a:pt x="1289" y="48"/>
                </a:lnTo>
                <a:lnTo>
                  <a:pt x="1289" y="48"/>
                </a:lnTo>
                <a:lnTo>
                  <a:pt x="1290" y="48"/>
                </a:lnTo>
                <a:lnTo>
                  <a:pt x="1290" y="47"/>
                </a:lnTo>
                <a:lnTo>
                  <a:pt x="1291" y="47"/>
                </a:lnTo>
                <a:lnTo>
                  <a:pt x="1291" y="46"/>
                </a:lnTo>
                <a:lnTo>
                  <a:pt x="1291" y="45"/>
                </a:lnTo>
                <a:lnTo>
                  <a:pt x="1292" y="45"/>
                </a:lnTo>
                <a:lnTo>
                  <a:pt x="1292" y="45"/>
                </a:lnTo>
                <a:lnTo>
                  <a:pt x="1293" y="44"/>
                </a:lnTo>
                <a:lnTo>
                  <a:pt x="1293" y="42"/>
                </a:lnTo>
                <a:lnTo>
                  <a:pt x="1294" y="43"/>
                </a:lnTo>
                <a:lnTo>
                  <a:pt x="1294" y="43"/>
                </a:lnTo>
                <a:lnTo>
                  <a:pt x="1294" y="42"/>
                </a:lnTo>
                <a:lnTo>
                  <a:pt x="1295" y="40"/>
                </a:lnTo>
                <a:lnTo>
                  <a:pt x="1295" y="40"/>
                </a:lnTo>
                <a:lnTo>
                  <a:pt x="1297" y="40"/>
                </a:lnTo>
                <a:lnTo>
                  <a:pt x="1297" y="40"/>
                </a:lnTo>
                <a:lnTo>
                  <a:pt x="1297" y="40"/>
                </a:lnTo>
                <a:lnTo>
                  <a:pt x="1298" y="42"/>
                </a:lnTo>
                <a:lnTo>
                  <a:pt x="1298" y="43"/>
                </a:lnTo>
                <a:lnTo>
                  <a:pt x="1299" y="45"/>
                </a:lnTo>
                <a:lnTo>
                  <a:pt x="1299" y="45"/>
                </a:lnTo>
                <a:lnTo>
                  <a:pt x="1299" y="46"/>
                </a:lnTo>
                <a:lnTo>
                  <a:pt x="1300" y="45"/>
                </a:lnTo>
                <a:lnTo>
                  <a:pt x="1300" y="46"/>
                </a:lnTo>
                <a:lnTo>
                  <a:pt x="1301" y="46"/>
                </a:lnTo>
                <a:lnTo>
                  <a:pt x="1301" y="47"/>
                </a:lnTo>
                <a:lnTo>
                  <a:pt x="1301" y="47"/>
                </a:lnTo>
                <a:lnTo>
                  <a:pt x="1302" y="48"/>
                </a:lnTo>
                <a:lnTo>
                  <a:pt x="1302" y="48"/>
                </a:lnTo>
                <a:lnTo>
                  <a:pt x="1303" y="48"/>
                </a:lnTo>
                <a:lnTo>
                  <a:pt x="1303" y="48"/>
                </a:lnTo>
                <a:lnTo>
                  <a:pt x="1303" y="47"/>
                </a:lnTo>
                <a:lnTo>
                  <a:pt x="1304" y="46"/>
                </a:lnTo>
                <a:lnTo>
                  <a:pt x="1304" y="46"/>
                </a:lnTo>
                <a:lnTo>
                  <a:pt x="1306" y="45"/>
                </a:lnTo>
                <a:lnTo>
                  <a:pt x="1306" y="44"/>
                </a:lnTo>
                <a:lnTo>
                  <a:pt x="1306" y="44"/>
                </a:lnTo>
                <a:lnTo>
                  <a:pt x="1307" y="42"/>
                </a:lnTo>
                <a:lnTo>
                  <a:pt x="1307" y="43"/>
                </a:lnTo>
                <a:lnTo>
                  <a:pt x="1308" y="43"/>
                </a:lnTo>
                <a:lnTo>
                  <a:pt x="1308" y="44"/>
                </a:lnTo>
                <a:lnTo>
                  <a:pt x="1309" y="44"/>
                </a:lnTo>
                <a:lnTo>
                  <a:pt x="1309" y="46"/>
                </a:lnTo>
                <a:lnTo>
                  <a:pt x="1309" y="46"/>
                </a:lnTo>
                <a:lnTo>
                  <a:pt x="1310" y="47"/>
                </a:lnTo>
                <a:lnTo>
                  <a:pt x="1310" y="46"/>
                </a:lnTo>
                <a:lnTo>
                  <a:pt x="1311" y="45"/>
                </a:lnTo>
                <a:lnTo>
                  <a:pt x="1311" y="45"/>
                </a:lnTo>
                <a:lnTo>
                  <a:pt x="1311" y="46"/>
                </a:lnTo>
                <a:lnTo>
                  <a:pt x="1312" y="46"/>
                </a:lnTo>
                <a:lnTo>
                  <a:pt x="1312" y="47"/>
                </a:lnTo>
                <a:lnTo>
                  <a:pt x="1313" y="47"/>
                </a:lnTo>
                <a:lnTo>
                  <a:pt x="1313" y="47"/>
                </a:lnTo>
                <a:lnTo>
                  <a:pt x="1313" y="47"/>
                </a:lnTo>
                <a:lnTo>
                  <a:pt x="1315" y="47"/>
                </a:lnTo>
                <a:lnTo>
                  <a:pt x="1315" y="47"/>
                </a:lnTo>
                <a:lnTo>
                  <a:pt x="1316" y="46"/>
                </a:lnTo>
                <a:lnTo>
                  <a:pt x="1316" y="46"/>
                </a:lnTo>
                <a:lnTo>
                  <a:pt x="1316" y="46"/>
                </a:lnTo>
                <a:lnTo>
                  <a:pt x="1317" y="46"/>
                </a:lnTo>
                <a:lnTo>
                  <a:pt x="1317" y="46"/>
                </a:lnTo>
                <a:lnTo>
                  <a:pt x="1318" y="46"/>
                </a:lnTo>
                <a:lnTo>
                  <a:pt x="1318" y="45"/>
                </a:lnTo>
                <a:lnTo>
                  <a:pt x="1318" y="45"/>
                </a:lnTo>
                <a:lnTo>
                  <a:pt x="1319" y="46"/>
                </a:lnTo>
                <a:lnTo>
                  <a:pt x="1319" y="46"/>
                </a:lnTo>
                <a:lnTo>
                  <a:pt x="1320" y="47"/>
                </a:lnTo>
                <a:lnTo>
                  <a:pt x="1320" y="44"/>
                </a:lnTo>
                <a:lnTo>
                  <a:pt x="1320" y="44"/>
                </a:lnTo>
                <a:lnTo>
                  <a:pt x="1321" y="46"/>
                </a:lnTo>
                <a:lnTo>
                  <a:pt x="1321" y="46"/>
                </a:lnTo>
                <a:lnTo>
                  <a:pt x="1322" y="46"/>
                </a:lnTo>
                <a:lnTo>
                  <a:pt x="1322" y="45"/>
                </a:lnTo>
                <a:lnTo>
                  <a:pt x="1324" y="44"/>
                </a:lnTo>
                <a:lnTo>
                  <a:pt x="1324" y="45"/>
                </a:lnTo>
                <a:lnTo>
                  <a:pt x="1324" y="44"/>
                </a:lnTo>
                <a:lnTo>
                  <a:pt x="1325" y="43"/>
                </a:lnTo>
                <a:lnTo>
                  <a:pt x="1325" y="43"/>
                </a:lnTo>
                <a:lnTo>
                  <a:pt x="1326" y="42"/>
                </a:lnTo>
                <a:lnTo>
                  <a:pt x="1326" y="43"/>
                </a:lnTo>
                <a:lnTo>
                  <a:pt x="1326" y="44"/>
                </a:lnTo>
                <a:lnTo>
                  <a:pt x="1327" y="44"/>
                </a:lnTo>
                <a:lnTo>
                  <a:pt x="1327" y="44"/>
                </a:lnTo>
                <a:lnTo>
                  <a:pt x="1328" y="45"/>
                </a:lnTo>
                <a:lnTo>
                  <a:pt x="1328" y="44"/>
                </a:lnTo>
                <a:lnTo>
                  <a:pt x="1328" y="44"/>
                </a:lnTo>
                <a:lnTo>
                  <a:pt x="1329" y="43"/>
                </a:lnTo>
                <a:lnTo>
                  <a:pt x="1329" y="42"/>
                </a:lnTo>
                <a:lnTo>
                  <a:pt x="1330" y="42"/>
                </a:lnTo>
                <a:lnTo>
                  <a:pt x="1330" y="40"/>
                </a:lnTo>
                <a:lnTo>
                  <a:pt x="1330" y="39"/>
                </a:lnTo>
                <a:lnTo>
                  <a:pt x="1331" y="42"/>
                </a:lnTo>
                <a:lnTo>
                  <a:pt x="1331" y="43"/>
                </a:lnTo>
                <a:lnTo>
                  <a:pt x="1333" y="44"/>
                </a:lnTo>
                <a:lnTo>
                  <a:pt x="1333" y="45"/>
                </a:lnTo>
                <a:lnTo>
                  <a:pt x="1333" y="46"/>
                </a:lnTo>
                <a:lnTo>
                  <a:pt x="1334" y="46"/>
                </a:lnTo>
                <a:lnTo>
                  <a:pt x="1334" y="45"/>
                </a:lnTo>
                <a:lnTo>
                  <a:pt x="1335" y="44"/>
                </a:lnTo>
                <a:lnTo>
                  <a:pt x="1335" y="44"/>
                </a:lnTo>
                <a:lnTo>
                  <a:pt x="1335" y="43"/>
                </a:lnTo>
                <a:lnTo>
                  <a:pt x="1336" y="44"/>
                </a:lnTo>
                <a:lnTo>
                  <a:pt x="1336" y="44"/>
                </a:lnTo>
                <a:lnTo>
                  <a:pt x="1337" y="44"/>
                </a:lnTo>
                <a:lnTo>
                  <a:pt x="1337" y="44"/>
                </a:lnTo>
                <a:lnTo>
                  <a:pt x="1338" y="43"/>
                </a:lnTo>
                <a:lnTo>
                  <a:pt x="1338" y="43"/>
                </a:lnTo>
                <a:lnTo>
                  <a:pt x="1338" y="43"/>
                </a:lnTo>
                <a:lnTo>
                  <a:pt x="1339" y="44"/>
                </a:lnTo>
                <a:lnTo>
                  <a:pt x="1339" y="43"/>
                </a:lnTo>
                <a:lnTo>
                  <a:pt x="1340" y="44"/>
                </a:lnTo>
                <a:lnTo>
                  <a:pt x="1340" y="45"/>
                </a:lnTo>
                <a:lnTo>
                  <a:pt x="1340" y="46"/>
                </a:lnTo>
                <a:lnTo>
                  <a:pt x="1342" y="46"/>
                </a:lnTo>
                <a:lnTo>
                  <a:pt x="1342" y="46"/>
                </a:lnTo>
                <a:lnTo>
                  <a:pt x="1343" y="47"/>
                </a:lnTo>
                <a:lnTo>
                  <a:pt x="1343" y="47"/>
                </a:lnTo>
                <a:lnTo>
                  <a:pt x="1343" y="47"/>
                </a:lnTo>
                <a:lnTo>
                  <a:pt x="1344" y="46"/>
                </a:lnTo>
                <a:lnTo>
                  <a:pt x="1344" y="46"/>
                </a:lnTo>
                <a:lnTo>
                  <a:pt x="1345" y="45"/>
                </a:lnTo>
                <a:lnTo>
                  <a:pt x="1345" y="44"/>
                </a:lnTo>
                <a:lnTo>
                  <a:pt x="1345" y="44"/>
                </a:lnTo>
                <a:lnTo>
                  <a:pt x="1346" y="45"/>
                </a:lnTo>
                <a:lnTo>
                  <a:pt x="1346" y="44"/>
                </a:lnTo>
                <a:lnTo>
                  <a:pt x="1347" y="44"/>
                </a:lnTo>
                <a:lnTo>
                  <a:pt x="1347" y="44"/>
                </a:lnTo>
                <a:lnTo>
                  <a:pt x="1347" y="43"/>
                </a:lnTo>
                <a:lnTo>
                  <a:pt x="1348" y="44"/>
                </a:lnTo>
                <a:lnTo>
                  <a:pt x="1348" y="44"/>
                </a:lnTo>
                <a:lnTo>
                  <a:pt x="1349" y="45"/>
                </a:lnTo>
                <a:lnTo>
                  <a:pt x="1349" y="46"/>
                </a:lnTo>
                <a:lnTo>
                  <a:pt x="1351" y="46"/>
                </a:lnTo>
                <a:lnTo>
                  <a:pt x="1351" y="46"/>
                </a:lnTo>
                <a:lnTo>
                  <a:pt x="1351" y="46"/>
                </a:lnTo>
                <a:lnTo>
                  <a:pt x="1352" y="46"/>
                </a:lnTo>
                <a:lnTo>
                  <a:pt x="1352" y="46"/>
                </a:lnTo>
                <a:lnTo>
                  <a:pt x="1353" y="47"/>
                </a:lnTo>
                <a:lnTo>
                  <a:pt x="1353" y="47"/>
                </a:lnTo>
                <a:lnTo>
                  <a:pt x="1353" y="48"/>
                </a:lnTo>
                <a:lnTo>
                  <a:pt x="1354" y="48"/>
                </a:lnTo>
                <a:lnTo>
                  <a:pt x="1354" y="48"/>
                </a:lnTo>
                <a:lnTo>
                  <a:pt x="1355" y="47"/>
                </a:lnTo>
                <a:lnTo>
                  <a:pt x="1355" y="48"/>
                </a:lnTo>
                <a:lnTo>
                  <a:pt x="1355" y="47"/>
                </a:lnTo>
                <a:lnTo>
                  <a:pt x="1356" y="47"/>
                </a:lnTo>
                <a:lnTo>
                  <a:pt x="1356" y="47"/>
                </a:lnTo>
                <a:lnTo>
                  <a:pt x="1357" y="48"/>
                </a:lnTo>
                <a:lnTo>
                  <a:pt x="1357" y="48"/>
                </a:lnTo>
                <a:lnTo>
                  <a:pt x="1357" y="49"/>
                </a:lnTo>
                <a:lnTo>
                  <a:pt x="1358" y="49"/>
                </a:lnTo>
                <a:lnTo>
                  <a:pt x="1358" y="51"/>
                </a:lnTo>
                <a:lnTo>
                  <a:pt x="1360" y="49"/>
                </a:lnTo>
                <a:lnTo>
                  <a:pt x="1360" y="49"/>
                </a:lnTo>
                <a:lnTo>
                  <a:pt x="1360" y="48"/>
                </a:lnTo>
                <a:lnTo>
                  <a:pt x="1361" y="49"/>
                </a:lnTo>
                <a:lnTo>
                  <a:pt x="1361" y="47"/>
                </a:lnTo>
                <a:lnTo>
                  <a:pt x="1362" y="48"/>
                </a:lnTo>
                <a:lnTo>
                  <a:pt x="1362" y="47"/>
                </a:lnTo>
                <a:lnTo>
                  <a:pt x="1362" y="47"/>
                </a:lnTo>
                <a:lnTo>
                  <a:pt x="1363" y="47"/>
                </a:lnTo>
                <a:lnTo>
                  <a:pt x="1363" y="46"/>
                </a:lnTo>
                <a:lnTo>
                  <a:pt x="1364" y="45"/>
                </a:lnTo>
                <a:lnTo>
                  <a:pt x="1364" y="46"/>
                </a:lnTo>
                <a:lnTo>
                  <a:pt x="1365" y="45"/>
                </a:lnTo>
                <a:lnTo>
                  <a:pt x="1365" y="46"/>
                </a:lnTo>
                <a:lnTo>
                  <a:pt x="1365" y="46"/>
                </a:lnTo>
                <a:lnTo>
                  <a:pt x="1366" y="46"/>
                </a:lnTo>
                <a:lnTo>
                  <a:pt x="1366" y="46"/>
                </a:lnTo>
                <a:lnTo>
                  <a:pt x="1367" y="46"/>
                </a:lnTo>
                <a:lnTo>
                  <a:pt x="1367" y="45"/>
                </a:lnTo>
                <a:lnTo>
                  <a:pt x="1367" y="46"/>
                </a:lnTo>
                <a:lnTo>
                  <a:pt x="1369" y="47"/>
                </a:lnTo>
                <a:lnTo>
                  <a:pt x="1369" y="47"/>
                </a:lnTo>
                <a:lnTo>
                  <a:pt x="1370" y="48"/>
                </a:lnTo>
                <a:lnTo>
                  <a:pt x="1370" y="47"/>
                </a:lnTo>
                <a:lnTo>
                  <a:pt x="1370" y="47"/>
                </a:lnTo>
                <a:lnTo>
                  <a:pt x="1371" y="47"/>
                </a:lnTo>
                <a:lnTo>
                  <a:pt x="1371" y="47"/>
                </a:lnTo>
                <a:lnTo>
                  <a:pt x="1372" y="47"/>
                </a:lnTo>
                <a:lnTo>
                  <a:pt x="1372" y="48"/>
                </a:lnTo>
                <a:lnTo>
                  <a:pt x="1372" y="48"/>
                </a:lnTo>
                <a:lnTo>
                  <a:pt x="1373" y="48"/>
                </a:lnTo>
                <a:lnTo>
                  <a:pt x="1373" y="48"/>
                </a:lnTo>
                <a:lnTo>
                  <a:pt x="1374" y="48"/>
                </a:lnTo>
                <a:lnTo>
                  <a:pt x="1374" y="47"/>
                </a:lnTo>
                <a:lnTo>
                  <a:pt x="1374" y="47"/>
                </a:lnTo>
                <a:lnTo>
                  <a:pt x="1375" y="49"/>
                </a:lnTo>
                <a:lnTo>
                  <a:pt x="1375" y="49"/>
                </a:lnTo>
                <a:lnTo>
                  <a:pt x="1376" y="48"/>
                </a:lnTo>
                <a:lnTo>
                  <a:pt x="1376" y="48"/>
                </a:lnTo>
                <a:lnTo>
                  <a:pt x="1376" y="48"/>
                </a:lnTo>
                <a:lnTo>
                  <a:pt x="1378" y="48"/>
                </a:lnTo>
                <a:lnTo>
                  <a:pt x="1378" y="47"/>
                </a:lnTo>
                <a:lnTo>
                  <a:pt x="1379" y="48"/>
                </a:lnTo>
                <a:lnTo>
                  <a:pt x="1379" y="48"/>
                </a:lnTo>
                <a:lnTo>
                  <a:pt x="1380" y="47"/>
                </a:lnTo>
                <a:lnTo>
                  <a:pt x="1380" y="47"/>
                </a:lnTo>
                <a:lnTo>
                  <a:pt x="1380" y="47"/>
                </a:lnTo>
                <a:lnTo>
                  <a:pt x="1381" y="46"/>
                </a:lnTo>
                <a:lnTo>
                  <a:pt x="1381" y="45"/>
                </a:lnTo>
                <a:lnTo>
                  <a:pt x="1382" y="45"/>
                </a:lnTo>
                <a:lnTo>
                  <a:pt x="1382" y="45"/>
                </a:lnTo>
                <a:lnTo>
                  <a:pt x="1382" y="44"/>
                </a:lnTo>
                <a:lnTo>
                  <a:pt x="1383" y="44"/>
                </a:lnTo>
                <a:lnTo>
                  <a:pt x="1383" y="44"/>
                </a:lnTo>
                <a:lnTo>
                  <a:pt x="1384" y="45"/>
                </a:lnTo>
                <a:lnTo>
                  <a:pt x="1384" y="46"/>
                </a:lnTo>
                <a:lnTo>
                  <a:pt x="1384" y="45"/>
                </a:lnTo>
                <a:lnTo>
                  <a:pt x="1385" y="44"/>
                </a:lnTo>
                <a:lnTo>
                  <a:pt x="1385" y="45"/>
                </a:lnTo>
                <a:lnTo>
                  <a:pt x="1387" y="46"/>
                </a:lnTo>
                <a:lnTo>
                  <a:pt x="1387" y="47"/>
                </a:lnTo>
                <a:lnTo>
                  <a:pt x="1387" y="46"/>
                </a:lnTo>
                <a:lnTo>
                  <a:pt x="1388" y="47"/>
                </a:lnTo>
                <a:lnTo>
                  <a:pt x="1388" y="47"/>
                </a:lnTo>
                <a:lnTo>
                  <a:pt x="1389" y="48"/>
                </a:lnTo>
                <a:lnTo>
                  <a:pt x="1389" y="47"/>
                </a:lnTo>
                <a:lnTo>
                  <a:pt x="1389" y="48"/>
                </a:lnTo>
                <a:lnTo>
                  <a:pt x="1390" y="47"/>
                </a:lnTo>
                <a:lnTo>
                  <a:pt x="1390" y="48"/>
                </a:lnTo>
                <a:lnTo>
                  <a:pt x="1391" y="47"/>
                </a:lnTo>
                <a:lnTo>
                  <a:pt x="1391" y="46"/>
                </a:lnTo>
                <a:lnTo>
                  <a:pt x="1391" y="47"/>
                </a:lnTo>
                <a:lnTo>
                  <a:pt x="1392" y="47"/>
                </a:lnTo>
                <a:lnTo>
                  <a:pt x="1392" y="48"/>
                </a:lnTo>
                <a:lnTo>
                  <a:pt x="1393" y="48"/>
                </a:lnTo>
                <a:lnTo>
                  <a:pt x="1393" y="49"/>
                </a:lnTo>
                <a:lnTo>
                  <a:pt x="1394" y="52"/>
                </a:lnTo>
                <a:lnTo>
                  <a:pt x="1394" y="52"/>
                </a:lnTo>
                <a:lnTo>
                  <a:pt x="1394" y="52"/>
                </a:lnTo>
                <a:lnTo>
                  <a:pt x="1396" y="52"/>
                </a:lnTo>
                <a:lnTo>
                  <a:pt x="1396" y="52"/>
                </a:lnTo>
                <a:lnTo>
                  <a:pt x="1397" y="51"/>
                </a:lnTo>
                <a:lnTo>
                  <a:pt x="1397" y="51"/>
                </a:lnTo>
                <a:lnTo>
                  <a:pt x="1397" y="48"/>
                </a:lnTo>
                <a:lnTo>
                  <a:pt x="1398" y="48"/>
                </a:lnTo>
                <a:lnTo>
                  <a:pt x="1398" y="47"/>
                </a:lnTo>
                <a:lnTo>
                  <a:pt x="1399" y="47"/>
                </a:lnTo>
                <a:lnTo>
                  <a:pt x="1399" y="47"/>
                </a:lnTo>
                <a:lnTo>
                  <a:pt x="1399" y="47"/>
                </a:lnTo>
                <a:lnTo>
                  <a:pt x="1400" y="49"/>
                </a:lnTo>
                <a:lnTo>
                  <a:pt x="1400" y="49"/>
                </a:lnTo>
                <a:lnTo>
                  <a:pt x="1401" y="51"/>
                </a:lnTo>
                <a:lnTo>
                  <a:pt x="1401" y="49"/>
                </a:lnTo>
                <a:lnTo>
                  <a:pt x="1401" y="49"/>
                </a:lnTo>
                <a:lnTo>
                  <a:pt x="1402" y="49"/>
                </a:lnTo>
                <a:lnTo>
                  <a:pt x="1402" y="49"/>
                </a:lnTo>
                <a:lnTo>
                  <a:pt x="1403" y="48"/>
                </a:lnTo>
                <a:lnTo>
                  <a:pt x="1403" y="47"/>
                </a:lnTo>
                <a:lnTo>
                  <a:pt x="1403" y="46"/>
                </a:lnTo>
                <a:lnTo>
                  <a:pt x="1405" y="46"/>
                </a:lnTo>
                <a:lnTo>
                  <a:pt x="1405" y="47"/>
                </a:lnTo>
                <a:lnTo>
                  <a:pt x="1406" y="47"/>
                </a:lnTo>
                <a:lnTo>
                  <a:pt x="1406" y="47"/>
                </a:lnTo>
                <a:lnTo>
                  <a:pt x="1406" y="48"/>
                </a:lnTo>
                <a:lnTo>
                  <a:pt x="1407" y="49"/>
                </a:lnTo>
                <a:lnTo>
                  <a:pt x="1407" y="48"/>
                </a:lnTo>
                <a:lnTo>
                  <a:pt x="1408" y="48"/>
                </a:lnTo>
                <a:lnTo>
                  <a:pt x="1408" y="48"/>
                </a:lnTo>
                <a:lnTo>
                  <a:pt x="1409" y="47"/>
                </a:lnTo>
                <a:lnTo>
                  <a:pt x="1409" y="46"/>
                </a:lnTo>
                <a:lnTo>
                  <a:pt x="1409" y="45"/>
                </a:lnTo>
                <a:lnTo>
                  <a:pt x="1410" y="44"/>
                </a:lnTo>
                <a:lnTo>
                  <a:pt x="1410" y="43"/>
                </a:lnTo>
                <a:lnTo>
                  <a:pt x="1411" y="44"/>
                </a:lnTo>
                <a:lnTo>
                  <a:pt x="1411" y="44"/>
                </a:lnTo>
                <a:lnTo>
                  <a:pt x="1411" y="44"/>
                </a:lnTo>
                <a:lnTo>
                  <a:pt x="1412" y="44"/>
                </a:lnTo>
                <a:lnTo>
                  <a:pt x="1412" y="43"/>
                </a:lnTo>
                <a:lnTo>
                  <a:pt x="1414" y="43"/>
                </a:lnTo>
                <a:lnTo>
                  <a:pt x="1414" y="44"/>
                </a:lnTo>
                <a:lnTo>
                  <a:pt x="1414" y="44"/>
                </a:lnTo>
                <a:lnTo>
                  <a:pt x="1415" y="44"/>
                </a:lnTo>
                <a:lnTo>
                  <a:pt x="1415" y="45"/>
                </a:lnTo>
                <a:lnTo>
                  <a:pt x="1416" y="46"/>
                </a:lnTo>
                <a:lnTo>
                  <a:pt x="1416" y="46"/>
                </a:lnTo>
                <a:lnTo>
                  <a:pt x="1416" y="45"/>
                </a:lnTo>
                <a:lnTo>
                  <a:pt x="1417" y="45"/>
                </a:lnTo>
                <a:lnTo>
                  <a:pt x="1417" y="45"/>
                </a:lnTo>
                <a:lnTo>
                  <a:pt x="1418" y="45"/>
                </a:lnTo>
                <a:lnTo>
                  <a:pt x="1418" y="45"/>
                </a:lnTo>
                <a:lnTo>
                  <a:pt x="1418" y="44"/>
                </a:lnTo>
                <a:lnTo>
                  <a:pt x="1419" y="42"/>
                </a:lnTo>
                <a:lnTo>
                  <a:pt x="1419" y="40"/>
                </a:lnTo>
                <a:lnTo>
                  <a:pt x="1420" y="40"/>
                </a:lnTo>
                <a:lnTo>
                  <a:pt x="1420" y="40"/>
                </a:lnTo>
                <a:lnTo>
                  <a:pt x="1421" y="40"/>
                </a:lnTo>
                <a:lnTo>
                  <a:pt x="1421" y="40"/>
                </a:lnTo>
                <a:lnTo>
                  <a:pt x="1421" y="42"/>
                </a:lnTo>
                <a:lnTo>
                  <a:pt x="1423" y="42"/>
                </a:lnTo>
                <a:lnTo>
                  <a:pt x="1423" y="43"/>
                </a:lnTo>
                <a:lnTo>
                  <a:pt x="1424" y="42"/>
                </a:lnTo>
                <a:lnTo>
                  <a:pt x="1424" y="43"/>
                </a:lnTo>
                <a:lnTo>
                  <a:pt x="1424" y="42"/>
                </a:lnTo>
                <a:lnTo>
                  <a:pt x="1425" y="42"/>
                </a:lnTo>
                <a:lnTo>
                  <a:pt x="1425" y="42"/>
                </a:lnTo>
                <a:lnTo>
                  <a:pt x="1426" y="43"/>
                </a:lnTo>
                <a:lnTo>
                  <a:pt x="1426" y="42"/>
                </a:lnTo>
                <a:lnTo>
                  <a:pt x="1426" y="43"/>
                </a:lnTo>
                <a:lnTo>
                  <a:pt x="1427" y="42"/>
                </a:lnTo>
                <a:lnTo>
                  <a:pt x="1427" y="42"/>
                </a:lnTo>
                <a:lnTo>
                  <a:pt x="1428" y="42"/>
                </a:lnTo>
                <a:lnTo>
                  <a:pt x="1428" y="42"/>
                </a:lnTo>
                <a:lnTo>
                  <a:pt x="1428" y="40"/>
                </a:lnTo>
                <a:lnTo>
                  <a:pt x="1429" y="42"/>
                </a:lnTo>
                <a:lnTo>
                  <a:pt x="1429" y="42"/>
                </a:lnTo>
                <a:lnTo>
                  <a:pt x="1430" y="40"/>
                </a:lnTo>
                <a:lnTo>
                  <a:pt x="1430" y="43"/>
                </a:lnTo>
                <a:lnTo>
                  <a:pt x="1430" y="42"/>
                </a:lnTo>
                <a:lnTo>
                  <a:pt x="1431" y="43"/>
                </a:lnTo>
                <a:lnTo>
                  <a:pt x="1431" y="43"/>
                </a:lnTo>
                <a:lnTo>
                  <a:pt x="1433" y="43"/>
                </a:lnTo>
                <a:lnTo>
                  <a:pt x="1433" y="43"/>
                </a:lnTo>
                <a:lnTo>
                  <a:pt x="1433" y="43"/>
                </a:lnTo>
                <a:lnTo>
                  <a:pt x="1434" y="43"/>
                </a:lnTo>
                <a:lnTo>
                  <a:pt x="1434" y="44"/>
                </a:lnTo>
                <a:lnTo>
                  <a:pt x="1435" y="44"/>
                </a:lnTo>
                <a:lnTo>
                  <a:pt x="1435" y="43"/>
                </a:lnTo>
                <a:lnTo>
                  <a:pt x="1436" y="43"/>
                </a:lnTo>
                <a:lnTo>
                  <a:pt x="1436" y="43"/>
                </a:lnTo>
                <a:lnTo>
                  <a:pt x="1436" y="42"/>
                </a:lnTo>
                <a:lnTo>
                  <a:pt x="1437" y="42"/>
                </a:lnTo>
                <a:lnTo>
                  <a:pt x="1437" y="42"/>
                </a:lnTo>
                <a:lnTo>
                  <a:pt x="1438" y="40"/>
                </a:lnTo>
                <a:lnTo>
                  <a:pt x="1438" y="40"/>
                </a:lnTo>
                <a:lnTo>
                  <a:pt x="1438" y="40"/>
                </a:lnTo>
                <a:lnTo>
                  <a:pt x="1439" y="42"/>
                </a:lnTo>
                <a:lnTo>
                  <a:pt x="1439" y="42"/>
                </a:lnTo>
                <a:lnTo>
                  <a:pt x="1440" y="43"/>
                </a:lnTo>
                <a:lnTo>
                  <a:pt x="1440" y="44"/>
                </a:lnTo>
                <a:lnTo>
                  <a:pt x="1440" y="45"/>
                </a:lnTo>
                <a:lnTo>
                  <a:pt x="1442" y="44"/>
                </a:lnTo>
                <a:lnTo>
                  <a:pt x="1442" y="45"/>
                </a:lnTo>
                <a:lnTo>
                  <a:pt x="1443" y="45"/>
                </a:lnTo>
                <a:lnTo>
                  <a:pt x="1443" y="45"/>
                </a:lnTo>
                <a:lnTo>
                  <a:pt x="1443" y="45"/>
                </a:lnTo>
                <a:lnTo>
                  <a:pt x="1444" y="46"/>
                </a:lnTo>
                <a:lnTo>
                  <a:pt x="1444" y="46"/>
                </a:lnTo>
                <a:lnTo>
                  <a:pt x="1445" y="47"/>
                </a:lnTo>
                <a:lnTo>
                  <a:pt x="1445" y="47"/>
                </a:lnTo>
                <a:lnTo>
                  <a:pt x="1445" y="47"/>
                </a:lnTo>
                <a:lnTo>
                  <a:pt x="1446" y="48"/>
                </a:lnTo>
                <a:lnTo>
                  <a:pt x="1446" y="47"/>
                </a:lnTo>
                <a:lnTo>
                  <a:pt x="1447" y="47"/>
                </a:lnTo>
                <a:lnTo>
                  <a:pt x="1447" y="46"/>
                </a:lnTo>
                <a:lnTo>
                  <a:pt x="1447" y="47"/>
                </a:lnTo>
                <a:lnTo>
                  <a:pt x="1448" y="46"/>
                </a:lnTo>
                <a:lnTo>
                  <a:pt x="1448" y="47"/>
                </a:lnTo>
                <a:lnTo>
                  <a:pt x="1449" y="47"/>
                </a:lnTo>
                <a:lnTo>
                  <a:pt x="1449" y="46"/>
                </a:lnTo>
                <a:lnTo>
                  <a:pt x="1451" y="46"/>
                </a:lnTo>
                <a:lnTo>
                  <a:pt x="1451" y="46"/>
                </a:lnTo>
                <a:lnTo>
                  <a:pt x="1451" y="45"/>
                </a:lnTo>
                <a:lnTo>
                  <a:pt x="1452" y="45"/>
                </a:lnTo>
                <a:lnTo>
                  <a:pt x="1452" y="44"/>
                </a:lnTo>
                <a:lnTo>
                  <a:pt x="1453" y="43"/>
                </a:lnTo>
                <a:lnTo>
                  <a:pt x="1453" y="45"/>
                </a:lnTo>
                <a:lnTo>
                  <a:pt x="1453" y="44"/>
                </a:lnTo>
                <a:lnTo>
                  <a:pt x="1454" y="43"/>
                </a:lnTo>
                <a:lnTo>
                  <a:pt x="1454" y="43"/>
                </a:lnTo>
                <a:lnTo>
                  <a:pt x="1455" y="43"/>
                </a:lnTo>
                <a:lnTo>
                  <a:pt x="1455" y="44"/>
                </a:lnTo>
                <a:lnTo>
                  <a:pt x="1455" y="44"/>
                </a:lnTo>
                <a:lnTo>
                  <a:pt x="1456" y="43"/>
                </a:lnTo>
                <a:lnTo>
                  <a:pt x="1456" y="43"/>
                </a:lnTo>
                <a:lnTo>
                  <a:pt x="1457" y="43"/>
                </a:lnTo>
                <a:lnTo>
                  <a:pt x="1457" y="44"/>
                </a:lnTo>
                <a:lnTo>
                  <a:pt x="1457" y="43"/>
                </a:lnTo>
                <a:lnTo>
                  <a:pt x="1458" y="43"/>
                </a:lnTo>
                <a:lnTo>
                  <a:pt x="1458" y="43"/>
                </a:lnTo>
                <a:lnTo>
                  <a:pt x="1460" y="43"/>
                </a:lnTo>
                <a:lnTo>
                  <a:pt x="1460" y="43"/>
                </a:lnTo>
                <a:lnTo>
                  <a:pt x="1460" y="43"/>
                </a:lnTo>
                <a:lnTo>
                  <a:pt x="1461" y="43"/>
                </a:lnTo>
                <a:lnTo>
                  <a:pt x="1461" y="43"/>
                </a:lnTo>
                <a:lnTo>
                  <a:pt x="1462" y="42"/>
                </a:lnTo>
                <a:lnTo>
                  <a:pt x="1462" y="43"/>
                </a:lnTo>
                <a:lnTo>
                  <a:pt x="1462" y="43"/>
                </a:lnTo>
                <a:lnTo>
                  <a:pt x="1463" y="43"/>
                </a:lnTo>
                <a:lnTo>
                  <a:pt x="1463" y="42"/>
                </a:lnTo>
                <a:lnTo>
                  <a:pt x="1464" y="42"/>
                </a:lnTo>
                <a:lnTo>
                  <a:pt x="1464" y="40"/>
                </a:lnTo>
                <a:lnTo>
                  <a:pt x="1465" y="42"/>
                </a:lnTo>
                <a:lnTo>
                  <a:pt x="1465" y="43"/>
                </a:lnTo>
                <a:lnTo>
                  <a:pt x="1465" y="43"/>
                </a:lnTo>
                <a:lnTo>
                  <a:pt x="1466" y="45"/>
                </a:lnTo>
                <a:lnTo>
                  <a:pt x="1466" y="46"/>
                </a:lnTo>
                <a:lnTo>
                  <a:pt x="1467" y="46"/>
                </a:lnTo>
                <a:lnTo>
                  <a:pt x="1467" y="47"/>
                </a:lnTo>
                <a:lnTo>
                  <a:pt x="1467" y="48"/>
                </a:lnTo>
                <a:lnTo>
                  <a:pt x="1469" y="47"/>
                </a:lnTo>
                <a:lnTo>
                  <a:pt x="1469" y="49"/>
                </a:lnTo>
                <a:lnTo>
                  <a:pt x="1470" y="49"/>
                </a:lnTo>
                <a:lnTo>
                  <a:pt x="1470" y="48"/>
                </a:lnTo>
                <a:lnTo>
                  <a:pt x="1470" y="51"/>
                </a:lnTo>
                <a:lnTo>
                  <a:pt x="1471" y="48"/>
                </a:lnTo>
                <a:lnTo>
                  <a:pt x="1471" y="48"/>
                </a:lnTo>
                <a:lnTo>
                  <a:pt x="1472" y="48"/>
                </a:lnTo>
                <a:lnTo>
                  <a:pt x="1472" y="48"/>
                </a:lnTo>
                <a:lnTo>
                  <a:pt x="1472" y="47"/>
                </a:lnTo>
                <a:lnTo>
                  <a:pt x="1473" y="46"/>
                </a:lnTo>
                <a:lnTo>
                  <a:pt x="1473" y="46"/>
                </a:lnTo>
                <a:lnTo>
                  <a:pt x="1474" y="47"/>
                </a:lnTo>
                <a:lnTo>
                  <a:pt x="1474" y="47"/>
                </a:lnTo>
                <a:lnTo>
                  <a:pt x="1474" y="46"/>
                </a:lnTo>
                <a:lnTo>
                  <a:pt x="1475" y="45"/>
                </a:lnTo>
                <a:lnTo>
                  <a:pt x="1475" y="45"/>
                </a:lnTo>
                <a:lnTo>
                  <a:pt x="1476" y="46"/>
                </a:lnTo>
                <a:lnTo>
                  <a:pt x="1476" y="46"/>
                </a:lnTo>
                <a:lnTo>
                  <a:pt x="1478" y="44"/>
                </a:lnTo>
                <a:lnTo>
                  <a:pt x="1478" y="44"/>
                </a:lnTo>
                <a:lnTo>
                  <a:pt x="1478" y="43"/>
                </a:lnTo>
                <a:lnTo>
                  <a:pt x="1479" y="43"/>
                </a:lnTo>
                <a:lnTo>
                  <a:pt x="1479" y="42"/>
                </a:lnTo>
                <a:lnTo>
                  <a:pt x="1480" y="42"/>
                </a:lnTo>
                <a:lnTo>
                  <a:pt x="1480" y="40"/>
                </a:lnTo>
                <a:lnTo>
                  <a:pt x="1480" y="40"/>
                </a:lnTo>
                <a:lnTo>
                  <a:pt x="1481" y="39"/>
                </a:lnTo>
                <a:lnTo>
                  <a:pt x="1481" y="42"/>
                </a:lnTo>
                <a:lnTo>
                  <a:pt x="1482" y="42"/>
                </a:lnTo>
                <a:lnTo>
                  <a:pt x="1482" y="42"/>
                </a:lnTo>
                <a:lnTo>
                  <a:pt x="1482" y="42"/>
                </a:lnTo>
                <a:lnTo>
                  <a:pt x="1483" y="43"/>
                </a:lnTo>
                <a:lnTo>
                  <a:pt x="1483" y="44"/>
                </a:lnTo>
                <a:lnTo>
                  <a:pt x="1484" y="44"/>
                </a:lnTo>
                <a:lnTo>
                  <a:pt x="1484" y="45"/>
                </a:lnTo>
                <a:lnTo>
                  <a:pt x="1484" y="45"/>
                </a:lnTo>
                <a:lnTo>
                  <a:pt x="1485" y="44"/>
                </a:lnTo>
                <a:lnTo>
                  <a:pt x="1485" y="44"/>
                </a:lnTo>
                <a:lnTo>
                  <a:pt x="1487" y="44"/>
                </a:lnTo>
                <a:lnTo>
                  <a:pt x="1487" y="43"/>
                </a:lnTo>
                <a:lnTo>
                  <a:pt x="1487" y="43"/>
                </a:lnTo>
                <a:lnTo>
                  <a:pt x="1488" y="44"/>
                </a:lnTo>
                <a:lnTo>
                  <a:pt x="1488" y="45"/>
                </a:lnTo>
                <a:lnTo>
                  <a:pt x="1489" y="45"/>
                </a:lnTo>
                <a:lnTo>
                  <a:pt x="1489" y="45"/>
                </a:lnTo>
                <a:lnTo>
                  <a:pt x="1489" y="45"/>
                </a:lnTo>
                <a:lnTo>
                  <a:pt x="1490" y="44"/>
                </a:lnTo>
                <a:lnTo>
                  <a:pt x="1490" y="43"/>
                </a:lnTo>
                <a:lnTo>
                  <a:pt x="1491" y="43"/>
                </a:lnTo>
                <a:lnTo>
                  <a:pt x="1491" y="45"/>
                </a:lnTo>
                <a:lnTo>
                  <a:pt x="1492" y="45"/>
                </a:lnTo>
                <a:lnTo>
                  <a:pt x="1492" y="45"/>
                </a:lnTo>
                <a:lnTo>
                  <a:pt x="1492" y="46"/>
                </a:lnTo>
                <a:lnTo>
                  <a:pt x="1493" y="46"/>
                </a:lnTo>
                <a:lnTo>
                  <a:pt x="1493" y="47"/>
                </a:lnTo>
                <a:lnTo>
                  <a:pt x="1494" y="47"/>
                </a:lnTo>
                <a:lnTo>
                  <a:pt x="1494" y="47"/>
                </a:lnTo>
                <a:lnTo>
                  <a:pt x="1494" y="48"/>
                </a:lnTo>
                <a:lnTo>
                  <a:pt x="1496" y="48"/>
                </a:lnTo>
                <a:lnTo>
                  <a:pt x="1496" y="49"/>
                </a:lnTo>
                <a:lnTo>
                  <a:pt x="1497" y="49"/>
                </a:lnTo>
                <a:lnTo>
                  <a:pt x="1497" y="49"/>
                </a:lnTo>
                <a:lnTo>
                  <a:pt x="1497" y="48"/>
                </a:lnTo>
                <a:lnTo>
                  <a:pt x="1498" y="49"/>
                </a:lnTo>
                <a:lnTo>
                  <a:pt x="1498" y="49"/>
                </a:lnTo>
                <a:lnTo>
                  <a:pt x="1499" y="51"/>
                </a:lnTo>
                <a:lnTo>
                  <a:pt x="1499" y="51"/>
                </a:lnTo>
                <a:lnTo>
                  <a:pt x="1499" y="49"/>
                </a:lnTo>
                <a:lnTo>
                  <a:pt x="1500" y="49"/>
                </a:lnTo>
                <a:lnTo>
                  <a:pt x="1500" y="51"/>
                </a:lnTo>
                <a:lnTo>
                  <a:pt x="1501" y="51"/>
                </a:lnTo>
                <a:lnTo>
                  <a:pt x="1501" y="52"/>
                </a:lnTo>
                <a:lnTo>
                  <a:pt x="1501" y="52"/>
                </a:lnTo>
                <a:lnTo>
                  <a:pt x="1502" y="52"/>
                </a:lnTo>
                <a:lnTo>
                  <a:pt x="1502" y="52"/>
                </a:lnTo>
                <a:lnTo>
                  <a:pt x="1503" y="52"/>
                </a:lnTo>
                <a:lnTo>
                  <a:pt x="1503" y="52"/>
                </a:lnTo>
                <a:lnTo>
                  <a:pt x="1503" y="53"/>
                </a:lnTo>
                <a:lnTo>
                  <a:pt x="1505" y="52"/>
                </a:lnTo>
                <a:lnTo>
                  <a:pt x="1505" y="52"/>
                </a:lnTo>
                <a:lnTo>
                  <a:pt x="1506" y="52"/>
                </a:lnTo>
                <a:lnTo>
                  <a:pt x="1506" y="51"/>
                </a:lnTo>
                <a:lnTo>
                  <a:pt x="1507" y="51"/>
                </a:lnTo>
                <a:lnTo>
                  <a:pt x="1507" y="51"/>
                </a:lnTo>
                <a:lnTo>
                  <a:pt x="1507" y="53"/>
                </a:lnTo>
                <a:lnTo>
                  <a:pt x="1508" y="54"/>
                </a:lnTo>
                <a:lnTo>
                  <a:pt x="1508" y="54"/>
                </a:lnTo>
                <a:lnTo>
                  <a:pt x="1509" y="54"/>
                </a:lnTo>
                <a:lnTo>
                  <a:pt x="1509" y="54"/>
                </a:lnTo>
                <a:lnTo>
                  <a:pt x="1509" y="55"/>
                </a:lnTo>
                <a:lnTo>
                  <a:pt x="1510" y="55"/>
                </a:lnTo>
                <a:lnTo>
                  <a:pt x="1510" y="55"/>
                </a:lnTo>
                <a:lnTo>
                  <a:pt x="1511" y="55"/>
                </a:lnTo>
                <a:lnTo>
                  <a:pt x="1511" y="55"/>
                </a:lnTo>
                <a:lnTo>
                  <a:pt x="1511" y="56"/>
                </a:lnTo>
                <a:lnTo>
                  <a:pt x="1512" y="54"/>
                </a:lnTo>
                <a:lnTo>
                  <a:pt x="1512" y="53"/>
                </a:lnTo>
                <a:lnTo>
                  <a:pt x="1514" y="53"/>
                </a:lnTo>
                <a:lnTo>
                  <a:pt x="1514" y="52"/>
                </a:lnTo>
                <a:lnTo>
                  <a:pt x="1514" y="52"/>
                </a:lnTo>
                <a:lnTo>
                  <a:pt x="1515" y="53"/>
                </a:lnTo>
                <a:lnTo>
                  <a:pt x="1515" y="52"/>
                </a:lnTo>
                <a:lnTo>
                  <a:pt x="1516" y="54"/>
                </a:lnTo>
                <a:lnTo>
                  <a:pt x="1516" y="52"/>
                </a:lnTo>
                <a:lnTo>
                  <a:pt x="1516" y="53"/>
                </a:lnTo>
                <a:lnTo>
                  <a:pt x="1517" y="52"/>
                </a:lnTo>
                <a:lnTo>
                  <a:pt x="1517" y="52"/>
                </a:lnTo>
                <a:lnTo>
                  <a:pt x="1518" y="52"/>
                </a:lnTo>
                <a:lnTo>
                  <a:pt x="1518" y="53"/>
                </a:lnTo>
                <a:lnTo>
                  <a:pt x="1518" y="51"/>
                </a:lnTo>
                <a:lnTo>
                  <a:pt x="1519" y="52"/>
                </a:lnTo>
                <a:lnTo>
                  <a:pt x="1519" y="52"/>
                </a:lnTo>
                <a:lnTo>
                  <a:pt x="1520" y="53"/>
                </a:lnTo>
                <a:lnTo>
                  <a:pt x="1520" y="53"/>
                </a:lnTo>
                <a:lnTo>
                  <a:pt x="1521" y="54"/>
                </a:lnTo>
                <a:lnTo>
                  <a:pt x="1521" y="54"/>
                </a:lnTo>
                <a:lnTo>
                  <a:pt x="1521" y="54"/>
                </a:lnTo>
                <a:lnTo>
                  <a:pt x="1523" y="55"/>
                </a:lnTo>
                <a:lnTo>
                  <a:pt x="1523" y="56"/>
                </a:lnTo>
                <a:lnTo>
                  <a:pt x="1524" y="57"/>
                </a:lnTo>
                <a:lnTo>
                  <a:pt x="1524" y="57"/>
                </a:lnTo>
                <a:lnTo>
                  <a:pt x="1524" y="60"/>
                </a:lnTo>
                <a:lnTo>
                  <a:pt x="1525" y="60"/>
                </a:lnTo>
                <a:lnTo>
                  <a:pt x="1525" y="60"/>
                </a:lnTo>
                <a:lnTo>
                  <a:pt x="1526" y="60"/>
                </a:lnTo>
                <a:lnTo>
                  <a:pt x="1526" y="60"/>
                </a:lnTo>
                <a:lnTo>
                  <a:pt x="1526" y="60"/>
                </a:lnTo>
                <a:lnTo>
                  <a:pt x="1527" y="58"/>
                </a:lnTo>
                <a:lnTo>
                  <a:pt x="1527" y="57"/>
                </a:lnTo>
                <a:lnTo>
                  <a:pt x="1528" y="58"/>
                </a:lnTo>
                <a:lnTo>
                  <a:pt x="1528" y="60"/>
                </a:lnTo>
                <a:lnTo>
                  <a:pt x="1528" y="57"/>
                </a:lnTo>
                <a:lnTo>
                  <a:pt x="1529" y="57"/>
                </a:lnTo>
                <a:lnTo>
                  <a:pt x="1529" y="56"/>
                </a:lnTo>
                <a:lnTo>
                  <a:pt x="1530" y="55"/>
                </a:lnTo>
                <a:lnTo>
                  <a:pt x="1530" y="55"/>
                </a:lnTo>
                <a:lnTo>
                  <a:pt x="1530" y="55"/>
                </a:lnTo>
                <a:lnTo>
                  <a:pt x="1532" y="55"/>
                </a:lnTo>
                <a:lnTo>
                  <a:pt x="1532" y="56"/>
                </a:lnTo>
                <a:lnTo>
                  <a:pt x="1533" y="55"/>
                </a:lnTo>
                <a:lnTo>
                  <a:pt x="1533" y="56"/>
                </a:lnTo>
                <a:lnTo>
                  <a:pt x="1533" y="56"/>
                </a:lnTo>
                <a:lnTo>
                  <a:pt x="1534" y="56"/>
                </a:lnTo>
                <a:lnTo>
                  <a:pt x="1534" y="56"/>
                </a:lnTo>
                <a:lnTo>
                  <a:pt x="1535" y="56"/>
                </a:lnTo>
                <a:lnTo>
                  <a:pt x="1535" y="56"/>
                </a:lnTo>
                <a:lnTo>
                  <a:pt x="1536" y="57"/>
                </a:lnTo>
                <a:lnTo>
                  <a:pt x="1536" y="57"/>
                </a:lnTo>
                <a:lnTo>
                  <a:pt x="1536" y="57"/>
                </a:lnTo>
                <a:lnTo>
                  <a:pt x="1537" y="55"/>
                </a:lnTo>
                <a:lnTo>
                  <a:pt x="1537" y="55"/>
                </a:lnTo>
                <a:lnTo>
                  <a:pt x="1538" y="54"/>
                </a:lnTo>
                <a:lnTo>
                  <a:pt x="1538" y="53"/>
                </a:lnTo>
                <a:lnTo>
                  <a:pt x="1538" y="54"/>
                </a:lnTo>
                <a:lnTo>
                  <a:pt x="1539" y="53"/>
                </a:lnTo>
                <a:lnTo>
                  <a:pt x="1539" y="55"/>
                </a:lnTo>
                <a:lnTo>
                  <a:pt x="1541" y="55"/>
                </a:lnTo>
                <a:lnTo>
                  <a:pt x="1541" y="55"/>
                </a:lnTo>
                <a:lnTo>
                  <a:pt x="1541" y="55"/>
                </a:lnTo>
                <a:lnTo>
                  <a:pt x="1542" y="55"/>
                </a:lnTo>
                <a:lnTo>
                  <a:pt x="1542" y="55"/>
                </a:lnTo>
                <a:lnTo>
                  <a:pt x="1543" y="55"/>
                </a:lnTo>
                <a:lnTo>
                  <a:pt x="1543" y="55"/>
                </a:lnTo>
                <a:lnTo>
                  <a:pt x="1543" y="54"/>
                </a:lnTo>
                <a:lnTo>
                  <a:pt x="1544" y="53"/>
                </a:lnTo>
                <a:lnTo>
                  <a:pt x="1544" y="53"/>
                </a:lnTo>
                <a:lnTo>
                  <a:pt x="1545" y="52"/>
                </a:lnTo>
                <a:lnTo>
                  <a:pt x="1545" y="52"/>
                </a:lnTo>
                <a:lnTo>
                  <a:pt x="1545" y="52"/>
                </a:lnTo>
                <a:lnTo>
                  <a:pt x="1546" y="53"/>
                </a:lnTo>
                <a:lnTo>
                  <a:pt x="1546" y="52"/>
                </a:lnTo>
                <a:lnTo>
                  <a:pt x="1547" y="53"/>
                </a:lnTo>
                <a:lnTo>
                  <a:pt x="1547" y="52"/>
                </a:lnTo>
                <a:lnTo>
                  <a:pt x="1548" y="52"/>
                </a:lnTo>
                <a:lnTo>
                  <a:pt x="1548" y="53"/>
                </a:lnTo>
                <a:lnTo>
                  <a:pt x="1548" y="53"/>
                </a:lnTo>
                <a:lnTo>
                  <a:pt x="1550" y="53"/>
                </a:lnTo>
                <a:lnTo>
                  <a:pt x="1550" y="52"/>
                </a:lnTo>
                <a:lnTo>
                  <a:pt x="1551" y="51"/>
                </a:lnTo>
                <a:lnTo>
                  <a:pt x="1551" y="51"/>
                </a:lnTo>
                <a:lnTo>
                  <a:pt x="1551" y="51"/>
                </a:lnTo>
                <a:lnTo>
                  <a:pt x="1552" y="51"/>
                </a:lnTo>
                <a:lnTo>
                  <a:pt x="1552" y="51"/>
                </a:lnTo>
                <a:lnTo>
                  <a:pt x="1553" y="52"/>
                </a:lnTo>
                <a:lnTo>
                  <a:pt x="1553" y="51"/>
                </a:lnTo>
                <a:lnTo>
                  <a:pt x="1553" y="51"/>
                </a:lnTo>
                <a:lnTo>
                  <a:pt x="1554" y="51"/>
                </a:lnTo>
                <a:lnTo>
                  <a:pt x="1554" y="51"/>
                </a:lnTo>
                <a:lnTo>
                  <a:pt x="1555" y="51"/>
                </a:lnTo>
                <a:lnTo>
                  <a:pt x="1555" y="51"/>
                </a:lnTo>
                <a:lnTo>
                  <a:pt x="1555" y="52"/>
                </a:lnTo>
                <a:lnTo>
                  <a:pt x="1556" y="52"/>
                </a:lnTo>
                <a:lnTo>
                  <a:pt x="1556" y="53"/>
                </a:lnTo>
                <a:lnTo>
                  <a:pt x="1557" y="54"/>
                </a:lnTo>
                <a:lnTo>
                  <a:pt x="1557" y="54"/>
                </a:lnTo>
                <a:lnTo>
                  <a:pt x="1557" y="55"/>
                </a:lnTo>
                <a:lnTo>
                  <a:pt x="1559" y="54"/>
                </a:lnTo>
                <a:lnTo>
                  <a:pt x="1559" y="56"/>
                </a:lnTo>
                <a:lnTo>
                  <a:pt x="1560" y="57"/>
                </a:lnTo>
                <a:lnTo>
                  <a:pt x="1560" y="57"/>
                </a:lnTo>
                <a:lnTo>
                  <a:pt x="1560" y="56"/>
                </a:lnTo>
                <a:lnTo>
                  <a:pt x="1561" y="56"/>
                </a:lnTo>
                <a:lnTo>
                  <a:pt x="1561" y="57"/>
                </a:lnTo>
                <a:lnTo>
                  <a:pt x="1562" y="56"/>
                </a:lnTo>
                <a:lnTo>
                  <a:pt x="1562" y="56"/>
                </a:lnTo>
                <a:lnTo>
                  <a:pt x="1563" y="56"/>
                </a:lnTo>
                <a:lnTo>
                  <a:pt x="1563" y="57"/>
                </a:lnTo>
                <a:lnTo>
                  <a:pt x="1563" y="57"/>
                </a:lnTo>
                <a:lnTo>
                  <a:pt x="1564" y="56"/>
                </a:lnTo>
                <a:lnTo>
                  <a:pt x="1564" y="55"/>
                </a:lnTo>
                <a:lnTo>
                  <a:pt x="1565" y="54"/>
                </a:lnTo>
                <a:lnTo>
                  <a:pt x="1565" y="54"/>
                </a:lnTo>
                <a:lnTo>
                  <a:pt x="1565" y="54"/>
                </a:lnTo>
                <a:lnTo>
                  <a:pt x="1566" y="54"/>
                </a:lnTo>
                <a:lnTo>
                  <a:pt x="1566" y="54"/>
                </a:lnTo>
                <a:lnTo>
                  <a:pt x="1568" y="54"/>
                </a:lnTo>
                <a:lnTo>
                  <a:pt x="1568" y="54"/>
                </a:lnTo>
                <a:lnTo>
                  <a:pt x="1568" y="53"/>
                </a:lnTo>
                <a:lnTo>
                  <a:pt x="1569" y="53"/>
                </a:lnTo>
                <a:lnTo>
                  <a:pt x="1569" y="53"/>
                </a:lnTo>
                <a:lnTo>
                  <a:pt x="1570" y="52"/>
                </a:lnTo>
                <a:lnTo>
                  <a:pt x="1570" y="52"/>
                </a:lnTo>
                <a:lnTo>
                  <a:pt x="1570" y="53"/>
                </a:lnTo>
                <a:lnTo>
                  <a:pt x="1571" y="54"/>
                </a:lnTo>
                <a:lnTo>
                  <a:pt x="1571" y="54"/>
                </a:lnTo>
                <a:lnTo>
                  <a:pt x="1572" y="55"/>
                </a:lnTo>
                <a:lnTo>
                  <a:pt x="1572" y="55"/>
                </a:lnTo>
                <a:lnTo>
                  <a:pt x="1572" y="55"/>
                </a:lnTo>
                <a:lnTo>
                  <a:pt x="1573" y="55"/>
                </a:lnTo>
                <a:lnTo>
                  <a:pt x="1573" y="55"/>
                </a:lnTo>
                <a:lnTo>
                  <a:pt x="1574" y="55"/>
                </a:lnTo>
                <a:lnTo>
                  <a:pt x="1574" y="55"/>
                </a:lnTo>
                <a:lnTo>
                  <a:pt x="1574" y="55"/>
                </a:lnTo>
                <a:lnTo>
                  <a:pt x="1575" y="55"/>
                </a:lnTo>
                <a:lnTo>
                  <a:pt x="1575" y="56"/>
                </a:lnTo>
                <a:lnTo>
                  <a:pt x="1577" y="55"/>
                </a:lnTo>
                <a:lnTo>
                  <a:pt x="1577" y="56"/>
                </a:lnTo>
                <a:lnTo>
                  <a:pt x="1578" y="56"/>
                </a:lnTo>
                <a:lnTo>
                  <a:pt x="1578" y="56"/>
                </a:lnTo>
                <a:lnTo>
                  <a:pt x="1578" y="55"/>
                </a:lnTo>
                <a:lnTo>
                  <a:pt x="1579" y="55"/>
                </a:lnTo>
                <a:lnTo>
                  <a:pt x="1579" y="55"/>
                </a:lnTo>
                <a:lnTo>
                  <a:pt x="1580" y="55"/>
                </a:lnTo>
                <a:lnTo>
                  <a:pt x="1580" y="54"/>
                </a:lnTo>
                <a:lnTo>
                  <a:pt x="1580" y="54"/>
                </a:lnTo>
                <a:lnTo>
                  <a:pt x="1581" y="52"/>
                </a:lnTo>
                <a:lnTo>
                  <a:pt x="1581" y="52"/>
                </a:lnTo>
                <a:lnTo>
                  <a:pt x="1582" y="51"/>
                </a:lnTo>
                <a:lnTo>
                  <a:pt x="1582" y="51"/>
                </a:lnTo>
                <a:lnTo>
                  <a:pt x="1582" y="51"/>
                </a:lnTo>
                <a:lnTo>
                  <a:pt x="1583" y="52"/>
                </a:lnTo>
                <a:lnTo>
                  <a:pt x="1583" y="53"/>
                </a:lnTo>
                <a:lnTo>
                  <a:pt x="1584" y="54"/>
                </a:lnTo>
                <a:lnTo>
                  <a:pt x="1584" y="54"/>
                </a:lnTo>
                <a:lnTo>
                  <a:pt x="1584" y="54"/>
                </a:lnTo>
                <a:lnTo>
                  <a:pt x="1586" y="53"/>
                </a:lnTo>
                <a:lnTo>
                  <a:pt x="1586" y="54"/>
                </a:lnTo>
                <a:lnTo>
                  <a:pt x="1587" y="54"/>
                </a:lnTo>
                <a:lnTo>
                  <a:pt x="1587" y="54"/>
                </a:lnTo>
                <a:lnTo>
                  <a:pt x="1587" y="54"/>
                </a:lnTo>
                <a:lnTo>
                  <a:pt x="1588" y="54"/>
                </a:lnTo>
                <a:lnTo>
                  <a:pt x="1588" y="54"/>
                </a:lnTo>
                <a:lnTo>
                  <a:pt x="1589" y="53"/>
                </a:lnTo>
                <a:lnTo>
                  <a:pt x="1589" y="53"/>
                </a:lnTo>
                <a:lnTo>
                  <a:pt x="1589" y="52"/>
                </a:lnTo>
                <a:lnTo>
                  <a:pt x="1590" y="51"/>
                </a:lnTo>
                <a:lnTo>
                  <a:pt x="1590" y="52"/>
                </a:lnTo>
                <a:lnTo>
                  <a:pt x="1591" y="52"/>
                </a:lnTo>
                <a:lnTo>
                  <a:pt x="1591" y="53"/>
                </a:lnTo>
                <a:lnTo>
                  <a:pt x="1592" y="53"/>
                </a:lnTo>
                <a:lnTo>
                  <a:pt x="1592" y="52"/>
                </a:lnTo>
                <a:lnTo>
                  <a:pt x="1592" y="52"/>
                </a:lnTo>
                <a:lnTo>
                  <a:pt x="1593" y="52"/>
                </a:lnTo>
                <a:lnTo>
                  <a:pt x="1593" y="52"/>
                </a:lnTo>
                <a:lnTo>
                  <a:pt x="1595" y="53"/>
                </a:lnTo>
                <a:lnTo>
                  <a:pt x="1595" y="52"/>
                </a:lnTo>
                <a:lnTo>
                  <a:pt x="1595" y="52"/>
                </a:lnTo>
                <a:lnTo>
                  <a:pt x="1596" y="51"/>
                </a:lnTo>
                <a:lnTo>
                  <a:pt x="1596" y="52"/>
                </a:lnTo>
                <a:lnTo>
                  <a:pt x="1597" y="52"/>
                </a:lnTo>
                <a:lnTo>
                  <a:pt x="1597" y="52"/>
                </a:lnTo>
                <a:lnTo>
                  <a:pt x="1597" y="52"/>
                </a:lnTo>
                <a:lnTo>
                  <a:pt x="1598" y="52"/>
                </a:lnTo>
                <a:lnTo>
                  <a:pt x="1598" y="52"/>
                </a:lnTo>
                <a:lnTo>
                  <a:pt x="1599" y="52"/>
                </a:lnTo>
                <a:lnTo>
                  <a:pt x="1599" y="52"/>
                </a:lnTo>
                <a:lnTo>
                  <a:pt x="1599" y="52"/>
                </a:lnTo>
                <a:lnTo>
                  <a:pt x="1600" y="49"/>
                </a:lnTo>
                <a:lnTo>
                  <a:pt x="1600" y="51"/>
                </a:lnTo>
                <a:lnTo>
                  <a:pt x="1601" y="51"/>
                </a:lnTo>
                <a:lnTo>
                  <a:pt x="1601" y="51"/>
                </a:lnTo>
                <a:lnTo>
                  <a:pt x="1601" y="51"/>
                </a:lnTo>
                <a:lnTo>
                  <a:pt x="1602" y="51"/>
                </a:lnTo>
                <a:lnTo>
                  <a:pt x="1602" y="49"/>
                </a:lnTo>
                <a:lnTo>
                  <a:pt x="1604" y="49"/>
                </a:lnTo>
                <a:lnTo>
                  <a:pt x="1604" y="49"/>
                </a:lnTo>
                <a:lnTo>
                  <a:pt x="1605" y="49"/>
                </a:lnTo>
                <a:lnTo>
                  <a:pt x="1605" y="48"/>
                </a:lnTo>
                <a:lnTo>
                  <a:pt x="1605" y="48"/>
                </a:lnTo>
                <a:lnTo>
                  <a:pt x="1606" y="49"/>
                </a:lnTo>
                <a:lnTo>
                  <a:pt x="1606" y="52"/>
                </a:lnTo>
                <a:lnTo>
                  <a:pt x="1607" y="53"/>
                </a:lnTo>
                <a:lnTo>
                  <a:pt x="1607" y="52"/>
                </a:lnTo>
                <a:lnTo>
                  <a:pt x="1607" y="52"/>
                </a:lnTo>
                <a:lnTo>
                  <a:pt x="1608" y="52"/>
                </a:lnTo>
                <a:lnTo>
                  <a:pt x="1608" y="52"/>
                </a:lnTo>
                <a:lnTo>
                  <a:pt x="1609" y="53"/>
                </a:lnTo>
                <a:lnTo>
                  <a:pt x="1609" y="52"/>
                </a:lnTo>
                <a:lnTo>
                  <a:pt x="1609" y="52"/>
                </a:lnTo>
                <a:lnTo>
                  <a:pt x="1610" y="53"/>
                </a:lnTo>
                <a:lnTo>
                  <a:pt x="1610" y="53"/>
                </a:lnTo>
                <a:lnTo>
                  <a:pt x="1611" y="53"/>
                </a:lnTo>
                <a:lnTo>
                  <a:pt x="1611" y="53"/>
                </a:lnTo>
                <a:lnTo>
                  <a:pt x="1611" y="51"/>
                </a:lnTo>
                <a:lnTo>
                  <a:pt x="1613" y="51"/>
                </a:lnTo>
                <a:lnTo>
                  <a:pt x="1613" y="49"/>
                </a:lnTo>
                <a:lnTo>
                  <a:pt x="1614" y="49"/>
                </a:lnTo>
                <a:lnTo>
                  <a:pt x="1614" y="51"/>
                </a:lnTo>
                <a:lnTo>
                  <a:pt x="1614" y="51"/>
                </a:lnTo>
                <a:lnTo>
                  <a:pt x="1615" y="51"/>
                </a:lnTo>
                <a:lnTo>
                  <a:pt x="1615" y="51"/>
                </a:lnTo>
                <a:lnTo>
                  <a:pt x="1616" y="52"/>
                </a:lnTo>
                <a:lnTo>
                  <a:pt x="1616" y="52"/>
                </a:lnTo>
                <a:lnTo>
                  <a:pt x="1616" y="51"/>
                </a:lnTo>
                <a:lnTo>
                  <a:pt x="1617" y="49"/>
                </a:lnTo>
                <a:lnTo>
                  <a:pt x="1617" y="49"/>
                </a:lnTo>
                <a:lnTo>
                  <a:pt x="1618" y="52"/>
                </a:lnTo>
                <a:lnTo>
                  <a:pt x="1618" y="52"/>
                </a:lnTo>
                <a:lnTo>
                  <a:pt x="1619" y="51"/>
                </a:lnTo>
                <a:lnTo>
                  <a:pt x="1619" y="51"/>
                </a:lnTo>
                <a:lnTo>
                  <a:pt x="1619" y="51"/>
                </a:lnTo>
                <a:lnTo>
                  <a:pt x="1620" y="51"/>
                </a:lnTo>
                <a:lnTo>
                  <a:pt x="1620" y="52"/>
                </a:lnTo>
                <a:lnTo>
                  <a:pt x="1622" y="52"/>
                </a:lnTo>
                <a:lnTo>
                  <a:pt x="1622" y="53"/>
                </a:lnTo>
                <a:lnTo>
                  <a:pt x="1622" y="53"/>
                </a:lnTo>
                <a:lnTo>
                  <a:pt x="1623" y="53"/>
                </a:lnTo>
                <a:lnTo>
                  <a:pt x="1623" y="54"/>
                </a:lnTo>
                <a:lnTo>
                  <a:pt x="1624" y="55"/>
                </a:lnTo>
                <a:lnTo>
                  <a:pt x="1624" y="55"/>
                </a:lnTo>
                <a:lnTo>
                  <a:pt x="1624" y="57"/>
                </a:lnTo>
                <a:lnTo>
                  <a:pt x="1625" y="58"/>
                </a:lnTo>
                <a:lnTo>
                  <a:pt x="1625" y="57"/>
                </a:lnTo>
                <a:lnTo>
                  <a:pt x="1626" y="57"/>
                </a:lnTo>
                <a:lnTo>
                  <a:pt x="1626" y="57"/>
                </a:lnTo>
                <a:lnTo>
                  <a:pt x="1626" y="57"/>
                </a:lnTo>
                <a:lnTo>
                  <a:pt x="1627" y="56"/>
                </a:lnTo>
                <a:lnTo>
                  <a:pt x="1627" y="56"/>
                </a:lnTo>
                <a:lnTo>
                  <a:pt x="1628" y="56"/>
                </a:lnTo>
                <a:lnTo>
                  <a:pt x="1628" y="54"/>
                </a:lnTo>
                <a:lnTo>
                  <a:pt x="1628" y="54"/>
                </a:lnTo>
                <a:lnTo>
                  <a:pt x="1629" y="54"/>
                </a:lnTo>
                <a:lnTo>
                  <a:pt x="1629" y="54"/>
                </a:lnTo>
                <a:lnTo>
                  <a:pt x="1631" y="55"/>
                </a:lnTo>
                <a:lnTo>
                  <a:pt x="1631" y="55"/>
                </a:lnTo>
                <a:lnTo>
                  <a:pt x="1631" y="55"/>
                </a:lnTo>
                <a:lnTo>
                  <a:pt x="1632" y="55"/>
                </a:lnTo>
                <a:lnTo>
                  <a:pt x="1632" y="56"/>
                </a:lnTo>
                <a:lnTo>
                  <a:pt x="1633" y="56"/>
                </a:lnTo>
                <a:lnTo>
                  <a:pt x="1633" y="54"/>
                </a:lnTo>
                <a:lnTo>
                  <a:pt x="1634" y="53"/>
                </a:lnTo>
                <a:lnTo>
                  <a:pt x="1634" y="52"/>
                </a:lnTo>
                <a:lnTo>
                  <a:pt x="1634" y="51"/>
                </a:lnTo>
                <a:lnTo>
                  <a:pt x="1635" y="51"/>
                </a:lnTo>
                <a:lnTo>
                  <a:pt x="1635" y="51"/>
                </a:lnTo>
                <a:lnTo>
                  <a:pt x="1636" y="51"/>
                </a:lnTo>
                <a:lnTo>
                  <a:pt x="1636" y="49"/>
                </a:lnTo>
                <a:lnTo>
                  <a:pt x="1636" y="48"/>
                </a:lnTo>
                <a:lnTo>
                  <a:pt x="1637" y="48"/>
                </a:lnTo>
                <a:lnTo>
                  <a:pt x="1637" y="47"/>
                </a:lnTo>
                <a:lnTo>
                  <a:pt x="1638" y="47"/>
                </a:lnTo>
                <a:lnTo>
                  <a:pt x="1638" y="46"/>
                </a:lnTo>
                <a:lnTo>
                  <a:pt x="1638" y="45"/>
                </a:lnTo>
                <a:lnTo>
                  <a:pt x="1640" y="45"/>
                </a:lnTo>
                <a:lnTo>
                  <a:pt x="1640" y="45"/>
                </a:lnTo>
                <a:lnTo>
                  <a:pt x="1641" y="45"/>
                </a:lnTo>
                <a:lnTo>
                  <a:pt x="1641" y="45"/>
                </a:lnTo>
                <a:lnTo>
                  <a:pt x="1641" y="45"/>
                </a:lnTo>
                <a:lnTo>
                  <a:pt x="1642" y="46"/>
                </a:lnTo>
                <a:lnTo>
                  <a:pt x="1642" y="47"/>
                </a:lnTo>
                <a:lnTo>
                  <a:pt x="1643" y="48"/>
                </a:lnTo>
                <a:lnTo>
                  <a:pt x="1643" y="51"/>
                </a:lnTo>
                <a:lnTo>
                  <a:pt x="1643" y="51"/>
                </a:lnTo>
                <a:lnTo>
                  <a:pt x="1644" y="51"/>
                </a:lnTo>
                <a:lnTo>
                  <a:pt x="1644" y="51"/>
                </a:lnTo>
                <a:lnTo>
                  <a:pt x="1645" y="51"/>
                </a:lnTo>
                <a:lnTo>
                  <a:pt x="1645" y="51"/>
                </a:lnTo>
                <a:lnTo>
                  <a:pt x="1645" y="52"/>
                </a:lnTo>
                <a:lnTo>
                  <a:pt x="1646" y="51"/>
                </a:lnTo>
                <a:lnTo>
                  <a:pt x="1646" y="49"/>
                </a:lnTo>
                <a:lnTo>
                  <a:pt x="1647" y="49"/>
                </a:lnTo>
                <a:lnTo>
                  <a:pt x="1647" y="49"/>
                </a:lnTo>
                <a:lnTo>
                  <a:pt x="1649" y="49"/>
                </a:lnTo>
                <a:lnTo>
                  <a:pt x="1649" y="49"/>
                </a:lnTo>
                <a:lnTo>
                  <a:pt x="1649" y="49"/>
                </a:lnTo>
                <a:lnTo>
                  <a:pt x="1650" y="51"/>
                </a:lnTo>
                <a:lnTo>
                  <a:pt x="1650" y="51"/>
                </a:lnTo>
                <a:lnTo>
                  <a:pt x="1651" y="52"/>
                </a:lnTo>
                <a:lnTo>
                  <a:pt x="1651" y="53"/>
                </a:lnTo>
                <a:lnTo>
                  <a:pt x="1651" y="52"/>
                </a:lnTo>
                <a:lnTo>
                  <a:pt x="1652" y="52"/>
                </a:lnTo>
                <a:lnTo>
                  <a:pt x="1652" y="53"/>
                </a:lnTo>
                <a:lnTo>
                  <a:pt x="1653" y="52"/>
                </a:lnTo>
                <a:lnTo>
                  <a:pt x="1653" y="51"/>
                </a:lnTo>
                <a:lnTo>
                  <a:pt x="1653" y="49"/>
                </a:lnTo>
                <a:lnTo>
                  <a:pt x="1654" y="48"/>
                </a:lnTo>
                <a:lnTo>
                  <a:pt x="1654" y="48"/>
                </a:lnTo>
                <a:lnTo>
                  <a:pt x="1655" y="48"/>
                </a:lnTo>
                <a:lnTo>
                  <a:pt x="1655" y="48"/>
                </a:lnTo>
                <a:lnTo>
                  <a:pt x="1655" y="49"/>
                </a:lnTo>
                <a:lnTo>
                  <a:pt x="1656" y="48"/>
                </a:lnTo>
                <a:lnTo>
                  <a:pt x="1656" y="48"/>
                </a:lnTo>
                <a:lnTo>
                  <a:pt x="1658" y="47"/>
                </a:lnTo>
                <a:lnTo>
                  <a:pt x="1658" y="48"/>
                </a:lnTo>
                <a:lnTo>
                  <a:pt x="1658" y="48"/>
                </a:lnTo>
                <a:lnTo>
                  <a:pt x="1659" y="49"/>
                </a:lnTo>
                <a:lnTo>
                  <a:pt x="1659" y="49"/>
                </a:lnTo>
                <a:lnTo>
                  <a:pt x="1660" y="49"/>
                </a:lnTo>
                <a:lnTo>
                  <a:pt x="1660" y="49"/>
                </a:lnTo>
                <a:lnTo>
                  <a:pt x="1661" y="49"/>
                </a:lnTo>
                <a:lnTo>
                  <a:pt x="1661" y="51"/>
                </a:lnTo>
                <a:lnTo>
                  <a:pt x="1661" y="51"/>
                </a:lnTo>
                <a:lnTo>
                  <a:pt x="1662" y="49"/>
                </a:lnTo>
                <a:lnTo>
                  <a:pt x="1662" y="49"/>
                </a:lnTo>
                <a:lnTo>
                  <a:pt x="1663" y="47"/>
                </a:lnTo>
                <a:lnTo>
                  <a:pt x="1663" y="47"/>
                </a:lnTo>
                <a:lnTo>
                  <a:pt x="1663" y="47"/>
                </a:lnTo>
                <a:lnTo>
                  <a:pt x="1664" y="48"/>
                </a:lnTo>
                <a:lnTo>
                  <a:pt x="1664" y="48"/>
                </a:lnTo>
                <a:lnTo>
                  <a:pt x="1665" y="49"/>
                </a:lnTo>
                <a:lnTo>
                  <a:pt x="1665" y="49"/>
                </a:lnTo>
                <a:lnTo>
                  <a:pt x="1665" y="51"/>
                </a:lnTo>
                <a:lnTo>
                  <a:pt x="1667" y="51"/>
                </a:lnTo>
                <a:lnTo>
                  <a:pt x="1667" y="51"/>
                </a:lnTo>
                <a:lnTo>
                  <a:pt x="1668" y="51"/>
                </a:lnTo>
                <a:lnTo>
                  <a:pt x="1668" y="52"/>
                </a:lnTo>
                <a:lnTo>
                  <a:pt x="1668" y="52"/>
                </a:lnTo>
                <a:lnTo>
                  <a:pt x="1669" y="51"/>
                </a:lnTo>
                <a:lnTo>
                  <a:pt x="1669" y="51"/>
                </a:lnTo>
                <a:lnTo>
                  <a:pt x="1670" y="51"/>
                </a:lnTo>
                <a:lnTo>
                  <a:pt x="1670" y="52"/>
                </a:lnTo>
                <a:lnTo>
                  <a:pt x="1670" y="51"/>
                </a:lnTo>
                <a:lnTo>
                  <a:pt x="1671" y="52"/>
                </a:lnTo>
                <a:lnTo>
                  <a:pt x="1671" y="52"/>
                </a:lnTo>
                <a:lnTo>
                  <a:pt x="1672" y="52"/>
                </a:lnTo>
                <a:lnTo>
                  <a:pt x="1672" y="52"/>
                </a:lnTo>
                <a:lnTo>
                  <a:pt x="1672" y="51"/>
                </a:lnTo>
                <a:lnTo>
                  <a:pt x="1673" y="52"/>
                </a:lnTo>
                <a:lnTo>
                  <a:pt x="1673" y="52"/>
                </a:lnTo>
                <a:lnTo>
                  <a:pt x="1674" y="52"/>
                </a:lnTo>
                <a:lnTo>
                  <a:pt x="1674" y="53"/>
                </a:lnTo>
                <a:lnTo>
                  <a:pt x="1676" y="53"/>
                </a:lnTo>
                <a:lnTo>
                  <a:pt x="1676" y="53"/>
                </a:lnTo>
                <a:lnTo>
                  <a:pt x="1676" y="53"/>
                </a:lnTo>
                <a:lnTo>
                  <a:pt x="1677" y="53"/>
                </a:lnTo>
                <a:lnTo>
                  <a:pt x="1677" y="53"/>
                </a:lnTo>
                <a:lnTo>
                  <a:pt x="1678" y="54"/>
                </a:lnTo>
                <a:lnTo>
                  <a:pt x="1678" y="54"/>
                </a:lnTo>
                <a:lnTo>
                  <a:pt x="1678" y="54"/>
                </a:lnTo>
                <a:lnTo>
                  <a:pt x="1679" y="54"/>
                </a:lnTo>
                <a:lnTo>
                  <a:pt x="1679" y="54"/>
                </a:lnTo>
                <a:lnTo>
                  <a:pt x="1680" y="53"/>
                </a:lnTo>
                <a:lnTo>
                  <a:pt x="1680" y="51"/>
                </a:lnTo>
                <a:lnTo>
                  <a:pt x="1680" y="52"/>
                </a:lnTo>
                <a:lnTo>
                  <a:pt x="1681" y="51"/>
                </a:lnTo>
                <a:lnTo>
                  <a:pt x="1681" y="52"/>
                </a:lnTo>
                <a:lnTo>
                  <a:pt x="1682" y="51"/>
                </a:lnTo>
                <a:lnTo>
                  <a:pt x="1682" y="49"/>
                </a:lnTo>
                <a:lnTo>
                  <a:pt x="1682" y="49"/>
                </a:lnTo>
                <a:lnTo>
                  <a:pt x="1683" y="49"/>
                </a:lnTo>
                <a:lnTo>
                  <a:pt x="1683" y="49"/>
                </a:lnTo>
                <a:lnTo>
                  <a:pt x="1685" y="49"/>
                </a:lnTo>
                <a:lnTo>
                  <a:pt x="1685" y="49"/>
                </a:lnTo>
                <a:lnTo>
                  <a:pt x="1685" y="48"/>
                </a:lnTo>
                <a:lnTo>
                  <a:pt x="1686" y="49"/>
                </a:lnTo>
                <a:lnTo>
                  <a:pt x="1686" y="48"/>
                </a:lnTo>
                <a:lnTo>
                  <a:pt x="1687" y="48"/>
                </a:lnTo>
                <a:lnTo>
                  <a:pt x="1687" y="47"/>
                </a:lnTo>
                <a:lnTo>
                  <a:pt x="1687" y="48"/>
                </a:lnTo>
                <a:lnTo>
                  <a:pt x="1688" y="47"/>
                </a:lnTo>
                <a:lnTo>
                  <a:pt x="1688" y="47"/>
                </a:lnTo>
                <a:lnTo>
                  <a:pt x="1689" y="46"/>
                </a:lnTo>
                <a:lnTo>
                  <a:pt x="1689" y="47"/>
                </a:lnTo>
                <a:lnTo>
                  <a:pt x="1690" y="49"/>
                </a:lnTo>
                <a:lnTo>
                  <a:pt x="1690" y="52"/>
                </a:lnTo>
                <a:lnTo>
                  <a:pt x="1690" y="51"/>
                </a:lnTo>
                <a:lnTo>
                  <a:pt x="1691" y="51"/>
                </a:lnTo>
                <a:lnTo>
                  <a:pt x="1691" y="49"/>
                </a:lnTo>
                <a:lnTo>
                  <a:pt x="1692" y="49"/>
                </a:lnTo>
                <a:lnTo>
                  <a:pt x="1692" y="49"/>
                </a:lnTo>
                <a:lnTo>
                  <a:pt x="1692" y="49"/>
                </a:lnTo>
                <a:lnTo>
                  <a:pt x="1694" y="48"/>
                </a:lnTo>
                <a:lnTo>
                  <a:pt x="1694" y="49"/>
                </a:lnTo>
                <a:lnTo>
                  <a:pt x="1695" y="49"/>
                </a:lnTo>
                <a:lnTo>
                  <a:pt x="1695" y="49"/>
                </a:lnTo>
                <a:lnTo>
                  <a:pt x="1695" y="48"/>
                </a:lnTo>
                <a:lnTo>
                  <a:pt x="1696" y="47"/>
                </a:lnTo>
                <a:lnTo>
                  <a:pt x="1696" y="47"/>
                </a:lnTo>
                <a:lnTo>
                  <a:pt x="1697" y="47"/>
                </a:lnTo>
                <a:lnTo>
                  <a:pt x="1697" y="47"/>
                </a:lnTo>
                <a:lnTo>
                  <a:pt x="1697" y="47"/>
                </a:lnTo>
                <a:lnTo>
                  <a:pt x="1698" y="45"/>
                </a:lnTo>
                <a:lnTo>
                  <a:pt x="1698" y="45"/>
                </a:lnTo>
                <a:lnTo>
                  <a:pt x="1699" y="45"/>
                </a:lnTo>
                <a:lnTo>
                  <a:pt x="1699" y="44"/>
                </a:lnTo>
                <a:lnTo>
                  <a:pt x="1699" y="44"/>
                </a:lnTo>
                <a:lnTo>
                  <a:pt x="1700" y="44"/>
                </a:lnTo>
                <a:lnTo>
                  <a:pt x="1700" y="45"/>
                </a:lnTo>
                <a:lnTo>
                  <a:pt x="1701" y="45"/>
                </a:lnTo>
                <a:lnTo>
                  <a:pt x="1701" y="46"/>
                </a:lnTo>
                <a:lnTo>
                  <a:pt x="1701" y="46"/>
                </a:lnTo>
                <a:lnTo>
                  <a:pt x="1703" y="46"/>
                </a:lnTo>
                <a:lnTo>
                  <a:pt x="1703" y="46"/>
                </a:lnTo>
                <a:lnTo>
                  <a:pt x="1704" y="46"/>
                </a:lnTo>
                <a:lnTo>
                  <a:pt x="1704" y="46"/>
                </a:lnTo>
                <a:lnTo>
                  <a:pt x="1705" y="46"/>
                </a:lnTo>
                <a:lnTo>
                  <a:pt x="1705" y="45"/>
                </a:lnTo>
                <a:lnTo>
                  <a:pt x="1705" y="45"/>
                </a:lnTo>
                <a:lnTo>
                  <a:pt x="1706" y="45"/>
                </a:lnTo>
                <a:lnTo>
                  <a:pt x="1706" y="45"/>
                </a:lnTo>
                <a:lnTo>
                  <a:pt x="1707" y="46"/>
                </a:lnTo>
                <a:lnTo>
                  <a:pt x="1707" y="47"/>
                </a:lnTo>
                <a:lnTo>
                  <a:pt x="1707" y="47"/>
                </a:lnTo>
                <a:lnTo>
                  <a:pt x="1708" y="47"/>
                </a:lnTo>
                <a:lnTo>
                  <a:pt x="1708" y="46"/>
                </a:lnTo>
                <a:lnTo>
                  <a:pt x="1709" y="46"/>
                </a:lnTo>
                <a:lnTo>
                  <a:pt x="1709" y="46"/>
                </a:lnTo>
                <a:lnTo>
                  <a:pt x="1709" y="46"/>
                </a:lnTo>
                <a:lnTo>
                  <a:pt x="1710" y="46"/>
                </a:lnTo>
                <a:lnTo>
                  <a:pt x="1710" y="46"/>
                </a:lnTo>
                <a:lnTo>
                  <a:pt x="1712" y="46"/>
                </a:lnTo>
                <a:lnTo>
                  <a:pt x="1712" y="46"/>
                </a:lnTo>
                <a:lnTo>
                  <a:pt x="1712" y="45"/>
                </a:lnTo>
                <a:lnTo>
                  <a:pt x="1713" y="44"/>
                </a:lnTo>
                <a:lnTo>
                  <a:pt x="1713" y="44"/>
                </a:lnTo>
                <a:lnTo>
                  <a:pt x="1714" y="42"/>
                </a:lnTo>
                <a:lnTo>
                  <a:pt x="1714" y="42"/>
                </a:lnTo>
                <a:lnTo>
                  <a:pt x="1714" y="40"/>
                </a:lnTo>
                <a:lnTo>
                  <a:pt x="1715" y="40"/>
                </a:lnTo>
                <a:lnTo>
                  <a:pt x="1715" y="42"/>
                </a:lnTo>
                <a:lnTo>
                  <a:pt x="1716" y="43"/>
                </a:lnTo>
                <a:lnTo>
                  <a:pt x="1716" y="44"/>
                </a:lnTo>
                <a:lnTo>
                  <a:pt x="1716" y="44"/>
                </a:lnTo>
                <a:lnTo>
                  <a:pt x="1717" y="46"/>
                </a:lnTo>
                <a:lnTo>
                  <a:pt x="1717" y="46"/>
                </a:lnTo>
                <a:lnTo>
                  <a:pt x="1718" y="46"/>
                </a:lnTo>
                <a:lnTo>
                  <a:pt x="1718" y="46"/>
                </a:lnTo>
                <a:lnTo>
                  <a:pt x="1719" y="46"/>
                </a:lnTo>
                <a:lnTo>
                  <a:pt x="1719" y="46"/>
                </a:lnTo>
                <a:lnTo>
                  <a:pt x="1719" y="46"/>
                </a:lnTo>
                <a:lnTo>
                  <a:pt x="1721" y="47"/>
                </a:lnTo>
                <a:lnTo>
                  <a:pt x="1721" y="47"/>
                </a:lnTo>
                <a:lnTo>
                  <a:pt x="1722" y="45"/>
                </a:lnTo>
                <a:lnTo>
                  <a:pt x="1722" y="45"/>
                </a:lnTo>
                <a:lnTo>
                  <a:pt x="1722" y="44"/>
                </a:lnTo>
                <a:lnTo>
                  <a:pt x="1723" y="44"/>
                </a:lnTo>
                <a:lnTo>
                  <a:pt x="1723" y="44"/>
                </a:lnTo>
                <a:lnTo>
                  <a:pt x="1724" y="43"/>
                </a:lnTo>
                <a:lnTo>
                  <a:pt x="1724" y="43"/>
                </a:lnTo>
                <a:lnTo>
                  <a:pt x="1724" y="44"/>
                </a:lnTo>
                <a:lnTo>
                  <a:pt x="1725" y="42"/>
                </a:lnTo>
                <a:lnTo>
                  <a:pt x="1725" y="43"/>
                </a:lnTo>
                <a:lnTo>
                  <a:pt x="1726" y="43"/>
                </a:lnTo>
                <a:lnTo>
                  <a:pt x="1726" y="44"/>
                </a:lnTo>
                <a:lnTo>
                  <a:pt x="1726" y="44"/>
                </a:lnTo>
                <a:lnTo>
                  <a:pt x="1727" y="44"/>
                </a:lnTo>
                <a:lnTo>
                  <a:pt x="1727" y="44"/>
                </a:lnTo>
                <a:lnTo>
                  <a:pt x="1728" y="44"/>
                </a:lnTo>
                <a:lnTo>
                  <a:pt x="1728" y="44"/>
                </a:lnTo>
                <a:lnTo>
                  <a:pt x="1728" y="45"/>
                </a:lnTo>
                <a:lnTo>
                  <a:pt x="1729" y="44"/>
                </a:lnTo>
                <a:lnTo>
                  <a:pt x="1729" y="44"/>
                </a:lnTo>
                <a:lnTo>
                  <a:pt x="1731" y="45"/>
                </a:lnTo>
                <a:lnTo>
                  <a:pt x="1731" y="46"/>
                </a:lnTo>
                <a:lnTo>
                  <a:pt x="1732" y="46"/>
                </a:lnTo>
                <a:lnTo>
                  <a:pt x="1732" y="46"/>
                </a:lnTo>
                <a:lnTo>
                  <a:pt x="1732" y="46"/>
                </a:lnTo>
                <a:lnTo>
                  <a:pt x="1733" y="45"/>
                </a:lnTo>
                <a:lnTo>
                  <a:pt x="1733" y="45"/>
                </a:lnTo>
                <a:lnTo>
                  <a:pt x="1734" y="44"/>
                </a:lnTo>
                <a:lnTo>
                  <a:pt x="1734" y="45"/>
                </a:lnTo>
                <a:lnTo>
                  <a:pt x="1734" y="45"/>
                </a:lnTo>
                <a:lnTo>
                  <a:pt x="1735" y="45"/>
                </a:lnTo>
                <a:lnTo>
                  <a:pt x="1735" y="46"/>
                </a:lnTo>
                <a:lnTo>
                  <a:pt x="1736" y="46"/>
                </a:lnTo>
                <a:lnTo>
                  <a:pt x="1736" y="46"/>
                </a:lnTo>
                <a:lnTo>
                  <a:pt x="1736" y="46"/>
                </a:lnTo>
                <a:lnTo>
                  <a:pt x="1737" y="46"/>
                </a:lnTo>
                <a:lnTo>
                  <a:pt x="1737" y="47"/>
                </a:lnTo>
                <a:lnTo>
                  <a:pt x="1738" y="47"/>
                </a:lnTo>
                <a:lnTo>
                  <a:pt x="1738" y="46"/>
                </a:lnTo>
                <a:lnTo>
                  <a:pt x="1738" y="46"/>
                </a:lnTo>
                <a:lnTo>
                  <a:pt x="1740" y="47"/>
                </a:lnTo>
                <a:lnTo>
                  <a:pt x="1740" y="47"/>
                </a:lnTo>
                <a:lnTo>
                  <a:pt x="1741" y="46"/>
                </a:lnTo>
                <a:lnTo>
                  <a:pt x="1741" y="46"/>
                </a:lnTo>
                <a:lnTo>
                  <a:pt x="1741" y="46"/>
                </a:lnTo>
                <a:lnTo>
                  <a:pt x="1742" y="45"/>
                </a:lnTo>
                <a:lnTo>
                  <a:pt x="1742" y="45"/>
                </a:lnTo>
                <a:lnTo>
                  <a:pt x="1743" y="45"/>
                </a:lnTo>
                <a:lnTo>
                  <a:pt x="1743" y="45"/>
                </a:lnTo>
                <a:lnTo>
                  <a:pt x="1743" y="43"/>
                </a:lnTo>
                <a:lnTo>
                  <a:pt x="1744" y="44"/>
                </a:lnTo>
                <a:lnTo>
                  <a:pt x="1744" y="45"/>
                </a:lnTo>
                <a:lnTo>
                  <a:pt x="1745" y="44"/>
                </a:lnTo>
                <a:lnTo>
                  <a:pt x="1745" y="44"/>
                </a:lnTo>
                <a:lnTo>
                  <a:pt x="1746" y="44"/>
                </a:lnTo>
                <a:lnTo>
                  <a:pt x="1746" y="43"/>
                </a:lnTo>
                <a:lnTo>
                  <a:pt x="1746" y="44"/>
                </a:lnTo>
                <a:lnTo>
                  <a:pt x="1747" y="44"/>
                </a:lnTo>
                <a:lnTo>
                  <a:pt x="1747" y="43"/>
                </a:lnTo>
                <a:lnTo>
                  <a:pt x="1749" y="43"/>
                </a:lnTo>
                <a:lnTo>
                  <a:pt x="1749" y="44"/>
                </a:lnTo>
                <a:lnTo>
                  <a:pt x="1749" y="44"/>
                </a:lnTo>
                <a:lnTo>
                  <a:pt x="1750" y="46"/>
                </a:lnTo>
                <a:lnTo>
                  <a:pt x="1750" y="45"/>
                </a:lnTo>
                <a:lnTo>
                  <a:pt x="1751" y="45"/>
                </a:lnTo>
                <a:lnTo>
                  <a:pt x="1751" y="44"/>
                </a:lnTo>
                <a:lnTo>
                  <a:pt x="1751" y="45"/>
                </a:lnTo>
                <a:lnTo>
                  <a:pt x="1752" y="43"/>
                </a:lnTo>
                <a:lnTo>
                  <a:pt x="1752" y="43"/>
                </a:lnTo>
                <a:lnTo>
                  <a:pt x="1753" y="43"/>
                </a:lnTo>
                <a:lnTo>
                  <a:pt x="1753" y="44"/>
                </a:lnTo>
                <a:lnTo>
                  <a:pt x="1753" y="43"/>
                </a:lnTo>
                <a:lnTo>
                  <a:pt x="1754" y="44"/>
                </a:lnTo>
                <a:lnTo>
                  <a:pt x="1754" y="44"/>
                </a:lnTo>
                <a:lnTo>
                  <a:pt x="1755" y="44"/>
                </a:lnTo>
                <a:lnTo>
                  <a:pt x="1755" y="45"/>
                </a:lnTo>
                <a:lnTo>
                  <a:pt x="1755" y="45"/>
                </a:lnTo>
                <a:lnTo>
                  <a:pt x="1756" y="45"/>
                </a:lnTo>
                <a:lnTo>
                  <a:pt x="1756" y="46"/>
                </a:lnTo>
                <a:lnTo>
                  <a:pt x="1758" y="45"/>
                </a:lnTo>
                <a:lnTo>
                  <a:pt x="1758" y="46"/>
                </a:lnTo>
                <a:lnTo>
                  <a:pt x="1758" y="46"/>
                </a:lnTo>
                <a:lnTo>
                  <a:pt x="1759" y="46"/>
                </a:lnTo>
                <a:lnTo>
                  <a:pt x="1759" y="46"/>
                </a:lnTo>
                <a:lnTo>
                  <a:pt x="1760" y="46"/>
                </a:lnTo>
                <a:lnTo>
                  <a:pt x="1760" y="46"/>
                </a:lnTo>
                <a:lnTo>
                  <a:pt x="1761" y="47"/>
                </a:lnTo>
                <a:lnTo>
                  <a:pt x="1761" y="47"/>
                </a:lnTo>
                <a:lnTo>
                  <a:pt x="1761" y="47"/>
                </a:lnTo>
                <a:lnTo>
                  <a:pt x="1762" y="47"/>
                </a:lnTo>
                <a:lnTo>
                  <a:pt x="1762" y="46"/>
                </a:lnTo>
                <a:lnTo>
                  <a:pt x="1763" y="45"/>
                </a:lnTo>
                <a:lnTo>
                  <a:pt x="1763" y="44"/>
                </a:lnTo>
                <a:lnTo>
                  <a:pt x="1763" y="44"/>
                </a:lnTo>
                <a:lnTo>
                  <a:pt x="1764" y="43"/>
                </a:lnTo>
                <a:lnTo>
                  <a:pt x="1764" y="43"/>
                </a:lnTo>
                <a:lnTo>
                  <a:pt x="1765" y="43"/>
                </a:lnTo>
                <a:lnTo>
                  <a:pt x="1765" y="43"/>
                </a:lnTo>
                <a:lnTo>
                  <a:pt x="1765" y="44"/>
                </a:lnTo>
                <a:lnTo>
                  <a:pt x="1767" y="44"/>
                </a:lnTo>
                <a:lnTo>
                  <a:pt x="1767" y="43"/>
                </a:lnTo>
                <a:lnTo>
                  <a:pt x="1768" y="43"/>
                </a:lnTo>
                <a:lnTo>
                  <a:pt x="1768" y="44"/>
                </a:lnTo>
                <a:lnTo>
                  <a:pt x="1768" y="44"/>
                </a:lnTo>
                <a:lnTo>
                  <a:pt x="1769" y="44"/>
                </a:lnTo>
                <a:lnTo>
                  <a:pt x="1769" y="46"/>
                </a:lnTo>
                <a:lnTo>
                  <a:pt x="1770" y="47"/>
                </a:lnTo>
                <a:lnTo>
                  <a:pt x="1770" y="47"/>
                </a:lnTo>
                <a:lnTo>
                  <a:pt x="1770" y="48"/>
                </a:lnTo>
                <a:lnTo>
                  <a:pt x="1771" y="49"/>
                </a:lnTo>
                <a:lnTo>
                  <a:pt x="1771" y="49"/>
                </a:lnTo>
                <a:lnTo>
                  <a:pt x="1772" y="49"/>
                </a:lnTo>
                <a:lnTo>
                  <a:pt x="1772" y="49"/>
                </a:lnTo>
                <a:lnTo>
                  <a:pt x="1772" y="49"/>
                </a:lnTo>
                <a:lnTo>
                  <a:pt x="1773" y="48"/>
                </a:lnTo>
                <a:lnTo>
                  <a:pt x="1773" y="48"/>
                </a:lnTo>
                <a:lnTo>
                  <a:pt x="1774" y="47"/>
                </a:lnTo>
                <a:lnTo>
                  <a:pt x="1774" y="47"/>
                </a:lnTo>
                <a:lnTo>
                  <a:pt x="1776" y="46"/>
                </a:lnTo>
                <a:lnTo>
                  <a:pt x="1776" y="46"/>
                </a:lnTo>
                <a:lnTo>
                  <a:pt x="1776" y="44"/>
                </a:lnTo>
                <a:lnTo>
                  <a:pt x="1777" y="42"/>
                </a:lnTo>
                <a:lnTo>
                  <a:pt x="1777" y="40"/>
                </a:lnTo>
                <a:lnTo>
                  <a:pt x="1778" y="40"/>
                </a:lnTo>
                <a:lnTo>
                  <a:pt x="1778" y="40"/>
                </a:lnTo>
                <a:lnTo>
                  <a:pt x="1778" y="40"/>
                </a:lnTo>
                <a:lnTo>
                  <a:pt x="1779" y="42"/>
                </a:lnTo>
                <a:lnTo>
                  <a:pt x="1779" y="42"/>
                </a:lnTo>
                <a:lnTo>
                  <a:pt x="1780" y="43"/>
                </a:lnTo>
                <a:lnTo>
                  <a:pt x="1780" y="44"/>
                </a:lnTo>
                <a:lnTo>
                  <a:pt x="1780" y="45"/>
                </a:lnTo>
                <a:lnTo>
                  <a:pt x="1781" y="46"/>
                </a:lnTo>
                <a:lnTo>
                  <a:pt x="1781" y="45"/>
                </a:lnTo>
                <a:lnTo>
                  <a:pt x="1782" y="45"/>
                </a:lnTo>
                <a:lnTo>
                  <a:pt x="1782" y="43"/>
                </a:lnTo>
                <a:lnTo>
                  <a:pt x="1782" y="40"/>
                </a:lnTo>
                <a:lnTo>
                  <a:pt x="1783" y="40"/>
                </a:lnTo>
                <a:lnTo>
                  <a:pt x="1783" y="39"/>
                </a:lnTo>
                <a:lnTo>
                  <a:pt x="1785" y="39"/>
                </a:lnTo>
                <a:lnTo>
                  <a:pt x="1785" y="39"/>
                </a:lnTo>
                <a:lnTo>
                  <a:pt x="1785" y="38"/>
                </a:lnTo>
                <a:lnTo>
                  <a:pt x="1786" y="38"/>
                </a:lnTo>
                <a:lnTo>
                  <a:pt x="1786" y="39"/>
                </a:lnTo>
                <a:lnTo>
                  <a:pt x="1787" y="38"/>
                </a:lnTo>
                <a:lnTo>
                  <a:pt x="1787" y="37"/>
                </a:lnTo>
                <a:lnTo>
                  <a:pt x="1788" y="37"/>
                </a:lnTo>
                <a:lnTo>
                  <a:pt x="1788" y="36"/>
                </a:lnTo>
                <a:lnTo>
                  <a:pt x="1788" y="34"/>
                </a:lnTo>
                <a:lnTo>
                  <a:pt x="1789" y="33"/>
                </a:lnTo>
                <a:lnTo>
                  <a:pt x="1789" y="33"/>
                </a:lnTo>
                <a:lnTo>
                  <a:pt x="1790" y="33"/>
                </a:lnTo>
                <a:lnTo>
                  <a:pt x="1790" y="33"/>
                </a:lnTo>
                <a:lnTo>
                  <a:pt x="1790" y="34"/>
                </a:lnTo>
                <a:lnTo>
                  <a:pt x="1791" y="34"/>
                </a:lnTo>
                <a:lnTo>
                  <a:pt x="1791" y="35"/>
                </a:lnTo>
                <a:lnTo>
                  <a:pt x="1792" y="36"/>
                </a:lnTo>
                <a:lnTo>
                  <a:pt x="1792" y="35"/>
                </a:lnTo>
                <a:lnTo>
                  <a:pt x="1792" y="36"/>
                </a:lnTo>
                <a:lnTo>
                  <a:pt x="1794" y="36"/>
                </a:lnTo>
                <a:lnTo>
                  <a:pt x="1794" y="37"/>
                </a:lnTo>
                <a:lnTo>
                  <a:pt x="1795" y="37"/>
                </a:lnTo>
                <a:lnTo>
                  <a:pt x="1795" y="38"/>
                </a:lnTo>
                <a:lnTo>
                  <a:pt x="1795" y="38"/>
                </a:lnTo>
                <a:lnTo>
                  <a:pt x="1796" y="38"/>
                </a:lnTo>
                <a:lnTo>
                  <a:pt x="1796" y="38"/>
                </a:lnTo>
                <a:lnTo>
                  <a:pt x="1797" y="38"/>
                </a:lnTo>
                <a:lnTo>
                  <a:pt x="1797" y="39"/>
                </a:lnTo>
                <a:lnTo>
                  <a:pt x="1797" y="39"/>
                </a:lnTo>
                <a:lnTo>
                  <a:pt x="1798" y="39"/>
                </a:lnTo>
                <a:lnTo>
                  <a:pt x="1798" y="39"/>
                </a:lnTo>
                <a:lnTo>
                  <a:pt x="1799" y="39"/>
                </a:lnTo>
                <a:lnTo>
                  <a:pt x="1799" y="38"/>
                </a:lnTo>
                <a:lnTo>
                  <a:pt x="1799" y="39"/>
                </a:lnTo>
                <a:lnTo>
                  <a:pt x="1800" y="39"/>
                </a:lnTo>
                <a:lnTo>
                  <a:pt x="1800" y="39"/>
                </a:lnTo>
                <a:lnTo>
                  <a:pt x="1801" y="38"/>
                </a:lnTo>
                <a:lnTo>
                  <a:pt x="1801" y="37"/>
                </a:lnTo>
                <a:lnTo>
                  <a:pt x="1803" y="37"/>
                </a:lnTo>
                <a:lnTo>
                  <a:pt x="1803" y="38"/>
                </a:lnTo>
                <a:lnTo>
                  <a:pt x="1803" y="37"/>
                </a:lnTo>
                <a:lnTo>
                  <a:pt x="1804" y="37"/>
                </a:lnTo>
                <a:lnTo>
                  <a:pt x="1804" y="37"/>
                </a:lnTo>
                <a:lnTo>
                  <a:pt x="1805" y="36"/>
                </a:lnTo>
                <a:lnTo>
                  <a:pt x="1805" y="35"/>
                </a:lnTo>
                <a:lnTo>
                  <a:pt x="1805" y="36"/>
                </a:lnTo>
                <a:lnTo>
                  <a:pt x="1806" y="35"/>
                </a:lnTo>
                <a:lnTo>
                  <a:pt x="1806" y="35"/>
                </a:lnTo>
                <a:lnTo>
                  <a:pt x="1807" y="36"/>
                </a:lnTo>
                <a:lnTo>
                  <a:pt x="1807" y="34"/>
                </a:lnTo>
                <a:lnTo>
                  <a:pt x="1807" y="36"/>
                </a:lnTo>
                <a:lnTo>
                  <a:pt x="1808" y="35"/>
                </a:lnTo>
                <a:lnTo>
                  <a:pt x="1808" y="35"/>
                </a:lnTo>
                <a:lnTo>
                  <a:pt x="1809" y="36"/>
                </a:lnTo>
                <a:lnTo>
                  <a:pt x="1809" y="37"/>
                </a:lnTo>
                <a:lnTo>
                  <a:pt x="1809" y="37"/>
                </a:lnTo>
                <a:lnTo>
                  <a:pt x="1810" y="37"/>
                </a:lnTo>
                <a:lnTo>
                  <a:pt x="1810" y="38"/>
                </a:lnTo>
                <a:lnTo>
                  <a:pt x="1812" y="39"/>
                </a:lnTo>
                <a:lnTo>
                  <a:pt x="1812" y="37"/>
                </a:lnTo>
                <a:lnTo>
                  <a:pt x="1812" y="37"/>
                </a:lnTo>
                <a:lnTo>
                  <a:pt x="1813" y="37"/>
                </a:lnTo>
                <a:lnTo>
                  <a:pt x="1813" y="39"/>
                </a:lnTo>
                <a:lnTo>
                  <a:pt x="1814" y="39"/>
                </a:lnTo>
                <a:lnTo>
                  <a:pt x="1814" y="40"/>
                </a:lnTo>
                <a:lnTo>
                  <a:pt x="1814" y="40"/>
                </a:lnTo>
                <a:lnTo>
                  <a:pt x="1815" y="40"/>
                </a:lnTo>
                <a:lnTo>
                  <a:pt x="1815" y="40"/>
                </a:lnTo>
                <a:lnTo>
                  <a:pt x="1816" y="40"/>
                </a:lnTo>
                <a:lnTo>
                  <a:pt x="1816" y="40"/>
                </a:lnTo>
                <a:lnTo>
                  <a:pt x="1817" y="42"/>
                </a:lnTo>
                <a:lnTo>
                  <a:pt x="1817" y="42"/>
                </a:lnTo>
                <a:lnTo>
                  <a:pt x="1817" y="40"/>
                </a:lnTo>
                <a:lnTo>
                  <a:pt x="1818" y="42"/>
                </a:lnTo>
                <a:lnTo>
                  <a:pt x="1818" y="40"/>
                </a:lnTo>
                <a:lnTo>
                  <a:pt x="1819" y="42"/>
                </a:lnTo>
                <a:lnTo>
                  <a:pt x="1819" y="42"/>
                </a:lnTo>
                <a:lnTo>
                  <a:pt x="1819" y="42"/>
                </a:lnTo>
                <a:lnTo>
                  <a:pt x="1821" y="42"/>
                </a:lnTo>
                <a:lnTo>
                  <a:pt x="1821" y="42"/>
                </a:lnTo>
                <a:lnTo>
                  <a:pt x="1822" y="40"/>
                </a:lnTo>
                <a:lnTo>
                  <a:pt x="1822" y="42"/>
                </a:lnTo>
                <a:lnTo>
                  <a:pt x="1822" y="40"/>
                </a:lnTo>
                <a:lnTo>
                  <a:pt x="1823" y="40"/>
                </a:lnTo>
                <a:lnTo>
                  <a:pt x="1823" y="40"/>
                </a:lnTo>
                <a:lnTo>
                  <a:pt x="1824" y="40"/>
                </a:lnTo>
                <a:lnTo>
                  <a:pt x="1824" y="42"/>
                </a:lnTo>
                <a:lnTo>
                  <a:pt x="1824" y="40"/>
                </a:lnTo>
                <a:lnTo>
                  <a:pt x="1825" y="40"/>
                </a:lnTo>
                <a:lnTo>
                  <a:pt x="1825" y="40"/>
                </a:lnTo>
                <a:lnTo>
                  <a:pt x="1826" y="40"/>
                </a:lnTo>
                <a:lnTo>
                  <a:pt x="1826" y="42"/>
                </a:lnTo>
                <a:lnTo>
                  <a:pt x="1826" y="42"/>
                </a:lnTo>
                <a:lnTo>
                  <a:pt x="1827" y="43"/>
                </a:lnTo>
                <a:lnTo>
                  <a:pt x="1827" y="43"/>
                </a:lnTo>
                <a:lnTo>
                  <a:pt x="1828" y="43"/>
                </a:lnTo>
                <a:lnTo>
                  <a:pt x="1828" y="43"/>
                </a:lnTo>
                <a:lnTo>
                  <a:pt x="1828" y="43"/>
                </a:lnTo>
                <a:lnTo>
                  <a:pt x="1830" y="43"/>
                </a:lnTo>
                <a:lnTo>
                  <a:pt x="1830" y="43"/>
                </a:lnTo>
                <a:lnTo>
                  <a:pt x="1831" y="42"/>
                </a:lnTo>
                <a:lnTo>
                  <a:pt x="1831" y="42"/>
                </a:lnTo>
                <a:lnTo>
                  <a:pt x="1832" y="40"/>
                </a:lnTo>
                <a:lnTo>
                  <a:pt x="1832" y="42"/>
                </a:lnTo>
                <a:lnTo>
                  <a:pt x="1832" y="40"/>
                </a:lnTo>
                <a:lnTo>
                  <a:pt x="1833" y="42"/>
                </a:lnTo>
                <a:lnTo>
                  <a:pt x="1833" y="40"/>
                </a:lnTo>
                <a:lnTo>
                  <a:pt x="1834" y="43"/>
                </a:lnTo>
                <a:lnTo>
                  <a:pt x="1834" y="43"/>
                </a:lnTo>
                <a:lnTo>
                  <a:pt x="1834" y="42"/>
                </a:lnTo>
                <a:lnTo>
                  <a:pt x="1835" y="42"/>
                </a:lnTo>
                <a:lnTo>
                  <a:pt x="1835" y="42"/>
                </a:lnTo>
                <a:lnTo>
                  <a:pt x="1836" y="39"/>
                </a:lnTo>
                <a:lnTo>
                  <a:pt x="1836" y="39"/>
                </a:lnTo>
                <a:lnTo>
                  <a:pt x="1836" y="39"/>
                </a:lnTo>
                <a:lnTo>
                  <a:pt x="1837" y="39"/>
                </a:lnTo>
                <a:lnTo>
                  <a:pt x="1837" y="38"/>
                </a:lnTo>
                <a:lnTo>
                  <a:pt x="1839" y="37"/>
                </a:lnTo>
                <a:lnTo>
                  <a:pt x="1839" y="37"/>
                </a:lnTo>
                <a:lnTo>
                  <a:pt x="1839" y="36"/>
                </a:lnTo>
                <a:lnTo>
                  <a:pt x="1840" y="35"/>
                </a:lnTo>
                <a:lnTo>
                  <a:pt x="1840" y="36"/>
                </a:lnTo>
                <a:lnTo>
                  <a:pt x="1841" y="37"/>
                </a:lnTo>
                <a:lnTo>
                  <a:pt x="1841" y="38"/>
                </a:lnTo>
                <a:lnTo>
                  <a:pt x="1841" y="38"/>
                </a:lnTo>
                <a:lnTo>
                  <a:pt x="1842" y="37"/>
                </a:lnTo>
                <a:lnTo>
                  <a:pt x="1842" y="38"/>
                </a:lnTo>
                <a:lnTo>
                  <a:pt x="1843" y="37"/>
                </a:lnTo>
                <a:lnTo>
                  <a:pt x="1843" y="38"/>
                </a:lnTo>
                <a:lnTo>
                  <a:pt x="1843" y="37"/>
                </a:lnTo>
                <a:lnTo>
                  <a:pt x="1844" y="36"/>
                </a:lnTo>
                <a:lnTo>
                  <a:pt x="1844" y="36"/>
                </a:lnTo>
                <a:lnTo>
                  <a:pt x="1845" y="35"/>
                </a:lnTo>
                <a:lnTo>
                  <a:pt x="1845" y="34"/>
                </a:lnTo>
                <a:lnTo>
                  <a:pt x="1846" y="35"/>
                </a:lnTo>
                <a:lnTo>
                  <a:pt x="1846" y="34"/>
                </a:lnTo>
                <a:lnTo>
                  <a:pt x="1846" y="34"/>
                </a:lnTo>
                <a:lnTo>
                  <a:pt x="1848" y="36"/>
                </a:lnTo>
                <a:lnTo>
                  <a:pt x="1848" y="36"/>
                </a:lnTo>
                <a:lnTo>
                  <a:pt x="1849" y="37"/>
                </a:lnTo>
                <a:lnTo>
                  <a:pt x="1849" y="38"/>
                </a:lnTo>
                <a:lnTo>
                  <a:pt x="1849" y="38"/>
                </a:lnTo>
                <a:lnTo>
                  <a:pt x="1850" y="39"/>
                </a:lnTo>
                <a:lnTo>
                  <a:pt x="1850" y="39"/>
                </a:lnTo>
                <a:lnTo>
                  <a:pt x="1851" y="42"/>
                </a:lnTo>
                <a:lnTo>
                  <a:pt x="1851" y="42"/>
                </a:lnTo>
                <a:lnTo>
                  <a:pt x="1851" y="42"/>
                </a:lnTo>
                <a:lnTo>
                  <a:pt x="1852" y="42"/>
                </a:lnTo>
                <a:lnTo>
                  <a:pt x="1852" y="42"/>
                </a:lnTo>
                <a:lnTo>
                  <a:pt x="1853" y="42"/>
                </a:lnTo>
                <a:lnTo>
                  <a:pt x="1853" y="42"/>
                </a:lnTo>
                <a:lnTo>
                  <a:pt x="1853" y="43"/>
                </a:lnTo>
                <a:lnTo>
                  <a:pt x="1854" y="43"/>
                </a:lnTo>
                <a:lnTo>
                  <a:pt x="1854" y="43"/>
                </a:lnTo>
                <a:lnTo>
                  <a:pt x="1855" y="42"/>
                </a:lnTo>
                <a:lnTo>
                  <a:pt x="1855" y="40"/>
                </a:lnTo>
                <a:lnTo>
                  <a:pt x="1855" y="38"/>
                </a:lnTo>
                <a:lnTo>
                  <a:pt x="1857" y="39"/>
                </a:lnTo>
                <a:lnTo>
                  <a:pt x="1857" y="38"/>
                </a:lnTo>
                <a:lnTo>
                  <a:pt x="1858" y="38"/>
                </a:lnTo>
                <a:lnTo>
                  <a:pt x="1858" y="38"/>
                </a:lnTo>
                <a:lnTo>
                  <a:pt x="1859" y="40"/>
                </a:lnTo>
                <a:lnTo>
                  <a:pt x="1859" y="39"/>
                </a:lnTo>
                <a:lnTo>
                  <a:pt x="1859" y="39"/>
                </a:lnTo>
                <a:lnTo>
                  <a:pt x="1860" y="38"/>
                </a:lnTo>
                <a:lnTo>
                  <a:pt x="1860" y="39"/>
                </a:lnTo>
                <a:lnTo>
                  <a:pt x="1861" y="39"/>
                </a:lnTo>
                <a:lnTo>
                  <a:pt x="1861" y="38"/>
                </a:lnTo>
                <a:lnTo>
                  <a:pt x="1861" y="38"/>
                </a:lnTo>
                <a:lnTo>
                  <a:pt x="1862" y="38"/>
                </a:lnTo>
                <a:lnTo>
                  <a:pt x="1862" y="38"/>
                </a:lnTo>
                <a:lnTo>
                  <a:pt x="1863" y="38"/>
                </a:lnTo>
                <a:lnTo>
                  <a:pt x="1863" y="39"/>
                </a:lnTo>
                <a:lnTo>
                  <a:pt x="1863" y="38"/>
                </a:lnTo>
                <a:lnTo>
                  <a:pt x="1864" y="37"/>
                </a:lnTo>
                <a:lnTo>
                  <a:pt x="1864" y="38"/>
                </a:lnTo>
                <a:lnTo>
                  <a:pt x="1866" y="37"/>
                </a:lnTo>
                <a:lnTo>
                  <a:pt x="1866" y="37"/>
                </a:lnTo>
                <a:lnTo>
                  <a:pt x="1866" y="36"/>
                </a:lnTo>
                <a:lnTo>
                  <a:pt x="1867" y="37"/>
                </a:lnTo>
                <a:lnTo>
                  <a:pt x="1867" y="37"/>
                </a:lnTo>
                <a:lnTo>
                  <a:pt x="1868" y="37"/>
                </a:lnTo>
                <a:lnTo>
                  <a:pt x="1868" y="38"/>
                </a:lnTo>
                <a:lnTo>
                  <a:pt x="1868" y="37"/>
                </a:lnTo>
                <a:lnTo>
                  <a:pt x="1869" y="37"/>
                </a:lnTo>
                <a:lnTo>
                  <a:pt x="1869" y="38"/>
                </a:lnTo>
                <a:lnTo>
                  <a:pt x="1870" y="37"/>
                </a:lnTo>
                <a:lnTo>
                  <a:pt x="1870" y="38"/>
                </a:lnTo>
                <a:lnTo>
                  <a:pt x="1870" y="38"/>
                </a:lnTo>
                <a:lnTo>
                  <a:pt x="1871" y="38"/>
                </a:lnTo>
                <a:lnTo>
                  <a:pt x="1871" y="38"/>
                </a:lnTo>
                <a:lnTo>
                  <a:pt x="1872" y="38"/>
                </a:lnTo>
                <a:lnTo>
                  <a:pt x="1872" y="39"/>
                </a:lnTo>
                <a:lnTo>
                  <a:pt x="1873" y="40"/>
                </a:lnTo>
                <a:lnTo>
                  <a:pt x="1873" y="40"/>
                </a:lnTo>
                <a:lnTo>
                  <a:pt x="1873" y="39"/>
                </a:lnTo>
                <a:lnTo>
                  <a:pt x="1875" y="38"/>
                </a:lnTo>
                <a:lnTo>
                  <a:pt x="1875" y="38"/>
                </a:lnTo>
                <a:lnTo>
                  <a:pt x="1876" y="37"/>
                </a:lnTo>
                <a:lnTo>
                  <a:pt x="1876" y="37"/>
                </a:lnTo>
                <a:lnTo>
                  <a:pt x="1876" y="37"/>
                </a:lnTo>
                <a:lnTo>
                  <a:pt x="1877" y="37"/>
                </a:lnTo>
                <a:lnTo>
                  <a:pt x="1877" y="36"/>
                </a:lnTo>
                <a:lnTo>
                  <a:pt x="1878" y="36"/>
                </a:lnTo>
                <a:lnTo>
                  <a:pt x="1878" y="36"/>
                </a:lnTo>
                <a:lnTo>
                  <a:pt x="1878" y="36"/>
                </a:lnTo>
                <a:lnTo>
                  <a:pt x="1879" y="35"/>
                </a:lnTo>
                <a:lnTo>
                  <a:pt x="1879" y="36"/>
                </a:lnTo>
                <a:lnTo>
                  <a:pt x="1880" y="36"/>
                </a:lnTo>
                <a:lnTo>
                  <a:pt x="1880" y="37"/>
                </a:lnTo>
                <a:lnTo>
                  <a:pt x="1880" y="36"/>
                </a:lnTo>
                <a:lnTo>
                  <a:pt x="1881" y="36"/>
                </a:lnTo>
                <a:lnTo>
                  <a:pt x="1881" y="36"/>
                </a:lnTo>
                <a:lnTo>
                  <a:pt x="1882" y="36"/>
                </a:lnTo>
                <a:lnTo>
                  <a:pt x="1882" y="35"/>
                </a:lnTo>
                <a:lnTo>
                  <a:pt x="1882" y="35"/>
                </a:lnTo>
                <a:lnTo>
                  <a:pt x="1884" y="34"/>
                </a:lnTo>
                <a:lnTo>
                  <a:pt x="1884" y="35"/>
                </a:lnTo>
                <a:lnTo>
                  <a:pt x="1885" y="35"/>
                </a:lnTo>
                <a:lnTo>
                  <a:pt x="1885" y="35"/>
                </a:lnTo>
                <a:lnTo>
                  <a:pt x="1885" y="34"/>
                </a:lnTo>
                <a:lnTo>
                  <a:pt x="1886" y="33"/>
                </a:lnTo>
                <a:lnTo>
                  <a:pt x="1886" y="34"/>
                </a:lnTo>
                <a:lnTo>
                  <a:pt x="1887" y="34"/>
                </a:lnTo>
                <a:lnTo>
                  <a:pt x="1887" y="35"/>
                </a:lnTo>
                <a:lnTo>
                  <a:pt x="1888" y="34"/>
                </a:lnTo>
                <a:lnTo>
                  <a:pt x="1888" y="34"/>
                </a:lnTo>
                <a:lnTo>
                  <a:pt x="1888" y="34"/>
                </a:lnTo>
                <a:lnTo>
                  <a:pt x="1889" y="34"/>
                </a:lnTo>
                <a:lnTo>
                  <a:pt x="1889" y="34"/>
                </a:lnTo>
                <a:lnTo>
                  <a:pt x="1890" y="35"/>
                </a:lnTo>
                <a:lnTo>
                  <a:pt x="1890" y="35"/>
                </a:lnTo>
                <a:lnTo>
                  <a:pt x="1890" y="35"/>
                </a:lnTo>
                <a:lnTo>
                  <a:pt x="1891" y="35"/>
                </a:lnTo>
                <a:lnTo>
                  <a:pt x="1891" y="35"/>
                </a:lnTo>
                <a:lnTo>
                  <a:pt x="1893" y="35"/>
                </a:lnTo>
                <a:lnTo>
                  <a:pt x="1893" y="35"/>
                </a:lnTo>
                <a:lnTo>
                  <a:pt x="1893" y="35"/>
                </a:lnTo>
                <a:lnTo>
                  <a:pt x="1894" y="35"/>
                </a:lnTo>
                <a:lnTo>
                  <a:pt x="1894" y="36"/>
                </a:lnTo>
                <a:lnTo>
                  <a:pt x="1895" y="37"/>
                </a:lnTo>
                <a:lnTo>
                  <a:pt x="1895" y="37"/>
                </a:lnTo>
                <a:lnTo>
                  <a:pt x="1895" y="37"/>
                </a:lnTo>
                <a:lnTo>
                  <a:pt x="1896" y="38"/>
                </a:lnTo>
                <a:lnTo>
                  <a:pt x="1896" y="37"/>
                </a:lnTo>
                <a:lnTo>
                  <a:pt x="1897" y="36"/>
                </a:lnTo>
                <a:lnTo>
                  <a:pt x="1897" y="36"/>
                </a:lnTo>
                <a:lnTo>
                  <a:pt x="1897" y="36"/>
                </a:lnTo>
                <a:lnTo>
                  <a:pt x="1898" y="37"/>
                </a:lnTo>
                <a:lnTo>
                  <a:pt x="1898" y="37"/>
                </a:lnTo>
                <a:lnTo>
                  <a:pt x="1899" y="37"/>
                </a:lnTo>
                <a:lnTo>
                  <a:pt x="1899" y="38"/>
                </a:lnTo>
                <a:lnTo>
                  <a:pt x="1899" y="39"/>
                </a:lnTo>
                <a:lnTo>
                  <a:pt x="1900" y="38"/>
                </a:lnTo>
                <a:lnTo>
                  <a:pt x="1900" y="39"/>
                </a:lnTo>
                <a:lnTo>
                  <a:pt x="1902" y="39"/>
                </a:lnTo>
                <a:lnTo>
                  <a:pt x="1902" y="40"/>
                </a:lnTo>
                <a:lnTo>
                  <a:pt x="1903" y="39"/>
                </a:lnTo>
                <a:lnTo>
                  <a:pt x="1903" y="39"/>
                </a:lnTo>
                <a:lnTo>
                  <a:pt x="1903" y="38"/>
                </a:lnTo>
                <a:lnTo>
                  <a:pt x="1904" y="37"/>
                </a:lnTo>
                <a:lnTo>
                  <a:pt x="1904" y="37"/>
                </a:lnTo>
                <a:lnTo>
                  <a:pt x="1905" y="37"/>
                </a:lnTo>
                <a:lnTo>
                  <a:pt x="1905" y="37"/>
                </a:lnTo>
                <a:lnTo>
                  <a:pt x="1905" y="37"/>
                </a:lnTo>
                <a:lnTo>
                  <a:pt x="1906" y="38"/>
                </a:lnTo>
                <a:lnTo>
                  <a:pt x="1906" y="37"/>
                </a:lnTo>
                <a:lnTo>
                  <a:pt x="1907" y="38"/>
                </a:lnTo>
                <a:lnTo>
                  <a:pt x="1907" y="40"/>
                </a:lnTo>
                <a:lnTo>
                  <a:pt x="1907" y="39"/>
                </a:lnTo>
                <a:lnTo>
                  <a:pt x="1908" y="39"/>
                </a:lnTo>
                <a:lnTo>
                  <a:pt x="1908" y="38"/>
                </a:lnTo>
                <a:lnTo>
                  <a:pt x="1909" y="37"/>
                </a:lnTo>
                <a:lnTo>
                  <a:pt x="1909" y="36"/>
                </a:lnTo>
                <a:lnTo>
                  <a:pt x="1909" y="36"/>
                </a:lnTo>
                <a:lnTo>
                  <a:pt x="1911" y="37"/>
                </a:lnTo>
                <a:lnTo>
                  <a:pt x="1911" y="38"/>
                </a:lnTo>
                <a:lnTo>
                  <a:pt x="1912" y="39"/>
                </a:lnTo>
                <a:lnTo>
                  <a:pt x="1912" y="39"/>
                </a:lnTo>
                <a:lnTo>
                  <a:pt x="1912" y="38"/>
                </a:lnTo>
                <a:lnTo>
                  <a:pt x="1913" y="38"/>
                </a:lnTo>
                <a:lnTo>
                  <a:pt x="1913" y="39"/>
                </a:lnTo>
                <a:lnTo>
                  <a:pt x="1914" y="39"/>
                </a:lnTo>
                <a:lnTo>
                  <a:pt x="1914" y="39"/>
                </a:lnTo>
                <a:lnTo>
                  <a:pt x="1915" y="38"/>
                </a:lnTo>
                <a:lnTo>
                  <a:pt x="1915" y="39"/>
                </a:lnTo>
                <a:lnTo>
                  <a:pt x="1915" y="39"/>
                </a:lnTo>
                <a:lnTo>
                  <a:pt x="1916" y="39"/>
                </a:lnTo>
                <a:lnTo>
                  <a:pt x="1916" y="38"/>
                </a:lnTo>
                <a:lnTo>
                  <a:pt x="1917" y="37"/>
                </a:lnTo>
                <a:lnTo>
                  <a:pt x="1917" y="38"/>
                </a:lnTo>
                <a:lnTo>
                  <a:pt x="1917" y="38"/>
                </a:lnTo>
                <a:lnTo>
                  <a:pt x="1918" y="37"/>
                </a:lnTo>
                <a:lnTo>
                  <a:pt x="1918" y="37"/>
                </a:lnTo>
                <a:lnTo>
                  <a:pt x="1920" y="37"/>
                </a:lnTo>
                <a:lnTo>
                  <a:pt x="1920" y="37"/>
                </a:lnTo>
                <a:lnTo>
                  <a:pt x="1920" y="36"/>
                </a:lnTo>
                <a:lnTo>
                  <a:pt x="1921" y="36"/>
                </a:lnTo>
                <a:lnTo>
                  <a:pt x="1921" y="37"/>
                </a:lnTo>
                <a:lnTo>
                  <a:pt x="1922" y="37"/>
                </a:lnTo>
                <a:lnTo>
                  <a:pt x="1922" y="37"/>
                </a:lnTo>
                <a:lnTo>
                  <a:pt x="1922" y="39"/>
                </a:lnTo>
                <a:lnTo>
                  <a:pt x="1923" y="39"/>
                </a:lnTo>
                <a:lnTo>
                  <a:pt x="1923" y="39"/>
                </a:lnTo>
                <a:lnTo>
                  <a:pt x="1924" y="40"/>
                </a:lnTo>
                <a:lnTo>
                  <a:pt x="1924" y="44"/>
                </a:lnTo>
                <a:lnTo>
                  <a:pt x="1924" y="45"/>
                </a:lnTo>
                <a:lnTo>
                  <a:pt x="1925" y="45"/>
                </a:lnTo>
                <a:lnTo>
                  <a:pt x="1925" y="44"/>
                </a:lnTo>
                <a:lnTo>
                  <a:pt x="1926" y="44"/>
                </a:lnTo>
                <a:lnTo>
                  <a:pt x="1926" y="43"/>
                </a:lnTo>
                <a:lnTo>
                  <a:pt x="1926" y="42"/>
                </a:lnTo>
                <a:lnTo>
                  <a:pt x="1927" y="42"/>
                </a:lnTo>
                <a:lnTo>
                  <a:pt x="1927" y="43"/>
                </a:lnTo>
                <a:lnTo>
                  <a:pt x="1929" y="43"/>
                </a:lnTo>
                <a:lnTo>
                  <a:pt x="1929" y="43"/>
                </a:lnTo>
                <a:lnTo>
                  <a:pt x="1930" y="43"/>
                </a:lnTo>
                <a:lnTo>
                  <a:pt x="1930" y="44"/>
                </a:lnTo>
                <a:lnTo>
                  <a:pt x="1930" y="44"/>
                </a:lnTo>
                <a:lnTo>
                  <a:pt x="1931" y="43"/>
                </a:lnTo>
                <a:lnTo>
                  <a:pt x="1931" y="43"/>
                </a:lnTo>
                <a:lnTo>
                  <a:pt x="1932" y="42"/>
                </a:lnTo>
                <a:lnTo>
                  <a:pt x="1932" y="40"/>
                </a:lnTo>
                <a:lnTo>
                  <a:pt x="1932" y="39"/>
                </a:lnTo>
                <a:lnTo>
                  <a:pt x="1933" y="39"/>
                </a:lnTo>
                <a:lnTo>
                  <a:pt x="1933" y="39"/>
                </a:lnTo>
                <a:lnTo>
                  <a:pt x="1934" y="38"/>
                </a:lnTo>
                <a:lnTo>
                  <a:pt x="1934" y="38"/>
                </a:lnTo>
                <a:lnTo>
                  <a:pt x="1934" y="39"/>
                </a:lnTo>
                <a:lnTo>
                  <a:pt x="1935" y="38"/>
                </a:lnTo>
                <a:lnTo>
                  <a:pt x="1935" y="39"/>
                </a:lnTo>
                <a:lnTo>
                  <a:pt x="1936" y="39"/>
                </a:lnTo>
                <a:lnTo>
                  <a:pt x="1936" y="39"/>
                </a:lnTo>
                <a:lnTo>
                  <a:pt x="1936" y="39"/>
                </a:lnTo>
                <a:lnTo>
                  <a:pt x="1938" y="40"/>
                </a:lnTo>
                <a:lnTo>
                  <a:pt x="1938" y="39"/>
                </a:lnTo>
                <a:lnTo>
                  <a:pt x="1939" y="38"/>
                </a:lnTo>
                <a:lnTo>
                  <a:pt x="1939" y="38"/>
                </a:lnTo>
                <a:lnTo>
                  <a:pt x="1939" y="39"/>
                </a:lnTo>
                <a:lnTo>
                  <a:pt x="1940" y="39"/>
                </a:lnTo>
                <a:lnTo>
                  <a:pt x="1940" y="40"/>
                </a:lnTo>
                <a:lnTo>
                  <a:pt x="1941" y="42"/>
                </a:lnTo>
                <a:lnTo>
                  <a:pt x="1941" y="40"/>
                </a:lnTo>
                <a:lnTo>
                  <a:pt x="1941" y="43"/>
                </a:lnTo>
                <a:lnTo>
                  <a:pt x="1942" y="43"/>
                </a:lnTo>
                <a:lnTo>
                  <a:pt x="1942" y="43"/>
                </a:lnTo>
                <a:lnTo>
                  <a:pt x="1943" y="42"/>
                </a:lnTo>
                <a:lnTo>
                  <a:pt x="1943" y="39"/>
                </a:lnTo>
                <a:lnTo>
                  <a:pt x="1944" y="39"/>
                </a:lnTo>
                <a:lnTo>
                  <a:pt x="1944" y="38"/>
                </a:lnTo>
                <a:lnTo>
                  <a:pt x="1944" y="38"/>
                </a:lnTo>
                <a:lnTo>
                  <a:pt x="1945" y="39"/>
                </a:lnTo>
                <a:lnTo>
                  <a:pt x="1945" y="39"/>
                </a:lnTo>
                <a:lnTo>
                  <a:pt x="1947" y="39"/>
                </a:lnTo>
                <a:lnTo>
                  <a:pt x="1947" y="38"/>
                </a:lnTo>
                <a:lnTo>
                  <a:pt x="1947" y="38"/>
                </a:lnTo>
                <a:lnTo>
                  <a:pt x="1948" y="38"/>
                </a:lnTo>
                <a:lnTo>
                  <a:pt x="1948" y="38"/>
                </a:lnTo>
                <a:lnTo>
                  <a:pt x="1949" y="39"/>
                </a:lnTo>
                <a:lnTo>
                  <a:pt x="1949" y="40"/>
                </a:lnTo>
                <a:lnTo>
                  <a:pt x="1949" y="42"/>
                </a:lnTo>
                <a:lnTo>
                  <a:pt x="1950" y="44"/>
                </a:lnTo>
                <a:lnTo>
                  <a:pt x="1950" y="45"/>
                </a:lnTo>
                <a:lnTo>
                  <a:pt x="1951" y="45"/>
                </a:lnTo>
                <a:lnTo>
                  <a:pt x="1951" y="44"/>
                </a:lnTo>
                <a:lnTo>
                  <a:pt x="1951" y="44"/>
                </a:lnTo>
                <a:lnTo>
                  <a:pt x="1952" y="44"/>
                </a:lnTo>
                <a:lnTo>
                  <a:pt x="1952" y="44"/>
                </a:lnTo>
                <a:lnTo>
                  <a:pt x="1953" y="44"/>
                </a:lnTo>
                <a:lnTo>
                  <a:pt x="1953" y="44"/>
                </a:lnTo>
                <a:lnTo>
                  <a:pt x="1953" y="44"/>
                </a:lnTo>
                <a:lnTo>
                  <a:pt x="1954" y="44"/>
                </a:lnTo>
                <a:lnTo>
                  <a:pt x="1954" y="44"/>
                </a:lnTo>
                <a:lnTo>
                  <a:pt x="1956" y="44"/>
                </a:lnTo>
                <a:lnTo>
                  <a:pt x="1956" y="44"/>
                </a:lnTo>
                <a:lnTo>
                  <a:pt x="1956" y="42"/>
                </a:lnTo>
                <a:lnTo>
                  <a:pt x="1957" y="40"/>
                </a:lnTo>
                <a:lnTo>
                  <a:pt x="1957" y="40"/>
                </a:lnTo>
                <a:lnTo>
                  <a:pt x="1958" y="39"/>
                </a:lnTo>
                <a:lnTo>
                  <a:pt x="1958" y="42"/>
                </a:lnTo>
                <a:lnTo>
                  <a:pt x="1959" y="40"/>
                </a:lnTo>
                <a:lnTo>
                  <a:pt x="1959" y="43"/>
                </a:lnTo>
                <a:lnTo>
                  <a:pt x="1959" y="44"/>
                </a:lnTo>
                <a:lnTo>
                  <a:pt x="1960" y="45"/>
                </a:lnTo>
                <a:lnTo>
                  <a:pt x="1960" y="45"/>
                </a:lnTo>
                <a:lnTo>
                  <a:pt x="1961" y="45"/>
                </a:lnTo>
                <a:lnTo>
                  <a:pt x="1961" y="46"/>
                </a:lnTo>
                <a:lnTo>
                  <a:pt x="1961" y="45"/>
                </a:lnTo>
                <a:lnTo>
                  <a:pt x="1962" y="45"/>
                </a:lnTo>
                <a:lnTo>
                  <a:pt x="1962" y="45"/>
                </a:lnTo>
                <a:lnTo>
                  <a:pt x="1963" y="44"/>
                </a:lnTo>
                <a:lnTo>
                  <a:pt x="1963" y="45"/>
                </a:lnTo>
                <a:lnTo>
                  <a:pt x="1963" y="44"/>
                </a:lnTo>
                <a:lnTo>
                  <a:pt x="1965" y="45"/>
                </a:lnTo>
                <a:lnTo>
                  <a:pt x="1965" y="44"/>
                </a:lnTo>
                <a:lnTo>
                  <a:pt x="1966" y="44"/>
                </a:lnTo>
                <a:lnTo>
                  <a:pt x="1966" y="43"/>
                </a:lnTo>
                <a:lnTo>
                  <a:pt x="1966" y="42"/>
                </a:lnTo>
                <a:lnTo>
                  <a:pt x="1967" y="43"/>
                </a:lnTo>
                <a:lnTo>
                  <a:pt x="1967" y="43"/>
                </a:lnTo>
                <a:lnTo>
                  <a:pt x="1968" y="44"/>
                </a:lnTo>
                <a:lnTo>
                  <a:pt x="1968" y="43"/>
                </a:lnTo>
                <a:lnTo>
                  <a:pt x="1968" y="43"/>
                </a:lnTo>
                <a:lnTo>
                  <a:pt x="1969" y="44"/>
                </a:lnTo>
                <a:lnTo>
                  <a:pt x="1969" y="42"/>
                </a:lnTo>
                <a:lnTo>
                  <a:pt x="1970" y="42"/>
                </a:lnTo>
                <a:lnTo>
                  <a:pt x="1970" y="42"/>
                </a:lnTo>
                <a:lnTo>
                  <a:pt x="1970" y="40"/>
                </a:lnTo>
                <a:lnTo>
                  <a:pt x="1971" y="40"/>
                </a:lnTo>
                <a:lnTo>
                  <a:pt x="1971" y="40"/>
                </a:lnTo>
                <a:lnTo>
                  <a:pt x="1972" y="4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9404350" y="3492500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333375" y="3405188"/>
            <a:ext cx="5940425" cy="87313"/>
          </a:xfrm>
          <a:custGeom>
            <a:avLst/>
            <a:gdLst>
              <a:gd name="T0" fmla="*/ 57 w 3742"/>
              <a:gd name="T1" fmla="*/ 48 h 55"/>
              <a:gd name="T2" fmla="*/ 115 w 3742"/>
              <a:gd name="T3" fmla="*/ 50 h 55"/>
              <a:gd name="T4" fmla="*/ 174 w 3742"/>
              <a:gd name="T5" fmla="*/ 43 h 55"/>
              <a:gd name="T6" fmla="*/ 232 w 3742"/>
              <a:gd name="T7" fmla="*/ 53 h 55"/>
              <a:gd name="T8" fmla="*/ 291 w 3742"/>
              <a:gd name="T9" fmla="*/ 42 h 55"/>
              <a:gd name="T10" fmla="*/ 349 w 3742"/>
              <a:gd name="T11" fmla="*/ 44 h 55"/>
              <a:gd name="T12" fmla="*/ 408 w 3742"/>
              <a:gd name="T13" fmla="*/ 49 h 55"/>
              <a:gd name="T14" fmla="*/ 466 w 3742"/>
              <a:gd name="T15" fmla="*/ 42 h 55"/>
              <a:gd name="T16" fmla="*/ 525 w 3742"/>
              <a:gd name="T17" fmla="*/ 40 h 55"/>
              <a:gd name="T18" fmla="*/ 583 w 3742"/>
              <a:gd name="T19" fmla="*/ 52 h 55"/>
              <a:gd name="T20" fmla="*/ 642 w 3742"/>
              <a:gd name="T21" fmla="*/ 37 h 55"/>
              <a:gd name="T22" fmla="*/ 700 w 3742"/>
              <a:gd name="T23" fmla="*/ 35 h 55"/>
              <a:gd name="T24" fmla="*/ 759 w 3742"/>
              <a:gd name="T25" fmla="*/ 21 h 55"/>
              <a:gd name="T26" fmla="*/ 818 w 3742"/>
              <a:gd name="T27" fmla="*/ 8 h 55"/>
              <a:gd name="T28" fmla="*/ 877 w 3742"/>
              <a:gd name="T29" fmla="*/ 14 h 55"/>
              <a:gd name="T30" fmla="*/ 935 w 3742"/>
              <a:gd name="T31" fmla="*/ 11 h 55"/>
              <a:gd name="T32" fmla="*/ 994 w 3742"/>
              <a:gd name="T33" fmla="*/ 8 h 55"/>
              <a:gd name="T34" fmla="*/ 1052 w 3742"/>
              <a:gd name="T35" fmla="*/ 0 h 55"/>
              <a:gd name="T36" fmla="*/ 1111 w 3742"/>
              <a:gd name="T37" fmla="*/ 12 h 55"/>
              <a:gd name="T38" fmla="*/ 1169 w 3742"/>
              <a:gd name="T39" fmla="*/ 21 h 55"/>
              <a:gd name="T40" fmla="*/ 1228 w 3742"/>
              <a:gd name="T41" fmla="*/ 17 h 55"/>
              <a:gd name="T42" fmla="*/ 1286 w 3742"/>
              <a:gd name="T43" fmla="*/ 20 h 55"/>
              <a:gd name="T44" fmla="*/ 1345 w 3742"/>
              <a:gd name="T45" fmla="*/ 24 h 55"/>
              <a:gd name="T46" fmla="*/ 1403 w 3742"/>
              <a:gd name="T47" fmla="*/ 27 h 55"/>
              <a:gd name="T48" fmla="*/ 1461 w 3742"/>
              <a:gd name="T49" fmla="*/ 23 h 55"/>
              <a:gd name="T50" fmla="*/ 1520 w 3742"/>
              <a:gd name="T51" fmla="*/ 26 h 55"/>
              <a:gd name="T52" fmla="*/ 1578 w 3742"/>
              <a:gd name="T53" fmla="*/ 24 h 55"/>
              <a:gd name="T54" fmla="*/ 1637 w 3742"/>
              <a:gd name="T55" fmla="*/ 20 h 55"/>
              <a:gd name="T56" fmla="*/ 1695 w 3742"/>
              <a:gd name="T57" fmla="*/ 27 h 55"/>
              <a:gd name="T58" fmla="*/ 1754 w 3742"/>
              <a:gd name="T59" fmla="*/ 23 h 55"/>
              <a:gd name="T60" fmla="*/ 1812 w 3742"/>
              <a:gd name="T61" fmla="*/ 21 h 55"/>
              <a:gd name="T62" fmla="*/ 1871 w 3742"/>
              <a:gd name="T63" fmla="*/ 24 h 55"/>
              <a:gd name="T64" fmla="*/ 1929 w 3742"/>
              <a:gd name="T65" fmla="*/ 24 h 55"/>
              <a:gd name="T66" fmla="*/ 1988 w 3742"/>
              <a:gd name="T67" fmla="*/ 25 h 55"/>
              <a:gd name="T68" fmla="*/ 2046 w 3742"/>
              <a:gd name="T69" fmla="*/ 24 h 55"/>
              <a:gd name="T70" fmla="*/ 2105 w 3742"/>
              <a:gd name="T71" fmla="*/ 21 h 55"/>
              <a:gd name="T72" fmla="*/ 2163 w 3742"/>
              <a:gd name="T73" fmla="*/ 29 h 55"/>
              <a:gd name="T74" fmla="*/ 2222 w 3742"/>
              <a:gd name="T75" fmla="*/ 31 h 55"/>
              <a:gd name="T76" fmla="*/ 2280 w 3742"/>
              <a:gd name="T77" fmla="*/ 24 h 55"/>
              <a:gd name="T78" fmla="*/ 2339 w 3742"/>
              <a:gd name="T79" fmla="*/ 36 h 55"/>
              <a:gd name="T80" fmla="*/ 2397 w 3742"/>
              <a:gd name="T81" fmla="*/ 34 h 55"/>
              <a:gd name="T82" fmla="*/ 2456 w 3742"/>
              <a:gd name="T83" fmla="*/ 39 h 55"/>
              <a:gd name="T84" fmla="*/ 2514 w 3742"/>
              <a:gd name="T85" fmla="*/ 41 h 55"/>
              <a:gd name="T86" fmla="*/ 2572 w 3742"/>
              <a:gd name="T87" fmla="*/ 37 h 55"/>
              <a:gd name="T88" fmla="*/ 2631 w 3742"/>
              <a:gd name="T89" fmla="*/ 39 h 55"/>
              <a:gd name="T90" fmla="*/ 2689 w 3742"/>
              <a:gd name="T91" fmla="*/ 40 h 55"/>
              <a:gd name="T92" fmla="*/ 2748 w 3742"/>
              <a:gd name="T93" fmla="*/ 36 h 55"/>
              <a:gd name="T94" fmla="*/ 2808 w 3742"/>
              <a:gd name="T95" fmla="*/ 36 h 55"/>
              <a:gd name="T96" fmla="*/ 2866 w 3742"/>
              <a:gd name="T97" fmla="*/ 36 h 55"/>
              <a:gd name="T98" fmla="*/ 2924 w 3742"/>
              <a:gd name="T99" fmla="*/ 31 h 55"/>
              <a:gd name="T100" fmla="*/ 2983 w 3742"/>
              <a:gd name="T101" fmla="*/ 41 h 55"/>
              <a:gd name="T102" fmla="*/ 3041 w 3742"/>
              <a:gd name="T103" fmla="*/ 37 h 55"/>
              <a:gd name="T104" fmla="*/ 3100 w 3742"/>
              <a:gd name="T105" fmla="*/ 35 h 55"/>
              <a:gd name="T106" fmla="*/ 3158 w 3742"/>
              <a:gd name="T107" fmla="*/ 39 h 55"/>
              <a:gd name="T108" fmla="*/ 3217 w 3742"/>
              <a:gd name="T109" fmla="*/ 37 h 55"/>
              <a:gd name="T110" fmla="*/ 3275 w 3742"/>
              <a:gd name="T111" fmla="*/ 35 h 55"/>
              <a:gd name="T112" fmla="*/ 3334 w 3742"/>
              <a:gd name="T113" fmla="*/ 41 h 55"/>
              <a:gd name="T114" fmla="*/ 3392 w 3742"/>
              <a:gd name="T115" fmla="*/ 32 h 55"/>
              <a:gd name="T116" fmla="*/ 3451 w 3742"/>
              <a:gd name="T117" fmla="*/ 32 h 55"/>
              <a:gd name="T118" fmla="*/ 3509 w 3742"/>
              <a:gd name="T119" fmla="*/ 32 h 55"/>
              <a:gd name="T120" fmla="*/ 3568 w 3742"/>
              <a:gd name="T121" fmla="*/ 34 h 55"/>
              <a:gd name="T122" fmla="*/ 3626 w 3742"/>
              <a:gd name="T123" fmla="*/ 29 h 55"/>
              <a:gd name="T124" fmla="*/ 3685 w 3742"/>
              <a:gd name="T12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55">
                <a:moveTo>
                  <a:pt x="0" y="45"/>
                </a:moveTo>
                <a:lnTo>
                  <a:pt x="0" y="45"/>
                </a:lnTo>
                <a:lnTo>
                  <a:pt x="0" y="46"/>
                </a:lnTo>
                <a:lnTo>
                  <a:pt x="1" y="46"/>
                </a:lnTo>
                <a:lnTo>
                  <a:pt x="1" y="46"/>
                </a:lnTo>
                <a:lnTo>
                  <a:pt x="2" y="45"/>
                </a:lnTo>
                <a:lnTo>
                  <a:pt x="2" y="45"/>
                </a:lnTo>
                <a:lnTo>
                  <a:pt x="2" y="45"/>
                </a:lnTo>
                <a:lnTo>
                  <a:pt x="3" y="45"/>
                </a:lnTo>
                <a:lnTo>
                  <a:pt x="3" y="44"/>
                </a:lnTo>
                <a:lnTo>
                  <a:pt x="4" y="44"/>
                </a:lnTo>
                <a:lnTo>
                  <a:pt x="4" y="43"/>
                </a:lnTo>
                <a:lnTo>
                  <a:pt x="4" y="43"/>
                </a:lnTo>
                <a:lnTo>
                  <a:pt x="5" y="43"/>
                </a:lnTo>
                <a:lnTo>
                  <a:pt x="5" y="43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7" y="45"/>
                </a:lnTo>
                <a:lnTo>
                  <a:pt x="7" y="46"/>
                </a:lnTo>
                <a:lnTo>
                  <a:pt x="9" y="48"/>
                </a:lnTo>
                <a:lnTo>
                  <a:pt x="9" y="46"/>
                </a:lnTo>
                <a:lnTo>
                  <a:pt x="9" y="46"/>
                </a:lnTo>
                <a:lnTo>
                  <a:pt x="10" y="45"/>
                </a:lnTo>
                <a:lnTo>
                  <a:pt x="10" y="46"/>
                </a:lnTo>
                <a:lnTo>
                  <a:pt x="11" y="48"/>
                </a:lnTo>
                <a:lnTo>
                  <a:pt x="11" y="48"/>
                </a:lnTo>
                <a:lnTo>
                  <a:pt x="11" y="48"/>
                </a:lnTo>
                <a:lnTo>
                  <a:pt x="12" y="49"/>
                </a:lnTo>
                <a:lnTo>
                  <a:pt x="12" y="49"/>
                </a:lnTo>
                <a:lnTo>
                  <a:pt x="13" y="48"/>
                </a:lnTo>
                <a:lnTo>
                  <a:pt x="13" y="49"/>
                </a:lnTo>
                <a:lnTo>
                  <a:pt x="14" y="48"/>
                </a:lnTo>
                <a:lnTo>
                  <a:pt x="14" y="48"/>
                </a:lnTo>
                <a:lnTo>
                  <a:pt x="14" y="46"/>
                </a:lnTo>
                <a:lnTo>
                  <a:pt x="15" y="48"/>
                </a:lnTo>
                <a:lnTo>
                  <a:pt x="15" y="49"/>
                </a:lnTo>
                <a:lnTo>
                  <a:pt x="16" y="48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18" y="48"/>
                </a:lnTo>
                <a:lnTo>
                  <a:pt x="19" y="49"/>
                </a:lnTo>
                <a:lnTo>
                  <a:pt x="19" y="48"/>
                </a:lnTo>
                <a:lnTo>
                  <a:pt x="19" y="49"/>
                </a:lnTo>
                <a:lnTo>
                  <a:pt x="20" y="49"/>
                </a:lnTo>
                <a:lnTo>
                  <a:pt x="20" y="49"/>
                </a:lnTo>
                <a:lnTo>
                  <a:pt x="21" y="50"/>
                </a:lnTo>
                <a:lnTo>
                  <a:pt x="21" y="51"/>
                </a:lnTo>
                <a:lnTo>
                  <a:pt x="21" y="50"/>
                </a:lnTo>
                <a:lnTo>
                  <a:pt x="22" y="51"/>
                </a:lnTo>
                <a:lnTo>
                  <a:pt x="22" y="51"/>
                </a:lnTo>
                <a:lnTo>
                  <a:pt x="23" y="51"/>
                </a:lnTo>
                <a:lnTo>
                  <a:pt x="23" y="52"/>
                </a:lnTo>
                <a:lnTo>
                  <a:pt x="23" y="51"/>
                </a:lnTo>
                <a:lnTo>
                  <a:pt x="24" y="51"/>
                </a:lnTo>
                <a:lnTo>
                  <a:pt x="24" y="50"/>
                </a:lnTo>
                <a:lnTo>
                  <a:pt x="25" y="51"/>
                </a:lnTo>
                <a:lnTo>
                  <a:pt x="25" y="51"/>
                </a:lnTo>
                <a:lnTo>
                  <a:pt x="25" y="51"/>
                </a:lnTo>
                <a:lnTo>
                  <a:pt x="27" y="50"/>
                </a:lnTo>
                <a:lnTo>
                  <a:pt x="27" y="50"/>
                </a:lnTo>
                <a:lnTo>
                  <a:pt x="28" y="48"/>
                </a:lnTo>
                <a:lnTo>
                  <a:pt x="28" y="49"/>
                </a:lnTo>
                <a:lnTo>
                  <a:pt x="29" y="49"/>
                </a:lnTo>
                <a:lnTo>
                  <a:pt x="29" y="48"/>
                </a:lnTo>
                <a:lnTo>
                  <a:pt x="29" y="48"/>
                </a:lnTo>
                <a:lnTo>
                  <a:pt x="30" y="45"/>
                </a:lnTo>
                <a:lnTo>
                  <a:pt x="30" y="44"/>
                </a:lnTo>
                <a:lnTo>
                  <a:pt x="31" y="44"/>
                </a:lnTo>
                <a:lnTo>
                  <a:pt x="31" y="44"/>
                </a:lnTo>
                <a:lnTo>
                  <a:pt x="31" y="44"/>
                </a:lnTo>
                <a:lnTo>
                  <a:pt x="32" y="44"/>
                </a:lnTo>
                <a:lnTo>
                  <a:pt x="32" y="44"/>
                </a:lnTo>
                <a:lnTo>
                  <a:pt x="33" y="43"/>
                </a:lnTo>
                <a:lnTo>
                  <a:pt x="33" y="44"/>
                </a:lnTo>
                <a:lnTo>
                  <a:pt x="33" y="45"/>
                </a:lnTo>
                <a:lnTo>
                  <a:pt x="34" y="46"/>
                </a:lnTo>
                <a:lnTo>
                  <a:pt x="34" y="48"/>
                </a:lnTo>
                <a:lnTo>
                  <a:pt x="36" y="46"/>
                </a:lnTo>
                <a:lnTo>
                  <a:pt x="36" y="46"/>
                </a:lnTo>
                <a:lnTo>
                  <a:pt x="36" y="48"/>
                </a:lnTo>
                <a:lnTo>
                  <a:pt x="37" y="48"/>
                </a:lnTo>
                <a:lnTo>
                  <a:pt x="37" y="49"/>
                </a:lnTo>
                <a:lnTo>
                  <a:pt x="38" y="48"/>
                </a:lnTo>
                <a:lnTo>
                  <a:pt x="38" y="48"/>
                </a:lnTo>
                <a:lnTo>
                  <a:pt x="38" y="49"/>
                </a:lnTo>
                <a:lnTo>
                  <a:pt x="39" y="50"/>
                </a:lnTo>
                <a:lnTo>
                  <a:pt x="39" y="50"/>
                </a:lnTo>
                <a:lnTo>
                  <a:pt x="40" y="52"/>
                </a:lnTo>
                <a:lnTo>
                  <a:pt x="40" y="51"/>
                </a:lnTo>
                <a:lnTo>
                  <a:pt x="40" y="52"/>
                </a:lnTo>
                <a:lnTo>
                  <a:pt x="41" y="52"/>
                </a:lnTo>
                <a:lnTo>
                  <a:pt x="41" y="52"/>
                </a:lnTo>
                <a:lnTo>
                  <a:pt x="42" y="52"/>
                </a:lnTo>
                <a:lnTo>
                  <a:pt x="42" y="53"/>
                </a:lnTo>
                <a:lnTo>
                  <a:pt x="43" y="54"/>
                </a:lnTo>
                <a:lnTo>
                  <a:pt x="43" y="53"/>
                </a:lnTo>
                <a:lnTo>
                  <a:pt x="43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6" y="50"/>
                </a:lnTo>
                <a:lnTo>
                  <a:pt x="47" y="50"/>
                </a:lnTo>
                <a:lnTo>
                  <a:pt x="47" y="50"/>
                </a:lnTo>
                <a:lnTo>
                  <a:pt x="48" y="50"/>
                </a:lnTo>
                <a:lnTo>
                  <a:pt x="48" y="51"/>
                </a:lnTo>
                <a:lnTo>
                  <a:pt x="48" y="51"/>
                </a:lnTo>
                <a:lnTo>
                  <a:pt x="49" y="51"/>
                </a:lnTo>
                <a:lnTo>
                  <a:pt x="49" y="52"/>
                </a:lnTo>
                <a:lnTo>
                  <a:pt x="50" y="51"/>
                </a:lnTo>
                <a:lnTo>
                  <a:pt x="50" y="52"/>
                </a:lnTo>
                <a:lnTo>
                  <a:pt x="50" y="51"/>
                </a:lnTo>
                <a:lnTo>
                  <a:pt x="51" y="52"/>
                </a:lnTo>
                <a:lnTo>
                  <a:pt x="51" y="50"/>
                </a:lnTo>
                <a:lnTo>
                  <a:pt x="52" y="51"/>
                </a:lnTo>
                <a:lnTo>
                  <a:pt x="52" y="51"/>
                </a:lnTo>
                <a:lnTo>
                  <a:pt x="52" y="49"/>
                </a:lnTo>
                <a:lnTo>
                  <a:pt x="54" y="50"/>
                </a:lnTo>
                <a:lnTo>
                  <a:pt x="54" y="50"/>
                </a:lnTo>
                <a:lnTo>
                  <a:pt x="55" y="51"/>
                </a:lnTo>
                <a:lnTo>
                  <a:pt x="55" y="51"/>
                </a:lnTo>
                <a:lnTo>
                  <a:pt x="55" y="50"/>
                </a:lnTo>
                <a:lnTo>
                  <a:pt x="56" y="49"/>
                </a:lnTo>
                <a:lnTo>
                  <a:pt x="56" y="49"/>
                </a:lnTo>
                <a:lnTo>
                  <a:pt x="57" y="48"/>
                </a:lnTo>
                <a:lnTo>
                  <a:pt x="57" y="48"/>
                </a:lnTo>
                <a:lnTo>
                  <a:pt x="58" y="48"/>
                </a:lnTo>
                <a:lnTo>
                  <a:pt x="58" y="46"/>
                </a:lnTo>
                <a:lnTo>
                  <a:pt x="58" y="45"/>
                </a:lnTo>
                <a:lnTo>
                  <a:pt x="59" y="45"/>
                </a:lnTo>
                <a:lnTo>
                  <a:pt x="59" y="46"/>
                </a:lnTo>
                <a:lnTo>
                  <a:pt x="60" y="46"/>
                </a:lnTo>
                <a:lnTo>
                  <a:pt x="60" y="48"/>
                </a:lnTo>
                <a:lnTo>
                  <a:pt x="60" y="48"/>
                </a:lnTo>
                <a:lnTo>
                  <a:pt x="61" y="49"/>
                </a:lnTo>
                <a:lnTo>
                  <a:pt x="61" y="49"/>
                </a:lnTo>
                <a:lnTo>
                  <a:pt x="63" y="49"/>
                </a:lnTo>
                <a:lnTo>
                  <a:pt x="63" y="49"/>
                </a:lnTo>
                <a:lnTo>
                  <a:pt x="63" y="48"/>
                </a:lnTo>
                <a:lnTo>
                  <a:pt x="64" y="45"/>
                </a:lnTo>
                <a:lnTo>
                  <a:pt x="64" y="43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6" y="39"/>
                </a:lnTo>
                <a:lnTo>
                  <a:pt x="66" y="40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8" y="41"/>
                </a:lnTo>
                <a:lnTo>
                  <a:pt x="68" y="40"/>
                </a:lnTo>
                <a:lnTo>
                  <a:pt x="69" y="41"/>
                </a:lnTo>
                <a:lnTo>
                  <a:pt x="69" y="41"/>
                </a:lnTo>
                <a:lnTo>
                  <a:pt x="70" y="41"/>
                </a:lnTo>
                <a:lnTo>
                  <a:pt x="70" y="42"/>
                </a:lnTo>
                <a:lnTo>
                  <a:pt x="70" y="43"/>
                </a:lnTo>
                <a:lnTo>
                  <a:pt x="72" y="43"/>
                </a:lnTo>
                <a:lnTo>
                  <a:pt x="72" y="42"/>
                </a:lnTo>
                <a:lnTo>
                  <a:pt x="73" y="41"/>
                </a:lnTo>
                <a:lnTo>
                  <a:pt x="73" y="40"/>
                </a:lnTo>
                <a:lnTo>
                  <a:pt x="73" y="40"/>
                </a:lnTo>
                <a:lnTo>
                  <a:pt x="74" y="40"/>
                </a:lnTo>
                <a:lnTo>
                  <a:pt x="74" y="41"/>
                </a:lnTo>
                <a:lnTo>
                  <a:pt x="75" y="41"/>
                </a:lnTo>
                <a:lnTo>
                  <a:pt x="75" y="41"/>
                </a:lnTo>
                <a:lnTo>
                  <a:pt x="75" y="41"/>
                </a:lnTo>
                <a:lnTo>
                  <a:pt x="76" y="42"/>
                </a:lnTo>
                <a:lnTo>
                  <a:pt x="76" y="42"/>
                </a:lnTo>
                <a:lnTo>
                  <a:pt x="77" y="42"/>
                </a:lnTo>
                <a:lnTo>
                  <a:pt x="77" y="42"/>
                </a:lnTo>
                <a:lnTo>
                  <a:pt x="77" y="41"/>
                </a:lnTo>
                <a:lnTo>
                  <a:pt x="78" y="41"/>
                </a:lnTo>
                <a:lnTo>
                  <a:pt x="78" y="41"/>
                </a:ln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81" y="43"/>
                </a:lnTo>
                <a:lnTo>
                  <a:pt x="81" y="42"/>
                </a:lnTo>
                <a:lnTo>
                  <a:pt x="82" y="41"/>
                </a:lnTo>
                <a:lnTo>
                  <a:pt x="82" y="43"/>
                </a:lnTo>
                <a:lnTo>
                  <a:pt x="82" y="43"/>
                </a:lnTo>
                <a:lnTo>
                  <a:pt x="83" y="44"/>
                </a:lnTo>
                <a:lnTo>
                  <a:pt x="83" y="44"/>
                </a:lnTo>
                <a:lnTo>
                  <a:pt x="84" y="45"/>
                </a:lnTo>
                <a:lnTo>
                  <a:pt x="84" y="45"/>
                </a:lnTo>
                <a:lnTo>
                  <a:pt x="85" y="45"/>
                </a:lnTo>
                <a:lnTo>
                  <a:pt x="85" y="44"/>
                </a:lnTo>
                <a:lnTo>
                  <a:pt x="85" y="44"/>
                </a:lnTo>
                <a:lnTo>
                  <a:pt x="86" y="44"/>
                </a:lnTo>
                <a:lnTo>
                  <a:pt x="86" y="43"/>
                </a:lnTo>
                <a:lnTo>
                  <a:pt x="87" y="43"/>
                </a:lnTo>
                <a:lnTo>
                  <a:pt x="87" y="43"/>
                </a:lnTo>
                <a:lnTo>
                  <a:pt x="87" y="42"/>
                </a:lnTo>
                <a:lnTo>
                  <a:pt x="88" y="44"/>
                </a:lnTo>
                <a:lnTo>
                  <a:pt x="88" y="45"/>
                </a:lnTo>
                <a:lnTo>
                  <a:pt x="90" y="46"/>
                </a:lnTo>
                <a:lnTo>
                  <a:pt x="90" y="46"/>
                </a:lnTo>
                <a:lnTo>
                  <a:pt x="90" y="48"/>
                </a:lnTo>
                <a:lnTo>
                  <a:pt x="91" y="48"/>
                </a:lnTo>
                <a:lnTo>
                  <a:pt x="91" y="48"/>
                </a:lnTo>
                <a:lnTo>
                  <a:pt x="92" y="48"/>
                </a:lnTo>
                <a:lnTo>
                  <a:pt x="92" y="49"/>
                </a:lnTo>
                <a:lnTo>
                  <a:pt x="92" y="49"/>
                </a:lnTo>
                <a:lnTo>
                  <a:pt x="93" y="49"/>
                </a:lnTo>
                <a:lnTo>
                  <a:pt x="93" y="48"/>
                </a:lnTo>
                <a:lnTo>
                  <a:pt x="94" y="48"/>
                </a:lnTo>
                <a:lnTo>
                  <a:pt x="94" y="48"/>
                </a:lnTo>
                <a:lnTo>
                  <a:pt x="94" y="48"/>
                </a:lnTo>
                <a:lnTo>
                  <a:pt x="95" y="48"/>
                </a:lnTo>
                <a:lnTo>
                  <a:pt x="95" y="46"/>
                </a:lnTo>
                <a:lnTo>
                  <a:pt x="96" y="46"/>
                </a:lnTo>
                <a:lnTo>
                  <a:pt x="96" y="46"/>
                </a:lnTo>
                <a:lnTo>
                  <a:pt x="96" y="48"/>
                </a:lnTo>
                <a:lnTo>
                  <a:pt x="97" y="48"/>
                </a:lnTo>
                <a:lnTo>
                  <a:pt x="97" y="48"/>
                </a:lnTo>
                <a:lnTo>
                  <a:pt x="99" y="48"/>
                </a:lnTo>
                <a:lnTo>
                  <a:pt x="99" y="48"/>
                </a:lnTo>
                <a:lnTo>
                  <a:pt x="100" y="49"/>
                </a:lnTo>
                <a:lnTo>
                  <a:pt x="100" y="49"/>
                </a:lnTo>
                <a:lnTo>
                  <a:pt x="100" y="50"/>
                </a:lnTo>
                <a:lnTo>
                  <a:pt x="101" y="50"/>
                </a:lnTo>
                <a:lnTo>
                  <a:pt x="101" y="50"/>
                </a:lnTo>
                <a:lnTo>
                  <a:pt x="102" y="50"/>
                </a:lnTo>
                <a:lnTo>
                  <a:pt x="102" y="50"/>
                </a:lnTo>
                <a:lnTo>
                  <a:pt x="102" y="49"/>
                </a:lnTo>
                <a:lnTo>
                  <a:pt x="103" y="50"/>
                </a:lnTo>
                <a:lnTo>
                  <a:pt x="103" y="49"/>
                </a:lnTo>
                <a:lnTo>
                  <a:pt x="104" y="49"/>
                </a:lnTo>
                <a:lnTo>
                  <a:pt x="104" y="49"/>
                </a:lnTo>
                <a:lnTo>
                  <a:pt x="104" y="49"/>
                </a:lnTo>
                <a:lnTo>
                  <a:pt x="105" y="49"/>
                </a:lnTo>
                <a:lnTo>
                  <a:pt x="105" y="49"/>
                </a:lnTo>
                <a:lnTo>
                  <a:pt x="106" y="49"/>
                </a:lnTo>
                <a:lnTo>
                  <a:pt x="106" y="48"/>
                </a:lnTo>
                <a:lnTo>
                  <a:pt x="106" y="49"/>
                </a:lnTo>
                <a:lnTo>
                  <a:pt x="108" y="49"/>
                </a:lnTo>
                <a:lnTo>
                  <a:pt x="108" y="50"/>
                </a:lnTo>
                <a:lnTo>
                  <a:pt x="109" y="49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8"/>
                </a:lnTo>
                <a:lnTo>
                  <a:pt x="111" y="48"/>
                </a:lnTo>
                <a:lnTo>
                  <a:pt x="111" y="49"/>
                </a:lnTo>
                <a:lnTo>
                  <a:pt x="112" y="49"/>
                </a:lnTo>
                <a:lnTo>
                  <a:pt x="112" y="48"/>
                </a:lnTo>
                <a:lnTo>
                  <a:pt x="113" y="49"/>
                </a:lnTo>
                <a:lnTo>
                  <a:pt x="113" y="46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5" y="50"/>
                </a:lnTo>
                <a:lnTo>
                  <a:pt x="115" y="50"/>
                </a:lnTo>
                <a:lnTo>
                  <a:pt x="117" y="49"/>
                </a:lnTo>
                <a:lnTo>
                  <a:pt x="117" y="49"/>
                </a:lnTo>
                <a:lnTo>
                  <a:pt x="117" y="50"/>
                </a:lnTo>
                <a:lnTo>
                  <a:pt x="118" y="48"/>
                </a:lnTo>
                <a:lnTo>
                  <a:pt x="118" y="48"/>
                </a:lnTo>
                <a:lnTo>
                  <a:pt x="119" y="46"/>
                </a:lnTo>
                <a:lnTo>
                  <a:pt x="119" y="48"/>
                </a:lnTo>
                <a:lnTo>
                  <a:pt x="119" y="48"/>
                </a:lnTo>
                <a:lnTo>
                  <a:pt x="120" y="49"/>
                </a:lnTo>
                <a:lnTo>
                  <a:pt x="120" y="50"/>
                </a:lnTo>
                <a:lnTo>
                  <a:pt x="121" y="52"/>
                </a:lnTo>
                <a:lnTo>
                  <a:pt x="121" y="51"/>
                </a:lnTo>
                <a:lnTo>
                  <a:pt x="121" y="52"/>
                </a:lnTo>
                <a:lnTo>
                  <a:pt x="122" y="51"/>
                </a:lnTo>
                <a:lnTo>
                  <a:pt x="122" y="51"/>
                </a:lnTo>
                <a:lnTo>
                  <a:pt x="123" y="49"/>
                </a:lnTo>
                <a:lnTo>
                  <a:pt x="123" y="49"/>
                </a:lnTo>
                <a:lnTo>
                  <a:pt x="123" y="48"/>
                </a:lnTo>
                <a:lnTo>
                  <a:pt x="124" y="46"/>
                </a:lnTo>
                <a:lnTo>
                  <a:pt x="124" y="48"/>
                </a:lnTo>
                <a:lnTo>
                  <a:pt x="126" y="48"/>
                </a:lnTo>
                <a:lnTo>
                  <a:pt x="126" y="49"/>
                </a:lnTo>
                <a:lnTo>
                  <a:pt x="127" y="49"/>
                </a:lnTo>
                <a:lnTo>
                  <a:pt x="127" y="49"/>
                </a:lnTo>
                <a:lnTo>
                  <a:pt x="127" y="50"/>
                </a:lnTo>
                <a:lnTo>
                  <a:pt x="128" y="49"/>
                </a:lnTo>
                <a:lnTo>
                  <a:pt x="128" y="49"/>
                </a:lnTo>
                <a:lnTo>
                  <a:pt x="129" y="50"/>
                </a:lnTo>
                <a:lnTo>
                  <a:pt x="129" y="51"/>
                </a:lnTo>
                <a:lnTo>
                  <a:pt x="129" y="50"/>
                </a:lnTo>
                <a:lnTo>
                  <a:pt x="130" y="50"/>
                </a:lnTo>
                <a:lnTo>
                  <a:pt x="130" y="49"/>
                </a:lnTo>
                <a:lnTo>
                  <a:pt x="131" y="48"/>
                </a:lnTo>
                <a:lnTo>
                  <a:pt x="131" y="49"/>
                </a:lnTo>
                <a:lnTo>
                  <a:pt x="131" y="49"/>
                </a:lnTo>
                <a:lnTo>
                  <a:pt x="132" y="51"/>
                </a:lnTo>
                <a:lnTo>
                  <a:pt x="132" y="51"/>
                </a:lnTo>
                <a:lnTo>
                  <a:pt x="133" y="51"/>
                </a:lnTo>
                <a:lnTo>
                  <a:pt x="133" y="50"/>
                </a:lnTo>
                <a:lnTo>
                  <a:pt x="133" y="51"/>
                </a:lnTo>
                <a:lnTo>
                  <a:pt x="135" y="51"/>
                </a:lnTo>
                <a:lnTo>
                  <a:pt x="135" y="52"/>
                </a:lnTo>
                <a:lnTo>
                  <a:pt x="136" y="51"/>
                </a:lnTo>
                <a:lnTo>
                  <a:pt x="136" y="51"/>
                </a:lnTo>
                <a:lnTo>
                  <a:pt x="136" y="51"/>
                </a:lnTo>
                <a:lnTo>
                  <a:pt x="137" y="50"/>
                </a:lnTo>
                <a:lnTo>
                  <a:pt x="137" y="49"/>
                </a:lnTo>
                <a:lnTo>
                  <a:pt x="138" y="48"/>
                </a:lnTo>
                <a:lnTo>
                  <a:pt x="138" y="48"/>
                </a:lnTo>
                <a:lnTo>
                  <a:pt x="138" y="48"/>
                </a:lnTo>
                <a:lnTo>
                  <a:pt x="139" y="50"/>
                </a:lnTo>
                <a:lnTo>
                  <a:pt x="139" y="49"/>
                </a:lnTo>
                <a:lnTo>
                  <a:pt x="140" y="49"/>
                </a:lnTo>
                <a:lnTo>
                  <a:pt x="140" y="49"/>
                </a:lnTo>
                <a:lnTo>
                  <a:pt x="141" y="49"/>
                </a:lnTo>
                <a:lnTo>
                  <a:pt x="141" y="49"/>
                </a:lnTo>
                <a:lnTo>
                  <a:pt x="141" y="48"/>
                </a:lnTo>
                <a:lnTo>
                  <a:pt x="142" y="48"/>
                </a:lnTo>
                <a:lnTo>
                  <a:pt x="142" y="48"/>
                </a:lnTo>
                <a:lnTo>
                  <a:pt x="144" y="48"/>
                </a:lnTo>
                <a:lnTo>
                  <a:pt x="144" y="48"/>
                </a:lnTo>
                <a:lnTo>
                  <a:pt x="144" y="46"/>
                </a:lnTo>
                <a:lnTo>
                  <a:pt x="145" y="46"/>
                </a:lnTo>
                <a:lnTo>
                  <a:pt x="145" y="45"/>
                </a:lnTo>
                <a:lnTo>
                  <a:pt x="146" y="44"/>
                </a:lnTo>
                <a:lnTo>
                  <a:pt x="146" y="45"/>
                </a:lnTo>
                <a:lnTo>
                  <a:pt x="146" y="45"/>
                </a:lnTo>
                <a:lnTo>
                  <a:pt x="147" y="44"/>
                </a:lnTo>
                <a:lnTo>
                  <a:pt x="147" y="45"/>
                </a:lnTo>
                <a:lnTo>
                  <a:pt x="148" y="45"/>
                </a:lnTo>
                <a:lnTo>
                  <a:pt x="148" y="48"/>
                </a:lnTo>
                <a:lnTo>
                  <a:pt x="148" y="48"/>
                </a:lnTo>
                <a:lnTo>
                  <a:pt x="149" y="48"/>
                </a:lnTo>
                <a:lnTo>
                  <a:pt x="149" y="49"/>
                </a:lnTo>
                <a:lnTo>
                  <a:pt x="150" y="49"/>
                </a:lnTo>
                <a:lnTo>
                  <a:pt x="150" y="49"/>
                </a:lnTo>
                <a:lnTo>
                  <a:pt x="150" y="49"/>
                </a:lnTo>
                <a:lnTo>
                  <a:pt x="151" y="49"/>
                </a:lnTo>
                <a:lnTo>
                  <a:pt x="151" y="49"/>
                </a:lnTo>
                <a:lnTo>
                  <a:pt x="153" y="49"/>
                </a:lnTo>
                <a:lnTo>
                  <a:pt x="153" y="48"/>
                </a:lnTo>
                <a:lnTo>
                  <a:pt x="153" y="49"/>
                </a:lnTo>
                <a:lnTo>
                  <a:pt x="154" y="49"/>
                </a:lnTo>
                <a:lnTo>
                  <a:pt x="154" y="49"/>
                </a:lnTo>
                <a:lnTo>
                  <a:pt x="155" y="50"/>
                </a:lnTo>
                <a:lnTo>
                  <a:pt x="155" y="49"/>
                </a:lnTo>
                <a:lnTo>
                  <a:pt x="156" y="49"/>
                </a:lnTo>
                <a:lnTo>
                  <a:pt x="156" y="50"/>
                </a:lnTo>
                <a:lnTo>
                  <a:pt x="156" y="51"/>
                </a:lnTo>
                <a:lnTo>
                  <a:pt x="157" y="51"/>
                </a:lnTo>
                <a:lnTo>
                  <a:pt x="157" y="51"/>
                </a:lnTo>
                <a:lnTo>
                  <a:pt x="158" y="50"/>
                </a:lnTo>
                <a:lnTo>
                  <a:pt x="158" y="51"/>
                </a:lnTo>
                <a:lnTo>
                  <a:pt x="158" y="50"/>
                </a:lnTo>
                <a:lnTo>
                  <a:pt x="159" y="51"/>
                </a:lnTo>
                <a:lnTo>
                  <a:pt x="159" y="49"/>
                </a:lnTo>
                <a:lnTo>
                  <a:pt x="160" y="48"/>
                </a:lnTo>
                <a:lnTo>
                  <a:pt x="160" y="48"/>
                </a:lnTo>
                <a:lnTo>
                  <a:pt x="160" y="48"/>
                </a:lnTo>
                <a:lnTo>
                  <a:pt x="162" y="48"/>
                </a:lnTo>
                <a:lnTo>
                  <a:pt x="162" y="48"/>
                </a:lnTo>
                <a:lnTo>
                  <a:pt x="163" y="46"/>
                </a:lnTo>
                <a:lnTo>
                  <a:pt x="163" y="48"/>
                </a:lnTo>
                <a:lnTo>
                  <a:pt x="163" y="48"/>
                </a:lnTo>
                <a:lnTo>
                  <a:pt x="164" y="48"/>
                </a:lnTo>
                <a:lnTo>
                  <a:pt x="164" y="48"/>
                </a:lnTo>
                <a:lnTo>
                  <a:pt x="165" y="46"/>
                </a:lnTo>
                <a:lnTo>
                  <a:pt x="165" y="46"/>
                </a:lnTo>
                <a:lnTo>
                  <a:pt x="165" y="46"/>
                </a:lnTo>
                <a:lnTo>
                  <a:pt x="166" y="46"/>
                </a:lnTo>
                <a:lnTo>
                  <a:pt x="166" y="44"/>
                </a:lnTo>
                <a:lnTo>
                  <a:pt x="167" y="43"/>
                </a:lnTo>
                <a:lnTo>
                  <a:pt x="167" y="44"/>
                </a:lnTo>
                <a:lnTo>
                  <a:pt x="167" y="44"/>
                </a:lnTo>
                <a:lnTo>
                  <a:pt x="168" y="44"/>
                </a:lnTo>
                <a:lnTo>
                  <a:pt x="168" y="44"/>
                </a:lnTo>
                <a:lnTo>
                  <a:pt x="169" y="43"/>
                </a:lnTo>
                <a:lnTo>
                  <a:pt x="169" y="44"/>
                </a:lnTo>
                <a:lnTo>
                  <a:pt x="171" y="44"/>
                </a:lnTo>
                <a:lnTo>
                  <a:pt x="171" y="44"/>
                </a:lnTo>
                <a:lnTo>
                  <a:pt x="171" y="44"/>
                </a:lnTo>
                <a:lnTo>
                  <a:pt x="172" y="44"/>
                </a:lnTo>
                <a:lnTo>
                  <a:pt x="172" y="44"/>
                </a:lnTo>
                <a:lnTo>
                  <a:pt x="173" y="43"/>
                </a:lnTo>
                <a:lnTo>
                  <a:pt x="173" y="44"/>
                </a:lnTo>
                <a:lnTo>
                  <a:pt x="173" y="43"/>
                </a:lnTo>
                <a:lnTo>
                  <a:pt x="174" y="44"/>
                </a:lnTo>
                <a:lnTo>
                  <a:pt x="174" y="43"/>
                </a:lnTo>
                <a:lnTo>
                  <a:pt x="175" y="43"/>
                </a:lnTo>
                <a:lnTo>
                  <a:pt x="175" y="44"/>
                </a:lnTo>
                <a:lnTo>
                  <a:pt x="175" y="45"/>
                </a:lnTo>
                <a:lnTo>
                  <a:pt x="176" y="46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7" y="46"/>
                </a:lnTo>
                <a:lnTo>
                  <a:pt x="178" y="46"/>
                </a:lnTo>
                <a:lnTo>
                  <a:pt x="178" y="45"/>
                </a:lnTo>
                <a:lnTo>
                  <a:pt x="180" y="46"/>
                </a:lnTo>
                <a:lnTo>
                  <a:pt x="180" y="45"/>
                </a:lnTo>
                <a:lnTo>
                  <a:pt x="180" y="45"/>
                </a:lnTo>
                <a:lnTo>
                  <a:pt x="181" y="46"/>
                </a:lnTo>
                <a:lnTo>
                  <a:pt x="181" y="48"/>
                </a:lnTo>
                <a:lnTo>
                  <a:pt x="182" y="48"/>
                </a:lnTo>
                <a:lnTo>
                  <a:pt x="182" y="48"/>
                </a:lnTo>
                <a:lnTo>
                  <a:pt x="182" y="48"/>
                </a:lnTo>
                <a:lnTo>
                  <a:pt x="183" y="48"/>
                </a:lnTo>
                <a:lnTo>
                  <a:pt x="183" y="46"/>
                </a:lnTo>
                <a:lnTo>
                  <a:pt x="184" y="46"/>
                </a:lnTo>
                <a:lnTo>
                  <a:pt x="184" y="46"/>
                </a:lnTo>
                <a:lnTo>
                  <a:pt x="185" y="45"/>
                </a:lnTo>
                <a:lnTo>
                  <a:pt x="185" y="45"/>
                </a:lnTo>
                <a:lnTo>
                  <a:pt x="185" y="44"/>
                </a:lnTo>
                <a:lnTo>
                  <a:pt x="186" y="45"/>
                </a:lnTo>
                <a:lnTo>
                  <a:pt x="186" y="45"/>
                </a:lnTo>
                <a:lnTo>
                  <a:pt x="187" y="48"/>
                </a:lnTo>
                <a:lnTo>
                  <a:pt x="187" y="46"/>
                </a:lnTo>
                <a:lnTo>
                  <a:pt x="187" y="46"/>
                </a:lnTo>
                <a:lnTo>
                  <a:pt x="189" y="46"/>
                </a:lnTo>
                <a:lnTo>
                  <a:pt x="189" y="45"/>
                </a:lnTo>
                <a:lnTo>
                  <a:pt x="190" y="46"/>
                </a:lnTo>
                <a:lnTo>
                  <a:pt x="190" y="45"/>
                </a:lnTo>
                <a:lnTo>
                  <a:pt x="190" y="45"/>
                </a:lnTo>
                <a:lnTo>
                  <a:pt x="191" y="45"/>
                </a:lnTo>
                <a:lnTo>
                  <a:pt x="191" y="46"/>
                </a:lnTo>
                <a:lnTo>
                  <a:pt x="192" y="48"/>
                </a:lnTo>
                <a:lnTo>
                  <a:pt x="192" y="48"/>
                </a:lnTo>
                <a:lnTo>
                  <a:pt x="192" y="48"/>
                </a:lnTo>
                <a:lnTo>
                  <a:pt x="193" y="48"/>
                </a:lnTo>
                <a:lnTo>
                  <a:pt x="193" y="48"/>
                </a:lnTo>
                <a:lnTo>
                  <a:pt x="194" y="48"/>
                </a:lnTo>
                <a:lnTo>
                  <a:pt x="194" y="48"/>
                </a:lnTo>
                <a:lnTo>
                  <a:pt x="194" y="46"/>
                </a:lnTo>
                <a:lnTo>
                  <a:pt x="195" y="46"/>
                </a:lnTo>
                <a:lnTo>
                  <a:pt x="195" y="46"/>
                </a:lnTo>
                <a:lnTo>
                  <a:pt x="196" y="48"/>
                </a:lnTo>
                <a:lnTo>
                  <a:pt x="196" y="48"/>
                </a:lnTo>
                <a:lnTo>
                  <a:pt x="197" y="48"/>
                </a:lnTo>
                <a:lnTo>
                  <a:pt x="197" y="48"/>
                </a:lnTo>
                <a:lnTo>
                  <a:pt x="197" y="48"/>
                </a:lnTo>
                <a:lnTo>
                  <a:pt x="199" y="48"/>
                </a:lnTo>
                <a:lnTo>
                  <a:pt x="199" y="48"/>
                </a:lnTo>
                <a:lnTo>
                  <a:pt x="200" y="48"/>
                </a:lnTo>
                <a:lnTo>
                  <a:pt x="200" y="48"/>
                </a:lnTo>
                <a:lnTo>
                  <a:pt x="200" y="46"/>
                </a:lnTo>
                <a:lnTo>
                  <a:pt x="201" y="48"/>
                </a:lnTo>
                <a:lnTo>
                  <a:pt x="201" y="49"/>
                </a:lnTo>
                <a:lnTo>
                  <a:pt x="202" y="49"/>
                </a:lnTo>
                <a:lnTo>
                  <a:pt x="202" y="48"/>
                </a:lnTo>
                <a:lnTo>
                  <a:pt x="202" y="48"/>
                </a:lnTo>
                <a:lnTo>
                  <a:pt x="203" y="48"/>
                </a:lnTo>
                <a:lnTo>
                  <a:pt x="203" y="48"/>
                </a:lnTo>
                <a:lnTo>
                  <a:pt x="204" y="48"/>
                </a:lnTo>
                <a:lnTo>
                  <a:pt x="204" y="48"/>
                </a:lnTo>
                <a:lnTo>
                  <a:pt x="204" y="49"/>
                </a:lnTo>
                <a:lnTo>
                  <a:pt x="205" y="51"/>
                </a:lnTo>
                <a:lnTo>
                  <a:pt x="205" y="51"/>
                </a:lnTo>
                <a:lnTo>
                  <a:pt x="206" y="51"/>
                </a:lnTo>
                <a:lnTo>
                  <a:pt x="206" y="51"/>
                </a:lnTo>
                <a:lnTo>
                  <a:pt x="206" y="52"/>
                </a:lnTo>
                <a:lnTo>
                  <a:pt x="208" y="52"/>
                </a:lnTo>
                <a:lnTo>
                  <a:pt x="208" y="51"/>
                </a:lnTo>
                <a:lnTo>
                  <a:pt x="209" y="51"/>
                </a:lnTo>
                <a:lnTo>
                  <a:pt x="209" y="52"/>
                </a:lnTo>
                <a:lnTo>
                  <a:pt x="209" y="52"/>
                </a:lnTo>
                <a:lnTo>
                  <a:pt x="210" y="51"/>
                </a:lnTo>
                <a:lnTo>
                  <a:pt x="210" y="52"/>
                </a:lnTo>
                <a:lnTo>
                  <a:pt x="211" y="53"/>
                </a:lnTo>
                <a:lnTo>
                  <a:pt x="211" y="52"/>
                </a:lnTo>
                <a:lnTo>
                  <a:pt x="212" y="52"/>
                </a:lnTo>
                <a:lnTo>
                  <a:pt x="212" y="52"/>
                </a:lnTo>
                <a:lnTo>
                  <a:pt x="212" y="50"/>
                </a:lnTo>
                <a:lnTo>
                  <a:pt x="213" y="49"/>
                </a:lnTo>
                <a:lnTo>
                  <a:pt x="213" y="49"/>
                </a:lnTo>
                <a:lnTo>
                  <a:pt x="214" y="49"/>
                </a:lnTo>
                <a:lnTo>
                  <a:pt x="214" y="50"/>
                </a:lnTo>
                <a:lnTo>
                  <a:pt x="214" y="50"/>
                </a:lnTo>
                <a:lnTo>
                  <a:pt x="215" y="50"/>
                </a:lnTo>
                <a:lnTo>
                  <a:pt x="215" y="49"/>
                </a:lnTo>
                <a:lnTo>
                  <a:pt x="217" y="49"/>
                </a:lnTo>
                <a:lnTo>
                  <a:pt x="217" y="49"/>
                </a:lnTo>
                <a:lnTo>
                  <a:pt x="217" y="49"/>
                </a:lnTo>
                <a:lnTo>
                  <a:pt x="218" y="49"/>
                </a:lnTo>
                <a:lnTo>
                  <a:pt x="218" y="48"/>
                </a:lnTo>
                <a:lnTo>
                  <a:pt x="219" y="46"/>
                </a:lnTo>
                <a:lnTo>
                  <a:pt x="219" y="46"/>
                </a:lnTo>
                <a:lnTo>
                  <a:pt x="219" y="48"/>
                </a:lnTo>
                <a:lnTo>
                  <a:pt x="220" y="48"/>
                </a:lnTo>
                <a:lnTo>
                  <a:pt x="220" y="48"/>
                </a:lnTo>
                <a:lnTo>
                  <a:pt x="221" y="48"/>
                </a:lnTo>
                <a:lnTo>
                  <a:pt x="221" y="48"/>
                </a:lnTo>
                <a:lnTo>
                  <a:pt x="221" y="49"/>
                </a:lnTo>
                <a:lnTo>
                  <a:pt x="222" y="51"/>
                </a:lnTo>
                <a:lnTo>
                  <a:pt x="222" y="51"/>
                </a:lnTo>
                <a:lnTo>
                  <a:pt x="223" y="52"/>
                </a:lnTo>
                <a:lnTo>
                  <a:pt x="223" y="52"/>
                </a:lnTo>
                <a:lnTo>
                  <a:pt x="223" y="52"/>
                </a:lnTo>
                <a:lnTo>
                  <a:pt x="224" y="51"/>
                </a:lnTo>
                <a:lnTo>
                  <a:pt x="224" y="51"/>
                </a:lnTo>
                <a:lnTo>
                  <a:pt x="226" y="49"/>
                </a:lnTo>
                <a:lnTo>
                  <a:pt x="226" y="50"/>
                </a:lnTo>
                <a:lnTo>
                  <a:pt x="227" y="49"/>
                </a:lnTo>
                <a:lnTo>
                  <a:pt x="227" y="49"/>
                </a:lnTo>
                <a:lnTo>
                  <a:pt x="227" y="49"/>
                </a:lnTo>
                <a:lnTo>
                  <a:pt x="228" y="49"/>
                </a:lnTo>
                <a:lnTo>
                  <a:pt x="228" y="49"/>
                </a:lnTo>
                <a:lnTo>
                  <a:pt x="229" y="49"/>
                </a:lnTo>
                <a:lnTo>
                  <a:pt x="229" y="49"/>
                </a:lnTo>
                <a:lnTo>
                  <a:pt x="229" y="49"/>
                </a:lnTo>
                <a:lnTo>
                  <a:pt x="230" y="48"/>
                </a:lnTo>
                <a:lnTo>
                  <a:pt x="230" y="48"/>
                </a:lnTo>
                <a:lnTo>
                  <a:pt x="231" y="49"/>
                </a:lnTo>
                <a:lnTo>
                  <a:pt x="231" y="50"/>
                </a:lnTo>
                <a:lnTo>
                  <a:pt x="231" y="51"/>
                </a:lnTo>
                <a:lnTo>
                  <a:pt x="232" y="53"/>
                </a:lnTo>
                <a:lnTo>
                  <a:pt x="232" y="53"/>
                </a:lnTo>
                <a:lnTo>
                  <a:pt x="233" y="53"/>
                </a:lnTo>
                <a:lnTo>
                  <a:pt x="233" y="53"/>
                </a:lnTo>
                <a:lnTo>
                  <a:pt x="233" y="53"/>
                </a:lnTo>
                <a:lnTo>
                  <a:pt x="235" y="53"/>
                </a:lnTo>
                <a:lnTo>
                  <a:pt x="235" y="52"/>
                </a:lnTo>
                <a:lnTo>
                  <a:pt x="236" y="51"/>
                </a:lnTo>
                <a:lnTo>
                  <a:pt x="236" y="50"/>
                </a:lnTo>
                <a:lnTo>
                  <a:pt x="236" y="50"/>
                </a:lnTo>
                <a:lnTo>
                  <a:pt x="237" y="50"/>
                </a:lnTo>
                <a:lnTo>
                  <a:pt x="237" y="50"/>
                </a:lnTo>
                <a:lnTo>
                  <a:pt x="238" y="51"/>
                </a:lnTo>
                <a:lnTo>
                  <a:pt x="238" y="51"/>
                </a:lnTo>
                <a:lnTo>
                  <a:pt x="238" y="51"/>
                </a:lnTo>
                <a:lnTo>
                  <a:pt x="239" y="50"/>
                </a:lnTo>
                <a:lnTo>
                  <a:pt x="239" y="50"/>
                </a:lnTo>
                <a:lnTo>
                  <a:pt x="240" y="50"/>
                </a:lnTo>
                <a:lnTo>
                  <a:pt x="240" y="49"/>
                </a:lnTo>
                <a:lnTo>
                  <a:pt x="241" y="49"/>
                </a:lnTo>
                <a:lnTo>
                  <a:pt x="241" y="49"/>
                </a:lnTo>
                <a:lnTo>
                  <a:pt x="241" y="49"/>
                </a:lnTo>
                <a:lnTo>
                  <a:pt x="242" y="50"/>
                </a:lnTo>
                <a:lnTo>
                  <a:pt x="242" y="50"/>
                </a:lnTo>
                <a:lnTo>
                  <a:pt x="244" y="51"/>
                </a:lnTo>
                <a:lnTo>
                  <a:pt x="244" y="51"/>
                </a:lnTo>
                <a:lnTo>
                  <a:pt x="244" y="52"/>
                </a:lnTo>
                <a:lnTo>
                  <a:pt x="245" y="51"/>
                </a:lnTo>
                <a:lnTo>
                  <a:pt x="245" y="51"/>
                </a:lnTo>
                <a:lnTo>
                  <a:pt x="246" y="51"/>
                </a:lnTo>
                <a:lnTo>
                  <a:pt x="246" y="51"/>
                </a:lnTo>
                <a:lnTo>
                  <a:pt x="246" y="49"/>
                </a:lnTo>
                <a:lnTo>
                  <a:pt x="247" y="49"/>
                </a:lnTo>
                <a:lnTo>
                  <a:pt x="247" y="49"/>
                </a:lnTo>
                <a:lnTo>
                  <a:pt x="248" y="49"/>
                </a:lnTo>
                <a:lnTo>
                  <a:pt x="248" y="50"/>
                </a:lnTo>
                <a:lnTo>
                  <a:pt x="248" y="51"/>
                </a:lnTo>
                <a:lnTo>
                  <a:pt x="249" y="50"/>
                </a:lnTo>
                <a:lnTo>
                  <a:pt x="249" y="49"/>
                </a:lnTo>
                <a:lnTo>
                  <a:pt x="250" y="50"/>
                </a:lnTo>
                <a:lnTo>
                  <a:pt x="250" y="48"/>
                </a:lnTo>
                <a:lnTo>
                  <a:pt x="250" y="48"/>
                </a:lnTo>
                <a:lnTo>
                  <a:pt x="251" y="48"/>
                </a:lnTo>
                <a:lnTo>
                  <a:pt x="251" y="46"/>
                </a:lnTo>
                <a:lnTo>
                  <a:pt x="253" y="48"/>
                </a:lnTo>
                <a:lnTo>
                  <a:pt x="253" y="49"/>
                </a:lnTo>
                <a:lnTo>
                  <a:pt x="254" y="49"/>
                </a:lnTo>
                <a:lnTo>
                  <a:pt x="254" y="48"/>
                </a:lnTo>
                <a:lnTo>
                  <a:pt x="254" y="48"/>
                </a:lnTo>
                <a:lnTo>
                  <a:pt x="255" y="48"/>
                </a:lnTo>
                <a:lnTo>
                  <a:pt x="255" y="48"/>
                </a:lnTo>
                <a:lnTo>
                  <a:pt x="256" y="49"/>
                </a:lnTo>
                <a:lnTo>
                  <a:pt x="256" y="51"/>
                </a:lnTo>
                <a:lnTo>
                  <a:pt x="256" y="51"/>
                </a:lnTo>
                <a:lnTo>
                  <a:pt x="257" y="53"/>
                </a:lnTo>
                <a:lnTo>
                  <a:pt x="257" y="53"/>
                </a:lnTo>
                <a:lnTo>
                  <a:pt x="258" y="54"/>
                </a:lnTo>
                <a:lnTo>
                  <a:pt x="258" y="54"/>
                </a:lnTo>
                <a:lnTo>
                  <a:pt x="258" y="54"/>
                </a:lnTo>
                <a:lnTo>
                  <a:pt x="259" y="54"/>
                </a:lnTo>
                <a:lnTo>
                  <a:pt x="259" y="55"/>
                </a:lnTo>
                <a:lnTo>
                  <a:pt x="260" y="54"/>
                </a:lnTo>
                <a:lnTo>
                  <a:pt x="260" y="55"/>
                </a:lnTo>
                <a:lnTo>
                  <a:pt x="260" y="55"/>
                </a:lnTo>
                <a:lnTo>
                  <a:pt x="262" y="55"/>
                </a:lnTo>
                <a:lnTo>
                  <a:pt x="262" y="55"/>
                </a:lnTo>
                <a:lnTo>
                  <a:pt x="263" y="54"/>
                </a:lnTo>
                <a:lnTo>
                  <a:pt x="263" y="53"/>
                </a:lnTo>
                <a:lnTo>
                  <a:pt x="263" y="54"/>
                </a:lnTo>
                <a:lnTo>
                  <a:pt x="264" y="52"/>
                </a:lnTo>
                <a:lnTo>
                  <a:pt x="264" y="52"/>
                </a:lnTo>
                <a:lnTo>
                  <a:pt x="265" y="52"/>
                </a:lnTo>
                <a:lnTo>
                  <a:pt x="265" y="53"/>
                </a:lnTo>
                <a:lnTo>
                  <a:pt x="265" y="52"/>
                </a:lnTo>
                <a:lnTo>
                  <a:pt x="266" y="53"/>
                </a:lnTo>
                <a:lnTo>
                  <a:pt x="266" y="52"/>
                </a:lnTo>
                <a:lnTo>
                  <a:pt x="267" y="52"/>
                </a:lnTo>
                <a:lnTo>
                  <a:pt x="267" y="51"/>
                </a:lnTo>
                <a:lnTo>
                  <a:pt x="268" y="51"/>
                </a:lnTo>
                <a:lnTo>
                  <a:pt x="268" y="49"/>
                </a:lnTo>
                <a:lnTo>
                  <a:pt x="268" y="49"/>
                </a:lnTo>
                <a:lnTo>
                  <a:pt x="269" y="49"/>
                </a:lnTo>
                <a:lnTo>
                  <a:pt x="269" y="49"/>
                </a:lnTo>
                <a:lnTo>
                  <a:pt x="271" y="49"/>
                </a:lnTo>
                <a:lnTo>
                  <a:pt x="271" y="48"/>
                </a:lnTo>
                <a:lnTo>
                  <a:pt x="271" y="49"/>
                </a:lnTo>
                <a:lnTo>
                  <a:pt x="272" y="48"/>
                </a:lnTo>
                <a:lnTo>
                  <a:pt x="272" y="49"/>
                </a:lnTo>
                <a:lnTo>
                  <a:pt x="273" y="49"/>
                </a:lnTo>
                <a:lnTo>
                  <a:pt x="273" y="49"/>
                </a:lnTo>
                <a:lnTo>
                  <a:pt x="273" y="48"/>
                </a:lnTo>
                <a:lnTo>
                  <a:pt x="274" y="48"/>
                </a:lnTo>
                <a:lnTo>
                  <a:pt x="274" y="48"/>
                </a:lnTo>
                <a:lnTo>
                  <a:pt x="275" y="48"/>
                </a:lnTo>
                <a:lnTo>
                  <a:pt x="275" y="46"/>
                </a:lnTo>
                <a:lnTo>
                  <a:pt x="275" y="46"/>
                </a:lnTo>
                <a:lnTo>
                  <a:pt x="276" y="46"/>
                </a:lnTo>
                <a:lnTo>
                  <a:pt x="276" y="45"/>
                </a:lnTo>
                <a:lnTo>
                  <a:pt x="277" y="45"/>
                </a:lnTo>
                <a:lnTo>
                  <a:pt x="277" y="45"/>
                </a:lnTo>
                <a:lnTo>
                  <a:pt x="277" y="45"/>
                </a:lnTo>
                <a:lnTo>
                  <a:pt x="278" y="45"/>
                </a:lnTo>
                <a:lnTo>
                  <a:pt x="278" y="46"/>
                </a:lnTo>
                <a:lnTo>
                  <a:pt x="280" y="46"/>
                </a:lnTo>
                <a:lnTo>
                  <a:pt x="280" y="45"/>
                </a:lnTo>
                <a:lnTo>
                  <a:pt x="280" y="45"/>
                </a:lnTo>
                <a:lnTo>
                  <a:pt x="281" y="45"/>
                </a:lnTo>
                <a:lnTo>
                  <a:pt x="281" y="46"/>
                </a:lnTo>
                <a:lnTo>
                  <a:pt x="282" y="46"/>
                </a:lnTo>
                <a:lnTo>
                  <a:pt x="282" y="45"/>
                </a:lnTo>
                <a:lnTo>
                  <a:pt x="283" y="44"/>
                </a:lnTo>
                <a:lnTo>
                  <a:pt x="283" y="45"/>
                </a:lnTo>
                <a:lnTo>
                  <a:pt x="283" y="44"/>
                </a:lnTo>
                <a:lnTo>
                  <a:pt x="284" y="44"/>
                </a:lnTo>
                <a:lnTo>
                  <a:pt x="284" y="43"/>
                </a:lnTo>
                <a:lnTo>
                  <a:pt x="285" y="43"/>
                </a:lnTo>
                <a:lnTo>
                  <a:pt x="285" y="43"/>
                </a:lnTo>
                <a:lnTo>
                  <a:pt x="285" y="44"/>
                </a:lnTo>
                <a:lnTo>
                  <a:pt x="286" y="43"/>
                </a:lnTo>
                <a:lnTo>
                  <a:pt x="286" y="43"/>
                </a:lnTo>
                <a:lnTo>
                  <a:pt x="287" y="42"/>
                </a:lnTo>
                <a:lnTo>
                  <a:pt x="287" y="44"/>
                </a:lnTo>
                <a:lnTo>
                  <a:pt x="287" y="44"/>
                </a:lnTo>
                <a:lnTo>
                  <a:pt x="289" y="43"/>
                </a:lnTo>
                <a:lnTo>
                  <a:pt x="289" y="43"/>
                </a:lnTo>
                <a:lnTo>
                  <a:pt x="290" y="42"/>
                </a:lnTo>
                <a:lnTo>
                  <a:pt x="290" y="42"/>
                </a:lnTo>
                <a:lnTo>
                  <a:pt x="290" y="42"/>
                </a:lnTo>
                <a:lnTo>
                  <a:pt x="291" y="42"/>
                </a:lnTo>
                <a:lnTo>
                  <a:pt x="291" y="42"/>
                </a:lnTo>
                <a:lnTo>
                  <a:pt x="292" y="42"/>
                </a:lnTo>
                <a:lnTo>
                  <a:pt x="292" y="42"/>
                </a:lnTo>
                <a:lnTo>
                  <a:pt x="292" y="43"/>
                </a:lnTo>
                <a:lnTo>
                  <a:pt x="293" y="43"/>
                </a:lnTo>
                <a:lnTo>
                  <a:pt x="293" y="44"/>
                </a:lnTo>
                <a:lnTo>
                  <a:pt x="294" y="44"/>
                </a:lnTo>
                <a:lnTo>
                  <a:pt x="294" y="44"/>
                </a:lnTo>
                <a:lnTo>
                  <a:pt x="294" y="44"/>
                </a:lnTo>
                <a:lnTo>
                  <a:pt x="295" y="45"/>
                </a:lnTo>
                <a:lnTo>
                  <a:pt x="295" y="46"/>
                </a:lnTo>
                <a:lnTo>
                  <a:pt x="296" y="45"/>
                </a:lnTo>
                <a:lnTo>
                  <a:pt x="296" y="48"/>
                </a:lnTo>
                <a:lnTo>
                  <a:pt x="298" y="48"/>
                </a:lnTo>
                <a:lnTo>
                  <a:pt x="298" y="48"/>
                </a:lnTo>
                <a:lnTo>
                  <a:pt x="298" y="48"/>
                </a:lnTo>
                <a:lnTo>
                  <a:pt x="299" y="48"/>
                </a:lnTo>
                <a:lnTo>
                  <a:pt x="299" y="49"/>
                </a:lnTo>
                <a:lnTo>
                  <a:pt x="300" y="48"/>
                </a:lnTo>
                <a:lnTo>
                  <a:pt x="300" y="48"/>
                </a:lnTo>
                <a:lnTo>
                  <a:pt x="300" y="48"/>
                </a:lnTo>
                <a:lnTo>
                  <a:pt x="301" y="48"/>
                </a:lnTo>
                <a:lnTo>
                  <a:pt x="301" y="48"/>
                </a:lnTo>
                <a:lnTo>
                  <a:pt x="302" y="49"/>
                </a:lnTo>
                <a:lnTo>
                  <a:pt x="302" y="51"/>
                </a:lnTo>
                <a:lnTo>
                  <a:pt x="302" y="52"/>
                </a:lnTo>
                <a:lnTo>
                  <a:pt x="303" y="53"/>
                </a:lnTo>
                <a:lnTo>
                  <a:pt x="303" y="51"/>
                </a:lnTo>
                <a:lnTo>
                  <a:pt x="304" y="50"/>
                </a:lnTo>
                <a:lnTo>
                  <a:pt x="304" y="50"/>
                </a:lnTo>
                <a:lnTo>
                  <a:pt x="304" y="51"/>
                </a:lnTo>
                <a:lnTo>
                  <a:pt x="305" y="51"/>
                </a:lnTo>
                <a:lnTo>
                  <a:pt x="305" y="50"/>
                </a:lnTo>
                <a:lnTo>
                  <a:pt x="307" y="50"/>
                </a:lnTo>
                <a:lnTo>
                  <a:pt x="307" y="49"/>
                </a:lnTo>
                <a:lnTo>
                  <a:pt x="307" y="49"/>
                </a:lnTo>
                <a:lnTo>
                  <a:pt x="308" y="49"/>
                </a:lnTo>
                <a:lnTo>
                  <a:pt x="308" y="48"/>
                </a:lnTo>
                <a:lnTo>
                  <a:pt x="309" y="46"/>
                </a:lnTo>
                <a:lnTo>
                  <a:pt x="309" y="46"/>
                </a:lnTo>
                <a:lnTo>
                  <a:pt x="309" y="48"/>
                </a:lnTo>
                <a:lnTo>
                  <a:pt x="310" y="48"/>
                </a:lnTo>
                <a:lnTo>
                  <a:pt x="310" y="48"/>
                </a:lnTo>
                <a:lnTo>
                  <a:pt x="311" y="48"/>
                </a:lnTo>
                <a:lnTo>
                  <a:pt x="311" y="46"/>
                </a:lnTo>
                <a:lnTo>
                  <a:pt x="312" y="48"/>
                </a:lnTo>
                <a:lnTo>
                  <a:pt x="312" y="48"/>
                </a:lnTo>
                <a:lnTo>
                  <a:pt x="312" y="46"/>
                </a:lnTo>
                <a:lnTo>
                  <a:pt x="313" y="48"/>
                </a:lnTo>
                <a:lnTo>
                  <a:pt x="313" y="46"/>
                </a:lnTo>
                <a:lnTo>
                  <a:pt x="314" y="48"/>
                </a:lnTo>
                <a:lnTo>
                  <a:pt x="314" y="48"/>
                </a:lnTo>
                <a:lnTo>
                  <a:pt x="314" y="49"/>
                </a:lnTo>
                <a:lnTo>
                  <a:pt x="316" y="50"/>
                </a:lnTo>
                <a:lnTo>
                  <a:pt x="316" y="51"/>
                </a:lnTo>
                <a:lnTo>
                  <a:pt x="317" y="51"/>
                </a:lnTo>
                <a:lnTo>
                  <a:pt x="317" y="51"/>
                </a:lnTo>
                <a:lnTo>
                  <a:pt x="317" y="50"/>
                </a:lnTo>
                <a:lnTo>
                  <a:pt x="318" y="50"/>
                </a:lnTo>
                <a:lnTo>
                  <a:pt x="318" y="50"/>
                </a:lnTo>
                <a:lnTo>
                  <a:pt x="319" y="49"/>
                </a:lnTo>
                <a:lnTo>
                  <a:pt x="319" y="50"/>
                </a:lnTo>
                <a:lnTo>
                  <a:pt x="319" y="48"/>
                </a:lnTo>
                <a:lnTo>
                  <a:pt x="320" y="46"/>
                </a:lnTo>
                <a:lnTo>
                  <a:pt x="320" y="45"/>
                </a:lnTo>
                <a:lnTo>
                  <a:pt x="321" y="46"/>
                </a:lnTo>
                <a:lnTo>
                  <a:pt x="321" y="46"/>
                </a:lnTo>
                <a:lnTo>
                  <a:pt x="321" y="46"/>
                </a:lnTo>
                <a:lnTo>
                  <a:pt x="322" y="48"/>
                </a:lnTo>
                <a:lnTo>
                  <a:pt x="322" y="49"/>
                </a:lnTo>
                <a:lnTo>
                  <a:pt x="323" y="50"/>
                </a:lnTo>
                <a:lnTo>
                  <a:pt x="323" y="49"/>
                </a:lnTo>
                <a:lnTo>
                  <a:pt x="325" y="50"/>
                </a:lnTo>
                <a:lnTo>
                  <a:pt x="325" y="49"/>
                </a:lnTo>
                <a:lnTo>
                  <a:pt x="325" y="50"/>
                </a:lnTo>
                <a:lnTo>
                  <a:pt x="326" y="50"/>
                </a:lnTo>
                <a:lnTo>
                  <a:pt x="326" y="51"/>
                </a:lnTo>
                <a:lnTo>
                  <a:pt x="327" y="51"/>
                </a:lnTo>
                <a:lnTo>
                  <a:pt x="327" y="51"/>
                </a:lnTo>
                <a:lnTo>
                  <a:pt x="327" y="51"/>
                </a:lnTo>
                <a:lnTo>
                  <a:pt x="328" y="51"/>
                </a:lnTo>
                <a:lnTo>
                  <a:pt x="328" y="51"/>
                </a:lnTo>
                <a:lnTo>
                  <a:pt x="329" y="51"/>
                </a:lnTo>
                <a:lnTo>
                  <a:pt x="329" y="51"/>
                </a:lnTo>
                <a:lnTo>
                  <a:pt x="329" y="51"/>
                </a:lnTo>
                <a:lnTo>
                  <a:pt x="330" y="52"/>
                </a:lnTo>
                <a:lnTo>
                  <a:pt x="330" y="51"/>
                </a:lnTo>
                <a:lnTo>
                  <a:pt x="331" y="51"/>
                </a:lnTo>
                <a:lnTo>
                  <a:pt x="331" y="50"/>
                </a:lnTo>
                <a:lnTo>
                  <a:pt x="331" y="49"/>
                </a:lnTo>
                <a:lnTo>
                  <a:pt x="332" y="48"/>
                </a:lnTo>
                <a:lnTo>
                  <a:pt x="332" y="49"/>
                </a:lnTo>
                <a:lnTo>
                  <a:pt x="334" y="49"/>
                </a:lnTo>
                <a:lnTo>
                  <a:pt x="334" y="48"/>
                </a:lnTo>
                <a:lnTo>
                  <a:pt x="334" y="49"/>
                </a:lnTo>
                <a:lnTo>
                  <a:pt x="335" y="49"/>
                </a:lnTo>
                <a:lnTo>
                  <a:pt x="335" y="49"/>
                </a:lnTo>
                <a:lnTo>
                  <a:pt x="336" y="49"/>
                </a:lnTo>
                <a:lnTo>
                  <a:pt x="336" y="49"/>
                </a:lnTo>
                <a:lnTo>
                  <a:pt x="336" y="50"/>
                </a:lnTo>
                <a:lnTo>
                  <a:pt x="337" y="49"/>
                </a:lnTo>
                <a:lnTo>
                  <a:pt x="337" y="50"/>
                </a:lnTo>
                <a:lnTo>
                  <a:pt x="338" y="49"/>
                </a:lnTo>
                <a:lnTo>
                  <a:pt x="338" y="48"/>
                </a:lnTo>
                <a:lnTo>
                  <a:pt x="339" y="48"/>
                </a:lnTo>
                <a:lnTo>
                  <a:pt x="339" y="48"/>
                </a:lnTo>
                <a:lnTo>
                  <a:pt x="339" y="48"/>
                </a:lnTo>
                <a:lnTo>
                  <a:pt x="340" y="48"/>
                </a:lnTo>
                <a:lnTo>
                  <a:pt x="340" y="46"/>
                </a:lnTo>
                <a:lnTo>
                  <a:pt x="341" y="48"/>
                </a:lnTo>
                <a:lnTo>
                  <a:pt x="341" y="45"/>
                </a:lnTo>
                <a:lnTo>
                  <a:pt x="341" y="45"/>
                </a:lnTo>
                <a:lnTo>
                  <a:pt x="343" y="44"/>
                </a:lnTo>
                <a:lnTo>
                  <a:pt x="343" y="45"/>
                </a:lnTo>
                <a:lnTo>
                  <a:pt x="344" y="43"/>
                </a:lnTo>
                <a:lnTo>
                  <a:pt x="344" y="43"/>
                </a:lnTo>
                <a:lnTo>
                  <a:pt x="344" y="43"/>
                </a:lnTo>
                <a:lnTo>
                  <a:pt x="345" y="43"/>
                </a:lnTo>
                <a:lnTo>
                  <a:pt x="345" y="43"/>
                </a:lnTo>
                <a:lnTo>
                  <a:pt x="346" y="44"/>
                </a:lnTo>
                <a:lnTo>
                  <a:pt x="346" y="45"/>
                </a:lnTo>
                <a:lnTo>
                  <a:pt x="346" y="46"/>
                </a:lnTo>
                <a:lnTo>
                  <a:pt x="347" y="45"/>
                </a:lnTo>
                <a:lnTo>
                  <a:pt x="347" y="44"/>
                </a:lnTo>
                <a:lnTo>
                  <a:pt x="348" y="43"/>
                </a:lnTo>
                <a:lnTo>
                  <a:pt x="348" y="44"/>
                </a:lnTo>
                <a:lnTo>
                  <a:pt x="348" y="44"/>
                </a:lnTo>
                <a:lnTo>
                  <a:pt x="349" y="44"/>
                </a:lnTo>
                <a:lnTo>
                  <a:pt x="349" y="44"/>
                </a:lnTo>
                <a:lnTo>
                  <a:pt x="350" y="44"/>
                </a:lnTo>
                <a:lnTo>
                  <a:pt x="350" y="44"/>
                </a:lnTo>
                <a:lnTo>
                  <a:pt x="350" y="44"/>
                </a:lnTo>
                <a:lnTo>
                  <a:pt x="352" y="44"/>
                </a:lnTo>
                <a:lnTo>
                  <a:pt x="352" y="43"/>
                </a:lnTo>
                <a:lnTo>
                  <a:pt x="353" y="43"/>
                </a:lnTo>
                <a:lnTo>
                  <a:pt x="353" y="43"/>
                </a:lnTo>
                <a:lnTo>
                  <a:pt x="354" y="45"/>
                </a:lnTo>
                <a:lnTo>
                  <a:pt x="354" y="43"/>
                </a:lnTo>
                <a:lnTo>
                  <a:pt x="354" y="42"/>
                </a:lnTo>
                <a:lnTo>
                  <a:pt x="355" y="42"/>
                </a:lnTo>
                <a:lnTo>
                  <a:pt x="355" y="42"/>
                </a:lnTo>
                <a:lnTo>
                  <a:pt x="356" y="43"/>
                </a:lnTo>
                <a:lnTo>
                  <a:pt x="356" y="43"/>
                </a:lnTo>
                <a:lnTo>
                  <a:pt x="356" y="45"/>
                </a:lnTo>
                <a:lnTo>
                  <a:pt x="357" y="44"/>
                </a:lnTo>
                <a:lnTo>
                  <a:pt x="357" y="45"/>
                </a:lnTo>
                <a:lnTo>
                  <a:pt x="358" y="45"/>
                </a:lnTo>
                <a:lnTo>
                  <a:pt x="358" y="46"/>
                </a:lnTo>
                <a:lnTo>
                  <a:pt x="358" y="46"/>
                </a:lnTo>
                <a:lnTo>
                  <a:pt x="359" y="45"/>
                </a:lnTo>
                <a:lnTo>
                  <a:pt x="359" y="45"/>
                </a:lnTo>
                <a:lnTo>
                  <a:pt x="361" y="45"/>
                </a:lnTo>
                <a:lnTo>
                  <a:pt x="361" y="44"/>
                </a:lnTo>
                <a:lnTo>
                  <a:pt x="361" y="44"/>
                </a:lnTo>
                <a:lnTo>
                  <a:pt x="362" y="43"/>
                </a:lnTo>
                <a:lnTo>
                  <a:pt x="362" y="43"/>
                </a:lnTo>
                <a:lnTo>
                  <a:pt x="363" y="43"/>
                </a:lnTo>
                <a:lnTo>
                  <a:pt x="363" y="42"/>
                </a:lnTo>
                <a:lnTo>
                  <a:pt x="363" y="43"/>
                </a:lnTo>
                <a:lnTo>
                  <a:pt x="364" y="44"/>
                </a:lnTo>
                <a:lnTo>
                  <a:pt x="364" y="45"/>
                </a:lnTo>
                <a:lnTo>
                  <a:pt x="365" y="45"/>
                </a:lnTo>
                <a:lnTo>
                  <a:pt x="365" y="46"/>
                </a:lnTo>
                <a:lnTo>
                  <a:pt x="365" y="48"/>
                </a:lnTo>
                <a:lnTo>
                  <a:pt x="366" y="48"/>
                </a:lnTo>
                <a:lnTo>
                  <a:pt x="366" y="48"/>
                </a:lnTo>
                <a:lnTo>
                  <a:pt x="367" y="46"/>
                </a:lnTo>
                <a:lnTo>
                  <a:pt x="367" y="44"/>
                </a:lnTo>
                <a:lnTo>
                  <a:pt x="368" y="43"/>
                </a:lnTo>
                <a:lnTo>
                  <a:pt x="368" y="44"/>
                </a:lnTo>
                <a:lnTo>
                  <a:pt x="368" y="43"/>
                </a:lnTo>
                <a:lnTo>
                  <a:pt x="370" y="43"/>
                </a:lnTo>
                <a:lnTo>
                  <a:pt x="370" y="43"/>
                </a:lnTo>
                <a:lnTo>
                  <a:pt x="371" y="44"/>
                </a:lnTo>
                <a:lnTo>
                  <a:pt x="371" y="44"/>
                </a:lnTo>
                <a:lnTo>
                  <a:pt x="371" y="44"/>
                </a:lnTo>
                <a:lnTo>
                  <a:pt x="372" y="43"/>
                </a:lnTo>
                <a:lnTo>
                  <a:pt x="372" y="43"/>
                </a:lnTo>
                <a:lnTo>
                  <a:pt x="373" y="43"/>
                </a:lnTo>
                <a:lnTo>
                  <a:pt x="373" y="43"/>
                </a:lnTo>
                <a:lnTo>
                  <a:pt x="373" y="43"/>
                </a:lnTo>
                <a:lnTo>
                  <a:pt x="374" y="43"/>
                </a:lnTo>
                <a:lnTo>
                  <a:pt x="374" y="43"/>
                </a:lnTo>
                <a:lnTo>
                  <a:pt x="375" y="43"/>
                </a:lnTo>
                <a:lnTo>
                  <a:pt x="375" y="44"/>
                </a:lnTo>
                <a:lnTo>
                  <a:pt x="375" y="44"/>
                </a:lnTo>
                <a:lnTo>
                  <a:pt x="376" y="44"/>
                </a:lnTo>
                <a:lnTo>
                  <a:pt x="376" y="44"/>
                </a:lnTo>
                <a:lnTo>
                  <a:pt x="377" y="44"/>
                </a:lnTo>
                <a:lnTo>
                  <a:pt x="377" y="44"/>
                </a:lnTo>
                <a:lnTo>
                  <a:pt x="377" y="44"/>
                </a:lnTo>
                <a:lnTo>
                  <a:pt x="379" y="44"/>
                </a:lnTo>
                <a:lnTo>
                  <a:pt x="379" y="44"/>
                </a:lnTo>
                <a:lnTo>
                  <a:pt x="380" y="42"/>
                </a:lnTo>
                <a:lnTo>
                  <a:pt x="380" y="41"/>
                </a:lnTo>
                <a:lnTo>
                  <a:pt x="381" y="41"/>
                </a:lnTo>
                <a:lnTo>
                  <a:pt x="381" y="41"/>
                </a:lnTo>
                <a:lnTo>
                  <a:pt x="381" y="41"/>
                </a:lnTo>
                <a:lnTo>
                  <a:pt x="382" y="42"/>
                </a:lnTo>
                <a:lnTo>
                  <a:pt x="382" y="41"/>
                </a:lnTo>
                <a:lnTo>
                  <a:pt x="383" y="42"/>
                </a:lnTo>
                <a:lnTo>
                  <a:pt x="383" y="41"/>
                </a:lnTo>
                <a:lnTo>
                  <a:pt x="383" y="42"/>
                </a:lnTo>
                <a:lnTo>
                  <a:pt x="384" y="43"/>
                </a:lnTo>
                <a:lnTo>
                  <a:pt x="384" y="44"/>
                </a:lnTo>
                <a:lnTo>
                  <a:pt x="385" y="43"/>
                </a:lnTo>
                <a:lnTo>
                  <a:pt x="385" y="43"/>
                </a:lnTo>
                <a:lnTo>
                  <a:pt x="385" y="42"/>
                </a:lnTo>
                <a:lnTo>
                  <a:pt x="386" y="42"/>
                </a:lnTo>
                <a:lnTo>
                  <a:pt x="386" y="42"/>
                </a:lnTo>
                <a:lnTo>
                  <a:pt x="388" y="42"/>
                </a:lnTo>
                <a:lnTo>
                  <a:pt x="388" y="42"/>
                </a:lnTo>
                <a:lnTo>
                  <a:pt x="388" y="41"/>
                </a:lnTo>
                <a:lnTo>
                  <a:pt x="389" y="41"/>
                </a:lnTo>
                <a:lnTo>
                  <a:pt x="389" y="41"/>
                </a:lnTo>
                <a:lnTo>
                  <a:pt x="390" y="41"/>
                </a:lnTo>
                <a:lnTo>
                  <a:pt x="390" y="42"/>
                </a:lnTo>
                <a:lnTo>
                  <a:pt x="390" y="42"/>
                </a:lnTo>
                <a:lnTo>
                  <a:pt x="391" y="43"/>
                </a:lnTo>
                <a:lnTo>
                  <a:pt x="391" y="44"/>
                </a:lnTo>
                <a:lnTo>
                  <a:pt x="392" y="44"/>
                </a:lnTo>
                <a:lnTo>
                  <a:pt x="392" y="44"/>
                </a:lnTo>
                <a:lnTo>
                  <a:pt x="392" y="44"/>
                </a:lnTo>
                <a:lnTo>
                  <a:pt x="393" y="44"/>
                </a:lnTo>
                <a:lnTo>
                  <a:pt x="393" y="42"/>
                </a:lnTo>
                <a:lnTo>
                  <a:pt x="394" y="42"/>
                </a:lnTo>
                <a:lnTo>
                  <a:pt x="394" y="41"/>
                </a:lnTo>
                <a:lnTo>
                  <a:pt x="395" y="41"/>
                </a:lnTo>
                <a:lnTo>
                  <a:pt x="395" y="41"/>
                </a:lnTo>
                <a:lnTo>
                  <a:pt x="395" y="41"/>
                </a:lnTo>
                <a:lnTo>
                  <a:pt x="397" y="41"/>
                </a:lnTo>
                <a:lnTo>
                  <a:pt x="397" y="41"/>
                </a:lnTo>
                <a:lnTo>
                  <a:pt x="398" y="41"/>
                </a:lnTo>
                <a:lnTo>
                  <a:pt x="398" y="42"/>
                </a:lnTo>
                <a:lnTo>
                  <a:pt x="398" y="42"/>
                </a:lnTo>
                <a:lnTo>
                  <a:pt x="399" y="42"/>
                </a:lnTo>
                <a:lnTo>
                  <a:pt x="399" y="43"/>
                </a:lnTo>
                <a:lnTo>
                  <a:pt x="400" y="44"/>
                </a:lnTo>
                <a:lnTo>
                  <a:pt x="400" y="43"/>
                </a:lnTo>
                <a:lnTo>
                  <a:pt x="400" y="44"/>
                </a:lnTo>
                <a:lnTo>
                  <a:pt x="401" y="45"/>
                </a:lnTo>
                <a:lnTo>
                  <a:pt x="401" y="45"/>
                </a:lnTo>
                <a:lnTo>
                  <a:pt x="402" y="45"/>
                </a:lnTo>
                <a:lnTo>
                  <a:pt x="402" y="48"/>
                </a:lnTo>
                <a:lnTo>
                  <a:pt x="402" y="46"/>
                </a:lnTo>
                <a:lnTo>
                  <a:pt x="403" y="46"/>
                </a:lnTo>
                <a:lnTo>
                  <a:pt x="403" y="48"/>
                </a:lnTo>
                <a:lnTo>
                  <a:pt x="404" y="46"/>
                </a:lnTo>
                <a:lnTo>
                  <a:pt x="404" y="46"/>
                </a:lnTo>
                <a:lnTo>
                  <a:pt x="404" y="48"/>
                </a:lnTo>
                <a:lnTo>
                  <a:pt x="406" y="50"/>
                </a:lnTo>
                <a:lnTo>
                  <a:pt x="406" y="51"/>
                </a:lnTo>
                <a:lnTo>
                  <a:pt x="407" y="51"/>
                </a:lnTo>
                <a:lnTo>
                  <a:pt x="407" y="51"/>
                </a:lnTo>
                <a:lnTo>
                  <a:pt x="407" y="50"/>
                </a:lnTo>
                <a:lnTo>
                  <a:pt x="408" y="50"/>
                </a:lnTo>
                <a:lnTo>
                  <a:pt x="408" y="49"/>
                </a:lnTo>
                <a:lnTo>
                  <a:pt x="409" y="48"/>
                </a:lnTo>
                <a:lnTo>
                  <a:pt x="409" y="48"/>
                </a:lnTo>
                <a:lnTo>
                  <a:pt x="410" y="46"/>
                </a:lnTo>
                <a:lnTo>
                  <a:pt x="410" y="45"/>
                </a:lnTo>
                <a:lnTo>
                  <a:pt x="410" y="45"/>
                </a:lnTo>
                <a:lnTo>
                  <a:pt x="411" y="45"/>
                </a:lnTo>
                <a:lnTo>
                  <a:pt x="411" y="45"/>
                </a:lnTo>
                <a:lnTo>
                  <a:pt x="412" y="44"/>
                </a:lnTo>
                <a:lnTo>
                  <a:pt x="412" y="45"/>
                </a:lnTo>
                <a:lnTo>
                  <a:pt x="412" y="45"/>
                </a:lnTo>
                <a:lnTo>
                  <a:pt x="413" y="46"/>
                </a:lnTo>
                <a:lnTo>
                  <a:pt x="413" y="45"/>
                </a:lnTo>
                <a:lnTo>
                  <a:pt x="415" y="45"/>
                </a:lnTo>
                <a:lnTo>
                  <a:pt x="415" y="44"/>
                </a:lnTo>
                <a:lnTo>
                  <a:pt x="415" y="44"/>
                </a:lnTo>
                <a:lnTo>
                  <a:pt x="416" y="44"/>
                </a:lnTo>
                <a:lnTo>
                  <a:pt x="416" y="42"/>
                </a:lnTo>
                <a:lnTo>
                  <a:pt x="417" y="43"/>
                </a:lnTo>
                <a:lnTo>
                  <a:pt x="417" y="44"/>
                </a:lnTo>
                <a:lnTo>
                  <a:pt x="417" y="43"/>
                </a:lnTo>
                <a:lnTo>
                  <a:pt x="418" y="44"/>
                </a:lnTo>
                <a:lnTo>
                  <a:pt x="418" y="42"/>
                </a:lnTo>
                <a:lnTo>
                  <a:pt x="419" y="42"/>
                </a:lnTo>
                <a:lnTo>
                  <a:pt x="419" y="44"/>
                </a:lnTo>
                <a:lnTo>
                  <a:pt x="419" y="44"/>
                </a:lnTo>
                <a:lnTo>
                  <a:pt x="420" y="44"/>
                </a:lnTo>
                <a:lnTo>
                  <a:pt x="420" y="45"/>
                </a:lnTo>
                <a:lnTo>
                  <a:pt x="421" y="45"/>
                </a:lnTo>
                <a:lnTo>
                  <a:pt x="421" y="45"/>
                </a:lnTo>
                <a:lnTo>
                  <a:pt x="421" y="46"/>
                </a:lnTo>
                <a:lnTo>
                  <a:pt x="422" y="45"/>
                </a:lnTo>
                <a:lnTo>
                  <a:pt x="422" y="45"/>
                </a:lnTo>
                <a:lnTo>
                  <a:pt x="424" y="45"/>
                </a:lnTo>
                <a:lnTo>
                  <a:pt x="424" y="45"/>
                </a:lnTo>
                <a:lnTo>
                  <a:pt x="425" y="45"/>
                </a:lnTo>
                <a:lnTo>
                  <a:pt x="425" y="45"/>
                </a:lnTo>
                <a:lnTo>
                  <a:pt x="425" y="44"/>
                </a:lnTo>
                <a:lnTo>
                  <a:pt x="426" y="45"/>
                </a:lnTo>
                <a:lnTo>
                  <a:pt x="426" y="45"/>
                </a:lnTo>
                <a:lnTo>
                  <a:pt x="427" y="45"/>
                </a:lnTo>
                <a:lnTo>
                  <a:pt x="427" y="44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3"/>
                </a:lnTo>
                <a:lnTo>
                  <a:pt x="429" y="42"/>
                </a:lnTo>
                <a:lnTo>
                  <a:pt x="429" y="42"/>
                </a:lnTo>
                <a:lnTo>
                  <a:pt x="430" y="41"/>
                </a:lnTo>
                <a:lnTo>
                  <a:pt x="430" y="41"/>
                </a:lnTo>
                <a:lnTo>
                  <a:pt x="431" y="41"/>
                </a:lnTo>
                <a:lnTo>
                  <a:pt x="431" y="40"/>
                </a:lnTo>
                <a:lnTo>
                  <a:pt x="431" y="40"/>
                </a:lnTo>
                <a:lnTo>
                  <a:pt x="433" y="39"/>
                </a:lnTo>
                <a:lnTo>
                  <a:pt x="433" y="37"/>
                </a:lnTo>
                <a:lnTo>
                  <a:pt x="434" y="39"/>
                </a:lnTo>
                <a:lnTo>
                  <a:pt x="434" y="39"/>
                </a:lnTo>
                <a:lnTo>
                  <a:pt x="434" y="40"/>
                </a:lnTo>
                <a:lnTo>
                  <a:pt x="435" y="39"/>
                </a:lnTo>
                <a:lnTo>
                  <a:pt x="435" y="40"/>
                </a:lnTo>
                <a:lnTo>
                  <a:pt x="436" y="40"/>
                </a:lnTo>
                <a:lnTo>
                  <a:pt x="436" y="40"/>
                </a:lnTo>
                <a:lnTo>
                  <a:pt x="437" y="41"/>
                </a:lnTo>
                <a:lnTo>
                  <a:pt x="437" y="41"/>
                </a:lnTo>
                <a:lnTo>
                  <a:pt x="437" y="41"/>
                </a:lnTo>
                <a:lnTo>
                  <a:pt x="438" y="42"/>
                </a:lnTo>
                <a:lnTo>
                  <a:pt x="438" y="42"/>
                </a:lnTo>
                <a:lnTo>
                  <a:pt x="439" y="43"/>
                </a:lnTo>
                <a:lnTo>
                  <a:pt x="439" y="43"/>
                </a:lnTo>
                <a:lnTo>
                  <a:pt x="439" y="44"/>
                </a:lnTo>
                <a:lnTo>
                  <a:pt x="440" y="45"/>
                </a:lnTo>
                <a:lnTo>
                  <a:pt x="440" y="46"/>
                </a:lnTo>
                <a:lnTo>
                  <a:pt x="442" y="46"/>
                </a:lnTo>
                <a:lnTo>
                  <a:pt x="442" y="46"/>
                </a:lnTo>
                <a:lnTo>
                  <a:pt x="442" y="45"/>
                </a:lnTo>
                <a:lnTo>
                  <a:pt x="443" y="46"/>
                </a:lnTo>
                <a:lnTo>
                  <a:pt x="443" y="45"/>
                </a:lnTo>
                <a:lnTo>
                  <a:pt x="444" y="45"/>
                </a:lnTo>
                <a:lnTo>
                  <a:pt x="444" y="45"/>
                </a:lnTo>
                <a:lnTo>
                  <a:pt x="444" y="45"/>
                </a:lnTo>
                <a:lnTo>
                  <a:pt x="445" y="45"/>
                </a:lnTo>
                <a:lnTo>
                  <a:pt x="445" y="45"/>
                </a:lnTo>
                <a:lnTo>
                  <a:pt x="446" y="44"/>
                </a:lnTo>
                <a:lnTo>
                  <a:pt x="446" y="44"/>
                </a:lnTo>
                <a:lnTo>
                  <a:pt x="446" y="44"/>
                </a:lnTo>
                <a:lnTo>
                  <a:pt x="447" y="45"/>
                </a:lnTo>
                <a:lnTo>
                  <a:pt x="447" y="45"/>
                </a:lnTo>
                <a:lnTo>
                  <a:pt x="448" y="45"/>
                </a:lnTo>
                <a:lnTo>
                  <a:pt x="448" y="45"/>
                </a:lnTo>
                <a:lnTo>
                  <a:pt x="448" y="46"/>
                </a:lnTo>
                <a:lnTo>
                  <a:pt x="449" y="45"/>
                </a:lnTo>
                <a:lnTo>
                  <a:pt x="449" y="46"/>
                </a:lnTo>
                <a:lnTo>
                  <a:pt x="451" y="48"/>
                </a:lnTo>
                <a:lnTo>
                  <a:pt x="451" y="46"/>
                </a:lnTo>
                <a:lnTo>
                  <a:pt x="452" y="45"/>
                </a:lnTo>
                <a:lnTo>
                  <a:pt x="452" y="43"/>
                </a:lnTo>
                <a:lnTo>
                  <a:pt x="452" y="42"/>
                </a:lnTo>
                <a:lnTo>
                  <a:pt x="453" y="42"/>
                </a:lnTo>
                <a:lnTo>
                  <a:pt x="453" y="41"/>
                </a:lnTo>
                <a:lnTo>
                  <a:pt x="454" y="42"/>
                </a:lnTo>
                <a:lnTo>
                  <a:pt x="454" y="42"/>
                </a:lnTo>
                <a:lnTo>
                  <a:pt x="454" y="42"/>
                </a:lnTo>
                <a:lnTo>
                  <a:pt x="455" y="43"/>
                </a:lnTo>
                <a:lnTo>
                  <a:pt x="455" y="43"/>
                </a:lnTo>
                <a:lnTo>
                  <a:pt x="456" y="45"/>
                </a:lnTo>
                <a:lnTo>
                  <a:pt x="456" y="44"/>
                </a:lnTo>
                <a:lnTo>
                  <a:pt x="456" y="45"/>
                </a:lnTo>
                <a:lnTo>
                  <a:pt x="457" y="45"/>
                </a:lnTo>
                <a:lnTo>
                  <a:pt x="457" y="45"/>
                </a:lnTo>
                <a:lnTo>
                  <a:pt x="458" y="45"/>
                </a:lnTo>
                <a:lnTo>
                  <a:pt x="458" y="44"/>
                </a:lnTo>
                <a:lnTo>
                  <a:pt x="458" y="45"/>
                </a:lnTo>
                <a:lnTo>
                  <a:pt x="460" y="45"/>
                </a:lnTo>
                <a:lnTo>
                  <a:pt x="460" y="45"/>
                </a:lnTo>
                <a:lnTo>
                  <a:pt x="461" y="45"/>
                </a:lnTo>
                <a:lnTo>
                  <a:pt x="461" y="45"/>
                </a:lnTo>
                <a:lnTo>
                  <a:pt x="461" y="45"/>
                </a:lnTo>
                <a:lnTo>
                  <a:pt x="462" y="46"/>
                </a:lnTo>
                <a:lnTo>
                  <a:pt x="462" y="46"/>
                </a:lnTo>
                <a:lnTo>
                  <a:pt x="463" y="48"/>
                </a:lnTo>
                <a:lnTo>
                  <a:pt x="463" y="49"/>
                </a:lnTo>
                <a:lnTo>
                  <a:pt x="463" y="49"/>
                </a:lnTo>
                <a:lnTo>
                  <a:pt x="464" y="49"/>
                </a:lnTo>
                <a:lnTo>
                  <a:pt x="464" y="48"/>
                </a:lnTo>
                <a:lnTo>
                  <a:pt x="465" y="46"/>
                </a:lnTo>
                <a:lnTo>
                  <a:pt x="465" y="46"/>
                </a:lnTo>
                <a:lnTo>
                  <a:pt x="466" y="44"/>
                </a:lnTo>
                <a:lnTo>
                  <a:pt x="466" y="43"/>
                </a:lnTo>
                <a:lnTo>
                  <a:pt x="466" y="42"/>
                </a:lnTo>
                <a:lnTo>
                  <a:pt x="467" y="41"/>
                </a:lnTo>
                <a:lnTo>
                  <a:pt x="467" y="43"/>
                </a:lnTo>
                <a:lnTo>
                  <a:pt x="469" y="42"/>
                </a:lnTo>
                <a:lnTo>
                  <a:pt x="469" y="42"/>
                </a:lnTo>
                <a:lnTo>
                  <a:pt x="469" y="42"/>
                </a:lnTo>
                <a:lnTo>
                  <a:pt x="470" y="43"/>
                </a:lnTo>
                <a:lnTo>
                  <a:pt x="470" y="43"/>
                </a:lnTo>
                <a:lnTo>
                  <a:pt x="471" y="43"/>
                </a:lnTo>
                <a:lnTo>
                  <a:pt x="471" y="43"/>
                </a:lnTo>
                <a:lnTo>
                  <a:pt x="471" y="43"/>
                </a:lnTo>
                <a:lnTo>
                  <a:pt x="472" y="42"/>
                </a:lnTo>
                <a:lnTo>
                  <a:pt x="472" y="42"/>
                </a:lnTo>
                <a:lnTo>
                  <a:pt x="473" y="43"/>
                </a:lnTo>
                <a:lnTo>
                  <a:pt x="473" y="43"/>
                </a:lnTo>
                <a:lnTo>
                  <a:pt x="473" y="43"/>
                </a:lnTo>
                <a:lnTo>
                  <a:pt x="474" y="43"/>
                </a:lnTo>
                <a:lnTo>
                  <a:pt x="474" y="41"/>
                </a:lnTo>
                <a:lnTo>
                  <a:pt x="475" y="42"/>
                </a:lnTo>
                <a:lnTo>
                  <a:pt x="475" y="42"/>
                </a:lnTo>
                <a:lnTo>
                  <a:pt x="475" y="43"/>
                </a:lnTo>
                <a:lnTo>
                  <a:pt x="476" y="43"/>
                </a:lnTo>
                <a:lnTo>
                  <a:pt x="476" y="44"/>
                </a:lnTo>
                <a:lnTo>
                  <a:pt x="478" y="45"/>
                </a:lnTo>
                <a:lnTo>
                  <a:pt x="478" y="45"/>
                </a:lnTo>
                <a:lnTo>
                  <a:pt x="478" y="46"/>
                </a:lnTo>
                <a:lnTo>
                  <a:pt x="479" y="45"/>
                </a:lnTo>
                <a:lnTo>
                  <a:pt x="479" y="45"/>
                </a:lnTo>
                <a:lnTo>
                  <a:pt x="480" y="45"/>
                </a:lnTo>
                <a:lnTo>
                  <a:pt x="480" y="45"/>
                </a:lnTo>
                <a:lnTo>
                  <a:pt x="481" y="45"/>
                </a:lnTo>
                <a:lnTo>
                  <a:pt x="481" y="45"/>
                </a:lnTo>
                <a:lnTo>
                  <a:pt x="481" y="46"/>
                </a:lnTo>
                <a:lnTo>
                  <a:pt x="482" y="48"/>
                </a:lnTo>
                <a:lnTo>
                  <a:pt x="482" y="48"/>
                </a:lnTo>
                <a:lnTo>
                  <a:pt x="483" y="46"/>
                </a:lnTo>
                <a:lnTo>
                  <a:pt x="483" y="46"/>
                </a:lnTo>
                <a:lnTo>
                  <a:pt x="483" y="45"/>
                </a:lnTo>
                <a:lnTo>
                  <a:pt x="484" y="46"/>
                </a:lnTo>
                <a:lnTo>
                  <a:pt x="484" y="46"/>
                </a:lnTo>
                <a:lnTo>
                  <a:pt x="485" y="46"/>
                </a:lnTo>
                <a:lnTo>
                  <a:pt x="485" y="45"/>
                </a:lnTo>
                <a:lnTo>
                  <a:pt x="485" y="45"/>
                </a:lnTo>
                <a:lnTo>
                  <a:pt x="486" y="44"/>
                </a:lnTo>
                <a:lnTo>
                  <a:pt x="486" y="44"/>
                </a:lnTo>
                <a:lnTo>
                  <a:pt x="488" y="45"/>
                </a:lnTo>
                <a:lnTo>
                  <a:pt x="488" y="45"/>
                </a:lnTo>
                <a:lnTo>
                  <a:pt x="488" y="45"/>
                </a:lnTo>
                <a:lnTo>
                  <a:pt x="489" y="46"/>
                </a:lnTo>
                <a:lnTo>
                  <a:pt x="489" y="44"/>
                </a:lnTo>
                <a:lnTo>
                  <a:pt x="490" y="44"/>
                </a:lnTo>
                <a:lnTo>
                  <a:pt x="490" y="43"/>
                </a:lnTo>
                <a:lnTo>
                  <a:pt x="490" y="42"/>
                </a:lnTo>
                <a:lnTo>
                  <a:pt x="491" y="42"/>
                </a:lnTo>
                <a:lnTo>
                  <a:pt x="491" y="42"/>
                </a:lnTo>
                <a:lnTo>
                  <a:pt x="492" y="43"/>
                </a:lnTo>
                <a:lnTo>
                  <a:pt x="492" y="43"/>
                </a:lnTo>
                <a:lnTo>
                  <a:pt x="492" y="45"/>
                </a:lnTo>
                <a:lnTo>
                  <a:pt x="493" y="44"/>
                </a:lnTo>
                <a:lnTo>
                  <a:pt x="493" y="45"/>
                </a:lnTo>
                <a:lnTo>
                  <a:pt x="494" y="45"/>
                </a:lnTo>
                <a:lnTo>
                  <a:pt x="494" y="45"/>
                </a:lnTo>
                <a:lnTo>
                  <a:pt x="495" y="44"/>
                </a:lnTo>
                <a:lnTo>
                  <a:pt x="495" y="45"/>
                </a:lnTo>
                <a:lnTo>
                  <a:pt x="495" y="45"/>
                </a:lnTo>
                <a:lnTo>
                  <a:pt x="497" y="46"/>
                </a:lnTo>
                <a:lnTo>
                  <a:pt x="497" y="48"/>
                </a:lnTo>
                <a:lnTo>
                  <a:pt x="498" y="48"/>
                </a:lnTo>
                <a:lnTo>
                  <a:pt x="498" y="49"/>
                </a:lnTo>
                <a:lnTo>
                  <a:pt x="498" y="48"/>
                </a:lnTo>
                <a:lnTo>
                  <a:pt x="499" y="48"/>
                </a:lnTo>
                <a:lnTo>
                  <a:pt x="499" y="46"/>
                </a:lnTo>
                <a:lnTo>
                  <a:pt x="500" y="46"/>
                </a:lnTo>
                <a:lnTo>
                  <a:pt x="500" y="46"/>
                </a:lnTo>
                <a:lnTo>
                  <a:pt x="500" y="46"/>
                </a:lnTo>
                <a:lnTo>
                  <a:pt x="501" y="46"/>
                </a:lnTo>
                <a:lnTo>
                  <a:pt x="501" y="45"/>
                </a:lnTo>
                <a:lnTo>
                  <a:pt x="502" y="45"/>
                </a:lnTo>
                <a:lnTo>
                  <a:pt x="502" y="44"/>
                </a:lnTo>
                <a:lnTo>
                  <a:pt x="502" y="41"/>
                </a:lnTo>
                <a:lnTo>
                  <a:pt x="503" y="41"/>
                </a:lnTo>
                <a:lnTo>
                  <a:pt x="503" y="40"/>
                </a:lnTo>
                <a:lnTo>
                  <a:pt x="504" y="40"/>
                </a:lnTo>
                <a:lnTo>
                  <a:pt x="504" y="40"/>
                </a:lnTo>
                <a:lnTo>
                  <a:pt x="504" y="40"/>
                </a:lnTo>
                <a:lnTo>
                  <a:pt x="506" y="40"/>
                </a:lnTo>
                <a:lnTo>
                  <a:pt x="506" y="41"/>
                </a:lnTo>
                <a:lnTo>
                  <a:pt x="507" y="41"/>
                </a:lnTo>
                <a:lnTo>
                  <a:pt x="507" y="41"/>
                </a:lnTo>
                <a:lnTo>
                  <a:pt x="508" y="41"/>
                </a:lnTo>
                <a:lnTo>
                  <a:pt x="508" y="42"/>
                </a:lnTo>
                <a:lnTo>
                  <a:pt x="508" y="42"/>
                </a:lnTo>
                <a:lnTo>
                  <a:pt x="509" y="42"/>
                </a:lnTo>
                <a:lnTo>
                  <a:pt x="509" y="43"/>
                </a:lnTo>
                <a:lnTo>
                  <a:pt x="510" y="44"/>
                </a:lnTo>
                <a:lnTo>
                  <a:pt x="510" y="45"/>
                </a:lnTo>
                <a:lnTo>
                  <a:pt x="510" y="44"/>
                </a:lnTo>
                <a:lnTo>
                  <a:pt x="511" y="45"/>
                </a:lnTo>
                <a:lnTo>
                  <a:pt x="511" y="44"/>
                </a:lnTo>
                <a:lnTo>
                  <a:pt x="512" y="44"/>
                </a:lnTo>
                <a:lnTo>
                  <a:pt x="512" y="44"/>
                </a:lnTo>
                <a:lnTo>
                  <a:pt x="512" y="44"/>
                </a:lnTo>
                <a:lnTo>
                  <a:pt x="513" y="44"/>
                </a:lnTo>
                <a:lnTo>
                  <a:pt x="513" y="44"/>
                </a:lnTo>
                <a:lnTo>
                  <a:pt x="515" y="44"/>
                </a:lnTo>
                <a:lnTo>
                  <a:pt x="515" y="44"/>
                </a:lnTo>
                <a:lnTo>
                  <a:pt x="515" y="45"/>
                </a:lnTo>
                <a:lnTo>
                  <a:pt x="516" y="45"/>
                </a:lnTo>
                <a:lnTo>
                  <a:pt x="516" y="45"/>
                </a:lnTo>
                <a:lnTo>
                  <a:pt x="517" y="44"/>
                </a:lnTo>
                <a:lnTo>
                  <a:pt x="517" y="44"/>
                </a:lnTo>
                <a:lnTo>
                  <a:pt x="517" y="44"/>
                </a:lnTo>
                <a:lnTo>
                  <a:pt x="518" y="44"/>
                </a:lnTo>
                <a:lnTo>
                  <a:pt x="518" y="45"/>
                </a:lnTo>
                <a:lnTo>
                  <a:pt x="519" y="44"/>
                </a:lnTo>
                <a:lnTo>
                  <a:pt x="519" y="44"/>
                </a:lnTo>
                <a:lnTo>
                  <a:pt x="519" y="43"/>
                </a:lnTo>
                <a:lnTo>
                  <a:pt x="520" y="43"/>
                </a:lnTo>
                <a:lnTo>
                  <a:pt x="520" y="41"/>
                </a:lnTo>
                <a:lnTo>
                  <a:pt x="521" y="41"/>
                </a:lnTo>
                <a:lnTo>
                  <a:pt x="521" y="41"/>
                </a:lnTo>
                <a:lnTo>
                  <a:pt x="522" y="40"/>
                </a:lnTo>
                <a:lnTo>
                  <a:pt x="522" y="40"/>
                </a:lnTo>
                <a:lnTo>
                  <a:pt x="522" y="40"/>
                </a:lnTo>
                <a:lnTo>
                  <a:pt x="524" y="40"/>
                </a:lnTo>
                <a:lnTo>
                  <a:pt x="524" y="40"/>
                </a:lnTo>
                <a:lnTo>
                  <a:pt x="525" y="40"/>
                </a:lnTo>
                <a:lnTo>
                  <a:pt x="525" y="41"/>
                </a:lnTo>
                <a:lnTo>
                  <a:pt x="525" y="40"/>
                </a:lnTo>
                <a:lnTo>
                  <a:pt x="526" y="41"/>
                </a:lnTo>
                <a:lnTo>
                  <a:pt x="526" y="43"/>
                </a:lnTo>
                <a:lnTo>
                  <a:pt x="527" y="43"/>
                </a:lnTo>
                <a:lnTo>
                  <a:pt x="527" y="45"/>
                </a:lnTo>
                <a:lnTo>
                  <a:pt x="527" y="45"/>
                </a:lnTo>
                <a:lnTo>
                  <a:pt x="528" y="46"/>
                </a:lnTo>
                <a:lnTo>
                  <a:pt x="528" y="46"/>
                </a:lnTo>
                <a:lnTo>
                  <a:pt x="529" y="46"/>
                </a:lnTo>
                <a:lnTo>
                  <a:pt x="529" y="45"/>
                </a:lnTo>
                <a:lnTo>
                  <a:pt x="529" y="45"/>
                </a:lnTo>
                <a:lnTo>
                  <a:pt x="530" y="44"/>
                </a:lnTo>
                <a:lnTo>
                  <a:pt x="530" y="46"/>
                </a:lnTo>
                <a:lnTo>
                  <a:pt x="531" y="48"/>
                </a:lnTo>
                <a:lnTo>
                  <a:pt x="531" y="48"/>
                </a:lnTo>
                <a:lnTo>
                  <a:pt x="531" y="46"/>
                </a:lnTo>
                <a:lnTo>
                  <a:pt x="533" y="46"/>
                </a:lnTo>
                <a:lnTo>
                  <a:pt x="533" y="46"/>
                </a:lnTo>
                <a:lnTo>
                  <a:pt x="534" y="46"/>
                </a:lnTo>
                <a:lnTo>
                  <a:pt x="534" y="46"/>
                </a:lnTo>
                <a:lnTo>
                  <a:pt x="534" y="45"/>
                </a:lnTo>
                <a:lnTo>
                  <a:pt x="535" y="45"/>
                </a:lnTo>
                <a:lnTo>
                  <a:pt x="535" y="45"/>
                </a:lnTo>
                <a:lnTo>
                  <a:pt x="536" y="45"/>
                </a:lnTo>
                <a:lnTo>
                  <a:pt x="536" y="46"/>
                </a:lnTo>
                <a:lnTo>
                  <a:pt x="537" y="45"/>
                </a:lnTo>
                <a:lnTo>
                  <a:pt x="537" y="45"/>
                </a:lnTo>
                <a:lnTo>
                  <a:pt x="537" y="44"/>
                </a:lnTo>
                <a:lnTo>
                  <a:pt x="538" y="45"/>
                </a:lnTo>
                <a:lnTo>
                  <a:pt x="538" y="45"/>
                </a:lnTo>
                <a:lnTo>
                  <a:pt x="539" y="45"/>
                </a:lnTo>
                <a:lnTo>
                  <a:pt x="539" y="45"/>
                </a:lnTo>
                <a:lnTo>
                  <a:pt x="539" y="45"/>
                </a:lnTo>
                <a:lnTo>
                  <a:pt x="540" y="45"/>
                </a:lnTo>
                <a:lnTo>
                  <a:pt x="540" y="45"/>
                </a:lnTo>
                <a:lnTo>
                  <a:pt x="542" y="45"/>
                </a:lnTo>
                <a:lnTo>
                  <a:pt x="542" y="45"/>
                </a:lnTo>
                <a:lnTo>
                  <a:pt x="542" y="44"/>
                </a:lnTo>
                <a:lnTo>
                  <a:pt x="543" y="45"/>
                </a:lnTo>
                <a:lnTo>
                  <a:pt x="543" y="45"/>
                </a:lnTo>
                <a:lnTo>
                  <a:pt x="544" y="45"/>
                </a:lnTo>
                <a:lnTo>
                  <a:pt x="544" y="45"/>
                </a:lnTo>
                <a:lnTo>
                  <a:pt x="544" y="45"/>
                </a:lnTo>
                <a:lnTo>
                  <a:pt x="545" y="45"/>
                </a:lnTo>
                <a:lnTo>
                  <a:pt x="545" y="43"/>
                </a:lnTo>
                <a:lnTo>
                  <a:pt x="546" y="43"/>
                </a:lnTo>
                <a:lnTo>
                  <a:pt x="546" y="43"/>
                </a:lnTo>
                <a:lnTo>
                  <a:pt x="546" y="45"/>
                </a:lnTo>
                <a:lnTo>
                  <a:pt x="547" y="45"/>
                </a:lnTo>
                <a:lnTo>
                  <a:pt x="547" y="48"/>
                </a:lnTo>
                <a:lnTo>
                  <a:pt x="548" y="49"/>
                </a:lnTo>
                <a:lnTo>
                  <a:pt x="548" y="48"/>
                </a:lnTo>
                <a:lnTo>
                  <a:pt x="548" y="48"/>
                </a:lnTo>
                <a:lnTo>
                  <a:pt x="549" y="48"/>
                </a:lnTo>
                <a:lnTo>
                  <a:pt x="549" y="48"/>
                </a:lnTo>
                <a:lnTo>
                  <a:pt x="551" y="48"/>
                </a:lnTo>
                <a:lnTo>
                  <a:pt x="551" y="48"/>
                </a:lnTo>
                <a:lnTo>
                  <a:pt x="552" y="46"/>
                </a:lnTo>
                <a:lnTo>
                  <a:pt x="552" y="45"/>
                </a:lnTo>
                <a:lnTo>
                  <a:pt x="552" y="45"/>
                </a:lnTo>
                <a:lnTo>
                  <a:pt x="553" y="45"/>
                </a:lnTo>
                <a:lnTo>
                  <a:pt x="553" y="44"/>
                </a:lnTo>
                <a:lnTo>
                  <a:pt x="554" y="45"/>
                </a:lnTo>
                <a:lnTo>
                  <a:pt x="554" y="44"/>
                </a:lnTo>
                <a:lnTo>
                  <a:pt x="554" y="45"/>
                </a:lnTo>
                <a:lnTo>
                  <a:pt x="555" y="45"/>
                </a:lnTo>
                <a:lnTo>
                  <a:pt x="555" y="45"/>
                </a:lnTo>
                <a:lnTo>
                  <a:pt x="556" y="45"/>
                </a:lnTo>
                <a:lnTo>
                  <a:pt x="556" y="45"/>
                </a:lnTo>
                <a:lnTo>
                  <a:pt x="556" y="48"/>
                </a:lnTo>
                <a:lnTo>
                  <a:pt x="557" y="48"/>
                </a:lnTo>
                <a:lnTo>
                  <a:pt x="557" y="49"/>
                </a:lnTo>
                <a:lnTo>
                  <a:pt x="558" y="48"/>
                </a:lnTo>
                <a:lnTo>
                  <a:pt x="558" y="49"/>
                </a:lnTo>
                <a:lnTo>
                  <a:pt x="558" y="49"/>
                </a:lnTo>
                <a:lnTo>
                  <a:pt x="560" y="48"/>
                </a:lnTo>
                <a:lnTo>
                  <a:pt x="560" y="48"/>
                </a:lnTo>
                <a:lnTo>
                  <a:pt x="561" y="48"/>
                </a:lnTo>
                <a:lnTo>
                  <a:pt x="561" y="48"/>
                </a:lnTo>
                <a:lnTo>
                  <a:pt x="561" y="46"/>
                </a:lnTo>
                <a:lnTo>
                  <a:pt x="562" y="48"/>
                </a:lnTo>
                <a:lnTo>
                  <a:pt x="562" y="49"/>
                </a:lnTo>
                <a:lnTo>
                  <a:pt x="563" y="48"/>
                </a:lnTo>
                <a:lnTo>
                  <a:pt x="563" y="48"/>
                </a:lnTo>
                <a:lnTo>
                  <a:pt x="564" y="46"/>
                </a:lnTo>
                <a:lnTo>
                  <a:pt x="564" y="48"/>
                </a:lnTo>
                <a:lnTo>
                  <a:pt x="564" y="46"/>
                </a:lnTo>
                <a:lnTo>
                  <a:pt x="565" y="48"/>
                </a:lnTo>
                <a:lnTo>
                  <a:pt x="565" y="46"/>
                </a:lnTo>
                <a:lnTo>
                  <a:pt x="566" y="46"/>
                </a:lnTo>
                <a:lnTo>
                  <a:pt x="566" y="48"/>
                </a:lnTo>
                <a:lnTo>
                  <a:pt x="566" y="48"/>
                </a:lnTo>
                <a:lnTo>
                  <a:pt x="567" y="48"/>
                </a:lnTo>
                <a:lnTo>
                  <a:pt x="567" y="48"/>
                </a:lnTo>
                <a:lnTo>
                  <a:pt x="569" y="46"/>
                </a:lnTo>
                <a:lnTo>
                  <a:pt x="569" y="46"/>
                </a:lnTo>
                <a:lnTo>
                  <a:pt x="569" y="46"/>
                </a:lnTo>
                <a:lnTo>
                  <a:pt x="570" y="48"/>
                </a:lnTo>
                <a:lnTo>
                  <a:pt x="570" y="46"/>
                </a:lnTo>
                <a:lnTo>
                  <a:pt x="571" y="48"/>
                </a:lnTo>
                <a:lnTo>
                  <a:pt x="571" y="48"/>
                </a:lnTo>
                <a:lnTo>
                  <a:pt x="571" y="49"/>
                </a:lnTo>
                <a:lnTo>
                  <a:pt x="572" y="50"/>
                </a:lnTo>
                <a:lnTo>
                  <a:pt x="572" y="49"/>
                </a:lnTo>
                <a:lnTo>
                  <a:pt x="573" y="50"/>
                </a:lnTo>
                <a:lnTo>
                  <a:pt x="573" y="50"/>
                </a:lnTo>
                <a:lnTo>
                  <a:pt x="573" y="50"/>
                </a:lnTo>
                <a:lnTo>
                  <a:pt x="574" y="51"/>
                </a:lnTo>
                <a:lnTo>
                  <a:pt x="574" y="51"/>
                </a:lnTo>
                <a:lnTo>
                  <a:pt x="575" y="51"/>
                </a:lnTo>
                <a:lnTo>
                  <a:pt x="575" y="50"/>
                </a:lnTo>
                <a:lnTo>
                  <a:pt x="575" y="50"/>
                </a:lnTo>
                <a:lnTo>
                  <a:pt x="576" y="50"/>
                </a:lnTo>
                <a:lnTo>
                  <a:pt x="576" y="50"/>
                </a:lnTo>
                <a:lnTo>
                  <a:pt x="578" y="50"/>
                </a:lnTo>
                <a:lnTo>
                  <a:pt x="578" y="51"/>
                </a:lnTo>
                <a:lnTo>
                  <a:pt x="579" y="51"/>
                </a:lnTo>
                <a:lnTo>
                  <a:pt x="579" y="53"/>
                </a:lnTo>
                <a:lnTo>
                  <a:pt x="579" y="52"/>
                </a:lnTo>
                <a:lnTo>
                  <a:pt x="580" y="53"/>
                </a:lnTo>
                <a:lnTo>
                  <a:pt x="580" y="53"/>
                </a:lnTo>
                <a:lnTo>
                  <a:pt x="581" y="53"/>
                </a:lnTo>
                <a:lnTo>
                  <a:pt x="581" y="52"/>
                </a:lnTo>
                <a:lnTo>
                  <a:pt x="581" y="53"/>
                </a:lnTo>
                <a:lnTo>
                  <a:pt x="582" y="53"/>
                </a:lnTo>
                <a:lnTo>
                  <a:pt x="582" y="52"/>
                </a:lnTo>
                <a:lnTo>
                  <a:pt x="583" y="52"/>
                </a:lnTo>
                <a:lnTo>
                  <a:pt x="583" y="51"/>
                </a:lnTo>
                <a:lnTo>
                  <a:pt x="583" y="52"/>
                </a:lnTo>
                <a:lnTo>
                  <a:pt x="584" y="51"/>
                </a:lnTo>
                <a:lnTo>
                  <a:pt x="584" y="51"/>
                </a:lnTo>
                <a:lnTo>
                  <a:pt x="585" y="51"/>
                </a:lnTo>
                <a:lnTo>
                  <a:pt x="585" y="51"/>
                </a:lnTo>
                <a:lnTo>
                  <a:pt x="585" y="52"/>
                </a:lnTo>
                <a:lnTo>
                  <a:pt x="587" y="53"/>
                </a:lnTo>
                <a:lnTo>
                  <a:pt x="587" y="52"/>
                </a:lnTo>
                <a:lnTo>
                  <a:pt x="588" y="52"/>
                </a:lnTo>
                <a:lnTo>
                  <a:pt x="588" y="53"/>
                </a:lnTo>
                <a:lnTo>
                  <a:pt x="588" y="53"/>
                </a:lnTo>
                <a:lnTo>
                  <a:pt x="589" y="52"/>
                </a:lnTo>
                <a:lnTo>
                  <a:pt x="589" y="52"/>
                </a:lnTo>
                <a:lnTo>
                  <a:pt x="590" y="52"/>
                </a:lnTo>
                <a:lnTo>
                  <a:pt x="590" y="52"/>
                </a:lnTo>
                <a:lnTo>
                  <a:pt x="590" y="52"/>
                </a:lnTo>
                <a:lnTo>
                  <a:pt x="591" y="50"/>
                </a:lnTo>
                <a:lnTo>
                  <a:pt x="591" y="50"/>
                </a:lnTo>
                <a:lnTo>
                  <a:pt x="592" y="49"/>
                </a:lnTo>
                <a:lnTo>
                  <a:pt x="592" y="50"/>
                </a:lnTo>
                <a:lnTo>
                  <a:pt x="593" y="49"/>
                </a:lnTo>
                <a:lnTo>
                  <a:pt x="593" y="49"/>
                </a:lnTo>
                <a:lnTo>
                  <a:pt x="593" y="48"/>
                </a:lnTo>
                <a:lnTo>
                  <a:pt x="594" y="48"/>
                </a:lnTo>
                <a:lnTo>
                  <a:pt x="594" y="48"/>
                </a:lnTo>
                <a:lnTo>
                  <a:pt x="596" y="48"/>
                </a:lnTo>
                <a:lnTo>
                  <a:pt x="596" y="48"/>
                </a:lnTo>
                <a:lnTo>
                  <a:pt x="596" y="48"/>
                </a:lnTo>
                <a:lnTo>
                  <a:pt x="597" y="49"/>
                </a:lnTo>
                <a:lnTo>
                  <a:pt x="597" y="48"/>
                </a:lnTo>
                <a:lnTo>
                  <a:pt x="598" y="48"/>
                </a:lnTo>
                <a:lnTo>
                  <a:pt x="598" y="49"/>
                </a:lnTo>
                <a:lnTo>
                  <a:pt x="598" y="49"/>
                </a:lnTo>
                <a:lnTo>
                  <a:pt x="599" y="48"/>
                </a:lnTo>
                <a:lnTo>
                  <a:pt x="599" y="46"/>
                </a:lnTo>
                <a:lnTo>
                  <a:pt x="600" y="46"/>
                </a:lnTo>
                <a:lnTo>
                  <a:pt x="600" y="46"/>
                </a:lnTo>
                <a:lnTo>
                  <a:pt x="600" y="48"/>
                </a:lnTo>
                <a:lnTo>
                  <a:pt x="601" y="46"/>
                </a:lnTo>
                <a:lnTo>
                  <a:pt x="601" y="48"/>
                </a:lnTo>
                <a:lnTo>
                  <a:pt x="602" y="48"/>
                </a:lnTo>
                <a:lnTo>
                  <a:pt x="602" y="48"/>
                </a:lnTo>
                <a:lnTo>
                  <a:pt x="602" y="46"/>
                </a:lnTo>
                <a:lnTo>
                  <a:pt x="603" y="46"/>
                </a:lnTo>
                <a:lnTo>
                  <a:pt x="603" y="46"/>
                </a:lnTo>
                <a:lnTo>
                  <a:pt x="605" y="45"/>
                </a:lnTo>
                <a:lnTo>
                  <a:pt x="605" y="45"/>
                </a:lnTo>
                <a:lnTo>
                  <a:pt x="605" y="44"/>
                </a:lnTo>
                <a:lnTo>
                  <a:pt x="606" y="44"/>
                </a:lnTo>
                <a:lnTo>
                  <a:pt x="606" y="45"/>
                </a:lnTo>
                <a:lnTo>
                  <a:pt x="607" y="45"/>
                </a:lnTo>
                <a:lnTo>
                  <a:pt x="607" y="46"/>
                </a:lnTo>
                <a:lnTo>
                  <a:pt x="608" y="46"/>
                </a:lnTo>
                <a:lnTo>
                  <a:pt x="608" y="48"/>
                </a:lnTo>
                <a:lnTo>
                  <a:pt x="608" y="48"/>
                </a:lnTo>
                <a:lnTo>
                  <a:pt x="609" y="48"/>
                </a:lnTo>
                <a:lnTo>
                  <a:pt x="609" y="48"/>
                </a:lnTo>
                <a:lnTo>
                  <a:pt x="610" y="45"/>
                </a:lnTo>
                <a:lnTo>
                  <a:pt x="610" y="43"/>
                </a:lnTo>
                <a:lnTo>
                  <a:pt x="610" y="43"/>
                </a:lnTo>
                <a:lnTo>
                  <a:pt x="611" y="42"/>
                </a:lnTo>
                <a:lnTo>
                  <a:pt x="611" y="41"/>
                </a:lnTo>
                <a:lnTo>
                  <a:pt x="612" y="42"/>
                </a:lnTo>
                <a:lnTo>
                  <a:pt x="612" y="42"/>
                </a:lnTo>
                <a:lnTo>
                  <a:pt x="612" y="42"/>
                </a:lnTo>
                <a:lnTo>
                  <a:pt x="614" y="42"/>
                </a:lnTo>
                <a:lnTo>
                  <a:pt x="614" y="43"/>
                </a:lnTo>
                <a:lnTo>
                  <a:pt x="615" y="44"/>
                </a:lnTo>
                <a:lnTo>
                  <a:pt x="615" y="44"/>
                </a:lnTo>
                <a:lnTo>
                  <a:pt x="615" y="45"/>
                </a:lnTo>
                <a:lnTo>
                  <a:pt x="616" y="45"/>
                </a:lnTo>
                <a:lnTo>
                  <a:pt x="616" y="45"/>
                </a:lnTo>
                <a:lnTo>
                  <a:pt x="617" y="45"/>
                </a:lnTo>
                <a:lnTo>
                  <a:pt x="617" y="44"/>
                </a:lnTo>
                <a:lnTo>
                  <a:pt x="617" y="43"/>
                </a:lnTo>
                <a:lnTo>
                  <a:pt x="618" y="44"/>
                </a:lnTo>
                <a:lnTo>
                  <a:pt x="618" y="43"/>
                </a:lnTo>
                <a:lnTo>
                  <a:pt x="619" y="44"/>
                </a:lnTo>
                <a:lnTo>
                  <a:pt x="619" y="44"/>
                </a:lnTo>
                <a:lnTo>
                  <a:pt x="619" y="43"/>
                </a:lnTo>
                <a:lnTo>
                  <a:pt x="620" y="44"/>
                </a:lnTo>
                <a:lnTo>
                  <a:pt x="620" y="45"/>
                </a:lnTo>
                <a:lnTo>
                  <a:pt x="621" y="45"/>
                </a:lnTo>
                <a:lnTo>
                  <a:pt x="621" y="45"/>
                </a:lnTo>
                <a:lnTo>
                  <a:pt x="623" y="44"/>
                </a:lnTo>
                <a:lnTo>
                  <a:pt x="623" y="45"/>
                </a:lnTo>
                <a:lnTo>
                  <a:pt x="623" y="45"/>
                </a:lnTo>
                <a:lnTo>
                  <a:pt x="624" y="45"/>
                </a:lnTo>
                <a:lnTo>
                  <a:pt x="624" y="45"/>
                </a:lnTo>
                <a:lnTo>
                  <a:pt x="625" y="45"/>
                </a:lnTo>
                <a:lnTo>
                  <a:pt x="625" y="43"/>
                </a:lnTo>
                <a:lnTo>
                  <a:pt x="625" y="42"/>
                </a:lnTo>
                <a:lnTo>
                  <a:pt x="626" y="41"/>
                </a:lnTo>
                <a:lnTo>
                  <a:pt x="626" y="40"/>
                </a:lnTo>
                <a:lnTo>
                  <a:pt x="627" y="39"/>
                </a:lnTo>
                <a:lnTo>
                  <a:pt x="627" y="39"/>
                </a:lnTo>
                <a:lnTo>
                  <a:pt x="627" y="40"/>
                </a:lnTo>
                <a:lnTo>
                  <a:pt x="628" y="40"/>
                </a:lnTo>
                <a:lnTo>
                  <a:pt x="628" y="39"/>
                </a:lnTo>
                <a:lnTo>
                  <a:pt x="629" y="39"/>
                </a:lnTo>
                <a:lnTo>
                  <a:pt x="629" y="39"/>
                </a:lnTo>
                <a:lnTo>
                  <a:pt x="629" y="40"/>
                </a:lnTo>
                <a:lnTo>
                  <a:pt x="630" y="40"/>
                </a:lnTo>
                <a:lnTo>
                  <a:pt x="630" y="41"/>
                </a:lnTo>
                <a:lnTo>
                  <a:pt x="632" y="41"/>
                </a:lnTo>
                <a:lnTo>
                  <a:pt x="632" y="41"/>
                </a:lnTo>
                <a:lnTo>
                  <a:pt x="632" y="42"/>
                </a:lnTo>
                <a:lnTo>
                  <a:pt x="633" y="43"/>
                </a:lnTo>
                <a:lnTo>
                  <a:pt x="633" y="43"/>
                </a:lnTo>
                <a:lnTo>
                  <a:pt x="634" y="44"/>
                </a:lnTo>
                <a:lnTo>
                  <a:pt x="634" y="43"/>
                </a:lnTo>
                <a:lnTo>
                  <a:pt x="635" y="42"/>
                </a:lnTo>
                <a:lnTo>
                  <a:pt x="635" y="40"/>
                </a:lnTo>
                <a:lnTo>
                  <a:pt x="635" y="39"/>
                </a:lnTo>
                <a:lnTo>
                  <a:pt x="636" y="39"/>
                </a:lnTo>
                <a:lnTo>
                  <a:pt x="636" y="36"/>
                </a:lnTo>
                <a:lnTo>
                  <a:pt x="637" y="35"/>
                </a:lnTo>
                <a:lnTo>
                  <a:pt x="637" y="35"/>
                </a:lnTo>
                <a:lnTo>
                  <a:pt x="637" y="36"/>
                </a:lnTo>
                <a:lnTo>
                  <a:pt x="638" y="36"/>
                </a:lnTo>
                <a:lnTo>
                  <a:pt x="638" y="36"/>
                </a:lnTo>
                <a:lnTo>
                  <a:pt x="639" y="36"/>
                </a:lnTo>
                <a:lnTo>
                  <a:pt x="639" y="36"/>
                </a:lnTo>
                <a:lnTo>
                  <a:pt x="639" y="37"/>
                </a:lnTo>
                <a:lnTo>
                  <a:pt x="641" y="39"/>
                </a:lnTo>
                <a:lnTo>
                  <a:pt x="641" y="39"/>
                </a:lnTo>
                <a:lnTo>
                  <a:pt x="642" y="39"/>
                </a:lnTo>
                <a:lnTo>
                  <a:pt x="642" y="37"/>
                </a:lnTo>
                <a:lnTo>
                  <a:pt x="642" y="37"/>
                </a:lnTo>
                <a:lnTo>
                  <a:pt x="643" y="37"/>
                </a:lnTo>
                <a:lnTo>
                  <a:pt x="643" y="36"/>
                </a:lnTo>
                <a:lnTo>
                  <a:pt x="644" y="36"/>
                </a:lnTo>
                <a:lnTo>
                  <a:pt x="644" y="36"/>
                </a:lnTo>
                <a:lnTo>
                  <a:pt x="644" y="36"/>
                </a:lnTo>
                <a:lnTo>
                  <a:pt x="645" y="35"/>
                </a:lnTo>
                <a:lnTo>
                  <a:pt x="645" y="35"/>
                </a:lnTo>
                <a:lnTo>
                  <a:pt x="646" y="35"/>
                </a:lnTo>
                <a:lnTo>
                  <a:pt x="646" y="36"/>
                </a:lnTo>
                <a:lnTo>
                  <a:pt x="646" y="36"/>
                </a:lnTo>
                <a:lnTo>
                  <a:pt x="647" y="36"/>
                </a:lnTo>
                <a:lnTo>
                  <a:pt x="647" y="36"/>
                </a:lnTo>
                <a:lnTo>
                  <a:pt x="648" y="37"/>
                </a:lnTo>
                <a:lnTo>
                  <a:pt x="648" y="36"/>
                </a:lnTo>
                <a:lnTo>
                  <a:pt x="650" y="37"/>
                </a:lnTo>
                <a:lnTo>
                  <a:pt x="650" y="39"/>
                </a:lnTo>
                <a:lnTo>
                  <a:pt x="650" y="39"/>
                </a:lnTo>
                <a:lnTo>
                  <a:pt x="651" y="39"/>
                </a:lnTo>
                <a:lnTo>
                  <a:pt x="651" y="39"/>
                </a:lnTo>
                <a:lnTo>
                  <a:pt x="652" y="39"/>
                </a:lnTo>
                <a:lnTo>
                  <a:pt x="652" y="37"/>
                </a:lnTo>
                <a:lnTo>
                  <a:pt x="652" y="36"/>
                </a:lnTo>
                <a:lnTo>
                  <a:pt x="653" y="36"/>
                </a:lnTo>
                <a:lnTo>
                  <a:pt x="653" y="35"/>
                </a:lnTo>
                <a:lnTo>
                  <a:pt x="654" y="37"/>
                </a:lnTo>
                <a:lnTo>
                  <a:pt x="654" y="39"/>
                </a:lnTo>
                <a:lnTo>
                  <a:pt x="654" y="39"/>
                </a:lnTo>
                <a:lnTo>
                  <a:pt x="655" y="40"/>
                </a:lnTo>
                <a:lnTo>
                  <a:pt x="655" y="40"/>
                </a:lnTo>
                <a:lnTo>
                  <a:pt x="656" y="41"/>
                </a:lnTo>
                <a:lnTo>
                  <a:pt x="656" y="40"/>
                </a:lnTo>
                <a:lnTo>
                  <a:pt x="656" y="39"/>
                </a:lnTo>
                <a:lnTo>
                  <a:pt x="657" y="39"/>
                </a:lnTo>
                <a:lnTo>
                  <a:pt x="657" y="39"/>
                </a:lnTo>
                <a:lnTo>
                  <a:pt x="659" y="39"/>
                </a:lnTo>
                <a:lnTo>
                  <a:pt x="659" y="37"/>
                </a:lnTo>
                <a:lnTo>
                  <a:pt x="659" y="37"/>
                </a:lnTo>
                <a:lnTo>
                  <a:pt x="660" y="39"/>
                </a:lnTo>
                <a:lnTo>
                  <a:pt x="660" y="37"/>
                </a:lnTo>
                <a:lnTo>
                  <a:pt x="661" y="37"/>
                </a:lnTo>
                <a:lnTo>
                  <a:pt x="661" y="39"/>
                </a:lnTo>
                <a:lnTo>
                  <a:pt x="661" y="39"/>
                </a:lnTo>
                <a:lnTo>
                  <a:pt x="662" y="39"/>
                </a:lnTo>
                <a:lnTo>
                  <a:pt x="662" y="40"/>
                </a:lnTo>
                <a:lnTo>
                  <a:pt x="663" y="41"/>
                </a:lnTo>
                <a:lnTo>
                  <a:pt x="663" y="43"/>
                </a:lnTo>
                <a:lnTo>
                  <a:pt x="664" y="43"/>
                </a:lnTo>
                <a:lnTo>
                  <a:pt x="664" y="43"/>
                </a:lnTo>
                <a:lnTo>
                  <a:pt x="664" y="42"/>
                </a:lnTo>
                <a:lnTo>
                  <a:pt x="665" y="42"/>
                </a:lnTo>
                <a:lnTo>
                  <a:pt x="665" y="40"/>
                </a:lnTo>
                <a:lnTo>
                  <a:pt x="666" y="40"/>
                </a:lnTo>
                <a:lnTo>
                  <a:pt x="666" y="37"/>
                </a:lnTo>
                <a:lnTo>
                  <a:pt x="666" y="37"/>
                </a:lnTo>
                <a:lnTo>
                  <a:pt x="668" y="36"/>
                </a:lnTo>
                <a:lnTo>
                  <a:pt x="668" y="36"/>
                </a:lnTo>
                <a:lnTo>
                  <a:pt x="669" y="37"/>
                </a:lnTo>
                <a:lnTo>
                  <a:pt x="669" y="37"/>
                </a:lnTo>
                <a:lnTo>
                  <a:pt x="669" y="37"/>
                </a:lnTo>
                <a:lnTo>
                  <a:pt x="670" y="37"/>
                </a:lnTo>
                <a:lnTo>
                  <a:pt x="670" y="39"/>
                </a:lnTo>
                <a:lnTo>
                  <a:pt x="671" y="37"/>
                </a:lnTo>
                <a:lnTo>
                  <a:pt x="671" y="37"/>
                </a:lnTo>
                <a:lnTo>
                  <a:pt x="671" y="39"/>
                </a:lnTo>
                <a:lnTo>
                  <a:pt x="672" y="39"/>
                </a:lnTo>
                <a:lnTo>
                  <a:pt x="672" y="39"/>
                </a:lnTo>
                <a:lnTo>
                  <a:pt x="673" y="37"/>
                </a:lnTo>
                <a:lnTo>
                  <a:pt x="673" y="37"/>
                </a:lnTo>
                <a:lnTo>
                  <a:pt x="673" y="39"/>
                </a:lnTo>
                <a:lnTo>
                  <a:pt x="674" y="37"/>
                </a:lnTo>
                <a:lnTo>
                  <a:pt x="674" y="39"/>
                </a:lnTo>
                <a:lnTo>
                  <a:pt x="675" y="39"/>
                </a:lnTo>
                <a:lnTo>
                  <a:pt x="675" y="39"/>
                </a:lnTo>
                <a:lnTo>
                  <a:pt x="675" y="39"/>
                </a:lnTo>
                <a:lnTo>
                  <a:pt x="677" y="39"/>
                </a:lnTo>
                <a:lnTo>
                  <a:pt x="677" y="39"/>
                </a:lnTo>
                <a:lnTo>
                  <a:pt x="678" y="40"/>
                </a:lnTo>
                <a:lnTo>
                  <a:pt x="678" y="40"/>
                </a:lnTo>
                <a:lnTo>
                  <a:pt x="679" y="40"/>
                </a:lnTo>
                <a:lnTo>
                  <a:pt x="679" y="40"/>
                </a:lnTo>
                <a:lnTo>
                  <a:pt x="679" y="40"/>
                </a:lnTo>
                <a:lnTo>
                  <a:pt x="680" y="42"/>
                </a:lnTo>
                <a:lnTo>
                  <a:pt x="680" y="43"/>
                </a:lnTo>
                <a:lnTo>
                  <a:pt x="681" y="43"/>
                </a:lnTo>
                <a:lnTo>
                  <a:pt x="681" y="44"/>
                </a:lnTo>
                <a:lnTo>
                  <a:pt x="681" y="45"/>
                </a:lnTo>
                <a:lnTo>
                  <a:pt x="682" y="46"/>
                </a:lnTo>
                <a:lnTo>
                  <a:pt x="682" y="45"/>
                </a:lnTo>
                <a:lnTo>
                  <a:pt x="683" y="44"/>
                </a:lnTo>
                <a:lnTo>
                  <a:pt x="683" y="43"/>
                </a:lnTo>
                <a:lnTo>
                  <a:pt x="683" y="42"/>
                </a:lnTo>
                <a:lnTo>
                  <a:pt x="684" y="41"/>
                </a:lnTo>
                <a:lnTo>
                  <a:pt x="684" y="40"/>
                </a:lnTo>
                <a:lnTo>
                  <a:pt x="686" y="39"/>
                </a:lnTo>
                <a:lnTo>
                  <a:pt x="686" y="36"/>
                </a:lnTo>
                <a:lnTo>
                  <a:pt x="686" y="35"/>
                </a:lnTo>
                <a:lnTo>
                  <a:pt x="687" y="34"/>
                </a:lnTo>
                <a:lnTo>
                  <a:pt x="687" y="34"/>
                </a:lnTo>
                <a:lnTo>
                  <a:pt x="688" y="34"/>
                </a:lnTo>
                <a:lnTo>
                  <a:pt x="688" y="34"/>
                </a:lnTo>
                <a:lnTo>
                  <a:pt x="688" y="34"/>
                </a:lnTo>
                <a:lnTo>
                  <a:pt x="689" y="34"/>
                </a:lnTo>
                <a:lnTo>
                  <a:pt x="689" y="35"/>
                </a:lnTo>
                <a:lnTo>
                  <a:pt x="690" y="36"/>
                </a:lnTo>
                <a:lnTo>
                  <a:pt x="690" y="37"/>
                </a:lnTo>
                <a:lnTo>
                  <a:pt x="691" y="37"/>
                </a:lnTo>
                <a:lnTo>
                  <a:pt x="691" y="36"/>
                </a:lnTo>
                <a:lnTo>
                  <a:pt x="691" y="36"/>
                </a:lnTo>
                <a:lnTo>
                  <a:pt x="692" y="35"/>
                </a:lnTo>
                <a:lnTo>
                  <a:pt x="692" y="34"/>
                </a:lnTo>
                <a:lnTo>
                  <a:pt x="693" y="34"/>
                </a:lnTo>
                <a:lnTo>
                  <a:pt x="693" y="35"/>
                </a:lnTo>
                <a:lnTo>
                  <a:pt x="693" y="34"/>
                </a:lnTo>
                <a:lnTo>
                  <a:pt x="695" y="33"/>
                </a:lnTo>
                <a:lnTo>
                  <a:pt x="695" y="34"/>
                </a:lnTo>
                <a:lnTo>
                  <a:pt x="696" y="34"/>
                </a:lnTo>
                <a:lnTo>
                  <a:pt x="696" y="34"/>
                </a:lnTo>
                <a:lnTo>
                  <a:pt x="696" y="34"/>
                </a:lnTo>
                <a:lnTo>
                  <a:pt x="697" y="35"/>
                </a:lnTo>
                <a:lnTo>
                  <a:pt x="697" y="35"/>
                </a:lnTo>
                <a:lnTo>
                  <a:pt x="698" y="36"/>
                </a:lnTo>
                <a:lnTo>
                  <a:pt x="698" y="35"/>
                </a:lnTo>
                <a:lnTo>
                  <a:pt x="698" y="34"/>
                </a:lnTo>
                <a:lnTo>
                  <a:pt x="699" y="34"/>
                </a:lnTo>
                <a:lnTo>
                  <a:pt x="699" y="34"/>
                </a:lnTo>
                <a:lnTo>
                  <a:pt x="700" y="34"/>
                </a:lnTo>
                <a:lnTo>
                  <a:pt x="700" y="35"/>
                </a:lnTo>
                <a:lnTo>
                  <a:pt x="700" y="35"/>
                </a:lnTo>
                <a:lnTo>
                  <a:pt x="701" y="34"/>
                </a:lnTo>
                <a:lnTo>
                  <a:pt x="701" y="35"/>
                </a:lnTo>
                <a:lnTo>
                  <a:pt x="702" y="36"/>
                </a:lnTo>
                <a:lnTo>
                  <a:pt x="702" y="37"/>
                </a:lnTo>
                <a:lnTo>
                  <a:pt x="702" y="37"/>
                </a:lnTo>
                <a:lnTo>
                  <a:pt x="704" y="37"/>
                </a:lnTo>
                <a:lnTo>
                  <a:pt x="704" y="36"/>
                </a:lnTo>
                <a:lnTo>
                  <a:pt x="705" y="37"/>
                </a:lnTo>
                <a:lnTo>
                  <a:pt x="705" y="36"/>
                </a:lnTo>
                <a:lnTo>
                  <a:pt x="706" y="37"/>
                </a:lnTo>
                <a:lnTo>
                  <a:pt x="706" y="37"/>
                </a:lnTo>
                <a:lnTo>
                  <a:pt x="706" y="37"/>
                </a:lnTo>
                <a:lnTo>
                  <a:pt x="707" y="37"/>
                </a:lnTo>
                <a:lnTo>
                  <a:pt x="707" y="36"/>
                </a:lnTo>
                <a:lnTo>
                  <a:pt x="708" y="35"/>
                </a:lnTo>
                <a:lnTo>
                  <a:pt x="708" y="34"/>
                </a:lnTo>
                <a:lnTo>
                  <a:pt x="708" y="34"/>
                </a:lnTo>
                <a:lnTo>
                  <a:pt x="709" y="34"/>
                </a:lnTo>
                <a:lnTo>
                  <a:pt x="709" y="34"/>
                </a:lnTo>
                <a:lnTo>
                  <a:pt x="710" y="33"/>
                </a:lnTo>
                <a:lnTo>
                  <a:pt x="710" y="31"/>
                </a:lnTo>
                <a:lnTo>
                  <a:pt x="710" y="32"/>
                </a:lnTo>
                <a:lnTo>
                  <a:pt x="711" y="32"/>
                </a:lnTo>
                <a:lnTo>
                  <a:pt x="711" y="32"/>
                </a:lnTo>
                <a:lnTo>
                  <a:pt x="713" y="33"/>
                </a:lnTo>
                <a:lnTo>
                  <a:pt x="713" y="33"/>
                </a:lnTo>
                <a:lnTo>
                  <a:pt x="713" y="34"/>
                </a:lnTo>
                <a:lnTo>
                  <a:pt x="714" y="34"/>
                </a:lnTo>
                <a:lnTo>
                  <a:pt x="714" y="33"/>
                </a:lnTo>
                <a:lnTo>
                  <a:pt x="715" y="33"/>
                </a:lnTo>
                <a:lnTo>
                  <a:pt x="715" y="33"/>
                </a:lnTo>
                <a:lnTo>
                  <a:pt x="715" y="32"/>
                </a:lnTo>
                <a:lnTo>
                  <a:pt x="716" y="32"/>
                </a:lnTo>
                <a:lnTo>
                  <a:pt x="716" y="31"/>
                </a:lnTo>
                <a:lnTo>
                  <a:pt x="717" y="31"/>
                </a:lnTo>
                <a:lnTo>
                  <a:pt x="717" y="30"/>
                </a:lnTo>
                <a:lnTo>
                  <a:pt x="717" y="31"/>
                </a:lnTo>
                <a:lnTo>
                  <a:pt x="718" y="30"/>
                </a:lnTo>
                <a:lnTo>
                  <a:pt x="718" y="29"/>
                </a:lnTo>
                <a:lnTo>
                  <a:pt x="719" y="27"/>
                </a:lnTo>
                <a:lnTo>
                  <a:pt x="719" y="29"/>
                </a:lnTo>
                <a:lnTo>
                  <a:pt x="720" y="27"/>
                </a:lnTo>
                <a:lnTo>
                  <a:pt x="720" y="30"/>
                </a:lnTo>
                <a:lnTo>
                  <a:pt x="720" y="30"/>
                </a:lnTo>
                <a:lnTo>
                  <a:pt x="722" y="31"/>
                </a:lnTo>
                <a:lnTo>
                  <a:pt x="722" y="32"/>
                </a:lnTo>
                <a:lnTo>
                  <a:pt x="723" y="32"/>
                </a:lnTo>
                <a:lnTo>
                  <a:pt x="723" y="32"/>
                </a:lnTo>
                <a:lnTo>
                  <a:pt x="723" y="33"/>
                </a:lnTo>
                <a:lnTo>
                  <a:pt x="724" y="34"/>
                </a:lnTo>
                <a:lnTo>
                  <a:pt x="724" y="32"/>
                </a:lnTo>
                <a:lnTo>
                  <a:pt x="725" y="33"/>
                </a:lnTo>
                <a:lnTo>
                  <a:pt x="725" y="32"/>
                </a:lnTo>
                <a:lnTo>
                  <a:pt x="725" y="31"/>
                </a:lnTo>
                <a:lnTo>
                  <a:pt x="726" y="29"/>
                </a:lnTo>
                <a:lnTo>
                  <a:pt x="726" y="29"/>
                </a:lnTo>
                <a:lnTo>
                  <a:pt x="727" y="29"/>
                </a:lnTo>
                <a:lnTo>
                  <a:pt x="727" y="26"/>
                </a:lnTo>
                <a:lnTo>
                  <a:pt x="727" y="27"/>
                </a:lnTo>
                <a:lnTo>
                  <a:pt x="728" y="26"/>
                </a:lnTo>
                <a:lnTo>
                  <a:pt x="728" y="29"/>
                </a:lnTo>
                <a:lnTo>
                  <a:pt x="729" y="30"/>
                </a:lnTo>
                <a:lnTo>
                  <a:pt x="729" y="30"/>
                </a:lnTo>
                <a:lnTo>
                  <a:pt x="729" y="31"/>
                </a:lnTo>
                <a:lnTo>
                  <a:pt x="731" y="30"/>
                </a:lnTo>
                <a:lnTo>
                  <a:pt x="731" y="30"/>
                </a:lnTo>
                <a:lnTo>
                  <a:pt x="732" y="27"/>
                </a:lnTo>
                <a:lnTo>
                  <a:pt x="732" y="27"/>
                </a:lnTo>
                <a:lnTo>
                  <a:pt x="732" y="29"/>
                </a:lnTo>
                <a:lnTo>
                  <a:pt x="733" y="29"/>
                </a:lnTo>
                <a:lnTo>
                  <a:pt x="733" y="29"/>
                </a:lnTo>
                <a:lnTo>
                  <a:pt x="734" y="27"/>
                </a:lnTo>
                <a:lnTo>
                  <a:pt x="734" y="27"/>
                </a:lnTo>
                <a:lnTo>
                  <a:pt x="735" y="26"/>
                </a:lnTo>
                <a:lnTo>
                  <a:pt x="735" y="26"/>
                </a:lnTo>
                <a:lnTo>
                  <a:pt x="735" y="26"/>
                </a:lnTo>
                <a:lnTo>
                  <a:pt x="736" y="25"/>
                </a:lnTo>
                <a:lnTo>
                  <a:pt x="736" y="26"/>
                </a:lnTo>
                <a:lnTo>
                  <a:pt x="737" y="25"/>
                </a:lnTo>
                <a:lnTo>
                  <a:pt x="737" y="24"/>
                </a:lnTo>
                <a:lnTo>
                  <a:pt x="737" y="24"/>
                </a:lnTo>
                <a:lnTo>
                  <a:pt x="738" y="24"/>
                </a:lnTo>
                <a:lnTo>
                  <a:pt x="738" y="24"/>
                </a:lnTo>
                <a:lnTo>
                  <a:pt x="740" y="24"/>
                </a:lnTo>
                <a:lnTo>
                  <a:pt x="740" y="25"/>
                </a:lnTo>
                <a:lnTo>
                  <a:pt x="740" y="24"/>
                </a:lnTo>
                <a:lnTo>
                  <a:pt x="741" y="25"/>
                </a:lnTo>
                <a:lnTo>
                  <a:pt x="741" y="26"/>
                </a:lnTo>
                <a:lnTo>
                  <a:pt x="742" y="26"/>
                </a:lnTo>
                <a:lnTo>
                  <a:pt x="742" y="26"/>
                </a:lnTo>
                <a:lnTo>
                  <a:pt x="742" y="25"/>
                </a:lnTo>
                <a:lnTo>
                  <a:pt x="743" y="24"/>
                </a:lnTo>
                <a:lnTo>
                  <a:pt x="743" y="24"/>
                </a:lnTo>
                <a:lnTo>
                  <a:pt x="744" y="25"/>
                </a:lnTo>
                <a:lnTo>
                  <a:pt x="744" y="25"/>
                </a:lnTo>
                <a:lnTo>
                  <a:pt x="744" y="24"/>
                </a:lnTo>
                <a:lnTo>
                  <a:pt x="745" y="25"/>
                </a:lnTo>
                <a:lnTo>
                  <a:pt x="745" y="24"/>
                </a:lnTo>
                <a:lnTo>
                  <a:pt x="746" y="24"/>
                </a:lnTo>
                <a:lnTo>
                  <a:pt x="746" y="24"/>
                </a:lnTo>
                <a:lnTo>
                  <a:pt x="747" y="23"/>
                </a:lnTo>
                <a:lnTo>
                  <a:pt x="747" y="23"/>
                </a:lnTo>
                <a:lnTo>
                  <a:pt x="747" y="24"/>
                </a:lnTo>
                <a:lnTo>
                  <a:pt x="749" y="23"/>
                </a:lnTo>
                <a:lnTo>
                  <a:pt x="749" y="24"/>
                </a:lnTo>
                <a:lnTo>
                  <a:pt x="750" y="25"/>
                </a:lnTo>
                <a:lnTo>
                  <a:pt x="750" y="25"/>
                </a:lnTo>
                <a:lnTo>
                  <a:pt x="750" y="26"/>
                </a:lnTo>
                <a:lnTo>
                  <a:pt x="751" y="26"/>
                </a:lnTo>
                <a:lnTo>
                  <a:pt x="751" y="25"/>
                </a:lnTo>
                <a:lnTo>
                  <a:pt x="752" y="24"/>
                </a:lnTo>
                <a:lnTo>
                  <a:pt x="752" y="24"/>
                </a:lnTo>
                <a:lnTo>
                  <a:pt x="752" y="23"/>
                </a:lnTo>
                <a:lnTo>
                  <a:pt x="753" y="24"/>
                </a:lnTo>
                <a:lnTo>
                  <a:pt x="753" y="24"/>
                </a:lnTo>
                <a:lnTo>
                  <a:pt x="754" y="23"/>
                </a:lnTo>
                <a:lnTo>
                  <a:pt x="754" y="23"/>
                </a:lnTo>
                <a:lnTo>
                  <a:pt x="754" y="23"/>
                </a:lnTo>
                <a:lnTo>
                  <a:pt x="755" y="22"/>
                </a:lnTo>
                <a:lnTo>
                  <a:pt x="755" y="22"/>
                </a:lnTo>
                <a:lnTo>
                  <a:pt x="756" y="22"/>
                </a:lnTo>
                <a:lnTo>
                  <a:pt x="756" y="21"/>
                </a:lnTo>
                <a:lnTo>
                  <a:pt x="756" y="21"/>
                </a:lnTo>
                <a:lnTo>
                  <a:pt x="758" y="21"/>
                </a:lnTo>
                <a:lnTo>
                  <a:pt x="758" y="21"/>
                </a:lnTo>
                <a:lnTo>
                  <a:pt x="759" y="21"/>
                </a:lnTo>
                <a:lnTo>
                  <a:pt x="759" y="21"/>
                </a:lnTo>
                <a:lnTo>
                  <a:pt x="759" y="21"/>
                </a:lnTo>
                <a:lnTo>
                  <a:pt x="760" y="20"/>
                </a:lnTo>
                <a:lnTo>
                  <a:pt x="760" y="21"/>
                </a:lnTo>
                <a:lnTo>
                  <a:pt x="761" y="21"/>
                </a:lnTo>
                <a:lnTo>
                  <a:pt x="761" y="21"/>
                </a:lnTo>
                <a:lnTo>
                  <a:pt x="762" y="20"/>
                </a:lnTo>
                <a:lnTo>
                  <a:pt x="762" y="18"/>
                </a:lnTo>
                <a:lnTo>
                  <a:pt x="762" y="17"/>
                </a:lnTo>
                <a:lnTo>
                  <a:pt x="763" y="17"/>
                </a:lnTo>
                <a:lnTo>
                  <a:pt x="763" y="17"/>
                </a:lnTo>
                <a:lnTo>
                  <a:pt x="764" y="15"/>
                </a:lnTo>
                <a:lnTo>
                  <a:pt x="764" y="14"/>
                </a:lnTo>
                <a:lnTo>
                  <a:pt x="764" y="13"/>
                </a:lnTo>
                <a:lnTo>
                  <a:pt x="765" y="14"/>
                </a:lnTo>
                <a:lnTo>
                  <a:pt x="765" y="14"/>
                </a:lnTo>
                <a:lnTo>
                  <a:pt x="767" y="14"/>
                </a:lnTo>
                <a:lnTo>
                  <a:pt x="767" y="15"/>
                </a:lnTo>
                <a:lnTo>
                  <a:pt x="767" y="16"/>
                </a:lnTo>
                <a:lnTo>
                  <a:pt x="768" y="16"/>
                </a:lnTo>
                <a:lnTo>
                  <a:pt x="768" y="17"/>
                </a:lnTo>
                <a:lnTo>
                  <a:pt x="769" y="18"/>
                </a:lnTo>
                <a:lnTo>
                  <a:pt x="769" y="20"/>
                </a:lnTo>
                <a:lnTo>
                  <a:pt x="769" y="21"/>
                </a:lnTo>
                <a:lnTo>
                  <a:pt x="770" y="22"/>
                </a:lnTo>
                <a:lnTo>
                  <a:pt x="770" y="22"/>
                </a:lnTo>
                <a:lnTo>
                  <a:pt x="771" y="21"/>
                </a:lnTo>
                <a:lnTo>
                  <a:pt x="771" y="21"/>
                </a:lnTo>
                <a:lnTo>
                  <a:pt x="771" y="20"/>
                </a:lnTo>
                <a:lnTo>
                  <a:pt x="772" y="21"/>
                </a:lnTo>
                <a:lnTo>
                  <a:pt x="772" y="21"/>
                </a:lnTo>
                <a:lnTo>
                  <a:pt x="773" y="21"/>
                </a:lnTo>
                <a:lnTo>
                  <a:pt x="773" y="21"/>
                </a:lnTo>
                <a:lnTo>
                  <a:pt x="773" y="20"/>
                </a:lnTo>
                <a:lnTo>
                  <a:pt x="774" y="18"/>
                </a:lnTo>
                <a:lnTo>
                  <a:pt x="774" y="18"/>
                </a:lnTo>
                <a:lnTo>
                  <a:pt x="776" y="17"/>
                </a:lnTo>
                <a:lnTo>
                  <a:pt x="776" y="16"/>
                </a:lnTo>
                <a:lnTo>
                  <a:pt x="777" y="16"/>
                </a:lnTo>
                <a:lnTo>
                  <a:pt x="777" y="15"/>
                </a:lnTo>
                <a:lnTo>
                  <a:pt x="777" y="15"/>
                </a:lnTo>
                <a:lnTo>
                  <a:pt x="778" y="15"/>
                </a:lnTo>
                <a:lnTo>
                  <a:pt x="778" y="15"/>
                </a:lnTo>
                <a:lnTo>
                  <a:pt x="779" y="15"/>
                </a:lnTo>
                <a:lnTo>
                  <a:pt x="779" y="16"/>
                </a:lnTo>
                <a:lnTo>
                  <a:pt x="779" y="17"/>
                </a:lnTo>
                <a:lnTo>
                  <a:pt x="780" y="20"/>
                </a:lnTo>
                <a:lnTo>
                  <a:pt x="780" y="18"/>
                </a:lnTo>
                <a:lnTo>
                  <a:pt x="781" y="18"/>
                </a:lnTo>
                <a:lnTo>
                  <a:pt x="781" y="20"/>
                </a:lnTo>
                <a:lnTo>
                  <a:pt x="781" y="20"/>
                </a:lnTo>
                <a:lnTo>
                  <a:pt x="782" y="20"/>
                </a:lnTo>
                <a:lnTo>
                  <a:pt x="782" y="21"/>
                </a:lnTo>
                <a:lnTo>
                  <a:pt x="783" y="21"/>
                </a:lnTo>
                <a:lnTo>
                  <a:pt x="783" y="20"/>
                </a:lnTo>
                <a:lnTo>
                  <a:pt x="783" y="20"/>
                </a:lnTo>
                <a:lnTo>
                  <a:pt x="784" y="20"/>
                </a:lnTo>
                <a:lnTo>
                  <a:pt x="784" y="20"/>
                </a:lnTo>
                <a:lnTo>
                  <a:pt x="786" y="20"/>
                </a:lnTo>
                <a:lnTo>
                  <a:pt x="786" y="18"/>
                </a:lnTo>
                <a:lnTo>
                  <a:pt x="786" y="20"/>
                </a:lnTo>
                <a:lnTo>
                  <a:pt x="787" y="18"/>
                </a:lnTo>
                <a:lnTo>
                  <a:pt x="787" y="16"/>
                </a:lnTo>
                <a:lnTo>
                  <a:pt x="788" y="16"/>
                </a:lnTo>
                <a:lnTo>
                  <a:pt x="788" y="15"/>
                </a:lnTo>
                <a:lnTo>
                  <a:pt x="788" y="16"/>
                </a:lnTo>
                <a:lnTo>
                  <a:pt x="789" y="15"/>
                </a:lnTo>
                <a:lnTo>
                  <a:pt x="789" y="14"/>
                </a:lnTo>
                <a:lnTo>
                  <a:pt x="790" y="13"/>
                </a:lnTo>
                <a:lnTo>
                  <a:pt x="790" y="14"/>
                </a:lnTo>
                <a:lnTo>
                  <a:pt x="791" y="14"/>
                </a:lnTo>
                <a:lnTo>
                  <a:pt x="791" y="15"/>
                </a:lnTo>
                <a:lnTo>
                  <a:pt x="791" y="15"/>
                </a:lnTo>
                <a:lnTo>
                  <a:pt x="792" y="17"/>
                </a:lnTo>
                <a:lnTo>
                  <a:pt x="792" y="15"/>
                </a:lnTo>
                <a:lnTo>
                  <a:pt x="793" y="14"/>
                </a:lnTo>
                <a:lnTo>
                  <a:pt x="793" y="14"/>
                </a:lnTo>
                <a:lnTo>
                  <a:pt x="793" y="14"/>
                </a:lnTo>
                <a:lnTo>
                  <a:pt x="795" y="15"/>
                </a:lnTo>
                <a:lnTo>
                  <a:pt x="795" y="15"/>
                </a:lnTo>
                <a:lnTo>
                  <a:pt x="796" y="15"/>
                </a:lnTo>
                <a:lnTo>
                  <a:pt x="796" y="16"/>
                </a:lnTo>
                <a:lnTo>
                  <a:pt x="796" y="17"/>
                </a:lnTo>
                <a:lnTo>
                  <a:pt x="797" y="17"/>
                </a:lnTo>
                <a:lnTo>
                  <a:pt x="797" y="16"/>
                </a:lnTo>
                <a:lnTo>
                  <a:pt x="798" y="17"/>
                </a:lnTo>
                <a:lnTo>
                  <a:pt x="798" y="17"/>
                </a:lnTo>
                <a:lnTo>
                  <a:pt x="798" y="17"/>
                </a:lnTo>
                <a:lnTo>
                  <a:pt x="799" y="16"/>
                </a:lnTo>
                <a:lnTo>
                  <a:pt x="799" y="16"/>
                </a:lnTo>
                <a:lnTo>
                  <a:pt x="800" y="17"/>
                </a:lnTo>
                <a:lnTo>
                  <a:pt x="800" y="17"/>
                </a:lnTo>
                <a:lnTo>
                  <a:pt x="800" y="17"/>
                </a:lnTo>
                <a:lnTo>
                  <a:pt x="801" y="17"/>
                </a:lnTo>
                <a:lnTo>
                  <a:pt x="801" y="17"/>
                </a:lnTo>
                <a:lnTo>
                  <a:pt x="802" y="16"/>
                </a:lnTo>
                <a:lnTo>
                  <a:pt x="802" y="16"/>
                </a:lnTo>
                <a:lnTo>
                  <a:pt x="802" y="16"/>
                </a:lnTo>
                <a:lnTo>
                  <a:pt x="804" y="15"/>
                </a:lnTo>
                <a:lnTo>
                  <a:pt x="804" y="15"/>
                </a:lnTo>
                <a:lnTo>
                  <a:pt x="805" y="13"/>
                </a:lnTo>
                <a:lnTo>
                  <a:pt x="805" y="13"/>
                </a:lnTo>
                <a:lnTo>
                  <a:pt x="806" y="13"/>
                </a:lnTo>
                <a:lnTo>
                  <a:pt x="806" y="14"/>
                </a:lnTo>
                <a:lnTo>
                  <a:pt x="806" y="13"/>
                </a:lnTo>
                <a:lnTo>
                  <a:pt x="807" y="14"/>
                </a:lnTo>
                <a:lnTo>
                  <a:pt x="807" y="12"/>
                </a:lnTo>
                <a:lnTo>
                  <a:pt x="808" y="13"/>
                </a:lnTo>
                <a:lnTo>
                  <a:pt x="808" y="11"/>
                </a:lnTo>
                <a:lnTo>
                  <a:pt x="808" y="11"/>
                </a:lnTo>
                <a:lnTo>
                  <a:pt x="809" y="11"/>
                </a:lnTo>
                <a:lnTo>
                  <a:pt x="809" y="12"/>
                </a:lnTo>
                <a:lnTo>
                  <a:pt x="810" y="12"/>
                </a:lnTo>
                <a:lnTo>
                  <a:pt x="810" y="12"/>
                </a:lnTo>
                <a:lnTo>
                  <a:pt x="810" y="12"/>
                </a:lnTo>
                <a:lnTo>
                  <a:pt x="811" y="11"/>
                </a:lnTo>
                <a:lnTo>
                  <a:pt x="811" y="9"/>
                </a:lnTo>
                <a:lnTo>
                  <a:pt x="813" y="11"/>
                </a:lnTo>
                <a:lnTo>
                  <a:pt x="813" y="11"/>
                </a:lnTo>
                <a:lnTo>
                  <a:pt x="813" y="11"/>
                </a:lnTo>
                <a:lnTo>
                  <a:pt x="814" y="9"/>
                </a:lnTo>
                <a:lnTo>
                  <a:pt x="814" y="8"/>
                </a:lnTo>
                <a:lnTo>
                  <a:pt x="815" y="9"/>
                </a:lnTo>
                <a:lnTo>
                  <a:pt x="815" y="9"/>
                </a:lnTo>
                <a:lnTo>
                  <a:pt x="815" y="11"/>
                </a:lnTo>
                <a:lnTo>
                  <a:pt x="816" y="12"/>
                </a:lnTo>
                <a:lnTo>
                  <a:pt x="816" y="12"/>
                </a:lnTo>
                <a:lnTo>
                  <a:pt x="817" y="11"/>
                </a:lnTo>
                <a:lnTo>
                  <a:pt x="817" y="9"/>
                </a:lnTo>
                <a:lnTo>
                  <a:pt x="818" y="8"/>
                </a:lnTo>
                <a:lnTo>
                  <a:pt x="818" y="7"/>
                </a:lnTo>
                <a:lnTo>
                  <a:pt x="818" y="7"/>
                </a:lnTo>
                <a:lnTo>
                  <a:pt x="819" y="7"/>
                </a:lnTo>
                <a:lnTo>
                  <a:pt x="819" y="7"/>
                </a:lnTo>
                <a:lnTo>
                  <a:pt x="820" y="8"/>
                </a:lnTo>
                <a:lnTo>
                  <a:pt x="820" y="8"/>
                </a:lnTo>
                <a:lnTo>
                  <a:pt x="820" y="8"/>
                </a:lnTo>
                <a:lnTo>
                  <a:pt x="822" y="8"/>
                </a:lnTo>
                <a:lnTo>
                  <a:pt x="822" y="9"/>
                </a:lnTo>
                <a:lnTo>
                  <a:pt x="823" y="12"/>
                </a:lnTo>
                <a:lnTo>
                  <a:pt x="823" y="12"/>
                </a:lnTo>
                <a:lnTo>
                  <a:pt x="823" y="12"/>
                </a:lnTo>
                <a:lnTo>
                  <a:pt x="824" y="13"/>
                </a:lnTo>
                <a:lnTo>
                  <a:pt x="824" y="13"/>
                </a:lnTo>
                <a:lnTo>
                  <a:pt x="825" y="14"/>
                </a:lnTo>
                <a:lnTo>
                  <a:pt x="825" y="13"/>
                </a:lnTo>
                <a:lnTo>
                  <a:pt x="825" y="13"/>
                </a:lnTo>
                <a:lnTo>
                  <a:pt x="826" y="12"/>
                </a:lnTo>
                <a:lnTo>
                  <a:pt x="826" y="12"/>
                </a:lnTo>
                <a:lnTo>
                  <a:pt x="827" y="12"/>
                </a:lnTo>
                <a:lnTo>
                  <a:pt x="827" y="11"/>
                </a:lnTo>
                <a:lnTo>
                  <a:pt x="827" y="11"/>
                </a:lnTo>
                <a:lnTo>
                  <a:pt x="828" y="11"/>
                </a:lnTo>
                <a:lnTo>
                  <a:pt x="828" y="9"/>
                </a:lnTo>
                <a:lnTo>
                  <a:pt x="829" y="8"/>
                </a:lnTo>
                <a:lnTo>
                  <a:pt x="829" y="11"/>
                </a:lnTo>
                <a:lnTo>
                  <a:pt x="829" y="9"/>
                </a:lnTo>
                <a:lnTo>
                  <a:pt x="831" y="11"/>
                </a:lnTo>
                <a:lnTo>
                  <a:pt x="831" y="9"/>
                </a:lnTo>
                <a:lnTo>
                  <a:pt x="832" y="9"/>
                </a:lnTo>
                <a:lnTo>
                  <a:pt x="832" y="8"/>
                </a:lnTo>
                <a:lnTo>
                  <a:pt x="833" y="8"/>
                </a:lnTo>
                <a:lnTo>
                  <a:pt x="833" y="9"/>
                </a:lnTo>
                <a:lnTo>
                  <a:pt x="833" y="11"/>
                </a:lnTo>
                <a:lnTo>
                  <a:pt x="834" y="12"/>
                </a:lnTo>
                <a:lnTo>
                  <a:pt x="834" y="12"/>
                </a:lnTo>
                <a:lnTo>
                  <a:pt x="835" y="12"/>
                </a:lnTo>
                <a:lnTo>
                  <a:pt x="835" y="12"/>
                </a:lnTo>
                <a:lnTo>
                  <a:pt x="835" y="12"/>
                </a:lnTo>
                <a:lnTo>
                  <a:pt x="836" y="11"/>
                </a:lnTo>
                <a:lnTo>
                  <a:pt x="836" y="8"/>
                </a:lnTo>
                <a:lnTo>
                  <a:pt x="837" y="8"/>
                </a:lnTo>
                <a:lnTo>
                  <a:pt x="837" y="7"/>
                </a:lnTo>
                <a:lnTo>
                  <a:pt x="837" y="7"/>
                </a:lnTo>
                <a:lnTo>
                  <a:pt x="838" y="6"/>
                </a:lnTo>
                <a:lnTo>
                  <a:pt x="838" y="7"/>
                </a:lnTo>
                <a:lnTo>
                  <a:pt x="840" y="8"/>
                </a:lnTo>
                <a:lnTo>
                  <a:pt x="840" y="9"/>
                </a:lnTo>
                <a:lnTo>
                  <a:pt x="840" y="9"/>
                </a:lnTo>
                <a:lnTo>
                  <a:pt x="841" y="11"/>
                </a:lnTo>
                <a:lnTo>
                  <a:pt x="841" y="11"/>
                </a:lnTo>
                <a:lnTo>
                  <a:pt x="842" y="11"/>
                </a:lnTo>
                <a:lnTo>
                  <a:pt x="842" y="11"/>
                </a:lnTo>
                <a:lnTo>
                  <a:pt x="842" y="9"/>
                </a:lnTo>
                <a:lnTo>
                  <a:pt x="843" y="11"/>
                </a:lnTo>
                <a:lnTo>
                  <a:pt x="843" y="11"/>
                </a:lnTo>
                <a:lnTo>
                  <a:pt x="844" y="11"/>
                </a:lnTo>
                <a:lnTo>
                  <a:pt x="844" y="9"/>
                </a:lnTo>
                <a:lnTo>
                  <a:pt x="844" y="9"/>
                </a:lnTo>
                <a:lnTo>
                  <a:pt x="845" y="9"/>
                </a:lnTo>
                <a:lnTo>
                  <a:pt x="845" y="9"/>
                </a:lnTo>
                <a:lnTo>
                  <a:pt x="846" y="9"/>
                </a:lnTo>
                <a:lnTo>
                  <a:pt x="846" y="11"/>
                </a:lnTo>
                <a:lnTo>
                  <a:pt x="847" y="12"/>
                </a:lnTo>
                <a:lnTo>
                  <a:pt x="847" y="11"/>
                </a:lnTo>
                <a:lnTo>
                  <a:pt x="847" y="11"/>
                </a:lnTo>
                <a:lnTo>
                  <a:pt x="849" y="12"/>
                </a:lnTo>
                <a:lnTo>
                  <a:pt x="849" y="12"/>
                </a:lnTo>
                <a:lnTo>
                  <a:pt x="850" y="12"/>
                </a:lnTo>
                <a:lnTo>
                  <a:pt x="850" y="12"/>
                </a:lnTo>
                <a:lnTo>
                  <a:pt x="850" y="13"/>
                </a:lnTo>
                <a:lnTo>
                  <a:pt x="851" y="14"/>
                </a:lnTo>
                <a:lnTo>
                  <a:pt x="851" y="14"/>
                </a:lnTo>
                <a:lnTo>
                  <a:pt x="852" y="12"/>
                </a:lnTo>
                <a:lnTo>
                  <a:pt x="852" y="13"/>
                </a:lnTo>
                <a:lnTo>
                  <a:pt x="852" y="11"/>
                </a:lnTo>
                <a:lnTo>
                  <a:pt x="853" y="11"/>
                </a:lnTo>
                <a:lnTo>
                  <a:pt x="853" y="11"/>
                </a:lnTo>
                <a:lnTo>
                  <a:pt x="854" y="11"/>
                </a:lnTo>
                <a:lnTo>
                  <a:pt x="854" y="11"/>
                </a:lnTo>
                <a:lnTo>
                  <a:pt x="854" y="11"/>
                </a:lnTo>
                <a:lnTo>
                  <a:pt x="855" y="9"/>
                </a:lnTo>
                <a:lnTo>
                  <a:pt x="855" y="9"/>
                </a:lnTo>
                <a:lnTo>
                  <a:pt x="856" y="11"/>
                </a:lnTo>
                <a:lnTo>
                  <a:pt x="856" y="11"/>
                </a:lnTo>
                <a:lnTo>
                  <a:pt x="856" y="9"/>
                </a:lnTo>
                <a:lnTo>
                  <a:pt x="858" y="9"/>
                </a:lnTo>
                <a:lnTo>
                  <a:pt x="858" y="11"/>
                </a:lnTo>
                <a:lnTo>
                  <a:pt x="859" y="12"/>
                </a:lnTo>
                <a:lnTo>
                  <a:pt x="859" y="11"/>
                </a:lnTo>
                <a:lnTo>
                  <a:pt x="859" y="11"/>
                </a:lnTo>
                <a:lnTo>
                  <a:pt x="860" y="9"/>
                </a:lnTo>
                <a:lnTo>
                  <a:pt x="860" y="11"/>
                </a:lnTo>
                <a:lnTo>
                  <a:pt x="861" y="11"/>
                </a:lnTo>
                <a:lnTo>
                  <a:pt x="861" y="12"/>
                </a:lnTo>
                <a:lnTo>
                  <a:pt x="862" y="12"/>
                </a:lnTo>
                <a:lnTo>
                  <a:pt x="862" y="11"/>
                </a:lnTo>
                <a:lnTo>
                  <a:pt x="862" y="11"/>
                </a:lnTo>
                <a:lnTo>
                  <a:pt x="863" y="11"/>
                </a:lnTo>
                <a:lnTo>
                  <a:pt x="863" y="12"/>
                </a:lnTo>
                <a:lnTo>
                  <a:pt x="864" y="12"/>
                </a:lnTo>
                <a:lnTo>
                  <a:pt x="864" y="13"/>
                </a:lnTo>
                <a:lnTo>
                  <a:pt x="864" y="13"/>
                </a:lnTo>
                <a:lnTo>
                  <a:pt x="865" y="12"/>
                </a:lnTo>
                <a:lnTo>
                  <a:pt x="865" y="12"/>
                </a:lnTo>
                <a:lnTo>
                  <a:pt x="867" y="12"/>
                </a:lnTo>
                <a:lnTo>
                  <a:pt x="867" y="11"/>
                </a:lnTo>
                <a:lnTo>
                  <a:pt x="867" y="12"/>
                </a:lnTo>
                <a:lnTo>
                  <a:pt x="868" y="11"/>
                </a:lnTo>
                <a:lnTo>
                  <a:pt x="868" y="9"/>
                </a:lnTo>
                <a:lnTo>
                  <a:pt x="869" y="8"/>
                </a:lnTo>
                <a:lnTo>
                  <a:pt x="869" y="8"/>
                </a:lnTo>
                <a:lnTo>
                  <a:pt x="869" y="9"/>
                </a:lnTo>
                <a:lnTo>
                  <a:pt x="870" y="11"/>
                </a:lnTo>
                <a:lnTo>
                  <a:pt x="870" y="12"/>
                </a:lnTo>
                <a:lnTo>
                  <a:pt x="871" y="12"/>
                </a:lnTo>
                <a:lnTo>
                  <a:pt x="871" y="13"/>
                </a:lnTo>
                <a:lnTo>
                  <a:pt x="871" y="13"/>
                </a:lnTo>
                <a:lnTo>
                  <a:pt x="872" y="12"/>
                </a:lnTo>
                <a:lnTo>
                  <a:pt x="872" y="13"/>
                </a:lnTo>
                <a:lnTo>
                  <a:pt x="873" y="13"/>
                </a:lnTo>
                <a:lnTo>
                  <a:pt x="873" y="13"/>
                </a:lnTo>
                <a:lnTo>
                  <a:pt x="874" y="13"/>
                </a:lnTo>
                <a:lnTo>
                  <a:pt x="874" y="14"/>
                </a:lnTo>
                <a:lnTo>
                  <a:pt x="874" y="14"/>
                </a:lnTo>
                <a:lnTo>
                  <a:pt x="876" y="14"/>
                </a:lnTo>
                <a:lnTo>
                  <a:pt x="876" y="14"/>
                </a:lnTo>
                <a:lnTo>
                  <a:pt x="877" y="14"/>
                </a:lnTo>
                <a:lnTo>
                  <a:pt x="877" y="12"/>
                </a:lnTo>
                <a:lnTo>
                  <a:pt x="877" y="12"/>
                </a:lnTo>
                <a:lnTo>
                  <a:pt x="878" y="11"/>
                </a:lnTo>
                <a:lnTo>
                  <a:pt x="878" y="11"/>
                </a:lnTo>
                <a:lnTo>
                  <a:pt x="879" y="11"/>
                </a:lnTo>
                <a:lnTo>
                  <a:pt x="879" y="11"/>
                </a:lnTo>
                <a:lnTo>
                  <a:pt x="879" y="12"/>
                </a:lnTo>
                <a:lnTo>
                  <a:pt x="880" y="11"/>
                </a:lnTo>
                <a:lnTo>
                  <a:pt x="880" y="11"/>
                </a:lnTo>
                <a:lnTo>
                  <a:pt x="881" y="13"/>
                </a:lnTo>
                <a:lnTo>
                  <a:pt x="881" y="12"/>
                </a:lnTo>
                <a:lnTo>
                  <a:pt x="881" y="11"/>
                </a:lnTo>
                <a:lnTo>
                  <a:pt x="882" y="11"/>
                </a:lnTo>
                <a:lnTo>
                  <a:pt x="882" y="12"/>
                </a:lnTo>
                <a:lnTo>
                  <a:pt x="883" y="13"/>
                </a:lnTo>
                <a:lnTo>
                  <a:pt x="883" y="13"/>
                </a:lnTo>
                <a:lnTo>
                  <a:pt x="883" y="13"/>
                </a:lnTo>
                <a:lnTo>
                  <a:pt x="885" y="13"/>
                </a:lnTo>
                <a:lnTo>
                  <a:pt x="885" y="13"/>
                </a:lnTo>
                <a:lnTo>
                  <a:pt x="886" y="12"/>
                </a:lnTo>
                <a:lnTo>
                  <a:pt x="886" y="12"/>
                </a:lnTo>
                <a:lnTo>
                  <a:pt x="886" y="13"/>
                </a:lnTo>
                <a:lnTo>
                  <a:pt x="887" y="11"/>
                </a:lnTo>
                <a:lnTo>
                  <a:pt x="887" y="12"/>
                </a:lnTo>
                <a:lnTo>
                  <a:pt x="888" y="12"/>
                </a:lnTo>
                <a:lnTo>
                  <a:pt x="888" y="13"/>
                </a:lnTo>
                <a:lnTo>
                  <a:pt x="889" y="12"/>
                </a:lnTo>
                <a:lnTo>
                  <a:pt x="889" y="11"/>
                </a:lnTo>
                <a:lnTo>
                  <a:pt x="889" y="12"/>
                </a:lnTo>
                <a:lnTo>
                  <a:pt x="890" y="13"/>
                </a:lnTo>
                <a:lnTo>
                  <a:pt x="890" y="13"/>
                </a:lnTo>
                <a:lnTo>
                  <a:pt x="891" y="13"/>
                </a:lnTo>
                <a:lnTo>
                  <a:pt x="891" y="13"/>
                </a:lnTo>
                <a:lnTo>
                  <a:pt x="891" y="12"/>
                </a:lnTo>
                <a:lnTo>
                  <a:pt x="892" y="13"/>
                </a:lnTo>
                <a:lnTo>
                  <a:pt x="892" y="14"/>
                </a:lnTo>
                <a:lnTo>
                  <a:pt x="894" y="14"/>
                </a:lnTo>
                <a:lnTo>
                  <a:pt x="894" y="13"/>
                </a:lnTo>
                <a:lnTo>
                  <a:pt x="894" y="13"/>
                </a:lnTo>
                <a:lnTo>
                  <a:pt x="895" y="13"/>
                </a:lnTo>
                <a:lnTo>
                  <a:pt x="895" y="13"/>
                </a:lnTo>
                <a:lnTo>
                  <a:pt x="896" y="12"/>
                </a:lnTo>
                <a:lnTo>
                  <a:pt x="896" y="14"/>
                </a:lnTo>
                <a:lnTo>
                  <a:pt x="896" y="13"/>
                </a:lnTo>
                <a:lnTo>
                  <a:pt x="897" y="13"/>
                </a:lnTo>
                <a:lnTo>
                  <a:pt x="897" y="12"/>
                </a:lnTo>
                <a:lnTo>
                  <a:pt x="898" y="11"/>
                </a:lnTo>
                <a:lnTo>
                  <a:pt x="898" y="9"/>
                </a:lnTo>
                <a:lnTo>
                  <a:pt x="898" y="8"/>
                </a:lnTo>
                <a:lnTo>
                  <a:pt x="899" y="9"/>
                </a:lnTo>
                <a:lnTo>
                  <a:pt x="899" y="9"/>
                </a:lnTo>
                <a:lnTo>
                  <a:pt x="900" y="11"/>
                </a:lnTo>
                <a:lnTo>
                  <a:pt x="900" y="11"/>
                </a:lnTo>
                <a:lnTo>
                  <a:pt x="900" y="9"/>
                </a:lnTo>
                <a:lnTo>
                  <a:pt x="901" y="11"/>
                </a:lnTo>
                <a:lnTo>
                  <a:pt x="901" y="9"/>
                </a:lnTo>
                <a:lnTo>
                  <a:pt x="903" y="9"/>
                </a:lnTo>
                <a:lnTo>
                  <a:pt x="903" y="9"/>
                </a:lnTo>
                <a:lnTo>
                  <a:pt x="904" y="8"/>
                </a:lnTo>
                <a:lnTo>
                  <a:pt x="904" y="9"/>
                </a:lnTo>
                <a:lnTo>
                  <a:pt x="904" y="11"/>
                </a:lnTo>
                <a:lnTo>
                  <a:pt x="905" y="11"/>
                </a:lnTo>
                <a:lnTo>
                  <a:pt x="905" y="12"/>
                </a:lnTo>
                <a:lnTo>
                  <a:pt x="906" y="11"/>
                </a:lnTo>
                <a:lnTo>
                  <a:pt x="906" y="12"/>
                </a:lnTo>
                <a:lnTo>
                  <a:pt x="906" y="12"/>
                </a:lnTo>
                <a:lnTo>
                  <a:pt x="907" y="12"/>
                </a:lnTo>
                <a:lnTo>
                  <a:pt x="907" y="13"/>
                </a:lnTo>
                <a:lnTo>
                  <a:pt x="908" y="13"/>
                </a:lnTo>
                <a:lnTo>
                  <a:pt x="908" y="13"/>
                </a:lnTo>
                <a:lnTo>
                  <a:pt x="908" y="14"/>
                </a:lnTo>
                <a:lnTo>
                  <a:pt x="909" y="13"/>
                </a:lnTo>
                <a:lnTo>
                  <a:pt x="909" y="13"/>
                </a:lnTo>
                <a:lnTo>
                  <a:pt x="910" y="13"/>
                </a:lnTo>
                <a:lnTo>
                  <a:pt x="910" y="12"/>
                </a:lnTo>
                <a:lnTo>
                  <a:pt x="910" y="13"/>
                </a:lnTo>
                <a:lnTo>
                  <a:pt x="912" y="13"/>
                </a:lnTo>
                <a:lnTo>
                  <a:pt x="912" y="13"/>
                </a:lnTo>
                <a:lnTo>
                  <a:pt x="913" y="13"/>
                </a:lnTo>
                <a:lnTo>
                  <a:pt x="913" y="14"/>
                </a:lnTo>
                <a:lnTo>
                  <a:pt x="913" y="15"/>
                </a:lnTo>
                <a:lnTo>
                  <a:pt x="914" y="14"/>
                </a:lnTo>
                <a:lnTo>
                  <a:pt x="914" y="15"/>
                </a:lnTo>
                <a:lnTo>
                  <a:pt x="915" y="15"/>
                </a:lnTo>
                <a:lnTo>
                  <a:pt x="915" y="14"/>
                </a:lnTo>
                <a:lnTo>
                  <a:pt x="915" y="13"/>
                </a:lnTo>
                <a:lnTo>
                  <a:pt x="916" y="13"/>
                </a:lnTo>
                <a:lnTo>
                  <a:pt x="916" y="11"/>
                </a:lnTo>
                <a:lnTo>
                  <a:pt x="917" y="9"/>
                </a:lnTo>
                <a:lnTo>
                  <a:pt x="917" y="8"/>
                </a:lnTo>
                <a:lnTo>
                  <a:pt x="918" y="8"/>
                </a:lnTo>
                <a:lnTo>
                  <a:pt x="918" y="8"/>
                </a:lnTo>
                <a:lnTo>
                  <a:pt x="918" y="8"/>
                </a:lnTo>
                <a:lnTo>
                  <a:pt x="919" y="9"/>
                </a:lnTo>
                <a:lnTo>
                  <a:pt x="919" y="11"/>
                </a:lnTo>
                <a:lnTo>
                  <a:pt x="921" y="11"/>
                </a:lnTo>
                <a:lnTo>
                  <a:pt x="921" y="11"/>
                </a:lnTo>
                <a:lnTo>
                  <a:pt x="921" y="11"/>
                </a:lnTo>
                <a:lnTo>
                  <a:pt x="922" y="11"/>
                </a:lnTo>
                <a:lnTo>
                  <a:pt x="922" y="9"/>
                </a:lnTo>
                <a:lnTo>
                  <a:pt x="923" y="9"/>
                </a:lnTo>
                <a:lnTo>
                  <a:pt x="923" y="9"/>
                </a:lnTo>
                <a:lnTo>
                  <a:pt x="923" y="8"/>
                </a:lnTo>
                <a:lnTo>
                  <a:pt x="924" y="8"/>
                </a:lnTo>
                <a:lnTo>
                  <a:pt x="924" y="8"/>
                </a:lnTo>
                <a:lnTo>
                  <a:pt x="925" y="8"/>
                </a:lnTo>
                <a:lnTo>
                  <a:pt x="925" y="9"/>
                </a:lnTo>
                <a:lnTo>
                  <a:pt x="925" y="8"/>
                </a:lnTo>
                <a:lnTo>
                  <a:pt x="926" y="7"/>
                </a:lnTo>
                <a:lnTo>
                  <a:pt x="926" y="6"/>
                </a:lnTo>
                <a:lnTo>
                  <a:pt x="927" y="6"/>
                </a:lnTo>
                <a:lnTo>
                  <a:pt x="927" y="6"/>
                </a:lnTo>
                <a:lnTo>
                  <a:pt x="927" y="7"/>
                </a:lnTo>
                <a:lnTo>
                  <a:pt x="928" y="6"/>
                </a:lnTo>
                <a:lnTo>
                  <a:pt x="928" y="6"/>
                </a:lnTo>
                <a:lnTo>
                  <a:pt x="930" y="6"/>
                </a:lnTo>
                <a:lnTo>
                  <a:pt x="930" y="7"/>
                </a:lnTo>
                <a:lnTo>
                  <a:pt x="930" y="7"/>
                </a:lnTo>
                <a:lnTo>
                  <a:pt x="931" y="8"/>
                </a:lnTo>
                <a:lnTo>
                  <a:pt x="931" y="8"/>
                </a:lnTo>
                <a:lnTo>
                  <a:pt x="932" y="8"/>
                </a:lnTo>
                <a:lnTo>
                  <a:pt x="932" y="7"/>
                </a:lnTo>
                <a:lnTo>
                  <a:pt x="933" y="9"/>
                </a:lnTo>
                <a:lnTo>
                  <a:pt x="933" y="8"/>
                </a:lnTo>
                <a:lnTo>
                  <a:pt x="933" y="8"/>
                </a:lnTo>
                <a:lnTo>
                  <a:pt x="934" y="9"/>
                </a:lnTo>
                <a:lnTo>
                  <a:pt x="934" y="11"/>
                </a:lnTo>
                <a:lnTo>
                  <a:pt x="935" y="11"/>
                </a:lnTo>
                <a:lnTo>
                  <a:pt x="935" y="9"/>
                </a:lnTo>
                <a:lnTo>
                  <a:pt x="935" y="11"/>
                </a:lnTo>
                <a:lnTo>
                  <a:pt x="936" y="9"/>
                </a:lnTo>
                <a:lnTo>
                  <a:pt x="936" y="9"/>
                </a:lnTo>
                <a:lnTo>
                  <a:pt x="937" y="8"/>
                </a:lnTo>
                <a:lnTo>
                  <a:pt x="937" y="8"/>
                </a:lnTo>
                <a:lnTo>
                  <a:pt x="937" y="8"/>
                </a:lnTo>
                <a:lnTo>
                  <a:pt x="939" y="8"/>
                </a:lnTo>
                <a:lnTo>
                  <a:pt x="939" y="9"/>
                </a:lnTo>
                <a:lnTo>
                  <a:pt x="940" y="9"/>
                </a:lnTo>
                <a:lnTo>
                  <a:pt x="940" y="11"/>
                </a:lnTo>
                <a:lnTo>
                  <a:pt x="940" y="12"/>
                </a:lnTo>
                <a:lnTo>
                  <a:pt x="941" y="9"/>
                </a:lnTo>
                <a:lnTo>
                  <a:pt x="941" y="9"/>
                </a:lnTo>
                <a:lnTo>
                  <a:pt x="942" y="11"/>
                </a:lnTo>
                <a:lnTo>
                  <a:pt x="942" y="11"/>
                </a:lnTo>
                <a:lnTo>
                  <a:pt x="942" y="11"/>
                </a:lnTo>
                <a:lnTo>
                  <a:pt x="943" y="12"/>
                </a:lnTo>
                <a:lnTo>
                  <a:pt x="943" y="9"/>
                </a:lnTo>
                <a:lnTo>
                  <a:pt x="944" y="11"/>
                </a:lnTo>
                <a:lnTo>
                  <a:pt x="944" y="11"/>
                </a:lnTo>
                <a:lnTo>
                  <a:pt x="945" y="11"/>
                </a:lnTo>
                <a:lnTo>
                  <a:pt x="945" y="12"/>
                </a:lnTo>
                <a:lnTo>
                  <a:pt x="945" y="12"/>
                </a:lnTo>
                <a:lnTo>
                  <a:pt x="946" y="12"/>
                </a:lnTo>
                <a:lnTo>
                  <a:pt x="946" y="12"/>
                </a:lnTo>
                <a:lnTo>
                  <a:pt x="948" y="11"/>
                </a:lnTo>
                <a:lnTo>
                  <a:pt x="948" y="11"/>
                </a:lnTo>
                <a:lnTo>
                  <a:pt x="948" y="11"/>
                </a:lnTo>
                <a:lnTo>
                  <a:pt x="949" y="8"/>
                </a:lnTo>
                <a:lnTo>
                  <a:pt x="949" y="8"/>
                </a:lnTo>
                <a:lnTo>
                  <a:pt x="950" y="8"/>
                </a:lnTo>
                <a:lnTo>
                  <a:pt x="950" y="7"/>
                </a:lnTo>
                <a:lnTo>
                  <a:pt x="950" y="7"/>
                </a:lnTo>
                <a:lnTo>
                  <a:pt x="951" y="6"/>
                </a:lnTo>
                <a:lnTo>
                  <a:pt x="951" y="6"/>
                </a:lnTo>
                <a:lnTo>
                  <a:pt x="952" y="6"/>
                </a:lnTo>
                <a:lnTo>
                  <a:pt x="952" y="6"/>
                </a:lnTo>
                <a:lnTo>
                  <a:pt x="952" y="6"/>
                </a:lnTo>
                <a:lnTo>
                  <a:pt x="953" y="7"/>
                </a:lnTo>
                <a:lnTo>
                  <a:pt x="953" y="8"/>
                </a:lnTo>
                <a:lnTo>
                  <a:pt x="954" y="8"/>
                </a:lnTo>
                <a:lnTo>
                  <a:pt x="954" y="8"/>
                </a:lnTo>
                <a:lnTo>
                  <a:pt x="954" y="8"/>
                </a:lnTo>
                <a:lnTo>
                  <a:pt x="955" y="8"/>
                </a:lnTo>
                <a:lnTo>
                  <a:pt x="955" y="9"/>
                </a:lnTo>
                <a:lnTo>
                  <a:pt x="957" y="8"/>
                </a:lnTo>
                <a:lnTo>
                  <a:pt x="957" y="9"/>
                </a:lnTo>
                <a:lnTo>
                  <a:pt x="957" y="11"/>
                </a:lnTo>
                <a:lnTo>
                  <a:pt x="958" y="8"/>
                </a:lnTo>
                <a:lnTo>
                  <a:pt x="958" y="9"/>
                </a:lnTo>
                <a:lnTo>
                  <a:pt x="959" y="7"/>
                </a:lnTo>
                <a:lnTo>
                  <a:pt x="959" y="6"/>
                </a:lnTo>
                <a:lnTo>
                  <a:pt x="960" y="6"/>
                </a:lnTo>
                <a:lnTo>
                  <a:pt x="960" y="6"/>
                </a:lnTo>
                <a:lnTo>
                  <a:pt x="960" y="6"/>
                </a:lnTo>
                <a:lnTo>
                  <a:pt x="961" y="5"/>
                </a:lnTo>
                <a:lnTo>
                  <a:pt x="961" y="5"/>
                </a:lnTo>
                <a:lnTo>
                  <a:pt x="962" y="6"/>
                </a:lnTo>
                <a:lnTo>
                  <a:pt x="962" y="7"/>
                </a:lnTo>
                <a:lnTo>
                  <a:pt x="962" y="8"/>
                </a:lnTo>
                <a:lnTo>
                  <a:pt x="963" y="9"/>
                </a:lnTo>
                <a:lnTo>
                  <a:pt x="963" y="11"/>
                </a:lnTo>
                <a:lnTo>
                  <a:pt x="964" y="9"/>
                </a:lnTo>
                <a:lnTo>
                  <a:pt x="964" y="11"/>
                </a:lnTo>
                <a:lnTo>
                  <a:pt x="964" y="9"/>
                </a:lnTo>
                <a:lnTo>
                  <a:pt x="966" y="8"/>
                </a:lnTo>
                <a:lnTo>
                  <a:pt x="966" y="8"/>
                </a:lnTo>
                <a:lnTo>
                  <a:pt x="967" y="9"/>
                </a:lnTo>
                <a:lnTo>
                  <a:pt x="967" y="11"/>
                </a:lnTo>
                <a:lnTo>
                  <a:pt x="967" y="12"/>
                </a:lnTo>
                <a:lnTo>
                  <a:pt x="968" y="12"/>
                </a:lnTo>
                <a:lnTo>
                  <a:pt x="968" y="13"/>
                </a:lnTo>
                <a:lnTo>
                  <a:pt x="969" y="13"/>
                </a:lnTo>
                <a:lnTo>
                  <a:pt x="969" y="13"/>
                </a:lnTo>
                <a:lnTo>
                  <a:pt x="969" y="14"/>
                </a:lnTo>
                <a:lnTo>
                  <a:pt x="970" y="14"/>
                </a:lnTo>
                <a:lnTo>
                  <a:pt x="970" y="14"/>
                </a:lnTo>
                <a:lnTo>
                  <a:pt x="971" y="14"/>
                </a:lnTo>
                <a:lnTo>
                  <a:pt x="971" y="14"/>
                </a:lnTo>
                <a:lnTo>
                  <a:pt x="971" y="14"/>
                </a:lnTo>
                <a:lnTo>
                  <a:pt x="972" y="14"/>
                </a:lnTo>
                <a:lnTo>
                  <a:pt x="972" y="14"/>
                </a:lnTo>
                <a:lnTo>
                  <a:pt x="973" y="12"/>
                </a:lnTo>
                <a:lnTo>
                  <a:pt x="973" y="12"/>
                </a:lnTo>
                <a:lnTo>
                  <a:pt x="975" y="11"/>
                </a:lnTo>
                <a:lnTo>
                  <a:pt x="975" y="12"/>
                </a:lnTo>
                <a:lnTo>
                  <a:pt x="975" y="13"/>
                </a:lnTo>
                <a:lnTo>
                  <a:pt x="976" y="15"/>
                </a:lnTo>
                <a:lnTo>
                  <a:pt x="976" y="14"/>
                </a:lnTo>
                <a:lnTo>
                  <a:pt x="977" y="15"/>
                </a:lnTo>
                <a:lnTo>
                  <a:pt x="977" y="14"/>
                </a:lnTo>
                <a:lnTo>
                  <a:pt x="977" y="13"/>
                </a:lnTo>
                <a:lnTo>
                  <a:pt x="978" y="14"/>
                </a:lnTo>
                <a:lnTo>
                  <a:pt x="978" y="12"/>
                </a:lnTo>
                <a:lnTo>
                  <a:pt x="979" y="12"/>
                </a:lnTo>
                <a:lnTo>
                  <a:pt x="979" y="12"/>
                </a:lnTo>
                <a:lnTo>
                  <a:pt x="979" y="11"/>
                </a:lnTo>
                <a:lnTo>
                  <a:pt x="980" y="11"/>
                </a:lnTo>
                <a:lnTo>
                  <a:pt x="980" y="11"/>
                </a:lnTo>
                <a:lnTo>
                  <a:pt x="981" y="11"/>
                </a:lnTo>
                <a:lnTo>
                  <a:pt x="981" y="12"/>
                </a:lnTo>
                <a:lnTo>
                  <a:pt x="981" y="11"/>
                </a:lnTo>
                <a:lnTo>
                  <a:pt x="982" y="9"/>
                </a:lnTo>
                <a:lnTo>
                  <a:pt x="982" y="9"/>
                </a:lnTo>
                <a:lnTo>
                  <a:pt x="984" y="8"/>
                </a:lnTo>
                <a:lnTo>
                  <a:pt x="984" y="9"/>
                </a:lnTo>
                <a:lnTo>
                  <a:pt x="984" y="9"/>
                </a:lnTo>
                <a:lnTo>
                  <a:pt x="985" y="8"/>
                </a:lnTo>
                <a:lnTo>
                  <a:pt x="985" y="8"/>
                </a:lnTo>
                <a:lnTo>
                  <a:pt x="986" y="8"/>
                </a:lnTo>
                <a:lnTo>
                  <a:pt x="986" y="7"/>
                </a:lnTo>
                <a:lnTo>
                  <a:pt x="986" y="6"/>
                </a:lnTo>
                <a:lnTo>
                  <a:pt x="987" y="6"/>
                </a:lnTo>
                <a:lnTo>
                  <a:pt x="987" y="6"/>
                </a:lnTo>
                <a:lnTo>
                  <a:pt x="988" y="6"/>
                </a:lnTo>
                <a:lnTo>
                  <a:pt x="988" y="6"/>
                </a:lnTo>
                <a:lnTo>
                  <a:pt x="989" y="5"/>
                </a:lnTo>
                <a:lnTo>
                  <a:pt x="989" y="5"/>
                </a:lnTo>
                <a:lnTo>
                  <a:pt x="989" y="5"/>
                </a:lnTo>
                <a:lnTo>
                  <a:pt x="990" y="5"/>
                </a:lnTo>
                <a:lnTo>
                  <a:pt x="990" y="6"/>
                </a:lnTo>
                <a:lnTo>
                  <a:pt x="991" y="5"/>
                </a:lnTo>
                <a:lnTo>
                  <a:pt x="991" y="5"/>
                </a:lnTo>
                <a:lnTo>
                  <a:pt x="991" y="5"/>
                </a:lnTo>
                <a:lnTo>
                  <a:pt x="993" y="6"/>
                </a:lnTo>
                <a:lnTo>
                  <a:pt x="993" y="7"/>
                </a:lnTo>
                <a:lnTo>
                  <a:pt x="994" y="8"/>
                </a:lnTo>
                <a:lnTo>
                  <a:pt x="994" y="8"/>
                </a:lnTo>
                <a:lnTo>
                  <a:pt x="994" y="8"/>
                </a:lnTo>
                <a:lnTo>
                  <a:pt x="995" y="7"/>
                </a:lnTo>
                <a:lnTo>
                  <a:pt x="995" y="8"/>
                </a:lnTo>
                <a:lnTo>
                  <a:pt x="996" y="8"/>
                </a:lnTo>
                <a:lnTo>
                  <a:pt x="996" y="7"/>
                </a:lnTo>
                <a:lnTo>
                  <a:pt x="996" y="6"/>
                </a:lnTo>
                <a:lnTo>
                  <a:pt x="997" y="6"/>
                </a:lnTo>
                <a:lnTo>
                  <a:pt x="997" y="6"/>
                </a:lnTo>
                <a:lnTo>
                  <a:pt x="998" y="6"/>
                </a:lnTo>
                <a:lnTo>
                  <a:pt x="998" y="5"/>
                </a:lnTo>
                <a:lnTo>
                  <a:pt x="998" y="5"/>
                </a:lnTo>
                <a:lnTo>
                  <a:pt x="999" y="5"/>
                </a:lnTo>
                <a:lnTo>
                  <a:pt x="999" y="4"/>
                </a:lnTo>
                <a:lnTo>
                  <a:pt x="1000" y="3"/>
                </a:lnTo>
                <a:lnTo>
                  <a:pt x="1000" y="4"/>
                </a:lnTo>
                <a:lnTo>
                  <a:pt x="1002" y="5"/>
                </a:lnTo>
                <a:lnTo>
                  <a:pt x="1002" y="5"/>
                </a:lnTo>
                <a:lnTo>
                  <a:pt x="1002" y="4"/>
                </a:lnTo>
                <a:lnTo>
                  <a:pt x="1003" y="4"/>
                </a:lnTo>
                <a:lnTo>
                  <a:pt x="1003" y="3"/>
                </a:lnTo>
                <a:lnTo>
                  <a:pt x="1004" y="3"/>
                </a:lnTo>
                <a:lnTo>
                  <a:pt x="1004" y="4"/>
                </a:lnTo>
                <a:lnTo>
                  <a:pt x="1004" y="4"/>
                </a:lnTo>
                <a:lnTo>
                  <a:pt x="1005" y="5"/>
                </a:lnTo>
                <a:lnTo>
                  <a:pt x="1005" y="4"/>
                </a:lnTo>
                <a:lnTo>
                  <a:pt x="1006" y="4"/>
                </a:lnTo>
                <a:lnTo>
                  <a:pt x="1006" y="4"/>
                </a:lnTo>
                <a:lnTo>
                  <a:pt x="1006" y="4"/>
                </a:lnTo>
                <a:lnTo>
                  <a:pt x="1007" y="4"/>
                </a:lnTo>
                <a:lnTo>
                  <a:pt x="1007" y="3"/>
                </a:lnTo>
                <a:lnTo>
                  <a:pt x="1008" y="3"/>
                </a:lnTo>
                <a:lnTo>
                  <a:pt x="1008" y="2"/>
                </a:lnTo>
                <a:lnTo>
                  <a:pt x="1008" y="2"/>
                </a:lnTo>
                <a:lnTo>
                  <a:pt x="1009" y="2"/>
                </a:lnTo>
                <a:lnTo>
                  <a:pt x="1009" y="2"/>
                </a:lnTo>
                <a:lnTo>
                  <a:pt x="1011" y="3"/>
                </a:lnTo>
                <a:lnTo>
                  <a:pt x="1011" y="4"/>
                </a:lnTo>
                <a:lnTo>
                  <a:pt x="1011" y="4"/>
                </a:lnTo>
                <a:lnTo>
                  <a:pt x="1012" y="4"/>
                </a:lnTo>
                <a:lnTo>
                  <a:pt x="1012" y="4"/>
                </a:lnTo>
                <a:lnTo>
                  <a:pt x="1013" y="4"/>
                </a:lnTo>
                <a:lnTo>
                  <a:pt x="1013" y="3"/>
                </a:lnTo>
                <a:lnTo>
                  <a:pt x="1013" y="4"/>
                </a:lnTo>
                <a:lnTo>
                  <a:pt x="1014" y="3"/>
                </a:lnTo>
                <a:lnTo>
                  <a:pt x="1014" y="3"/>
                </a:lnTo>
                <a:lnTo>
                  <a:pt x="1015" y="4"/>
                </a:lnTo>
                <a:lnTo>
                  <a:pt x="1015" y="4"/>
                </a:lnTo>
                <a:lnTo>
                  <a:pt x="1016" y="4"/>
                </a:lnTo>
                <a:lnTo>
                  <a:pt x="1016" y="4"/>
                </a:lnTo>
                <a:lnTo>
                  <a:pt x="1016" y="4"/>
                </a:lnTo>
                <a:lnTo>
                  <a:pt x="1017" y="4"/>
                </a:lnTo>
                <a:lnTo>
                  <a:pt x="1017" y="5"/>
                </a:lnTo>
                <a:lnTo>
                  <a:pt x="1018" y="4"/>
                </a:lnTo>
                <a:lnTo>
                  <a:pt x="1018" y="4"/>
                </a:lnTo>
                <a:lnTo>
                  <a:pt x="1018" y="3"/>
                </a:lnTo>
                <a:lnTo>
                  <a:pt x="1020" y="2"/>
                </a:lnTo>
                <a:lnTo>
                  <a:pt x="1020" y="2"/>
                </a:lnTo>
                <a:lnTo>
                  <a:pt x="1021" y="0"/>
                </a:lnTo>
                <a:lnTo>
                  <a:pt x="1021" y="0"/>
                </a:lnTo>
                <a:lnTo>
                  <a:pt x="1021" y="2"/>
                </a:lnTo>
                <a:lnTo>
                  <a:pt x="1022" y="3"/>
                </a:lnTo>
                <a:lnTo>
                  <a:pt x="1022" y="3"/>
                </a:lnTo>
                <a:lnTo>
                  <a:pt x="1023" y="3"/>
                </a:lnTo>
                <a:lnTo>
                  <a:pt x="1023" y="3"/>
                </a:lnTo>
                <a:lnTo>
                  <a:pt x="1023" y="3"/>
                </a:lnTo>
                <a:lnTo>
                  <a:pt x="1024" y="3"/>
                </a:lnTo>
                <a:lnTo>
                  <a:pt x="1024" y="3"/>
                </a:lnTo>
                <a:lnTo>
                  <a:pt x="1025" y="2"/>
                </a:lnTo>
                <a:lnTo>
                  <a:pt x="1025" y="2"/>
                </a:lnTo>
                <a:lnTo>
                  <a:pt x="1025" y="4"/>
                </a:lnTo>
                <a:lnTo>
                  <a:pt x="1026" y="3"/>
                </a:lnTo>
                <a:lnTo>
                  <a:pt x="1026" y="4"/>
                </a:lnTo>
                <a:lnTo>
                  <a:pt x="1027" y="5"/>
                </a:lnTo>
                <a:lnTo>
                  <a:pt x="1027" y="6"/>
                </a:lnTo>
                <a:lnTo>
                  <a:pt x="1027" y="6"/>
                </a:lnTo>
                <a:lnTo>
                  <a:pt x="1029" y="5"/>
                </a:lnTo>
                <a:lnTo>
                  <a:pt x="1029" y="4"/>
                </a:lnTo>
                <a:lnTo>
                  <a:pt x="1030" y="3"/>
                </a:lnTo>
                <a:lnTo>
                  <a:pt x="1030" y="3"/>
                </a:lnTo>
                <a:lnTo>
                  <a:pt x="1031" y="3"/>
                </a:lnTo>
                <a:lnTo>
                  <a:pt x="1031" y="4"/>
                </a:lnTo>
                <a:lnTo>
                  <a:pt x="1031" y="4"/>
                </a:lnTo>
                <a:lnTo>
                  <a:pt x="1032" y="3"/>
                </a:lnTo>
                <a:lnTo>
                  <a:pt x="1032" y="3"/>
                </a:lnTo>
                <a:lnTo>
                  <a:pt x="1033" y="4"/>
                </a:lnTo>
                <a:lnTo>
                  <a:pt x="1033" y="4"/>
                </a:lnTo>
                <a:lnTo>
                  <a:pt x="1033" y="5"/>
                </a:lnTo>
                <a:lnTo>
                  <a:pt x="1034" y="4"/>
                </a:lnTo>
                <a:lnTo>
                  <a:pt x="1034" y="4"/>
                </a:lnTo>
                <a:lnTo>
                  <a:pt x="1035" y="3"/>
                </a:lnTo>
                <a:lnTo>
                  <a:pt x="1035" y="3"/>
                </a:lnTo>
                <a:lnTo>
                  <a:pt x="1035" y="2"/>
                </a:lnTo>
                <a:lnTo>
                  <a:pt x="1036" y="0"/>
                </a:lnTo>
                <a:lnTo>
                  <a:pt x="1036" y="2"/>
                </a:lnTo>
                <a:lnTo>
                  <a:pt x="1038" y="2"/>
                </a:lnTo>
                <a:lnTo>
                  <a:pt x="1038" y="2"/>
                </a:lnTo>
                <a:lnTo>
                  <a:pt x="1038" y="3"/>
                </a:lnTo>
                <a:lnTo>
                  <a:pt x="1039" y="2"/>
                </a:lnTo>
                <a:lnTo>
                  <a:pt x="1039" y="2"/>
                </a:lnTo>
                <a:lnTo>
                  <a:pt x="1040" y="2"/>
                </a:lnTo>
                <a:lnTo>
                  <a:pt x="1040" y="4"/>
                </a:lnTo>
                <a:lnTo>
                  <a:pt x="1040" y="4"/>
                </a:lnTo>
                <a:lnTo>
                  <a:pt x="1041" y="4"/>
                </a:lnTo>
                <a:lnTo>
                  <a:pt x="1041" y="4"/>
                </a:lnTo>
                <a:lnTo>
                  <a:pt x="1042" y="5"/>
                </a:lnTo>
                <a:lnTo>
                  <a:pt x="1042" y="5"/>
                </a:lnTo>
                <a:lnTo>
                  <a:pt x="1042" y="3"/>
                </a:lnTo>
                <a:lnTo>
                  <a:pt x="1043" y="3"/>
                </a:lnTo>
                <a:lnTo>
                  <a:pt x="1043" y="3"/>
                </a:lnTo>
                <a:lnTo>
                  <a:pt x="1044" y="4"/>
                </a:lnTo>
                <a:lnTo>
                  <a:pt x="1044" y="4"/>
                </a:lnTo>
                <a:lnTo>
                  <a:pt x="1045" y="5"/>
                </a:lnTo>
                <a:lnTo>
                  <a:pt x="1045" y="4"/>
                </a:lnTo>
                <a:lnTo>
                  <a:pt x="1045" y="5"/>
                </a:lnTo>
                <a:lnTo>
                  <a:pt x="1047" y="5"/>
                </a:lnTo>
                <a:lnTo>
                  <a:pt x="1047" y="5"/>
                </a:lnTo>
                <a:lnTo>
                  <a:pt x="1048" y="6"/>
                </a:lnTo>
                <a:lnTo>
                  <a:pt x="1048" y="5"/>
                </a:lnTo>
                <a:lnTo>
                  <a:pt x="1048" y="5"/>
                </a:lnTo>
                <a:lnTo>
                  <a:pt x="1049" y="4"/>
                </a:lnTo>
                <a:lnTo>
                  <a:pt x="1049" y="5"/>
                </a:lnTo>
                <a:lnTo>
                  <a:pt x="1050" y="4"/>
                </a:lnTo>
                <a:lnTo>
                  <a:pt x="1050" y="3"/>
                </a:lnTo>
                <a:lnTo>
                  <a:pt x="1050" y="2"/>
                </a:lnTo>
                <a:lnTo>
                  <a:pt x="1051" y="0"/>
                </a:lnTo>
                <a:lnTo>
                  <a:pt x="1051" y="2"/>
                </a:lnTo>
                <a:lnTo>
                  <a:pt x="1052" y="0"/>
                </a:lnTo>
                <a:lnTo>
                  <a:pt x="1052" y="0"/>
                </a:lnTo>
                <a:lnTo>
                  <a:pt x="1052" y="3"/>
                </a:lnTo>
                <a:lnTo>
                  <a:pt x="1053" y="3"/>
                </a:lnTo>
                <a:lnTo>
                  <a:pt x="1053" y="4"/>
                </a:lnTo>
                <a:lnTo>
                  <a:pt x="1054" y="4"/>
                </a:lnTo>
                <a:lnTo>
                  <a:pt x="1054" y="4"/>
                </a:lnTo>
                <a:lnTo>
                  <a:pt x="1054" y="3"/>
                </a:lnTo>
                <a:lnTo>
                  <a:pt x="1056" y="3"/>
                </a:lnTo>
                <a:lnTo>
                  <a:pt x="1056" y="3"/>
                </a:lnTo>
                <a:lnTo>
                  <a:pt x="1057" y="4"/>
                </a:lnTo>
                <a:lnTo>
                  <a:pt x="1057" y="4"/>
                </a:lnTo>
                <a:lnTo>
                  <a:pt x="1058" y="5"/>
                </a:lnTo>
                <a:lnTo>
                  <a:pt x="1058" y="6"/>
                </a:lnTo>
                <a:lnTo>
                  <a:pt x="1058" y="6"/>
                </a:lnTo>
                <a:lnTo>
                  <a:pt x="1059" y="6"/>
                </a:lnTo>
                <a:lnTo>
                  <a:pt x="1059" y="6"/>
                </a:lnTo>
                <a:lnTo>
                  <a:pt x="1060" y="7"/>
                </a:lnTo>
                <a:lnTo>
                  <a:pt x="1060" y="7"/>
                </a:lnTo>
                <a:lnTo>
                  <a:pt x="1060" y="6"/>
                </a:lnTo>
                <a:lnTo>
                  <a:pt x="1061" y="6"/>
                </a:lnTo>
                <a:lnTo>
                  <a:pt x="1061" y="6"/>
                </a:lnTo>
                <a:lnTo>
                  <a:pt x="1062" y="6"/>
                </a:lnTo>
                <a:lnTo>
                  <a:pt x="1062" y="6"/>
                </a:lnTo>
                <a:lnTo>
                  <a:pt x="1062" y="5"/>
                </a:lnTo>
                <a:lnTo>
                  <a:pt x="1063" y="5"/>
                </a:lnTo>
                <a:lnTo>
                  <a:pt x="1063" y="6"/>
                </a:lnTo>
                <a:lnTo>
                  <a:pt x="1065" y="5"/>
                </a:lnTo>
                <a:lnTo>
                  <a:pt x="1065" y="6"/>
                </a:lnTo>
                <a:lnTo>
                  <a:pt x="1065" y="5"/>
                </a:lnTo>
                <a:lnTo>
                  <a:pt x="1066" y="4"/>
                </a:lnTo>
                <a:lnTo>
                  <a:pt x="1066" y="4"/>
                </a:lnTo>
                <a:lnTo>
                  <a:pt x="1067" y="4"/>
                </a:lnTo>
                <a:lnTo>
                  <a:pt x="1067" y="5"/>
                </a:lnTo>
                <a:lnTo>
                  <a:pt x="1067" y="4"/>
                </a:lnTo>
                <a:lnTo>
                  <a:pt x="1068" y="4"/>
                </a:lnTo>
                <a:lnTo>
                  <a:pt x="1068" y="3"/>
                </a:lnTo>
                <a:lnTo>
                  <a:pt x="1069" y="3"/>
                </a:lnTo>
                <a:lnTo>
                  <a:pt x="1069" y="3"/>
                </a:lnTo>
                <a:lnTo>
                  <a:pt x="1069" y="3"/>
                </a:lnTo>
                <a:lnTo>
                  <a:pt x="1070" y="3"/>
                </a:lnTo>
                <a:lnTo>
                  <a:pt x="1070" y="3"/>
                </a:lnTo>
                <a:lnTo>
                  <a:pt x="1071" y="4"/>
                </a:lnTo>
                <a:lnTo>
                  <a:pt x="1071" y="4"/>
                </a:lnTo>
                <a:lnTo>
                  <a:pt x="1072" y="4"/>
                </a:lnTo>
                <a:lnTo>
                  <a:pt x="1072" y="4"/>
                </a:lnTo>
                <a:lnTo>
                  <a:pt x="1072" y="3"/>
                </a:lnTo>
                <a:lnTo>
                  <a:pt x="1073" y="4"/>
                </a:lnTo>
                <a:lnTo>
                  <a:pt x="1073" y="3"/>
                </a:lnTo>
                <a:lnTo>
                  <a:pt x="1075" y="3"/>
                </a:lnTo>
                <a:lnTo>
                  <a:pt x="1075" y="4"/>
                </a:lnTo>
                <a:lnTo>
                  <a:pt x="1075" y="4"/>
                </a:lnTo>
                <a:lnTo>
                  <a:pt x="1076" y="5"/>
                </a:lnTo>
                <a:lnTo>
                  <a:pt x="1076" y="5"/>
                </a:lnTo>
                <a:lnTo>
                  <a:pt x="1077" y="5"/>
                </a:lnTo>
                <a:lnTo>
                  <a:pt x="1077" y="5"/>
                </a:lnTo>
                <a:lnTo>
                  <a:pt x="1077" y="6"/>
                </a:lnTo>
                <a:lnTo>
                  <a:pt x="1078" y="5"/>
                </a:lnTo>
                <a:lnTo>
                  <a:pt x="1078" y="6"/>
                </a:lnTo>
                <a:lnTo>
                  <a:pt x="1079" y="6"/>
                </a:lnTo>
                <a:lnTo>
                  <a:pt x="1079" y="5"/>
                </a:lnTo>
                <a:lnTo>
                  <a:pt x="1079" y="6"/>
                </a:lnTo>
                <a:lnTo>
                  <a:pt x="1080" y="6"/>
                </a:lnTo>
                <a:lnTo>
                  <a:pt x="1080" y="6"/>
                </a:lnTo>
                <a:lnTo>
                  <a:pt x="1081" y="6"/>
                </a:lnTo>
                <a:lnTo>
                  <a:pt x="1081" y="4"/>
                </a:lnTo>
                <a:lnTo>
                  <a:pt x="1081" y="4"/>
                </a:lnTo>
                <a:lnTo>
                  <a:pt x="1082" y="4"/>
                </a:lnTo>
                <a:lnTo>
                  <a:pt x="1082" y="4"/>
                </a:lnTo>
                <a:lnTo>
                  <a:pt x="1084" y="4"/>
                </a:lnTo>
                <a:lnTo>
                  <a:pt x="1084" y="4"/>
                </a:lnTo>
                <a:lnTo>
                  <a:pt x="1084" y="5"/>
                </a:lnTo>
                <a:lnTo>
                  <a:pt x="1085" y="6"/>
                </a:lnTo>
                <a:lnTo>
                  <a:pt x="1085" y="7"/>
                </a:lnTo>
                <a:lnTo>
                  <a:pt x="1086" y="6"/>
                </a:lnTo>
                <a:lnTo>
                  <a:pt x="1086" y="6"/>
                </a:lnTo>
                <a:lnTo>
                  <a:pt x="1087" y="6"/>
                </a:lnTo>
                <a:lnTo>
                  <a:pt x="1087" y="6"/>
                </a:lnTo>
                <a:lnTo>
                  <a:pt x="1087" y="6"/>
                </a:lnTo>
                <a:lnTo>
                  <a:pt x="1088" y="7"/>
                </a:lnTo>
                <a:lnTo>
                  <a:pt x="1088" y="7"/>
                </a:lnTo>
                <a:lnTo>
                  <a:pt x="1089" y="7"/>
                </a:lnTo>
                <a:lnTo>
                  <a:pt x="1089" y="7"/>
                </a:lnTo>
                <a:lnTo>
                  <a:pt x="1089" y="7"/>
                </a:lnTo>
                <a:lnTo>
                  <a:pt x="1090" y="7"/>
                </a:lnTo>
                <a:lnTo>
                  <a:pt x="1090" y="6"/>
                </a:lnTo>
                <a:lnTo>
                  <a:pt x="1091" y="6"/>
                </a:lnTo>
                <a:lnTo>
                  <a:pt x="1091" y="5"/>
                </a:lnTo>
                <a:lnTo>
                  <a:pt x="1091" y="5"/>
                </a:lnTo>
                <a:lnTo>
                  <a:pt x="1093" y="5"/>
                </a:lnTo>
                <a:lnTo>
                  <a:pt x="1093" y="5"/>
                </a:lnTo>
                <a:lnTo>
                  <a:pt x="1094" y="6"/>
                </a:lnTo>
                <a:lnTo>
                  <a:pt x="1094" y="6"/>
                </a:lnTo>
                <a:lnTo>
                  <a:pt x="1094" y="6"/>
                </a:lnTo>
                <a:lnTo>
                  <a:pt x="1095" y="6"/>
                </a:lnTo>
                <a:lnTo>
                  <a:pt x="1095" y="6"/>
                </a:lnTo>
                <a:lnTo>
                  <a:pt x="1096" y="7"/>
                </a:lnTo>
                <a:lnTo>
                  <a:pt x="1096" y="6"/>
                </a:lnTo>
                <a:lnTo>
                  <a:pt x="1096" y="5"/>
                </a:lnTo>
                <a:lnTo>
                  <a:pt x="1097" y="6"/>
                </a:lnTo>
                <a:lnTo>
                  <a:pt x="1097" y="6"/>
                </a:lnTo>
                <a:lnTo>
                  <a:pt x="1098" y="6"/>
                </a:lnTo>
                <a:lnTo>
                  <a:pt x="1098" y="6"/>
                </a:lnTo>
                <a:lnTo>
                  <a:pt x="1098" y="6"/>
                </a:lnTo>
                <a:lnTo>
                  <a:pt x="1099" y="6"/>
                </a:lnTo>
                <a:lnTo>
                  <a:pt x="1099" y="5"/>
                </a:lnTo>
                <a:lnTo>
                  <a:pt x="1100" y="5"/>
                </a:lnTo>
                <a:lnTo>
                  <a:pt x="1100" y="6"/>
                </a:lnTo>
                <a:lnTo>
                  <a:pt x="1102" y="7"/>
                </a:lnTo>
                <a:lnTo>
                  <a:pt x="1102" y="6"/>
                </a:lnTo>
                <a:lnTo>
                  <a:pt x="1102" y="6"/>
                </a:lnTo>
                <a:lnTo>
                  <a:pt x="1103" y="6"/>
                </a:lnTo>
                <a:lnTo>
                  <a:pt x="1103" y="7"/>
                </a:lnTo>
                <a:lnTo>
                  <a:pt x="1104" y="8"/>
                </a:lnTo>
                <a:lnTo>
                  <a:pt x="1104" y="8"/>
                </a:lnTo>
                <a:lnTo>
                  <a:pt x="1104" y="9"/>
                </a:lnTo>
                <a:lnTo>
                  <a:pt x="1105" y="9"/>
                </a:lnTo>
                <a:lnTo>
                  <a:pt x="1105" y="9"/>
                </a:lnTo>
                <a:lnTo>
                  <a:pt x="1106" y="9"/>
                </a:lnTo>
                <a:lnTo>
                  <a:pt x="1106" y="9"/>
                </a:lnTo>
                <a:lnTo>
                  <a:pt x="1106" y="8"/>
                </a:lnTo>
                <a:lnTo>
                  <a:pt x="1107" y="8"/>
                </a:lnTo>
                <a:lnTo>
                  <a:pt x="1107" y="9"/>
                </a:lnTo>
                <a:lnTo>
                  <a:pt x="1108" y="9"/>
                </a:lnTo>
                <a:lnTo>
                  <a:pt x="1108" y="11"/>
                </a:lnTo>
                <a:lnTo>
                  <a:pt x="1108" y="12"/>
                </a:lnTo>
                <a:lnTo>
                  <a:pt x="1109" y="12"/>
                </a:lnTo>
                <a:lnTo>
                  <a:pt x="1109" y="12"/>
                </a:lnTo>
                <a:lnTo>
                  <a:pt x="1111" y="12"/>
                </a:lnTo>
                <a:lnTo>
                  <a:pt x="1111" y="12"/>
                </a:lnTo>
                <a:lnTo>
                  <a:pt x="1111" y="12"/>
                </a:lnTo>
                <a:lnTo>
                  <a:pt x="1112" y="12"/>
                </a:lnTo>
                <a:lnTo>
                  <a:pt x="1112" y="11"/>
                </a:lnTo>
                <a:lnTo>
                  <a:pt x="1113" y="11"/>
                </a:lnTo>
                <a:lnTo>
                  <a:pt x="1113" y="12"/>
                </a:lnTo>
                <a:lnTo>
                  <a:pt x="1113" y="11"/>
                </a:lnTo>
                <a:lnTo>
                  <a:pt x="1114" y="11"/>
                </a:lnTo>
                <a:lnTo>
                  <a:pt x="1114" y="9"/>
                </a:lnTo>
                <a:lnTo>
                  <a:pt x="1115" y="9"/>
                </a:lnTo>
                <a:lnTo>
                  <a:pt x="1115" y="8"/>
                </a:lnTo>
                <a:lnTo>
                  <a:pt x="1116" y="9"/>
                </a:lnTo>
                <a:lnTo>
                  <a:pt x="1116" y="9"/>
                </a:lnTo>
                <a:lnTo>
                  <a:pt x="1116" y="9"/>
                </a:lnTo>
                <a:lnTo>
                  <a:pt x="1117" y="9"/>
                </a:lnTo>
                <a:lnTo>
                  <a:pt x="1117" y="11"/>
                </a:lnTo>
                <a:lnTo>
                  <a:pt x="1118" y="11"/>
                </a:lnTo>
                <a:lnTo>
                  <a:pt x="1118" y="9"/>
                </a:lnTo>
                <a:lnTo>
                  <a:pt x="1118" y="9"/>
                </a:lnTo>
                <a:lnTo>
                  <a:pt x="1120" y="9"/>
                </a:lnTo>
                <a:lnTo>
                  <a:pt x="1120" y="8"/>
                </a:lnTo>
                <a:lnTo>
                  <a:pt x="1121" y="9"/>
                </a:lnTo>
                <a:lnTo>
                  <a:pt x="1121" y="9"/>
                </a:lnTo>
                <a:lnTo>
                  <a:pt x="1121" y="9"/>
                </a:lnTo>
                <a:lnTo>
                  <a:pt x="1122" y="9"/>
                </a:lnTo>
                <a:lnTo>
                  <a:pt x="1122" y="8"/>
                </a:lnTo>
                <a:lnTo>
                  <a:pt x="1123" y="8"/>
                </a:lnTo>
                <a:lnTo>
                  <a:pt x="1123" y="8"/>
                </a:lnTo>
                <a:lnTo>
                  <a:pt x="1123" y="8"/>
                </a:lnTo>
                <a:lnTo>
                  <a:pt x="1124" y="11"/>
                </a:lnTo>
                <a:lnTo>
                  <a:pt x="1124" y="11"/>
                </a:lnTo>
                <a:lnTo>
                  <a:pt x="1125" y="12"/>
                </a:lnTo>
                <a:lnTo>
                  <a:pt x="1125" y="11"/>
                </a:lnTo>
                <a:lnTo>
                  <a:pt x="1125" y="11"/>
                </a:lnTo>
                <a:lnTo>
                  <a:pt x="1126" y="13"/>
                </a:lnTo>
                <a:lnTo>
                  <a:pt x="1126" y="12"/>
                </a:lnTo>
                <a:lnTo>
                  <a:pt x="1127" y="13"/>
                </a:lnTo>
                <a:lnTo>
                  <a:pt x="1127" y="13"/>
                </a:lnTo>
                <a:lnTo>
                  <a:pt x="1129" y="14"/>
                </a:lnTo>
                <a:lnTo>
                  <a:pt x="1129" y="15"/>
                </a:lnTo>
                <a:lnTo>
                  <a:pt x="1129" y="14"/>
                </a:lnTo>
                <a:lnTo>
                  <a:pt x="1130" y="14"/>
                </a:lnTo>
                <a:lnTo>
                  <a:pt x="1130" y="13"/>
                </a:lnTo>
                <a:lnTo>
                  <a:pt x="1131" y="11"/>
                </a:lnTo>
                <a:lnTo>
                  <a:pt x="1131" y="12"/>
                </a:lnTo>
                <a:lnTo>
                  <a:pt x="1131" y="12"/>
                </a:lnTo>
                <a:lnTo>
                  <a:pt x="1132" y="12"/>
                </a:lnTo>
                <a:lnTo>
                  <a:pt x="1132" y="12"/>
                </a:lnTo>
                <a:lnTo>
                  <a:pt x="1133" y="13"/>
                </a:lnTo>
                <a:lnTo>
                  <a:pt x="1133" y="13"/>
                </a:lnTo>
                <a:lnTo>
                  <a:pt x="1133" y="14"/>
                </a:lnTo>
                <a:lnTo>
                  <a:pt x="1134" y="14"/>
                </a:lnTo>
                <a:lnTo>
                  <a:pt x="1134" y="14"/>
                </a:lnTo>
                <a:lnTo>
                  <a:pt x="1135" y="14"/>
                </a:lnTo>
                <a:lnTo>
                  <a:pt x="1135" y="14"/>
                </a:lnTo>
                <a:lnTo>
                  <a:pt x="1135" y="13"/>
                </a:lnTo>
                <a:lnTo>
                  <a:pt x="1136" y="14"/>
                </a:lnTo>
                <a:lnTo>
                  <a:pt x="1136" y="14"/>
                </a:lnTo>
                <a:lnTo>
                  <a:pt x="1138" y="15"/>
                </a:lnTo>
                <a:lnTo>
                  <a:pt x="1138" y="16"/>
                </a:lnTo>
                <a:lnTo>
                  <a:pt x="1138" y="18"/>
                </a:lnTo>
                <a:lnTo>
                  <a:pt x="1139" y="20"/>
                </a:lnTo>
                <a:lnTo>
                  <a:pt x="1139" y="20"/>
                </a:lnTo>
                <a:lnTo>
                  <a:pt x="1140" y="20"/>
                </a:lnTo>
                <a:lnTo>
                  <a:pt x="1140" y="22"/>
                </a:lnTo>
                <a:lnTo>
                  <a:pt x="1140" y="23"/>
                </a:lnTo>
                <a:lnTo>
                  <a:pt x="1141" y="22"/>
                </a:lnTo>
                <a:lnTo>
                  <a:pt x="1141" y="22"/>
                </a:lnTo>
                <a:lnTo>
                  <a:pt x="1142" y="22"/>
                </a:lnTo>
                <a:lnTo>
                  <a:pt x="1142" y="23"/>
                </a:lnTo>
                <a:lnTo>
                  <a:pt x="1143" y="23"/>
                </a:lnTo>
                <a:lnTo>
                  <a:pt x="1143" y="23"/>
                </a:lnTo>
                <a:lnTo>
                  <a:pt x="1143" y="23"/>
                </a:lnTo>
                <a:lnTo>
                  <a:pt x="1144" y="24"/>
                </a:lnTo>
                <a:lnTo>
                  <a:pt x="1144" y="24"/>
                </a:lnTo>
                <a:lnTo>
                  <a:pt x="1145" y="23"/>
                </a:lnTo>
                <a:lnTo>
                  <a:pt x="1145" y="23"/>
                </a:lnTo>
                <a:lnTo>
                  <a:pt x="1145" y="23"/>
                </a:lnTo>
                <a:lnTo>
                  <a:pt x="1147" y="23"/>
                </a:lnTo>
                <a:lnTo>
                  <a:pt x="1147" y="23"/>
                </a:lnTo>
                <a:lnTo>
                  <a:pt x="1148" y="24"/>
                </a:lnTo>
                <a:lnTo>
                  <a:pt x="1148" y="24"/>
                </a:lnTo>
                <a:lnTo>
                  <a:pt x="1148" y="24"/>
                </a:lnTo>
                <a:lnTo>
                  <a:pt x="1149" y="25"/>
                </a:lnTo>
                <a:lnTo>
                  <a:pt x="1149" y="25"/>
                </a:lnTo>
                <a:lnTo>
                  <a:pt x="1150" y="25"/>
                </a:lnTo>
                <a:lnTo>
                  <a:pt x="1150" y="24"/>
                </a:lnTo>
                <a:lnTo>
                  <a:pt x="1150" y="24"/>
                </a:lnTo>
                <a:lnTo>
                  <a:pt x="1151" y="24"/>
                </a:lnTo>
                <a:lnTo>
                  <a:pt x="1151" y="24"/>
                </a:lnTo>
                <a:lnTo>
                  <a:pt x="1152" y="25"/>
                </a:lnTo>
                <a:lnTo>
                  <a:pt x="1152" y="25"/>
                </a:lnTo>
                <a:lnTo>
                  <a:pt x="1152" y="26"/>
                </a:lnTo>
                <a:lnTo>
                  <a:pt x="1153" y="26"/>
                </a:lnTo>
                <a:lnTo>
                  <a:pt x="1153" y="26"/>
                </a:lnTo>
                <a:lnTo>
                  <a:pt x="1154" y="27"/>
                </a:lnTo>
                <a:lnTo>
                  <a:pt x="1154" y="26"/>
                </a:lnTo>
                <a:lnTo>
                  <a:pt x="1154" y="27"/>
                </a:lnTo>
                <a:lnTo>
                  <a:pt x="1156" y="26"/>
                </a:lnTo>
                <a:lnTo>
                  <a:pt x="1156" y="26"/>
                </a:lnTo>
                <a:lnTo>
                  <a:pt x="1157" y="25"/>
                </a:lnTo>
                <a:lnTo>
                  <a:pt x="1157" y="25"/>
                </a:lnTo>
                <a:lnTo>
                  <a:pt x="1158" y="25"/>
                </a:lnTo>
                <a:lnTo>
                  <a:pt x="1158" y="26"/>
                </a:lnTo>
                <a:lnTo>
                  <a:pt x="1158" y="26"/>
                </a:lnTo>
                <a:lnTo>
                  <a:pt x="1159" y="24"/>
                </a:lnTo>
                <a:lnTo>
                  <a:pt x="1159" y="23"/>
                </a:lnTo>
                <a:lnTo>
                  <a:pt x="1160" y="23"/>
                </a:lnTo>
                <a:lnTo>
                  <a:pt x="1160" y="23"/>
                </a:lnTo>
                <a:lnTo>
                  <a:pt x="1160" y="23"/>
                </a:lnTo>
                <a:lnTo>
                  <a:pt x="1161" y="24"/>
                </a:lnTo>
                <a:lnTo>
                  <a:pt x="1161" y="23"/>
                </a:lnTo>
                <a:lnTo>
                  <a:pt x="1162" y="24"/>
                </a:lnTo>
                <a:lnTo>
                  <a:pt x="1162" y="25"/>
                </a:lnTo>
                <a:lnTo>
                  <a:pt x="1162" y="26"/>
                </a:lnTo>
                <a:lnTo>
                  <a:pt x="1163" y="27"/>
                </a:lnTo>
                <a:lnTo>
                  <a:pt x="1163" y="26"/>
                </a:lnTo>
                <a:lnTo>
                  <a:pt x="1165" y="26"/>
                </a:lnTo>
                <a:lnTo>
                  <a:pt x="1165" y="26"/>
                </a:lnTo>
                <a:lnTo>
                  <a:pt x="1165" y="25"/>
                </a:lnTo>
                <a:lnTo>
                  <a:pt x="1166" y="23"/>
                </a:lnTo>
                <a:lnTo>
                  <a:pt x="1166" y="21"/>
                </a:lnTo>
                <a:lnTo>
                  <a:pt x="1167" y="21"/>
                </a:lnTo>
                <a:lnTo>
                  <a:pt x="1167" y="20"/>
                </a:lnTo>
                <a:lnTo>
                  <a:pt x="1167" y="20"/>
                </a:lnTo>
                <a:lnTo>
                  <a:pt x="1168" y="20"/>
                </a:lnTo>
                <a:lnTo>
                  <a:pt x="1168" y="20"/>
                </a:lnTo>
                <a:lnTo>
                  <a:pt x="1169" y="21"/>
                </a:lnTo>
                <a:lnTo>
                  <a:pt x="1169" y="22"/>
                </a:lnTo>
                <a:lnTo>
                  <a:pt x="1169" y="22"/>
                </a:lnTo>
                <a:lnTo>
                  <a:pt x="1170" y="23"/>
                </a:lnTo>
                <a:lnTo>
                  <a:pt x="1170" y="24"/>
                </a:lnTo>
                <a:lnTo>
                  <a:pt x="1171" y="24"/>
                </a:lnTo>
                <a:lnTo>
                  <a:pt x="1171" y="23"/>
                </a:lnTo>
                <a:lnTo>
                  <a:pt x="1172" y="23"/>
                </a:lnTo>
                <a:lnTo>
                  <a:pt x="1172" y="24"/>
                </a:lnTo>
                <a:lnTo>
                  <a:pt x="1172" y="24"/>
                </a:lnTo>
                <a:lnTo>
                  <a:pt x="1174" y="25"/>
                </a:lnTo>
                <a:lnTo>
                  <a:pt x="1174" y="26"/>
                </a:lnTo>
                <a:lnTo>
                  <a:pt x="1175" y="26"/>
                </a:lnTo>
                <a:lnTo>
                  <a:pt x="1175" y="27"/>
                </a:lnTo>
                <a:lnTo>
                  <a:pt x="1175" y="27"/>
                </a:lnTo>
                <a:lnTo>
                  <a:pt x="1176" y="27"/>
                </a:lnTo>
                <a:lnTo>
                  <a:pt x="1176" y="29"/>
                </a:lnTo>
                <a:lnTo>
                  <a:pt x="1177" y="29"/>
                </a:lnTo>
                <a:lnTo>
                  <a:pt x="1177" y="29"/>
                </a:lnTo>
                <a:lnTo>
                  <a:pt x="1177" y="29"/>
                </a:lnTo>
                <a:lnTo>
                  <a:pt x="1178" y="29"/>
                </a:lnTo>
                <a:lnTo>
                  <a:pt x="1178" y="27"/>
                </a:lnTo>
                <a:lnTo>
                  <a:pt x="1179" y="26"/>
                </a:lnTo>
                <a:lnTo>
                  <a:pt x="1179" y="27"/>
                </a:lnTo>
                <a:lnTo>
                  <a:pt x="1179" y="25"/>
                </a:lnTo>
                <a:lnTo>
                  <a:pt x="1180" y="24"/>
                </a:lnTo>
                <a:lnTo>
                  <a:pt x="1180" y="24"/>
                </a:lnTo>
                <a:lnTo>
                  <a:pt x="1181" y="24"/>
                </a:lnTo>
                <a:lnTo>
                  <a:pt x="1181" y="25"/>
                </a:lnTo>
                <a:lnTo>
                  <a:pt x="1181" y="25"/>
                </a:lnTo>
                <a:lnTo>
                  <a:pt x="1183" y="26"/>
                </a:lnTo>
                <a:lnTo>
                  <a:pt x="1183" y="26"/>
                </a:lnTo>
                <a:lnTo>
                  <a:pt x="1184" y="25"/>
                </a:lnTo>
                <a:lnTo>
                  <a:pt x="1184" y="24"/>
                </a:lnTo>
                <a:lnTo>
                  <a:pt x="1185" y="24"/>
                </a:lnTo>
                <a:lnTo>
                  <a:pt x="1185" y="24"/>
                </a:lnTo>
                <a:lnTo>
                  <a:pt x="1185" y="25"/>
                </a:lnTo>
                <a:lnTo>
                  <a:pt x="1186" y="26"/>
                </a:lnTo>
                <a:lnTo>
                  <a:pt x="1186" y="26"/>
                </a:lnTo>
                <a:lnTo>
                  <a:pt x="1187" y="26"/>
                </a:lnTo>
                <a:lnTo>
                  <a:pt x="1187" y="25"/>
                </a:lnTo>
                <a:lnTo>
                  <a:pt x="1187" y="25"/>
                </a:lnTo>
                <a:lnTo>
                  <a:pt x="1188" y="25"/>
                </a:lnTo>
                <a:lnTo>
                  <a:pt x="1188" y="25"/>
                </a:lnTo>
                <a:lnTo>
                  <a:pt x="1189" y="26"/>
                </a:lnTo>
                <a:lnTo>
                  <a:pt x="1189" y="26"/>
                </a:lnTo>
                <a:lnTo>
                  <a:pt x="1189" y="26"/>
                </a:lnTo>
                <a:lnTo>
                  <a:pt x="1190" y="26"/>
                </a:lnTo>
                <a:lnTo>
                  <a:pt x="1190" y="25"/>
                </a:lnTo>
                <a:lnTo>
                  <a:pt x="1192" y="25"/>
                </a:lnTo>
                <a:lnTo>
                  <a:pt x="1192" y="25"/>
                </a:lnTo>
                <a:lnTo>
                  <a:pt x="1192" y="24"/>
                </a:lnTo>
                <a:lnTo>
                  <a:pt x="1193" y="24"/>
                </a:lnTo>
                <a:lnTo>
                  <a:pt x="1193" y="24"/>
                </a:lnTo>
                <a:lnTo>
                  <a:pt x="1194" y="25"/>
                </a:lnTo>
                <a:lnTo>
                  <a:pt x="1194" y="24"/>
                </a:lnTo>
                <a:lnTo>
                  <a:pt x="1194" y="24"/>
                </a:lnTo>
                <a:lnTo>
                  <a:pt x="1195" y="24"/>
                </a:lnTo>
                <a:lnTo>
                  <a:pt x="1195" y="24"/>
                </a:lnTo>
                <a:lnTo>
                  <a:pt x="1196" y="25"/>
                </a:lnTo>
                <a:lnTo>
                  <a:pt x="1196" y="24"/>
                </a:lnTo>
                <a:lnTo>
                  <a:pt x="1196" y="23"/>
                </a:lnTo>
                <a:lnTo>
                  <a:pt x="1197" y="23"/>
                </a:lnTo>
                <a:lnTo>
                  <a:pt x="1197" y="23"/>
                </a:lnTo>
                <a:lnTo>
                  <a:pt x="1198" y="22"/>
                </a:lnTo>
                <a:lnTo>
                  <a:pt x="1198" y="21"/>
                </a:lnTo>
                <a:lnTo>
                  <a:pt x="1199" y="21"/>
                </a:lnTo>
                <a:lnTo>
                  <a:pt x="1199" y="21"/>
                </a:lnTo>
                <a:lnTo>
                  <a:pt x="1199" y="18"/>
                </a:lnTo>
                <a:lnTo>
                  <a:pt x="1201" y="17"/>
                </a:lnTo>
                <a:lnTo>
                  <a:pt x="1201" y="17"/>
                </a:lnTo>
                <a:lnTo>
                  <a:pt x="1202" y="17"/>
                </a:lnTo>
                <a:lnTo>
                  <a:pt x="1202" y="16"/>
                </a:lnTo>
                <a:lnTo>
                  <a:pt x="1202" y="17"/>
                </a:lnTo>
                <a:lnTo>
                  <a:pt x="1203" y="18"/>
                </a:lnTo>
                <a:lnTo>
                  <a:pt x="1203" y="20"/>
                </a:lnTo>
                <a:lnTo>
                  <a:pt x="1204" y="20"/>
                </a:lnTo>
                <a:lnTo>
                  <a:pt x="1204" y="18"/>
                </a:lnTo>
                <a:lnTo>
                  <a:pt x="1204" y="18"/>
                </a:lnTo>
                <a:lnTo>
                  <a:pt x="1205" y="18"/>
                </a:lnTo>
                <a:lnTo>
                  <a:pt x="1205" y="18"/>
                </a:lnTo>
                <a:lnTo>
                  <a:pt x="1206" y="20"/>
                </a:lnTo>
                <a:lnTo>
                  <a:pt x="1206" y="20"/>
                </a:lnTo>
                <a:lnTo>
                  <a:pt x="1206" y="20"/>
                </a:lnTo>
                <a:lnTo>
                  <a:pt x="1207" y="20"/>
                </a:lnTo>
                <a:lnTo>
                  <a:pt x="1207" y="18"/>
                </a:lnTo>
                <a:lnTo>
                  <a:pt x="1208" y="18"/>
                </a:lnTo>
                <a:lnTo>
                  <a:pt x="1208" y="18"/>
                </a:lnTo>
                <a:lnTo>
                  <a:pt x="1208" y="18"/>
                </a:lnTo>
                <a:lnTo>
                  <a:pt x="1210" y="18"/>
                </a:lnTo>
                <a:lnTo>
                  <a:pt x="1210" y="20"/>
                </a:lnTo>
                <a:lnTo>
                  <a:pt x="1211" y="20"/>
                </a:lnTo>
                <a:lnTo>
                  <a:pt x="1211" y="20"/>
                </a:lnTo>
                <a:lnTo>
                  <a:pt x="1211" y="20"/>
                </a:lnTo>
                <a:lnTo>
                  <a:pt x="1212" y="20"/>
                </a:lnTo>
                <a:lnTo>
                  <a:pt x="1212" y="21"/>
                </a:lnTo>
                <a:lnTo>
                  <a:pt x="1213" y="22"/>
                </a:lnTo>
                <a:lnTo>
                  <a:pt x="1213" y="21"/>
                </a:lnTo>
                <a:lnTo>
                  <a:pt x="1214" y="21"/>
                </a:lnTo>
                <a:lnTo>
                  <a:pt x="1214" y="21"/>
                </a:lnTo>
                <a:lnTo>
                  <a:pt x="1214" y="21"/>
                </a:lnTo>
                <a:lnTo>
                  <a:pt x="1215" y="20"/>
                </a:lnTo>
                <a:lnTo>
                  <a:pt x="1215" y="18"/>
                </a:lnTo>
                <a:lnTo>
                  <a:pt x="1216" y="18"/>
                </a:lnTo>
                <a:lnTo>
                  <a:pt x="1216" y="20"/>
                </a:lnTo>
                <a:lnTo>
                  <a:pt x="1216" y="17"/>
                </a:lnTo>
                <a:lnTo>
                  <a:pt x="1217" y="18"/>
                </a:lnTo>
                <a:lnTo>
                  <a:pt x="1217" y="18"/>
                </a:lnTo>
                <a:lnTo>
                  <a:pt x="1219" y="17"/>
                </a:lnTo>
                <a:lnTo>
                  <a:pt x="1219" y="17"/>
                </a:lnTo>
                <a:lnTo>
                  <a:pt x="1219" y="18"/>
                </a:lnTo>
                <a:lnTo>
                  <a:pt x="1220" y="20"/>
                </a:lnTo>
                <a:lnTo>
                  <a:pt x="1220" y="20"/>
                </a:lnTo>
                <a:lnTo>
                  <a:pt x="1221" y="20"/>
                </a:lnTo>
                <a:lnTo>
                  <a:pt x="1221" y="20"/>
                </a:lnTo>
                <a:lnTo>
                  <a:pt x="1221" y="20"/>
                </a:lnTo>
                <a:lnTo>
                  <a:pt x="1222" y="18"/>
                </a:lnTo>
                <a:lnTo>
                  <a:pt x="1222" y="18"/>
                </a:lnTo>
                <a:lnTo>
                  <a:pt x="1223" y="17"/>
                </a:lnTo>
                <a:lnTo>
                  <a:pt x="1223" y="17"/>
                </a:lnTo>
                <a:lnTo>
                  <a:pt x="1223" y="17"/>
                </a:lnTo>
                <a:lnTo>
                  <a:pt x="1224" y="18"/>
                </a:lnTo>
                <a:lnTo>
                  <a:pt x="1224" y="17"/>
                </a:lnTo>
                <a:lnTo>
                  <a:pt x="1225" y="17"/>
                </a:lnTo>
                <a:lnTo>
                  <a:pt x="1225" y="18"/>
                </a:lnTo>
                <a:lnTo>
                  <a:pt x="1225" y="18"/>
                </a:lnTo>
                <a:lnTo>
                  <a:pt x="1226" y="17"/>
                </a:lnTo>
                <a:lnTo>
                  <a:pt x="1226" y="18"/>
                </a:lnTo>
                <a:lnTo>
                  <a:pt x="1228" y="17"/>
                </a:lnTo>
                <a:lnTo>
                  <a:pt x="1228" y="18"/>
                </a:lnTo>
                <a:lnTo>
                  <a:pt x="1229" y="20"/>
                </a:lnTo>
                <a:lnTo>
                  <a:pt x="1229" y="20"/>
                </a:lnTo>
                <a:lnTo>
                  <a:pt x="1229" y="20"/>
                </a:lnTo>
                <a:lnTo>
                  <a:pt x="1230" y="20"/>
                </a:lnTo>
                <a:lnTo>
                  <a:pt x="1230" y="20"/>
                </a:lnTo>
                <a:lnTo>
                  <a:pt x="1231" y="20"/>
                </a:lnTo>
                <a:lnTo>
                  <a:pt x="1231" y="18"/>
                </a:lnTo>
                <a:lnTo>
                  <a:pt x="1231" y="20"/>
                </a:lnTo>
                <a:lnTo>
                  <a:pt x="1232" y="20"/>
                </a:lnTo>
                <a:lnTo>
                  <a:pt x="1232" y="20"/>
                </a:lnTo>
                <a:lnTo>
                  <a:pt x="1233" y="21"/>
                </a:lnTo>
                <a:lnTo>
                  <a:pt x="1233" y="20"/>
                </a:lnTo>
                <a:lnTo>
                  <a:pt x="1233" y="21"/>
                </a:lnTo>
                <a:lnTo>
                  <a:pt x="1234" y="20"/>
                </a:lnTo>
                <a:lnTo>
                  <a:pt x="1234" y="20"/>
                </a:lnTo>
                <a:lnTo>
                  <a:pt x="1235" y="18"/>
                </a:lnTo>
                <a:lnTo>
                  <a:pt x="1235" y="17"/>
                </a:lnTo>
                <a:lnTo>
                  <a:pt x="1235" y="18"/>
                </a:lnTo>
                <a:lnTo>
                  <a:pt x="1237" y="20"/>
                </a:lnTo>
                <a:lnTo>
                  <a:pt x="1237" y="21"/>
                </a:lnTo>
                <a:lnTo>
                  <a:pt x="1238" y="21"/>
                </a:lnTo>
                <a:lnTo>
                  <a:pt x="1238" y="22"/>
                </a:lnTo>
                <a:lnTo>
                  <a:pt x="1238" y="21"/>
                </a:lnTo>
                <a:lnTo>
                  <a:pt x="1239" y="21"/>
                </a:lnTo>
                <a:lnTo>
                  <a:pt x="1239" y="21"/>
                </a:lnTo>
                <a:lnTo>
                  <a:pt x="1240" y="20"/>
                </a:lnTo>
                <a:lnTo>
                  <a:pt x="1240" y="20"/>
                </a:lnTo>
                <a:lnTo>
                  <a:pt x="1240" y="21"/>
                </a:lnTo>
                <a:lnTo>
                  <a:pt x="1241" y="22"/>
                </a:lnTo>
                <a:lnTo>
                  <a:pt x="1241" y="22"/>
                </a:lnTo>
                <a:lnTo>
                  <a:pt x="1242" y="23"/>
                </a:lnTo>
                <a:lnTo>
                  <a:pt x="1242" y="23"/>
                </a:lnTo>
                <a:lnTo>
                  <a:pt x="1243" y="22"/>
                </a:lnTo>
                <a:lnTo>
                  <a:pt x="1243" y="20"/>
                </a:lnTo>
                <a:lnTo>
                  <a:pt x="1243" y="20"/>
                </a:lnTo>
                <a:lnTo>
                  <a:pt x="1244" y="18"/>
                </a:lnTo>
                <a:lnTo>
                  <a:pt x="1244" y="18"/>
                </a:lnTo>
                <a:lnTo>
                  <a:pt x="1246" y="20"/>
                </a:lnTo>
                <a:lnTo>
                  <a:pt x="1246" y="20"/>
                </a:lnTo>
                <a:lnTo>
                  <a:pt x="1246" y="21"/>
                </a:lnTo>
                <a:lnTo>
                  <a:pt x="1247" y="21"/>
                </a:lnTo>
                <a:lnTo>
                  <a:pt x="1247" y="21"/>
                </a:lnTo>
                <a:lnTo>
                  <a:pt x="1248" y="21"/>
                </a:lnTo>
                <a:lnTo>
                  <a:pt x="1248" y="22"/>
                </a:lnTo>
                <a:lnTo>
                  <a:pt x="1248" y="22"/>
                </a:lnTo>
                <a:lnTo>
                  <a:pt x="1249" y="24"/>
                </a:lnTo>
                <a:lnTo>
                  <a:pt x="1249" y="24"/>
                </a:lnTo>
                <a:lnTo>
                  <a:pt x="1250" y="24"/>
                </a:lnTo>
                <a:lnTo>
                  <a:pt x="1250" y="23"/>
                </a:lnTo>
                <a:lnTo>
                  <a:pt x="1250" y="23"/>
                </a:lnTo>
                <a:lnTo>
                  <a:pt x="1251" y="23"/>
                </a:lnTo>
                <a:lnTo>
                  <a:pt x="1251" y="23"/>
                </a:lnTo>
                <a:lnTo>
                  <a:pt x="1252" y="23"/>
                </a:lnTo>
                <a:lnTo>
                  <a:pt x="1252" y="23"/>
                </a:lnTo>
                <a:lnTo>
                  <a:pt x="1252" y="22"/>
                </a:lnTo>
                <a:lnTo>
                  <a:pt x="1253" y="22"/>
                </a:lnTo>
                <a:lnTo>
                  <a:pt x="1253" y="21"/>
                </a:lnTo>
                <a:lnTo>
                  <a:pt x="1255" y="21"/>
                </a:lnTo>
                <a:lnTo>
                  <a:pt x="1255" y="21"/>
                </a:lnTo>
                <a:lnTo>
                  <a:pt x="1256" y="21"/>
                </a:lnTo>
                <a:lnTo>
                  <a:pt x="1256" y="22"/>
                </a:lnTo>
                <a:lnTo>
                  <a:pt x="1256" y="21"/>
                </a:lnTo>
                <a:lnTo>
                  <a:pt x="1257" y="22"/>
                </a:lnTo>
                <a:lnTo>
                  <a:pt x="1257" y="21"/>
                </a:lnTo>
                <a:lnTo>
                  <a:pt x="1258" y="22"/>
                </a:lnTo>
                <a:lnTo>
                  <a:pt x="1258" y="21"/>
                </a:lnTo>
                <a:lnTo>
                  <a:pt x="1258" y="20"/>
                </a:lnTo>
                <a:lnTo>
                  <a:pt x="1259" y="21"/>
                </a:lnTo>
                <a:lnTo>
                  <a:pt x="1259" y="20"/>
                </a:lnTo>
                <a:lnTo>
                  <a:pt x="1260" y="21"/>
                </a:lnTo>
                <a:lnTo>
                  <a:pt x="1260" y="21"/>
                </a:lnTo>
                <a:lnTo>
                  <a:pt x="1260" y="21"/>
                </a:lnTo>
                <a:lnTo>
                  <a:pt x="1261" y="20"/>
                </a:lnTo>
                <a:lnTo>
                  <a:pt x="1261" y="20"/>
                </a:lnTo>
                <a:lnTo>
                  <a:pt x="1262" y="20"/>
                </a:lnTo>
                <a:lnTo>
                  <a:pt x="1262" y="20"/>
                </a:lnTo>
                <a:lnTo>
                  <a:pt x="1262" y="17"/>
                </a:lnTo>
                <a:lnTo>
                  <a:pt x="1264" y="17"/>
                </a:lnTo>
                <a:lnTo>
                  <a:pt x="1264" y="16"/>
                </a:lnTo>
                <a:lnTo>
                  <a:pt x="1265" y="16"/>
                </a:lnTo>
                <a:lnTo>
                  <a:pt x="1265" y="14"/>
                </a:lnTo>
                <a:lnTo>
                  <a:pt x="1265" y="14"/>
                </a:lnTo>
                <a:lnTo>
                  <a:pt x="1266" y="15"/>
                </a:lnTo>
                <a:lnTo>
                  <a:pt x="1266" y="14"/>
                </a:lnTo>
                <a:lnTo>
                  <a:pt x="1267" y="15"/>
                </a:lnTo>
                <a:lnTo>
                  <a:pt x="1267" y="15"/>
                </a:lnTo>
                <a:lnTo>
                  <a:pt x="1267" y="15"/>
                </a:lnTo>
                <a:lnTo>
                  <a:pt x="1268" y="15"/>
                </a:lnTo>
                <a:lnTo>
                  <a:pt x="1268" y="15"/>
                </a:lnTo>
                <a:lnTo>
                  <a:pt x="1269" y="15"/>
                </a:lnTo>
                <a:lnTo>
                  <a:pt x="1269" y="15"/>
                </a:lnTo>
                <a:lnTo>
                  <a:pt x="1270" y="15"/>
                </a:lnTo>
                <a:lnTo>
                  <a:pt x="1270" y="15"/>
                </a:lnTo>
                <a:lnTo>
                  <a:pt x="1270" y="15"/>
                </a:lnTo>
                <a:lnTo>
                  <a:pt x="1271" y="16"/>
                </a:lnTo>
                <a:lnTo>
                  <a:pt x="1271" y="16"/>
                </a:lnTo>
                <a:lnTo>
                  <a:pt x="1273" y="16"/>
                </a:lnTo>
                <a:lnTo>
                  <a:pt x="1273" y="17"/>
                </a:lnTo>
                <a:lnTo>
                  <a:pt x="1273" y="18"/>
                </a:lnTo>
                <a:lnTo>
                  <a:pt x="1274" y="18"/>
                </a:lnTo>
                <a:lnTo>
                  <a:pt x="1274" y="17"/>
                </a:lnTo>
                <a:lnTo>
                  <a:pt x="1275" y="16"/>
                </a:lnTo>
                <a:lnTo>
                  <a:pt x="1275" y="15"/>
                </a:lnTo>
                <a:lnTo>
                  <a:pt x="1275" y="14"/>
                </a:lnTo>
                <a:lnTo>
                  <a:pt x="1276" y="13"/>
                </a:lnTo>
                <a:lnTo>
                  <a:pt x="1276" y="14"/>
                </a:lnTo>
                <a:lnTo>
                  <a:pt x="1277" y="15"/>
                </a:lnTo>
                <a:lnTo>
                  <a:pt x="1277" y="17"/>
                </a:lnTo>
                <a:lnTo>
                  <a:pt x="1277" y="16"/>
                </a:lnTo>
                <a:lnTo>
                  <a:pt x="1278" y="17"/>
                </a:lnTo>
                <a:lnTo>
                  <a:pt x="1278" y="20"/>
                </a:lnTo>
                <a:lnTo>
                  <a:pt x="1279" y="20"/>
                </a:lnTo>
                <a:lnTo>
                  <a:pt x="1279" y="21"/>
                </a:lnTo>
                <a:lnTo>
                  <a:pt x="1279" y="22"/>
                </a:lnTo>
                <a:lnTo>
                  <a:pt x="1280" y="22"/>
                </a:lnTo>
                <a:lnTo>
                  <a:pt x="1280" y="23"/>
                </a:lnTo>
                <a:lnTo>
                  <a:pt x="1282" y="22"/>
                </a:lnTo>
                <a:lnTo>
                  <a:pt x="1282" y="22"/>
                </a:lnTo>
                <a:lnTo>
                  <a:pt x="1282" y="22"/>
                </a:lnTo>
                <a:lnTo>
                  <a:pt x="1283" y="20"/>
                </a:lnTo>
                <a:lnTo>
                  <a:pt x="1283" y="20"/>
                </a:lnTo>
                <a:lnTo>
                  <a:pt x="1284" y="20"/>
                </a:lnTo>
                <a:lnTo>
                  <a:pt x="1284" y="20"/>
                </a:lnTo>
                <a:lnTo>
                  <a:pt x="1285" y="20"/>
                </a:lnTo>
                <a:lnTo>
                  <a:pt x="1285" y="20"/>
                </a:lnTo>
                <a:lnTo>
                  <a:pt x="1285" y="20"/>
                </a:lnTo>
                <a:lnTo>
                  <a:pt x="1286" y="20"/>
                </a:lnTo>
                <a:lnTo>
                  <a:pt x="1286" y="18"/>
                </a:lnTo>
                <a:lnTo>
                  <a:pt x="1287" y="18"/>
                </a:lnTo>
                <a:lnTo>
                  <a:pt x="1287" y="17"/>
                </a:lnTo>
                <a:lnTo>
                  <a:pt x="1287" y="17"/>
                </a:lnTo>
                <a:lnTo>
                  <a:pt x="1288" y="17"/>
                </a:lnTo>
                <a:lnTo>
                  <a:pt x="1288" y="17"/>
                </a:lnTo>
                <a:lnTo>
                  <a:pt x="1289" y="18"/>
                </a:lnTo>
                <a:lnTo>
                  <a:pt x="1289" y="18"/>
                </a:lnTo>
                <a:lnTo>
                  <a:pt x="1289" y="17"/>
                </a:lnTo>
                <a:lnTo>
                  <a:pt x="1291" y="18"/>
                </a:lnTo>
                <a:lnTo>
                  <a:pt x="1291" y="20"/>
                </a:lnTo>
                <a:lnTo>
                  <a:pt x="1292" y="20"/>
                </a:lnTo>
                <a:lnTo>
                  <a:pt x="1292" y="20"/>
                </a:lnTo>
                <a:lnTo>
                  <a:pt x="1292" y="20"/>
                </a:lnTo>
                <a:lnTo>
                  <a:pt x="1293" y="20"/>
                </a:lnTo>
                <a:lnTo>
                  <a:pt x="1293" y="20"/>
                </a:lnTo>
                <a:lnTo>
                  <a:pt x="1294" y="20"/>
                </a:lnTo>
                <a:lnTo>
                  <a:pt x="1294" y="21"/>
                </a:lnTo>
                <a:lnTo>
                  <a:pt x="1294" y="21"/>
                </a:lnTo>
                <a:lnTo>
                  <a:pt x="1295" y="21"/>
                </a:lnTo>
                <a:lnTo>
                  <a:pt x="1295" y="20"/>
                </a:lnTo>
                <a:lnTo>
                  <a:pt x="1296" y="21"/>
                </a:lnTo>
                <a:lnTo>
                  <a:pt x="1296" y="20"/>
                </a:lnTo>
                <a:lnTo>
                  <a:pt x="1296" y="21"/>
                </a:lnTo>
                <a:lnTo>
                  <a:pt x="1297" y="20"/>
                </a:lnTo>
                <a:lnTo>
                  <a:pt x="1297" y="20"/>
                </a:lnTo>
                <a:lnTo>
                  <a:pt x="1298" y="20"/>
                </a:lnTo>
                <a:lnTo>
                  <a:pt x="1298" y="20"/>
                </a:lnTo>
                <a:lnTo>
                  <a:pt x="1300" y="20"/>
                </a:lnTo>
                <a:lnTo>
                  <a:pt x="1300" y="18"/>
                </a:lnTo>
                <a:lnTo>
                  <a:pt x="1300" y="18"/>
                </a:lnTo>
                <a:lnTo>
                  <a:pt x="1301" y="20"/>
                </a:lnTo>
                <a:lnTo>
                  <a:pt x="1301" y="20"/>
                </a:lnTo>
                <a:lnTo>
                  <a:pt x="1302" y="20"/>
                </a:lnTo>
                <a:lnTo>
                  <a:pt x="1302" y="20"/>
                </a:lnTo>
                <a:lnTo>
                  <a:pt x="1302" y="20"/>
                </a:lnTo>
                <a:lnTo>
                  <a:pt x="1303" y="20"/>
                </a:lnTo>
                <a:lnTo>
                  <a:pt x="1303" y="20"/>
                </a:lnTo>
                <a:lnTo>
                  <a:pt x="1304" y="20"/>
                </a:lnTo>
                <a:lnTo>
                  <a:pt x="1304" y="21"/>
                </a:lnTo>
                <a:lnTo>
                  <a:pt x="1304" y="22"/>
                </a:lnTo>
                <a:lnTo>
                  <a:pt x="1305" y="21"/>
                </a:lnTo>
                <a:lnTo>
                  <a:pt x="1305" y="20"/>
                </a:lnTo>
                <a:lnTo>
                  <a:pt x="1306" y="21"/>
                </a:lnTo>
                <a:lnTo>
                  <a:pt x="1306" y="22"/>
                </a:lnTo>
                <a:lnTo>
                  <a:pt x="1306" y="22"/>
                </a:lnTo>
                <a:lnTo>
                  <a:pt x="1307" y="22"/>
                </a:lnTo>
                <a:lnTo>
                  <a:pt x="1307" y="22"/>
                </a:lnTo>
                <a:lnTo>
                  <a:pt x="1309" y="22"/>
                </a:lnTo>
                <a:lnTo>
                  <a:pt x="1309" y="23"/>
                </a:lnTo>
                <a:lnTo>
                  <a:pt x="1309" y="23"/>
                </a:lnTo>
                <a:lnTo>
                  <a:pt x="1310" y="23"/>
                </a:lnTo>
                <a:lnTo>
                  <a:pt x="1310" y="23"/>
                </a:lnTo>
                <a:lnTo>
                  <a:pt x="1311" y="23"/>
                </a:lnTo>
                <a:lnTo>
                  <a:pt x="1311" y="23"/>
                </a:lnTo>
                <a:lnTo>
                  <a:pt x="1312" y="23"/>
                </a:lnTo>
                <a:lnTo>
                  <a:pt x="1312" y="24"/>
                </a:lnTo>
                <a:lnTo>
                  <a:pt x="1312" y="22"/>
                </a:lnTo>
                <a:lnTo>
                  <a:pt x="1313" y="22"/>
                </a:lnTo>
                <a:lnTo>
                  <a:pt x="1313" y="22"/>
                </a:lnTo>
                <a:lnTo>
                  <a:pt x="1314" y="22"/>
                </a:lnTo>
                <a:lnTo>
                  <a:pt x="1314" y="23"/>
                </a:lnTo>
                <a:lnTo>
                  <a:pt x="1314" y="24"/>
                </a:lnTo>
                <a:lnTo>
                  <a:pt x="1315" y="23"/>
                </a:lnTo>
                <a:lnTo>
                  <a:pt x="1315" y="23"/>
                </a:lnTo>
                <a:lnTo>
                  <a:pt x="1316" y="23"/>
                </a:lnTo>
                <a:lnTo>
                  <a:pt x="1316" y="23"/>
                </a:lnTo>
                <a:lnTo>
                  <a:pt x="1316" y="24"/>
                </a:lnTo>
                <a:lnTo>
                  <a:pt x="1318" y="24"/>
                </a:lnTo>
                <a:lnTo>
                  <a:pt x="1318" y="24"/>
                </a:lnTo>
                <a:lnTo>
                  <a:pt x="1319" y="25"/>
                </a:lnTo>
                <a:lnTo>
                  <a:pt x="1319" y="26"/>
                </a:lnTo>
                <a:lnTo>
                  <a:pt x="1319" y="27"/>
                </a:lnTo>
                <a:lnTo>
                  <a:pt x="1320" y="29"/>
                </a:lnTo>
                <a:lnTo>
                  <a:pt x="1320" y="29"/>
                </a:lnTo>
                <a:lnTo>
                  <a:pt x="1321" y="29"/>
                </a:lnTo>
                <a:lnTo>
                  <a:pt x="1321" y="27"/>
                </a:lnTo>
                <a:lnTo>
                  <a:pt x="1321" y="27"/>
                </a:lnTo>
                <a:lnTo>
                  <a:pt x="1322" y="27"/>
                </a:lnTo>
                <a:lnTo>
                  <a:pt x="1322" y="29"/>
                </a:lnTo>
                <a:lnTo>
                  <a:pt x="1323" y="27"/>
                </a:lnTo>
                <a:lnTo>
                  <a:pt x="1323" y="27"/>
                </a:lnTo>
                <a:lnTo>
                  <a:pt x="1323" y="25"/>
                </a:lnTo>
                <a:lnTo>
                  <a:pt x="1324" y="25"/>
                </a:lnTo>
                <a:lnTo>
                  <a:pt x="1324" y="25"/>
                </a:lnTo>
                <a:lnTo>
                  <a:pt x="1325" y="23"/>
                </a:lnTo>
                <a:lnTo>
                  <a:pt x="1325" y="25"/>
                </a:lnTo>
                <a:lnTo>
                  <a:pt x="1327" y="24"/>
                </a:lnTo>
                <a:lnTo>
                  <a:pt x="1327" y="24"/>
                </a:lnTo>
                <a:lnTo>
                  <a:pt x="1327" y="25"/>
                </a:lnTo>
                <a:lnTo>
                  <a:pt x="1328" y="26"/>
                </a:lnTo>
                <a:lnTo>
                  <a:pt x="1328" y="27"/>
                </a:lnTo>
                <a:lnTo>
                  <a:pt x="1329" y="27"/>
                </a:lnTo>
                <a:lnTo>
                  <a:pt x="1329" y="29"/>
                </a:lnTo>
                <a:lnTo>
                  <a:pt x="1329" y="30"/>
                </a:lnTo>
                <a:lnTo>
                  <a:pt x="1330" y="29"/>
                </a:lnTo>
                <a:lnTo>
                  <a:pt x="1330" y="30"/>
                </a:lnTo>
                <a:lnTo>
                  <a:pt x="1331" y="29"/>
                </a:lnTo>
                <a:lnTo>
                  <a:pt x="1331" y="29"/>
                </a:lnTo>
                <a:lnTo>
                  <a:pt x="1331" y="26"/>
                </a:lnTo>
                <a:lnTo>
                  <a:pt x="1332" y="26"/>
                </a:lnTo>
                <a:lnTo>
                  <a:pt x="1332" y="26"/>
                </a:lnTo>
                <a:lnTo>
                  <a:pt x="1333" y="26"/>
                </a:lnTo>
                <a:lnTo>
                  <a:pt x="1333" y="25"/>
                </a:lnTo>
                <a:lnTo>
                  <a:pt x="1333" y="26"/>
                </a:lnTo>
                <a:lnTo>
                  <a:pt x="1334" y="26"/>
                </a:lnTo>
                <a:lnTo>
                  <a:pt x="1334" y="25"/>
                </a:lnTo>
                <a:lnTo>
                  <a:pt x="1336" y="25"/>
                </a:lnTo>
                <a:lnTo>
                  <a:pt x="1336" y="25"/>
                </a:lnTo>
                <a:lnTo>
                  <a:pt x="1336" y="26"/>
                </a:lnTo>
                <a:lnTo>
                  <a:pt x="1337" y="24"/>
                </a:lnTo>
                <a:lnTo>
                  <a:pt x="1337" y="24"/>
                </a:lnTo>
                <a:lnTo>
                  <a:pt x="1338" y="24"/>
                </a:lnTo>
                <a:lnTo>
                  <a:pt x="1338" y="23"/>
                </a:lnTo>
                <a:lnTo>
                  <a:pt x="1338" y="25"/>
                </a:lnTo>
                <a:lnTo>
                  <a:pt x="1339" y="26"/>
                </a:lnTo>
                <a:lnTo>
                  <a:pt x="1339" y="26"/>
                </a:lnTo>
                <a:lnTo>
                  <a:pt x="1340" y="26"/>
                </a:lnTo>
                <a:lnTo>
                  <a:pt x="1340" y="26"/>
                </a:lnTo>
                <a:lnTo>
                  <a:pt x="1341" y="26"/>
                </a:lnTo>
                <a:lnTo>
                  <a:pt x="1341" y="26"/>
                </a:lnTo>
                <a:lnTo>
                  <a:pt x="1341" y="25"/>
                </a:lnTo>
                <a:lnTo>
                  <a:pt x="1342" y="25"/>
                </a:lnTo>
                <a:lnTo>
                  <a:pt x="1342" y="25"/>
                </a:lnTo>
                <a:lnTo>
                  <a:pt x="1343" y="25"/>
                </a:lnTo>
                <a:lnTo>
                  <a:pt x="1343" y="24"/>
                </a:lnTo>
                <a:lnTo>
                  <a:pt x="1343" y="24"/>
                </a:lnTo>
                <a:lnTo>
                  <a:pt x="1345" y="24"/>
                </a:lnTo>
                <a:lnTo>
                  <a:pt x="1345" y="24"/>
                </a:lnTo>
                <a:lnTo>
                  <a:pt x="1346" y="24"/>
                </a:lnTo>
                <a:lnTo>
                  <a:pt x="1346" y="22"/>
                </a:lnTo>
                <a:lnTo>
                  <a:pt x="1346" y="23"/>
                </a:lnTo>
                <a:lnTo>
                  <a:pt x="1347" y="22"/>
                </a:lnTo>
                <a:lnTo>
                  <a:pt x="1347" y="23"/>
                </a:lnTo>
                <a:lnTo>
                  <a:pt x="1348" y="23"/>
                </a:lnTo>
                <a:lnTo>
                  <a:pt x="1348" y="23"/>
                </a:lnTo>
                <a:lnTo>
                  <a:pt x="1348" y="21"/>
                </a:lnTo>
                <a:lnTo>
                  <a:pt x="1349" y="22"/>
                </a:lnTo>
                <a:lnTo>
                  <a:pt x="1349" y="22"/>
                </a:lnTo>
                <a:lnTo>
                  <a:pt x="1350" y="22"/>
                </a:lnTo>
                <a:lnTo>
                  <a:pt x="1350" y="22"/>
                </a:lnTo>
                <a:lnTo>
                  <a:pt x="1350" y="23"/>
                </a:lnTo>
                <a:lnTo>
                  <a:pt x="1351" y="23"/>
                </a:lnTo>
                <a:lnTo>
                  <a:pt x="1351" y="22"/>
                </a:lnTo>
                <a:lnTo>
                  <a:pt x="1352" y="21"/>
                </a:lnTo>
                <a:lnTo>
                  <a:pt x="1352" y="22"/>
                </a:lnTo>
                <a:lnTo>
                  <a:pt x="1352" y="21"/>
                </a:lnTo>
                <a:lnTo>
                  <a:pt x="1354" y="21"/>
                </a:lnTo>
                <a:lnTo>
                  <a:pt x="1354" y="21"/>
                </a:lnTo>
                <a:lnTo>
                  <a:pt x="1355" y="20"/>
                </a:lnTo>
                <a:lnTo>
                  <a:pt x="1355" y="21"/>
                </a:lnTo>
                <a:lnTo>
                  <a:pt x="1356" y="21"/>
                </a:lnTo>
                <a:lnTo>
                  <a:pt x="1356" y="21"/>
                </a:lnTo>
                <a:lnTo>
                  <a:pt x="1356" y="20"/>
                </a:lnTo>
                <a:lnTo>
                  <a:pt x="1357" y="20"/>
                </a:lnTo>
                <a:lnTo>
                  <a:pt x="1357" y="18"/>
                </a:lnTo>
                <a:lnTo>
                  <a:pt x="1358" y="18"/>
                </a:lnTo>
                <a:lnTo>
                  <a:pt x="1358" y="20"/>
                </a:lnTo>
                <a:lnTo>
                  <a:pt x="1358" y="20"/>
                </a:lnTo>
                <a:lnTo>
                  <a:pt x="1359" y="20"/>
                </a:lnTo>
                <a:lnTo>
                  <a:pt x="1359" y="20"/>
                </a:lnTo>
                <a:lnTo>
                  <a:pt x="1360" y="20"/>
                </a:lnTo>
                <a:lnTo>
                  <a:pt x="1360" y="20"/>
                </a:lnTo>
                <a:lnTo>
                  <a:pt x="1360" y="20"/>
                </a:lnTo>
                <a:lnTo>
                  <a:pt x="1361" y="20"/>
                </a:lnTo>
                <a:lnTo>
                  <a:pt x="1361" y="20"/>
                </a:lnTo>
                <a:lnTo>
                  <a:pt x="1363" y="21"/>
                </a:lnTo>
                <a:lnTo>
                  <a:pt x="1363" y="20"/>
                </a:lnTo>
                <a:lnTo>
                  <a:pt x="1363" y="18"/>
                </a:lnTo>
                <a:lnTo>
                  <a:pt x="1364" y="20"/>
                </a:lnTo>
                <a:lnTo>
                  <a:pt x="1364" y="20"/>
                </a:lnTo>
                <a:lnTo>
                  <a:pt x="1365" y="18"/>
                </a:lnTo>
                <a:lnTo>
                  <a:pt x="1365" y="20"/>
                </a:lnTo>
                <a:lnTo>
                  <a:pt x="1365" y="20"/>
                </a:lnTo>
                <a:lnTo>
                  <a:pt x="1366" y="20"/>
                </a:lnTo>
                <a:lnTo>
                  <a:pt x="1366" y="18"/>
                </a:lnTo>
                <a:lnTo>
                  <a:pt x="1367" y="18"/>
                </a:lnTo>
                <a:lnTo>
                  <a:pt x="1367" y="18"/>
                </a:lnTo>
                <a:lnTo>
                  <a:pt x="1368" y="18"/>
                </a:lnTo>
                <a:lnTo>
                  <a:pt x="1368" y="17"/>
                </a:lnTo>
                <a:lnTo>
                  <a:pt x="1368" y="16"/>
                </a:lnTo>
                <a:lnTo>
                  <a:pt x="1369" y="16"/>
                </a:lnTo>
                <a:lnTo>
                  <a:pt x="1369" y="17"/>
                </a:lnTo>
                <a:lnTo>
                  <a:pt x="1370" y="18"/>
                </a:lnTo>
                <a:lnTo>
                  <a:pt x="1370" y="18"/>
                </a:lnTo>
                <a:lnTo>
                  <a:pt x="1370" y="21"/>
                </a:lnTo>
                <a:lnTo>
                  <a:pt x="1371" y="21"/>
                </a:lnTo>
                <a:lnTo>
                  <a:pt x="1371" y="22"/>
                </a:lnTo>
                <a:lnTo>
                  <a:pt x="1373" y="23"/>
                </a:lnTo>
                <a:lnTo>
                  <a:pt x="1373" y="24"/>
                </a:lnTo>
                <a:lnTo>
                  <a:pt x="1373" y="25"/>
                </a:lnTo>
                <a:lnTo>
                  <a:pt x="1374" y="25"/>
                </a:lnTo>
                <a:lnTo>
                  <a:pt x="1374" y="24"/>
                </a:lnTo>
                <a:lnTo>
                  <a:pt x="1375" y="24"/>
                </a:lnTo>
                <a:lnTo>
                  <a:pt x="1375" y="23"/>
                </a:lnTo>
                <a:lnTo>
                  <a:pt x="1375" y="23"/>
                </a:lnTo>
                <a:lnTo>
                  <a:pt x="1376" y="23"/>
                </a:lnTo>
                <a:lnTo>
                  <a:pt x="1376" y="24"/>
                </a:lnTo>
                <a:lnTo>
                  <a:pt x="1377" y="24"/>
                </a:lnTo>
                <a:lnTo>
                  <a:pt x="1377" y="23"/>
                </a:lnTo>
                <a:lnTo>
                  <a:pt x="1377" y="22"/>
                </a:lnTo>
                <a:lnTo>
                  <a:pt x="1378" y="22"/>
                </a:lnTo>
                <a:lnTo>
                  <a:pt x="1378" y="20"/>
                </a:lnTo>
                <a:lnTo>
                  <a:pt x="1379" y="20"/>
                </a:lnTo>
                <a:lnTo>
                  <a:pt x="1379" y="20"/>
                </a:lnTo>
                <a:lnTo>
                  <a:pt x="1379" y="20"/>
                </a:lnTo>
                <a:lnTo>
                  <a:pt x="1380" y="21"/>
                </a:lnTo>
                <a:lnTo>
                  <a:pt x="1380" y="20"/>
                </a:lnTo>
                <a:lnTo>
                  <a:pt x="1382" y="18"/>
                </a:lnTo>
                <a:lnTo>
                  <a:pt x="1382" y="18"/>
                </a:lnTo>
                <a:lnTo>
                  <a:pt x="1383" y="17"/>
                </a:lnTo>
                <a:lnTo>
                  <a:pt x="1383" y="20"/>
                </a:lnTo>
                <a:lnTo>
                  <a:pt x="1383" y="21"/>
                </a:lnTo>
                <a:lnTo>
                  <a:pt x="1384" y="21"/>
                </a:lnTo>
                <a:lnTo>
                  <a:pt x="1384" y="21"/>
                </a:lnTo>
                <a:lnTo>
                  <a:pt x="1385" y="21"/>
                </a:lnTo>
                <a:lnTo>
                  <a:pt x="1385" y="23"/>
                </a:lnTo>
                <a:lnTo>
                  <a:pt x="1385" y="22"/>
                </a:lnTo>
                <a:lnTo>
                  <a:pt x="1386" y="22"/>
                </a:lnTo>
                <a:lnTo>
                  <a:pt x="1386" y="21"/>
                </a:lnTo>
                <a:lnTo>
                  <a:pt x="1387" y="22"/>
                </a:lnTo>
                <a:lnTo>
                  <a:pt x="1387" y="24"/>
                </a:lnTo>
                <a:lnTo>
                  <a:pt x="1387" y="24"/>
                </a:lnTo>
                <a:lnTo>
                  <a:pt x="1388" y="25"/>
                </a:lnTo>
                <a:lnTo>
                  <a:pt x="1388" y="24"/>
                </a:lnTo>
                <a:lnTo>
                  <a:pt x="1389" y="24"/>
                </a:lnTo>
                <a:lnTo>
                  <a:pt x="1389" y="23"/>
                </a:lnTo>
                <a:lnTo>
                  <a:pt x="1389" y="23"/>
                </a:lnTo>
                <a:lnTo>
                  <a:pt x="1391" y="23"/>
                </a:lnTo>
                <a:lnTo>
                  <a:pt x="1391" y="23"/>
                </a:lnTo>
                <a:lnTo>
                  <a:pt x="1392" y="24"/>
                </a:lnTo>
                <a:lnTo>
                  <a:pt x="1392" y="24"/>
                </a:lnTo>
                <a:lnTo>
                  <a:pt x="1392" y="24"/>
                </a:lnTo>
                <a:lnTo>
                  <a:pt x="1393" y="22"/>
                </a:lnTo>
                <a:lnTo>
                  <a:pt x="1393" y="22"/>
                </a:lnTo>
                <a:lnTo>
                  <a:pt x="1394" y="23"/>
                </a:lnTo>
                <a:lnTo>
                  <a:pt x="1394" y="22"/>
                </a:lnTo>
                <a:lnTo>
                  <a:pt x="1394" y="23"/>
                </a:lnTo>
                <a:lnTo>
                  <a:pt x="1395" y="22"/>
                </a:lnTo>
                <a:lnTo>
                  <a:pt x="1395" y="22"/>
                </a:lnTo>
                <a:lnTo>
                  <a:pt x="1396" y="24"/>
                </a:lnTo>
                <a:lnTo>
                  <a:pt x="1396" y="24"/>
                </a:lnTo>
                <a:lnTo>
                  <a:pt x="1397" y="24"/>
                </a:lnTo>
                <a:lnTo>
                  <a:pt x="1397" y="24"/>
                </a:lnTo>
                <a:lnTo>
                  <a:pt x="1397" y="24"/>
                </a:lnTo>
                <a:lnTo>
                  <a:pt x="1398" y="24"/>
                </a:lnTo>
                <a:lnTo>
                  <a:pt x="1398" y="23"/>
                </a:lnTo>
                <a:lnTo>
                  <a:pt x="1400" y="23"/>
                </a:lnTo>
                <a:lnTo>
                  <a:pt x="1400" y="24"/>
                </a:lnTo>
                <a:lnTo>
                  <a:pt x="1400" y="23"/>
                </a:lnTo>
                <a:lnTo>
                  <a:pt x="1401" y="24"/>
                </a:lnTo>
                <a:lnTo>
                  <a:pt x="1401" y="24"/>
                </a:lnTo>
                <a:lnTo>
                  <a:pt x="1402" y="24"/>
                </a:lnTo>
                <a:lnTo>
                  <a:pt x="1402" y="24"/>
                </a:lnTo>
                <a:lnTo>
                  <a:pt x="1402" y="26"/>
                </a:lnTo>
                <a:lnTo>
                  <a:pt x="1403" y="27"/>
                </a:lnTo>
                <a:lnTo>
                  <a:pt x="1403" y="27"/>
                </a:lnTo>
                <a:lnTo>
                  <a:pt x="1404" y="27"/>
                </a:lnTo>
                <a:lnTo>
                  <a:pt x="1404" y="26"/>
                </a:lnTo>
                <a:lnTo>
                  <a:pt x="1404" y="26"/>
                </a:lnTo>
                <a:lnTo>
                  <a:pt x="1405" y="25"/>
                </a:lnTo>
                <a:lnTo>
                  <a:pt x="1405" y="25"/>
                </a:lnTo>
                <a:lnTo>
                  <a:pt x="1406" y="24"/>
                </a:lnTo>
                <a:lnTo>
                  <a:pt x="1406" y="24"/>
                </a:lnTo>
                <a:lnTo>
                  <a:pt x="1406" y="24"/>
                </a:lnTo>
                <a:lnTo>
                  <a:pt x="1407" y="24"/>
                </a:lnTo>
                <a:lnTo>
                  <a:pt x="1407" y="23"/>
                </a:lnTo>
                <a:lnTo>
                  <a:pt x="1409" y="23"/>
                </a:lnTo>
                <a:lnTo>
                  <a:pt x="1409" y="22"/>
                </a:lnTo>
                <a:lnTo>
                  <a:pt x="1409" y="23"/>
                </a:lnTo>
                <a:lnTo>
                  <a:pt x="1410" y="25"/>
                </a:lnTo>
                <a:lnTo>
                  <a:pt x="1410" y="25"/>
                </a:lnTo>
                <a:lnTo>
                  <a:pt x="1411" y="25"/>
                </a:lnTo>
                <a:lnTo>
                  <a:pt x="1411" y="25"/>
                </a:lnTo>
                <a:lnTo>
                  <a:pt x="1412" y="25"/>
                </a:lnTo>
                <a:lnTo>
                  <a:pt x="1412" y="25"/>
                </a:lnTo>
                <a:lnTo>
                  <a:pt x="1412" y="25"/>
                </a:lnTo>
                <a:lnTo>
                  <a:pt x="1413" y="26"/>
                </a:lnTo>
                <a:lnTo>
                  <a:pt x="1413" y="27"/>
                </a:lnTo>
                <a:lnTo>
                  <a:pt x="1414" y="29"/>
                </a:lnTo>
                <a:lnTo>
                  <a:pt x="1414" y="29"/>
                </a:lnTo>
                <a:lnTo>
                  <a:pt x="1414" y="29"/>
                </a:lnTo>
                <a:lnTo>
                  <a:pt x="1415" y="30"/>
                </a:lnTo>
                <a:lnTo>
                  <a:pt x="1415" y="30"/>
                </a:lnTo>
                <a:lnTo>
                  <a:pt x="1416" y="30"/>
                </a:lnTo>
                <a:lnTo>
                  <a:pt x="1416" y="30"/>
                </a:lnTo>
                <a:lnTo>
                  <a:pt x="1416" y="30"/>
                </a:lnTo>
                <a:lnTo>
                  <a:pt x="1418" y="29"/>
                </a:lnTo>
                <a:lnTo>
                  <a:pt x="1418" y="30"/>
                </a:lnTo>
                <a:lnTo>
                  <a:pt x="1419" y="29"/>
                </a:lnTo>
                <a:lnTo>
                  <a:pt x="1419" y="29"/>
                </a:lnTo>
                <a:lnTo>
                  <a:pt x="1419" y="29"/>
                </a:lnTo>
                <a:lnTo>
                  <a:pt x="1420" y="29"/>
                </a:lnTo>
                <a:lnTo>
                  <a:pt x="1420" y="29"/>
                </a:lnTo>
                <a:lnTo>
                  <a:pt x="1421" y="27"/>
                </a:lnTo>
                <a:lnTo>
                  <a:pt x="1421" y="27"/>
                </a:lnTo>
                <a:lnTo>
                  <a:pt x="1421" y="29"/>
                </a:lnTo>
                <a:lnTo>
                  <a:pt x="1422" y="27"/>
                </a:lnTo>
                <a:lnTo>
                  <a:pt x="1422" y="29"/>
                </a:lnTo>
                <a:lnTo>
                  <a:pt x="1423" y="29"/>
                </a:lnTo>
                <a:lnTo>
                  <a:pt x="1423" y="29"/>
                </a:lnTo>
                <a:lnTo>
                  <a:pt x="1423" y="29"/>
                </a:lnTo>
                <a:lnTo>
                  <a:pt x="1424" y="29"/>
                </a:lnTo>
                <a:lnTo>
                  <a:pt x="1424" y="27"/>
                </a:lnTo>
                <a:lnTo>
                  <a:pt x="1425" y="29"/>
                </a:lnTo>
                <a:lnTo>
                  <a:pt x="1425" y="27"/>
                </a:lnTo>
                <a:lnTo>
                  <a:pt x="1427" y="26"/>
                </a:lnTo>
                <a:lnTo>
                  <a:pt x="1427" y="26"/>
                </a:lnTo>
                <a:lnTo>
                  <a:pt x="1427" y="27"/>
                </a:lnTo>
                <a:lnTo>
                  <a:pt x="1428" y="27"/>
                </a:lnTo>
                <a:lnTo>
                  <a:pt x="1428" y="27"/>
                </a:lnTo>
                <a:lnTo>
                  <a:pt x="1429" y="27"/>
                </a:lnTo>
                <a:lnTo>
                  <a:pt x="1429" y="27"/>
                </a:lnTo>
                <a:lnTo>
                  <a:pt x="1429" y="27"/>
                </a:lnTo>
                <a:lnTo>
                  <a:pt x="1430" y="27"/>
                </a:lnTo>
                <a:lnTo>
                  <a:pt x="1430" y="26"/>
                </a:lnTo>
                <a:lnTo>
                  <a:pt x="1431" y="27"/>
                </a:lnTo>
                <a:lnTo>
                  <a:pt x="1431" y="27"/>
                </a:lnTo>
                <a:lnTo>
                  <a:pt x="1431" y="29"/>
                </a:lnTo>
                <a:lnTo>
                  <a:pt x="1432" y="30"/>
                </a:lnTo>
                <a:lnTo>
                  <a:pt x="1432" y="30"/>
                </a:lnTo>
                <a:lnTo>
                  <a:pt x="1433" y="29"/>
                </a:lnTo>
                <a:lnTo>
                  <a:pt x="1433" y="29"/>
                </a:lnTo>
                <a:lnTo>
                  <a:pt x="1433" y="29"/>
                </a:lnTo>
                <a:lnTo>
                  <a:pt x="1434" y="27"/>
                </a:lnTo>
                <a:lnTo>
                  <a:pt x="1434" y="29"/>
                </a:lnTo>
                <a:lnTo>
                  <a:pt x="1436" y="29"/>
                </a:lnTo>
                <a:lnTo>
                  <a:pt x="1436" y="29"/>
                </a:lnTo>
                <a:lnTo>
                  <a:pt x="1436" y="30"/>
                </a:lnTo>
                <a:lnTo>
                  <a:pt x="1437" y="30"/>
                </a:lnTo>
                <a:lnTo>
                  <a:pt x="1437" y="29"/>
                </a:lnTo>
                <a:lnTo>
                  <a:pt x="1438" y="29"/>
                </a:lnTo>
                <a:lnTo>
                  <a:pt x="1438" y="27"/>
                </a:lnTo>
                <a:lnTo>
                  <a:pt x="1439" y="26"/>
                </a:lnTo>
                <a:lnTo>
                  <a:pt x="1439" y="26"/>
                </a:lnTo>
                <a:lnTo>
                  <a:pt x="1439" y="25"/>
                </a:lnTo>
                <a:lnTo>
                  <a:pt x="1440" y="24"/>
                </a:lnTo>
                <a:lnTo>
                  <a:pt x="1440" y="23"/>
                </a:lnTo>
                <a:lnTo>
                  <a:pt x="1441" y="22"/>
                </a:lnTo>
                <a:lnTo>
                  <a:pt x="1441" y="21"/>
                </a:lnTo>
                <a:lnTo>
                  <a:pt x="1441" y="20"/>
                </a:lnTo>
                <a:lnTo>
                  <a:pt x="1442" y="20"/>
                </a:lnTo>
                <a:lnTo>
                  <a:pt x="1442" y="20"/>
                </a:lnTo>
                <a:lnTo>
                  <a:pt x="1443" y="20"/>
                </a:lnTo>
                <a:lnTo>
                  <a:pt x="1443" y="20"/>
                </a:lnTo>
                <a:lnTo>
                  <a:pt x="1443" y="20"/>
                </a:lnTo>
                <a:lnTo>
                  <a:pt x="1445" y="20"/>
                </a:lnTo>
                <a:lnTo>
                  <a:pt x="1445" y="20"/>
                </a:lnTo>
                <a:lnTo>
                  <a:pt x="1446" y="21"/>
                </a:lnTo>
                <a:lnTo>
                  <a:pt x="1446" y="21"/>
                </a:lnTo>
                <a:lnTo>
                  <a:pt x="1446" y="21"/>
                </a:lnTo>
                <a:lnTo>
                  <a:pt x="1447" y="22"/>
                </a:lnTo>
                <a:lnTo>
                  <a:pt x="1447" y="21"/>
                </a:lnTo>
                <a:lnTo>
                  <a:pt x="1448" y="21"/>
                </a:lnTo>
                <a:lnTo>
                  <a:pt x="1448" y="22"/>
                </a:lnTo>
                <a:lnTo>
                  <a:pt x="1448" y="22"/>
                </a:lnTo>
                <a:lnTo>
                  <a:pt x="1449" y="21"/>
                </a:lnTo>
                <a:lnTo>
                  <a:pt x="1449" y="22"/>
                </a:lnTo>
                <a:lnTo>
                  <a:pt x="1450" y="22"/>
                </a:lnTo>
                <a:lnTo>
                  <a:pt x="1450" y="20"/>
                </a:lnTo>
                <a:lnTo>
                  <a:pt x="1450" y="21"/>
                </a:lnTo>
                <a:lnTo>
                  <a:pt x="1451" y="20"/>
                </a:lnTo>
                <a:lnTo>
                  <a:pt x="1451" y="20"/>
                </a:lnTo>
                <a:lnTo>
                  <a:pt x="1452" y="18"/>
                </a:lnTo>
                <a:lnTo>
                  <a:pt x="1452" y="20"/>
                </a:lnTo>
                <a:lnTo>
                  <a:pt x="1454" y="20"/>
                </a:lnTo>
                <a:lnTo>
                  <a:pt x="1454" y="20"/>
                </a:lnTo>
                <a:lnTo>
                  <a:pt x="1454" y="21"/>
                </a:lnTo>
                <a:lnTo>
                  <a:pt x="1455" y="21"/>
                </a:lnTo>
                <a:lnTo>
                  <a:pt x="1455" y="21"/>
                </a:lnTo>
                <a:lnTo>
                  <a:pt x="1456" y="21"/>
                </a:lnTo>
                <a:lnTo>
                  <a:pt x="1456" y="21"/>
                </a:lnTo>
                <a:lnTo>
                  <a:pt x="1456" y="21"/>
                </a:lnTo>
                <a:lnTo>
                  <a:pt x="1457" y="22"/>
                </a:lnTo>
                <a:lnTo>
                  <a:pt x="1457" y="22"/>
                </a:lnTo>
                <a:lnTo>
                  <a:pt x="1458" y="21"/>
                </a:lnTo>
                <a:lnTo>
                  <a:pt x="1458" y="22"/>
                </a:lnTo>
                <a:lnTo>
                  <a:pt x="1458" y="22"/>
                </a:lnTo>
                <a:lnTo>
                  <a:pt x="1459" y="23"/>
                </a:lnTo>
                <a:lnTo>
                  <a:pt x="1459" y="23"/>
                </a:lnTo>
                <a:lnTo>
                  <a:pt x="1460" y="23"/>
                </a:lnTo>
                <a:lnTo>
                  <a:pt x="1460" y="22"/>
                </a:lnTo>
                <a:lnTo>
                  <a:pt x="1460" y="22"/>
                </a:lnTo>
                <a:lnTo>
                  <a:pt x="1461" y="23"/>
                </a:lnTo>
                <a:lnTo>
                  <a:pt x="1461" y="23"/>
                </a:lnTo>
                <a:lnTo>
                  <a:pt x="1463" y="24"/>
                </a:lnTo>
                <a:lnTo>
                  <a:pt x="1463" y="25"/>
                </a:lnTo>
                <a:lnTo>
                  <a:pt x="1463" y="26"/>
                </a:lnTo>
                <a:lnTo>
                  <a:pt x="1464" y="27"/>
                </a:lnTo>
                <a:lnTo>
                  <a:pt x="1464" y="27"/>
                </a:lnTo>
                <a:lnTo>
                  <a:pt x="1465" y="27"/>
                </a:lnTo>
                <a:lnTo>
                  <a:pt x="1465" y="26"/>
                </a:lnTo>
                <a:lnTo>
                  <a:pt x="1465" y="27"/>
                </a:lnTo>
                <a:lnTo>
                  <a:pt x="1466" y="25"/>
                </a:lnTo>
                <a:lnTo>
                  <a:pt x="1466" y="25"/>
                </a:lnTo>
                <a:lnTo>
                  <a:pt x="1467" y="25"/>
                </a:lnTo>
                <a:lnTo>
                  <a:pt x="1467" y="25"/>
                </a:lnTo>
                <a:lnTo>
                  <a:pt x="1468" y="26"/>
                </a:lnTo>
                <a:lnTo>
                  <a:pt x="1468" y="26"/>
                </a:lnTo>
                <a:lnTo>
                  <a:pt x="1468" y="26"/>
                </a:lnTo>
                <a:lnTo>
                  <a:pt x="1469" y="27"/>
                </a:lnTo>
                <a:lnTo>
                  <a:pt x="1469" y="27"/>
                </a:lnTo>
                <a:lnTo>
                  <a:pt x="1470" y="26"/>
                </a:lnTo>
                <a:lnTo>
                  <a:pt x="1470" y="25"/>
                </a:lnTo>
                <a:lnTo>
                  <a:pt x="1470" y="25"/>
                </a:lnTo>
                <a:lnTo>
                  <a:pt x="1472" y="24"/>
                </a:lnTo>
                <a:lnTo>
                  <a:pt x="1472" y="24"/>
                </a:lnTo>
                <a:lnTo>
                  <a:pt x="1473" y="24"/>
                </a:lnTo>
                <a:lnTo>
                  <a:pt x="1473" y="25"/>
                </a:lnTo>
                <a:lnTo>
                  <a:pt x="1473" y="25"/>
                </a:lnTo>
                <a:lnTo>
                  <a:pt x="1474" y="25"/>
                </a:lnTo>
                <a:lnTo>
                  <a:pt x="1474" y="25"/>
                </a:lnTo>
                <a:lnTo>
                  <a:pt x="1475" y="26"/>
                </a:lnTo>
                <a:lnTo>
                  <a:pt x="1475" y="25"/>
                </a:lnTo>
                <a:lnTo>
                  <a:pt x="1475" y="26"/>
                </a:lnTo>
                <a:lnTo>
                  <a:pt x="1476" y="27"/>
                </a:lnTo>
                <a:lnTo>
                  <a:pt x="1476" y="29"/>
                </a:lnTo>
                <a:lnTo>
                  <a:pt x="1477" y="30"/>
                </a:lnTo>
                <a:lnTo>
                  <a:pt x="1477" y="30"/>
                </a:lnTo>
                <a:lnTo>
                  <a:pt x="1477" y="31"/>
                </a:lnTo>
                <a:lnTo>
                  <a:pt x="1478" y="31"/>
                </a:lnTo>
                <a:lnTo>
                  <a:pt x="1478" y="33"/>
                </a:lnTo>
                <a:lnTo>
                  <a:pt x="1479" y="32"/>
                </a:lnTo>
                <a:lnTo>
                  <a:pt x="1479" y="33"/>
                </a:lnTo>
                <a:lnTo>
                  <a:pt x="1479" y="33"/>
                </a:lnTo>
                <a:lnTo>
                  <a:pt x="1481" y="33"/>
                </a:lnTo>
                <a:lnTo>
                  <a:pt x="1481" y="34"/>
                </a:lnTo>
                <a:lnTo>
                  <a:pt x="1482" y="34"/>
                </a:lnTo>
                <a:lnTo>
                  <a:pt x="1482" y="35"/>
                </a:lnTo>
                <a:lnTo>
                  <a:pt x="1483" y="34"/>
                </a:lnTo>
                <a:lnTo>
                  <a:pt x="1483" y="34"/>
                </a:lnTo>
                <a:lnTo>
                  <a:pt x="1483" y="34"/>
                </a:lnTo>
                <a:lnTo>
                  <a:pt x="1484" y="34"/>
                </a:lnTo>
                <a:lnTo>
                  <a:pt x="1484" y="34"/>
                </a:lnTo>
                <a:lnTo>
                  <a:pt x="1485" y="34"/>
                </a:lnTo>
                <a:lnTo>
                  <a:pt x="1485" y="34"/>
                </a:lnTo>
                <a:lnTo>
                  <a:pt x="1485" y="33"/>
                </a:lnTo>
                <a:lnTo>
                  <a:pt x="1486" y="32"/>
                </a:lnTo>
                <a:lnTo>
                  <a:pt x="1486" y="32"/>
                </a:lnTo>
                <a:lnTo>
                  <a:pt x="1487" y="32"/>
                </a:lnTo>
                <a:lnTo>
                  <a:pt x="1487" y="32"/>
                </a:lnTo>
                <a:lnTo>
                  <a:pt x="1487" y="31"/>
                </a:lnTo>
                <a:lnTo>
                  <a:pt x="1488" y="32"/>
                </a:lnTo>
                <a:lnTo>
                  <a:pt x="1488" y="31"/>
                </a:lnTo>
                <a:lnTo>
                  <a:pt x="1490" y="31"/>
                </a:lnTo>
                <a:lnTo>
                  <a:pt x="1490" y="31"/>
                </a:lnTo>
                <a:lnTo>
                  <a:pt x="1490" y="30"/>
                </a:lnTo>
                <a:lnTo>
                  <a:pt x="1491" y="30"/>
                </a:lnTo>
                <a:lnTo>
                  <a:pt x="1491" y="27"/>
                </a:lnTo>
                <a:lnTo>
                  <a:pt x="1492" y="29"/>
                </a:lnTo>
                <a:lnTo>
                  <a:pt x="1492" y="30"/>
                </a:lnTo>
                <a:lnTo>
                  <a:pt x="1492" y="29"/>
                </a:lnTo>
                <a:lnTo>
                  <a:pt x="1493" y="30"/>
                </a:lnTo>
                <a:lnTo>
                  <a:pt x="1493" y="30"/>
                </a:lnTo>
                <a:lnTo>
                  <a:pt x="1494" y="30"/>
                </a:lnTo>
                <a:lnTo>
                  <a:pt x="1494" y="30"/>
                </a:lnTo>
                <a:lnTo>
                  <a:pt x="1495" y="30"/>
                </a:lnTo>
                <a:lnTo>
                  <a:pt x="1495" y="30"/>
                </a:lnTo>
                <a:lnTo>
                  <a:pt x="1495" y="29"/>
                </a:lnTo>
                <a:lnTo>
                  <a:pt x="1496" y="29"/>
                </a:lnTo>
                <a:lnTo>
                  <a:pt x="1496" y="30"/>
                </a:lnTo>
                <a:lnTo>
                  <a:pt x="1497" y="30"/>
                </a:lnTo>
                <a:lnTo>
                  <a:pt x="1497" y="30"/>
                </a:lnTo>
                <a:lnTo>
                  <a:pt x="1497" y="29"/>
                </a:lnTo>
                <a:lnTo>
                  <a:pt x="1499" y="30"/>
                </a:lnTo>
                <a:lnTo>
                  <a:pt x="1499" y="29"/>
                </a:lnTo>
                <a:lnTo>
                  <a:pt x="1500" y="29"/>
                </a:lnTo>
                <a:lnTo>
                  <a:pt x="1500" y="30"/>
                </a:lnTo>
                <a:lnTo>
                  <a:pt x="1500" y="31"/>
                </a:lnTo>
                <a:lnTo>
                  <a:pt x="1501" y="31"/>
                </a:lnTo>
                <a:lnTo>
                  <a:pt x="1501" y="32"/>
                </a:lnTo>
                <a:lnTo>
                  <a:pt x="1502" y="32"/>
                </a:lnTo>
                <a:lnTo>
                  <a:pt x="1502" y="32"/>
                </a:lnTo>
                <a:lnTo>
                  <a:pt x="1502" y="32"/>
                </a:lnTo>
                <a:lnTo>
                  <a:pt x="1503" y="33"/>
                </a:lnTo>
                <a:lnTo>
                  <a:pt x="1503" y="32"/>
                </a:lnTo>
                <a:lnTo>
                  <a:pt x="1504" y="32"/>
                </a:lnTo>
                <a:lnTo>
                  <a:pt x="1504" y="32"/>
                </a:lnTo>
                <a:lnTo>
                  <a:pt x="1504" y="33"/>
                </a:lnTo>
                <a:lnTo>
                  <a:pt x="1505" y="33"/>
                </a:lnTo>
                <a:lnTo>
                  <a:pt x="1505" y="33"/>
                </a:lnTo>
                <a:lnTo>
                  <a:pt x="1506" y="33"/>
                </a:lnTo>
                <a:lnTo>
                  <a:pt x="1506" y="31"/>
                </a:lnTo>
                <a:lnTo>
                  <a:pt x="1506" y="31"/>
                </a:lnTo>
                <a:lnTo>
                  <a:pt x="1508" y="30"/>
                </a:lnTo>
                <a:lnTo>
                  <a:pt x="1508" y="30"/>
                </a:lnTo>
                <a:lnTo>
                  <a:pt x="1509" y="29"/>
                </a:lnTo>
                <a:lnTo>
                  <a:pt x="1509" y="29"/>
                </a:lnTo>
                <a:lnTo>
                  <a:pt x="1510" y="29"/>
                </a:lnTo>
                <a:lnTo>
                  <a:pt x="1510" y="30"/>
                </a:lnTo>
                <a:lnTo>
                  <a:pt x="1510" y="30"/>
                </a:lnTo>
                <a:lnTo>
                  <a:pt x="1511" y="29"/>
                </a:lnTo>
                <a:lnTo>
                  <a:pt x="1511" y="29"/>
                </a:lnTo>
                <a:lnTo>
                  <a:pt x="1512" y="30"/>
                </a:lnTo>
                <a:lnTo>
                  <a:pt x="1512" y="29"/>
                </a:lnTo>
                <a:lnTo>
                  <a:pt x="1512" y="27"/>
                </a:lnTo>
                <a:lnTo>
                  <a:pt x="1513" y="27"/>
                </a:lnTo>
                <a:lnTo>
                  <a:pt x="1513" y="26"/>
                </a:lnTo>
                <a:lnTo>
                  <a:pt x="1514" y="25"/>
                </a:lnTo>
                <a:lnTo>
                  <a:pt x="1514" y="26"/>
                </a:lnTo>
                <a:lnTo>
                  <a:pt x="1514" y="26"/>
                </a:lnTo>
                <a:lnTo>
                  <a:pt x="1515" y="25"/>
                </a:lnTo>
                <a:lnTo>
                  <a:pt x="1515" y="25"/>
                </a:lnTo>
                <a:lnTo>
                  <a:pt x="1517" y="25"/>
                </a:lnTo>
                <a:lnTo>
                  <a:pt x="1517" y="26"/>
                </a:lnTo>
                <a:lnTo>
                  <a:pt x="1517" y="25"/>
                </a:lnTo>
                <a:lnTo>
                  <a:pt x="1518" y="27"/>
                </a:lnTo>
                <a:lnTo>
                  <a:pt x="1518" y="27"/>
                </a:lnTo>
                <a:lnTo>
                  <a:pt x="1519" y="26"/>
                </a:lnTo>
                <a:lnTo>
                  <a:pt x="1519" y="26"/>
                </a:lnTo>
                <a:lnTo>
                  <a:pt x="1519" y="26"/>
                </a:lnTo>
                <a:lnTo>
                  <a:pt x="1520" y="26"/>
                </a:lnTo>
                <a:lnTo>
                  <a:pt x="1520" y="26"/>
                </a:lnTo>
                <a:lnTo>
                  <a:pt x="1521" y="25"/>
                </a:lnTo>
                <a:lnTo>
                  <a:pt x="1521" y="26"/>
                </a:lnTo>
                <a:lnTo>
                  <a:pt x="1521" y="25"/>
                </a:lnTo>
                <a:lnTo>
                  <a:pt x="1522" y="26"/>
                </a:lnTo>
                <a:lnTo>
                  <a:pt x="1522" y="25"/>
                </a:lnTo>
                <a:lnTo>
                  <a:pt x="1523" y="25"/>
                </a:lnTo>
                <a:lnTo>
                  <a:pt x="1523" y="24"/>
                </a:lnTo>
                <a:lnTo>
                  <a:pt x="1524" y="25"/>
                </a:lnTo>
                <a:lnTo>
                  <a:pt x="1524" y="25"/>
                </a:lnTo>
                <a:lnTo>
                  <a:pt x="1524" y="24"/>
                </a:lnTo>
                <a:lnTo>
                  <a:pt x="1526" y="25"/>
                </a:lnTo>
                <a:lnTo>
                  <a:pt x="1526" y="26"/>
                </a:lnTo>
                <a:lnTo>
                  <a:pt x="1527" y="25"/>
                </a:lnTo>
                <a:lnTo>
                  <a:pt x="1527" y="25"/>
                </a:lnTo>
                <a:lnTo>
                  <a:pt x="1527" y="24"/>
                </a:lnTo>
                <a:lnTo>
                  <a:pt x="1528" y="25"/>
                </a:lnTo>
                <a:lnTo>
                  <a:pt x="1528" y="24"/>
                </a:lnTo>
                <a:lnTo>
                  <a:pt x="1529" y="24"/>
                </a:lnTo>
                <a:lnTo>
                  <a:pt x="1529" y="25"/>
                </a:lnTo>
                <a:lnTo>
                  <a:pt x="1529" y="23"/>
                </a:lnTo>
                <a:lnTo>
                  <a:pt x="1530" y="23"/>
                </a:lnTo>
                <a:lnTo>
                  <a:pt x="1530" y="23"/>
                </a:lnTo>
                <a:lnTo>
                  <a:pt x="1531" y="22"/>
                </a:lnTo>
                <a:lnTo>
                  <a:pt x="1531" y="24"/>
                </a:lnTo>
                <a:lnTo>
                  <a:pt x="1531" y="24"/>
                </a:lnTo>
                <a:lnTo>
                  <a:pt x="1532" y="24"/>
                </a:lnTo>
                <a:lnTo>
                  <a:pt x="1532" y="24"/>
                </a:lnTo>
                <a:lnTo>
                  <a:pt x="1533" y="23"/>
                </a:lnTo>
                <a:lnTo>
                  <a:pt x="1533" y="23"/>
                </a:lnTo>
                <a:lnTo>
                  <a:pt x="1533" y="23"/>
                </a:lnTo>
                <a:lnTo>
                  <a:pt x="1535" y="24"/>
                </a:lnTo>
                <a:lnTo>
                  <a:pt x="1535" y="24"/>
                </a:lnTo>
                <a:lnTo>
                  <a:pt x="1536" y="23"/>
                </a:lnTo>
                <a:lnTo>
                  <a:pt x="1536" y="23"/>
                </a:lnTo>
                <a:lnTo>
                  <a:pt x="1536" y="25"/>
                </a:lnTo>
                <a:lnTo>
                  <a:pt x="1537" y="25"/>
                </a:lnTo>
                <a:lnTo>
                  <a:pt x="1537" y="24"/>
                </a:lnTo>
                <a:lnTo>
                  <a:pt x="1538" y="25"/>
                </a:lnTo>
                <a:lnTo>
                  <a:pt x="1538" y="24"/>
                </a:lnTo>
                <a:lnTo>
                  <a:pt x="1539" y="23"/>
                </a:lnTo>
                <a:lnTo>
                  <a:pt x="1539" y="23"/>
                </a:lnTo>
                <a:lnTo>
                  <a:pt x="1539" y="24"/>
                </a:lnTo>
                <a:lnTo>
                  <a:pt x="1540" y="23"/>
                </a:lnTo>
                <a:lnTo>
                  <a:pt x="1540" y="24"/>
                </a:lnTo>
                <a:lnTo>
                  <a:pt x="1541" y="23"/>
                </a:lnTo>
                <a:lnTo>
                  <a:pt x="1541" y="24"/>
                </a:lnTo>
                <a:lnTo>
                  <a:pt x="1541" y="25"/>
                </a:lnTo>
                <a:lnTo>
                  <a:pt x="1542" y="24"/>
                </a:lnTo>
                <a:lnTo>
                  <a:pt x="1542" y="23"/>
                </a:lnTo>
                <a:lnTo>
                  <a:pt x="1544" y="23"/>
                </a:lnTo>
                <a:lnTo>
                  <a:pt x="1544" y="22"/>
                </a:lnTo>
                <a:lnTo>
                  <a:pt x="1544" y="22"/>
                </a:lnTo>
                <a:lnTo>
                  <a:pt x="1545" y="21"/>
                </a:lnTo>
                <a:lnTo>
                  <a:pt x="1545" y="22"/>
                </a:lnTo>
                <a:lnTo>
                  <a:pt x="1546" y="22"/>
                </a:lnTo>
                <a:lnTo>
                  <a:pt x="1546" y="23"/>
                </a:lnTo>
                <a:lnTo>
                  <a:pt x="1546" y="23"/>
                </a:lnTo>
                <a:lnTo>
                  <a:pt x="1547" y="22"/>
                </a:lnTo>
                <a:lnTo>
                  <a:pt x="1547" y="22"/>
                </a:lnTo>
                <a:lnTo>
                  <a:pt x="1548" y="21"/>
                </a:lnTo>
                <a:lnTo>
                  <a:pt x="1548" y="21"/>
                </a:lnTo>
                <a:lnTo>
                  <a:pt x="1548" y="20"/>
                </a:lnTo>
                <a:lnTo>
                  <a:pt x="1549" y="20"/>
                </a:lnTo>
                <a:lnTo>
                  <a:pt x="1549" y="18"/>
                </a:lnTo>
                <a:lnTo>
                  <a:pt x="1550" y="18"/>
                </a:lnTo>
                <a:lnTo>
                  <a:pt x="1550" y="18"/>
                </a:lnTo>
                <a:lnTo>
                  <a:pt x="1550" y="17"/>
                </a:lnTo>
                <a:lnTo>
                  <a:pt x="1551" y="16"/>
                </a:lnTo>
                <a:lnTo>
                  <a:pt x="1551" y="15"/>
                </a:lnTo>
                <a:lnTo>
                  <a:pt x="1553" y="15"/>
                </a:lnTo>
                <a:lnTo>
                  <a:pt x="1553" y="17"/>
                </a:lnTo>
                <a:lnTo>
                  <a:pt x="1554" y="16"/>
                </a:lnTo>
                <a:lnTo>
                  <a:pt x="1554" y="17"/>
                </a:lnTo>
                <a:lnTo>
                  <a:pt x="1554" y="20"/>
                </a:lnTo>
                <a:lnTo>
                  <a:pt x="1555" y="21"/>
                </a:lnTo>
                <a:lnTo>
                  <a:pt x="1555" y="21"/>
                </a:lnTo>
                <a:lnTo>
                  <a:pt x="1556" y="20"/>
                </a:lnTo>
                <a:lnTo>
                  <a:pt x="1556" y="20"/>
                </a:lnTo>
                <a:lnTo>
                  <a:pt x="1556" y="18"/>
                </a:lnTo>
                <a:lnTo>
                  <a:pt x="1557" y="18"/>
                </a:lnTo>
                <a:lnTo>
                  <a:pt x="1557" y="20"/>
                </a:lnTo>
                <a:lnTo>
                  <a:pt x="1558" y="18"/>
                </a:lnTo>
                <a:lnTo>
                  <a:pt x="1558" y="20"/>
                </a:lnTo>
                <a:lnTo>
                  <a:pt x="1558" y="20"/>
                </a:lnTo>
                <a:lnTo>
                  <a:pt x="1559" y="20"/>
                </a:lnTo>
                <a:lnTo>
                  <a:pt x="1559" y="21"/>
                </a:lnTo>
                <a:lnTo>
                  <a:pt x="1560" y="21"/>
                </a:lnTo>
                <a:lnTo>
                  <a:pt x="1560" y="22"/>
                </a:lnTo>
                <a:lnTo>
                  <a:pt x="1560" y="22"/>
                </a:lnTo>
                <a:lnTo>
                  <a:pt x="1562" y="22"/>
                </a:lnTo>
                <a:lnTo>
                  <a:pt x="1562" y="21"/>
                </a:lnTo>
                <a:lnTo>
                  <a:pt x="1563" y="22"/>
                </a:lnTo>
                <a:lnTo>
                  <a:pt x="1563" y="22"/>
                </a:lnTo>
                <a:lnTo>
                  <a:pt x="1563" y="23"/>
                </a:lnTo>
                <a:lnTo>
                  <a:pt x="1564" y="23"/>
                </a:lnTo>
                <a:lnTo>
                  <a:pt x="1564" y="23"/>
                </a:lnTo>
                <a:lnTo>
                  <a:pt x="1565" y="24"/>
                </a:lnTo>
                <a:lnTo>
                  <a:pt x="1565" y="25"/>
                </a:lnTo>
                <a:lnTo>
                  <a:pt x="1566" y="26"/>
                </a:lnTo>
                <a:lnTo>
                  <a:pt x="1566" y="25"/>
                </a:lnTo>
                <a:lnTo>
                  <a:pt x="1566" y="26"/>
                </a:lnTo>
                <a:lnTo>
                  <a:pt x="1567" y="26"/>
                </a:lnTo>
                <a:lnTo>
                  <a:pt x="1567" y="27"/>
                </a:lnTo>
                <a:lnTo>
                  <a:pt x="1568" y="27"/>
                </a:lnTo>
                <a:lnTo>
                  <a:pt x="1568" y="27"/>
                </a:lnTo>
                <a:lnTo>
                  <a:pt x="1568" y="29"/>
                </a:lnTo>
                <a:lnTo>
                  <a:pt x="1569" y="27"/>
                </a:lnTo>
                <a:lnTo>
                  <a:pt x="1569" y="26"/>
                </a:lnTo>
                <a:lnTo>
                  <a:pt x="1571" y="27"/>
                </a:lnTo>
                <a:lnTo>
                  <a:pt x="1571" y="26"/>
                </a:lnTo>
                <a:lnTo>
                  <a:pt x="1571" y="25"/>
                </a:lnTo>
                <a:lnTo>
                  <a:pt x="1572" y="26"/>
                </a:lnTo>
                <a:lnTo>
                  <a:pt x="1572" y="24"/>
                </a:lnTo>
                <a:lnTo>
                  <a:pt x="1573" y="24"/>
                </a:lnTo>
                <a:lnTo>
                  <a:pt x="1573" y="25"/>
                </a:lnTo>
                <a:lnTo>
                  <a:pt x="1573" y="24"/>
                </a:lnTo>
                <a:lnTo>
                  <a:pt x="1574" y="25"/>
                </a:lnTo>
                <a:lnTo>
                  <a:pt x="1574" y="25"/>
                </a:lnTo>
                <a:lnTo>
                  <a:pt x="1575" y="26"/>
                </a:lnTo>
                <a:lnTo>
                  <a:pt x="1575" y="27"/>
                </a:lnTo>
                <a:lnTo>
                  <a:pt x="1575" y="27"/>
                </a:lnTo>
                <a:lnTo>
                  <a:pt x="1576" y="26"/>
                </a:lnTo>
                <a:lnTo>
                  <a:pt x="1576" y="26"/>
                </a:lnTo>
                <a:lnTo>
                  <a:pt x="1577" y="26"/>
                </a:lnTo>
                <a:lnTo>
                  <a:pt x="1577" y="25"/>
                </a:lnTo>
                <a:lnTo>
                  <a:pt x="1577" y="25"/>
                </a:lnTo>
                <a:lnTo>
                  <a:pt x="1578" y="24"/>
                </a:lnTo>
                <a:lnTo>
                  <a:pt x="1578" y="24"/>
                </a:lnTo>
                <a:lnTo>
                  <a:pt x="1580" y="23"/>
                </a:lnTo>
                <a:lnTo>
                  <a:pt x="1580" y="24"/>
                </a:lnTo>
                <a:lnTo>
                  <a:pt x="1581" y="23"/>
                </a:lnTo>
                <a:lnTo>
                  <a:pt x="1581" y="24"/>
                </a:lnTo>
                <a:lnTo>
                  <a:pt x="1581" y="22"/>
                </a:lnTo>
                <a:lnTo>
                  <a:pt x="1582" y="23"/>
                </a:lnTo>
                <a:lnTo>
                  <a:pt x="1582" y="24"/>
                </a:lnTo>
                <a:lnTo>
                  <a:pt x="1583" y="24"/>
                </a:lnTo>
                <a:lnTo>
                  <a:pt x="1583" y="25"/>
                </a:lnTo>
                <a:lnTo>
                  <a:pt x="1583" y="25"/>
                </a:lnTo>
                <a:lnTo>
                  <a:pt x="1584" y="26"/>
                </a:lnTo>
                <a:lnTo>
                  <a:pt x="1584" y="26"/>
                </a:lnTo>
                <a:lnTo>
                  <a:pt x="1585" y="26"/>
                </a:lnTo>
                <a:lnTo>
                  <a:pt x="1585" y="29"/>
                </a:lnTo>
                <a:lnTo>
                  <a:pt x="1585" y="29"/>
                </a:lnTo>
                <a:lnTo>
                  <a:pt x="1586" y="29"/>
                </a:lnTo>
                <a:lnTo>
                  <a:pt x="1586" y="30"/>
                </a:lnTo>
                <a:lnTo>
                  <a:pt x="1587" y="30"/>
                </a:lnTo>
                <a:lnTo>
                  <a:pt x="1587" y="30"/>
                </a:lnTo>
                <a:lnTo>
                  <a:pt x="1587" y="30"/>
                </a:lnTo>
                <a:lnTo>
                  <a:pt x="1589" y="31"/>
                </a:lnTo>
                <a:lnTo>
                  <a:pt x="1589" y="30"/>
                </a:lnTo>
                <a:lnTo>
                  <a:pt x="1590" y="29"/>
                </a:lnTo>
                <a:lnTo>
                  <a:pt x="1590" y="27"/>
                </a:lnTo>
                <a:lnTo>
                  <a:pt x="1590" y="29"/>
                </a:lnTo>
                <a:lnTo>
                  <a:pt x="1591" y="29"/>
                </a:lnTo>
                <a:lnTo>
                  <a:pt x="1591" y="27"/>
                </a:lnTo>
                <a:lnTo>
                  <a:pt x="1592" y="27"/>
                </a:lnTo>
                <a:lnTo>
                  <a:pt x="1592" y="26"/>
                </a:lnTo>
                <a:lnTo>
                  <a:pt x="1592" y="29"/>
                </a:lnTo>
                <a:lnTo>
                  <a:pt x="1593" y="27"/>
                </a:lnTo>
                <a:lnTo>
                  <a:pt x="1593" y="27"/>
                </a:lnTo>
                <a:lnTo>
                  <a:pt x="1594" y="27"/>
                </a:lnTo>
                <a:lnTo>
                  <a:pt x="1594" y="26"/>
                </a:lnTo>
                <a:lnTo>
                  <a:pt x="1595" y="26"/>
                </a:lnTo>
                <a:lnTo>
                  <a:pt x="1595" y="25"/>
                </a:lnTo>
                <a:lnTo>
                  <a:pt x="1595" y="25"/>
                </a:lnTo>
                <a:lnTo>
                  <a:pt x="1596" y="26"/>
                </a:lnTo>
                <a:lnTo>
                  <a:pt x="1596" y="27"/>
                </a:lnTo>
                <a:lnTo>
                  <a:pt x="1598" y="26"/>
                </a:lnTo>
                <a:lnTo>
                  <a:pt x="1598" y="27"/>
                </a:lnTo>
                <a:lnTo>
                  <a:pt x="1598" y="27"/>
                </a:lnTo>
                <a:lnTo>
                  <a:pt x="1599" y="27"/>
                </a:lnTo>
                <a:lnTo>
                  <a:pt x="1599" y="26"/>
                </a:lnTo>
                <a:lnTo>
                  <a:pt x="1600" y="26"/>
                </a:lnTo>
                <a:lnTo>
                  <a:pt x="1600" y="24"/>
                </a:lnTo>
                <a:lnTo>
                  <a:pt x="1600" y="24"/>
                </a:lnTo>
                <a:lnTo>
                  <a:pt x="1601" y="24"/>
                </a:lnTo>
                <a:lnTo>
                  <a:pt x="1601" y="24"/>
                </a:lnTo>
                <a:lnTo>
                  <a:pt x="1602" y="24"/>
                </a:lnTo>
                <a:lnTo>
                  <a:pt x="1602" y="24"/>
                </a:lnTo>
                <a:lnTo>
                  <a:pt x="1602" y="25"/>
                </a:lnTo>
                <a:lnTo>
                  <a:pt x="1603" y="25"/>
                </a:lnTo>
                <a:lnTo>
                  <a:pt x="1603" y="25"/>
                </a:lnTo>
                <a:lnTo>
                  <a:pt x="1604" y="25"/>
                </a:lnTo>
                <a:lnTo>
                  <a:pt x="1604" y="24"/>
                </a:lnTo>
                <a:lnTo>
                  <a:pt x="1604" y="25"/>
                </a:lnTo>
                <a:lnTo>
                  <a:pt x="1605" y="25"/>
                </a:lnTo>
                <a:lnTo>
                  <a:pt x="1605" y="25"/>
                </a:lnTo>
                <a:lnTo>
                  <a:pt x="1607" y="25"/>
                </a:lnTo>
                <a:lnTo>
                  <a:pt x="1607" y="26"/>
                </a:lnTo>
                <a:lnTo>
                  <a:pt x="1607" y="26"/>
                </a:lnTo>
                <a:lnTo>
                  <a:pt x="1608" y="27"/>
                </a:lnTo>
                <a:lnTo>
                  <a:pt x="1608" y="29"/>
                </a:lnTo>
                <a:lnTo>
                  <a:pt x="1609" y="27"/>
                </a:lnTo>
                <a:lnTo>
                  <a:pt x="1609" y="29"/>
                </a:lnTo>
                <a:lnTo>
                  <a:pt x="1610" y="30"/>
                </a:lnTo>
                <a:lnTo>
                  <a:pt x="1610" y="30"/>
                </a:lnTo>
                <a:lnTo>
                  <a:pt x="1610" y="31"/>
                </a:lnTo>
                <a:lnTo>
                  <a:pt x="1611" y="30"/>
                </a:lnTo>
                <a:lnTo>
                  <a:pt x="1611" y="30"/>
                </a:lnTo>
                <a:lnTo>
                  <a:pt x="1612" y="29"/>
                </a:lnTo>
                <a:lnTo>
                  <a:pt x="1612" y="27"/>
                </a:lnTo>
                <a:lnTo>
                  <a:pt x="1612" y="27"/>
                </a:lnTo>
                <a:lnTo>
                  <a:pt x="1613" y="29"/>
                </a:lnTo>
                <a:lnTo>
                  <a:pt x="1613" y="30"/>
                </a:lnTo>
                <a:lnTo>
                  <a:pt x="1614" y="30"/>
                </a:lnTo>
                <a:lnTo>
                  <a:pt x="1614" y="30"/>
                </a:lnTo>
                <a:lnTo>
                  <a:pt x="1614" y="29"/>
                </a:lnTo>
                <a:lnTo>
                  <a:pt x="1616" y="29"/>
                </a:lnTo>
                <a:lnTo>
                  <a:pt x="1616" y="27"/>
                </a:lnTo>
                <a:lnTo>
                  <a:pt x="1617" y="26"/>
                </a:lnTo>
                <a:lnTo>
                  <a:pt x="1617" y="26"/>
                </a:lnTo>
                <a:lnTo>
                  <a:pt x="1617" y="26"/>
                </a:lnTo>
                <a:lnTo>
                  <a:pt x="1618" y="26"/>
                </a:lnTo>
                <a:lnTo>
                  <a:pt x="1618" y="26"/>
                </a:lnTo>
                <a:lnTo>
                  <a:pt x="1619" y="26"/>
                </a:lnTo>
                <a:lnTo>
                  <a:pt x="1619" y="26"/>
                </a:lnTo>
                <a:lnTo>
                  <a:pt x="1619" y="26"/>
                </a:lnTo>
                <a:lnTo>
                  <a:pt x="1620" y="27"/>
                </a:lnTo>
                <a:lnTo>
                  <a:pt x="1620" y="26"/>
                </a:lnTo>
                <a:lnTo>
                  <a:pt x="1621" y="26"/>
                </a:lnTo>
                <a:lnTo>
                  <a:pt x="1621" y="26"/>
                </a:lnTo>
                <a:lnTo>
                  <a:pt x="1622" y="27"/>
                </a:lnTo>
                <a:lnTo>
                  <a:pt x="1622" y="27"/>
                </a:lnTo>
                <a:lnTo>
                  <a:pt x="1622" y="27"/>
                </a:lnTo>
                <a:lnTo>
                  <a:pt x="1623" y="27"/>
                </a:lnTo>
                <a:lnTo>
                  <a:pt x="1623" y="27"/>
                </a:lnTo>
                <a:lnTo>
                  <a:pt x="1625" y="26"/>
                </a:lnTo>
                <a:lnTo>
                  <a:pt x="1625" y="25"/>
                </a:lnTo>
                <a:lnTo>
                  <a:pt x="1625" y="26"/>
                </a:lnTo>
                <a:lnTo>
                  <a:pt x="1626" y="25"/>
                </a:lnTo>
                <a:lnTo>
                  <a:pt x="1626" y="24"/>
                </a:lnTo>
                <a:lnTo>
                  <a:pt x="1627" y="25"/>
                </a:lnTo>
                <a:lnTo>
                  <a:pt x="1627" y="25"/>
                </a:lnTo>
                <a:lnTo>
                  <a:pt x="1627" y="25"/>
                </a:lnTo>
                <a:lnTo>
                  <a:pt x="1628" y="26"/>
                </a:lnTo>
                <a:lnTo>
                  <a:pt x="1628" y="27"/>
                </a:lnTo>
                <a:lnTo>
                  <a:pt x="1629" y="29"/>
                </a:lnTo>
                <a:lnTo>
                  <a:pt x="1629" y="26"/>
                </a:lnTo>
                <a:lnTo>
                  <a:pt x="1629" y="25"/>
                </a:lnTo>
                <a:lnTo>
                  <a:pt x="1630" y="25"/>
                </a:lnTo>
                <a:lnTo>
                  <a:pt x="1630" y="25"/>
                </a:lnTo>
                <a:lnTo>
                  <a:pt x="1631" y="25"/>
                </a:lnTo>
                <a:lnTo>
                  <a:pt x="1631" y="24"/>
                </a:lnTo>
                <a:lnTo>
                  <a:pt x="1631" y="24"/>
                </a:lnTo>
                <a:lnTo>
                  <a:pt x="1632" y="23"/>
                </a:lnTo>
                <a:lnTo>
                  <a:pt x="1632" y="23"/>
                </a:lnTo>
                <a:lnTo>
                  <a:pt x="1634" y="22"/>
                </a:lnTo>
                <a:lnTo>
                  <a:pt x="1634" y="23"/>
                </a:lnTo>
                <a:lnTo>
                  <a:pt x="1634" y="22"/>
                </a:lnTo>
                <a:lnTo>
                  <a:pt x="1635" y="22"/>
                </a:lnTo>
                <a:lnTo>
                  <a:pt x="1635" y="22"/>
                </a:lnTo>
                <a:lnTo>
                  <a:pt x="1636" y="21"/>
                </a:lnTo>
                <a:lnTo>
                  <a:pt x="1636" y="21"/>
                </a:lnTo>
                <a:lnTo>
                  <a:pt x="1637" y="21"/>
                </a:lnTo>
                <a:lnTo>
                  <a:pt x="1637" y="20"/>
                </a:lnTo>
                <a:lnTo>
                  <a:pt x="1637" y="20"/>
                </a:lnTo>
                <a:lnTo>
                  <a:pt x="1638" y="22"/>
                </a:lnTo>
                <a:lnTo>
                  <a:pt x="1638" y="22"/>
                </a:lnTo>
                <a:lnTo>
                  <a:pt x="1639" y="22"/>
                </a:lnTo>
                <a:lnTo>
                  <a:pt x="1639" y="22"/>
                </a:lnTo>
                <a:lnTo>
                  <a:pt x="1639" y="22"/>
                </a:lnTo>
                <a:lnTo>
                  <a:pt x="1640" y="22"/>
                </a:lnTo>
                <a:lnTo>
                  <a:pt x="1640" y="22"/>
                </a:lnTo>
                <a:lnTo>
                  <a:pt x="1641" y="21"/>
                </a:lnTo>
                <a:lnTo>
                  <a:pt x="1641" y="21"/>
                </a:lnTo>
                <a:lnTo>
                  <a:pt x="1641" y="22"/>
                </a:lnTo>
                <a:lnTo>
                  <a:pt x="1643" y="23"/>
                </a:lnTo>
                <a:lnTo>
                  <a:pt x="1643" y="22"/>
                </a:lnTo>
                <a:lnTo>
                  <a:pt x="1644" y="22"/>
                </a:lnTo>
                <a:lnTo>
                  <a:pt x="1644" y="21"/>
                </a:lnTo>
                <a:lnTo>
                  <a:pt x="1644" y="21"/>
                </a:lnTo>
                <a:lnTo>
                  <a:pt x="1645" y="23"/>
                </a:lnTo>
                <a:lnTo>
                  <a:pt x="1645" y="23"/>
                </a:lnTo>
                <a:lnTo>
                  <a:pt x="1646" y="23"/>
                </a:lnTo>
                <a:lnTo>
                  <a:pt x="1646" y="25"/>
                </a:lnTo>
                <a:lnTo>
                  <a:pt x="1646" y="25"/>
                </a:lnTo>
                <a:lnTo>
                  <a:pt x="1647" y="25"/>
                </a:lnTo>
                <a:lnTo>
                  <a:pt x="1647" y="23"/>
                </a:lnTo>
                <a:lnTo>
                  <a:pt x="1648" y="22"/>
                </a:lnTo>
                <a:lnTo>
                  <a:pt x="1648" y="22"/>
                </a:lnTo>
                <a:lnTo>
                  <a:pt x="1648" y="22"/>
                </a:lnTo>
                <a:lnTo>
                  <a:pt x="1649" y="21"/>
                </a:lnTo>
                <a:lnTo>
                  <a:pt x="1649" y="22"/>
                </a:lnTo>
                <a:lnTo>
                  <a:pt x="1650" y="22"/>
                </a:lnTo>
                <a:lnTo>
                  <a:pt x="1650" y="23"/>
                </a:lnTo>
                <a:lnTo>
                  <a:pt x="1652" y="23"/>
                </a:lnTo>
                <a:lnTo>
                  <a:pt x="1652" y="23"/>
                </a:lnTo>
                <a:lnTo>
                  <a:pt x="1652" y="23"/>
                </a:lnTo>
                <a:lnTo>
                  <a:pt x="1653" y="24"/>
                </a:lnTo>
                <a:lnTo>
                  <a:pt x="1653" y="23"/>
                </a:lnTo>
                <a:lnTo>
                  <a:pt x="1654" y="24"/>
                </a:lnTo>
                <a:lnTo>
                  <a:pt x="1654" y="24"/>
                </a:lnTo>
                <a:lnTo>
                  <a:pt x="1654" y="24"/>
                </a:lnTo>
                <a:lnTo>
                  <a:pt x="1655" y="24"/>
                </a:lnTo>
                <a:lnTo>
                  <a:pt x="1655" y="24"/>
                </a:lnTo>
                <a:lnTo>
                  <a:pt x="1656" y="24"/>
                </a:lnTo>
                <a:lnTo>
                  <a:pt x="1656" y="26"/>
                </a:lnTo>
                <a:lnTo>
                  <a:pt x="1656" y="27"/>
                </a:lnTo>
                <a:lnTo>
                  <a:pt x="1657" y="27"/>
                </a:lnTo>
                <a:lnTo>
                  <a:pt x="1657" y="29"/>
                </a:lnTo>
                <a:lnTo>
                  <a:pt x="1658" y="29"/>
                </a:lnTo>
                <a:lnTo>
                  <a:pt x="1658" y="29"/>
                </a:lnTo>
                <a:lnTo>
                  <a:pt x="1658" y="30"/>
                </a:lnTo>
                <a:lnTo>
                  <a:pt x="1659" y="30"/>
                </a:lnTo>
                <a:lnTo>
                  <a:pt x="1659" y="29"/>
                </a:lnTo>
                <a:lnTo>
                  <a:pt x="1660" y="29"/>
                </a:lnTo>
                <a:lnTo>
                  <a:pt x="1660" y="29"/>
                </a:lnTo>
                <a:lnTo>
                  <a:pt x="1660" y="26"/>
                </a:lnTo>
                <a:lnTo>
                  <a:pt x="1662" y="26"/>
                </a:lnTo>
                <a:lnTo>
                  <a:pt x="1662" y="26"/>
                </a:lnTo>
                <a:lnTo>
                  <a:pt x="1663" y="26"/>
                </a:lnTo>
                <a:lnTo>
                  <a:pt x="1663" y="25"/>
                </a:lnTo>
                <a:lnTo>
                  <a:pt x="1663" y="26"/>
                </a:lnTo>
                <a:lnTo>
                  <a:pt x="1664" y="26"/>
                </a:lnTo>
                <a:lnTo>
                  <a:pt x="1664" y="27"/>
                </a:lnTo>
                <a:lnTo>
                  <a:pt x="1665" y="26"/>
                </a:lnTo>
                <a:lnTo>
                  <a:pt x="1665" y="25"/>
                </a:lnTo>
                <a:lnTo>
                  <a:pt x="1666" y="23"/>
                </a:lnTo>
                <a:lnTo>
                  <a:pt x="1666" y="24"/>
                </a:lnTo>
                <a:lnTo>
                  <a:pt x="1666" y="24"/>
                </a:lnTo>
                <a:lnTo>
                  <a:pt x="1667" y="23"/>
                </a:lnTo>
                <a:lnTo>
                  <a:pt x="1667" y="22"/>
                </a:lnTo>
                <a:lnTo>
                  <a:pt x="1668" y="23"/>
                </a:lnTo>
                <a:lnTo>
                  <a:pt x="1668" y="24"/>
                </a:lnTo>
                <a:lnTo>
                  <a:pt x="1668" y="24"/>
                </a:lnTo>
                <a:lnTo>
                  <a:pt x="1669" y="24"/>
                </a:lnTo>
                <a:lnTo>
                  <a:pt x="1669" y="25"/>
                </a:lnTo>
                <a:lnTo>
                  <a:pt x="1671" y="26"/>
                </a:lnTo>
                <a:lnTo>
                  <a:pt x="1671" y="26"/>
                </a:lnTo>
                <a:lnTo>
                  <a:pt x="1671" y="25"/>
                </a:lnTo>
                <a:lnTo>
                  <a:pt x="1672" y="25"/>
                </a:lnTo>
                <a:lnTo>
                  <a:pt x="1672" y="24"/>
                </a:lnTo>
                <a:lnTo>
                  <a:pt x="1673" y="25"/>
                </a:lnTo>
                <a:lnTo>
                  <a:pt x="1673" y="23"/>
                </a:lnTo>
                <a:lnTo>
                  <a:pt x="1673" y="23"/>
                </a:lnTo>
                <a:lnTo>
                  <a:pt x="1674" y="22"/>
                </a:lnTo>
                <a:lnTo>
                  <a:pt x="1674" y="23"/>
                </a:lnTo>
                <a:lnTo>
                  <a:pt x="1675" y="22"/>
                </a:lnTo>
                <a:lnTo>
                  <a:pt x="1675" y="22"/>
                </a:lnTo>
                <a:lnTo>
                  <a:pt x="1675" y="23"/>
                </a:lnTo>
                <a:lnTo>
                  <a:pt x="1676" y="22"/>
                </a:lnTo>
                <a:lnTo>
                  <a:pt x="1676" y="23"/>
                </a:lnTo>
                <a:lnTo>
                  <a:pt x="1677" y="23"/>
                </a:lnTo>
                <a:lnTo>
                  <a:pt x="1677" y="23"/>
                </a:lnTo>
                <a:lnTo>
                  <a:pt x="1678" y="23"/>
                </a:lnTo>
                <a:lnTo>
                  <a:pt x="1678" y="22"/>
                </a:lnTo>
                <a:lnTo>
                  <a:pt x="1678" y="22"/>
                </a:lnTo>
                <a:lnTo>
                  <a:pt x="1680" y="23"/>
                </a:lnTo>
                <a:lnTo>
                  <a:pt x="1680" y="23"/>
                </a:lnTo>
                <a:lnTo>
                  <a:pt x="1681" y="22"/>
                </a:lnTo>
                <a:lnTo>
                  <a:pt x="1681" y="22"/>
                </a:lnTo>
                <a:lnTo>
                  <a:pt x="1681" y="22"/>
                </a:lnTo>
                <a:lnTo>
                  <a:pt x="1682" y="23"/>
                </a:lnTo>
                <a:lnTo>
                  <a:pt x="1682" y="22"/>
                </a:lnTo>
                <a:lnTo>
                  <a:pt x="1683" y="21"/>
                </a:lnTo>
                <a:lnTo>
                  <a:pt x="1683" y="22"/>
                </a:lnTo>
                <a:lnTo>
                  <a:pt x="1683" y="22"/>
                </a:lnTo>
                <a:lnTo>
                  <a:pt x="1684" y="22"/>
                </a:lnTo>
                <a:lnTo>
                  <a:pt x="1684" y="23"/>
                </a:lnTo>
                <a:lnTo>
                  <a:pt x="1685" y="24"/>
                </a:lnTo>
                <a:lnTo>
                  <a:pt x="1685" y="24"/>
                </a:lnTo>
                <a:lnTo>
                  <a:pt x="1685" y="25"/>
                </a:lnTo>
                <a:lnTo>
                  <a:pt x="1686" y="24"/>
                </a:lnTo>
                <a:lnTo>
                  <a:pt x="1686" y="25"/>
                </a:lnTo>
                <a:lnTo>
                  <a:pt x="1687" y="25"/>
                </a:lnTo>
                <a:lnTo>
                  <a:pt x="1687" y="25"/>
                </a:lnTo>
                <a:lnTo>
                  <a:pt x="1687" y="25"/>
                </a:lnTo>
                <a:lnTo>
                  <a:pt x="1689" y="27"/>
                </a:lnTo>
                <a:lnTo>
                  <a:pt x="1689" y="26"/>
                </a:lnTo>
                <a:lnTo>
                  <a:pt x="1690" y="26"/>
                </a:lnTo>
                <a:lnTo>
                  <a:pt x="1690" y="26"/>
                </a:lnTo>
                <a:lnTo>
                  <a:pt x="1690" y="24"/>
                </a:lnTo>
                <a:lnTo>
                  <a:pt x="1691" y="25"/>
                </a:lnTo>
                <a:lnTo>
                  <a:pt x="1691" y="23"/>
                </a:lnTo>
                <a:lnTo>
                  <a:pt x="1692" y="24"/>
                </a:lnTo>
                <a:lnTo>
                  <a:pt x="1692" y="24"/>
                </a:lnTo>
                <a:lnTo>
                  <a:pt x="1693" y="25"/>
                </a:lnTo>
                <a:lnTo>
                  <a:pt x="1693" y="25"/>
                </a:lnTo>
                <a:lnTo>
                  <a:pt x="1693" y="26"/>
                </a:lnTo>
                <a:lnTo>
                  <a:pt x="1694" y="26"/>
                </a:lnTo>
                <a:lnTo>
                  <a:pt x="1694" y="27"/>
                </a:lnTo>
                <a:lnTo>
                  <a:pt x="1695" y="27"/>
                </a:lnTo>
                <a:lnTo>
                  <a:pt x="1695" y="27"/>
                </a:lnTo>
                <a:lnTo>
                  <a:pt x="1695" y="27"/>
                </a:lnTo>
                <a:lnTo>
                  <a:pt x="1696" y="27"/>
                </a:lnTo>
                <a:lnTo>
                  <a:pt x="1696" y="29"/>
                </a:lnTo>
                <a:lnTo>
                  <a:pt x="1698" y="27"/>
                </a:lnTo>
                <a:lnTo>
                  <a:pt x="1698" y="29"/>
                </a:lnTo>
                <a:lnTo>
                  <a:pt x="1698" y="29"/>
                </a:lnTo>
                <a:lnTo>
                  <a:pt x="1699" y="27"/>
                </a:lnTo>
                <a:lnTo>
                  <a:pt x="1699" y="26"/>
                </a:lnTo>
                <a:lnTo>
                  <a:pt x="1700" y="25"/>
                </a:lnTo>
                <a:lnTo>
                  <a:pt x="1700" y="25"/>
                </a:lnTo>
                <a:lnTo>
                  <a:pt x="1700" y="26"/>
                </a:lnTo>
                <a:lnTo>
                  <a:pt x="1701" y="25"/>
                </a:lnTo>
                <a:lnTo>
                  <a:pt x="1701" y="24"/>
                </a:lnTo>
                <a:lnTo>
                  <a:pt x="1702" y="24"/>
                </a:lnTo>
                <a:lnTo>
                  <a:pt x="1702" y="24"/>
                </a:lnTo>
                <a:lnTo>
                  <a:pt x="1702" y="24"/>
                </a:lnTo>
                <a:lnTo>
                  <a:pt x="1703" y="24"/>
                </a:lnTo>
                <a:lnTo>
                  <a:pt x="1703" y="25"/>
                </a:lnTo>
                <a:lnTo>
                  <a:pt x="1704" y="26"/>
                </a:lnTo>
                <a:lnTo>
                  <a:pt x="1704" y="25"/>
                </a:lnTo>
                <a:lnTo>
                  <a:pt x="1704" y="25"/>
                </a:lnTo>
                <a:lnTo>
                  <a:pt x="1705" y="25"/>
                </a:lnTo>
                <a:lnTo>
                  <a:pt x="1705" y="25"/>
                </a:lnTo>
                <a:lnTo>
                  <a:pt x="1707" y="25"/>
                </a:lnTo>
                <a:lnTo>
                  <a:pt x="1707" y="25"/>
                </a:lnTo>
                <a:lnTo>
                  <a:pt x="1708" y="24"/>
                </a:lnTo>
                <a:lnTo>
                  <a:pt x="1708" y="23"/>
                </a:lnTo>
                <a:lnTo>
                  <a:pt x="1708" y="22"/>
                </a:lnTo>
                <a:lnTo>
                  <a:pt x="1709" y="22"/>
                </a:lnTo>
                <a:lnTo>
                  <a:pt x="1709" y="21"/>
                </a:lnTo>
                <a:lnTo>
                  <a:pt x="1710" y="22"/>
                </a:lnTo>
                <a:lnTo>
                  <a:pt x="1710" y="22"/>
                </a:lnTo>
                <a:lnTo>
                  <a:pt x="1710" y="23"/>
                </a:lnTo>
                <a:lnTo>
                  <a:pt x="1711" y="23"/>
                </a:lnTo>
                <a:lnTo>
                  <a:pt x="1711" y="23"/>
                </a:lnTo>
                <a:lnTo>
                  <a:pt x="1712" y="23"/>
                </a:lnTo>
                <a:lnTo>
                  <a:pt x="1712" y="23"/>
                </a:lnTo>
                <a:lnTo>
                  <a:pt x="1712" y="22"/>
                </a:lnTo>
                <a:lnTo>
                  <a:pt x="1713" y="21"/>
                </a:lnTo>
                <a:lnTo>
                  <a:pt x="1713" y="21"/>
                </a:lnTo>
                <a:lnTo>
                  <a:pt x="1714" y="22"/>
                </a:lnTo>
                <a:lnTo>
                  <a:pt x="1714" y="21"/>
                </a:lnTo>
                <a:lnTo>
                  <a:pt x="1714" y="21"/>
                </a:lnTo>
                <a:lnTo>
                  <a:pt x="1716" y="21"/>
                </a:lnTo>
                <a:lnTo>
                  <a:pt x="1716" y="20"/>
                </a:lnTo>
                <a:lnTo>
                  <a:pt x="1717" y="20"/>
                </a:lnTo>
                <a:lnTo>
                  <a:pt x="1717" y="18"/>
                </a:lnTo>
                <a:lnTo>
                  <a:pt x="1717" y="18"/>
                </a:lnTo>
                <a:lnTo>
                  <a:pt x="1718" y="17"/>
                </a:lnTo>
                <a:lnTo>
                  <a:pt x="1718" y="18"/>
                </a:lnTo>
                <a:lnTo>
                  <a:pt x="1719" y="16"/>
                </a:lnTo>
                <a:lnTo>
                  <a:pt x="1719" y="16"/>
                </a:lnTo>
                <a:lnTo>
                  <a:pt x="1719" y="16"/>
                </a:lnTo>
                <a:lnTo>
                  <a:pt x="1720" y="16"/>
                </a:lnTo>
                <a:lnTo>
                  <a:pt x="1720" y="16"/>
                </a:lnTo>
                <a:lnTo>
                  <a:pt x="1721" y="16"/>
                </a:lnTo>
                <a:lnTo>
                  <a:pt x="1721" y="16"/>
                </a:lnTo>
                <a:lnTo>
                  <a:pt x="1722" y="15"/>
                </a:lnTo>
                <a:lnTo>
                  <a:pt x="1722" y="16"/>
                </a:lnTo>
                <a:lnTo>
                  <a:pt x="1722" y="15"/>
                </a:lnTo>
                <a:lnTo>
                  <a:pt x="1723" y="16"/>
                </a:lnTo>
                <a:lnTo>
                  <a:pt x="1723" y="16"/>
                </a:lnTo>
                <a:lnTo>
                  <a:pt x="1725" y="18"/>
                </a:lnTo>
                <a:lnTo>
                  <a:pt x="1725" y="18"/>
                </a:lnTo>
                <a:lnTo>
                  <a:pt x="1725" y="21"/>
                </a:lnTo>
                <a:lnTo>
                  <a:pt x="1726" y="20"/>
                </a:lnTo>
                <a:lnTo>
                  <a:pt x="1726" y="20"/>
                </a:lnTo>
                <a:lnTo>
                  <a:pt x="1727" y="20"/>
                </a:lnTo>
                <a:lnTo>
                  <a:pt x="1727" y="20"/>
                </a:lnTo>
                <a:lnTo>
                  <a:pt x="1727" y="20"/>
                </a:lnTo>
                <a:lnTo>
                  <a:pt x="1728" y="20"/>
                </a:lnTo>
                <a:lnTo>
                  <a:pt x="1728" y="20"/>
                </a:lnTo>
                <a:lnTo>
                  <a:pt x="1729" y="20"/>
                </a:lnTo>
                <a:lnTo>
                  <a:pt x="1729" y="20"/>
                </a:lnTo>
                <a:lnTo>
                  <a:pt x="1729" y="21"/>
                </a:lnTo>
                <a:lnTo>
                  <a:pt x="1730" y="21"/>
                </a:lnTo>
                <a:lnTo>
                  <a:pt x="1730" y="20"/>
                </a:lnTo>
                <a:lnTo>
                  <a:pt x="1731" y="21"/>
                </a:lnTo>
                <a:lnTo>
                  <a:pt x="1731" y="21"/>
                </a:lnTo>
                <a:lnTo>
                  <a:pt x="1731" y="21"/>
                </a:lnTo>
                <a:lnTo>
                  <a:pt x="1732" y="22"/>
                </a:lnTo>
                <a:lnTo>
                  <a:pt x="1732" y="21"/>
                </a:lnTo>
                <a:lnTo>
                  <a:pt x="1734" y="21"/>
                </a:lnTo>
                <a:lnTo>
                  <a:pt x="1734" y="21"/>
                </a:lnTo>
                <a:lnTo>
                  <a:pt x="1734" y="20"/>
                </a:lnTo>
                <a:lnTo>
                  <a:pt x="1735" y="20"/>
                </a:lnTo>
                <a:lnTo>
                  <a:pt x="1735" y="21"/>
                </a:lnTo>
                <a:lnTo>
                  <a:pt x="1736" y="21"/>
                </a:lnTo>
                <a:lnTo>
                  <a:pt x="1736" y="22"/>
                </a:lnTo>
                <a:lnTo>
                  <a:pt x="1737" y="23"/>
                </a:lnTo>
                <a:lnTo>
                  <a:pt x="1737" y="24"/>
                </a:lnTo>
                <a:lnTo>
                  <a:pt x="1737" y="24"/>
                </a:lnTo>
                <a:lnTo>
                  <a:pt x="1738" y="24"/>
                </a:lnTo>
                <a:lnTo>
                  <a:pt x="1738" y="24"/>
                </a:lnTo>
                <a:lnTo>
                  <a:pt x="1739" y="23"/>
                </a:lnTo>
                <a:lnTo>
                  <a:pt x="1739" y="24"/>
                </a:lnTo>
                <a:lnTo>
                  <a:pt x="1739" y="23"/>
                </a:lnTo>
                <a:lnTo>
                  <a:pt x="1740" y="22"/>
                </a:lnTo>
                <a:lnTo>
                  <a:pt x="1740" y="21"/>
                </a:lnTo>
                <a:lnTo>
                  <a:pt x="1741" y="21"/>
                </a:lnTo>
                <a:lnTo>
                  <a:pt x="1741" y="21"/>
                </a:lnTo>
                <a:lnTo>
                  <a:pt x="1741" y="21"/>
                </a:lnTo>
                <a:lnTo>
                  <a:pt x="1743" y="20"/>
                </a:lnTo>
                <a:lnTo>
                  <a:pt x="1743" y="20"/>
                </a:lnTo>
                <a:lnTo>
                  <a:pt x="1744" y="20"/>
                </a:lnTo>
                <a:lnTo>
                  <a:pt x="1744" y="21"/>
                </a:lnTo>
                <a:lnTo>
                  <a:pt x="1744" y="22"/>
                </a:lnTo>
                <a:lnTo>
                  <a:pt x="1745" y="22"/>
                </a:lnTo>
                <a:lnTo>
                  <a:pt x="1745" y="22"/>
                </a:lnTo>
                <a:lnTo>
                  <a:pt x="1746" y="23"/>
                </a:lnTo>
                <a:lnTo>
                  <a:pt x="1746" y="23"/>
                </a:lnTo>
                <a:lnTo>
                  <a:pt x="1746" y="23"/>
                </a:lnTo>
                <a:lnTo>
                  <a:pt x="1747" y="22"/>
                </a:lnTo>
                <a:lnTo>
                  <a:pt x="1747" y="23"/>
                </a:lnTo>
                <a:lnTo>
                  <a:pt x="1748" y="23"/>
                </a:lnTo>
                <a:lnTo>
                  <a:pt x="1748" y="23"/>
                </a:lnTo>
                <a:lnTo>
                  <a:pt x="1749" y="21"/>
                </a:lnTo>
                <a:lnTo>
                  <a:pt x="1749" y="21"/>
                </a:lnTo>
                <a:lnTo>
                  <a:pt x="1749" y="21"/>
                </a:lnTo>
                <a:lnTo>
                  <a:pt x="1750" y="21"/>
                </a:lnTo>
                <a:lnTo>
                  <a:pt x="1750" y="22"/>
                </a:lnTo>
                <a:lnTo>
                  <a:pt x="1752" y="22"/>
                </a:lnTo>
                <a:lnTo>
                  <a:pt x="1752" y="22"/>
                </a:lnTo>
                <a:lnTo>
                  <a:pt x="1752" y="22"/>
                </a:lnTo>
                <a:lnTo>
                  <a:pt x="1753" y="22"/>
                </a:lnTo>
                <a:lnTo>
                  <a:pt x="1753" y="22"/>
                </a:lnTo>
                <a:lnTo>
                  <a:pt x="1754" y="23"/>
                </a:lnTo>
                <a:lnTo>
                  <a:pt x="1754" y="23"/>
                </a:lnTo>
                <a:lnTo>
                  <a:pt x="1754" y="23"/>
                </a:lnTo>
                <a:lnTo>
                  <a:pt x="1755" y="23"/>
                </a:lnTo>
                <a:lnTo>
                  <a:pt x="1755" y="24"/>
                </a:lnTo>
                <a:lnTo>
                  <a:pt x="1756" y="23"/>
                </a:lnTo>
                <a:lnTo>
                  <a:pt x="1756" y="23"/>
                </a:lnTo>
                <a:lnTo>
                  <a:pt x="1756" y="22"/>
                </a:lnTo>
                <a:lnTo>
                  <a:pt x="1757" y="21"/>
                </a:lnTo>
                <a:lnTo>
                  <a:pt x="1757" y="21"/>
                </a:lnTo>
                <a:lnTo>
                  <a:pt x="1758" y="21"/>
                </a:lnTo>
                <a:lnTo>
                  <a:pt x="1758" y="22"/>
                </a:lnTo>
                <a:lnTo>
                  <a:pt x="1758" y="22"/>
                </a:lnTo>
                <a:lnTo>
                  <a:pt x="1759" y="22"/>
                </a:lnTo>
                <a:lnTo>
                  <a:pt x="1759" y="23"/>
                </a:lnTo>
                <a:lnTo>
                  <a:pt x="1761" y="24"/>
                </a:lnTo>
                <a:lnTo>
                  <a:pt x="1761" y="24"/>
                </a:lnTo>
                <a:lnTo>
                  <a:pt x="1761" y="25"/>
                </a:lnTo>
                <a:lnTo>
                  <a:pt x="1762" y="24"/>
                </a:lnTo>
                <a:lnTo>
                  <a:pt x="1762" y="24"/>
                </a:lnTo>
                <a:lnTo>
                  <a:pt x="1763" y="24"/>
                </a:lnTo>
                <a:lnTo>
                  <a:pt x="1763" y="24"/>
                </a:lnTo>
                <a:lnTo>
                  <a:pt x="1764" y="23"/>
                </a:lnTo>
                <a:lnTo>
                  <a:pt x="1764" y="24"/>
                </a:lnTo>
                <a:lnTo>
                  <a:pt x="1764" y="23"/>
                </a:lnTo>
                <a:lnTo>
                  <a:pt x="1765" y="25"/>
                </a:lnTo>
                <a:lnTo>
                  <a:pt x="1765" y="25"/>
                </a:lnTo>
                <a:lnTo>
                  <a:pt x="1766" y="25"/>
                </a:lnTo>
                <a:lnTo>
                  <a:pt x="1766" y="25"/>
                </a:lnTo>
                <a:lnTo>
                  <a:pt x="1766" y="25"/>
                </a:lnTo>
                <a:lnTo>
                  <a:pt x="1767" y="25"/>
                </a:lnTo>
                <a:lnTo>
                  <a:pt x="1767" y="24"/>
                </a:lnTo>
                <a:lnTo>
                  <a:pt x="1768" y="24"/>
                </a:lnTo>
                <a:lnTo>
                  <a:pt x="1768" y="24"/>
                </a:lnTo>
                <a:lnTo>
                  <a:pt x="1768" y="23"/>
                </a:lnTo>
                <a:lnTo>
                  <a:pt x="1770" y="22"/>
                </a:lnTo>
                <a:lnTo>
                  <a:pt x="1770" y="23"/>
                </a:lnTo>
                <a:lnTo>
                  <a:pt x="1771" y="21"/>
                </a:lnTo>
                <a:lnTo>
                  <a:pt x="1771" y="21"/>
                </a:lnTo>
                <a:lnTo>
                  <a:pt x="1771" y="21"/>
                </a:lnTo>
                <a:lnTo>
                  <a:pt x="1772" y="21"/>
                </a:lnTo>
                <a:lnTo>
                  <a:pt x="1772" y="21"/>
                </a:lnTo>
                <a:lnTo>
                  <a:pt x="1773" y="21"/>
                </a:lnTo>
                <a:lnTo>
                  <a:pt x="1773" y="22"/>
                </a:lnTo>
                <a:lnTo>
                  <a:pt x="1773" y="22"/>
                </a:lnTo>
                <a:lnTo>
                  <a:pt x="1774" y="23"/>
                </a:lnTo>
                <a:lnTo>
                  <a:pt x="1774" y="24"/>
                </a:lnTo>
                <a:lnTo>
                  <a:pt x="1775" y="24"/>
                </a:lnTo>
                <a:lnTo>
                  <a:pt x="1775" y="25"/>
                </a:lnTo>
                <a:lnTo>
                  <a:pt x="1775" y="25"/>
                </a:lnTo>
                <a:lnTo>
                  <a:pt x="1776" y="26"/>
                </a:lnTo>
                <a:lnTo>
                  <a:pt x="1776" y="27"/>
                </a:lnTo>
                <a:lnTo>
                  <a:pt x="1777" y="29"/>
                </a:lnTo>
                <a:lnTo>
                  <a:pt x="1777" y="29"/>
                </a:lnTo>
                <a:lnTo>
                  <a:pt x="1779" y="30"/>
                </a:lnTo>
                <a:lnTo>
                  <a:pt x="1779" y="31"/>
                </a:lnTo>
                <a:lnTo>
                  <a:pt x="1779" y="31"/>
                </a:lnTo>
                <a:lnTo>
                  <a:pt x="1780" y="31"/>
                </a:lnTo>
                <a:lnTo>
                  <a:pt x="1780" y="30"/>
                </a:lnTo>
                <a:lnTo>
                  <a:pt x="1781" y="29"/>
                </a:lnTo>
                <a:lnTo>
                  <a:pt x="1781" y="29"/>
                </a:lnTo>
                <a:lnTo>
                  <a:pt x="1781" y="25"/>
                </a:lnTo>
                <a:lnTo>
                  <a:pt x="1782" y="25"/>
                </a:lnTo>
                <a:lnTo>
                  <a:pt x="1782" y="24"/>
                </a:lnTo>
                <a:lnTo>
                  <a:pt x="1783" y="23"/>
                </a:lnTo>
                <a:lnTo>
                  <a:pt x="1783" y="22"/>
                </a:lnTo>
                <a:lnTo>
                  <a:pt x="1783" y="22"/>
                </a:lnTo>
                <a:lnTo>
                  <a:pt x="1784" y="22"/>
                </a:lnTo>
                <a:lnTo>
                  <a:pt x="1784" y="22"/>
                </a:lnTo>
                <a:lnTo>
                  <a:pt x="1785" y="21"/>
                </a:lnTo>
                <a:lnTo>
                  <a:pt x="1785" y="22"/>
                </a:lnTo>
                <a:lnTo>
                  <a:pt x="1785" y="23"/>
                </a:lnTo>
                <a:lnTo>
                  <a:pt x="1786" y="23"/>
                </a:lnTo>
                <a:lnTo>
                  <a:pt x="1786" y="22"/>
                </a:lnTo>
                <a:lnTo>
                  <a:pt x="1788" y="22"/>
                </a:lnTo>
                <a:lnTo>
                  <a:pt x="1788" y="23"/>
                </a:lnTo>
                <a:lnTo>
                  <a:pt x="1788" y="23"/>
                </a:lnTo>
                <a:lnTo>
                  <a:pt x="1789" y="24"/>
                </a:lnTo>
                <a:lnTo>
                  <a:pt x="1789" y="23"/>
                </a:lnTo>
                <a:lnTo>
                  <a:pt x="1790" y="24"/>
                </a:lnTo>
                <a:lnTo>
                  <a:pt x="1790" y="23"/>
                </a:lnTo>
                <a:lnTo>
                  <a:pt x="1790" y="23"/>
                </a:lnTo>
                <a:lnTo>
                  <a:pt x="1791" y="24"/>
                </a:lnTo>
                <a:lnTo>
                  <a:pt x="1791" y="24"/>
                </a:lnTo>
                <a:lnTo>
                  <a:pt x="1792" y="23"/>
                </a:lnTo>
                <a:lnTo>
                  <a:pt x="1792" y="23"/>
                </a:lnTo>
                <a:lnTo>
                  <a:pt x="1793" y="22"/>
                </a:lnTo>
                <a:lnTo>
                  <a:pt x="1793" y="22"/>
                </a:lnTo>
                <a:lnTo>
                  <a:pt x="1793" y="20"/>
                </a:lnTo>
                <a:lnTo>
                  <a:pt x="1794" y="20"/>
                </a:lnTo>
                <a:lnTo>
                  <a:pt x="1794" y="20"/>
                </a:lnTo>
                <a:lnTo>
                  <a:pt x="1795" y="21"/>
                </a:lnTo>
                <a:lnTo>
                  <a:pt x="1795" y="21"/>
                </a:lnTo>
                <a:lnTo>
                  <a:pt x="1795" y="21"/>
                </a:lnTo>
                <a:lnTo>
                  <a:pt x="1797" y="21"/>
                </a:lnTo>
                <a:lnTo>
                  <a:pt x="1797" y="21"/>
                </a:lnTo>
                <a:lnTo>
                  <a:pt x="1798" y="21"/>
                </a:lnTo>
                <a:lnTo>
                  <a:pt x="1798" y="21"/>
                </a:lnTo>
                <a:lnTo>
                  <a:pt x="1798" y="20"/>
                </a:lnTo>
                <a:lnTo>
                  <a:pt x="1799" y="22"/>
                </a:lnTo>
                <a:lnTo>
                  <a:pt x="1799" y="21"/>
                </a:lnTo>
                <a:lnTo>
                  <a:pt x="1800" y="23"/>
                </a:lnTo>
                <a:lnTo>
                  <a:pt x="1800" y="23"/>
                </a:lnTo>
                <a:lnTo>
                  <a:pt x="1800" y="23"/>
                </a:lnTo>
                <a:lnTo>
                  <a:pt x="1801" y="23"/>
                </a:lnTo>
                <a:lnTo>
                  <a:pt x="1801" y="22"/>
                </a:lnTo>
                <a:lnTo>
                  <a:pt x="1802" y="22"/>
                </a:lnTo>
                <a:lnTo>
                  <a:pt x="1802" y="21"/>
                </a:lnTo>
                <a:lnTo>
                  <a:pt x="1802" y="22"/>
                </a:lnTo>
                <a:lnTo>
                  <a:pt x="1803" y="23"/>
                </a:lnTo>
                <a:lnTo>
                  <a:pt x="1803" y="22"/>
                </a:lnTo>
                <a:lnTo>
                  <a:pt x="1804" y="22"/>
                </a:lnTo>
                <a:lnTo>
                  <a:pt x="1804" y="23"/>
                </a:lnTo>
                <a:lnTo>
                  <a:pt x="1806" y="23"/>
                </a:lnTo>
                <a:lnTo>
                  <a:pt x="1806" y="23"/>
                </a:lnTo>
                <a:lnTo>
                  <a:pt x="1806" y="23"/>
                </a:lnTo>
                <a:lnTo>
                  <a:pt x="1807" y="22"/>
                </a:lnTo>
                <a:lnTo>
                  <a:pt x="1807" y="22"/>
                </a:lnTo>
                <a:lnTo>
                  <a:pt x="1808" y="22"/>
                </a:lnTo>
                <a:lnTo>
                  <a:pt x="1808" y="22"/>
                </a:lnTo>
                <a:lnTo>
                  <a:pt x="1808" y="23"/>
                </a:lnTo>
                <a:lnTo>
                  <a:pt x="1809" y="23"/>
                </a:lnTo>
                <a:lnTo>
                  <a:pt x="1809" y="22"/>
                </a:lnTo>
                <a:lnTo>
                  <a:pt x="1810" y="22"/>
                </a:lnTo>
                <a:lnTo>
                  <a:pt x="1810" y="21"/>
                </a:lnTo>
                <a:lnTo>
                  <a:pt x="1810" y="22"/>
                </a:lnTo>
                <a:lnTo>
                  <a:pt x="1811" y="22"/>
                </a:lnTo>
                <a:lnTo>
                  <a:pt x="1811" y="21"/>
                </a:lnTo>
                <a:lnTo>
                  <a:pt x="1812" y="22"/>
                </a:lnTo>
                <a:lnTo>
                  <a:pt x="1812" y="21"/>
                </a:lnTo>
                <a:lnTo>
                  <a:pt x="1812" y="21"/>
                </a:lnTo>
                <a:lnTo>
                  <a:pt x="1813" y="20"/>
                </a:lnTo>
                <a:lnTo>
                  <a:pt x="1813" y="20"/>
                </a:lnTo>
                <a:lnTo>
                  <a:pt x="1815" y="20"/>
                </a:lnTo>
                <a:lnTo>
                  <a:pt x="1815" y="20"/>
                </a:lnTo>
                <a:lnTo>
                  <a:pt x="1815" y="20"/>
                </a:lnTo>
                <a:lnTo>
                  <a:pt x="1816" y="20"/>
                </a:lnTo>
                <a:lnTo>
                  <a:pt x="1816" y="20"/>
                </a:lnTo>
                <a:lnTo>
                  <a:pt x="1817" y="21"/>
                </a:lnTo>
                <a:lnTo>
                  <a:pt x="1817" y="22"/>
                </a:lnTo>
                <a:lnTo>
                  <a:pt x="1817" y="21"/>
                </a:lnTo>
                <a:lnTo>
                  <a:pt x="1818" y="21"/>
                </a:lnTo>
                <a:lnTo>
                  <a:pt x="1818" y="21"/>
                </a:lnTo>
                <a:lnTo>
                  <a:pt x="1819" y="21"/>
                </a:lnTo>
                <a:lnTo>
                  <a:pt x="1819" y="21"/>
                </a:lnTo>
                <a:lnTo>
                  <a:pt x="1820" y="20"/>
                </a:lnTo>
                <a:lnTo>
                  <a:pt x="1820" y="18"/>
                </a:lnTo>
                <a:lnTo>
                  <a:pt x="1820" y="18"/>
                </a:lnTo>
                <a:lnTo>
                  <a:pt x="1821" y="17"/>
                </a:lnTo>
                <a:lnTo>
                  <a:pt x="1821" y="17"/>
                </a:lnTo>
                <a:lnTo>
                  <a:pt x="1822" y="18"/>
                </a:lnTo>
                <a:lnTo>
                  <a:pt x="1822" y="18"/>
                </a:lnTo>
                <a:lnTo>
                  <a:pt x="1822" y="17"/>
                </a:lnTo>
                <a:lnTo>
                  <a:pt x="1824" y="17"/>
                </a:lnTo>
                <a:lnTo>
                  <a:pt x="1824" y="17"/>
                </a:lnTo>
                <a:lnTo>
                  <a:pt x="1825" y="16"/>
                </a:lnTo>
                <a:lnTo>
                  <a:pt x="1825" y="15"/>
                </a:lnTo>
                <a:lnTo>
                  <a:pt x="1825" y="16"/>
                </a:lnTo>
                <a:lnTo>
                  <a:pt x="1826" y="15"/>
                </a:lnTo>
                <a:lnTo>
                  <a:pt x="1826" y="16"/>
                </a:lnTo>
                <a:lnTo>
                  <a:pt x="1827" y="17"/>
                </a:lnTo>
                <a:lnTo>
                  <a:pt x="1827" y="17"/>
                </a:lnTo>
                <a:lnTo>
                  <a:pt x="1827" y="18"/>
                </a:lnTo>
                <a:lnTo>
                  <a:pt x="1828" y="17"/>
                </a:lnTo>
                <a:lnTo>
                  <a:pt x="1828" y="18"/>
                </a:lnTo>
                <a:lnTo>
                  <a:pt x="1829" y="18"/>
                </a:lnTo>
                <a:lnTo>
                  <a:pt x="1829" y="18"/>
                </a:lnTo>
                <a:lnTo>
                  <a:pt x="1829" y="18"/>
                </a:lnTo>
                <a:lnTo>
                  <a:pt x="1830" y="18"/>
                </a:lnTo>
                <a:lnTo>
                  <a:pt x="1830" y="17"/>
                </a:lnTo>
                <a:lnTo>
                  <a:pt x="1831" y="16"/>
                </a:lnTo>
                <a:lnTo>
                  <a:pt x="1831" y="16"/>
                </a:lnTo>
                <a:lnTo>
                  <a:pt x="1831" y="17"/>
                </a:lnTo>
                <a:lnTo>
                  <a:pt x="1833" y="16"/>
                </a:lnTo>
                <a:lnTo>
                  <a:pt x="1833" y="16"/>
                </a:lnTo>
                <a:lnTo>
                  <a:pt x="1834" y="16"/>
                </a:lnTo>
                <a:lnTo>
                  <a:pt x="1834" y="16"/>
                </a:lnTo>
                <a:lnTo>
                  <a:pt x="1835" y="16"/>
                </a:lnTo>
                <a:lnTo>
                  <a:pt x="1835" y="17"/>
                </a:lnTo>
                <a:lnTo>
                  <a:pt x="1835" y="17"/>
                </a:lnTo>
                <a:lnTo>
                  <a:pt x="1836" y="16"/>
                </a:lnTo>
                <a:lnTo>
                  <a:pt x="1836" y="16"/>
                </a:lnTo>
                <a:lnTo>
                  <a:pt x="1837" y="15"/>
                </a:lnTo>
                <a:lnTo>
                  <a:pt x="1837" y="15"/>
                </a:lnTo>
                <a:lnTo>
                  <a:pt x="1837" y="14"/>
                </a:lnTo>
                <a:lnTo>
                  <a:pt x="1838" y="15"/>
                </a:lnTo>
                <a:lnTo>
                  <a:pt x="1838" y="15"/>
                </a:lnTo>
                <a:lnTo>
                  <a:pt x="1839" y="14"/>
                </a:lnTo>
                <a:lnTo>
                  <a:pt x="1839" y="15"/>
                </a:lnTo>
                <a:lnTo>
                  <a:pt x="1839" y="15"/>
                </a:lnTo>
                <a:lnTo>
                  <a:pt x="1840" y="16"/>
                </a:lnTo>
                <a:lnTo>
                  <a:pt x="1840" y="15"/>
                </a:lnTo>
                <a:lnTo>
                  <a:pt x="1842" y="16"/>
                </a:lnTo>
                <a:lnTo>
                  <a:pt x="1842" y="15"/>
                </a:lnTo>
                <a:lnTo>
                  <a:pt x="1842" y="14"/>
                </a:lnTo>
                <a:lnTo>
                  <a:pt x="1843" y="15"/>
                </a:lnTo>
                <a:lnTo>
                  <a:pt x="1843" y="14"/>
                </a:lnTo>
                <a:lnTo>
                  <a:pt x="1844" y="14"/>
                </a:lnTo>
                <a:lnTo>
                  <a:pt x="1844" y="14"/>
                </a:lnTo>
                <a:lnTo>
                  <a:pt x="1844" y="14"/>
                </a:lnTo>
                <a:lnTo>
                  <a:pt x="1845" y="14"/>
                </a:lnTo>
                <a:lnTo>
                  <a:pt x="1845" y="15"/>
                </a:lnTo>
                <a:lnTo>
                  <a:pt x="1846" y="15"/>
                </a:lnTo>
                <a:lnTo>
                  <a:pt x="1846" y="16"/>
                </a:lnTo>
                <a:lnTo>
                  <a:pt x="1846" y="16"/>
                </a:lnTo>
                <a:lnTo>
                  <a:pt x="1847" y="18"/>
                </a:lnTo>
                <a:lnTo>
                  <a:pt x="1847" y="18"/>
                </a:lnTo>
                <a:lnTo>
                  <a:pt x="1848" y="20"/>
                </a:lnTo>
                <a:lnTo>
                  <a:pt x="1848" y="21"/>
                </a:lnTo>
                <a:lnTo>
                  <a:pt x="1849" y="21"/>
                </a:lnTo>
                <a:lnTo>
                  <a:pt x="1849" y="20"/>
                </a:lnTo>
                <a:lnTo>
                  <a:pt x="1849" y="20"/>
                </a:lnTo>
                <a:lnTo>
                  <a:pt x="1851" y="20"/>
                </a:lnTo>
                <a:lnTo>
                  <a:pt x="1851" y="21"/>
                </a:lnTo>
                <a:lnTo>
                  <a:pt x="1852" y="20"/>
                </a:lnTo>
                <a:lnTo>
                  <a:pt x="1852" y="21"/>
                </a:lnTo>
                <a:lnTo>
                  <a:pt x="1852" y="21"/>
                </a:lnTo>
                <a:lnTo>
                  <a:pt x="1853" y="20"/>
                </a:lnTo>
                <a:lnTo>
                  <a:pt x="1853" y="21"/>
                </a:lnTo>
                <a:lnTo>
                  <a:pt x="1854" y="22"/>
                </a:lnTo>
                <a:lnTo>
                  <a:pt x="1854" y="22"/>
                </a:lnTo>
                <a:lnTo>
                  <a:pt x="1854" y="21"/>
                </a:lnTo>
                <a:lnTo>
                  <a:pt x="1855" y="21"/>
                </a:lnTo>
                <a:lnTo>
                  <a:pt x="1855" y="21"/>
                </a:lnTo>
                <a:lnTo>
                  <a:pt x="1856" y="20"/>
                </a:lnTo>
                <a:lnTo>
                  <a:pt x="1856" y="21"/>
                </a:lnTo>
                <a:lnTo>
                  <a:pt x="1856" y="20"/>
                </a:lnTo>
                <a:lnTo>
                  <a:pt x="1857" y="20"/>
                </a:lnTo>
                <a:lnTo>
                  <a:pt x="1857" y="20"/>
                </a:lnTo>
                <a:lnTo>
                  <a:pt x="1858" y="20"/>
                </a:lnTo>
                <a:lnTo>
                  <a:pt x="1858" y="18"/>
                </a:lnTo>
                <a:lnTo>
                  <a:pt x="1858" y="20"/>
                </a:lnTo>
                <a:lnTo>
                  <a:pt x="1860" y="20"/>
                </a:lnTo>
                <a:lnTo>
                  <a:pt x="1860" y="21"/>
                </a:lnTo>
                <a:lnTo>
                  <a:pt x="1861" y="21"/>
                </a:lnTo>
                <a:lnTo>
                  <a:pt x="1861" y="23"/>
                </a:lnTo>
                <a:lnTo>
                  <a:pt x="1861" y="23"/>
                </a:lnTo>
                <a:lnTo>
                  <a:pt x="1862" y="22"/>
                </a:lnTo>
                <a:lnTo>
                  <a:pt x="1862" y="22"/>
                </a:lnTo>
                <a:lnTo>
                  <a:pt x="1863" y="22"/>
                </a:lnTo>
                <a:lnTo>
                  <a:pt x="1863" y="22"/>
                </a:lnTo>
                <a:lnTo>
                  <a:pt x="1864" y="22"/>
                </a:lnTo>
                <a:lnTo>
                  <a:pt x="1864" y="23"/>
                </a:lnTo>
                <a:lnTo>
                  <a:pt x="1864" y="23"/>
                </a:lnTo>
                <a:lnTo>
                  <a:pt x="1865" y="24"/>
                </a:lnTo>
                <a:lnTo>
                  <a:pt x="1865" y="25"/>
                </a:lnTo>
                <a:lnTo>
                  <a:pt x="1866" y="24"/>
                </a:lnTo>
                <a:lnTo>
                  <a:pt x="1866" y="24"/>
                </a:lnTo>
                <a:lnTo>
                  <a:pt x="1866" y="25"/>
                </a:lnTo>
                <a:lnTo>
                  <a:pt x="1867" y="24"/>
                </a:lnTo>
                <a:lnTo>
                  <a:pt x="1867" y="24"/>
                </a:lnTo>
                <a:lnTo>
                  <a:pt x="1869" y="24"/>
                </a:lnTo>
                <a:lnTo>
                  <a:pt x="1869" y="23"/>
                </a:lnTo>
                <a:lnTo>
                  <a:pt x="1869" y="24"/>
                </a:lnTo>
                <a:lnTo>
                  <a:pt x="1870" y="24"/>
                </a:lnTo>
                <a:lnTo>
                  <a:pt x="1870" y="24"/>
                </a:lnTo>
                <a:lnTo>
                  <a:pt x="1871" y="24"/>
                </a:lnTo>
                <a:lnTo>
                  <a:pt x="1871" y="24"/>
                </a:lnTo>
                <a:lnTo>
                  <a:pt x="1871" y="24"/>
                </a:lnTo>
                <a:lnTo>
                  <a:pt x="1872" y="23"/>
                </a:lnTo>
                <a:lnTo>
                  <a:pt x="1872" y="22"/>
                </a:lnTo>
                <a:lnTo>
                  <a:pt x="1873" y="22"/>
                </a:lnTo>
                <a:lnTo>
                  <a:pt x="1873" y="22"/>
                </a:lnTo>
                <a:lnTo>
                  <a:pt x="1873" y="21"/>
                </a:lnTo>
                <a:lnTo>
                  <a:pt x="1874" y="21"/>
                </a:lnTo>
                <a:lnTo>
                  <a:pt x="1874" y="20"/>
                </a:lnTo>
                <a:lnTo>
                  <a:pt x="1875" y="20"/>
                </a:lnTo>
                <a:lnTo>
                  <a:pt x="1875" y="21"/>
                </a:lnTo>
                <a:lnTo>
                  <a:pt x="1876" y="22"/>
                </a:lnTo>
                <a:lnTo>
                  <a:pt x="1876" y="23"/>
                </a:lnTo>
                <a:lnTo>
                  <a:pt x="1876" y="22"/>
                </a:lnTo>
                <a:lnTo>
                  <a:pt x="1878" y="23"/>
                </a:lnTo>
                <a:lnTo>
                  <a:pt x="1878" y="22"/>
                </a:lnTo>
                <a:lnTo>
                  <a:pt x="1879" y="23"/>
                </a:lnTo>
                <a:lnTo>
                  <a:pt x="1879" y="22"/>
                </a:lnTo>
                <a:lnTo>
                  <a:pt x="1879" y="23"/>
                </a:lnTo>
                <a:lnTo>
                  <a:pt x="1880" y="23"/>
                </a:lnTo>
                <a:lnTo>
                  <a:pt x="1880" y="23"/>
                </a:lnTo>
                <a:lnTo>
                  <a:pt x="1881" y="24"/>
                </a:lnTo>
                <a:lnTo>
                  <a:pt x="1881" y="24"/>
                </a:lnTo>
                <a:lnTo>
                  <a:pt x="1881" y="23"/>
                </a:lnTo>
                <a:lnTo>
                  <a:pt x="1882" y="22"/>
                </a:lnTo>
                <a:lnTo>
                  <a:pt x="1882" y="22"/>
                </a:lnTo>
                <a:lnTo>
                  <a:pt x="1883" y="21"/>
                </a:lnTo>
                <a:lnTo>
                  <a:pt x="1883" y="21"/>
                </a:lnTo>
                <a:lnTo>
                  <a:pt x="1883" y="22"/>
                </a:lnTo>
                <a:lnTo>
                  <a:pt x="1884" y="22"/>
                </a:lnTo>
                <a:lnTo>
                  <a:pt x="1884" y="22"/>
                </a:lnTo>
                <a:lnTo>
                  <a:pt x="1885" y="23"/>
                </a:lnTo>
                <a:lnTo>
                  <a:pt x="1885" y="23"/>
                </a:lnTo>
                <a:lnTo>
                  <a:pt x="1885" y="24"/>
                </a:lnTo>
                <a:lnTo>
                  <a:pt x="1887" y="25"/>
                </a:lnTo>
                <a:lnTo>
                  <a:pt x="1887" y="24"/>
                </a:lnTo>
                <a:lnTo>
                  <a:pt x="1888" y="24"/>
                </a:lnTo>
                <a:lnTo>
                  <a:pt x="1888" y="25"/>
                </a:lnTo>
                <a:lnTo>
                  <a:pt x="1888" y="24"/>
                </a:lnTo>
                <a:lnTo>
                  <a:pt x="1889" y="24"/>
                </a:lnTo>
                <a:lnTo>
                  <a:pt x="1889" y="24"/>
                </a:lnTo>
                <a:lnTo>
                  <a:pt x="1890" y="25"/>
                </a:lnTo>
                <a:lnTo>
                  <a:pt x="1890" y="25"/>
                </a:lnTo>
                <a:lnTo>
                  <a:pt x="1891" y="23"/>
                </a:lnTo>
                <a:lnTo>
                  <a:pt x="1891" y="22"/>
                </a:lnTo>
                <a:lnTo>
                  <a:pt x="1891" y="23"/>
                </a:lnTo>
                <a:lnTo>
                  <a:pt x="1892" y="23"/>
                </a:lnTo>
                <a:lnTo>
                  <a:pt x="1892" y="22"/>
                </a:lnTo>
                <a:lnTo>
                  <a:pt x="1893" y="21"/>
                </a:lnTo>
                <a:lnTo>
                  <a:pt x="1893" y="22"/>
                </a:lnTo>
                <a:lnTo>
                  <a:pt x="1893" y="22"/>
                </a:lnTo>
                <a:lnTo>
                  <a:pt x="1894" y="23"/>
                </a:lnTo>
                <a:lnTo>
                  <a:pt x="1894" y="23"/>
                </a:lnTo>
                <a:lnTo>
                  <a:pt x="1896" y="22"/>
                </a:lnTo>
                <a:lnTo>
                  <a:pt x="1896" y="22"/>
                </a:lnTo>
                <a:lnTo>
                  <a:pt x="1896" y="22"/>
                </a:lnTo>
                <a:lnTo>
                  <a:pt x="1897" y="21"/>
                </a:lnTo>
                <a:lnTo>
                  <a:pt x="1897" y="22"/>
                </a:lnTo>
                <a:lnTo>
                  <a:pt x="1898" y="22"/>
                </a:lnTo>
                <a:lnTo>
                  <a:pt x="1898" y="23"/>
                </a:lnTo>
                <a:lnTo>
                  <a:pt x="1898" y="23"/>
                </a:lnTo>
                <a:lnTo>
                  <a:pt x="1899" y="24"/>
                </a:lnTo>
                <a:lnTo>
                  <a:pt x="1899" y="23"/>
                </a:lnTo>
                <a:lnTo>
                  <a:pt x="1900" y="23"/>
                </a:lnTo>
                <a:lnTo>
                  <a:pt x="1900" y="21"/>
                </a:lnTo>
                <a:lnTo>
                  <a:pt x="1900" y="20"/>
                </a:lnTo>
                <a:lnTo>
                  <a:pt x="1901" y="20"/>
                </a:lnTo>
                <a:lnTo>
                  <a:pt x="1901" y="20"/>
                </a:lnTo>
                <a:lnTo>
                  <a:pt x="1902" y="20"/>
                </a:lnTo>
                <a:lnTo>
                  <a:pt x="1902" y="20"/>
                </a:lnTo>
                <a:lnTo>
                  <a:pt x="1902" y="20"/>
                </a:lnTo>
                <a:lnTo>
                  <a:pt x="1903" y="18"/>
                </a:lnTo>
                <a:lnTo>
                  <a:pt x="1903" y="16"/>
                </a:lnTo>
                <a:lnTo>
                  <a:pt x="1905" y="17"/>
                </a:lnTo>
                <a:lnTo>
                  <a:pt x="1905" y="17"/>
                </a:lnTo>
                <a:lnTo>
                  <a:pt x="1906" y="17"/>
                </a:lnTo>
                <a:lnTo>
                  <a:pt x="1906" y="17"/>
                </a:lnTo>
                <a:lnTo>
                  <a:pt x="1906" y="18"/>
                </a:lnTo>
                <a:lnTo>
                  <a:pt x="1907" y="20"/>
                </a:lnTo>
                <a:lnTo>
                  <a:pt x="1907" y="20"/>
                </a:lnTo>
                <a:lnTo>
                  <a:pt x="1908" y="20"/>
                </a:lnTo>
                <a:lnTo>
                  <a:pt x="1908" y="21"/>
                </a:lnTo>
                <a:lnTo>
                  <a:pt x="1908" y="22"/>
                </a:lnTo>
                <a:lnTo>
                  <a:pt x="1909" y="22"/>
                </a:lnTo>
                <a:lnTo>
                  <a:pt x="1909" y="23"/>
                </a:lnTo>
                <a:lnTo>
                  <a:pt x="1910" y="24"/>
                </a:lnTo>
                <a:lnTo>
                  <a:pt x="1910" y="24"/>
                </a:lnTo>
                <a:lnTo>
                  <a:pt x="1910" y="25"/>
                </a:lnTo>
                <a:lnTo>
                  <a:pt x="1911" y="24"/>
                </a:lnTo>
                <a:lnTo>
                  <a:pt x="1911" y="24"/>
                </a:lnTo>
                <a:lnTo>
                  <a:pt x="1912" y="24"/>
                </a:lnTo>
                <a:lnTo>
                  <a:pt x="1912" y="24"/>
                </a:lnTo>
                <a:lnTo>
                  <a:pt x="1912" y="24"/>
                </a:lnTo>
                <a:lnTo>
                  <a:pt x="1914" y="24"/>
                </a:lnTo>
                <a:lnTo>
                  <a:pt x="1914" y="22"/>
                </a:lnTo>
                <a:lnTo>
                  <a:pt x="1915" y="22"/>
                </a:lnTo>
                <a:lnTo>
                  <a:pt x="1915" y="22"/>
                </a:lnTo>
                <a:lnTo>
                  <a:pt x="1915" y="21"/>
                </a:lnTo>
                <a:lnTo>
                  <a:pt x="1916" y="21"/>
                </a:lnTo>
                <a:lnTo>
                  <a:pt x="1916" y="20"/>
                </a:lnTo>
                <a:lnTo>
                  <a:pt x="1917" y="21"/>
                </a:lnTo>
                <a:lnTo>
                  <a:pt x="1917" y="22"/>
                </a:lnTo>
                <a:lnTo>
                  <a:pt x="1917" y="22"/>
                </a:lnTo>
                <a:lnTo>
                  <a:pt x="1918" y="24"/>
                </a:lnTo>
                <a:lnTo>
                  <a:pt x="1918" y="25"/>
                </a:lnTo>
                <a:lnTo>
                  <a:pt x="1919" y="25"/>
                </a:lnTo>
                <a:lnTo>
                  <a:pt x="1919" y="25"/>
                </a:lnTo>
                <a:lnTo>
                  <a:pt x="1920" y="27"/>
                </a:lnTo>
                <a:lnTo>
                  <a:pt x="1920" y="26"/>
                </a:lnTo>
                <a:lnTo>
                  <a:pt x="1920" y="26"/>
                </a:lnTo>
                <a:lnTo>
                  <a:pt x="1921" y="25"/>
                </a:lnTo>
                <a:lnTo>
                  <a:pt x="1921" y="25"/>
                </a:lnTo>
                <a:lnTo>
                  <a:pt x="1923" y="25"/>
                </a:lnTo>
                <a:lnTo>
                  <a:pt x="1923" y="25"/>
                </a:lnTo>
                <a:lnTo>
                  <a:pt x="1923" y="25"/>
                </a:lnTo>
                <a:lnTo>
                  <a:pt x="1924" y="25"/>
                </a:lnTo>
                <a:lnTo>
                  <a:pt x="1924" y="25"/>
                </a:lnTo>
                <a:lnTo>
                  <a:pt x="1925" y="24"/>
                </a:lnTo>
                <a:lnTo>
                  <a:pt x="1925" y="24"/>
                </a:lnTo>
                <a:lnTo>
                  <a:pt x="1925" y="23"/>
                </a:lnTo>
                <a:lnTo>
                  <a:pt x="1926" y="24"/>
                </a:lnTo>
                <a:lnTo>
                  <a:pt x="1926" y="24"/>
                </a:lnTo>
                <a:lnTo>
                  <a:pt x="1927" y="25"/>
                </a:lnTo>
                <a:lnTo>
                  <a:pt x="1927" y="24"/>
                </a:lnTo>
                <a:lnTo>
                  <a:pt x="1927" y="24"/>
                </a:lnTo>
                <a:lnTo>
                  <a:pt x="1928" y="24"/>
                </a:lnTo>
                <a:lnTo>
                  <a:pt x="1928" y="23"/>
                </a:lnTo>
                <a:lnTo>
                  <a:pt x="1929" y="24"/>
                </a:lnTo>
                <a:lnTo>
                  <a:pt x="1929" y="24"/>
                </a:lnTo>
                <a:lnTo>
                  <a:pt x="1929" y="24"/>
                </a:lnTo>
                <a:lnTo>
                  <a:pt x="1930" y="24"/>
                </a:lnTo>
                <a:lnTo>
                  <a:pt x="1930" y="25"/>
                </a:lnTo>
                <a:lnTo>
                  <a:pt x="1932" y="25"/>
                </a:lnTo>
                <a:lnTo>
                  <a:pt x="1932" y="25"/>
                </a:lnTo>
                <a:lnTo>
                  <a:pt x="1933" y="27"/>
                </a:lnTo>
                <a:lnTo>
                  <a:pt x="1933" y="26"/>
                </a:lnTo>
                <a:lnTo>
                  <a:pt x="1933" y="27"/>
                </a:lnTo>
                <a:lnTo>
                  <a:pt x="1934" y="27"/>
                </a:lnTo>
                <a:lnTo>
                  <a:pt x="1934" y="27"/>
                </a:lnTo>
                <a:lnTo>
                  <a:pt x="1935" y="27"/>
                </a:lnTo>
                <a:lnTo>
                  <a:pt x="1935" y="26"/>
                </a:lnTo>
                <a:lnTo>
                  <a:pt x="1935" y="25"/>
                </a:lnTo>
                <a:lnTo>
                  <a:pt x="1936" y="26"/>
                </a:lnTo>
                <a:lnTo>
                  <a:pt x="1936" y="26"/>
                </a:lnTo>
                <a:lnTo>
                  <a:pt x="1937" y="26"/>
                </a:lnTo>
                <a:lnTo>
                  <a:pt x="1937" y="26"/>
                </a:lnTo>
                <a:lnTo>
                  <a:pt x="1937" y="26"/>
                </a:lnTo>
                <a:lnTo>
                  <a:pt x="1938" y="26"/>
                </a:lnTo>
                <a:lnTo>
                  <a:pt x="1938" y="27"/>
                </a:lnTo>
                <a:lnTo>
                  <a:pt x="1939" y="29"/>
                </a:lnTo>
                <a:lnTo>
                  <a:pt x="1939" y="27"/>
                </a:lnTo>
                <a:lnTo>
                  <a:pt x="1939" y="27"/>
                </a:lnTo>
                <a:lnTo>
                  <a:pt x="1941" y="24"/>
                </a:lnTo>
                <a:lnTo>
                  <a:pt x="1941" y="25"/>
                </a:lnTo>
                <a:lnTo>
                  <a:pt x="1942" y="26"/>
                </a:lnTo>
                <a:lnTo>
                  <a:pt x="1942" y="26"/>
                </a:lnTo>
                <a:lnTo>
                  <a:pt x="1942" y="27"/>
                </a:lnTo>
                <a:lnTo>
                  <a:pt x="1943" y="29"/>
                </a:lnTo>
                <a:lnTo>
                  <a:pt x="1943" y="29"/>
                </a:lnTo>
                <a:lnTo>
                  <a:pt x="1944" y="30"/>
                </a:lnTo>
                <a:lnTo>
                  <a:pt x="1944" y="31"/>
                </a:lnTo>
                <a:lnTo>
                  <a:pt x="1944" y="32"/>
                </a:lnTo>
                <a:lnTo>
                  <a:pt x="1945" y="32"/>
                </a:lnTo>
                <a:lnTo>
                  <a:pt x="1945" y="32"/>
                </a:lnTo>
                <a:lnTo>
                  <a:pt x="1946" y="31"/>
                </a:lnTo>
                <a:lnTo>
                  <a:pt x="1946" y="31"/>
                </a:lnTo>
                <a:lnTo>
                  <a:pt x="1947" y="31"/>
                </a:lnTo>
                <a:lnTo>
                  <a:pt x="1947" y="31"/>
                </a:lnTo>
                <a:lnTo>
                  <a:pt x="1947" y="31"/>
                </a:lnTo>
                <a:lnTo>
                  <a:pt x="1948" y="30"/>
                </a:lnTo>
                <a:lnTo>
                  <a:pt x="1948" y="30"/>
                </a:lnTo>
                <a:lnTo>
                  <a:pt x="1949" y="29"/>
                </a:lnTo>
                <a:lnTo>
                  <a:pt x="1949" y="29"/>
                </a:lnTo>
                <a:lnTo>
                  <a:pt x="1949" y="30"/>
                </a:lnTo>
                <a:lnTo>
                  <a:pt x="1951" y="29"/>
                </a:lnTo>
                <a:lnTo>
                  <a:pt x="1951" y="29"/>
                </a:lnTo>
                <a:lnTo>
                  <a:pt x="1952" y="29"/>
                </a:lnTo>
                <a:lnTo>
                  <a:pt x="1952" y="29"/>
                </a:lnTo>
                <a:lnTo>
                  <a:pt x="1952" y="29"/>
                </a:lnTo>
                <a:lnTo>
                  <a:pt x="1953" y="29"/>
                </a:lnTo>
                <a:lnTo>
                  <a:pt x="1953" y="27"/>
                </a:lnTo>
                <a:lnTo>
                  <a:pt x="1954" y="26"/>
                </a:lnTo>
                <a:lnTo>
                  <a:pt x="1954" y="26"/>
                </a:lnTo>
                <a:lnTo>
                  <a:pt x="1954" y="26"/>
                </a:lnTo>
                <a:lnTo>
                  <a:pt x="1955" y="25"/>
                </a:lnTo>
                <a:lnTo>
                  <a:pt x="1955" y="25"/>
                </a:lnTo>
                <a:lnTo>
                  <a:pt x="1956" y="25"/>
                </a:lnTo>
                <a:lnTo>
                  <a:pt x="1956" y="25"/>
                </a:lnTo>
                <a:lnTo>
                  <a:pt x="1956" y="25"/>
                </a:lnTo>
                <a:lnTo>
                  <a:pt x="1957" y="26"/>
                </a:lnTo>
                <a:lnTo>
                  <a:pt x="1957" y="25"/>
                </a:lnTo>
                <a:lnTo>
                  <a:pt x="1958" y="27"/>
                </a:lnTo>
                <a:lnTo>
                  <a:pt x="1958" y="29"/>
                </a:lnTo>
                <a:lnTo>
                  <a:pt x="1958" y="27"/>
                </a:lnTo>
                <a:lnTo>
                  <a:pt x="1960" y="27"/>
                </a:lnTo>
                <a:lnTo>
                  <a:pt x="1960" y="30"/>
                </a:lnTo>
                <a:lnTo>
                  <a:pt x="1961" y="32"/>
                </a:lnTo>
                <a:lnTo>
                  <a:pt x="1961" y="33"/>
                </a:lnTo>
                <a:lnTo>
                  <a:pt x="1962" y="33"/>
                </a:lnTo>
                <a:lnTo>
                  <a:pt x="1962" y="34"/>
                </a:lnTo>
                <a:lnTo>
                  <a:pt x="1962" y="33"/>
                </a:lnTo>
                <a:lnTo>
                  <a:pt x="1963" y="33"/>
                </a:lnTo>
                <a:lnTo>
                  <a:pt x="1963" y="34"/>
                </a:lnTo>
                <a:lnTo>
                  <a:pt x="1964" y="32"/>
                </a:lnTo>
                <a:lnTo>
                  <a:pt x="1964" y="32"/>
                </a:lnTo>
                <a:lnTo>
                  <a:pt x="1964" y="30"/>
                </a:lnTo>
                <a:lnTo>
                  <a:pt x="1965" y="30"/>
                </a:lnTo>
                <a:lnTo>
                  <a:pt x="1965" y="29"/>
                </a:lnTo>
                <a:lnTo>
                  <a:pt x="1966" y="27"/>
                </a:lnTo>
                <a:lnTo>
                  <a:pt x="1966" y="27"/>
                </a:lnTo>
                <a:lnTo>
                  <a:pt x="1966" y="27"/>
                </a:lnTo>
                <a:lnTo>
                  <a:pt x="1967" y="29"/>
                </a:lnTo>
                <a:lnTo>
                  <a:pt x="1967" y="30"/>
                </a:lnTo>
                <a:lnTo>
                  <a:pt x="1969" y="32"/>
                </a:lnTo>
                <a:lnTo>
                  <a:pt x="1969" y="31"/>
                </a:lnTo>
                <a:lnTo>
                  <a:pt x="1969" y="31"/>
                </a:lnTo>
                <a:lnTo>
                  <a:pt x="1970" y="30"/>
                </a:lnTo>
                <a:lnTo>
                  <a:pt x="1970" y="30"/>
                </a:lnTo>
                <a:lnTo>
                  <a:pt x="1971" y="30"/>
                </a:lnTo>
                <a:lnTo>
                  <a:pt x="1971" y="29"/>
                </a:lnTo>
                <a:lnTo>
                  <a:pt x="1971" y="30"/>
                </a:lnTo>
                <a:lnTo>
                  <a:pt x="1972" y="27"/>
                </a:lnTo>
                <a:lnTo>
                  <a:pt x="1972" y="29"/>
                </a:lnTo>
                <a:lnTo>
                  <a:pt x="1973" y="29"/>
                </a:lnTo>
                <a:lnTo>
                  <a:pt x="1973" y="27"/>
                </a:lnTo>
                <a:lnTo>
                  <a:pt x="1973" y="29"/>
                </a:lnTo>
                <a:lnTo>
                  <a:pt x="1974" y="27"/>
                </a:lnTo>
                <a:lnTo>
                  <a:pt x="1974" y="27"/>
                </a:lnTo>
                <a:lnTo>
                  <a:pt x="1975" y="27"/>
                </a:lnTo>
                <a:lnTo>
                  <a:pt x="1975" y="29"/>
                </a:lnTo>
                <a:lnTo>
                  <a:pt x="1976" y="29"/>
                </a:lnTo>
                <a:lnTo>
                  <a:pt x="1976" y="29"/>
                </a:lnTo>
                <a:lnTo>
                  <a:pt x="1976" y="29"/>
                </a:lnTo>
                <a:lnTo>
                  <a:pt x="1978" y="27"/>
                </a:lnTo>
                <a:lnTo>
                  <a:pt x="1978" y="27"/>
                </a:lnTo>
                <a:lnTo>
                  <a:pt x="1979" y="29"/>
                </a:lnTo>
                <a:lnTo>
                  <a:pt x="1979" y="29"/>
                </a:lnTo>
                <a:lnTo>
                  <a:pt x="1979" y="30"/>
                </a:lnTo>
                <a:lnTo>
                  <a:pt x="1980" y="31"/>
                </a:lnTo>
                <a:lnTo>
                  <a:pt x="1980" y="31"/>
                </a:lnTo>
                <a:lnTo>
                  <a:pt x="1981" y="31"/>
                </a:lnTo>
                <a:lnTo>
                  <a:pt x="1981" y="31"/>
                </a:lnTo>
                <a:lnTo>
                  <a:pt x="1981" y="31"/>
                </a:lnTo>
                <a:lnTo>
                  <a:pt x="1982" y="30"/>
                </a:lnTo>
                <a:lnTo>
                  <a:pt x="1982" y="32"/>
                </a:lnTo>
                <a:lnTo>
                  <a:pt x="1983" y="32"/>
                </a:lnTo>
                <a:lnTo>
                  <a:pt x="1983" y="31"/>
                </a:lnTo>
                <a:lnTo>
                  <a:pt x="1983" y="29"/>
                </a:lnTo>
                <a:lnTo>
                  <a:pt x="1984" y="26"/>
                </a:lnTo>
                <a:lnTo>
                  <a:pt x="1984" y="25"/>
                </a:lnTo>
                <a:lnTo>
                  <a:pt x="1985" y="24"/>
                </a:lnTo>
                <a:lnTo>
                  <a:pt x="1985" y="24"/>
                </a:lnTo>
                <a:lnTo>
                  <a:pt x="1985" y="24"/>
                </a:lnTo>
                <a:lnTo>
                  <a:pt x="1987" y="25"/>
                </a:lnTo>
                <a:lnTo>
                  <a:pt x="1987" y="25"/>
                </a:lnTo>
                <a:lnTo>
                  <a:pt x="1988" y="25"/>
                </a:lnTo>
                <a:lnTo>
                  <a:pt x="1988" y="25"/>
                </a:lnTo>
                <a:lnTo>
                  <a:pt x="1989" y="26"/>
                </a:lnTo>
                <a:lnTo>
                  <a:pt x="1989" y="25"/>
                </a:lnTo>
                <a:lnTo>
                  <a:pt x="1989" y="24"/>
                </a:lnTo>
                <a:lnTo>
                  <a:pt x="1990" y="25"/>
                </a:lnTo>
                <a:lnTo>
                  <a:pt x="1990" y="24"/>
                </a:lnTo>
                <a:lnTo>
                  <a:pt x="1991" y="24"/>
                </a:lnTo>
                <a:lnTo>
                  <a:pt x="1991" y="24"/>
                </a:lnTo>
                <a:lnTo>
                  <a:pt x="1991" y="23"/>
                </a:lnTo>
                <a:lnTo>
                  <a:pt x="1992" y="22"/>
                </a:lnTo>
                <a:lnTo>
                  <a:pt x="1992" y="22"/>
                </a:lnTo>
                <a:lnTo>
                  <a:pt x="1993" y="21"/>
                </a:lnTo>
                <a:lnTo>
                  <a:pt x="1993" y="21"/>
                </a:lnTo>
                <a:lnTo>
                  <a:pt x="1993" y="21"/>
                </a:lnTo>
                <a:lnTo>
                  <a:pt x="1994" y="23"/>
                </a:lnTo>
                <a:lnTo>
                  <a:pt x="1994" y="23"/>
                </a:lnTo>
                <a:lnTo>
                  <a:pt x="1996" y="23"/>
                </a:lnTo>
                <a:lnTo>
                  <a:pt x="1996" y="24"/>
                </a:lnTo>
                <a:lnTo>
                  <a:pt x="1996" y="24"/>
                </a:lnTo>
                <a:lnTo>
                  <a:pt x="1997" y="24"/>
                </a:lnTo>
                <a:lnTo>
                  <a:pt x="1997" y="24"/>
                </a:lnTo>
                <a:lnTo>
                  <a:pt x="1998" y="23"/>
                </a:lnTo>
                <a:lnTo>
                  <a:pt x="1998" y="24"/>
                </a:lnTo>
                <a:lnTo>
                  <a:pt x="1998" y="23"/>
                </a:lnTo>
                <a:lnTo>
                  <a:pt x="1999" y="24"/>
                </a:lnTo>
                <a:lnTo>
                  <a:pt x="1999" y="22"/>
                </a:lnTo>
                <a:lnTo>
                  <a:pt x="2000" y="23"/>
                </a:lnTo>
                <a:lnTo>
                  <a:pt x="2000" y="22"/>
                </a:lnTo>
                <a:lnTo>
                  <a:pt x="2000" y="21"/>
                </a:lnTo>
                <a:lnTo>
                  <a:pt x="2001" y="21"/>
                </a:lnTo>
                <a:lnTo>
                  <a:pt x="2001" y="21"/>
                </a:lnTo>
                <a:lnTo>
                  <a:pt x="2002" y="21"/>
                </a:lnTo>
                <a:lnTo>
                  <a:pt x="2002" y="21"/>
                </a:lnTo>
                <a:lnTo>
                  <a:pt x="2003" y="21"/>
                </a:lnTo>
                <a:lnTo>
                  <a:pt x="2003" y="22"/>
                </a:lnTo>
                <a:lnTo>
                  <a:pt x="2003" y="22"/>
                </a:lnTo>
                <a:lnTo>
                  <a:pt x="2005" y="22"/>
                </a:lnTo>
                <a:lnTo>
                  <a:pt x="2005" y="22"/>
                </a:lnTo>
                <a:lnTo>
                  <a:pt x="2006" y="22"/>
                </a:lnTo>
                <a:lnTo>
                  <a:pt x="2006" y="21"/>
                </a:lnTo>
                <a:lnTo>
                  <a:pt x="2006" y="21"/>
                </a:lnTo>
                <a:lnTo>
                  <a:pt x="2007" y="20"/>
                </a:lnTo>
                <a:lnTo>
                  <a:pt x="2007" y="20"/>
                </a:lnTo>
                <a:lnTo>
                  <a:pt x="2008" y="21"/>
                </a:lnTo>
                <a:lnTo>
                  <a:pt x="2008" y="23"/>
                </a:lnTo>
                <a:lnTo>
                  <a:pt x="2008" y="23"/>
                </a:lnTo>
                <a:lnTo>
                  <a:pt x="2009" y="23"/>
                </a:lnTo>
                <a:lnTo>
                  <a:pt x="2009" y="23"/>
                </a:lnTo>
                <a:lnTo>
                  <a:pt x="2010" y="23"/>
                </a:lnTo>
                <a:lnTo>
                  <a:pt x="2010" y="23"/>
                </a:lnTo>
                <a:lnTo>
                  <a:pt x="2010" y="24"/>
                </a:lnTo>
                <a:lnTo>
                  <a:pt x="2011" y="24"/>
                </a:lnTo>
                <a:lnTo>
                  <a:pt x="2011" y="24"/>
                </a:lnTo>
                <a:lnTo>
                  <a:pt x="2012" y="25"/>
                </a:lnTo>
                <a:lnTo>
                  <a:pt x="2012" y="25"/>
                </a:lnTo>
                <a:lnTo>
                  <a:pt x="2012" y="25"/>
                </a:lnTo>
                <a:lnTo>
                  <a:pt x="2014" y="24"/>
                </a:lnTo>
                <a:lnTo>
                  <a:pt x="2014" y="23"/>
                </a:lnTo>
                <a:lnTo>
                  <a:pt x="2015" y="22"/>
                </a:lnTo>
                <a:lnTo>
                  <a:pt x="2015" y="22"/>
                </a:lnTo>
                <a:lnTo>
                  <a:pt x="2015" y="21"/>
                </a:lnTo>
                <a:lnTo>
                  <a:pt x="2016" y="21"/>
                </a:lnTo>
                <a:lnTo>
                  <a:pt x="2016" y="20"/>
                </a:lnTo>
                <a:lnTo>
                  <a:pt x="2017" y="20"/>
                </a:lnTo>
                <a:lnTo>
                  <a:pt x="2017" y="21"/>
                </a:lnTo>
                <a:lnTo>
                  <a:pt x="2018" y="22"/>
                </a:lnTo>
                <a:lnTo>
                  <a:pt x="2018" y="22"/>
                </a:lnTo>
                <a:lnTo>
                  <a:pt x="2018" y="23"/>
                </a:lnTo>
                <a:lnTo>
                  <a:pt x="2019" y="23"/>
                </a:lnTo>
                <a:lnTo>
                  <a:pt x="2019" y="22"/>
                </a:lnTo>
                <a:lnTo>
                  <a:pt x="2020" y="22"/>
                </a:lnTo>
                <a:lnTo>
                  <a:pt x="2020" y="22"/>
                </a:lnTo>
                <a:lnTo>
                  <a:pt x="2020" y="23"/>
                </a:lnTo>
                <a:lnTo>
                  <a:pt x="2021" y="22"/>
                </a:lnTo>
                <a:lnTo>
                  <a:pt x="2021" y="22"/>
                </a:lnTo>
                <a:lnTo>
                  <a:pt x="2023" y="22"/>
                </a:lnTo>
                <a:lnTo>
                  <a:pt x="2023" y="22"/>
                </a:lnTo>
                <a:lnTo>
                  <a:pt x="2023" y="22"/>
                </a:lnTo>
                <a:lnTo>
                  <a:pt x="2024" y="23"/>
                </a:lnTo>
                <a:lnTo>
                  <a:pt x="2024" y="23"/>
                </a:lnTo>
                <a:lnTo>
                  <a:pt x="2025" y="23"/>
                </a:lnTo>
                <a:lnTo>
                  <a:pt x="2025" y="22"/>
                </a:lnTo>
                <a:lnTo>
                  <a:pt x="2025" y="22"/>
                </a:lnTo>
                <a:lnTo>
                  <a:pt x="2026" y="22"/>
                </a:lnTo>
                <a:lnTo>
                  <a:pt x="2026" y="21"/>
                </a:lnTo>
                <a:lnTo>
                  <a:pt x="2027" y="20"/>
                </a:lnTo>
                <a:lnTo>
                  <a:pt x="2027" y="21"/>
                </a:lnTo>
                <a:lnTo>
                  <a:pt x="2027" y="22"/>
                </a:lnTo>
                <a:lnTo>
                  <a:pt x="2028" y="22"/>
                </a:lnTo>
                <a:lnTo>
                  <a:pt x="2028" y="22"/>
                </a:lnTo>
                <a:lnTo>
                  <a:pt x="2029" y="22"/>
                </a:lnTo>
                <a:lnTo>
                  <a:pt x="2029" y="23"/>
                </a:lnTo>
                <a:lnTo>
                  <a:pt x="2029" y="25"/>
                </a:lnTo>
                <a:lnTo>
                  <a:pt x="2030" y="25"/>
                </a:lnTo>
                <a:lnTo>
                  <a:pt x="2030" y="25"/>
                </a:lnTo>
                <a:lnTo>
                  <a:pt x="2032" y="24"/>
                </a:lnTo>
                <a:lnTo>
                  <a:pt x="2032" y="23"/>
                </a:lnTo>
                <a:lnTo>
                  <a:pt x="2033" y="24"/>
                </a:lnTo>
                <a:lnTo>
                  <a:pt x="2033" y="24"/>
                </a:lnTo>
                <a:lnTo>
                  <a:pt x="2033" y="24"/>
                </a:lnTo>
                <a:lnTo>
                  <a:pt x="2034" y="22"/>
                </a:lnTo>
                <a:lnTo>
                  <a:pt x="2034" y="22"/>
                </a:lnTo>
                <a:lnTo>
                  <a:pt x="2035" y="24"/>
                </a:lnTo>
                <a:lnTo>
                  <a:pt x="2035" y="24"/>
                </a:lnTo>
                <a:lnTo>
                  <a:pt x="2035" y="25"/>
                </a:lnTo>
                <a:lnTo>
                  <a:pt x="2036" y="25"/>
                </a:lnTo>
                <a:lnTo>
                  <a:pt x="2036" y="25"/>
                </a:lnTo>
                <a:lnTo>
                  <a:pt x="2037" y="26"/>
                </a:lnTo>
                <a:lnTo>
                  <a:pt x="2037" y="25"/>
                </a:lnTo>
                <a:lnTo>
                  <a:pt x="2037" y="25"/>
                </a:lnTo>
                <a:lnTo>
                  <a:pt x="2038" y="25"/>
                </a:lnTo>
                <a:lnTo>
                  <a:pt x="2038" y="25"/>
                </a:lnTo>
                <a:lnTo>
                  <a:pt x="2039" y="24"/>
                </a:lnTo>
                <a:lnTo>
                  <a:pt x="2039" y="25"/>
                </a:lnTo>
                <a:lnTo>
                  <a:pt x="2039" y="25"/>
                </a:lnTo>
                <a:lnTo>
                  <a:pt x="2041" y="25"/>
                </a:lnTo>
                <a:lnTo>
                  <a:pt x="2041" y="24"/>
                </a:lnTo>
                <a:lnTo>
                  <a:pt x="2042" y="24"/>
                </a:lnTo>
                <a:lnTo>
                  <a:pt x="2042" y="24"/>
                </a:lnTo>
                <a:lnTo>
                  <a:pt x="2042" y="24"/>
                </a:lnTo>
                <a:lnTo>
                  <a:pt x="2043" y="25"/>
                </a:lnTo>
                <a:lnTo>
                  <a:pt x="2043" y="26"/>
                </a:lnTo>
                <a:lnTo>
                  <a:pt x="2044" y="26"/>
                </a:lnTo>
                <a:lnTo>
                  <a:pt x="2044" y="26"/>
                </a:lnTo>
                <a:lnTo>
                  <a:pt x="2044" y="25"/>
                </a:lnTo>
                <a:lnTo>
                  <a:pt x="2045" y="24"/>
                </a:lnTo>
                <a:lnTo>
                  <a:pt x="2045" y="24"/>
                </a:lnTo>
                <a:lnTo>
                  <a:pt x="2046" y="24"/>
                </a:lnTo>
                <a:lnTo>
                  <a:pt x="2046" y="24"/>
                </a:lnTo>
                <a:lnTo>
                  <a:pt x="2047" y="24"/>
                </a:lnTo>
                <a:lnTo>
                  <a:pt x="2047" y="24"/>
                </a:lnTo>
                <a:lnTo>
                  <a:pt x="2047" y="25"/>
                </a:lnTo>
                <a:lnTo>
                  <a:pt x="2048" y="25"/>
                </a:lnTo>
                <a:lnTo>
                  <a:pt x="2048" y="26"/>
                </a:lnTo>
                <a:lnTo>
                  <a:pt x="2050" y="27"/>
                </a:lnTo>
                <a:lnTo>
                  <a:pt x="2050" y="29"/>
                </a:lnTo>
                <a:lnTo>
                  <a:pt x="2050" y="30"/>
                </a:lnTo>
                <a:lnTo>
                  <a:pt x="2051" y="29"/>
                </a:lnTo>
                <a:lnTo>
                  <a:pt x="2051" y="30"/>
                </a:lnTo>
                <a:lnTo>
                  <a:pt x="2052" y="30"/>
                </a:lnTo>
                <a:lnTo>
                  <a:pt x="2052" y="30"/>
                </a:lnTo>
                <a:lnTo>
                  <a:pt x="2052" y="30"/>
                </a:lnTo>
                <a:lnTo>
                  <a:pt x="2053" y="29"/>
                </a:lnTo>
                <a:lnTo>
                  <a:pt x="2053" y="30"/>
                </a:lnTo>
                <a:lnTo>
                  <a:pt x="2054" y="30"/>
                </a:lnTo>
                <a:lnTo>
                  <a:pt x="2054" y="30"/>
                </a:lnTo>
                <a:lnTo>
                  <a:pt x="2054" y="29"/>
                </a:lnTo>
                <a:lnTo>
                  <a:pt x="2055" y="29"/>
                </a:lnTo>
                <a:lnTo>
                  <a:pt x="2055" y="29"/>
                </a:lnTo>
                <a:lnTo>
                  <a:pt x="2056" y="27"/>
                </a:lnTo>
                <a:lnTo>
                  <a:pt x="2056" y="29"/>
                </a:lnTo>
                <a:lnTo>
                  <a:pt x="2056" y="27"/>
                </a:lnTo>
                <a:lnTo>
                  <a:pt x="2057" y="26"/>
                </a:lnTo>
                <a:lnTo>
                  <a:pt x="2057" y="24"/>
                </a:lnTo>
                <a:lnTo>
                  <a:pt x="2059" y="23"/>
                </a:lnTo>
                <a:lnTo>
                  <a:pt x="2059" y="23"/>
                </a:lnTo>
                <a:lnTo>
                  <a:pt x="2060" y="23"/>
                </a:lnTo>
                <a:lnTo>
                  <a:pt x="2060" y="23"/>
                </a:lnTo>
                <a:lnTo>
                  <a:pt x="2060" y="24"/>
                </a:lnTo>
                <a:lnTo>
                  <a:pt x="2061" y="24"/>
                </a:lnTo>
                <a:lnTo>
                  <a:pt x="2061" y="24"/>
                </a:lnTo>
                <a:lnTo>
                  <a:pt x="2062" y="25"/>
                </a:lnTo>
                <a:lnTo>
                  <a:pt x="2062" y="25"/>
                </a:lnTo>
                <a:lnTo>
                  <a:pt x="2062" y="26"/>
                </a:lnTo>
                <a:lnTo>
                  <a:pt x="2063" y="26"/>
                </a:lnTo>
                <a:lnTo>
                  <a:pt x="2063" y="26"/>
                </a:lnTo>
                <a:lnTo>
                  <a:pt x="2064" y="27"/>
                </a:lnTo>
                <a:lnTo>
                  <a:pt x="2064" y="26"/>
                </a:lnTo>
                <a:lnTo>
                  <a:pt x="2064" y="26"/>
                </a:lnTo>
                <a:lnTo>
                  <a:pt x="2065" y="26"/>
                </a:lnTo>
                <a:lnTo>
                  <a:pt x="2065" y="25"/>
                </a:lnTo>
                <a:lnTo>
                  <a:pt x="2066" y="24"/>
                </a:lnTo>
                <a:lnTo>
                  <a:pt x="2066" y="24"/>
                </a:lnTo>
                <a:lnTo>
                  <a:pt x="2066" y="24"/>
                </a:lnTo>
                <a:lnTo>
                  <a:pt x="2068" y="23"/>
                </a:lnTo>
                <a:lnTo>
                  <a:pt x="2068" y="23"/>
                </a:lnTo>
                <a:lnTo>
                  <a:pt x="2069" y="23"/>
                </a:lnTo>
                <a:lnTo>
                  <a:pt x="2069" y="24"/>
                </a:lnTo>
                <a:lnTo>
                  <a:pt x="2069" y="24"/>
                </a:lnTo>
                <a:lnTo>
                  <a:pt x="2070" y="25"/>
                </a:lnTo>
                <a:lnTo>
                  <a:pt x="2070" y="26"/>
                </a:lnTo>
                <a:lnTo>
                  <a:pt x="2071" y="26"/>
                </a:lnTo>
                <a:lnTo>
                  <a:pt x="2071" y="26"/>
                </a:lnTo>
                <a:lnTo>
                  <a:pt x="2071" y="26"/>
                </a:lnTo>
                <a:lnTo>
                  <a:pt x="2072" y="27"/>
                </a:lnTo>
                <a:lnTo>
                  <a:pt x="2072" y="27"/>
                </a:lnTo>
                <a:lnTo>
                  <a:pt x="2073" y="26"/>
                </a:lnTo>
                <a:lnTo>
                  <a:pt x="2073" y="25"/>
                </a:lnTo>
                <a:lnTo>
                  <a:pt x="2074" y="25"/>
                </a:lnTo>
                <a:lnTo>
                  <a:pt x="2074" y="25"/>
                </a:lnTo>
                <a:lnTo>
                  <a:pt x="2074" y="25"/>
                </a:lnTo>
                <a:lnTo>
                  <a:pt x="2075" y="25"/>
                </a:lnTo>
                <a:lnTo>
                  <a:pt x="2075" y="24"/>
                </a:lnTo>
                <a:lnTo>
                  <a:pt x="2077" y="24"/>
                </a:lnTo>
                <a:lnTo>
                  <a:pt x="2077" y="24"/>
                </a:lnTo>
                <a:lnTo>
                  <a:pt x="2077" y="24"/>
                </a:lnTo>
                <a:lnTo>
                  <a:pt x="2078" y="25"/>
                </a:lnTo>
                <a:lnTo>
                  <a:pt x="2078" y="26"/>
                </a:lnTo>
                <a:lnTo>
                  <a:pt x="2079" y="26"/>
                </a:lnTo>
                <a:lnTo>
                  <a:pt x="2079" y="27"/>
                </a:lnTo>
                <a:lnTo>
                  <a:pt x="2079" y="26"/>
                </a:lnTo>
                <a:lnTo>
                  <a:pt x="2080" y="26"/>
                </a:lnTo>
                <a:lnTo>
                  <a:pt x="2080" y="26"/>
                </a:lnTo>
                <a:lnTo>
                  <a:pt x="2081" y="27"/>
                </a:lnTo>
                <a:lnTo>
                  <a:pt x="2081" y="26"/>
                </a:lnTo>
                <a:lnTo>
                  <a:pt x="2081" y="26"/>
                </a:lnTo>
                <a:lnTo>
                  <a:pt x="2082" y="25"/>
                </a:lnTo>
                <a:lnTo>
                  <a:pt x="2082" y="25"/>
                </a:lnTo>
                <a:lnTo>
                  <a:pt x="2083" y="25"/>
                </a:lnTo>
                <a:lnTo>
                  <a:pt x="2083" y="25"/>
                </a:lnTo>
                <a:lnTo>
                  <a:pt x="2083" y="24"/>
                </a:lnTo>
                <a:lnTo>
                  <a:pt x="2084" y="23"/>
                </a:lnTo>
                <a:lnTo>
                  <a:pt x="2084" y="23"/>
                </a:lnTo>
                <a:lnTo>
                  <a:pt x="2086" y="23"/>
                </a:lnTo>
                <a:lnTo>
                  <a:pt x="2086" y="23"/>
                </a:lnTo>
                <a:lnTo>
                  <a:pt x="2086" y="22"/>
                </a:lnTo>
                <a:lnTo>
                  <a:pt x="2087" y="22"/>
                </a:lnTo>
                <a:lnTo>
                  <a:pt x="2087" y="21"/>
                </a:lnTo>
                <a:lnTo>
                  <a:pt x="2088" y="21"/>
                </a:lnTo>
                <a:lnTo>
                  <a:pt x="2088" y="21"/>
                </a:lnTo>
                <a:lnTo>
                  <a:pt x="2089" y="21"/>
                </a:lnTo>
                <a:lnTo>
                  <a:pt x="2089" y="21"/>
                </a:lnTo>
                <a:lnTo>
                  <a:pt x="2089" y="21"/>
                </a:lnTo>
                <a:lnTo>
                  <a:pt x="2090" y="20"/>
                </a:lnTo>
                <a:lnTo>
                  <a:pt x="2090" y="21"/>
                </a:lnTo>
                <a:lnTo>
                  <a:pt x="2091" y="21"/>
                </a:lnTo>
                <a:lnTo>
                  <a:pt x="2091" y="21"/>
                </a:lnTo>
                <a:lnTo>
                  <a:pt x="2091" y="20"/>
                </a:lnTo>
                <a:lnTo>
                  <a:pt x="2092" y="21"/>
                </a:lnTo>
                <a:lnTo>
                  <a:pt x="2092" y="20"/>
                </a:lnTo>
                <a:lnTo>
                  <a:pt x="2093" y="18"/>
                </a:lnTo>
                <a:lnTo>
                  <a:pt x="2093" y="16"/>
                </a:lnTo>
                <a:lnTo>
                  <a:pt x="2093" y="16"/>
                </a:lnTo>
                <a:lnTo>
                  <a:pt x="2095" y="16"/>
                </a:lnTo>
                <a:lnTo>
                  <a:pt x="2095" y="16"/>
                </a:lnTo>
                <a:lnTo>
                  <a:pt x="2096" y="17"/>
                </a:lnTo>
                <a:lnTo>
                  <a:pt x="2096" y="18"/>
                </a:lnTo>
                <a:lnTo>
                  <a:pt x="2096" y="20"/>
                </a:lnTo>
                <a:lnTo>
                  <a:pt x="2097" y="20"/>
                </a:lnTo>
                <a:lnTo>
                  <a:pt x="2097" y="21"/>
                </a:lnTo>
                <a:lnTo>
                  <a:pt x="2098" y="20"/>
                </a:lnTo>
                <a:lnTo>
                  <a:pt x="2098" y="20"/>
                </a:lnTo>
                <a:lnTo>
                  <a:pt x="2098" y="21"/>
                </a:lnTo>
                <a:lnTo>
                  <a:pt x="2099" y="20"/>
                </a:lnTo>
                <a:lnTo>
                  <a:pt x="2099" y="20"/>
                </a:lnTo>
                <a:lnTo>
                  <a:pt x="2100" y="21"/>
                </a:lnTo>
                <a:lnTo>
                  <a:pt x="2100" y="22"/>
                </a:lnTo>
                <a:lnTo>
                  <a:pt x="2100" y="21"/>
                </a:lnTo>
                <a:lnTo>
                  <a:pt x="2101" y="21"/>
                </a:lnTo>
                <a:lnTo>
                  <a:pt x="2101" y="20"/>
                </a:lnTo>
                <a:lnTo>
                  <a:pt x="2102" y="21"/>
                </a:lnTo>
                <a:lnTo>
                  <a:pt x="2102" y="22"/>
                </a:lnTo>
                <a:lnTo>
                  <a:pt x="2104" y="23"/>
                </a:lnTo>
                <a:lnTo>
                  <a:pt x="2104" y="23"/>
                </a:lnTo>
                <a:lnTo>
                  <a:pt x="2104" y="23"/>
                </a:lnTo>
                <a:lnTo>
                  <a:pt x="2105" y="23"/>
                </a:lnTo>
                <a:lnTo>
                  <a:pt x="2105" y="21"/>
                </a:lnTo>
                <a:lnTo>
                  <a:pt x="2106" y="21"/>
                </a:lnTo>
                <a:lnTo>
                  <a:pt x="2106" y="20"/>
                </a:lnTo>
                <a:lnTo>
                  <a:pt x="2106" y="20"/>
                </a:lnTo>
                <a:lnTo>
                  <a:pt x="2107" y="20"/>
                </a:lnTo>
                <a:lnTo>
                  <a:pt x="2107" y="20"/>
                </a:lnTo>
                <a:lnTo>
                  <a:pt x="2108" y="21"/>
                </a:lnTo>
                <a:lnTo>
                  <a:pt x="2108" y="20"/>
                </a:lnTo>
                <a:lnTo>
                  <a:pt x="2108" y="22"/>
                </a:lnTo>
                <a:lnTo>
                  <a:pt x="2109" y="22"/>
                </a:lnTo>
                <a:lnTo>
                  <a:pt x="2109" y="23"/>
                </a:lnTo>
                <a:lnTo>
                  <a:pt x="2110" y="23"/>
                </a:lnTo>
                <a:lnTo>
                  <a:pt x="2110" y="24"/>
                </a:lnTo>
                <a:lnTo>
                  <a:pt x="2110" y="24"/>
                </a:lnTo>
                <a:lnTo>
                  <a:pt x="2111" y="25"/>
                </a:lnTo>
                <a:lnTo>
                  <a:pt x="2111" y="24"/>
                </a:lnTo>
                <a:lnTo>
                  <a:pt x="2113" y="23"/>
                </a:lnTo>
                <a:lnTo>
                  <a:pt x="2113" y="22"/>
                </a:lnTo>
                <a:lnTo>
                  <a:pt x="2113" y="22"/>
                </a:lnTo>
                <a:lnTo>
                  <a:pt x="2114" y="22"/>
                </a:lnTo>
                <a:lnTo>
                  <a:pt x="2114" y="21"/>
                </a:lnTo>
                <a:lnTo>
                  <a:pt x="2115" y="21"/>
                </a:lnTo>
                <a:lnTo>
                  <a:pt x="2115" y="21"/>
                </a:lnTo>
                <a:lnTo>
                  <a:pt x="2116" y="21"/>
                </a:lnTo>
                <a:lnTo>
                  <a:pt x="2116" y="21"/>
                </a:lnTo>
                <a:lnTo>
                  <a:pt x="2116" y="20"/>
                </a:lnTo>
                <a:lnTo>
                  <a:pt x="2117" y="20"/>
                </a:lnTo>
                <a:lnTo>
                  <a:pt x="2117" y="20"/>
                </a:lnTo>
                <a:lnTo>
                  <a:pt x="2118" y="20"/>
                </a:lnTo>
                <a:lnTo>
                  <a:pt x="2118" y="18"/>
                </a:lnTo>
                <a:lnTo>
                  <a:pt x="2118" y="18"/>
                </a:lnTo>
                <a:lnTo>
                  <a:pt x="2119" y="18"/>
                </a:lnTo>
                <a:lnTo>
                  <a:pt x="2119" y="20"/>
                </a:lnTo>
                <a:lnTo>
                  <a:pt x="2120" y="20"/>
                </a:lnTo>
                <a:lnTo>
                  <a:pt x="2120" y="18"/>
                </a:lnTo>
                <a:lnTo>
                  <a:pt x="2120" y="18"/>
                </a:lnTo>
                <a:lnTo>
                  <a:pt x="2122" y="21"/>
                </a:lnTo>
                <a:lnTo>
                  <a:pt x="2122" y="21"/>
                </a:lnTo>
                <a:lnTo>
                  <a:pt x="2123" y="22"/>
                </a:lnTo>
                <a:lnTo>
                  <a:pt x="2123" y="20"/>
                </a:lnTo>
                <a:lnTo>
                  <a:pt x="2123" y="20"/>
                </a:lnTo>
                <a:lnTo>
                  <a:pt x="2124" y="21"/>
                </a:lnTo>
                <a:lnTo>
                  <a:pt x="2124" y="21"/>
                </a:lnTo>
                <a:lnTo>
                  <a:pt x="2125" y="21"/>
                </a:lnTo>
                <a:lnTo>
                  <a:pt x="2125" y="22"/>
                </a:lnTo>
                <a:lnTo>
                  <a:pt x="2125" y="22"/>
                </a:lnTo>
                <a:lnTo>
                  <a:pt x="2126" y="23"/>
                </a:lnTo>
                <a:lnTo>
                  <a:pt x="2126" y="24"/>
                </a:lnTo>
                <a:lnTo>
                  <a:pt x="2127" y="25"/>
                </a:lnTo>
                <a:lnTo>
                  <a:pt x="2127" y="25"/>
                </a:lnTo>
                <a:lnTo>
                  <a:pt x="2127" y="25"/>
                </a:lnTo>
                <a:lnTo>
                  <a:pt x="2128" y="25"/>
                </a:lnTo>
                <a:lnTo>
                  <a:pt x="2128" y="26"/>
                </a:lnTo>
                <a:lnTo>
                  <a:pt x="2129" y="26"/>
                </a:lnTo>
                <a:lnTo>
                  <a:pt x="2129" y="26"/>
                </a:lnTo>
                <a:lnTo>
                  <a:pt x="2131" y="26"/>
                </a:lnTo>
                <a:lnTo>
                  <a:pt x="2131" y="26"/>
                </a:lnTo>
                <a:lnTo>
                  <a:pt x="2131" y="26"/>
                </a:lnTo>
                <a:lnTo>
                  <a:pt x="2132" y="27"/>
                </a:lnTo>
                <a:lnTo>
                  <a:pt x="2132" y="27"/>
                </a:lnTo>
                <a:lnTo>
                  <a:pt x="2133" y="29"/>
                </a:lnTo>
                <a:lnTo>
                  <a:pt x="2133" y="29"/>
                </a:lnTo>
                <a:lnTo>
                  <a:pt x="2133" y="27"/>
                </a:lnTo>
                <a:lnTo>
                  <a:pt x="2134" y="26"/>
                </a:lnTo>
                <a:lnTo>
                  <a:pt x="2134" y="25"/>
                </a:lnTo>
                <a:lnTo>
                  <a:pt x="2135" y="25"/>
                </a:lnTo>
                <a:lnTo>
                  <a:pt x="2135" y="24"/>
                </a:lnTo>
                <a:lnTo>
                  <a:pt x="2135" y="24"/>
                </a:lnTo>
                <a:lnTo>
                  <a:pt x="2136" y="24"/>
                </a:lnTo>
                <a:lnTo>
                  <a:pt x="2136" y="24"/>
                </a:lnTo>
                <a:lnTo>
                  <a:pt x="2137" y="24"/>
                </a:lnTo>
                <a:lnTo>
                  <a:pt x="2137" y="25"/>
                </a:lnTo>
                <a:lnTo>
                  <a:pt x="2137" y="26"/>
                </a:lnTo>
                <a:lnTo>
                  <a:pt x="2138" y="26"/>
                </a:lnTo>
                <a:lnTo>
                  <a:pt x="2138" y="26"/>
                </a:lnTo>
                <a:lnTo>
                  <a:pt x="2140" y="26"/>
                </a:lnTo>
                <a:lnTo>
                  <a:pt x="2140" y="25"/>
                </a:lnTo>
                <a:lnTo>
                  <a:pt x="2140" y="25"/>
                </a:lnTo>
                <a:lnTo>
                  <a:pt x="2141" y="25"/>
                </a:lnTo>
                <a:lnTo>
                  <a:pt x="2141" y="25"/>
                </a:lnTo>
                <a:lnTo>
                  <a:pt x="2142" y="25"/>
                </a:lnTo>
                <a:lnTo>
                  <a:pt x="2142" y="26"/>
                </a:lnTo>
                <a:lnTo>
                  <a:pt x="2142" y="25"/>
                </a:lnTo>
                <a:lnTo>
                  <a:pt x="2143" y="27"/>
                </a:lnTo>
                <a:lnTo>
                  <a:pt x="2143" y="27"/>
                </a:lnTo>
                <a:lnTo>
                  <a:pt x="2144" y="29"/>
                </a:lnTo>
                <a:lnTo>
                  <a:pt x="2144" y="30"/>
                </a:lnTo>
                <a:lnTo>
                  <a:pt x="2145" y="30"/>
                </a:lnTo>
                <a:lnTo>
                  <a:pt x="2145" y="30"/>
                </a:lnTo>
                <a:lnTo>
                  <a:pt x="2145" y="29"/>
                </a:lnTo>
                <a:lnTo>
                  <a:pt x="2146" y="29"/>
                </a:lnTo>
                <a:lnTo>
                  <a:pt x="2146" y="27"/>
                </a:lnTo>
                <a:lnTo>
                  <a:pt x="2147" y="25"/>
                </a:lnTo>
                <a:lnTo>
                  <a:pt x="2147" y="24"/>
                </a:lnTo>
                <a:lnTo>
                  <a:pt x="2147" y="23"/>
                </a:lnTo>
                <a:lnTo>
                  <a:pt x="2149" y="23"/>
                </a:lnTo>
                <a:lnTo>
                  <a:pt x="2149" y="23"/>
                </a:lnTo>
                <a:lnTo>
                  <a:pt x="2150" y="24"/>
                </a:lnTo>
                <a:lnTo>
                  <a:pt x="2150" y="25"/>
                </a:lnTo>
                <a:lnTo>
                  <a:pt x="2150" y="26"/>
                </a:lnTo>
                <a:lnTo>
                  <a:pt x="2151" y="27"/>
                </a:lnTo>
                <a:lnTo>
                  <a:pt x="2151" y="30"/>
                </a:lnTo>
                <a:lnTo>
                  <a:pt x="2152" y="30"/>
                </a:lnTo>
                <a:lnTo>
                  <a:pt x="2152" y="31"/>
                </a:lnTo>
                <a:lnTo>
                  <a:pt x="2152" y="31"/>
                </a:lnTo>
                <a:lnTo>
                  <a:pt x="2153" y="31"/>
                </a:lnTo>
                <a:lnTo>
                  <a:pt x="2153" y="29"/>
                </a:lnTo>
                <a:lnTo>
                  <a:pt x="2154" y="27"/>
                </a:lnTo>
                <a:lnTo>
                  <a:pt x="2154" y="27"/>
                </a:lnTo>
                <a:lnTo>
                  <a:pt x="2154" y="26"/>
                </a:lnTo>
                <a:lnTo>
                  <a:pt x="2155" y="26"/>
                </a:lnTo>
                <a:lnTo>
                  <a:pt x="2155" y="25"/>
                </a:lnTo>
                <a:lnTo>
                  <a:pt x="2156" y="25"/>
                </a:lnTo>
                <a:lnTo>
                  <a:pt x="2156" y="25"/>
                </a:lnTo>
                <a:lnTo>
                  <a:pt x="2156" y="24"/>
                </a:lnTo>
                <a:lnTo>
                  <a:pt x="2158" y="23"/>
                </a:lnTo>
                <a:lnTo>
                  <a:pt x="2158" y="23"/>
                </a:lnTo>
                <a:lnTo>
                  <a:pt x="2159" y="23"/>
                </a:lnTo>
                <a:lnTo>
                  <a:pt x="2159" y="22"/>
                </a:lnTo>
                <a:lnTo>
                  <a:pt x="2160" y="22"/>
                </a:lnTo>
                <a:lnTo>
                  <a:pt x="2160" y="23"/>
                </a:lnTo>
                <a:lnTo>
                  <a:pt x="2160" y="24"/>
                </a:lnTo>
                <a:lnTo>
                  <a:pt x="2161" y="25"/>
                </a:lnTo>
                <a:lnTo>
                  <a:pt x="2161" y="26"/>
                </a:lnTo>
                <a:lnTo>
                  <a:pt x="2162" y="29"/>
                </a:lnTo>
                <a:lnTo>
                  <a:pt x="2162" y="29"/>
                </a:lnTo>
                <a:lnTo>
                  <a:pt x="2162" y="29"/>
                </a:lnTo>
                <a:lnTo>
                  <a:pt x="2163" y="29"/>
                </a:lnTo>
                <a:lnTo>
                  <a:pt x="2163" y="29"/>
                </a:lnTo>
                <a:lnTo>
                  <a:pt x="2164" y="30"/>
                </a:lnTo>
                <a:lnTo>
                  <a:pt x="2164" y="29"/>
                </a:lnTo>
                <a:lnTo>
                  <a:pt x="2164" y="29"/>
                </a:lnTo>
                <a:lnTo>
                  <a:pt x="2165" y="29"/>
                </a:lnTo>
                <a:lnTo>
                  <a:pt x="2165" y="27"/>
                </a:lnTo>
                <a:lnTo>
                  <a:pt x="2167" y="27"/>
                </a:lnTo>
                <a:lnTo>
                  <a:pt x="2167" y="26"/>
                </a:lnTo>
                <a:lnTo>
                  <a:pt x="2167" y="25"/>
                </a:lnTo>
                <a:lnTo>
                  <a:pt x="2168" y="24"/>
                </a:lnTo>
                <a:lnTo>
                  <a:pt x="2168" y="25"/>
                </a:lnTo>
                <a:lnTo>
                  <a:pt x="2169" y="26"/>
                </a:lnTo>
                <a:lnTo>
                  <a:pt x="2169" y="27"/>
                </a:lnTo>
                <a:lnTo>
                  <a:pt x="2169" y="27"/>
                </a:lnTo>
                <a:lnTo>
                  <a:pt x="2170" y="26"/>
                </a:lnTo>
                <a:lnTo>
                  <a:pt x="2170" y="26"/>
                </a:lnTo>
                <a:lnTo>
                  <a:pt x="2171" y="25"/>
                </a:lnTo>
                <a:lnTo>
                  <a:pt x="2171" y="24"/>
                </a:lnTo>
                <a:lnTo>
                  <a:pt x="2171" y="24"/>
                </a:lnTo>
                <a:lnTo>
                  <a:pt x="2172" y="25"/>
                </a:lnTo>
                <a:lnTo>
                  <a:pt x="2172" y="25"/>
                </a:lnTo>
                <a:lnTo>
                  <a:pt x="2173" y="25"/>
                </a:lnTo>
                <a:lnTo>
                  <a:pt x="2173" y="24"/>
                </a:lnTo>
                <a:lnTo>
                  <a:pt x="2174" y="23"/>
                </a:lnTo>
                <a:lnTo>
                  <a:pt x="2174" y="23"/>
                </a:lnTo>
                <a:lnTo>
                  <a:pt x="2174" y="22"/>
                </a:lnTo>
                <a:lnTo>
                  <a:pt x="2176" y="22"/>
                </a:lnTo>
                <a:lnTo>
                  <a:pt x="2176" y="22"/>
                </a:lnTo>
                <a:lnTo>
                  <a:pt x="2177" y="23"/>
                </a:lnTo>
                <a:lnTo>
                  <a:pt x="2177" y="23"/>
                </a:lnTo>
                <a:lnTo>
                  <a:pt x="2177" y="23"/>
                </a:lnTo>
                <a:lnTo>
                  <a:pt x="2178" y="23"/>
                </a:lnTo>
                <a:lnTo>
                  <a:pt x="2178" y="22"/>
                </a:lnTo>
                <a:lnTo>
                  <a:pt x="2179" y="22"/>
                </a:lnTo>
                <a:lnTo>
                  <a:pt x="2179" y="21"/>
                </a:lnTo>
                <a:lnTo>
                  <a:pt x="2179" y="22"/>
                </a:lnTo>
                <a:lnTo>
                  <a:pt x="2180" y="20"/>
                </a:lnTo>
                <a:lnTo>
                  <a:pt x="2180" y="20"/>
                </a:lnTo>
                <a:lnTo>
                  <a:pt x="2181" y="20"/>
                </a:lnTo>
                <a:lnTo>
                  <a:pt x="2181" y="20"/>
                </a:lnTo>
                <a:lnTo>
                  <a:pt x="2181" y="21"/>
                </a:lnTo>
                <a:lnTo>
                  <a:pt x="2182" y="21"/>
                </a:lnTo>
                <a:lnTo>
                  <a:pt x="2182" y="23"/>
                </a:lnTo>
                <a:lnTo>
                  <a:pt x="2183" y="23"/>
                </a:lnTo>
                <a:lnTo>
                  <a:pt x="2183" y="23"/>
                </a:lnTo>
                <a:lnTo>
                  <a:pt x="2183" y="24"/>
                </a:lnTo>
                <a:lnTo>
                  <a:pt x="2185" y="25"/>
                </a:lnTo>
                <a:lnTo>
                  <a:pt x="2185" y="25"/>
                </a:lnTo>
                <a:lnTo>
                  <a:pt x="2186" y="25"/>
                </a:lnTo>
                <a:lnTo>
                  <a:pt x="2186" y="25"/>
                </a:lnTo>
                <a:lnTo>
                  <a:pt x="2187" y="25"/>
                </a:lnTo>
                <a:lnTo>
                  <a:pt x="2187" y="24"/>
                </a:lnTo>
                <a:lnTo>
                  <a:pt x="2187" y="23"/>
                </a:lnTo>
                <a:lnTo>
                  <a:pt x="2188" y="24"/>
                </a:lnTo>
                <a:lnTo>
                  <a:pt x="2188" y="23"/>
                </a:lnTo>
                <a:lnTo>
                  <a:pt x="2189" y="23"/>
                </a:lnTo>
                <a:lnTo>
                  <a:pt x="2189" y="22"/>
                </a:lnTo>
                <a:lnTo>
                  <a:pt x="2189" y="21"/>
                </a:lnTo>
                <a:lnTo>
                  <a:pt x="2190" y="21"/>
                </a:lnTo>
                <a:lnTo>
                  <a:pt x="2190" y="20"/>
                </a:lnTo>
                <a:lnTo>
                  <a:pt x="2191" y="20"/>
                </a:lnTo>
                <a:lnTo>
                  <a:pt x="2191" y="18"/>
                </a:lnTo>
                <a:lnTo>
                  <a:pt x="2191" y="20"/>
                </a:lnTo>
                <a:lnTo>
                  <a:pt x="2192" y="20"/>
                </a:lnTo>
                <a:lnTo>
                  <a:pt x="2192" y="20"/>
                </a:lnTo>
                <a:lnTo>
                  <a:pt x="2194" y="21"/>
                </a:lnTo>
                <a:lnTo>
                  <a:pt x="2194" y="23"/>
                </a:lnTo>
                <a:lnTo>
                  <a:pt x="2194" y="23"/>
                </a:lnTo>
                <a:lnTo>
                  <a:pt x="2195" y="24"/>
                </a:lnTo>
                <a:lnTo>
                  <a:pt x="2195" y="24"/>
                </a:lnTo>
                <a:lnTo>
                  <a:pt x="2196" y="25"/>
                </a:lnTo>
                <a:lnTo>
                  <a:pt x="2196" y="24"/>
                </a:lnTo>
                <a:lnTo>
                  <a:pt x="2196" y="23"/>
                </a:lnTo>
                <a:lnTo>
                  <a:pt x="2197" y="21"/>
                </a:lnTo>
                <a:lnTo>
                  <a:pt x="2197" y="22"/>
                </a:lnTo>
                <a:lnTo>
                  <a:pt x="2198" y="22"/>
                </a:lnTo>
                <a:lnTo>
                  <a:pt x="2198" y="22"/>
                </a:lnTo>
                <a:lnTo>
                  <a:pt x="2198" y="21"/>
                </a:lnTo>
                <a:lnTo>
                  <a:pt x="2199" y="23"/>
                </a:lnTo>
                <a:lnTo>
                  <a:pt x="2199" y="23"/>
                </a:lnTo>
                <a:lnTo>
                  <a:pt x="2200" y="23"/>
                </a:lnTo>
                <a:lnTo>
                  <a:pt x="2200" y="24"/>
                </a:lnTo>
                <a:lnTo>
                  <a:pt x="2201" y="24"/>
                </a:lnTo>
                <a:lnTo>
                  <a:pt x="2201" y="24"/>
                </a:lnTo>
                <a:lnTo>
                  <a:pt x="2201" y="23"/>
                </a:lnTo>
                <a:lnTo>
                  <a:pt x="2203" y="24"/>
                </a:lnTo>
                <a:lnTo>
                  <a:pt x="2203" y="23"/>
                </a:lnTo>
                <a:lnTo>
                  <a:pt x="2204" y="22"/>
                </a:lnTo>
                <a:lnTo>
                  <a:pt x="2204" y="22"/>
                </a:lnTo>
                <a:lnTo>
                  <a:pt x="2204" y="23"/>
                </a:lnTo>
                <a:lnTo>
                  <a:pt x="2205" y="22"/>
                </a:lnTo>
                <a:lnTo>
                  <a:pt x="2205" y="23"/>
                </a:lnTo>
                <a:lnTo>
                  <a:pt x="2206" y="24"/>
                </a:lnTo>
                <a:lnTo>
                  <a:pt x="2206" y="25"/>
                </a:lnTo>
                <a:lnTo>
                  <a:pt x="2206" y="26"/>
                </a:lnTo>
                <a:lnTo>
                  <a:pt x="2207" y="26"/>
                </a:lnTo>
                <a:lnTo>
                  <a:pt x="2207" y="26"/>
                </a:lnTo>
                <a:lnTo>
                  <a:pt x="2208" y="25"/>
                </a:lnTo>
                <a:lnTo>
                  <a:pt x="2208" y="25"/>
                </a:lnTo>
                <a:lnTo>
                  <a:pt x="2208" y="25"/>
                </a:lnTo>
                <a:lnTo>
                  <a:pt x="2209" y="24"/>
                </a:lnTo>
                <a:lnTo>
                  <a:pt x="2209" y="24"/>
                </a:lnTo>
                <a:lnTo>
                  <a:pt x="2210" y="24"/>
                </a:lnTo>
                <a:lnTo>
                  <a:pt x="2210" y="25"/>
                </a:lnTo>
                <a:lnTo>
                  <a:pt x="2210" y="25"/>
                </a:lnTo>
                <a:lnTo>
                  <a:pt x="2212" y="26"/>
                </a:lnTo>
                <a:lnTo>
                  <a:pt x="2212" y="26"/>
                </a:lnTo>
                <a:lnTo>
                  <a:pt x="2213" y="27"/>
                </a:lnTo>
                <a:lnTo>
                  <a:pt x="2213" y="30"/>
                </a:lnTo>
                <a:lnTo>
                  <a:pt x="2213" y="30"/>
                </a:lnTo>
                <a:lnTo>
                  <a:pt x="2214" y="31"/>
                </a:lnTo>
                <a:lnTo>
                  <a:pt x="2214" y="30"/>
                </a:lnTo>
                <a:lnTo>
                  <a:pt x="2215" y="31"/>
                </a:lnTo>
                <a:lnTo>
                  <a:pt x="2215" y="31"/>
                </a:lnTo>
                <a:lnTo>
                  <a:pt x="2216" y="30"/>
                </a:lnTo>
                <a:lnTo>
                  <a:pt x="2216" y="30"/>
                </a:lnTo>
                <a:lnTo>
                  <a:pt x="2216" y="30"/>
                </a:lnTo>
                <a:lnTo>
                  <a:pt x="2217" y="29"/>
                </a:lnTo>
                <a:lnTo>
                  <a:pt x="2217" y="29"/>
                </a:lnTo>
                <a:lnTo>
                  <a:pt x="2218" y="30"/>
                </a:lnTo>
                <a:lnTo>
                  <a:pt x="2218" y="30"/>
                </a:lnTo>
                <a:lnTo>
                  <a:pt x="2218" y="30"/>
                </a:lnTo>
                <a:lnTo>
                  <a:pt x="2219" y="31"/>
                </a:lnTo>
                <a:lnTo>
                  <a:pt x="2219" y="31"/>
                </a:lnTo>
                <a:lnTo>
                  <a:pt x="2221" y="32"/>
                </a:lnTo>
                <a:lnTo>
                  <a:pt x="2221" y="31"/>
                </a:lnTo>
                <a:lnTo>
                  <a:pt x="2221" y="32"/>
                </a:lnTo>
                <a:lnTo>
                  <a:pt x="2222" y="31"/>
                </a:lnTo>
                <a:lnTo>
                  <a:pt x="2222" y="31"/>
                </a:lnTo>
                <a:lnTo>
                  <a:pt x="2223" y="30"/>
                </a:lnTo>
                <a:lnTo>
                  <a:pt x="2223" y="31"/>
                </a:lnTo>
                <a:lnTo>
                  <a:pt x="2223" y="32"/>
                </a:lnTo>
                <a:lnTo>
                  <a:pt x="2224" y="31"/>
                </a:lnTo>
                <a:lnTo>
                  <a:pt x="2224" y="31"/>
                </a:lnTo>
                <a:lnTo>
                  <a:pt x="2225" y="31"/>
                </a:lnTo>
                <a:lnTo>
                  <a:pt x="2225" y="31"/>
                </a:lnTo>
                <a:lnTo>
                  <a:pt x="2225" y="31"/>
                </a:lnTo>
                <a:lnTo>
                  <a:pt x="2226" y="30"/>
                </a:lnTo>
                <a:lnTo>
                  <a:pt x="2226" y="29"/>
                </a:lnTo>
                <a:lnTo>
                  <a:pt x="2227" y="29"/>
                </a:lnTo>
                <a:lnTo>
                  <a:pt x="2227" y="27"/>
                </a:lnTo>
                <a:lnTo>
                  <a:pt x="2227" y="27"/>
                </a:lnTo>
                <a:lnTo>
                  <a:pt x="2228" y="26"/>
                </a:lnTo>
                <a:lnTo>
                  <a:pt x="2228" y="26"/>
                </a:lnTo>
                <a:lnTo>
                  <a:pt x="2230" y="27"/>
                </a:lnTo>
                <a:lnTo>
                  <a:pt x="2230" y="29"/>
                </a:lnTo>
                <a:lnTo>
                  <a:pt x="2231" y="27"/>
                </a:lnTo>
                <a:lnTo>
                  <a:pt x="2231" y="27"/>
                </a:lnTo>
                <a:lnTo>
                  <a:pt x="2231" y="27"/>
                </a:lnTo>
                <a:lnTo>
                  <a:pt x="2232" y="27"/>
                </a:lnTo>
                <a:lnTo>
                  <a:pt x="2232" y="29"/>
                </a:lnTo>
                <a:lnTo>
                  <a:pt x="2233" y="30"/>
                </a:lnTo>
                <a:lnTo>
                  <a:pt x="2233" y="29"/>
                </a:lnTo>
                <a:lnTo>
                  <a:pt x="2233" y="29"/>
                </a:lnTo>
                <a:lnTo>
                  <a:pt x="2234" y="29"/>
                </a:lnTo>
                <a:lnTo>
                  <a:pt x="2234" y="29"/>
                </a:lnTo>
                <a:lnTo>
                  <a:pt x="2235" y="30"/>
                </a:lnTo>
                <a:lnTo>
                  <a:pt x="2235" y="30"/>
                </a:lnTo>
                <a:lnTo>
                  <a:pt x="2235" y="32"/>
                </a:lnTo>
                <a:lnTo>
                  <a:pt x="2236" y="32"/>
                </a:lnTo>
                <a:lnTo>
                  <a:pt x="2236" y="32"/>
                </a:lnTo>
                <a:lnTo>
                  <a:pt x="2237" y="32"/>
                </a:lnTo>
                <a:lnTo>
                  <a:pt x="2237" y="30"/>
                </a:lnTo>
                <a:lnTo>
                  <a:pt x="2237" y="30"/>
                </a:lnTo>
                <a:lnTo>
                  <a:pt x="2239" y="30"/>
                </a:lnTo>
                <a:lnTo>
                  <a:pt x="2239" y="29"/>
                </a:lnTo>
                <a:lnTo>
                  <a:pt x="2240" y="30"/>
                </a:lnTo>
                <a:lnTo>
                  <a:pt x="2240" y="31"/>
                </a:lnTo>
                <a:lnTo>
                  <a:pt x="2240" y="30"/>
                </a:lnTo>
                <a:lnTo>
                  <a:pt x="2241" y="29"/>
                </a:lnTo>
                <a:lnTo>
                  <a:pt x="2241" y="29"/>
                </a:lnTo>
                <a:lnTo>
                  <a:pt x="2242" y="29"/>
                </a:lnTo>
                <a:lnTo>
                  <a:pt x="2242" y="27"/>
                </a:lnTo>
                <a:lnTo>
                  <a:pt x="2243" y="27"/>
                </a:lnTo>
                <a:lnTo>
                  <a:pt x="2243" y="29"/>
                </a:lnTo>
                <a:lnTo>
                  <a:pt x="2243" y="30"/>
                </a:lnTo>
                <a:lnTo>
                  <a:pt x="2244" y="30"/>
                </a:lnTo>
                <a:lnTo>
                  <a:pt x="2244" y="31"/>
                </a:lnTo>
                <a:lnTo>
                  <a:pt x="2245" y="31"/>
                </a:lnTo>
                <a:lnTo>
                  <a:pt x="2245" y="32"/>
                </a:lnTo>
                <a:lnTo>
                  <a:pt x="2245" y="33"/>
                </a:lnTo>
                <a:lnTo>
                  <a:pt x="2246" y="32"/>
                </a:lnTo>
                <a:lnTo>
                  <a:pt x="2246" y="32"/>
                </a:lnTo>
                <a:lnTo>
                  <a:pt x="2247" y="32"/>
                </a:lnTo>
                <a:lnTo>
                  <a:pt x="2247" y="32"/>
                </a:lnTo>
                <a:lnTo>
                  <a:pt x="2247" y="31"/>
                </a:lnTo>
                <a:lnTo>
                  <a:pt x="2249" y="30"/>
                </a:lnTo>
                <a:lnTo>
                  <a:pt x="2249" y="30"/>
                </a:lnTo>
                <a:lnTo>
                  <a:pt x="2250" y="30"/>
                </a:lnTo>
                <a:lnTo>
                  <a:pt x="2250" y="30"/>
                </a:lnTo>
                <a:lnTo>
                  <a:pt x="2250" y="30"/>
                </a:lnTo>
                <a:lnTo>
                  <a:pt x="2251" y="30"/>
                </a:lnTo>
                <a:lnTo>
                  <a:pt x="2251" y="29"/>
                </a:lnTo>
                <a:lnTo>
                  <a:pt x="2252" y="29"/>
                </a:lnTo>
                <a:lnTo>
                  <a:pt x="2252" y="29"/>
                </a:lnTo>
                <a:lnTo>
                  <a:pt x="2252" y="27"/>
                </a:lnTo>
                <a:lnTo>
                  <a:pt x="2253" y="29"/>
                </a:lnTo>
                <a:lnTo>
                  <a:pt x="2253" y="29"/>
                </a:lnTo>
                <a:lnTo>
                  <a:pt x="2254" y="29"/>
                </a:lnTo>
                <a:lnTo>
                  <a:pt x="2254" y="29"/>
                </a:lnTo>
                <a:lnTo>
                  <a:pt x="2254" y="30"/>
                </a:lnTo>
                <a:lnTo>
                  <a:pt x="2255" y="32"/>
                </a:lnTo>
                <a:lnTo>
                  <a:pt x="2255" y="32"/>
                </a:lnTo>
                <a:lnTo>
                  <a:pt x="2256" y="32"/>
                </a:lnTo>
                <a:lnTo>
                  <a:pt x="2256" y="31"/>
                </a:lnTo>
                <a:lnTo>
                  <a:pt x="2258" y="30"/>
                </a:lnTo>
                <a:lnTo>
                  <a:pt x="2258" y="30"/>
                </a:lnTo>
                <a:lnTo>
                  <a:pt x="2258" y="29"/>
                </a:lnTo>
                <a:lnTo>
                  <a:pt x="2259" y="29"/>
                </a:lnTo>
                <a:lnTo>
                  <a:pt x="2259" y="30"/>
                </a:lnTo>
                <a:lnTo>
                  <a:pt x="2260" y="27"/>
                </a:lnTo>
                <a:lnTo>
                  <a:pt x="2260" y="29"/>
                </a:lnTo>
                <a:lnTo>
                  <a:pt x="2260" y="29"/>
                </a:lnTo>
                <a:lnTo>
                  <a:pt x="2261" y="27"/>
                </a:lnTo>
                <a:lnTo>
                  <a:pt x="2261" y="27"/>
                </a:lnTo>
                <a:lnTo>
                  <a:pt x="2262" y="27"/>
                </a:lnTo>
                <a:lnTo>
                  <a:pt x="2262" y="27"/>
                </a:lnTo>
                <a:lnTo>
                  <a:pt x="2262" y="29"/>
                </a:lnTo>
                <a:lnTo>
                  <a:pt x="2263" y="26"/>
                </a:lnTo>
                <a:lnTo>
                  <a:pt x="2263" y="27"/>
                </a:lnTo>
                <a:lnTo>
                  <a:pt x="2264" y="27"/>
                </a:lnTo>
                <a:lnTo>
                  <a:pt x="2264" y="26"/>
                </a:lnTo>
                <a:lnTo>
                  <a:pt x="2264" y="27"/>
                </a:lnTo>
                <a:lnTo>
                  <a:pt x="2265" y="26"/>
                </a:lnTo>
                <a:lnTo>
                  <a:pt x="2265" y="27"/>
                </a:lnTo>
                <a:lnTo>
                  <a:pt x="2267" y="27"/>
                </a:lnTo>
                <a:lnTo>
                  <a:pt x="2267" y="29"/>
                </a:lnTo>
                <a:lnTo>
                  <a:pt x="2267" y="30"/>
                </a:lnTo>
                <a:lnTo>
                  <a:pt x="2268" y="30"/>
                </a:lnTo>
                <a:lnTo>
                  <a:pt x="2268" y="29"/>
                </a:lnTo>
                <a:lnTo>
                  <a:pt x="2269" y="30"/>
                </a:lnTo>
                <a:lnTo>
                  <a:pt x="2269" y="29"/>
                </a:lnTo>
                <a:lnTo>
                  <a:pt x="2269" y="26"/>
                </a:lnTo>
                <a:lnTo>
                  <a:pt x="2270" y="25"/>
                </a:lnTo>
                <a:lnTo>
                  <a:pt x="2270" y="25"/>
                </a:lnTo>
                <a:lnTo>
                  <a:pt x="2271" y="25"/>
                </a:lnTo>
                <a:lnTo>
                  <a:pt x="2271" y="26"/>
                </a:lnTo>
                <a:lnTo>
                  <a:pt x="2272" y="26"/>
                </a:lnTo>
                <a:lnTo>
                  <a:pt x="2272" y="26"/>
                </a:lnTo>
                <a:lnTo>
                  <a:pt x="2272" y="26"/>
                </a:lnTo>
                <a:lnTo>
                  <a:pt x="2273" y="25"/>
                </a:lnTo>
                <a:lnTo>
                  <a:pt x="2273" y="25"/>
                </a:lnTo>
                <a:lnTo>
                  <a:pt x="2274" y="25"/>
                </a:lnTo>
                <a:lnTo>
                  <a:pt x="2274" y="26"/>
                </a:lnTo>
                <a:lnTo>
                  <a:pt x="2274" y="25"/>
                </a:lnTo>
                <a:lnTo>
                  <a:pt x="2276" y="25"/>
                </a:lnTo>
                <a:lnTo>
                  <a:pt x="2276" y="25"/>
                </a:lnTo>
                <a:lnTo>
                  <a:pt x="2277" y="26"/>
                </a:lnTo>
                <a:lnTo>
                  <a:pt x="2277" y="26"/>
                </a:lnTo>
                <a:lnTo>
                  <a:pt x="2277" y="27"/>
                </a:lnTo>
                <a:lnTo>
                  <a:pt x="2278" y="26"/>
                </a:lnTo>
                <a:lnTo>
                  <a:pt x="2278" y="26"/>
                </a:lnTo>
                <a:lnTo>
                  <a:pt x="2279" y="26"/>
                </a:lnTo>
                <a:lnTo>
                  <a:pt x="2279" y="27"/>
                </a:lnTo>
                <a:lnTo>
                  <a:pt x="2279" y="26"/>
                </a:lnTo>
                <a:lnTo>
                  <a:pt x="2280" y="25"/>
                </a:lnTo>
                <a:lnTo>
                  <a:pt x="2280" y="24"/>
                </a:lnTo>
                <a:lnTo>
                  <a:pt x="2281" y="25"/>
                </a:lnTo>
                <a:lnTo>
                  <a:pt x="2281" y="24"/>
                </a:lnTo>
                <a:lnTo>
                  <a:pt x="2281" y="24"/>
                </a:lnTo>
                <a:lnTo>
                  <a:pt x="2282" y="25"/>
                </a:lnTo>
                <a:lnTo>
                  <a:pt x="2282" y="24"/>
                </a:lnTo>
                <a:lnTo>
                  <a:pt x="2283" y="24"/>
                </a:lnTo>
                <a:lnTo>
                  <a:pt x="2283" y="25"/>
                </a:lnTo>
                <a:lnTo>
                  <a:pt x="2283" y="24"/>
                </a:lnTo>
                <a:lnTo>
                  <a:pt x="2285" y="25"/>
                </a:lnTo>
                <a:lnTo>
                  <a:pt x="2285" y="26"/>
                </a:lnTo>
                <a:lnTo>
                  <a:pt x="2286" y="26"/>
                </a:lnTo>
                <a:lnTo>
                  <a:pt x="2286" y="26"/>
                </a:lnTo>
                <a:lnTo>
                  <a:pt x="2287" y="27"/>
                </a:lnTo>
                <a:lnTo>
                  <a:pt x="2287" y="27"/>
                </a:lnTo>
                <a:lnTo>
                  <a:pt x="2287" y="29"/>
                </a:lnTo>
                <a:lnTo>
                  <a:pt x="2288" y="29"/>
                </a:lnTo>
                <a:lnTo>
                  <a:pt x="2288" y="27"/>
                </a:lnTo>
                <a:lnTo>
                  <a:pt x="2289" y="26"/>
                </a:lnTo>
                <a:lnTo>
                  <a:pt x="2289" y="25"/>
                </a:lnTo>
                <a:lnTo>
                  <a:pt x="2289" y="25"/>
                </a:lnTo>
                <a:lnTo>
                  <a:pt x="2290" y="26"/>
                </a:lnTo>
                <a:lnTo>
                  <a:pt x="2290" y="25"/>
                </a:lnTo>
                <a:lnTo>
                  <a:pt x="2291" y="25"/>
                </a:lnTo>
                <a:lnTo>
                  <a:pt x="2291" y="26"/>
                </a:lnTo>
                <a:lnTo>
                  <a:pt x="2291" y="26"/>
                </a:lnTo>
                <a:lnTo>
                  <a:pt x="2292" y="26"/>
                </a:lnTo>
                <a:lnTo>
                  <a:pt x="2292" y="26"/>
                </a:lnTo>
                <a:lnTo>
                  <a:pt x="2294" y="27"/>
                </a:lnTo>
                <a:lnTo>
                  <a:pt x="2294" y="27"/>
                </a:lnTo>
                <a:lnTo>
                  <a:pt x="2294" y="27"/>
                </a:lnTo>
                <a:lnTo>
                  <a:pt x="2295" y="29"/>
                </a:lnTo>
                <a:lnTo>
                  <a:pt x="2295" y="27"/>
                </a:lnTo>
                <a:lnTo>
                  <a:pt x="2296" y="27"/>
                </a:lnTo>
                <a:lnTo>
                  <a:pt x="2296" y="27"/>
                </a:lnTo>
                <a:lnTo>
                  <a:pt x="2296" y="27"/>
                </a:lnTo>
                <a:lnTo>
                  <a:pt x="2297" y="27"/>
                </a:lnTo>
                <a:lnTo>
                  <a:pt x="2297" y="27"/>
                </a:lnTo>
                <a:lnTo>
                  <a:pt x="2298" y="27"/>
                </a:lnTo>
                <a:lnTo>
                  <a:pt x="2298" y="27"/>
                </a:lnTo>
                <a:lnTo>
                  <a:pt x="2299" y="26"/>
                </a:lnTo>
                <a:lnTo>
                  <a:pt x="2299" y="26"/>
                </a:lnTo>
                <a:lnTo>
                  <a:pt x="2299" y="26"/>
                </a:lnTo>
                <a:lnTo>
                  <a:pt x="2300" y="27"/>
                </a:lnTo>
                <a:lnTo>
                  <a:pt x="2300" y="27"/>
                </a:lnTo>
                <a:lnTo>
                  <a:pt x="2301" y="29"/>
                </a:lnTo>
                <a:lnTo>
                  <a:pt x="2301" y="29"/>
                </a:lnTo>
                <a:lnTo>
                  <a:pt x="2301" y="30"/>
                </a:lnTo>
                <a:lnTo>
                  <a:pt x="2303" y="30"/>
                </a:lnTo>
                <a:lnTo>
                  <a:pt x="2303" y="29"/>
                </a:lnTo>
                <a:lnTo>
                  <a:pt x="2304" y="29"/>
                </a:lnTo>
                <a:lnTo>
                  <a:pt x="2304" y="29"/>
                </a:lnTo>
                <a:lnTo>
                  <a:pt x="2304" y="29"/>
                </a:lnTo>
                <a:lnTo>
                  <a:pt x="2305" y="29"/>
                </a:lnTo>
                <a:lnTo>
                  <a:pt x="2305" y="30"/>
                </a:lnTo>
                <a:lnTo>
                  <a:pt x="2306" y="31"/>
                </a:lnTo>
                <a:lnTo>
                  <a:pt x="2306" y="31"/>
                </a:lnTo>
                <a:lnTo>
                  <a:pt x="2306" y="31"/>
                </a:lnTo>
                <a:lnTo>
                  <a:pt x="2307" y="31"/>
                </a:lnTo>
                <a:lnTo>
                  <a:pt x="2307" y="31"/>
                </a:lnTo>
                <a:lnTo>
                  <a:pt x="2308" y="30"/>
                </a:lnTo>
                <a:lnTo>
                  <a:pt x="2308" y="31"/>
                </a:lnTo>
                <a:lnTo>
                  <a:pt x="2308" y="32"/>
                </a:lnTo>
                <a:lnTo>
                  <a:pt x="2309" y="32"/>
                </a:lnTo>
                <a:lnTo>
                  <a:pt x="2309" y="32"/>
                </a:lnTo>
                <a:lnTo>
                  <a:pt x="2310" y="33"/>
                </a:lnTo>
                <a:lnTo>
                  <a:pt x="2310" y="34"/>
                </a:lnTo>
                <a:lnTo>
                  <a:pt x="2310" y="34"/>
                </a:lnTo>
                <a:lnTo>
                  <a:pt x="2312" y="34"/>
                </a:lnTo>
                <a:lnTo>
                  <a:pt x="2312" y="33"/>
                </a:lnTo>
                <a:lnTo>
                  <a:pt x="2313" y="34"/>
                </a:lnTo>
                <a:lnTo>
                  <a:pt x="2313" y="35"/>
                </a:lnTo>
                <a:lnTo>
                  <a:pt x="2314" y="34"/>
                </a:lnTo>
                <a:lnTo>
                  <a:pt x="2314" y="35"/>
                </a:lnTo>
                <a:lnTo>
                  <a:pt x="2314" y="35"/>
                </a:lnTo>
                <a:lnTo>
                  <a:pt x="2315" y="36"/>
                </a:lnTo>
                <a:lnTo>
                  <a:pt x="2315" y="36"/>
                </a:lnTo>
                <a:lnTo>
                  <a:pt x="2316" y="37"/>
                </a:lnTo>
                <a:lnTo>
                  <a:pt x="2316" y="37"/>
                </a:lnTo>
                <a:lnTo>
                  <a:pt x="2316" y="36"/>
                </a:lnTo>
                <a:lnTo>
                  <a:pt x="2317" y="36"/>
                </a:lnTo>
                <a:lnTo>
                  <a:pt x="2317" y="35"/>
                </a:lnTo>
                <a:lnTo>
                  <a:pt x="2318" y="34"/>
                </a:lnTo>
                <a:lnTo>
                  <a:pt x="2318" y="35"/>
                </a:lnTo>
                <a:lnTo>
                  <a:pt x="2318" y="35"/>
                </a:lnTo>
                <a:lnTo>
                  <a:pt x="2319" y="34"/>
                </a:lnTo>
                <a:lnTo>
                  <a:pt x="2319" y="33"/>
                </a:lnTo>
                <a:lnTo>
                  <a:pt x="2321" y="34"/>
                </a:lnTo>
                <a:lnTo>
                  <a:pt x="2321" y="33"/>
                </a:lnTo>
                <a:lnTo>
                  <a:pt x="2321" y="33"/>
                </a:lnTo>
                <a:lnTo>
                  <a:pt x="2322" y="33"/>
                </a:lnTo>
                <a:lnTo>
                  <a:pt x="2322" y="33"/>
                </a:lnTo>
                <a:lnTo>
                  <a:pt x="2323" y="34"/>
                </a:lnTo>
                <a:lnTo>
                  <a:pt x="2323" y="34"/>
                </a:lnTo>
                <a:lnTo>
                  <a:pt x="2323" y="34"/>
                </a:lnTo>
                <a:lnTo>
                  <a:pt x="2324" y="33"/>
                </a:lnTo>
                <a:lnTo>
                  <a:pt x="2324" y="35"/>
                </a:lnTo>
                <a:lnTo>
                  <a:pt x="2325" y="34"/>
                </a:lnTo>
                <a:lnTo>
                  <a:pt x="2325" y="35"/>
                </a:lnTo>
                <a:lnTo>
                  <a:pt x="2325" y="36"/>
                </a:lnTo>
                <a:lnTo>
                  <a:pt x="2326" y="37"/>
                </a:lnTo>
                <a:lnTo>
                  <a:pt x="2326" y="36"/>
                </a:lnTo>
                <a:lnTo>
                  <a:pt x="2327" y="37"/>
                </a:lnTo>
                <a:lnTo>
                  <a:pt x="2327" y="37"/>
                </a:lnTo>
                <a:lnTo>
                  <a:pt x="2328" y="37"/>
                </a:lnTo>
                <a:lnTo>
                  <a:pt x="2328" y="37"/>
                </a:lnTo>
                <a:lnTo>
                  <a:pt x="2328" y="37"/>
                </a:lnTo>
                <a:lnTo>
                  <a:pt x="2330" y="37"/>
                </a:lnTo>
                <a:lnTo>
                  <a:pt x="2330" y="36"/>
                </a:lnTo>
                <a:lnTo>
                  <a:pt x="2331" y="35"/>
                </a:lnTo>
                <a:lnTo>
                  <a:pt x="2331" y="35"/>
                </a:lnTo>
                <a:lnTo>
                  <a:pt x="2331" y="34"/>
                </a:lnTo>
                <a:lnTo>
                  <a:pt x="2332" y="33"/>
                </a:lnTo>
                <a:lnTo>
                  <a:pt x="2332" y="33"/>
                </a:lnTo>
                <a:lnTo>
                  <a:pt x="2333" y="33"/>
                </a:lnTo>
                <a:lnTo>
                  <a:pt x="2333" y="34"/>
                </a:lnTo>
                <a:lnTo>
                  <a:pt x="2333" y="36"/>
                </a:lnTo>
                <a:lnTo>
                  <a:pt x="2334" y="36"/>
                </a:lnTo>
                <a:lnTo>
                  <a:pt x="2334" y="36"/>
                </a:lnTo>
                <a:lnTo>
                  <a:pt x="2335" y="37"/>
                </a:lnTo>
                <a:lnTo>
                  <a:pt x="2335" y="37"/>
                </a:lnTo>
                <a:lnTo>
                  <a:pt x="2335" y="37"/>
                </a:lnTo>
                <a:lnTo>
                  <a:pt x="2336" y="39"/>
                </a:lnTo>
                <a:lnTo>
                  <a:pt x="2336" y="37"/>
                </a:lnTo>
                <a:lnTo>
                  <a:pt x="2337" y="37"/>
                </a:lnTo>
                <a:lnTo>
                  <a:pt x="2337" y="39"/>
                </a:lnTo>
                <a:lnTo>
                  <a:pt x="2337" y="36"/>
                </a:lnTo>
                <a:lnTo>
                  <a:pt x="2339" y="36"/>
                </a:lnTo>
                <a:lnTo>
                  <a:pt x="2339" y="36"/>
                </a:lnTo>
                <a:lnTo>
                  <a:pt x="2340" y="35"/>
                </a:lnTo>
                <a:lnTo>
                  <a:pt x="2340" y="36"/>
                </a:lnTo>
                <a:lnTo>
                  <a:pt x="2340" y="36"/>
                </a:lnTo>
                <a:lnTo>
                  <a:pt x="2341" y="36"/>
                </a:lnTo>
                <a:lnTo>
                  <a:pt x="2341" y="36"/>
                </a:lnTo>
                <a:lnTo>
                  <a:pt x="2342" y="36"/>
                </a:lnTo>
                <a:lnTo>
                  <a:pt x="2342" y="37"/>
                </a:lnTo>
                <a:lnTo>
                  <a:pt x="2343" y="37"/>
                </a:lnTo>
                <a:lnTo>
                  <a:pt x="2343" y="37"/>
                </a:lnTo>
                <a:lnTo>
                  <a:pt x="2343" y="37"/>
                </a:lnTo>
                <a:lnTo>
                  <a:pt x="2344" y="39"/>
                </a:lnTo>
                <a:lnTo>
                  <a:pt x="2344" y="37"/>
                </a:lnTo>
                <a:lnTo>
                  <a:pt x="2345" y="37"/>
                </a:lnTo>
                <a:lnTo>
                  <a:pt x="2345" y="36"/>
                </a:lnTo>
                <a:lnTo>
                  <a:pt x="2345" y="36"/>
                </a:lnTo>
                <a:lnTo>
                  <a:pt x="2346" y="36"/>
                </a:lnTo>
                <a:lnTo>
                  <a:pt x="2346" y="36"/>
                </a:lnTo>
                <a:lnTo>
                  <a:pt x="2348" y="36"/>
                </a:lnTo>
                <a:lnTo>
                  <a:pt x="2348" y="35"/>
                </a:lnTo>
                <a:lnTo>
                  <a:pt x="2348" y="36"/>
                </a:lnTo>
                <a:lnTo>
                  <a:pt x="2349" y="36"/>
                </a:lnTo>
                <a:lnTo>
                  <a:pt x="2349" y="37"/>
                </a:lnTo>
                <a:lnTo>
                  <a:pt x="2350" y="37"/>
                </a:lnTo>
                <a:lnTo>
                  <a:pt x="2350" y="36"/>
                </a:lnTo>
                <a:lnTo>
                  <a:pt x="2350" y="37"/>
                </a:lnTo>
                <a:lnTo>
                  <a:pt x="2351" y="36"/>
                </a:lnTo>
                <a:lnTo>
                  <a:pt x="2351" y="37"/>
                </a:lnTo>
                <a:lnTo>
                  <a:pt x="2352" y="36"/>
                </a:lnTo>
                <a:lnTo>
                  <a:pt x="2352" y="36"/>
                </a:lnTo>
                <a:lnTo>
                  <a:pt x="2352" y="36"/>
                </a:lnTo>
                <a:lnTo>
                  <a:pt x="2353" y="35"/>
                </a:lnTo>
                <a:lnTo>
                  <a:pt x="2353" y="35"/>
                </a:lnTo>
                <a:lnTo>
                  <a:pt x="2354" y="34"/>
                </a:lnTo>
                <a:lnTo>
                  <a:pt x="2354" y="34"/>
                </a:lnTo>
                <a:lnTo>
                  <a:pt x="2354" y="34"/>
                </a:lnTo>
                <a:lnTo>
                  <a:pt x="2355" y="33"/>
                </a:lnTo>
                <a:lnTo>
                  <a:pt x="2355" y="33"/>
                </a:lnTo>
                <a:lnTo>
                  <a:pt x="2357" y="33"/>
                </a:lnTo>
                <a:lnTo>
                  <a:pt x="2357" y="33"/>
                </a:lnTo>
                <a:lnTo>
                  <a:pt x="2358" y="34"/>
                </a:lnTo>
                <a:lnTo>
                  <a:pt x="2358" y="34"/>
                </a:lnTo>
                <a:lnTo>
                  <a:pt x="2358" y="34"/>
                </a:lnTo>
                <a:lnTo>
                  <a:pt x="2359" y="34"/>
                </a:lnTo>
                <a:lnTo>
                  <a:pt x="2359" y="34"/>
                </a:lnTo>
                <a:lnTo>
                  <a:pt x="2360" y="34"/>
                </a:lnTo>
                <a:lnTo>
                  <a:pt x="2360" y="34"/>
                </a:lnTo>
                <a:lnTo>
                  <a:pt x="2360" y="33"/>
                </a:lnTo>
                <a:lnTo>
                  <a:pt x="2361" y="33"/>
                </a:lnTo>
                <a:lnTo>
                  <a:pt x="2361" y="33"/>
                </a:lnTo>
                <a:lnTo>
                  <a:pt x="2362" y="32"/>
                </a:lnTo>
                <a:lnTo>
                  <a:pt x="2362" y="33"/>
                </a:lnTo>
                <a:lnTo>
                  <a:pt x="2362" y="33"/>
                </a:lnTo>
                <a:lnTo>
                  <a:pt x="2363" y="33"/>
                </a:lnTo>
                <a:lnTo>
                  <a:pt x="2363" y="34"/>
                </a:lnTo>
                <a:lnTo>
                  <a:pt x="2364" y="34"/>
                </a:lnTo>
                <a:lnTo>
                  <a:pt x="2364" y="35"/>
                </a:lnTo>
                <a:lnTo>
                  <a:pt x="2364" y="36"/>
                </a:lnTo>
                <a:lnTo>
                  <a:pt x="2366" y="37"/>
                </a:lnTo>
                <a:lnTo>
                  <a:pt x="2366" y="39"/>
                </a:lnTo>
                <a:lnTo>
                  <a:pt x="2367" y="39"/>
                </a:lnTo>
                <a:lnTo>
                  <a:pt x="2367" y="39"/>
                </a:lnTo>
                <a:lnTo>
                  <a:pt x="2367" y="39"/>
                </a:lnTo>
                <a:lnTo>
                  <a:pt x="2368" y="37"/>
                </a:lnTo>
                <a:lnTo>
                  <a:pt x="2368" y="37"/>
                </a:lnTo>
                <a:lnTo>
                  <a:pt x="2369" y="36"/>
                </a:lnTo>
                <a:lnTo>
                  <a:pt x="2369" y="35"/>
                </a:lnTo>
                <a:lnTo>
                  <a:pt x="2370" y="35"/>
                </a:lnTo>
                <a:lnTo>
                  <a:pt x="2370" y="35"/>
                </a:lnTo>
                <a:lnTo>
                  <a:pt x="2370" y="35"/>
                </a:lnTo>
                <a:lnTo>
                  <a:pt x="2371" y="35"/>
                </a:lnTo>
                <a:lnTo>
                  <a:pt x="2371" y="35"/>
                </a:lnTo>
                <a:lnTo>
                  <a:pt x="2372" y="34"/>
                </a:lnTo>
                <a:lnTo>
                  <a:pt x="2372" y="33"/>
                </a:lnTo>
                <a:lnTo>
                  <a:pt x="2372" y="33"/>
                </a:lnTo>
                <a:lnTo>
                  <a:pt x="2373" y="32"/>
                </a:lnTo>
                <a:lnTo>
                  <a:pt x="2373" y="33"/>
                </a:lnTo>
                <a:lnTo>
                  <a:pt x="2375" y="33"/>
                </a:lnTo>
                <a:lnTo>
                  <a:pt x="2375" y="33"/>
                </a:lnTo>
                <a:lnTo>
                  <a:pt x="2375" y="34"/>
                </a:lnTo>
                <a:lnTo>
                  <a:pt x="2376" y="33"/>
                </a:lnTo>
                <a:lnTo>
                  <a:pt x="2376" y="33"/>
                </a:lnTo>
                <a:lnTo>
                  <a:pt x="2377" y="34"/>
                </a:lnTo>
                <a:lnTo>
                  <a:pt x="2377" y="34"/>
                </a:lnTo>
                <a:lnTo>
                  <a:pt x="2377" y="34"/>
                </a:lnTo>
                <a:lnTo>
                  <a:pt x="2378" y="35"/>
                </a:lnTo>
                <a:lnTo>
                  <a:pt x="2378" y="35"/>
                </a:lnTo>
                <a:lnTo>
                  <a:pt x="2379" y="36"/>
                </a:lnTo>
                <a:lnTo>
                  <a:pt x="2379" y="35"/>
                </a:lnTo>
                <a:lnTo>
                  <a:pt x="2379" y="35"/>
                </a:lnTo>
                <a:lnTo>
                  <a:pt x="2380" y="34"/>
                </a:lnTo>
                <a:lnTo>
                  <a:pt x="2380" y="34"/>
                </a:lnTo>
                <a:lnTo>
                  <a:pt x="2381" y="34"/>
                </a:lnTo>
                <a:lnTo>
                  <a:pt x="2381" y="34"/>
                </a:lnTo>
                <a:lnTo>
                  <a:pt x="2381" y="34"/>
                </a:lnTo>
                <a:lnTo>
                  <a:pt x="2382" y="33"/>
                </a:lnTo>
                <a:lnTo>
                  <a:pt x="2382" y="33"/>
                </a:lnTo>
                <a:lnTo>
                  <a:pt x="2384" y="33"/>
                </a:lnTo>
                <a:lnTo>
                  <a:pt x="2384" y="33"/>
                </a:lnTo>
                <a:lnTo>
                  <a:pt x="2385" y="32"/>
                </a:lnTo>
                <a:lnTo>
                  <a:pt x="2385" y="32"/>
                </a:lnTo>
                <a:lnTo>
                  <a:pt x="2385" y="31"/>
                </a:lnTo>
                <a:lnTo>
                  <a:pt x="2386" y="32"/>
                </a:lnTo>
                <a:lnTo>
                  <a:pt x="2386" y="32"/>
                </a:lnTo>
                <a:lnTo>
                  <a:pt x="2387" y="32"/>
                </a:lnTo>
                <a:lnTo>
                  <a:pt x="2387" y="32"/>
                </a:lnTo>
                <a:lnTo>
                  <a:pt x="2387" y="32"/>
                </a:lnTo>
                <a:lnTo>
                  <a:pt x="2388" y="31"/>
                </a:lnTo>
                <a:lnTo>
                  <a:pt x="2388" y="32"/>
                </a:lnTo>
                <a:lnTo>
                  <a:pt x="2389" y="32"/>
                </a:lnTo>
                <a:lnTo>
                  <a:pt x="2389" y="31"/>
                </a:lnTo>
                <a:lnTo>
                  <a:pt x="2389" y="31"/>
                </a:lnTo>
                <a:lnTo>
                  <a:pt x="2390" y="31"/>
                </a:lnTo>
                <a:lnTo>
                  <a:pt x="2390" y="31"/>
                </a:lnTo>
                <a:lnTo>
                  <a:pt x="2391" y="30"/>
                </a:lnTo>
                <a:lnTo>
                  <a:pt x="2391" y="30"/>
                </a:lnTo>
                <a:lnTo>
                  <a:pt x="2391" y="31"/>
                </a:lnTo>
                <a:lnTo>
                  <a:pt x="2393" y="31"/>
                </a:lnTo>
                <a:lnTo>
                  <a:pt x="2393" y="31"/>
                </a:lnTo>
                <a:lnTo>
                  <a:pt x="2394" y="31"/>
                </a:lnTo>
                <a:lnTo>
                  <a:pt x="2394" y="32"/>
                </a:lnTo>
                <a:lnTo>
                  <a:pt x="2394" y="33"/>
                </a:lnTo>
                <a:lnTo>
                  <a:pt x="2395" y="33"/>
                </a:lnTo>
                <a:lnTo>
                  <a:pt x="2395" y="33"/>
                </a:lnTo>
                <a:lnTo>
                  <a:pt x="2396" y="34"/>
                </a:lnTo>
                <a:lnTo>
                  <a:pt x="2396" y="34"/>
                </a:lnTo>
                <a:lnTo>
                  <a:pt x="2396" y="34"/>
                </a:lnTo>
                <a:lnTo>
                  <a:pt x="2397" y="34"/>
                </a:lnTo>
                <a:lnTo>
                  <a:pt x="2397" y="34"/>
                </a:lnTo>
                <a:lnTo>
                  <a:pt x="2398" y="35"/>
                </a:lnTo>
                <a:lnTo>
                  <a:pt x="2398" y="34"/>
                </a:lnTo>
                <a:lnTo>
                  <a:pt x="2399" y="35"/>
                </a:lnTo>
                <a:lnTo>
                  <a:pt x="2399" y="36"/>
                </a:lnTo>
                <a:lnTo>
                  <a:pt x="2399" y="37"/>
                </a:lnTo>
                <a:lnTo>
                  <a:pt x="2400" y="39"/>
                </a:lnTo>
                <a:lnTo>
                  <a:pt x="2400" y="40"/>
                </a:lnTo>
                <a:lnTo>
                  <a:pt x="2402" y="41"/>
                </a:lnTo>
                <a:lnTo>
                  <a:pt x="2402" y="41"/>
                </a:lnTo>
                <a:lnTo>
                  <a:pt x="2402" y="42"/>
                </a:lnTo>
                <a:lnTo>
                  <a:pt x="2403" y="42"/>
                </a:lnTo>
                <a:lnTo>
                  <a:pt x="2403" y="43"/>
                </a:lnTo>
                <a:lnTo>
                  <a:pt x="2404" y="43"/>
                </a:lnTo>
                <a:lnTo>
                  <a:pt x="2404" y="45"/>
                </a:lnTo>
                <a:lnTo>
                  <a:pt x="2404" y="45"/>
                </a:lnTo>
                <a:lnTo>
                  <a:pt x="2405" y="45"/>
                </a:lnTo>
                <a:lnTo>
                  <a:pt x="2405" y="46"/>
                </a:lnTo>
                <a:lnTo>
                  <a:pt x="2406" y="45"/>
                </a:lnTo>
                <a:lnTo>
                  <a:pt x="2406" y="48"/>
                </a:lnTo>
                <a:lnTo>
                  <a:pt x="2406" y="48"/>
                </a:lnTo>
                <a:lnTo>
                  <a:pt x="2407" y="48"/>
                </a:lnTo>
                <a:lnTo>
                  <a:pt x="2407" y="48"/>
                </a:lnTo>
                <a:lnTo>
                  <a:pt x="2408" y="45"/>
                </a:lnTo>
                <a:lnTo>
                  <a:pt x="2408" y="45"/>
                </a:lnTo>
                <a:lnTo>
                  <a:pt x="2408" y="44"/>
                </a:lnTo>
                <a:lnTo>
                  <a:pt x="2409" y="44"/>
                </a:lnTo>
                <a:lnTo>
                  <a:pt x="2409" y="43"/>
                </a:lnTo>
                <a:lnTo>
                  <a:pt x="2411" y="45"/>
                </a:lnTo>
                <a:lnTo>
                  <a:pt x="2411" y="43"/>
                </a:lnTo>
                <a:lnTo>
                  <a:pt x="2411" y="44"/>
                </a:lnTo>
                <a:lnTo>
                  <a:pt x="2412" y="45"/>
                </a:lnTo>
                <a:lnTo>
                  <a:pt x="2412" y="45"/>
                </a:lnTo>
                <a:lnTo>
                  <a:pt x="2413" y="46"/>
                </a:lnTo>
                <a:lnTo>
                  <a:pt x="2413" y="45"/>
                </a:lnTo>
                <a:lnTo>
                  <a:pt x="2414" y="45"/>
                </a:lnTo>
                <a:lnTo>
                  <a:pt x="2414" y="45"/>
                </a:lnTo>
                <a:lnTo>
                  <a:pt x="2414" y="45"/>
                </a:lnTo>
                <a:lnTo>
                  <a:pt x="2415" y="46"/>
                </a:lnTo>
                <a:lnTo>
                  <a:pt x="2415" y="46"/>
                </a:lnTo>
                <a:lnTo>
                  <a:pt x="2416" y="44"/>
                </a:lnTo>
                <a:lnTo>
                  <a:pt x="2416" y="43"/>
                </a:lnTo>
                <a:lnTo>
                  <a:pt x="2416" y="43"/>
                </a:lnTo>
                <a:lnTo>
                  <a:pt x="2417" y="42"/>
                </a:lnTo>
                <a:lnTo>
                  <a:pt x="2417" y="43"/>
                </a:lnTo>
                <a:lnTo>
                  <a:pt x="2418" y="43"/>
                </a:lnTo>
                <a:lnTo>
                  <a:pt x="2418" y="44"/>
                </a:lnTo>
                <a:lnTo>
                  <a:pt x="2418" y="44"/>
                </a:lnTo>
                <a:lnTo>
                  <a:pt x="2420" y="43"/>
                </a:lnTo>
                <a:lnTo>
                  <a:pt x="2420" y="43"/>
                </a:lnTo>
                <a:lnTo>
                  <a:pt x="2421" y="43"/>
                </a:lnTo>
                <a:lnTo>
                  <a:pt x="2421" y="43"/>
                </a:lnTo>
                <a:lnTo>
                  <a:pt x="2421" y="43"/>
                </a:lnTo>
                <a:lnTo>
                  <a:pt x="2422" y="42"/>
                </a:lnTo>
                <a:lnTo>
                  <a:pt x="2422" y="41"/>
                </a:lnTo>
                <a:lnTo>
                  <a:pt x="2423" y="41"/>
                </a:lnTo>
                <a:lnTo>
                  <a:pt x="2423" y="40"/>
                </a:lnTo>
                <a:lnTo>
                  <a:pt x="2423" y="39"/>
                </a:lnTo>
                <a:lnTo>
                  <a:pt x="2424" y="40"/>
                </a:lnTo>
                <a:lnTo>
                  <a:pt x="2424" y="40"/>
                </a:lnTo>
                <a:lnTo>
                  <a:pt x="2425" y="41"/>
                </a:lnTo>
                <a:lnTo>
                  <a:pt x="2425" y="42"/>
                </a:lnTo>
                <a:lnTo>
                  <a:pt x="2426" y="43"/>
                </a:lnTo>
                <a:lnTo>
                  <a:pt x="2426" y="43"/>
                </a:lnTo>
                <a:lnTo>
                  <a:pt x="2426" y="44"/>
                </a:lnTo>
                <a:lnTo>
                  <a:pt x="2427" y="45"/>
                </a:lnTo>
                <a:lnTo>
                  <a:pt x="2427" y="45"/>
                </a:lnTo>
                <a:lnTo>
                  <a:pt x="2429" y="46"/>
                </a:lnTo>
                <a:lnTo>
                  <a:pt x="2429" y="45"/>
                </a:lnTo>
                <a:lnTo>
                  <a:pt x="2429" y="46"/>
                </a:lnTo>
                <a:lnTo>
                  <a:pt x="2430" y="46"/>
                </a:lnTo>
                <a:lnTo>
                  <a:pt x="2430" y="46"/>
                </a:lnTo>
                <a:lnTo>
                  <a:pt x="2431" y="45"/>
                </a:lnTo>
                <a:lnTo>
                  <a:pt x="2431" y="45"/>
                </a:lnTo>
                <a:lnTo>
                  <a:pt x="2431" y="45"/>
                </a:lnTo>
                <a:lnTo>
                  <a:pt x="2432" y="43"/>
                </a:lnTo>
                <a:lnTo>
                  <a:pt x="2432" y="43"/>
                </a:lnTo>
                <a:lnTo>
                  <a:pt x="2433" y="43"/>
                </a:lnTo>
                <a:lnTo>
                  <a:pt x="2433" y="43"/>
                </a:lnTo>
                <a:lnTo>
                  <a:pt x="2433" y="43"/>
                </a:lnTo>
                <a:lnTo>
                  <a:pt x="2434" y="43"/>
                </a:lnTo>
                <a:lnTo>
                  <a:pt x="2434" y="43"/>
                </a:lnTo>
                <a:lnTo>
                  <a:pt x="2435" y="44"/>
                </a:lnTo>
                <a:lnTo>
                  <a:pt x="2435" y="44"/>
                </a:lnTo>
                <a:lnTo>
                  <a:pt x="2435" y="45"/>
                </a:lnTo>
                <a:lnTo>
                  <a:pt x="2436" y="45"/>
                </a:lnTo>
                <a:lnTo>
                  <a:pt x="2436" y="44"/>
                </a:lnTo>
                <a:lnTo>
                  <a:pt x="2438" y="44"/>
                </a:lnTo>
                <a:lnTo>
                  <a:pt x="2438" y="45"/>
                </a:lnTo>
                <a:lnTo>
                  <a:pt x="2438" y="44"/>
                </a:lnTo>
                <a:lnTo>
                  <a:pt x="2439" y="44"/>
                </a:lnTo>
                <a:lnTo>
                  <a:pt x="2439" y="44"/>
                </a:lnTo>
                <a:lnTo>
                  <a:pt x="2440" y="43"/>
                </a:lnTo>
                <a:lnTo>
                  <a:pt x="2440" y="44"/>
                </a:lnTo>
                <a:lnTo>
                  <a:pt x="2441" y="43"/>
                </a:lnTo>
                <a:lnTo>
                  <a:pt x="2441" y="41"/>
                </a:lnTo>
                <a:lnTo>
                  <a:pt x="2441" y="41"/>
                </a:lnTo>
                <a:lnTo>
                  <a:pt x="2442" y="41"/>
                </a:lnTo>
                <a:lnTo>
                  <a:pt x="2442" y="42"/>
                </a:lnTo>
                <a:lnTo>
                  <a:pt x="2443" y="43"/>
                </a:lnTo>
                <a:lnTo>
                  <a:pt x="2443" y="43"/>
                </a:lnTo>
                <a:lnTo>
                  <a:pt x="2443" y="44"/>
                </a:lnTo>
                <a:lnTo>
                  <a:pt x="2444" y="44"/>
                </a:lnTo>
                <a:lnTo>
                  <a:pt x="2444" y="44"/>
                </a:lnTo>
                <a:lnTo>
                  <a:pt x="2445" y="44"/>
                </a:lnTo>
                <a:lnTo>
                  <a:pt x="2445" y="44"/>
                </a:lnTo>
                <a:lnTo>
                  <a:pt x="2445" y="43"/>
                </a:lnTo>
                <a:lnTo>
                  <a:pt x="2447" y="43"/>
                </a:lnTo>
                <a:lnTo>
                  <a:pt x="2447" y="44"/>
                </a:lnTo>
                <a:lnTo>
                  <a:pt x="2448" y="43"/>
                </a:lnTo>
                <a:lnTo>
                  <a:pt x="2448" y="43"/>
                </a:lnTo>
                <a:lnTo>
                  <a:pt x="2448" y="44"/>
                </a:lnTo>
                <a:lnTo>
                  <a:pt x="2449" y="43"/>
                </a:lnTo>
                <a:lnTo>
                  <a:pt x="2449" y="44"/>
                </a:lnTo>
                <a:lnTo>
                  <a:pt x="2450" y="43"/>
                </a:lnTo>
                <a:lnTo>
                  <a:pt x="2450" y="41"/>
                </a:lnTo>
                <a:lnTo>
                  <a:pt x="2450" y="41"/>
                </a:lnTo>
                <a:lnTo>
                  <a:pt x="2451" y="41"/>
                </a:lnTo>
                <a:lnTo>
                  <a:pt x="2451" y="40"/>
                </a:lnTo>
                <a:lnTo>
                  <a:pt x="2452" y="40"/>
                </a:lnTo>
                <a:lnTo>
                  <a:pt x="2452" y="40"/>
                </a:lnTo>
                <a:lnTo>
                  <a:pt x="2452" y="41"/>
                </a:lnTo>
                <a:lnTo>
                  <a:pt x="2453" y="41"/>
                </a:lnTo>
                <a:lnTo>
                  <a:pt x="2453" y="41"/>
                </a:lnTo>
                <a:lnTo>
                  <a:pt x="2454" y="41"/>
                </a:lnTo>
                <a:lnTo>
                  <a:pt x="2454" y="39"/>
                </a:lnTo>
                <a:lnTo>
                  <a:pt x="2456" y="39"/>
                </a:lnTo>
                <a:lnTo>
                  <a:pt x="2456" y="37"/>
                </a:lnTo>
                <a:lnTo>
                  <a:pt x="2456" y="39"/>
                </a:lnTo>
                <a:lnTo>
                  <a:pt x="2457" y="36"/>
                </a:lnTo>
                <a:lnTo>
                  <a:pt x="2457" y="37"/>
                </a:lnTo>
                <a:lnTo>
                  <a:pt x="2458" y="36"/>
                </a:lnTo>
                <a:lnTo>
                  <a:pt x="2458" y="35"/>
                </a:lnTo>
                <a:lnTo>
                  <a:pt x="2458" y="35"/>
                </a:lnTo>
                <a:lnTo>
                  <a:pt x="2459" y="35"/>
                </a:lnTo>
                <a:lnTo>
                  <a:pt x="2459" y="36"/>
                </a:lnTo>
                <a:lnTo>
                  <a:pt x="2460" y="36"/>
                </a:lnTo>
                <a:lnTo>
                  <a:pt x="2460" y="36"/>
                </a:lnTo>
                <a:lnTo>
                  <a:pt x="2460" y="39"/>
                </a:lnTo>
                <a:lnTo>
                  <a:pt x="2461" y="39"/>
                </a:lnTo>
                <a:lnTo>
                  <a:pt x="2461" y="37"/>
                </a:lnTo>
                <a:lnTo>
                  <a:pt x="2462" y="39"/>
                </a:lnTo>
                <a:lnTo>
                  <a:pt x="2462" y="39"/>
                </a:lnTo>
                <a:lnTo>
                  <a:pt x="2462" y="39"/>
                </a:lnTo>
                <a:lnTo>
                  <a:pt x="2463" y="37"/>
                </a:lnTo>
                <a:lnTo>
                  <a:pt x="2463" y="36"/>
                </a:lnTo>
                <a:lnTo>
                  <a:pt x="2465" y="36"/>
                </a:lnTo>
                <a:lnTo>
                  <a:pt x="2465" y="36"/>
                </a:lnTo>
                <a:lnTo>
                  <a:pt x="2465" y="36"/>
                </a:lnTo>
                <a:lnTo>
                  <a:pt x="2466" y="35"/>
                </a:lnTo>
                <a:lnTo>
                  <a:pt x="2466" y="36"/>
                </a:lnTo>
                <a:lnTo>
                  <a:pt x="2467" y="37"/>
                </a:lnTo>
                <a:lnTo>
                  <a:pt x="2467" y="36"/>
                </a:lnTo>
                <a:lnTo>
                  <a:pt x="2467" y="37"/>
                </a:lnTo>
                <a:lnTo>
                  <a:pt x="2468" y="37"/>
                </a:lnTo>
                <a:lnTo>
                  <a:pt x="2468" y="37"/>
                </a:lnTo>
                <a:lnTo>
                  <a:pt x="2469" y="37"/>
                </a:lnTo>
                <a:lnTo>
                  <a:pt x="2469" y="39"/>
                </a:lnTo>
                <a:lnTo>
                  <a:pt x="2470" y="37"/>
                </a:lnTo>
                <a:lnTo>
                  <a:pt x="2470" y="37"/>
                </a:lnTo>
                <a:lnTo>
                  <a:pt x="2470" y="37"/>
                </a:lnTo>
                <a:lnTo>
                  <a:pt x="2471" y="36"/>
                </a:lnTo>
                <a:lnTo>
                  <a:pt x="2471" y="35"/>
                </a:lnTo>
                <a:lnTo>
                  <a:pt x="2472" y="35"/>
                </a:lnTo>
                <a:lnTo>
                  <a:pt x="2472" y="36"/>
                </a:lnTo>
                <a:lnTo>
                  <a:pt x="2472" y="36"/>
                </a:lnTo>
                <a:lnTo>
                  <a:pt x="2474" y="36"/>
                </a:lnTo>
                <a:lnTo>
                  <a:pt x="2474" y="37"/>
                </a:lnTo>
                <a:lnTo>
                  <a:pt x="2475" y="37"/>
                </a:lnTo>
                <a:lnTo>
                  <a:pt x="2475" y="36"/>
                </a:lnTo>
                <a:lnTo>
                  <a:pt x="2475" y="36"/>
                </a:lnTo>
                <a:lnTo>
                  <a:pt x="2476" y="35"/>
                </a:lnTo>
                <a:lnTo>
                  <a:pt x="2476" y="35"/>
                </a:lnTo>
                <a:lnTo>
                  <a:pt x="2477" y="35"/>
                </a:lnTo>
                <a:lnTo>
                  <a:pt x="2477" y="35"/>
                </a:lnTo>
                <a:lnTo>
                  <a:pt x="2477" y="34"/>
                </a:lnTo>
                <a:lnTo>
                  <a:pt x="2478" y="34"/>
                </a:lnTo>
                <a:lnTo>
                  <a:pt x="2478" y="33"/>
                </a:lnTo>
                <a:lnTo>
                  <a:pt x="2479" y="34"/>
                </a:lnTo>
                <a:lnTo>
                  <a:pt x="2479" y="34"/>
                </a:lnTo>
                <a:lnTo>
                  <a:pt x="2479" y="34"/>
                </a:lnTo>
                <a:lnTo>
                  <a:pt x="2480" y="34"/>
                </a:lnTo>
                <a:lnTo>
                  <a:pt x="2480" y="34"/>
                </a:lnTo>
                <a:lnTo>
                  <a:pt x="2481" y="35"/>
                </a:lnTo>
                <a:lnTo>
                  <a:pt x="2481" y="36"/>
                </a:lnTo>
                <a:lnTo>
                  <a:pt x="2481" y="36"/>
                </a:lnTo>
                <a:lnTo>
                  <a:pt x="2483" y="37"/>
                </a:lnTo>
                <a:lnTo>
                  <a:pt x="2483" y="37"/>
                </a:lnTo>
                <a:lnTo>
                  <a:pt x="2484" y="36"/>
                </a:lnTo>
                <a:lnTo>
                  <a:pt x="2484" y="36"/>
                </a:lnTo>
                <a:lnTo>
                  <a:pt x="2485" y="36"/>
                </a:lnTo>
                <a:lnTo>
                  <a:pt x="2485" y="36"/>
                </a:lnTo>
                <a:lnTo>
                  <a:pt x="2485" y="37"/>
                </a:lnTo>
                <a:lnTo>
                  <a:pt x="2486" y="37"/>
                </a:lnTo>
                <a:lnTo>
                  <a:pt x="2486" y="37"/>
                </a:lnTo>
                <a:lnTo>
                  <a:pt x="2487" y="36"/>
                </a:lnTo>
                <a:lnTo>
                  <a:pt x="2487" y="37"/>
                </a:lnTo>
                <a:lnTo>
                  <a:pt x="2487" y="39"/>
                </a:lnTo>
                <a:lnTo>
                  <a:pt x="2488" y="39"/>
                </a:lnTo>
                <a:lnTo>
                  <a:pt x="2488" y="39"/>
                </a:lnTo>
                <a:lnTo>
                  <a:pt x="2489" y="39"/>
                </a:lnTo>
                <a:lnTo>
                  <a:pt x="2489" y="39"/>
                </a:lnTo>
                <a:lnTo>
                  <a:pt x="2489" y="40"/>
                </a:lnTo>
                <a:lnTo>
                  <a:pt x="2490" y="41"/>
                </a:lnTo>
                <a:lnTo>
                  <a:pt x="2490" y="40"/>
                </a:lnTo>
                <a:lnTo>
                  <a:pt x="2492" y="41"/>
                </a:lnTo>
                <a:lnTo>
                  <a:pt x="2492" y="41"/>
                </a:lnTo>
                <a:lnTo>
                  <a:pt x="2492" y="41"/>
                </a:lnTo>
                <a:lnTo>
                  <a:pt x="2493" y="41"/>
                </a:lnTo>
                <a:lnTo>
                  <a:pt x="2493" y="43"/>
                </a:lnTo>
                <a:lnTo>
                  <a:pt x="2494" y="44"/>
                </a:lnTo>
                <a:lnTo>
                  <a:pt x="2494" y="44"/>
                </a:lnTo>
                <a:lnTo>
                  <a:pt x="2494" y="44"/>
                </a:lnTo>
                <a:lnTo>
                  <a:pt x="2495" y="43"/>
                </a:lnTo>
                <a:lnTo>
                  <a:pt x="2495" y="42"/>
                </a:lnTo>
                <a:lnTo>
                  <a:pt x="2496" y="42"/>
                </a:lnTo>
                <a:lnTo>
                  <a:pt x="2496" y="41"/>
                </a:lnTo>
                <a:lnTo>
                  <a:pt x="2497" y="39"/>
                </a:lnTo>
                <a:lnTo>
                  <a:pt x="2497" y="39"/>
                </a:lnTo>
                <a:lnTo>
                  <a:pt x="2497" y="39"/>
                </a:lnTo>
                <a:lnTo>
                  <a:pt x="2498" y="40"/>
                </a:lnTo>
                <a:lnTo>
                  <a:pt x="2498" y="39"/>
                </a:lnTo>
                <a:lnTo>
                  <a:pt x="2499" y="39"/>
                </a:lnTo>
                <a:lnTo>
                  <a:pt x="2499" y="39"/>
                </a:lnTo>
                <a:lnTo>
                  <a:pt x="2499" y="37"/>
                </a:lnTo>
                <a:lnTo>
                  <a:pt x="2501" y="37"/>
                </a:lnTo>
                <a:lnTo>
                  <a:pt x="2501" y="39"/>
                </a:lnTo>
                <a:lnTo>
                  <a:pt x="2502" y="39"/>
                </a:lnTo>
                <a:lnTo>
                  <a:pt x="2502" y="39"/>
                </a:lnTo>
                <a:lnTo>
                  <a:pt x="2502" y="39"/>
                </a:lnTo>
                <a:lnTo>
                  <a:pt x="2503" y="39"/>
                </a:lnTo>
                <a:lnTo>
                  <a:pt x="2503" y="39"/>
                </a:lnTo>
                <a:lnTo>
                  <a:pt x="2504" y="37"/>
                </a:lnTo>
                <a:lnTo>
                  <a:pt x="2504" y="39"/>
                </a:lnTo>
                <a:lnTo>
                  <a:pt x="2504" y="39"/>
                </a:lnTo>
                <a:lnTo>
                  <a:pt x="2505" y="39"/>
                </a:lnTo>
                <a:lnTo>
                  <a:pt x="2505" y="37"/>
                </a:lnTo>
                <a:lnTo>
                  <a:pt x="2506" y="37"/>
                </a:lnTo>
                <a:lnTo>
                  <a:pt x="2506" y="36"/>
                </a:lnTo>
                <a:lnTo>
                  <a:pt x="2506" y="39"/>
                </a:lnTo>
                <a:lnTo>
                  <a:pt x="2507" y="40"/>
                </a:lnTo>
                <a:lnTo>
                  <a:pt x="2507" y="42"/>
                </a:lnTo>
                <a:lnTo>
                  <a:pt x="2508" y="42"/>
                </a:lnTo>
                <a:lnTo>
                  <a:pt x="2508" y="42"/>
                </a:lnTo>
                <a:lnTo>
                  <a:pt x="2508" y="42"/>
                </a:lnTo>
                <a:lnTo>
                  <a:pt x="2510" y="43"/>
                </a:lnTo>
                <a:lnTo>
                  <a:pt x="2510" y="43"/>
                </a:lnTo>
                <a:lnTo>
                  <a:pt x="2511" y="43"/>
                </a:lnTo>
                <a:lnTo>
                  <a:pt x="2511" y="45"/>
                </a:lnTo>
                <a:lnTo>
                  <a:pt x="2512" y="45"/>
                </a:lnTo>
                <a:lnTo>
                  <a:pt x="2512" y="46"/>
                </a:lnTo>
                <a:lnTo>
                  <a:pt x="2512" y="46"/>
                </a:lnTo>
                <a:lnTo>
                  <a:pt x="2513" y="46"/>
                </a:lnTo>
                <a:lnTo>
                  <a:pt x="2513" y="44"/>
                </a:lnTo>
                <a:lnTo>
                  <a:pt x="2514" y="43"/>
                </a:lnTo>
                <a:lnTo>
                  <a:pt x="2514" y="42"/>
                </a:lnTo>
                <a:lnTo>
                  <a:pt x="2514" y="41"/>
                </a:lnTo>
                <a:lnTo>
                  <a:pt x="2515" y="43"/>
                </a:lnTo>
                <a:lnTo>
                  <a:pt x="2515" y="42"/>
                </a:lnTo>
                <a:lnTo>
                  <a:pt x="2516" y="42"/>
                </a:lnTo>
                <a:lnTo>
                  <a:pt x="2516" y="43"/>
                </a:lnTo>
                <a:lnTo>
                  <a:pt x="2516" y="43"/>
                </a:lnTo>
                <a:lnTo>
                  <a:pt x="2517" y="45"/>
                </a:lnTo>
                <a:lnTo>
                  <a:pt x="2517" y="45"/>
                </a:lnTo>
                <a:lnTo>
                  <a:pt x="2519" y="45"/>
                </a:lnTo>
                <a:lnTo>
                  <a:pt x="2519" y="44"/>
                </a:lnTo>
                <a:lnTo>
                  <a:pt x="2519" y="45"/>
                </a:lnTo>
                <a:lnTo>
                  <a:pt x="2520" y="43"/>
                </a:lnTo>
                <a:lnTo>
                  <a:pt x="2520" y="44"/>
                </a:lnTo>
                <a:lnTo>
                  <a:pt x="2521" y="43"/>
                </a:lnTo>
                <a:lnTo>
                  <a:pt x="2521" y="43"/>
                </a:lnTo>
                <a:lnTo>
                  <a:pt x="2521" y="43"/>
                </a:lnTo>
                <a:lnTo>
                  <a:pt x="2522" y="43"/>
                </a:lnTo>
                <a:lnTo>
                  <a:pt x="2522" y="42"/>
                </a:lnTo>
                <a:lnTo>
                  <a:pt x="2523" y="42"/>
                </a:lnTo>
                <a:lnTo>
                  <a:pt x="2523" y="42"/>
                </a:lnTo>
                <a:lnTo>
                  <a:pt x="2523" y="42"/>
                </a:lnTo>
                <a:lnTo>
                  <a:pt x="2524" y="42"/>
                </a:lnTo>
                <a:lnTo>
                  <a:pt x="2524" y="41"/>
                </a:lnTo>
                <a:lnTo>
                  <a:pt x="2525" y="41"/>
                </a:lnTo>
                <a:lnTo>
                  <a:pt x="2525" y="42"/>
                </a:lnTo>
                <a:lnTo>
                  <a:pt x="2526" y="42"/>
                </a:lnTo>
                <a:lnTo>
                  <a:pt x="2526" y="43"/>
                </a:lnTo>
                <a:lnTo>
                  <a:pt x="2526" y="42"/>
                </a:lnTo>
                <a:lnTo>
                  <a:pt x="2528" y="41"/>
                </a:lnTo>
                <a:lnTo>
                  <a:pt x="2528" y="41"/>
                </a:lnTo>
                <a:lnTo>
                  <a:pt x="2529" y="39"/>
                </a:lnTo>
                <a:lnTo>
                  <a:pt x="2529" y="39"/>
                </a:lnTo>
                <a:lnTo>
                  <a:pt x="2529" y="41"/>
                </a:lnTo>
                <a:lnTo>
                  <a:pt x="2530" y="42"/>
                </a:lnTo>
                <a:lnTo>
                  <a:pt x="2530" y="42"/>
                </a:lnTo>
                <a:lnTo>
                  <a:pt x="2531" y="42"/>
                </a:lnTo>
                <a:lnTo>
                  <a:pt x="2531" y="43"/>
                </a:lnTo>
                <a:lnTo>
                  <a:pt x="2531" y="43"/>
                </a:lnTo>
                <a:lnTo>
                  <a:pt x="2532" y="44"/>
                </a:lnTo>
                <a:lnTo>
                  <a:pt x="2532" y="44"/>
                </a:lnTo>
                <a:lnTo>
                  <a:pt x="2533" y="43"/>
                </a:lnTo>
                <a:lnTo>
                  <a:pt x="2533" y="43"/>
                </a:lnTo>
                <a:lnTo>
                  <a:pt x="2533" y="43"/>
                </a:lnTo>
                <a:lnTo>
                  <a:pt x="2534" y="43"/>
                </a:lnTo>
                <a:lnTo>
                  <a:pt x="2534" y="43"/>
                </a:lnTo>
                <a:lnTo>
                  <a:pt x="2535" y="42"/>
                </a:lnTo>
                <a:lnTo>
                  <a:pt x="2535" y="41"/>
                </a:lnTo>
                <a:lnTo>
                  <a:pt x="2535" y="41"/>
                </a:lnTo>
                <a:lnTo>
                  <a:pt x="2536" y="41"/>
                </a:lnTo>
                <a:lnTo>
                  <a:pt x="2536" y="40"/>
                </a:lnTo>
                <a:lnTo>
                  <a:pt x="2538" y="40"/>
                </a:lnTo>
                <a:lnTo>
                  <a:pt x="2538" y="39"/>
                </a:lnTo>
                <a:lnTo>
                  <a:pt x="2538" y="39"/>
                </a:lnTo>
                <a:lnTo>
                  <a:pt x="2539" y="39"/>
                </a:lnTo>
                <a:lnTo>
                  <a:pt x="2539" y="39"/>
                </a:lnTo>
                <a:lnTo>
                  <a:pt x="2540" y="40"/>
                </a:lnTo>
                <a:lnTo>
                  <a:pt x="2540" y="40"/>
                </a:lnTo>
                <a:lnTo>
                  <a:pt x="2541" y="39"/>
                </a:lnTo>
                <a:lnTo>
                  <a:pt x="2541" y="40"/>
                </a:lnTo>
                <a:lnTo>
                  <a:pt x="2541" y="40"/>
                </a:lnTo>
                <a:lnTo>
                  <a:pt x="2542" y="40"/>
                </a:lnTo>
                <a:lnTo>
                  <a:pt x="2542" y="40"/>
                </a:lnTo>
                <a:lnTo>
                  <a:pt x="2543" y="41"/>
                </a:lnTo>
                <a:lnTo>
                  <a:pt x="2543" y="41"/>
                </a:lnTo>
                <a:lnTo>
                  <a:pt x="2543" y="41"/>
                </a:lnTo>
                <a:lnTo>
                  <a:pt x="2544" y="41"/>
                </a:lnTo>
                <a:lnTo>
                  <a:pt x="2544" y="41"/>
                </a:lnTo>
                <a:lnTo>
                  <a:pt x="2545" y="41"/>
                </a:lnTo>
                <a:lnTo>
                  <a:pt x="2545" y="40"/>
                </a:lnTo>
                <a:lnTo>
                  <a:pt x="2545" y="40"/>
                </a:lnTo>
                <a:lnTo>
                  <a:pt x="2547" y="40"/>
                </a:lnTo>
                <a:lnTo>
                  <a:pt x="2547" y="40"/>
                </a:lnTo>
                <a:lnTo>
                  <a:pt x="2548" y="40"/>
                </a:lnTo>
                <a:lnTo>
                  <a:pt x="2548" y="40"/>
                </a:lnTo>
                <a:lnTo>
                  <a:pt x="2548" y="40"/>
                </a:lnTo>
                <a:lnTo>
                  <a:pt x="2549" y="40"/>
                </a:lnTo>
                <a:lnTo>
                  <a:pt x="2549" y="40"/>
                </a:lnTo>
                <a:lnTo>
                  <a:pt x="2550" y="39"/>
                </a:lnTo>
                <a:lnTo>
                  <a:pt x="2550" y="39"/>
                </a:lnTo>
                <a:lnTo>
                  <a:pt x="2550" y="37"/>
                </a:lnTo>
                <a:lnTo>
                  <a:pt x="2551" y="39"/>
                </a:lnTo>
                <a:lnTo>
                  <a:pt x="2551" y="39"/>
                </a:lnTo>
                <a:lnTo>
                  <a:pt x="2552" y="39"/>
                </a:lnTo>
                <a:lnTo>
                  <a:pt x="2552" y="39"/>
                </a:lnTo>
                <a:lnTo>
                  <a:pt x="2553" y="39"/>
                </a:lnTo>
                <a:lnTo>
                  <a:pt x="2553" y="39"/>
                </a:lnTo>
                <a:lnTo>
                  <a:pt x="2553" y="36"/>
                </a:lnTo>
                <a:lnTo>
                  <a:pt x="2554" y="37"/>
                </a:lnTo>
                <a:lnTo>
                  <a:pt x="2554" y="36"/>
                </a:lnTo>
                <a:lnTo>
                  <a:pt x="2556" y="37"/>
                </a:lnTo>
                <a:lnTo>
                  <a:pt x="2556" y="36"/>
                </a:lnTo>
                <a:lnTo>
                  <a:pt x="2556" y="35"/>
                </a:lnTo>
                <a:lnTo>
                  <a:pt x="2557" y="36"/>
                </a:lnTo>
                <a:lnTo>
                  <a:pt x="2557" y="35"/>
                </a:lnTo>
                <a:lnTo>
                  <a:pt x="2558" y="35"/>
                </a:lnTo>
                <a:lnTo>
                  <a:pt x="2558" y="35"/>
                </a:lnTo>
                <a:lnTo>
                  <a:pt x="2558" y="34"/>
                </a:lnTo>
                <a:lnTo>
                  <a:pt x="2559" y="34"/>
                </a:lnTo>
                <a:lnTo>
                  <a:pt x="2559" y="34"/>
                </a:lnTo>
                <a:lnTo>
                  <a:pt x="2560" y="34"/>
                </a:lnTo>
                <a:lnTo>
                  <a:pt x="2560" y="34"/>
                </a:lnTo>
                <a:lnTo>
                  <a:pt x="2560" y="35"/>
                </a:lnTo>
                <a:lnTo>
                  <a:pt x="2561" y="36"/>
                </a:lnTo>
                <a:lnTo>
                  <a:pt x="2561" y="36"/>
                </a:lnTo>
                <a:lnTo>
                  <a:pt x="2562" y="36"/>
                </a:lnTo>
                <a:lnTo>
                  <a:pt x="2562" y="35"/>
                </a:lnTo>
                <a:lnTo>
                  <a:pt x="2562" y="36"/>
                </a:lnTo>
                <a:lnTo>
                  <a:pt x="2563" y="37"/>
                </a:lnTo>
                <a:lnTo>
                  <a:pt x="2563" y="37"/>
                </a:lnTo>
                <a:lnTo>
                  <a:pt x="2565" y="36"/>
                </a:lnTo>
                <a:lnTo>
                  <a:pt x="2565" y="36"/>
                </a:lnTo>
                <a:lnTo>
                  <a:pt x="2565" y="36"/>
                </a:lnTo>
                <a:lnTo>
                  <a:pt x="2566" y="36"/>
                </a:lnTo>
                <a:lnTo>
                  <a:pt x="2566" y="36"/>
                </a:lnTo>
                <a:lnTo>
                  <a:pt x="2567" y="37"/>
                </a:lnTo>
                <a:lnTo>
                  <a:pt x="2567" y="39"/>
                </a:lnTo>
                <a:lnTo>
                  <a:pt x="2568" y="40"/>
                </a:lnTo>
                <a:lnTo>
                  <a:pt x="2568" y="40"/>
                </a:lnTo>
                <a:lnTo>
                  <a:pt x="2568" y="39"/>
                </a:lnTo>
                <a:lnTo>
                  <a:pt x="2569" y="40"/>
                </a:lnTo>
                <a:lnTo>
                  <a:pt x="2569" y="37"/>
                </a:lnTo>
                <a:lnTo>
                  <a:pt x="2570" y="36"/>
                </a:lnTo>
                <a:lnTo>
                  <a:pt x="2570" y="36"/>
                </a:lnTo>
                <a:lnTo>
                  <a:pt x="2570" y="37"/>
                </a:lnTo>
                <a:lnTo>
                  <a:pt x="2571" y="39"/>
                </a:lnTo>
                <a:lnTo>
                  <a:pt x="2571" y="39"/>
                </a:lnTo>
                <a:lnTo>
                  <a:pt x="2572" y="39"/>
                </a:lnTo>
                <a:lnTo>
                  <a:pt x="2572" y="39"/>
                </a:lnTo>
                <a:lnTo>
                  <a:pt x="2572" y="37"/>
                </a:lnTo>
                <a:lnTo>
                  <a:pt x="2574" y="37"/>
                </a:lnTo>
                <a:lnTo>
                  <a:pt x="2574" y="36"/>
                </a:lnTo>
                <a:lnTo>
                  <a:pt x="2575" y="36"/>
                </a:lnTo>
                <a:lnTo>
                  <a:pt x="2575" y="36"/>
                </a:lnTo>
                <a:lnTo>
                  <a:pt x="2575" y="35"/>
                </a:lnTo>
                <a:lnTo>
                  <a:pt x="2576" y="35"/>
                </a:lnTo>
                <a:lnTo>
                  <a:pt x="2576" y="36"/>
                </a:lnTo>
                <a:lnTo>
                  <a:pt x="2577" y="37"/>
                </a:lnTo>
                <a:lnTo>
                  <a:pt x="2577" y="37"/>
                </a:lnTo>
                <a:lnTo>
                  <a:pt x="2577" y="37"/>
                </a:lnTo>
                <a:lnTo>
                  <a:pt x="2578" y="39"/>
                </a:lnTo>
                <a:lnTo>
                  <a:pt x="2578" y="39"/>
                </a:lnTo>
                <a:lnTo>
                  <a:pt x="2579" y="40"/>
                </a:lnTo>
                <a:lnTo>
                  <a:pt x="2579" y="40"/>
                </a:lnTo>
                <a:lnTo>
                  <a:pt x="2579" y="40"/>
                </a:lnTo>
                <a:lnTo>
                  <a:pt x="2580" y="40"/>
                </a:lnTo>
                <a:lnTo>
                  <a:pt x="2580" y="40"/>
                </a:lnTo>
                <a:lnTo>
                  <a:pt x="2581" y="40"/>
                </a:lnTo>
                <a:lnTo>
                  <a:pt x="2581" y="40"/>
                </a:lnTo>
                <a:lnTo>
                  <a:pt x="2583" y="41"/>
                </a:lnTo>
                <a:lnTo>
                  <a:pt x="2583" y="41"/>
                </a:lnTo>
                <a:lnTo>
                  <a:pt x="2583" y="43"/>
                </a:lnTo>
                <a:lnTo>
                  <a:pt x="2584" y="42"/>
                </a:lnTo>
                <a:lnTo>
                  <a:pt x="2584" y="42"/>
                </a:lnTo>
                <a:lnTo>
                  <a:pt x="2585" y="40"/>
                </a:lnTo>
                <a:lnTo>
                  <a:pt x="2585" y="40"/>
                </a:lnTo>
                <a:lnTo>
                  <a:pt x="2585" y="39"/>
                </a:lnTo>
                <a:lnTo>
                  <a:pt x="2586" y="37"/>
                </a:lnTo>
                <a:lnTo>
                  <a:pt x="2586" y="36"/>
                </a:lnTo>
                <a:lnTo>
                  <a:pt x="2587" y="37"/>
                </a:lnTo>
                <a:lnTo>
                  <a:pt x="2587" y="36"/>
                </a:lnTo>
                <a:lnTo>
                  <a:pt x="2587" y="39"/>
                </a:lnTo>
                <a:lnTo>
                  <a:pt x="2588" y="39"/>
                </a:lnTo>
                <a:lnTo>
                  <a:pt x="2588" y="40"/>
                </a:lnTo>
                <a:lnTo>
                  <a:pt x="2589" y="39"/>
                </a:lnTo>
                <a:lnTo>
                  <a:pt x="2589" y="39"/>
                </a:lnTo>
                <a:lnTo>
                  <a:pt x="2589" y="39"/>
                </a:lnTo>
                <a:lnTo>
                  <a:pt x="2590" y="37"/>
                </a:lnTo>
                <a:lnTo>
                  <a:pt x="2590" y="37"/>
                </a:lnTo>
                <a:lnTo>
                  <a:pt x="2592" y="37"/>
                </a:lnTo>
                <a:lnTo>
                  <a:pt x="2592" y="37"/>
                </a:lnTo>
                <a:lnTo>
                  <a:pt x="2592" y="37"/>
                </a:lnTo>
                <a:lnTo>
                  <a:pt x="2593" y="37"/>
                </a:lnTo>
                <a:lnTo>
                  <a:pt x="2593" y="37"/>
                </a:lnTo>
                <a:lnTo>
                  <a:pt x="2594" y="36"/>
                </a:lnTo>
                <a:lnTo>
                  <a:pt x="2594" y="36"/>
                </a:lnTo>
                <a:lnTo>
                  <a:pt x="2594" y="36"/>
                </a:lnTo>
                <a:lnTo>
                  <a:pt x="2595" y="37"/>
                </a:lnTo>
                <a:lnTo>
                  <a:pt x="2595" y="36"/>
                </a:lnTo>
                <a:lnTo>
                  <a:pt x="2596" y="37"/>
                </a:lnTo>
                <a:lnTo>
                  <a:pt x="2596" y="39"/>
                </a:lnTo>
                <a:lnTo>
                  <a:pt x="2597" y="39"/>
                </a:lnTo>
                <a:lnTo>
                  <a:pt x="2597" y="37"/>
                </a:lnTo>
                <a:lnTo>
                  <a:pt x="2597" y="37"/>
                </a:lnTo>
                <a:lnTo>
                  <a:pt x="2598" y="37"/>
                </a:lnTo>
                <a:lnTo>
                  <a:pt x="2598" y="37"/>
                </a:lnTo>
                <a:lnTo>
                  <a:pt x="2599" y="36"/>
                </a:lnTo>
                <a:lnTo>
                  <a:pt x="2599" y="35"/>
                </a:lnTo>
                <a:lnTo>
                  <a:pt x="2599" y="36"/>
                </a:lnTo>
                <a:lnTo>
                  <a:pt x="2601" y="37"/>
                </a:lnTo>
                <a:lnTo>
                  <a:pt x="2601" y="37"/>
                </a:lnTo>
                <a:lnTo>
                  <a:pt x="2602" y="37"/>
                </a:lnTo>
                <a:lnTo>
                  <a:pt x="2602" y="36"/>
                </a:lnTo>
                <a:lnTo>
                  <a:pt x="2602" y="37"/>
                </a:lnTo>
                <a:lnTo>
                  <a:pt x="2603" y="37"/>
                </a:lnTo>
                <a:lnTo>
                  <a:pt x="2603" y="37"/>
                </a:lnTo>
                <a:lnTo>
                  <a:pt x="2604" y="37"/>
                </a:lnTo>
                <a:lnTo>
                  <a:pt x="2604" y="39"/>
                </a:lnTo>
                <a:lnTo>
                  <a:pt x="2604" y="37"/>
                </a:lnTo>
                <a:lnTo>
                  <a:pt x="2605" y="36"/>
                </a:lnTo>
                <a:lnTo>
                  <a:pt x="2605" y="35"/>
                </a:lnTo>
                <a:lnTo>
                  <a:pt x="2606" y="34"/>
                </a:lnTo>
                <a:lnTo>
                  <a:pt x="2606" y="34"/>
                </a:lnTo>
                <a:lnTo>
                  <a:pt x="2606" y="33"/>
                </a:lnTo>
                <a:lnTo>
                  <a:pt x="2607" y="33"/>
                </a:lnTo>
                <a:lnTo>
                  <a:pt x="2607" y="33"/>
                </a:lnTo>
                <a:lnTo>
                  <a:pt x="2608" y="34"/>
                </a:lnTo>
                <a:lnTo>
                  <a:pt x="2608" y="34"/>
                </a:lnTo>
                <a:lnTo>
                  <a:pt x="2610" y="34"/>
                </a:lnTo>
                <a:lnTo>
                  <a:pt x="2610" y="36"/>
                </a:lnTo>
                <a:lnTo>
                  <a:pt x="2610" y="36"/>
                </a:lnTo>
                <a:lnTo>
                  <a:pt x="2611" y="37"/>
                </a:lnTo>
                <a:lnTo>
                  <a:pt x="2611" y="37"/>
                </a:lnTo>
                <a:lnTo>
                  <a:pt x="2612" y="39"/>
                </a:lnTo>
                <a:lnTo>
                  <a:pt x="2612" y="39"/>
                </a:lnTo>
                <a:lnTo>
                  <a:pt x="2612" y="39"/>
                </a:lnTo>
                <a:lnTo>
                  <a:pt x="2613" y="40"/>
                </a:lnTo>
                <a:lnTo>
                  <a:pt x="2613" y="40"/>
                </a:lnTo>
                <a:lnTo>
                  <a:pt x="2614" y="39"/>
                </a:lnTo>
                <a:lnTo>
                  <a:pt x="2614" y="39"/>
                </a:lnTo>
                <a:lnTo>
                  <a:pt x="2614" y="39"/>
                </a:lnTo>
                <a:lnTo>
                  <a:pt x="2615" y="39"/>
                </a:lnTo>
                <a:lnTo>
                  <a:pt x="2615" y="39"/>
                </a:lnTo>
                <a:lnTo>
                  <a:pt x="2616" y="39"/>
                </a:lnTo>
                <a:lnTo>
                  <a:pt x="2616" y="39"/>
                </a:lnTo>
                <a:lnTo>
                  <a:pt x="2616" y="40"/>
                </a:lnTo>
                <a:lnTo>
                  <a:pt x="2617" y="39"/>
                </a:lnTo>
                <a:lnTo>
                  <a:pt x="2617" y="40"/>
                </a:lnTo>
                <a:lnTo>
                  <a:pt x="2619" y="40"/>
                </a:lnTo>
                <a:lnTo>
                  <a:pt x="2619" y="40"/>
                </a:lnTo>
                <a:lnTo>
                  <a:pt x="2619" y="40"/>
                </a:lnTo>
                <a:lnTo>
                  <a:pt x="2620" y="40"/>
                </a:lnTo>
                <a:lnTo>
                  <a:pt x="2620" y="40"/>
                </a:lnTo>
                <a:lnTo>
                  <a:pt x="2621" y="41"/>
                </a:lnTo>
                <a:lnTo>
                  <a:pt x="2621" y="40"/>
                </a:lnTo>
                <a:lnTo>
                  <a:pt x="2621" y="39"/>
                </a:lnTo>
                <a:lnTo>
                  <a:pt x="2622" y="37"/>
                </a:lnTo>
                <a:lnTo>
                  <a:pt x="2622" y="37"/>
                </a:lnTo>
                <a:lnTo>
                  <a:pt x="2623" y="37"/>
                </a:lnTo>
                <a:lnTo>
                  <a:pt x="2623" y="37"/>
                </a:lnTo>
                <a:lnTo>
                  <a:pt x="2624" y="36"/>
                </a:lnTo>
                <a:lnTo>
                  <a:pt x="2624" y="36"/>
                </a:lnTo>
                <a:lnTo>
                  <a:pt x="2624" y="34"/>
                </a:lnTo>
                <a:lnTo>
                  <a:pt x="2625" y="34"/>
                </a:lnTo>
                <a:lnTo>
                  <a:pt x="2625" y="34"/>
                </a:lnTo>
                <a:lnTo>
                  <a:pt x="2626" y="34"/>
                </a:lnTo>
                <a:lnTo>
                  <a:pt x="2626" y="34"/>
                </a:lnTo>
                <a:lnTo>
                  <a:pt x="2626" y="34"/>
                </a:lnTo>
                <a:lnTo>
                  <a:pt x="2628" y="36"/>
                </a:lnTo>
                <a:lnTo>
                  <a:pt x="2628" y="35"/>
                </a:lnTo>
                <a:lnTo>
                  <a:pt x="2629" y="36"/>
                </a:lnTo>
                <a:lnTo>
                  <a:pt x="2629" y="40"/>
                </a:lnTo>
                <a:lnTo>
                  <a:pt x="2629" y="39"/>
                </a:lnTo>
                <a:lnTo>
                  <a:pt x="2630" y="39"/>
                </a:lnTo>
                <a:lnTo>
                  <a:pt x="2630" y="37"/>
                </a:lnTo>
                <a:lnTo>
                  <a:pt x="2631" y="37"/>
                </a:lnTo>
                <a:lnTo>
                  <a:pt x="2631" y="39"/>
                </a:lnTo>
                <a:lnTo>
                  <a:pt x="2631" y="39"/>
                </a:lnTo>
                <a:lnTo>
                  <a:pt x="2632" y="37"/>
                </a:lnTo>
                <a:lnTo>
                  <a:pt x="2632" y="36"/>
                </a:lnTo>
                <a:lnTo>
                  <a:pt x="2633" y="36"/>
                </a:lnTo>
                <a:lnTo>
                  <a:pt x="2633" y="36"/>
                </a:lnTo>
                <a:lnTo>
                  <a:pt x="2633" y="36"/>
                </a:lnTo>
                <a:lnTo>
                  <a:pt x="2634" y="36"/>
                </a:lnTo>
                <a:lnTo>
                  <a:pt x="2634" y="36"/>
                </a:lnTo>
                <a:lnTo>
                  <a:pt x="2635" y="35"/>
                </a:lnTo>
                <a:lnTo>
                  <a:pt x="2635" y="34"/>
                </a:lnTo>
                <a:lnTo>
                  <a:pt x="2635" y="35"/>
                </a:lnTo>
                <a:lnTo>
                  <a:pt x="2637" y="35"/>
                </a:lnTo>
                <a:lnTo>
                  <a:pt x="2637" y="34"/>
                </a:lnTo>
                <a:lnTo>
                  <a:pt x="2638" y="34"/>
                </a:lnTo>
                <a:lnTo>
                  <a:pt x="2638" y="35"/>
                </a:lnTo>
                <a:lnTo>
                  <a:pt x="2639" y="35"/>
                </a:lnTo>
                <a:lnTo>
                  <a:pt x="2639" y="34"/>
                </a:lnTo>
                <a:lnTo>
                  <a:pt x="2639" y="35"/>
                </a:lnTo>
                <a:lnTo>
                  <a:pt x="2640" y="34"/>
                </a:lnTo>
                <a:lnTo>
                  <a:pt x="2640" y="34"/>
                </a:lnTo>
                <a:lnTo>
                  <a:pt x="2641" y="34"/>
                </a:lnTo>
                <a:lnTo>
                  <a:pt x="2641" y="36"/>
                </a:lnTo>
                <a:lnTo>
                  <a:pt x="2641" y="35"/>
                </a:lnTo>
                <a:lnTo>
                  <a:pt x="2642" y="37"/>
                </a:lnTo>
                <a:lnTo>
                  <a:pt x="2642" y="36"/>
                </a:lnTo>
                <a:lnTo>
                  <a:pt x="2643" y="35"/>
                </a:lnTo>
                <a:lnTo>
                  <a:pt x="2643" y="34"/>
                </a:lnTo>
                <a:lnTo>
                  <a:pt x="2643" y="34"/>
                </a:lnTo>
                <a:lnTo>
                  <a:pt x="2644" y="34"/>
                </a:lnTo>
                <a:lnTo>
                  <a:pt x="2644" y="33"/>
                </a:lnTo>
                <a:lnTo>
                  <a:pt x="2646" y="33"/>
                </a:lnTo>
                <a:lnTo>
                  <a:pt x="2646" y="32"/>
                </a:lnTo>
                <a:lnTo>
                  <a:pt x="2646" y="32"/>
                </a:lnTo>
                <a:lnTo>
                  <a:pt x="2647" y="32"/>
                </a:lnTo>
                <a:lnTo>
                  <a:pt x="2647" y="31"/>
                </a:lnTo>
                <a:lnTo>
                  <a:pt x="2648" y="30"/>
                </a:lnTo>
                <a:lnTo>
                  <a:pt x="2648" y="30"/>
                </a:lnTo>
                <a:lnTo>
                  <a:pt x="2648" y="29"/>
                </a:lnTo>
                <a:lnTo>
                  <a:pt x="2649" y="29"/>
                </a:lnTo>
                <a:lnTo>
                  <a:pt x="2649" y="30"/>
                </a:lnTo>
                <a:lnTo>
                  <a:pt x="2650" y="30"/>
                </a:lnTo>
                <a:lnTo>
                  <a:pt x="2650" y="33"/>
                </a:lnTo>
                <a:lnTo>
                  <a:pt x="2650" y="34"/>
                </a:lnTo>
                <a:lnTo>
                  <a:pt x="2651" y="34"/>
                </a:lnTo>
                <a:lnTo>
                  <a:pt x="2651" y="34"/>
                </a:lnTo>
                <a:lnTo>
                  <a:pt x="2652" y="35"/>
                </a:lnTo>
                <a:lnTo>
                  <a:pt x="2652" y="36"/>
                </a:lnTo>
                <a:lnTo>
                  <a:pt x="2653" y="35"/>
                </a:lnTo>
                <a:lnTo>
                  <a:pt x="2653" y="36"/>
                </a:lnTo>
                <a:lnTo>
                  <a:pt x="2653" y="36"/>
                </a:lnTo>
                <a:lnTo>
                  <a:pt x="2655" y="34"/>
                </a:lnTo>
                <a:lnTo>
                  <a:pt x="2655" y="33"/>
                </a:lnTo>
                <a:lnTo>
                  <a:pt x="2656" y="34"/>
                </a:lnTo>
                <a:lnTo>
                  <a:pt x="2656" y="34"/>
                </a:lnTo>
                <a:lnTo>
                  <a:pt x="2656" y="34"/>
                </a:lnTo>
                <a:lnTo>
                  <a:pt x="2657" y="34"/>
                </a:lnTo>
                <a:lnTo>
                  <a:pt x="2657" y="34"/>
                </a:lnTo>
                <a:lnTo>
                  <a:pt x="2658" y="34"/>
                </a:lnTo>
                <a:lnTo>
                  <a:pt x="2658" y="34"/>
                </a:lnTo>
                <a:lnTo>
                  <a:pt x="2658" y="34"/>
                </a:lnTo>
                <a:lnTo>
                  <a:pt x="2659" y="34"/>
                </a:lnTo>
                <a:lnTo>
                  <a:pt x="2659" y="34"/>
                </a:lnTo>
                <a:lnTo>
                  <a:pt x="2660" y="35"/>
                </a:lnTo>
                <a:lnTo>
                  <a:pt x="2660" y="36"/>
                </a:lnTo>
                <a:lnTo>
                  <a:pt x="2660" y="35"/>
                </a:lnTo>
                <a:lnTo>
                  <a:pt x="2661" y="37"/>
                </a:lnTo>
                <a:lnTo>
                  <a:pt x="2661" y="37"/>
                </a:lnTo>
                <a:lnTo>
                  <a:pt x="2662" y="37"/>
                </a:lnTo>
                <a:lnTo>
                  <a:pt x="2662" y="35"/>
                </a:lnTo>
                <a:lnTo>
                  <a:pt x="2662" y="34"/>
                </a:lnTo>
                <a:lnTo>
                  <a:pt x="2664" y="33"/>
                </a:lnTo>
                <a:lnTo>
                  <a:pt x="2664" y="34"/>
                </a:lnTo>
                <a:lnTo>
                  <a:pt x="2665" y="34"/>
                </a:lnTo>
                <a:lnTo>
                  <a:pt x="2665" y="34"/>
                </a:lnTo>
                <a:lnTo>
                  <a:pt x="2665" y="34"/>
                </a:lnTo>
                <a:lnTo>
                  <a:pt x="2666" y="34"/>
                </a:lnTo>
                <a:lnTo>
                  <a:pt x="2666" y="34"/>
                </a:lnTo>
                <a:lnTo>
                  <a:pt x="2667" y="33"/>
                </a:lnTo>
                <a:lnTo>
                  <a:pt x="2667" y="32"/>
                </a:lnTo>
                <a:lnTo>
                  <a:pt x="2668" y="33"/>
                </a:lnTo>
                <a:lnTo>
                  <a:pt x="2668" y="34"/>
                </a:lnTo>
                <a:lnTo>
                  <a:pt x="2668" y="34"/>
                </a:lnTo>
                <a:lnTo>
                  <a:pt x="2669" y="34"/>
                </a:lnTo>
                <a:lnTo>
                  <a:pt x="2669" y="34"/>
                </a:lnTo>
                <a:lnTo>
                  <a:pt x="2670" y="35"/>
                </a:lnTo>
                <a:lnTo>
                  <a:pt x="2670" y="35"/>
                </a:lnTo>
                <a:lnTo>
                  <a:pt x="2670" y="36"/>
                </a:lnTo>
                <a:lnTo>
                  <a:pt x="2671" y="37"/>
                </a:lnTo>
                <a:lnTo>
                  <a:pt x="2671" y="37"/>
                </a:lnTo>
                <a:lnTo>
                  <a:pt x="2673" y="39"/>
                </a:lnTo>
                <a:lnTo>
                  <a:pt x="2673" y="40"/>
                </a:lnTo>
                <a:lnTo>
                  <a:pt x="2673" y="40"/>
                </a:lnTo>
                <a:lnTo>
                  <a:pt x="2674" y="40"/>
                </a:lnTo>
                <a:lnTo>
                  <a:pt x="2674" y="40"/>
                </a:lnTo>
                <a:lnTo>
                  <a:pt x="2675" y="39"/>
                </a:lnTo>
                <a:lnTo>
                  <a:pt x="2675" y="39"/>
                </a:lnTo>
                <a:lnTo>
                  <a:pt x="2675" y="39"/>
                </a:lnTo>
                <a:lnTo>
                  <a:pt x="2676" y="39"/>
                </a:lnTo>
                <a:lnTo>
                  <a:pt x="2676" y="39"/>
                </a:lnTo>
                <a:lnTo>
                  <a:pt x="2677" y="40"/>
                </a:lnTo>
                <a:lnTo>
                  <a:pt x="2677" y="39"/>
                </a:lnTo>
                <a:lnTo>
                  <a:pt x="2677" y="37"/>
                </a:lnTo>
                <a:lnTo>
                  <a:pt x="2678" y="39"/>
                </a:lnTo>
                <a:lnTo>
                  <a:pt x="2678" y="37"/>
                </a:lnTo>
                <a:lnTo>
                  <a:pt x="2679" y="37"/>
                </a:lnTo>
                <a:lnTo>
                  <a:pt x="2679" y="37"/>
                </a:lnTo>
                <a:lnTo>
                  <a:pt x="2680" y="37"/>
                </a:lnTo>
                <a:lnTo>
                  <a:pt x="2680" y="37"/>
                </a:lnTo>
                <a:lnTo>
                  <a:pt x="2680" y="37"/>
                </a:lnTo>
                <a:lnTo>
                  <a:pt x="2682" y="36"/>
                </a:lnTo>
                <a:lnTo>
                  <a:pt x="2682" y="35"/>
                </a:lnTo>
                <a:lnTo>
                  <a:pt x="2683" y="34"/>
                </a:lnTo>
                <a:lnTo>
                  <a:pt x="2683" y="34"/>
                </a:lnTo>
                <a:lnTo>
                  <a:pt x="2683" y="33"/>
                </a:lnTo>
                <a:lnTo>
                  <a:pt x="2684" y="33"/>
                </a:lnTo>
                <a:lnTo>
                  <a:pt x="2684" y="33"/>
                </a:lnTo>
                <a:lnTo>
                  <a:pt x="2685" y="33"/>
                </a:lnTo>
                <a:lnTo>
                  <a:pt x="2685" y="33"/>
                </a:lnTo>
                <a:lnTo>
                  <a:pt x="2685" y="32"/>
                </a:lnTo>
                <a:lnTo>
                  <a:pt x="2686" y="34"/>
                </a:lnTo>
                <a:lnTo>
                  <a:pt x="2686" y="34"/>
                </a:lnTo>
                <a:lnTo>
                  <a:pt x="2687" y="35"/>
                </a:lnTo>
                <a:lnTo>
                  <a:pt x="2687" y="35"/>
                </a:lnTo>
                <a:lnTo>
                  <a:pt x="2687" y="35"/>
                </a:lnTo>
                <a:lnTo>
                  <a:pt x="2688" y="35"/>
                </a:lnTo>
                <a:lnTo>
                  <a:pt x="2688" y="36"/>
                </a:lnTo>
                <a:lnTo>
                  <a:pt x="2689" y="36"/>
                </a:lnTo>
                <a:lnTo>
                  <a:pt x="2689" y="37"/>
                </a:lnTo>
                <a:lnTo>
                  <a:pt x="2689" y="40"/>
                </a:lnTo>
                <a:lnTo>
                  <a:pt x="2691" y="40"/>
                </a:lnTo>
                <a:lnTo>
                  <a:pt x="2691" y="41"/>
                </a:lnTo>
                <a:lnTo>
                  <a:pt x="2692" y="41"/>
                </a:lnTo>
                <a:lnTo>
                  <a:pt x="2692" y="41"/>
                </a:lnTo>
                <a:lnTo>
                  <a:pt x="2692" y="40"/>
                </a:lnTo>
                <a:lnTo>
                  <a:pt x="2693" y="41"/>
                </a:lnTo>
                <a:lnTo>
                  <a:pt x="2693" y="41"/>
                </a:lnTo>
                <a:lnTo>
                  <a:pt x="2694" y="41"/>
                </a:lnTo>
                <a:lnTo>
                  <a:pt x="2694" y="42"/>
                </a:lnTo>
                <a:lnTo>
                  <a:pt x="2695" y="41"/>
                </a:lnTo>
                <a:lnTo>
                  <a:pt x="2695" y="40"/>
                </a:lnTo>
                <a:lnTo>
                  <a:pt x="2695" y="41"/>
                </a:lnTo>
                <a:lnTo>
                  <a:pt x="2696" y="41"/>
                </a:lnTo>
                <a:lnTo>
                  <a:pt x="2696" y="40"/>
                </a:lnTo>
                <a:lnTo>
                  <a:pt x="2697" y="40"/>
                </a:lnTo>
                <a:lnTo>
                  <a:pt x="2697" y="39"/>
                </a:lnTo>
                <a:lnTo>
                  <a:pt x="2697" y="37"/>
                </a:lnTo>
                <a:lnTo>
                  <a:pt x="2698" y="36"/>
                </a:lnTo>
                <a:lnTo>
                  <a:pt x="2698" y="36"/>
                </a:lnTo>
                <a:lnTo>
                  <a:pt x="2700" y="36"/>
                </a:lnTo>
                <a:lnTo>
                  <a:pt x="2700" y="36"/>
                </a:lnTo>
                <a:lnTo>
                  <a:pt x="2700" y="36"/>
                </a:lnTo>
                <a:lnTo>
                  <a:pt x="2701" y="36"/>
                </a:lnTo>
                <a:lnTo>
                  <a:pt x="2701" y="36"/>
                </a:lnTo>
                <a:lnTo>
                  <a:pt x="2702" y="36"/>
                </a:lnTo>
                <a:lnTo>
                  <a:pt x="2702" y="37"/>
                </a:lnTo>
                <a:lnTo>
                  <a:pt x="2702" y="37"/>
                </a:lnTo>
                <a:lnTo>
                  <a:pt x="2703" y="37"/>
                </a:lnTo>
                <a:lnTo>
                  <a:pt x="2703" y="40"/>
                </a:lnTo>
                <a:lnTo>
                  <a:pt x="2704" y="41"/>
                </a:lnTo>
                <a:lnTo>
                  <a:pt x="2704" y="41"/>
                </a:lnTo>
                <a:lnTo>
                  <a:pt x="2704" y="41"/>
                </a:lnTo>
                <a:lnTo>
                  <a:pt x="2705" y="41"/>
                </a:lnTo>
                <a:lnTo>
                  <a:pt x="2705" y="41"/>
                </a:lnTo>
                <a:lnTo>
                  <a:pt x="2706" y="42"/>
                </a:lnTo>
                <a:lnTo>
                  <a:pt x="2706" y="41"/>
                </a:lnTo>
                <a:lnTo>
                  <a:pt x="2706" y="40"/>
                </a:lnTo>
                <a:lnTo>
                  <a:pt x="2707" y="39"/>
                </a:lnTo>
                <a:lnTo>
                  <a:pt x="2707" y="37"/>
                </a:lnTo>
                <a:lnTo>
                  <a:pt x="2709" y="37"/>
                </a:lnTo>
                <a:lnTo>
                  <a:pt x="2709" y="37"/>
                </a:lnTo>
                <a:lnTo>
                  <a:pt x="2710" y="37"/>
                </a:lnTo>
                <a:lnTo>
                  <a:pt x="2710" y="37"/>
                </a:lnTo>
                <a:lnTo>
                  <a:pt x="2710" y="37"/>
                </a:lnTo>
                <a:lnTo>
                  <a:pt x="2711" y="39"/>
                </a:lnTo>
                <a:lnTo>
                  <a:pt x="2711" y="37"/>
                </a:lnTo>
                <a:lnTo>
                  <a:pt x="2712" y="37"/>
                </a:lnTo>
                <a:lnTo>
                  <a:pt x="2712" y="37"/>
                </a:lnTo>
                <a:lnTo>
                  <a:pt x="2712" y="36"/>
                </a:lnTo>
                <a:lnTo>
                  <a:pt x="2713" y="37"/>
                </a:lnTo>
                <a:lnTo>
                  <a:pt x="2713" y="35"/>
                </a:lnTo>
                <a:lnTo>
                  <a:pt x="2714" y="37"/>
                </a:lnTo>
                <a:lnTo>
                  <a:pt x="2714" y="37"/>
                </a:lnTo>
                <a:lnTo>
                  <a:pt x="2714" y="37"/>
                </a:lnTo>
                <a:lnTo>
                  <a:pt x="2715" y="37"/>
                </a:lnTo>
                <a:lnTo>
                  <a:pt x="2715" y="36"/>
                </a:lnTo>
                <a:lnTo>
                  <a:pt x="2716" y="36"/>
                </a:lnTo>
                <a:lnTo>
                  <a:pt x="2716" y="35"/>
                </a:lnTo>
                <a:lnTo>
                  <a:pt x="2716" y="36"/>
                </a:lnTo>
                <a:lnTo>
                  <a:pt x="2718" y="37"/>
                </a:lnTo>
                <a:lnTo>
                  <a:pt x="2718" y="36"/>
                </a:lnTo>
                <a:lnTo>
                  <a:pt x="2719" y="37"/>
                </a:lnTo>
                <a:lnTo>
                  <a:pt x="2719" y="37"/>
                </a:lnTo>
                <a:lnTo>
                  <a:pt x="2719" y="37"/>
                </a:lnTo>
                <a:lnTo>
                  <a:pt x="2720" y="36"/>
                </a:lnTo>
                <a:lnTo>
                  <a:pt x="2720" y="37"/>
                </a:lnTo>
                <a:lnTo>
                  <a:pt x="2721" y="37"/>
                </a:lnTo>
                <a:lnTo>
                  <a:pt x="2721" y="36"/>
                </a:lnTo>
                <a:lnTo>
                  <a:pt x="2721" y="36"/>
                </a:lnTo>
                <a:lnTo>
                  <a:pt x="2722" y="36"/>
                </a:lnTo>
                <a:lnTo>
                  <a:pt x="2722" y="37"/>
                </a:lnTo>
                <a:lnTo>
                  <a:pt x="2723" y="39"/>
                </a:lnTo>
                <a:lnTo>
                  <a:pt x="2723" y="36"/>
                </a:lnTo>
                <a:lnTo>
                  <a:pt x="2724" y="35"/>
                </a:lnTo>
                <a:lnTo>
                  <a:pt x="2724" y="35"/>
                </a:lnTo>
                <a:lnTo>
                  <a:pt x="2724" y="36"/>
                </a:lnTo>
                <a:lnTo>
                  <a:pt x="2725" y="36"/>
                </a:lnTo>
                <a:lnTo>
                  <a:pt x="2725" y="35"/>
                </a:lnTo>
                <a:lnTo>
                  <a:pt x="2727" y="35"/>
                </a:lnTo>
                <a:lnTo>
                  <a:pt x="2727" y="36"/>
                </a:lnTo>
                <a:lnTo>
                  <a:pt x="2727" y="36"/>
                </a:lnTo>
                <a:lnTo>
                  <a:pt x="2728" y="37"/>
                </a:lnTo>
                <a:lnTo>
                  <a:pt x="2728" y="37"/>
                </a:lnTo>
                <a:lnTo>
                  <a:pt x="2729" y="39"/>
                </a:lnTo>
                <a:lnTo>
                  <a:pt x="2729" y="37"/>
                </a:lnTo>
                <a:lnTo>
                  <a:pt x="2729" y="37"/>
                </a:lnTo>
                <a:lnTo>
                  <a:pt x="2730" y="39"/>
                </a:lnTo>
                <a:lnTo>
                  <a:pt x="2730" y="37"/>
                </a:lnTo>
                <a:lnTo>
                  <a:pt x="2731" y="39"/>
                </a:lnTo>
                <a:lnTo>
                  <a:pt x="2731" y="40"/>
                </a:lnTo>
                <a:lnTo>
                  <a:pt x="2731" y="40"/>
                </a:lnTo>
                <a:lnTo>
                  <a:pt x="2732" y="40"/>
                </a:lnTo>
                <a:lnTo>
                  <a:pt x="2732" y="39"/>
                </a:lnTo>
                <a:lnTo>
                  <a:pt x="2733" y="39"/>
                </a:lnTo>
                <a:lnTo>
                  <a:pt x="2733" y="37"/>
                </a:lnTo>
                <a:lnTo>
                  <a:pt x="2733" y="36"/>
                </a:lnTo>
                <a:lnTo>
                  <a:pt x="2734" y="35"/>
                </a:lnTo>
                <a:lnTo>
                  <a:pt x="2734" y="34"/>
                </a:lnTo>
                <a:lnTo>
                  <a:pt x="2736" y="34"/>
                </a:lnTo>
                <a:lnTo>
                  <a:pt x="2736" y="34"/>
                </a:lnTo>
                <a:lnTo>
                  <a:pt x="2737" y="34"/>
                </a:lnTo>
                <a:lnTo>
                  <a:pt x="2737" y="34"/>
                </a:lnTo>
                <a:lnTo>
                  <a:pt x="2737" y="34"/>
                </a:lnTo>
                <a:lnTo>
                  <a:pt x="2738" y="34"/>
                </a:lnTo>
                <a:lnTo>
                  <a:pt x="2738" y="34"/>
                </a:lnTo>
                <a:lnTo>
                  <a:pt x="2739" y="34"/>
                </a:lnTo>
                <a:lnTo>
                  <a:pt x="2739" y="33"/>
                </a:lnTo>
                <a:lnTo>
                  <a:pt x="2739" y="33"/>
                </a:lnTo>
                <a:lnTo>
                  <a:pt x="2740" y="32"/>
                </a:lnTo>
                <a:lnTo>
                  <a:pt x="2740" y="32"/>
                </a:lnTo>
                <a:lnTo>
                  <a:pt x="2741" y="33"/>
                </a:lnTo>
                <a:lnTo>
                  <a:pt x="2741" y="32"/>
                </a:lnTo>
                <a:lnTo>
                  <a:pt x="2741" y="33"/>
                </a:lnTo>
                <a:lnTo>
                  <a:pt x="2742" y="34"/>
                </a:lnTo>
                <a:lnTo>
                  <a:pt x="2742" y="36"/>
                </a:lnTo>
                <a:lnTo>
                  <a:pt x="2743" y="35"/>
                </a:lnTo>
                <a:lnTo>
                  <a:pt x="2743" y="36"/>
                </a:lnTo>
                <a:lnTo>
                  <a:pt x="2743" y="36"/>
                </a:lnTo>
                <a:lnTo>
                  <a:pt x="2745" y="35"/>
                </a:lnTo>
                <a:lnTo>
                  <a:pt x="2745" y="36"/>
                </a:lnTo>
                <a:lnTo>
                  <a:pt x="2746" y="36"/>
                </a:lnTo>
                <a:lnTo>
                  <a:pt x="2746" y="35"/>
                </a:lnTo>
                <a:lnTo>
                  <a:pt x="2746" y="35"/>
                </a:lnTo>
                <a:lnTo>
                  <a:pt x="2747" y="34"/>
                </a:lnTo>
                <a:lnTo>
                  <a:pt x="2747" y="34"/>
                </a:lnTo>
                <a:lnTo>
                  <a:pt x="2748" y="35"/>
                </a:lnTo>
                <a:lnTo>
                  <a:pt x="2748" y="35"/>
                </a:lnTo>
                <a:lnTo>
                  <a:pt x="2748" y="36"/>
                </a:lnTo>
                <a:lnTo>
                  <a:pt x="2749" y="37"/>
                </a:lnTo>
                <a:lnTo>
                  <a:pt x="2749" y="36"/>
                </a:lnTo>
                <a:lnTo>
                  <a:pt x="2750" y="36"/>
                </a:lnTo>
                <a:lnTo>
                  <a:pt x="2750" y="35"/>
                </a:lnTo>
                <a:lnTo>
                  <a:pt x="2751" y="34"/>
                </a:lnTo>
                <a:lnTo>
                  <a:pt x="2751" y="34"/>
                </a:lnTo>
                <a:lnTo>
                  <a:pt x="2751" y="33"/>
                </a:lnTo>
                <a:lnTo>
                  <a:pt x="2752" y="31"/>
                </a:lnTo>
                <a:lnTo>
                  <a:pt x="2752" y="31"/>
                </a:lnTo>
                <a:lnTo>
                  <a:pt x="2754" y="30"/>
                </a:lnTo>
                <a:lnTo>
                  <a:pt x="2754" y="30"/>
                </a:lnTo>
                <a:lnTo>
                  <a:pt x="2754" y="31"/>
                </a:lnTo>
                <a:lnTo>
                  <a:pt x="2755" y="32"/>
                </a:lnTo>
                <a:lnTo>
                  <a:pt x="2755" y="33"/>
                </a:lnTo>
                <a:lnTo>
                  <a:pt x="2756" y="33"/>
                </a:lnTo>
                <a:lnTo>
                  <a:pt x="2756" y="34"/>
                </a:lnTo>
                <a:lnTo>
                  <a:pt x="2756" y="35"/>
                </a:lnTo>
                <a:lnTo>
                  <a:pt x="2757" y="34"/>
                </a:lnTo>
                <a:lnTo>
                  <a:pt x="2757" y="34"/>
                </a:lnTo>
                <a:lnTo>
                  <a:pt x="2758" y="34"/>
                </a:lnTo>
                <a:lnTo>
                  <a:pt x="2758" y="33"/>
                </a:lnTo>
                <a:lnTo>
                  <a:pt x="2758" y="34"/>
                </a:lnTo>
                <a:lnTo>
                  <a:pt x="2759" y="34"/>
                </a:lnTo>
                <a:lnTo>
                  <a:pt x="2759" y="33"/>
                </a:lnTo>
                <a:lnTo>
                  <a:pt x="2760" y="33"/>
                </a:lnTo>
                <a:lnTo>
                  <a:pt x="2760" y="33"/>
                </a:lnTo>
                <a:lnTo>
                  <a:pt x="2760" y="33"/>
                </a:lnTo>
                <a:lnTo>
                  <a:pt x="2761" y="34"/>
                </a:lnTo>
                <a:lnTo>
                  <a:pt x="2761" y="34"/>
                </a:lnTo>
                <a:lnTo>
                  <a:pt x="2763" y="34"/>
                </a:lnTo>
                <a:lnTo>
                  <a:pt x="2763" y="35"/>
                </a:lnTo>
                <a:lnTo>
                  <a:pt x="2763" y="34"/>
                </a:lnTo>
                <a:lnTo>
                  <a:pt x="2764" y="34"/>
                </a:lnTo>
                <a:lnTo>
                  <a:pt x="2764" y="35"/>
                </a:lnTo>
                <a:lnTo>
                  <a:pt x="2765" y="34"/>
                </a:lnTo>
                <a:lnTo>
                  <a:pt x="2765" y="33"/>
                </a:lnTo>
                <a:lnTo>
                  <a:pt x="2766" y="34"/>
                </a:lnTo>
                <a:lnTo>
                  <a:pt x="2766" y="34"/>
                </a:lnTo>
                <a:lnTo>
                  <a:pt x="2766" y="34"/>
                </a:lnTo>
                <a:lnTo>
                  <a:pt x="2767" y="35"/>
                </a:lnTo>
                <a:lnTo>
                  <a:pt x="2767" y="35"/>
                </a:lnTo>
                <a:lnTo>
                  <a:pt x="2768" y="35"/>
                </a:lnTo>
                <a:lnTo>
                  <a:pt x="2768" y="36"/>
                </a:lnTo>
                <a:lnTo>
                  <a:pt x="2768" y="36"/>
                </a:lnTo>
                <a:lnTo>
                  <a:pt x="2769" y="36"/>
                </a:lnTo>
                <a:lnTo>
                  <a:pt x="2769" y="37"/>
                </a:lnTo>
                <a:lnTo>
                  <a:pt x="2770" y="37"/>
                </a:lnTo>
                <a:lnTo>
                  <a:pt x="2770" y="37"/>
                </a:lnTo>
                <a:lnTo>
                  <a:pt x="2770" y="36"/>
                </a:lnTo>
                <a:lnTo>
                  <a:pt x="2772" y="37"/>
                </a:lnTo>
                <a:lnTo>
                  <a:pt x="2772" y="37"/>
                </a:lnTo>
                <a:lnTo>
                  <a:pt x="2773" y="36"/>
                </a:lnTo>
                <a:lnTo>
                  <a:pt x="2773" y="36"/>
                </a:lnTo>
                <a:lnTo>
                  <a:pt x="2773" y="36"/>
                </a:lnTo>
                <a:lnTo>
                  <a:pt x="2774" y="36"/>
                </a:lnTo>
                <a:lnTo>
                  <a:pt x="2774" y="37"/>
                </a:lnTo>
                <a:lnTo>
                  <a:pt x="2775" y="39"/>
                </a:lnTo>
                <a:lnTo>
                  <a:pt x="2775" y="39"/>
                </a:lnTo>
                <a:lnTo>
                  <a:pt x="2775" y="39"/>
                </a:lnTo>
                <a:lnTo>
                  <a:pt x="2776" y="37"/>
                </a:lnTo>
                <a:lnTo>
                  <a:pt x="2776" y="36"/>
                </a:lnTo>
                <a:lnTo>
                  <a:pt x="2777" y="36"/>
                </a:lnTo>
                <a:lnTo>
                  <a:pt x="2777" y="35"/>
                </a:lnTo>
                <a:lnTo>
                  <a:pt x="2777" y="36"/>
                </a:lnTo>
                <a:lnTo>
                  <a:pt x="2778" y="37"/>
                </a:lnTo>
                <a:lnTo>
                  <a:pt x="2778" y="36"/>
                </a:lnTo>
                <a:lnTo>
                  <a:pt x="2779" y="36"/>
                </a:lnTo>
                <a:lnTo>
                  <a:pt x="2779" y="36"/>
                </a:lnTo>
                <a:lnTo>
                  <a:pt x="2781" y="35"/>
                </a:lnTo>
                <a:lnTo>
                  <a:pt x="2781" y="35"/>
                </a:lnTo>
                <a:lnTo>
                  <a:pt x="2781" y="36"/>
                </a:lnTo>
                <a:lnTo>
                  <a:pt x="2782" y="35"/>
                </a:lnTo>
                <a:lnTo>
                  <a:pt x="2782" y="36"/>
                </a:lnTo>
                <a:lnTo>
                  <a:pt x="2783" y="36"/>
                </a:lnTo>
                <a:lnTo>
                  <a:pt x="2783" y="37"/>
                </a:lnTo>
                <a:lnTo>
                  <a:pt x="2783" y="37"/>
                </a:lnTo>
                <a:lnTo>
                  <a:pt x="2784" y="37"/>
                </a:lnTo>
                <a:lnTo>
                  <a:pt x="2784" y="36"/>
                </a:lnTo>
                <a:lnTo>
                  <a:pt x="2785" y="37"/>
                </a:lnTo>
                <a:lnTo>
                  <a:pt x="2785" y="37"/>
                </a:lnTo>
                <a:lnTo>
                  <a:pt x="2785" y="39"/>
                </a:lnTo>
                <a:lnTo>
                  <a:pt x="2786" y="39"/>
                </a:lnTo>
                <a:lnTo>
                  <a:pt x="2786" y="41"/>
                </a:lnTo>
                <a:lnTo>
                  <a:pt x="2787" y="41"/>
                </a:lnTo>
                <a:lnTo>
                  <a:pt x="2787" y="41"/>
                </a:lnTo>
                <a:lnTo>
                  <a:pt x="2787" y="40"/>
                </a:lnTo>
                <a:lnTo>
                  <a:pt x="2788" y="37"/>
                </a:lnTo>
                <a:lnTo>
                  <a:pt x="2788" y="37"/>
                </a:lnTo>
                <a:lnTo>
                  <a:pt x="2790" y="36"/>
                </a:lnTo>
                <a:lnTo>
                  <a:pt x="2790" y="35"/>
                </a:lnTo>
                <a:lnTo>
                  <a:pt x="2790" y="35"/>
                </a:lnTo>
                <a:lnTo>
                  <a:pt x="2791" y="36"/>
                </a:lnTo>
                <a:lnTo>
                  <a:pt x="2791" y="36"/>
                </a:lnTo>
                <a:lnTo>
                  <a:pt x="2792" y="36"/>
                </a:lnTo>
                <a:lnTo>
                  <a:pt x="2792" y="36"/>
                </a:lnTo>
                <a:lnTo>
                  <a:pt x="2792" y="36"/>
                </a:lnTo>
                <a:lnTo>
                  <a:pt x="2793" y="35"/>
                </a:lnTo>
                <a:lnTo>
                  <a:pt x="2793" y="36"/>
                </a:lnTo>
                <a:lnTo>
                  <a:pt x="2794" y="35"/>
                </a:lnTo>
                <a:lnTo>
                  <a:pt x="2794" y="35"/>
                </a:lnTo>
                <a:lnTo>
                  <a:pt x="2795" y="35"/>
                </a:lnTo>
                <a:lnTo>
                  <a:pt x="2795" y="36"/>
                </a:lnTo>
                <a:lnTo>
                  <a:pt x="2795" y="36"/>
                </a:lnTo>
                <a:lnTo>
                  <a:pt x="2796" y="37"/>
                </a:lnTo>
                <a:lnTo>
                  <a:pt x="2796" y="35"/>
                </a:lnTo>
                <a:lnTo>
                  <a:pt x="2797" y="34"/>
                </a:lnTo>
                <a:lnTo>
                  <a:pt x="2797" y="34"/>
                </a:lnTo>
                <a:lnTo>
                  <a:pt x="2797" y="34"/>
                </a:lnTo>
                <a:lnTo>
                  <a:pt x="2799" y="34"/>
                </a:lnTo>
                <a:lnTo>
                  <a:pt x="2799" y="35"/>
                </a:lnTo>
                <a:lnTo>
                  <a:pt x="2800" y="35"/>
                </a:lnTo>
                <a:lnTo>
                  <a:pt x="2800" y="36"/>
                </a:lnTo>
                <a:lnTo>
                  <a:pt x="2800" y="36"/>
                </a:lnTo>
                <a:lnTo>
                  <a:pt x="2801" y="36"/>
                </a:lnTo>
                <a:lnTo>
                  <a:pt x="2801" y="37"/>
                </a:lnTo>
                <a:lnTo>
                  <a:pt x="2802" y="36"/>
                </a:lnTo>
                <a:lnTo>
                  <a:pt x="2802" y="37"/>
                </a:lnTo>
                <a:lnTo>
                  <a:pt x="2802" y="36"/>
                </a:lnTo>
                <a:lnTo>
                  <a:pt x="2803" y="34"/>
                </a:lnTo>
                <a:lnTo>
                  <a:pt x="2803" y="35"/>
                </a:lnTo>
                <a:lnTo>
                  <a:pt x="2804" y="35"/>
                </a:lnTo>
                <a:lnTo>
                  <a:pt x="2804" y="35"/>
                </a:lnTo>
                <a:lnTo>
                  <a:pt x="2804" y="35"/>
                </a:lnTo>
                <a:lnTo>
                  <a:pt x="2805" y="36"/>
                </a:lnTo>
                <a:lnTo>
                  <a:pt x="2805" y="36"/>
                </a:lnTo>
                <a:lnTo>
                  <a:pt x="2806" y="36"/>
                </a:lnTo>
                <a:lnTo>
                  <a:pt x="2806" y="36"/>
                </a:lnTo>
                <a:lnTo>
                  <a:pt x="2808" y="36"/>
                </a:lnTo>
                <a:lnTo>
                  <a:pt x="2808" y="35"/>
                </a:lnTo>
                <a:lnTo>
                  <a:pt x="2808" y="35"/>
                </a:lnTo>
                <a:lnTo>
                  <a:pt x="2809" y="34"/>
                </a:lnTo>
                <a:lnTo>
                  <a:pt x="2809" y="34"/>
                </a:lnTo>
                <a:lnTo>
                  <a:pt x="2810" y="34"/>
                </a:lnTo>
                <a:lnTo>
                  <a:pt x="2810" y="34"/>
                </a:lnTo>
                <a:lnTo>
                  <a:pt x="2810" y="34"/>
                </a:lnTo>
                <a:lnTo>
                  <a:pt x="2811" y="34"/>
                </a:lnTo>
                <a:lnTo>
                  <a:pt x="2811" y="34"/>
                </a:lnTo>
                <a:lnTo>
                  <a:pt x="2812" y="34"/>
                </a:lnTo>
                <a:lnTo>
                  <a:pt x="2812" y="35"/>
                </a:lnTo>
                <a:lnTo>
                  <a:pt x="2812" y="34"/>
                </a:lnTo>
                <a:lnTo>
                  <a:pt x="2813" y="34"/>
                </a:lnTo>
                <a:lnTo>
                  <a:pt x="2813" y="34"/>
                </a:lnTo>
                <a:lnTo>
                  <a:pt x="2814" y="34"/>
                </a:lnTo>
                <a:lnTo>
                  <a:pt x="2814" y="34"/>
                </a:lnTo>
                <a:lnTo>
                  <a:pt x="2814" y="34"/>
                </a:lnTo>
                <a:lnTo>
                  <a:pt x="2815" y="36"/>
                </a:lnTo>
                <a:lnTo>
                  <a:pt x="2815" y="37"/>
                </a:lnTo>
                <a:lnTo>
                  <a:pt x="2817" y="36"/>
                </a:lnTo>
                <a:lnTo>
                  <a:pt x="2817" y="37"/>
                </a:lnTo>
                <a:lnTo>
                  <a:pt x="2817" y="36"/>
                </a:lnTo>
                <a:lnTo>
                  <a:pt x="2818" y="37"/>
                </a:lnTo>
                <a:lnTo>
                  <a:pt x="2818" y="36"/>
                </a:lnTo>
                <a:lnTo>
                  <a:pt x="2819" y="35"/>
                </a:lnTo>
                <a:lnTo>
                  <a:pt x="2819" y="36"/>
                </a:lnTo>
                <a:lnTo>
                  <a:pt x="2819" y="35"/>
                </a:lnTo>
                <a:lnTo>
                  <a:pt x="2820" y="35"/>
                </a:lnTo>
                <a:lnTo>
                  <a:pt x="2820" y="35"/>
                </a:lnTo>
                <a:lnTo>
                  <a:pt x="2821" y="36"/>
                </a:lnTo>
                <a:lnTo>
                  <a:pt x="2821" y="36"/>
                </a:lnTo>
                <a:lnTo>
                  <a:pt x="2822" y="35"/>
                </a:lnTo>
                <a:lnTo>
                  <a:pt x="2822" y="37"/>
                </a:lnTo>
                <a:lnTo>
                  <a:pt x="2822" y="36"/>
                </a:lnTo>
                <a:lnTo>
                  <a:pt x="2823" y="36"/>
                </a:lnTo>
                <a:lnTo>
                  <a:pt x="2823" y="35"/>
                </a:lnTo>
                <a:lnTo>
                  <a:pt x="2824" y="35"/>
                </a:lnTo>
                <a:lnTo>
                  <a:pt x="2824" y="35"/>
                </a:lnTo>
                <a:lnTo>
                  <a:pt x="2824" y="34"/>
                </a:lnTo>
                <a:lnTo>
                  <a:pt x="2826" y="33"/>
                </a:lnTo>
                <a:lnTo>
                  <a:pt x="2826" y="33"/>
                </a:lnTo>
                <a:lnTo>
                  <a:pt x="2827" y="32"/>
                </a:lnTo>
                <a:lnTo>
                  <a:pt x="2827" y="31"/>
                </a:lnTo>
                <a:lnTo>
                  <a:pt x="2827" y="31"/>
                </a:lnTo>
                <a:lnTo>
                  <a:pt x="2828" y="31"/>
                </a:lnTo>
                <a:lnTo>
                  <a:pt x="2828" y="30"/>
                </a:lnTo>
                <a:lnTo>
                  <a:pt x="2829" y="30"/>
                </a:lnTo>
                <a:lnTo>
                  <a:pt x="2829" y="31"/>
                </a:lnTo>
                <a:lnTo>
                  <a:pt x="2829" y="31"/>
                </a:lnTo>
                <a:lnTo>
                  <a:pt x="2830" y="30"/>
                </a:lnTo>
                <a:lnTo>
                  <a:pt x="2830" y="31"/>
                </a:lnTo>
                <a:lnTo>
                  <a:pt x="2831" y="32"/>
                </a:lnTo>
                <a:lnTo>
                  <a:pt x="2831" y="31"/>
                </a:lnTo>
                <a:lnTo>
                  <a:pt x="2831" y="33"/>
                </a:lnTo>
                <a:lnTo>
                  <a:pt x="2832" y="32"/>
                </a:lnTo>
                <a:lnTo>
                  <a:pt x="2832" y="32"/>
                </a:lnTo>
                <a:lnTo>
                  <a:pt x="2833" y="32"/>
                </a:lnTo>
                <a:lnTo>
                  <a:pt x="2833" y="32"/>
                </a:lnTo>
                <a:lnTo>
                  <a:pt x="2833" y="33"/>
                </a:lnTo>
                <a:lnTo>
                  <a:pt x="2834" y="34"/>
                </a:lnTo>
                <a:lnTo>
                  <a:pt x="2834" y="34"/>
                </a:lnTo>
                <a:lnTo>
                  <a:pt x="2836" y="34"/>
                </a:lnTo>
                <a:lnTo>
                  <a:pt x="2836" y="34"/>
                </a:lnTo>
                <a:lnTo>
                  <a:pt x="2837" y="34"/>
                </a:lnTo>
                <a:lnTo>
                  <a:pt x="2837" y="33"/>
                </a:lnTo>
                <a:lnTo>
                  <a:pt x="2837" y="31"/>
                </a:lnTo>
                <a:lnTo>
                  <a:pt x="2838" y="31"/>
                </a:lnTo>
                <a:lnTo>
                  <a:pt x="2838" y="30"/>
                </a:lnTo>
                <a:lnTo>
                  <a:pt x="2839" y="29"/>
                </a:lnTo>
                <a:lnTo>
                  <a:pt x="2839" y="29"/>
                </a:lnTo>
                <a:lnTo>
                  <a:pt x="2839" y="31"/>
                </a:lnTo>
                <a:lnTo>
                  <a:pt x="2840" y="32"/>
                </a:lnTo>
                <a:lnTo>
                  <a:pt x="2840" y="33"/>
                </a:lnTo>
                <a:lnTo>
                  <a:pt x="2841" y="33"/>
                </a:lnTo>
                <a:lnTo>
                  <a:pt x="2841" y="33"/>
                </a:lnTo>
                <a:lnTo>
                  <a:pt x="2841" y="32"/>
                </a:lnTo>
                <a:lnTo>
                  <a:pt x="2842" y="32"/>
                </a:lnTo>
                <a:lnTo>
                  <a:pt x="2842" y="32"/>
                </a:lnTo>
                <a:lnTo>
                  <a:pt x="2843" y="33"/>
                </a:lnTo>
                <a:lnTo>
                  <a:pt x="2843" y="33"/>
                </a:lnTo>
                <a:lnTo>
                  <a:pt x="2843" y="34"/>
                </a:lnTo>
                <a:lnTo>
                  <a:pt x="2845" y="34"/>
                </a:lnTo>
                <a:lnTo>
                  <a:pt x="2845" y="35"/>
                </a:lnTo>
                <a:lnTo>
                  <a:pt x="2846" y="35"/>
                </a:lnTo>
                <a:lnTo>
                  <a:pt x="2846" y="35"/>
                </a:lnTo>
                <a:lnTo>
                  <a:pt x="2846" y="35"/>
                </a:lnTo>
                <a:lnTo>
                  <a:pt x="2847" y="34"/>
                </a:lnTo>
                <a:lnTo>
                  <a:pt x="2847" y="35"/>
                </a:lnTo>
                <a:lnTo>
                  <a:pt x="2848" y="34"/>
                </a:lnTo>
                <a:lnTo>
                  <a:pt x="2848" y="34"/>
                </a:lnTo>
                <a:lnTo>
                  <a:pt x="2848" y="33"/>
                </a:lnTo>
                <a:lnTo>
                  <a:pt x="2849" y="34"/>
                </a:lnTo>
                <a:lnTo>
                  <a:pt x="2849" y="33"/>
                </a:lnTo>
                <a:lnTo>
                  <a:pt x="2850" y="33"/>
                </a:lnTo>
                <a:lnTo>
                  <a:pt x="2850" y="33"/>
                </a:lnTo>
                <a:lnTo>
                  <a:pt x="2851" y="34"/>
                </a:lnTo>
                <a:lnTo>
                  <a:pt x="2851" y="36"/>
                </a:lnTo>
                <a:lnTo>
                  <a:pt x="2851" y="37"/>
                </a:lnTo>
                <a:lnTo>
                  <a:pt x="2852" y="37"/>
                </a:lnTo>
                <a:lnTo>
                  <a:pt x="2852" y="39"/>
                </a:lnTo>
                <a:lnTo>
                  <a:pt x="2854" y="40"/>
                </a:lnTo>
                <a:lnTo>
                  <a:pt x="2854" y="40"/>
                </a:lnTo>
                <a:lnTo>
                  <a:pt x="2854" y="39"/>
                </a:lnTo>
                <a:lnTo>
                  <a:pt x="2855" y="39"/>
                </a:lnTo>
                <a:lnTo>
                  <a:pt x="2855" y="37"/>
                </a:lnTo>
                <a:lnTo>
                  <a:pt x="2856" y="37"/>
                </a:lnTo>
                <a:lnTo>
                  <a:pt x="2856" y="37"/>
                </a:lnTo>
                <a:lnTo>
                  <a:pt x="2856" y="39"/>
                </a:lnTo>
                <a:lnTo>
                  <a:pt x="2857" y="37"/>
                </a:lnTo>
                <a:lnTo>
                  <a:pt x="2857" y="37"/>
                </a:lnTo>
                <a:lnTo>
                  <a:pt x="2858" y="37"/>
                </a:lnTo>
                <a:lnTo>
                  <a:pt x="2858" y="39"/>
                </a:lnTo>
                <a:lnTo>
                  <a:pt x="2858" y="39"/>
                </a:lnTo>
                <a:lnTo>
                  <a:pt x="2859" y="37"/>
                </a:lnTo>
                <a:lnTo>
                  <a:pt x="2859" y="39"/>
                </a:lnTo>
                <a:lnTo>
                  <a:pt x="2860" y="39"/>
                </a:lnTo>
                <a:lnTo>
                  <a:pt x="2860" y="40"/>
                </a:lnTo>
                <a:lnTo>
                  <a:pt x="2860" y="40"/>
                </a:lnTo>
                <a:lnTo>
                  <a:pt x="2861" y="40"/>
                </a:lnTo>
                <a:lnTo>
                  <a:pt x="2861" y="40"/>
                </a:lnTo>
                <a:lnTo>
                  <a:pt x="2863" y="39"/>
                </a:lnTo>
                <a:lnTo>
                  <a:pt x="2863" y="39"/>
                </a:lnTo>
                <a:lnTo>
                  <a:pt x="2864" y="39"/>
                </a:lnTo>
                <a:lnTo>
                  <a:pt x="2864" y="39"/>
                </a:lnTo>
                <a:lnTo>
                  <a:pt x="2864" y="37"/>
                </a:lnTo>
                <a:lnTo>
                  <a:pt x="2865" y="37"/>
                </a:lnTo>
                <a:lnTo>
                  <a:pt x="2865" y="35"/>
                </a:lnTo>
                <a:lnTo>
                  <a:pt x="2866" y="36"/>
                </a:lnTo>
                <a:lnTo>
                  <a:pt x="2866" y="35"/>
                </a:lnTo>
                <a:lnTo>
                  <a:pt x="2866" y="35"/>
                </a:lnTo>
                <a:lnTo>
                  <a:pt x="2867" y="34"/>
                </a:lnTo>
                <a:lnTo>
                  <a:pt x="2867" y="35"/>
                </a:lnTo>
                <a:lnTo>
                  <a:pt x="2868" y="35"/>
                </a:lnTo>
                <a:lnTo>
                  <a:pt x="2868" y="35"/>
                </a:lnTo>
                <a:lnTo>
                  <a:pt x="2868" y="36"/>
                </a:lnTo>
                <a:lnTo>
                  <a:pt x="2869" y="36"/>
                </a:lnTo>
                <a:lnTo>
                  <a:pt x="2869" y="36"/>
                </a:lnTo>
                <a:lnTo>
                  <a:pt x="2870" y="36"/>
                </a:lnTo>
                <a:lnTo>
                  <a:pt x="2870" y="37"/>
                </a:lnTo>
                <a:lnTo>
                  <a:pt x="2870" y="35"/>
                </a:lnTo>
                <a:lnTo>
                  <a:pt x="2872" y="36"/>
                </a:lnTo>
                <a:lnTo>
                  <a:pt x="2872" y="37"/>
                </a:lnTo>
                <a:lnTo>
                  <a:pt x="2873" y="37"/>
                </a:lnTo>
                <a:lnTo>
                  <a:pt x="2873" y="39"/>
                </a:lnTo>
                <a:lnTo>
                  <a:pt x="2873" y="39"/>
                </a:lnTo>
                <a:lnTo>
                  <a:pt x="2874" y="37"/>
                </a:lnTo>
                <a:lnTo>
                  <a:pt x="2874" y="40"/>
                </a:lnTo>
                <a:lnTo>
                  <a:pt x="2875" y="39"/>
                </a:lnTo>
                <a:lnTo>
                  <a:pt x="2875" y="40"/>
                </a:lnTo>
                <a:lnTo>
                  <a:pt x="2875" y="40"/>
                </a:lnTo>
                <a:lnTo>
                  <a:pt x="2876" y="39"/>
                </a:lnTo>
                <a:lnTo>
                  <a:pt x="2876" y="37"/>
                </a:lnTo>
                <a:lnTo>
                  <a:pt x="2877" y="37"/>
                </a:lnTo>
                <a:lnTo>
                  <a:pt x="2877" y="36"/>
                </a:lnTo>
                <a:lnTo>
                  <a:pt x="2878" y="35"/>
                </a:lnTo>
                <a:lnTo>
                  <a:pt x="2878" y="34"/>
                </a:lnTo>
                <a:lnTo>
                  <a:pt x="2878" y="34"/>
                </a:lnTo>
                <a:lnTo>
                  <a:pt x="2879" y="34"/>
                </a:lnTo>
                <a:lnTo>
                  <a:pt x="2879" y="34"/>
                </a:lnTo>
                <a:lnTo>
                  <a:pt x="2881" y="34"/>
                </a:lnTo>
                <a:lnTo>
                  <a:pt x="2881" y="33"/>
                </a:lnTo>
                <a:lnTo>
                  <a:pt x="2881" y="32"/>
                </a:lnTo>
                <a:lnTo>
                  <a:pt x="2882" y="32"/>
                </a:lnTo>
                <a:lnTo>
                  <a:pt x="2882" y="33"/>
                </a:lnTo>
                <a:lnTo>
                  <a:pt x="2883" y="34"/>
                </a:lnTo>
                <a:lnTo>
                  <a:pt x="2883" y="34"/>
                </a:lnTo>
                <a:lnTo>
                  <a:pt x="2883" y="36"/>
                </a:lnTo>
                <a:lnTo>
                  <a:pt x="2884" y="35"/>
                </a:lnTo>
                <a:lnTo>
                  <a:pt x="2884" y="37"/>
                </a:lnTo>
                <a:lnTo>
                  <a:pt x="2885" y="37"/>
                </a:lnTo>
                <a:lnTo>
                  <a:pt x="2885" y="37"/>
                </a:lnTo>
                <a:lnTo>
                  <a:pt x="2885" y="37"/>
                </a:lnTo>
                <a:lnTo>
                  <a:pt x="2886" y="36"/>
                </a:lnTo>
                <a:lnTo>
                  <a:pt x="2886" y="36"/>
                </a:lnTo>
                <a:lnTo>
                  <a:pt x="2887" y="35"/>
                </a:lnTo>
                <a:lnTo>
                  <a:pt x="2887" y="36"/>
                </a:lnTo>
                <a:lnTo>
                  <a:pt x="2887" y="36"/>
                </a:lnTo>
                <a:lnTo>
                  <a:pt x="2888" y="36"/>
                </a:lnTo>
                <a:lnTo>
                  <a:pt x="2888" y="37"/>
                </a:lnTo>
                <a:lnTo>
                  <a:pt x="2890" y="39"/>
                </a:lnTo>
                <a:lnTo>
                  <a:pt x="2890" y="39"/>
                </a:lnTo>
                <a:lnTo>
                  <a:pt x="2890" y="39"/>
                </a:lnTo>
                <a:lnTo>
                  <a:pt x="2891" y="37"/>
                </a:lnTo>
                <a:lnTo>
                  <a:pt x="2891" y="39"/>
                </a:lnTo>
                <a:lnTo>
                  <a:pt x="2892" y="37"/>
                </a:lnTo>
                <a:lnTo>
                  <a:pt x="2892" y="36"/>
                </a:lnTo>
                <a:lnTo>
                  <a:pt x="2893" y="37"/>
                </a:lnTo>
                <a:lnTo>
                  <a:pt x="2893" y="37"/>
                </a:lnTo>
                <a:lnTo>
                  <a:pt x="2893" y="36"/>
                </a:lnTo>
                <a:lnTo>
                  <a:pt x="2894" y="37"/>
                </a:lnTo>
                <a:lnTo>
                  <a:pt x="2894" y="36"/>
                </a:lnTo>
                <a:lnTo>
                  <a:pt x="2895" y="36"/>
                </a:lnTo>
                <a:lnTo>
                  <a:pt x="2895" y="36"/>
                </a:lnTo>
                <a:lnTo>
                  <a:pt x="2895" y="35"/>
                </a:lnTo>
                <a:lnTo>
                  <a:pt x="2896" y="36"/>
                </a:lnTo>
                <a:lnTo>
                  <a:pt x="2896" y="35"/>
                </a:lnTo>
                <a:lnTo>
                  <a:pt x="2897" y="36"/>
                </a:lnTo>
                <a:lnTo>
                  <a:pt x="2897" y="35"/>
                </a:lnTo>
                <a:lnTo>
                  <a:pt x="2897" y="34"/>
                </a:lnTo>
                <a:lnTo>
                  <a:pt x="2899" y="34"/>
                </a:lnTo>
                <a:lnTo>
                  <a:pt x="2899" y="35"/>
                </a:lnTo>
                <a:lnTo>
                  <a:pt x="2900" y="36"/>
                </a:lnTo>
                <a:lnTo>
                  <a:pt x="2900" y="36"/>
                </a:lnTo>
                <a:lnTo>
                  <a:pt x="2900" y="36"/>
                </a:lnTo>
                <a:lnTo>
                  <a:pt x="2901" y="36"/>
                </a:lnTo>
                <a:lnTo>
                  <a:pt x="2901" y="37"/>
                </a:lnTo>
                <a:lnTo>
                  <a:pt x="2902" y="36"/>
                </a:lnTo>
                <a:lnTo>
                  <a:pt x="2902" y="36"/>
                </a:lnTo>
                <a:lnTo>
                  <a:pt x="2902" y="35"/>
                </a:lnTo>
                <a:lnTo>
                  <a:pt x="2903" y="33"/>
                </a:lnTo>
                <a:lnTo>
                  <a:pt x="2903" y="33"/>
                </a:lnTo>
                <a:lnTo>
                  <a:pt x="2904" y="33"/>
                </a:lnTo>
                <a:lnTo>
                  <a:pt x="2904" y="33"/>
                </a:lnTo>
                <a:lnTo>
                  <a:pt x="2904" y="34"/>
                </a:lnTo>
                <a:lnTo>
                  <a:pt x="2905" y="34"/>
                </a:lnTo>
                <a:lnTo>
                  <a:pt x="2905" y="34"/>
                </a:lnTo>
                <a:lnTo>
                  <a:pt x="2906" y="34"/>
                </a:lnTo>
                <a:lnTo>
                  <a:pt x="2906" y="34"/>
                </a:lnTo>
                <a:lnTo>
                  <a:pt x="2908" y="34"/>
                </a:lnTo>
                <a:lnTo>
                  <a:pt x="2908" y="34"/>
                </a:lnTo>
                <a:lnTo>
                  <a:pt x="2908" y="34"/>
                </a:lnTo>
                <a:lnTo>
                  <a:pt x="2909" y="34"/>
                </a:lnTo>
                <a:lnTo>
                  <a:pt x="2909" y="34"/>
                </a:lnTo>
                <a:lnTo>
                  <a:pt x="2910" y="33"/>
                </a:lnTo>
                <a:lnTo>
                  <a:pt x="2910" y="33"/>
                </a:lnTo>
                <a:lnTo>
                  <a:pt x="2910" y="34"/>
                </a:lnTo>
                <a:lnTo>
                  <a:pt x="2911" y="33"/>
                </a:lnTo>
                <a:lnTo>
                  <a:pt x="2911" y="33"/>
                </a:lnTo>
                <a:lnTo>
                  <a:pt x="2912" y="33"/>
                </a:lnTo>
                <a:lnTo>
                  <a:pt x="2912" y="33"/>
                </a:lnTo>
                <a:lnTo>
                  <a:pt x="2912" y="34"/>
                </a:lnTo>
                <a:lnTo>
                  <a:pt x="2913" y="34"/>
                </a:lnTo>
                <a:lnTo>
                  <a:pt x="2913" y="34"/>
                </a:lnTo>
                <a:lnTo>
                  <a:pt x="2914" y="33"/>
                </a:lnTo>
                <a:lnTo>
                  <a:pt x="2914" y="34"/>
                </a:lnTo>
                <a:lnTo>
                  <a:pt x="2914" y="34"/>
                </a:lnTo>
                <a:lnTo>
                  <a:pt x="2915" y="34"/>
                </a:lnTo>
                <a:lnTo>
                  <a:pt x="2915" y="34"/>
                </a:lnTo>
                <a:lnTo>
                  <a:pt x="2917" y="35"/>
                </a:lnTo>
                <a:lnTo>
                  <a:pt x="2917" y="35"/>
                </a:lnTo>
                <a:lnTo>
                  <a:pt x="2917" y="34"/>
                </a:lnTo>
                <a:lnTo>
                  <a:pt x="2918" y="34"/>
                </a:lnTo>
                <a:lnTo>
                  <a:pt x="2918" y="34"/>
                </a:lnTo>
                <a:lnTo>
                  <a:pt x="2919" y="34"/>
                </a:lnTo>
                <a:lnTo>
                  <a:pt x="2919" y="34"/>
                </a:lnTo>
                <a:lnTo>
                  <a:pt x="2920" y="34"/>
                </a:lnTo>
                <a:lnTo>
                  <a:pt x="2920" y="34"/>
                </a:lnTo>
                <a:lnTo>
                  <a:pt x="2920" y="34"/>
                </a:lnTo>
                <a:lnTo>
                  <a:pt x="2921" y="34"/>
                </a:lnTo>
                <a:lnTo>
                  <a:pt x="2921" y="34"/>
                </a:lnTo>
                <a:lnTo>
                  <a:pt x="2922" y="33"/>
                </a:lnTo>
                <a:lnTo>
                  <a:pt x="2922" y="32"/>
                </a:lnTo>
                <a:lnTo>
                  <a:pt x="2922" y="31"/>
                </a:lnTo>
                <a:lnTo>
                  <a:pt x="2923" y="32"/>
                </a:lnTo>
                <a:lnTo>
                  <a:pt x="2923" y="32"/>
                </a:lnTo>
                <a:lnTo>
                  <a:pt x="2924" y="31"/>
                </a:lnTo>
                <a:lnTo>
                  <a:pt x="2924" y="31"/>
                </a:lnTo>
                <a:lnTo>
                  <a:pt x="2924" y="31"/>
                </a:lnTo>
                <a:lnTo>
                  <a:pt x="2926" y="32"/>
                </a:lnTo>
                <a:lnTo>
                  <a:pt x="2926" y="33"/>
                </a:lnTo>
                <a:lnTo>
                  <a:pt x="2927" y="33"/>
                </a:lnTo>
                <a:lnTo>
                  <a:pt x="2927" y="33"/>
                </a:lnTo>
                <a:lnTo>
                  <a:pt x="2927" y="34"/>
                </a:lnTo>
                <a:lnTo>
                  <a:pt x="2928" y="33"/>
                </a:lnTo>
                <a:lnTo>
                  <a:pt x="2928" y="32"/>
                </a:lnTo>
                <a:lnTo>
                  <a:pt x="2929" y="32"/>
                </a:lnTo>
                <a:lnTo>
                  <a:pt x="2929" y="31"/>
                </a:lnTo>
                <a:lnTo>
                  <a:pt x="2929" y="31"/>
                </a:lnTo>
                <a:lnTo>
                  <a:pt x="2930" y="31"/>
                </a:lnTo>
                <a:lnTo>
                  <a:pt x="2930" y="32"/>
                </a:lnTo>
                <a:lnTo>
                  <a:pt x="2931" y="32"/>
                </a:lnTo>
                <a:lnTo>
                  <a:pt x="2931" y="32"/>
                </a:lnTo>
                <a:lnTo>
                  <a:pt x="2931" y="33"/>
                </a:lnTo>
                <a:lnTo>
                  <a:pt x="2932" y="34"/>
                </a:lnTo>
                <a:lnTo>
                  <a:pt x="2932" y="34"/>
                </a:lnTo>
                <a:lnTo>
                  <a:pt x="2933" y="34"/>
                </a:lnTo>
                <a:lnTo>
                  <a:pt x="2933" y="36"/>
                </a:lnTo>
                <a:lnTo>
                  <a:pt x="2935" y="36"/>
                </a:lnTo>
                <a:lnTo>
                  <a:pt x="2935" y="36"/>
                </a:lnTo>
                <a:lnTo>
                  <a:pt x="2935" y="35"/>
                </a:lnTo>
                <a:lnTo>
                  <a:pt x="2936" y="34"/>
                </a:lnTo>
                <a:lnTo>
                  <a:pt x="2936" y="34"/>
                </a:lnTo>
                <a:lnTo>
                  <a:pt x="2937" y="34"/>
                </a:lnTo>
                <a:lnTo>
                  <a:pt x="2937" y="35"/>
                </a:lnTo>
                <a:lnTo>
                  <a:pt x="2937" y="35"/>
                </a:lnTo>
                <a:lnTo>
                  <a:pt x="2938" y="35"/>
                </a:lnTo>
                <a:lnTo>
                  <a:pt x="2938" y="34"/>
                </a:lnTo>
                <a:lnTo>
                  <a:pt x="2939" y="34"/>
                </a:lnTo>
                <a:lnTo>
                  <a:pt x="2939" y="34"/>
                </a:lnTo>
                <a:lnTo>
                  <a:pt x="2939" y="34"/>
                </a:lnTo>
                <a:lnTo>
                  <a:pt x="2940" y="35"/>
                </a:lnTo>
                <a:lnTo>
                  <a:pt x="2940" y="34"/>
                </a:lnTo>
                <a:lnTo>
                  <a:pt x="2941" y="34"/>
                </a:lnTo>
                <a:lnTo>
                  <a:pt x="2941" y="34"/>
                </a:lnTo>
                <a:lnTo>
                  <a:pt x="2941" y="34"/>
                </a:lnTo>
                <a:lnTo>
                  <a:pt x="2942" y="35"/>
                </a:lnTo>
                <a:lnTo>
                  <a:pt x="2942" y="35"/>
                </a:lnTo>
                <a:lnTo>
                  <a:pt x="2944" y="35"/>
                </a:lnTo>
                <a:lnTo>
                  <a:pt x="2944" y="35"/>
                </a:lnTo>
                <a:lnTo>
                  <a:pt x="2944" y="35"/>
                </a:lnTo>
                <a:lnTo>
                  <a:pt x="2945" y="34"/>
                </a:lnTo>
                <a:lnTo>
                  <a:pt x="2945" y="34"/>
                </a:lnTo>
                <a:lnTo>
                  <a:pt x="2946" y="35"/>
                </a:lnTo>
                <a:lnTo>
                  <a:pt x="2946" y="35"/>
                </a:lnTo>
                <a:lnTo>
                  <a:pt x="2946" y="35"/>
                </a:lnTo>
                <a:lnTo>
                  <a:pt x="2947" y="36"/>
                </a:lnTo>
                <a:lnTo>
                  <a:pt x="2947" y="37"/>
                </a:lnTo>
                <a:lnTo>
                  <a:pt x="2948" y="39"/>
                </a:lnTo>
                <a:lnTo>
                  <a:pt x="2948" y="37"/>
                </a:lnTo>
                <a:lnTo>
                  <a:pt x="2949" y="37"/>
                </a:lnTo>
                <a:lnTo>
                  <a:pt x="2949" y="37"/>
                </a:lnTo>
                <a:lnTo>
                  <a:pt x="2949" y="36"/>
                </a:lnTo>
                <a:lnTo>
                  <a:pt x="2950" y="36"/>
                </a:lnTo>
                <a:lnTo>
                  <a:pt x="2950" y="35"/>
                </a:lnTo>
                <a:lnTo>
                  <a:pt x="2951" y="35"/>
                </a:lnTo>
                <a:lnTo>
                  <a:pt x="2951" y="35"/>
                </a:lnTo>
                <a:lnTo>
                  <a:pt x="2951" y="36"/>
                </a:lnTo>
                <a:lnTo>
                  <a:pt x="2953" y="35"/>
                </a:lnTo>
                <a:lnTo>
                  <a:pt x="2953" y="35"/>
                </a:lnTo>
                <a:lnTo>
                  <a:pt x="2954" y="35"/>
                </a:lnTo>
                <a:lnTo>
                  <a:pt x="2954" y="36"/>
                </a:lnTo>
                <a:lnTo>
                  <a:pt x="2954" y="35"/>
                </a:lnTo>
                <a:lnTo>
                  <a:pt x="2955" y="36"/>
                </a:lnTo>
                <a:lnTo>
                  <a:pt x="2955" y="36"/>
                </a:lnTo>
                <a:lnTo>
                  <a:pt x="2956" y="37"/>
                </a:lnTo>
                <a:lnTo>
                  <a:pt x="2956" y="37"/>
                </a:lnTo>
                <a:lnTo>
                  <a:pt x="2956" y="37"/>
                </a:lnTo>
                <a:lnTo>
                  <a:pt x="2957" y="37"/>
                </a:lnTo>
                <a:lnTo>
                  <a:pt x="2957" y="39"/>
                </a:lnTo>
                <a:lnTo>
                  <a:pt x="2958" y="40"/>
                </a:lnTo>
                <a:lnTo>
                  <a:pt x="2958" y="41"/>
                </a:lnTo>
                <a:lnTo>
                  <a:pt x="2958" y="42"/>
                </a:lnTo>
                <a:lnTo>
                  <a:pt x="2959" y="42"/>
                </a:lnTo>
                <a:lnTo>
                  <a:pt x="2959" y="41"/>
                </a:lnTo>
                <a:lnTo>
                  <a:pt x="2960" y="41"/>
                </a:lnTo>
                <a:lnTo>
                  <a:pt x="2960" y="40"/>
                </a:lnTo>
                <a:lnTo>
                  <a:pt x="2960" y="41"/>
                </a:lnTo>
                <a:lnTo>
                  <a:pt x="2962" y="40"/>
                </a:lnTo>
                <a:lnTo>
                  <a:pt x="2962" y="39"/>
                </a:lnTo>
                <a:lnTo>
                  <a:pt x="2963" y="40"/>
                </a:lnTo>
                <a:lnTo>
                  <a:pt x="2963" y="40"/>
                </a:lnTo>
                <a:lnTo>
                  <a:pt x="2964" y="39"/>
                </a:lnTo>
                <a:lnTo>
                  <a:pt x="2964" y="40"/>
                </a:lnTo>
                <a:lnTo>
                  <a:pt x="2964" y="39"/>
                </a:lnTo>
                <a:lnTo>
                  <a:pt x="2965" y="39"/>
                </a:lnTo>
                <a:lnTo>
                  <a:pt x="2965" y="39"/>
                </a:lnTo>
                <a:lnTo>
                  <a:pt x="2966" y="39"/>
                </a:lnTo>
                <a:lnTo>
                  <a:pt x="2966" y="39"/>
                </a:lnTo>
                <a:lnTo>
                  <a:pt x="2966" y="40"/>
                </a:lnTo>
                <a:lnTo>
                  <a:pt x="2967" y="40"/>
                </a:lnTo>
                <a:lnTo>
                  <a:pt x="2967" y="40"/>
                </a:lnTo>
                <a:lnTo>
                  <a:pt x="2968" y="39"/>
                </a:lnTo>
                <a:lnTo>
                  <a:pt x="2968" y="39"/>
                </a:lnTo>
                <a:lnTo>
                  <a:pt x="2968" y="37"/>
                </a:lnTo>
                <a:lnTo>
                  <a:pt x="2969" y="37"/>
                </a:lnTo>
                <a:lnTo>
                  <a:pt x="2969" y="39"/>
                </a:lnTo>
                <a:lnTo>
                  <a:pt x="2971" y="37"/>
                </a:lnTo>
                <a:lnTo>
                  <a:pt x="2971" y="37"/>
                </a:lnTo>
                <a:lnTo>
                  <a:pt x="2971" y="37"/>
                </a:lnTo>
                <a:lnTo>
                  <a:pt x="2972" y="37"/>
                </a:lnTo>
                <a:lnTo>
                  <a:pt x="2972" y="37"/>
                </a:lnTo>
                <a:lnTo>
                  <a:pt x="2973" y="37"/>
                </a:lnTo>
                <a:lnTo>
                  <a:pt x="2973" y="36"/>
                </a:lnTo>
                <a:lnTo>
                  <a:pt x="2973" y="36"/>
                </a:lnTo>
                <a:lnTo>
                  <a:pt x="2974" y="37"/>
                </a:lnTo>
                <a:lnTo>
                  <a:pt x="2974" y="39"/>
                </a:lnTo>
                <a:lnTo>
                  <a:pt x="2975" y="40"/>
                </a:lnTo>
                <a:lnTo>
                  <a:pt x="2975" y="40"/>
                </a:lnTo>
                <a:lnTo>
                  <a:pt x="2975" y="40"/>
                </a:lnTo>
                <a:lnTo>
                  <a:pt x="2976" y="39"/>
                </a:lnTo>
                <a:lnTo>
                  <a:pt x="2976" y="39"/>
                </a:lnTo>
                <a:lnTo>
                  <a:pt x="2977" y="37"/>
                </a:lnTo>
                <a:lnTo>
                  <a:pt x="2977" y="39"/>
                </a:lnTo>
                <a:lnTo>
                  <a:pt x="2978" y="39"/>
                </a:lnTo>
                <a:lnTo>
                  <a:pt x="2978" y="37"/>
                </a:lnTo>
                <a:lnTo>
                  <a:pt x="2978" y="37"/>
                </a:lnTo>
                <a:lnTo>
                  <a:pt x="2980" y="40"/>
                </a:lnTo>
                <a:lnTo>
                  <a:pt x="2980" y="40"/>
                </a:lnTo>
                <a:lnTo>
                  <a:pt x="2981" y="41"/>
                </a:lnTo>
                <a:lnTo>
                  <a:pt x="2981" y="42"/>
                </a:lnTo>
                <a:lnTo>
                  <a:pt x="2981" y="42"/>
                </a:lnTo>
                <a:lnTo>
                  <a:pt x="2982" y="42"/>
                </a:lnTo>
                <a:lnTo>
                  <a:pt x="2982" y="42"/>
                </a:lnTo>
                <a:lnTo>
                  <a:pt x="2983" y="41"/>
                </a:lnTo>
                <a:lnTo>
                  <a:pt x="2983" y="41"/>
                </a:lnTo>
                <a:lnTo>
                  <a:pt x="2983" y="41"/>
                </a:lnTo>
                <a:lnTo>
                  <a:pt x="2984" y="40"/>
                </a:lnTo>
                <a:lnTo>
                  <a:pt x="2984" y="40"/>
                </a:lnTo>
                <a:lnTo>
                  <a:pt x="2985" y="40"/>
                </a:lnTo>
                <a:lnTo>
                  <a:pt x="2985" y="41"/>
                </a:lnTo>
                <a:lnTo>
                  <a:pt x="2985" y="41"/>
                </a:lnTo>
                <a:lnTo>
                  <a:pt x="2986" y="39"/>
                </a:lnTo>
                <a:lnTo>
                  <a:pt x="2986" y="41"/>
                </a:lnTo>
                <a:lnTo>
                  <a:pt x="2987" y="40"/>
                </a:lnTo>
                <a:lnTo>
                  <a:pt x="2987" y="40"/>
                </a:lnTo>
                <a:lnTo>
                  <a:pt x="2987" y="40"/>
                </a:lnTo>
                <a:lnTo>
                  <a:pt x="2989" y="40"/>
                </a:lnTo>
                <a:lnTo>
                  <a:pt x="2989" y="39"/>
                </a:lnTo>
                <a:lnTo>
                  <a:pt x="2990" y="39"/>
                </a:lnTo>
                <a:lnTo>
                  <a:pt x="2990" y="37"/>
                </a:lnTo>
                <a:lnTo>
                  <a:pt x="2991" y="39"/>
                </a:lnTo>
                <a:lnTo>
                  <a:pt x="2991" y="37"/>
                </a:lnTo>
                <a:lnTo>
                  <a:pt x="2991" y="36"/>
                </a:lnTo>
                <a:lnTo>
                  <a:pt x="2992" y="37"/>
                </a:lnTo>
                <a:lnTo>
                  <a:pt x="2992" y="37"/>
                </a:lnTo>
                <a:lnTo>
                  <a:pt x="2993" y="36"/>
                </a:lnTo>
                <a:lnTo>
                  <a:pt x="2993" y="35"/>
                </a:lnTo>
                <a:lnTo>
                  <a:pt x="2993" y="35"/>
                </a:lnTo>
                <a:lnTo>
                  <a:pt x="2994" y="36"/>
                </a:lnTo>
                <a:lnTo>
                  <a:pt x="2994" y="35"/>
                </a:lnTo>
                <a:lnTo>
                  <a:pt x="2995" y="36"/>
                </a:lnTo>
                <a:lnTo>
                  <a:pt x="2995" y="35"/>
                </a:lnTo>
                <a:lnTo>
                  <a:pt x="2995" y="36"/>
                </a:lnTo>
                <a:lnTo>
                  <a:pt x="2996" y="36"/>
                </a:lnTo>
                <a:lnTo>
                  <a:pt x="2996" y="36"/>
                </a:lnTo>
                <a:lnTo>
                  <a:pt x="2998" y="37"/>
                </a:lnTo>
                <a:lnTo>
                  <a:pt x="2998" y="37"/>
                </a:lnTo>
                <a:lnTo>
                  <a:pt x="2998" y="37"/>
                </a:lnTo>
                <a:lnTo>
                  <a:pt x="2999" y="37"/>
                </a:lnTo>
                <a:lnTo>
                  <a:pt x="2999" y="36"/>
                </a:lnTo>
                <a:lnTo>
                  <a:pt x="3000" y="35"/>
                </a:lnTo>
                <a:lnTo>
                  <a:pt x="3000" y="35"/>
                </a:lnTo>
                <a:lnTo>
                  <a:pt x="3000" y="35"/>
                </a:lnTo>
                <a:lnTo>
                  <a:pt x="3001" y="35"/>
                </a:lnTo>
                <a:lnTo>
                  <a:pt x="3001" y="34"/>
                </a:lnTo>
                <a:lnTo>
                  <a:pt x="3002" y="34"/>
                </a:lnTo>
                <a:lnTo>
                  <a:pt x="3002" y="33"/>
                </a:lnTo>
                <a:lnTo>
                  <a:pt x="3002" y="33"/>
                </a:lnTo>
                <a:lnTo>
                  <a:pt x="3003" y="33"/>
                </a:lnTo>
                <a:lnTo>
                  <a:pt x="3003" y="34"/>
                </a:lnTo>
                <a:lnTo>
                  <a:pt x="3004" y="34"/>
                </a:lnTo>
                <a:lnTo>
                  <a:pt x="3004" y="35"/>
                </a:lnTo>
                <a:lnTo>
                  <a:pt x="3005" y="35"/>
                </a:lnTo>
                <a:lnTo>
                  <a:pt x="3005" y="34"/>
                </a:lnTo>
                <a:lnTo>
                  <a:pt x="3005" y="36"/>
                </a:lnTo>
                <a:lnTo>
                  <a:pt x="3007" y="36"/>
                </a:lnTo>
                <a:lnTo>
                  <a:pt x="3007" y="35"/>
                </a:lnTo>
                <a:lnTo>
                  <a:pt x="3008" y="34"/>
                </a:lnTo>
                <a:lnTo>
                  <a:pt x="3008" y="35"/>
                </a:lnTo>
                <a:lnTo>
                  <a:pt x="3008" y="35"/>
                </a:lnTo>
                <a:lnTo>
                  <a:pt x="3009" y="36"/>
                </a:lnTo>
                <a:lnTo>
                  <a:pt x="3009" y="37"/>
                </a:lnTo>
                <a:lnTo>
                  <a:pt x="3010" y="36"/>
                </a:lnTo>
                <a:lnTo>
                  <a:pt x="3010" y="37"/>
                </a:lnTo>
                <a:lnTo>
                  <a:pt x="3010" y="39"/>
                </a:lnTo>
                <a:lnTo>
                  <a:pt x="3011" y="39"/>
                </a:lnTo>
                <a:lnTo>
                  <a:pt x="3011" y="39"/>
                </a:lnTo>
                <a:lnTo>
                  <a:pt x="3012" y="37"/>
                </a:lnTo>
                <a:lnTo>
                  <a:pt x="3012" y="37"/>
                </a:lnTo>
                <a:lnTo>
                  <a:pt x="3012" y="37"/>
                </a:lnTo>
                <a:lnTo>
                  <a:pt x="3013" y="36"/>
                </a:lnTo>
                <a:lnTo>
                  <a:pt x="3013" y="35"/>
                </a:lnTo>
                <a:lnTo>
                  <a:pt x="3014" y="34"/>
                </a:lnTo>
                <a:lnTo>
                  <a:pt x="3014" y="34"/>
                </a:lnTo>
                <a:lnTo>
                  <a:pt x="3014" y="34"/>
                </a:lnTo>
                <a:lnTo>
                  <a:pt x="3016" y="35"/>
                </a:lnTo>
                <a:lnTo>
                  <a:pt x="3016" y="35"/>
                </a:lnTo>
                <a:lnTo>
                  <a:pt x="3017" y="36"/>
                </a:lnTo>
                <a:lnTo>
                  <a:pt x="3017" y="36"/>
                </a:lnTo>
                <a:lnTo>
                  <a:pt x="3017" y="36"/>
                </a:lnTo>
                <a:lnTo>
                  <a:pt x="3018" y="36"/>
                </a:lnTo>
                <a:lnTo>
                  <a:pt x="3018" y="35"/>
                </a:lnTo>
                <a:lnTo>
                  <a:pt x="3019" y="34"/>
                </a:lnTo>
                <a:lnTo>
                  <a:pt x="3019" y="34"/>
                </a:lnTo>
                <a:lnTo>
                  <a:pt x="3020" y="34"/>
                </a:lnTo>
                <a:lnTo>
                  <a:pt x="3020" y="34"/>
                </a:lnTo>
                <a:lnTo>
                  <a:pt x="3020" y="35"/>
                </a:lnTo>
                <a:lnTo>
                  <a:pt x="3021" y="34"/>
                </a:lnTo>
                <a:lnTo>
                  <a:pt x="3021" y="34"/>
                </a:lnTo>
                <a:lnTo>
                  <a:pt x="3022" y="34"/>
                </a:lnTo>
                <a:lnTo>
                  <a:pt x="3022" y="34"/>
                </a:lnTo>
                <a:lnTo>
                  <a:pt x="3022" y="34"/>
                </a:lnTo>
                <a:lnTo>
                  <a:pt x="3023" y="34"/>
                </a:lnTo>
                <a:lnTo>
                  <a:pt x="3023" y="34"/>
                </a:lnTo>
                <a:lnTo>
                  <a:pt x="3025" y="35"/>
                </a:lnTo>
                <a:lnTo>
                  <a:pt x="3025" y="35"/>
                </a:lnTo>
                <a:lnTo>
                  <a:pt x="3025" y="35"/>
                </a:lnTo>
                <a:lnTo>
                  <a:pt x="3026" y="37"/>
                </a:lnTo>
                <a:lnTo>
                  <a:pt x="3026" y="35"/>
                </a:lnTo>
                <a:lnTo>
                  <a:pt x="3027" y="35"/>
                </a:lnTo>
                <a:lnTo>
                  <a:pt x="3027" y="34"/>
                </a:lnTo>
                <a:lnTo>
                  <a:pt x="3027" y="34"/>
                </a:lnTo>
                <a:lnTo>
                  <a:pt x="3028" y="34"/>
                </a:lnTo>
                <a:lnTo>
                  <a:pt x="3028" y="35"/>
                </a:lnTo>
                <a:lnTo>
                  <a:pt x="3029" y="35"/>
                </a:lnTo>
                <a:lnTo>
                  <a:pt x="3029" y="34"/>
                </a:lnTo>
                <a:lnTo>
                  <a:pt x="3029" y="34"/>
                </a:lnTo>
                <a:lnTo>
                  <a:pt x="3030" y="34"/>
                </a:lnTo>
                <a:lnTo>
                  <a:pt x="3030" y="34"/>
                </a:lnTo>
                <a:lnTo>
                  <a:pt x="3031" y="35"/>
                </a:lnTo>
                <a:lnTo>
                  <a:pt x="3031" y="34"/>
                </a:lnTo>
                <a:lnTo>
                  <a:pt x="3031" y="34"/>
                </a:lnTo>
                <a:lnTo>
                  <a:pt x="3032" y="33"/>
                </a:lnTo>
                <a:lnTo>
                  <a:pt x="3032" y="32"/>
                </a:lnTo>
                <a:lnTo>
                  <a:pt x="3034" y="32"/>
                </a:lnTo>
                <a:lnTo>
                  <a:pt x="3034" y="32"/>
                </a:lnTo>
                <a:lnTo>
                  <a:pt x="3035" y="32"/>
                </a:lnTo>
                <a:lnTo>
                  <a:pt x="3035" y="32"/>
                </a:lnTo>
                <a:lnTo>
                  <a:pt x="3035" y="33"/>
                </a:lnTo>
                <a:lnTo>
                  <a:pt x="3036" y="32"/>
                </a:lnTo>
                <a:lnTo>
                  <a:pt x="3036" y="34"/>
                </a:lnTo>
                <a:lnTo>
                  <a:pt x="3037" y="34"/>
                </a:lnTo>
                <a:lnTo>
                  <a:pt x="3037" y="33"/>
                </a:lnTo>
                <a:lnTo>
                  <a:pt x="3037" y="34"/>
                </a:lnTo>
                <a:lnTo>
                  <a:pt x="3038" y="32"/>
                </a:lnTo>
                <a:lnTo>
                  <a:pt x="3038" y="34"/>
                </a:lnTo>
                <a:lnTo>
                  <a:pt x="3039" y="34"/>
                </a:lnTo>
                <a:lnTo>
                  <a:pt x="3039" y="34"/>
                </a:lnTo>
                <a:lnTo>
                  <a:pt x="3039" y="35"/>
                </a:lnTo>
                <a:lnTo>
                  <a:pt x="3040" y="37"/>
                </a:lnTo>
                <a:lnTo>
                  <a:pt x="3040" y="37"/>
                </a:lnTo>
                <a:lnTo>
                  <a:pt x="3041" y="37"/>
                </a:lnTo>
                <a:lnTo>
                  <a:pt x="3041" y="37"/>
                </a:lnTo>
                <a:lnTo>
                  <a:pt x="3041" y="36"/>
                </a:lnTo>
                <a:lnTo>
                  <a:pt x="3043" y="37"/>
                </a:lnTo>
                <a:lnTo>
                  <a:pt x="3043" y="36"/>
                </a:lnTo>
                <a:lnTo>
                  <a:pt x="3044" y="35"/>
                </a:lnTo>
                <a:lnTo>
                  <a:pt x="3044" y="35"/>
                </a:lnTo>
                <a:lnTo>
                  <a:pt x="3044" y="35"/>
                </a:lnTo>
                <a:lnTo>
                  <a:pt x="3045" y="34"/>
                </a:lnTo>
                <a:lnTo>
                  <a:pt x="3045" y="32"/>
                </a:lnTo>
                <a:lnTo>
                  <a:pt x="3046" y="32"/>
                </a:lnTo>
                <a:lnTo>
                  <a:pt x="3046" y="31"/>
                </a:lnTo>
                <a:lnTo>
                  <a:pt x="3047" y="31"/>
                </a:lnTo>
                <a:lnTo>
                  <a:pt x="3047" y="32"/>
                </a:lnTo>
                <a:lnTo>
                  <a:pt x="3047" y="32"/>
                </a:lnTo>
                <a:lnTo>
                  <a:pt x="3048" y="33"/>
                </a:lnTo>
                <a:lnTo>
                  <a:pt x="3048" y="33"/>
                </a:lnTo>
                <a:lnTo>
                  <a:pt x="3049" y="34"/>
                </a:lnTo>
                <a:lnTo>
                  <a:pt x="3049" y="35"/>
                </a:lnTo>
                <a:lnTo>
                  <a:pt x="3049" y="35"/>
                </a:lnTo>
                <a:lnTo>
                  <a:pt x="3050" y="35"/>
                </a:lnTo>
                <a:lnTo>
                  <a:pt x="3050" y="35"/>
                </a:lnTo>
                <a:lnTo>
                  <a:pt x="3052" y="35"/>
                </a:lnTo>
                <a:lnTo>
                  <a:pt x="3052" y="35"/>
                </a:lnTo>
                <a:lnTo>
                  <a:pt x="3052" y="36"/>
                </a:lnTo>
                <a:lnTo>
                  <a:pt x="3053" y="37"/>
                </a:lnTo>
                <a:lnTo>
                  <a:pt x="3053" y="39"/>
                </a:lnTo>
                <a:lnTo>
                  <a:pt x="3054" y="39"/>
                </a:lnTo>
                <a:lnTo>
                  <a:pt x="3054" y="37"/>
                </a:lnTo>
                <a:lnTo>
                  <a:pt x="3054" y="37"/>
                </a:lnTo>
                <a:lnTo>
                  <a:pt x="3055" y="37"/>
                </a:lnTo>
                <a:lnTo>
                  <a:pt x="3055" y="37"/>
                </a:lnTo>
                <a:lnTo>
                  <a:pt x="3056" y="39"/>
                </a:lnTo>
                <a:lnTo>
                  <a:pt x="3056" y="39"/>
                </a:lnTo>
                <a:lnTo>
                  <a:pt x="3056" y="37"/>
                </a:lnTo>
                <a:lnTo>
                  <a:pt x="3057" y="39"/>
                </a:lnTo>
                <a:lnTo>
                  <a:pt x="3057" y="37"/>
                </a:lnTo>
                <a:lnTo>
                  <a:pt x="3058" y="36"/>
                </a:lnTo>
                <a:lnTo>
                  <a:pt x="3058" y="36"/>
                </a:lnTo>
                <a:lnTo>
                  <a:pt x="3058" y="37"/>
                </a:lnTo>
                <a:lnTo>
                  <a:pt x="3059" y="39"/>
                </a:lnTo>
                <a:lnTo>
                  <a:pt x="3059" y="39"/>
                </a:lnTo>
                <a:lnTo>
                  <a:pt x="3061" y="40"/>
                </a:lnTo>
                <a:lnTo>
                  <a:pt x="3061" y="39"/>
                </a:lnTo>
                <a:lnTo>
                  <a:pt x="3062" y="37"/>
                </a:lnTo>
                <a:lnTo>
                  <a:pt x="3062" y="37"/>
                </a:lnTo>
                <a:lnTo>
                  <a:pt x="3062" y="37"/>
                </a:lnTo>
                <a:lnTo>
                  <a:pt x="3063" y="39"/>
                </a:lnTo>
                <a:lnTo>
                  <a:pt x="3063" y="39"/>
                </a:lnTo>
                <a:lnTo>
                  <a:pt x="3064" y="40"/>
                </a:lnTo>
                <a:lnTo>
                  <a:pt x="3064" y="39"/>
                </a:lnTo>
                <a:lnTo>
                  <a:pt x="3064" y="39"/>
                </a:lnTo>
                <a:lnTo>
                  <a:pt x="3065" y="37"/>
                </a:lnTo>
                <a:lnTo>
                  <a:pt x="3065" y="39"/>
                </a:lnTo>
                <a:lnTo>
                  <a:pt x="3066" y="40"/>
                </a:lnTo>
                <a:lnTo>
                  <a:pt x="3066" y="41"/>
                </a:lnTo>
                <a:lnTo>
                  <a:pt x="3066" y="42"/>
                </a:lnTo>
                <a:lnTo>
                  <a:pt x="3067" y="43"/>
                </a:lnTo>
                <a:lnTo>
                  <a:pt x="3067" y="43"/>
                </a:lnTo>
                <a:lnTo>
                  <a:pt x="3068" y="43"/>
                </a:lnTo>
                <a:lnTo>
                  <a:pt x="3068" y="43"/>
                </a:lnTo>
                <a:lnTo>
                  <a:pt x="3068" y="43"/>
                </a:lnTo>
                <a:lnTo>
                  <a:pt x="3070" y="42"/>
                </a:lnTo>
                <a:lnTo>
                  <a:pt x="3070" y="41"/>
                </a:lnTo>
                <a:lnTo>
                  <a:pt x="3071" y="40"/>
                </a:lnTo>
                <a:lnTo>
                  <a:pt x="3071" y="39"/>
                </a:lnTo>
                <a:lnTo>
                  <a:pt x="3071" y="37"/>
                </a:lnTo>
                <a:lnTo>
                  <a:pt x="3072" y="37"/>
                </a:lnTo>
                <a:lnTo>
                  <a:pt x="3072" y="37"/>
                </a:lnTo>
                <a:lnTo>
                  <a:pt x="3073" y="36"/>
                </a:lnTo>
                <a:lnTo>
                  <a:pt x="3073" y="36"/>
                </a:lnTo>
                <a:lnTo>
                  <a:pt x="3073" y="37"/>
                </a:lnTo>
                <a:lnTo>
                  <a:pt x="3074" y="37"/>
                </a:lnTo>
                <a:lnTo>
                  <a:pt x="3074" y="37"/>
                </a:lnTo>
                <a:lnTo>
                  <a:pt x="3075" y="37"/>
                </a:lnTo>
                <a:lnTo>
                  <a:pt x="3075" y="37"/>
                </a:lnTo>
                <a:lnTo>
                  <a:pt x="3076" y="39"/>
                </a:lnTo>
                <a:lnTo>
                  <a:pt x="3076" y="39"/>
                </a:lnTo>
                <a:lnTo>
                  <a:pt x="3076" y="39"/>
                </a:lnTo>
                <a:lnTo>
                  <a:pt x="3077" y="39"/>
                </a:lnTo>
                <a:lnTo>
                  <a:pt x="3077" y="39"/>
                </a:lnTo>
                <a:lnTo>
                  <a:pt x="3079" y="42"/>
                </a:lnTo>
                <a:lnTo>
                  <a:pt x="3079" y="41"/>
                </a:lnTo>
                <a:lnTo>
                  <a:pt x="3079" y="41"/>
                </a:lnTo>
                <a:lnTo>
                  <a:pt x="3080" y="41"/>
                </a:lnTo>
                <a:lnTo>
                  <a:pt x="3080" y="41"/>
                </a:lnTo>
                <a:lnTo>
                  <a:pt x="3081" y="41"/>
                </a:lnTo>
                <a:lnTo>
                  <a:pt x="3081" y="40"/>
                </a:lnTo>
                <a:lnTo>
                  <a:pt x="3081" y="40"/>
                </a:lnTo>
                <a:lnTo>
                  <a:pt x="3082" y="40"/>
                </a:lnTo>
                <a:lnTo>
                  <a:pt x="3082" y="40"/>
                </a:lnTo>
                <a:lnTo>
                  <a:pt x="3083" y="39"/>
                </a:lnTo>
                <a:lnTo>
                  <a:pt x="3083" y="39"/>
                </a:lnTo>
                <a:lnTo>
                  <a:pt x="3083" y="40"/>
                </a:lnTo>
                <a:lnTo>
                  <a:pt x="3084" y="40"/>
                </a:lnTo>
                <a:lnTo>
                  <a:pt x="3084" y="39"/>
                </a:lnTo>
                <a:lnTo>
                  <a:pt x="3085" y="37"/>
                </a:lnTo>
                <a:lnTo>
                  <a:pt x="3085" y="37"/>
                </a:lnTo>
                <a:lnTo>
                  <a:pt x="3085" y="37"/>
                </a:lnTo>
                <a:lnTo>
                  <a:pt x="3086" y="36"/>
                </a:lnTo>
                <a:lnTo>
                  <a:pt x="3086" y="36"/>
                </a:lnTo>
                <a:lnTo>
                  <a:pt x="3088" y="35"/>
                </a:lnTo>
                <a:lnTo>
                  <a:pt x="3088" y="35"/>
                </a:lnTo>
                <a:lnTo>
                  <a:pt x="3088" y="36"/>
                </a:lnTo>
                <a:lnTo>
                  <a:pt x="3089" y="36"/>
                </a:lnTo>
                <a:lnTo>
                  <a:pt x="3089" y="36"/>
                </a:lnTo>
                <a:lnTo>
                  <a:pt x="3090" y="36"/>
                </a:lnTo>
                <a:lnTo>
                  <a:pt x="3090" y="37"/>
                </a:lnTo>
                <a:lnTo>
                  <a:pt x="3091" y="39"/>
                </a:lnTo>
                <a:lnTo>
                  <a:pt x="3091" y="37"/>
                </a:lnTo>
                <a:lnTo>
                  <a:pt x="3091" y="36"/>
                </a:lnTo>
                <a:lnTo>
                  <a:pt x="3092" y="35"/>
                </a:lnTo>
                <a:lnTo>
                  <a:pt x="3092" y="35"/>
                </a:lnTo>
                <a:lnTo>
                  <a:pt x="3093" y="34"/>
                </a:lnTo>
                <a:lnTo>
                  <a:pt x="3093" y="34"/>
                </a:lnTo>
                <a:lnTo>
                  <a:pt x="3093" y="36"/>
                </a:lnTo>
                <a:lnTo>
                  <a:pt x="3094" y="36"/>
                </a:lnTo>
                <a:lnTo>
                  <a:pt x="3094" y="36"/>
                </a:lnTo>
                <a:lnTo>
                  <a:pt x="3095" y="36"/>
                </a:lnTo>
                <a:lnTo>
                  <a:pt x="3095" y="36"/>
                </a:lnTo>
                <a:lnTo>
                  <a:pt x="3095" y="37"/>
                </a:lnTo>
                <a:lnTo>
                  <a:pt x="3097" y="39"/>
                </a:lnTo>
                <a:lnTo>
                  <a:pt x="3097" y="37"/>
                </a:lnTo>
                <a:lnTo>
                  <a:pt x="3098" y="37"/>
                </a:lnTo>
                <a:lnTo>
                  <a:pt x="3098" y="37"/>
                </a:lnTo>
                <a:lnTo>
                  <a:pt x="3098" y="36"/>
                </a:lnTo>
                <a:lnTo>
                  <a:pt x="3099" y="37"/>
                </a:lnTo>
                <a:lnTo>
                  <a:pt x="3099" y="36"/>
                </a:lnTo>
                <a:lnTo>
                  <a:pt x="3100" y="35"/>
                </a:lnTo>
                <a:lnTo>
                  <a:pt x="3100" y="34"/>
                </a:lnTo>
                <a:lnTo>
                  <a:pt x="3100" y="36"/>
                </a:lnTo>
                <a:lnTo>
                  <a:pt x="3101" y="36"/>
                </a:lnTo>
                <a:lnTo>
                  <a:pt x="3101" y="36"/>
                </a:lnTo>
                <a:lnTo>
                  <a:pt x="3102" y="37"/>
                </a:lnTo>
                <a:lnTo>
                  <a:pt x="3102" y="37"/>
                </a:lnTo>
                <a:lnTo>
                  <a:pt x="3102" y="37"/>
                </a:lnTo>
                <a:lnTo>
                  <a:pt x="3103" y="36"/>
                </a:lnTo>
                <a:lnTo>
                  <a:pt x="3103" y="36"/>
                </a:lnTo>
                <a:lnTo>
                  <a:pt x="3104" y="36"/>
                </a:lnTo>
                <a:lnTo>
                  <a:pt x="3104" y="35"/>
                </a:lnTo>
                <a:lnTo>
                  <a:pt x="3106" y="35"/>
                </a:lnTo>
                <a:lnTo>
                  <a:pt x="3106" y="35"/>
                </a:lnTo>
                <a:lnTo>
                  <a:pt x="3106" y="34"/>
                </a:lnTo>
                <a:lnTo>
                  <a:pt x="3107" y="35"/>
                </a:lnTo>
                <a:lnTo>
                  <a:pt x="3107" y="36"/>
                </a:lnTo>
                <a:lnTo>
                  <a:pt x="3108" y="35"/>
                </a:lnTo>
                <a:lnTo>
                  <a:pt x="3108" y="35"/>
                </a:lnTo>
                <a:lnTo>
                  <a:pt x="3108" y="34"/>
                </a:lnTo>
                <a:lnTo>
                  <a:pt x="3109" y="34"/>
                </a:lnTo>
                <a:lnTo>
                  <a:pt x="3109" y="34"/>
                </a:lnTo>
                <a:lnTo>
                  <a:pt x="3110" y="34"/>
                </a:lnTo>
                <a:lnTo>
                  <a:pt x="3110" y="34"/>
                </a:lnTo>
                <a:lnTo>
                  <a:pt x="3110" y="34"/>
                </a:lnTo>
                <a:lnTo>
                  <a:pt x="3111" y="34"/>
                </a:lnTo>
                <a:lnTo>
                  <a:pt x="3111" y="34"/>
                </a:lnTo>
                <a:lnTo>
                  <a:pt x="3112" y="33"/>
                </a:lnTo>
                <a:lnTo>
                  <a:pt x="3112" y="32"/>
                </a:lnTo>
                <a:lnTo>
                  <a:pt x="3112" y="33"/>
                </a:lnTo>
                <a:lnTo>
                  <a:pt x="3113" y="32"/>
                </a:lnTo>
                <a:lnTo>
                  <a:pt x="3113" y="33"/>
                </a:lnTo>
                <a:lnTo>
                  <a:pt x="3115" y="33"/>
                </a:lnTo>
                <a:lnTo>
                  <a:pt x="3115" y="34"/>
                </a:lnTo>
                <a:lnTo>
                  <a:pt x="3115" y="35"/>
                </a:lnTo>
                <a:lnTo>
                  <a:pt x="3116" y="35"/>
                </a:lnTo>
                <a:lnTo>
                  <a:pt x="3116" y="35"/>
                </a:lnTo>
                <a:lnTo>
                  <a:pt x="3117" y="35"/>
                </a:lnTo>
                <a:lnTo>
                  <a:pt x="3117" y="35"/>
                </a:lnTo>
                <a:lnTo>
                  <a:pt x="3118" y="35"/>
                </a:lnTo>
                <a:lnTo>
                  <a:pt x="3118" y="34"/>
                </a:lnTo>
                <a:lnTo>
                  <a:pt x="3118" y="34"/>
                </a:lnTo>
                <a:lnTo>
                  <a:pt x="3119" y="34"/>
                </a:lnTo>
                <a:lnTo>
                  <a:pt x="3119" y="35"/>
                </a:lnTo>
                <a:lnTo>
                  <a:pt x="3120" y="35"/>
                </a:lnTo>
                <a:lnTo>
                  <a:pt x="3120" y="35"/>
                </a:lnTo>
                <a:lnTo>
                  <a:pt x="3120" y="35"/>
                </a:lnTo>
                <a:lnTo>
                  <a:pt x="3121" y="34"/>
                </a:lnTo>
                <a:lnTo>
                  <a:pt x="3121" y="35"/>
                </a:lnTo>
                <a:lnTo>
                  <a:pt x="3122" y="36"/>
                </a:lnTo>
                <a:lnTo>
                  <a:pt x="3122" y="36"/>
                </a:lnTo>
                <a:lnTo>
                  <a:pt x="3122" y="37"/>
                </a:lnTo>
                <a:lnTo>
                  <a:pt x="3123" y="36"/>
                </a:lnTo>
                <a:lnTo>
                  <a:pt x="3123" y="36"/>
                </a:lnTo>
                <a:lnTo>
                  <a:pt x="3125" y="35"/>
                </a:lnTo>
                <a:lnTo>
                  <a:pt x="3125" y="34"/>
                </a:lnTo>
                <a:lnTo>
                  <a:pt x="3125" y="34"/>
                </a:lnTo>
                <a:lnTo>
                  <a:pt x="3126" y="35"/>
                </a:lnTo>
                <a:lnTo>
                  <a:pt x="3126" y="34"/>
                </a:lnTo>
                <a:lnTo>
                  <a:pt x="3127" y="34"/>
                </a:lnTo>
                <a:lnTo>
                  <a:pt x="3127" y="34"/>
                </a:lnTo>
                <a:lnTo>
                  <a:pt x="3127" y="34"/>
                </a:lnTo>
                <a:lnTo>
                  <a:pt x="3128" y="34"/>
                </a:lnTo>
                <a:lnTo>
                  <a:pt x="3128" y="34"/>
                </a:lnTo>
                <a:lnTo>
                  <a:pt x="3129" y="34"/>
                </a:lnTo>
                <a:lnTo>
                  <a:pt x="3129" y="34"/>
                </a:lnTo>
                <a:lnTo>
                  <a:pt x="3129" y="35"/>
                </a:lnTo>
                <a:lnTo>
                  <a:pt x="3130" y="34"/>
                </a:lnTo>
                <a:lnTo>
                  <a:pt x="3130" y="34"/>
                </a:lnTo>
                <a:lnTo>
                  <a:pt x="3131" y="35"/>
                </a:lnTo>
                <a:lnTo>
                  <a:pt x="3131" y="35"/>
                </a:lnTo>
                <a:lnTo>
                  <a:pt x="3132" y="34"/>
                </a:lnTo>
                <a:lnTo>
                  <a:pt x="3132" y="35"/>
                </a:lnTo>
                <a:lnTo>
                  <a:pt x="3132" y="35"/>
                </a:lnTo>
                <a:lnTo>
                  <a:pt x="3134" y="35"/>
                </a:lnTo>
                <a:lnTo>
                  <a:pt x="3134" y="35"/>
                </a:lnTo>
                <a:lnTo>
                  <a:pt x="3135" y="36"/>
                </a:lnTo>
                <a:lnTo>
                  <a:pt x="3135" y="35"/>
                </a:lnTo>
                <a:lnTo>
                  <a:pt x="3135" y="36"/>
                </a:lnTo>
                <a:lnTo>
                  <a:pt x="3136" y="36"/>
                </a:lnTo>
                <a:lnTo>
                  <a:pt x="3136" y="36"/>
                </a:lnTo>
                <a:lnTo>
                  <a:pt x="3137" y="35"/>
                </a:lnTo>
                <a:lnTo>
                  <a:pt x="3137" y="35"/>
                </a:lnTo>
                <a:lnTo>
                  <a:pt x="3137" y="35"/>
                </a:lnTo>
                <a:lnTo>
                  <a:pt x="3138" y="35"/>
                </a:lnTo>
                <a:lnTo>
                  <a:pt x="3138" y="36"/>
                </a:lnTo>
                <a:lnTo>
                  <a:pt x="3139" y="35"/>
                </a:lnTo>
                <a:lnTo>
                  <a:pt x="3139" y="36"/>
                </a:lnTo>
                <a:lnTo>
                  <a:pt x="3139" y="37"/>
                </a:lnTo>
                <a:lnTo>
                  <a:pt x="3140" y="37"/>
                </a:lnTo>
                <a:lnTo>
                  <a:pt x="3140" y="37"/>
                </a:lnTo>
                <a:lnTo>
                  <a:pt x="3141" y="40"/>
                </a:lnTo>
                <a:lnTo>
                  <a:pt x="3141" y="39"/>
                </a:lnTo>
                <a:lnTo>
                  <a:pt x="3141" y="37"/>
                </a:lnTo>
                <a:lnTo>
                  <a:pt x="3143" y="36"/>
                </a:lnTo>
                <a:lnTo>
                  <a:pt x="3143" y="35"/>
                </a:lnTo>
                <a:lnTo>
                  <a:pt x="3144" y="35"/>
                </a:lnTo>
                <a:lnTo>
                  <a:pt x="3144" y="34"/>
                </a:lnTo>
                <a:lnTo>
                  <a:pt x="3144" y="34"/>
                </a:lnTo>
                <a:lnTo>
                  <a:pt x="3145" y="33"/>
                </a:lnTo>
                <a:lnTo>
                  <a:pt x="3145" y="33"/>
                </a:lnTo>
                <a:lnTo>
                  <a:pt x="3146" y="34"/>
                </a:lnTo>
                <a:lnTo>
                  <a:pt x="3146" y="32"/>
                </a:lnTo>
                <a:lnTo>
                  <a:pt x="3147" y="34"/>
                </a:lnTo>
                <a:lnTo>
                  <a:pt x="3147" y="34"/>
                </a:lnTo>
                <a:lnTo>
                  <a:pt x="3147" y="35"/>
                </a:lnTo>
                <a:lnTo>
                  <a:pt x="3148" y="35"/>
                </a:lnTo>
                <a:lnTo>
                  <a:pt x="3148" y="36"/>
                </a:lnTo>
                <a:lnTo>
                  <a:pt x="3149" y="36"/>
                </a:lnTo>
                <a:lnTo>
                  <a:pt x="3149" y="37"/>
                </a:lnTo>
                <a:lnTo>
                  <a:pt x="3149" y="37"/>
                </a:lnTo>
                <a:lnTo>
                  <a:pt x="3150" y="39"/>
                </a:lnTo>
                <a:lnTo>
                  <a:pt x="3150" y="39"/>
                </a:lnTo>
                <a:lnTo>
                  <a:pt x="3152" y="39"/>
                </a:lnTo>
                <a:lnTo>
                  <a:pt x="3152" y="39"/>
                </a:lnTo>
                <a:lnTo>
                  <a:pt x="3152" y="40"/>
                </a:lnTo>
                <a:lnTo>
                  <a:pt x="3153" y="40"/>
                </a:lnTo>
                <a:lnTo>
                  <a:pt x="3153" y="40"/>
                </a:lnTo>
                <a:lnTo>
                  <a:pt x="3154" y="40"/>
                </a:lnTo>
                <a:lnTo>
                  <a:pt x="3154" y="40"/>
                </a:lnTo>
                <a:lnTo>
                  <a:pt x="3154" y="37"/>
                </a:lnTo>
                <a:lnTo>
                  <a:pt x="3155" y="36"/>
                </a:lnTo>
                <a:lnTo>
                  <a:pt x="3155" y="36"/>
                </a:lnTo>
                <a:lnTo>
                  <a:pt x="3156" y="35"/>
                </a:lnTo>
                <a:lnTo>
                  <a:pt x="3156" y="35"/>
                </a:lnTo>
                <a:lnTo>
                  <a:pt x="3156" y="35"/>
                </a:lnTo>
                <a:lnTo>
                  <a:pt x="3157" y="35"/>
                </a:lnTo>
                <a:lnTo>
                  <a:pt x="3157" y="36"/>
                </a:lnTo>
                <a:lnTo>
                  <a:pt x="3158" y="39"/>
                </a:lnTo>
                <a:lnTo>
                  <a:pt x="3158" y="37"/>
                </a:lnTo>
                <a:lnTo>
                  <a:pt x="3158" y="37"/>
                </a:lnTo>
                <a:lnTo>
                  <a:pt x="3159" y="37"/>
                </a:lnTo>
                <a:lnTo>
                  <a:pt x="3159" y="37"/>
                </a:lnTo>
                <a:lnTo>
                  <a:pt x="3161" y="36"/>
                </a:lnTo>
                <a:lnTo>
                  <a:pt x="3161" y="36"/>
                </a:lnTo>
                <a:lnTo>
                  <a:pt x="3162" y="36"/>
                </a:lnTo>
                <a:lnTo>
                  <a:pt x="3162" y="36"/>
                </a:lnTo>
                <a:lnTo>
                  <a:pt x="3162" y="37"/>
                </a:lnTo>
                <a:lnTo>
                  <a:pt x="3163" y="36"/>
                </a:lnTo>
                <a:lnTo>
                  <a:pt x="3163" y="37"/>
                </a:lnTo>
                <a:lnTo>
                  <a:pt x="3164" y="37"/>
                </a:lnTo>
                <a:lnTo>
                  <a:pt x="3164" y="37"/>
                </a:lnTo>
                <a:lnTo>
                  <a:pt x="3164" y="37"/>
                </a:lnTo>
                <a:lnTo>
                  <a:pt x="3165" y="36"/>
                </a:lnTo>
                <a:lnTo>
                  <a:pt x="3165" y="36"/>
                </a:lnTo>
                <a:lnTo>
                  <a:pt x="3166" y="36"/>
                </a:lnTo>
                <a:lnTo>
                  <a:pt x="3166" y="36"/>
                </a:lnTo>
                <a:lnTo>
                  <a:pt x="3166" y="37"/>
                </a:lnTo>
                <a:lnTo>
                  <a:pt x="3167" y="39"/>
                </a:lnTo>
                <a:lnTo>
                  <a:pt x="3167" y="39"/>
                </a:lnTo>
                <a:lnTo>
                  <a:pt x="3168" y="39"/>
                </a:lnTo>
                <a:lnTo>
                  <a:pt x="3168" y="36"/>
                </a:lnTo>
                <a:lnTo>
                  <a:pt x="3168" y="35"/>
                </a:lnTo>
                <a:lnTo>
                  <a:pt x="3170" y="34"/>
                </a:lnTo>
                <a:lnTo>
                  <a:pt x="3170" y="34"/>
                </a:lnTo>
                <a:lnTo>
                  <a:pt x="3171" y="33"/>
                </a:lnTo>
                <a:lnTo>
                  <a:pt x="3171" y="33"/>
                </a:lnTo>
                <a:lnTo>
                  <a:pt x="3171" y="33"/>
                </a:lnTo>
                <a:lnTo>
                  <a:pt x="3172" y="33"/>
                </a:lnTo>
                <a:lnTo>
                  <a:pt x="3172" y="33"/>
                </a:lnTo>
                <a:lnTo>
                  <a:pt x="3173" y="33"/>
                </a:lnTo>
                <a:lnTo>
                  <a:pt x="3173" y="33"/>
                </a:lnTo>
                <a:lnTo>
                  <a:pt x="3174" y="32"/>
                </a:lnTo>
                <a:lnTo>
                  <a:pt x="3174" y="32"/>
                </a:lnTo>
                <a:lnTo>
                  <a:pt x="3174" y="32"/>
                </a:lnTo>
                <a:lnTo>
                  <a:pt x="3175" y="33"/>
                </a:lnTo>
                <a:lnTo>
                  <a:pt x="3175" y="34"/>
                </a:lnTo>
                <a:lnTo>
                  <a:pt x="3176" y="34"/>
                </a:lnTo>
                <a:lnTo>
                  <a:pt x="3176" y="34"/>
                </a:lnTo>
                <a:lnTo>
                  <a:pt x="3176" y="35"/>
                </a:lnTo>
                <a:lnTo>
                  <a:pt x="3177" y="35"/>
                </a:lnTo>
                <a:lnTo>
                  <a:pt x="3177" y="35"/>
                </a:lnTo>
                <a:lnTo>
                  <a:pt x="3179" y="34"/>
                </a:lnTo>
                <a:lnTo>
                  <a:pt x="3179" y="34"/>
                </a:lnTo>
                <a:lnTo>
                  <a:pt x="3179" y="34"/>
                </a:lnTo>
                <a:lnTo>
                  <a:pt x="3180" y="34"/>
                </a:lnTo>
                <a:lnTo>
                  <a:pt x="3180" y="33"/>
                </a:lnTo>
                <a:lnTo>
                  <a:pt x="3181" y="34"/>
                </a:lnTo>
                <a:lnTo>
                  <a:pt x="3181" y="36"/>
                </a:lnTo>
                <a:lnTo>
                  <a:pt x="3181" y="35"/>
                </a:lnTo>
                <a:lnTo>
                  <a:pt x="3182" y="35"/>
                </a:lnTo>
                <a:lnTo>
                  <a:pt x="3182" y="34"/>
                </a:lnTo>
                <a:lnTo>
                  <a:pt x="3183" y="34"/>
                </a:lnTo>
                <a:lnTo>
                  <a:pt x="3183" y="33"/>
                </a:lnTo>
                <a:lnTo>
                  <a:pt x="3183" y="32"/>
                </a:lnTo>
                <a:lnTo>
                  <a:pt x="3184" y="31"/>
                </a:lnTo>
                <a:lnTo>
                  <a:pt x="3184" y="31"/>
                </a:lnTo>
                <a:lnTo>
                  <a:pt x="3185" y="30"/>
                </a:lnTo>
                <a:lnTo>
                  <a:pt x="3185" y="31"/>
                </a:lnTo>
                <a:lnTo>
                  <a:pt x="3185" y="31"/>
                </a:lnTo>
                <a:lnTo>
                  <a:pt x="3186" y="32"/>
                </a:lnTo>
                <a:lnTo>
                  <a:pt x="3186" y="32"/>
                </a:lnTo>
                <a:lnTo>
                  <a:pt x="3188" y="34"/>
                </a:lnTo>
                <a:lnTo>
                  <a:pt x="3188" y="34"/>
                </a:lnTo>
                <a:lnTo>
                  <a:pt x="3189" y="37"/>
                </a:lnTo>
                <a:lnTo>
                  <a:pt x="3189" y="36"/>
                </a:lnTo>
                <a:lnTo>
                  <a:pt x="3189" y="36"/>
                </a:lnTo>
                <a:lnTo>
                  <a:pt x="3190" y="37"/>
                </a:lnTo>
                <a:lnTo>
                  <a:pt x="3190" y="36"/>
                </a:lnTo>
                <a:lnTo>
                  <a:pt x="3191" y="35"/>
                </a:lnTo>
                <a:lnTo>
                  <a:pt x="3191" y="35"/>
                </a:lnTo>
                <a:lnTo>
                  <a:pt x="3191" y="35"/>
                </a:lnTo>
                <a:lnTo>
                  <a:pt x="3192" y="35"/>
                </a:lnTo>
                <a:lnTo>
                  <a:pt x="3192" y="35"/>
                </a:lnTo>
                <a:lnTo>
                  <a:pt x="3193" y="36"/>
                </a:lnTo>
                <a:lnTo>
                  <a:pt x="3193" y="37"/>
                </a:lnTo>
                <a:lnTo>
                  <a:pt x="3193" y="36"/>
                </a:lnTo>
                <a:lnTo>
                  <a:pt x="3194" y="36"/>
                </a:lnTo>
                <a:lnTo>
                  <a:pt x="3194" y="35"/>
                </a:lnTo>
                <a:lnTo>
                  <a:pt x="3195" y="35"/>
                </a:lnTo>
                <a:lnTo>
                  <a:pt x="3195" y="35"/>
                </a:lnTo>
                <a:lnTo>
                  <a:pt x="3195" y="35"/>
                </a:lnTo>
                <a:lnTo>
                  <a:pt x="3197" y="35"/>
                </a:lnTo>
                <a:lnTo>
                  <a:pt x="3197" y="35"/>
                </a:lnTo>
                <a:lnTo>
                  <a:pt x="3198" y="35"/>
                </a:lnTo>
                <a:lnTo>
                  <a:pt x="3198" y="36"/>
                </a:lnTo>
                <a:lnTo>
                  <a:pt x="3198" y="37"/>
                </a:lnTo>
                <a:lnTo>
                  <a:pt x="3199" y="37"/>
                </a:lnTo>
                <a:lnTo>
                  <a:pt x="3199" y="40"/>
                </a:lnTo>
                <a:lnTo>
                  <a:pt x="3200" y="40"/>
                </a:lnTo>
                <a:lnTo>
                  <a:pt x="3200" y="40"/>
                </a:lnTo>
                <a:lnTo>
                  <a:pt x="3200" y="39"/>
                </a:lnTo>
                <a:lnTo>
                  <a:pt x="3201" y="37"/>
                </a:lnTo>
                <a:lnTo>
                  <a:pt x="3201" y="36"/>
                </a:lnTo>
                <a:lnTo>
                  <a:pt x="3202" y="37"/>
                </a:lnTo>
                <a:lnTo>
                  <a:pt x="3202" y="37"/>
                </a:lnTo>
                <a:lnTo>
                  <a:pt x="3203" y="37"/>
                </a:lnTo>
                <a:lnTo>
                  <a:pt x="3203" y="36"/>
                </a:lnTo>
                <a:lnTo>
                  <a:pt x="3203" y="36"/>
                </a:lnTo>
                <a:lnTo>
                  <a:pt x="3204" y="36"/>
                </a:lnTo>
                <a:lnTo>
                  <a:pt x="3204" y="36"/>
                </a:lnTo>
                <a:lnTo>
                  <a:pt x="3206" y="37"/>
                </a:lnTo>
                <a:lnTo>
                  <a:pt x="3206" y="39"/>
                </a:lnTo>
                <a:lnTo>
                  <a:pt x="3206" y="39"/>
                </a:lnTo>
                <a:lnTo>
                  <a:pt x="3207" y="39"/>
                </a:lnTo>
                <a:lnTo>
                  <a:pt x="3207" y="39"/>
                </a:lnTo>
                <a:lnTo>
                  <a:pt x="3208" y="37"/>
                </a:lnTo>
                <a:lnTo>
                  <a:pt x="3208" y="37"/>
                </a:lnTo>
                <a:lnTo>
                  <a:pt x="3208" y="37"/>
                </a:lnTo>
                <a:lnTo>
                  <a:pt x="3209" y="39"/>
                </a:lnTo>
                <a:lnTo>
                  <a:pt x="3209" y="40"/>
                </a:lnTo>
                <a:lnTo>
                  <a:pt x="3210" y="40"/>
                </a:lnTo>
                <a:lnTo>
                  <a:pt x="3210" y="40"/>
                </a:lnTo>
                <a:lnTo>
                  <a:pt x="3210" y="40"/>
                </a:lnTo>
                <a:lnTo>
                  <a:pt x="3211" y="40"/>
                </a:lnTo>
                <a:lnTo>
                  <a:pt x="3211" y="39"/>
                </a:lnTo>
                <a:lnTo>
                  <a:pt x="3212" y="41"/>
                </a:lnTo>
                <a:lnTo>
                  <a:pt x="3212" y="40"/>
                </a:lnTo>
                <a:lnTo>
                  <a:pt x="3212" y="40"/>
                </a:lnTo>
                <a:lnTo>
                  <a:pt x="3213" y="39"/>
                </a:lnTo>
                <a:lnTo>
                  <a:pt x="3213" y="39"/>
                </a:lnTo>
                <a:lnTo>
                  <a:pt x="3215" y="39"/>
                </a:lnTo>
                <a:lnTo>
                  <a:pt x="3215" y="37"/>
                </a:lnTo>
                <a:lnTo>
                  <a:pt x="3215" y="37"/>
                </a:lnTo>
                <a:lnTo>
                  <a:pt x="3216" y="37"/>
                </a:lnTo>
                <a:lnTo>
                  <a:pt x="3216" y="36"/>
                </a:lnTo>
                <a:lnTo>
                  <a:pt x="3217" y="37"/>
                </a:lnTo>
                <a:lnTo>
                  <a:pt x="3217" y="36"/>
                </a:lnTo>
                <a:lnTo>
                  <a:pt x="3218" y="35"/>
                </a:lnTo>
                <a:lnTo>
                  <a:pt x="3218" y="35"/>
                </a:lnTo>
                <a:lnTo>
                  <a:pt x="3218" y="36"/>
                </a:lnTo>
                <a:lnTo>
                  <a:pt x="3219" y="37"/>
                </a:lnTo>
                <a:lnTo>
                  <a:pt x="3219" y="36"/>
                </a:lnTo>
                <a:lnTo>
                  <a:pt x="3220" y="36"/>
                </a:lnTo>
                <a:lnTo>
                  <a:pt x="3220" y="36"/>
                </a:lnTo>
                <a:lnTo>
                  <a:pt x="3220" y="36"/>
                </a:lnTo>
                <a:lnTo>
                  <a:pt x="3221" y="37"/>
                </a:lnTo>
                <a:lnTo>
                  <a:pt x="3221" y="36"/>
                </a:lnTo>
                <a:lnTo>
                  <a:pt x="3222" y="36"/>
                </a:lnTo>
                <a:lnTo>
                  <a:pt x="3222" y="39"/>
                </a:lnTo>
                <a:lnTo>
                  <a:pt x="3222" y="37"/>
                </a:lnTo>
                <a:lnTo>
                  <a:pt x="3224" y="37"/>
                </a:lnTo>
                <a:lnTo>
                  <a:pt x="3224" y="37"/>
                </a:lnTo>
                <a:lnTo>
                  <a:pt x="3225" y="39"/>
                </a:lnTo>
                <a:lnTo>
                  <a:pt x="3225" y="39"/>
                </a:lnTo>
                <a:lnTo>
                  <a:pt x="3225" y="40"/>
                </a:lnTo>
                <a:lnTo>
                  <a:pt x="3226" y="39"/>
                </a:lnTo>
                <a:lnTo>
                  <a:pt x="3226" y="39"/>
                </a:lnTo>
                <a:lnTo>
                  <a:pt x="3227" y="39"/>
                </a:lnTo>
                <a:lnTo>
                  <a:pt x="3227" y="39"/>
                </a:lnTo>
                <a:lnTo>
                  <a:pt x="3227" y="40"/>
                </a:lnTo>
                <a:lnTo>
                  <a:pt x="3228" y="40"/>
                </a:lnTo>
                <a:lnTo>
                  <a:pt x="3228" y="42"/>
                </a:lnTo>
                <a:lnTo>
                  <a:pt x="3229" y="42"/>
                </a:lnTo>
                <a:lnTo>
                  <a:pt x="3229" y="43"/>
                </a:lnTo>
                <a:lnTo>
                  <a:pt x="3230" y="43"/>
                </a:lnTo>
                <a:lnTo>
                  <a:pt x="3230" y="43"/>
                </a:lnTo>
                <a:lnTo>
                  <a:pt x="3230" y="43"/>
                </a:lnTo>
                <a:lnTo>
                  <a:pt x="3231" y="42"/>
                </a:lnTo>
                <a:lnTo>
                  <a:pt x="3231" y="42"/>
                </a:lnTo>
                <a:lnTo>
                  <a:pt x="3233" y="42"/>
                </a:lnTo>
                <a:lnTo>
                  <a:pt x="3233" y="42"/>
                </a:lnTo>
                <a:lnTo>
                  <a:pt x="3233" y="42"/>
                </a:lnTo>
                <a:lnTo>
                  <a:pt x="3234" y="42"/>
                </a:lnTo>
                <a:lnTo>
                  <a:pt x="3234" y="41"/>
                </a:lnTo>
                <a:lnTo>
                  <a:pt x="3235" y="41"/>
                </a:lnTo>
                <a:lnTo>
                  <a:pt x="3235" y="40"/>
                </a:lnTo>
                <a:lnTo>
                  <a:pt x="3235" y="40"/>
                </a:lnTo>
                <a:lnTo>
                  <a:pt x="3236" y="41"/>
                </a:lnTo>
                <a:lnTo>
                  <a:pt x="3236" y="41"/>
                </a:lnTo>
                <a:lnTo>
                  <a:pt x="3237" y="41"/>
                </a:lnTo>
                <a:lnTo>
                  <a:pt x="3237" y="41"/>
                </a:lnTo>
                <a:lnTo>
                  <a:pt x="3237" y="42"/>
                </a:lnTo>
                <a:lnTo>
                  <a:pt x="3238" y="41"/>
                </a:lnTo>
                <a:lnTo>
                  <a:pt x="3238" y="41"/>
                </a:lnTo>
                <a:lnTo>
                  <a:pt x="3239" y="41"/>
                </a:lnTo>
                <a:lnTo>
                  <a:pt x="3239" y="41"/>
                </a:lnTo>
                <a:lnTo>
                  <a:pt x="3239" y="42"/>
                </a:lnTo>
                <a:lnTo>
                  <a:pt x="3240" y="41"/>
                </a:lnTo>
                <a:lnTo>
                  <a:pt x="3240" y="42"/>
                </a:lnTo>
                <a:lnTo>
                  <a:pt x="3242" y="44"/>
                </a:lnTo>
                <a:lnTo>
                  <a:pt x="3242" y="44"/>
                </a:lnTo>
                <a:lnTo>
                  <a:pt x="3242" y="45"/>
                </a:lnTo>
                <a:lnTo>
                  <a:pt x="3243" y="45"/>
                </a:lnTo>
                <a:lnTo>
                  <a:pt x="3243" y="45"/>
                </a:lnTo>
                <a:lnTo>
                  <a:pt x="3244" y="46"/>
                </a:lnTo>
                <a:lnTo>
                  <a:pt x="3244" y="45"/>
                </a:lnTo>
                <a:lnTo>
                  <a:pt x="3245" y="44"/>
                </a:lnTo>
                <a:lnTo>
                  <a:pt x="3245" y="43"/>
                </a:lnTo>
                <a:lnTo>
                  <a:pt x="3245" y="42"/>
                </a:lnTo>
                <a:lnTo>
                  <a:pt x="3246" y="42"/>
                </a:lnTo>
                <a:lnTo>
                  <a:pt x="3246" y="42"/>
                </a:lnTo>
                <a:lnTo>
                  <a:pt x="3247" y="41"/>
                </a:lnTo>
                <a:lnTo>
                  <a:pt x="3247" y="40"/>
                </a:lnTo>
                <a:lnTo>
                  <a:pt x="3247" y="40"/>
                </a:lnTo>
                <a:lnTo>
                  <a:pt x="3248" y="40"/>
                </a:lnTo>
                <a:lnTo>
                  <a:pt x="3248" y="41"/>
                </a:lnTo>
                <a:lnTo>
                  <a:pt x="3249" y="42"/>
                </a:lnTo>
                <a:lnTo>
                  <a:pt x="3249" y="42"/>
                </a:lnTo>
                <a:lnTo>
                  <a:pt x="3249" y="42"/>
                </a:lnTo>
                <a:lnTo>
                  <a:pt x="3251" y="43"/>
                </a:lnTo>
                <a:lnTo>
                  <a:pt x="3251" y="43"/>
                </a:lnTo>
                <a:lnTo>
                  <a:pt x="3252" y="43"/>
                </a:lnTo>
                <a:lnTo>
                  <a:pt x="3252" y="44"/>
                </a:lnTo>
                <a:lnTo>
                  <a:pt x="3252" y="43"/>
                </a:lnTo>
                <a:lnTo>
                  <a:pt x="3253" y="44"/>
                </a:lnTo>
                <a:lnTo>
                  <a:pt x="3253" y="43"/>
                </a:lnTo>
                <a:lnTo>
                  <a:pt x="3254" y="44"/>
                </a:lnTo>
                <a:lnTo>
                  <a:pt x="3254" y="44"/>
                </a:lnTo>
                <a:lnTo>
                  <a:pt x="3254" y="44"/>
                </a:lnTo>
                <a:lnTo>
                  <a:pt x="3255" y="45"/>
                </a:lnTo>
                <a:lnTo>
                  <a:pt x="3255" y="45"/>
                </a:lnTo>
                <a:lnTo>
                  <a:pt x="3256" y="45"/>
                </a:lnTo>
                <a:lnTo>
                  <a:pt x="3256" y="45"/>
                </a:lnTo>
                <a:lnTo>
                  <a:pt x="3256" y="45"/>
                </a:lnTo>
                <a:lnTo>
                  <a:pt x="3257" y="42"/>
                </a:lnTo>
                <a:lnTo>
                  <a:pt x="3257" y="43"/>
                </a:lnTo>
                <a:lnTo>
                  <a:pt x="3258" y="41"/>
                </a:lnTo>
                <a:lnTo>
                  <a:pt x="3258" y="41"/>
                </a:lnTo>
                <a:lnTo>
                  <a:pt x="3260" y="41"/>
                </a:lnTo>
                <a:lnTo>
                  <a:pt x="3260" y="41"/>
                </a:lnTo>
                <a:lnTo>
                  <a:pt x="3260" y="40"/>
                </a:lnTo>
                <a:lnTo>
                  <a:pt x="3261" y="40"/>
                </a:lnTo>
                <a:lnTo>
                  <a:pt x="3261" y="41"/>
                </a:lnTo>
                <a:lnTo>
                  <a:pt x="3262" y="41"/>
                </a:lnTo>
                <a:lnTo>
                  <a:pt x="3262" y="40"/>
                </a:lnTo>
                <a:lnTo>
                  <a:pt x="3262" y="42"/>
                </a:lnTo>
                <a:lnTo>
                  <a:pt x="3263" y="41"/>
                </a:lnTo>
                <a:lnTo>
                  <a:pt x="3263" y="42"/>
                </a:lnTo>
                <a:lnTo>
                  <a:pt x="3264" y="42"/>
                </a:lnTo>
                <a:lnTo>
                  <a:pt x="3264" y="40"/>
                </a:lnTo>
                <a:lnTo>
                  <a:pt x="3264" y="39"/>
                </a:lnTo>
                <a:lnTo>
                  <a:pt x="3265" y="39"/>
                </a:lnTo>
                <a:lnTo>
                  <a:pt x="3265" y="36"/>
                </a:lnTo>
                <a:lnTo>
                  <a:pt x="3266" y="36"/>
                </a:lnTo>
                <a:lnTo>
                  <a:pt x="3266" y="37"/>
                </a:lnTo>
                <a:lnTo>
                  <a:pt x="3266" y="37"/>
                </a:lnTo>
                <a:lnTo>
                  <a:pt x="3267" y="37"/>
                </a:lnTo>
                <a:lnTo>
                  <a:pt x="3267" y="39"/>
                </a:lnTo>
                <a:lnTo>
                  <a:pt x="3269" y="39"/>
                </a:lnTo>
                <a:lnTo>
                  <a:pt x="3269" y="39"/>
                </a:lnTo>
                <a:lnTo>
                  <a:pt x="3269" y="40"/>
                </a:lnTo>
                <a:lnTo>
                  <a:pt x="3270" y="40"/>
                </a:lnTo>
                <a:lnTo>
                  <a:pt x="3270" y="41"/>
                </a:lnTo>
                <a:lnTo>
                  <a:pt x="3271" y="39"/>
                </a:lnTo>
                <a:lnTo>
                  <a:pt x="3271" y="39"/>
                </a:lnTo>
                <a:lnTo>
                  <a:pt x="3271" y="36"/>
                </a:lnTo>
                <a:lnTo>
                  <a:pt x="3272" y="37"/>
                </a:lnTo>
                <a:lnTo>
                  <a:pt x="3272" y="36"/>
                </a:lnTo>
                <a:lnTo>
                  <a:pt x="3273" y="37"/>
                </a:lnTo>
                <a:lnTo>
                  <a:pt x="3273" y="36"/>
                </a:lnTo>
                <a:lnTo>
                  <a:pt x="3274" y="35"/>
                </a:lnTo>
                <a:lnTo>
                  <a:pt x="3274" y="35"/>
                </a:lnTo>
                <a:lnTo>
                  <a:pt x="3274" y="35"/>
                </a:lnTo>
                <a:lnTo>
                  <a:pt x="3275" y="35"/>
                </a:lnTo>
                <a:lnTo>
                  <a:pt x="3275" y="36"/>
                </a:lnTo>
                <a:lnTo>
                  <a:pt x="3276" y="36"/>
                </a:lnTo>
                <a:lnTo>
                  <a:pt x="3276" y="36"/>
                </a:lnTo>
                <a:lnTo>
                  <a:pt x="3276" y="37"/>
                </a:lnTo>
                <a:lnTo>
                  <a:pt x="3278" y="37"/>
                </a:lnTo>
                <a:lnTo>
                  <a:pt x="3278" y="37"/>
                </a:lnTo>
                <a:lnTo>
                  <a:pt x="3279" y="37"/>
                </a:lnTo>
                <a:lnTo>
                  <a:pt x="3279" y="37"/>
                </a:lnTo>
                <a:lnTo>
                  <a:pt x="3279" y="37"/>
                </a:lnTo>
                <a:lnTo>
                  <a:pt x="3280" y="37"/>
                </a:lnTo>
                <a:lnTo>
                  <a:pt x="3280" y="37"/>
                </a:lnTo>
                <a:lnTo>
                  <a:pt x="3281" y="37"/>
                </a:lnTo>
                <a:lnTo>
                  <a:pt x="3281" y="39"/>
                </a:lnTo>
                <a:lnTo>
                  <a:pt x="3281" y="39"/>
                </a:lnTo>
                <a:lnTo>
                  <a:pt x="3282" y="39"/>
                </a:lnTo>
                <a:lnTo>
                  <a:pt x="3282" y="40"/>
                </a:lnTo>
                <a:lnTo>
                  <a:pt x="3283" y="41"/>
                </a:lnTo>
                <a:lnTo>
                  <a:pt x="3283" y="40"/>
                </a:lnTo>
                <a:lnTo>
                  <a:pt x="3283" y="40"/>
                </a:lnTo>
                <a:lnTo>
                  <a:pt x="3284" y="40"/>
                </a:lnTo>
                <a:lnTo>
                  <a:pt x="3284" y="40"/>
                </a:lnTo>
                <a:lnTo>
                  <a:pt x="3285" y="40"/>
                </a:lnTo>
                <a:lnTo>
                  <a:pt x="3285" y="39"/>
                </a:lnTo>
                <a:lnTo>
                  <a:pt x="3285" y="40"/>
                </a:lnTo>
                <a:lnTo>
                  <a:pt x="3287" y="40"/>
                </a:lnTo>
                <a:lnTo>
                  <a:pt x="3287" y="39"/>
                </a:lnTo>
                <a:lnTo>
                  <a:pt x="3288" y="39"/>
                </a:lnTo>
                <a:lnTo>
                  <a:pt x="3288" y="39"/>
                </a:lnTo>
                <a:lnTo>
                  <a:pt x="3289" y="37"/>
                </a:lnTo>
                <a:lnTo>
                  <a:pt x="3289" y="39"/>
                </a:lnTo>
                <a:lnTo>
                  <a:pt x="3289" y="39"/>
                </a:lnTo>
                <a:lnTo>
                  <a:pt x="3290" y="39"/>
                </a:lnTo>
                <a:lnTo>
                  <a:pt x="3290" y="40"/>
                </a:lnTo>
                <a:lnTo>
                  <a:pt x="3291" y="41"/>
                </a:lnTo>
                <a:lnTo>
                  <a:pt x="3291" y="42"/>
                </a:lnTo>
                <a:lnTo>
                  <a:pt x="3291" y="43"/>
                </a:lnTo>
                <a:lnTo>
                  <a:pt x="3292" y="44"/>
                </a:lnTo>
                <a:lnTo>
                  <a:pt x="3292" y="44"/>
                </a:lnTo>
                <a:lnTo>
                  <a:pt x="3293" y="44"/>
                </a:lnTo>
                <a:lnTo>
                  <a:pt x="3293" y="43"/>
                </a:lnTo>
                <a:lnTo>
                  <a:pt x="3293" y="43"/>
                </a:lnTo>
                <a:lnTo>
                  <a:pt x="3294" y="42"/>
                </a:lnTo>
                <a:lnTo>
                  <a:pt x="3294" y="42"/>
                </a:lnTo>
                <a:lnTo>
                  <a:pt x="3296" y="40"/>
                </a:lnTo>
                <a:lnTo>
                  <a:pt x="3296" y="40"/>
                </a:lnTo>
                <a:lnTo>
                  <a:pt x="3296" y="40"/>
                </a:lnTo>
                <a:lnTo>
                  <a:pt x="3297" y="41"/>
                </a:lnTo>
                <a:lnTo>
                  <a:pt x="3297" y="41"/>
                </a:lnTo>
                <a:lnTo>
                  <a:pt x="3298" y="41"/>
                </a:lnTo>
                <a:lnTo>
                  <a:pt x="3298" y="41"/>
                </a:lnTo>
                <a:lnTo>
                  <a:pt x="3298" y="40"/>
                </a:lnTo>
                <a:lnTo>
                  <a:pt x="3299" y="40"/>
                </a:lnTo>
                <a:lnTo>
                  <a:pt x="3299" y="39"/>
                </a:lnTo>
                <a:lnTo>
                  <a:pt x="3300" y="39"/>
                </a:lnTo>
                <a:lnTo>
                  <a:pt x="3300" y="37"/>
                </a:lnTo>
                <a:lnTo>
                  <a:pt x="3301" y="39"/>
                </a:lnTo>
                <a:lnTo>
                  <a:pt x="3301" y="39"/>
                </a:lnTo>
                <a:lnTo>
                  <a:pt x="3301" y="37"/>
                </a:lnTo>
                <a:lnTo>
                  <a:pt x="3302" y="37"/>
                </a:lnTo>
                <a:lnTo>
                  <a:pt x="3302" y="37"/>
                </a:lnTo>
                <a:lnTo>
                  <a:pt x="3303" y="37"/>
                </a:lnTo>
                <a:lnTo>
                  <a:pt x="3303" y="39"/>
                </a:lnTo>
                <a:lnTo>
                  <a:pt x="3303" y="39"/>
                </a:lnTo>
                <a:lnTo>
                  <a:pt x="3305" y="39"/>
                </a:lnTo>
                <a:lnTo>
                  <a:pt x="3305" y="37"/>
                </a:lnTo>
                <a:lnTo>
                  <a:pt x="3306" y="39"/>
                </a:lnTo>
                <a:lnTo>
                  <a:pt x="3306" y="37"/>
                </a:lnTo>
                <a:lnTo>
                  <a:pt x="3306" y="37"/>
                </a:lnTo>
                <a:lnTo>
                  <a:pt x="3307" y="39"/>
                </a:lnTo>
                <a:lnTo>
                  <a:pt x="3307" y="39"/>
                </a:lnTo>
                <a:lnTo>
                  <a:pt x="3308" y="41"/>
                </a:lnTo>
                <a:lnTo>
                  <a:pt x="3308" y="42"/>
                </a:lnTo>
                <a:lnTo>
                  <a:pt x="3308" y="43"/>
                </a:lnTo>
                <a:lnTo>
                  <a:pt x="3309" y="44"/>
                </a:lnTo>
                <a:lnTo>
                  <a:pt x="3309" y="43"/>
                </a:lnTo>
                <a:lnTo>
                  <a:pt x="3310" y="42"/>
                </a:lnTo>
                <a:lnTo>
                  <a:pt x="3310" y="41"/>
                </a:lnTo>
                <a:lnTo>
                  <a:pt x="3310" y="40"/>
                </a:lnTo>
                <a:lnTo>
                  <a:pt x="3311" y="39"/>
                </a:lnTo>
                <a:lnTo>
                  <a:pt x="3311" y="37"/>
                </a:lnTo>
                <a:lnTo>
                  <a:pt x="3312" y="36"/>
                </a:lnTo>
                <a:lnTo>
                  <a:pt x="3312" y="35"/>
                </a:lnTo>
                <a:lnTo>
                  <a:pt x="3312" y="37"/>
                </a:lnTo>
                <a:lnTo>
                  <a:pt x="3314" y="37"/>
                </a:lnTo>
                <a:lnTo>
                  <a:pt x="3314" y="37"/>
                </a:lnTo>
                <a:lnTo>
                  <a:pt x="3315" y="37"/>
                </a:lnTo>
                <a:lnTo>
                  <a:pt x="3315" y="39"/>
                </a:lnTo>
                <a:lnTo>
                  <a:pt x="3316" y="39"/>
                </a:lnTo>
                <a:lnTo>
                  <a:pt x="3316" y="39"/>
                </a:lnTo>
                <a:lnTo>
                  <a:pt x="3316" y="39"/>
                </a:lnTo>
                <a:lnTo>
                  <a:pt x="3317" y="39"/>
                </a:lnTo>
                <a:lnTo>
                  <a:pt x="3317" y="40"/>
                </a:lnTo>
                <a:lnTo>
                  <a:pt x="3318" y="40"/>
                </a:lnTo>
                <a:lnTo>
                  <a:pt x="3318" y="37"/>
                </a:lnTo>
                <a:lnTo>
                  <a:pt x="3318" y="39"/>
                </a:lnTo>
                <a:lnTo>
                  <a:pt x="3319" y="37"/>
                </a:lnTo>
                <a:lnTo>
                  <a:pt x="3319" y="39"/>
                </a:lnTo>
                <a:lnTo>
                  <a:pt x="3320" y="37"/>
                </a:lnTo>
                <a:lnTo>
                  <a:pt x="3320" y="37"/>
                </a:lnTo>
                <a:lnTo>
                  <a:pt x="3320" y="40"/>
                </a:lnTo>
                <a:lnTo>
                  <a:pt x="3321" y="40"/>
                </a:lnTo>
                <a:lnTo>
                  <a:pt x="3321" y="41"/>
                </a:lnTo>
                <a:lnTo>
                  <a:pt x="3323" y="41"/>
                </a:lnTo>
                <a:lnTo>
                  <a:pt x="3323" y="41"/>
                </a:lnTo>
                <a:lnTo>
                  <a:pt x="3323" y="41"/>
                </a:lnTo>
                <a:lnTo>
                  <a:pt x="3324" y="41"/>
                </a:lnTo>
                <a:lnTo>
                  <a:pt x="3324" y="41"/>
                </a:lnTo>
                <a:lnTo>
                  <a:pt x="3325" y="41"/>
                </a:lnTo>
                <a:lnTo>
                  <a:pt x="3325" y="40"/>
                </a:lnTo>
                <a:lnTo>
                  <a:pt x="3325" y="39"/>
                </a:lnTo>
                <a:lnTo>
                  <a:pt x="3326" y="37"/>
                </a:lnTo>
                <a:lnTo>
                  <a:pt x="3326" y="36"/>
                </a:lnTo>
                <a:lnTo>
                  <a:pt x="3327" y="37"/>
                </a:lnTo>
                <a:lnTo>
                  <a:pt x="3327" y="36"/>
                </a:lnTo>
                <a:lnTo>
                  <a:pt x="3327" y="36"/>
                </a:lnTo>
                <a:lnTo>
                  <a:pt x="3328" y="37"/>
                </a:lnTo>
                <a:lnTo>
                  <a:pt x="3328" y="36"/>
                </a:lnTo>
                <a:lnTo>
                  <a:pt x="3329" y="37"/>
                </a:lnTo>
                <a:lnTo>
                  <a:pt x="3329" y="36"/>
                </a:lnTo>
                <a:lnTo>
                  <a:pt x="3330" y="36"/>
                </a:lnTo>
                <a:lnTo>
                  <a:pt x="3330" y="36"/>
                </a:lnTo>
                <a:lnTo>
                  <a:pt x="3330" y="35"/>
                </a:lnTo>
                <a:lnTo>
                  <a:pt x="3332" y="36"/>
                </a:lnTo>
                <a:lnTo>
                  <a:pt x="3332" y="37"/>
                </a:lnTo>
                <a:lnTo>
                  <a:pt x="3333" y="40"/>
                </a:lnTo>
                <a:lnTo>
                  <a:pt x="3333" y="40"/>
                </a:lnTo>
                <a:lnTo>
                  <a:pt x="3333" y="41"/>
                </a:lnTo>
                <a:lnTo>
                  <a:pt x="3334" y="41"/>
                </a:lnTo>
                <a:lnTo>
                  <a:pt x="3334" y="41"/>
                </a:lnTo>
                <a:lnTo>
                  <a:pt x="3335" y="42"/>
                </a:lnTo>
                <a:lnTo>
                  <a:pt x="3335" y="41"/>
                </a:lnTo>
                <a:lnTo>
                  <a:pt x="3335" y="41"/>
                </a:lnTo>
                <a:lnTo>
                  <a:pt x="3336" y="41"/>
                </a:lnTo>
                <a:lnTo>
                  <a:pt x="3336" y="42"/>
                </a:lnTo>
                <a:lnTo>
                  <a:pt x="3337" y="41"/>
                </a:lnTo>
                <a:lnTo>
                  <a:pt x="3337" y="41"/>
                </a:lnTo>
                <a:lnTo>
                  <a:pt x="3337" y="39"/>
                </a:lnTo>
                <a:lnTo>
                  <a:pt x="3338" y="39"/>
                </a:lnTo>
                <a:lnTo>
                  <a:pt x="3338" y="39"/>
                </a:lnTo>
                <a:lnTo>
                  <a:pt x="3339" y="39"/>
                </a:lnTo>
                <a:lnTo>
                  <a:pt x="3339" y="40"/>
                </a:lnTo>
                <a:lnTo>
                  <a:pt x="3339" y="41"/>
                </a:lnTo>
                <a:lnTo>
                  <a:pt x="3341" y="42"/>
                </a:lnTo>
                <a:lnTo>
                  <a:pt x="3341" y="42"/>
                </a:lnTo>
                <a:lnTo>
                  <a:pt x="3342" y="43"/>
                </a:lnTo>
                <a:lnTo>
                  <a:pt x="3342" y="43"/>
                </a:lnTo>
                <a:lnTo>
                  <a:pt x="3342" y="44"/>
                </a:lnTo>
                <a:lnTo>
                  <a:pt x="3343" y="42"/>
                </a:lnTo>
                <a:lnTo>
                  <a:pt x="3343" y="42"/>
                </a:lnTo>
                <a:lnTo>
                  <a:pt x="3344" y="42"/>
                </a:lnTo>
                <a:lnTo>
                  <a:pt x="3344" y="42"/>
                </a:lnTo>
                <a:lnTo>
                  <a:pt x="3345" y="43"/>
                </a:lnTo>
                <a:lnTo>
                  <a:pt x="3345" y="43"/>
                </a:lnTo>
                <a:lnTo>
                  <a:pt x="3345" y="42"/>
                </a:lnTo>
                <a:lnTo>
                  <a:pt x="3346" y="42"/>
                </a:lnTo>
                <a:lnTo>
                  <a:pt x="3346" y="41"/>
                </a:lnTo>
                <a:lnTo>
                  <a:pt x="3347" y="41"/>
                </a:lnTo>
                <a:lnTo>
                  <a:pt x="3347" y="40"/>
                </a:lnTo>
                <a:lnTo>
                  <a:pt x="3347" y="40"/>
                </a:lnTo>
                <a:lnTo>
                  <a:pt x="3348" y="39"/>
                </a:lnTo>
                <a:lnTo>
                  <a:pt x="3348" y="37"/>
                </a:lnTo>
                <a:lnTo>
                  <a:pt x="3350" y="39"/>
                </a:lnTo>
                <a:lnTo>
                  <a:pt x="3350" y="40"/>
                </a:lnTo>
                <a:lnTo>
                  <a:pt x="3350" y="39"/>
                </a:lnTo>
                <a:lnTo>
                  <a:pt x="3351" y="40"/>
                </a:lnTo>
                <a:lnTo>
                  <a:pt x="3351" y="40"/>
                </a:lnTo>
                <a:lnTo>
                  <a:pt x="3352" y="39"/>
                </a:lnTo>
                <a:lnTo>
                  <a:pt x="3352" y="40"/>
                </a:lnTo>
                <a:lnTo>
                  <a:pt x="3352" y="39"/>
                </a:lnTo>
                <a:lnTo>
                  <a:pt x="3353" y="41"/>
                </a:lnTo>
                <a:lnTo>
                  <a:pt x="3353" y="40"/>
                </a:lnTo>
                <a:lnTo>
                  <a:pt x="3354" y="39"/>
                </a:lnTo>
                <a:lnTo>
                  <a:pt x="3354" y="37"/>
                </a:lnTo>
                <a:lnTo>
                  <a:pt x="3354" y="37"/>
                </a:lnTo>
                <a:lnTo>
                  <a:pt x="3355" y="36"/>
                </a:lnTo>
                <a:lnTo>
                  <a:pt x="3355" y="36"/>
                </a:lnTo>
                <a:lnTo>
                  <a:pt x="3356" y="36"/>
                </a:lnTo>
                <a:lnTo>
                  <a:pt x="3356" y="36"/>
                </a:lnTo>
                <a:lnTo>
                  <a:pt x="3357" y="36"/>
                </a:lnTo>
                <a:lnTo>
                  <a:pt x="3357" y="36"/>
                </a:lnTo>
                <a:lnTo>
                  <a:pt x="3357" y="35"/>
                </a:lnTo>
                <a:lnTo>
                  <a:pt x="3359" y="35"/>
                </a:lnTo>
                <a:lnTo>
                  <a:pt x="3359" y="35"/>
                </a:lnTo>
                <a:lnTo>
                  <a:pt x="3360" y="34"/>
                </a:lnTo>
                <a:lnTo>
                  <a:pt x="3360" y="34"/>
                </a:lnTo>
                <a:lnTo>
                  <a:pt x="3360" y="33"/>
                </a:lnTo>
                <a:lnTo>
                  <a:pt x="3361" y="33"/>
                </a:lnTo>
                <a:lnTo>
                  <a:pt x="3361" y="32"/>
                </a:lnTo>
                <a:lnTo>
                  <a:pt x="3362" y="33"/>
                </a:lnTo>
                <a:lnTo>
                  <a:pt x="3362" y="33"/>
                </a:lnTo>
                <a:lnTo>
                  <a:pt x="3362" y="32"/>
                </a:lnTo>
                <a:lnTo>
                  <a:pt x="3363" y="32"/>
                </a:lnTo>
                <a:lnTo>
                  <a:pt x="3363" y="32"/>
                </a:lnTo>
                <a:lnTo>
                  <a:pt x="3364" y="32"/>
                </a:lnTo>
                <a:lnTo>
                  <a:pt x="3364" y="33"/>
                </a:lnTo>
                <a:lnTo>
                  <a:pt x="3364" y="32"/>
                </a:lnTo>
                <a:lnTo>
                  <a:pt x="3365" y="33"/>
                </a:lnTo>
                <a:lnTo>
                  <a:pt x="3365" y="33"/>
                </a:lnTo>
                <a:lnTo>
                  <a:pt x="3366" y="33"/>
                </a:lnTo>
                <a:lnTo>
                  <a:pt x="3366" y="32"/>
                </a:lnTo>
                <a:lnTo>
                  <a:pt x="3366" y="32"/>
                </a:lnTo>
                <a:lnTo>
                  <a:pt x="3368" y="31"/>
                </a:lnTo>
                <a:lnTo>
                  <a:pt x="3368" y="30"/>
                </a:lnTo>
                <a:lnTo>
                  <a:pt x="3369" y="29"/>
                </a:lnTo>
                <a:lnTo>
                  <a:pt x="3369" y="27"/>
                </a:lnTo>
                <a:lnTo>
                  <a:pt x="3369" y="26"/>
                </a:lnTo>
                <a:lnTo>
                  <a:pt x="3370" y="26"/>
                </a:lnTo>
                <a:lnTo>
                  <a:pt x="3370" y="26"/>
                </a:lnTo>
                <a:lnTo>
                  <a:pt x="3371" y="27"/>
                </a:lnTo>
                <a:lnTo>
                  <a:pt x="3371" y="29"/>
                </a:lnTo>
                <a:lnTo>
                  <a:pt x="3372" y="30"/>
                </a:lnTo>
                <a:lnTo>
                  <a:pt x="3372" y="30"/>
                </a:lnTo>
                <a:lnTo>
                  <a:pt x="3372" y="30"/>
                </a:lnTo>
                <a:lnTo>
                  <a:pt x="3373" y="29"/>
                </a:lnTo>
                <a:lnTo>
                  <a:pt x="3373" y="30"/>
                </a:lnTo>
                <a:lnTo>
                  <a:pt x="3374" y="30"/>
                </a:lnTo>
                <a:lnTo>
                  <a:pt x="3374" y="30"/>
                </a:lnTo>
                <a:lnTo>
                  <a:pt x="3374" y="29"/>
                </a:lnTo>
                <a:lnTo>
                  <a:pt x="3375" y="29"/>
                </a:lnTo>
                <a:lnTo>
                  <a:pt x="3375" y="29"/>
                </a:lnTo>
                <a:lnTo>
                  <a:pt x="3377" y="29"/>
                </a:lnTo>
                <a:lnTo>
                  <a:pt x="3377" y="29"/>
                </a:lnTo>
                <a:lnTo>
                  <a:pt x="3377" y="29"/>
                </a:lnTo>
                <a:lnTo>
                  <a:pt x="3378" y="29"/>
                </a:lnTo>
                <a:lnTo>
                  <a:pt x="3378" y="27"/>
                </a:lnTo>
                <a:lnTo>
                  <a:pt x="3379" y="27"/>
                </a:lnTo>
                <a:lnTo>
                  <a:pt x="3379" y="27"/>
                </a:lnTo>
                <a:lnTo>
                  <a:pt x="3379" y="29"/>
                </a:lnTo>
                <a:lnTo>
                  <a:pt x="3380" y="30"/>
                </a:lnTo>
                <a:lnTo>
                  <a:pt x="3380" y="29"/>
                </a:lnTo>
                <a:lnTo>
                  <a:pt x="3381" y="30"/>
                </a:lnTo>
                <a:lnTo>
                  <a:pt x="3381" y="31"/>
                </a:lnTo>
                <a:lnTo>
                  <a:pt x="3381" y="33"/>
                </a:lnTo>
                <a:lnTo>
                  <a:pt x="3382" y="33"/>
                </a:lnTo>
                <a:lnTo>
                  <a:pt x="3382" y="33"/>
                </a:lnTo>
                <a:lnTo>
                  <a:pt x="3383" y="32"/>
                </a:lnTo>
                <a:lnTo>
                  <a:pt x="3383" y="33"/>
                </a:lnTo>
                <a:lnTo>
                  <a:pt x="3383" y="33"/>
                </a:lnTo>
                <a:lnTo>
                  <a:pt x="3384" y="34"/>
                </a:lnTo>
                <a:lnTo>
                  <a:pt x="3384" y="33"/>
                </a:lnTo>
                <a:lnTo>
                  <a:pt x="3386" y="32"/>
                </a:lnTo>
                <a:lnTo>
                  <a:pt x="3386" y="31"/>
                </a:lnTo>
                <a:lnTo>
                  <a:pt x="3387" y="31"/>
                </a:lnTo>
                <a:lnTo>
                  <a:pt x="3387" y="31"/>
                </a:lnTo>
                <a:lnTo>
                  <a:pt x="3387" y="30"/>
                </a:lnTo>
                <a:lnTo>
                  <a:pt x="3388" y="31"/>
                </a:lnTo>
                <a:lnTo>
                  <a:pt x="3388" y="31"/>
                </a:lnTo>
                <a:lnTo>
                  <a:pt x="3389" y="30"/>
                </a:lnTo>
                <a:lnTo>
                  <a:pt x="3389" y="30"/>
                </a:lnTo>
                <a:lnTo>
                  <a:pt x="3389" y="30"/>
                </a:lnTo>
                <a:lnTo>
                  <a:pt x="3390" y="30"/>
                </a:lnTo>
                <a:lnTo>
                  <a:pt x="3390" y="31"/>
                </a:lnTo>
                <a:lnTo>
                  <a:pt x="3391" y="31"/>
                </a:lnTo>
                <a:lnTo>
                  <a:pt x="3391" y="31"/>
                </a:lnTo>
                <a:lnTo>
                  <a:pt x="3391" y="31"/>
                </a:lnTo>
                <a:lnTo>
                  <a:pt x="3392" y="32"/>
                </a:lnTo>
                <a:lnTo>
                  <a:pt x="3392" y="32"/>
                </a:lnTo>
                <a:lnTo>
                  <a:pt x="3393" y="32"/>
                </a:lnTo>
                <a:lnTo>
                  <a:pt x="3393" y="32"/>
                </a:lnTo>
                <a:lnTo>
                  <a:pt x="3393" y="32"/>
                </a:lnTo>
                <a:lnTo>
                  <a:pt x="3395" y="33"/>
                </a:lnTo>
                <a:lnTo>
                  <a:pt x="3395" y="32"/>
                </a:lnTo>
                <a:lnTo>
                  <a:pt x="3396" y="32"/>
                </a:lnTo>
                <a:lnTo>
                  <a:pt x="3396" y="32"/>
                </a:lnTo>
                <a:lnTo>
                  <a:pt x="3396" y="32"/>
                </a:lnTo>
                <a:lnTo>
                  <a:pt x="3397" y="33"/>
                </a:lnTo>
                <a:lnTo>
                  <a:pt x="3397" y="33"/>
                </a:lnTo>
                <a:lnTo>
                  <a:pt x="3398" y="33"/>
                </a:lnTo>
                <a:lnTo>
                  <a:pt x="3398" y="34"/>
                </a:lnTo>
                <a:lnTo>
                  <a:pt x="3398" y="33"/>
                </a:lnTo>
                <a:lnTo>
                  <a:pt x="3399" y="33"/>
                </a:lnTo>
                <a:lnTo>
                  <a:pt x="3399" y="33"/>
                </a:lnTo>
                <a:lnTo>
                  <a:pt x="3400" y="33"/>
                </a:lnTo>
                <a:lnTo>
                  <a:pt x="3400" y="34"/>
                </a:lnTo>
                <a:lnTo>
                  <a:pt x="3401" y="33"/>
                </a:lnTo>
                <a:lnTo>
                  <a:pt x="3401" y="33"/>
                </a:lnTo>
                <a:lnTo>
                  <a:pt x="3401" y="33"/>
                </a:lnTo>
                <a:lnTo>
                  <a:pt x="3402" y="33"/>
                </a:lnTo>
                <a:lnTo>
                  <a:pt x="3402" y="32"/>
                </a:lnTo>
                <a:lnTo>
                  <a:pt x="3404" y="33"/>
                </a:lnTo>
                <a:lnTo>
                  <a:pt x="3404" y="32"/>
                </a:lnTo>
                <a:lnTo>
                  <a:pt x="3404" y="32"/>
                </a:lnTo>
                <a:lnTo>
                  <a:pt x="3405" y="33"/>
                </a:lnTo>
                <a:lnTo>
                  <a:pt x="3405" y="33"/>
                </a:lnTo>
                <a:lnTo>
                  <a:pt x="3406" y="33"/>
                </a:lnTo>
                <a:lnTo>
                  <a:pt x="3406" y="34"/>
                </a:lnTo>
                <a:lnTo>
                  <a:pt x="3406" y="34"/>
                </a:lnTo>
                <a:lnTo>
                  <a:pt x="3407" y="34"/>
                </a:lnTo>
                <a:lnTo>
                  <a:pt x="3407" y="33"/>
                </a:lnTo>
                <a:lnTo>
                  <a:pt x="3408" y="33"/>
                </a:lnTo>
                <a:lnTo>
                  <a:pt x="3408" y="34"/>
                </a:lnTo>
                <a:lnTo>
                  <a:pt x="3408" y="34"/>
                </a:lnTo>
                <a:lnTo>
                  <a:pt x="3409" y="34"/>
                </a:lnTo>
                <a:lnTo>
                  <a:pt x="3409" y="32"/>
                </a:lnTo>
                <a:lnTo>
                  <a:pt x="3410" y="32"/>
                </a:lnTo>
                <a:lnTo>
                  <a:pt x="3410" y="32"/>
                </a:lnTo>
                <a:lnTo>
                  <a:pt x="3410" y="33"/>
                </a:lnTo>
                <a:lnTo>
                  <a:pt x="3411" y="33"/>
                </a:lnTo>
                <a:lnTo>
                  <a:pt x="3411" y="32"/>
                </a:lnTo>
                <a:lnTo>
                  <a:pt x="3413" y="32"/>
                </a:lnTo>
                <a:lnTo>
                  <a:pt x="3413" y="32"/>
                </a:lnTo>
                <a:lnTo>
                  <a:pt x="3413" y="32"/>
                </a:lnTo>
                <a:lnTo>
                  <a:pt x="3414" y="32"/>
                </a:lnTo>
                <a:lnTo>
                  <a:pt x="3414" y="31"/>
                </a:lnTo>
                <a:lnTo>
                  <a:pt x="3415" y="31"/>
                </a:lnTo>
                <a:lnTo>
                  <a:pt x="3415" y="32"/>
                </a:lnTo>
                <a:lnTo>
                  <a:pt x="3416" y="32"/>
                </a:lnTo>
                <a:lnTo>
                  <a:pt x="3416" y="34"/>
                </a:lnTo>
                <a:lnTo>
                  <a:pt x="3416" y="33"/>
                </a:lnTo>
                <a:lnTo>
                  <a:pt x="3417" y="34"/>
                </a:lnTo>
                <a:lnTo>
                  <a:pt x="3417" y="33"/>
                </a:lnTo>
                <a:lnTo>
                  <a:pt x="3418" y="34"/>
                </a:lnTo>
                <a:lnTo>
                  <a:pt x="3418" y="34"/>
                </a:lnTo>
                <a:lnTo>
                  <a:pt x="3418" y="35"/>
                </a:lnTo>
                <a:lnTo>
                  <a:pt x="3419" y="34"/>
                </a:lnTo>
                <a:lnTo>
                  <a:pt x="3419" y="35"/>
                </a:lnTo>
                <a:lnTo>
                  <a:pt x="3420" y="35"/>
                </a:lnTo>
                <a:lnTo>
                  <a:pt x="3420" y="35"/>
                </a:lnTo>
                <a:lnTo>
                  <a:pt x="3420" y="35"/>
                </a:lnTo>
                <a:lnTo>
                  <a:pt x="3421" y="35"/>
                </a:lnTo>
                <a:lnTo>
                  <a:pt x="3421" y="36"/>
                </a:lnTo>
                <a:lnTo>
                  <a:pt x="3423" y="35"/>
                </a:lnTo>
                <a:lnTo>
                  <a:pt x="3423" y="35"/>
                </a:lnTo>
                <a:lnTo>
                  <a:pt x="3423" y="35"/>
                </a:lnTo>
                <a:lnTo>
                  <a:pt x="3424" y="36"/>
                </a:lnTo>
                <a:lnTo>
                  <a:pt x="3424" y="37"/>
                </a:lnTo>
                <a:lnTo>
                  <a:pt x="3425" y="36"/>
                </a:lnTo>
                <a:lnTo>
                  <a:pt x="3425" y="36"/>
                </a:lnTo>
                <a:lnTo>
                  <a:pt x="3425" y="36"/>
                </a:lnTo>
                <a:lnTo>
                  <a:pt x="3426" y="36"/>
                </a:lnTo>
                <a:lnTo>
                  <a:pt x="3426" y="36"/>
                </a:lnTo>
                <a:lnTo>
                  <a:pt x="3427" y="36"/>
                </a:lnTo>
                <a:lnTo>
                  <a:pt x="3427" y="37"/>
                </a:lnTo>
                <a:lnTo>
                  <a:pt x="3428" y="36"/>
                </a:lnTo>
                <a:lnTo>
                  <a:pt x="3428" y="37"/>
                </a:lnTo>
                <a:lnTo>
                  <a:pt x="3428" y="39"/>
                </a:lnTo>
                <a:lnTo>
                  <a:pt x="3429" y="39"/>
                </a:lnTo>
                <a:lnTo>
                  <a:pt x="3429" y="39"/>
                </a:lnTo>
                <a:lnTo>
                  <a:pt x="3430" y="37"/>
                </a:lnTo>
                <a:lnTo>
                  <a:pt x="3430" y="39"/>
                </a:lnTo>
                <a:lnTo>
                  <a:pt x="3430" y="39"/>
                </a:lnTo>
                <a:lnTo>
                  <a:pt x="3432" y="40"/>
                </a:lnTo>
                <a:lnTo>
                  <a:pt x="3432" y="42"/>
                </a:lnTo>
                <a:lnTo>
                  <a:pt x="3433" y="41"/>
                </a:lnTo>
                <a:lnTo>
                  <a:pt x="3433" y="41"/>
                </a:lnTo>
                <a:lnTo>
                  <a:pt x="3433" y="41"/>
                </a:lnTo>
                <a:lnTo>
                  <a:pt x="3434" y="40"/>
                </a:lnTo>
                <a:lnTo>
                  <a:pt x="3434" y="39"/>
                </a:lnTo>
                <a:lnTo>
                  <a:pt x="3435" y="39"/>
                </a:lnTo>
                <a:lnTo>
                  <a:pt x="3435" y="37"/>
                </a:lnTo>
                <a:lnTo>
                  <a:pt x="3435" y="39"/>
                </a:lnTo>
                <a:lnTo>
                  <a:pt x="3436" y="37"/>
                </a:lnTo>
                <a:lnTo>
                  <a:pt x="3436" y="36"/>
                </a:lnTo>
                <a:lnTo>
                  <a:pt x="3437" y="36"/>
                </a:lnTo>
                <a:lnTo>
                  <a:pt x="3437" y="36"/>
                </a:lnTo>
                <a:lnTo>
                  <a:pt x="3437" y="37"/>
                </a:lnTo>
                <a:lnTo>
                  <a:pt x="3438" y="36"/>
                </a:lnTo>
                <a:lnTo>
                  <a:pt x="3438" y="36"/>
                </a:lnTo>
                <a:lnTo>
                  <a:pt x="3439" y="36"/>
                </a:lnTo>
                <a:lnTo>
                  <a:pt x="3439" y="37"/>
                </a:lnTo>
                <a:lnTo>
                  <a:pt x="3439" y="37"/>
                </a:lnTo>
                <a:lnTo>
                  <a:pt x="3441" y="37"/>
                </a:lnTo>
                <a:lnTo>
                  <a:pt x="3441" y="39"/>
                </a:lnTo>
                <a:lnTo>
                  <a:pt x="3442" y="39"/>
                </a:lnTo>
                <a:lnTo>
                  <a:pt x="3442" y="39"/>
                </a:lnTo>
                <a:lnTo>
                  <a:pt x="3443" y="39"/>
                </a:lnTo>
                <a:lnTo>
                  <a:pt x="3443" y="39"/>
                </a:lnTo>
                <a:lnTo>
                  <a:pt x="3443" y="39"/>
                </a:lnTo>
                <a:lnTo>
                  <a:pt x="3444" y="39"/>
                </a:lnTo>
                <a:lnTo>
                  <a:pt x="3444" y="39"/>
                </a:lnTo>
                <a:lnTo>
                  <a:pt x="3445" y="37"/>
                </a:lnTo>
                <a:lnTo>
                  <a:pt x="3445" y="36"/>
                </a:lnTo>
                <a:lnTo>
                  <a:pt x="3445" y="36"/>
                </a:lnTo>
                <a:lnTo>
                  <a:pt x="3446" y="35"/>
                </a:lnTo>
                <a:lnTo>
                  <a:pt x="3446" y="35"/>
                </a:lnTo>
                <a:lnTo>
                  <a:pt x="3447" y="35"/>
                </a:lnTo>
                <a:lnTo>
                  <a:pt x="3447" y="35"/>
                </a:lnTo>
                <a:lnTo>
                  <a:pt x="3447" y="34"/>
                </a:lnTo>
                <a:lnTo>
                  <a:pt x="3448" y="33"/>
                </a:lnTo>
                <a:lnTo>
                  <a:pt x="3448" y="32"/>
                </a:lnTo>
                <a:lnTo>
                  <a:pt x="3450" y="32"/>
                </a:lnTo>
                <a:lnTo>
                  <a:pt x="3450" y="32"/>
                </a:lnTo>
                <a:lnTo>
                  <a:pt x="3450" y="31"/>
                </a:lnTo>
                <a:lnTo>
                  <a:pt x="3451" y="32"/>
                </a:lnTo>
                <a:lnTo>
                  <a:pt x="3451" y="31"/>
                </a:lnTo>
                <a:lnTo>
                  <a:pt x="3452" y="31"/>
                </a:lnTo>
                <a:lnTo>
                  <a:pt x="3452" y="32"/>
                </a:lnTo>
                <a:lnTo>
                  <a:pt x="3452" y="32"/>
                </a:lnTo>
                <a:lnTo>
                  <a:pt x="3453" y="32"/>
                </a:lnTo>
                <a:lnTo>
                  <a:pt x="3453" y="30"/>
                </a:lnTo>
                <a:lnTo>
                  <a:pt x="3454" y="30"/>
                </a:lnTo>
                <a:lnTo>
                  <a:pt x="3454" y="31"/>
                </a:lnTo>
                <a:lnTo>
                  <a:pt x="3454" y="32"/>
                </a:lnTo>
                <a:lnTo>
                  <a:pt x="3455" y="33"/>
                </a:lnTo>
                <a:lnTo>
                  <a:pt x="3455" y="34"/>
                </a:lnTo>
                <a:lnTo>
                  <a:pt x="3456" y="36"/>
                </a:lnTo>
                <a:lnTo>
                  <a:pt x="3456" y="36"/>
                </a:lnTo>
                <a:lnTo>
                  <a:pt x="3457" y="37"/>
                </a:lnTo>
                <a:lnTo>
                  <a:pt x="3457" y="37"/>
                </a:lnTo>
                <a:lnTo>
                  <a:pt x="3457" y="39"/>
                </a:lnTo>
                <a:lnTo>
                  <a:pt x="3459" y="37"/>
                </a:lnTo>
                <a:lnTo>
                  <a:pt x="3459" y="37"/>
                </a:lnTo>
                <a:lnTo>
                  <a:pt x="3460" y="37"/>
                </a:lnTo>
                <a:lnTo>
                  <a:pt x="3460" y="35"/>
                </a:lnTo>
                <a:lnTo>
                  <a:pt x="3460" y="35"/>
                </a:lnTo>
                <a:lnTo>
                  <a:pt x="3461" y="34"/>
                </a:lnTo>
                <a:lnTo>
                  <a:pt x="3461" y="34"/>
                </a:lnTo>
                <a:lnTo>
                  <a:pt x="3462" y="34"/>
                </a:lnTo>
                <a:lnTo>
                  <a:pt x="3462" y="36"/>
                </a:lnTo>
                <a:lnTo>
                  <a:pt x="3462" y="37"/>
                </a:lnTo>
                <a:lnTo>
                  <a:pt x="3463" y="39"/>
                </a:lnTo>
                <a:lnTo>
                  <a:pt x="3463" y="37"/>
                </a:lnTo>
                <a:lnTo>
                  <a:pt x="3464" y="37"/>
                </a:lnTo>
                <a:lnTo>
                  <a:pt x="3464" y="36"/>
                </a:lnTo>
                <a:lnTo>
                  <a:pt x="3464" y="35"/>
                </a:lnTo>
                <a:lnTo>
                  <a:pt x="3465" y="36"/>
                </a:lnTo>
                <a:lnTo>
                  <a:pt x="3465" y="36"/>
                </a:lnTo>
                <a:lnTo>
                  <a:pt x="3466" y="36"/>
                </a:lnTo>
                <a:lnTo>
                  <a:pt x="3466" y="37"/>
                </a:lnTo>
                <a:lnTo>
                  <a:pt x="3466" y="37"/>
                </a:lnTo>
                <a:lnTo>
                  <a:pt x="3468" y="37"/>
                </a:lnTo>
                <a:lnTo>
                  <a:pt x="3468" y="37"/>
                </a:lnTo>
                <a:lnTo>
                  <a:pt x="3469" y="36"/>
                </a:lnTo>
                <a:lnTo>
                  <a:pt x="3469" y="35"/>
                </a:lnTo>
                <a:lnTo>
                  <a:pt x="3469" y="34"/>
                </a:lnTo>
                <a:lnTo>
                  <a:pt x="3470" y="32"/>
                </a:lnTo>
                <a:lnTo>
                  <a:pt x="3470" y="32"/>
                </a:lnTo>
                <a:lnTo>
                  <a:pt x="3471" y="32"/>
                </a:lnTo>
                <a:lnTo>
                  <a:pt x="3471" y="31"/>
                </a:lnTo>
                <a:lnTo>
                  <a:pt x="3472" y="31"/>
                </a:lnTo>
                <a:lnTo>
                  <a:pt x="3472" y="31"/>
                </a:lnTo>
                <a:lnTo>
                  <a:pt x="3472" y="31"/>
                </a:lnTo>
                <a:lnTo>
                  <a:pt x="3473" y="33"/>
                </a:lnTo>
                <a:lnTo>
                  <a:pt x="3473" y="33"/>
                </a:lnTo>
                <a:lnTo>
                  <a:pt x="3474" y="34"/>
                </a:lnTo>
                <a:lnTo>
                  <a:pt x="3474" y="35"/>
                </a:lnTo>
                <a:lnTo>
                  <a:pt x="3474" y="35"/>
                </a:lnTo>
                <a:lnTo>
                  <a:pt x="3475" y="36"/>
                </a:lnTo>
                <a:lnTo>
                  <a:pt x="3475" y="37"/>
                </a:lnTo>
                <a:lnTo>
                  <a:pt x="3477" y="37"/>
                </a:lnTo>
                <a:lnTo>
                  <a:pt x="3477" y="36"/>
                </a:lnTo>
                <a:lnTo>
                  <a:pt x="3477" y="35"/>
                </a:lnTo>
                <a:lnTo>
                  <a:pt x="3478" y="34"/>
                </a:lnTo>
                <a:lnTo>
                  <a:pt x="3478" y="34"/>
                </a:lnTo>
                <a:lnTo>
                  <a:pt x="3479" y="34"/>
                </a:lnTo>
                <a:lnTo>
                  <a:pt x="3479" y="34"/>
                </a:lnTo>
                <a:lnTo>
                  <a:pt x="3479" y="33"/>
                </a:lnTo>
                <a:lnTo>
                  <a:pt x="3480" y="33"/>
                </a:lnTo>
                <a:lnTo>
                  <a:pt x="3480" y="34"/>
                </a:lnTo>
                <a:lnTo>
                  <a:pt x="3481" y="34"/>
                </a:lnTo>
                <a:lnTo>
                  <a:pt x="3481" y="34"/>
                </a:lnTo>
                <a:lnTo>
                  <a:pt x="3481" y="33"/>
                </a:lnTo>
                <a:lnTo>
                  <a:pt x="3482" y="32"/>
                </a:lnTo>
                <a:lnTo>
                  <a:pt x="3482" y="32"/>
                </a:lnTo>
                <a:lnTo>
                  <a:pt x="3483" y="31"/>
                </a:lnTo>
                <a:lnTo>
                  <a:pt x="3483" y="32"/>
                </a:lnTo>
                <a:lnTo>
                  <a:pt x="3484" y="32"/>
                </a:lnTo>
                <a:lnTo>
                  <a:pt x="3484" y="32"/>
                </a:lnTo>
                <a:lnTo>
                  <a:pt x="3484" y="32"/>
                </a:lnTo>
                <a:lnTo>
                  <a:pt x="3486" y="34"/>
                </a:lnTo>
                <a:lnTo>
                  <a:pt x="3486" y="34"/>
                </a:lnTo>
                <a:lnTo>
                  <a:pt x="3487" y="34"/>
                </a:lnTo>
                <a:lnTo>
                  <a:pt x="3487" y="35"/>
                </a:lnTo>
                <a:lnTo>
                  <a:pt x="3487" y="35"/>
                </a:lnTo>
                <a:lnTo>
                  <a:pt x="3488" y="34"/>
                </a:lnTo>
                <a:lnTo>
                  <a:pt x="3488" y="34"/>
                </a:lnTo>
                <a:lnTo>
                  <a:pt x="3489" y="35"/>
                </a:lnTo>
                <a:lnTo>
                  <a:pt x="3489" y="35"/>
                </a:lnTo>
                <a:lnTo>
                  <a:pt x="3489" y="33"/>
                </a:lnTo>
                <a:lnTo>
                  <a:pt x="3490" y="34"/>
                </a:lnTo>
                <a:lnTo>
                  <a:pt x="3490" y="34"/>
                </a:lnTo>
                <a:lnTo>
                  <a:pt x="3491" y="35"/>
                </a:lnTo>
                <a:lnTo>
                  <a:pt x="3491" y="35"/>
                </a:lnTo>
                <a:lnTo>
                  <a:pt x="3491" y="36"/>
                </a:lnTo>
                <a:lnTo>
                  <a:pt x="3492" y="36"/>
                </a:lnTo>
                <a:lnTo>
                  <a:pt x="3492" y="36"/>
                </a:lnTo>
                <a:lnTo>
                  <a:pt x="3493" y="37"/>
                </a:lnTo>
                <a:lnTo>
                  <a:pt x="3493" y="36"/>
                </a:lnTo>
                <a:lnTo>
                  <a:pt x="3493" y="35"/>
                </a:lnTo>
                <a:lnTo>
                  <a:pt x="3495" y="34"/>
                </a:lnTo>
                <a:lnTo>
                  <a:pt x="3495" y="34"/>
                </a:lnTo>
                <a:lnTo>
                  <a:pt x="3496" y="34"/>
                </a:lnTo>
                <a:lnTo>
                  <a:pt x="3496" y="34"/>
                </a:lnTo>
                <a:lnTo>
                  <a:pt x="3496" y="34"/>
                </a:lnTo>
                <a:lnTo>
                  <a:pt x="3497" y="33"/>
                </a:lnTo>
                <a:lnTo>
                  <a:pt x="3497" y="34"/>
                </a:lnTo>
                <a:lnTo>
                  <a:pt x="3498" y="34"/>
                </a:lnTo>
                <a:lnTo>
                  <a:pt x="3498" y="34"/>
                </a:lnTo>
                <a:lnTo>
                  <a:pt x="3499" y="33"/>
                </a:lnTo>
                <a:lnTo>
                  <a:pt x="3499" y="34"/>
                </a:lnTo>
                <a:lnTo>
                  <a:pt x="3499" y="35"/>
                </a:lnTo>
                <a:lnTo>
                  <a:pt x="3500" y="35"/>
                </a:lnTo>
                <a:lnTo>
                  <a:pt x="3500" y="34"/>
                </a:lnTo>
                <a:lnTo>
                  <a:pt x="3501" y="35"/>
                </a:lnTo>
                <a:lnTo>
                  <a:pt x="3501" y="34"/>
                </a:lnTo>
                <a:lnTo>
                  <a:pt x="3501" y="34"/>
                </a:lnTo>
                <a:lnTo>
                  <a:pt x="3502" y="33"/>
                </a:lnTo>
                <a:lnTo>
                  <a:pt x="3502" y="33"/>
                </a:lnTo>
                <a:lnTo>
                  <a:pt x="3504" y="32"/>
                </a:lnTo>
                <a:lnTo>
                  <a:pt x="3504" y="31"/>
                </a:lnTo>
                <a:lnTo>
                  <a:pt x="3504" y="31"/>
                </a:lnTo>
                <a:lnTo>
                  <a:pt x="3505" y="32"/>
                </a:lnTo>
                <a:lnTo>
                  <a:pt x="3505" y="31"/>
                </a:lnTo>
                <a:lnTo>
                  <a:pt x="3506" y="31"/>
                </a:lnTo>
                <a:lnTo>
                  <a:pt x="3506" y="32"/>
                </a:lnTo>
                <a:lnTo>
                  <a:pt x="3506" y="30"/>
                </a:lnTo>
                <a:lnTo>
                  <a:pt x="3507" y="31"/>
                </a:lnTo>
                <a:lnTo>
                  <a:pt x="3507" y="30"/>
                </a:lnTo>
                <a:lnTo>
                  <a:pt x="3508" y="30"/>
                </a:lnTo>
                <a:lnTo>
                  <a:pt x="3508" y="31"/>
                </a:lnTo>
                <a:lnTo>
                  <a:pt x="3508" y="31"/>
                </a:lnTo>
                <a:lnTo>
                  <a:pt x="3509" y="32"/>
                </a:lnTo>
                <a:lnTo>
                  <a:pt x="3509" y="33"/>
                </a:lnTo>
                <a:lnTo>
                  <a:pt x="3510" y="32"/>
                </a:lnTo>
                <a:lnTo>
                  <a:pt x="3510" y="31"/>
                </a:lnTo>
                <a:lnTo>
                  <a:pt x="3510" y="31"/>
                </a:lnTo>
                <a:lnTo>
                  <a:pt x="3511" y="30"/>
                </a:lnTo>
                <a:lnTo>
                  <a:pt x="3511" y="31"/>
                </a:lnTo>
                <a:lnTo>
                  <a:pt x="3513" y="32"/>
                </a:lnTo>
                <a:lnTo>
                  <a:pt x="3513" y="31"/>
                </a:lnTo>
                <a:lnTo>
                  <a:pt x="3514" y="31"/>
                </a:lnTo>
                <a:lnTo>
                  <a:pt x="3514" y="32"/>
                </a:lnTo>
                <a:lnTo>
                  <a:pt x="3514" y="33"/>
                </a:lnTo>
                <a:lnTo>
                  <a:pt x="3515" y="34"/>
                </a:lnTo>
                <a:lnTo>
                  <a:pt x="3515" y="34"/>
                </a:lnTo>
                <a:lnTo>
                  <a:pt x="3516" y="35"/>
                </a:lnTo>
                <a:lnTo>
                  <a:pt x="3516" y="35"/>
                </a:lnTo>
                <a:lnTo>
                  <a:pt x="3516" y="34"/>
                </a:lnTo>
                <a:lnTo>
                  <a:pt x="3517" y="35"/>
                </a:lnTo>
                <a:lnTo>
                  <a:pt x="3517" y="35"/>
                </a:lnTo>
                <a:lnTo>
                  <a:pt x="3518" y="35"/>
                </a:lnTo>
                <a:lnTo>
                  <a:pt x="3518" y="36"/>
                </a:lnTo>
                <a:lnTo>
                  <a:pt x="3518" y="37"/>
                </a:lnTo>
                <a:lnTo>
                  <a:pt x="3519" y="37"/>
                </a:lnTo>
                <a:lnTo>
                  <a:pt x="3519" y="39"/>
                </a:lnTo>
                <a:lnTo>
                  <a:pt x="3520" y="39"/>
                </a:lnTo>
                <a:lnTo>
                  <a:pt x="3520" y="39"/>
                </a:lnTo>
                <a:lnTo>
                  <a:pt x="3520" y="39"/>
                </a:lnTo>
                <a:lnTo>
                  <a:pt x="3522" y="37"/>
                </a:lnTo>
                <a:lnTo>
                  <a:pt x="3522" y="37"/>
                </a:lnTo>
                <a:lnTo>
                  <a:pt x="3523" y="39"/>
                </a:lnTo>
                <a:lnTo>
                  <a:pt x="3523" y="37"/>
                </a:lnTo>
                <a:lnTo>
                  <a:pt x="3523" y="36"/>
                </a:lnTo>
                <a:lnTo>
                  <a:pt x="3524" y="36"/>
                </a:lnTo>
                <a:lnTo>
                  <a:pt x="3524" y="35"/>
                </a:lnTo>
                <a:lnTo>
                  <a:pt x="3525" y="35"/>
                </a:lnTo>
                <a:lnTo>
                  <a:pt x="3525" y="35"/>
                </a:lnTo>
                <a:lnTo>
                  <a:pt x="3525" y="37"/>
                </a:lnTo>
                <a:lnTo>
                  <a:pt x="3526" y="36"/>
                </a:lnTo>
                <a:lnTo>
                  <a:pt x="3526" y="36"/>
                </a:lnTo>
                <a:lnTo>
                  <a:pt x="3527" y="36"/>
                </a:lnTo>
                <a:lnTo>
                  <a:pt x="3527" y="35"/>
                </a:lnTo>
                <a:lnTo>
                  <a:pt x="3528" y="36"/>
                </a:lnTo>
                <a:lnTo>
                  <a:pt x="3528" y="37"/>
                </a:lnTo>
                <a:lnTo>
                  <a:pt x="3528" y="39"/>
                </a:lnTo>
                <a:lnTo>
                  <a:pt x="3529" y="39"/>
                </a:lnTo>
                <a:lnTo>
                  <a:pt x="3529" y="39"/>
                </a:lnTo>
                <a:lnTo>
                  <a:pt x="3531" y="39"/>
                </a:lnTo>
                <a:lnTo>
                  <a:pt x="3531" y="37"/>
                </a:lnTo>
                <a:lnTo>
                  <a:pt x="3531" y="36"/>
                </a:lnTo>
                <a:lnTo>
                  <a:pt x="3532" y="37"/>
                </a:lnTo>
                <a:lnTo>
                  <a:pt x="3532" y="36"/>
                </a:lnTo>
                <a:lnTo>
                  <a:pt x="3533" y="35"/>
                </a:lnTo>
                <a:lnTo>
                  <a:pt x="3533" y="35"/>
                </a:lnTo>
                <a:lnTo>
                  <a:pt x="3533" y="35"/>
                </a:lnTo>
                <a:lnTo>
                  <a:pt x="3534" y="34"/>
                </a:lnTo>
                <a:lnTo>
                  <a:pt x="3534" y="34"/>
                </a:lnTo>
                <a:lnTo>
                  <a:pt x="3535" y="35"/>
                </a:lnTo>
                <a:lnTo>
                  <a:pt x="3535" y="36"/>
                </a:lnTo>
                <a:lnTo>
                  <a:pt x="3535" y="37"/>
                </a:lnTo>
                <a:lnTo>
                  <a:pt x="3536" y="39"/>
                </a:lnTo>
                <a:lnTo>
                  <a:pt x="3536" y="37"/>
                </a:lnTo>
                <a:lnTo>
                  <a:pt x="3537" y="36"/>
                </a:lnTo>
                <a:lnTo>
                  <a:pt x="3537" y="36"/>
                </a:lnTo>
                <a:lnTo>
                  <a:pt x="3537" y="37"/>
                </a:lnTo>
                <a:lnTo>
                  <a:pt x="3538" y="36"/>
                </a:lnTo>
                <a:lnTo>
                  <a:pt x="3538" y="36"/>
                </a:lnTo>
                <a:lnTo>
                  <a:pt x="3540" y="35"/>
                </a:lnTo>
                <a:lnTo>
                  <a:pt x="3540" y="35"/>
                </a:lnTo>
                <a:lnTo>
                  <a:pt x="3541" y="35"/>
                </a:lnTo>
                <a:lnTo>
                  <a:pt x="3541" y="34"/>
                </a:lnTo>
                <a:lnTo>
                  <a:pt x="3541" y="35"/>
                </a:lnTo>
                <a:lnTo>
                  <a:pt x="3542" y="34"/>
                </a:lnTo>
                <a:lnTo>
                  <a:pt x="3542" y="33"/>
                </a:lnTo>
                <a:lnTo>
                  <a:pt x="3543" y="33"/>
                </a:lnTo>
                <a:lnTo>
                  <a:pt x="3543" y="33"/>
                </a:lnTo>
                <a:lnTo>
                  <a:pt x="3543" y="33"/>
                </a:lnTo>
                <a:lnTo>
                  <a:pt x="3544" y="33"/>
                </a:lnTo>
                <a:lnTo>
                  <a:pt x="3544" y="33"/>
                </a:lnTo>
                <a:lnTo>
                  <a:pt x="3545" y="33"/>
                </a:lnTo>
                <a:lnTo>
                  <a:pt x="3545" y="33"/>
                </a:lnTo>
                <a:lnTo>
                  <a:pt x="3545" y="34"/>
                </a:lnTo>
                <a:lnTo>
                  <a:pt x="3546" y="35"/>
                </a:lnTo>
                <a:lnTo>
                  <a:pt x="3546" y="37"/>
                </a:lnTo>
                <a:lnTo>
                  <a:pt x="3547" y="37"/>
                </a:lnTo>
                <a:lnTo>
                  <a:pt x="3547" y="37"/>
                </a:lnTo>
                <a:lnTo>
                  <a:pt x="3547" y="37"/>
                </a:lnTo>
                <a:lnTo>
                  <a:pt x="3549" y="36"/>
                </a:lnTo>
                <a:lnTo>
                  <a:pt x="3549" y="37"/>
                </a:lnTo>
                <a:lnTo>
                  <a:pt x="3550" y="36"/>
                </a:lnTo>
                <a:lnTo>
                  <a:pt x="3550" y="35"/>
                </a:lnTo>
                <a:lnTo>
                  <a:pt x="3550" y="35"/>
                </a:lnTo>
                <a:lnTo>
                  <a:pt x="3551" y="35"/>
                </a:lnTo>
                <a:lnTo>
                  <a:pt x="3551" y="34"/>
                </a:lnTo>
                <a:lnTo>
                  <a:pt x="3552" y="33"/>
                </a:lnTo>
                <a:lnTo>
                  <a:pt x="3552" y="32"/>
                </a:lnTo>
                <a:lnTo>
                  <a:pt x="3552" y="32"/>
                </a:lnTo>
                <a:lnTo>
                  <a:pt x="3553" y="33"/>
                </a:lnTo>
                <a:lnTo>
                  <a:pt x="3553" y="33"/>
                </a:lnTo>
                <a:lnTo>
                  <a:pt x="3554" y="33"/>
                </a:lnTo>
                <a:lnTo>
                  <a:pt x="3554" y="34"/>
                </a:lnTo>
                <a:lnTo>
                  <a:pt x="3555" y="34"/>
                </a:lnTo>
                <a:lnTo>
                  <a:pt x="3555" y="33"/>
                </a:lnTo>
                <a:lnTo>
                  <a:pt x="3555" y="32"/>
                </a:lnTo>
                <a:lnTo>
                  <a:pt x="3556" y="31"/>
                </a:lnTo>
                <a:lnTo>
                  <a:pt x="3556" y="31"/>
                </a:lnTo>
                <a:lnTo>
                  <a:pt x="3558" y="30"/>
                </a:lnTo>
                <a:lnTo>
                  <a:pt x="3558" y="30"/>
                </a:lnTo>
                <a:lnTo>
                  <a:pt x="3558" y="30"/>
                </a:lnTo>
                <a:lnTo>
                  <a:pt x="3559" y="31"/>
                </a:lnTo>
                <a:lnTo>
                  <a:pt x="3559" y="30"/>
                </a:lnTo>
                <a:lnTo>
                  <a:pt x="3560" y="31"/>
                </a:lnTo>
                <a:lnTo>
                  <a:pt x="3560" y="32"/>
                </a:lnTo>
                <a:lnTo>
                  <a:pt x="3560" y="32"/>
                </a:lnTo>
                <a:lnTo>
                  <a:pt x="3561" y="32"/>
                </a:lnTo>
                <a:lnTo>
                  <a:pt x="3561" y="32"/>
                </a:lnTo>
                <a:lnTo>
                  <a:pt x="3562" y="33"/>
                </a:lnTo>
                <a:lnTo>
                  <a:pt x="3562" y="34"/>
                </a:lnTo>
                <a:lnTo>
                  <a:pt x="3562" y="35"/>
                </a:lnTo>
                <a:lnTo>
                  <a:pt x="3563" y="35"/>
                </a:lnTo>
                <a:lnTo>
                  <a:pt x="3563" y="35"/>
                </a:lnTo>
                <a:lnTo>
                  <a:pt x="3564" y="36"/>
                </a:lnTo>
                <a:lnTo>
                  <a:pt x="3564" y="37"/>
                </a:lnTo>
                <a:lnTo>
                  <a:pt x="3564" y="37"/>
                </a:lnTo>
                <a:lnTo>
                  <a:pt x="3565" y="36"/>
                </a:lnTo>
                <a:lnTo>
                  <a:pt x="3565" y="35"/>
                </a:lnTo>
                <a:lnTo>
                  <a:pt x="3567" y="34"/>
                </a:lnTo>
                <a:lnTo>
                  <a:pt x="3567" y="35"/>
                </a:lnTo>
                <a:lnTo>
                  <a:pt x="3567" y="34"/>
                </a:lnTo>
                <a:lnTo>
                  <a:pt x="3568" y="34"/>
                </a:lnTo>
                <a:lnTo>
                  <a:pt x="3568" y="34"/>
                </a:lnTo>
                <a:lnTo>
                  <a:pt x="3569" y="34"/>
                </a:lnTo>
                <a:lnTo>
                  <a:pt x="3569" y="33"/>
                </a:lnTo>
                <a:lnTo>
                  <a:pt x="3570" y="32"/>
                </a:lnTo>
                <a:lnTo>
                  <a:pt x="3570" y="31"/>
                </a:lnTo>
                <a:lnTo>
                  <a:pt x="3570" y="31"/>
                </a:lnTo>
                <a:lnTo>
                  <a:pt x="3571" y="31"/>
                </a:lnTo>
                <a:lnTo>
                  <a:pt x="3571" y="31"/>
                </a:lnTo>
                <a:lnTo>
                  <a:pt x="3572" y="31"/>
                </a:lnTo>
                <a:lnTo>
                  <a:pt x="3572" y="30"/>
                </a:lnTo>
                <a:lnTo>
                  <a:pt x="3572" y="31"/>
                </a:lnTo>
                <a:lnTo>
                  <a:pt x="3573" y="31"/>
                </a:lnTo>
                <a:lnTo>
                  <a:pt x="3573" y="31"/>
                </a:lnTo>
                <a:lnTo>
                  <a:pt x="3574" y="31"/>
                </a:lnTo>
                <a:lnTo>
                  <a:pt x="3574" y="30"/>
                </a:lnTo>
                <a:lnTo>
                  <a:pt x="3574" y="30"/>
                </a:lnTo>
                <a:lnTo>
                  <a:pt x="3576" y="29"/>
                </a:lnTo>
                <a:lnTo>
                  <a:pt x="3576" y="30"/>
                </a:lnTo>
                <a:lnTo>
                  <a:pt x="3577" y="30"/>
                </a:lnTo>
                <a:lnTo>
                  <a:pt x="3577" y="29"/>
                </a:lnTo>
                <a:lnTo>
                  <a:pt x="3577" y="29"/>
                </a:lnTo>
                <a:lnTo>
                  <a:pt x="3578" y="29"/>
                </a:lnTo>
                <a:lnTo>
                  <a:pt x="3578" y="27"/>
                </a:lnTo>
                <a:lnTo>
                  <a:pt x="3579" y="29"/>
                </a:lnTo>
                <a:lnTo>
                  <a:pt x="3579" y="27"/>
                </a:lnTo>
                <a:lnTo>
                  <a:pt x="3579" y="27"/>
                </a:lnTo>
                <a:lnTo>
                  <a:pt x="3580" y="27"/>
                </a:lnTo>
                <a:lnTo>
                  <a:pt x="3580" y="27"/>
                </a:lnTo>
                <a:lnTo>
                  <a:pt x="3581" y="27"/>
                </a:lnTo>
                <a:lnTo>
                  <a:pt x="3581" y="27"/>
                </a:lnTo>
                <a:lnTo>
                  <a:pt x="3581" y="27"/>
                </a:lnTo>
                <a:lnTo>
                  <a:pt x="3582" y="27"/>
                </a:lnTo>
                <a:lnTo>
                  <a:pt x="3582" y="26"/>
                </a:lnTo>
                <a:lnTo>
                  <a:pt x="3583" y="25"/>
                </a:lnTo>
                <a:lnTo>
                  <a:pt x="3583" y="24"/>
                </a:lnTo>
                <a:lnTo>
                  <a:pt x="3585" y="24"/>
                </a:lnTo>
                <a:lnTo>
                  <a:pt x="3585" y="25"/>
                </a:lnTo>
                <a:lnTo>
                  <a:pt x="3585" y="25"/>
                </a:lnTo>
                <a:lnTo>
                  <a:pt x="3586" y="24"/>
                </a:lnTo>
                <a:lnTo>
                  <a:pt x="3586" y="24"/>
                </a:lnTo>
                <a:lnTo>
                  <a:pt x="3587" y="23"/>
                </a:lnTo>
                <a:lnTo>
                  <a:pt x="3587" y="25"/>
                </a:lnTo>
                <a:lnTo>
                  <a:pt x="3587" y="24"/>
                </a:lnTo>
                <a:lnTo>
                  <a:pt x="3588" y="24"/>
                </a:lnTo>
                <a:lnTo>
                  <a:pt x="3588" y="24"/>
                </a:lnTo>
                <a:lnTo>
                  <a:pt x="3589" y="25"/>
                </a:lnTo>
                <a:lnTo>
                  <a:pt x="3589" y="26"/>
                </a:lnTo>
                <a:lnTo>
                  <a:pt x="3589" y="27"/>
                </a:lnTo>
                <a:lnTo>
                  <a:pt x="3590" y="27"/>
                </a:lnTo>
                <a:lnTo>
                  <a:pt x="3590" y="27"/>
                </a:lnTo>
                <a:lnTo>
                  <a:pt x="3591" y="25"/>
                </a:lnTo>
                <a:lnTo>
                  <a:pt x="3591" y="24"/>
                </a:lnTo>
                <a:lnTo>
                  <a:pt x="3591" y="24"/>
                </a:lnTo>
                <a:lnTo>
                  <a:pt x="3592" y="25"/>
                </a:lnTo>
                <a:lnTo>
                  <a:pt x="3592" y="24"/>
                </a:lnTo>
                <a:lnTo>
                  <a:pt x="3594" y="24"/>
                </a:lnTo>
                <a:lnTo>
                  <a:pt x="3594" y="25"/>
                </a:lnTo>
                <a:lnTo>
                  <a:pt x="3594" y="25"/>
                </a:lnTo>
                <a:lnTo>
                  <a:pt x="3595" y="26"/>
                </a:lnTo>
                <a:lnTo>
                  <a:pt x="3595" y="25"/>
                </a:lnTo>
                <a:lnTo>
                  <a:pt x="3596" y="26"/>
                </a:lnTo>
                <a:lnTo>
                  <a:pt x="3596" y="25"/>
                </a:lnTo>
                <a:lnTo>
                  <a:pt x="3596" y="25"/>
                </a:lnTo>
                <a:lnTo>
                  <a:pt x="3597" y="26"/>
                </a:lnTo>
                <a:lnTo>
                  <a:pt x="3597" y="25"/>
                </a:lnTo>
                <a:lnTo>
                  <a:pt x="3598" y="26"/>
                </a:lnTo>
                <a:lnTo>
                  <a:pt x="3598" y="27"/>
                </a:lnTo>
                <a:lnTo>
                  <a:pt x="3599" y="29"/>
                </a:lnTo>
                <a:lnTo>
                  <a:pt x="3599" y="29"/>
                </a:lnTo>
                <a:lnTo>
                  <a:pt x="3599" y="29"/>
                </a:lnTo>
                <a:lnTo>
                  <a:pt x="3600" y="29"/>
                </a:lnTo>
                <a:lnTo>
                  <a:pt x="3600" y="30"/>
                </a:lnTo>
                <a:lnTo>
                  <a:pt x="3601" y="30"/>
                </a:lnTo>
                <a:lnTo>
                  <a:pt x="3601" y="29"/>
                </a:lnTo>
                <a:lnTo>
                  <a:pt x="3601" y="27"/>
                </a:lnTo>
                <a:lnTo>
                  <a:pt x="3603" y="27"/>
                </a:lnTo>
                <a:lnTo>
                  <a:pt x="3603" y="25"/>
                </a:lnTo>
                <a:lnTo>
                  <a:pt x="3604" y="24"/>
                </a:lnTo>
                <a:lnTo>
                  <a:pt x="3604" y="25"/>
                </a:lnTo>
                <a:lnTo>
                  <a:pt x="3604" y="25"/>
                </a:lnTo>
                <a:lnTo>
                  <a:pt x="3605" y="25"/>
                </a:lnTo>
                <a:lnTo>
                  <a:pt x="3605" y="25"/>
                </a:lnTo>
                <a:lnTo>
                  <a:pt x="3606" y="26"/>
                </a:lnTo>
                <a:lnTo>
                  <a:pt x="3606" y="27"/>
                </a:lnTo>
                <a:lnTo>
                  <a:pt x="3606" y="29"/>
                </a:lnTo>
                <a:lnTo>
                  <a:pt x="3607" y="30"/>
                </a:lnTo>
                <a:lnTo>
                  <a:pt x="3607" y="30"/>
                </a:lnTo>
                <a:lnTo>
                  <a:pt x="3608" y="30"/>
                </a:lnTo>
                <a:lnTo>
                  <a:pt x="3608" y="30"/>
                </a:lnTo>
                <a:lnTo>
                  <a:pt x="3608" y="30"/>
                </a:lnTo>
                <a:lnTo>
                  <a:pt x="3609" y="30"/>
                </a:lnTo>
                <a:lnTo>
                  <a:pt x="3609" y="29"/>
                </a:lnTo>
                <a:lnTo>
                  <a:pt x="3610" y="30"/>
                </a:lnTo>
                <a:lnTo>
                  <a:pt x="3610" y="30"/>
                </a:lnTo>
                <a:lnTo>
                  <a:pt x="3612" y="31"/>
                </a:lnTo>
                <a:lnTo>
                  <a:pt x="3612" y="30"/>
                </a:lnTo>
                <a:lnTo>
                  <a:pt x="3612" y="29"/>
                </a:lnTo>
                <a:lnTo>
                  <a:pt x="3613" y="29"/>
                </a:lnTo>
                <a:lnTo>
                  <a:pt x="3613" y="29"/>
                </a:lnTo>
                <a:lnTo>
                  <a:pt x="3614" y="29"/>
                </a:lnTo>
                <a:lnTo>
                  <a:pt x="3614" y="29"/>
                </a:lnTo>
                <a:lnTo>
                  <a:pt x="3614" y="30"/>
                </a:lnTo>
                <a:lnTo>
                  <a:pt x="3615" y="31"/>
                </a:lnTo>
                <a:lnTo>
                  <a:pt x="3615" y="31"/>
                </a:lnTo>
                <a:lnTo>
                  <a:pt x="3616" y="31"/>
                </a:lnTo>
                <a:lnTo>
                  <a:pt x="3616" y="32"/>
                </a:lnTo>
                <a:lnTo>
                  <a:pt x="3616" y="32"/>
                </a:lnTo>
                <a:lnTo>
                  <a:pt x="3617" y="31"/>
                </a:lnTo>
                <a:lnTo>
                  <a:pt x="3617" y="31"/>
                </a:lnTo>
                <a:lnTo>
                  <a:pt x="3618" y="30"/>
                </a:lnTo>
                <a:lnTo>
                  <a:pt x="3618" y="31"/>
                </a:lnTo>
                <a:lnTo>
                  <a:pt x="3618" y="31"/>
                </a:lnTo>
                <a:lnTo>
                  <a:pt x="3619" y="30"/>
                </a:lnTo>
                <a:lnTo>
                  <a:pt x="3619" y="30"/>
                </a:lnTo>
                <a:lnTo>
                  <a:pt x="3621" y="31"/>
                </a:lnTo>
                <a:lnTo>
                  <a:pt x="3621" y="30"/>
                </a:lnTo>
                <a:lnTo>
                  <a:pt x="3621" y="31"/>
                </a:lnTo>
                <a:lnTo>
                  <a:pt x="3622" y="31"/>
                </a:lnTo>
                <a:lnTo>
                  <a:pt x="3622" y="31"/>
                </a:lnTo>
                <a:lnTo>
                  <a:pt x="3623" y="27"/>
                </a:lnTo>
                <a:lnTo>
                  <a:pt x="3623" y="29"/>
                </a:lnTo>
                <a:lnTo>
                  <a:pt x="3623" y="29"/>
                </a:lnTo>
                <a:lnTo>
                  <a:pt x="3624" y="29"/>
                </a:lnTo>
                <a:lnTo>
                  <a:pt x="3624" y="31"/>
                </a:lnTo>
                <a:lnTo>
                  <a:pt x="3625" y="30"/>
                </a:lnTo>
                <a:lnTo>
                  <a:pt x="3625" y="30"/>
                </a:lnTo>
                <a:lnTo>
                  <a:pt x="3626" y="29"/>
                </a:lnTo>
                <a:lnTo>
                  <a:pt x="3626" y="29"/>
                </a:lnTo>
                <a:lnTo>
                  <a:pt x="3626" y="29"/>
                </a:lnTo>
                <a:lnTo>
                  <a:pt x="3627" y="27"/>
                </a:lnTo>
                <a:lnTo>
                  <a:pt x="3627" y="29"/>
                </a:lnTo>
                <a:lnTo>
                  <a:pt x="3628" y="27"/>
                </a:lnTo>
                <a:lnTo>
                  <a:pt x="3628" y="26"/>
                </a:lnTo>
                <a:lnTo>
                  <a:pt x="3628" y="26"/>
                </a:lnTo>
                <a:lnTo>
                  <a:pt x="3630" y="26"/>
                </a:lnTo>
                <a:lnTo>
                  <a:pt x="3630" y="26"/>
                </a:lnTo>
                <a:lnTo>
                  <a:pt x="3631" y="27"/>
                </a:lnTo>
                <a:lnTo>
                  <a:pt x="3631" y="26"/>
                </a:lnTo>
                <a:lnTo>
                  <a:pt x="3631" y="27"/>
                </a:lnTo>
                <a:lnTo>
                  <a:pt x="3632" y="26"/>
                </a:lnTo>
                <a:lnTo>
                  <a:pt x="3632" y="27"/>
                </a:lnTo>
                <a:lnTo>
                  <a:pt x="3633" y="29"/>
                </a:lnTo>
                <a:lnTo>
                  <a:pt x="3633" y="29"/>
                </a:lnTo>
                <a:lnTo>
                  <a:pt x="3633" y="27"/>
                </a:lnTo>
                <a:lnTo>
                  <a:pt x="3634" y="26"/>
                </a:lnTo>
                <a:lnTo>
                  <a:pt x="3634" y="25"/>
                </a:lnTo>
                <a:lnTo>
                  <a:pt x="3635" y="23"/>
                </a:lnTo>
                <a:lnTo>
                  <a:pt x="3635" y="24"/>
                </a:lnTo>
                <a:lnTo>
                  <a:pt x="3635" y="23"/>
                </a:lnTo>
                <a:lnTo>
                  <a:pt x="3636" y="23"/>
                </a:lnTo>
                <a:lnTo>
                  <a:pt x="3636" y="24"/>
                </a:lnTo>
                <a:lnTo>
                  <a:pt x="3637" y="25"/>
                </a:lnTo>
                <a:lnTo>
                  <a:pt x="3637" y="23"/>
                </a:lnTo>
                <a:lnTo>
                  <a:pt x="3637" y="25"/>
                </a:lnTo>
                <a:lnTo>
                  <a:pt x="3639" y="26"/>
                </a:lnTo>
                <a:lnTo>
                  <a:pt x="3639" y="27"/>
                </a:lnTo>
                <a:lnTo>
                  <a:pt x="3640" y="27"/>
                </a:lnTo>
                <a:lnTo>
                  <a:pt x="3640" y="27"/>
                </a:lnTo>
                <a:lnTo>
                  <a:pt x="3641" y="27"/>
                </a:lnTo>
                <a:lnTo>
                  <a:pt x="3641" y="27"/>
                </a:lnTo>
                <a:lnTo>
                  <a:pt x="3641" y="27"/>
                </a:lnTo>
                <a:lnTo>
                  <a:pt x="3642" y="27"/>
                </a:lnTo>
                <a:lnTo>
                  <a:pt x="3642" y="26"/>
                </a:lnTo>
                <a:lnTo>
                  <a:pt x="3643" y="27"/>
                </a:lnTo>
                <a:lnTo>
                  <a:pt x="3643" y="27"/>
                </a:lnTo>
                <a:lnTo>
                  <a:pt x="3643" y="27"/>
                </a:lnTo>
                <a:lnTo>
                  <a:pt x="3644" y="27"/>
                </a:lnTo>
                <a:lnTo>
                  <a:pt x="3644" y="27"/>
                </a:lnTo>
                <a:lnTo>
                  <a:pt x="3645" y="27"/>
                </a:lnTo>
                <a:lnTo>
                  <a:pt x="3645" y="29"/>
                </a:lnTo>
                <a:lnTo>
                  <a:pt x="3645" y="31"/>
                </a:lnTo>
                <a:lnTo>
                  <a:pt x="3646" y="31"/>
                </a:lnTo>
                <a:lnTo>
                  <a:pt x="3646" y="31"/>
                </a:lnTo>
                <a:lnTo>
                  <a:pt x="3648" y="31"/>
                </a:lnTo>
                <a:lnTo>
                  <a:pt x="3648" y="32"/>
                </a:lnTo>
                <a:lnTo>
                  <a:pt x="3648" y="32"/>
                </a:lnTo>
                <a:lnTo>
                  <a:pt x="3649" y="31"/>
                </a:lnTo>
                <a:lnTo>
                  <a:pt x="3649" y="30"/>
                </a:lnTo>
                <a:lnTo>
                  <a:pt x="3650" y="31"/>
                </a:lnTo>
                <a:lnTo>
                  <a:pt x="3650" y="31"/>
                </a:lnTo>
                <a:lnTo>
                  <a:pt x="3650" y="31"/>
                </a:lnTo>
                <a:lnTo>
                  <a:pt x="3651" y="32"/>
                </a:lnTo>
                <a:lnTo>
                  <a:pt x="3651" y="31"/>
                </a:lnTo>
                <a:lnTo>
                  <a:pt x="3652" y="31"/>
                </a:lnTo>
                <a:lnTo>
                  <a:pt x="3652" y="31"/>
                </a:lnTo>
                <a:lnTo>
                  <a:pt x="3652" y="30"/>
                </a:lnTo>
                <a:lnTo>
                  <a:pt x="3653" y="29"/>
                </a:lnTo>
                <a:lnTo>
                  <a:pt x="3653" y="29"/>
                </a:lnTo>
                <a:lnTo>
                  <a:pt x="3654" y="29"/>
                </a:lnTo>
                <a:lnTo>
                  <a:pt x="3654" y="27"/>
                </a:lnTo>
                <a:lnTo>
                  <a:pt x="3655" y="29"/>
                </a:lnTo>
                <a:lnTo>
                  <a:pt x="3655" y="30"/>
                </a:lnTo>
                <a:lnTo>
                  <a:pt x="3655" y="30"/>
                </a:lnTo>
                <a:lnTo>
                  <a:pt x="3657" y="30"/>
                </a:lnTo>
                <a:lnTo>
                  <a:pt x="3657" y="31"/>
                </a:lnTo>
                <a:lnTo>
                  <a:pt x="3658" y="31"/>
                </a:lnTo>
                <a:lnTo>
                  <a:pt x="3658" y="32"/>
                </a:lnTo>
                <a:lnTo>
                  <a:pt x="3658" y="32"/>
                </a:lnTo>
                <a:lnTo>
                  <a:pt x="3659" y="32"/>
                </a:lnTo>
                <a:lnTo>
                  <a:pt x="3659" y="32"/>
                </a:lnTo>
                <a:lnTo>
                  <a:pt x="3660" y="31"/>
                </a:lnTo>
                <a:lnTo>
                  <a:pt x="3660" y="31"/>
                </a:lnTo>
                <a:lnTo>
                  <a:pt x="3660" y="30"/>
                </a:lnTo>
                <a:lnTo>
                  <a:pt x="3661" y="30"/>
                </a:lnTo>
                <a:lnTo>
                  <a:pt x="3661" y="30"/>
                </a:lnTo>
                <a:lnTo>
                  <a:pt x="3662" y="29"/>
                </a:lnTo>
                <a:lnTo>
                  <a:pt x="3662" y="30"/>
                </a:lnTo>
                <a:lnTo>
                  <a:pt x="3662" y="30"/>
                </a:lnTo>
                <a:lnTo>
                  <a:pt x="3663" y="31"/>
                </a:lnTo>
                <a:lnTo>
                  <a:pt x="3663" y="30"/>
                </a:lnTo>
                <a:lnTo>
                  <a:pt x="3664" y="31"/>
                </a:lnTo>
                <a:lnTo>
                  <a:pt x="3664" y="31"/>
                </a:lnTo>
                <a:lnTo>
                  <a:pt x="3664" y="31"/>
                </a:lnTo>
                <a:lnTo>
                  <a:pt x="3666" y="30"/>
                </a:lnTo>
                <a:lnTo>
                  <a:pt x="3666" y="29"/>
                </a:lnTo>
                <a:lnTo>
                  <a:pt x="3667" y="29"/>
                </a:lnTo>
                <a:lnTo>
                  <a:pt x="3667" y="27"/>
                </a:lnTo>
                <a:lnTo>
                  <a:pt x="3668" y="27"/>
                </a:lnTo>
                <a:lnTo>
                  <a:pt x="3668" y="27"/>
                </a:lnTo>
                <a:lnTo>
                  <a:pt x="3668" y="27"/>
                </a:lnTo>
                <a:lnTo>
                  <a:pt x="3669" y="27"/>
                </a:lnTo>
                <a:lnTo>
                  <a:pt x="3669" y="29"/>
                </a:lnTo>
                <a:lnTo>
                  <a:pt x="3670" y="27"/>
                </a:lnTo>
                <a:lnTo>
                  <a:pt x="3670" y="27"/>
                </a:lnTo>
                <a:lnTo>
                  <a:pt x="3670" y="29"/>
                </a:lnTo>
                <a:lnTo>
                  <a:pt x="3671" y="27"/>
                </a:lnTo>
                <a:lnTo>
                  <a:pt x="3671" y="30"/>
                </a:lnTo>
                <a:lnTo>
                  <a:pt x="3672" y="30"/>
                </a:lnTo>
                <a:lnTo>
                  <a:pt x="3672" y="29"/>
                </a:lnTo>
                <a:lnTo>
                  <a:pt x="3672" y="29"/>
                </a:lnTo>
                <a:lnTo>
                  <a:pt x="3673" y="29"/>
                </a:lnTo>
                <a:lnTo>
                  <a:pt x="3673" y="30"/>
                </a:lnTo>
                <a:lnTo>
                  <a:pt x="3675" y="31"/>
                </a:lnTo>
                <a:lnTo>
                  <a:pt x="3675" y="31"/>
                </a:lnTo>
                <a:lnTo>
                  <a:pt x="3675" y="30"/>
                </a:lnTo>
                <a:lnTo>
                  <a:pt x="3676" y="30"/>
                </a:lnTo>
                <a:lnTo>
                  <a:pt x="3676" y="30"/>
                </a:lnTo>
                <a:lnTo>
                  <a:pt x="3677" y="30"/>
                </a:lnTo>
                <a:lnTo>
                  <a:pt x="3677" y="32"/>
                </a:lnTo>
                <a:lnTo>
                  <a:pt x="3677" y="32"/>
                </a:lnTo>
                <a:lnTo>
                  <a:pt x="3678" y="32"/>
                </a:lnTo>
                <a:lnTo>
                  <a:pt x="3678" y="32"/>
                </a:lnTo>
                <a:lnTo>
                  <a:pt x="3679" y="33"/>
                </a:lnTo>
                <a:lnTo>
                  <a:pt x="3679" y="33"/>
                </a:lnTo>
                <a:lnTo>
                  <a:pt x="3679" y="33"/>
                </a:lnTo>
                <a:lnTo>
                  <a:pt x="3680" y="31"/>
                </a:lnTo>
                <a:lnTo>
                  <a:pt x="3680" y="32"/>
                </a:lnTo>
                <a:lnTo>
                  <a:pt x="3681" y="31"/>
                </a:lnTo>
                <a:lnTo>
                  <a:pt x="3681" y="31"/>
                </a:lnTo>
                <a:lnTo>
                  <a:pt x="3682" y="31"/>
                </a:lnTo>
                <a:lnTo>
                  <a:pt x="3682" y="31"/>
                </a:lnTo>
                <a:lnTo>
                  <a:pt x="3682" y="31"/>
                </a:lnTo>
                <a:lnTo>
                  <a:pt x="3684" y="32"/>
                </a:lnTo>
                <a:lnTo>
                  <a:pt x="3684" y="32"/>
                </a:lnTo>
                <a:lnTo>
                  <a:pt x="3685" y="32"/>
                </a:lnTo>
                <a:lnTo>
                  <a:pt x="3685" y="32"/>
                </a:lnTo>
                <a:lnTo>
                  <a:pt x="3685" y="33"/>
                </a:lnTo>
                <a:lnTo>
                  <a:pt x="3686" y="33"/>
                </a:lnTo>
                <a:lnTo>
                  <a:pt x="3686" y="33"/>
                </a:lnTo>
                <a:lnTo>
                  <a:pt x="3687" y="33"/>
                </a:lnTo>
                <a:lnTo>
                  <a:pt x="3687" y="34"/>
                </a:lnTo>
                <a:lnTo>
                  <a:pt x="3687" y="33"/>
                </a:lnTo>
                <a:lnTo>
                  <a:pt x="3688" y="33"/>
                </a:lnTo>
                <a:lnTo>
                  <a:pt x="3688" y="31"/>
                </a:lnTo>
                <a:lnTo>
                  <a:pt x="3689" y="30"/>
                </a:lnTo>
                <a:lnTo>
                  <a:pt x="3689" y="31"/>
                </a:lnTo>
                <a:lnTo>
                  <a:pt x="3689" y="32"/>
                </a:lnTo>
                <a:lnTo>
                  <a:pt x="3690" y="31"/>
                </a:lnTo>
                <a:lnTo>
                  <a:pt x="3690" y="31"/>
                </a:lnTo>
                <a:lnTo>
                  <a:pt x="3691" y="31"/>
                </a:lnTo>
                <a:lnTo>
                  <a:pt x="3691" y="31"/>
                </a:lnTo>
                <a:lnTo>
                  <a:pt x="3691" y="30"/>
                </a:lnTo>
                <a:lnTo>
                  <a:pt x="3693" y="31"/>
                </a:lnTo>
                <a:lnTo>
                  <a:pt x="3693" y="31"/>
                </a:lnTo>
                <a:lnTo>
                  <a:pt x="3694" y="32"/>
                </a:lnTo>
                <a:lnTo>
                  <a:pt x="3694" y="32"/>
                </a:lnTo>
                <a:lnTo>
                  <a:pt x="3694" y="33"/>
                </a:lnTo>
                <a:lnTo>
                  <a:pt x="3695" y="33"/>
                </a:lnTo>
                <a:lnTo>
                  <a:pt x="3695" y="34"/>
                </a:lnTo>
                <a:lnTo>
                  <a:pt x="3696" y="34"/>
                </a:lnTo>
                <a:lnTo>
                  <a:pt x="3696" y="34"/>
                </a:lnTo>
                <a:lnTo>
                  <a:pt x="3697" y="34"/>
                </a:lnTo>
                <a:lnTo>
                  <a:pt x="3697" y="36"/>
                </a:lnTo>
                <a:lnTo>
                  <a:pt x="3697" y="36"/>
                </a:lnTo>
                <a:lnTo>
                  <a:pt x="3698" y="37"/>
                </a:lnTo>
                <a:lnTo>
                  <a:pt x="3698" y="37"/>
                </a:lnTo>
                <a:lnTo>
                  <a:pt x="3699" y="39"/>
                </a:lnTo>
                <a:lnTo>
                  <a:pt x="3699" y="37"/>
                </a:lnTo>
                <a:lnTo>
                  <a:pt x="3699" y="39"/>
                </a:lnTo>
                <a:lnTo>
                  <a:pt x="3700" y="39"/>
                </a:lnTo>
                <a:lnTo>
                  <a:pt x="3700" y="39"/>
                </a:lnTo>
                <a:lnTo>
                  <a:pt x="3702" y="39"/>
                </a:lnTo>
                <a:lnTo>
                  <a:pt x="3702" y="39"/>
                </a:lnTo>
                <a:lnTo>
                  <a:pt x="3702" y="37"/>
                </a:lnTo>
                <a:lnTo>
                  <a:pt x="3703" y="37"/>
                </a:lnTo>
                <a:lnTo>
                  <a:pt x="3703" y="36"/>
                </a:lnTo>
                <a:lnTo>
                  <a:pt x="3704" y="35"/>
                </a:lnTo>
                <a:lnTo>
                  <a:pt x="3704" y="33"/>
                </a:lnTo>
                <a:lnTo>
                  <a:pt x="3704" y="32"/>
                </a:lnTo>
                <a:lnTo>
                  <a:pt x="3705" y="31"/>
                </a:lnTo>
                <a:lnTo>
                  <a:pt x="3705" y="31"/>
                </a:lnTo>
                <a:lnTo>
                  <a:pt x="3706" y="32"/>
                </a:lnTo>
                <a:lnTo>
                  <a:pt x="3706" y="32"/>
                </a:lnTo>
                <a:lnTo>
                  <a:pt x="3706" y="33"/>
                </a:lnTo>
                <a:lnTo>
                  <a:pt x="3707" y="33"/>
                </a:lnTo>
                <a:lnTo>
                  <a:pt x="3707" y="34"/>
                </a:lnTo>
                <a:lnTo>
                  <a:pt x="3708" y="33"/>
                </a:lnTo>
                <a:lnTo>
                  <a:pt x="3708" y="34"/>
                </a:lnTo>
                <a:lnTo>
                  <a:pt x="3708" y="34"/>
                </a:lnTo>
                <a:lnTo>
                  <a:pt x="3709" y="34"/>
                </a:lnTo>
                <a:lnTo>
                  <a:pt x="3709" y="34"/>
                </a:lnTo>
                <a:lnTo>
                  <a:pt x="3710" y="35"/>
                </a:lnTo>
                <a:lnTo>
                  <a:pt x="3710" y="35"/>
                </a:lnTo>
                <a:lnTo>
                  <a:pt x="3712" y="36"/>
                </a:lnTo>
                <a:lnTo>
                  <a:pt x="3712" y="35"/>
                </a:lnTo>
                <a:lnTo>
                  <a:pt x="3712" y="34"/>
                </a:lnTo>
                <a:lnTo>
                  <a:pt x="3713" y="35"/>
                </a:lnTo>
                <a:lnTo>
                  <a:pt x="3713" y="35"/>
                </a:lnTo>
                <a:lnTo>
                  <a:pt x="3714" y="35"/>
                </a:lnTo>
                <a:lnTo>
                  <a:pt x="3714" y="35"/>
                </a:lnTo>
                <a:lnTo>
                  <a:pt x="3714" y="36"/>
                </a:lnTo>
                <a:lnTo>
                  <a:pt x="3715" y="35"/>
                </a:lnTo>
                <a:lnTo>
                  <a:pt x="3715" y="34"/>
                </a:lnTo>
                <a:lnTo>
                  <a:pt x="3716" y="34"/>
                </a:lnTo>
                <a:lnTo>
                  <a:pt x="3716" y="33"/>
                </a:lnTo>
                <a:lnTo>
                  <a:pt x="3716" y="33"/>
                </a:lnTo>
                <a:lnTo>
                  <a:pt x="3717" y="33"/>
                </a:lnTo>
                <a:lnTo>
                  <a:pt x="3717" y="32"/>
                </a:lnTo>
                <a:lnTo>
                  <a:pt x="3718" y="33"/>
                </a:lnTo>
                <a:lnTo>
                  <a:pt x="3718" y="33"/>
                </a:lnTo>
                <a:lnTo>
                  <a:pt x="3718" y="33"/>
                </a:lnTo>
                <a:lnTo>
                  <a:pt x="3719" y="33"/>
                </a:lnTo>
                <a:lnTo>
                  <a:pt x="3719" y="33"/>
                </a:lnTo>
                <a:lnTo>
                  <a:pt x="3721" y="34"/>
                </a:lnTo>
                <a:lnTo>
                  <a:pt x="3721" y="34"/>
                </a:lnTo>
                <a:lnTo>
                  <a:pt x="3721" y="36"/>
                </a:lnTo>
                <a:lnTo>
                  <a:pt x="3722" y="35"/>
                </a:lnTo>
                <a:lnTo>
                  <a:pt x="3722" y="35"/>
                </a:lnTo>
                <a:lnTo>
                  <a:pt x="3723" y="34"/>
                </a:lnTo>
                <a:lnTo>
                  <a:pt x="3723" y="34"/>
                </a:lnTo>
                <a:lnTo>
                  <a:pt x="3723" y="35"/>
                </a:lnTo>
                <a:lnTo>
                  <a:pt x="3724" y="35"/>
                </a:lnTo>
                <a:lnTo>
                  <a:pt x="3724" y="35"/>
                </a:lnTo>
                <a:lnTo>
                  <a:pt x="3725" y="34"/>
                </a:lnTo>
                <a:lnTo>
                  <a:pt x="3725" y="33"/>
                </a:lnTo>
                <a:lnTo>
                  <a:pt x="3726" y="33"/>
                </a:lnTo>
                <a:lnTo>
                  <a:pt x="3726" y="33"/>
                </a:lnTo>
                <a:lnTo>
                  <a:pt x="3726" y="31"/>
                </a:lnTo>
                <a:lnTo>
                  <a:pt x="3727" y="32"/>
                </a:lnTo>
                <a:lnTo>
                  <a:pt x="3727" y="32"/>
                </a:lnTo>
                <a:lnTo>
                  <a:pt x="3728" y="30"/>
                </a:lnTo>
                <a:lnTo>
                  <a:pt x="3728" y="31"/>
                </a:lnTo>
                <a:lnTo>
                  <a:pt x="3728" y="30"/>
                </a:lnTo>
                <a:lnTo>
                  <a:pt x="3730" y="29"/>
                </a:lnTo>
                <a:lnTo>
                  <a:pt x="3730" y="27"/>
                </a:lnTo>
                <a:lnTo>
                  <a:pt x="3731" y="30"/>
                </a:lnTo>
                <a:lnTo>
                  <a:pt x="3731" y="31"/>
                </a:lnTo>
                <a:lnTo>
                  <a:pt x="3731" y="30"/>
                </a:lnTo>
                <a:lnTo>
                  <a:pt x="3732" y="30"/>
                </a:lnTo>
                <a:lnTo>
                  <a:pt x="3732" y="31"/>
                </a:lnTo>
                <a:lnTo>
                  <a:pt x="3733" y="31"/>
                </a:lnTo>
                <a:lnTo>
                  <a:pt x="3733" y="31"/>
                </a:lnTo>
                <a:lnTo>
                  <a:pt x="3733" y="30"/>
                </a:lnTo>
                <a:lnTo>
                  <a:pt x="3734" y="31"/>
                </a:lnTo>
                <a:lnTo>
                  <a:pt x="3734" y="31"/>
                </a:lnTo>
                <a:lnTo>
                  <a:pt x="3735" y="30"/>
                </a:lnTo>
                <a:lnTo>
                  <a:pt x="3735" y="31"/>
                </a:lnTo>
                <a:lnTo>
                  <a:pt x="3735" y="30"/>
                </a:lnTo>
                <a:lnTo>
                  <a:pt x="3736" y="31"/>
                </a:lnTo>
                <a:lnTo>
                  <a:pt x="3736" y="30"/>
                </a:lnTo>
                <a:lnTo>
                  <a:pt x="3737" y="31"/>
                </a:lnTo>
                <a:lnTo>
                  <a:pt x="3737" y="31"/>
                </a:lnTo>
                <a:lnTo>
                  <a:pt x="3739" y="30"/>
                </a:lnTo>
                <a:lnTo>
                  <a:pt x="3739" y="30"/>
                </a:lnTo>
                <a:lnTo>
                  <a:pt x="3739" y="31"/>
                </a:lnTo>
                <a:lnTo>
                  <a:pt x="3740" y="33"/>
                </a:lnTo>
                <a:lnTo>
                  <a:pt x="3740" y="32"/>
                </a:lnTo>
                <a:lnTo>
                  <a:pt x="3741" y="33"/>
                </a:lnTo>
                <a:lnTo>
                  <a:pt x="3741" y="32"/>
                </a:lnTo>
                <a:lnTo>
                  <a:pt x="3741" y="32"/>
                </a:lnTo>
                <a:lnTo>
                  <a:pt x="3742" y="32"/>
                </a:lnTo>
                <a:lnTo>
                  <a:pt x="3742" y="31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6273800" y="3441700"/>
            <a:ext cx="3130550" cy="69850"/>
          </a:xfrm>
          <a:custGeom>
            <a:avLst/>
            <a:gdLst>
              <a:gd name="T0" fmla="*/ 30 w 1972"/>
              <a:gd name="T1" fmla="*/ 13 h 44"/>
              <a:gd name="T2" fmla="*/ 62 w 1972"/>
              <a:gd name="T3" fmla="*/ 14 h 44"/>
              <a:gd name="T4" fmla="*/ 93 w 1972"/>
              <a:gd name="T5" fmla="*/ 10 h 44"/>
              <a:gd name="T6" fmla="*/ 124 w 1972"/>
              <a:gd name="T7" fmla="*/ 20 h 44"/>
              <a:gd name="T8" fmla="*/ 155 w 1972"/>
              <a:gd name="T9" fmla="*/ 23 h 44"/>
              <a:gd name="T10" fmla="*/ 187 w 1972"/>
              <a:gd name="T11" fmla="*/ 23 h 44"/>
              <a:gd name="T12" fmla="*/ 217 w 1972"/>
              <a:gd name="T13" fmla="*/ 28 h 44"/>
              <a:gd name="T14" fmla="*/ 249 w 1972"/>
              <a:gd name="T15" fmla="*/ 23 h 44"/>
              <a:gd name="T16" fmla="*/ 280 w 1972"/>
              <a:gd name="T17" fmla="*/ 21 h 44"/>
              <a:gd name="T18" fmla="*/ 310 w 1972"/>
              <a:gd name="T19" fmla="*/ 19 h 44"/>
              <a:gd name="T20" fmla="*/ 342 w 1972"/>
              <a:gd name="T21" fmla="*/ 19 h 44"/>
              <a:gd name="T22" fmla="*/ 372 w 1972"/>
              <a:gd name="T23" fmla="*/ 16 h 44"/>
              <a:gd name="T24" fmla="*/ 404 w 1972"/>
              <a:gd name="T25" fmla="*/ 18 h 44"/>
              <a:gd name="T26" fmla="*/ 435 w 1972"/>
              <a:gd name="T27" fmla="*/ 12 h 44"/>
              <a:gd name="T28" fmla="*/ 466 w 1972"/>
              <a:gd name="T29" fmla="*/ 12 h 44"/>
              <a:gd name="T30" fmla="*/ 497 w 1972"/>
              <a:gd name="T31" fmla="*/ 14 h 44"/>
              <a:gd name="T32" fmla="*/ 529 w 1972"/>
              <a:gd name="T33" fmla="*/ 13 h 44"/>
              <a:gd name="T34" fmla="*/ 559 w 1972"/>
              <a:gd name="T35" fmla="*/ 18 h 44"/>
              <a:gd name="T36" fmla="*/ 590 w 1972"/>
              <a:gd name="T37" fmla="*/ 16 h 44"/>
              <a:gd name="T38" fmla="*/ 622 w 1972"/>
              <a:gd name="T39" fmla="*/ 16 h 44"/>
              <a:gd name="T40" fmla="*/ 652 w 1972"/>
              <a:gd name="T41" fmla="*/ 14 h 44"/>
              <a:gd name="T42" fmla="*/ 684 w 1972"/>
              <a:gd name="T43" fmla="*/ 21 h 44"/>
              <a:gd name="T44" fmla="*/ 714 w 1972"/>
              <a:gd name="T45" fmla="*/ 20 h 44"/>
              <a:gd name="T46" fmla="*/ 746 w 1972"/>
              <a:gd name="T47" fmla="*/ 21 h 44"/>
              <a:gd name="T48" fmla="*/ 777 w 1972"/>
              <a:gd name="T49" fmla="*/ 13 h 44"/>
              <a:gd name="T50" fmla="*/ 807 w 1972"/>
              <a:gd name="T51" fmla="*/ 16 h 44"/>
              <a:gd name="T52" fmla="*/ 839 w 1972"/>
              <a:gd name="T53" fmla="*/ 31 h 44"/>
              <a:gd name="T54" fmla="*/ 870 w 1972"/>
              <a:gd name="T55" fmla="*/ 38 h 44"/>
              <a:gd name="T56" fmla="*/ 901 w 1972"/>
              <a:gd name="T57" fmla="*/ 34 h 44"/>
              <a:gd name="T58" fmla="*/ 932 w 1972"/>
              <a:gd name="T59" fmla="*/ 22 h 44"/>
              <a:gd name="T60" fmla="*/ 964 w 1972"/>
              <a:gd name="T61" fmla="*/ 27 h 44"/>
              <a:gd name="T62" fmla="*/ 994 w 1972"/>
              <a:gd name="T63" fmla="*/ 25 h 44"/>
              <a:gd name="T64" fmla="*/ 1026 w 1972"/>
              <a:gd name="T65" fmla="*/ 19 h 44"/>
              <a:gd name="T66" fmla="*/ 1057 w 1972"/>
              <a:gd name="T67" fmla="*/ 20 h 44"/>
              <a:gd name="T68" fmla="*/ 1087 w 1972"/>
              <a:gd name="T69" fmla="*/ 16 h 44"/>
              <a:gd name="T70" fmla="*/ 1119 w 1972"/>
              <a:gd name="T71" fmla="*/ 19 h 44"/>
              <a:gd name="T72" fmla="*/ 1149 w 1972"/>
              <a:gd name="T73" fmla="*/ 20 h 44"/>
              <a:gd name="T74" fmla="*/ 1181 w 1972"/>
              <a:gd name="T75" fmla="*/ 16 h 44"/>
              <a:gd name="T76" fmla="*/ 1212 w 1972"/>
              <a:gd name="T77" fmla="*/ 18 h 44"/>
              <a:gd name="T78" fmla="*/ 1243 w 1972"/>
              <a:gd name="T79" fmla="*/ 21 h 44"/>
              <a:gd name="T80" fmla="*/ 1274 w 1972"/>
              <a:gd name="T81" fmla="*/ 1 h 44"/>
              <a:gd name="T82" fmla="*/ 1306 w 1972"/>
              <a:gd name="T83" fmla="*/ 9 h 44"/>
              <a:gd name="T84" fmla="*/ 1336 w 1972"/>
              <a:gd name="T85" fmla="*/ 7 h 44"/>
              <a:gd name="T86" fmla="*/ 1367 w 1972"/>
              <a:gd name="T87" fmla="*/ 9 h 44"/>
              <a:gd name="T88" fmla="*/ 1399 w 1972"/>
              <a:gd name="T89" fmla="*/ 11 h 44"/>
              <a:gd name="T90" fmla="*/ 1429 w 1972"/>
              <a:gd name="T91" fmla="*/ 21 h 44"/>
              <a:gd name="T92" fmla="*/ 1461 w 1972"/>
              <a:gd name="T93" fmla="*/ 14 h 44"/>
              <a:gd name="T94" fmla="*/ 1492 w 1972"/>
              <a:gd name="T95" fmla="*/ 17 h 44"/>
              <a:gd name="T96" fmla="*/ 1523 w 1972"/>
              <a:gd name="T97" fmla="*/ 25 h 44"/>
              <a:gd name="T98" fmla="*/ 1554 w 1972"/>
              <a:gd name="T99" fmla="*/ 19 h 44"/>
              <a:gd name="T100" fmla="*/ 1584 w 1972"/>
              <a:gd name="T101" fmla="*/ 20 h 44"/>
              <a:gd name="T102" fmla="*/ 1616 w 1972"/>
              <a:gd name="T103" fmla="*/ 28 h 44"/>
              <a:gd name="T104" fmla="*/ 1647 w 1972"/>
              <a:gd name="T105" fmla="*/ 22 h 44"/>
              <a:gd name="T106" fmla="*/ 1678 w 1972"/>
              <a:gd name="T107" fmla="*/ 19 h 44"/>
              <a:gd name="T108" fmla="*/ 1709 w 1972"/>
              <a:gd name="T109" fmla="*/ 20 h 44"/>
              <a:gd name="T110" fmla="*/ 1741 w 1972"/>
              <a:gd name="T111" fmla="*/ 14 h 44"/>
              <a:gd name="T112" fmla="*/ 1771 w 1972"/>
              <a:gd name="T113" fmla="*/ 12 h 44"/>
              <a:gd name="T114" fmla="*/ 1803 w 1972"/>
              <a:gd name="T115" fmla="*/ 13 h 44"/>
              <a:gd name="T116" fmla="*/ 1834 w 1972"/>
              <a:gd name="T117" fmla="*/ 21 h 44"/>
              <a:gd name="T118" fmla="*/ 1864 w 1972"/>
              <a:gd name="T119" fmla="*/ 14 h 44"/>
              <a:gd name="T120" fmla="*/ 1896 w 1972"/>
              <a:gd name="T121" fmla="*/ 25 h 44"/>
              <a:gd name="T122" fmla="*/ 1926 w 1972"/>
              <a:gd name="T123" fmla="*/ 21 h 44"/>
              <a:gd name="T124" fmla="*/ 1958 w 1972"/>
              <a:gd name="T125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44">
                <a:moveTo>
                  <a:pt x="0" y="8"/>
                </a:move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2" y="9"/>
                </a:lnTo>
                <a:lnTo>
                  <a:pt x="2" y="10"/>
                </a:lnTo>
                <a:lnTo>
                  <a:pt x="3" y="9"/>
                </a:lnTo>
                <a:lnTo>
                  <a:pt x="3" y="9"/>
                </a:lnTo>
                <a:lnTo>
                  <a:pt x="3" y="8"/>
                </a:lnTo>
                <a:lnTo>
                  <a:pt x="4" y="9"/>
                </a:lnTo>
                <a:lnTo>
                  <a:pt x="4" y="8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7" y="10"/>
                </a:lnTo>
                <a:lnTo>
                  <a:pt x="7" y="12"/>
                </a:lnTo>
                <a:lnTo>
                  <a:pt x="8" y="13"/>
                </a:lnTo>
                <a:lnTo>
                  <a:pt x="8" y="13"/>
                </a:lnTo>
                <a:lnTo>
                  <a:pt x="8" y="13"/>
                </a:lnTo>
                <a:lnTo>
                  <a:pt x="9" y="13"/>
                </a:lnTo>
                <a:lnTo>
                  <a:pt x="9" y="13"/>
                </a:lnTo>
                <a:lnTo>
                  <a:pt x="10" y="12"/>
                </a:lnTo>
                <a:lnTo>
                  <a:pt x="10" y="11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1"/>
                </a:lnTo>
                <a:lnTo>
                  <a:pt x="12" y="11"/>
                </a:lnTo>
                <a:lnTo>
                  <a:pt x="13" y="10"/>
                </a:lnTo>
                <a:lnTo>
                  <a:pt x="13" y="9"/>
                </a:lnTo>
                <a:lnTo>
                  <a:pt x="13" y="8"/>
                </a:lnTo>
                <a:lnTo>
                  <a:pt x="15" y="8"/>
                </a:lnTo>
                <a:lnTo>
                  <a:pt x="15" y="8"/>
                </a:lnTo>
                <a:lnTo>
                  <a:pt x="16" y="8"/>
                </a:lnTo>
                <a:lnTo>
                  <a:pt x="16" y="8"/>
                </a:lnTo>
                <a:lnTo>
                  <a:pt x="16" y="9"/>
                </a:lnTo>
                <a:lnTo>
                  <a:pt x="17" y="9"/>
                </a:lnTo>
                <a:lnTo>
                  <a:pt x="17" y="10"/>
                </a:lnTo>
                <a:lnTo>
                  <a:pt x="18" y="8"/>
                </a:lnTo>
                <a:lnTo>
                  <a:pt x="18" y="9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20" y="8"/>
                </a:lnTo>
                <a:lnTo>
                  <a:pt x="20" y="8"/>
                </a:lnTo>
                <a:lnTo>
                  <a:pt x="20" y="8"/>
                </a:lnTo>
                <a:lnTo>
                  <a:pt x="21" y="8"/>
                </a:lnTo>
                <a:lnTo>
                  <a:pt x="21" y="9"/>
                </a:ln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4" y="9"/>
                </a:lnTo>
                <a:lnTo>
                  <a:pt x="24" y="10"/>
                </a:lnTo>
                <a:lnTo>
                  <a:pt x="25" y="10"/>
                </a:lnTo>
                <a:lnTo>
                  <a:pt x="25" y="12"/>
                </a:lnTo>
                <a:lnTo>
                  <a:pt x="26" y="12"/>
                </a:lnTo>
                <a:lnTo>
                  <a:pt x="26" y="13"/>
                </a:lnTo>
                <a:lnTo>
                  <a:pt x="26" y="13"/>
                </a:lnTo>
                <a:lnTo>
                  <a:pt x="27" y="12"/>
                </a:lnTo>
                <a:lnTo>
                  <a:pt x="27" y="12"/>
                </a:lnTo>
                <a:lnTo>
                  <a:pt x="28" y="12"/>
                </a:lnTo>
                <a:lnTo>
                  <a:pt x="28" y="11"/>
                </a:lnTo>
                <a:lnTo>
                  <a:pt x="28" y="12"/>
                </a:lnTo>
                <a:lnTo>
                  <a:pt x="29" y="12"/>
                </a:lnTo>
                <a:lnTo>
                  <a:pt x="29" y="13"/>
                </a:lnTo>
                <a:lnTo>
                  <a:pt x="30" y="14"/>
                </a:lnTo>
                <a:lnTo>
                  <a:pt x="30" y="14"/>
                </a:lnTo>
                <a:lnTo>
                  <a:pt x="30" y="13"/>
                </a:lnTo>
                <a:lnTo>
                  <a:pt x="31" y="14"/>
                </a:lnTo>
                <a:lnTo>
                  <a:pt x="31" y="14"/>
                </a:lnTo>
                <a:lnTo>
                  <a:pt x="33" y="13"/>
                </a:lnTo>
                <a:lnTo>
                  <a:pt x="33" y="13"/>
                </a:lnTo>
                <a:lnTo>
                  <a:pt x="33" y="13"/>
                </a:lnTo>
                <a:lnTo>
                  <a:pt x="34" y="13"/>
                </a:lnTo>
                <a:lnTo>
                  <a:pt x="34" y="13"/>
                </a:lnTo>
                <a:lnTo>
                  <a:pt x="35" y="13"/>
                </a:lnTo>
                <a:lnTo>
                  <a:pt x="35" y="14"/>
                </a:lnTo>
                <a:lnTo>
                  <a:pt x="35" y="13"/>
                </a:lnTo>
                <a:lnTo>
                  <a:pt x="36" y="13"/>
                </a:lnTo>
                <a:lnTo>
                  <a:pt x="36" y="13"/>
                </a:lnTo>
                <a:lnTo>
                  <a:pt x="37" y="14"/>
                </a:lnTo>
                <a:lnTo>
                  <a:pt x="37" y="13"/>
                </a:lnTo>
                <a:lnTo>
                  <a:pt x="37" y="13"/>
                </a:lnTo>
                <a:lnTo>
                  <a:pt x="38" y="13"/>
                </a:lnTo>
                <a:lnTo>
                  <a:pt x="38" y="12"/>
                </a:lnTo>
                <a:lnTo>
                  <a:pt x="39" y="12"/>
                </a:lnTo>
                <a:lnTo>
                  <a:pt x="39" y="12"/>
                </a:lnTo>
                <a:lnTo>
                  <a:pt x="40" y="11"/>
                </a:lnTo>
                <a:lnTo>
                  <a:pt x="40" y="11"/>
                </a:lnTo>
                <a:lnTo>
                  <a:pt x="40" y="11"/>
                </a:lnTo>
                <a:lnTo>
                  <a:pt x="42" y="12"/>
                </a:lnTo>
                <a:lnTo>
                  <a:pt x="42" y="13"/>
                </a:lnTo>
                <a:lnTo>
                  <a:pt x="43" y="13"/>
                </a:lnTo>
                <a:lnTo>
                  <a:pt x="43" y="12"/>
                </a:lnTo>
                <a:lnTo>
                  <a:pt x="43" y="12"/>
                </a:lnTo>
                <a:lnTo>
                  <a:pt x="44" y="12"/>
                </a:lnTo>
                <a:lnTo>
                  <a:pt x="44" y="11"/>
                </a:lnTo>
                <a:lnTo>
                  <a:pt x="45" y="11"/>
                </a:lnTo>
                <a:lnTo>
                  <a:pt x="45" y="11"/>
                </a:lnTo>
                <a:lnTo>
                  <a:pt x="45" y="11"/>
                </a:lnTo>
                <a:lnTo>
                  <a:pt x="46" y="12"/>
                </a:lnTo>
                <a:lnTo>
                  <a:pt x="46" y="13"/>
                </a:lnTo>
                <a:lnTo>
                  <a:pt x="47" y="13"/>
                </a:lnTo>
                <a:lnTo>
                  <a:pt x="47" y="13"/>
                </a:lnTo>
                <a:lnTo>
                  <a:pt x="47" y="16"/>
                </a:lnTo>
                <a:lnTo>
                  <a:pt x="48" y="16"/>
                </a:lnTo>
                <a:lnTo>
                  <a:pt x="48" y="16"/>
                </a:lnTo>
                <a:lnTo>
                  <a:pt x="49" y="16"/>
                </a:lnTo>
                <a:lnTo>
                  <a:pt x="49" y="17"/>
                </a:lnTo>
                <a:lnTo>
                  <a:pt x="49" y="17"/>
                </a:lnTo>
                <a:lnTo>
                  <a:pt x="51" y="16"/>
                </a:lnTo>
                <a:lnTo>
                  <a:pt x="51" y="14"/>
                </a:lnTo>
                <a:lnTo>
                  <a:pt x="52" y="13"/>
                </a:lnTo>
                <a:lnTo>
                  <a:pt x="52" y="14"/>
                </a:lnTo>
                <a:lnTo>
                  <a:pt x="53" y="14"/>
                </a:lnTo>
                <a:lnTo>
                  <a:pt x="53" y="13"/>
                </a:lnTo>
                <a:lnTo>
                  <a:pt x="53" y="13"/>
                </a:lnTo>
                <a:lnTo>
                  <a:pt x="54" y="13"/>
                </a:lnTo>
                <a:lnTo>
                  <a:pt x="54" y="12"/>
                </a:lnTo>
                <a:lnTo>
                  <a:pt x="55" y="12"/>
                </a:lnTo>
                <a:lnTo>
                  <a:pt x="55" y="12"/>
                </a:lnTo>
                <a:lnTo>
                  <a:pt x="55" y="12"/>
                </a:lnTo>
                <a:lnTo>
                  <a:pt x="56" y="13"/>
                </a:lnTo>
                <a:lnTo>
                  <a:pt x="56" y="13"/>
                </a:lnTo>
                <a:lnTo>
                  <a:pt x="57" y="14"/>
                </a:lnTo>
                <a:lnTo>
                  <a:pt x="57" y="14"/>
                </a:lnTo>
                <a:lnTo>
                  <a:pt x="57" y="13"/>
                </a:lnTo>
                <a:lnTo>
                  <a:pt x="58" y="13"/>
                </a:lnTo>
                <a:lnTo>
                  <a:pt x="58" y="13"/>
                </a:lnTo>
                <a:lnTo>
                  <a:pt x="60" y="13"/>
                </a:lnTo>
                <a:lnTo>
                  <a:pt x="60" y="12"/>
                </a:lnTo>
                <a:lnTo>
                  <a:pt x="60" y="13"/>
                </a:lnTo>
                <a:lnTo>
                  <a:pt x="61" y="13"/>
                </a:lnTo>
                <a:lnTo>
                  <a:pt x="61" y="12"/>
                </a:lnTo>
                <a:lnTo>
                  <a:pt x="62" y="13"/>
                </a:lnTo>
                <a:lnTo>
                  <a:pt x="62" y="14"/>
                </a:lnTo>
                <a:lnTo>
                  <a:pt x="62" y="13"/>
                </a:lnTo>
                <a:lnTo>
                  <a:pt x="63" y="14"/>
                </a:lnTo>
                <a:lnTo>
                  <a:pt x="63" y="13"/>
                </a:lnTo>
                <a:lnTo>
                  <a:pt x="64" y="14"/>
                </a:lnTo>
                <a:lnTo>
                  <a:pt x="64" y="14"/>
                </a:lnTo>
                <a:lnTo>
                  <a:pt x="64" y="16"/>
                </a:lnTo>
                <a:lnTo>
                  <a:pt x="65" y="14"/>
                </a:lnTo>
                <a:lnTo>
                  <a:pt x="65" y="16"/>
                </a:lnTo>
                <a:lnTo>
                  <a:pt x="66" y="16"/>
                </a:lnTo>
                <a:lnTo>
                  <a:pt x="66" y="14"/>
                </a:lnTo>
                <a:lnTo>
                  <a:pt x="67" y="13"/>
                </a:lnTo>
                <a:lnTo>
                  <a:pt x="67" y="12"/>
                </a:lnTo>
                <a:lnTo>
                  <a:pt x="67" y="11"/>
                </a:lnTo>
                <a:lnTo>
                  <a:pt x="69" y="11"/>
                </a:lnTo>
                <a:lnTo>
                  <a:pt x="69" y="11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1" y="12"/>
                </a:lnTo>
                <a:lnTo>
                  <a:pt x="71" y="10"/>
                </a:lnTo>
                <a:lnTo>
                  <a:pt x="72" y="9"/>
                </a:lnTo>
                <a:lnTo>
                  <a:pt x="72" y="8"/>
                </a:lnTo>
                <a:lnTo>
                  <a:pt x="72" y="8"/>
                </a:lnTo>
                <a:lnTo>
                  <a:pt x="73" y="9"/>
                </a:lnTo>
                <a:lnTo>
                  <a:pt x="73" y="8"/>
                </a:lnTo>
                <a:lnTo>
                  <a:pt x="74" y="9"/>
                </a:lnTo>
                <a:lnTo>
                  <a:pt x="74" y="9"/>
                </a:lnTo>
                <a:lnTo>
                  <a:pt x="74" y="9"/>
                </a:lnTo>
                <a:lnTo>
                  <a:pt x="75" y="10"/>
                </a:lnTo>
                <a:lnTo>
                  <a:pt x="75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1"/>
                </a:lnTo>
                <a:lnTo>
                  <a:pt x="79" y="11"/>
                </a:lnTo>
                <a:lnTo>
                  <a:pt x="79" y="11"/>
                </a:lnTo>
                <a:lnTo>
                  <a:pt x="79" y="11"/>
                </a:lnTo>
                <a:lnTo>
                  <a:pt x="80" y="12"/>
                </a:lnTo>
                <a:lnTo>
                  <a:pt x="80" y="11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3" y="11"/>
                </a:lnTo>
                <a:lnTo>
                  <a:pt x="84" y="10"/>
                </a:lnTo>
                <a:lnTo>
                  <a:pt x="84" y="9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7" y="8"/>
                </a:lnTo>
                <a:lnTo>
                  <a:pt x="87" y="9"/>
                </a:lnTo>
                <a:lnTo>
                  <a:pt x="87" y="8"/>
                </a:lnTo>
                <a:lnTo>
                  <a:pt x="88" y="9"/>
                </a:lnTo>
                <a:lnTo>
                  <a:pt x="88" y="8"/>
                </a:lnTo>
                <a:lnTo>
                  <a:pt x="89" y="8"/>
                </a:lnTo>
                <a:lnTo>
                  <a:pt x="89" y="8"/>
                </a:lnTo>
                <a:lnTo>
                  <a:pt x="89" y="8"/>
                </a:lnTo>
                <a:lnTo>
                  <a:pt x="90" y="8"/>
                </a:lnTo>
                <a:lnTo>
                  <a:pt x="90" y="9"/>
                </a:lnTo>
                <a:lnTo>
                  <a:pt x="91" y="9"/>
                </a:lnTo>
                <a:lnTo>
                  <a:pt x="91" y="10"/>
                </a:lnTo>
                <a:lnTo>
                  <a:pt x="91" y="10"/>
                </a:lnTo>
                <a:lnTo>
                  <a:pt x="92" y="10"/>
                </a:lnTo>
                <a:lnTo>
                  <a:pt x="92" y="10"/>
                </a:lnTo>
                <a:lnTo>
                  <a:pt x="93" y="10"/>
                </a:lnTo>
                <a:lnTo>
                  <a:pt x="93" y="10"/>
                </a:lnTo>
                <a:lnTo>
                  <a:pt x="93" y="9"/>
                </a:lnTo>
                <a:lnTo>
                  <a:pt x="94" y="9"/>
                </a:lnTo>
                <a:lnTo>
                  <a:pt x="94" y="9"/>
                </a:lnTo>
                <a:lnTo>
                  <a:pt x="96" y="10"/>
                </a:lnTo>
                <a:lnTo>
                  <a:pt x="96" y="10"/>
                </a:lnTo>
                <a:lnTo>
                  <a:pt x="97" y="10"/>
                </a:lnTo>
                <a:lnTo>
                  <a:pt x="97" y="11"/>
                </a:lnTo>
                <a:lnTo>
                  <a:pt x="97" y="11"/>
                </a:lnTo>
                <a:lnTo>
                  <a:pt x="98" y="13"/>
                </a:lnTo>
                <a:lnTo>
                  <a:pt x="98" y="16"/>
                </a:lnTo>
                <a:lnTo>
                  <a:pt x="99" y="18"/>
                </a:lnTo>
                <a:lnTo>
                  <a:pt x="99" y="19"/>
                </a:lnTo>
                <a:lnTo>
                  <a:pt x="99" y="20"/>
                </a:lnTo>
                <a:lnTo>
                  <a:pt x="100" y="19"/>
                </a:lnTo>
                <a:lnTo>
                  <a:pt x="100" y="20"/>
                </a:lnTo>
                <a:lnTo>
                  <a:pt x="101" y="18"/>
                </a:lnTo>
                <a:lnTo>
                  <a:pt x="101" y="19"/>
                </a:lnTo>
                <a:lnTo>
                  <a:pt x="101" y="18"/>
                </a:lnTo>
                <a:lnTo>
                  <a:pt x="102" y="16"/>
                </a:lnTo>
                <a:lnTo>
                  <a:pt x="102" y="16"/>
                </a:lnTo>
                <a:lnTo>
                  <a:pt x="103" y="17"/>
                </a:lnTo>
                <a:lnTo>
                  <a:pt x="103" y="16"/>
                </a:lnTo>
                <a:lnTo>
                  <a:pt x="103" y="17"/>
                </a:lnTo>
                <a:lnTo>
                  <a:pt x="105" y="16"/>
                </a:lnTo>
                <a:lnTo>
                  <a:pt x="105" y="18"/>
                </a:lnTo>
                <a:lnTo>
                  <a:pt x="106" y="18"/>
                </a:lnTo>
                <a:lnTo>
                  <a:pt x="106" y="18"/>
                </a:lnTo>
                <a:lnTo>
                  <a:pt x="106" y="18"/>
                </a:lnTo>
                <a:lnTo>
                  <a:pt x="107" y="19"/>
                </a:lnTo>
                <a:lnTo>
                  <a:pt x="107" y="20"/>
                </a:lnTo>
                <a:lnTo>
                  <a:pt x="108" y="20"/>
                </a:lnTo>
                <a:lnTo>
                  <a:pt x="108" y="20"/>
                </a:lnTo>
                <a:lnTo>
                  <a:pt x="109" y="19"/>
                </a:lnTo>
                <a:lnTo>
                  <a:pt x="109" y="20"/>
                </a:lnTo>
                <a:lnTo>
                  <a:pt x="109" y="19"/>
                </a:lnTo>
                <a:lnTo>
                  <a:pt x="110" y="18"/>
                </a:lnTo>
                <a:lnTo>
                  <a:pt x="110" y="18"/>
                </a:lnTo>
                <a:lnTo>
                  <a:pt x="111" y="17"/>
                </a:lnTo>
                <a:lnTo>
                  <a:pt x="111" y="19"/>
                </a:lnTo>
                <a:lnTo>
                  <a:pt x="111" y="19"/>
                </a:lnTo>
                <a:lnTo>
                  <a:pt x="112" y="19"/>
                </a:lnTo>
                <a:lnTo>
                  <a:pt x="112" y="19"/>
                </a:lnTo>
                <a:lnTo>
                  <a:pt x="114" y="20"/>
                </a:lnTo>
                <a:lnTo>
                  <a:pt x="114" y="20"/>
                </a:lnTo>
                <a:lnTo>
                  <a:pt x="114" y="19"/>
                </a:lnTo>
                <a:lnTo>
                  <a:pt x="115" y="20"/>
                </a:lnTo>
                <a:lnTo>
                  <a:pt x="115" y="20"/>
                </a:lnTo>
                <a:lnTo>
                  <a:pt x="116" y="20"/>
                </a:lnTo>
                <a:lnTo>
                  <a:pt x="116" y="21"/>
                </a:lnTo>
                <a:lnTo>
                  <a:pt x="116" y="22"/>
                </a:lnTo>
                <a:lnTo>
                  <a:pt x="117" y="21"/>
                </a:lnTo>
                <a:lnTo>
                  <a:pt x="117" y="21"/>
                </a:lnTo>
                <a:lnTo>
                  <a:pt x="118" y="22"/>
                </a:lnTo>
                <a:lnTo>
                  <a:pt x="118" y="22"/>
                </a:lnTo>
                <a:lnTo>
                  <a:pt x="118" y="21"/>
                </a:lnTo>
                <a:lnTo>
                  <a:pt x="119" y="21"/>
                </a:lnTo>
                <a:lnTo>
                  <a:pt x="119" y="19"/>
                </a:lnTo>
                <a:lnTo>
                  <a:pt x="120" y="19"/>
                </a:lnTo>
                <a:lnTo>
                  <a:pt x="120" y="19"/>
                </a:lnTo>
                <a:lnTo>
                  <a:pt x="120" y="19"/>
                </a:lnTo>
                <a:lnTo>
                  <a:pt x="121" y="18"/>
                </a:lnTo>
                <a:lnTo>
                  <a:pt x="121" y="18"/>
                </a:lnTo>
                <a:lnTo>
                  <a:pt x="123" y="18"/>
                </a:lnTo>
                <a:lnTo>
                  <a:pt x="123" y="18"/>
                </a:lnTo>
                <a:lnTo>
                  <a:pt x="124" y="19"/>
                </a:lnTo>
                <a:lnTo>
                  <a:pt x="124" y="20"/>
                </a:lnTo>
                <a:lnTo>
                  <a:pt x="124" y="20"/>
                </a:lnTo>
                <a:lnTo>
                  <a:pt x="125" y="21"/>
                </a:lnTo>
                <a:lnTo>
                  <a:pt x="125" y="22"/>
                </a:lnTo>
                <a:lnTo>
                  <a:pt x="126" y="21"/>
                </a:lnTo>
                <a:lnTo>
                  <a:pt x="126" y="21"/>
                </a:lnTo>
                <a:lnTo>
                  <a:pt x="126" y="20"/>
                </a:lnTo>
                <a:lnTo>
                  <a:pt x="127" y="20"/>
                </a:lnTo>
                <a:lnTo>
                  <a:pt x="127" y="19"/>
                </a:lnTo>
                <a:lnTo>
                  <a:pt x="128" y="19"/>
                </a:lnTo>
                <a:lnTo>
                  <a:pt x="128" y="20"/>
                </a:lnTo>
                <a:lnTo>
                  <a:pt x="128" y="18"/>
                </a:lnTo>
                <a:lnTo>
                  <a:pt x="129" y="19"/>
                </a:lnTo>
                <a:lnTo>
                  <a:pt x="129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20"/>
                </a:lnTo>
                <a:lnTo>
                  <a:pt x="132" y="21"/>
                </a:lnTo>
                <a:lnTo>
                  <a:pt x="132" y="21"/>
                </a:lnTo>
                <a:lnTo>
                  <a:pt x="133" y="19"/>
                </a:lnTo>
                <a:lnTo>
                  <a:pt x="133" y="20"/>
                </a:lnTo>
                <a:lnTo>
                  <a:pt x="133" y="20"/>
                </a:lnTo>
                <a:lnTo>
                  <a:pt x="134" y="20"/>
                </a:lnTo>
                <a:lnTo>
                  <a:pt x="134" y="19"/>
                </a:lnTo>
                <a:lnTo>
                  <a:pt x="135" y="19"/>
                </a:lnTo>
                <a:lnTo>
                  <a:pt x="135" y="19"/>
                </a:lnTo>
                <a:lnTo>
                  <a:pt x="135" y="20"/>
                </a:lnTo>
                <a:lnTo>
                  <a:pt x="136" y="19"/>
                </a:lnTo>
                <a:lnTo>
                  <a:pt x="136" y="20"/>
                </a:lnTo>
                <a:lnTo>
                  <a:pt x="137" y="19"/>
                </a:lnTo>
                <a:lnTo>
                  <a:pt x="137" y="19"/>
                </a:lnTo>
                <a:lnTo>
                  <a:pt x="138" y="20"/>
                </a:lnTo>
                <a:lnTo>
                  <a:pt x="138" y="20"/>
                </a:lnTo>
                <a:lnTo>
                  <a:pt x="138" y="21"/>
                </a:lnTo>
                <a:lnTo>
                  <a:pt x="139" y="21"/>
                </a:lnTo>
                <a:lnTo>
                  <a:pt x="139" y="21"/>
                </a:lnTo>
                <a:lnTo>
                  <a:pt x="141" y="22"/>
                </a:lnTo>
                <a:lnTo>
                  <a:pt x="141" y="22"/>
                </a:lnTo>
                <a:lnTo>
                  <a:pt x="141" y="22"/>
                </a:lnTo>
                <a:lnTo>
                  <a:pt x="142" y="22"/>
                </a:lnTo>
                <a:lnTo>
                  <a:pt x="142" y="22"/>
                </a:lnTo>
                <a:lnTo>
                  <a:pt x="143" y="22"/>
                </a:lnTo>
                <a:lnTo>
                  <a:pt x="143" y="23"/>
                </a:lnTo>
                <a:lnTo>
                  <a:pt x="143" y="21"/>
                </a:lnTo>
                <a:lnTo>
                  <a:pt x="144" y="22"/>
                </a:lnTo>
                <a:lnTo>
                  <a:pt x="144" y="22"/>
                </a:lnTo>
                <a:lnTo>
                  <a:pt x="145" y="22"/>
                </a:lnTo>
                <a:lnTo>
                  <a:pt x="145" y="23"/>
                </a:lnTo>
                <a:lnTo>
                  <a:pt x="145" y="22"/>
                </a:lnTo>
                <a:lnTo>
                  <a:pt x="146" y="23"/>
                </a:lnTo>
                <a:lnTo>
                  <a:pt x="146" y="23"/>
                </a:lnTo>
                <a:lnTo>
                  <a:pt x="147" y="25"/>
                </a:lnTo>
                <a:lnTo>
                  <a:pt x="147" y="25"/>
                </a:lnTo>
                <a:lnTo>
                  <a:pt x="147" y="25"/>
                </a:lnTo>
                <a:lnTo>
                  <a:pt x="148" y="23"/>
                </a:lnTo>
                <a:lnTo>
                  <a:pt x="148" y="25"/>
                </a:lnTo>
                <a:lnTo>
                  <a:pt x="150" y="25"/>
                </a:lnTo>
                <a:lnTo>
                  <a:pt x="150" y="25"/>
                </a:lnTo>
                <a:lnTo>
                  <a:pt x="150" y="25"/>
                </a:lnTo>
                <a:lnTo>
                  <a:pt x="151" y="23"/>
                </a:lnTo>
                <a:lnTo>
                  <a:pt x="151" y="25"/>
                </a:lnTo>
                <a:lnTo>
                  <a:pt x="152" y="25"/>
                </a:lnTo>
                <a:lnTo>
                  <a:pt x="152" y="25"/>
                </a:lnTo>
                <a:lnTo>
                  <a:pt x="153" y="23"/>
                </a:lnTo>
                <a:lnTo>
                  <a:pt x="153" y="23"/>
                </a:lnTo>
                <a:lnTo>
                  <a:pt x="153" y="23"/>
                </a:lnTo>
                <a:lnTo>
                  <a:pt x="154" y="23"/>
                </a:lnTo>
                <a:lnTo>
                  <a:pt x="154" y="22"/>
                </a:lnTo>
                <a:lnTo>
                  <a:pt x="155" y="21"/>
                </a:lnTo>
                <a:lnTo>
                  <a:pt x="155" y="23"/>
                </a:lnTo>
                <a:lnTo>
                  <a:pt x="155" y="22"/>
                </a:lnTo>
                <a:lnTo>
                  <a:pt x="156" y="22"/>
                </a:lnTo>
                <a:lnTo>
                  <a:pt x="156" y="22"/>
                </a:lnTo>
                <a:lnTo>
                  <a:pt x="157" y="23"/>
                </a:lnTo>
                <a:lnTo>
                  <a:pt x="157" y="23"/>
                </a:lnTo>
                <a:lnTo>
                  <a:pt x="157" y="23"/>
                </a:lnTo>
                <a:lnTo>
                  <a:pt x="159" y="23"/>
                </a:lnTo>
                <a:lnTo>
                  <a:pt x="159" y="23"/>
                </a:lnTo>
                <a:lnTo>
                  <a:pt x="160" y="23"/>
                </a:lnTo>
                <a:lnTo>
                  <a:pt x="160" y="25"/>
                </a:lnTo>
                <a:lnTo>
                  <a:pt x="160" y="25"/>
                </a:lnTo>
                <a:lnTo>
                  <a:pt x="161" y="25"/>
                </a:lnTo>
                <a:lnTo>
                  <a:pt x="161" y="25"/>
                </a:lnTo>
                <a:lnTo>
                  <a:pt x="162" y="25"/>
                </a:lnTo>
                <a:lnTo>
                  <a:pt x="162" y="25"/>
                </a:lnTo>
                <a:lnTo>
                  <a:pt x="162" y="25"/>
                </a:lnTo>
                <a:lnTo>
                  <a:pt x="163" y="25"/>
                </a:lnTo>
                <a:lnTo>
                  <a:pt x="163" y="23"/>
                </a:lnTo>
                <a:lnTo>
                  <a:pt x="164" y="23"/>
                </a:lnTo>
                <a:lnTo>
                  <a:pt x="164" y="25"/>
                </a:lnTo>
                <a:lnTo>
                  <a:pt x="164" y="25"/>
                </a:lnTo>
                <a:lnTo>
                  <a:pt x="165" y="25"/>
                </a:lnTo>
                <a:lnTo>
                  <a:pt x="165" y="25"/>
                </a:lnTo>
                <a:lnTo>
                  <a:pt x="166" y="25"/>
                </a:lnTo>
                <a:lnTo>
                  <a:pt x="166" y="23"/>
                </a:lnTo>
                <a:lnTo>
                  <a:pt x="168" y="23"/>
                </a:lnTo>
                <a:lnTo>
                  <a:pt x="168" y="22"/>
                </a:lnTo>
                <a:lnTo>
                  <a:pt x="168" y="22"/>
                </a:lnTo>
                <a:lnTo>
                  <a:pt x="169" y="21"/>
                </a:lnTo>
                <a:lnTo>
                  <a:pt x="169" y="21"/>
                </a:lnTo>
                <a:lnTo>
                  <a:pt x="170" y="21"/>
                </a:lnTo>
                <a:lnTo>
                  <a:pt x="170" y="21"/>
                </a:lnTo>
                <a:lnTo>
                  <a:pt x="170" y="22"/>
                </a:lnTo>
                <a:lnTo>
                  <a:pt x="171" y="23"/>
                </a:lnTo>
                <a:lnTo>
                  <a:pt x="171" y="22"/>
                </a:lnTo>
                <a:lnTo>
                  <a:pt x="172" y="22"/>
                </a:lnTo>
                <a:lnTo>
                  <a:pt x="172" y="22"/>
                </a:lnTo>
                <a:lnTo>
                  <a:pt x="172" y="22"/>
                </a:lnTo>
                <a:lnTo>
                  <a:pt x="173" y="22"/>
                </a:lnTo>
                <a:lnTo>
                  <a:pt x="173" y="23"/>
                </a:lnTo>
                <a:lnTo>
                  <a:pt x="174" y="21"/>
                </a:lnTo>
                <a:lnTo>
                  <a:pt x="174" y="22"/>
                </a:lnTo>
                <a:lnTo>
                  <a:pt x="174" y="22"/>
                </a:lnTo>
                <a:lnTo>
                  <a:pt x="175" y="22"/>
                </a:lnTo>
                <a:lnTo>
                  <a:pt x="175" y="22"/>
                </a:lnTo>
                <a:lnTo>
                  <a:pt x="177" y="23"/>
                </a:lnTo>
                <a:lnTo>
                  <a:pt x="177" y="25"/>
                </a:lnTo>
                <a:lnTo>
                  <a:pt x="177" y="25"/>
                </a:lnTo>
                <a:lnTo>
                  <a:pt x="178" y="25"/>
                </a:lnTo>
                <a:lnTo>
                  <a:pt x="178" y="25"/>
                </a:lnTo>
                <a:lnTo>
                  <a:pt x="179" y="25"/>
                </a:lnTo>
                <a:lnTo>
                  <a:pt x="179" y="23"/>
                </a:lnTo>
                <a:lnTo>
                  <a:pt x="180" y="25"/>
                </a:lnTo>
                <a:lnTo>
                  <a:pt x="180" y="25"/>
                </a:lnTo>
                <a:lnTo>
                  <a:pt x="180" y="26"/>
                </a:lnTo>
                <a:lnTo>
                  <a:pt x="181" y="26"/>
                </a:lnTo>
                <a:lnTo>
                  <a:pt x="181" y="26"/>
                </a:lnTo>
                <a:lnTo>
                  <a:pt x="182" y="27"/>
                </a:lnTo>
                <a:lnTo>
                  <a:pt x="182" y="28"/>
                </a:lnTo>
                <a:lnTo>
                  <a:pt x="182" y="27"/>
                </a:lnTo>
                <a:lnTo>
                  <a:pt x="183" y="26"/>
                </a:lnTo>
                <a:lnTo>
                  <a:pt x="183" y="27"/>
                </a:lnTo>
                <a:lnTo>
                  <a:pt x="184" y="27"/>
                </a:lnTo>
                <a:lnTo>
                  <a:pt x="184" y="28"/>
                </a:lnTo>
                <a:lnTo>
                  <a:pt x="184" y="27"/>
                </a:lnTo>
                <a:lnTo>
                  <a:pt x="186" y="26"/>
                </a:lnTo>
                <a:lnTo>
                  <a:pt x="186" y="25"/>
                </a:lnTo>
                <a:lnTo>
                  <a:pt x="187" y="23"/>
                </a:lnTo>
                <a:lnTo>
                  <a:pt x="187" y="22"/>
                </a:lnTo>
                <a:lnTo>
                  <a:pt x="187" y="22"/>
                </a:lnTo>
                <a:lnTo>
                  <a:pt x="188" y="21"/>
                </a:lnTo>
                <a:lnTo>
                  <a:pt x="188" y="22"/>
                </a:lnTo>
                <a:lnTo>
                  <a:pt x="189" y="23"/>
                </a:lnTo>
                <a:lnTo>
                  <a:pt x="189" y="23"/>
                </a:lnTo>
                <a:lnTo>
                  <a:pt x="189" y="25"/>
                </a:lnTo>
                <a:lnTo>
                  <a:pt x="190" y="23"/>
                </a:lnTo>
                <a:lnTo>
                  <a:pt x="190" y="26"/>
                </a:lnTo>
                <a:lnTo>
                  <a:pt x="191" y="26"/>
                </a:lnTo>
                <a:lnTo>
                  <a:pt x="191" y="25"/>
                </a:lnTo>
                <a:lnTo>
                  <a:pt x="191" y="23"/>
                </a:lnTo>
                <a:lnTo>
                  <a:pt x="192" y="23"/>
                </a:lnTo>
                <a:lnTo>
                  <a:pt x="192" y="21"/>
                </a:lnTo>
                <a:lnTo>
                  <a:pt x="193" y="21"/>
                </a:lnTo>
                <a:lnTo>
                  <a:pt x="193" y="22"/>
                </a:lnTo>
                <a:lnTo>
                  <a:pt x="195" y="21"/>
                </a:lnTo>
                <a:lnTo>
                  <a:pt x="195" y="22"/>
                </a:lnTo>
                <a:lnTo>
                  <a:pt x="195" y="25"/>
                </a:lnTo>
                <a:lnTo>
                  <a:pt x="196" y="25"/>
                </a:lnTo>
                <a:lnTo>
                  <a:pt x="196" y="26"/>
                </a:lnTo>
                <a:lnTo>
                  <a:pt x="197" y="25"/>
                </a:lnTo>
                <a:lnTo>
                  <a:pt x="197" y="25"/>
                </a:lnTo>
                <a:lnTo>
                  <a:pt x="197" y="23"/>
                </a:lnTo>
                <a:lnTo>
                  <a:pt x="198" y="25"/>
                </a:lnTo>
                <a:lnTo>
                  <a:pt x="198" y="25"/>
                </a:lnTo>
                <a:lnTo>
                  <a:pt x="199" y="23"/>
                </a:lnTo>
                <a:lnTo>
                  <a:pt x="199" y="23"/>
                </a:lnTo>
                <a:lnTo>
                  <a:pt x="199" y="23"/>
                </a:lnTo>
                <a:lnTo>
                  <a:pt x="200" y="25"/>
                </a:lnTo>
                <a:lnTo>
                  <a:pt x="200" y="25"/>
                </a:lnTo>
                <a:lnTo>
                  <a:pt x="201" y="26"/>
                </a:lnTo>
                <a:lnTo>
                  <a:pt x="201" y="26"/>
                </a:lnTo>
                <a:lnTo>
                  <a:pt x="201" y="27"/>
                </a:lnTo>
                <a:lnTo>
                  <a:pt x="202" y="27"/>
                </a:lnTo>
                <a:lnTo>
                  <a:pt x="202" y="27"/>
                </a:lnTo>
                <a:lnTo>
                  <a:pt x="204" y="28"/>
                </a:lnTo>
                <a:lnTo>
                  <a:pt x="204" y="28"/>
                </a:lnTo>
                <a:lnTo>
                  <a:pt x="204" y="28"/>
                </a:lnTo>
                <a:lnTo>
                  <a:pt x="205" y="27"/>
                </a:lnTo>
                <a:lnTo>
                  <a:pt x="205" y="26"/>
                </a:lnTo>
                <a:lnTo>
                  <a:pt x="206" y="25"/>
                </a:lnTo>
                <a:lnTo>
                  <a:pt x="206" y="25"/>
                </a:lnTo>
                <a:lnTo>
                  <a:pt x="206" y="25"/>
                </a:lnTo>
                <a:lnTo>
                  <a:pt x="207" y="25"/>
                </a:lnTo>
                <a:lnTo>
                  <a:pt x="207" y="25"/>
                </a:lnTo>
                <a:lnTo>
                  <a:pt x="208" y="23"/>
                </a:lnTo>
                <a:lnTo>
                  <a:pt x="208" y="25"/>
                </a:lnTo>
                <a:lnTo>
                  <a:pt x="209" y="25"/>
                </a:lnTo>
                <a:lnTo>
                  <a:pt x="209" y="25"/>
                </a:lnTo>
                <a:lnTo>
                  <a:pt x="209" y="25"/>
                </a:lnTo>
                <a:lnTo>
                  <a:pt x="210" y="25"/>
                </a:lnTo>
                <a:lnTo>
                  <a:pt x="210" y="25"/>
                </a:lnTo>
                <a:lnTo>
                  <a:pt x="211" y="25"/>
                </a:lnTo>
                <a:lnTo>
                  <a:pt x="211" y="25"/>
                </a:lnTo>
                <a:lnTo>
                  <a:pt x="211" y="25"/>
                </a:lnTo>
                <a:lnTo>
                  <a:pt x="213" y="25"/>
                </a:lnTo>
                <a:lnTo>
                  <a:pt x="213" y="26"/>
                </a:lnTo>
                <a:lnTo>
                  <a:pt x="214" y="26"/>
                </a:lnTo>
                <a:lnTo>
                  <a:pt x="214" y="27"/>
                </a:lnTo>
                <a:lnTo>
                  <a:pt x="214" y="28"/>
                </a:lnTo>
                <a:lnTo>
                  <a:pt x="215" y="28"/>
                </a:lnTo>
                <a:lnTo>
                  <a:pt x="215" y="28"/>
                </a:lnTo>
                <a:lnTo>
                  <a:pt x="216" y="28"/>
                </a:lnTo>
                <a:lnTo>
                  <a:pt x="216" y="28"/>
                </a:lnTo>
                <a:lnTo>
                  <a:pt x="216" y="29"/>
                </a:lnTo>
                <a:lnTo>
                  <a:pt x="217" y="29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8" y="27"/>
                </a:lnTo>
                <a:lnTo>
                  <a:pt x="219" y="27"/>
                </a:lnTo>
                <a:lnTo>
                  <a:pt x="219" y="26"/>
                </a:lnTo>
                <a:lnTo>
                  <a:pt x="220" y="27"/>
                </a:lnTo>
                <a:lnTo>
                  <a:pt x="220" y="27"/>
                </a:lnTo>
                <a:lnTo>
                  <a:pt x="220" y="27"/>
                </a:lnTo>
                <a:lnTo>
                  <a:pt x="222" y="28"/>
                </a:lnTo>
                <a:lnTo>
                  <a:pt x="222" y="29"/>
                </a:lnTo>
                <a:lnTo>
                  <a:pt x="223" y="28"/>
                </a:lnTo>
                <a:lnTo>
                  <a:pt x="223" y="28"/>
                </a:lnTo>
                <a:lnTo>
                  <a:pt x="224" y="28"/>
                </a:lnTo>
                <a:lnTo>
                  <a:pt x="224" y="28"/>
                </a:lnTo>
                <a:lnTo>
                  <a:pt x="224" y="29"/>
                </a:lnTo>
                <a:lnTo>
                  <a:pt x="225" y="29"/>
                </a:lnTo>
                <a:lnTo>
                  <a:pt x="225" y="29"/>
                </a:lnTo>
                <a:lnTo>
                  <a:pt x="226" y="29"/>
                </a:lnTo>
                <a:lnTo>
                  <a:pt x="226" y="31"/>
                </a:lnTo>
                <a:lnTo>
                  <a:pt x="226" y="30"/>
                </a:lnTo>
                <a:lnTo>
                  <a:pt x="227" y="29"/>
                </a:lnTo>
                <a:lnTo>
                  <a:pt x="227" y="28"/>
                </a:lnTo>
                <a:lnTo>
                  <a:pt x="228" y="28"/>
                </a:lnTo>
                <a:lnTo>
                  <a:pt x="228" y="29"/>
                </a:lnTo>
                <a:lnTo>
                  <a:pt x="228" y="29"/>
                </a:lnTo>
                <a:lnTo>
                  <a:pt x="229" y="29"/>
                </a:lnTo>
                <a:lnTo>
                  <a:pt x="229" y="30"/>
                </a:lnTo>
                <a:lnTo>
                  <a:pt x="231" y="30"/>
                </a:lnTo>
                <a:lnTo>
                  <a:pt x="231" y="30"/>
                </a:lnTo>
                <a:lnTo>
                  <a:pt x="231" y="31"/>
                </a:lnTo>
                <a:lnTo>
                  <a:pt x="232" y="31"/>
                </a:lnTo>
                <a:lnTo>
                  <a:pt x="232" y="31"/>
                </a:lnTo>
                <a:lnTo>
                  <a:pt x="233" y="31"/>
                </a:lnTo>
                <a:lnTo>
                  <a:pt x="233" y="30"/>
                </a:lnTo>
                <a:lnTo>
                  <a:pt x="233" y="29"/>
                </a:lnTo>
                <a:lnTo>
                  <a:pt x="234" y="28"/>
                </a:lnTo>
                <a:lnTo>
                  <a:pt x="234" y="28"/>
                </a:lnTo>
                <a:lnTo>
                  <a:pt x="235" y="27"/>
                </a:lnTo>
                <a:lnTo>
                  <a:pt x="235" y="27"/>
                </a:lnTo>
                <a:lnTo>
                  <a:pt x="236" y="26"/>
                </a:lnTo>
                <a:lnTo>
                  <a:pt x="236" y="25"/>
                </a:lnTo>
                <a:lnTo>
                  <a:pt x="236" y="25"/>
                </a:lnTo>
                <a:lnTo>
                  <a:pt x="237" y="25"/>
                </a:lnTo>
                <a:lnTo>
                  <a:pt x="237" y="25"/>
                </a:lnTo>
                <a:lnTo>
                  <a:pt x="238" y="26"/>
                </a:lnTo>
                <a:lnTo>
                  <a:pt x="238" y="26"/>
                </a:lnTo>
                <a:lnTo>
                  <a:pt x="238" y="27"/>
                </a:lnTo>
                <a:lnTo>
                  <a:pt x="240" y="27"/>
                </a:lnTo>
                <a:lnTo>
                  <a:pt x="240" y="28"/>
                </a:lnTo>
                <a:lnTo>
                  <a:pt x="241" y="27"/>
                </a:lnTo>
                <a:lnTo>
                  <a:pt x="241" y="27"/>
                </a:lnTo>
                <a:lnTo>
                  <a:pt x="241" y="26"/>
                </a:lnTo>
                <a:lnTo>
                  <a:pt x="242" y="25"/>
                </a:lnTo>
                <a:lnTo>
                  <a:pt x="242" y="25"/>
                </a:lnTo>
                <a:lnTo>
                  <a:pt x="243" y="26"/>
                </a:lnTo>
                <a:lnTo>
                  <a:pt x="243" y="25"/>
                </a:lnTo>
                <a:lnTo>
                  <a:pt x="243" y="25"/>
                </a:lnTo>
                <a:lnTo>
                  <a:pt x="244" y="25"/>
                </a:lnTo>
                <a:lnTo>
                  <a:pt x="244" y="23"/>
                </a:lnTo>
                <a:lnTo>
                  <a:pt x="245" y="25"/>
                </a:lnTo>
                <a:lnTo>
                  <a:pt x="245" y="25"/>
                </a:lnTo>
                <a:lnTo>
                  <a:pt x="245" y="25"/>
                </a:lnTo>
                <a:lnTo>
                  <a:pt x="246" y="25"/>
                </a:lnTo>
                <a:lnTo>
                  <a:pt x="246" y="25"/>
                </a:lnTo>
                <a:lnTo>
                  <a:pt x="247" y="26"/>
                </a:lnTo>
                <a:lnTo>
                  <a:pt x="247" y="25"/>
                </a:lnTo>
                <a:lnTo>
                  <a:pt x="247" y="25"/>
                </a:lnTo>
                <a:lnTo>
                  <a:pt x="249" y="23"/>
                </a:lnTo>
                <a:lnTo>
                  <a:pt x="249" y="25"/>
                </a:lnTo>
                <a:lnTo>
                  <a:pt x="250" y="25"/>
                </a:lnTo>
                <a:lnTo>
                  <a:pt x="250" y="23"/>
                </a:lnTo>
                <a:lnTo>
                  <a:pt x="251" y="25"/>
                </a:lnTo>
                <a:lnTo>
                  <a:pt x="251" y="25"/>
                </a:lnTo>
                <a:lnTo>
                  <a:pt x="251" y="25"/>
                </a:lnTo>
                <a:lnTo>
                  <a:pt x="252" y="23"/>
                </a:lnTo>
                <a:lnTo>
                  <a:pt x="252" y="23"/>
                </a:lnTo>
                <a:lnTo>
                  <a:pt x="253" y="23"/>
                </a:lnTo>
                <a:lnTo>
                  <a:pt x="253" y="23"/>
                </a:lnTo>
                <a:lnTo>
                  <a:pt x="253" y="23"/>
                </a:lnTo>
                <a:lnTo>
                  <a:pt x="254" y="25"/>
                </a:lnTo>
                <a:lnTo>
                  <a:pt x="254" y="26"/>
                </a:lnTo>
                <a:lnTo>
                  <a:pt x="255" y="25"/>
                </a:lnTo>
                <a:lnTo>
                  <a:pt x="255" y="23"/>
                </a:lnTo>
                <a:lnTo>
                  <a:pt x="255" y="22"/>
                </a:lnTo>
                <a:lnTo>
                  <a:pt x="256" y="23"/>
                </a:lnTo>
                <a:lnTo>
                  <a:pt x="256" y="22"/>
                </a:lnTo>
                <a:lnTo>
                  <a:pt x="257" y="21"/>
                </a:lnTo>
                <a:lnTo>
                  <a:pt x="257" y="21"/>
                </a:lnTo>
                <a:lnTo>
                  <a:pt x="257" y="21"/>
                </a:lnTo>
                <a:lnTo>
                  <a:pt x="259" y="21"/>
                </a:lnTo>
                <a:lnTo>
                  <a:pt x="259" y="21"/>
                </a:lnTo>
                <a:lnTo>
                  <a:pt x="260" y="21"/>
                </a:lnTo>
                <a:lnTo>
                  <a:pt x="260" y="20"/>
                </a:lnTo>
                <a:lnTo>
                  <a:pt x="260" y="21"/>
                </a:lnTo>
                <a:lnTo>
                  <a:pt x="261" y="20"/>
                </a:lnTo>
                <a:lnTo>
                  <a:pt x="261" y="22"/>
                </a:lnTo>
                <a:lnTo>
                  <a:pt x="262" y="21"/>
                </a:lnTo>
                <a:lnTo>
                  <a:pt x="262" y="21"/>
                </a:lnTo>
                <a:lnTo>
                  <a:pt x="262" y="20"/>
                </a:lnTo>
                <a:lnTo>
                  <a:pt x="263" y="21"/>
                </a:lnTo>
                <a:lnTo>
                  <a:pt x="263" y="21"/>
                </a:lnTo>
                <a:lnTo>
                  <a:pt x="264" y="21"/>
                </a:lnTo>
                <a:lnTo>
                  <a:pt x="264" y="22"/>
                </a:lnTo>
                <a:lnTo>
                  <a:pt x="265" y="22"/>
                </a:lnTo>
                <a:lnTo>
                  <a:pt x="265" y="22"/>
                </a:lnTo>
                <a:lnTo>
                  <a:pt x="265" y="20"/>
                </a:lnTo>
                <a:lnTo>
                  <a:pt x="266" y="19"/>
                </a:lnTo>
                <a:lnTo>
                  <a:pt x="266" y="19"/>
                </a:lnTo>
                <a:lnTo>
                  <a:pt x="268" y="18"/>
                </a:lnTo>
                <a:lnTo>
                  <a:pt x="268" y="18"/>
                </a:lnTo>
                <a:lnTo>
                  <a:pt x="268" y="19"/>
                </a:lnTo>
                <a:lnTo>
                  <a:pt x="269" y="20"/>
                </a:lnTo>
                <a:lnTo>
                  <a:pt x="269" y="21"/>
                </a:lnTo>
                <a:lnTo>
                  <a:pt x="270" y="20"/>
                </a:lnTo>
                <a:lnTo>
                  <a:pt x="270" y="20"/>
                </a:lnTo>
                <a:lnTo>
                  <a:pt x="270" y="19"/>
                </a:lnTo>
                <a:lnTo>
                  <a:pt x="271" y="18"/>
                </a:lnTo>
                <a:lnTo>
                  <a:pt x="271" y="18"/>
                </a:lnTo>
                <a:lnTo>
                  <a:pt x="272" y="19"/>
                </a:lnTo>
                <a:lnTo>
                  <a:pt x="272" y="18"/>
                </a:lnTo>
                <a:lnTo>
                  <a:pt x="272" y="19"/>
                </a:lnTo>
                <a:lnTo>
                  <a:pt x="273" y="20"/>
                </a:lnTo>
                <a:lnTo>
                  <a:pt x="273" y="20"/>
                </a:lnTo>
                <a:lnTo>
                  <a:pt x="274" y="21"/>
                </a:lnTo>
                <a:lnTo>
                  <a:pt x="274" y="21"/>
                </a:lnTo>
                <a:lnTo>
                  <a:pt x="274" y="21"/>
                </a:lnTo>
                <a:lnTo>
                  <a:pt x="275" y="21"/>
                </a:lnTo>
                <a:lnTo>
                  <a:pt x="275" y="21"/>
                </a:lnTo>
                <a:lnTo>
                  <a:pt x="277" y="20"/>
                </a:lnTo>
                <a:lnTo>
                  <a:pt x="277" y="20"/>
                </a:lnTo>
                <a:lnTo>
                  <a:pt x="277" y="20"/>
                </a:lnTo>
                <a:lnTo>
                  <a:pt x="278" y="19"/>
                </a:lnTo>
                <a:lnTo>
                  <a:pt x="278" y="19"/>
                </a:lnTo>
                <a:lnTo>
                  <a:pt x="279" y="19"/>
                </a:lnTo>
                <a:lnTo>
                  <a:pt x="279" y="19"/>
                </a:lnTo>
                <a:lnTo>
                  <a:pt x="280" y="21"/>
                </a:lnTo>
                <a:lnTo>
                  <a:pt x="280" y="21"/>
                </a:lnTo>
                <a:lnTo>
                  <a:pt x="280" y="21"/>
                </a:lnTo>
                <a:lnTo>
                  <a:pt x="281" y="21"/>
                </a:lnTo>
                <a:lnTo>
                  <a:pt x="281" y="22"/>
                </a:lnTo>
                <a:lnTo>
                  <a:pt x="282" y="22"/>
                </a:lnTo>
                <a:lnTo>
                  <a:pt x="282" y="21"/>
                </a:lnTo>
                <a:lnTo>
                  <a:pt x="282" y="21"/>
                </a:lnTo>
                <a:lnTo>
                  <a:pt x="283" y="21"/>
                </a:lnTo>
                <a:lnTo>
                  <a:pt x="283" y="22"/>
                </a:lnTo>
                <a:lnTo>
                  <a:pt x="284" y="21"/>
                </a:lnTo>
                <a:lnTo>
                  <a:pt x="284" y="20"/>
                </a:lnTo>
                <a:lnTo>
                  <a:pt x="284" y="20"/>
                </a:lnTo>
                <a:lnTo>
                  <a:pt x="286" y="19"/>
                </a:lnTo>
                <a:lnTo>
                  <a:pt x="286" y="19"/>
                </a:lnTo>
                <a:lnTo>
                  <a:pt x="287" y="19"/>
                </a:lnTo>
                <a:lnTo>
                  <a:pt x="287" y="19"/>
                </a:lnTo>
                <a:lnTo>
                  <a:pt x="287" y="19"/>
                </a:lnTo>
                <a:lnTo>
                  <a:pt x="288" y="19"/>
                </a:lnTo>
                <a:lnTo>
                  <a:pt x="288" y="19"/>
                </a:lnTo>
                <a:lnTo>
                  <a:pt x="289" y="21"/>
                </a:lnTo>
                <a:lnTo>
                  <a:pt x="289" y="21"/>
                </a:lnTo>
                <a:lnTo>
                  <a:pt x="289" y="21"/>
                </a:lnTo>
                <a:lnTo>
                  <a:pt x="290" y="21"/>
                </a:lnTo>
                <a:lnTo>
                  <a:pt x="290" y="21"/>
                </a:lnTo>
                <a:lnTo>
                  <a:pt x="291" y="21"/>
                </a:lnTo>
                <a:lnTo>
                  <a:pt x="291" y="22"/>
                </a:lnTo>
                <a:lnTo>
                  <a:pt x="291" y="22"/>
                </a:lnTo>
                <a:lnTo>
                  <a:pt x="292" y="22"/>
                </a:lnTo>
                <a:lnTo>
                  <a:pt x="292" y="22"/>
                </a:lnTo>
                <a:lnTo>
                  <a:pt x="293" y="21"/>
                </a:lnTo>
                <a:lnTo>
                  <a:pt x="293" y="22"/>
                </a:lnTo>
                <a:lnTo>
                  <a:pt x="295" y="23"/>
                </a:lnTo>
                <a:lnTo>
                  <a:pt x="295" y="22"/>
                </a:lnTo>
                <a:lnTo>
                  <a:pt x="295" y="22"/>
                </a:lnTo>
                <a:lnTo>
                  <a:pt x="296" y="21"/>
                </a:lnTo>
                <a:lnTo>
                  <a:pt x="296" y="21"/>
                </a:lnTo>
                <a:lnTo>
                  <a:pt x="297" y="21"/>
                </a:lnTo>
                <a:lnTo>
                  <a:pt x="297" y="20"/>
                </a:lnTo>
                <a:lnTo>
                  <a:pt x="297" y="20"/>
                </a:lnTo>
                <a:lnTo>
                  <a:pt x="298" y="21"/>
                </a:lnTo>
                <a:lnTo>
                  <a:pt x="298" y="20"/>
                </a:lnTo>
                <a:lnTo>
                  <a:pt x="299" y="19"/>
                </a:lnTo>
                <a:lnTo>
                  <a:pt x="299" y="19"/>
                </a:lnTo>
                <a:lnTo>
                  <a:pt x="299" y="19"/>
                </a:lnTo>
                <a:lnTo>
                  <a:pt x="300" y="19"/>
                </a:lnTo>
                <a:lnTo>
                  <a:pt x="300" y="19"/>
                </a:lnTo>
                <a:lnTo>
                  <a:pt x="301" y="19"/>
                </a:lnTo>
                <a:lnTo>
                  <a:pt x="301" y="18"/>
                </a:lnTo>
                <a:lnTo>
                  <a:pt x="301" y="19"/>
                </a:lnTo>
                <a:lnTo>
                  <a:pt x="302" y="18"/>
                </a:lnTo>
                <a:lnTo>
                  <a:pt x="302" y="18"/>
                </a:lnTo>
                <a:lnTo>
                  <a:pt x="304" y="19"/>
                </a:lnTo>
                <a:lnTo>
                  <a:pt x="304" y="19"/>
                </a:lnTo>
                <a:lnTo>
                  <a:pt x="304" y="18"/>
                </a:lnTo>
                <a:lnTo>
                  <a:pt x="305" y="19"/>
                </a:lnTo>
                <a:lnTo>
                  <a:pt x="305" y="20"/>
                </a:lnTo>
                <a:lnTo>
                  <a:pt x="306" y="21"/>
                </a:lnTo>
                <a:lnTo>
                  <a:pt x="306" y="21"/>
                </a:lnTo>
                <a:lnTo>
                  <a:pt x="307" y="20"/>
                </a:lnTo>
                <a:lnTo>
                  <a:pt x="307" y="19"/>
                </a:lnTo>
                <a:lnTo>
                  <a:pt x="307" y="19"/>
                </a:lnTo>
                <a:lnTo>
                  <a:pt x="308" y="18"/>
                </a:lnTo>
                <a:lnTo>
                  <a:pt x="308" y="18"/>
                </a:lnTo>
                <a:lnTo>
                  <a:pt x="309" y="18"/>
                </a:lnTo>
                <a:lnTo>
                  <a:pt x="309" y="18"/>
                </a:lnTo>
                <a:lnTo>
                  <a:pt x="309" y="19"/>
                </a:lnTo>
                <a:lnTo>
                  <a:pt x="310" y="19"/>
                </a:lnTo>
                <a:lnTo>
                  <a:pt x="310" y="19"/>
                </a:lnTo>
                <a:lnTo>
                  <a:pt x="311" y="18"/>
                </a:lnTo>
                <a:lnTo>
                  <a:pt x="311" y="18"/>
                </a:lnTo>
                <a:lnTo>
                  <a:pt x="311" y="18"/>
                </a:lnTo>
                <a:lnTo>
                  <a:pt x="313" y="17"/>
                </a:lnTo>
                <a:lnTo>
                  <a:pt x="313" y="17"/>
                </a:lnTo>
                <a:lnTo>
                  <a:pt x="314" y="17"/>
                </a:lnTo>
                <a:lnTo>
                  <a:pt x="314" y="18"/>
                </a:lnTo>
                <a:lnTo>
                  <a:pt x="314" y="18"/>
                </a:lnTo>
                <a:lnTo>
                  <a:pt x="315" y="18"/>
                </a:lnTo>
                <a:lnTo>
                  <a:pt x="315" y="16"/>
                </a:lnTo>
                <a:lnTo>
                  <a:pt x="316" y="17"/>
                </a:lnTo>
                <a:lnTo>
                  <a:pt x="316" y="18"/>
                </a:lnTo>
                <a:lnTo>
                  <a:pt x="316" y="19"/>
                </a:lnTo>
                <a:lnTo>
                  <a:pt x="317" y="20"/>
                </a:lnTo>
                <a:lnTo>
                  <a:pt x="317" y="20"/>
                </a:lnTo>
                <a:lnTo>
                  <a:pt x="318" y="19"/>
                </a:lnTo>
                <a:lnTo>
                  <a:pt x="318" y="19"/>
                </a:lnTo>
                <a:lnTo>
                  <a:pt x="318" y="18"/>
                </a:lnTo>
                <a:lnTo>
                  <a:pt x="319" y="18"/>
                </a:lnTo>
                <a:lnTo>
                  <a:pt x="319" y="18"/>
                </a:lnTo>
                <a:lnTo>
                  <a:pt x="320" y="18"/>
                </a:lnTo>
                <a:lnTo>
                  <a:pt x="320" y="18"/>
                </a:lnTo>
                <a:lnTo>
                  <a:pt x="322" y="18"/>
                </a:lnTo>
                <a:lnTo>
                  <a:pt x="322" y="19"/>
                </a:lnTo>
                <a:lnTo>
                  <a:pt x="322" y="20"/>
                </a:lnTo>
                <a:lnTo>
                  <a:pt x="323" y="21"/>
                </a:lnTo>
                <a:lnTo>
                  <a:pt x="323" y="22"/>
                </a:lnTo>
                <a:lnTo>
                  <a:pt x="324" y="21"/>
                </a:lnTo>
                <a:lnTo>
                  <a:pt x="324" y="22"/>
                </a:lnTo>
                <a:lnTo>
                  <a:pt x="324" y="22"/>
                </a:lnTo>
                <a:lnTo>
                  <a:pt x="325" y="21"/>
                </a:lnTo>
                <a:lnTo>
                  <a:pt x="325" y="22"/>
                </a:lnTo>
                <a:lnTo>
                  <a:pt x="326" y="21"/>
                </a:lnTo>
                <a:lnTo>
                  <a:pt x="326" y="20"/>
                </a:lnTo>
                <a:lnTo>
                  <a:pt x="326" y="20"/>
                </a:lnTo>
                <a:lnTo>
                  <a:pt x="327" y="20"/>
                </a:lnTo>
                <a:lnTo>
                  <a:pt x="327" y="19"/>
                </a:lnTo>
                <a:lnTo>
                  <a:pt x="328" y="19"/>
                </a:lnTo>
                <a:lnTo>
                  <a:pt x="328" y="18"/>
                </a:lnTo>
                <a:lnTo>
                  <a:pt x="328" y="18"/>
                </a:lnTo>
                <a:lnTo>
                  <a:pt x="329" y="19"/>
                </a:lnTo>
                <a:lnTo>
                  <a:pt x="329" y="19"/>
                </a:lnTo>
                <a:lnTo>
                  <a:pt x="331" y="20"/>
                </a:lnTo>
                <a:lnTo>
                  <a:pt x="331" y="21"/>
                </a:lnTo>
                <a:lnTo>
                  <a:pt x="331" y="21"/>
                </a:lnTo>
                <a:lnTo>
                  <a:pt x="332" y="23"/>
                </a:lnTo>
                <a:lnTo>
                  <a:pt x="332" y="22"/>
                </a:lnTo>
                <a:lnTo>
                  <a:pt x="333" y="23"/>
                </a:lnTo>
                <a:lnTo>
                  <a:pt x="333" y="23"/>
                </a:lnTo>
                <a:lnTo>
                  <a:pt x="333" y="25"/>
                </a:lnTo>
                <a:lnTo>
                  <a:pt x="334" y="25"/>
                </a:lnTo>
                <a:lnTo>
                  <a:pt x="334" y="25"/>
                </a:lnTo>
                <a:lnTo>
                  <a:pt x="335" y="25"/>
                </a:lnTo>
                <a:lnTo>
                  <a:pt x="335" y="23"/>
                </a:lnTo>
                <a:lnTo>
                  <a:pt x="336" y="22"/>
                </a:lnTo>
                <a:lnTo>
                  <a:pt x="336" y="21"/>
                </a:lnTo>
                <a:lnTo>
                  <a:pt x="336" y="20"/>
                </a:lnTo>
                <a:lnTo>
                  <a:pt x="337" y="19"/>
                </a:lnTo>
                <a:lnTo>
                  <a:pt x="337" y="18"/>
                </a:lnTo>
                <a:lnTo>
                  <a:pt x="338" y="18"/>
                </a:lnTo>
                <a:lnTo>
                  <a:pt x="338" y="17"/>
                </a:lnTo>
                <a:lnTo>
                  <a:pt x="338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8"/>
                </a:lnTo>
                <a:lnTo>
                  <a:pt x="341" y="18"/>
                </a:lnTo>
                <a:lnTo>
                  <a:pt x="341" y="19"/>
                </a:lnTo>
                <a:lnTo>
                  <a:pt x="342" y="19"/>
                </a:lnTo>
                <a:lnTo>
                  <a:pt x="342" y="20"/>
                </a:lnTo>
                <a:lnTo>
                  <a:pt x="343" y="21"/>
                </a:lnTo>
                <a:lnTo>
                  <a:pt x="343" y="21"/>
                </a:lnTo>
                <a:lnTo>
                  <a:pt x="343" y="21"/>
                </a:lnTo>
                <a:lnTo>
                  <a:pt x="344" y="21"/>
                </a:lnTo>
                <a:lnTo>
                  <a:pt x="344" y="20"/>
                </a:lnTo>
                <a:lnTo>
                  <a:pt x="345" y="20"/>
                </a:lnTo>
                <a:lnTo>
                  <a:pt x="345" y="20"/>
                </a:lnTo>
                <a:lnTo>
                  <a:pt x="345" y="20"/>
                </a:lnTo>
                <a:lnTo>
                  <a:pt x="346" y="19"/>
                </a:lnTo>
                <a:lnTo>
                  <a:pt x="346" y="19"/>
                </a:lnTo>
                <a:lnTo>
                  <a:pt x="347" y="19"/>
                </a:lnTo>
                <a:lnTo>
                  <a:pt x="347" y="19"/>
                </a:lnTo>
                <a:lnTo>
                  <a:pt x="347" y="20"/>
                </a:lnTo>
                <a:lnTo>
                  <a:pt x="349" y="20"/>
                </a:lnTo>
                <a:lnTo>
                  <a:pt x="349" y="19"/>
                </a:lnTo>
                <a:lnTo>
                  <a:pt x="350" y="18"/>
                </a:lnTo>
                <a:lnTo>
                  <a:pt x="350" y="17"/>
                </a:lnTo>
                <a:lnTo>
                  <a:pt x="351" y="17"/>
                </a:lnTo>
                <a:lnTo>
                  <a:pt x="351" y="16"/>
                </a:lnTo>
                <a:lnTo>
                  <a:pt x="351" y="14"/>
                </a:lnTo>
                <a:lnTo>
                  <a:pt x="352" y="14"/>
                </a:lnTo>
                <a:lnTo>
                  <a:pt x="352" y="14"/>
                </a:lnTo>
                <a:lnTo>
                  <a:pt x="353" y="16"/>
                </a:lnTo>
                <a:lnTo>
                  <a:pt x="353" y="17"/>
                </a:lnTo>
                <a:lnTo>
                  <a:pt x="353" y="16"/>
                </a:lnTo>
                <a:lnTo>
                  <a:pt x="354" y="16"/>
                </a:lnTo>
                <a:lnTo>
                  <a:pt x="354" y="16"/>
                </a:lnTo>
                <a:lnTo>
                  <a:pt x="355" y="17"/>
                </a:lnTo>
                <a:lnTo>
                  <a:pt x="355" y="16"/>
                </a:lnTo>
                <a:lnTo>
                  <a:pt x="355" y="16"/>
                </a:lnTo>
                <a:lnTo>
                  <a:pt x="356" y="17"/>
                </a:lnTo>
                <a:lnTo>
                  <a:pt x="356" y="17"/>
                </a:lnTo>
                <a:lnTo>
                  <a:pt x="358" y="17"/>
                </a:lnTo>
                <a:lnTo>
                  <a:pt x="358" y="17"/>
                </a:lnTo>
                <a:lnTo>
                  <a:pt x="358" y="16"/>
                </a:lnTo>
                <a:lnTo>
                  <a:pt x="359" y="17"/>
                </a:lnTo>
                <a:lnTo>
                  <a:pt x="359" y="16"/>
                </a:lnTo>
                <a:lnTo>
                  <a:pt x="360" y="13"/>
                </a:lnTo>
                <a:lnTo>
                  <a:pt x="360" y="13"/>
                </a:lnTo>
                <a:lnTo>
                  <a:pt x="360" y="13"/>
                </a:lnTo>
                <a:lnTo>
                  <a:pt x="361" y="14"/>
                </a:lnTo>
                <a:lnTo>
                  <a:pt x="361" y="17"/>
                </a:lnTo>
                <a:lnTo>
                  <a:pt x="362" y="16"/>
                </a:lnTo>
                <a:lnTo>
                  <a:pt x="362" y="17"/>
                </a:lnTo>
                <a:lnTo>
                  <a:pt x="363" y="18"/>
                </a:lnTo>
                <a:lnTo>
                  <a:pt x="363" y="17"/>
                </a:lnTo>
                <a:lnTo>
                  <a:pt x="363" y="18"/>
                </a:lnTo>
                <a:lnTo>
                  <a:pt x="364" y="17"/>
                </a:lnTo>
                <a:lnTo>
                  <a:pt x="364" y="17"/>
                </a:lnTo>
                <a:lnTo>
                  <a:pt x="365" y="17"/>
                </a:lnTo>
                <a:lnTo>
                  <a:pt x="365" y="16"/>
                </a:lnTo>
                <a:lnTo>
                  <a:pt x="365" y="17"/>
                </a:lnTo>
                <a:lnTo>
                  <a:pt x="367" y="14"/>
                </a:lnTo>
                <a:lnTo>
                  <a:pt x="367" y="16"/>
                </a:lnTo>
                <a:lnTo>
                  <a:pt x="368" y="16"/>
                </a:lnTo>
                <a:lnTo>
                  <a:pt x="368" y="14"/>
                </a:lnTo>
                <a:lnTo>
                  <a:pt x="368" y="13"/>
                </a:lnTo>
                <a:lnTo>
                  <a:pt x="369" y="14"/>
                </a:lnTo>
                <a:lnTo>
                  <a:pt x="369" y="14"/>
                </a:lnTo>
                <a:lnTo>
                  <a:pt x="370" y="13"/>
                </a:lnTo>
                <a:lnTo>
                  <a:pt x="370" y="13"/>
                </a:lnTo>
                <a:lnTo>
                  <a:pt x="370" y="13"/>
                </a:lnTo>
                <a:lnTo>
                  <a:pt x="371" y="13"/>
                </a:lnTo>
                <a:lnTo>
                  <a:pt x="371" y="13"/>
                </a:lnTo>
                <a:lnTo>
                  <a:pt x="372" y="13"/>
                </a:lnTo>
                <a:lnTo>
                  <a:pt x="372" y="14"/>
                </a:lnTo>
                <a:lnTo>
                  <a:pt x="372" y="16"/>
                </a:lnTo>
                <a:lnTo>
                  <a:pt x="373" y="17"/>
                </a:lnTo>
                <a:lnTo>
                  <a:pt x="373" y="18"/>
                </a:lnTo>
                <a:lnTo>
                  <a:pt x="374" y="18"/>
                </a:lnTo>
                <a:lnTo>
                  <a:pt x="374" y="18"/>
                </a:lnTo>
                <a:lnTo>
                  <a:pt x="374" y="18"/>
                </a:lnTo>
                <a:lnTo>
                  <a:pt x="376" y="18"/>
                </a:lnTo>
                <a:lnTo>
                  <a:pt x="376" y="17"/>
                </a:lnTo>
                <a:lnTo>
                  <a:pt x="377" y="17"/>
                </a:lnTo>
                <a:lnTo>
                  <a:pt x="377" y="14"/>
                </a:lnTo>
                <a:lnTo>
                  <a:pt x="378" y="14"/>
                </a:lnTo>
                <a:lnTo>
                  <a:pt x="378" y="14"/>
                </a:lnTo>
                <a:lnTo>
                  <a:pt x="378" y="14"/>
                </a:lnTo>
                <a:lnTo>
                  <a:pt x="379" y="14"/>
                </a:lnTo>
                <a:lnTo>
                  <a:pt x="379" y="13"/>
                </a:lnTo>
                <a:lnTo>
                  <a:pt x="380" y="13"/>
                </a:lnTo>
                <a:lnTo>
                  <a:pt x="380" y="12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2"/>
                </a:lnTo>
                <a:lnTo>
                  <a:pt x="382" y="11"/>
                </a:lnTo>
                <a:lnTo>
                  <a:pt x="382" y="11"/>
                </a:lnTo>
                <a:lnTo>
                  <a:pt x="383" y="10"/>
                </a:lnTo>
                <a:lnTo>
                  <a:pt x="383" y="10"/>
                </a:lnTo>
                <a:lnTo>
                  <a:pt x="385" y="11"/>
                </a:lnTo>
                <a:lnTo>
                  <a:pt x="385" y="12"/>
                </a:lnTo>
                <a:lnTo>
                  <a:pt x="385" y="14"/>
                </a:lnTo>
                <a:lnTo>
                  <a:pt x="386" y="14"/>
                </a:lnTo>
                <a:lnTo>
                  <a:pt x="386" y="14"/>
                </a:lnTo>
                <a:lnTo>
                  <a:pt x="387" y="14"/>
                </a:lnTo>
                <a:lnTo>
                  <a:pt x="387" y="14"/>
                </a:lnTo>
                <a:lnTo>
                  <a:pt x="387" y="13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89" y="11"/>
                </a:lnTo>
                <a:lnTo>
                  <a:pt x="390" y="11"/>
                </a:lnTo>
                <a:lnTo>
                  <a:pt x="390" y="12"/>
                </a:lnTo>
                <a:lnTo>
                  <a:pt x="391" y="13"/>
                </a:lnTo>
                <a:lnTo>
                  <a:pt x="391" y="14"/>
                </a:lnTo>
                <a:lnTo>
                  <a:pt x="392" y="14"/>
                </a:lnTo>
                <a:lnTo>
                  <a:pt x="392" y="16"/>
                </a:lnTo>
                <a:lnTo>
                  <a:pt x="392" y="16"/>
                </a:lnTo>
                <a:lnTo>
                  <a:pt x="394" y="17"/>
                </a:lnTo>
                <a:lnTo>
                  <a:pt x="394" y="17"/>
                </a:lnTo>
                <a:lnTo>
                  <a:pt x="395" y="16"/>
                </a:lnTo>
                <a:lnTo>
                  <a:pt x="395" y="16"/>
                </a:lnTo>
                <a:lnTo>
                  <a:pt x="395" y="14"/>
                </a:lnTo>
                <a:lnTo>
                  <a:pt x="396" y="16"/>
                </a:lnTo>
                <a:lnTo>
                  <a:pt x="396" y="14"/>
                </a:lnTo>
                <a:lnTo>
                  <a:pt x="397" y="14"/>
                </a:lnTo>
                <a:lnTo>
                  <a:pt x="397" y="13"/>
                </a:lnTo>
                <a:lnTo>
                  <a:pt x="397" y="14"/>
                </a:lnTo>
                <a:lnTo>
                  <a:pt x="398" y="14"/>
                </a:lnTo>
                <a:lnTo>
                  <a:pt x="398" y="16"/>
                </a:lnTo>
                <a:lnTo>
                  <a:pt x="399" y="16"/>
                </a:lnTo>
                <a:lnTo>
                  <a:pt x="399" y="17"/>
                </a:lnTo>
                <a:lnTo>
                  <a:pt x="399" y="17"/>
                </a:lnTo>
                <a:lnTo>
                  <a:pt x="400" y="17"/>
                </a:lnTo>
                <a:lnTo>
                  <a:pt x="400" y="16"/>
                </a:lnTo>
                <a:lnTo>
                  <a:pt x="401" y="14"/>
                </a:lnTo>
                <a:lnTo>
                  <a:pt x="401" y="14"/>
                </a:lnTo>
                <a:lnTo>
                  <a:pt x="401" y="14"/>
                </a:lnTo>
                <a:lnTo>
                  <a:pt x="403" y="14"/>
                </a:lnTo>
                <a:lnTo>
                  <a:pt x="403" y="16"/>
                </a:lnTo>
                <a:lnTo>
                  <a:pt x="404" y="17"/>
                </a:lnTo>
                <a:lnTo>
                  <a:pt x="404" y="18"/>
                </a:lnTo>
                <a:lnTo>
                  <a:pt x="404" y="20"/>
                </a:lnTo>
                <a:lnTo>
                  <a:pt x="405" y="20"/>
                </a:lnTo>
                <a:lnTo>
                  <a:pt x="405" y="20"/>
                </a:lnTo>
                <a:lnTo>
                  <a:pt x="406" y="21"/>
                </a:lnTo>
                <a:lnTo>
                  <a:pt x="406" y="20"/>
                </a:lnTo>
                <a:lnTo>
                  <a:pt x="407" y="20"/>
                </a:lnTo>
                <a:lnTo>
                  <a:pt x="407" y="19"/>
                </a:lnTo>
                <a:lnTo>
                  <a:pt x="407" y="19"/>
                </a:lnTo>
                <a:lnTo>
                  <a:pt x="408" y="20"/>
                </a:lnTo>
                <a:lnTo>
                  <a:pt x="408" y="19"/>
                </a:lnTo>
                <a:lnTo>
                  <a:pt x="409" y="18"/>
                </a:lnTo>
                <a:lnTo>
                  <a:pt x="409" y="18"/>
                </a:lnTo>
                <a:lnTo>
                  <a:pt x="409" y="19"/>
                </a:lnTo>
                <a:lnTo>
                  <a:pt x="410" y="18"/>
                </a:lnTo>
                <a:lnTo>
                  <a:pt x="410" y="18"/>
                </a:lnTo>
                <a:lnTo>
                  <a:pt x="412" y="19"/>
                </a:lnTo>
                <a:lnTo>
                  <a:pt x="412" y="19"/>
                </a:lnTo>
                <a:lnTo>
                  <a:pt x="412" y="18"/>
                </a:lnTo>
                <a:lnTo>
                  <a:pt x="413" y="18"/>
                </a:lnTo>
                <a:lnTo>
                  <a:pt x="413" y="18"/>
                </a:lnTo>
                <a:lnTo>
                  <a:pt x="414" y="20"/>
                </a:lnTo>
                <a:lnTo>
                  <a:pt x="414" y="20"/>
                </a:lnTo>
                <a:lnTo>
                  <a:pt x="414" y="21"/>
                </a:lnTo>
                <a:lnTo>
                  <a:pt x="415" y="20"/>
                </a:lnTo>
                <a:lnTo>
                  <a:pt x="415" y="20"/>
                </a:lnTo>
                <a:lnTo>
                  <a:pt x="416" y="19"/>
                </a:lnTo>
                <a:lnTo>
                  <a:pt x="416" y="20"/>
                </a:lnTo>
                <a:lnTo>
                  <a:pt x="416" y="20"/>
                </a:lnTo>
                <a:lnTo>
                  <a:pt x="417" y="21"/>
                </a:lnTo>
                <a:lnTo>
                  <a:pt x="417" y="21"/>
                </a:lnTo>
                <a:lnTo>
                  <a:pt x="418" y="20"/>
                </a:lnTo>
                <a:lnTo>
                  <a:pt x="418" y="20"/>
                </a:lnTo>
                <a:lnTo>
                  <a:pt x="419" y="19"/>
                </a:lnTo>
                <a:lnTo>
                  <a:pt x="419" y="18"/>
                </a:lnTo>
                <a:lnTo>
                  <a:pt x="419" y="17"/>
                </a:lnTo>
                <a:lnTo>
                  <a:pt x="421" y="16"/>
                </a:lnTo>
                <a:lnTo>
                  <a:pt x="421" y="16"/>
                </a:lnTo>
                <a:lnTo>
                  <a:pt x="422" y="14"/>
                </a:lnTo>
                <a:lnTo>
                  <a:pt x="422" y="16"/>
                </a:lnTo>
                <a:lnTo>
                  <a:pt x="422" y="16"/>
                </a:lnTo>
                <a:lnTo>
                  <a:pt x="423" y="16"/>
                </a:lnTo>
                <a:lnTo>
                  <a:pt x="423" y="16"/>
                </a:lnTo>
                <a:lnTo>
                  <a:pt x="424" y="16"/>
                </a:lnTo>
                <a:lnTo>
                  <a:pt x="424" y="16"/>
                </a:lnTo>
                <a:lnTo>
                  <a:pt x="424" y="16"/>
                </a:lnTo>
                <a:lnTo>
                  <a:pt x="425" y="17"/>
                </a:lnTo>
                <a:lnTo>
                  <a:pt x="425" y="16"/>
                </a:lnTo>
                <a:lnTo>
                  <a:pt x="426" y="17"/>
                </a:lnTo>
                <a:lnTo>
                  <a:pt x="426" y="16"/>
                </a:lnTo>
                <a:lnTo>
                  <a:pt x="426" y="16"/>
                </a:lnTo>
                <a:lnTo>
                  <a:pt x="427" y="14"/>
                </a:lnTo>
                <a:lnTo>
                  <a:pt x="427" y="14"/>
                </a:lnTo>
                <a:lnTo>
                  <a:pt x="428" y="14"/>
                </a:lnTo>
                <a:lnTo>
                  <a:pt x="428" y="14"/>
                </a:lnTo>
                <a:lnTo>
                  <a:pt x="428" y="13"/>
                </a:lnTo>
                <a:lnTo>
                  <a:pt x="430" y="13"/>
                </a:lnTo>
                <a:lnTo>
                  <a:pt x="430" y="12"/>
                </a:lnTo>
                <a:lnTo>
                  <a:pt x="431" y="13"/>
                </a:lnTo>
                <a:lnTo>
                  <a:pt x="431" y="12"/>
                </a:lnTo>
                <a:lnTo>
                  <a:pt x="431" y="12"/>
                </a:lnTo>
                <a:lnTo>
                  <a:pt x="432" y="12"/>
                </a:lnTo>
                <a:lnTo>
                  <a:pt x="432" y="12"/>
                </a:lnTo>
                <a:lnTo>
                  <a:pt x="433" y="11"/>
                </a:lnTo>
                <a:lnTo>
                  <a:pt x="433" y="11"/>
                </a:lnTo>
                <a:lnTo>
                  <a:pt x="434" y="11"/>
                </a:lnTo>
                <a:lnTo>
                  <a:pt x="434" y="12"/>
                </a:lnTo>
                <a:lnTo>
                  <a:pt x="434" y="11"/>
                </a:lnTo>
                <a:lnTo>
                  <a:pt x="435" y="12"/>
                </a:lnTo>
                <a:lnTo>
                  <a:pt x="435" y="12"/>
                </a:lnTo>
                <a:lnTo>
                  <a:pt x="436" y="13"/>
                </a:lnTo>
                <a:lnTo>
                  <a:pt x="436" y="13"/>
                </a:lnTo>
                <a:lnTo>
                  <a:pt x="436" y="14"/>
                </a:lnTo>
                <a:lnTo>
                  <a:pt x="437" y="13"/>
                </a:lnTo>
                <a:lnTo>
                  <a:pt x="437" y="14"/>
                </a:lnTo>
                <a:lnTo>
                  <a:pt x="439" y="14"/>
                </a:lnTo>
                <a:lnTo>
                  <a:pt x="439" y="16"/>
                </a:lnTo>
                <a:lnTo>
                  <a:pt x="439" y="14"/>
                </a:lnTo>
                <a:lnTo>
                  <a:pt x="440" y="14"/>
                </a:lnTo>
                <a:lnTo>
                  <a:pt x="440" y="14"/>
                </a:lnTo>
                <a:lnTo>
                  <a:pt x="441" y="11"/>
                </a:lnTo>
                <a:lnTo>
                  <a:pt x="441" y="12"/>
                </a:lnTo>
                <a:lnTo>
                  <a:pt x="441" y="11"/>
                </a:lnTo>
                <a:lnTo>
                  <a:pt x="442" y="11"/>
                </a:lnTo>
                <a:lnTo>
                  <a:pt x="442" y="11"/>
                </a:lnTo>
                <a:lnTo>
                  <a:pt x="443" y="11"/>
                </a:lnTo>
                <a:lnTo>
                  <a:pt x="443" y="10"/>
                </a:lnTo>
                <a:lnTo>
                  <a:pt x="443" y="9"/>
                </a:lnTo>
                <a:lnTo>
                  <a:pt x="444" y="8"/>
                </a:lnTo>
                <a:lnTo>
                  <a:pt x="444" y="9"/>
                </a:lnTo>
                <a:lnTo>
                  <a:pt x="445" y="9"/>
                </a:lnTo>
                <a:lnTo>
                  <a:pt x="445" y="10"/>
                </a:lnTo>
                <a:lnTo>
                  <a:pt x="445" y="10"/>
                </a:lnTo>
                <a:lnTo>
                  <a:pt x="446" y="10"/>
                </a:lnTo>
                <a:lnTo>
                  <a:pt x="446" y="10"/>
                </a:lnTo>
                <a:lnTo>
                  <a:pt x="448" y="10"/>
                </a:lnTo>
                <a:lnTo>
                  <a:pt x="448" y="11"/>
                </a:lnTo>
                <a:lnTo>
                  <a:pt x="449" y="11"/>
                </a:lnTo>
                <a:lnTo>
                  <a:pt x="449" y="10"/>
                </a:lnTo>
                <a:lnTo>
                  <a:pt x="449" y="10"/>
                </a:lnTo>
                <a:lnTo>
                  <a:pt x="450" y="11"/>
                </a:lnTo>
                <a:lnTo>
                  <a:pt x="450" y="11"/>
                </a:lnTo>
                <a:lnTo>
                  <a:pt x="451" y="10"/>
                </a:lnTo>
                <a:lnTo>
                  <a:pt x="451" y="11"/>
                </a:lnTo>
                <a:lnTo>
                  <a:pt x="451" y="11"/>
                </a:lnTo>
                <a:lnTo>
                  <a:pt x="452" y="12"/>
                </a:lnTo>
                <a:lnTo>
                  <a:pt x="452" y="14"/>
                </a:lnTo>
                <a:lnTo>
                  <a:pt x="453" y="14"/>
                </a:lnTo>
                <a:lnTo>
                  <a:pt x="453" y="16"/>
                </a:lnTo>
                <a:lnTo>
                  <a:pt x="453" y="17"/>
                </a:lnTo>
                <a:lnTo>
                  <a:pt x="454" y="16"/>
                </a:lnTo>
                <a:lnTo>
                  <a:pt x="454" y="16"/>
                </a:lnTo>
                <a:lnTo>
                  <a:pt x="455" y="16"/>
                </a:lnTo>
                <a:lnTo>
                  <a:pt x="455" y="14"/>
                </a:lnTo>
                <a:lnTo>
                  <a:pt x="455" y="14"/>
                </a:lnTo>
                <a:lnTo>
                  <a:pt x="457" y="14"/>
                </a:lnTo>
                <a:lnTo>
                  <a:pt x="457" y="13"/>
                </a:lnTo>
                <a:lnTo>
                  <a:pt x="458" y="12"/>
                </a:lnTo>
                <a:lnTo>
                  <a:pt x="458" y="12"/>
                </a:lnTo>
                <a:lnTo>
                  <a:pt x="458" y="13"/>
                </a:lnTo>
                <a:lnTo>
                  <a:pt x="459" y="12"/>
                </a:lnTo>
                <a:lnTo>
                  <a:pt x="459" y="12"/>
                </a:lnTo>
                <a:lnTo>
                  <a:pt x="460" y="13"/>
                </a:lnTo>
                <a:lnTo>
                  <a:pt x="460" y="12"/>
                </a:lnTo>
                <a:lnTo>
                  <a:pt x="460" y="12"/>
                </a:lnTo>
                <a:lnTo>
                  <a:pt x="461" y="11"/>
                </a:lnTo>
                <a:lnTo>
                  <a:pt x="461" y="11"/>
                </a:lnTo>
                <a:lnTo>
                  <a:pt x="462" y="10"/>
                </a:lnTo>
                <a:lnTo>
                  <a:pt x="462" y="9"/>
                </a:lnTo>
                <a:lnTo>
                  <a:pt x="463" y="9"/>
                </a:lnTo>
                <a:lnTo>
                  <a:pt x="463" y="8"/>
                </a:lnTo>
                <a:lnTo>
                  <a:pt x="463" y="8"/>
                </a:lnTo>
                <a:lnTo>
                  <a:pt x="464" y="10"/>
                </a:lnTo>
                <a:lnTo>
                  <a:pt x="464" y="10"/>
                </a:lnTo>
                <a:lnTo>
                  <a:pt x="466" y="11"/>
                </a:lnTo>
                <a:lnTo>
                  <a:pt x="466" y="13"/>
                </a:lnTo>
                <a:lnTo>
                  <a:pt x="466" y="12"/>
                </a:lnTo>
                <a:lnTo>
                  <a:pt x="467" y="12"/>
                </a:lnTo>
                <a:lnTo>
                  <a:pt x="467" y="11"/>
                </a:lnTo>
                <a:lnTo>
                  <a:pt x="468" y="11"/>
                </a:lnTo>
                <a:lnTo>
                  <a:pt x="468" y="10"/>
                </a:lnTo>
                <a:lnTo>
                  <a:pt x="468" y="8"/>
                </a:lnTo>
                <a:lnTo>
                  <a:pt x="469" y="8"/>
                </a:lnTo>
                <a:lnTo>
                  <a:pt x="469" y="8"/>
                </a:lnTo>
                <a:lnTo>
                  <a:pt x="470" y="8"/>
                </a:lnTo>
                <a:lnTo>
                  <a:pt x="470" y="8"/>
                </a:lnTo>
                <a:lnTo>
                  <a:pt x="470" y="8"/>
                </a:lnTo>
                <a:lnTo>
                  <a:pt x="471" y="8"/>
                </a:lnTo>
                <a:lnTo>
                  <a:pt x="471" y="9"/>
                </a:lnTo>
                <a:lnTo>
                  <a:pt x="472" y="8"/>
                </a:lnTo>
                <a:lnTo>
                  <a:pt x="472" y="8"/>
                </a:lnTo>
                <a:lnTo>
                  <a:pt x="472" y="8"/>
                </a:lnTo>
                <a:lnTo>
                  <a:pt x="473" y="9"/>
                </a:lnTo>
                <a:lnTo>
                  <a:pt x="473" y="9"/>
                </a:lnTo>
                <a:lnTo>
                  <a:pt x="475" y="8"/>
                </a:lnTo>
                <a:lnTo>
                  <a:pt x="475" y="9"/>
                </a:lnTo>
                <a:lnTo>
                  <a:pt x="475" y="8"/>
                </a:lnTo>
                <a:lnTo>
                  <a:pt x="476" y="9"/>
                </a:lnTo>
                <a:lnTo>
                  <a:pt x="476" y="10"/>
                </a:lnTo>
                <a:lnTo>
                  <a:pt x="477" y="10"/>
                </a:lnTo>
                <a:lnTo>
                  <a:pt x="477" y="11"/>
                </a:lnTo>
                <a:lnTo>
                  <a:pt x="478" y="11"/>
                </a:lnTo>
                <a:lnTo>
                  <a:pt x="478" y="11"/>
                </a:lnTo>
                <a:lnTo>
                  <a:pt x="478" y="12"/>
                </a:lnTo>
                <a:lnTo>
                  <a:pt x="479" y="12"/>
                </a:lnTo>
                <a:lnTo>
                  <a:pt x="479" y="12"/>
                </a:lnTo>
                <a:lnTo>
                  <a:pt x="480" y="12"/>
                </a:lnTo>
                <a:lnTo>
                  <a:pt x="480" y="13"/>
                </a:lnTo>
                <a:lnTo>
                  <a:pt x="480" y="12"/>
                </a:lnTo>
                <a:lnTo>
                  <a:pt x="481" y="12"/>
                </a:lnTo>
                <a:lnTo>
                  <a:pt x="481" y="11"/>
                </a:lnTo>
                <a:lnTo>
                  <a:pt x="482" y="11"/>
                </a:lnTo>
                <a:lnTo>
                  <a:pt x="482" y="12"/>
                </a:lnTo>
                <a:lnTo>
                  <a:pt x="482" y="13"/>
                </a:lnTo>
                <a:lnTo>
                  <a:pt x="484" y="13"/>
                </a:lnTo>
                <a:lnTo>
                  <a:pt x="484" y="14"/>
                </a:lnTo>
                <a:lnTo>
                  <a:pt x="485" y="13"/>
                </a:lnTo>
                <a:lnTo>
                  <a:pt x="485" y="12"/>
                </a:lnTo>
                <a:lnTo>
                  <a:pt x="485" y="14"/>
                </a:lnTo>
                <a:lnTo>
                  <a:pt x="486" y="14"/>
                </a:lnTo>
                <a:lnTo>
                  <a:pt x="486" y="14"/>
                </a:lnTo>
                <a:lnTo>
                  <a:pt x="487" y="13"/>
                </a:lnTo>
                <a:lnTo>
                  <a:pt x="487" y="13"/>
                </a:lnTo>
                <a:lnTo>
                  <a:pt x="487" y="12"/>
                </a:lnTo>
                <a:lnTo>
                  <a:pt x="488" y="13"/>
                </a:lnTo>
                <a:lnTo>
                  <a:pt x="488" y="14"/>
                </a:lnTo>
                <a:lnTo>
                  <a:pt x="489" y="14"/>
                </a:lnTo>
                <a:lnTo>
                  <a:pt x="489" y="14"/>
                </a:lnTo>
                <a:lnTo>
                  <a:pt x="490" y="14"/>
                </a:lnTo>
                <a:lnTo>
                  <a:pt x="490" y="14"/>
                </a:lnTo>
                <a:lnTo>
                  <a:pt x="490" y="14"/>
                </a:lnTo>
                <a:lnTo>
                  <a:pt x="491" y="14"/>
                </a:lnTo>
                <a:lnTo>
                  <a:pt x="491" y="14"/>
                </a:lnTo>
                <a:lnTo>
                  <a:pt x="493" y="12"/>
                </a:lnTo>
                <a:lnTo>
                  <a:pt x="493" y="11"/>
                </a:lnTo>
                <a:lnTo>
                  <a:pt x="493" y="11"/>
                </a:lnTo>
                <a:lnTo>
                  <a:pt x="494" y="12"/>
                </a:lnTo>
                <a:lnTo>
                  <a:pt x="494" y="13"/>
                </a:lnTo>
                <a:lnTo>
                  <a:pt x="495" y="13"/>
                </a:lnTo>
                <a:lnTo>
                  <a:pt x="495" y="14"/>
                </a:lnTo>
                <a:lnTo>
                  <a:pt x="495" y="13"/>
                </a:lnTo>
                <a:lnTo>
                  <a:pt x="496" y="14"/>
                </a:lnTo>
                <a:lnTo>
                  <a:pt x="496" y="14"/>
                </a:lnTo>
                <a:lnTo>
                  <a:pt x="497" y="13"/>
                </a:lnTo>
                <a:lnTo>
                  <a:pt x="497" y="14"/>
                </a:lnTo>
                <a:lnTo>
                  <a:pt x="497" y="13"/>
                </a:lnTo>
                <a:lnTo>
                  <a:pt x="498" y="11"/>
                </a:lnTo>
                <a:lnTo>
                  <a:pt x="498" y="11"/>
                </a:lnTo>
                <a:lnTo>
                  <a:pt x="499" y="11"/>
                </a:lnTo>
                <a:lnTo>
                  <a:pt x="499" y="10"/>
                </a:lnTo>
                <a:lnTo>
                  <a:pt x="499" y="10"/>
                </a:lnTo>
                <a:lnTo>
                  <a:pt x="500" y="10"/>
                </a:lnTo>
                <a:lnTo>
                  <a:pt x="500" y="10"/>
                </a:lnTo>
                <a:lnTo>
                  <a:pt x="502" y="9"/>
                </a:lnTo>
                <a:lnTo>
                  <a:pt x="502" y="9"/>
                </a:lnTo>
                <a:lnTo>
                  <a:pt x="502" y="9"/>
                </a:lnTo>
                <a:lnTo>
                  <a:pt x="503" y="9"/>
                </a:lnTo>
                <a:lnTo>
                  <a:pt x="503" y="10"/>
                </a:lnTo>
                <a:lnTo>
                  <a:pt x="504" y="11"/>
                </a:lnTo>
                <a:lnTo>
                  <a:pt x="504" y="12"/>
                </a:lnTo>
                <a:lnTo>
                  <a:pt x="505" y="13"/>
                </a:lnTo>
                <a:lnTo>
                  <a:pt x="505" y="14"/>
                </a:lnTo>
                <a:lnTo>
                  <a:pt x="505" y="16"/>
                </a:lnTo>
                <a:lnTo>
                  <a:pt x="506" y="17"/>
                </a:lnTo>
                <a:lnTo>
                  <a:pt x="506" y="17"/>
                </a:lnTo>
                <a:lnTo>
                  <a:pt x="507" y="17"/>
                </a:lnTo>
                <a:lnTo>
                  <a:pt x="507" y="18"/>
                </a:lnTo>
                <a:lnTo>
                  <a:pt x="507" y="18"/>
                </a:lnTo>
                <a:lnTo>
                  <a:pt x="508" y="18"/>
                </a:lnTo>
                <a:lnTo>
                  <a:pt x="508" y="18"/>
                </a:lnTo>
                <a:lnTo>
                  <a:pt x="509" y="17"/>
                </a:lnTo>
                <a:lnTo>
                  <a:pt x="509" y="16"/>
                </a:lnTo>
                <a:lnTo>
                  <a:pt x="509" y="17"/>
                </a:lnTo>
                <a:lnTo>
                  <a:pt x="511" y="16"/>
                </a:lnTo>
                <a:lnTo>
                  <a:pt x="511" y="17"/>
                </a:lnTo>
                <a:lnTo>
                  <a:pt x="512" y="17"/>
                </a:lnTo>
                <a:lnTo>
                  <a:pt x="512" y="17"/>
                </a:lnTo>
                <a:lnTo>
                  <a:pt x="512" y="18"/>
                </a:lnTo>
                <a:lnTo>
                  <a:pt x="513" y="19"/>
                </a:lnTo>
                <a:lnTo>
                  <a:pt x="513" y="19"/>
                </a:lnTo>
                <a:lnTo>
                  <a:pt x="514" y="20"/>
                </a:lnTo>
                <a:lnTo>
                  <a:pt x="514" y="20"/>
                </a:lnTo>
                <a:lnTo>
                  <a:pt x="514" y="19"/>
                </a:lnTo>
                <a:lnTo>
                  <a:pt x="515" y="20"/>
                </a:lnTo>
                <a:lnTo>
                  <a:pt x="515" y="19"/>
                </a:lnTo>
                <a:lnTo>
                  <a:pt x="516" y="19"/>
                </a:lnTo>
                <a:lnTo>
                  <a:pt x="516" y="18"/>
                </a:lnTo>
                <a:lnTo>
                  <a:pt x="516" y="17"/>
                </a:lnTo>
                <a:lnTo>
                  <a:pt x="517" y="17"/>
                </a:lnTo>
                <a:lnTo>
                  <a:pt x="517" y="17"/>
                </a:lnTo>
                <a:lnTo>
                  <a:pt x="518" y="17"/>
                </a:lnTo>
                <a:lnTo>
                  <a:pt x="518" y="19"/>
                </a:lnTo>
                <a:lnTo>
                  <a:pt x="520" y="18"/>
                </a:lnTo>
                <a:lnTo>
                  <a:pt x="520" y="18"/>
                </a:lnTo>
                <a:lnTo>
                  <a:pt x="520" y="17"/>
                </a:lnTo>
                <a:lnTo>
                  <a:pt x="521" y="17"/>
                </a:lnTo>
                <a:lnTo>
                  <a:pt x="521" y="17"/>
                </a:lnTo>
                <a:lnTo>
                  <a:pt x="522" y="18"/>
                </a:lnTo>
                <a:lnTo>
                  <a:pt x="522" y="18"/>
                </a:lnTo>
                <a:lnTo>
                  <a:pt x="522" y="18"/>
                </a:lnTo>
                <a:lnTo>
                  <a:pt x="523" y="18"/>
                </a:lnTo>
                <a:lnTo>
                  <a:pt x="523" y="18"/>
                </a:lnTo>
                <a:lnTo>
                  <a:pt x="524" y="17"/>
                </a:lnTo>
                <a:lnTo>
                  <a:pt x="524" y="17"/>
                </a:lnTo>
                <a:lnTo>
                  <a:pt x="524" y="17"/>
                </a:lnTo>
                <a:lnTo>
                  <a:pt x="525" y="16"/>
                </a:lnTo>
                <a:lnTo>
                  <a:pt x="525" y="16"/>
                </a:lnTo>
                <a:lnTo>
                  <a:pt x="526" y="17"/>
                </a:lnTo>
                <a:lnTo>
                  <a:pt x="526" y="17"/>
                </a:lnTo>
                <a:lnTo>
                  <a:pt x="526" y="16"/>
                </a:lnTo>
                <a:lnTo>
                  <a:pt x="527" y="16"/>
                </a:lnTo>
                <a:lnTo>
                  <a:pt x="527" y="14"/>
                </a:lnTo>
                <a:lnTo>
                  <a:pt x="529" y="13"/>
                </a:lnTo>
                <a:lnTo>
                  <a:pt x="529" y="12"/>
                </a:lnTo>
                <a:lnTo>
                  <a:pt x="529" y="13"/>
                </a:lnTo>
                <a:lnTo>
                  <a:pt x="530" y="12"/>
                </a:lnTo>
                <a:lnTo>
                  <a:pt x="530" y="12"/>
                </a:lnTo>
                <a:lnTo>
                  <a:pt x="531" y="12"/>
                </a:lnTo>
                <a:lnTo>
                  <a:pt x="531" y="13"/>
                </a:lnTo>
                <a:lnTo>
                  <a:pt x="531" y="11"/>
                </a:lnTo>
                <a:lnTo>
                  <a:pt x="532" y="12"/>
                </a:lnTo>
                <a:lnTo>
                  <a:pt x="532" y="12"/>
                </a:lnTo>
                <a:lnTo>
                  <a:pt x="533" y="12"/>
                </a:lnTo>
                <a:lnTo>
                  <a:pt x="533" y="13"/>
                </a:lnTo>
                <a:lnTo>
                  <a:pt x="534" y="11"/>
                </a:lnTo>
                <a:lnTo>
                  <a:pt x="534" y="12"/>
                </a:lnTo>
                <a:lnTo>
                  <a:pt x="534" y="14"/>
                </a:lnTo>
                <a:lnTo>
                  <a:pt x="535" y="14"/>
                </a:lnTo>
                <a:lnTo>
                  <a:pt x="535" y="14"/>
                </a:lnTo>
                <a:lnTo>
                  <a:pt x="536" y="16"/>
                </a:lnTo>
                <a:lnTo>
                  <a:pt x="536" y="16"/>
                </a:lnTo>
                <a:lnTo>
                  <a:pt x="536" y="17"/>
                </a:lnTo>
                <a:lnTo>
                  <a:pt x="538" y="16"/>
                </a:lnTo>
                <a:lnTo>
                  <a:pt x="538" y="14"/>
                </a:lnTo>
                <a:lnTo>
                  <a:pt x="539" y="14"/>
                </a:lnTo>
                <a:lnTo>
                  <a:pt x="539" y="16"/>
                </a:lnTo>
                <a:lnTo>
                  <a:pt x="539" y="14"/>
                </a:lnTo>
                <a:lnTo>
                  <a:pt x="540" y="13"/>
                </a:lnTo>
                <a:lnTo>
                  <a:pt x="540" y="14"/>
                </a:lnTo>
                <a:lnTo>
                  <a:pt x="541" y="13"/>
                </a:lnTo>
                <a:lnTo>
                  <a:pt x="541" y="14"/>
                </a:lnTo>
                <a:lnTo>
                  <a:pt x="541" y="14"/>
                </a:lnTo>
                <a:lnTo>
                  <a:pt x="542" y="13"/>
                </a:lnTo>
                <a:lnTo>
                  <a:pt x="542" y="13"/>
                </a:lnTo>
                <a:lnTo>
                  <a:pt x="543" y="14"/>
                </a:lnTo>
                <a:lnTo>
                  <a:pt x="543" y="14"/>
                </a:lnTo>
                <a:lnTo>
                  <a:pt x="543" y="14"/>
                </a:lnTo>
                <a:lnTo>
                  <a:pt x="544" y="14"/>
                </a:lnTo>
                <a:lnTo>
                  <a:pt x="544" y="13"/>
                </a:lnTo>
                <a:lnTo>
                  <a:pt x="545" y="13"/>
                </a:lnTo>
                <a:lnTo>
                  <a:pt x="545" y="12"/>
                </a:lnTo>
                <a:lnTo>
                  <a:pt x="547" y="12"/>
                </a:lnTo>
                <a:lnTo>
                  <a:pt x="547" y="13"/>
                </a:lnTo>
                <a:lnTo>
                  <a:pt x="547" y="13"/>
                </a:lnTo>
                <a:lnTo>
                  <a:pt x="548" y="14"/>
                </a:lnTo>
                <a:lnTo>
                  <a:pt x="548" y="14"/>
                </a:lnTo>
                <a:lnTo>
                  <a:pt x="549" y="14"/>
                </a:lnTo>
                <a:lnTo>
                  <a:pt x="549" y="14"/>
                </a:lnTo>
                <a:lnTo>
                  <a:pt x="549" y="13"/>
                </a:lnTo>
                <a:lnTo>
                  <a:pt x="550" y="13"/>
                </a:lnTo>
                <a:lnTo>
                  <a:pt x="550" y="13"/>
                </a:lnTo>
                <a:lnTo>
                  <a:pt x="551" y="12"/>
                </a:lnTo>
                <a:lnTo>
                  <a:pt x="551" y="12"/>
                </a:lnTo>
                <a:lnTo>
                  <a:pt x="551" y="13"/>
                </a:lnTo>
                <a:lnTo>
                  <a:pt x="552" y="12"/>
                </a:lnTo>
                <a:lnTo>
                  <a:pt x="552" y="13"/>
                </a:lnTo>
                <a:lnTo>
                  <a:pt x="553" y="13"/>
                </a:lnTo>
                <a:lnTo>
                  <a:pt x="553" y="14"/>
                </a:lnTo>
                <a:lnTo>
                  <a:pt x="553" y="16"/>
                </a:lnTo>
                <a:lnTo>
                  <a:pt x="554" y="17"/>
                </a:lnTo>
                <a:lnTo>
                  <a:pt x="554" y="17"/>
                </a:lnTo>
                <a:lnTo>
                  <a:pt x="555" y="18"/>
                </a:lnTo>
                <a:lnTo>
                  <a:pt x="555" y="18"/>
                </a:lnTo>
                <a:lnTo>
                  <a:pt x="555" y="19"/>
                </a:lnTo>
                <a:lnTo>
                  <a:pt x="557" y="19"/>
                </a:lnTo>
                <a:lnTo>
                  <a:pt x="557" y="20"/>
                </a:lnTo>
                <a:lnTo>
                  <a:pt x="558" y="18"/>
                </a:lnTo>
                <a:lnTo>
                  <a:pt x="558" y="18"/>
                </a:lnTo>
                <a:lnTo>
                  <a:pt x="558" y="19"/>
                </a:lnTo>
                <a:lnTo>
                  <a:pt x="559" y="19"/>
                </a:lnTo>
                <a:lnTo>
                  <a:pt x="559" y="18"/>
                </a:lnTo>
                <a:lnTo>
                  <a:pt x="560" y="17"/>
                </a:lnTo>
                <a:lnTo>
                  <a:pt x="560" y="17"/>
                </a:lnTo>
                <a:lnTo>
                  <a:pt x="561" y="16"/>
                </a:lnTo>
                <a:lnTo>
                  <a:pt x="561" y="16"/>
                </a:lnTo>
                <a:lnTo>
                  <a:pt x="561" y="16"/>
                </a:lnTo>
                <a:lnTo>
                  <a:pt x="562" y="17"/>
                </a:lnTo>
                <a:lnTo>
                  <a:pt x="562" y="17"/>
                </a:lnTo>
                <a:lnTo>
                  <a:pt x="563" y="17"/>
                </a:lnTo>
                <a:lnTo>
                  <a:pt x="563" y="17"/>
                </a:lnTo>
                <a:lnTo>
                  <a:pt x="563" y="17"/>
                </a:lnTo>
                <a:lnTo>
                  <a:pt x="564" y="16"/>
                </a:lnTo>
                <a:lnTo>
                  <a:pt x="564" y="14"/>
                </a:lnTo>
                <a:lnTo>
                  <a:pt x="566" y="13"/>
                </a:lnTo>
                <a:lnTo>
                  <a:pt x="566" y="14"/>
                </a:lnTo>
                <a:lnTo>
                  <a:pt x="566" y="14"/>
                </a:lnTo>
                <a:lnTo>
                  <a:pt x="567" y="16"/>
                </a:lnTo>
                <a:lnTo>
                  <a:pt x="567" y="16"/>
                </a:lnTo>
                <a:lnTo>
                  <a:pt x="568" y="16"/>
                </a:lnTo>
                <a:lnTo>
                  <a:pt x="568" y="14"/>
                </a:lnTo>
                <a:lnTo>
                  <a:pt x="568" y="14"/>
                </a:lnTo>
                <a:lnTo>
                  <a:pt x="569" y="13"/>
                </a:lnTo>
                <a:lnTo>
                  <a:pt x="569" y="13"/>
                </a:lnTo>
                <a:lnTo>
                  <a:pt x="570" y="16"/>
                </a:lnTo>
                <a:lnTo>
                  <a:pt x="570" y="14"/>
                </a:lnTo>
                <a:lnTo>
                  <a:pt x="570" y="16"/>
                </a:lnTo>
                <a:lnTo>
                  <a:pt x="571" y="17"/>
                </a:lnTo>
                <a:lnTo>
                  <a:pt x="571" y="17"/>
                </a:lnTo>
                <a:lnTo>
                  <a:pt x="572" y="16"/>
                </a:lnTo>
                <a:lnTo>
                  <a:pt x="572" y="16"/>
                </a:lnTo>
                <a:lnTo>
                  <a:pt x="572" y="14"/>
                </a:lnTo>
                <a:lnTo>
                  <a:pt x="573" y="14"/>
                </a:lnTo>
                <a:lnTo>
                  <a:pt x="573" y="13"/>
                </a:lnTo>
                <a:lnTo>
                  <a:pt x="575" y="13"/>
                </a:lnTo>
                <a:lnTo>
                  <a:pt x="575" y="14"/>
                </a:lnTo>
                <a:lnTo>
                  <a:pt x="576" y="14"/>
                </a:lnTo>
                <a:lnTo>
                  <a:pt x="576" y="13"/>
                </a:lnTo>
                <a:lnTo>
                  <a:pt x="576" y="13"/>
                </a:lnTo>
                <a:lnTo>
                  <a:pt x="577" y="13"/>
                </a:lnTo>
                <a:lnTo>
                  <a:pt x="577" y="14"/>
                </a:lnTo>
                <a:lnTo>
                  <a:pt x="578" y="14"/>
                </a:lnTo>
                <a:lnTo>
                  <a:pt x="578" y="14"/>
                </a:lnTo>
                <a:lnTo>
                  <a:pt x="578" y="14"/>
                </a:lnTo>
                <a:lnTo>
                  <a:pt x="579" y="14"/>
                </a:lnTo>
                <a:lnTo>
                  <a:pt x="579" y="17"/>
                </a:lnTo>
                <a:lnTo>
                  <a:pt x="580" y="17"/>
                </a:lnTo>
                <a:lnTo>
                  <a:pt x="580" y="17"/>
                </a:lnTo>
                <a:lnTo>
                  <a:pt x="580" y="18"/>
                </a:lnTo>
                <a:lnTo>
                  <a:pt x="581" y="16"/>
                </a:lnTo>
                <a:lnTo>
                  <a:pt x="581" y="14"/>
                </a:lnTo>
                <a:lnTo>
                  <a:pt x="582" y="13"/>
                </a:lnTo>
                <a:lnTo>
                  <a:pt x="582" y="11"/>
                </a:lnTo>
                <a:lnTo>
                  <a:pt x="582" y="11"/>
                </a:lnTo>
                <a:lnTo>
                  <a:pt x="584" y="12"/>
                </a:lnTo>
                <a:lnTo>
                  <a:pt x="584" y="12"/>
                </a:lnTo>
                <a:lnTo>
                  <a:pt x="585" y="13"/>
                </a:lnTo>
                <a:lnTo>
                  <a:pt x="585" y="14"/>
                </a:lnTo>
                <a:lnTo>
                  <a:pt x="585" y="14"/>
                </a:lnTo>
                <a:lnTo>
                  <a:pt x="586" y="14"/>
                </a:lnTo>
                <a:lnTo>
                  <a:pt x="586" y="16"/>
                </a:lnTo>
                <a:lnTo>
                  <a:pt x="587" y="14"/>
                </a:lnTo>
                <a:lnTo>
                  <a:pt x="587" y="14"/>
                </a:lnTo>
                <a:lnTo>
                  <a:pt x="587" y="14"/>
                </a:lnTo>
                <a:lnTo>
                  <a:pt x="588" y="14"/>
                </a:lnTo>
                <a:lnTo>
                  <a:pt x="588" y="16"/>
                </a:lnTo>
                <a:lnTo>
                  <a:pt x="589" y="14"/>
                </a:lnTo>
                <a:lnTo>
                  <a:pt x="589" y="14"/>
                </a:lnTo>
                <a:lnTo>
                  <a:pt x="590" y="16"/>
                </a:lnTo>
                <a:lnTo>
                  <a:pt x="590" y="16"/>
                </a:lnTo>
                <a:lnTo>
                  <a:pt x="590" y="17"/>
                </a:lnTo>
                <a:lnTo>
                  <a:pt x="591" y="17"/>
                </a:lnTo>
                <a:lnTo>
                  <a:pt x="591" y="17"/>
                </a:lnTo>
                <a:lnTo>
                  <a:pt x="593" y="17"/>
                </a:lnTo>
                <a:lnTo>
                  <a:pt x="593" y="17"/>
                </a:lnTo>
                <a:lnTo>
                  <a:pt x="593" y="17"/>
                </a:lnTo>
                <a:lnTo>
                  <a:pt x="594" y="18"/>
                </a:lnTo>
                <a:lnTo>
                  <a:pt x="594" y="18"/>
                </a:lnTo>
                <a:lnTo>
                  <a:pt x="595" y="18"/>
                </a:lnTo>
                <a:lnTo>
                  <a:pt x="595" y="19"/>
                </a:lnTo>
                <a:lnTo>
                  <a:pt x="595" y="20"/>
                </a:lnTo>
                <a:lnTo>
                  <a:pt x="596" y="20"/>
                </a:lnTo>
                <a:lnTo>
                  <a:pt x="596" y="21"/>
                </a:lnTo>
                <a:lnTo>
                  <a:pt x="597" y="21"/>
                </a:lnTo>
                <a:lnTo>
                  <a:pt x="597" y="21"/>
                </a:lnTo>
                <a:lnTo>
                  <a:pt x="597" y="22"/>
                </a:lnTo>
                <a:lnTo>
                  <a:pt x="598" y="21"/>
                </a:lnTo>
                <a:lnTo>
                  <a:pt x="598" y="21"/>
                </a:lnTo>
                <a:lnTo>
                  <a:pt x="599" y="21"/>
                </a:lnTo>
                <a:lnTo>
                  <a:pt x="599" y="20"/>
                </a:lnTo>
                <a:lnTo>
                  <a:pt x="599" y="19"/>
                </a:lnTo>
                <a:lnTo>
                  <a:pt x="600" y="18"/>
                </a:lnTo>
                <a:lnTo>
                  <a:pt x="600" y="18"/>
                </a:lnTo>
                <a:lnTo>
                  <a:pt x="602" y="17"/>
                </a:lnTo>
                <a:lnTo>
                  <a:pt x="602" y="16"/>
                </a:lnTo>
                <a:lnTo>
                  <a:pt x="602" y="13"/>
                </a:lnTo>
                <a:lnTo>
                  <a:pt x="603" y="16"/>
                </a:lnTo>
                <a:lnTo>
                  <a:pt x="603" y="17"/>
                </a:lnTo>
                <a:lnTo>
                  <a:pt x="604" y="16"/>
                </a:lnTo>
                <a:lnTo>
                  <a:pt x="604" y="16"/>
                </a:lnTo>
                <a:lnTo>
                  <a:pt x="605" y="16"/>
                </a:lnTo>
                <a:lnTo>
                  <a:pt x="605" y="18"/>
                </a:lnTo>
                <a:lnTo>
                  <a:pt x="605" y="18"/>
                </a:lnTo>
                <a:lnTo>
                  <a:pt x="606" y="19"/>
                </a:lnTo>
                <a:lnTo>
                  <a:pt x="606" y="19"/>
                </a:lnTo>
                <a:lnTo>
                  <a:pt x="607" y="18"/>
                </a:lnTo>
                <a:lnTo>
                  <a:pt x="607" y="17"/>
                </a:lnTo>
                <a:lnTo>
                  <a:pt x="607" y="17"/>
                </a:lnTo>
                <a:lnTo>
                  <a:pt x="608" y="17"/>
                </a:lnTo>
                <a:lnTo>
                  <a:pt x="608" y="17"/>
                </a:lnTo>
                <a:lnTo>
                  <a:pt x="609" y="18"/>
                </a:lnTo>
                <a:lnTo>
                  <a:pt x="609" y="18"/>
                </a:lnTo>
                <a:lnTo>
                  <a:pt x="609" y="17"/>
                </a:lnTo>
                <a:lnTo>
                  <a:pt x="611" y="18"/>
                </a:lnTo>
                <a:lnTo>
                  <a:pt x="611" y="18"/>
                </a:lnTo>
                <a:lnTo>
                  <a:pt x="612" y="18"/>
                </a:lnTo>
                <a:lnTo>
                  <a:pt x="612" y="18"/>
                </a:lnTo>
                <a:lnTo>
                  <a:pt x="612" y="19"/>
                </a:lnTo>
                <a:lnTo>
                  <a:pt x="613" y="19"/>
                </a:lnTo>
                <a:lnTo>
                  <a:pt x="613" y="18"/>
                </a:lnTo>
                <a:lnTo>
                  <a:pt x="614" y="18"/>
                </a:lnTo>
                <a:lnTo>
                  <a:pt x="614" y="17"/>
                </a:lnTo>
                <a:lnTo>
                  <a:pt x="614" y="17"/>
                </a:lnTo>
                <a:lnTo>
                  <a:pt x="615" y="17"/>
                </a:lnTo>
                <a:lnTo>
                  <a:pt x="615" y="16"/>
                </a:lnTo>
                <a:lnTo>
                  <a:pt x="616" y="16"/>
                </a:lnTo>
                <a:lnTo>
                  <a:pt x="616" y="18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8" y="17"/>
                </a:lnTo>
                <a:lnTo>
                  <a:pt x="618" y="17"/>
                </a:lnTo>
                <a:lnTo>
                  <a:pt x="620" y="17"/>
                </a:lnTo>
                <a:lnTo>
                  <a:pt x="620" y="16"/>
                </a:lnTo>
                <a:lnTo>
                  <a:pt x="620" y="16"/>
                </a:lnTo>
                <a:lnTo>
                  <a:pt x="621" y="14"/>
                </a:lnTo>
                <a:lnTo>
                  <a:pt x="621" y="14"/>
                </a:lnTo>
                <a:lnTo>
                  <a:pt x="622" y="16"/>
                </a:lnTo>
                <a:lnTo>
                  <a:pt x="622" y="17"/>
                </a:lnTo>
                <a:lnTo>
                  <a:pt x="622" y="17"/>
                </a:lnTo>
                <a:lnTo>
                  <a:pt x="623" y="17"/>
                </a:lnTo>
                <a:lnTo>
                  <a:pt x="623" y="17"/>
                </a:lnTo>
                <a:lnTo>
                  <a:pt x="624" y="17"/>
                </a:lnTo>
                <a:lnTo>
                  <a:pt x="624" y="16"/>
                </a:lnTo>
                <a:lnTo>
                  <a:pt x="624" y="16"/>
                </a:lnTo>
                <a:lnTo>
                  <a:pt x="625" y="17"/>
                </a:lnTo>
                <a:lnTo>
                  <a:pt x="625" y="16"/>
                </a:lnTo>
                <a:lnTo>
                  <a:pt x="626" y="16"/>
                </a:lnTo>
                <a:lnTo>
                  <a:pt x="626" y="16"/>
                </a:lnTo>
                <a:lnTo>
                  <a:pt x="626" y="16"/>
                </a:lnTo>
                <a:lnTo>
                  <a:pt x="627" y="14"/>
                </a:lnTo>
                <a:lnTo>
                  <a:pt x="627" y="16"/>
                </a:lnTo>
                <a:lnTo>
                  <a:pt x="629" y="16"/>
                </a:lnTo>
                <a:lnTo>
                  <a:pt x="629" y="16"/>
                </a:lnTo>
                <a:lnTo>
                  <a:pt x="629" y="18"/>
                </a:lnTo>
                <a:lnTo>
                  <a:pt x="630" y="18"/>
                </a:lnTo>
                <a:lnTo>
                  <a:pt x="630" y="18"/>
                </a:lnTo>
                <a:lnTo>
                  <a:pt x="631" y="18"/>
                </a:lnTo>
                <a:lnTo>
                  <a:pt x="631" y="17"/>
                </a:lnTo>
                <a:lnTo>
                  <a:pt x="632" y="16"/>
                </a:lnTo>
                <a:lnTo>
                  <a:pt x="632" y="16"/>
                </a:lnTo>
                <a:lnTo>
                  <a:pt x="632" y="14"/>
                </a:lnTo>
                <a:lnTo>
                  <a:pt x="633" y="13"/>
                </a:lnTo>
                <a:lnTo>
                  <a:pt x="633" y="13"/>
                </a:lnTo>
                <a:lnTo>
                  <a:pt x="634" y="13"/>
                </a:lnTo>
                <a:lnTo>
                  <a:pt x="634" y="13"/>
                </a:lnTo>
                <a:lnTo>
                  <a:pt x="634" y="13"/>
                </a:lnTo>
                <a:lnTo>
                  <a:pt x="635" y="14"/>
                </a:lnTo>
                <a:lnTo>
                  <a:pt x="635" y="16"/>
                </a:lnTo>
                <a:lnTo>
                  <a:pt x="636" y="13"/>
                </a:lnTo>
                <a:lnTo>
                  <a:pt x="636" y="12"/>
                </a:lnTo>
                <a:lnTo>
                  <a:pt x="636" y="12"/>
                </a:lnTo>
                <a:lnTo>
                  <a:pt x="638" y="12"/>
                </a:lnTo>
                <a:lnTo>
                  <a:pt x="638" y="11"/>
                </a:lnTo>
                <a:lnTo>
                  <a:pt x="639" y="12"/>
                </a:lnTo>
                <a:lnTo>
                  <a:pt x="639" y="12"/>
                </a:lnTo>
                <a:lnTo>
                  <a:pt x="639" y="12"/>
                </a:lnTo>
                <a:lnTo>
                  <a:pt x="640" y="13"/>
                </a:lnTo>
                <a:lnTo>
                  <a:pt x="640" y="14"/>
                </a:lnTo>
                <a:lnTo>
                  <a:pt x="641" y="13"/>
                </a:lnTo>
                <a:lnTo>
                  <a:pt x="641" y="14"/>
                </a:lnTo>
                <a:lnTo>
                  <a:pt x="641" y="13"/>
                </a:lnTo>
                <a:lnTo>
                  <a:pt x="642" y="12"/>
                </a:lnTo>
                <a:lnTo>
                  <a:pt x="642" y="13"/>
                </a:lnTo>
                <a:lnTo>
                  <a:pt x="643" y="13"/>
                </a:lnTo>
                <a:lnTo>
                  <a:pt x="643" y="12"/>
                </a:lnTo>
                <a:lnTo>
                  <a:pt x="643" y="14"/>
                </a:lnTo>
                <a:lnTo>
                  <a:pt x="644" y="14"/>
                </a:lnTo>
                <a:lnTo>
                  <a:pt x="644" y="14"/>
                </a:lnTo>
                <a:lnTo>
                  <a:pt x="645" y="16"/>
                </a:lnTo>
                <a:lnTo>
                  <a:pt x="645" y="14"/>
                </a:lnTo>
                <a:lnTo>
                  <a:pt x="647" y="16"/>
                </a:lnTo>
                <a:lnTo>
                  <a:pt x="647" y="17"/>
                </a:lnTo>
                <a:lnTo>
                  <a:pt x="647" y="16"/>
                </a:lnTo>
                <a:lnTo>
                  <a:pt x="648" y="14"/>
                </a:lnTo>
                <a:lnTo>
                  <a:pt x="648" y="16"/>
                </a:lnTo>
                <a:lnTo>
                  <a:pt x="649" y="16"/>
                </a:lnTo>
                <a:lnTo>
                  <a:pt x="649" y="16"/>
                </a:lnTo>
                <a:lnTo>
                  <a:pt x="649" y="14"/>
                </a:lnTo>
                <a:lnTo>
                  <a:pt x="650" y="14"/>
                </a:lnTo>
                <a:lnTo>
                  <a:pt x="650" y="16"/>
                </a:lnTo>
                <a:lnTo>
                  <a:pt x="651" y="14"/>
                </a:lnTo>
                <a:lnTo>
                  <a:pt x="651" y="14"/>
                </a:lnTo>
                <a:lnTo>
                  <a:pt x="651" y="14"/>
                </a:lnTo>
                <a:lnTo>
                  <a:pt x="652" y="14"/>
                </a:lnTo>
                <a:lnTo>
                  <a:pt x="652" y="14"/>
                </a:lnTo>
                <a:lnTo>
                  <a:pt x="653" y="14"/>
                </a:lnTo>
                <a:lnTo>
                  <a:pt x="653" y="13"/>
                </a:lnTo>
                <a:lnTo>
                  <a:pt x="653" y="13"/>
                </a:lnTo>
                <a:lnTo>
                  <a:pt x="654" y="12"/>
                </a:lnTo>
                <a:lnTo>
                  <a:pt x="654" y="13"/>
                </a:lnTo>
                <a:lnTo>
                  <a:pt x="656" y="14"/>
                </a:lnTo>
                <a:lnTo>
                  <a:pt x="656" y="14"/>
                </a:lnTo>
                <a:lnTo>
                  <a:pt x="656" y="16"/>
                </a:lnTo>
                <a:lnTo>
                  <a:pt x="657" y="14"/>
                </a:lnTo>
                <a:lnTo>
                  <a:pt x="657" y="16"/>
                </a:lnTo>
                <a:lnTo>
                  <a:pt x="658" y="16"/>
                </a:lnTo>
                <a:lnTo>
                  <a:pt x="658" y="14"/>
                </a:lnTo>
                <a:lnTo>
                  <a:pt x="658" y="16"/>
                </a:lnTo>
                <a:lnTo>
                  <a:pt x="659" y="16"/>
                </a:lnTo>
                <a:lnTo>
                  <a:pt x="659" y="16"/>
                </a:lnTo>
                <a:lnTo>
                  <a:pt x="660" y="17"/>
                </a:lnTo>
                <a:lnTo>
                  <a:pt x="660" y="16"/>
                </a:lnTo>
                <a:lnTo>
                  <a:pt x="661" y="17"/>
                </a:lnTo>
                <a:lnTo>
                  <a:pt x="661" y="18"/>
                </a:lnTo>
                <a:lnTo>
                  <a:pt x="661" y="18"/>
                </a:lnTo>
                <a:lnTo>
                  <a:pt x="662" y="19"/>
                </a:lnTo>
                <a:lnTo>
                  <a:pt x="662" y="20"/>
                </a:lnTo>
                <a:lnTo>
                  <a:pt x="663" y="20"/>
                </a:lnTo>
                <a:lnTo>
                  <a:pt x="663" y="20"/>
                </a:lnTo>
                <a:lnTo>
                  <a:pt x="663" y="20"/>
                </a:lnTo>
                <a:lnTo>
                  <a:pt x="665" y="19"/>
                </a:lnTo>
                <a:lnTo>
                  <a:pt x="665" y="19"/>
                </a:lnTo>
                <a:lnTo>
                  <a:pt x="666" y="19"/>
                </a:lnTo>
                <a:lnTo>
                  <a:pt x="666" y="18"/>
                </a:lnTo>
                <a:lnTo>
                  <a:pt x="666" y="18"/>
                </a:lnTo>
                <a:lnTo>
                  <a:pt x="667" y="18"/>
                </a:lnTo>
                <a:lnTo>
                  <a:pt x="667" y="17"/>
                </a:lnTo>
                <a:lnTo>
                  <a:pt x="668" y="16"/>
                </a:lnTo>
                <a:lnTo>
                  <a:pt x="668" y="16"/>
                </a:lnTo>
                <a:lnTo>
                  <a:pt x="668" y="17"/>
                </a:lnTo>
                <a:lnTo>
                  <a:pt x="669" y="17"/>
                </a:lnTo>
                <a:lnTo>
                  <a:pt x="669" y="17"/>
                </a:lnTo>
                <a:lnTo>
                  <a:pt x="670" y="17"/>
                </a:lnTo>
                <a:lnTo>
                  <a:pt x="670" y="18"/>
                </a:lnTo>
                <a:lnTo>
                  <a:pt x="670" y="18"/>
                </a:lnTo>
                <a:lnTo>
                  <a:pt x="671" y="18"/>
                </a:lnTo>
                <a:lnTo>
                  <a:pt x="671" y="19"/>
                </a:lnTo>
                <a:lnTo>
                  <a:pt x="672" y="19"/>
                </a:lnTo>
                <a:lnTo>
                  <a:pt x="672" y="19"/>
                </a:lnTo>
                <a:lnTo>
                  <a:pt x="674" y="19"/>
                </a:lnTo>
                <a:lnTo>
                  <a:pt x="674" y="18"/>
                </a:lnTo>
                <a:lnTo>
                  <a:pt x="674" y="19"/>
                </a:lnTo>
                <a:lnTo>
                  <a:pt x="675" y="18"/>
                </a:lnTo>
                <a:lnTo>
                  <a:pt x="675" y="18"/>
                </a:lnTo>
                <a:lnTo>
                  <a:pt x="676" y="19"/>
                </a:lnTo>
                <a:lnTo>
                  <a:pt x="676" y="18"/>
                </a:lnTo>
                <a:lnTo>
                  <a:pt x="676" y="18"/>
                </a:lnTo>
                <a:lnTo>
                  <a:pt x="677" y="18"/>
                </a:lnTo>
                <a:lnTo>
                  <a:pt x="677" y="17"/>
                </a:lnTo>
                <a:lnTo>
                  <a:pt x="678" y="18"/>
                </a:lnTo>
                <a:lnTo>
                  <a:pt x="678" y="18"/>
                </a:lnTo>
                <a:lnTo>
                  <a:pt x="678" y="19"/>
                </a:lnTo>
                <a:lnTo>
                  <a:pt x="679" y="18"/>
                </a:lnTo>
                <a:lnTo>
                  <a:pt x="679" y="18"/>
                </a:lnTo>
                <a:lnTo>
                  <a:pt x="680" y="18"/>
                </a:lnTo>
                <a:lnTo>
                  <a:pt x="680" y="19"/>
                </a:lnTo>
                <a:lnTo>
                  <a:pt x="680" y="20"/>
                </a:lnTo>
                <a:lnTo>
                  <a:pt x="681" y="21"/>
                </a:lnTo>
                <a:lnTo>
                  <a:pt x="681" y="21"/>
                </a:lnTo>
                <a:lnTo>
                  <a:pt x="683" y="21"/>
                </a:lnTo>
                <a:lnTo>
                  <a:pt x="683" y="21"/>
                </a:lnTo>
                <a:lnTo>
                  <a:pt x="683" y="20"/>
                </a:lnTo>
                <a:lnTo>
                  <a:pt x="684" y="21"/>
                </a:lnTo>
                <a:lnTo>
                  <a:pt x="684" y="20"/>
                </a:lnTo>
                <a:lnTo>
                  <a:pt x="685" y="20"/>
                </a:lnTo>
                <a:lnTo>
                  <a:pt x="685" y="20"/>
                </a:lnTo>
                <a:lnTo>
                  <a:pt x="685" y="21"/>
                </a:lnTo>
                <a:lnTo>
                  <a:pt x="686" y="21"/>
                </a:lnTo>
                <a:lnTo>
                  <a:pt x="686" y="20"/>
                </a:lnTo>
                <a:lnTo>
                  <a:pt x="687" y="21"/>
                </a:lnTo>
                <a:lnTo>
                  <a:pt x="687" y="21"/>
                </a:lnTo>
                <a:lnTo>
                  <a:pt x="688" y="22"/>
                </a:lnTo>
                <a:lnTo>
                  <a:pt x="688" y="22"/>
                </a:lnTo>
                <a:lnTo>
                  <a:pt x="688" y="23"/>
                </a:lnTo>
                <a:lnTo>
                  <a:pt x="689" y="22"/>
                </a:lnTo>
                <a:lnTo>
                  <a:pt x="689" y="22"/>
                </a:lnTo>
                <a:lnTo>
                  <a:pt x="690" y="22"/>
                </a:lnTo>
                <a:lnTo>
                  <a:pt x="690" y="21"/>
                </a:lnTo>
                <a:lnTo>
                  <a:pt x="690" y="22"/>
                </a:lnTo>
                <a:lnTo>
                  <a:pt x="692" y="21"/>
                </a:lnTo>
                <a:lnTo>
                  <a:pt x="692" y="22"/>
                </a:lnTo>
                <a:lnTo>
                  <a:pt x="693" y="21"/>
                </a:lnTo>
                <a:lnTo>
                  <a:pt x="693" y="21"/>
                </a:lnTo>
                <a:lnTo>
                  <a:pt x="693" y="21"/>
                </a:lnTo>
                <a:lnTo>
                  <a:pt x="694" y="21"/>
                </a:lnTo>
                <a:lnTo>
                  <a:pt x="694" y="20"/>
                </a:lnTo>
                <a:lnTo>
                  <a:pt x="695" y="21"/>
                </a:lnTo>
                <a:lnTo>
                  <a:pt x="695" y="20"/>
                </a:lnTo>
                <a:lnTo>
                  <a:pt x="695" y="22"/>
                </a:lnTo>
                <a:lnTo>
                  <a:pt x="696" y="22"/>
                </a:lnTo>
                <a:lnTo>
                  <a:pt x="696" y="23"/>
                </a:lnTo>
                <a:lnTo>
                  <a:pt x="697" y="22"/>
                </a:lnTo>
                <a:lnTo>
                  <a:pt x="697" y="22"/>
                </a:lnTo>
                <a:lnTo>
                  <a:pt x="697" y="22"/>
                </a:lnTo>
                <a:lnTo>
                  <a:pt x="698" y="22"/>
                </a:lnTo>
                <a:lnTo>
                  <a:pt x="698" y="21"/>
                </a:lnTo>
                <a:lnTo>
                  <a:pt x="699" y="20"/>
                </a:lnTo>
                <a:lnTo>
                  <a:pt x="699" y="20"/>
                </a:lnTo>
                <a:lnTo>
                  <a:pt x="699" y="19"/>
                </a:lnTo>
                <a:lnTo>
                  <a:pt x="701" y="19"/>
                </a:lnTo>
                <a:lnTo>
                  <a:pt x="701" y="20"/>
                </a:lnTo>
                <a:lnTo>
                  <a:pt x="702" y="21"/>
                </a:lnTo>
                <a:lnTo>
                  <a:pt x="702" y="21"/>
                </a:lnTo>
                <a:lnTo>
                  <a:pt x="703" y="21"/>
                </a:lnTo>
                <a:lnTo>
                  <a:pt x="703" y="22"/>
                </a:lnTo>
                <a:lnTo>
                  <a:pt x="703" y="22"/>
                </a:lnTo>
                <a:lnTo>
                  <a:pt x="704" y="21"/>
                </a:lnTo>
                <a:lnTo>
                  <a:pt x="704" y="20"/>
                </a:lnTo>
                <a:lnTo>
                  <a:pt x="705" y="20"/>
                </a:lnTo>
                <a:lnTo>
                  <a:pt x="705" y="19"/>
                </a:lnTo>
                <a:lnTo>
                  <a:pt x="705" y="19"/>
                </a:lnTo>
                <a:lnTo>
                  <a:pt x="706" y="17"/>
                </a:lnTo>
                <a:lnTo>
                  <a:pt x="706" y="17"/>
                </a:lnTo>
                <a:lnTo>
                  <a:pt x="707" y="17"/>
                </a:lnTo>
                <a:lnTo>
                  <a:pt x="707" y="18"/>
                </a:lnTo>
                <a:lnTo>
                  <a:pt x="707" y="19"/>
                </a:lnTo>
                <a:lnTo>
                  <a:pt x="708" y="19"/>
                </a:lnTo>
                <a:lnTo>
                  <a:pt x="708" y="19"/>
                </a:lnTo>
                <a:lnTo>
                  <a:pt x="710" y="18"/>
                </a:lnTo>
                <a:lnTo>
                  <a:pt x="710" y="18"/>
                </a:lnTo>
                <a:lnTo>
                  <a:pt x="710" y="18"/>
                </a:lnTo>
                <a:lnTo>
                  <a:pt x="711" y="18"/>
                </a:lnTo>
                <a:lnTo>
                  <a:pt x="711" y="19"/>
                </a:lnTo>
                <a:lnTo>
                  <a:pt x="712" y="20"/>
                </a:lnTo>
                <a:lnTo>
                  <a:pt x="712" y="19"/>
                </a:lnTo>
                <a:lnTo>
                  <a:pt x="712" y="20"/>
                </a:lnTo>
                <a:lnTo>
                  <a:pt x="713" y="19"/>
                </a:lnTo>
                <a:lnTo>
                  <a:pt x="713" y="20"/>
                </a:lnTo>
                <a:lnTo>
                  <a:pt x="714" y="19"/>
                </a:lnTo>
                <a:lnTo>
                  <a:pt x="714" y="20"/>
                </a:lnTo>
                <a:lnTo>
                  <a:pt x="714" y="20"/>
                </a:lnTo>
                <a:lnTo>
                  <a:pt x="715" y="20"/>
                </a:lnTo>
                <a:lnTo>
                  <a:pt x="715" y="20"/>
                </a:lnTo>
                <a:lnTo>
                  <a:pt x="716" y="20"/>
                </a:lnTo>
                <a:lnTo>
                  <a:pt x="716" y="20"/>
                </a:lnTo>
                <a:lnTo>
                  <a:pt x="717" y="22"/>
                </a:lnTo>
                <a:lnTo>
                  <a:pt x="717" y="23"/>
                </a:lnTo>
                <a:lnTo>
                  <a:pt x="717" y="22"/>
                </a:lnTo>
                <a:lnTo>
                  <a:pt x="719" y="22"/>
                </a:lnTo>
                <a:lnTo>
                  <a:pt x="719" y="23"/>
                </a:lnTo>
                <a:lnTo>
                  <a:pt x="720" y="23"/>
                </a:lnTo>
                <a:lnTo>
                  <a:pt x="720" y="23"/>
                </a:lnTo>
                <a:lnTo>
                  <a:pt x="720" y="23"/>
                </a:lnTo>
                <a:lnTo>
                  <a:pt x="721" y="23"/>
                </a:lnTo>
                <a:lnTo>
                  <a:pt x="721" y="23"/>
                </a:lnTo>
                <a:lnTo>
                  <a:pt x="722" y="25"/>
                </a:lnTo>
                <a:lnTo>
                  <a:pt x="722" y="25"/>
                </a:lnTo>
                <a:lnTo>
                  <a:pt x="722" y="23"/>
                </a:lnTo>
                <a:lnTo>
                  <a:pt x="723" y="22"/>
                </a:lnTo>
                <a:lnTo>
                  <a:pt x="723" y="21"/>
                </a:lnTo>
                <a:lnTo>
                  <a:pt x="724" y="21"/>
                </a:lnTo>
                <a:lnTo>
                  <a:pt x="724" y="19"/>
                </a:lnTo>
                <a:lnTo>
                  <a:pt x="724" y="18"/>
                </a:lnTo>
                <a:lnTo>
                  <a:pt x="725" y="18"/>
                </a:lnTo>
                <a:lnTo>
                  <a:pt x="725" y="18"/>
                </a:lnTo>
                <a:lnTo>
                  <a:pt x="726" y="18"/>
                </a:lnTo>
                <a:lnTo>
                  <a:pt x="726" y="18"/>
                </a:lnTo>
                <a:lnTo>
                  <a:pt x="726" y="19"/>
                </a:lnTo>
                <a:lnTo>
                  <a:pt x="728" y="19"/>
                </a:lnTo>
                <a:lnTo>
                  <a:pt x="728" y="19"/>
                </a:lnTo>
                <a:lnTo>
                  <a:pt x="729" y="20"/>
                </a:lnTo>
                <a:lnTo>
                  <a:pt x="729" y="21"/>
                </a:lnTo>
                <a:lnTo>
                  <a:pt x="730" y="21"/>
                </a:lnTo>
                <a:lnTo>
                  <a:pt x="730" y="22"/>
                </a:lnTo>
                <a:lnTo>
                  <a:pt x="730" y="22"/>
                </a:lnTo>
                <a:lnTo>
                  <a:pt x="731" y="22"/>
                </a:lnTo>
                <a:lnTo>
                  <a:pt x="731" y="23"/>
                </a:lnTo>
                <a:lnTo>
                  <a:pt x="732" y="22"/>
                </a:lnTo>
                <a:lnTo>
                  <a:pt x="732" y="21"/>
                </a:lnTo>
                <a:lnTo>
                  <a:pt x="732" y="21"/>
                </a:lnTo>
                <a:lnTo>
                  <a:pt x="733" y="22"/>
                </a:lnTo>
                <a:lnTo>
                  <a:pt x="733" y="22"/>
                </a:lnTo>
                <a:lnTo>
                  <a:pt x="734" y="21"/>
                </a:lnTo>
                <a:lnTo>
                  <a:pt x="734" y="19"/>
                </a:lnTo>
                <a:lnTo>
                  <a:pt x="734" y="20"/>
                </a:lnTo>
                <a:lnTo>
                  <a:pt x="735" y="19"/>
                </a:lnTo>
                <a:lnTo>
                  <a:pt x="735" y="19"/>
                </a:lnTo>
                <a:lnTo>
                  <a:pt x="737" y="19"/>
                </a:lnTo>
                <a:lnTo>
                  <a:pt x="737" y="19"/>
                </a:lnTo>
                <a:lnTo>
                  <a:pt x="737" y="19"/>
                </a:lnTo>
                <a:lnTo>
                  <a:pt x="738" y="20"/>
                </a:lnTo>
                <a:lnTo>
                  <a:pt x="738" y="20"/>
                </a:lnTo>
                <a:lnTo>
                  <a:pt x="739" y="20"/>
                </a:lnTo>
                <a:lnTo>
                  <a:pt x="739" y="19"/>
                </a:lnTo>
                <a:lnTo>
                  <a:pt x="739" y="20"/>
                </a:lnTo>
                <a:lnTo>
                  <a:pt x="740" y="19"/>
                </a:lnTo>
                <a:lnTo>
                  <a:pt x="740" y="18"/>
                </a:lnTo>
                <a:lnTo>
                  <a:pt x="741" y="17"/>
                </a:lnTo>
                <a:lnTo>
                  <a:pt x="741" y="14"/>
                </a:lnTo>
                <a:lnTo>
                  <a:pt x="741" y="16"/>
                </a:lnTo>
                <a:lnTo>
                  <a:pt x="742" y="16"/>
                </a:lnTo>
                <a:lnTo>
                  <a:pt x="742" y="16"/>
                </a:lnTo>
                <a:lnTo>
                  <a:pt x="743" y="16"/>
                </a:lnTo>
                <a:lnTo>
                  <a:pt x="743" y="18"/>
                </a:lnTo>
                <a:lnTo>
                  <a:pt x="744" y="18"/>
                </a:lnTo>
                <a:lnTo>
                  <a:pt x="744" y="19"/>
                </a:lnTo>
                <a:lnTo>
                  <a:pt x="744" y="19"/>
                </a:lnTo>
                <a:lnTo>
                  <a:pt x="746" y="20"/>
                </a:lnTo>
                <a:lnTo>
                  <a:pt x="746" y="21"/>
                </a:lnTo>
                <a:lnTo>
                  <a:pt x="747" y="21"/>
                </a:lnTo>
                <a:lnTo>
                  <a:pt x="747" y="22"/>
                </a:lnTo>
                <a:lnTo>
                  <a:pt x="747" y="21"/>
                </a:lnTo>
                <a:lnTo>
                  <a:pt x="748" y="21"/>
                </a:lnTo>
                <a:lnTo>
                  <a:pt x="748" y="20"/>
                </a:lnTo>
                <a:lnTo>
                  <a:pt x="749" y="21"/>
                </a:lnTo>
                <a:lnTo>
                  <a:pt x="749" y="21"/>
                </a:lnTo>
                <a:lnTo>
                  <a:pt x="749" y="21"/>
                </a:lnTo>
                <a:lnTo>
                  <a:pt x="750" y="20"/>
                </a:lnTo>
                <a:lnTo>
                  <a:pt x="750" y="20"/>
                </a:lnTo>
                <a:lnTo>
                  <a:pt x="751" y="20"/>
                </a:lnTo>
                <a:lnTo>
                  <a:pt x="751" y="20"/>
                </a:lnTo>
                <a:lnTo>
                  <a:pt x="751" y="20"/>
                </a:lnTo>
                <a:lnTo>
                  <a:pt x="752" y="20"/>
                </a:lnTo>
                <a:lnTo>
                  <a:pt x="752" y="20"/>
                </a:lnTo>
                <a:lnTo>
                  <a:pt x="753" y="19"/>
                </a:lnTo>
                <a:lnTo>
                  <a:pt x="753" y="20"/>
                </a:lnTo>
                <a:lnTo>
                  <a:pt x="753" y="20"/>
                </a:lnTo>
                <a:lnTo>
                  <a:pt x="755" y="19"/>
                </a:lnTo>
                <a:lnTo>
                  <a:pt x="755" y="20"/>
                </a:lnTo>
                <a:lnTo>
                  <a:pt x="756" y="20"/>
                </a:lnTo>
                <a:lnTo>
                  <a:pt x="756" y="19"/>
                </a:lnTo>
                <a:lnTo>
                  <a:pt x="756" y="18"/>
                </a:lnTo>
                <a:lnTo>
                  <a:pt x="757" y="18"/>
                </a:lnTo>
                <a:lnTo>
                  <a:pt x="757" y="18"/>
                </a:lnTo>
                <a:lnTo>
                  <a:pt x="758" y="18"/>
                </a:lnTo>
                <a:lnTo>
                  <a:pt x="758" y="19"/>
                </a:lnTo>
                <a:lnTo>
                  <a:pt x="759" y="19"/>
                </a:lnTo>
                <a:lnTo>
                  <a:pt x="759" y="19"/>
                </a:lnTo>
                <a:lnTo>
                  <a:pt x="759" y="19"/>
                </a:lnTo>
                <a:lnTo>
                  <a:pt x="760" y="19"/>
                </a:lnTo>
                <a:lnTo>
                  <a:pt x="760" y="19"/>
                </a:lnTo>
                <a:lnTo>
                  <a:pt x="761" y="19"/>
                </a:lnTo>
                <a:lnTo>
                  <a:pt x="761" y="18"/>
                </a:lnTo>
                <a:lnTo>
                  <a:pt x="761" y="18"/>
                </a:lnTo>
                <a:lnTo>
                  <a:pt x="762" y="17"/>
                </a:lnTo>
                <a:lnTo>
                  <a:pt x="762" y="18"/>
                </a:lnTo>
                <a:lnTo>
                  <a:pt x="764" y="18"/>
                </a:lnTo>
                <a:lnTo>
                  <a:pt x="764" y="18"/>
                </a:lnTo>
                <a:lnTo>
                  <a:pt x="764" y="18"/>
                </a:lnTo>
                <a:lnTo>
                  <a:pt x="765" y="17"/>
                </a:lnTo>
                <a:lnTo>
                  <a:pt x="765" y="16"/>
                </a:lnTo>
                <a:lnTo>
                  <a:pt x="766" y="16"/>
                </a:lnTo>
                <a:lnTo>
                  <a:pt x="766" y="14"/>
                </a:lnTo>
                <a:lnTo>
                  <a:pt x="766" y="14"/>
                </a:lnTo>
                <a:lnTo>
                  <a:pt x="767" y="14"/>
                </a:lnTo>
                <a:lnTo>
                  <a:pt x="767" y="14"/>
                </a:lnTo>
                <a:lnTo>
                  <a:pt x="768" y="13"/>
                </a:lnTo>
                <a:lnTo>
                  <a:pt x="768" y="13"/>
                </a:lnTo>
                <a:lnTo>
                  <a:pt x="768" y="14"/>
                </a:lnTo>
                <a:lnTo>
                  <a:pt x="769" y="13"/>
                </a:lnTo>
                <a:lnTo>
                  <a:pt x="769" y="13"/>
                </a:lnTo>
                <a:lnTo>
                  <a:pt x="770" y="14"/>
                </a:lnTo>
                <a:lnTo>
                  <a:pt x="770" y="14"/>
                </a:lnTo>
                <a:lnTo>
                  <a:pt x="770" y="13"/>
                </a:lnTo>
                <a:lnTo>
                  <a:pt x="771" y="13"/>
                </a:lnTo>
                <a:lnTo>
                  <a:pt x="771" y="13"/>
                </a:lnTo>
                <a:lnTo>
                  <a:pt x="773" y="13"/>
                </a:lnTo>
                <a:lnTo>
                  <a:pt x="773" y="12"/>
                </a:lnTo>
                <a:lnTo>
                  <a:pt x="774" y="11"/>
                </a:lnTo>
                <a:lnTo>
                  <a:pt x="774" y="11"/>
                </a:lnTo>
                <a:lnTo>
                  <a:pt x="774" y="13"/>
                </a:lnTo>
                <a:lnTo>
                  <a:pt x="775" y="13"/>
                </a:lnTo>
                <a:lnTo>
                  <a:pt x="775" y="13"/>
                </a:lnTo>
                <a:lnTo>
                  <a:pt x="776" y="13"/>
                </a:lnTo>
                <a:lnTo>
                  <a:pt x="776" y="12"/>
                </a:lnTo>
                <a:lnTo>
                  <a:pt x="776" y="12"/>
                </a:lnTo>
                <a:lnTo>
                  <a:pt x="777" y="13"/>
                </a:lnTo>
                <a:lnTo>
                  <a:pt x="777" y="13"/>
                </a:lnTo>
                <a:lnTo>
                  <a:pt x="778" y="13"/>
                </a:lnTo>
                <a:lnTo>
                  <a:pt x="778" y="14"/>
                </a:lnTo>
                <a:lnTo>
                  <a:pt x="778" y="13"/>
                </a:lnTo>
                <a:lnTo>
                  <a:pt x="779" y="14"/>
                </a:lnTo>
                <a:lnTo>
                  <a:pt x="779" y="14"/>
                </a:lnTo>
                <a:lnTo>
                  <a:pt x="780" y="16"/>
                </a:lnTo>
                <a:lnTo>
                  <a:pt x="780" y="17"/>
                </a:lnTo>
                <a:lnTo>
                  <a:pt x="780" y="16"/>
                </a:lnTo>
                <a:lnTo>
                  <a:pt x="782" y="16"/>
                </a:lnTo>
                <a:lnTo>
                  <a:pt x="782" y="14"/>
                </a:lnTo>
                <a:lnTo>
                  <a:pt x="783" y="14"/>
                </a:lnTo>
                <a:lnTo>
                  <a:pt x="783" y="13"/>
                </a:lnTo>
                <a:lnTo>
                  <a:pt x="783" y="13"/>
                </a:lnTo>
                <a:lnTo>
                  <a:pt x="784" y="13"/>
                </a:lnTo>
                <a:lnTo>
                  <a:pt x="784" y="12"/>
                </a:lnTo>
                <a:lnTo>
                  <a:pt x="785" y="12"/>
                </a:lnTo>
                <a:lnTo>
                  <a:pt x="785" y="12"/>
                </a:lnTo>
                <a:lnTo>
                  <a:pt x="785" y="11"/>
                </a:lnTo>
                <a:lnTo>
                  <a:pt x="786" y="12"/>
                </a:lnTo>
                <a:lnTo>
                  <a:pt x="786" y="12"/>
                </a:lnTo>
                <a:lnTo>
                  <a:pt x="787" y="14"/>
                </a:lnTo>
                <a:lnTo>
                  <a:pt x="787" y="14"/>
                </a:lnTo>
                <a:lnTo>
                  <a:pt x="788" y="16"/>
                </a:lnTo>
                <a:lnTo>
                  <a:pt x="788" y="16"/>
                </a:lnTo>
                <a:lnTo>
                  <a:pt x="788" y="16"/>
                </a:lnTo>
                <a:lnTo>
                  <a:pt x="789" y="14"/>
                </a:lnTo>
                <a:lnTo>
                  <a:pt x="789" y="13"/>
                </a:lnTo>
                <a:lnTo>
                  <a:pt x="791" y="14"/>
                </a:lnTo>
                <a:lnTo>
                  <a:pt x="791" y="14"/>
                </a:lnTo>
                <a:lnTo>
                  <a:pt x="791" y="14"/>
                </a:lnTo>
                <a:lnTo>
                  <a:pt x="792" y="14"/>
                </a:lnTo>
                <a:lnTo>
                  <a:pt x="792" y="14"/>
                </a:lnTo>
                <a:lnTo>
                  <a:pt x="793" y="16"/>
                </a:lnTo>
                <a:lnTo>
                  <a:pt x="793" y="16"/>
                </a:lnTo>
                <a:lnTo>
                  <a:pt x="793" y="17"/>
                </a:lnTo>
                <a:lnTo>
                  <a:pt x="794" y="17"/>
                </a:lnTo>
                <a:lnTo>
                  <a:pt x="794" y="16"/>
                </a:lnTo>
                <a:lnTo>
                  <a:pt x="795" y="16"/>
                </a:lnTo>
                <a:lnTo>
                  <a:pt x="795" y="16"/>
                </a:lnTo>
                <a:lnTo>
                  <a:pt x="795" y="14"/>
                </a:lnTo>
                <a:lnTo>
                  <a:pt x="796" y="13"/>
                </a:lnTo>
                <a:lnTo>
                  <a:pt x="796" y="14"/>
                </a:lnTo>
                <a:lnTo>
                  <a:pt x="797" y="14"/>
                </a:lnTo>
                <a:lnTo>
                  <a:pt x="797" y="16"/>
                </a:lnTo>
                <a:lnTo>
                  <a:pt x="797" y="17"/>
                </a:lnTo>
                <a:lnTo>
                  <a:pt x="798" y="16"/>
                </a:lnTo>
                <a:lnTo>
                  <a:pt x="798" y="16"/>
                </a:lnTo>
                <a:lnTo>
                  <a:pt x="800" y="16"/>
                </a:lnTo>
                <a:lnTo>
                  <a:pt x="800" y="16"/>
                </a:lnTo>
                <a:lnTo>
                  <a:pt x="801" y="16"/>
                </a:lnTo>
                <a:lnTo>
                  <a:pt x="801" y="16"/>
                </a:lnTo>
                <a:lnTo>
                  <a:pt x="801" y="17"/>
                </a:lnTo>
                <a:lnTo>
                  <a:pt x="802" y="17"/>
                </a:lnTo>
                <a:lnTo>
                  <a:pt x="802" y="17"/>
                </a:lnTo>
                <a:lnTo>
                  <a:pt x="803" y="17"/>
                </a:lnTo>
                <a:lnTo>
                  <a:pt x="803" y="14"/>
                </a:lnTo>
                <a:lnTo>
                  <a:pt x="803" y="13"/>
                </a:lnTo>
                <a:lnTo>
                  <a:pt x="804" y="12"/>
                </a:lnTo>
                <a:lnTo>
                  <a:pt x="804" y="13"/>
                </a:lnTo>
                <a:lnTo>
                  <a:pt x="805" y="13"/>
                </a:lnTo>
                <a:lnTo>
                  <a:pt x="805" y="13"/>
                </a:lnTo>
                <a:lnTo>
                  <a:pt x="805" y="13"/>
                </a:lnTo>
                <a:lnTo>
                  <a:pt x="806" y="13"/>
                </a:lnTo>
                <a:lnTo>
                  <a:pt x="806" y="14"/>
                </a:lnTo>
                <a:lnTo>
                  <a:pt x="807" y="14"/>
                </a:lnTo>
                <a:lnTo>
                  <a:pt x="807" y="14"/>
                </a:lnTo>
                <a:lnTo>
                  <a:pt x="807" y="16"/>
                </a:lnTo>
                <a:lnTo>
                  <a:pt x="809" y="14"/>
                </a:lnTo>
                <a:lnTo>
                  <a:pt x="809" y="16"/>
                </a:lnTo>
                <a:lnTo>
                  <a:pt x="810" y="14"/>
                </a:lnTo>
                <a:lnTo>
                  <a:pt x="810" y="14"/>
                </a:lnTo>
                <a:lnTo>
                  <a:pt x="810" y="16"/>
                </a:lnTo>
                <a:lnTo>
                  <a:pt x="811" y="16"/>
                </a:lnTo>
                <a:lnTo>
                  <a:pt x="811" y="16"/>
                </a:lnTo>
                <a:lnTo>
                  <a:pt x="812" y="16"/>
                </a:lnTo>
                <a:lnTo>
                  <a:pt x="812" y="16"/>
                </a:lnTo>
                <a:lnTo>
                  <a:pt x="812" y="16"/>
                </a:lnTo>
                <a:lnTo>
                  <a:pt x="813" y="14"/>
                </a:lnTo>
                <a:lnTo>
                  <a:pt x="813" y="17"/>
                </a:lnTo>
                <a:lnTo>
                  <a:pt x="814" y="17"/>
                </a:lnTo>
                <a:lnTo>
                  <a:pt x="814" y="18"/>
                </a:lnTo>
                <a:lnTo>
                  <a:pt x="815" y="19"/>
                </a:lnTo>
                <a:lnTo>
                  <a:pt x="815" y="18"/>
                </a:lnTo>
                <a:lnTo>
                  <a:pt x="815" y="18"/>
                </a:lnTo>
                <a:lnTo>
                  <a:pt x="816" y="17"/>
                </a:lnTo>
                <a:lnTo>
                  <a:pt x="816" y="17"/>
                </a:lnTo>
                <a:lnTo>
                  <a:pt x="818" y="17"/>
                </a:lnTo>
                <a:lnTo>
                  <a:pt x="818" y="17"/>
                </a:lnTo>
                <a:lnTo>
                  <a:pt x="818" y="17"/>
                </a:lnTo>
                <a:lnTo>
                  <a:pt x="819" y="19"/>
                </a:lnTo>
                <a:lnTo>
                  <a:pt x="819" y="18"/>
                </a:lnTo>
                <a:lnTo>
                  <a:pt x="820" y="19"/>
                </a:lnTo>
                <a:lnTo>
                  <a:pt x="820" y="20"/>
                </a:lnTo>
                <a:lnTo>
                  <a:pt x="820" y="20"/>
                </a:lnTo>
                <a:lnTo>
                  <a:pt x="821" y="21"/>
                </a:lnTo>
                <a:lnTo>
                  <a:pt x="821" y="21"/>
                </a:lnTo>
                <a:lnTo>
                  <a:pt x="822" y="22"/>
                </a:lnTo>
                <a:lnTo>
                  <a:pt x="822" y="22"/>
                </a:lnTo>
                <a:lnTo>
                  <a:pt x="822" y="21"/>
                </a:lnTo>
                <a:lnTo>
                  <a:pt x="823" y="23"/>
                </a:lnTo>
                <a:lnTo>
                  <a:pt x="823" y="23"/>
                </a:lnTo>
                <a:lnTo>
                  <a:pt x="824" y="25"/>
                </a:lnTo>
                <a:lnTo>
                  <a:pt x="824" y="25"/>
                </a:lnTo>
                <a:lnTo>
                  <a:pt x="824" y="25"/>
                </a:lnTo>
                <a:lnTo>
                  <a:pt x="825" y="25"/>
                </a:lnTo>
                <a:lnTo>
                  <a:pt x="825" y="26"/>
                </a:lnTo>
                <a:lnTo>
                  <a:pt x="827" y="26"/>
                </a:lnTo>
                <a:lnTo>
                  <a:pt x="827" y="26"/>
                </a:lnTo>
                <a:lnTo>
                  <a:pt x="827" y="28"/>
                </a:lnTo>
                <a:lnTo>
                  <a:pt x="828" y="28"/>
                </a:lnTo>
                <a:lnTo>
                  <a:pt x="828" y="28"/>
                </a:lnTo>
                <a:lnTo>
                  <a:pt x="829" y="27"/>
                </a:lnTo>
                <a:lnTo>
                  <a:pt x="829" y="27"/>
                </a:lnTo>
                <a:lnTo>
                  <a:pt x="830" y="27"/>
                </a:lnTo>
                <a:lnTo>
                  <a:pt x="830" y="27"/>
                </a:lnTo>
                <a:lnTo>
                  <a:pt x="830" y="26"/>
                </a:lnTo>
                <a:lnTo>
                  <a:pt x="831" y="28"/>
                </a:lnTo>
                <a:lnTo>
                  <a:pt x="831" y="27"/>
                </a:lnTo>
                <a:lnTo>
                  <a:pt x="832" y="27"/>
                </a:lnTo>
                <a:lnTo>
                  <a:pt x="832" y="27"/>
                </a:lnTo>
                <a:lnTo>
                  <a:pt x="832" y="27"/>
                </a:lnTo>
                <a:lnTo>
                  <a:pt x="833" y="28"/>
                </a:lnTo>
                <a:lnTo>
                  <a:pt x="833" y="28"/>
                </a:lnTo>
                <a:lnTo>
                  <a:pt x="834" y="28"/>
                </a:lnTo>
                <a:lnTo>
                  <a:pt x="834" y="28"/>
                </a:lnTo>
                <a:lnTo>
                  <a:pt x="834" y="29"/>
                </a:lnTo>
                <a:lnTo>
                  <a:pt x="836" y="29"/>
                </a:lnTo>
                <a:lnTo>
                  <a:pt x="836" y="30"/>
                </a:lnTo>
                <a:lnTo>
                  <a:pt x="837" y="31"/>
                </a:lnTo>
                <a:lnTo>
                  <a:pt x="837" y="31"/>
                </a:lnTo>
                <a:lnTo>
                  <a:pt x="837" y="32"/>
                </a:lnTo>
                <a:lnTo>
                  <a:pt x="838" y="32"/>
                </a:lnTo>
                <a:lnTo>
                  <a:pt x="838" y="32"/>
                </a:lnTo>
                <a:lnTo>
                  <a:pt x="839" y="32"/>
                </a:lnTo>
                <a:lnTo>
                  <a:pt x="839" y="31"/>
                </a:lnTo>
                <a:lnTo>
                  <a:pt x="839" y="30"/>
                </a:lnTo>
                <a:lnTo>
                  <a:pt x="840" y="30"/>
                </a:lnTo>
                <a:lnTo>
                  <a:pt x="840" y="30"/>
                </a:lnTo>
                <a:lnTo>
                  <a:pt x="841" y="30"/>
                </a:lnTo>
                <a:lnTo>
                  <a:pt x="841" y="31"/>
                </a:lnTo>
                <a:lnTo>
                  <a:pt x="841" y="31"/>
                </a:lnTo>
                <a:lnTo>
                  <a:pt x="842" y="32"/>
                </a:lnTo>
                <a:lnTo>
                  <a:pt x="842" y="30"/>
                </a:lnTo>
                <a:lnTo>
                  <a:pt x="843" y="32"/>
                </a:lnTo>
                <a:lnTo>
                  <a:pt x="843" y="31"/>
                </a:lnTo>
                <a:lnTo>
                  <a:pt x="844" y="34"/>
                </a:lnTo>
                <a:lnTo>
                  <a:pt x="844" y="34"/>
                </a:lnTo>
                <a:lnTo>
                  <a:pt x="844" y="34"/>
                </a:lnTo>
                <a:lnTo>
                  <a:pt x="846" y="32"/>
                </a:lnTo>
                <a:lnTo>
                  <a:pt x="846" y="31"/>
                </a:lnTo>
                <a:lnTo>
                  <a:pt x="847" y="31"/>
                </a:lnTo>
                <a:lnTo>
                  <a:pt x="847" y="31"/>
                </a:lnTo>
                <a:lnTo>
                  <a:pt x="847" y="31"/>
                </a:lnTo>
                <a:lnTo>
                  <a:pt x="848" y="30"/>
                </a:lnTo>
                <a:lnTo>
                  <a:pt x="848" y="30"/>
                </a:lnTo>
                <a:lnTo>
                  <a:pt x="849" y="32"/>
                </a:lnTo>
                <a:lnTo>
                  <a:pt x="849" y="32"/>
                </a:lnTo>
                <a:lnTo>
                  <a:pt x="849" y="32"/>
                </a:lnTo>
                <a:lnTo>
                  <a:pt x="850" y="32"/>
                </a:lnTo>
                <a:lnTo>
                  <a:pt x="850" y="32"/>
                </a:lnTo>
                <a:lnTo>
                  <a:pt x="851" y="32"/>
                </a:lnTo>
                <a:lnTo>
                  <a:pt x="851" y="34"/>
                </a:lnTo>
                <a:lnTo>
                  <a:pt x="851" y="35"/>
                </a:lnTo>
                <a:lnTo>
                  <a:pt x="852" y="35"/>
                </a:lnTo>
                <a:lnTo>
                  <a:pt x="852" y="36"/>
                </a:lnTo>
                <a:lnTo>
                  <a:pt x="853" y="37"/>
                </a:lnTo>
                <a:lnTo>
                  <a:pt x="853" y="37"/>
                </a:lnTo>
                <a:lnTo>
                  <a:pt x="853" y="37"/>
                </a:lnTo>
                <a:lnTo>
                  <a:pt x="855" y="37"/>
                </a:lnTo>
                <a:lnTo>
                  <a:pt x="855" y="37"/>
                </a:lnTo>
                <a:lnTo>
                  <a:pt x="856" y="38"/>
                </a:lnTo>
                <a:lnTo>
                  <a:pt x="856" y="36"/>
                </a:lnTo>
                <a:lnTo>
                  <a:pt x="857" y="36"/>
                </a:lnTo>
                <a:lnTo>
                  <a:pt x="857" y="37"/>
                </a:lnTo>
                <a:lnTo>
                  <a:pt x="857" y="36"/>
                </a:lnTo>
                <a:lnTo>
                  <a:pt x="858" y="37"/>
                </a:lnTo>
                <a:lnTo>
                  <a:pt x="858" y="38"/>
                </a:lnTo>
                <a:lnTo>
                  <a:pt x="859" y="39"/>
                </a:lnTo>
                <a:lnTo>
                  <a:pt x="859" y="39"/>
                </a:lnTo>
                <a:lnTo>
                  <a:pt x="859" y="39"/>
                </a:lnTo>
                <a:lnTo>
                  <a:pt x="860" y="40"/>
                </a:lnTo>
                <a:lnTo>
                  <a:pt x="860" y="40"/>
                </a:lnTo>
                <a:lnTo>
                  <a:pt x="861" y="40"/>
                </a:lnTo>
                <a:lnTo>
                  <a:pt x="861" y="39"/>
                </a:lnTo>
                <a:lnTo>
                  <a:pt x="861" y="39"/>
                </a:lnTo>
                <a:lnTo>
                  <a:pt x="862" y="38"/>
                </a:lnTo>
                <a:lnTo>
                  <a:pt x="862" y="38"/>
                </a:lnTo>
                <a:lnTo>
                  <a:pt x="864" y="36"/>
                </a:lnTo>
                <a:lnTo>
                  <a:pt x="864" y="37"/>
                </a:lnTo>
                <a:lnTo>
                  <a:pt x="864" y="37"/>
                </a:lnTo>
                <a:lnTo>
                  <a:pt x="865" y="37"/>
                </a:lnTo>
                <a:lnTo>
                  <a:pt x="865" y="38"/>
                </a:lnTo>
                <a:lnTo>
                  <a:pt x="866" y="39"/>
                </a:lnTo>
                <a:lnTo>
                  <a:pt x="866" y="39"/>
                </a:lnTo>
                <a:lnTo>
                  <a:pt x="866" y="38"/>
                </a:lnTo>
                <a:lnTo>
                  <a:pt x="867" y="38"/>
                </a:lnTo>
                <a:lnTo>
                  <a:pt x="867" y="38"/>
                </a:lnTo>
                <a:lnTo>
                  <a:pt x="868" y="38"/>
                </a:lnTo>
                <a:lnTo>
                  <a:pt x="868" y="37"/>
                </a:lnTo>
                <a:lnTo>
                  <a:pt x="868" y="37"/>
                </a:lnTo>
                <a:lnTo>
                  <a:pt x="869" y="37"/>
                </a:lnTo>
                <a:lnTo>
                  <a:pt x="869" y="36"/>
                </a:lnTo>
                <a:lnTo>
                  <a:pt x="870" y="38"/>
                </a:lnTo>
                <a:lnTo>
                  <a:pt x="870" y="38"/>
                </a:lnTo>
                <a:lnTo>
                  <a:pt x="871" y="38"/>
                </a:lnTo>
                <a:lnTo>
                  <a:pt x="871" y="39"/>
                </a:lnTo>
                <a:lnTo>
                  <a:pt x="871" y="40"/>
                </a:lnTo>
                <a:lnTo>
                  <a:pt x="873" y="40"/>
                </a:lnTo>
                <a:lnTo>
                  <a:pt x="873" y="40"/>
                </a:lnTo>
                <a:lnTo>
                  <a:pt x="874" y="40"/>
                </a:lnTo>
                <a:lnTo>
                  <a:pt x="874" y="41"/>
                </a:lnTo>
                <a:lnTo>
                  <a:pt x="874" y="40"/>
                </a:lnTo>
                <a:lnTo>
                  <a:pt x="875" y="40"/>
                </a:lnTo>
                <a:lnTo>
                  <a:pt x="875" y="39"/>
                </a:lnTo>
                <a:lnTo>
                  <a:pt x="876" y="39"/>
                </a:lnTo>
                <a:lnTo>
                  <a:pt x="876" y="39"/>
                </a:lnTo>
                <a:lnTo>
                  <a:pt x="876" y="38"/>
                </a:lnTo>
                <a:lnTo>
                  <a:pt x="877" y="39"/>
                </a:lnTo>
                <a:lnTo>
                  <a:pt x="877" y="38"/>
                </a:lnTo>
                <a:lnTo>
                  <a:pt x="878" y="38"/>
                </a:lnTo>
                <a:lnTo>
                  <a:pt x="878" y="39"/>
                </a:lnTo>
                <a:lnTo>
                  <a:pt x="878" y="40"/>
                </a:lnTo>
                <a:lnTo>
                  <a:pt x="879" y="41"/>
                </a:lnTo>
                <a:lnTo>
                  <a:pt x="879" y="43"/>
                </a:lnTo>
                <a:lnTo>
                  <a:pt x="880" y="44"/>
                </a:lnTo>
                <a:lnTo>
                  <a:pt x="880" y="44"/>
                </a:lnTo>
                <a:lnTo>
                  <a:pt x="880" y="43"/>
                </a:lnTo>
                <a:lnTo>
                  <a:pt x="882" y="44"/>
                </a:lnTo>
                <a:lnTo>
                  <a:pt x="882" y="43"/>
                </a:lnTo>
                <a:lnTo>
                  <a:pt x="883" y="43"/>
                </a:lnTo>
                <a:lnTo>
                  <a:pt x="883" y="41"/>
                </a:lnTo>
                <a:lnTo>
                  <a:pt x="883" y="41"/>
                </a:lnTo>
                <a:lnTo>
                  <a:pt x="884" y="39"/>
                </a:lnTo>
                <a:lnTo>
                  <a:pt x="884" y="37"/>
                </a:lnTo>
                <a:lnTo>
                  <a:pt x="885" y="36"/>
                </a:lnTo>
                <a:lnTo>
                  <a:pt x="885" y="36"/>
                </a:lnTo>
                <a:lnTo>
                  <a:pt x="886" y="35"/>
                </a:lnTo>
                <a:lnTo>
                  <a:pt x="886" y="35"/>
                </a:lnTo>
                <a:lnTo>
                  <a:pt x="886" y="34"/>
                </a:lnTo>
                <a:lnTo>
                  <a:pt x="887" y="32"/>
                </a:lnTo>
                <a:lnTo>
                  <a:pt x="887" y="31"/>
                </a:lnTo>
                <a:lnTo>
                  <a:pt x="888" y="32"/>
                </a:lnTo>
                <a:lnTo>
                  <a:pt x="888" y="32"/>
                </a:lnTo>
                <a:lnTo>
                  <a:pt x="888" y="34"/>
                </a:lnTo>
                <a:lnTo>
                  <a:pt x="889" y="35"/>
                </a:lnTo>
                <a:lnTo>
                  <a:pt x="889" y="35"/>
                </a:lnTo>
                <a:lnTo>
                  <a:pt x="891" y="34"/>
                </a:lnTo>
                <a:lnTo>
                  <a:pt x="891" y="34"/>
                </a:lnTo>
                <a:lnTo>
                  <a:pt x="891" y="34"/>
                </a:lnTo>
                <a:lnTo>
                  <a:pt x="892" y="34"/>
                </a:lnTo>
                <a:lnTo>
                  <a:pt x="892" y="32"/>
                </a:lnTo>
                <a:lnTo>
                  <a:pt x="893" y="30"/>
                </a:lnTo>
                <a:lnTo>
                  <a:pt x="893" y="30"/>
                </a:lnTo>
                <a:lnTo>
                  <a:pt x="893" y="30"/>
                </a:lnTo>
                <a:lnTo>
                  <a:pt x="894" y="32"/>
                </a:lnTo>
                <a:lnTo>
                  <a:pt x="894" y="31"/>
                </a:lnTo>
                <a:lnTo>
                  <a:pt x="895" y="30"/>
                </a:lnTo>
                <a:lnTo>
                  <a:pt x="895" y="31"/>
                </a:lnTo>
                <a:lnTo>
                  <a:pt x="895" y="31"/>
                </a:lnTo>
                <a:lnTo>
                  <a:pt x="896" y="31"/>
                </a:lnTo>
                <a:lnTo>
                  <a:pt x="896" y="31"/>
                </a:lnTo>
                <a:lnTo>
                  <a:pt x="897" y="30"/>
                </a:lnTo>
                <a:lnTo>
                  <a:pt x="897" y="31"/>
                </a:lnTo>
                <a:lnTo>
                  <a:pt x="897" y="31"/>
                </a:lnTo>
                <a:lnTo>
                  <a:pt x="898" y="31"/>
                </a:lnTo>
                <a:lnTo>
                  <a:pt x="898" y="32"/>
                </a:lnTo>
                <a:lnTo>
                  <a:pt x="900" y="32"/>
                </a:lnTo>
                <a:lnTo>
                  <a:pt x="900" y="34"/>
                </a:lnTo>
                <a:lnTo>
                  <a:pt x="901" y="34"/>
                </a:lnTo>
                <a:lnTo>
                  <a:pt x="901" y="34"/>
                </a:lnTo>
                <a:lnTo>
                  <a:pt x="901" y="34"/>
                </a:lnTo>
                <a:lnTo>
                  <a:pt x="902" y="32"/>
                </a:lnTo>
                <a:lnTo>
                  <a:pt x="902" y="34"/>
                </a:lnTo>
                <a:lnTo>
                  <a:pt x="903" y="31"/>
                </a:lnTo>
                <a:lnTo>
                  <a:pt x="903" y="32"/>
                </a:lnTo>
                <a:lnTo>
                  <a:pt x="903" y="30"/>
                </a:lnTo>
                <a:lnTo>
                  <a:pt x="904" y="30"/>
                </a:lnTo>
                <a:lnTo>
                  <a:pt x="904" y="31"/>
                </a:lnTo>
                <a:lnTo>
                  <a:pt x="905" y="31"/>
                </a:lnTo>
                <a:lnTo>
                  <a:pt x="905" y="29"/>
                </a:lnTo>
                <a:lnTo>
                  <a:pt x="905" y="29"/>
                </a:lnTo>
                <a:lnTo>
                  <a:pt x="906" y="29"/>
                </a:lnTo>
                <a:lnTo>
                  <a:pt x="906" y="28"/>
                </a:lnTo>
                <a:lnTo>
                  <a:pt x="907" y="28"/>
                </a:lnTo>
                <a:lnTo>
                  <a:pt x="907" y="29"/>
                </a:lnTo>
                <a:lnTo>
                  <a:pt x="907" y="29"/>
                </a:lnTo>
                <a:lnTo>
                  <a:pt x="909" y="29"/>
                </a:lnTo>
                <a:lnTo>
                  <a:pt x="909" y="29"/>
                </a:lnTo>
                <a:lnTo>
                  <a:pt x="910" y="29"/>
                </a:lnTo>
                <a:lnTo>
                  <a:pt x="910" y="29"/>
                </a:lnTo>
                <a:lnTo>
                  <a:pt x="910" y="31"/>
                </a:lnTo>
                <a:lnTo>
                  <a:pt x="911" y="30"/>
                </a:lnTo>
                <a:lnTo>
                  <a:pt x="911" y="30"/>
                </a:lnTo>
                <a:lnTo>
                  <a:pt x="912" y="29"/>
                </a:lnTo>
                <a:lnTo>
                  <a:pt x="912" y="28"/>
                </a:lnTo>
                <a:lnTo>
                  <a:pt x="912" y="28"/>
                </a:lnTo>
                <a:lnTo>
                  <a:pt x="913" y="26"/>
                </a:lnTo>
                <a:lnTo>
                  <a:pt x="913" y="25"/>
                </a:lnTo>
                <a:lnTo>
                  <a:pt x="914" y="25"/>
                </a:lnTo>
                <a:lnTo>
                  <a:pt x="914" y="25"/>
                </a:lnTo>
                <a:lnTo>
                  <a:pt x="915" y="25"/>
                </a:lnTo>
                <a:lnTo>
                  <a:pt x="915" y="25"/>
                </a:lnTo>
                <a:lnTo>
                  <a:pt x="915" y="25"/>
                </a:lnTo>
                <a:lnTo>
                  <a:pt x="916" y="25"/>
                </a:lnTo>
                <a:lnTo>
                  <a:pt x="916" y="25"/>
                </a:lnTo>
                <a:lnTo>
                  <a:pt x="918" y="25"/>
                </a:lnTo>
                <a:lnTo>
                  <a:pt x="918" y="26"/>
                </a:lnTo>
                <a:lnTo>
                  <a:pt x="918" y="26"/>
                </a:lnTo>
                <a:lnTo>
                  <a:pt x="919" y="26"/>
                </a:lnTo>
                <a:lnTo>
                  <a:pt x="919" y="26"/>
                </a:lnTo>
                <a:lnTo>
                  <a:pt x="920" y="26"/>
                </a:lnTo>
                <a:lnTo>
                  <a:pt x="920" y="26"/>
                </a:lnTo>
                <a:lnTo>
                  <a:pt x="920" y="27"/>
                </a:lnTo>
                <a:lnTo>
                  <a:pt x="921" y="26"/>
                </a:lnTo>
                <a:lnTo>
                  <a:pt x="921" y="26"/>
                </a:lnTo>
                <a:lnTo>
                  <a:pt x="922" y="26"/>
                </a:lnTo>
                <a:lnTo>
                  <a:pt x="922" y="25"/>
                </a:lnTo>
                <a:lnTo>
                  <a:pt x="922" y="25"/>
                </a:lnTo>
                <a:lnTo>
                  <a:pt x="923" y="23"/>
                </a:lnTo>
                <a:lnTo>
                  <a:pt x="923" y="22"/>
                </a:lnTo>
                <a:lnTo>
                  <a:pt x="924" y="20"/>
                </a:lnTo>
                <a:lnTo>
                  <a:pt x="924" y="20"/>
                </a:lnTo>
                <a:lnTo>
                  <a:pt x="924" y="19"/>
                </a:lnTo>
                <a:lnTo>
                  <a:pt x="925" y="20"/>
                </a:lnTo>
                <a:lnTo>
                  <a:pt x="925" y="21"/>
                </a:lnTo>
                <a:lnTo>
                  <a:pt x="927" y="22"/>
                </a:lnTo>
                <a:lnTo>
                  <a:pt x="927" y="22"/>
                </a:lnTo>
                <a:lnTo>
                  <a:pt x="928" y="21"/>
                </a:lnTo>
                <a:lnTo>
                  <a:pt x="928" y="21"/>
                </a:lnTo>
                <a:lnTo>
                  <a:pt x="928" y="21"/>
                </a:lnTo>
                <a:lnTo>
                  <a:pt x="929" y="21"/>
                </a:lnTo>
                <a:lnTo>
                  <a:pt x="929" y="20"/>
                </a:lnTo>
                <a:lnTo>
                  <a:pt x="930" y="21"/>
                </a:lnTo>
                <a:lnTo>
                  <a:pt x="930" y="20"/>
                </a:lnTo>
                <a:lnTo>
                  <a:pt x="930" y="20"/>
                </a:lnTo>
                <a:lnTo>
                  <a:pt x="931" y="20"/>
                </a:lnTo>
                <a:lnTo>
                  <a:pt x="931" y="20"/>
                </a:lnTo>
                <a:lnTo>
                  <a:pt x="932" y="21"/>
                </a:lnTo>
                <a:lnTo>
                  <a:pt x="932" y="22"/>
                </a:lnTo>
                <a:lnTo>
                  <a:pt x="932" y="21"/>
                </a:lnTo>
                <a:lnTo>
                  <a:pt x="933" y="25"/>
                </a:lnTo>
                <a:lnTo>
                  <a:pt x="933" y="25"/>
                </a:lnTo>
                <a:lnTo>
                  <a:pt x="934" y="23"/>
                </a:lnTo>
                <a:lnTo>
                  <a:pt x="934" y="23"/>
                </a:lnTo>
                <a:lnTo>
                  <a:pt x="934" y="22"/>
                </a:lnTo>
                <a:lnTo>
                  <a:pt x="936" y="21"/>
                </a:lnTo>
                <a:lnTo>
                  <a:pt x="936" y="21"/>
                </a:lnTo>
                <a:lnTo>
                  <a:pt x="937" y="21"/>
                </a:lnTo>
                <a:lnTo>
                  <a:pt x="937" y="20"/>
                </a:lnTo>
                <a:lnTo>
                  <a:pt x="937" y="22"/>
                </a:lnTo>
                <a:lnTo>
                  <a:pt x="938" y="21"/>
                </a:lnTo>
                <a:lnTo>
                  <a:pt x="938" y="21"/>
                </a:lnTo>
                <a:lnTo>
                  <a:pt x="939" y="21"/>
                </a:lnTo>
                <a:lnTo>
                  <a:pt x="939" y="21"/>
                </a:lnTo>
                <a:lnTo>
                  <a:pt x="939" y="22"/>
                </a:lnTo>
                <a:lnTo>
                  <a:pt x="940" y="23"/>
                </a:lnTo>
                <a:lnTo>
                  <a:pt x="940" y="25"/>
                </a:lnTo>
                <a:lnTo>
                  <a:pt x="941" y="26"/>
                </a:lnTo>
                <a:lnTo>
                  <a:pt x="941" y="25"/>
                </a:lnTo>
                <a:lnTo>
                  <a:pt x="942" y="23"/>
                </a:lnTo>
                <a:lnTo>
                  <a:pt x="942" y="25"/>
                </a:lnTo>
                <a:lnTo>
                  <a:pt x="942" y="23"/>
                </a:lnTo>
                <a:lnTo>
                  <a:pt x="943" y="23"/>
                </a:lnTo>
                <a:lnTo>
                  <a:pt x="943" y="25"/>
                </a:lnTo>
                <a:lnTo>
                  <a:pt x="945" y="23"/>
                </a:lnTo>
                <a:lnTo>
                  <a:pt x="945" y="25"/>
                </a:lnTo>
                <a:lnTo>
                  <a:pt x="945" y="25"/>
                </a:lnTo>
                <a:lnTo>
                  <a:pt x="946" y="25"/>
                </a:lnTo>
                <a:lnTo>
                  <a:pt x="946" y="23"/>
                </a:lnTo>
                <a:lnTo>
                  <a:pt x="947" y="25"/>
                </a:lnTo>
                <a:lnTo>
                  <a:pt x="947" y="23"/>
                </a:lnTo>
                <a:lnTo>
                  <a:pt x="947" y="23"/>
                </a:lnTo>
                <a:lnTo>
                  <a:pt x="948" y="22"/>
                </a:lnTo>
                <a:lnTo>
                  <a:pt x="948" y="23"/>
                </a:lnTo>
                <a:lnTo>
                  <a:pt x="949" y="23"/>
                </a:lnTo>
                <a:lnTo>
                  <a:pt x="949" y="23"/>
                </a:lnTo>
                <a:lnTo>
                  <a:pt x="949" y="23"/>
                </a:lnTo>
                <a:lnTo>
                  <a:pt x="950" y="22"/>
                </a:lnTo>
                <a:lnTo>
                  <a:pt x="950" y="25"/>
                </a:lnTo>
                <a:lnTo>
                  <a:pt x="951" y="25"/>
                </a:lnTo>
                <a:lnTo>
                  <a:pt x="951" y="26"/>
                </a:lnTo>
                <a:lnTo>
                  <a:pt x="951" y="26"/>
                </a:lnTo>
                <a:lnTo>
                  <a:pt x="952" y="27"/>
                </a:lnTo>
                <a:lnTo>
                  <a:pt x="952" y="27"/>
                </a:lnTo>
                <a:lnTo>
                  <a:pt x="954" y="28"/>
                </a:lnTo>
                <a:lnTo>
                  <a:pt x="954" y="29"/>
                </a:lnTo>
                <a:lnTo>
                  <a:pt x="954" y="27"/>
                </a:lnTo>
                <a:lnTo>
                  <a:pt x="955" y="26"/>
                </a:lnTo>
                <a:lnTo>
                  <a:pt x="955" y="23"/>
                </a:lnTo>
                <a:lnTo>
                  <a:pt x="956" y="23"/>
                </a:lnTo>
                <a:lnTo>
                  <a:pt x="956" y="26"/>
                </a:lnTo>
                <a:lnTo>
                  <a:pt x="957" y="26"/>
                </a:lnTo>
                <a:lnTo>
                  <a:pt x="957" y="26"/>
                </a:lnTo>
                <a:lnTo>
                  <a:pt x="957" y="26"/>
                </a:lnTo>
                <a:lnTo>
                  <a:pt x="958" y="26"/>
                </a:lnTo>
                <a:lnTo>
                  <a:pt x="958" y="26"/>
                </a:lnTo>
                <a:lnTo>
                  <a:pt x="959" y="26"/>
                </a:lnTo>
                <a:lnTo>
                  <a:pt x="959" y="27"/>
                </a:lnTo>
                <a:lnTo>
                  <a:pt x="959" y="28"/>
                </a:lnTo>
                <a:lnTo>
                  <a:pt x="960" y="29"/>
                </a:lnTo>
                <a:lnTo>
                  <a:pt x="960" y="29"/>
                </a:lnTo>
                <a:lnTo>
                  <a:pt x="961" y="29"/>
                </a:lnTo>
                <a:lnTo>
                  <a:pt x="961" y="29"/>
                </a:lnTo>
                <a:lnTo>
                  <a:pt x="961" y="29"/>
                </a:lnTo>
                <a:lnTo>
                  <a:pt x="963" y="28"/>
                </a:lnTo>
                <a:lnTo>
                  <a:pt x="963" y="28"/>
                </a:lnTo>
                <a:lnTo>
                  <a:pt x="964" y="27"/>
                </a:lnTo>
                <a:lnTo>
                  <a:pt x="964" y="27"/>
                </a:lnTo>
                <a:lnTo>
                  <a:pt x="964" y="27"/>
                </a:lnTo>
                <a:lnTo>
                  <a:pt x="965" y="27"/>
                </a:lnTo>
                <a:lnTo>
                  <a:pt x="965" y="27"/>
                </a:lnTo>
                <a:lnTo>
                  <a:pt x="966" y="27"/>
                </a:lnTo>
                <a:lnTo>
                  <a:pt x="966" y="26"/>
                </a:lnTo>
                <a:lnTo>
                  <a:pt x="966" y="26"/>
                </a:lnTo>
                <a:lnTo>
                  <a:pt x="967" y="26"/>
                </a:lnTo>
                <a:lnTo>
                  <a:pt x="967" y="25"/>
                </a:lnTo>
                <a:lnTo>
                  <a:pt x="968" y="25"/>
                </a:lnTo>
                <a:lnTo>
                  <a:pt x="968" y="25"/>
                </a:lnTo>
                <a:lnTo>
                  <a:pt x="968" y="25"/>
                </a:lnTo>
                <a:lnTo>
                  <a:pt x="969" y="26"/>
                </a:lnTo>
                <a:lnTo>
                  <a:pt x="969" y="27"/>
                </a:lnTo>
                <a:lnTo>
                  <a:pt x="970" y="26"/>
                </a:lnTo>
                <a:lnTo>
                  <a:pt x="970" y="27"/>
                </a:lnTo>
                <a:lnTo>
                  <a:pt x="972" y="26"/>
                </a:lnTo>
                <a:lnTo>
                  <a:pt x="972" y="26"/>
                </a:lnTo>
                <a:lnTo>
                  <a:pt x="972" y="25"/>
                </a:lnTo>
                <a:lnTo>
                  <a:pt x="973" y="25"/>
                </a:lnTo>
                <a:lnTo>
                  <a:pt x="973" y="25"/>
                </a:lnTo>
                <a:lnTo>
                  <a:pt x="974" y="25"/>
                </a:lnTo>
                <a:lnTo>
                  <a:pt x="974" y="26"/>
                </a:lnTo>
                <a:lnTo>
                  <a:pt x="974" y="26"/>
                </a:lnTo>
                <a:lnTo>
                  <a:pt x="975" y="26"/>
                </a:lnTo>
                <a:lnTo>
                  <a:pt x="975" y="26"/>
                </a:lnTo>
                <a:lnTo>
                  <a:pt x="976" y="26"/>
                </a:lnTo>
                <a:lnTo>
                  <a:pt x="976" y="25"/>
                </a:lnTo>
                <a:lnTo>
                  <a:pt x="976" y="25"/>
                </a:lnTo>
                <a:lnTo>
                  <a:pt x="977" y="26"/>
                </a:lnTo>
                <a:lnTo>
                  <a:pt x="977" y="26"/>
                </a:lnTo>
                <a:lnTo>
                  <a:pt x="978" y="26"/>
                </a:lnTo>
                <a:lnTo>
                  <a:pt x="978" y="25"/>
                </a:lnTo>
                <a:lnTo>
                  <a:pt x="978" y="25"/>
                </a:lnTo>
                <a:lnTo>
                  <a:pt x="979" y="25"/>
                </a:lnTo>
                <a:lnTo>
                  <a:pt x="979" y="23"/>
                </a:lnTo>
                <a:lnTo>
                  <a:pt x="981" y="25"/>
                </a:lnTo>
                <a:lnTo>
                  <a:pt x="981" y="25"/>
                </a:lnTo>
                <a:lnTo>
                  <a:pt x="981" y="25"/>
                </a:lnTo>
                <a:lnTo>
                  <a:pt x="982" y="25"/>
                </a:lnTo>
                <a:lnTo>
                  <a:pt x="982" y="25"/>
                </a:lnTo>
                <a:lnTo>
                  <a:pt x="983" y="25"/>
                </a:lnTo>
                <a:lnTo>
                  <a:pt x="983" y="23"/>
                </a:lnTo>
                <a:lnTo>
                  <a:pt x="984" y="23"/>
                </a:lnTo>
                <a:lnTo>
                  <a:pt x="984" y="23"/>
                </a:lnTo>
                <a:lnTo>
                  <a:pt x="984" y="23"/>
                </a:lnTo>
                <a:lnTo>
                  <a:pt x="985" y="23"/>
                </a:lnTo>
                <a:lnTo>
                  <a:pt x="985" y="23"/>
                </a:lnTo>
                <a:lnTo>
                  <a:pt x="986" y="23"/>
                </a:lnTo>
                <a:lnTo>
                  <a:pt x="986" y="22"/>
                </a:lnTo>
                <a:lnTo>
                  <a:pt x="986" y="21"/>
                </a:lnTo>
                <a:lnTo>
                  <a:pt x="987" y="22"/>
                </a:lnTo>
                <a:lnTo>
                  <a:pt x="987" y="21"/>
                </a:lnTo>
                <a:lnTo>
                  <a:pt x="988" y="20"/>
                </a:lnTo>
                <a:lnTo>
                  <a:pt x="988" y="20"/>
                </a:lnTo>
                <a:lnTo>
                  <a:pt x="988" y="19"/>
                </a:lnTo>
                <a:lnTo>
                  <a:pt x="990" y="19"/>
                </a:lnTo>
                <a:lnTo>
                  <a:pt x="990" y="20"/>
                </a:lnTo>
                <a:lnTo>
                  <a:pt x="991" y="21"/>
                </a:lnTo>
                <a:lnTo>
                  <a:pt x="991" y="21"/>
                </a:lnTo>
                <a:lnTo>
                  <a:pt x="991" y="21"/>
                </a:lnTo>
                <a:lnTo>
                  <a:pt x="992" y="22"/>
                </a:lnTo>
                <a:lnTo>
                  <a:pt x="992" y="23"/>
                </a:lnTo>
                <a:lnTo>
                  <a:pt x="993" y="25"/>
                </a:lnTo>
                <a:lnTo>
                  <a:pt x="993" y="25"/>
                </a:lnTo>
                <a:lnTo>
                  <a:pt x="993" y="25"/>
                </a:lnTo>
                <a:lnTo>
                  <a:pt x="994" y="25"/>
                </a:lnTo>
                <a:lnTo>
                  <a:pt x="994" y="25"/>
                </a:lnTo>
                <a:lnTo>
                  <a:pt x="995" y="23"/>
                </a:lnTo>
                <a:lnTo>
                  <a:pt x="995" y="21"/>
                </a:lnTo>
                <a:lnTo>
                  <a:pt x="995" y="21"/>
                </a:lnTo>
                <a:lnTo>
                  <a:pt x="996" y="20"/>
                </a:lnTo>
                <a:lnTo>
                  <a:pt x="996" y="19"/>
                </a:lnTo>
                <a:lnTo>
                  <a:pt x="997" y="19"/>
                </a:lnTo>
                <a:lnTo>
                  <a:pt x="997" y="19"/>
                </a:lnTo>
                <a:lnTo>
                  <a:pt x="999" y="19"/>
                </a:lnTo>
                <a:lnTo>
                  <a:pt x="999" y="18"/>
                </a:lnTo>
                <a:lnTo>
                  <a:pt x="999" y="21"/>
                </a:lnTo>
                <a:lnTo>
                  <a:pt x="1000" y="21"/>
                </a:lnTo>
                <a:lnTo>
                  <a:pt x="1000" y="22"/>
                </a:lnTo>
                <a:lnTo>
                  <a:pt x="1001" y="23"/>
                </a:lnTo>
                <a:lnTo>
                  <a:pt x="1001" y="23"/>
                </a:lnTo>
                <a:lnTo>
                  <a:pt x="1001" y="23"/>
                </a:lnTo>
                <a:lnTo>
                  <a:pt x="1002" y="23"/>
                </a:lnTo>
                <a:lnTo>
                  <a:pt x="1002" y="23"/>
                </a:lnTo>
                <a:lnTo>
                  <a:pt x="1003" y="22"/>
                </a:lnTo>
                <a:lnTo>
                  <a:pt x="1003" y="22"/>
                </a:lnTo>
                <a:lnTo>
                  <a:pt x="1003" y="21"/>
                </a:lnTo>
                <a:lnTo>
                  <a:pt x="1004" y="19"/>
                </a:lnTo>
                <a:lnTo>
                  <a:pt x="1004" y="20"/>
                </a:lnTo>
                <a:lnTo>
                  <a:pt x="1005" y="20"/>
                </a:lnTo>
                <a:lnTo>
                  <a:pt x="1005" y="20"/>
                </a:lnTo>
                <a:lnTo>
                  <a:pt x="1005" y="21"/>
                </a:lnTo>
                <a:lnTo>
                  <a:pt x="1006" y="20"/>
                </a:lnTo>
                <a:lnTo>
                  <a:pt x="1006" y="20"/>
                </a:lnTo>
                <a:lnTo>
                  <a:pt x="1008" y="19"/>
                </a:lnTo>
                <a:lnTo>
                  <a:pt x="1008" y="19"/>
                </a:lnTo>
                <a:lnTo>
                  <a:pt x="1008" y="19"/>
                </a:lnTo>
                <a:lnTo>
                  <a:pt x="1009" y="18"/>
                </a:lnTo>
                <a:lnTo>
                  <a:pt x="1009" y="19"/>
                </a:lnTo>
                <a:lnTo>
                  <a:pt x="1010" y="19"/>
                </a:lnTo>
                <a:lnTo>
                  <a:pt x="1010" y="19"/>
                </a:lnTo>
                <a:lnTo>
                  <a:pt x="1010" y="18"/>
                </a:lnTo>
                <a:lnTo>
                  <a:pt x="1011" y="19"/>
                </a:lnTo>
                <a:lnTo>
                  <a:pt x="1011" y="19"/>
                </a:lnTo>
                <a:lnTo>
                  <a:pt x="1012" y="18"/>
                </a:lnTo>
                <a:lnTo>
                  <a:pt x="1012" y="19"/>
                </a:lnTo>
                <a:lnTo>
                  <a:pt x="1013" y="20"/>
                </a:lnTo>
                <a:lnTo>
                  <a:pt x="1013" y="20"/>
                </a:lnTo>
                <a:lnTo>
                  <a:pt x="1013" y="20"/>
                </a:lnTo>
                <a:lnTo>
                  <a:pt x="1014" y="19"/>
                </a:lnTo>
                <a:lnTo>
                  <a:pt x="1014" y="19"/>
                </a:lnTo>
                <a:lnTo>
                  <a:pt x="1015" y="19"/>
                </a:lnTo>
                <a:lnTo>
                  <a:pt x="1015" y="18"/>
                </a:lnTo>
                <a:lnTo>
                  <a:pt x="1015" y="19"/>
                </a:lnTo>
                <a:lnTo>
                  <a:pt x="1017" y="19"/>
                </a:lnTo>
                <a:lnTo>
                  <a:pt x="1017" y="20"/>
                </a:lnTo>
                <a:lnTo>
                  <a:pt x="1018" y="20"/>
                </a:lnTo>
                <a:lnTo>
                  <a:pt x="1018" y="20"/>
                </a:lnTo>
                <a:lnTo>
                  <a:pt x="1018" y="20"/>
                </a:lnTo>
                <a:lnTo>
                  <a:pt x="1019" y="20"/>
                </a:lnTo>
                <a:lnTo>
                  <a:pt x="1019" y="20"/>
                </a:lnTo>
                <a:lnTo>
                  <a:pt x="1020" y="20"/>
                </a:lnTo>
                <a:lnTo>
                  <a:pt x="1020" y="19"/>
                </a:lnTo>
                <a:lnTo>
                  <a:pt x="1020" y="18"/>
                </a:lnTo>
                <a:lnTo>
                  <a:pt x="1021" y="18"/>
                </a:lnTo>
                <a:lnTo>
                  <a:pt x="1021" y="17"/>
                </a:lnTo>
                <a:lnTo>
                  <a:pt x="1022" y="18"/>
                </a:lnTo>
                <a:lnTo>
                  <a:pt x="1022" y="18"/>
                </a:lnTo>
                <a:lnTo>
                  <a:pt x="1022" y="18"/>
                </a:lnTo>
                <a:lnTo>
                  <a:pt x="1023" y="18"/>
                </a:lnTo>
                <a:lnTo>
                  <a:pt x="1023" y="19"/>
                </a:lnTo>
                <a:lnTo>
                  <a:pt x="1024" y="19"/>
                </a:lnTo>
                <a:lnTo>
                  <a:pt x="1024" y="19"/>
                </a:lnTo>
                <a:lnTo>
                  <a:pt x="1024" y="19"/>
                </a:lnTo>
                <a:lnTo>
                  <a:pt x="1026" y="19"/>
                </a:lnTo>
                <a:lnTo>
                  <a:pt x="1026" y="18"/>
                </a:lnTo>
                <a:lnTo>
                  <a:pt x="1027" y="18"/>
                </a:lnTo>
                <a:lnTo>
                  <a:pt x="1027" y="18"/>
                </a:lnTo>
                <a:lnTo>
                  <a:pt x="1028" y="18"/>
                </a:lnTo>
                <a:lnTo>
                  <a:pt x="1028" y="18"/>
                </a:lnTo>
                <a:lnTo>
                  <a:pt x="1028" y="18"/>
                </a:lnTo>
                <a:lnTo>
                  <a:pt x="1029" y="19"/>
                </a:lnTo>
                <a:lnTo>
                  <a:pt x="1029" y="20"/>
                </a:lnTo>
                <a:lnTo>
                  <a:pt x="1030" y="21"/>
                </a:lnTo>
                <a:lnTo>
                  <a:pt x="1030" y="21"/>
                </a:lnTo>
                <a:lnTo>
                  <a:pt x="1030" y="21"/>
                </a:lnTo>
                <a:lnTo>
                  <a:pt x="1031" y="22"/>
                </a:lnTo>
                <a:lnTo>
                  <a:pt x="1031" y="22"/>
                </a:lnTo>
                <a:lnTo>
                  <a:pt x="1032" y="23"/>
                </a:lnTo>
                <a:lnTo>
                  <a:pt x="1032" y="25"/>
                </a:lnTo>
                <a:lnTo>
                  <a:pt x="1032" y="23"/>
                </a:lnTo>
                <a:lnTo>
                  <a:pt x="1033" y="23"/>
                </a:lnTo>
                <a:lnTo>
                  <a:pt x="1033" y="22"/>
                </a:lnTo>
                <a:lnTo>
                  <a:pt x="1035" y="22"/>
                </a:lnTo>
                <a:lnTo>
                  <a:pt x="1035" y="21"/>
                </a:lnTo>
                <a:lnTo>
                  <a:pt x="1035" y="20"/>
                </a:lnTo>
                <a:lnTo>
                  <a:pt x="1036" y="19"/>
                </a:lnTo>
                <a:lnTo>
                  <a:pt x="1036" y="18"/>
                </a:lnTo>
                <a:lnTo>
                  <a:pt x="1037" y="18"/>
                </a:lnTo>
                <a:lnTo>
                  <a:pt x="1037" y="18"/>
                </a:lnTo>
                <a:lnTo>
                  <a:pt x="1037" y="18"/>
                </a:lnTo>
                <a:lnTo>
                  <a:pt x="1038" y="19"/>
                </a:lnTo>
                <a:lnTo>
                  <a:pt x="1038" y="20"/>
                </a:lnTo>
                <a:lnTo>
                  <a:pt x="1039" y="20"/>
                </a:lnTo>
                <a:lnTo>
                  <a:pt x="1039" y="20"/>
                </a:lnTo>
                <a:lnTo>
                  <a:pt x="1040" y="19"/>
                </a:lnTo>
                <a:lnTo>
                  <a:pt x="1040" y="20"/>
                </a:lnTo>
                <a:lnTo>
                  <a:pt x="1040" y="20"/>
                </a:lnTo>
                <a:lnTo>
                  <a:pt x="1041" y="20"/>
                </a:lnTo>
                <a:lnTo>
                  <a:pt x="1041" y="22"/>
                </a:lnTo>
                <a:lnTo>
                  <a:pt x="1042" y="22"/>
                </a:lnTo>
                <a:lnTo>
                  <a:pt x="1042" y="21"/>
                </a:lnTo>
                <a:lnTo>
                  <a:pt x="1042" y="22"/>
                </a:lnTo>
                <a:lnTo>
                  <a:pt x="1044" y="21"/>
                </a:lnTo>
                <a:lnTo>
                  <a:pt x="1044" y="19"/>
                </a:lnTo>
                <a:lnTo>
                  <a:pt x="1045" y="18"/>
                </a:lnTo>
                <a:lnTo>
                  <a:pt x="1045" y="17"/>
                </a:lnTo>
                <a:lnTo>
                  <a:pt x="1045" y="17"/>
                </a:lnTo>
                <a:lnTo>
                  <a:pt x="1046" y="16"/>
                </a:lnTo>
                <a:lnTo>
                  <a:pt x="1046" y="16"/>
                </a:lnTo>
                <a:lnTo>
                  <a:pt x="1047" y="14"/>
                </a:lnTo>
                <a:lnTo>
                  <a:pt x="1047" y="14"/>
                </a:lnTo>
                <a:lnTo>
                  <a:pt x="1047" y="14"/>
                </a:lnTo>
                <a:lnTo>
                  <a:pt x="1048" y="14"/>
                </a:lnTo>
                <a:lnTo>
                  <a:pt x="1048" y="16"/>
                </a:lnTo>
                <a:lnTo>
                  <a:pt x="1049" y="17"/>
                </a:lnTo>
                <a:lnTo>
                  <a:pt x="1049" y="17"/>
                </a:lnTo>
                <a:lnTo>
                  <a:pt x="1049" y="17"/>
                </a:lnTo>
                <a:lnTo>
                  <a:pt x="1050" y="18"/>
                </a:lnTo>
                <a:lnTo>
                  <a:pt x="1050" y="19"/>
                </a:lnTo>
                <a:lnTo>
                  <a:pt x="1051" y="21"/>
                </a:lnTo>
                <a:lnTo>
                  <a:pt x="1051" y="20"/>
                </a:lnTo>
                <a:lnTo>
                  <a:pt x="1051" y="20"/>
                </a:lnTo>
                <a:lnTo>
                  <a:pt x="1053" y="19"/>
                </a:lnTo>
                <a:lnTo>
                  <a:pt x="1053" y="20"/>
                </a:lnTo>
                <a:lnTo>
                  <a:pt x="1054" y="19"/>
                </a:lnTo>
                <a:lnTo>
                  <a:pt x="1054" y="19"/>
                </a:lnTo>
                <a:lnTo>
                  <a:pt x="1055" y="19"/>
                </a:lnTo>
                <a:lnTo>
                  <a:pt x="1055" y="20"/>
                </a:lnTo>
                <a:lnTo>
                  <a:pt x="1055" y="20"/>
                </a:lnTo>
                <a:lnTo>
                  <a:pt x="1056" y="20"/>
                </a:lnTo>
                <a:lnTo>
                  <a:pt x="1056" y="21"/>
                </a:lnTo>
                <a:lnTo>
                  <a:pt x="1057" y="20"/>
                </a:lnTo>
                <a:lnTo>
                  <a:pt x="1057" y="19"/>
                </a:lnTo>
                <a:lnTo>
                  <a:pt x="1057" y="18"/>
                </a:lnTo>
                <a:lnTo>
                  <a:pt x="1058" y="18"/>
                </a:lnTo>
                <a:lnTo>
                  <a:pt x="1058" y="18"/>
                </a:lnTo>
                <a:lnTo>
                  <a:pt x="1059" y="18"/>
                </a:lnTo>
                <a:lnTo>
                  <a:pt x="1059" y="18"/>
                </a:lnTo>
                <a:lnTo>
                  <a:pt x="1059" y="18"/>
                </a:lnTo>
                <a:lnTo>
                  <a:pt x="1060" y="19"/>
                </a:lnTo>
                <a:lnTo>
                  <a:pt x="1060" y="18"/>
                </a:lnTo>
                <a:lnTo>
                  <a:pt x="1062" y="18"/>
                </a:lnTo>
                <a:lnTo>
                  <a:pt x="1062" y="19"/>
                </a:lnTo>
                <a:lnTo>
                  <a:pt x="1062" y="19"/>
                </a:lnTo>
                <a:lnTo>
                  <a:pt x="1063" y="20"/>
                </a:lnTo>
                <a:lnTo>
                  <a:pt x="1063" y="19"/>
                </a:lnTo>
                <a:lnTo>
                  <a:pt x="1064" y="21"/>
                </a:lnTo>
                <a:lnTo>
                  <a:pt x="1064" y="20"/>
                </a:lnTo>
                <a:lnTo>
                  <a:pt x="1064" y="20"/>
                </a:lnTo>
                <a:lnTo>
                  <a:pt x="1065" y="19"/>
                </a:lnTo>
                <a:lnTo>
                  <a:pt x="1065" y="20"/>
                </a:lnTo>
                <a:lnTo>
                  <a:pt x="1066" y="21"/>
                </a:lnTo>
                <a:lnTo>
                  <a:pt x="1066" y="21"/>
                </a:lnTo>
                <a:lnTo>
                  <a:pt x="1066" y="22"/>
                </a:lnTo>
                <a:lnTo>
                  <a:pt x="1067" y="22"/>
                </a:lnTo>
                <a:lnTo>
                  <a:pt x="1067" y="22"/>
                </a:lnTo>
                <a:lnTo>
                  <a:pt x="1068" y="22"/>
                </a:lnTo>
                <a:lnTo>
                  <a:pt x="1068" y="21"/>
                </a:lnTo>
                <a:lnTo>
                  <a:pt x="1069" y="22"/>
                </a:lnTo>
                <a:lnTo>
                  <a:pt x="1069" y="21"/>
                </a:lnTo>
                <a:lnTo>
                  <a:pt x="1069" y="22"/>
                </a:lnTo>
                <a:lnTo>
                  <a:pt x="1071" y="22"/>
                </a:lnTo>
                <a:lnTo>
                  <a:pt x="1071" y="21"/>
                </a:lnTo>
                <a:lnTo>
                  <a:pt x="1072" y="22"/>
                </a:lnTo>
                <a:lnTo>
                  <a:pt x="1072" y="22"/>
                </a:lnTo>
                <a:lnTo>
                  <a:pt x="1072" y="22"/>
                </a:lnTo>
                <a:lnTo>
                  <a:pt x="1073" y="22"/>
                </a:lnTo>
                <a:lnTo>
                  <a:pt x="1073" y="20"/>
                </a:lnTo>
                <a:lnTo>
                  <a:pt x="1074" y="19"/>
                </a:lnTo>
                <a:lnTo>
                  <a:pt x="1074" y="20"/>
                </a:lnTo>
                <a:lnTo>
                  <a:pt x="1074" y="20"/>
                </a:lnTo>
                <a:lnTo>
                  <a:pt x="1075" y="19"/>
                </a:lnTo>
                <a:lnTo>
                  <a:pt x="1075" y="18"/>
                </a:lnTo>
                <a:lnTo>
                  <a:pt x="1076" y="18"/>
                </a:lnTo>
                <a:lnTo>
                  <a:pt x="1076" y="17"/>
                </a:lnTo>
                <a:lnTo>
                  <a:pt x="1076" y="17"/>
                </a:lnTo>
                <a:lnTo>
                  <a:pt x="1077" y="17"/>
                </a:lnTo>
                <a:lnTo>
                  <a:pt x="1077" y="18"/>
                </a:lnTo>
                <a:lnTo>
                  <a:pt x="1078" y="18"/>
                </a:lnTo>
                <a:lnTo>
                  <a:pt x="1078" y="18"/>
                </a:lnTo>
                <a:lnTo>
                  <a:pt x="1078" y="19"/>
                </a:lnTo>
                <a:lnTo>
                  <a:pt x="1080" y="18"/>
                </a:lnTo>
                <a:lnTo>
                  <a:pt x="1080" y="19"/>
                </a:lnTo>
                <a:lnTo>
                  <a:pt x="1081" y="18"/>
                </a:lnTo>
                <a:lnTo>
                  <a:pt x="1081" y="19"/>
                </a:lnTo>
                <a:lnTo>
                  <a:pt x="1081" y="18"/>
                </a:lnTo>
                <a:lnTo>
                  <a:pt x="1082" y="18"/>
                </a:lnTo>
                <a:lnTo>
                  <a:pt x="1082" y="18"/>
                </a:lnTo>
                <a:lnTo>
                  <a:pt x="1083" y="18"/>
                </a:lnTo>
                <a:lnTo>
                  <a:pt x="1083" y="18"/>
                </a:lnTo>
                <a:lnTo>
                  <a:pt x="1084" y="18"/>
                </a:lnTo>
                <a:lnTo>
                  <a:pt x="1084" y="17"/>
                </a:lnTo>
                <a:lnTo>
                  <a:pt x="1084" y="16"/>
                </a:lnTo>
                <a:lnTo>
                  <a:pt x="1085" y="17"/>
                </a:lnTo>
                <a:lnTo>
                  <a:pt x="1085" y="18"/>
                </a:lnTo>
                <a:lnTo>
                  <a:pt x="1086" y="16"/>
                </a:lnTo>
                <a:lnTo>
                  <a:pt x="1086" y="16"/>
                </a:lnTo>
                <a:lnTo>
                  <a:pt x="1086" y="16"/>
                </a:lnTo>
                <a:lnTo>
                  <a:pt x="1087" y="16"/>
                </a:lnTo>
                <a:lnTo>
                  <a:pt x="1087" y="16"/>
                </a:lnTo>
                <a:lnTo>
                  <a:pt x="1089" y="14"/>
                </a:lnTo>
                <a:lnTo>
                  <a:pt x="1089" y="16"/>
                </a:lnTo>
                <a:lnTo>
                  <a:pt x="1089" y="16"/>
                </a:lnTo>
                <a:lnTo>
                  <a:pt x="1090" y="17"/>
                </a:lnTo>
                <a:lnTo>
                  <a:pt x="1090" y="17"/>
                </a:lnTo>
                <a:lnTo>
                  <a:pt x="1091" y="17"/>
                </a:lnTo>
                <a:lnTo>
                  <a:pt x="1091" y="17"/>
                </a:lnTo>
                <a:lnTo>
                  <a:pt x="1091" y="18"/>
                </a:lnTo>
                <a:lnTo>
                  <a:pt x="1092" y="19"/>
                </a:lnTo>
                <a:lnTo>
                  <a:pt x="1092" y="19"/>
                </a:lnTo>
                <a:lnTo>
                  <a:pt x="1093" y="18"/>
                </a:lnTo>
                <a:lnTo>
                  <a:pt x="1093" y="19"/>
                </a:lnTo>
                <a:lnTo>
                  <a:pt x="1093" y="18"/>
                </a:lnTo>
                <a:lnTo>
                  <a:pt x="1094" y="18"/>
                </a:lnTo>
                <a:lnTo>
                  <a:pt x="1094" y="18"/>
                </a:lnTo>
                <a:lnTo>
                  <a:pt x="1095" y="18"/>
                </a:lnTo>
                <a:lnTo>
                  <a:pt x="1095" y="18"/>
                </a:lnTo>
                <a:lnTo>
                  <a:pt x="1095" y="17"/>
                </a:lnTo>
                <a:lnTo>
                  <a:pt x="1096" y="16"/>
                </a:lnTo>
                <a:lnTo>
                  <a:pt x="1096" y="16"/>
                </a:lnTo>
                <a:lnTo>
                  <a:pt x="1098" y="16"/>
                </a:lnTo>
                <a:lnTo>
                  <a:pt x="1098" y="16"/>
                </a:lnTo>
                <a:lnTo>
                  <a:pt x="1099" y="16"/>
                </a:lnTo>
                <a:lnTo>
                  <a:pt x="1099" y="17"/>
                </a:lnTo>
                <a:lnTo>
                  <a:pt x="1099" y="17"/>
                </a:lnTo>
                <a:lnTo>
                  <a:pt x="1100" y="18"/>
                </a:lnTo>
                <a:lnTo>
                  <a:pt x="1100" y="17"/>
                </a:lnTo>
                <a:lnTo>
                  <a:pt x="1101" y="17"/>
                </a:lnTo>
                <a:lnTo>
                  <a:pt x="1101" y="17"/>
                </a:lnTo>
                <a:lnTo>
                  <a:pt x="1101" y="17"/>
                </a:lnTo>
                <a:lnTo>
                  <a:pt x="1102" y="16"/>
                </a:lnTo>
                <a:lnTo>
                  <a:pt x="1102" y="17"/>
                </a:lnTo>
                <a:lnTo>
                  <a:pt x="1103" y="16"/>
                </a:lnTo>
                <a:lnTo>
                  <a:pt x="1103" y="16"/>
                </a:lnTo>
                <a:lnTo>
                  <a:pt x="1103" y="16"/>
                </a:lnTo>
                <a:lnTo>
                  <a:pt x="1104" y="16"/>
                </a:lnTo>
                <a:lnTo>
                  <a:pt x="1104" y="17"/>
                </a:lnTo>
                <a:lnTo>
                  <a:pt x="1105" y="18"/>
                </a:lnTo>
                <a:lnTo>
                  <a:pt x="1105" y="18"/>
                </a:lnTo>
                <a:lnTo>
                  <a:pt x="1105" y="17"/>
                </a:lnTo>
                <a:lnTo>
                  <a:pt x="1107" y="16"/>
                </a:lnTo>
                <a:lnTo>
                  <a:pt x="1107" y="14"/>
                </a:lnTo>
                <a:lnTo>
                  <a:pt x="1108" y="16"/>
                </a:lnTo>
                <a:lnTo>
                  <a:pt x="1108" y="16"/>
                </a:lnTo>
                <a:lnTo>
                  <a:pt x="1108" y="16"/>
                </a:lnTo>
                <a:lnTo>
                  <a:pt x="1109" y="17"/>
                </a:lnTo>
                <a:lnTo>
                  <a:pt x="1109" y="18"/>
                </a:lnTo>
                <a:lnTo>
                  <a:pt x="1110" y="18"/>
                </a:lnTo>
                <a:lnTo>
                  <a:pt x="1110" y="18"/>
                </a:lnTo>
                <a:lnTo>
                  <a:pt x="1111" y="19"/>
                </a:lnTo>
                <a:lnTo>
                  <a:pt x="1111" y="18"/>
                </a:lnTo>
                <a:lnTo>
                  <a:pt x="1111" y="19"/>
                </a:lnTo>
                <a:lnTo>
                  <a:pt x="1112" y="20"/>
                </a:lnTo>
                <a:lnTo>
                  <a:pt x="1112" y="20"/>
                </a:lnTo>
                <a:lnTo>
                  <a:pt x="1113" y="21"/>
                </a:lnTo>
                <a:lnTo>
                  <a:pt x="1113" y="21"/>
                </a:lnTo>
                <a:lnTo>
                  <a:pt x="1113" y="21"/>
                </a:lnTo>
                <a:lnTo>
                  <a:pt x="1114" y="21"/>
                </a:lnTo>
                <a:lnTo>
                  <a:pt x="1114" y="20"/>
                </a:lnTo>
                <a:lnTo>
                  <a:pt x="1116" y="19"/>
                </a:lnTo>
                <a:lnTo>
                  <a:pt x="1116" y="18"/>
                </a:lnTo>
                <a:lnTo>
                  <a:pt x="1116" y="19"/>
                </a:lnTo>
                <a:lnTo>
                  <a:pt x="1117" y="18"/>
                </a:lnTo>
                <a:lnTo>
                  <a:pt x="1117" y="19"/>
                </a:lnTo>
                <a:lnTo>
                  <a:pt x="1118" y="18"/>
                </a:lnTo>
                <a:lnTo>
                  <a:pt x="1118" y="18"/>
                </a:lnTo>
                <a:lnTo>
                  <a:pt x="1118" y="19"/>
                </a:lnTo>
                <a:lnTo>
                  <a:pt x="1119" y="19"/>
                </a:lnTo>
                <a:lnTo>
                  <a:pt x="1119" y="17"/>
                </a:lnTo>
                <a:lnTo>
                  <a:pt x="1120" y="18"/>
                </a:lnTo>
                <a:lnTo>
                  <a:pt x="1120" y="18"/>
                </a:lnTo>
                <a:lnTo>
                  <a:pt x="1120" y="18"/>
                </a:lnTo>
                <a:lnTo>
                  <a:pt x="1121" y="19"/>
                </a:lnTo>
                <a:lnTo>
                  <a:pt x="1121" y="19"/>
                </a:lnTo>
                <a:lnTo>
                  <a:pt x="1122" y="21"/>
                </a:lnTo>
                <a:lnTo>
                  <a:pt x="1122" y="20"/>
                </a:lnTo>
                <a:lnTo>
                  <a:pt x="1122" y="21"/>
                </a:lnTo>
                <a:lnTo>
                  <a:pt x="1123" y="21"/>
                </a:lnTo>
                <a:lnTo>
                  <a:pt x="1123" y="20"/>
                </a:lnTo>
                <a:lnTo>
                  <a:pt x="1125" y="21"/>
                </a:lnTo>
                <a:lnTo>
                  <a:pt x="1125" y="21"/>
                </a:lnTo>
                <a:lnTo>
                  <a:pt x="1126" y="20"/>
                </a:lnTo>
                <a:lnTo>
                  <a:pt x="1126" y="20"/>
                </a:lnTo>
                <a:lnTo>
                  <a:pt x="1126" y="20"/>
                </a:lnTo>
                <a:lnTo>
                  <a:pt x="1127" y="21"/>
                </a:lnTo>
                <a:lnTo>
                  <a:pt x="1127" y="21"/>
                </a:lnTo>
                <a:lnTo>
                  <a:pt x="1128" y="21"/>
                </a:lnTo>
                <a:lnTo>
                  <a:pt x="1128" y="20"/>
                </a:lnTo>
                <a:lnTo>
                  <a:pt x="1128" y="21"/>
                </a:lnTo>
                <a:lnTo>
                  <a:pt x="1129" y="21"/>
                </a:lnTo>
                <a:lnTo>
                  <a:pt x="1129" y="21"/>
                </a:lnTo>
                <a:lnTo>
                  <a:pt x="1130" y="22"/>
                </a:lnTo>
                <a:lnTo>
                  <a:pt x="1130" y="21"/>
                </a:lnTo>
                <a:lnTo>
                  <a:pt x="1130" y="21"/>
                </a:lnTo>
                <a:lnTo>
                  <a:pt x="1131" y="21"/>
                </a:lnTo>
                <a:lnTo>
                  <a:pt x="1131" y="21"/>
                </a:lnTo>
                <a:lnTo>
                  <a:pt x="1132" y="20"/>
                </a:lnTo>
                <a:lnTo>
                  <a:pt x="1132" y="20"/>
                </a:lnTo>
                <a:lnTo>
                  <a:pt x="1132" y="20"/>
                </a:lnTo>
                <a:lnTo>
                  <a:pt x="1134" y="20"/>
                </a:lnTo>
                <a:lnTo>
                  <a:pt x="1134" y="19"/>
                </a:lnTo>
                <a:lnTo>
                  <a:pt x="1135" y="20"/>
                </a:lnTo>
                <a:lnTo>
                  <a:pt x="1135" y="19"/>
                </a:lnTo>
                <a:lnTo>
                  <a:pt x="1135" y="20"/>
                </a:lnTo>
                <a:lnTo>
                  <a:pt x="1136" y="19"/>
                </a:lnTo>
                <a:lnTo>
                  <a:pt x="1136" y="19"/>
                </a:lnTo>
                <a:lnTo>
                  <a:pt x="1137" y="19"/>
                </a:lnTo>
                <a:lnTo>
                  <a:pt x="1137" y="19"/>
                </a:lnTo>
                <a:lnTo>
                  <a:pt x="1137" y="18"/>
                </a:lnTo>
                <a:lnTo>
                  <a:pt x="1138" y="17"/>
                </a:lnTo>
                <a:lnTo>
                  <a:pt x="1138" y="17"/>
                </a:lnTo>
                <a:lnTo>
                  <a:pt x="1139" y="16"/>
                </a:lnTo>
                <a:lnTo>
                  <a:pt x="1139" y="16"/>
                </a:lnTo>
                <a:lnTo>
                  <a:pt x="1140" y="14"/>
                </a:lnTo>
                <a:lnTo>
                  <a:pt x="1140" y="16"/>
                </a:lnTo>
                <a:lnTo>
                  <a:pt x="1140" y="17"/>
                </a:lnTo>
                <a:lnTo>
                  <a:pt x="1141" y="16"/>
                </a:lnTo>
                <a:lnTo>
                  <a:pt x="1141" y="16"/>
                </a:lnTo>
                <a:lnTo>
                  <a:pt x="1142" y="17"/>
                </a:lnTo>
                <a:lnTo>
                  <a:pt x="1142" y="17"/>
                </a:lnTo>
                <a:lnTo>
                  <a:pt x="1142" y="18"/>
                </a:lnTo>
                <a:lnTo>
                  <a:pt x="1144" y="19"/>
                </a:lnTo>
                <a:lnTo>
                  <a:pt x="1144" y="19"/>
                </a:lnTo>
                <a:lnTo>
                  <a:pt x="1145" y="18"/>
                </a:lnTo>
                <a:lnTo>
                  <a:pt x="1145" y="19"/>
                </a:lnTo>
                <a:lnTo>
                  <a:pt x="1145" y="20"/>
                </a:lnTo>
                <a:lnTo>
                  <a:pt x="1146" y="20"/>
                </a:lnTo>
                <a:lnTo>
                  <a:pt x="1146" y="20"/>
                </a:lnTo>
                <a:lnTo>
                  <a:pt x="1147" y="21"/>
                </a:lnTo>
                <a:lnTo>
                  <a:pt x="1147" y="22"/>
                </a:lnTo>
                <a:lnTo>
                  <a:pt x="1147" y="23"/>
                </a:lnTo>
                <a:lnTo>
                  <a:pt x="1148" y="22"/>
                </a:lnTo>
                <a:lnTo>
                  <a:pt x="1148" y="23"/>
                </a:lnTo>
                <a:lnTo>
                  <a:pt x="1149" y="22"/>
                </a:lnTo>
                <a:lnTo>
                  <a:pt x="1149" y="21"/>
                </a:lnTo>
                <a:lnTo>
                  <a:pt x="1149" y="20"/>
                </a:lnTo>
                <a:lnTo>
                  <a:pt x="1150" y="19"/>
                </a:lnTo>
                <a:lnTo>
                  <a:pt x="1150" y="17"/>
                </a:lnTo>
                <a:lnTo>
                  <a:pt x="1151" y="16"/>
                </a:lnTo>
                <a:lnTo>
                  <a:pt x="1151" y="16"/>
                </a:lnTo>
                <a:lnTo>
                  <a:pt x="1151" y="17"/>
                </a:lnTo>
                <a:lnTo>
                  <a:pt x="1153" y="17"/>
                </a:lnTo>
                <a:lnTo>
                  <a:pt x="1153" y="18"/>
                </a:lnTo>
                <a:lnTo>
                  <a:pt x="1154" y="18"/>
                </a:lnTo>
                <a:lnTo>
                  <a:pt x="1154" y="18"/>
                </a:lnTo>
                <a:lnTo>
                  <a:pt x="1155" y="16"/>
                </a:lnTo>
                <a:lnTo>
                  <a:pt x="1155" y="16"/>
                </a:lnTo>
                <a:lnTo>
                  <a:pt x="1155" y="14"/>
                </a:lnTo>
                <a:lnTo>
                  <a:pt x="1156" y="16"/>
                </a:lnTo>
                <a:lnTo>
                  <a:pt x="1156" y="16"/>
                </a:lnTo>
                <a:lnTo>
                  <a:pt x="1157" y="17"/>
                </a:lnTo>
                <a:lnTo>
                  <a:pt x="1157" y="18"/>
                </a:lnTo>
                <a:lnTo>
                  <a:pt x="1157" y="18"/>
                </a:lnTo>
                <a:lnTo>
                  <a:pt x="1158" y="18"/>
                </a:lnTo>
                <a:lnTo>
                  <a:pt x="1158" y="18"/>
                </a:lnTo>
                <a:lnTo>
                  <a:pt x="1159" y="17"/>
                </a:lnTo>
                <a:lnTo>
                  <a:pt x="1159" y="17"/>
                </a:lnTo>
                <a:lnTo>
                  <a:pt x="1159" y="17"/>
                </a:lnTo>
                <a:lnTo>
                  <a:pt x="1160" y="17"/>
                </a:lnTo>
                <a:lnTo>
                  <a:pt x="1160" y="19"/>
                </a:lnTo>
                <a:lnTo>
                  <a:pt x="1162" y="18"/>
                </a:lnTo>
                <a:lnTo>
                  <a:pt x="1162" y="18"/>
                </a:lnTo>
                <a:lnTo>
                  <a:pt x="1162" y="19"/>
                </a:lnTo>
                <a:lnTo>
                  <a:pt x="1163" y="19"/>
                </a:lnTo>
                <a:lnTo>
                  <a:pt x="1163" y="18"/>
                </a:lnTo>
                <a:lnTo>
                  <a:pt x="1164" y="18"/>
                </a:lnTo>
                <a:lnTo>
                  <a:pt x="1164" y="18"/>
                </a:lnTo>
                <a:lnTo>
                  <a:pt x="1164" y="19"/>
                </a:lnTo>
                <a:lnTo>
                  <a:pt x="1165" y="20"/>
                </a:lnTo>
                <a:lnTo>
                  <a:pt x="1165" y="21"/>
                </a:lnTo>
                <a:lnTo>
                  <a:pt x="1166" y="21"/>
                </a:lnTo>
                <a:lnTo>
                  <a:pt x="1166" y="21"/>
                </a:lnTo>
                <a:lnTo>
                  <a:pt x="1167" y="20"/>
                </a:lnTo>
                <a:lnTo>
                  <a:pt x="1167" y="21"/>
                </a:lnTo>
                <a:lnTo>
                  <a:pt x="1167" y="21"/>
                </a:lnTo>
                <a:lnTo>
                  <a:pt x="1168" y="21"/>
                </a:lnTo>
                <a:lnTo>
                  <a:pt x="1168" y="20"/>
                </a:lnTo>
                <a:lnTo>
                  <a:pt x="1169" y="18"/>
                </a:lnTo>
                <a:lnTo>
                  <a:pt x="1169" y="18"/>
                </a:lnTo>
                <a:lnTo>
                  <a:pt x="1169" y="18"/>
                </a:lnTo>
                <a:lnTo>
                  <a:pt x="1171" y="18"/>
                </a:lnTo>
                <a:lnTo>
                  <a:pt x="1171" y="18"/>
                </a:lnTo>
                <a:lnTo>
                  <a:pt x="1172" y="18"/>
                </a:lnTo>
                <a:lnTo>
                  <a:pt x="1172" y="17"/>
                </a:lnTo>
                <a:lnTo>
                  <a:pt x="1172" y="18"/>
                </a:lnTo>
                <a:lnTo>
                  <a:pt x="1173" y="16"/>
                </a:lnTo>
                <a:lnTo>
                  <a:pt x="1173" y="14"/>
                </a:lnTo>
                <a:lnTo>
                  <a:pt x="1174" y="16"/>
                </a:lnTo>
                <a:lnTo>
                  <a:pt x="1174" y="14"/>
                </a:lnTo>
                <a:lnTo>
                  <a:pt x="1174" y="13"/>
                </a:lnTo>
                <a:lnTo>
                  <a:pt x="1175" y="14"/>
                </a:lnTo>
                <a:lnTo>
                  <a:pt x="1175" y="16"/>
                </a:lnTo>
                <a:lnTo>
                  <a:pt x="1176" y="16"/>
                </a:lnTo>
                <a:lnTo>
                  <a:pt x="1176" y="16"/>
                </a:lnTo>
                <a:lnTo>
                  <a:pt x="1176" y="14"/>
                </a:lnTo>
                <a:lnTo>
                  <a:pt x="1177" y="17"/>
                </a:lnTo>
                <a:lnTo>
                  <a:pt x="1177" y="18"/>
                </a:lnTo>
                <a:lnTo>
                  <a:pt x="1178" y="18"/>
                </a:lnTo>
                <a:lnTo>
                  <a:pt x="1178" y="20"/>
                </a:lnTo>
                <a:lnTo>
                  <a:pt x="1178" y="19"/>
                </a:lnTo>
                <a:lnTo>
                  <a:pt x="1180" y="19"/>
                </a:lnTo>
                <a:lnTo>
                  <a:pt x="1180" y="18"/>
                </a:lnTo>
                <a:lnTo>
                  <a:pt x="1181" y="17"/>
                </a:lnTo>
                <a:lnTo>
                  <a:pt x="1181" y="16"/>
                </a:lnTo>
                <a:lnTo>
                  <a:pt x="1182" y="17"/>
                </a:lnTo>
                <a:lnTo>
                  <a:pt x="1182" y="19"/>
                </a:lnTo>
                <a:lnTo>
                  <a:pt x="1182" y="18"/>
                </a:lnTo>
                <a:lnTo>
                  <a:pt x="1183" y="17"/>
                </a:lnTo>
                <a:lnTo>
                  <a:pt x="1183" y="18"/>
                </a:lnTo>
                <a:lnTo>
                  <a:pt x="1184" y="18"/>
                </a:lnTo>
                <a:lnTo>
                  <a:pt x="1184" y="17"/>
                </a:lnTo>
                <a:lnTo>
                  <a:pt x="1184" y="18"/>
                </a:lnTo>
                <a:lnTo>
                  <a:pt x="1185" y="18"/>
                </a:lnTo>
                <a:lnTo>
                  <a:pt x="1185" y="18"/>
                </a:lnTo>
                <a:lnTo>
                  <a:pt x="1186" y="18"/>
                </a:lnTo>
                <a:lnTo>
                  <a:pt x="1186" y="19"/>
                </a:lnTo>
                <a:lnTo>
                  <a:pt x="1186" y="18"/>
                </a:lnTo>
                <a:lnTo>
                  <a:pt x="1187" y="18"/>
                </a:lnTo>
                <a:lnTo>
                  <a:pt x="1187" y="18"/>
                </a:lnTo>
                <a:lnTo>
                  <a:pt x="1189" y="18"/>
                </a:lnTo>
                <a:lnTo>
                  <a:pt x="1189" y="18"/>
                </a:lnTo>
                <a:lnTo>
                  <a:pt x="1189" y="18"/>
                </a:lnTo>
                <a:lnTo>
                  <a:pt x="1190" y="19"/>
                </a:lnTo>
                <a:lnTo>
                  <a:pt x="1190" y="19"/>
                </a:lnTo>
                <a:lnTo>
                  <a:pt x="1191" y="19"/>
                </a:lnTo>
                <a:lnTo>
                  <a:pt x="1191" y="18"/>
                </a:lnTo>
                <a:lnTo>
                  <a:pt x="1191" y="17"/>
                </a:lnTo>
                <a:lnTo>
                  <a:pt x="1192" y="16"/>
                </a:lnTo>
                <a:lnTo>
                  <a:pt x="1192" y="16"/>
                </a:lnTo>
                <a:lnTo>
                  <a:pt x="1193" y="16"/>
                </a:lnTo>
                <a:lnTo>
                  <a:pt x="1193" y="17"/>
                </a:lnTo>
                <a:lnTo>
                  <a:pt x="1193" y="16"/>
                </a:lnTo>
                <a:lnTo>
                  <a:pt x="1194" y="16"/>
                </a:lnTo>
                <a:lnTo>
                  <a:pt x="1194" y="16"/>
                </a:lnTo>
                <a:lnTo>
                  <a:pt x="1195" y="14"/>
                </a:lnTo>
                <a:lnTo>
                  <a:pt x="1195" y="14"/>
                </a:lnTo>
                <a:lnTo>
                  <a:pt x="1196" y="17"/>
                </a:lnTo>
                <a:lnTo>
                  <a:pt x="1196" y="18"/>
                </a:lnTo>
                <a:lnTo>
                  <a:pt x="1196" y="19"/>
                </a:lnTo>
                <a:lnTo>
                  <a:pt x="1198" y="20"/>
                </a:lnTo>
                <a:lnTo>
                  <a:pt x="1198" y="21"/>
                </a:lnTo>
                <a:lnTo>
                  <a:pt x="1199" y="21"/>
                </a:lnTo>
                <a:lnTo>
                  <a:pt x="1199" y="22"/>
                </a:lnTo>
                <a:lnTo>
                  <a:pt x="1199" y="21"/>
                </a:lnTo>
                <a:lnTo>
                  <a:pt x="1200" y="20"/>
                </a:lnTo>
                <a:lnTo>
                  <a:pt x="1200" y="20"/>
                </a:lnTo>
                <a:lnTo>
                  <a:pt x="1201" y="19"/>
                </a:lnTo>
                <a:lnTo>
                  <a:pt x="1201" y="20"/>
                </a:lnTo>
                <a:lnTo>
                  <a:pt x="1201" y="20"/>
                </a:lnTo>
                <a:lnTo>
                  <a:pt x="1202" y="20"/>
                </a:lnTo>
                <a:lnTo>
                  <a:pt x="1202" y="20"/>
                </a:lnTo>
                <a:lnTo>
                  <a:pt x="1203" y="20"/>
                </a:lnTo>
                <a:lnTo>
                  <a:pt x="1203" y="21"/>
                </a:lnTo>
                <a:lnTo>
                  <a:pt x="1203" y="21"/>
                </a:lnTo>
                <a:lnTo>
                  <a:pt x="1204" y="25"/>
                </a:lnTo>
                <a:lnTo>
                  <a:pt x="1204" y="25"/>
                </a:lnTo>
                <a:lnTo>
                  <a:pt x="1205" y="25"/>
                </a:lnTo>
                <a:lnTo>
                  <a:pt x="1205" y="25"/>
                </a:lnTo>
                <a:lnTo>
                  <a:pt x="1205" y="23"/>
                </a:lnTo>
                <a:lnTo>
                  <a:pt x="1207" y="22"/>
                </a:lnTo>
                <a:lnTo>
                  <a:pt x="1207" y="21"/>
                </a:lnTo>
                <a:lnTo>
                  <a:pt x="1208" y="21"/>
                </a:lnTo>
                <a:lnTo>
                  <a:pt x="1208" y="21"/>
                </a:lnTo>
                <a:lnTo>
                  <a:pt x="1208" y="20"/>
                </a:lnTo>
                <a:lnTo>
                  <a:pt x="1209" y="19"/>
                </a:lnTo>
                <a:lnTo>
                  <a:pt x="1209" y="19"/>
                </a:lnTo>
                <a:lnTo>
                  <a:pt x="1210" y="19"/>
                </a:lnTo>
                <a:lnTo>
                  <a:pt x="1210" y="19"/>
                </a:lnTo>
                <a:lnTo>
                  <a:pt x="1211" y="18"/>
                </a:lnTo>
                <a:lnTo>
                  <a:pt x="1211" y="18"/>
                </a:lnTo>
                <a:lnTo>
                  <a:pt x="1211" y="17"/>
                </a:lnTo>
                <a:lnTo>
                  <a:pt x="1212" y="18"/>
                </a:lnTo>
                <a:lnTo>
                  <a:pt x="1212" y="20"/>
                </a:lnTo>
                <a:lnTo>
                  <a:pt x="1213" y="20"/>
                </a:lnTo>
                <a:lnTo>
                  <a:pt x="1213" y="20"/>
                </a:lnTo>
                <a:lnTo>
                  <a:pt x="1213" y="20"/>
                </a:lnTo>
                <a:lnTo>
                  <a:pt x="1214" y="20"/>
                </a:lnTo>
                <a:lnTo>
                  <a:pt x="1214" y="20"/>
                </a:lnTo>
                <a:lnTo>
                  <a:pt x="1216" y="20"/>
                </a:lnTo>
                <a:lnTo>
                  <a:pt x="1216" y="20"/>
                </a:lnTo>
                <a:lnTo>
                  <a:pt x="1216" y="19"/>
                </a:lnTo>
                <a:lnTo>
                  <a:pt x="1217" y="18"/>
                </a:lnTo>
                <a:lnTo>
                  <a:pt x="1217" y="18"/>
                </a:lnTo>
                <a:lnTo>
                  <a:pt x="1218" y="19"/>
                </a:lnTo>
                <a:lnTo>
                  <a:pt x="1218" y="19"/>
                </a:lnTo>
                <a:lnTo>
                  <a:pt x="1218" y="19"/>
                </a:lnTo>
                <a:lnTo>
                  <a:pt x="1219" y="19"/>
                </a:lnTo>
                <a:lnTo>
                  <a:pt x="1219" y="19"/>
                </a:lnTo>
                <a:lnTo>
                  <a:pt x="1220" y="19"/>
                </a:lnTo>
                <a:lnTo>
                  <a:pt x="1220" y="18"/>
                </a:lnTo>
                <a:lnTo>
                  <a:pt x="1220" y="20"/>
                </a:lnTo>
                <a:lnTo>
                  <a:pt x="1221" y="18"/>
                </a:lnTo>
                <a:lnTo>
                  <a:pt x="1221" y="18"/>
                </a:lnTo>
                <a:lnTo>
                  <a:pt x="1222" y="19"/>
                </a:lnTo>
                <a:lnTo>
                  <a:pt x="1222" y="18"/>
                </a:lnTo>
                <a:lnTo>
                  <a:pt x="1222" y="19"/>
                </a:lnTo>
                <a:lnTo>
                  <a:pt x="1223" y="18"/>
                </a:lnTo>
                <a:lnTo>
                  <a:pt x="1223" y="19"/>
                </a:lnTo>
                <a:lnTo>
                  <a:pt x="1225" y="18"/>
                </a:lnTo>
                <a:lnTo>
                  <a:pt x="1225" y="20"/>
                </a:lnTo>
                <a:lnTo>
                  <a:pt x="1226" y="19"/>
                </a:lnTo>
                <a:lnTo>
                  <a:pt x="1226" y="19"/>
                </a:lnTo>
                <a:lnTo>
                  <a:pt x="1226" y="20"/>
                </a:lnTo>
                <a:lnTo>
                  <a:pt x="1227" y="20"/>
                </a:lnTo>
                <a:lnTo>
                  <a:pt x="1227" y="20"/>
                </a:lnTo>
                <a:lnTo>
                  <a:pt x="1228" y="21"/>
                </a:lnTo>
                <a:lnTo>
                  <a:pt x="1228" y="22"/>
                </a:lnTo>
                <a:lnTo>
                  <a:pt x="1228" y="22"/>
                </a:lnTo>
                <a:lnTo>
                  <a:pt x="1229" y="22"/>
                </a:lnTo>
                <a:lnTo>
                  <a:pt x="1229" y="23"/>
                </a:lnTo>
                <a:lnTo>
                  <a:pt x="1230" y="23"/>
                </a:lnTo>
                <a:lnTo>
                  <a:pt x="1230" y="23"/>
                </a:lnTo>
                <a:lnTo>
                  <a:pt x="1230" y="23"/>
                </a:lnTo>
                <a:lnTo>
                  <a:pt x="1231" y="23"/>
                </a:lnTo>
                <a:lnTo>
                  <a:pt x="1231" y="23"/>
                </a:lnTo>
                <a:lnTo>
                  <a:pt x="1232" y="25"/>
                </a:lnTo>
                <a:lnTo>
                  <a:pt x="1232" y="25"/>
                </a:lnTo>
                <a:lnTo>
                  <a:pt x="1232" y="23"/>
                </a:lnTo>
                <a:lnTo>
                  <a:pt x="1234" y="23"/>
                </a:lnTo>
                <a:lnTo>
                  <a:pt x="1234" y="23"/>
                </a:lnTo>
                <a:lnTo>
                  <a:pt x="1235" y="23"/>
                </a:lnTo>
                <a:lnTo>
                  <a:pt x="1235" y="23"/>
                </a:lnTo>
                <a:lnTo>
                  <a:pt x="1235" y="23"/>
                </a:lnTo>
                <a:lnTo>
                  <a:pt x="1236" y="23"/>
                </a:lnTo>
                <a:lnTo>
                  <a:pt x="1236" y="23"/>
                </a:lnTo>
                <a:lnTo>
                  <a:pt x="1237" y="23"/>
                </a:lnTo>
                <a:lnTo>
                  <a:pt x="1237" y="23"/>
                </a:lnTo>
                <a:lnTo>
                  <a:pt x="1238" y="25"/>
                </a:lnTo>
                <a:lnTo>
                  <a:pt x="1238" y="26"/>
                </a:lnTo>
                <a:lnTo>
                  <a:pt x="1238" y="25"/>
                </a:lnTo>
                <a:lnTo>
                  <a:pt x="1239" y="25"/>
                </a:lnTo>
                <a:lnTo>
                  <a:pt x="1239" y="23"/>
                </a:lnTo>
                <a:lnTo>
                  <a:pt x="1240" y="23"/>
                </a:lnTo>
                <a:lnTo>
                  <a:pt x="1240" y="25"/>
                </a:lnTo>
                <a:lnTo>
                  <a:pt x="1240" y="23"/>
                </a:lnTo>
                <a:lnTo>
                  <a:pt x="1241" y="23"/>
                </a:lnTo>
                <a:lnTo>
                  <a:pt x="1241" y="23"/>
                </a:lnTo>
                <a:lnTo>
                  <a:pt x="1243" y="22"/>
                </a:lnTo>
                <a:lnTo>
                  <a:pt x="1243" y="21"/>
                </a:lnTo>
                <a:lnTo>
                  <a:pt x="1243" y="21"/>
                </a:lnTo>
                <a:lnTo>
                  <a:pt x="1244" y="21"/>
                </a:lnTo>
                <a:lnTo>
                  <a:pt x="1244" y="22"/>
                </a:lnTo>
                <a:lnTo>
                  <a:pt x="1245" y="22"/>
                </a:lnTo>
                <a:lnTo>
                  <a:pt x="1245" y="22"/>
                </a:lnTo>
                <a:lnTo>
                  <a:pt x="1245" y="22"/>
                </a:lnTo>
                <a:lnTo>
                  <a:pt x="1246" y="23"/>
                </a:lnTo>
                <a:lnTo>
                  <a:pt x="1246" y="23"/>
                </a:lnTo>
                <a:lnTo>
                  <a:pt x="1247" y="23"/>
                </a:lnTo>
                <a:lnTo>
                  <a:pt x="1247" y="22"/>
                </a:lnTo>
                <a:lnTo>
                  <a:pt x="1247" y="21"/>
                </a:lnTo>
                <a:lnTo>
                  <a:pt x="1248" y="21"/>
                </a:lnTo>
                <a:lnTo>
                  <a:pt x="1248" y="21"/>
                </a:lnTo>
                <a:lnTo>
                  <a:pt x="1249" y="21"/>
                </a:lnTo>
                <a:lnTo>
                  <a:pt x="1249" y="20"/>
                </a:lnTo>
                <a:lnTo>
                  <a:pt x="1249" y="19"/>
                </a:lnTo>
                <a:lnTo>
                  <a:pt x="1250" y="18"/>
                </a:lnTo>
                <a:lnTo>
                  <a:pt x="1250" y="18"/>
                </a:lnTo>
                <a:lnTo>
                  <a:pt x="1252" y="18"/>
                </a:lnTo>
                <a:lnTo>
                  <a:pt x="1252" y="19"/>
                </a:lnTo>
                <a:lnTo>
                  <a:pt x="1253" y="20"/>
                </a:lnTo>
                <a:lnTo>
                  <a:pt x="1253" y="20"/>
                </a:lnTo>
                <a:lnTo>
                  <a:pt x="1253" y="20"/>
                </a:lnTo>
                <a:lnTo>
                  <a:pt x="1254" y="20"/>
                </a:lnTo>
                <a:lnTo>
                  <a:pt x="1254" y="20"/>
                </a:lnTo>
                <a:lnTo>
                  <a:pt x="1255" y="19"/>
                </a:lnTo>
                <a:lnTo>
                  <a:pt x="1255" y="19"/>
                </a:lnTo>
                <a:lnTo>
                  <a:pt x="1255" y="19"/>
                </a:lnTo>
                <a:lnTo>
                  <a:pt x="1256" y="18"/>
                </a:lnTo>
                <a:lnTo>
                  <a:pt x="1256" y="18"/>
                </a:lnTo>
                <a:lnTo>
                  <a:pt x="1257" y="18"/>
                </a:lnTo>
                <a:lnTo>
                  <a:pt x="1257" y="17"/>
                </a:lnTo>
                <a:lnTo>
                  <a:pt x="1257" y="17"/>
                </a:lnTo>
                <a:lnTo>
                  <a:pt x="1258" y="14"/>
                </a:lnTo>
                <a:lnTo>
                  <a:pt x="1258" y="14"/>
                </a:lnTo>
                <a:lnTo>
                  <a:pt x="1259" y="16"/>
                </a:lnTo>
                <a:lnTo>
                  <a:pt x="1259" y="16"/>
                </a:lnTo>
                <a:lnTo>
                  <a:pt x="1259" y="13"/>
                </a:lnTo>
                <a:lnTo>
                  <a:pt x="1261" y="13"/>
                </a:lnTo>
                <a:lnTo>
                  <a:pt x="1261" y="12"/>
                </a:lnTo>
                <a:lnTo>
                  <a:pt x="1262" y="12"/>
                </a:lnTo>
                <a:lnTo>
                  <a:pt x="1262" y="12"/>
                </a:lnTo>
                <a:lnTo>
                  <a:pt x="1262" y="12"/>
                </a:lnTo>
                <a:lnTo>
                  <a:pt x="1263" y="12"/>
                </a:lnTo>
                <a:lnTo>
                  <a:pt x="1263" y="11"/>
                </a:lnTo>
                <a:lnTo>
                  <a:pt x="1264" y="12"/>
                </a:lnTo>
                <a:lnTo>
                  <a:pt x="1264" y="10"/>
                </a:lnTo>
                <a:lnTo>
                  <a:pt x="1264" y="9"/>
                </a:lnTo>
                <a:lnTo>
                  <a:pt x="1265" y="9"/>
                </a:lnTo>
                <a:lnTo>
                  <a:pt x="1265" y="8"/>
                </a:lnTo>
                <a:lnTo>
                  <a:pt x="1266" y="7"/>
                </a:lnTo>
                <a:lnTo>
                  <a:pt x="1266" y="7"/>
                </a:lnTo>
                <a:lnTo>
                  <a:pt x="1267" y="7"/>
                </a:lnTo>
                <a:lnTo>
                  <a:pt x="1267" y="8"/>
                </a:lnTo>
                <a:lnTo>
                  <a:pt x="1267" y="9"/>
                </a:lnTo>
                <a:lnTo>
                  <a:pt x="1268" y="10"/>
                </a:lnTo>
                <a:lnTo>
                  <a:pt x="1268" y="9"/>
                </a:lnTo>
                <a:lnTo>
                  <a:pt x="1270" y="9"/>
                </a:lnTo>
                <a:lnTo>
                  <a:pt x="1270" y="8"/>
                </a:lnTo>
                <a:lnTo>
                  <a:pt x="1270" y="7"/>
                </a:lnTo>
                <a:lnTo>
                  <a:pt x="1271" y="6"/>
                </a:lnTo>
                <a:lnTo>
                  <a:pt x="1271" y="6"/>
                </a:lnTo>
                <a:lnTo>
                  <a:pt x="1272" y="2"/>
                </a:lnTo>
                <a:lnTo>
                  <a:pt x="1272" y="2"/>
                </a:lnTo>
                <a:lnTo>
                  <a:pt x="1272" y="1"/>
                </a:lnTo>
                <a:lnTo>
                  <a:pt x="1273" y="2"/>
                </a:lnTo>
                <a:lnTo>
                  <a:pt x="1273" y="1"/>
                </a:lnTo>
                <a:lnTo>
                  <a:pt x="1274" y="1"/>
                </a:lnTo>
                <a:lnTo>
                  <a:pt x="1274" y="1"/>
                </a:lnTo>
                <a:lnTo>
                  <a:pt x="1274" y="1"/>
                </a:lnTo>
                <a:lnTo>
                  <a:pt x="1275" y="0"/>
                </a:lnTo>
                <a:lnTo>
                  <a:pt x="1275" y="1"/>
                </a:lnTo>
                <a:lnTo>
                  <a:pt x="1276" y="1"/>
                </a:lnTo>
                <a:lnTo>
                  <a:pt x="1276" y="0"/>
                </a:lnTo>
                <a:lnTo>
                  <a:pt x="1276" y="0"/>
                </a:lnTo>
                <a:lnTo>
                  <a:pt x="1277" y="1"/>
                </a:lnTo>
                <a:lnTo>
                  <a:pt x="1277" y="2"/>
                </a:lnTo>
                <a:lnTo>
                  <a:pt x="1279" y="2"/>
                </a:lnTo>
                <a:lnTo>
                  <a:pt x="1279" y="4"/>
                </a:lnTo>
                <a:lnTo>
                  <a:pt x="1279" y="3"/>
                </a:lnTo>
                <a:lnTo>
                  <a:pt x="1280" y="4"/>
                </a:lnTo>
                <a:lnTo>
                  <a:pt x="1280" y="4"/>
                </a:lnTo>
                <a:lnTo>
                  <a:pt x="1281" y="4"/>
                </a:lnTo>
                <a:lnTo>
                  <a:pt x="1281" y="6"/>
                </a:lnTo>
                <a:lnTo>
                  <a:pt x="1282" y="6"/>
                </a:lnTo>
                <a:lnTo>
                  <a:pt x="1282" y="4"/>
                </a:lnTo>
                <a:lnTo>
                  <a:pt x="1282" y="4"/>
                </a:lnTo>
                <a:lnTo>
                  <a:pt x="1283" y="3"/>
                </a:lnTo>
                <a:lnTo>
                  <a:pt x="1283" y="2"/>
                </a:lnTo>
                <a:lnTo>
                  <a:pt x="1284" y="2"/>
                </a:lnTo>
                <a:lnTo>
                  <a:pt x="1284" y="2"/>
                </a:lnTo>
                <a:lnTo>
                  <a:pt x="1284" y="1"/>
                </a:lnTo>
                <a:lnTo>
                  <a:pt x="1285" y="0"/>
                </a:lnTo>
                <a:lnTo>
                  <a:pt x="1285" y="1"/>
                </a:lnTo>
                <a:lnTo>
                  <a:pt x="1286" y="2"/>
                </a:lnTo>
                <a:lnTo>
                  <a:pt x="1286" y="2"/>
                </a:lnTo>
                <a:lnTo>
                  <a:pt x="1286" y="2"/>
                </a:lnTo>
                <a:lnTo>
                  <a:pt x="1288" y="3"/>
                </a:lnTo>
                <a:lnTo>
                  <a:pt x="1288" y="4"/>
                </a:lnTo>
                <a:lnTo>
                  <a:pt x="1289" y="4"/>
                </a:lnTo>
                <a:lnTo>
                  <a:pt x="1289" y="6"/>
                </a:lnTo>
                <a:lnTo>
                  <a:pt x="1289" y="6"/>
                </a:lnTo>
                <a:lnTo>
                  <a:pt x="1290" y="6"/>
                </a:lnTo>
                <a:lnTo>
                  <a:pt x="1290" y="6"/>
                </a:lnTo>
                <a:lnTo>
                  <a:pt x="1291" y="6"/>
                </a:lnTo>
                <a:lnTo>
                  <a:pt x="1291" y="7"/>
                </a:lnTo>
                <a:lnTo>
                  <a:pt x="1291" y="7"/>
                </a:lnTo>
                <a:lnTo>
                  <a:pt x="1292" y="8"/>
                </a:lnTo>
                <a:lnTo>
                  <a:pt x="1292" y="7"/>
                </a:lnTo>
                <a:lnTo>
                  <a:pt x="1293" y="6"/>
                </a:lnTo>
                <a:lnTo>
                  <a:pt x="1293" y="7"/>
                </a:lnTo>
                <a:lnTo>
                  <a:pt x="1294" y="4"/>
                </a:lnTo>
                <a:lnTo>
                  <a:pt x="1294" y="6"/>
                </a:lnTo>
                <a:lnTo>
                  <a:pt x="1294" y="3"/>
                </a:lnTo>
                <a:lnTo>
                  <a:pt x="1295" y="4"/>
                </a:lnTo>
                <a:lnTo>
                  <a:pt x="1295" y="3"/>
                </a:lnTo>
                <a:lnTo>
                  <a:pt x="1297" y="3"/>
                </a:lnTo>
                <a:lnTo>
                  <a:pt x="1297" y="2"/>
                </a:lnTo>
                <a:lnTo>
                  <a:pt x="1297" y="2"/>
                </a:lnTo>
                <a:lnTo>
                  <a:pt x="1298" y="2"/>
                </a:lnTo>
                <a:lnTo>
                  <a:pt x="1298" y="2"/>
                </a:lnTo>
                <a:lnTo>
                  <a:pt x="1299" y="2"/>
                </a:lnTo>
                <a:lnTo>
                  <a:pt x="1299" y="2"/>
                </a:lnTo>
                <a:lnTo>
                  <a:pt x="1299" y="4"/>
                </a:lnTo>
                <a:lnTo>
                  <a:pt x="1300" y="6"/>
                </a:lnTo>
                <a:lnTo>
                  <a:pt x="1300" y="7"/>
                </a:lnTo>
                <a:lnTo>
                  <a:pt x="1301" y="7"/>
                </a:lnTo>
                <a:lnTo>
                  <a:pt x="1301" y="7"/>
                </a:lnTo>
                <a:lnTo>
                  <a:pt x="1301" y="7"/>
                </a:lnTo>
                <a:lnTo>
                  <a:pt x="1302" y="7"/>
                </a:lnTo>
                <a:lnTo>
                  <a:pt x="1302" y="7"/>
                </a:lnTo>
                <a:lnTo>
                  <a:pt x="1303" y="7"/>
                </a:lnTo>
                <a:lnTo>
                  <a:pt x="1303" y="7"/>
                </a:lnTo>
                <a:lnTo>
                  <a:pt x="1303" y="7"/>
                </a:lnTo>
                <a:lnTo>
                  <a:pt x="1304" y="8"/>
                </a:lnTo>
                <a:lnTo>
                  <a:pt x="1304" y="8"/>
                </a:lnTo>
                <a:lnTo>
                  <a:pt x="1306" y="9"/>
                </a:lnTo>
                <a:lnTo>
                  <a:pt x="1306" y="10"/>
                </a:lnTo>
                <a:lnTo>
                  <a:pt x="1306" y="9"/>
                </a:lnTo>
                <a:lnTo>
                  <a:pt x="1307" y="9"/>
                </a:lnTo>
                <a:lnTo>
                  <a:pt x="1307" y="9"/>
                </a:lnTo>
                <a:lnTo>
                  <a:pt x="1308" y="8"/>
                </a:lnTo>
                <a:lnTo>
                  <a:pt x="1308" y="7"/>
                </a:lnTo>
                <a:lnTo>
                  <a:pt x="1309" y="7"/>
                </a:lnTo>
                <a:lnTo>
                  <a:pt x="1309" y="7"/>
                </a:lnTo>
                <a:lnTo>
                  <a:pt x="1309" y="7"/>
                </a:lnTo>
                <a:lnTo>
                  <a:pt x="1310" y="7"/>
                </a:lnTo>
                <a:lnTo>
                  <a:pt x="1310" y="6"/>
                </a:lnTo>
                <a:lnTo>
                  <a:pt x="1311" y="7"/>
                </a:lnTo>
                <a:lnTo>
                  <a:pt x="1311" y="7"/>
                </a:lnTo>
                <a:lnTo>
                  <a:pt x="1311" y="7"/>
                </a:lnTo>
                <a:lnTo>
                  <a:pt x="1312" y="8"/>
                </a:lnTo>
                <a:lnTo>
                  <a:pt x="1312" y="8"/>
                </a:lnTo>
                <a:lnTo>
                  <a:pt x="1313" y="7"/>
                </a:lnTo>
                <a:lnTo>
                  <a:pt x="1313" y="8"/>
                </a:lnTo>
                <a:lnTo>
                  <a:pt x="1313" y="8"/>
                </a:lnTo>
                <a:lnTo>
                  <a:pt x="1315" y="8"/>
                </a:lnTo>
                <a:lnTo>
                  <a:pt x="1315" y="9"/>
                </a:lnTo>
                <a:lnTo>
                  <a:pt x="1316" y="8"/>
                </a:lnTo>
                <a:lnTo>
                  <a:pt x="1316" y="7"/>
                </a:lnTo>
                <a:lnTo>
                  <a:pt x="1316" y="8"/>
                </a:lnTo>
                <a:lnTo>
                  <a:pt x="1317" y="7"/>
                </a:lnTo>
                <a:lnTo>
                  <a:pt x="1317" y="6"/>
                </a:lnTo>
                <a:lnTo>
                  <a:pt x="1318" y="7"/>
                </a:lnTo>
                <a:lnTo>
                  <a:pt x="1318" y="8"/>
                </a:lnTo>
                <a:lnTo>
                  <a:pt x="1318" y="8"/>
                </a:lnTo>
                <a:lnTo>
                  <a:pt x="1319" y="8"/>
                </a:lnTo>
                <a:lnTo>
                  <a:pt x="1319" y="8"/>
                </a:lnTo>
                <a:lnTo>
                  <a:pt x="1320" y="8"/>
                </a:lnTo>
                <a:lnTo>
                  <a:pt x="1320" y="8"/>
                </a:lnTo>
                <a:lnTo>
                  <a:pt x="1320" y="9"/>
                </a:lnTo>
                <a:lnTo>
                  <a:pt x="1321" y="9"/>
                </a:lnTo>
                <a:lnTo>
                  <a:pt x="1321" y="8"/>
                </a:lnTo>
                <a:lnTo>
                  <a:pt x="1322" y="9"/>
                </a:lnTo>
                <a:lnTo>
                  <a:pt x="1322" y="9"/>
                </a:lnTo>
                <a:lnTo>
                  <a:pt x="1324" y="10"/>
                </a:lnTo>
                <a:lnTo>
                  <a:pt x="1324" y="10"/>
                </a:lnTo>
                <a:lnTo>
                  <a:pt x="1324" y="10"/>
                </a:lnTo>
                <a:lnTo>
                  <a:pt x="1325" y="10"/>
                </a:lnTo>
                <a:lnTo>
                  <a:pt x="1325" y="8"/>
                </a:lnTo>
                <a:lnTo>
                  <a:pt x="1326" y="8"/>
                </a:lnTo>
                <a:lnTo>
                  <a:pt x="1326" y="8"/>
                </a:lnTo>
                <a:lnTo>
                  <a:pt x="1326" y="8"/>
                </a:lnTo>
                <a:lnTo>
                  <a:pt x="1327" y="8"/>
                </a:lnTo>
                <a:lnTo>
                  <a:pt x="1327" y="7"/>
                </a:lnTo>
                <a:lnTo>
                  <a:pt x="1328" y="8"/>
                </a:lnTo>
                <a:lnTo>
                  <a:pt x="1328" y="10"/>
                </a:lnTo>
                <a:lnTo>
                  <a:pt x="1328" y="9"/>
                </a:lnTo>
                <a:lnTo>
                  <a:pt x="1329" y="10"/>
                </a:lnTo>
                <a:lnTo>
                  <a:pt x="1329" y="10"/>
                </a:lnTo>
                <a:lnTo>
                  <a:pt x="1330" y="12"/>
                </a:lnTo>
                <a:lnTo>
                  <a:pt x="1330" y="12"/>
                </a:lnTo>
                <a:lnTo>
                  <a:pt x="1330" y="11"/>
                </a:lnTo>
                <a:lnTo>
                  <a:pt x="1331" y="12"/>
                </a:lnTo>
                <a:lnTo>
                  <a:pt x="1331" y="11"/>
                </a:lnTo>
                <a:lnTo>
                  <a:pt x="1333" y="10"/>
                </a:lnTo>
                <a:lnTo>
                  <a:pt x="1333" y="9"/>
                </a:lnTo>
                <a:lnTo>
                  <a:pt x="1333" y="9"/>
                </a:lnTo>
                <a:lnTo>
                  <a:pt x="1334" y="8"/>
                </a:lnTo>
                <a:lnTo>
                  <a:pt x="1334" y="6"/>
                </a:lnTo>
                <a:lnTo>
                  <a:pt x="1335" y="4"/>
                </a:lnTo>
                <a:lnTo>
                  <a:pt x="1335" y="4"/>
                </a:lnTo>
                <a:lnTo>
                  <a:pt x="1335" y="6"/>
                </a:lnTo>
                <a:lnTo>
                  <a:pt x="1336" y="7"/>
                </a:lnTo>
                <a:lnTo>
                  <a:pt x="1336" y="7"/>
                </a:lnTo>
                <a:lnTo>
                  <a:pt x="1337" y="8"/>
                </a:lnTo>
                <a:lnTo>
                  <a:pt x="1337" y="8"/>
                </a:lnTo>
                <a:lnTo>
                  <a:pt x="1338" y="8"/>
                </a:lnTo>
                <a:lnTo>
                  <a:pt x="1338" y="8"/>
                </a:lnTo>
                <a:lnTo>
                  <a:pt x="1338" y="9"/>
                </a:lnTo>
                <a:lnTo>
                  <a:pt x="1339" y="8"/>
                </a:lnTo>
                <a:lnTo>
                  <a:pt x="1339" y="9"/>
                </a:lnTo>
                <a:lnTo>
                  <a:pt x="1340" y="8"/>
                </a:lnTo>
                <a:lnTo>
                  <a:pt x="1340" y="8"/>
                </a:lnTo>
                <a:lnTo>
                  <a:pt x="1340" y="8"/>
                </a:lnTo>
                <a:lnTo>
                  <a:pt x="1342" y="7"/>
                </a:lnTo>
                <a:lnTo>
                  <a:pt x="1342" y="8"/>
                </a:lnTo>
                <a:lnTo>
                  <a:pt x="1343" y="8"/>
                </a:lnTo>
                <a:lnTo>
                  <a:pt x="1343" y="9"/>
                </a:lnTo>
                <a:lnTo>
                  <a:pt x="1343" y="9"/>
                </a:lnTo>
                <a:lnTo>
                  <a:pt x="1344" y="8"/>
                </a:lnTo>
                <a:lnTo>
                  <a:pt x="1344" y="8"/>
                </a:lnTo>
                <a:lnTo>
                  <a:pt x="1345" y="9"/>
                </a:lnTo>
                <a:lnTo>
                  <a:pt x="1345" y="8"/>
                </a:lnTo>
                <a:lnTo>
                  <a:pt x="1345" y="9"/>
                </a:lnTo>
                <a:lnTo>
                  <a:pt x="1346" y="10"/>
                </a:lnTo>
                <a:lnTo>
                  <a:pt x="1346" y="11"/>
                </a:lnTo>
                <a:lnTo>
                  <a:pt x="1347" y="11"/>
                </a:lnTo>
                <a:lnTo>
                  <a:pt x="1347" y="10"/>
                </a:lnTo>
                <a:lnTo>
                  <a:pt x="1347" y="10"/>
                </a:lnTo>
                <a:lnTo>
                  <a:pt x="1348" y="9"/>
                </a:lnTo>
                <a:lnTo>
                  <a:pt x="1348" y="9"/>
                </a:lnTo>
                <a:lnTo>
                  <a:pt x="1349" y="8"/>
                </a:lnTo>
                <a:lnTo>
                  <a:pt x="1349" y="8"/>
                </a:lnTo>
                <a:lnTo>
                  <a:pt x="1351" y="9"/>
                </a:lnTo>
                <a:lnTo>
                  <a:pt x="1351" y="9"/>
                </a:lnTo>
                <a:lnTo>
                  <a:pt x="1351" y="11"/>
                </a:lnTo>
                <a:lnTo>
                  <a:pt x="1352" y="10"/>
                </a:lnTo>
                <a:lnTo>
                  <a:pt x="1352" y="11"/>
                </a:lnTo>
                <a:lnTo>
                  <a:pt x="1353" y="11"/>
                </a:lnTo>
                <a:lnTo>
                  <a:pt x="1353" y="10"/>
                </a:lnTo>
                <a:lnTo>
                  <a:pt x="1353" y="10"/>
                </a:lnTo>
                <a:lnTo>
                  <a:pt x="1354" y="9"/>
                </a:lnTo>
                <a:lnTo>
                  <a:pt x="1354" y="9"/>
                </a:lnTo>
                <a:lnTo>
                  <a:pt x="1355" y="9"/>
                </a:lnTo>
                <a:lnTo>
                  <a:pt x="1355" y="9"/>
                </a:lnTo>
                <a:lnTo>
                  <a:pt x="1355" y="9"/>
                </a:lnTo>
                <a:lnTo>
                  <a:pt x="1356" y="8"/>
                </a:lnTo>
                <a:lnTo>
                  <a:pt x="1356" y="9"/>
                </a:lnTo>
                <a:lnTo>
                  <a:pt x="1357" y="8"/>
                </a:lnTo>
                <a:lnTo>
                  <a:pt x="1357" y="8"/>
                </a:lnTo>
                <a:lnTo>
                  <a:pt x="1357" y="10"/>
                </a:lnTo>
                <a:lnTo>
                  <a:pt x="1358" y="11"/>
                </a:lnTo>
                <a:lnTo>
                  <a:pt x="1358" y="11"/>
                </a:lnTo>
                <a:lnTo>
                  <a:pt x="1360" y="11"/>
                </a:lnTo>
                <a:lnTo>
                  <a:pt x="1360" y="9"/>
                </a:lnTo>
                <a:lnTo>
                  <a:pt x="1360" y="9"/>
                </a:lnTo>
                <a:lnTo>
                  <a:pt x="1361" y="9"/>
                </a:lnTo>
                <a:lnTo>
                  <a:pt x="1361" y="8"/>
                </a:lnTo>
                <a:lnTo>
                  <a:pt x="1362" y="7"/>
                </a:lnTo>
                <a:lnTo>
                  <a:pt x="1362" y="7"/>
                </a:lnTo>
                <a:lnTo>
                  <a:pt x="1362" y="8"/>
                </a:lnTo>
                <a:lnTo>
                  <a:pt x="1363" y="7"/>
                </a:lnTo>
                <a:lnTo>
                  <a:pt x="1363" y="7"/>
                </a:lnTo>
                <a:lnTo>
                  <a:pt x="1364" y="8"/>
                </a:lnTo>
                <a:lnTo>
                  <a:pt x="1364" y="8"/>
                </a:lnTo>
                <a:lnTo>
                  <a:pt x="1365" y="8"/>
                </a:lnTo>
                <a:lnTo>
                  <a:pt x="1365" y="9"/>
                </a:lnTo>
                <a:lnTo>
                  <a:pt x="1365" y="9"/>
                </a:lnTo>
                <a:lnTo>
                  <a:pt x="1366" y="9"/>
                </a:lnTo>
                <a:lnTo>
                  <a:pt x="1366" y="10"/>
                </a:lnTo>
                <a:lnTo>
                  <a:pt x="1367" y="10"/>
                </a:lnTo>
                <a:lnTo>
                  <a:pt x="1367" y="9"/>
                </a:lnTo>
                <a:lnTo>
                  <a:pt x="1367" y="9"/>
                </a:lnTo>
                <a:lnTo>
                  <a:pt x="1369" y="9"/>
                </a:lnTo>
                <a:lnTo>
                  <a:pt x="1369" y="9"/>
                </a:lnTo>
                <a:lnTo>
                  <a:pt x="1370" y="8"/>
                </a:lnTo>
                <a:lnTo>
                  <a:pt x="1370" y="9"/>
                </a:lnTo>
                <a:lnTo>
                  <a:pt x="1370" y="9"/>
                </a:lnTo>
                <a:lnTo>
                  <a:pt x="1371" y="9"/>
                </a:lnTo>
                <a:lnTo>
                  <a:pt x="1371" y="10"/>
                </a:lnTo>
                <a:lnTo>
                  <a:pt x="1372" y="9"/>
                </a:lnTo>
                <a:lnTo>
                  <a:pt x="1372" y="9"/>
                </a:lnTo>
                <a:lnTo>
                  <a:pt x="1372" y="8"/>
                </a:lnTo>
                <a:lnTo>
                  <a:pt x="1373" y="7"/>
                </a:lnTo>
                <a:lnTo>
                  <a:pt x="1373" y="7"/>
                </a:lnTo>
                <a:lnTo>
                  <a:pt x="1374" y="7"/>
                </a:lnTo>
                <a:lnTo>
                  <a:pt x="1374" y="7"/>
                </a:lnTo>
                <a:lnTo>
                  <a:pt x="1374" y="7"/>
                </a:lnTo>
                <a:lnTo>
                  <a:pt x="1375" y="7"/>
                </a:lnTo>
                <a:lnTo>
                  <a:pt x="1375" y="8"/>
                </a:lnTo>
                <a:lnTo>
                  <a:pt x="1376" y="9"/>
                </a:lnTo>
                <a:lnTo>
                  <a:pt x="1376" y="10"/>
                </a:lnTo>
                <a:lnTo>
                  <a:pt x="1376" y="10"/>
                </a:lnTo>
                <a:lnTo>
                  <a:pt x="1378" y="10"/>
                </a:lnTo>
                <a:lnTo>
                  <a:pt x="1378" y="11"/>
                </a:lnTo>
                <a:lnTo>
                  <a:pt x="1379" y="11"/>
                </a:lnTo>
                <a:lnTo>
                  <a:pt x="1379" y="10"/>
                </a:lnTo>
                <a:lnTo>
                  <a:pt x="1380" y="10"/>
                </a:lnTo>
                <a:lnTo>
                  <a:pt x="1380" y="10"/>
                </a:lnTo>
                <a:lnTo>
                  <a:pt x="1380" y="10"/>
                </a:lnTo>
                <a:lnTo>
                  <a:pt x="1381" y="10"/>
                </a:lnTo>
                <a:lnTo>
                  <a:pt x="1381" y="11"/>
                </a:lnTo>
                <a:lnTo>
                  <a:pt x="1382" y="10"/>
                </a:lnTo>
                <a:lnTo>
                  <a:pt x="1382" y="10"/>
                </a:lnTo>
                <a:lnTo>
                  <a:pt x="1382" y="9"/>
                </a:lnTo>
                <a:lnTo>
                  <a:pt x="1383" y="8"/>
                </a:lnTo>
                <a:lnTo>
                  <a:pt x="1383" y="9"/>
                </a:lnTo>
                <a:lnTo>
                  <a:pt x="1384" y="8"/>
                </a:lnTo>
                <a:lnTo>
                  <a:pt x="1384" y="8"/>
                </a:lnTo>
                <a:lnTo>
                  <a:pt x="1384" y="8"/>
                </a:lnTo>
                <a:lnTo>
                  <a:pt x="1385" y="9"/>
                </a:lnTo>
                <a:lnTo>
                  <a:pt x="1385" y="9"/>
                </a:lnTo>
                <a:lnTo>
                  <a:pt x="1387" y="9"/>
                </a:lnTo>
                <a:lnTo>
                  <a:pt x="1387" y="10"/>
                </a:lnTo>
                <a:lnTo>
                  <a:pt x="1387" y="9"/>
                </a:lnTo>
                <a:lnTo>
                  <a:pt x="1388" y="9"/>
                </a:lnTo>
                <a:lnTo>
                  <a:pt x="1388" y="7"/>
                </a:lnTo>
                <a:lnTo>
                  <a:pt x="1389" y="8"/>
                </a:lnTo>
                <a:lnTo>
                  <a:pt x="1389" y="8"/>
                </a:lnTo>
                <a:lnTo>
                  <a:pt x="1389" y="9"/>
                </a:lnTo>
                <a:lnTo>
                  <a:pt x="1390" y="8"/>
                </a:lnTo>
                <a:lnTo>
                  <a:pt x="1390" y="8"/>
                </a:lnTo>
                <a:lnTo>
                  <a:pt x="1391" y="9"/>
                </a:lnTo>
                <a:lnTo>
                  <a:pt x="1391" y="9"/>
                </a:lnTo>
                <a:lnTo>
                  <a:pt x="1391" y="9"/>
                </a:lnTo>
                <a:lnTo>
                  <a:pt x="1392" y="9"/>
                </a:lnTo>
                <a:lnTo>
                  <a:pt x="1392" y="11"/>
                </a:lnTo>
                <a:lnTo>
                  <a:pt x="1393" y="12"/>
                </a:lnTo>
                <a:lnTo>
                  <a:pt x="1393" y="12"/>
                </a:lnTo>
                <a:lnTo>
                  <a:pt x="1394" y="11"/>
                </a:lnTo>
                <a:lnTo>
                  <a:pt x="1394" y="12"/>
                </a:lnTo>
                <a:lnTo>
                  <a:pt x="1394" y="11"/>
                </a:lnTo>
                <a:lnTo>
                  <a:pt x="1396" y="12"/>
                </a:lnTo>
                <a:lnTo>
                  <a:pt x="1396" y="11"/>
                </a:lnTo>
                <a:lnTo>
                  <a:pt x="1397" y="10"/>
                </a:lnTo>
                <a:lnTo>
                  <a:pt x="1397" y="9"/>
                </a:lnTo>
                <a:lnTo>
                  <a:pt x="1397" y="10"/>
                </a:lnTo>
                <a:lnTo>
                  <a:pt x="1398" y="10"/>
                </a:lnTo>
                <a:lnTo>
                  <a:pt x="1398" y="11"/>
                </a:lnTo>
                <a:lnTo>
                  <a:pt x="1399" y="11"/>
                </a:lnTo>
                <a:lnTo>
                  <a:pt x="1399" y="11"/>
                </a:lnTo>
                <a:lnTo>
                  <a:pt x="1399" y="12"/>
                </a:lnTo>
                <a:lnTo>
                  <a:pt x="1400" y="11"/>
                </a:lnTo>
                <a:lnTo>
                  <a:pt x="1400" y="12"/>
                </a:lnTo>
                <a:lnTo>
                  <a:pt x="1401" y="13"/>
                </a:lnTo>
                <a:lnTo>
                  <a:pt x="1401" y="14"/>
                </a:lnTo>
                <a:lnTo>
                  <a:pt x="1401" y="14"/>
                </a:lnTo>
                <a:lnTo>
                  <a:pt x="1402" y="14"/>
                </a:lnTo>
                <a:lnTo>
                  <a:pt x="1402" y="16"/>
                </a:lnTo>
                <a:lnTo>
                  <a:pt x="1403" y="17"/>
                </a:lnTo>
                <a:lnTo>
                  <a:pt x="1403" y="14"/>
                </a:lnTo>
                <a:lnTo>
                  <a:pt x="1403" y="16"/>
                </a:lnTo>
                <a:lnTo>
                  <a:pt x="1405" y="16"/>
                </a:lnTo>
                <a:lnTo>
                  <a:pt x="1405" y="17"/>
                </a:lnTo>
                <a:lnTo>
                  <a:pt x="1406" y="17"/>
                </a:lnTo>
                <a:lnTo>
                  <a:pt x="1406" y="18"/>
                </a:lnTo>
                <a:lnTo>
                  <a:pt x="1406" y="17"/>
                </a:lnTo>
                <a:lnTo>
                  <a:pt x="1407" y="19"/>
                </a:lnTo>
                <a:lnTo>
                  <a:pt x="1407" y="19"/>
                </a:lnTo>
                <a:lnTo>
                  <a:pt x="1408" y="18"/>
                </a:lnTo>
                <a:lnTo>
                  <a:pt x="1408" y="18"/>
                </a:lnTo>
                <a:lnTo>
                  <a:pt x="1409" y="18"/>
                </a:lnTo>
                <a:lnTo>
                  <a:pt x="1409" y="19"/>
                </a:lnTo>
                <a:lnTo>
                  <a:pt x="1409" y="17"/>
                </a:lnTo>
                <a:lnTo>
                  <a:pt x="1410" y="18"/>
                </a:lnTo>
                <a:lnTo>
                  <a:pt x="1410" y="18"/>
                </a:lnTo>
                <a:lnTo>
                  <a:pt x="1411" y="18"/>
                </a:lnTo>
                <a:lnTo>
                  <a:pt x="1411" y="18"/>
                </a:lnTo>
                <a:lnTo>
                  <a:pt x="1411" y="18"/>
                </a:lnTo>
                <a:lnTo>
                  <a:pt x="1412" y="18"/>
                </a:lnTo>
                <a:lnTo>
                  <a:pt x="1412" y="17"/>
                </a:lnTo>
                <a:lnTo>
                  <a:pt x="1414" y="17"/>
                </a:lnTo>
                <a:lnTo>
                  <a:pt x="1414" y="17"/>
                </a:lnTo>
                <a:lnTo>
                  <a:pt x="1414" y="18"/>
                </a:lnTo>
                <a:lnTo>
                  <a:pt x="1415" y="17"/>
                </a:lnTo>
                <a:lnTo>
                  <a:pt x="1415" y="18"/>
                </a:lnTo>
                <a:lnTo>
                  <a:pt x="1416" y="18"/>
                </a:lnTo>
                <a:lnTo>
                  <a:pt x="1416" y="18"/>
                </a:lnTo>
                <a:lnTo>
                  <a:pt x="1416" y="18"/>
                </a:lnTo>
                <a:lnTo>
                  <a:pt x="1417" y="19"/>
                </a:lnTo>
                <a:lnTo>
                  <a:pt x="1417" y="19"/>
                </a:lnTo>
                <a:lnTo>
                  <a:pt x="1418" y="18"/>
                </a:lnTo>
                <a:lnTo>
                  <a:pt x="1418" y="18"/>
                </a:lnTo>
                <a:lnTo>
                  <a:pt x="1418" y="19"/>
                </a:lnTo>
                <a:lnTo>
                  <a:pt x="1419" y="18"/>
                </a:lnTo>
                <a:lnTo>
                  <a:pt x="1419" y="18"/>
                </a:lnTo>
                <a:lnTo>
                  <a:pt x="1420" y="18"/>
                </a:lnTo>
                <a:lnTo>
                  <a:pt x="1420" y="19"/>
                </a:lnTo>
                <a:lnTo>
                  <a:pt x="1421" y="19"/>
                </a:lnTo>
                <a:lnTo>
                  <a:pt x="1421" y="20"/>
                </a:lnTo>
                <a:lnTo>
                  <a:pt x="1421" y="21"/>
                </a:lnTo>
                <a:lnTo>
                  <a:pt x="1423" y="21"/>
                </a:lnTo>
                <a:lnTo>
                  <a:pt x="1423" y="20"/>
                </a:lnTo>
                <a:lnTo>
                  <a:pt x="1424" y="19"/>
                </a:lnTo>
                <a:lnTo>
                  <a:pt x="1424" y="18"/>
                </a:lnTo>
                <a:lnTo>
                  <a:pt x="1424" y="18"/>
                </a:lnTo>
                <a:lnTo>
                  <a:pt x="1425" y="17"/>
                </a:lnTo>
                <a:lnTo>
                  <a:pt x="1425" y="16"/>
                </a:lnTo>
                <a:lnTo>
                  <a:pt x="1426" y="13"/>
                </a:lnTo>
                <a:lnTo>
                  <a:pt x="1426" y="13"/>
                </a:lnTo>
                <a:lnTo>
                  <a:pt x="1426" y="14"/>
                </a:lnTo>
                <a:lnTo>
                  <a:pt x="1427" y="17"/>
                </a:lnTo>
                <a:lnTo>
                  <a:pt x="1427" y="18"/>
                </a:lnTo>
                <a:lnTo>
                  <a:pt x="1428" y="20"/>
                </a:lnTo>
                <a:lnTo>
                  <a:pt x="1428" y="21"/>
                </a:lnTo>
                <a:lnTo>
                  <a:pt x="1428" y="21"/>
                </a:lnTo>
                <a:lnTo>
                  <a:pt x="1429" y="21"/>
                </a:lnTo>
                <a:lnTo>
                  <a:pt x="1429" y="21"/>
                </a:lnTo>
                <a:lnTo>
                  <a:pt x="1430" y="21"/>
                </a:lnTo>
                <a:lnTo>
                  <a:pt x="1430" y="20"/>
                </a:lnTo>
                <a:lnTo>
                  <a:pt x="1430" y="20"/>
                </a:lnTo>
                <a:lnTo>
                  <a:pt x="1431" y="21"/>
                </a:lnTo>
                <a:lnTo>
                  <a:pt x="1431" y="20"/>
                </a:lnTo>
                <a:lnTo>
                  <a:pt x="1433" y="21"/>
                </a:lnTo>
                <a:lnTo>
                  <a:pt x="1433" y="20"/>
                </a:lnTo>
                <a:lnTo>
                  <a:pt x="1433" y="20"/>
                </a:lnTo>
                <a:lnTo>
                  <a:pt x="1434" y="20"/>
                </a:lnTo>
                <a:lnTo>
                  <a:pt x="1434" y="21"/>
                </a:lnTo>
                <a:lnTo>
                  <a:pt x="1435" y="20"/>
                </a:lnTo>
                <a:lnTo>
                  <a:pt x="1435" y="21"/>
                </a:lnTo>
                <a:lnTo>
                  <a:pt x="1436" y="20"/>
                </a:lnTo>
                <a:lnTo>
                  <a:pt x="1436" y="20"/>
                </a:lnTo>
                <a:lnTo>
                  <a:pt x="1436" y="20"/>
                </a:lnTo>
                <a:lnTo>
                  <a:pt x="1437" y="20"/>
                </a:lnTo>
                <a:lnTo>
                  <a:pt x="1437" y="22"/>
                </a:lnTo>
                <a:lnTo>
                  <a:pt x="1438" y="21"/>
                </a:lnTo>
                <a:lnTo>
                  <a:pt x="1438" y="21"/>
                </a:lnTo>
                <a:lnTo>
                  <a:pt x="1438" y="21"/>
                </a:lnTo>
                <a:lnTo>
                  <a:pt x="1439" y="20"/>
                </a:lnTo>
                <a:lnTo>
                  <a:pt x="1439" y="21"/>
                </a:lnTo>
                <a:lnTo>
                  <a:pt x="1440" y="21"/>
                </a:lnTo>
                <a:lnTo>
                  <a:pt x="1440" y="21"/>
                </a:lnTo>
                <a:lnTo>
                  <a:pt x="1440" y="20"/>
                </a:lnTo>
                <a:lnTo>
                  <a:pt x="1442" y="21"/>
                </a:lnTo>
                <a:lnTo>
                  <a:pt x="1442" y="22"/>
                </a:lnTo>
                <a:lnTo>
                  <a:pt x="1443" y="22"/>
                </a:lnTo>
                <a:lnTo>
                  <a:pt x="1443" y="21"/>
                </a:lnTo>
                <a:lnTo>
                  <a:pt x="1443" y="20"/>
                </a:lnTo>
                <a:lnTo>
                  <a:pt x="1444" y="20"/>
                </a:lnTo>
                <a:lnTo>
                  <a:pt x="1444" y="20"/>
                </a:lnTo>
                <a:lnTo>
                  <a:pt x="1445" y="21"/>
                </a:lnTo>
                <a:lnTo>
                  <a:pt x="1445" y="21"/>
                </a:lnTo>
                <a:lnTo>
                  <a:pt x="1445" y="20"/>
                </a:lnTo>
                <a:lnTo>
                  <a:pt x="1446" y="21"/>
                </a:lnTo>
                <a:lnTo>
                  <a:pt x="1446" y="20"/>
                </a:lnTo>
                <a:lnTo>
                  <a:pt x="1447" y="20"/>
                </a:lnTo>
                <a:lnTo>
                  <a:pt x="1447" y="20"/>
                </a:lnTo>
                <a:lnTo>
                  <a:pt x="1447" y="19"/>
                </a:lnTo>
                <a:lnTo>
                  <a:pt x="1448" y="18"/>
                </a:lnTo>
                <a:lnTo>
                  <a:pt x="1448" y="19"/>
                </a:lnTo>
                <a:lnTo>
                  <a:pt x="1449" y="18"/>
                </a:lnTo>
                <a:lnTo>
                  <a:pt x="1449" y="17"/>
                </a:lnTo>
                <a:lnTo>
                  <a:pt x="1451" y="16"/>
                </a:lnTo>
                <a:lnTo>
                  <a:pt x="1451" y="17"/>
                </a:lnTo>
                <a:lnTo>
                  <a:pt x="1451" y="17"/>
                </a:lnTo>
                <a:lnTo>
                  <a:pt x="1452" y="16"/>
                </a:lnTo>
                <a:lnTo>
                  <a:pt x="1452" y="16"/>
                </a:lnTo>
                <a:lnTo>
                  <a:pt x="1453" y="17"/>
                </a:lnTo>
                <a:lnTo>
                  <a:pt x="1453" y="17"/>
                </a:lnTo>
                <a:lnTo>
                  <a:pt x="1453" y="16"/>
                </a:lnTo>
                <a:lnTo>
                  <a:pt x="1454" y="17"/>
                </a:lnTo>
                <a:lnTo>
                  <a:pt x="1454" y="16"/>
                </a:lnTo>
                <a:lnTo>
                  <a:pt x="1455" y="14"/>
                </a:lnTo>
                <a:lnTo>
                  <a:pt x="1455" y="14"/>
                </a:lnTo>
                <a:lnTo>
                  <a:pt x="1455" y="16"/>
                </a:lnTo>
                <a:lnTo>
                  <a:pt x="1456" y="16"/>
                </a:lnTo>
                <a:lnTo>
                  <a:pt x="1456" y="16"/>
                </a:lnTo>
                <a:lnTo>
                  <a:pt x="1457" y="14"/>
                </a:lnTo>
                <a:lnTo>
                  <a:pt x="1457" y="16"/>
                </a:lnTo>
                <a:lnTo>
                  <a:pt x="1457" y="14"/>
                </a:lnTo>
                <a:lnTo>
                  <a:pt x="1458" y="14"/>
                </a:lnTo>
                <a:lnTo>
                  <a:pt x="1458" y="14"/>
                </a:lnTo>
                <a:lnTo>
                  <a:pt x="1460" y="14"/>
                </a:lnTo>
                <a:lnTo>
                  <a:pt x="1460" y="14"/>
                </a:lnTo>
                <a:lnTo>
                  <a:pt x="1460" y="14"/>
                </a:lnTo>
                <a:lnTo>
                  <a:pt x="1461" y="14"/>
                </a:lnTo>
                <a:lnTo>
                  <a:pt x="1461" y="14"/>
                </a:lnTo>
                <a:lnTo>
                  <a:pt x="1462" y="16"/>
                </a:lnTo>
                <a:lnTo>
                  <a:pt x="1462" y="14"/>
                </a:lnTo>
                <a:lnTo>
                  <a:pt x="1462" y="16"/>
                </a:lnTo>
                <a:lnTo>
                  <a:pt x="1463" y="16"/>
                </a:lnTo>
                <a:lnTo>
                  <a:pt x="1463" y="14"/>
                </a:lnTo>
                <a:lnTo>
                  <a:pt x="1464" y="14"/>
                </a:lnTo>
                <a:lnTo>
                  <a:pt x="1464" y="14"/>
                </a:lnTo>
                <a:lnTo>
                  <a:pt x="1465" y="13"/>
                </a:lnTo>
                <a:lnTo>
                  <a:pt x="1465" y="13"/>
                </a:lnTo>
                <a:lnTo>
                  <a:pt x="1465" y="12"/>
                </a:lnTo>
                <a:lnTo>
                  <a:pt x="1466" y="12"/>
                </a:lnTo>
                <a:lnTo>
                  <a:pt x="1466" y="13"/>
                </a:lnTo>
                <a:lnTo>
                  <a:pt x="1467" y="13"/>
                </a:lnTo>
                <a:lnTo>
                  <a:pt x="1467" y="13"/>
                </a:lnTo>
                <a:lnTo>
                  <a:pt x="1467" y="14"/>
                </a:lnTo>
                <a:lnTo>
                  <a:pt x="1469" y="13"/>
                </a:lnTo>
                <a:lnTo>
                  <a:pt x="1469" y="14"/>
                </a:lnTo>
                <a:lnTo>
                  <a:pt x="1470" y="16"/>
                </a:lnTo>
                <a:lnTo>
                  <a:pt x="1470" y="17"/>
                </a:lnTo>
                <a:lnTo>
                  <a:pt x="1470" y="16"/>
                </a:lnTo>
                <a:lnTo>
                  <a:pt x="1471" y="17"/>
                </a:lnTo>
                <a:lnTo>
                  <a:pt x="1471" y="18"/>
                </a:lnTo>
                <a:lnTo>
                  <a:pt x="1472" y="18"/>
                </a:lnTo>
                <a:lnTo>
                  <a:pt x="1472" y="17"/>
                </a:lnTo>
                <a:lnTo>
                  <a:pt x="1472" y="17"/>
                </a:lnTo>
                <a:lnTo>
                  <a:pt x="1473" y="18"/>
                </a:lnTo>
                <a:lnTo>
                  <a:pt x="1473" y="17"/>
                </a:lnTo>
                <a:lnTo>
                  <a:pt x="1474" y="17"/>
                </a:lnTo>
                <a:lnTo>
                  <a:pt x="1474" y="18"/>
                </a:lnTo>
                <a:lnTo>
                  <a:pt x="1474" y="17"/>
                </a:lnTo>
                <a:lnTo>
                  <a:pt x="1475" y="17"/>
                </a:lnTo>
                <a:lnTo>
                  <a:pt x="1475" y="17"/>
                </a:lnTo>
                <a:lnTo>
                  <a:pt x="1476" y="17"/>
                </a:lnTo>
                <a:lnTo>
                  <a:pt x="1476" y="18"/>
                </a:lnTo>
                <a:lnTo>
                  <a:pt x="1478" y="19"/>
                </a:lnTo>
                <a:lnTo>
                  <a:pt x="1478" y="20"/>
                </a:lnTo>
                <a:lnTo>
                  <a:pt x="1478" y="19"/>
                </a:lnTo>
                <a:lnTo>
                  <a:pt x="1479" y="20"/>
                </a:lnTo>
                <a:lnTo>
                  <a:pt x="1479" y="20"/>
                </a:lnTo>
                <a:lnTo>
                  <a:pt x="1480" y="19"/>
                </a:lnTo>
                <a:lnTo>
                  <a:pt x="1480" y="19"/>
                </a:lnTo>
                <a:lnTo>
                  <a:pt x="1480" y="18"/>
                </a:lnTo>
                <a:lnTo>
                  <a:pt x="1481" y="17"/>
                </a:lnTo>
                <a:lnTo>
                  <a:pt x="1481" y="16"/>
                </a:lnTo>
                <a:lnTo>
                  <a:pt x="1482" y="16"/>
                </a:lnTo>
                <a:lnTo>
                  <a:pt x="1482" y="16"/>
                </a:lnTo>
                <a:lnTo>
                  <a:pt x="1482" y="16"/>
                </a:lnTo>
                <a:lnTo>
                  <a:pt x="1483" y="16"/>
                </a:lnTo>
                <a:lnTo>
                  <a:pt x="1483" y="16"/>
                </a:lnTo>
                <a:lnTo>
                  <a:pt x="1484" y="17"/>
                </a:lnTo>
                <a:lnTo>
                  <a:pt x="1484" y="16"/>
                </a:lnTo>
                <a:lnTo>
                  <a:pt x="1484" y="16"/>
                </a:lnTo>
                <a:lnTo>
                  <a:pt x="1485" y="14"/>
                </a:lnTo>
                <a:lnTo>
                  <a:pt x="1485" y="13"/>
                </a:lnTo>
                <a:lnTo>
                  <a:pt x="1487" y="13"/>
                </a:lnTo>
                <a:lnTo>
                  <a:pt x="1487" y="13"/>
                </a:lnTo>
                <a:lnTo>
                  <a:pt x="1487" y="13"/>
                </a:lnTo>
                <a:lnTo>
                  <a:pt x="1488" y="13"/>
                </a:lnTo>
                <a:lnTo>
                  <a:pt x="1488" y="14"/>
                </a:lnTo>
                <a:lnTo>
                  <a:pt x="1489" y="16"/>
                </a:lnTo>
                <a:lnTo>
                  <a:pt x="1489" y="16"/>
                </a:lnTo>
                <a:lnTo>
                  <a:pt x="1489" y="16"/>
                </a:lnTo>
                <a:lnTo>
                  <a:pt x="1490" y="16"/>
                </a:lnTo>
                <a:lnTo>
                  <a:pt x="1490" y="16"/>
                </a:lnTo>
                <a:lnTo>
                  <a:pt x="1491" y="17"/>
                </a:lnTo>
                <a:lnTo>
                  <a:pt x="1491" y="17"/>
                </a:lnTo>
                <a:lnTo>
                  <a:pt x="1492" y="17"/>
                </a:lnTo>
                <a:lnTo>
                  <a:pt x="1492" y="18"/>
                </a:lnTo>
                <a:lnTo>
                  <a:pt x="1492" y="18"/>
                </a:lnTo>
                <a:lnTo>
                  <a:pt x="1493" y="18"/>
                </a:lnTo>
                <a:lnTo>
                  <a:pt x="1493" y="18"/>
                </a:lnTo>
                <a:lnTo>
                  <a:pt x="1494" y="19"/>
                </a:lnTo>
                <a:lnTo>
                  <a:pt x="1494" y="18"/>
                </a:lnTo>
                <a:lnTo>
                  <a:pt x="1494" y="18"/>
                </a:lnTo>
                <a:lnTo>
                  <a:pt x="1496" y="19"/>
                </a:lnTo>
                <a:lnTo>
                  <a:pt x="1496" y="19"/>
                </a:lnTo>
                <a:lnTo>
                  <a:pt x="1497" y="19"/>
                </a:lnTo>
                <a:lnTo>
                  <a:pt x="1497" y="20"/>
                </a:lnTo>
                <a:lnTo>
                  <a:pt x="1497" y="20"/>
                </a:lnTo>
                <a:lnTo>
                  <a:pt x="1498" y="21"/>
                </a:lnTo>
                <a:lnTo>
                  <a:pt x="1498" y="20"/>
                </a:lnTo>
                <a:lnTo>
                  <a:pt x="1499" y="20"/>
                </a:lnTo>
                <a:lnTo>
                  <a:pt x="1499" y="20"/>
                </a:lnTo>
                <a:lnTo>
                  <a:pt x="1499" y="20"/>
                </a:lnTo>
                <a:lnTo>
                  <a:pt x="1500" y="20"/>
                </a:lnTo>
                <a:lnTo>
                  <a:pt x="1500" y="19"/>
                </a:lnTo>
                <a:lnTo>
                  <a:pt x="1501" y="19"/>
                </a:lnTo>
                <a:lnTo>
                  <a:pt x="1501" y="19"/>
                </a:lnTo>
                <a:lnTo>
                  <a:pt x="1501" y="19"/>
                </a:lnTo>
                <a:lnTo>
                  <a:pt x="1502" y="18"/>
                </a:lnTo>
                <a:lnTo>
                  <a:pt x="1502" y="18"/>
                </a:lnTo>
                <a:lnTo>
                  <a:pt x="1503" y="18"/>
                </a:lnTo>
                <a:lnTo>
                  <a:pt x="1503" y="16"/>
                </a:lnTo>
                <a:lnTo>
                  <a:pt x="1503" y="17"/>
                </a:lnTo>
                <a:lnTo>
                  <a:pt x="1505" y="17"/>
                </a:lnTo>
                <a:lnTo>
                  <a:pt x="1505" y="18"/>
                </a:lnTo>
                <a:lnTo>
                  <a:pt x="1506" y="17"/>
                </a:lnTo>
                <a:lnTo>
                  <a:pt x="1506" y="18"/>
                </a:lnTo>
                <a:lnTo>
                  <a:pt x="1507" y="18"/>
                </a:lnTo>
                <a:lnTo>
                  <a:pt x="1507" y="19"/>
                </a:lnTo>
                <a:lnTo>
                  <a:pt x="1507" y="19"/>
                </a:lnTo>
                <a:lnTo>
                  <a:pt x="1508" y="20"/>
                </a:lnTo>
                <a:lnTo>
                  <a:pt x="1508" y="21"/>
                </a:lnTo>
                <a:lnTo>
                  <a:pt x="1509" y="20"/>
                </a:lnTo>
                <a:lnTo>
                  <a:pt x="1509" y="20"/>
                </a:lnTo>
                <a:lnTo>
                  <a:pt x="1509" y="20"/>
                </a:lnTo>
                <a:lnTo>
                  <a:pt x="1510" y="20"/>
                </a:lnTo>
                <a:lnTo>
                  <a:pt x="1510" y="20"/>
                </a:lnTo>
                <a:lnTo>
                  <a:pt x="1511" y="21"/>
                </a:lnTo>
                <a:lnTo>
                  <a:pt x="1511" y="21"/>
                </a:lnTo>
                <a:lnTo>
                  <a:pt x="1511" y="21"/>
                </a:lnTo>
                <a:lnTo>
                  <a:pt x="1512" y="21"/>
                </a:lnTo>
                <a:lnTo>
                  <a:pt x="1512" y="22"/>
                </a:lnTo>
                <a:lnTo>
                  <a:pt x="1514" y="22"/>
                </a:lnTo>
                <a:lnTo>
                  <a:pt x="1514" y="21"/>
                </a:lnTo>
                <a:lnTo>
                  <a:pt x="1514" y="20"/>
                </a:lnTo>
                <a:lnTo>
                  <a:pt x="1515" y="19"/>
                </a:lnTo>
                <a:lnTo>
                  <a:pt x="1515" y="19"/>
                </a:lnTo>
                <a:lnTo>
                  <a:pt x="1516" y="20"/>
                </a:lnTo>
                <a:lnTo>
                  <a:pt x="1516" y="19"/>
                </a:lnTo>
                <a:lnTo>
                  <a:pt x="1516" y="19"/>
                </a:lnTo>
                <a:lnTo>
                  <a:pt x="1517" y="17"/>
                </a:lnTo>
                <a:lnTo>
                  <a:pt x="1517" y="17"/>
                </a:lnTo>
                <a:lnTo>
                  <a:pt x="1518" y="18"/>
                </a:lnTo>
                <a:lnTo>
                  <a:pt x="1518" y="17"/>
                </a:lnTo>
                <a:lnTo>
                  <a:pt x="1518" y="18"/>
                </a:lnTo>
                <a:lnTo>
                  <a:pt x="1519" y="19"/>
                </a:lnTo>
                <a:lnTo>
                  <a:pt x="1519" y="19"/>
                </a:lnTo>
                <a:lnTo>
                  <a:pt x="1520" y="20"/>
                </a:lnTo>
                <a:lnTo>
                  <a:pt x="1520" y="21"/>
                </a:lnTo>
                <a:lnTo>
                  <a:pt x="1521" y="21"/>
                </a:lnTo>
                <a:lnTo>
                  <a:pt x="1521" y="22"/>
                </a:lnTo>
                <a:lnTo>
                  <a:pt x="1521" y="23"/>
                </a:lnTo>
                <a:lnTo>
                  <a:pt x="1523" y="25"/>
                </a:lnTo>
                <a:lnTo>
                  <a:pt x="1523" y="25"/>
                </a:lnTo>
                <a:lnTo>
                  <a:pt x="1524" y="26"/>
                </a:lnTo>
                <a:lnTo>
                  <a:pt x="1524" y="26"/>
                </a:lnTo>
                <a:lnTo>
                  <a:pt x="1524" y="25"/>
                </a:lnTo>
                <a:lnTo>
                  <a:pt x="1525" y="25"/>
                </a:lnTo>
                <a:lnTo>
                  <a:pt x="1525" y="25"/>
                </a:lnTo>
                <a:lnTo>
                  <a:pt x="1526" y="23"/>
                </a:lnTo>
                <a:lnTo>
                  <a:pt x="1526" y="22"/>
                </a:lnTo>
                <a:lnTo>
                  <a:pt x="1526" y="21"/>
                </a:lnTo>
                <a:lnTo>
                  <a:pt x="1527" y="21"/>
                </a:lnTo>
                <a:lnTo>
                  <a:pt x="1527" y="21"/>
                </a:lnTo>
                <a:lnTo>
                  <a:pt x="1528" y="21"/>
                </a:lnTo>
                <a:lnTo>
                  <a:pt x="1528" y="21"/>
                </a:lnTo>
                <a:lnTo>
                  <a:pt x="1528" y="21"/>
                </a:lnTo>
                <a:lnTo>
                  <a:pt x="1529" y="20"/>
                </a:lnTo>
                <a:lnTo>
                  <a:pt x="1529" y="20"/>
                </a:lnTo>
                <a:lnTo>
                  <a:pt x="1530" y="19"/>
                </a:lnTo>
                <a:lnTo>
                  <a:pt x="1530" y="19"/>
                </a:lnTo>
                <a:lnTo>
                  <a:pt x="1530" y="19"/>
                </a:lnTo>
                <a:lnTo>
                  <a:pt x="1532" y="18"/>
                </a:lnTo>
                <a:lnTo>
                  <a:pt x="1532" y="18"/>
                </a:lnTo>
                <a:lnTo>
                  <a:pt x="1533" y="18"/>
                </a:lnTo>
                <a:lnTo>
                  <a:pt x="1533" y="18"/>
                </a:lnTo>
                <a:lnTo>
                  <a:pt x="1533" y="18"/>
                </a:lnTo>
                <a:lnTo>
                  <a:pt x="1534" y="20"/>
                </a:lnTo>
                <a:lnTo>
                  <a:pt x="1534" y="20"/>
                </a:lnTo>
                <a:lnTo>
                  <a:pt x="1535" y="21"/>
                </a:lnTo>
                <a:lnTo>
                  <a:pt x="1535" y="21"/>
                </a:lnTo>
                <a:lnTo>
                  <a:pt x="1536" y="21"/>
                </a:lnTo>
                <a:lnTo>
                  <a:pt x="1536" y="21"/>
                </a:lnTo>
                <a:lnTo>
                  <a:pt x="1536" y="22"/>
                </a:lnTo>
                <a:lnTo>
                  <a:pt x="1537" y="21"/>
                </a:lnTo>
                <a:lnTo>
                  <a:pt x="1537" y="20"/>
                </a:lnTo>
                <a:lnTo>
                  <a:pt x="1538" y="20"/>
                </a:lnTo>
                <a:lnTo>
                  <a:pt x="1538" y="19"/>
                </a:lnTo>
                <a:lnTo>
                  <a:pt x="1538" y="20"/>
                </a:lnTo>
                <a:lnTo>
                  <a:pt x="1539" y="20"/>
                </a:lnTo>
                <a:lnTo>
                  <a:pt x="1539" y="21"/>
                </a:lnTo>
                <a:lnTo>
                  <a:pt x="1541" y="20"/>
                </a:lnTo>
                <a:lnTo>
                  <a:pt x="1541" y="20"/>
                </a:lnTo>
                <a:lnTo>
                  <a:pt x="1541" y="20"/>
                </a:lnTo>
                <a:lnTo>
                  <a:pt x="1542" y="20"/>
                </a:lnTo>
                <a:lnTo>
                  <a:pt x="1542" y="20"/>
                </a:lnTo>
                <a:lnTo>
                  <a:pt x="1543" y="20"/>
                </a:lnTo>
                <a:lnTo>
                  <a:pt x="1543" y="20"/>
                </a:lnTo>
                <a:lnTo>
                  <a:pt x="1543" y="20"/>
                </a:lnTo>
                <a:lnTo>
                  <a:pt x="1544" y="21"/>
                </a:lnTo>
                <a:lnTo>
                  <a:pt x="1544" y="20"/>
                </a:lnTo>
                <a:lnTo>
                  <a:pt x="1545" y="20"/>
                </a:lnTo>
                <a:lnTo>
                  <a:pt x="1545" y="19"/>
                </a:lnTo>
                <a:lnTo>
                  <a:pt x="1545" y="18"/>
                </a:lnTo>
                <a:lnTo>
                  <a:pt x="1546" y="18"/>
                </a:lnTo>
                <a:lnTo>
                  <a:pt x="1546" y="18"/>
                </a:lnTo>
                <a:lnTo>
                  <a:pt x="1547" y="18"/>
                </a:lnTo>
                <a:lnTo>
                  <a:pt x="1547" y="17"/>
                </a:lnTo>
                <a:lnTo>
                  <a:pt x="1548" y="17"/>
                </a:lnTo>
                <a:lnTo>
                  <a:pt x="1548" y="16"/>
                </a:lnTo>
                <a:lnTo>
                  <a:pt x="1548" y="17"/>
                </a:lnTo>
                <a:lnTo>
                  <a:pt x="1550" y="18"/>
                </a:lnTo>
                <a:lnTo>
                  <a:pt x="1550" y="20"/>
                </a:lnTo>
                <a:lnTo>
                  <a:pt x="1551" y="20"/>
                </a:lnTo>
                <a:lnTo>
                  <a:pt x="1551" y="19"/>
                </a:lnTo>
                <a:lnTo>
                  <a:pt x="1551" y="20"/>
                </a:lnTo>
                <a:lnTo>
                  <a:pt x="1552" y="19"/>
                </a:lnTo>
                <a:lnTo>
                  <a:pt x="1552" y="19"/>
                </a:lnTo>
                <a:lnTo>
                  <a:pt x="1553" y="20"/>
                </a:lnTo>
                <a:lnTo>
                  <a:pt x="1553" y="19"/>
                </a:lnTo>
                <a:lnTo>
                  <a:pt x="1553" y="19"/>
                </a:lnTo>
                <a:lnTo>
                  <a:pt x="1554" y="19"/>
                </a:lnTo>
                <a:lnTo>
                  <a:pt x="1554" y="17"/>
                </a:lnTo>
                <a:lnTo>
                  <a:pt x="1555" y="17"/>
                </a:lnTo>
                <a:lnTo>
                  <a:pt x="1555" y="17"/>
                </a:lnTo>
                <a:lnTo>
                  <a:pt x="1555" y="18"/>
                </a:lnTo>
                <a:lnTo>
                  <a:pt x="1556" y="17"/>
                </a:lnTo>
                <a:lnTo>
                  <a:pt x="1556" y="17"/>
                </a:lnTo>
                <a:lnTo>
                  <a:pt x="1557" y="16"/>
                </a:lnTo>
                <a:lnTo>
                  <a:pt x="1557" y="14"/>
                </a:lnTo>
                <a:lnTo>
                  <a:pt x="1557" y="16"/>
                </a:lnTo>
                <a:lnTo>
                  <a:pt x="1559" y="14"/>
                </a:lnTo>
                <a:lnTo>
                  <a:pt x="1559" y="16"/>
                </a:lnTo>
                <a:lnTo>
                  <a:pt x="1560" y="16"/>
                </a:lnTo>
                <a:lnTo>
                  <a:pt x="1560" y="18"/>
                </a:lnTo>
                <a:lnTo>
                  <a:pt x="1560" y="18"/>
                </a:lnTo>
                <a:lnTo>
                  <a:pt x="1561" y="18"/>
                </a:lnTo>
                <a:lnTo>
                  <a:pt x="1561" y="17"/>
                </a:lnTo>
                <a:lnTo>
                  <a:pt x="1562" y="18"/>
                </a:lnTo>
                <a:lnTo>
                  <a:pt x="1562" y="18"/>
                </a:lnTo>
                <a:lnTo>
                  <a:pt x="1563" y="19"/>
                </a:lnTo>
                <a:lnTo>
                  <a:pt x="1563" y="20"/>
                </a:lnTo>
                <a:lnTo>
                  <a:pt x="1563" y="21"/>
                </a:lnTo>
                <a:lnTo>
                  <a:pt x="1564" y="20"/>
                </a:lnTo>
                <a:lnTo>
                  <a:pt x="1564" y="21"/>
                </a:lnTo>
                <a:lnTo>
                  <a:pt x="1565" y="21"/>
                </a:lnTo>
                <a:lnTo>
                  <a:pt x="1565" y="20"/>
                </a:lnTo>
                <a:lnTo>
                  <a:pt x="1565" y="20"/>
                </a:lnTo>
                <a:lnTo>
                  <a:pt x="1566" y="20"/>
                </a:lnTo>
                <a:lnTo>
                  <a:pt x="1566" y="21"/>
                </a:lnTo>
                <a:lnTo>
                  <a:pt x="1568" y="22"/>
                </a:lnTo>
                <a:lnTo>
                  <a:pt x="1568" y="21"/>
                </a:lnTo>
                <a:lnTo>
                  <a:pt x="1568" y="22"/>
                </a:lnTo>
                <a:lnTo>
                  <a:pt x="1569" y="23"/>
                </a:lnTo>
                <a:lnTo>
                  <a:pt x="1569" y="23"/>
                </a:lnTo>
                <a:lnTo>
                  <a:pt x="1570" y="22"/>
                </a:lnTo>
                <a:lnTo>
                  <a:pt x="1570" y="22"/>
                </a:lnTo>
                <a:lnTo>
                  <a:pt x="1570" y="21"/>
                </a:lnTo>
                <a:lnTo>
                  <a:pt x="1571" y="20"/>
                </a:lnTo>
                <a:lnTo>
                  <a:pt x="1571" y="20"/>
                </a:lnTo>
                <a:lnTo>
                  <a:pt x="1572" y="19"/>
                </a:lnTo>
                <a:lnTo>
                  <a:pt x="1572" y="18"/>
                </a:lnTo>
                <a:lnTo>
                  <a:pt x="1572" y="18"/>
                </a:lnTo>
                <a:lnTo>
                  <a:pt x="1573" y="16"/>
                </a:lnTo>
                <a:lnTo>
                  <a:pt x="1573" y="16"/>
                </a:lnTo>
                <a:lnTo>
                  <a:pt x="1574" y="16"/>
                </a:lnTo>
                <a:lnTo>
                  <a:pt x="1574" y="18"/>
                </a:lnTo>
                <a:lnTo>
                  <a:pt x="1574" y="18"/>
                </a:lnTo>
                <a:lnTo>
                  <a:pt x="1575" y="20"/>
                </a:lnTo>
                <a:lnTo>
                  <a:pt x="1575" y="20"/>
                </a:lnTo>
                <a:lnTo>
                  <a:pt x="1577" y="20"/>
                </a:lnTo>
                <a:lnTo>
                  <a:pt x="1577" y="21"/>
                </a:lnTo>
                <a:lnTo>
                  <a:pt x="1578" y="19"/>
                </a:lnTo>
                <a:lnTo>
                  <a:pt x="1578" y="19"/>
                </a:lnTo>
                <a:lnTo>
                  <a:pt x="1578" y="18"/>
                </a:lnTo>
                <a:lnTo>
                  <a:pt x="1579" y="17"/>
                </a:lnTo>
                <a:lnTo>
                  <a:pt x="1579" y="18"/>
                </a:lnTo>
                <a:lnTo>
                  <a:pt x="1580" y="18"/>
                </a:lnTo>
                <a:lnTo>
                  <a:pt x="1580" y="19"/>
                </a:lnTo>
                <a:lnTo>
                  <a:pt x="1580" y="19"/>
                </a:lnTo>
                <a:lnTo>
                  <a:pt x="1581" y="20"/>
                </a:lnTo>
                <a:lnTo>
                  <a:pt x="1581" y="20"/>
                </a:lnTo>
                <a:lnTo>
                  <a:pt x="1582" y="20"/>
                </a:lnTo>
                <a:lnTo>
                  <a:pt x="1582" y="20"/>
                </a:lnTo>
                <a:lnTo>
                  <a:pt x="1582" y="19"/>
                </a:lnTo>
                <a:lnTo>
                  <a:pt x="1583" y="20"/>
                </a:lnTo>
                <a:lnTo>
                  <a:pt x="1583" y="19"/>
                </a:lnTo>
                <a:lnTo>
                  <a:pt x="1584" y="19"/>
                </a:lnTo>
                <a:lnTo>
                  <a:pt x="1584" y="19"/>
                </a:lnTo>
                <a:lnTo>
                  <a:pt x="1584" y="20"/>
                </a:lnTo>
                <a:lnTo>
                  <a:pt x="1586" y="21"/>
                </a:lnTo>
                <a:lnTo>
                  <a:pt x="1586" y="21"/>
                </a:lnTo>
                <a:lnTo>
                  <a:pt x="1587" y="21"/>
                </a:lnTo>
                <a:lnTo>
                  <a:pt x="1587" y="20"/>
                </a:lnTo>
                <a:lnTo>
                  <a:pt x="1587" y="21"/>
                </a:lnTo>
                <a:lnTo>
                  <a:pt x="1588" y="21"/>
                </a:lnTo>
                <a:lnTo>
                  <a:pt x="1588" y="20"/>
                </a:lnTo>
                <a:lnTo>
                  <a:pt x="1589" y="19"/>
                </a:lnTo>
                <a:lnTo>
                  <a:pt x="1589" y="19"/>
                </a:lnTo>
                <a:lnTo>
                  <a:pt x="1589" y="19"/>
                </a:lnTo>
                <a:lnTo>
                  <a:pt x="1590" y="19"/>
                </a:lnTo>
                <a:lnTo>
                  <a:pt x="1590" y="19"/>
                </a:lnTo>
                <a:lnTo>
                  <a:pt x="1591" y="20"/>
                </a:lnTo>
                <a:lnTo>
                  <a:pt x="1591" y="20"/>
                </a:lnTo>
                <a:lnTo>
                  <a:pt x="1592" y="20"/>
                </a:lnTo>
                <a:lnTo>
                  <a:pt x="1592" y="20"/>
                </a:lnTo>
                <a:lnTo>
                  <a:pt x="1592" y="21"/>
                </a:lnTo>
                <a:lnTo>
                  <a:pt x="1593" y="21"/>
                </a:lnTo>
                <a:lnTo>
                  <a:pt x="1593" y="21"/>
                </a:lnTo>
                <a:lnTo>
                  <a:pt x="1595" y="22"/>
                </a:lnTo>
                <a:lnTo>
                  <a:pt x="1595" y="23"/>
                </a:lnTo>
                <a:lnTo>
                  <a:pt x="1595" y="22"/>
                </a:lnTo>
                <a:lnTo>
                  <a:pt x="1596" y="23"/>
                </a:lnTo>
                <a:lnTo>
                  <a:pt x="1596" y="22"/>
                </a:lnTo>
                <a:lnTo>
                  <a:pt x="1597" y="22"/>
                </a:lnTo>
                <a:lnTo>
                  <a:pt x="1597" y="22"/>
                </a:lnTo>
                <a:lnTo>
                  <a:pt x="1597" y="23"/>
                </a:lnTo>
                <a:lnTo>
                  <a:pt x="1598" y="23"/>
                </a:lnTo>
                <a:lnTo>
                  <a:pt x="1598" y="23"/>
                </a:lnTo>
                <a:lnTo>
                  <a:pt x="1599" y="23"/>
                </a:lnTo>
                <a:lnTo>
                  <a:pt x="1599" y="23"/>
                </a:lnTo>
                <a:lnTo>
                  <a:pt x="1599" y="23"/>
                </a:lnTo>
                <a:lnTo>
                  <a:pt x="1600" y="23"/>
                </a:lnTo>
                <a:lnTo>
                  <a:pt x="1600" y="23"/>
                </a:lnTo>
                <a:lnTo>
                  <a:pt x="1601" y="25"/>
                </a:lnTo>
                <a:lnTo>
                  <a:pt x="1601" y="25"/>
                </a:lnTo>
                <a:lnTo>
                  <a:pt x="1601" y="26"/>
                </a:lnTo>
                <a:lnTo>
                  <a:pt x="1602" y="26"/>
                </a:lnTo>
                <a:lnTo>
                  <a:pt x="1602" y="27"/>
                </a:lnTo>
                <a:lnTo>
                  <a:pt x="1604" y="26"/>
                </a:lnTo>
                <a:lnTo>
                  <a:pt x="1604" y="27"/>
                </a:lnTo>
                <a:lnTo>
                  <a:pt x="1605" y="25"/>
                </a:lnTo>
                <a:lnTo>
                  <a:pt x="1605" y="25"/>
                </a:lnTo>
                <a:lnTo>
                  <a:pt x="1605" y="25"/>
                </a:lnTo>
                <a:lnTo>
                  <a:pt x="1606" y="25"/>
                </a:lnTo>
                <a:lnTo>
                  <a:pt x="1606" y="25"/>
                </a:lnTo>
                <a:lnTo>
                  <a:pt x="1607" y="25"/>
                </a:lnTo>
                <a:lnTo>
                  <a:pt x="1607" y="25"/>
                </a:lnTo>
                <a:lnTo>
                  <a:pt x="1607" y="23"/>
                </a:lnTo>
                <a:lnTo>
                  <a:pt x="1608" y="23"/>
                </a:lnTo>
                <a:lnTo>
                  <a:pt x="1608" y="23"/>
                </a:lnTo>
                <a:lnTo>
                  <a:pt x="1609" y="25"/>
                </a:lnTo>
                <a:lnTo>
                  <a:pt x="1609" y="26"/>
                </a:lnTo>
                <a:lnTo>
                  <a:pt x="1609" y="25"/>
                </a:lnTo>
                <a:lnTo>
                  <a:pt x="1610" y="26"/>
                </a:lnTo>
                <a:lnTo>
                  <a:pt x="1610" y="27"/>
                </a:lnTo>
                <a:lnTo>
                  <a:pt x="1611" y="27"/>
                </a:lnTo>
                <a:lnTo>
                  <a:pt x="1611" y="28"/>
                </a:lnTo>
                <a:lnTo>
                  <a:pt x="1611" y="28"/>
                </a:lnTo>
                <a:lnTo>
                  <a:pt x="1613" y="28"/>
                </a:lnTo>
                <a:lnTo>
                  <a:pt x="1613" y="29"/>
                </a:lnTo>
                <a:lnTo>
                  <a:pt x="1614" y="29"/>
                </a:lnTo>
                <a:lnTo>
                  <a:pt x="1614" y="28"/>
                </a:lnTo>
                <a:lnTo>
                  <a:pt x="1614" y="29"/>
                </a:lnTo>
                <a:lnTo>
                  <a:pt x="1615" y="28"/>
                </a:lnTo>
                <a:lnTo>
                  <a:pt x="1615" y="27"/>
                </a:lnTo>
                <a:lnTo>
                  <a:pt x="1616" y="27"/>
                </a:lnTo>
                <a:lnTo>
                  <a:pt x="1616" y="28"/>
                </a:lnTo>
                <a:lnTo>
                  <a:pt x="1616" y="27"/>
                </a:lnTo>
                <a:lnTo>
                  <a:pt x="1617" y="27"/>
                </a:lnTo>
                <a:lnTo>
                  <a:pt x="1617" y="26"/>
                </a:lnTo>
                <a:lnTo>
                  <a:pt x="1618" y="26"/>
                </a:lnTo>
                <a:lnTo>
                  <a:pt x="1618" y="25"/>
                </a:lnTo>
                <a:lnTo>
                  <a:pt x="1619" y="26"/>
                </a:lnTo>
                <a:lnTo>
                  <a:pt x="1619" y="25"/>
                </a:lnTo>
                <a:lnTo>
                  <a:pt x="1619" y="25"/>
                </a:lnTo>
                <a:lnTo>
                  <a:pt x="1620" y="25"/>
                </a:lnTo>
                <a:lnTo>
                  <a:pt x="1620" y="25"/>
                </a:lnTo>
                <a:lnTo>
                  <a:pt x="1622" y="26"/>
                </a:lnTo>
                <a:lnTo>
                  <a:pt x="1622" y="25"/>
                </a:lnTo>
                <a:lnTo>
                  <a:pt x="1622" y="25"/>
                </a:lnTo>
                <a:lnTo>
                  <a:pt x="1623" y="23"/>
                </a:lnTo>
                <a:lnTo>
                  <a:pt x="1623" y="23"/>
                </a:lnTo>
                <a:lnTo>
                  <a:pt x="1624" y="23"/>
                </a:lnTo>
                <a:lnTo>
                  <a:pt x="1624" y="22"/>
                </a:lnTo>
                <a:lnTo>
                  <a:pt x="1624" y="21"/>
                </a:lnTo>
                <a:lnTo>
                  <a:pt x="1625" y="22"/>
                </a:lnTo>
                <a:lnTo>
                  <a:pt x="1625" y="21"/>
                </a:lnTo>
                <a:lnTo>
                  <a:pt x="1626" y="21"/>
                </a:lnTo>
                <a:lnTo>
                  <a:pt x="1626" y="21"/>
                </a:lnTo>
                <a:lnTo>
                  <a:pt x="1626" y="19"/>
                </a:lnTo>
                <a:lnTo>
                  <a:pt x="1627" y="20"/>
                </a:lnTo>
                <a:lnTo>
                  <a:pt x="1627" y="20"/>
                </a:lnTo>
                <a:lnTo>
                  <a:pt x="1628" y="19"/>
                </a:lnTo>
                <a:lnTo>
                  <a:pt x="1628" y="20"/>
                </a:lnTo>
                <a:lnTo>
                  <a:pt x="1628" y="20"/>
                </a:lnTo>
                <a:lnTo>
                  <a:pt x="1629" y="20"/>
                </a:lnTo>
                <a:lnTo>
                  <a:pt x="1629" y="20"/>
                </a:lnTo>
                <a:lnTo>
                  <a:pt x="1631" y="20"/>
                </a:lnTo>
                <a:lnTo>
                  <a:pt x="1631" y="20"/>
                </a:lnTo>
                <a:lnTo>
                  <a:pt x="1631" y="21"/>
                </a:lnTo>
                <a:lnTo>
                  <a:pt x="1632" y="21"/>
                </a:lnTo>
                <a:lnTo>
                  <a:pt x="1632" y="22"/>
                </a:lnTo>
                <a:lnTo>
                  <a:pt x="1633" y="23"/>
                </a:lnTo>
                <a:lnTo>
                  <a:pt x="1633" y="23"/>
                </a:lnTo>
                <a:lnTo>
                  <a:pt x="1634" y="23"/>
                </a:lnTo>
                <a:lnTo>
                  <a:pt x="1634" y="23"/>
                </a:lnTo>
                <a:lnTo>
                  <a:pt x="1634" y="23"/>
                </a:lnTo>
                <a:lnTo>
                  <a:pt x="1635" y="22"/>
                </a:lnTo>
                <a:lnTo>
                  <a:pt x="1635" y="22"/>
                </a:lnTo>
                <a:lnTo>
                  <a:pt x="1636" y="21"/>
                </a:lnTo>
                <a:lnTo>
                  <a:pt x="1636" y="22"/>
                </a:lnTo>
                <a:lnTo>
                  <a:pt x="1636" y="21"/>
                </a:lnTo>
                <a:lnTo>
                  <a:pt x="1637" y="21"/>
                </a:lnTo>
                <a:lnTo>
                  <a:pt x="1637" y="22"/>
                </a:lnTo>
                <a:lnTo>
                  <a:pt x="1638" y="22"/>
                </a:lnTo>
                <a:lnTo>
                  <a:pt x="1638" y="23"/>
                </a:lnTo>
                <a:lnTo>
                  <a:pt x="1638" y="25"/>
                </a:lnTo>
                <a:lnTo>
                  <a:pt x="1640" y="25"/>
                </a:lnTo>
                <a:lnTo>
                  <a:pt x="1640" y="25"/>
                </a:lnTo>
                <a:lnTo>
                  <a:pt x="1641" y="23"/>
                </a:lnTo>
                <a:lnTo>
                  <a:pt x="1641" y="23"/>
                </a:lnTo>
                <a:lnTo>
                  <a:pt x="1641" y="23"/>
                </a:lnTo>
                <a:lnTo>
                  <a:pt x="1642" y="23"/>
                </a:lnTo>
                <a:lnTo>
                  <a:pt x="1642" y="22"/>
                </a:lnTo>
                <a:lnTo>
                  <a:pt x="1643" y="22"/>
                </a:lnTo>
                <a:lnTo>
                  <a:pt x="1643" y="21"/>
                </a:lnTo>
                <a:lnTo>
                  <a:pt x="1643" y="21"/>
                </a:lnTo>
                <a:lnTo>
                  <a:pt x="1644" y="21"/>
                </a:lnTo>
                <a:lnTo>
                  <a:pt x="1644" y="22"/>
                </a:lnTo>
                <a:lnTo>
                  <a:pt x="1645" y="22"/>
                </a:lnTo>
                <a:lnTo>
                  <a:pt x="1645" y="22"/>
                </a:lnTo>
                <a:lnTo>
                  <a:pt x="1645" y="23"/>
                </a:lnTo>
                <a:lnTo>
                  <a:pt x="1646" y="23"/>
                </a:lnTo>
                <a:lnTo>
                  <a:pt x="1646" y="22"/>
                </a:lnTo>
                <a:lnTo>
                  <a:pt x="1647" y="22"/>
                </a:lnTo>
                <a:lnTo>
                  <a:pt x="1647" y="23"/>
                </a:lnTo>
                <a:lnTo>
                  <a:pt x="1649" y="21"/>
                </a:lnTo>
                <a:lnTo>
                  <a:pt x="1649" y="20"/>
                </a:lnTo>
                <a:lnTo>
                  <a:pt x="1649" y="20"/>
                </a:lnTo>
                <a:lnTo>
                  <a:pt x="1650" y="20"/>
                </a:lnTo>
                <a:lnTo>
                  <a:pt x="1650" y="19"/>
                </a:lnTo>
                <a:lnTo>
                  <a:pt x="1651" y="19"/>
                </a:lnTo>
                <a:lnTo>
                  <a:pt x="1651" y="20"/>
                </a:lnTo>
                <a:lnTo>
                  <a:pt x="1651" y="21"/>
                </a:lnTo>
                <a:lnTo>
                  <a:pt x="1652" y="21"/>
                </a:lnTo>
                <a:lnTo>
                  <a:pt x="1652" y="21"/>
                </a:lnTo>
                <a:lnTo>
                  <a:pt x="1653" y="22"/>
                </a:lnTo>
                <a:lnTo>
                  <a:pt x="1653" y="23"/>
                </a:lnTo>
                <a:lnTo>
                  <a:pt x="1653" y="22"/>
                </a:lnTo>
                <a:lnTo>
                  <a:pt x="1654" y="22"/>
                </a:lnTo>
                <a:lnTo>
                  <a:pt x="1654" y="22"/>
                </a:lnTo>
                <a:lnTo>
                  <a:pt x="1655" y="22"/>
                </a:lnTo>
                <a:lnTo>
                  <a:pt x="1655" y="21"/>
                </a:lnTo>
                <a:lnTo>
                  <a:pt x="1655" y="22"/>
                </a:lnTo>
                <a:lnTo>
                  <a:pt x="1656" y="21"/>
                </a:lnTo>
                <a:lnTo>
                  <a:pt x="1656" y="20"/>
                </a:lnTo>
                <a:lnTo>
                  <a:pt x="1658" y="19"/>
                </a:lnTo>
                <a:lnTo>
                  <a:pt x="1658" y="18"/>
                </a:lnTo>
                <a:lnTo>
                  <a:pt x="1658" y="17"/>
                </a:lnTo>
                <a:lnTo>
                  <a:pt x="1659" y="17"/>
                </a:lnTo>
                <a:lnTo>
                  <a:pt x="1659" y="17"/>
                </a:lnTo>
                <a:lnTo>
                  <a:pt x="1660" y="17"/>
                </a:lnTo>
                <a:lnTo>
                  <a:pt x="1660" y="17"/>
                </a:lnTo>
                <a:lnTo>
                  <a:pt x="1661" y="18"/>
                </a:lnTo>
                <a:lnTo>
                  <a:pt x="1661" y="18"/>
                </a:lnTo>
                <a:lnTo>
                  <a:pt x="1661" y="18"/>
                </a:lnTo>
                <a:lnTo>
                  <a:pt x="1662" y="20"/>
                </a:lnTo>
                <a:lnTo>
                  <a:pt x="1662" y="21"/>
                </a:lnTo>
                <a:lnTo>
                  <a:pt x="1663" y="21"/>
                </a:lnTo>
                <a:lnTo>
                  <a:pt x="1663" y="21"/>
                </a:lnTo>
                <a:lnTo>
                  <a:pt x="1663" y="22"/>
                </a:lnTo>
                <a:lnTo>
                  <a:pt x="1664" y="22"/>
                </a:lnTo>
                <a:lnTo>
                  <a:pt x="1664" y="22"/>
                </a:lnTo>
                <a:lnTo>
                  <a:pt x="1665" y="23"/>
                </a:lnTo>
                <a:lnTo>
                  <a:pt x="1665" y="22"/>
                </a:lnTo>
                <a:lnTo>
                  <a:pt x="1665" y="21"/>
                </a:lnTo>
                <a:lnTo>
                  <a:pt x="1667" y="21"/>
                </a:lnTo>
                <a:lnTo>
                  <a:pt x="1667" y="20"/>
                </a:lnTo>
                <a:lnTo>
                  <a:pt x="1668" y="20"/>
                </a:lnTo>
                <a:lnTo>
                  <a:pt x="1668" y="20"/>
                </a:lnTo>
                <a:lnTo>
                  <a:pt x="1668" y="21"/>
                </a:lnTo>
                <a:lnTo>
                  <a:pt x="1669" y="21"/>
                </a:lnTo>
                <a:lnTo>
                  <a:pt x="1669" y="22"/>
                </a:lnTo>
                <a:lnTo>
                  <a:pt x="1670" y="22"/>
                </a:lnTo>
                <a:lnTo>
                  <a:pt x="1670" y="21"/>
                </a:lnTo>
                <a:lnTo>
                  <a:pt x="1670" y="23"/>
                </a:lnTo>
                <a:lnTo>
                  <a:pt x="1671" y="22"/>
                </a:lnTo>
                <a:lnTo>
                  <a:pt x="1671" y="22"/>
                </a:lnTo>
                <a:lnTo>
                  <a:pt x="1672" y="21"/>
                </a:lnTo>
                <a:lnTo>
                  <a:pt x="1672" y="22"/>
                </a:lnTo>
                <a:lnTo>
                  <a:pt x="1672" y="21"/>
                </a:lnTo>
                <a:lnTo>
                  <a:pt x="1673" y="19"/>
                </a:lnTo>
                <a:lnTo>
                  <a:pt x="1673" y="18"/>
                </a:lnTo>
                <a:lnTo>
                  <a:pt x="1674" y="18"/>
                </a:lnTo>
                <a:lnTo>
                  <a:pt x="1674" y="18"/>
                </a:lnTo>
                <a:lnTo>
                  <a:pt x="1676" y="18"/>
                </a:lnTo>
                <a:lnTo>
                  <a:pt x="1676" y="18"/>
                </a:lnTo>
                <a:lnTo>
                  <a:pt x="1676" y="18"/>
                </a:lnTo>
                <a:lnTo>
                  <a:pt x="1677" y="18"/>
                </a:lnTo>
                <a:lnTo>
                  <a:pt x="1677" y="18"/>
                </a:lnTo>
                <a:lnTo>
                  <a:pt x="1678" y="18"/>
                </a:lnTo>
                <a:lnTo>
                  <a:pt x="1678" y="18"/>
                </a:lnTo>
                <a:lnTo>
                  <a:pt x="1678" y="19"/>
                </a:lnTo>
                <a:lnTo>
                  <a:pt x="1679" y="19"/>
                </a:lnTo>
                <a:lnTo>
                  <a:pt x="1679" y="20"/>
                </a:lnTo>
                <a:lnTo>
                  <a:pt x="1680" y="21"/>
                </a:lnTo>
                <a:lnTo>
                  <a:pt x="1680" y="20"/>
                </a:lnTo>
                <a:lnTo>
                  <a:pt x="1680" y="21"/>
                </a:lnTo>
                <a:lnTo>
                  <a:pt x="1681" y="20"/>
                </a:lnTo>
                <a:lnTo>
                  <a:pt x="1681" y="20"/>
                </a:lnTo>
                <a:lnTo>
                  <a:pt x="1682" y="19"/>
                </a:lnTo>
                <a:lnTo>
                  <a:pt x="1682" y="19"/>
                </a:lnTo>
                <a:lnTo>
                  <a:pt x="1682" y="19"/>
                </a:lnTo>
                <a:lnTo>
                  <a:pt x="1683" y="20"/>
                </a:lnTo>
                <a:lnTo>
                  <a:pt x="1683" y="19"/>
                </a:lnTo>
                <a:lnTo>
                  <a:pt x="1685" y="19"/>
                </a:lnTo>
                <a:lnTo>
                  <a:pt x="1685" y="18"/>
                </a:lnTo>
                <a:lnTo>
                  <a:pt x="1685" y="18"/>
                </a:lnTo>
                <a:lnTo>
                  <a:pt x="1686" y="17"/>
                </a:lnTo>
                <a:lnTo>
                  <a:pt x="1686" y="17"/>
                </a:lnTo>
                <a:lnTo>
                  <a:pt x="1687" y="17"/>
                </a:lnTo>
                <a:lnTo>
                  <a:pt x="1687" y="17"/>
                </a:lnTo>
                <a:lnTo>
                  <a:pt x="1687" y="17"/>
                </a:lnTo>
                <a:lnTo>
                  <a:pt x="1688" y="17"/>
                </a:lnTo>
                <a:lnTo>
                  <a:pt x="1688" y="18"/>
                </a:lnTo>
                <a:lnTo>
                  <a:pt x="1689" y="18"/>
                </a:lnTo>
                <a:lnTo>
                  <a:pt x="1689" y="19"/>
                </a:lnTo>
                <a:lnTo>
                  <a:pt x="1690" y="20"/>
                </a:lnTo>
                <a:lnTo>
                  <a:pt x="1690" y="21"/>
                </a:lnTo>
                <a:lnTo>
                  <a:pt x="1690" y="22"/>
                </a:lnTo>
                <a:lnTo>
                  <a:pt x="1691" y="22"/>
                </a:lnTo>
                <a:lnTo>
                  <a:pt x="1691" y="22"/>
                </a:lnTo>
                <a:lnTo>
                  <a:pt x="1692" y="22"/>
                </a:lnTo>
                <a:lnTo>
                  <a:pt x="1692" y="22"/>
                </a:lnTo>
                <a:lnTo>
                  <a:pt x="1692" y="22"/>
                </a:lnTo>
                <a:lnTo>
                  <a:pt x="1694" y="21"/>
                </a:lnTo>
                <a:lnTo>
                  <a:pt x="1694" y="22"/>
                </a:lnTo>
                <a:lnTo>
                  <a:pt x="1695" y="22"/>
                </a:lnTo>
                <a:lnTo>
                  <a:pt x="1695" y="21"/>
                </a:lnTo>
                <a:lnTo>
                  <a:pt x="1695" y="20"/>
                </a:lnTo>
                <a:lnTo>
                  <a:pt x="1696" y="20"/>
                </a:lnTo>
                <a:lnTo>
                  <a:pt x="1696" y="19"/>
                </a:lnTo>
                <a:lnTo>
                  <a:pt x="1697" y="18"/>
                </a:lnTo>
                <a:lnTo>
                  <a:pt x="1697" y="19"/>
                </a:lnTo>
                <a:lnTo>
                  <a:pt x="1697" y="20"/>
                </a:lnTo>
                <a:lnTo>
                  <a:pt x="1698" y="20"/>
                </a:lnTo>
                <a:lnTo>
                  <a:pt x="1698" y="21"/>
                </a:lnTo>
                <a:lnTo>
                  <a:pt x="1699" y="21"/>
                </a:lnTo>
                <a:lnTo>
                  <a:pt x="1699" y="21"/>
                </a:lnTo>
                <a:lnTo>
                  <a:pt x="1699" y="21"/>
                </a:lnTo>
                <a:lnTo>
                  <a:pt x="1700" y="21"/>
                </a:lnTo>
                <a:lnTo>
                  <a:pt x="1700" y="21"/>
                </a:lnTo>
                <a:lnTo>
                  <a:pt x="1701" y="23"/>
                </a:lnTo>
                <a:lnTo>
                  <a:pt x="1701" y="25"/>
                </a:lnTo>
                <a:lnTo>
                  <a:pt x="1701" y="25"/>
                </a:lnTo>
                <a:lnTo>
                  <a:pt x="1703" y="25"/>
                </a:lnTo>
                <a:lnTo>
                  <a:pt x="1703" y="25"/>
                </a:lnTo>
                <a:lnTo>
                  <a:pt x="1704" y="25"/>
                </a:lnTo>
                <a:lnTo>
                  <a:pt x="1704" y="25"/>
                </a:lnTo>
                <a:lnTo>
                  <a:pt x="1705" y="23"/>
                </a:lnTo>
                <a:lnTo>
                  <a:pt x="1705" y="25"/>
                </a:lnTo>
                <a:lnTo>
                  <a:pt x="1705" y="25"/>
                </a:lnTo>
                <a:lnTo>
                  <a:pt x="1706" y="23"/>
                </a:lnTo>
                <a:lnTo>
                  <a:pt x="1706" y="23"/>
                </a:lnTo>
                <a:lnTo>
                  <a:pt x="1707" y="22"/>
                </a:lnTo>
                <a:lnTo>
                  <a:pt x="1707" y="22"/>
                </a:lnTo>
                <a:lnTo>
                  <a:pt x="1707" y="22"/>
                </a:lnTo>
                <a:lnTo>
                  <a:pt x="1708" y="20"/>
                </a:lnTo>
                <a:lnTo>
                  <a:pt x="1708" y="20"/>
                </a:lnTo>
                <a:lnTo>
                  <a:pt x="1709" y="20"/>
                </a:lnTo>
                <a:lnTo>
                  <a:pt x="1709" y="20"/>
                </a:lnTo>
                <a:lnTo>
                  <a:pt x="1709" y="20"/>
                </a:lnTo>
                <a:lnTo>
                  <a:pt x="1710" y="20"/>
                </a:lnTo>
                <a:lnTo>
                  <a:pt x="1710" y="20"/>
                </a:lnTo>
                <a:lnTo>
                  <a:pt x="1712" y="21"/>
                </a:lnTo>
                <a:lnTo>
                  <a:pt x="1712" y="21"/>
                </a:lnTo>
                <a:lnTo>
                  <a:pt x="1712" y="21"/>
                </a:lnTo>
                <a:lnTo>
                  <a:pt x="1713" y="21"/>
                </a:lnTo>
                <a:lnTo>
                  <a:pt x="1713" y="21"/>
                </a:lnTo>
                <a:lnTo>
                  <a:pt x="1714" y="21"/>
                </a:lnTo>
                <a:lnTo>
                  <a:pt x="1714" y="20"/>
                </a:lnTo>
                <a:lnTo>
                  <a:pt x="1714" y="19"/>
                </a:lnTo>
                <a:lnTo>
                  <a:pt x="1715" y="21"/>
                </a:lnTo>
                <a:lnTo>
                  <a:pt x="1715" y="20"/>
                </a:lnTo>
                <a:lnTo>
                  <a:pt x="1716" y="19"/>
                </a:lnTo>
                <a:lnTo>
                  <a:pt x="1716" y="20"/>
                </a:lnTo>
                <a:lnTo>
                  <a:pt x="1716" y="20"/>
                </a:lnTo>
                <a:lnTo>
                  <a:pt x="1717" y="19"/>
                </a:lnTo>
                <a:lnTo>
                  <a:pt x="1717" y="20"/>
                </a:lnTo>
                <a:lnTo>
                  <a:pt x="1718" y="19"/>
                </a:lnTo>
                <a:lnTo>
                  <a:pt x="1718" y="19"/>
                </a:lnTo>
                <a:lnTo>
                  <a:pt x="1719" y="18"/>
                </a:lnTo>
                <a:lnTo>
                  <a:pt x="1719" y="18"/>
                </a:lnTo>
                <a:lnTo>
                  <a:pt x="1719" y="18"/>
                </a:lnTo>
                <a:lnTo>
                  <a:pt x="1721" y="17"/>
                </a:lnTo>
                <a:lnTo>
                  <a:pt x="1721" y="18"/>
                </a:lnTo>
                <a:lnTo>
                  <a:pt x="1722" y="17"/>
                </a:lnTo>
                <a:lnTo>
                  <a:pt x="1722" y="17"/>
                </a:lnTo>
                <a:lnTo>
                  <a:pt x="1722" y="17"/>
                </a:lnTo>
                <a:lnTo>
                  <a:pt x="1723" y="17"/>
                </a:lnTo>
                <a:lnTo>
                  <a:pt x="1723" y="17"/>
                </a:lnTo>
                <a:lnTo>
                  <a:pt x="1724" y="17"/>
                </a:lnTo>
                <a:lnTo>
                  <a:pt x="1724" y="18"/>
                </a:lnTo>
                <a:lnTo>
                  <a:pt x="1724" y="17"/>
                </a:lnTo>
                <a:lnTo>
                  <a:pt x="1725" y="18"/>
                </a:lnTo>
                <a:lnTo>
                  <a:pt x="1725" y="18"/>
                </a:lnTo>
                <a:lnTo>
                  <a:pt x="1726" y="16"/>
                </a:lnTo>
                <a:lnTo>
                  <a:pt x="1726" y="16"/>
                </a:lnTo>
                <a:lnTo>
                  <a:pt x="1726" y="14"/>
                </a:lnTo>
                <a:lnTo>
                  <a:pt x="1727" y="14"/>
                </a:lnTo>
                <a:lnTo>
                  <a:pt x="1727" y="14"/>
                </a:lnTo>
                <a:lnTo>
                  <a:pt x="1728" y="13"/>
                </a:lnTo>
                <a:lnTo>
                  <a:pt x="1728" y="14"/>
                </a:lnTo>
                <a:lnTo>
                  <a:pt x="1728" y="13"/>
                </a:lnTo>
                <a:lnTo>
                  <a:pt x="1729" y="13"/>
                </a:lnTo>
                <a:lnTo>
                  <a:pt x="1729" y="13"/>
                </a:lnTo>
                <a:lnTo>
                  <a:pt x="1731" y="12"/>
                </a:lnTo>
                <a:lnTo>
                  <a:pt x="1731" y="12"/>
                </a:lnTo>
                <a:lnTo>
                  <a:pt x="1732" y="12"/>
                </a:lnTo>
                <a:lnTo>
                  <a:pt x="1732" y="12"/>
                </a:lnTo>
                <a:lnTo>
                  <a:pt x="1732" y="12"/>
                </a:lnTo>
                <a:lnTo>
                  <a:pt x="1733" y="13"/>
                </a:lnTo>
                <a:lnTo>
                  <a:pt x="1733" y="13"/>
                </a:lnTo>
                <a:lnTo>
                  <a:pt x="1734" y="13"/>
                </a:lnTo>
                <a:lnTo>
                  <a:pt x="1734" y="12"/>
                </a:lnTo>
                <a:lnTo>
                  <a:pt x="1734" y="14"/>
                </a:lnTo>
                <a:lnTo>
                  <a:pt x="1735" y="14"/>
                </a:lnTo>
                <a:lnTo>
                  <a:pt x="1735" y="14"/>
                </a:lnTo>
                <a:lnTo>
                  <a:pt x="1736" y="14"/>
                </a:lnTo>
                <a:lnTo>
                  <a:pt x="1736" y="16"/>
                </a:lnTo>
                <a:lnTo>
                  <a:pt x="1736" y="17"/>
                </a:lnTo>
                <a:lnTo>
                  <a:pt x="1737" y="18"/>
                </a:lnTo>
                <a:lnTo>
                  <a:pt x="1737" y="17"/>
                </a:lnTo>
                <a:lnTo>
                  <a:pt x="1738" y="17"/>
                </a:lnTo>
                <a:lnTo>
                  <a:pt x="1738" y="17"/>
                </a:lnTo>
                <a:lnTo>
                  <a:pt x="1738" y="14"/>
                </a:lnTo>
                <a:lnTo>
                  <a:pt x="1740" y="16"/>
                </a:lnTo>
                <a:lnTo>
                  <a:pt x="1740" y="16"/>
                </a:lnTo>
                <a:lnTo>
                  <a:pt x="1741" y="14"/>
                </a:lnTo>
                <a:lnTo>
                  <a:pt x="1741" y="14"/>
                </a:lnTo>
                <a:lnTo>
                  <a:pt x="1741" y="14"/>
                </a:lnTo>
                <a:lnTo>
                  <a:pt x="1742" y="13"/>
                </a:lnTo>
                <a:lnTo>
                  <a:pt x="1742" y="13"/>
                </a:lnTo>
                <a:lnTo>
                  <a:pt x="1743" y="12"/>
                </a:lnTo>
                <a:lnTo>
                  <a:pt x="1743" y="13"/>
                </a:lnTo>
                <a:lnTo>
                  <a:pt x="1743" y="12"/>
                </a:lnTo>
                <a:lnTo>
                  <a:pt x="1744" y="12"/>
                </a:lnTo>
                <a:lnTo>
                  <a:pt x="1744" y="11"/>
                </a:lnTo>
                <a:lnTo>
                  <a:pt x="1745" y="13"/>
                </a:lnTo>
                <a:lnTo>
                  <a:pt x="1745" y="12"/>
                </a:lnTo>
                <a:lnTo>
                  <a:pt x="1746" y="12"/>
                </a:lnTo>
                <a:lnTo>
                  <a:pt x="1746" y="11"/>
                </a:lnTo>
                <a:lnTo>
                  <a:pt x="1746" y="11"/>
                </a:lnTo>
                <a:lnTo>
                  <a:pt x="1747" y="11"/>
                </a:lnTo>
                <a:lnTo>
                  <a:pt x="1747" y="13"/>
                </a:lnTo>
                <a:lnTo>
                  <a:pt x="1749" y="13"/>
                </a:lnTo>
                <a:lnTo>
                  <a:pt x="1749" y="13"/>
                </a:lnTo>
                <a:lnTo>
                  <a:pt x="1749" y="14"/>
                </a:lnTo>
                <a:lnTo>
                  <a:pt x="1750" y="14"/>
                </a:lnTo>
                <a:lnTo>
                  <a:pt x="1750" y="16"/>
                </a:lnTo>
                <a:lnTo>
                  <a:pt x="1751" y="14"/>
                </a:lnTo>
                <a:lnTo>
                  <a:pt x="1751" y="16"/>
                </a:lnTo>
                <a:lnTo>
                  <a:pt x="1751" y="16"/>
                </a:lnTo>
                <a:lnTo>
                  <a:pt x="1752" y="16"/>
                </a:lnTo>
                <a:lnTo>
                  <a:pt x="1752" y="16"/>
                </a:lnTo>
                <a:lnTo>
                  <a:pt x="1753" y="16"/>
                </a:lnTo>
                <a:lnTo>
                  <a:pt x="1753" y="17"/>
                </a:lnTo>
                <a:lnTo>
                  <a:pt x="1753" y="17"/>
                </a:lnTo>
                <a:lnTo>
                  <a:pt x="1754" y="16"/>
                </a:lnTo>
                <a:lnTo>
                  <a:pt x="1754" y="14"/>
                </a:lnTo>
                <a:lnTo>
                  <a:pt x="1755" y="14"/>
                </a:lnTo>
                <a:lnTo>
                  <a:pt x="1755" y="14"/>
                </a:lnTo>
                <a:lnTo>
                  <a:pt x="1755" y="14"/>
                </a:lnTo>
                <a:lnTo>
                  <a:pt x="1756" y="14"/>
                </a:lnTo>
                <a:lnTo>
                  <a:pt x="1756" y="14"/>
                </a:lnTo>
                <a:lnTo>
                  <a:pt x="1758" y="13"/>
                </a:lnTo>
                <a:lnTo>
                  <a:pt x="1758" y="13"/>
                </a:lnTo>
                <a:lnTo>
                  <a:pt x="1758" y="12"/>
                </a:lnTo>
                <a:lnTo>
                  <a:pt x="1759" y="12"/>
                </a:lnTo>
                <a:lnTo>
                  <a:pt x="1759" y="12"/>
                </a:lnTo>
                <a:lnTo>
                  <a:pt x="1760" y="12"/>
                </a:lnTo>
                <a:lnTo>
                  <a:pt x="1760" y="12"/>
                </a:lnTo>
                <a:lnTo>
                  <a:pt x="1761" y="11"/>
                </a:lnTo>
                <a:lnTo>
                  <a:pt x="1761" y="13"/>
                </a:lnTo>
                <a:lnTo>
                  <a:pt x="1761" y="14"/>
                </a:lnTo>
                <a:lnTo>
                  <a:pt x="1762" y="13"/>
                </a:lnTo>
                <a:lnTo>
                  <a:pt x="1762" y="14"/>
                </a:lnTo>
                <a:lnTo>
                  <a:pt x="1763" y="16"/>
                </a:lnTo>
                <a:lnTo>
                  <a:pt x="1763" y="17"/>
                </a:lnTo>
                <a:lnTo>
                  <a:pt x="1763" y="17"/>
                </a:lnTo>
                <a:lnTo>
                  <a:pt x="1764" y="17"/>
                </a:lnTo>
                <a:lnTo>
                  <a:pt x="1764" y="16"/>
                </a:lnTo>
                <a:lnTo>
                  <a:pt x="1765" y="16"/>
                </a:lnTo>
                <a:lnTo>
                  <a:pt x="1765" y="16"/>
                </a:lnTo>
                <a:lnTo>
                  <a:pt x="1765" y="14"/>
                </a:lnTo>
                <a:lnTo>
                  <a:pt x="1767" y="14"/>
                </a:lnTo>
                <a:lnTo>
                  <a:pt x="1767" y="14"/>
                </a:lnTo>
                <a:lnTo>
                  <a:pt x="1768" y="14"/>
                </a:lnTo>
                <a:lnTo>
                  <a:pt x="1768" y="13"/>
                </a:lnTo>
                <a:lnTo>
                  <a:pt x="1768" y="14"/>
                </a:lnTo>
                <a:lnTo>
                  <a:pt x="1769" y="14"/>
                </a:lnTo>
                <a:lnTo>
                  <a:pt x="1769" y="13"/>
                </a:lnTo>
                <a:lnTo>
                  <a:pt x="1770" y="14"/>
                </a:lnTo>
                <a:lnTo>
                  <a:pt x="1770" y="13"/>
                </a:lnTo>
                <a:lnTo>
                  <a:pt x="1770" y="13"/>
                </a:lnTo>
                <a:lnTo>
                  <a:pt x="1771" y="13"/>
                </a:lnTo>
                <a:lnTo>
                  <a:pt x="1771" y="12"/>
                </a:lnTo>
                <a:lnTo>
                  <a:pt x="1772" y="12"/>
                </a:lnTo>
                <a:lnTo>
                  <a:pt x="1772" y="12"/>
                </a:lnTo>
                <a:lnTo>
                  <a:pt x="1772" y="13"/>
                </a:lnTo>
                <a:lnTo>
                  <a:pt x="1773" y="13"/>
                </a:lnTo>
                <a:lnTo>
                  <a:pt x="1773" y="13"/>
                </a:lnTo>
                <a:lnTo>
                  <a:pt x="1774" y="16"/>
                </a:lnTo>
                <a:lnTo>
                  <a:pt x="1774" y="17"/>
                </a:lnTo>
                <a:lnTo>
                  <a:pt x="1776" y="16"/>
                </a:lnTo>
                <a:lnTo>
                  <a:pt x="1776" y="16"/>
                </a:lnTo>
                <a:lnTo>
                  <a:pt x="1776" y="16"/>
                </a:lnTo>
                <a:lnTo>
                  <a:pt x="1777" y="16"/>
                </a:lnTo>
                <a:lnTo>
                  <a:pt x="1777" y="16"/>
                </a:lnTo>
                <a:lnTo>
                  <a:pt x="1778" y="14"/>
                </a:lnTo>
                <a:lnTo>
                  <a:pt x="1778" y="14"/>
                </a:lnTo>
                <a:lnTo>
                  <a:pt x="1778" y="13"/>
                </a:lnTo>
                <a:lnTo>
                  <a:pt x="1779" y="12"/>
                </a:lnTo>
                <a:lnTo>
                  <a:pt x="1779" y="12"/>
                </a:lnTo>
                <a:lnTo>
                  <a:pt x="1780" y="12"/>
                </a:lnTo>
                <a:lnTo>
                  <a:pt x="1780" y="12"/>
                </a:lnTo>
                <a:lnTo>
                  <a:pt x="1780" y="11"/>
                </a:lnTo>
                <a:lnTo>
                  <a:pt x="1781" y="11"/>
                </a:lnTo>
                <a:lnTo>
                  <a:pt x="1781" y="10"/>
                </a:lnTo>
                <a:lnTo>
                  <a:pt x="1782" y="10"/>
                </a:lnTo>
                <a:lnTo>
                  <a:pt x="1782" y="11"/>
                </a:lnTo>
                <a:lnTo>
                  <a:pt x="1782" y="11"/>
                </a:lnTo>
                <a:lnTo>
                  <a:pt x="1783" y="11"/>
                </a:lnTo>
                <a:lnTo>
                  <a:pt x="1783" y="11"/>
                </a:lnTo>
                <a:lnTo>
                  <a:pt x="1785" y="11"/>
                </a:lnTo>
                <a:lnTo>
                  <a:pt x="1785" y="11"/>
                </a:lnTo>
                <a:lnTo>
                  <a:pt x="1785" y="12"/>
                </a:lnTo>
                <a:lnTo>
                  <a:pt x="1786" y="11"/>
                </a:lnTo>
                <a:lnTo>
                  <a:pt x="1786" y="12"/>
                </a:lnTo>
                <a:lnTo>
                  <a:pt x="1787" y="12"/>
                </a:lnTo>
                <a:lnTo>
                  <a:pt x="1787" y="13"/>
                </a:lnTo>
                <a:lnTo>
                  <a:pt x="1788" y="13"/>
                </a:lnTo>
                <a:lnTo>
                  <a:pt x="1788" y="13"/>
                </a:lnTo>
                <a:lnTo>
                  <a:pt x="1788" y="13"/>
                </a:lnTo>
                <a:lnTo>
                  <a:pt x="1789" y="12"/>
                </a:lnTo>
                <a:lnTo>
                  <a:pt x="1789" y="12"/>
                </a:lnTo>
                <a:lnTo>
                  <a:pt x="1790" y="11"/>
                </a:lnTo>
                <a:lnTo>
                  <a:pt x="1790" y="11"/>
                </a:lnTo>
                <a:lnTo>
                  <a:pt x="1790" y="11"/>
                </a:lnTo>
                <a:lnTo>
                  <a:pt x="1791" y="10"/>
                </a:lnTo>
                <a:lnTo>
                  <a:pt x="1791" y="10"/>
                </a:lnTo>
                <a:lnTo>
                  <a:pt x="1792" y="10"/>
                </a:lnTo>
                <a:lnTo>
                  <a:pt x="1792" y="11"/>
                </a:lnTo>
                <a:lnTo>
                  <a:pt x="1792" y="11"/>
                </a:lnTo>
                <a:lnTo>
                  <a:pt x="1794" y="12"/>
                </a:lnTo>
                <a:lnTo>
                  <a:pt x="1794" y="14"/>
                </a:lnTo>
                <a:lnTo>
                  <a:pt x="1795" y="16"/>
                </a:lnTo>
                <a:lnTo>
                  <a:pt x="1795" y="17"/>
                </a:lnTo>
                <a:lnTo>
                  <a:pt x="1795" y="17"/>
                </a:lnTo>
                <a:lnTo>
                  <a:pt x="1796" y="17"/>
                </a:lnTo>
                <a:lnTo>
                  <a:pt x="1796" y="16"/>
                </a:lnTo>
                <a:lnTo>
                  <a:pt x="1797" y="16"/>
                </a:lnTo>
                <a:lnTo>
                  <a:pt x="1797" y="16"/>
                </a:lnTo>
                <a:lnTo>
                  <a:pt x="1797" y="14"/>
                </a:lnTo>
                <a:lnTo>
                  <a:pt x="1798" y="14"/>
                </a:lnTo>
                <a:lnTo>
                  <a:pt x="1798" y="14"/>
                </a:lnTo>
                <a:lnTo>
                  <a:pt x="1799" y="14"/>
                </a:lnTo>
                <a:lnTo>
                  <a:pt x="1799" y="14"/>
                </a:lnTo>
                <a:lnTo>
                  <a:pt x="1799" y="17"/>
                </a:lnTo>
                <a:lnTo>
                  <a:pt x="1800" y="16"/>
                </a:lnTo>
                <a:lnTo>
                  <a:pt x="1800" y="17"/>
                </a:lnTo>
                <a:lnTo>
                  <a:pt x="1801" y="17"/>
                </a:lnTo>
                <a:lnTo>
                  <a:pt x="1801" y="17"/>
                </a:lnTo>
                <a:lnTo>
                  <a:pt x="1803" y="14"/>
                </a:lnTo>
                <a:lnTo>
                  <a:pt x="1803" y="13"/>
                </a:lnTo>
                <a:lnTo>
                  <a:pt x="1803" y="13"/>
                </a:lnTo>
                <a:lnTo>
                  <a:pt x="1804" y="11"/>
                </a:lnTo>
                <a:lnTo>
                  <a:pt x="1804" y="11"/>
                </a:lnTo>
                <a:lnTo>
                  <a:pt x="1805" y="12"/>
                </a:lnTo>
                <a:lnTo>
                  <a:pt x="1805" y="12"/>
                </a:lnTo>
                <a:lnTo>
                  <a:pt x="1805" y="13"/>
                </a:lnTo>
                <a:lnTo>
                  <a:pt x="1806" y="13"/>
                </a:lnTo>
                <a:lnTo>
                  <a:pt x="1806" y="13"/>
                </a:lnTo>
                <a:lnTo>
                  <a:pt x="1807" y="14"/>
                </a:lnTo>
                <a:lnTo>
                  <a:pt x="1807" y="16"/>
                </a:lnTo>
                <a:lnTo>
                  <a:pt x="1807" y="14"/>
                </a:lnTo>
                <a:lnTo>
                  <a:pt x="1808" y="16"/>
                </a:lnTo>
                <a:lnTo>
                  <a:pt x="1808" y="14"/>
                </a:lnTo>
                <a:lnTo>
                  <a:pt x="1809" y="16"/>
                </a:lnTo>
                <a:lnTo>
                  <a:pt x="1809" y="14"/>
                </a:lnTo>
                <a:lnTo>
                  <a:pt x="1809" y="13"/>
                </a:lnTo>
                <a:lnTo>
                  <a:pt x="1810" y="13"/>
                </a:lnTo>
                <a:lnTo>
                  <a:pt x="1810" y="14"/>
                </a:lnTo>
                <a:lnTo>
                  <a:pt x="1812" y="14"/>
                </a:lnTo>
                <a:lnTo>
                  <a:pt x="1812" y="16"/>
                </a:lnTo>
                <a:lnTo>
                  <a:pt x="1812" y="16"/>
                </a:lnTo>
                <a:lnTo>
                  <a:pt x="1813" y="17"/>
                </a:lnTo>
                <a:lnTo>
                  <a:pt x="1813" y="17"/>
                </a:lnTo>
                <a:lnTo>
                  <a:pt x="1814" y="16"/>
                </a:lnTo>
                <a:lnTo>
                  <a:pt x="1814" y="14"/>
                </a:lnTo>
                <a:lnTo>
                  <a:pt x="1814" y="13"/>
                </a:lnTo>
                <a:lnTo>
                  <a:pt x="1815" y="14"/>
                </a:lnTo>
                <a:lnTo>
                  <a:pt x="1815" y="13"/>
                </a:lnTo>
                <a:lnTo>
                  <a:pt x="1816" y="14"/>
                </a:lnTo>
                <a:lnTo>
                  <a:pt x="1816" y="17"/>
                </a:lnTo>
                <a:lnTo>
                  <a:pt x="1817" y="16"/>
                </a:lnTo>
                <a:lnTo>
                  <a:pt x="1817" y="16"/>
                </a:lnTo>
                <a:lnTo>
                  <a:pt x="1817" y="17"/>
                </a:lnTo>
                <a:lnTo>
                  <a:pt x="1818" y="18"/>
                </a:lnTo>
                <a:lnTo>
                  <a:pt x="1818" y="17"/>
                </a:lnTo>
                <a:lnTo>
                  <a:pt x="1819" y="19"/>
                </a:lnTo>
                <a:lnTo>
                  <a:pt x="1819" y="17"/>
                </a:lnTo>
                <a:lnTo>
                  <a:pt x="1819" y="18"/>
                </a:lnTo>
                <a:lnTo>
                  <a:pt x="1821" y="19"/>
                </a:lnTo>
                <a:lnTo>
                  <a:pt x="1821" y="19"/>
                </a:lnTo>
                <a:lnTo>
                  <a:pt x="1822" y="19"/>
                </a:lnTo>
                <a:lnTo>
                  <a:pt x="1822" y="19"/>
                </a:lnTo>
                <a:lnTo>
                  <a:pt x="1822" y="18"/>
                </a:lnTo>
                <a:lnTo>
                  <a:pt x="1823" y="18"/>
                </a:lnTo>
                <a:lnTo>
                  <a:pt x="1823" y="19"/>
                </a:lnTo>
                <a:lnTo>
                  <a:pt x="1824" y="19"/>
                </a:lnTo>
                <a:lnTo>
                  <a:pt x="1824" y="19"/>
                </a:lnTo>
                <a:lnTo>
                  <a:pt x="1824" y="19"/>
                </a:lnTo>
                <a:lnTo>
                  <a:pt x="1825" y="18"/>
                </a:lnTo>
                <a:lnTo>
                  <a:pt x="1825" y="18"/>
                </a:lnTo>
                <a:lnTo>
                  <a:pt x="1826" y="18"/>
                </a:lnTo>
                <a:lnTo>
                  <a:pt x="1826" y="18"/>
                </a:lnTo>
                <a:lnTo>
                  <a:pt x="1826" y="19"/>
                </a:lnTo>
                <a:lnTo>
                  <a:pt x="1827" y="18"/>
                </a:lnTo>
                <a:lnTo>
                  <a:pt x="1827" y="19"/>
                </a:lnTo>
                <a:lnTo>
                  <a:pt x="1828" y="20"/>
                </a:lnTo>
                <a:lnTo>
                  <a:pt x="1828" y="20"/>
                </a:lnTo>
                <a:lnTo>
                  <a:pt x="1828" y="20"/>
                </a:lnTo>
                <a:lnTo>
                  <a:pt x="1830" y="19"/>
                </a:lnTo>
                <a:lnTo>
                  <a:pt x="1830" y="18"/>
                </a:lnTo>
                <a:lnTo>
                  <a:pt x="1831" y="18"/>
                </a:lnTo>
                <a:lnTo>
                  <a:pt x="1831" y="18"/>
                </a:lnTo>
                <a:lnTo>
                  <a:pt x="1832" y="18"/>
                </a:lnTo>
                <a:lnTo>
                  <a:pt x="1832" y="19"/>
                </a:lnTo>
                <a:lnTo>
                  <a:pt x="1832" y="19"/>
                </a:lnTo>
                <a:lnTo>
                  <a:pt x="1833" y="20"/>
                </a:lnTo>
                <a:lnTo>
                  <a:pt x="1833" y="20"/>
                </a:lnTo>
                <a:lnTo>
                  <a:pt x="1834" y="21"/>
                </a:lnTo>
                <a:lnTo>
                  <a:pt x="1834" y="21"/>
                </a:lnTo>
                <a:lnTo>
                  <a:pt x="1834" y="22"/>
                </a:lnTo>
                <a:lnTo>
                  <a:pt x="1835" y="21"/>
                </a:lnTo>
                <a:lnTo>
                  <a:pt x="1835" y="21"/>
                </a:lnTo>
                <a:lnTo>
                  <a:pt x="1836" y="21"/>
                </a:lnTo>
                <a:lnTo>
                  <a:pt x="1836" y="21"/>
                </a:lnTo>
                <a:lnTo>
                  <a:pt x="1836" y="21"/>
                </a:lnTo>
                <a:lnTo>
                  <a:pt x="1837" y="21"/>
                </a:lnTo>
                <a:lnTo>
                  <a:pt x="1837" y="20"/>
                </a:lnTo>
                <a:lnTo>
                  <a:pt x="1839" y="20"/>
                </a:lnTo>
                <a:lnTo>
                  <a:pt x="1839" y="19"/>
                </a:lnTo>
                <a:lnTo>
                  <a:pt x="1839" y="18"/>
                </a:lnTo>
                <a:lnTo>
                  <a:pt x="1840" y="19"/>
                </a:lnTo>
                <a:lnTo>
                  <a:pt x="1840" y="19"/>
                </a:lnTo>
                <a:lnTo>
                  <a:pt x="1841" y="19"/>
                </a:lnTo>
                <a:lnTo>
                  <a:pt x="1841" y="20"/>
                </a:lnTo>
                <a:lnTo>
                  <a:pt x="1841" y="20"/>
                </a:lnTo>
                <a:lnTo>
                  <a:pt x="1842" y="20"/>
                </a:lnTo>
                <a:lnTo>
                  <a:pt x="1842" y="19"/>
                </a:lnTo>
                <a:lnTo>
                  <a:pt x="1843" y="19"/>
                </a:lnTo>
                <a:lnTo>
                  <a:pt x="1843" y="18"/>
                </a:lnTo>
                <a:lnTo>
                  <a:pt x="1843" y="18"/>
                </a:lnTo>
                <a:lnTo>
                  <a:pt x="1844" y="19"/>
                </a:lnTo>
                <a:lnTo>
                  <a:pt x="1844" y="19"/>
                </a:lnTo>
                <a:lnTo>
                  <a:pt x="1845" y="19"/>
                </a:lnTo>
                <a:lnTo>
                  <a:pt x="1845" y="19"/>
                </a:lnTo>
                <a:lnTo>
                  <a:pt x="1846" y="19"/>
                </a:lnTo>
                <a:lnTo>
                  <a:pt x="1846" y="20"/>
                </a:lnTo>
                <a:lnTo>
                  <a:pt x="1846" y="21"/>
                </a:lnTo>
                <a:lnTo>
                  <a:pt x="1848" y="20"/>
                </a:lnTo>
                <a:lnTo>
                  <a:pt x="1848" y="21"/>
                </a:lnTo>
                <a:lnTo>
                  <a:pt x="1849" y="20"/>
                </a:lnTo>
                <a:lnTo>
                  <a:pt x="1849" y="19"/>
                </a:lnTo>
                <a:lnTo>
                  <a:pt x="1849" y="19"/>
                </a:lnTo>
                <a:lnTo>
                  <a:pt x="1850" y="19"/>
                </a:lnTo>
                <a:lnTo>
                  <a:pt x="1850" y="18"/>
                </a:lnTo>
                <a:lnTo>
                  <a:pt x="1851" y="18"/>
                </a:lnTo>
                <a:lnTo>
                  <a:pt x="1851" y="18"/>
                </a:lnTo>
                <a:lnTo>
                  <a:pt x="1851" y="16"/>
                </a:lnTo>
                <a:lnTo>
                  <a:pt x="1852" y="16"/>
                </a:lnTo>
                <a:lnTo>
                  <a:pt x="1852" y="17"/>
                </a:lnTo>
                <a:lnTo>
                  <a:pt x="1853" y="18"/>
                </a:lnTo>
                <a:lnTo>
                  <a:pt x="1853" y="18"/>
                </a:lnTo>
                <a:lnTo>
                  <a:pt x="1853" y="19"/>
                </a:lnTo>
                <a:lnTo>
                  <a:pt x="1854" y="18"/>
                </a:lnTo>
                <a:lnTo>
                  <a:pt x="1854" y="18"/>
                </a:lnTo>
                <a:lnTo>
                  <a:pt x="1855" y="19"/>
                </a:lnTo>
                <a:lnTo>
                  <a:pt x="1855" y="19"/>
                </a:lnTo>
                <a:lnTo>
                  <a:pt x="1855" y="18"/>
                </a:lnTo>
                <a:lnTo>
                  <a:pt x="1857" y="19"/>
                </a:lnTo>
                <a:lnTo>
                  <a:pt x="1857" y="18"/>
                </a:lnTo>
                <a:lnTo>
                  <a:pt x="1858" y="18"/>
                </a:lnTo>
                <a:lnTo>
                  <a:pt x="1858" y="18"/>
                </a:lnTo>
                <a:lnTo>
                  <a:pt x="1859" y="18"/>
                </a:lnTo>
                <a:lnTo>
                  <a:pt x="1859" y="17"/>
                </a:lnTo>
                <a:lnTo>
                  <a:pt x="1859" y="17"/>
                </a:lnTo>
                <a:lnTo>
                  <a:pt x="1860" y="18"/>
                </a:lnTo>
                <a:lnTo>
                  <a:pt x="1860" y="17"/>
                </a:lnTo>
                <a:lnTo>
                  <a:pt x="1861" y="17"/>
                </a:lnTo>
                <a:lnTo>
                  <a:pt x="1861" y="17"/>
                </a:lnTo>
                <a:lnTo>
                  <a:pt x="1861" y="14"/>
                </a:lnTo>
                <a:lnTo>
                  <a:pt x="1862" y="16"/>
                </a:lnTo>
                <a:lnTo>
                  <a:pt x="1862" y="14"/>
                </a:lnTo>
                <a:lnTo>
                  <a:pt x="1863" y="14"/>
                </a:lnTo>
                <a:lnTo>
                  <a:pt x="1863" y="13"/>
                </a:lnTo>
                <a:lnTo>
                  <a:pt x="1863" y="14"/>
                </a:lnTo>
                <a:lnTo>
                  <a:pt x="1864" y="14"/>
                </a:lnTo>
                <a:lnTo>
                  <a:pt x="1864" y="14"/>
                </a:lnTo>
                <a:lnTo>
                  <a:pt x="1866" y="16"/>
                </a:lnTo>
                <a:lnTo>
                  <a:pt x="1866" y="17"/>
                </a:lnTo>
                <a:lnTo>
                  <a:pt x="1866" y="16"/>
                </a:lnTo>
                <a:lnTo>
                  <a:pt x="1867" y="16"/>
                </a:lnTo>
                <a:lnTo>
                  <a:pt x="1867" y="16"/>
                </a:lnTo>
                <a:lnTo>
                  <a:pt x="1868" y="16"/>
                </a:lnTo>
                <a:lnTo>
                  <a:pt x="1868" y="16"/>
                </a:lnTo>
                <a:lnTo>
                  <a:pt x="1868" y="16"/>
                </a:lnTo>
                <a:lnTo>
                  <a:pt x="1869" y="16"/>
                </a:lnTo>
                <a:lnTo>
                  <a:pt x="1869" y="17"/>
                </a:lnTo>
                <a:lnTo>
                  <a:pt x="1870" y="17"/>
                </a:lnTo>
                <a:lnTo>
                  <a:pt x="1870" y="18"/>
                </a:lnTo>
                <a:lnTo>
                  <a:pt x="1870" y="18"/>
                </a:lnTo>
                <a:lnTo>
                  <a:pt x="1871" y="19"/>
                </a:lnTo>
                <a:lnTo>
                  <a:pt x="1871" y="20"/>
                </a:lnTo>
                <a:lnTo>
                  <a:pt x="1872" y="19"/>
                </a:lnTo>
                <a:lnTo>
                  <a:pt x="1872" y="19"/>
                </a:lnTo>
                <a:lnTo>
                  <a:pt x="1873" y="19"/>
                </a:lnTo>
                <a:lnTo>
                  <a:pt x="1873" y="18"/>
                </a:lnTo>
                <a:lnTo>
                  <a:pt x="1873" y="18"/>
                </a:lnTo>
                <a:lnTo>
                  <a:pt x="1875" y="18"/>
                </a:lnTo>
                <a:lnTo>
                  <a:pt x="1875" y="18"/>
                </a:lnTo>
                <a:lnTo>
                  <a:pt x="1876" y="17"/>
                </a:lnTo>
                <a:lnTo>
                  <a:pt x="1876" y="17"/>
                </a:lnTo>
                <a:lnTo>
                  <a:pt x="1876" y="18"/>
                </a:lnTo>
                <a:lnTo>
                  <a:pt x="1877" y="18"/>
                </a:lnTo>
                <a:lnTo>
                  <a:pt x="1877" y="19"/>
                </a:lnTo>
                <a:lnTo>
                  <a:pt x="1878" y="19"/>
                </a:lnTo>
                <a:lnTo>
                  <a:pt x="1878" y="20"/>
                </a:lnTo>
                <a:lnTo>
                  <a:pt x="1878" y="20"/>
                </a:lnTo>
                <a:lnTo>
                  <a:pt x="1879" y="21"/>
                </a:lnTo>
                <a:lnTo>
                  <a:pt x="1879" y="22"/>
                </a:lnTo>
                <a:lnTo>
                  <a:pt x="1880" y="22"/>
                </a:lnTo>
                <a:lnTo>
                  <a:pt x="1880" y="23"/>
                </a:lnTo>
                <a:lnTo>
                  <a:pt x="1880" y="22"/>
                </a:lnTo>
                <a:lnTo>
                  <a:pt x="1881" y="21"/>
                </a:lnTo>
                <a:lnTo>
                  <a:pt x="1881" y="21"/>
                </a:lnTo>
                <a:lnTo>
                  <a:pt x="1882" y="21"/>
                </a:lnTo>
                <a:lnTo>
                  <a:pt x="1882" y="20"/>
                </a:lnTo>
                <a:lnTo>
                  <a:pt x="1882" y="20"/>
                </a:lnTo>
                <a:lnTo>
                  <a:pt x="1884" y="19"/>
                </a:lnTo>
                <a:lnTo>
                  <a:pt x="1884" y="20"/>
                </a:lnTo>
                <a:lnTo>
                  <a:pt x="1885" y="20"/>
                </a:lnTo>
                <a:lnTo>
                  <a:pt x="1885" y="21"/>
                </a:lnTo>
                <a:lnTo>
                  <a:pt x="1885" y="21"/>
                </a:lnTo>
                <a:lnTo>
                  <a:pt x="1886" y="22"/>
                </a:lnTo>
                <a:lnTo>
                  <a:pt x="1886" y="23"/>
                </a:lnTo>
                <a:lnTo>
                  <a:pt x="1887" y="25"/>
                </a:lnTo>
                <a:lnTo>
                  <a:pt x="1887" y="25"/>
                </a:lnTo>
                <a:lnTo>
                  <a:pt x="1888" y="25"/>
                </a:lnTo>
                <a:lnTo>
                  <a:pt x="1888" y="26"/>
                </a:lnTo>
                <a:lnTo>
                  <a:pt x="1888" y="25"/>
                </a:lnTo>
                <a:lnTo>
                  <a:pt x="1889" y="25"/>
                </a:lnTo>
                <a:lnTo>
                  <a:pt x="1889" y="23"/>
                </a:lnTo>
                <a:lnTo>
                  <a:pt x="1890" y="23"/>
                </a:lnTo>
                <a:lnTo>
                  <a:pt x="1890" y="22"/>
                </a:lnTo>
                <a:lnTo>
                  <a:pt x="1890" y="22"/>
                </a:lnTo>
                <a:lnTo>
                  <a:pt x="1891" y="23"/>
                </a:lnTo>
                <a:lnTo>
                  <a:pt x="1891" y="23"/>
                </a:lnTo>
                <a:lnTo>
                  <a:pt x="1893" y="25"/>
                </a:lnTo>
                <a:lnTo>
                  <a:pt x="1893" y="23"/>
                </a:lnTo>
                <a:lnTo>
                  <a:pt x="1893" y="25"/>
                </a:lnTo>
                <a:lnTo>
                  <a:pt x="1894" y="23"/>
                </a:lnTo>
                <a:lnTo>
                  <a:pt x="1894" y="25"/>
                </a:lnTo>
                <a:lnTo>
                  <a:pt x="1895" y="26"/>
                </a:lnTo>
                <a:lnTo>
                  <a:pt x="1895" y="25"/>
                </a:lnTo>
                <a:lnTo>
                  <a:pt x="1895" y="26"/>
                </a:lnTo>
                <a:lnTo>
                  <a:pt x="1896" y="25"/>
                </a:lnTo>
                <a:lnTo>
                  <a:pt x="1896" y="25"/>
                </a:lnTo>
                <a:lnTo>
                  <a:pt x="1897" y="25"/>
                </a:lnTo>
                <a:lnTo>
                  <a:pt x="1897" y="25"/>
                </a:lnTo>
                <a:lnTo>
                  <a:pt x="1897" y="25"/>
                </a:lnTo>
                <a:lnTo>
                  <a:pt x="1898" y="25"/>
                </a:lnTo>
                <a:lnTo>
                  <a:pt x="1898" y="25"/>
                </a:lnTo>
                <a:lnTo>
                  <a:pt x="1899" y="25"/>
                </a:lnTo>
                <a:lnTo>
                  <a:pt x="1899" y="25"/>
                </a:lnTo>
                <a:lnTo>
                  <a:pt x="1899" y="25"/>
                </a:lnTo>
                <a:lnTo>
                  <a:pt x="1900" y="25"/>
                </a:lnTo>
                <a:lnTo>
                  <a:pt x="1900" y="25"/>
                </a:lnTo>
                <a:lnTo>
                  <a:pt x="1902" y="25"/>
                </a:lnTo>
                <a:lnTo>
                  <a:pt x="1902" y="25"/>
                </a:lnTo>
                <a:lnTo>
                  <a:pt x="1903" y="26"/>
                </a:lnTo>
                <a:lnTo>
                  <a:pt x="1903" y="25"/>
                </a:lnTo>
                <a:lnTo>
                  <a:pt x="1903" y="26"/>
                </a:lnTo>
                <a:lnTo>
                  <a:pt x="1904" y="25"/>
                </a:lnTo>
                <a:lnTo>
                  <a:pt x="1904" y="25"/>
                </a:lnTo>
                <a:lnTo>
                  <a:pt x="1905" y="22"/>
                </a:lnTo>
                <a:lnTo>
                  <a:pt x="1905" y="22"/>
                </a:lnTo>
                <a:lnTo>
                  <a:pt x="1905" y="21"/>
                </a:lnTo>
                <a:lnTo>
                  <a:pt x="1906" y="21"/>
                </a:lnTo>
                <a:lnTo>
                  <a:pt x="1906" y="22"/>
                </a:lnTo>
                <a:lnTo>
                  <a:pt x="1907" y="22"/>
                </a:lnTo>
                <a:lnTo>
                  <a:pt x="1907" y="23"/>
                </a:lnTo>
                <a:lnTo>
                  <a:pt x="1907" y="23"/>
                </a:lnTo>
                <a:lnTo>
                  <a:pt x="1908" y="23"/>
                </a:lnTo>
                <a:lnTo>
                  <a:pt x="1908" y="22"/>
                </a:lnTo>
                <a:lnTo>
                  <a:pt x="1909" y="21"/>
                </a:lnTo>
                <a:lnTo>
                  <a:pt x="1909" y="20"/>
                </a:lnTo>
                <a:lnTo>
                  <a:pt x="1909" y="21"/>
                </a:lnTo>
                <a:lnTo>
                  <a:pt x="1911" y="20"/>
                </a:lnTo>
                <a:lnTo>
                  <a:pt x="1911" y="21"/>
                </a:lnTo>
                <a:lnTo>
                  <a:pt x="1912" y="21"/>
                </a:lnTo>
                <a:lnTo>
                  <a:pt x="1912" y="21"/>
                </a:lnTo>
                <a:lnTo>
                  <a:pt x="1912" y="21"/>
                </a:lnTo>
                <a:lnTo>
                  <a:pt x="1913" y="21"/>
                </a:lnTo>
                <a:lnTo>
                  <a:pt x="1913" y="22"/>
                </a:lnTo>
                <a:lnTo>
                  <a:pt x="1914" y="22"/>
                </a:lnTo>
                <a:lnTo>
                  <a:pt x="1914" y="22"/>
                </a:lnTo>
                <a:lnTo>
                  <a:pt x="1915" y="21"/>
                </a:lnTo>
                <a:lnTo>
                  <a:pt x="1915" y="22"/>
                </a:lnTo>
                <a:lnTo>
                  <a:pt x="1915" y="23"/>
                </a:lnTo>
                <a:lnTo>
                  <a:pt x="1916" y="23"/>
                </a:lnTo>
                <a:lnTo>
                  <a:pt x="1916" y="22"/>
                </a:lnTo>
                <a:lnTo>
                  <a:pt x="1917" y="21"/>
                </a:lnTo>
                <a:lnTo>
                  <a:pt x="1917" y="22"/>
                </a:lnTo>
                <a:lnTo>
                  <a:pt x="1917" y="21"/>
                </a:lnTo>
                <a:lnTo>
                  <a:pt x="1918" y="22"/>
                </a:lnTo>
                <a:lnTo>
                  <a:pt x="1918" y="23"/>
                </a:lnTo>
                <a:lnTo>
                  <a:pt x="1920" y="23"/>
                </a:lnTo>
                <a:lnTo>
                  <a:pt x="1920" y="23"/>
                </a:lnTo>
                <a:lnTo>
                  <a:pt x="1920" y="22"/>
                </a:lnTo>
                <a:lnTo>
                  <a:pt x="1921" y="21"/>
                </a:lnTo>
                <a:lnTo>
                  <a:pt x="1921" y="22"/>
                </a:lnTo>
                <a:lnTo>
                  <a:pt x="1922" y="22"/>
                </a:lnTo>
                <a:lnTo>
                  <a:pt x="1922" y="21"/>
                </a:lnTo>
                <a:lnTo>
                  <a:pt x="1922" y="22"/>
                </a:lnTo>
                <a:lnTo>
                  <a:pt x="1923" y="21"/>
                </a:lnTo>
                <a:lnTo>
                  <a:pt x="1923" y="21"/>
                </a:lnTo>
                <a:lnTo>
                  <a:pt x="1924" y="21"/>
                </a:lnTo>
                <a:lnTo>
                  <a:pt x="1924" y="20"/>
                </a:lnTo>
                <a:lnTo>
                  <a:pt x="1924" y="19"/>
                </a:lnTo>
                <a:lnTo>
                  <a:pt x="1925" y="19"/>
                </a:lnTo>
                <a:lnTo>
                  <a:pt x="1925" y="18"/>
                </a:lnTo>
                <a:lnTo>
                  <a:pt x="1926" y="18"/>
                </a:lnTo>
                <a:lnTo>
                  <a:pt x="1926" y="20"/>
                </a:lnTo>
                <a:lnTo>
                  <a:pt x="1926" y="21"/>
                </a:lnTo>
                <a:lnTo>
                  <a:pt x="1927" y="21"/>
                </a:lnTo>
                <a:lnTo>
                  <a:pt x="1927" y="22"/>
                </a:lnTo>
                <a:lnTo>
                  <a:pt x="1929" y="23"/>
                </a:lnTo>
                <a:lnTo>
                  <a:pt x="1929" y="25"/>
                </a:lnTo>
                <a:lnTo>
                  <a:pt x="1930" y="25"/>
                </a:lnTo>
                <a:lnTo>
                  <a:pt x="1930" y="25"/>
                </a:lnTo>
                <a:lnTo>
                  <a:pt x="1930" y="23"/>
                </a:lnTo>
                <a:lnTo>
                  <a:pt x="1931" y="22"/>
                </a:lnTo>
                <a:lnTo>
                  <a:pt x="1931" y="21"/>
                </a:lnTo>
                <a:lnTo>
                  <a:pt x="1932" y="21"/>
                </a:lnTo>
                <a:lnTo>
                  <a:pt x="1932" y="21"/>
                </a:lnTo>
                <a:lnTo>
                  <a:pt x="1932" y="22"/>
                </a:lnTo>
                <a:lnTo>
                  <a:pt x="1933" y="22"/>
                </a:lnTo>
                <a:lnTo>
                  <a:pt x="1933" y="22"/>
                </a:lnTo>
                <a:lnTo>
                  <a:pt x="1934" y="23"/>
                </a:lnTo>
                <a:lnTo>
                  <a:pt x="1934" y="22"/>
                </a:lnTo>
                <a:lnTo>
                  <a:pt x="1934" y="22"/>
                </a:lnTo>
                <a:lnTo>
                  <a:pt x="1935" y="21"/>
                </a:lnTo>
                <a:lnTo>
                  <a:pt x="1935" y="22"/>
                </a:lnTo>
                <a:lnTo>
                  <a:pt x="1936" y="21"/>
                </a:lnTo>
                <a:lnTo>
                  <a:pt x="1936" y="21"/>
                </a:lnTo>
                <a:lnTo>
                  <a:pt x="1936" y="21"/>
                </a:lnTo>
                <a:lnTo>
                  <a:pt x="1938" y="22"/>
                </a:lnTo>
                <a:lnTo>
                  <a:pt x="1938" y="22"/>
                </a:lnTo>
                <a:lnTo>
                  <a:pt x="1939" y="23"/>
                </a:lnTo>
                <a:lnTo>
                  <a:pt x="1939" y="23"/>
                </a:lnTo>
                <a:lnTo>
                  <a:pt x="1939" y="23"/>
                </a:lnTo>
                <a:lnTo>
                  <a:pt x="1940" y="23"/>
                </a:lnTo>
                <a:lnTo>
                  <a:pt x="1940" y="23"/>
                </a:lnTo>
                <a:lnTo>
                  <a:pt x="1941" y="23"/>
                </a:lnTo>
                <a:lnTo>
                  <a:pt x="1941" y="22"/>
                </a:lnTo>
                <a:lnTo>
                  <a:pt x="1941" y="21"/>
                </a:lnTo>
                <a:lnTo>
                  <a:pt x="1942" y="20"/>
                </a:lnTo>
                <a:lnTo>
                  <a:pt x="1942" y="20"/>
                </a:lnTo>
                <a:lnTo>
                  <a:pt x="1943" y="20"/>
                </a:lnTo>
                <a:lnTo>
                  <a:pt x="1943" y="20"/>
                </a:lnTo>
                <a:lnTo>
                  <a:pt x="1944" y="21"/>
                </a:lnTo>
                <a:lnTo>
                  <a:pt x="1944" y="21"/>
                </a:lnTo>
                <a:lnTo>
                  <a:pt x="1944" y="22"/>
                </a:lnTo>
                <a:lnTo>
                  <a:pt x="1945" y="22"/>
                </a:lnTo>
                <a:lnTo>
                  <a:pt x="1945" y="23"/>
                </a:lnTo>
                <a:lnTo>
                  <a:pt x="1947" y="23"/>
                </a:lnTo>
                <a:lnTo>
                  <a:pt x="1947" y="23"/>
                </a:lnTo>
                <a:lnTo>
                  <a:pt x="1947" y="25"/>
                </a:lnTo>
                <a:lnTo>
                  <a:pt x="1948" y="25"/>
                </a:lnTo>
                <a:lnTo>
                  <a:pt x="1948" y="26"/>
                </a:lnTo>
                <a:lnTo>
                  <a:pt x="1949" y="27"/>
                </a:lnTo>
                <a:lnTo>
                  <a:pt x="1949" y="27"/>
                </a:lnTo>
                <a:lnTo>
                  <a:pt x="1949" y="28"/>
                </a:lnTo>
                <a:lnTo>
                  <a:pt x="1950" y="27"/>
                </a:lnTo>
                <a:lnTo>
                  <a:pt x="1950" y="27"/>
                </a:lnTo>
                <a:lnTo>
                  <a:pt x="1951" y="27"/>
                </a:lnTo>
                <a:lnTo>
                  <a:pt x="1951" y="27"/>
                </a:lnTo>
                <a:lnTo>
                  <a:pt x="1951" y="26"/>
                </a:lnTo>
                <a:lnTo>
                  <a:pt x="1952" y="25"/>
                </a:lnTo>
                <a:lnTo>
                  <a:pt x="1952" y="25"/>
                </a:lnTo>
                <a:lnTo>
                  <a:pt x="1953" y="25"/>
                </a:lnTo>
                <a:lnTo>
                  <a:pt x="1953" y="23"/>
                </a:lnTo>
                <a:lnTo>
                  <a:pt x="1953" y="26"/>
                </a:lnTo>
                <a:lnTo>
                  <a:pt x="1954" y="27"/>
                </a:lnTo>
                <a:lnTo>
                  <a:pt x="1954" y="26"/>
                </a:lnTo>
                <a:lnTo>
                  <a:pt x="1956" y="27"/>
                </a:lnTo>
                <a:lnTo>
                  <a:pt x="1956" y="27"/>
                </a:lnTo>
                <a:lnTo>
                  <a:pt x="1956" y="26"/>
                </a:lnTo>
                <a:lnTo>
                  <a:pt x="1957" y="26"/>
                </a:lnTo>
                <a:lnTo>
                  <a:pt x="1957" y="25"/>
                </a:lnTo>
                <a:lnTo>
                  <a:pt x="1958" y="25"/>
                </a:lnTo>
                <a:lnTo>
                  <a:pt x="1958" y="25"/>
                </a:lnTo>
                <a:lnTo>
                  <a:pt x="1959" y="25"/>
                </a:lnTo>
                <a:lnTo>
                  <a:pt x="1959" y="26"/>
                </a:lnTo>
                <a:lnTo>
                  <a:pt x="1959" y="25"/>
                </a:lnTo>
                <a:lnTo>
                  <a:pt x="1960" y="25"/>
                </a:lnTo>
                <a:lnTo>
                  <a:pt x="1960" y="23"/>
                </a:lnTo>
                <a:lnTo>
                  <a:pt x="1961" y="23"/>
                </a:lnTo>
                <a:lnTo>
                  <a:pt x="1961" y="22"/>
                </a:lnTo>
                <a:lnTo>
                  <a:pt x="1961" y="22"/>
                </a:lnTo>
                <a:lnTo>
                  <a:pt x="1962" y="21"/>
                </a:lnTo>
                <a:lnTo>
                  <a:pt x="1962" y="21"/>
                </a:lnTo>
                <a:lnTo>
                  <a:pt x="1963" y="21"/>
                </a:lnTo>
                <a:lnTo>
                  <a:pt x="1963" y="21"/>
                </a:lnTo>
                <a:lnTo>
                  <a:pt x="1963" y="21"/>
                </a:lnTo>
                <a:lnTo>
                  <a:pt x="1965" y="21"/>
                </a:lnTo>
                <a:lnTo>
                  <a:pt x="1965" y="21"/>
                </a:lnTo>
                <a:lnTo>
                  <a:pt x="1966" y="21"/>
                </a:lnTo>
                <a:lnTo>
                  <a:pt x="1966" y="22"/>
                </a:lnTo>
                <a:lnTo>
                  <a:pt x="1966" y="22"/>
                </a:lnTo>
                <a:lnTo>
                  <a:pt x="1967" y="23"/>
                </a:lnTo>
                <a:lnTo>
                  <a:pt x="1967" y="22"/>
                </a:lnTo>
                <a:lnTo>
                  <a:pt x="1968" y="22"/>
                </a:lnTo>
                <a:lnTo>
                  <a:pt x="1968" y="23"/>
                </a:lnTo>
                <a:lnTo>
                  <a:pt x="1968" y="23"/>
                </a:lnTo>
                <a:lnTo>
                  <a:pt x="1969" y="25"/>
                </a:lnTo>
                <a:lnTo>
                  <a:pt x="1969" y="26"/>
                </a:lnTo>
                <a:lnTo>
                  <a:pt x="1970" y="26"/>
                </a:lnTo>
                <a:lnTo>
                  <a:pt x="1970" y="26"/>
                </a:lnTo>
                <a:lnTo>
                  <a:pt x="1970" y="25"/>
                </a:lnTo>
                <a:lnTo>
                  <a:pt x="1971" y="26"/>
                </a:lnTo>
                <a:lnTo>
                  <a:pt x="1971" y="25"/>
                </a:lnTo>
                <a:lnTo>
                  <a:pt x="1972" y="25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9404350" y="3481388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333375" y="3197225"/>
            <a:ext cx="5940425" cy="328613"/>
          </a:xfrm>
          <a:custGeom>
            <a:avLst/>
            <a:gdLst>
              <a:gd name="T0" fmla="*/ 57 w 3742"/>
              <a:gd name="T1" fmla="*/ 191 h 207"/>
              <a:gd name="T2" fmla="*/ 115 w 3742"/>
              <a:gd name="T3" fmla="*/ 200 h 207"/>
              <a:gd name="T4" fmla="*/ 174 w 3742"/>
              <a:gd name="T5" fmla="*/ 190 h 207"/>
              <a:gd name="T6" fmla="*/ 232 w 3742"/>
              <a:gd name="T7" fmla="*/ 188 h 207"/>
              <a:gd name="T8" fmla="*/ 291 w 3742"/>
              <a:gd name="T9" fmla="*/ 198 h 207"/>
              <a:gd name="T10" fmla="*/ 349 w 3742"/>
              <a:gd name="T11" fmla="*/ 190 h 207"/>
              <a:gd name="T12" fmla="*/ 408 w 3742"/>
              <a:gd name="T13" fmla="*/ 195 h 207"/>
              <a:gd name="T14" fmla="*/ 466 w 3742"/>
              <a:gd name="T15" fmla="*/ 203 h 207"/>
              <a:gd name="T16" fmla="*/ 525 w 3742"/>
              <a:gd name="T17" fmla="*/ 190 h 207"/>
              <a:gd name="T18" fmla="*/ 583 w 3742"/>
              <a:gd name="T19" fmla="*/ 192 h 207"/>
              <a:gd name="T20" fmla="*/ 642 w 3742"/>
              <a:gd name="T21" fmla="*/ 190 h 207"/>
              <a:gd name="T22" fmla="*/ 700 w 3742"/>
              <a:gd name="T23" fmla="*/ 188 h 207"/>
              <a:gd name="T24" fmla="*/ 759 w 3742"/>
              <a:gd name="T25" fmla="*/ 200 h 207"/>
              <a:gd name="T26" fmla="*/ 818 w 3742"/>
              <a:gd name="T27" fmla="*/ 197 h 207"/>
              <a:gd name="T28" fmla="*/ 877 w 3742"/>
              <a:gd name="T29" fmla="*/ 192 h 207"/>
              <a:gd name="T30" fmla="*/ 935 w 3742"/>
              <a:gd name="T31" fmla="*/ 143 h 207"/>
              <a:gd name="T32" fmla="*/ 994 w 3742"/>
              <a:gd name="T33" fmla="*/ 56 h 207"/>
              <a:gd name="T34" fmla="*/ 1052 w 3742"/>
              <a:gd name="T35" fmla="*/ 20 h 207"/>
              <a:gd name="T36" fmla="*/ 1111 w 3742"/>
              <a:gd name="T37" fmla="*/ 11 h 207"/>
              <a:gd name="T38" fmla="*/ 1169 w 3742"/>
              <a:gd name="T39" fmla="*/ 1 h 207"/>
              <a:gd name="T40" fmla="*/ 1228 w 3742"/>
              <a:gd name="T41" fmla="*/ 17 h 207"/>
              <a:gd name="T42" fmla="*/ 1286 w 3742"/>
              <a:gd name="T43" fmla="*/ 25 h 207"/>
              <a:gd name="T44" fmla="*/ 1345 w 3742"/>
              <a:gd name="T45" fmla="*/ 19 h 207"/>
              <a:gd name="T46" fmla="*/ 1403 w 3742"/>
              <a:gd name="T47" fmla="*/ 18 h 207"/>
              <a:gd name="T48" fmla="*/ 1461 w 3742"/>
              <a:gd name="T49" fmla="*/ 22 h 207"/>
              <a:gd name="T50" fmla="*/ 1520 w 3742"/>
              <a:gd name="T51" fmla="*/ 26 h 207"/>
              <a:gd name="T52" fmla="*/ 1578 w 3742"/>
              <a:gd name="T53" fmla="*/ 38 h 207"/>
              <a:gd name="T54" fmla="*/ 1637 w 3742"/>
              <a:gd name="T55" fmla="*/ 36 h 207"/>
              <a:gd name="T56" fmla="*/ 1695 w 3742"/>
              <a:gd name="T57" fmla="*/ 38 h 207"/>
              <a:gd name="T58" fmla="*/ 1754 w 3742"/>
              <a:gd name="T59" fmla="*/ 66 h 207"/>
              <a:gd name="T60" fmla="*/ 1812 w 3742"/>
              <a:gd name="T61" fmla="*/ 48 h 207"/>
              <a:gd name="T62" fmla="*/ 1871 w 3742"/>
              <a:gd name="T63" fmla="*/ 44 h 207"/>
              <a:gd name="T64" fmla="*/ 1929 w 3742"/>
              <a:gd name="T65" fmla="*/ 29 h 207"/>
              <a:gd name="T66" fmla="*/ 1988 w 3742"/>
              <a:gd name="T67" fmla="*/ 16 h 207"/>
              <a:gd name="T68" fmla="*/ 2046 w 3742"/>
              <a:gd name="T69" fmla="*/ 19 h 207"/>
              <a:gd name="T70" fmla="*/ 2105 w 3742"/>
              <a:gd name="T71" fmla="*/ 24 h 207"/>
              <a:gd name="T72" fmla="*/ 2163 w 3742"/>
              <a:gd name="T73" fmla="*/ 25 h 207"/>
              <a:gd name="T74" fmla="*/ 2222 w 3742"/>
              <a:gd name="T75" fmla="*/ 31 h 207"/>
              <a:gd name="T76" fmla="*/ 2280 w 3742"/>
              <a:gd name="T77" fmla="*/ 17 h 207"/>
              <a:gd name="T78" fmla="*/ 2339 w 3742"/>
              <a:gd name="T79" fmla="*/ 17 h 207"/>
              <a:gd name="T80" fmla="*/ 2397 w 3742"/>
              <a:gd name="T81" fmla="*/ 24 h 207"/>
              <a:gd name="T82" fmla="*/ 2456 w 3742"/>
              <a:gd name="T83" fmla="*/ 18 h 207"/>
              <a:gd name="T84" fmla="*/ 2514 w 3742"/>
              <a:gd name="T85" fmla="*/ 12 h 207"/>
              <a:gd name="T86" fmla="*/ 2572 w 3742"/>
              <a:gd name="T87" fmla="*/ 35 h 207"/>
              <a:gd name="T88" fmla="*/ 2631 w 3742"/>
              <a:gd name="T89" fmla="*/ 29 h 207"/>
              <a:gd name="T90" fmla="*/ 2689 w 3742"/>
              <a:gd name="T91" fmla="*/ 27 h 207"/>
              <a:gd name="T92" fmla="*/ 2748 w 3742"/>
              <a:gd name="T93" fmla="*/ 26 h 207"/>
              <a:gd name="T94" fmla="*/ 2808 w 3742"/>
              <a:gd name="T95" fmla="*/ 24 h 207"/>
              <a:gd name="T96" fmla="*/ 2866 w 3742"/>
              <a:gd name="T97" fmla="*/ 31 h 207"/>
              <a:gd name="T98" fmla="*/ 2924 w 3742"/>
              <a:gd name="T99" fmla="*/ 26 h 207"/>
              <a:gd name="T100" fmla="*/ 2983 w 3742"/>
              <a:gd name="T101" fmla="*/ 39 h 207"/>
              <a:gd name="T102" fmla="*/ 3041 w 3742"/>
              <a:gd name="T103" fmla="*/ 44 h 207"/>
              <a:gd name="T104" fmla="*/ 3100 w 3742"/>
              <a:gd name="T105" fmla="*/ 35 h 207"/>
              <a:gd name="T106" fmla="*/ 3158 w 3742"/>
              <a:gd name="T107" fmla="*/ 34 h 207"/>
              <a:gd name="T108" fmla="*/ 3217 w 3742"/>
              <a:gd name="T109" fmla="*/ 27 h 207"/>
              <a:gd name="T110" fmla="*/ 3275 w 3742"/>
              <a:gd name="T111" fmla="*/ 28 h 207"/>
              <a:gd name="T112" fmla="*/ 3334 w 3742"/>
              <a:gd name="T113" fmla="*/ 30 h 207"/>
              <a:gd name="T114" fmla="*/ 3392 w 3742"/>
              <a:gd name="T115" fmla="*/ 30 h 207"/>
              <a:gd name="T116" fmla="*/ 3451 w 3742"/>
              <a:gd name="T117" fmla="*/ 17 h 207"/>
              <a:gd name="T118" fmla="*/ 3509 w 3742"/>
              <a:gd name="T119" fmla="*/ 27 h 207"/>
              <a:gd name="T120" fmla="*/ 3568 w 3742"/>
              <a:gd name="T121" fmla="*/ 38 h 207"/>
              <a:gd name="T122" fmla="*/ 3626 w 3742"/>
              <a:gd name="T123" fmla="*/ 29 h 207"/>
              <a:gd name="T124" fmla="*/ 3685 w 3742"/>
              <a:gd name="T125" fmla="*/ 10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207">
                <a:moveTo>
                  <a:pt x="0" y="202"/>
                </a:moveTo>
                <a:lnTo>
                  <a:pt x="0" y="202"/>
                </a:lnTo>
                <a:lnTo>
                  <a:pt x="0" y="202"/>
                </a:lnTo>
                <a:lnTo>
                  <a:pt x="1" y="202"/>
                </a:lnTo>
                <a:lnTo>
                  <a:pt x="1" y="201"/>
                </a:lnTo>
                <a:lnTo>
                  <a:pt x="2" y="199"/>
                </a:lnTo>
                <a:lnTo>
                  <a:pt x="2" y="199"/>
                </a:lnTo>
                <a:lnTo>
                  <a:pt x="2" y="199"/>
                </a:lnTo>
                <a:lnTo>
                  <a:pt x="3" y="199"/>
                </a:lnTo>
                <a:lnTo>
                  <a:pt x="3" y="198"/>
                </a:lnTo>
                <a:lnTo>
                  <a:pt x="4" y="197"/>
                </a:lnTo>
                <a:lnTo>
                  <a:pt x="4" y="198"/>
                </a:lnTo>
                <a:lnTo>
                  <a:pt x="4" y="197"/>
                </a:lnTo>
                <a:lnTo>
                  <a:pt x="5" y="198"/>
                </a:lnTo>
                <a:lnTo>
                  <a:pt x="5" y="197"/>
                </a:lnTo>
                <a:lnTo>
                  <a:pt x="6" y="199"/>
                </a:lnTo>
                <a:lnTo>
                  <a:pt x="6" y="199"/>
                </a:lnTo>
                <a:lnTo>
                  <a:pt x="6" y="199"/>
                </a:lnTo>
                <a:lnTo>
                  <a:pt x="7" y="199"/>
                </a:lnTo>
                <a:lnTo>
                  <a:pt x="7" y="200"/>
                </a:lnTo>
                <a:lnTo>
                  <a:pt x="9" y="200"/>
                </a:lnTo>
                <a:lnTo>
                  <a:pt x="9" y="201"/>
                </a:lnTo>
                <a:lnTo>
                  <a:pt x="9" y="200"/>
                </a:lnTo>
                <a:lnTo>
                  <a:pt x="10" y="201"/>
                </a:lnTo>
                <a:lnTo>
                  <a:pt x="10" y="202"/>
                </a:lnTo>
                <a:lnTo>
                  <a:pt x="11" y="202"/>
                </a:lnTo>
                <a:lnTo>
                  <a:pt x="11" y="202"/>
                </a:lnTo>
                <a:lnTo>
                  <a:pt x="11" y="200"/>
                </a:lnTo>
                <a:lnTo>
                  <a:pt x="12" y="200"/>
                </a:lnTo>
                <a:lnTo>
                  <a:pt x="12" y="199"/>
                </a:lnTo>
                <a:lnTo>
                  <a:pt x="13" y="198"/>
                </a:lnTo>
                <a:lnTo>
                  <a:pt x="13" y="197"/>
                </a:lnTo>
                <a:lnTo>
                  <a:pt x="14" y="197"/>
                </a:lnTo>
                <a:lnTo>
                  <a:pt x="14" y="195"/>
                </a:lnTo>
                <a:lnTo>
                  <a:pt x="14" y="197"/>
                </a:lnTo>
                <a:lnTo>
                  <a:pt x="15" y="197"/>
                </a:lnTo>
                <a:lnTo>
                  <a:pt x="15" y="197"/>
                </a:lnTo>
                <a:lnTo>
                  <a:pt x="16" y="195"/>
                </a:lnTo>
                <a:lnTo>
                  <a:pt x="16" y="195"/>
                </a:lnTo>
                <a:lnTo>
                  <a:pt x="16" y="197"/>
                </a:lnTo>
                <a:lnTo>
                  <a:pt x="18" y="195"/>
                </a:lnTo>
                <a:lnTo>
                  <a:pt x="18" y="197"/>
                </a:lnTo>
                <a:lnTo>
                  <a:pt x="19" y="197"/>
                </a:lnTo>
                <a:lnTo>
                  <a:pt x="19" y="198"/>
                </a:lnTo>
                <a:lnTo>
                  <a:pt x="19" y="198"/>
                </a:lnTo>
                <a:lnTo>
                  <a:pt x="20" y="198"/>
                </a:lnTo>
                <a:lnTo>
                  <a:pt x="20" y="198"/>
                </a:lnTo>
                <a:lnTo>
                  <a:pt x="21" y="198"/>
                </a:lnTo>
                <a:lnTo>
                  <a:pt x="21" y="198"/>
                </a:lnTo>
                <a:lnTo>
                  <a:pt x="21" y="198"/>
                </a:lnTo>
                <a:lnTo>
                  <a:pt x="22" y="198"/>
                </a:lnTo>
                <a:lnTo>
                  <a:pt x="22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8"/>
                </a:lnTo>
                <a:lnTo>
                  <a:pt x="24" y="197"/>
                </a:lnTo>
                <a:lnTo>
                  <a:pt x="24" y="198"/>
                </a:lnTo>
                <a:lnTo>
                  <a:pt x="25" y="197"/>
                </a:lnTo>
                <a:lnTo>
                  <a:pt x="25" y="195"/>
                </a:lnTo>
                <a:lnTo>
                  <a:pt x="25" y="197"/>
                </a:lnTo>
                <a:lnTo>
                  <a:pt x="27" y="197"/>
                </a:lnTo>
                <a:lnTo>
                  <a:pt x="27" y="197"/>
                </a:lnTo>
                <a:lnTo>
                  <a:pt x="28" y="197"/>
                </a:lnTo>
                <a:lnTo>
                  <a:pt x="28" y="195"/>
                </a:lnTo>
                <a:lnTo>
                  <a:pt x="29" y="194"/>
                </a:lnTo>
                <a:lnTo>
                  <a:pt x="29" y="195"/>
                </a:lnTo>
                <a:lnTo>
                  <a:pt x="29" y="197"/>
                </a:lnTo>
                <a:lnTo>
                  <a:pt x="30" y="197"/>
                </a:lnTo>
                <a:lnTo>
                  <a:pt x="30" y="197"/>
                </a:lnTo>
                <a:lnTo>
                  <a:pt x="31" y="197"/>
                </a:lnTo>
                <a:lnTo>
                  <a:pt x="31" y="198"/>
                </a:lnTo>
                <a:lnTo>
                  <a:pt x="31" y="198"/>
                </a:lnTo>
                <a:lnTo>
                  <a:pt x="32" y="199"/>
                </a:lnTo>
                <a:lnTo>
                  <a:pt x="32" y="199"/>
                </a:lnTo>
                <a:lnTo>
                  <a:pt x="33" y="198"/>
                </a:lnTo>
                <a:lnTo>
                  <a:pt x="33" y="198"/>
                </a:lnTo>
                <a:lnTo>
                  <a:pt x="33" y="197"/>
                </a:lnTo>
                <a:lnTo>
                  <a:pt x="34" y="197"/>
                </a:lnTo>
                <a:lnTo>
                  <a:pt x="34" y="198"/>
                </a:lnTo>
                <a:lnTo>
                  <a:pt x="36" y="198"/>
                </a:lnTo>
                <a:lnTo>
                  <a:pt x="36" y="197"/>
                </a:lnTo>
                <a:lnTo>
                  <a:pt x="36" y="197"/>
                </a:lnTo>
                <a:lnTo>
                  <a:pt x="37" y="198"/>
                </a:lnTo>
                <a:lnTo>
                  <a:pt x="37" y="197"/>
                </a:lnTo>
                <a:lnTo>
                  <a:pt x="38" y="197"/>
                </a:lnTo>
                <a:lnTo>
                  <a:pt x="38" y="195"/>
                </a:lnTo>
                <a:lnTo>
                  <a:pt x="38" y="193"/>
                </a:lnTo>
                <a:lnTo>
                  <a:pt x="39" y="193"/>
                </a:lnTo>
                <a:lnTo>
                  <a:pt x="39" y="193"/>
                </a:lnTo>
                <a:lnTo>
                  <a:pt x="40" y="192"/>
                </a:lnTo>
                <a:lnTo>
                  <a:pt x="40" y="190"/>
                </a:lnTo>
                <a:lnTo>
                  <a:pt x="40" y="191"/>
                </a:lnTo>
                <a:lnTo>
                  <a:pt x="41" y="192"/>
                </a:lnTo>
                <a:lnTo>
                  <a:pt x="41" y="193"/>
                </a:lnTo>
                <a:lnTo>
                  <a:pt x="42" y="193"/>
                </a:lnTo>
                <a:lnTo>
                  <a:pt x="42" y="192"/>
                </a:lnTo>
                <a:lnTo>
                  <a:pt x="43" y="193"/>
                </a:lnTo>
                <a:lnTo>
                  <a:pt x="43" y="193"/>
                </a:lnTo>
                <a:lnTo>
                  <a:pt x="43" y="193"/>
                </a:lnTo>
                <a:lnTo>
                  <a:pt x="45" y="193"/>
                </a:lnTo>
                <a:lnTo>
                  <a:pt x="45" y="195"/>
                </a:lnTo>
                <a:lnTo>
                  <a:pt x="46" y="193"/>
                </a:lnTo>
                <a:lnTo>
                  <a:pt x="46" y="194"/>
                </a:lnTo>
                <a:lnTo>
                  <a:pt x="46" y="193"/>
                </a:lnTo>
                <a:lnTo>
                  <a:pt x="47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3"/>
                </a:lnTo>
                <a:lnTo>
                  <a:pt x="48" y="193"/>
                </a:lnTo>
                <a:lnTo>
                  <a:pt x="49" y="193"/>
                </a:lnTo>
                <a:lnTo>
                  <a:pt x="49" y="193"/>
                </a:lnTo>
                <a:lnTo>
                  <a:pt x="50" y="193"/>
                </a:lnTo>
                <a:lnTo>
                  <a:pt x="50" y="194"/>
                </a:lnTo>
                <a:lnTo>
                  <a:pt x="50" y="194"/>
                </a:lnTo>
                <a:lnTo>
                  <a:pt x="51" y="193"/>
                </a:lnTo>
                <a:lnTo>
                  <a:pt x="51" y="193"/>
                </a:lnTo>
                <a:lnTo>
                  <a:pt x="52" y="194"/>
                </a:lnTo>
                <a:lnTo>
                  <a:pt x="52" y="193"/>
                </a:lnTo>
                <a:lnTo>
                  <a:pt x="52" y="193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2"/>
                </a:lnTo>
                <a:lnTo>
                  <a:pt x="55" y="191"/>
                </a:lnTo>
                <a:lnTo>
                  <a:pt x="56" y="191"/>
                </a:lnTo>
                <a:lnTo>
                  <a:pt x="56" y="190"/>
                </a:lnTo>
                <a:lnTo>
                  <a:pt x="57" y="191"/>
                </a:lnTo>
                <a:lnTo>
                  <a:pt x="57" y="191"/>
                </a:lnTo>
                <a:lnTo>
                  <a:pt x="58" y="190"/>
                </a:lnTo>
                <a:lnTo>
                  <a:pt x="58" y="191"/>
                </a:lnTo>
                <a:lnTo>
                  <a:pt x="58" y="192"/>
                </a:lnTo>
                <a:lnTo>
                  <a:pt x="59" y="193"/>
                </a:lnTo>
                <a:lnTo>
                  <a:pt x="59" y="193"/>
                </a:lnTo>
                <a:lnTo>
                  <a:pt x="60" y="195"/>
                </a:lnTo>
                <a:lnTo>
                  <a:pt x="60" y="197"/>
                </a:lnTo>
                <a:lnTo>
                  <a:pt x="60" y="199"/>
                </a:lnTo>
                <a:lnTo>
                  <a:pt x="61" y="198"/>
                </a:lnTo>
                <a:lnTo>
                  <a:pt x="61" y="198"/>
                </a:lnTo>
                <a:lnTo>
                  <a:pt x="63" y="198"/>
                </a:lnTo>
                <a:lnTo>
                  <a:pt x="63" y="198"/>
                </a:lnTo>
                <a:lnTo>
                  <a:pt x="63" y="197"/>
                </a:lnTo>
                <a:lnTo>
                  <a:pt x="64" y="197"/>
                </a:lnTo>
                <a:lnTo>
                  <a:pt x="64" y="198"/>
                </a:lnTo>
                <a:lnTo>
                  <a:pt x="65" y="199"/>
                </a:lnTo>
                <a:lnTo>
                  <a:pt x="65" y="198"/>
                </a:lnTo>
                <a:lnTo>
                  <a:pt x="65" y="198"/>
                </a:lnTo>
                <a:lnTo>
                  <a:pt x="66" y="198"/>
                </a:lnTo>
                <a:lnTo>
                  <a:pt x="66" y="198"/>
                </a:lnTo>
                <a:lnTo>
                  <a:pt x="67" y="197"/>
                </a:lnTo>
                <a:lnTo>
                  <a:pt x="67" y="195"/>
                </a:lnTo>
                <a:lnTo>
                  <a:pt x="67" y="195"/>
                </a:lnTo>
                <a:lnTo>
                  <a:pt x="68" y="195"/>
                </a:lnTo>
                <a:lnTo>
                  <a:pt x="68" y="194"/>
                </a:lnTo>
                <a:lnTo>
                  <a:pt x="69" y="194"/>
                </a:lnTo>
                <a:lnTo>
                  <a:pt x="69" y="193"/>
                </a:lnTo>
                <a:lnTo>
                  <a:pt x="70" y="193"/>
                </a:lnTo>
                <a:lnTo>
                  <a:pt x="70" y="192"/>
                </a:lnTo>
                <a:lnTo>
                  <a:pt x="70" y="193"/>
                </a:lnTo>
                <a:lnTo>
                  <a:pt x="72" y="194"/>
                </a:lnTo>
                <a:lnTo>
                  <a:pt x="72" y="194"/>
                </a:lnTo>
                <a:lnTo>
                  <a:pt x="73" y="195"/>
                </a:lnTo>
                <a:lnTo>
                  <a:pt x="73" y="197"/>
                </a:lnTo>
                <a:lnTo>
                  <a:pt x="73" y="197"/>
                </a:lnTo>
                <a:lnTo>
                  <a:pt x="74" y="198"/>
                </a:lnTo>
                <a:lnTo>
                  <a:pt x="74" y="200"/>
                </a:lnTo>
                <a:lnTo>
                  <a:pt x="75" y="200"/>
                </a:lnTo>
                <a:lnTo>
                  <a:pt x="75" y="201"/>
                </a:lnTo>
                <a:lnTo>
                  <a:pt x="75" y="200"/>
                </a:lnTo>
                <a:lnTo>
                  <a:pt x="76" y="200"/>
                </a:lnTo>
                <a:lnTo>
                  <a:pt x="76" y="201"/>
                </a:lnTo>
                <a:lnTo>
                  <a:pt x="77" y="199"/>
                </a:lnTo>
                <a:lnTo>
                  <a:pt x="77" y="199"/>
                </a:lnTo>
                <a:lnTo>
                  <a:pt x="77" y="199"/>
                </a:lnTo>
                <a:lnTo>
                  <a:pt x="78" y="198"/>
                </a:lnTo>
                <a:lnTo>
                  <a:pt x="78" y="198"/>
                </a:lnTo>
                <a:lnTo>
                  <a:pt x="79" y="198"/>
                </a:lnTo>
                <a:lnTo>
                  <a:pt x="79" y="199"/>
                </a:lnTo>
                <a:lnTo>
                  <a:pt x="79" y="198"/>
                </a:lnTo>
                <a:lnTo>
                  <a:pt x="81" y="197"/>
                </a:lnTo>
                <a:lnTo>
                  <a:pt x="81" y="198"/>
                </a:lnTo>
                <a:lnTo>
                  <a:pt x="82" y="198"/>
                </a:lnTo>
                <a:lnTo>
                  <a:pt x="82" y="197"/>
                </a:lnTo>
                <a:lnTo>
                  <a:pt x="82" y="199"/>
                </a:lnTo>
                <a:lnTo>
                  <a:pt x="83" y="200"/>
                </a:lnTo>
                <a:lnTo>
                  <a:pt x="83" y="201"/>
                </a:lnTo>
                <a:lnTo>
                  <a:pt x="84" y="201"/>
                </a:lnTo>
                <a:lnTo>
                  <a:pt x="84" y="202"/>
                </a:lnTo>
                <a:lnTo>
                  <a:pt x="85" y="200"/>
                </a:lnTo>
                <a:lnTo>
                  <a:pt x="85" y="200"/>
                </a:lnTo>
                <a:lnTo>
                  <a:pt x="85" y="199"/>
                </a:lnTo>
                <a:lnTo>
                  <a:pt x="86" y="200"/>
                </a:lnTo>
                <a:lnTo>
                  <a:pt x="86" y="200"/>
                </a:lnTo>
                <a:lnTo>
                  <a:pt x="87" y="200"/>
                </a:lnTo>
                <a:lnTo>
                  <a:pt x="87" y="201"/>
                </a:lnTo>
                <a:lnTo>
                  <a:pt x="87" y="202"/>
                </a:lnTo>
                <a:lnTo>
                  <a:pt x="88" y="202"/>
                </a:lnTo>
                <a:lnTo>
                  <a:pt x="88" y="202"/>
                </a:lnTo>
                <a:lnTo>
                  <a:pt x="90" y="201"/>
                </a:lnTo>
                <a:lnTo>
                  <a:pt x="90" y="202"/>
                </a:lnTo>
                <a:lnTo>
                  <a:pt x="90" y="201"/>
                </a:lnTo>
                <a:lnTo>
                  <a:pt x="91" y="201"/>
                </a:lnTo>
                <a:lnTo>
                  <a:pt x="91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1"/>
                </a:lnTo>
                <a:lnTo>
                  <a:pt x="93" y="199"/>
                </a:lnTo>
                <a:lnTo>
                  <a:pt x="93" y="199"/>
                </a:lnTo>
                <a:lnTo>
                  <a:pt x="94" y="198"/>
                </a:lnTo>
                <a:lnTo>
                  <a:pt x="94" y="198"/>
                </a:lnTo>
                <a:lnTo>
                  <a:pt x="94" y="198"/>
                </a:lnTo>
                <a:lnTo>
                  <a:pt x="95" y="198"/>
                </a:lnTo>
                <a:lnTo>
                  <a:pt x="95" y="198"/>
                </a:lnTo>
                <a:lnTo>
                  <a:pt x="96" y="198"/>
                </a:lnTo>
                <a:lnTo>
                  <a:pt x="96" y="198"/>
                </a:lnTo>
                <a:lnTo>
                  <a:pt x="96" y="199"/>
                </a:lnTo>
                <a:lnTo>
                  <a:pt x="97" y="198"/>
                </a:lnTo>
                <a:lnTo>
                  <a:pt x="97" y="199"/>
                </a:lnTo>
                <a:lnTo>
                  <a:pt x="99" y="199"/>
                </a:lnTo>
                <a:lnTo>
                  <a:pt x="99" y="199"/>
                </a:lnTo>
                <a:lnTo>
                  <a:pt x="100" y="199"/>
                </a:lnTo>
                <a:lnTo>
                  <a:pt x="100" y="198"/>
                </a:lnTo>
                <a:lnTo>
                  <a:pt x="100" y="198"/>
                </a:lnTo>
                <a:lnTo>
                  <a:pt x="101" y="199"/>
                </a:lnTo>
                <a:lnTo>
                  <a:pt x="101" y="199"/>
                </a:lnTo>
                <a:lnTo>
                  <a:pt x="102" y="200"/>
                </a:lnTo>
                <a:lnTo>
                  <a:pt x="102" y="200"/>
                </a:lnTo>
                <a:lnTo>
                  <a:pt x="102" y="200"/>
                </a:lnTo>
                <a:lnTo>
                  <a:pt x="103" y="201"/>
                </a:lnTo>
                <a:lnTo>
                  <a:pt x="103" y="200"/>
                </a:lnTo>
                <a:lnTo>
                  <a:pt x="104" y="200"/>
                </a:lnTo>
                <a:lnTo>
                  <a:pt x="104" y="201"/>
                </a:lnTo>
                <a:lnTo>
                  <a:pt x="104" y="201"/>
                </a:lnTo>
                <a:lnTo>
                  <a:pt x="105" y="200"/>
                </a:lnTo>
                <a:lnTo>
                  <a:pt x="105" y="199"/>
                </a:lnTo>
                <a:lnTo>
                  <a:pt x="106" y="199"/>
                </a:lnTo>
                <a:lnTo>
                  <a:pt x="106" y="199"/>
                </a:lnTo>
                <a:lnTo>
                  <a:pt x="106" y="199"/>
                </a:lnTo>
                <a:lnTo>
                  <a:pt x="108" y="200"/>
                </a:lnTo>
                <a:lnTo>
                  <a:pt x="108" y="201"/>
                </a:lnTo>
                <a:lnTo>
                  <a:pt x="109" y="201"/>
                </a:lnTo>
                <a:lnTo>
                  <a:pt x="109" y="201"/>
                </a:lnTo>
                <a:lnTo>
                  <a:pt x="109" y="200"/>
                </a:lnTo>
                <a:lnTo>
                  <a:pt x="110" y="201"/>
                </a:lnTo>
                <a:lnTo>
                  <a:pt x="110" y="200"/>
                </a:lnTo>
                <a:lnTo>
                  <a:pt x="111" y="199"/>
                </a:lnTo>
                <a:lnTo>
                  <a:pt x="111" y="197"/>
                </a:lnTo>
                <a:lnTo>
                  <a:pt x="111" y="197"/>
                </a:lnTo>
                <a:lnTo>
                  <a:pt x="112" y="197"/>
                </a:lnTo>
                <a:lnTo>
                  <a:pt x="112" y="198"/>
                </a:lnTo>
                <a:lnTo>
                  <a:pt x="113" y="197"/>
                </a:lnTo>
                <a:lnTo>
                  <a:pt x="113" y="198"/>
                </a:lnTo>
                <a:lnTo>
                  <a:pt x="114" y="197"/>
                </a:lnTo>
                <a:lnTo>
                  <a:pt x="114" y="199"/>
                </a:lnTo>
                <a:lnTo>
                  <a:pt x="114" y="199"/>
                </a:lnTo>
                <a:lnTo>
                  <a:pt x="115" y="199"/>
                </a:lnTo>
                <a:lnTo>
                  <a:pt x="115" y="200"/>
                </a:lnTo>
                <a:lnTo>
                  <a:pt x="117" y="199"/>
                </a:lnTo>
                <a:lnTo>
                  <a:pt x="117" y="199"/>
                </a:lnTo>
                <a:lnTo>
                  <a:pt x="117" y="199"/>
                </a:lnTo>
                <a:lnTo>
                  <a:pt x="118" y="198"/>
                </a:lnTo>
                <a:lnTo>
                  <a:pt x="118" y="198"/>
                </a:lnTo>
                <a:lnTo>
                  <a:pt x="119" y="198"/>
                </a:lnTo>
                <a:lnTo>
                  <a:pt x="119" y="198"/>
                </a:lnTo>
                <a:lnTo>
                  <a:pt x="119" y="198"/>
                </a:lnTo>
                <a:lnTo>
                  <a:pt x="120" y="198"/>
                </a:lnTo>
                <a:lnTo>
                  <a:pt x="120" y="198"/>
                </a:lnTo>
                <a:lnTo>
                  <a:pt x="121" y="198"/>
                </a:lnTo>
                <a:lnTo>
                  <a:pt x="121" y="198"/>
                </a:lnTo>
                <a:lnTo>
                  <a:pt x="121" y="199"/>
                </a:lnTo>
                <a:lnTo>
                  <a:pt x="122" y="199"/>
                </a:lnTo>
                <a:lnTo>
                  <a:pt x="122" y="198"/>
                </a:lnTo>
                <a:lnTo>
                  <a:pt x="123" y="199"/>
                </a:lnTo>
                <a:lnTo>
                  <a:pt x="123" y="199"/>
                </a:lnTo>
                <a:lnTo>
                  <a:pt x="123" y="199"/>
                </a:lnTo>
                <a:lnTo>
                  <a:pt x="124" y="197"/>
                </a:lnTo>
                <a:lnTo>
                  <a:pt x="124" y="198"/>
                </a:lnTo>
                <a:lnTo>
                  <a:pt x="126" y="199"/>
                </a:lnTo>
                <a:lnTo>
                  <a:pt x="126" y="199"/>
                </a:lnTo>
                <a:lnTo>
                  <a:pt x="127" y="199"/>
                </a:lnTo>
                <a:lnTo>
                  <a:pt x="127" y="198"/>
                </a:lnTo>
                <a:lnTo>
                  <a:pt x="127" y="194"/>
                </a:lnTo>
                <a:lnTo>
                  <a:pt x="128" y="194"/>
                </a:lnTo>
                <a:lnTo>
                  <a:pt x="128" y="193"/>
                </a:lnTo>
                <a:lnTo>
                  <a:pt x="129" y="194"/>
                </a:lnTo>
                <a:lnTo>
                  <a:pt x="129" y="194"/>
                </a:lnTo>
                <a:lnTo>
                  <a:pt x="129" y="194"/>
                </a:lnTo>
                <a:lnTo>
                  <a:pt x="130" y="195"/>
                </a:lnTo>
                <a:lnTo>
                  <a:pt x="130" y="195"/>
                </a:lnTo>
                <a:lnTo>
                  <a:pt x="131" y="194"/>
                </a:lnTo>
                <a:lnTo>
                  <a:pt x="131" y="195"/>
                </a:lnTo>
                <a:lnTo>
                  <a:pt x="131" y="194"/>
                </a:lnTo>
                <a:lnTo>
                  <a:pt x="132" y="195"/>
                </a:lnTo>
                <a:lnTo>
                  <a:pt x="132" y="195"/>
                </a:lnTo>
                <a:lnTo>
                  <a:pt x="133" y="197"/>
                </a:lnTo>
                <a:lnTo>
                  <a:pt x="133" y="197"/>
                </a:lnTo>
                <a:lnTo>
                  <a:pt x="133" y="197"/>
                </a:lnTo>
                <a:lnTo>
                  <a:pt x="135" y="197"/>
                </a:lnTo>
                <a:lnTo>
                  <a:pt x="135" y="197"/>
                </a:lnTo>
                <a:lnTo>
                  <a:pt x="136" y="197"/>
                </a:lnTo>
                <a:lnTo>
                  <a:pt x="136" y="197"/>
                </a:lnTo>
                <a:lnTo>
                  <a:pt x="136" y="197"/>
                </a:lnTo>
                <a:lnTo>
                  <a:pt x="137" y="197"/>
                </a:lnTo>
                <a:lnTo>
                  <a:pt x="137" y="195"/>
                </a:lnTo>
                <a:lnTo>
                  <a:pt x="138" y="195"/>
                </a:lnTo>
                <a:lnTo>
                  <a:pt x="138" y="195"/>
                </a:lnTo>
                <a:lnTo>
                  <a:pt x="138" y="195"/>
                </a:lnTo>
                <a:lnTo>
                  <a:pt x="139" y="194"/>
                </a:lnTo>
                <a:lnTo>
                  <a:pt x="139" y="194"/>
                </a:lnTo>
                <a:lnTo>
                  <a:pt x="140" y="194"/>
                </a:lnTo>
                <a:lnTo>
                  <a:pt x="140" y="194"/>
                </a:lnTo>
                <a:lnTo>
                  <a:pt x="141" y="195"/>
                </a:lnTo>
                <a:lnTo>
                  <a:pt x="141" y="197"/>
                </a:lnTo>
                <a:lnTo>
                  <a:pt x="141" y="194"/>
                </a:lnTo>
                <a:lnTo>
                  <a:pt x="142" y="193"/>
                </a:lnTo>
                <a:lnTo>
                  <a:pt x="142" y="194"/>
                </a:lnTo>
                <a:lnTo>
                  <a:pt x="144" y="194"/>
                </a:lnTo>
                <a:lnTo>
                  <a:pt x="144" y="195"/>
                </a:lnTo>
                <a:lnTo>
                  <a:pt x="144" y="197"/>
                </a:lnTo>
                <a:lnTo>
                  <a:pt x="145" y="197"/>
                </a:lnTo>
                <a:lnTo>
                  <a:pt x="145" y="197"/>
                </a:lnTo>
                <a:lnTo>
                  <a:pt x="146" y="195"/>
                </a:lnTo>
                <a:lnTo>
                  <a:pt x="146" y="195"/>
                </a:lnTo>
                <a:lnTo>
                  <a:pt x="146" y="194"/>
                </a:lnTo>
                <a:lnTo>
                  <a:pt x="147" y="193"/>
                </a:lnTo>
                <a:lnTo>
                  <a:pt x="147" y="194"/>
                </a:lnTo>
                <a:lnTo>
                  <a:pt x="148" y="194"/>
                </a:lnTo>
                <a:lnTo>
                  <a:pt x="148" y="194"/>
                </a:lnTo>
                <a:lnTo>
                  <a:pt x="148" y="195"/>
                </a:lnTo>
                <a:lnTo>
                  <a:pt x="149" y="195"/>
                </a:lnTo>
                <a:lnTo>
                  <a:pt x="149" y="197"/>
                </a:lnTo>
                <a:lnTo>
                  <a:pt x="150" y="195"/>
                </a:lnTo>
                <a:lnTo>
                  <a:pt x="150" y="195"/>
                </a:lnTo>
                <a:lnTo>
                  <a:pt x="150" y="195"/>
                </a:lnTo>
                <a:lnTo>
                  <a:pt x="151" y="198"/>
                </a:lnTo>
                <a:lnTo>
                  <a:pt x="151" y="197"/>
                </a:lnTo>
                <a:lnTo>
                  <a:pt x="153" y="197"/>
                </a:lnTo>
                <a:lnTo>
                  <a:pt x="153" y="197"/>
                </a:lnTo>
                <a:lnTo>
                  <a:pt x="153" y="197"/>
                </a:lnTo>
                <a:lnTo>
                  <a:pt x="154" y="195"/>
                </a:lnTo>
                <a:lnTo>
                  <a:pt x="154" y="194"/>
                </a:lnTo>
                <a:lnTo>
                  <a:pt x="155" y="193"/>
                </a:lnTo>
                <a:lnTo>
                  <a:pt x="155" y="192"/>
                </a:lnTo>
                <a:lnTo>
                  <a:pt x="156" y="193"/>
                </a:lnTo>
                <a:lnTo>
                  <a:pt x="156" y="193"/>
                </a:lnTo>
                <a:lnTo>
                  <a:pt x="156" y="193"/>
                </a:lnTo>
                <a:lnTo>
                  <a:pt x="157" y="193"/>
                </a:lnTo>
                <a:lnTo>
                  <a:pt x="157" y="193"/>
                </a:lnTo>
                <a:lnTo>
                  <a:pt x="158" y="193"/>
                </a:lnTo>
                <a:lnTo>
                  <a:pt x="158" y="193"/>
                </a:lnTo>
                <a:lnTo>
                  <a:pt x="158" y="193"/>
                </a:lnTo>
                <a:lnTo>
                  <a:pt x="159" y="194"/>
                </a:lnTo>
                <a:lnTo>
                  <a:pt x="159" y="194"/>
                </a:lnTo>
                <a:lnTo>
                  <a:pt x="160" y="194"/>
                </a:lnTo>
                <a:lnTo>
                  <a:pt x="160" y="195"/>
                </a:lnTo>
                <a:lnTo>
                  <a:pt x="160" y="195"/>
                </a:lnTo>
                <a:lnTo>
                  <a:pt x="162" y="194"/>
                </a:lnTo>
                <a:lnTo>
                  <a:pt x="162" y="193"/>
                </a:lnTo>
                <a:lnTo>
                  <a:pt x="163" y="193"/>
                </a:lnTo>
                <a:lnTo>
                  <a:pt x="163" y="192"/>
                </a:lnTo>
                <a:lnTo>
                  <a:pt x="163" y="192"/>
                </a:lnTo>
                <a:lnTo>
                  <a:pt x="164" y="192"/>
                </a:lnTo>
                <a:lnTo>
                  <a:pt x="164" y="192"/>
                </a:lnTo>
                <a:lnTo>
                  <a:pt x="165" y="192"/>
                </a:lnTo>
                <a:lnTo>
                  <a:pt x="165" y="192"/>
                </a:lnTo>
                <a:lnTo>
                  <a:pt x="165" y="192"/>
                </a:lnTo>
                <a:lnTo>
                  <a:pt x="166" y="191"/>
                </a:lnTo>
                <a:lnTo>
                  <a:pt x="166" y="192"/>
                </a:lnTo>
                <a:lnTo>
                  <a:pt x="167" y="193"/>
                </a:lnTo>
                <a:lnTo>
                  <a:pt x="167" y="193"/>
                </a:lnTo>
                <a:lnTo>
                  <a:pt x="167" y="193"/>
                </a:lnTo>
                <a:lnTo>
                  <a:pt x="168" y="194"/>
                </a:lnTo>
                <a:lnTo>
                  <a:pt x="168" y="193"/>
                </a:lnTo>
                <a:lnTo>
                  <a:pt x="169" y="193"/>
                </a:lnTo>
                <a:lnTo>
                  <a:pt x="169" y="193"/>
                </a:lnTo>
                <a:lnTo>
                  <a:pt x="171" y="193"/>
                </a:lnTo>
                <a:lnTo>
                  <a:pt x="171" y="193"/>
                </a:lnTo>
                <a:lnTo>
                  <a:pt x="171" y="194"/>
                </a:lnTo>
                <a:lnTo>
                  <a:pt x="172" y="194"/>
                </a:lnTo>
                <a:lnTo>
                  <a:pt x="172" y="193"/>
                </a:lnTo>
                <a:lnTo>
                  <a:pt x="173" y="193"/>
                </a:lnTo>
                <a:lnTo>
                  <a:pt x="173" y="191"/>
                </a:lnTo>
                <a:lnTo>
                  <a:pt x="173" y="191"/>
                </a:lnTo>
                <a:lnTo>
                  <a:pt x="174" y="191"/>
                </a:lnTo>
                <a:lnTo>
                  <a:pt x="174" y="190"/>
                </a:lnTo>
                <a:lnTo>
                  <a:pt x="175" y="190"/>
                </a:lnTo>
                <a:lnTo>
                  <a:pt x="175" y="191"/>
                </a:lnTo>
                <a:lnTo>
                  <a:pt x="175" y="191"/>
                </a:lnTo>
                <a:lnTo>
                  <a:pt x="176" y="191"/>
                </a:lnTo>
                <a:lnTo>
                  <a:pt x="176" y="191"/>
                </a:lnTo>
                <a:lnTo>
                  <a:pt x="177" y="192"/>
                </a:lnTo>
                <a:lnTo>
                  <a:pt x="177" y="192"/>
                </a:lnTo>
                <a:lnTo>
                  <a:pt x="177" y="191"/>
                </a:lnTo>
                <a:lnTo>
                  <a:pt x="178" y="192"/>
                </a:lnTo>
                <a:lnTo>
                  <a:pt x="178" y="191"/>
                </a:lnTo>
                <a:lnTo>
                  <a:pt x="180" y="191"/>
                </a:lnTo>
                <a:lnTo>
                  <a:pt x="180" y="191"/>
                </a:lnTo>
                <a:lnTo>
                  <a:pt x="180" y="191"/>
                </a:lnTo>
                <a:lnTo>
                  <a:pt x="181" y="191"/>
                </a:lnTo>
                <a:lnTo>
                  <a:pt x="181" y="190"/>
                </a:lnTo>
                <a:lnTo>
                  <a:pt x="182" y="190"/>
                </a:lnTo>
                <a:lnTo>
                  <a:pt x="182" y="191"/>
                </a:lnTo>
                <a:lnTo>
                  <a:pt x="182" y="192"/>
                </a:lnTo>
                <a:lnTo>
                  <a:pt x="183" y="193"/>
                </a:lnTo>
                <a:lnTo>
                  <a:pt x="183" y="193"/>
                </a:lnTo>
                <a:lnTo>
                  <a:pt x="184" y="192"/>
                </a:lnTo>
                <a:lnTo>
                  <a:pt x="184" y="192"/>
                </a:lnTo>
                <a:lnTo>
                  <a:pt x="185" y="191"/>
                </a:lnTo>
                <a:lnTo>
                  <a:pt x="185" y="193"/>
                </a:lnTo>
                <a:lnTo>
                  <a:pt x="185" y="192"/>
                </a:lnTo>
                <a:lnTo>
                  <a:pt x="186" y="192"/>
                </a:lnTo>
                <a:lnTo>
                  <a:pt x="186" y="191"/>
                </a:lnTo>
                <a:lnTo>
                  <a:pt x="187" y="191"/>
                </a:lnTo>
                <a:lnTo>
                  <a:pt x="187" y="191"/>
                </a:lnTo>
                <a:lnTo>
                  <a:pt x="187" y="191"/>
                </a:lnTo>
                <a:lnTo>
                  <a:pt x="189" y="191"/>
                </a:lnTo>
                <a:lnTo>
                  <a:pt x="189" y="190"/>
                </a:lnTo>
                <a:lnTo>
                  <a:pt x="190" y="191"/>
                </a:lnTo>
                <a:lnTo>
                  <a:pt x="190" y="192"/>
                </a:lnTo>
                <a:lnTo>
                  <a:pt x="190" y="192"/>
                </a:lnTo>
                <a:lnTo>
                  <a:pt x="191" y="192"/>
                </a:lnTo>
                <a:lnTo>
                  <a:pt x="191" y="193"/>
                </a:lnTo>
                <a:lnTo>
                  <a:pt x="192" y="194"/>
                </a:lnTo>
                <a:lnTo>
                  <a:pt x="192" y="194"/>
                </a:lnTo>
                <a:lnTo>
                  <a:pt x="192" y="194"/>
                </a:lnTo>
                <a:lnTo>
                  <a:pt x="193" y="195"/>
                </a:lnTo>
                <a:lnTo>
                  <a:pt x="193" y="195"/>
                </a:lnTo>
                <a:lnTo>
                  <a:pt x="194" y="195"/>
                </a:lnTo>
                <a:lnTo>
                  <a:pt x="194" y="195"/>
                </a:lnTo>
                <a:lnTo>
                  <a:pt x="194" y="195"/>
                </a:lnTo>
                <a:lnTo>
                  <a:pt x="195" y="197"/>
                </a:lnTo>
                <a:lnTo>
                  <a:pt x="195" y="195"/>
                </a:lnTo>
                <a:lnTo>
                  <a:pt x="196" y="195"/>
                </a:lnTo>
                <a:lnTo>
                  <a:pt x="196" y="195"/>
                </a:lnTo>
                <a:lnTo>
                  <a:pt x="197" y="194"/>
                </a:lnTo>
                <a:lnTo>
                  <a:pt x="197" y="194"/>
                </a:lnTo>
                <a:lnTo>
                  <a:pt x="197" y="193"/>
                </a:lnTo>
                <a:lnTo>
                  <a:pt x="199" y="193"/>
                </a:lnTo>
                <a:lnTo>
                  <a:pt x="199" y="193"/>
                </a:lnTo>
                <a:lnTo>
                  <a:pt x="200" y="193"/>
                </a:lnTo>
                <a:lnTo>
                  <a:pt x="200" y="194"/>
                </a:lnTo>
                <a:lnTo>
                  <a:pt x="200" y="194"/>
                </a:lnTo>
                <a:lnTo>
                  <a:pt x="201" y="194"/>
                </a:lnTo>
                <a:lnTo>
                  <a:pt x="201" y="193"/>
                </a:lnTo>
                <a:lnTo>
                  <a:pt x="202" y="192"/>
                </a:lnTo>
                <a:lnTo>
                  <a:pt x="202" y="191"/>
                </a:lnTo>
                <a:lnTo>
                  <a:pt x="202" y="191"/>
                </a:lnTo>
                <a:lnTo>
                  <a:pt x="203" y="191"/>
                </a:lnTo>
                <a:lnTo>
                  <a:pt x="203" y="191"/>
                </a:lnTo>
                <a:lnTo>
                  <a:pt x="204" y="191"/>
                </a:lnTo>
                <a:lnTo>
                  <a:pt x="204" y="191"/>
                </a:lnTo>
                <a:lnTo>
                  <a:pt x="204" y="191"/>
                </a:lnTo>
                <a:lnTo>
                  <a:pt x="205" y="191"/>
                </a:lnTo>
                <a:lnTo>
                  <a:pt x="205" y="191"/>
                </a:lnTo>
                <a:lnTo>
                  <a:pt x="206" y="192"/>
                </a:lnTo>
                <a:lnTo>
                  <a:pt x="206" y="191"/>
                </a:lnTo>
                <a:lnTo>
                  <a:pt x="206" y="190"/>
                </a:lnTo>
                <a:lnTo>
                  <a:pt x="208" y="190"/>
                </a:lnTo>
                <a:lnTo>
                  <a:pt x="208" y="190"/>
                </a:lnTo>
                <a:lnTo>
                  <a:pt x="209" y="190"/>
                </a:lnTo>
                <a:lnTo>
                  <a:pt x="209" y="189"/>
                </a:lnTo>
                <a:lnTo>
                  <a:pt x="209" y="189"/>
                </a:lnTo>
                <a:lnTo>
                  <a:pt x="210" y="188"/>
                </a:lnTo>
                <a:lnTo>
                  <a:pt x="210" y="190"/>
                </a:lnTo>
                <a:lnTo>
                  <a:pt x="211" y="190"/>
                </a:lnTo>
                <a:lnTo>
                  <a:pt x="211" y="189"/>
                </a:lnTo>
                <a:lnTo>
                  <a:pt x="212" y="191"/>
                </a:lnTo>
                <a:lnTo>
                  <a:pt x="212" y="190"/>
                </a:lnTo>
                <a:lnTo>
                  <a:pt x="212" y="192"/>
                </a:lnTo>
                <a:lnTo>
                  <a:pt x="213" y="192"/>
                </a:lnTo>
                <a:lnTo>
                  <a:pt x="213" y="191"/>
                </a:lnTo>
                <a:lnTo>
                  <a:pt x="214" y="191"/>
                </a:lnTo>
                <a:lnTo>
                  <a:pt x="214" y="190"/>
                </a:lnTo>
                <a:lnTo>
                  <a:pt x="214" y="190"/>
                </a:lnTo>
                <a:lnTo>
                  <a:pt x="215" y="191"/>
                </a:lnTo>
                <a:lnTo>
                  <a:pt x="215" y="191"/>
                </a:lnTo>
                <a:lnTo>
                  <a:pt x="217" y="191"/>
                </a:lnTo>
                <a:lnTo>
                  <a:pt x="217" y="191"/>
                </a:lnTo>
                <a:lnTo>
                  <a:pt x="217" y="192"/>
                </a:lnTo>
                <a:lnTo>
                  <a:pt x="218" y="192"/>
                </a:lnTo>
                <a:lnTo>
                  <a:pt x="218" y="192"/>
                </a:lnTo>
                <a:lnTo>
                  <a:pt x="219" y="192"/>
                </a:lnTo>
                <a:lnTo>
                  <a:pt x="219" y="192"/>
                </a:lnTo>
                <a:lnTo>
                  <a:pt x="219" y="190"/>
                </a:lnTo>
                <a:lnTo>
                  <a:pt x="220" y="190"/>
                </a:lnTo>
                <a:lnTo>
                  <a:pt x="220" y="190"/>
                </a:lnTo>
                <a:lnTo>
                  <a:pt x="221" y="190"/>
                </a:lnTo>
                <a:lnTo>
                  <a:pt x="221" y="192"/>
                </a:lnTo>
                <a:lnTo>
                  <a:pt x="221" y="192"/>
                </a:lnTo>
                <a:lnTo>
                  <a:pt x="222" y="192"/>
                </a:lnTo>
                <a:lnTo>
                  <a:pt x="222" y="192"/>
                </a:lnTo>
                <a:lnTo>
                  <a:pt x="223" y="192"/>
                </a:lnTo>
                <a:lnTo>
                  <a:pt x="223" y="193"/>
                </a:lnTo>
                <a:lnTo>
                  <a:pt x="223" y="192"/>
                </a:lnTo>
                <a:lnTo>
                  <a:pt x="224" y="191"/>
                </a:lnTo>
                <a:lnTo>
                  <a:pt x="224" y="190"/>
                </a:lnTo>
                <a:lnTo>
                  <a:pt x="226" y="190"/>
                </a:lnTo>
                <a:lnTo>
                  <a:pt x="226" y="190"/>
                </a:lnTo>
                <a:lnTo>
                  <a:pt x="227" y="189"/>
                </a:lnTo>
                <a:lnTo>
                  <a:pt x="227" y="188"/>
                </a:lnTo>
                <a:lnTo>
                  <a:pt x="227" y="186"/>
                </a:lnTo>
                <a:lnTo>
                  <a:pt x="228" y="185"/>
                </a:lnTo>
                <a:lnTo>
                  <a:pt x="228" y="186"/>
                </a:lnTo>
                <a:lnTo>
                  <a:pt x="229" y="186"/>
                </a:lnTo>
                <a:lnTo>
                  <a:pt x="229" y="185"/>
                </a:lnTo>
                <a:lnTo>
                  <a:pt x="229" y="186"/>
                </a:lnTo>
                <a:lnTo>
                  <a:pt x="230" y="188"/>
                </a:lnTo>
                <a:lnTo>
                  <a:pt x="230" y="189"/>
                </a:lnTo>
                <a:lnTo>
                  <a:pt x="231" y="189"/>
                </a:lnTo>
                <a:lnTo>
                  <a:pt x="231" y="190"/>
                </a:lnTo>
                <a:lnTo>
                  <a:pt x="231" y="189"/>
                </a:lnTo>
                <a:lnTo>
                  <a:pt x="232" y="189"/>
                </a:lnTo>
                <a:lnTo>
                  <a:pt x="232" y="188"/>
                </a:lnTo>
                <a:lnTo>
                  <a:pt x="233" y="188"/>
                </a:lnTo>
                <a:lnTo>
                  <a:pt x="233" y="188"/>
                </a:lnTo>
                <a:lnTo>
                  <a:pt x="233" y="188"/>
                </a:lnTo>
                <a:lnTo>
                  <a:pt x="235" y="188"/>
                </a:lnTo>
                <a:lnTo>
                  <a:pt x="235" y="189"/>
                </a:lnTo>
                <a:lnTo>
                  <a:pt x="236" y="189"/>
                </a:lnTo>
                <a:lnTo>
                  <a:pt x="236" y="189"/>
                </a:lnTo>
                <a:lnTo>
                  <a:pt x="236" y="188"/>
                </a:lnTo>
                <a:lnTo>
                  <a:pt x="237" y="188"/>
                </a:lnTo>
                <a:lnTo>
                  <a:pt x="237" y="188"/>
                </a:lnTo>
                <a:lnTo>
                  <a:pt x="238" y="186"/>
                </a:lnTo>
                <a:lnTo>
                  <a:pt x="238" y="186"/>
                </a:lnTo>
                <a:lnTo>
                  <a:pt x="238" y="186"/>
                </a:lnTo>
                <a:lnTo>
                  <a:pt x="239" y="186"/>
                </a:lnTo>
                <a:lnTo>
                  <a:pt x="239" y="188"/>
                </a:lnTo>
                <a:lnTo>
                  <a:pt x="240" y="189"/>
                </a:lnTo>
                <a:lnTo>
                  <a:pt x="240" y="189"/>
                </a:lnTo>
                <a:lnTo>
                  <a:pt x="241" y="189"/>
                </a:lnTo>
                <a:lnTo>
                  <a:pt x="241" y="191"/>
                </a:lnTo>
                <a:lnTo>
                  <a:pt x="241" y="191"/>
                </a:lnTo>
                <a:lnTo>
                  <a:pt x="242" y="192"/>
                </a:lnTo>
                <a:lnTo>
                  <a:pt x="242" y="193"/>
                </a:lnTo>
                <a:lnTo>
                  <a:pt x="244" y="193"/>
                </a:lnTo>
                <a:lnTo>
                  <a:pt x="244" y="193"/>
                </a:lnTo>
                <a:lnTo>
                  <a:pt x="244" y="193"/>
                </a:lnTo>
                <a:lnTo>
                  <a:pt x="245" y="192"/>
                </a:lnTo>
                <a:lnTo>
                  <a:pt x="245" y="191"/>
                </a:lnTo>
                <a:lnTo>
                  <a:pt x="246" y="189"/>
                </a:lnTo>
                <a:lnTo>
                  <a:pt x="246" y="189"/>
                </a:lnTo>
                <a:lnTo>
                  <a:pt x="246" y="188"/>
                </a:lnTo>
                <a:lnTo>
                  <a:pt x="247" y="188"/>
                </a:lnTo>
                <a:lnTo>
                  <a:pt x="247" y="186"/>
                </a:lnTo>
                <a:lnTo>
                  <a:pt x="248" y="185"/>
                </a:lnTo>
                <a:lnTo>
                  <a:pt x="248" y="185"/>
                </a:lnTo>
                <a:lnTo>
                  <a:pt x="248" y="186"/>
                </a:lnTo>
                <a:lnTo>
                  <a:pt x="249" y="186"/>
                </a:lnTo>
                <a:lnTo>
                  <a:pt x="249" y="186"/>
                </a:lnTo>
                <a:lnTo>
                  <a:pt x="250" y="186"/>
                </a:lnTo>
                <a:lnTo>
                  <a:pt x="250" y="186"/>
                </a:lnTo>
                <a:lnTo>
                  <a:pt x="250" y="186"/>
                </a:lnTo>
                <a:lnTo>
                  <a:pt x="251" y="186"/>
                </a:lnTo>
                <a:lnTo>
                  <a:pt x="251" y="185"/>
                </a:lnTo>
                <a:lnTo>
                  <a:pt x="253" y="184"/>
                </a:lnTo>
                <a:lnTo>
                  <a:pt x="253" y="185"/>
                </a:lnTo>
                <a:lnTo>
                  <a:pt x="254" y="185"/>
                </a:lnTo>
                <a:lnTo>
                  <a:pt x="254" y="186"/>
                </a:lnTo>
                <a:lnTo>
                  <a:pt x="254" y="184"/>
                </a:lnTo>
                <a:lnTo>
                  <a:pt x="255" y="184"/>
                </a:lnTo>
                <a:lnTo>
                  <a:pt x="255" y="183"/>
                </a:lnTo>
                <a:lnTo>
                  <a:pt x="256" y="185"/>
                </a:lnTo>
                <a:lnTo>
                  <a:pt x="256" y="185"/>
                </a:lnTo>
                <a:lnTo>
                  <a:pt x="256" y="185"/>
                </a:lnTo>
                <a:lnTo>
                  <a:pt x="257" y="186"/>
                </a:lnTo>
                <a:lnTo>
                  <a:pt x="257" y="185"/>
                </a:lnTo>
                <a:lnTo>
                  <a:pt x="258" y="184"/>
                </a:lnTo>
                <a:lnTo>
                  <a:pt x="258" y="184"/>
                </a:lnTo>
                <a:lnTo>
                  <a:pt x="258" y="185"/>
                </a:lnTo>
                <a:lnTo>
                  <a:pt x="259" y="185"/>
                </a:lnTo>
                <a:lnTo>
                  <a:pt x="259" y="186"/>
                </a:lnTo>
                <a:lnTo>
                  <a:pt x="260" y="186"/>
                </a:lnTo>
                <a:lnTo>
                  <a:pt x="260" y="185"/>
                </a:lnTo>
                <a:lnTo>
                  <a:pt x="260" y="185"/>
                </a:lnTo>
                <a:lnTo>
                  <a:pt x="262" y="186"/>
                </a:lnTo>
                <a:lnTo>
                  <a:pt x="262" y="186"/>
                </a:lnTo>
                <a:lnTo>
                  <a:pt x="263" y="186"/>
                </a:lnTo>
                <a:lnTo>
                  <a:pt x="263" y="185"/>
                </a:lnTo>
                <a:lnTo>
                  <a:pt x="263" y="186"/>
                </a:lnTo>
                <a:lnTo>
                  <a:pt x="264" y="188"/>
                </a:lnTo>
                <a:lnTo>
                  <a:pt x="264" y="189"/>
                </a:lnTo>
                <a:lnTo>
                  <a:pt x="265" y="189"/>
                </a:lnTo>
                <a:lnTo>
                  <a:pt x="265" y="190"/>
                </a:lnTo>
                <a:lnTo>
                  <a:pt x="265" y="190"/>
                </a:lnTo>
                <a:lnTo>
                  <a:pt x="266" y="190"/>
                </a:lnTo>
                <a:lnTo>
                  <a:pt x="266" y="190"/>
                </a:lnTo>
                <a:lnTo>
                  <a:pt x="267" y="191"/>
                </a:lnTo>
                <a:lnTo>
                  <a:pt x="267" y="191"/>
                </a:lnTo>
                <a:lnTo>
                  <a:pt x="268" y="191"/>
                </a:lnTo>
                <a:lnTo>
                  <a:pt x="268" y="193"/>
                </a:lnTo>
                <a:lnTo>
                  <a:pt x="268" y="193"/>
                </a:lnTo>
                <a:lnTo>
                  <a:pt x="269" y="193"/>
                </a:lnTo>
                <a:lnTo>
                  <a:pt x="269" y="194"/>
                </a:lnTo>
                <a:lnTo>
                  <a:pt x="271" y="194"/>
                </a:lnTo>
                <a:lnTo>
                  <a:pt x="271" y="193"/>
                </a:lnTo>
                <a:lnTo>
                  <a:pt x="271" y="193"/>
                </a:lnTo>
                <a:lnTo>
                  <a:pt x="272" y="193"/>
                </a:lnTo>
                <a:lnTo>
                  <a:pt x="272" y="193"/>
                </a:lnTo>
                <a:lnTo>
                  <a:pt x="273" y="191"/>
                </a:lnTo>
                <a:lnTo>
                  <a:pt x="273" y="192"/>
                </a:lnTo>
                <a:lnTo>
                  <a:pt x="273" y="192"/>
                </a:lnTo>
                <a:lnTo>
                  <a:pt x="274" y="191"/>
                </a:lnTo>
                <a:lnTo>
                  <a:pt x="274" y="192"/>
                </a:lnTo>
                <a:lnTo>
                  <a:pt x="275" y="192"/>
                </a:lnTo>
                <a:lnTo>
                  <a:pt x="275" y="192"/>
                </a:lnTo>
                <a:lnTo>
                  <a:pt x="275" y="192"/>
                </a:lnTo>
                <a:lnTo>
                  <a:pt x="276" y="193"/>
                </a:lnTo>
                <a:lnTo>
                  <a:pt x="276" y="193"/>
                </a:lnTo>
                <a:lnTo>
                  <a:pt x="277" y="194"/>
                </a:lnTo>
                <a:lnTo>
                  <a:pt x="277" y="193"/>
                </a:lnTo>
                <a:lnTo>
                  <a:pt x="277" y="193"/>
                </a:lnTo>
                <a:lnTo>
                  <a:pt x="278" y="193"/>
                </a:lnTo>
                <a:lnTo>
                  <a:pt x="278" y="192"/>
                </a:lnTo>
                <a:lnTo>
                  <a:pt x="280" y="192"/>
                </a:lnTo>
                <a:lnTo>
                  <a:pt x="280" y="192"/>
                </a:lnTo>
                <a:lnTo>
                  <a:pt x="280" y="192"/>
                </a:lnTo>
                <a:lnTo>
                  <a:pt x="281" y="193"/>
                </a:lnTo>
                <a:lnTo>
                  <a:pt x="281" y="193"/>
                </a:lnTo>
                <a:lnTo>
                  <a:pt x="282" y="194"/>
                </a:lnTo>
                <a:lnTo>
                  <a:pt x="282" y="194"/>
                </a:lnTo>
                <a:lnTo>
                  <a:pt x="283" y="194"/>
                </a:lnTo>
                <a:lnTo>
                  <a:pt x="283" y="195"/>
                </a:lnTo>
                <a:lnTo>
                  <a:pt x="283" y="195"/>
                </a:lnTo>
                <a:lnTo>
                  <a:pt x="284" y="194"/>
                </a:lnTo>
                <a:lnTo>
                  <a:pt x="284" y="195"/>
                </a:lnTo>
                <a:lnTo>
                  <a:pt x="285" y="194"/>
                </a:lnTo>
                <a:lnTo>
                  <a:pt x="285" y="195"/>
                </a:lnTo>
                <a:lnTo>
                  <a:pt x="285" y="197"/>
                </a:lnTo>
                <a:lnTo>
                  <a:pt x="286" y="197"/>
                </a:lnTo>
                <a:lnTo>
                  <a:pt x="286" y="195"/>
                </a:lnTo>
                <a:lnTo>
                  <a:pt x="287" y="195"/>
                </a:lnTo>
                <a:lnTo>
                  <a:pt x="287" y="195"/>
                </a:lnTo>
                <a:lnTo>
                  <a:pt x="287" y="195"/>
                </a:lnTo>
                <a:lnTo>
                  <a:pt x="289" y="194"/>
                </a:lnTo>
                <a:lnTo>
                  <a:pt x="289" y="194"/>
                </a:lnTo>
                <a:lnTo>
                  <a:pt x="290" y="194"/>
                </a:lnTo>
                <a:lnTo>
                  <a:pt x="290" y="194"/>
                </a:lnTo>
                <a:lnTo>
                  <a:pt x="290" y="194"/>
                </a:lnTo>
                <a:lnTo>
                  <a:pt x="291" y="195"/>
                </a:lnTo>
                <a:lnTo>
                  <a:pt x="291" y="198"/>
                </a:lnTo>
                <a:lnTo>
                  <a:pt x="292" y="197"/>
                </a:lnTo>
                <a:lnTo>
                  <a:pt x="292" y="198"/>
                </a:lnTo>
                <a:lnTo>
                  <a:pt x="292" y="198"/>
                </a:lnTo>
                <a:lnTo>
                  <a:pt x="293" y="198"/>
                </a:lnTo>
                <a:lnTo>
                  <a:pt x="293" y="198"/>
                </a:lnTo>
                <a:lnTo>
                  <a:pt x="294" y="198"/>
                </a:lnTo>
                <a:lnTo>
                  <a:pt x="294" y="198"/>
                </a:lnTo>
                <a:lnTo>
                  <a:pt x="294" y="198"/>
                </a:lnTo>
                <a:lnTo>
                  <a:pt x="295" y="197"/>
                </a:lnTo>
                <a:lnTo>
                  <a:pt x="295" y="197"/>
                </a:lnTo>
                <a:lnTo>
                  <a:pt x="296" y="197"/>
                </a:lnTo>
                <a:lnTo>
                  <a:pt x="296" y="197"/>
                </a:lnTo>
                <a:lnTo>
                  <a:pt x="298" y="195"/>
                </a:lnTo>
                <a:lnTo>
                  <a:pt x="298" y="195"/>
                </a:lnTo>
                <a:lnTo>
                  <a:pt x="298" y="197"/>
                </a:lnTo>
                <a:lnTo>
                  <a:pt x="299" y="197"/>
                </a:lnTo>
                <a:lnTo>
                  <a:pt x="299" y="198"/>
                </a:lnTo>
                <a:lnTo>
                  <a:pt x="300" y="198"/>
                </a:lnTo>
                <a:lnTo>
                  <a:pt x="300" y="199"/>
                </a:lnTo>
                <a:lnTo>
                  <a:pt x="300" y="200"/>
                </a:lnTo>
                <a:lnTo>
                  <a:pt x="301" y="200"/>
                </a:lnTo>
                <a:lnTo>
                  <a:pt x="301" y="201"/>
                </a:lnTo>
                <a:lnTo>
                  <a:pt x="302" y="201"/>
                </a:lnTo>
                <a:lnTo>
                  <a:pt x="302" y="201"/>
                </a:lnTo>
                <a:lnTo>
                  <a:pt x="302" y="200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4" y="199"/>
                </a:lnTo>
                <a:lnTo>
                  <a:pt x="305" y="199"/>
                </a:lnTo>
                <a:lnTo>
                  <a:pt x="305" y="198"/>
                </a:lnTo>
                <a:lnTo>
                  <a:pt x="307" y="199"/>
                </a:lnTo>
                <a:lnTo>
                  <a:pt x="307" y="198"/>
                </a:lnTo>
                <a:lnTo>
                  <a:pt x="307" y="198"/>
                </a:lnTo>
                <a:lnTo>
                  <a:pt x="308" y="197"/>
                </a:lnTo>
                <a:lnTo>
                  <a:pt x="308" y="198"/>
                </a:lnTo>
                <a:lnTo>
                  <a:pt x="309" y="198"/>
                </a:lnTo>
                <a:lnTo>
                  <a:pt x="309" y="198"/>
                </a:lnTo>
                <a:lnTo>
                  <a:pt x="309" y="197"/>
                </a:lnTo>
                <a:lnTo>
                  <a:pt x="310" y="197"/>
                </a:lnTo>
                <a:lnTo>
                  <a:pt x="310" y="195"/>
                </a:lnTo>
                <a:lnTo>
                  <a:pt x="311" y="194"/>
                </a:lnTo>
                <a:lnTo>
                  <a:pt x="311" y="194"/>
                </a:lnTo>
                <a:lnTo>
                  <a:pt x="312" y="193"/>
                </a:lnTo>
                <a:lnTo>
                  <a:pt x="312" y="193"/>
                </a:lnTo>
                <a:lnTo>
                  <a:pt x="312" y="193"/>
                </a:lnTo>
                <a:lnTo>
                  <a:pt x="313" y="193"/>
                </a:lnTo>
                <a:lnTo>
                  <a:pt x="313" y="194"/>
                </a:lnTo>
                <a:lnTo>
                  <a:pt x="314" y="194"/>
                </a:lnTo>
                <a:lnTo>
                  <a:pt x="314" y="195"/>
                </a:lnTo>
                <a:lnTo>
                  <a:pt x="314" y="193"/>
                </a:lnTo>
                <a:lnTo>
                  <a:pt x="316" y="193"/>
                </a:lnTo>
                <a:lnTo>
                  <a:pt x="316" y="192"/>
                </a:lnTo>
                <a:lnTo>
                  <a:pt x="317" y="191"/>
                </a:lnTo>
                <a:lnTo>
                  <a:pt x="317" y="191"/>
                </a:lnTo>
                <a:lnTo>
                  <a:pt x="317" y="190"/>
                </a:lnTo>
                <a:lnTo>
                  <a:pt x="318" y="190"/>
                </a:lnTo>
                <a:lnTo>
                  <a:pt x="318" y="191"/>
                </a:lnTo>
                <a:lnTo>
                  <a:pt x="319" y="191"/>
                </a:lnTo>
                <a:lnTo>
                  <a:pt x="319" y="191"/>
                </a:lnTo>
                <a:lnTo>
                  <a:pt x="319" y="192"/>
                </a:lnTo>
                <a:lnTo>
                  <a:pt x="320" y="190"/>
                </a:lnTo>
                <a:lnTo>
                  <a:pt x="320" y="191"/>
                </a:lnTo>
                <a:lnTo>
                  <a:pt x="321" y="190"/>
                </a:lnTo>
                <a:lnTo>
                  <a:pt x="321" y="191"/>
                </a:lnTo>
                <a:lnTo>
                  <a:pt x="321" y="191"/>
                </a:lnTo>
                <a:lnTo>
                  <a:pt x="322" y="191"/>
                </a:lnTo>
                <a:lnTo>
                  <a:pt x="322" y="191"/>
                </a:lnTo>
                <a:lnTo>
                  <a:pt x="323" y="192"/>
                </a:lnTo>
                <a:lnTo>
                  <a:pt x="323" y="193"/>
                </a:lnTo>
                <a:lnTo>
                  <a:pt x="325" y="193"/>
                </a:lnTo>
                <a:lnTo>
                  <a:pt x="325" y="193"/>
                </a:lnTo>
                <a:lnTo>
                  <a:pt x="325" y="193"/>
                </a:lnTo>
                <a:lnTo>
                  <a:pt x="326" y="193"/>
                </a:lnTo>
                <a:lnTo>
                  <a:pt x="326" y="193"/>
                </a:lnTo>
                <a:lnTo>
                  <a:pt x="327" y="193"/>
                </a:lnTo>
                <a:lnTo>
                  <a:pt x="327" y="193"/>
                </a:lnTo>
                <a:lnTo>
                  <a:pt x="327" y="193"/>
                </a:lnTo>
                <a:lnTo>
                  <a:pt x="328" y="194"/>
                </a:lnTo>
                <a:lnTo>
                  <a:pt x="328" y="194"/>
                </a:lnTo>
                <a:lnTo>
                  <a:pt x="329" y="195"/>
                </a:lnTo>
                <a:lnTo>
                  <a:pt x="329" y="197"/>
                </a:lnTo>
                <a:lnTo>
                  <a:pt x="329" y="197"/>
                </a:lnTo>
                <a:lnTo>
                  <a:pt x="330" y="197"/>
                </a:lnTo>
                <a:lnTo>
                  <a:pt x="330" y="198"/>
                </a:lnTo>
                <a:lnTo>
                  <a:pt x="331" y="198"/>
                </a:lnTo>
                <a:lnTo>
                  <a:pt x="331" y="199"/>
                </a:lnTo>
                <a:lnTo>
                  <a:pt x="331" y="198"/>
                </a:lnTo>
                <a:lnTo>
                  <a:pt x="332" y="197"/>
                </a:lnTo>
                <a:lnTo>
                  <a:pt x="332" y="198"/>
                </a:lnTo>
                <a:lnTo>
                  <a:pt x="334" y="199"/>
                </a:lnTo>
                <a:lnTo>
                  <a:pt x="334" y="200"/>
                </a:lnTo>
                <a:lnTo>
                  <a:pt x="334" y="201"/>
                </a:lnTo>
                <a:lnTo>
                  <a:pt x="335" y="201"/>
                </a:lnTo>
                <a:lnTo>
                  <a:pt x="335" y="203"/>
                </a:lnTo>
                <a:lnTo>
                  <a:pt x="336" y="201"/>
                </a:lnTo>
                <a:lnTo>
                  <a:pt x="336" y="200"/>
                </a:lnTo>
                <a:lnTo>
                  <a:pt x="336" y="199"/>
                </a:lnTo>
                <a:lnTo>
                  <a:pt x="337" y="198"/>
                </a:lnTo>
                <a:lnTo>
                  <a:pt x="337" y="198"/>
                </a:lnTo>
                <a:lnTo>
                  <a:pt x="338" y="198"/>
                </a:lnTo>
                <a:lnTo>
                  <a:pt x="338" y="198"/>
                </a:lnTo>
                <a:lnTo>
                  <a:pt x="339" y="198"/>
                </a:lnTo>
                <a:lnTo>
                  <a:pt x="339" y="198"/>
                </a:lnTo>
                <a:lnTo>
                  <a:pt x="339" y="199"/>
                </a:lnTo>
                <a:lnTo>
                  <a:pt x="340" y="198"/>
                </a:lnTo>
                <a:lnTo>
                  <a:pt x="340" y="197"/>
                </a:lnTo>
                <a:lnTo>
                  <a:pt x="341" y="195"/>
                </a:lnTo>
                <a:lnTo>
                  <a:pt x="341" y="195"/>
                </a:lnTo>
                <a:lnTo>
                  <a:pt x="341" y="194"/>
                </a:lnTo>
                <a:lnTo>
                  <a:pt x="343" y="193"/>
                </a:lnTo>
                <a:lnTo>
                  <a:pt x="343" y="193"/>
                </a:lnTo>
                <a:lnTo>
                  <a:pt x="344" y="192"/>
                </a:lnTo>
                <a:lnTo>
                  <a:pt x="344" y="192"/>
                </a:lnTo>
                <a:lnTo>
                  <a:pt x="344" y="193"/>
                </a:lnTo>
                <a:lnTo>
                  <a:pt x="345" y="192"/>
                </a:lnTo>
                <a:lnTo>
                  <a:pt x="345" y="192"/>
                </a:lnTo>
                <a:lnTo>
                  <a:pt x="346" y="193"/>
                </a:lnTo>
                <a:lnTo>
                  <a:pt x="346" y="193"/>
                </a:lnTo>
                <a:lnTo>
                  <a:pt x="346" y="192"/>
                </a:lnTo>
                <a:lnTo>
                  <a:pt x="347" y="192"/>
                </a:lnTo>
                <a:lnTo>
                  <a:pt x="347" y="193"/>
                </a:lnTo>
                <a:lnTo>
                  <a:pt x="348" y="193"/>
                </a:lnTo>
                <a:lnTo>
                  <a:pt x="348" y="193"/>
                </a:lnTo>
                <a:lnTo>
                  <a:pt x="348" y="192"/>
                </a:lnTo>
                <a:lnTo>
                  <a:pt x="349" y="190"/>
                </a:lnTo>
                <a:lnTo>
                  <a:pt x="349" y="190"/>
                </a:lnTo>
                <a:lnTo>
                  <a:pt x="350" y="191"/>
                </a:lnTo>
                <a:lnTo>
                  <a:pt x="350" y="190"/>
                </a:lnTo>
                <a:lnTo>
                  <a:pt x="350" y="191"/>
                </a:lnTo>
                <a:lnTo>
                  <a:pt x="352" y="192"/>
                </a:lnTo>
                <a:lnTo>
                  <a:pt x="352" y="191"/>
                </a:lnTo>
                <a:lnTo>
                  <a:pt x="353" y="192"/>
                </a:lnTo>
                <a:lnTo>
                  <a:pt x="353" y="192"/>
                </a:lnTo>
                <a:lnTo>
                  <a:pt x="354" y="192"/>
                </a:lnTo>
                <a:lnTo>
                  <a:pt x="354" y="192"/>
                </a:lnTo>
                <a:lnTo>
                  <a:pt x="354" y="192"/>
                </a:lnTo>
                <a:lnTo>
                  <a:pt x="355" y="193"/>
                </a:lnTo>
                <a:lnTo>
                  <a:pt x="355" y="193"/>
                </a:lnTo>
                <a:lnTo>
                  <a:pt x="356" y="193"/>
                </a:lnTo>
                <a:lnTo>
                  <a:pt x="356" y="193"/>
                </a:lnTo>
                <a:lnTo>
                  <a:pt x="356" y="193"/>
                </a:lnTo>
                <a:lnTo>
                  <a:pt x="357" y="193"/>
                </a:lnTo>
                <a:lnTo>
                  <a:pt x="357" y="193"/>
                </a:lnTo>
                <a:lnTo>
                  <a:pt x="358" y="192"/>
                </a:lnTo>
                <a:lnTo>
                  <a:pt x="358" y="192"/>
                </a:lnTo>
                <a:lnTo>
                  <a:pt x="358" y="193"/>
                </a:lnTo>
                <a:lnTo>
                  <a:pt x="359" y="193"/>
                </a:lnTo>
                <a:lnTo>
                  <a:pt x="359" y="193"/>
                </a:lnTo>
                <a:lnTo>
                  <a:pt x="361" y="194"/>
                </a:lnTo>
                <a:lnTo>
                  <a:pt x="361" y="194"/>
                </a:lnTo>
                <a:lnTo>
                  <a:pt x="361" y="194"/>
                </a:lnTo>
                <a:lnTo>
                  <a:pt x="362" y="194"/>
                </a:lnTo>
                <a:lnTo>
                  <a:pt x="362" y="194"/>
                </a:lnTo>
                <a:lnTo>
                  <a:pt x="363" y="194"/>
                </a:lnTo>
                <a:lnTo>
                  <a:pt x="363" y="194"/>
                </a:lnTo>
                <a:lnTo>
                  <a:pt x="363" y="195"/>
                </a:lnTo>
                <a:lnTo>
                  <a:pt x="364" y="195"/>
                </a:lnTo>
                <a:lnTo>
                  <a:pt x="364" y="198"/>
                </a:lnTo>
                <a:lnTo>
                  <a:pt x="365" y="198"/>
                </a:lnTo>
                <a:lnTo>
                  <a:pt x="365" y="199"/>
                </a:lnTo>
                <a:lnTo>
                  <a:pt x="365" y="199"/>
                </a:lnTo>
                <a:lnTo>
                  <a:pt x="366" y="200"/>
                </a:lnTo>
                <a:lnTo>
                  <a:pt x="366" y="200"/>
                </a:lnTo>
                <a:lnTo>
                  <a:pt x="367" y="199"/>
                </a:lnTo>
                <a:lnTo>
                  <a:pt x="367" y="199"/>
                </a:lnTo>
                <a:lnTo>
                  <a:pt x="368" y="198"/>
                </a:lnTo>
                <a:lnTo>
                  <a:pt x="368" y="198"/>
                </a:lnTo>
                <a:lnTo>
                  <a:pt x="368" y="198"/>
                </a:lnTo>
                <a:lnTo>
                  <a:pt x="370" y="198"/>
                </a:lnTo>
                <a:lnTo>
                  <a:pt x="370" y="197"/>
                </a:lnTo>
                <a:lnTo>
                  <a:pt x="371" y="197"/>
                </a:lnTo>
                <a:lnTo>
                  <a:pt x="371" y="198"/>
                </a:lnTo>
                <a:lnTo>
                  <a:pt x="371" y="199"/>
                </a:lnTo>
                <a:lnTo>
                  <a:pt x="372" y="200"/>
                </a:lnTo>
                <a:lnTo>
                  <a:pt x="372" y="201"/>
                </a:lnTo>
                <a:lnTo>
                  <a:pt x="373" y="201"/>
                </a:lnTo>
                <a:lnTo>
                  <a:pt x="373" y="201"/>
                </a:lnTo>
                <a:lnTo>
                  <a:pt x="373" y="201"/>
                </a:lnTo>
                <a:lnTo>
                  <a:pt x="374" y="201"/>
                </a:lnTo>
                <a:lnTo>
                  <a:pt x="374" y="201"/>
                </a:lnTo>
                <a:lnTo>
                  <a:pt x="375" y="201"/>
                </a:lnTo>
                <a:lnTo>
                  <a:pt x="375" y="202"/>
                </a:lnTo>
                <a:lnTo>
                  <a:pt x="375" y="202"/>
                </a:lnTo>
                <a:lnTo>
                  <a:pt x="376" y="203"/>
                </a:lnTo>
                <a:lnTo>
                  <a:pt x="376" y="202"/>
                </a:lnTo>
                <a:lnTo>
                  <a:pt x="377" y="204"/>
                </a:lnTo>
                <a:lnTo>
                  <a:pt x="377" y="203"/>
                </a:lnTo>
                <a:lnTo>
                  <a:pt x="377" y="202"/>
                </a:lnTo>
                <a:lnTo>
                  <a:pt x="379" y="200"/>
                </a:lnTo>
                <a:lnTo>
                  <a:pt x="379" y="197"/>
                </a:lnTo>
                <a:lnTo>
                  <a:pt x="380" y="195"/>
                </a:lnTo>
                <a:lnTo>
                  <a:pt x="380" y="194"/>
                </a:lnTo>
                <a:lnTo>
                  <a:pt x="381" y="194"/>
                </a:lnTo>
                <a:lnTo>
                  <a:pt x="381" y="193"/>
                </a:lnTo>
                <a:lnTo>
                  <a:pt x="381" y="194"/>
                </a:lnTo>
                <a:lnTo>
                  <a:pt x="382" y="194"/>
                </a:lnTo>
                <a:lnTo>
                  <a:pt x="382" y="197"/>
                </a:lnTo>
                <a:lnTo>
                  <a:pt x="383" y="197"/>
                </a:lnTo>
                <a:lnTo>
                  <a:pt x="383" y="198"/>
                </a:lnTo>
                <a:lnTo>
                  <a:pt x="383" y="198"/>
                </a:lnTo>
                <a:lnTo>
                  <a:pt x="384" y="198"/>
                </a:lnTo>
                <a:lnTo>
                  <a:pt x="384" y="197"/>
                </a:lnTo>
                <a:lnTo>
                  <a:pt x="385" y="197"/>
                </a:lnTo>
                <a:lnTo>
                  <a:pt x="385" y="197"/>
                </a:lnTo>
                <a:lnTo>
                  <a:pt x="385" y="195"/>
                </a:lnTo>
                <a:lnTo>
                  <a:pt x="386" y="197"/>
                </a:lnTo>
                <a:lnTo>
                  <a:pt x="386" y="198"/>
                </a:lnTo>
                <a:lnTo>
                  <a:pt x="388" y="198"/>
                </a:lnTo>
                <a:lnTo>
                  <a:pt x="388" y="199"/>
                </a:lnTo>
                <a:lnTo>
                  <a:pt x="388" y="199"/>
                </a:lnTo>
                <a:lnTo>
                  <a:pt x="389" y="199"/>
                </a:lnTo>
                <a:lnTo>
                  <a:pt x="389" y="199"/>
                </a:lnTo>
                <a:lnTo>
                  <a:pt x="390" y="200"/>
                </a:lnTo>
                <a:lnTo>
                  <a:pt x="390" y="199"/>
                </a:lnTo>
                <a:lnTo>
                  <a:pt x="390" y="199"/>
                </a:lnTo>
                <a:lnTo>
                  <a:pt x="391" y="199"/>
                </a:lnTo>
                <a:lnTo>
                  <a:pt x="391" y="198"/>
                </a:lnTo>
                <a:lnTo>
                  <a:pt x="392" y="198"/>
                </a:lnTo>
                <a:lnTo>
                  <a:pt x="392" y="198"/>
                </a:lnTo>
                <a:lnTo>
                  <a:pt x="392" y="198"/>
                </a:lnTo>
                <a:lnTo>
                  <a:pt x="393" y="198"/>
                </a:lnTo>
                <a:lnTo>
                  <a:pt x="393" y="198"/>
                </a:lnTo>
                <a:lnTo>
                  <a:pt x="394" y="197"/>
                </a:lnTo>
                <a:lnTo>
                  <a:pt x="394" y="198"/>
                </a:lnTo>
                <a:lnTo>
                  <a:pt x="395" y="198"/>
                </a:lnTo>
                <a:lnTo>
                  <a:pt x="395" y="198"/>
                </a:lnTo>
                <a:lnTo>
                  <a:pt x="395" y="198"/>
                </a:lnTo>
                <a:lnTo>
                  <a:pt x="397" y="197"/>
                </a:lnTo>
                <a:lnTo>
                  <a:pt x="397" y="197"/>
                </a:lnTo>
                <a:lnTo>
                  <a:pt x="398" y="198"/>
                </a:lnTo>
                <a:lnTo>
                  <a:pt x="398" y="198"/>
                </a:lnTo>
                <a:lnTo>
                  <a:pt x="398" y="199"/>
                </a:lnTo>
                <a:lnTo>
                  <a:pt x="399" y="198"/>
                </a:lnTo>
                <a:lnTo>
                  <a:pt x="399" y="200"/>
                </a:lnTo>
                <a:lnTo>
                  <a:pt x="400" y="200"/>
                </a:lnTo>
                <a:lnTo>
                  <a:pt x="400" y="200"/>
                </a:lnTo>
                <a:lnTo>
                  <a:pt x="400" y="200"/>
                </a:lnTo>
                <a:lnTo>
                  <a:pt x="401" y="199"/>
                </a:lnTo>
                <a:lnTo>
                  <a:pt x="401" y="198"/>
                </a:lnTo>
                <a:lnTo>
                  <a:pt x="402" y="197"/>
                </a:lnTo>
                <a:lnTo>
                  <a:pt x="402" y="197"/>
                </a:lnTo>
                <a:lnTo>
                  <a:pt x="402" y="195"/>
                </a:lnTo>
                <a:lnTo>
                  <a:pt x="403" y="193"/>
                </a:lnTo>
                <a:lnTo>
                  <a:pt x="403" y="193"/>
                </a:lnTo>
                <a:lnTo>
                  <a:pt x="404" y="194"/>
                </a:lnTo>
                <a:lnTo>
                  <a:pt x="404" y="193"/>
                </a:lnTo>
                <a:lnTo>
                  <a:pt x="404" y="193"/>
                </a:lnTo>
                <a:lnTo>
                  <a:pt x="406" y="195"/>
                </a:lnTo>
                <a:lnTo>
                  <a:pt x="406" y="194"/>
                </a:lnTo>
                <a:lnTo>
                  <a:pt x="407" y="194"/>
                </a:lnTo>
                <a:lnTo>
                  <a:pt x="407" y="194"/>
                </a:lnTo>
                <a:lnTo>
                  <a:pt x="407" y="194"/>
                </a:lnTo>
                <a:lnTo>
                  <a:pt x="408" y="194"/>
                </a:lnTo>
                <a:lnTo>
                  <a:pt x="408" y="195"/>
                </a:lnTo>
                <a:lnTo>
                  <a:pt x="409" y="194"/>
                </a:lnTo>
                <a:lnTo>
                  <a:pt x="409" y="194"/>
                </a:lnTo>
                <a:lnTo>
                  <a:pt x="410" y="194"/>
                </a:lnTo>
                <a:lnTo>
                  <a:pt x="410" y="197"/>
                </a:lnTo>
                <a:lnTo>
                  <a:pt x="410" y="195"/>
                </a:lnTo>
                <a:lnTo>
                  <a:pt x="411" y="194"/>
                </a:lnTo>
                <a:lnTo>
                  <a:pt x="411" y="193"/>
                </a:lnTo>
                <a:lnTo>
                  <a:pt x="412" y="193"/>
                </a:lnTo>
                <a:lnTo>
                  <a:pt x="412" y="193"/>
                </a:lnTo>
                <a:lnTo>
                  <a:pt x="412" y="192"/>
                </a:lnTo>
                <a:lnTo>
                  <a:pt x="413" y="193"/>
                </a:lnTo>
                <a:lnTo>
                  <a:pt x="413" y="195"/>
                </a:lnTo>
                <a:lnTo>
                  <a:pt x="415" y="194"/>
                </a:lnTo>
                <a:lnTo>
                  <a:pt x="415" y="194"/>
                </a:lnTo>
                <a:lnTo>
                  <a:pt x="415" y="195"/>
                </a:lnTo>
                <a:lnTo>
                  <a:pt x="416" y="197"/>
                </a:lnTo>
                <a:lnTo>
                  <a:pt x="416" y="198"/>
                </a:lnTo>
                <a:lnTo>
                  <a:pt x="417" y="199"/>
                </a:lnTo>
                <a:lnTo>
                  <a:pt x="417" y="199"/>
                </a:lnTo>
                <a:lnTo>
                  <a:pt x="417" y="198"/>
                </a:lnTo>
                <a:lnTo>
                  <a:pt x="418" y="198"/>
                </a:lnTo>
                <a:lnTo>
                  <a:pt x="418" y="197"/>
                </a:lnTo>
                <a:lnTo>
                  <a:pt x="419" y="197"/>
                </a:lnTo>
                <a:lnTo>
                  <a:pt x="419" y="195"/>
                </a:lnTo>
                <a:lnTo>
                  <a:pt x="419" y="197"/>
                </a:lnTo>
                <a:lnTo>
                  <a:pt x="420" y="195"/>
                </a:lnTo>
                <a:lnTo>
                  <a:pt x="420" y="194"/>
                </a:lnTo>
                <a:lnTo>
                  <a:pt x="421" y="193"/>
                </a:lnTo>
                <a:lnTo>
                  <a:pt x="421" y="193"/>
                </a:lnTo>
                <a:lnTo>
                  <a:pt x="421" y="193"/>
                </a:lnTo>
                <a:lnTo>
                  <a:pt x="422" y="193"/>
                </a:lnTo>
                <a:lnTo>
                  <a:pt x="422" y="194"/>
                </a:lnTo>
                <a:lnTo>
                  <a:pt x="424" y="195"/>
                </a:lnTo>
                <a:lnTo>
                  <a:pt x="424" y="197"/>
                </a:lnTo>
                <a:lnTo>
                  <a:pt x="425" y="197"/>
                </a:lnTo>
                <a:lnTo>
                  <a:pt x="425" y="197"/>
                </a:lnTo>
                <a:lnTo>
                  <a:pt x="425" y="198"/>
                </a:lnTo>
                <a:lnTo>
                  <a:pt x="426" y="198"/>
                </a:lnTo>
                <a:lnTo>
                  <a:pt x="426" y="197"/>
                </a:lnTo>
                <a:lnTo>
                  <a:pt x="427" y="197"/>
                </a:lnTo>
                <a:lnTo>
                  <a:pt x="427" y="197"/>
                </a:lnTo>
                <a:lnTo>
                  <a:pt x="427" y="197"/>
                </a:lnTo>
                <a:lnTo>
                  <a:pt x="428" y="197"/>
                </a:lnTo>
                <a:lnTo>
                  <a:pt x="428" y="197"/>
                </a:lnTo>
                <a:lnTo>
                  <a:pt x="429" y="195"/>
                </a:lnTo>
                <a:lnTo>
                  <a:pt x="429" y="197"/>
                </a:lnTo>
                <a:lnTo>
                  <a:pt x="429" y="197"/>
                </a:lnTo>
                <a:lnTo>
                  <a:pt x="430" y="197"/>
                </a:lnTo>
                <a:lnTo>
                  <a:pt x="430" y="197"/>
                </a:lnTo>
                <a:lnTo>
                  <a:pt x="431" y="197"/>
                </a:lnTo>
                <a:lnTo>
                  <a:pt x="431" y="198"/>
                </a:lnTo>
                <a:lnTo>
                  <a:pt x="431" y="199"/>
                </a:lnTo>
                <a:lnTo>
                  <a:pt x="433" y="199"/>
                </a:lnTo>
                <a:lnTo>
                  <a:pt x="433" y="198"/>
                </a:lnTo>
                <a:lnTo>
                  <a:pt x="434" y="198"/>
                </a:lnTo>
                <a:lnTo>
                  <a:pt x="434" y="199"/>
                </a:lnTo>
                <a:lnTo>
                  <a:pt x="434" y="199"/>
                </a:lnTo>
                <a:lnTo>
                  <a:pt x="435" y="200"/>
                </a:lnTo>
                <a:lnTo>
                  <a:pt x="435" y="202"/>
                </a:lnTo>
                <a:lnTo>
                  <a:pt x="436" y="201"/>
                </a:lnTo>
                <a:lnTo>
                  <a:pt x="436" y="201"/>
                </a:lnTo>
                <a:lnTo>
                  <a:pt x="437" y="201"/>
                </a:lnTo>
                <a:lnTo>
                  <a:pt x="437" y="200"/>
                </a:lnTo>
                <a:lnTo>
                  <a:pt x="437" y="200"/>
                </a:lnTo>
                <a:lnTo>
                  <a:pt x="438" y="199"/>
                </a:lnTo>
                <a:lnTo>
                  <a:pt x="438" y="199"/>
                </a:lnTo>
                <a:lnTo>
                  <a:pt x="439" y="200"/>
                </a:lnTo>
                <a:lnTo>
                  <a:pt x="439" y="200"/>
                </a:lnTo>
                <a:lnTo>
                  <a:pt x="439" y="200"/>
                </a:lnTo>
                <a:lnTo>
                  <a:pt x="440" y="199"/>
                </a:lnTo>
                <a:lnTo>
                  <a:pt x="440" y="198"/>
                </a:lnTo>
                <a:lnTo>
                  <a:pt x="442" y="198"/>
                </a:lnTo>
                <a:lnTo>
                  <a:pt x="442" y="198"/>
                </a:lnTo>
                <a:lnTo>
                  <a:pt x="442" y="200"/>
                </a:lnTo>
                <a:lnTo>
                  <a:pt x="443" y="200"/>
                </a:lnTo>
                <a:lnTo>
                  <a:pt x="443" y="199"/>
                </a:lnTo>
                <a:lnTo>
                  <a:pt x="444" y="199"/>
                </a:lnTo>
                <a:lnTo>
                  <a:pt x="444" y="199"/>
                </a:lnTo>
                <a:lnTo>
                  <a:pt x="444" y="200"/>
                </a:lnTo>
                <a:lnTo>
                  <a:pt x="445" y="200"/>
                </a:lnTo>
                <a:lnTo>
                  <a:pt x="445" y="200"/>
                </a:lnTo>
                <a:lnTo>
                  <a:pt x="446" y="199"/>
                </a:lnTo>
                <a:lnTo>
                  <a:pt x="446" y="200"/>
                </a:lnTo>
                <a:lnTo>
                  <a:pt x="446" y="200"/>
                </a:lnTo>
                <a:lnTo>
                  <a:pt x="447" y="199"/>
                </a:lnTo>
                <a:lnTo>
                  <a:pt x="447" y="199"/>
                </a:lnTo>
                <a:lnTo>
                  <a:pt x="448" y="199"/>
                </a:lnTo>
                <a:lnTo>
                  <a:pt x="448" y="199"/>
                </a:lnTo>
                <a:lnTo>
                  <a:pt x="448" y="200"/>
                </a:lnTo>
                <a:lnTo>
                  <a:pt x="449" y="201"/>
                </a:lnTo>
                <a:lnTo>
                  <a:pt x="449" y="202"/>
                </a:lnTo>
                <a:lnTo>
                  <a:pt x="451" y="202"/>
                </a:lnTo>
                <a:lnTo>
                  <a:pt x="451" y="202"/>
                </a:lnTo>
                <a:lnTo>
                  <a:pt x="452" y="201"/>
                </a:lnTo>
                <a:lnTo>
                  <a:pt x="452" y="201"/>
                </a:lnTo>
                <a:lnTo>
                  <a:pt x="452" y="200"/>
                </a:lnTo>
                <a:lnTo>
                  <a:pt x="453" y="200"/>
                </a:lnTo>
                <a:lnTo>
                  <a:pt x="453" y="199"/>
                </a:lnTo>
                <a:lnTo>
                  <a:pt x="454" y="198"/>
                </a:lnTo>
                <a:lnTo>
                  <a:pt x="454" y="198"/>
                </a:lnTo>
                <a:lnTo>
                  <a:pt x="454" y="198"/>
                </a:lnTo>
                <a:lnTo>
                  <a:pt x="455" y="197"/>
                </a:lnTo>
                <a:lnTo>
                  <a:pt x="455" y="198"/>
                </a:lnTo>
                <a:lnTo>
                  <a:pt x="456" y="198"/>
                </a:lnTo>
                <a:lnTo>
                  <a:pt x="456" y="199"/>
                </a:lnTo>
                <a:lnTo>
                  <a:pt x="456" y="199"/>
                </a:lnTo>
                <a:lnTo>
                  <a:pt x="457" y="200"/>
                </a:lnTo>
                <a:lnTo>
                  <a:pt x="457" y="200"/>
                </a:lnTo>
                <a:lnTo>
                  <a:pt x="458" y="199"/>
                </a:lnTo>
                <a:lnTo>
                  <a:pt x="458" y="200"/>
                </a:lnTo>
                <a:lnTo>
                  <a:pt x="458" y="199"/>
                </a:lnTo>
                <a:lnTo>
                  <a:pt x="460" y="199"/>
                </a:lnTo>
                <a:lnTo>
                  <a:pt x="460" y="199"/>
                </a:lnTo>
                <a:lnTo>
                  <a:pt x="461" y="199"/>
                </a:lnTo>
                <a:lnTo>
                  <a:pt x="461" y="198"/>
                </a:lnTo>
                <a:lnTo>
                  <a:pt x="461" y="199"/>
                </a:lnTo>
                <a:lnTo>
                  <a:pt x="462" y="200"/>
                </a:lnTo>
                <a:lnTo>
                  <a:pt x="462" y="201"/>
                </a:lnTo>
                <a:lnTo>
                  <a:pt x="463" y="200"/>
                </a:lnTo>
                <a:lnTo>
                  <a:pt x="463" y="201"/>
                </a:lnTo>
                <a:lnTo>
                  <a:pt x="463" y="201"/>
                </a:lnTo>
                <a:lnTo>
                  <a:pt x="464" y="201"/>
                </a:lnTo>
                <a:lnTo>
                  <a:pt x="464" y="201"/>
                </a:lnTo>
                <a:lnTo>
                  <a:pt x="465" y="201"/>
                </a:lnTo>
                <a:lnTo>
                  <a:pt x="465" y="201"/>
                </a:lnTo>
                <a:lnTo>
                  <a:pt x="466" y="202"/>
                </a:lnTo>
                <a:lnTo>
                  <a:pt x="466" y="203"/>
                </a:lnTo>
                <a:lnTo>
                  <a:pt x="466" y="203"/>
                </a:lnTo>
                <a:lnTo>
                  <a:pt x="467" y="204"/>
                </a:lnTo>
                <a:lnTo>
                  <a:pt x="467" y="203"/>
                </a:lnTo>
                <a:lnTo>
                  <a:pt x="469" y="202"/>
                </a:lnTo>
                <a:lnTo>
                  <a:pt x="469" y="201"/>
                </a:lnTo>
                <a:lnTo>
                  <a:pt x="469" y="200"/>
                </a:lnTo>
                <a:lnTo>
                  <a:pt x="470" y="200"/>
                </a:lnTo>
                <a:lnTo>
                  <a:pt x="470" y="200"/>
                </a:lnTo>
                <a:lnTo>
                  <a:pt x="471" y="200"/>
                </a:lnTo>
                <a:lnTo>
                  <a:pt x="471" y="199"/>
                </a:lnTo>
                <a:lnTo>
                  <a:pt x="471" y="199"/>
                </a:lnTo>
                <a:lnTo>
                  <a:pt x="472" y="198"/>
                </a:lnTo>
                <a:lnTo>
                  <a:pt x="472" y="197"/>
                </a:lnTo>
                <a:lnTo>
                  <a:pt x="473" y="198"/>
                </a:lnTo>
                <a:lnTo>
                  <a:pt x="473" y="198"/>
                </a:lnTo>
                <a:lnTo>
                  <a:pt x="473" y="199"/>
                </a:lnTo>
                <a:lnTo>
                  <a:pt x="474" y="200"/>
                </a:lnTo>
                <a:lnTo>
                  <a:pt x="474" y="200"/>
                </a:lnTo>
                <a:lnTo>
                  <a:pt x="475" y="200"/>
                </a:lnTo>
                <a:lnTo>
                  <a:pt x="475" y="200"/>
                </a:lnTo>
                <a:lnTo>
                  <a:pt x="475" y="201"/>
                </a:lnTo>
                <a:lnTo>
                  <a:pt x="476" y="200"/>
                </a:lnTo>
                <a:lnTo>
                  <a:pt x="476" y="199"/>
                </a:lnTo>
                <a:lnTo>
                  <a:pt x="478" y="199"/>
                </a:lnTo>
                <a:lnTo>
                  <a:pt x="478" y="200"/>
                </a:lnTo>
                <a:lnTo>
                  <a:pt x="478" y="200"/>
                </a:lnTo>
                <a:lnTo>
                  <a:pt x="479" y="201"/>
                </a:lnTo>
                <a:lnTo>
                  <a:pt x="479" y="201"/>
                </a:lnTo>
                <a:lnTo>
                  <a:pt x="480" y="200"/>
                </a:lnTo>
                <a:lnTo>
                  <a:pt x="480" y="200"/>
                </a:lnTo>
                <a:lnTo>
                  <a:pt x="481" y="199"/>
                </a:lnTo>
                <a:lnTo>
                  <a:pt x="481" y="200"/>
                </a:lnTo>
                <a:lnTo>
                  <a:pt x="481" y="200"/>
                </a:lnTo>
                <a:lnTo>
                  <a:pt x="482" y="200"/>
                </a:lnTo>
                <a:lnTo>
                  <a:pt x="482" y="200"/>
                </a:lnTo>
                <a:lnTo>
                  <a:pt x="483" y="199"/>
                </a:lnTo>
                <a:lnTo>
                  <a:pt x="483" y="200"/>
                </a:lnTo>
                <a:lnTo>
                  <a:pt x="483" y="201"/>
                </a:lnTo>
                <a:lnTo>
                  <a:pt x="484" y="200"/>
                </a:lnTo>
                <a:lnTo>
                  <a:pt x="484" y="200"/>
                </a:lnTo>
                <a:lnTo>
                  <a:pt x="485" y="200"/>
                </a:lnTo>
                <a:lnTo>
                  <a:pt x="485" y="199"/>
                </a:lnTo>
                <a:lnTo>
                  <a:pt x="485" y="200"/>
                </a:lnTo>
                <a:lnTo>
                  <a:pt x="486" y="199"/>
                </a:lnTo>
                <a:lnTo>
                  <a:pt x="486" y="200"/>
                </a:lnTo>
                <a:lnTo>
                  <a:pt x="488" y="201"/>
                </a:lnTo>
                <a:lnTo>
                  <a:pt x="488" y="200"/>
                </a:lnTo>
                <a:lnTo>
                  <a:pt x="488" y="199"/>
                </a:lnTo>
                <a:lnTo>
                  <a:pt x="489" y="198"/>
                </a:lnTo>
                <a:lnTo>
                  <a:pt x="489" y="198"/>
                </a:lnTo>
                <a:lnTo>
                  <a:pt x="490" y="198"/>
                </a:lnTo>
                <a:lnTo>
                  <a:pt x="490" y="199"/>
                </a:lnTo>
                <a:lnTo>
                  <a:pt x="490" y="199"/>
                </a:lnTo>
                <a:lnTo>
                  <a:pt x="491" y="201"/>
                </a:lnTo>
                <a:lnTo>
                  <a:pt x="491" y="201"/>
                </a:lnTo>
                <a:lnTo>
                  <a:pt x="492" y="202"/>
                </a:lnTo>
                <a:lnTo>
                  <a:pt x="492" y="201"/>
                </a:lnTo>
                <a:lnTo>
                  <a:pt x="492" y="201"/>
                </a:lnTo>
                <a:lnTo>
                  <a:pt x="493" y="201"/>
                </a:lnTo>
                <a:lnTo>
                  <a:pt x="493" y="201"/>
                </a:lnTo>
                <a:lnTo>
                  <a:pt x="494" y="201"/>
                </a:lnTo>
                <a:lnTo>
                  <a:pt x="494" y="201"/>
                </a:lnTo>
                <a:lnTo>
                  <a:pt x="495" y="201"/>
                </a:lnTo>
                <a:lnTo>
                  <a:pt x="495" y="199"/>
                </a:lnTo>
                <a:lnTo>
                  <a:pt x="495" y="198"/>
                </a:lnTo>
                <a:lnTo>
                  <a:pt x="497" y="198"/>
                </a:lnTo>
                <a:lnTo>
                  <a:pt x="497" y="198"/>
                </a:lnTo>
                <a:lnTo>
                  <a:pt x="498" y="197"/>
                </a:lnTo>
                <a:lnTo>
                  <a:pt x="498" y="198"/>
                </a:lnTo>
                <a:lnTo>
                  <a:pt x="498" y="197"/>
                </a:lnTo>
                <a:lnTo>
                  <a:pt x="499" y="198"/>
                </a:lnTo>
                <a:lnTo>
                  <a:pt x="499" y="198"/>
                </a:lnTo>
                <a:lnTo>
                  <a:pt x="500" y="197"/>
                </a:lnTo>
                <a:lnTo>
                  <a:pt x="500" y="195"/>
                </a:lnTo>
                <a:lnTo>
                  <a:pt x="500" y="194"/>
                </a:lnTo>
                <a:lnTo>
                  <a:pt x="501" y="194"/>
                </a:lnTo>
                <a:lnTo>
                  <a:pt x="501" y="193"/>
                </a:lnTo>
                <a:lnTo>
                  <a:pt x="502" y="193"/>
                </a:lnTo>
                <a:lnTo>
                  <a:pt x="502" y="193"/>
                </a:lnTo>
                <a:lnTo>
                  <a:pt x="502" y="193"/>
                </a:lnTo>
                <a:lnTo>
                  <a:pt x="503" y="193"/>
                </a:lnTo>
                <a:lnTo>
                  <a:pt x="503" y="193"/>
                </a:lnTo>
                <a:lnTo>
                  <a:pt x="504" y="192"/>
                </a:lnTo>
                <a:lnTo>
                  <a:pt x="504" y="192"/>
                </a:lnTo>
                <a:lnTo>
                  <a:pt x="504" y="193"/>
                </a:lnTo>
                <a:lnTo>
                  <a:pt x="506" y="193"/>
                </a:lnTo>
                <a:lnTo>
                  <a:pt x="506" y="193"/>
                </a:lnTo>
                <a:lnTo>
                  <a:pt x="507" y="193"/>
                </a:lnTo>
                <a:lnTo>
                  <a:pt x="507" y="193"/>
                </a:lnTo>
                <a:lnTo>
                  <a:pt x="508" y="195"/>
                </a:lnTo>
                <a:lnTo>
                  <a:pt x="508" y="194"/>
                </a:lnTo>
                <a:lnTo>
                  <a:pt x="508" y="195"/>
                </a:lnTo>
                <a:lnTo>
                  <a:pt x="509" y="194"/>
                </a:lnTo>
                <a:lnTo>
                  <a:pt x="509" y="194"/>
                </a:lnTo>
                <a:lnTo>
                  <a:pt x="510" y="194"/>
                </a:lnTo>
                <a:lnTo>
                  <a:pt x="510" y="193"/>
                </a:lnTo>
                <a:lnTo>
                  <a:pt x="510" y="193"/>
                </a:lnTo>
                <a:lnTo>
                  <a:pt x="511" y="193"/>
                </a:lnTo>
                <a:lnTo>
                  <a:pt x="511" y="193"/>
                </a:lnTo>
                <a:lnTo>
                  <a:pt x="512" y="192"/>
                </a:lnTo>
                <a:lnTo>
                  <a:pt x="512" y="191"/>
                </a:lnTo>
                <a:lnTo>
                  <a:pt x="512" y="191"/>
                </a:lnTo>
                <a:lnTo>
                  <a:pt x="513" y="191"/>
                </a:lnTo>
                <a:lnTo>
                  <a:pt x="513" y="191"/>
                </a:lnTo>
                <a:lnTo>
                  <a:pt x="515" y="191"/>
                </a:lnTo>
                <a:lnTo>
                  <a:pt x="515" y="191"/>
                </a:lnTo>
                <a:lnTo>
                  <a:pt x="515" y="191"/>
                </a:lnTo>
                <a:lnTo>
                  <a:pt x="516" y="192"/>
                </a:lnTo>
                <a:lnTo>
                  <a:pt x="516" y="192"/>
                </a:lnTo>
                <a:lnTo>
                  <a:pt x="517" y="193"/>
                </a:lnTo>
                <a:lnTo>
                  <a:pt x="517" y="193"/>
                </a:lnTo>
                <a:lnTo>
                  <a:pt x="517" y="193"/>
                </a:lnTo>
                <a:lnTo>
                  <a:pt x="518" y="193"/>
                </a:lnTo>
                <a:lnTo>
                  <a:pt x="518" y="192"/>
                </a:lnTo>
                <a:lnTo>
                  <a:pt x="519" y="193"/>
                </a:lnTo>
                <a:lnTo>
                  <a:pt x="519" y="191"/>
                </a:lnTo>
                <a:lnTo>
                  <a:pt x="519" y="192"/>
                </a:lnTo>
                <a:lnTo>
                  <a:pt x="520" y="191"/>
                </a:lnTo>
                <a:lnTo>
                  <a:pt x="520" y="191"/>
                </a:lnTo>
                <a:lnTo>
                  <a:pt x="521" y="190"/>
                </a:lnTo>
                <a:lnTo>
                  <a:pt x="521" y="190"/>
                </a:lnTo>
                <a:lnTo>
                  <a:pt x="522" y="190"/>
                </a:lnTo>
                <a:lnTo>
                  <a:pt x="522" y="190"/>
                </a:lnTo>
                <a:lnTo>
                  <a:pt x="522" y="190"/>
                </a:lnTo>
                <a:lnTo>
                  <a:pt x="524" y="190"/>
                </a:lnTo>
                <a:lnTo>
                  <a:pt x="524" y="189"/>
                </a:lnTo>
                <a:lnTo>
                  <a:pt x="525" y="189"/>
                </a:lnTo>
                <a:lnTo>
                  <a:pt x="525" y="189"/>
                </a:lnTo>
                <a:lnTo>
                  <a:pt x="525" y="190"/>
                </a:lnTo>
                <a:lnTo>
                  <a:pt x="526" y="190"/>
                </a:lnTo>
                <a:lnTo>
                  <a:pt x="526" y="190"/>
                </a:lnTo>
                <a:lnTo>
                  <a:pt x="527" y="191"/>
                </a:lnTo>
                <a:lnTo>
                  <a:pt x="527" y="190"/>
                </a:lnTo>
                <a:lnTo>
                  <a:pt x="527" y="191"/>
                </a:lnTo>
                <a:lnTo>
                  <a:pt x="528" y="190"/>
                </a:lnTo>
                <a:lnTo>
                  <a:pt x="528" y="190"/>
                </a:lnTo>
                <a:lnTo>
                  <a:pt x="529" y="190"/>
                </a:lnTo>
                <a:lnTo>
                  <a:pt x="529" y="188"/>
                </a:lnTo>
                <a:lnTo>
                  <a:pt x="529" y="189"/>
                </a:lnTo>
                <a:lnTo>
                  <a:pt x="530" y="189"/>
                </a:lnTo>
                <a:lnTo>
                  <a:pt x="530" y="190"/>
                </a:lnTo>
                <a:lnTo>
                  <a:pt x="531" y="190"/>
                </a:lnTo>
                <a:lnTo>
                  <a:pt x="531" y="191"/>
                </a:lnTo>
                <a:lnTo>
                  <a:pt x="531" y="190"/>
                </a:lnTo>
                <a:lnTo>
                  <a:pt x="533" y="188"/>
                </a:lnTo>
                <a:lnTo>
                  <a:pt x="533" y="188"/>
                </a:lnTo>
                <a:lnTo>
                  <a:pt x="534" y="186"/>
                </a:lnTo>
                <a:lnTo>
                  <a:pt x="534" y="188"/>
                </a:lnTo>
                <a:lnTo>
                  <a:pt x="534" y="185"/>
                </a:lnTo>
                <a:lnTo>
                  <a:pt x="535" y="185"/>
                </a:lnTo>
                <a:lnTo>
                  <a:pt x="535" y="185"/>
                </a:lnTo>
                <a:lnTo>
                  <a:pt x="536" y="186"/>
                </a:lnTo>
                <a:lnTo>
                  <a:pt x="536" y="186"/>
                </a:lnTo>
                <a:lnTo>
                  <a:pt x="537" y="185"/>
                </a:lnTo>
                <a:lnTo>
                  <a:pt x="537" y="186"/>
                </a:lnTo>
                <a:lnTo>
                  <a:pt x="537" y="184"/>
                </a:lnTo>
                <a:lnTo>
                  <a:pt x="538" y="184"/>
                </a:lnTo>
                <a:lnTo>
                  <a:pt x="538" y="182"/>
                </a:lnTo>
                <a:lnTo>
                  <a:pt x="539" y="183"/>
                </a:lnTo>
                <a:lnTo>
                  <a:pt x="539" y="182"/>
                </a:lnTo>
                <a:lnTo>
                  <a:pt x="539" y="181"/>
                </a:lnTo>
                <a:lnTo>
                  <a:pt x="540" y="182"/>
                </a:lnTo>
                <a:lnTo>
                  <a:pt x="540" y="182"/>
                </a:lnTo>
                <a:lnTo>
                  <a:pt x="542" y="182"/>
                </a:lnTo>
                <a:lnTo>
                  <a:pt x="542" y="184"/>
                </a:lnTo>
                <a:lnTo>
                  <a:pt x="542" y="186"/>
                </a:lnTo>
                <a:lnTo>
                  <a:pt x="543" y="188"/>
                </a:lnTo>
                <a:lnTo>
                  <a:pt x="543" y="188"/>
                </a:lnTo>
                <a:lnTo>
                  <a:pt x="544" y="189"/>
                </a:lnTo>
                <a:lnTo>
                  <a:pt x="544" y="189"/>
                </a:lnTo>
                <a:lnTo>
                  <a:pt x="544" y="189"/>
                </a:lnTo>
                <a:lnTo>
                  <a:pt x="545" y="189"/>
                </a:lnTo>
                <a:lnTo>
                  <a:pt x="545" y="190"/>
                </a:lnTo>
                <a:lnTo>
                  <a:pt x="546" y="190"/>
                </a:lnTo>
                <a:lnTo>
                  <a:pt x="546" y="190"/>
                </a:lnTo>
                <a:lnTo>
                  <a:pt x="546" y="190"/>
                </a:lnTo>
                <a:lnTo>
                  <a:pt x="547" y="189"/>
                </a:lnTo>
                <a:lnTo>
                  <a:pt x="547" y="190"/>
                </a:lnTo>
                <a:lnTo>
                  <a:pt x="548" y="190"/>
                </a:lnTo>
                <a:lnTo>
                  <a:pt x="548" y="191"/>
                </a:lnTo>
                <a:lnTo>
                  <a:pt x="548" y="190"/>
                </a:lnTo>
                <a:lnTo>
                  <a:pt x="549" y="190"/>
                </a:lnTo>
                <a:lnTo>
                  <a:pt x="549" y="189"/>
                </a:lnTo>
                <a:lnTo>
                  <a:pt x="551" y="188"/>
                </a:lnTo>
                <a:lnTo>
                  <a:pt x="551" y="189"/>
                </a:lnTo>
                <a:lnTo>
                  <a:pt x="552" y="189"/>
                </a:lnTo>
                <a:lnTo>
                  <a:pt x="552" y="191"/>
                </a:lnTo>
                <a:lnTo>
                  <a:pt x="552" y="192"/>
                </a:lnTo>
                <a:lnTo>
                  <a:pt x="553" y="192"/>
                </a:lnTo>
                <a:lnTo>
                  <a:pt x="553" y="192"/>
                </a:lnTo>
                <a:lnTo>
                  <a:pt x="554" y="192"/>
                </a:lnTo>
                <a:lnTo>
                  <a:pt x="554" y="192"/>
                </a:lnTo>
                <a:lnTo>
                  <a:pt x="554" y="191"/>
                </a:lnTo>
                <a:lnTo>
                  <a:pt x="555" y="190"/>
                </a:lnTo>
                <a:lnTo>
                  <a:pt x="555" y="191"/>
                </a:lnTo>
                <a:lnTo>
                  <a:pt x="556" y="190"/>
                </a:lnTo>
                <a:lnTo>
                  <a:pt x="556" y="190"/>
                </a:lnTo>
                <a:lnTo>
                  <a:pt x="556" y="189"/>
                </a:lnTo>
                <a:lnTo>
                  <a:pt x="557" y="190"/>
                </a:lnTo>
                <a:lnTo>
                  <a:pt x="557" y="190"/>
                </a:lnTo>
                <a:lnTo>
                  <a:pt x="558" y="191"/>
                </a:lnTo>
                <a:lnTo>
                  <a:pt x="558" y="191"/>
                </a:lnTo>
                <a:lnTo>
                  <a:pt x="558" y="191"/>
                </a:lnTo>
                <a:lnTo>
                  <a:pt x="560" y="191"/>
                </a:lnTo>
                <a:lnTo>
                  <a:pt x="560" y="192"/>
                </a:lnTo>
                <a:lnTo>
                  <a:pt x="561" y="192"/>
                </a:lnTo>
                <a:lnTo>
                  <a:pt x="561" y="192"/>
                </a:lnTo>
                <a:lnTo>
                  <a:pt x="561" y="191"/>
                </a:lnTo>
                <a:lnTo>
                  <a:pt x="562" y="190"/>
                </a:lnTo>
                <a:lnTo>
                  <a:pt x="562" y="192"/>
                </a:lnTo>
                <a:lnTo>
                  <a:pt x="563" y="192"/>
                </a:lnTo>
                <a:lnTo>
                  <a:pt x="563" y="192"/>
                </a:lnTo>
                <a:lnTo>
                  <a:pt x="564" y="192"/>
                </a:lnTo>
                <a:lnTo>
                  <a:pt x="564" y="193"/>
                </a:lnTo>
                <a:lnTo>
                  <a:pt x="564" y="193"/>
                </a:lnTo>
                <a:lnTo>
                  <a:pt x="565" y="194"/>
                </a:lnTo>
                <a:lnTo>
                  <a:pt x="565" y="193"/>
                </a:lnTo>
                <a:lnTo>
                  <a:pt x="566" y="192"/>
                </a:lnTo>
                <a:lnTo>
                  <a:pt x="566" y="192"/>
                </a:lnTo>
                <a:lnTo>
                  <a:pt x="566" y="191"/>
                </a:lnTo>
                <a:lnTo>
                  <a:pt x="567" y="191"/>
                </a:lnTo>
                <a:lnTo>
                  <a:pt x="567" y="190"/>
                </a:lnTo>
                <a:lnTo>
                  <a:pt x="569" y="190"/>
                </a:lnTo>
                <a:lnTo>
                  <a:pt x="569" y="190"/>
                </a:lnTo>
                <a:lnTo>
                  <a:pt x="569" y="191"/>
                </a:lnTo>
                <a:lnTo>
                  <a:pt x="570" y="191"/>
                </a:lnTo>
                <a:lnTo>
                  <a:pt x="570" y="192"/>
                </a:lnTo>
                <a:lnTo>
                  <a:pt x="571" y="192"/>
                </a:lnTo>
                <a:lnTo>
                  <a:pt x="571" y="192"/>
                </a:lnTo>
                <a:lnTo>
                  <a:pt x="571" y="193"/>
                </a:lnTo>
                <a:lnTo>
                  <a:pt x="572" y="192"/>
                </a:lnTo>
                <a:lnTo>
                  <a:pt x="572" y="193"/>
                </a:lnTo>
                <a:lnTo>
                  <a:pt x="573" y="193"/>
                </a:lnTo>
                <a:lnTo>
                  <a:pt x="573" y="193"/>
                </a:lnTo>
                <a:lnTo>
                  <a:pt x="573" y="193"/>
                </a:lnTo>
                <a:lnTo>
                  <a:pt x="574" y="193"/>
                </a:lnTo>
                <a:lnTo>
                  <a:pt x="574" y="193"/>
                </a:lnTo>
                <a:lnTo>
                  <a:pt x="575" y="193"/>
                </a:lnTo>
                <a:lnTo>
                  <a:pt x="575" y="194"/>
                </a:lnTo>
                <a:lnTo>
                  <a:pt x="575" y="195"/>
                </a:lnTo>
                <a:lnTo>
                  <a:pt x="576" y="197"/>
                </a:lnTo>
                <a:lnTo>
                  <a:pt x="576" y="197"/>
                </a:lnTo>
                <a:lnTo>
                  <a:pt x="578" y="198"/>
                </a:lnTo>
                <a:lnTo>
                  <a:pt x="578" y="199"/>
                </a:lnTo>
                <a:lnTo>
                  <a:pt x="579" y="199"/>
                </a:lnTo>
                <a:lnTo>
                  <a:pt x="579" y="198"/>
                </a:lnTo>
                <a:lnTo>
                  <a:pt x="579" y="197"/>
                </a:lnTo>
                <a:lnTo>
                  <a:pt x="580" y="195"/>
                </a:lnTo>
                <a:lnTo>
                  <a:pt x="580" y="195"/>
                </a:lnTo>
                <a:lnTo>
                  <a:pt x="581" y="195"/>
                </a:lnTo>
                <a:lnTo>
                  <a:pt x="581" y="194"/>
                </a:lnTo>
                <a:lnTo>
                  <a:pt x="581" y="195"/>
                </a:lnTo>
                <a:lnTo>
                  <a:pt x="582" y="195"/>
                </a:lnTo>
                <a:lnTo>
                  <a:pt x="582" y="194"/>
                </a:lnTo>
                <a:lnTo>
                  <a:pt x="583" y="192"/>
                </a:lnTo>
                <a:lnTo>
                  <a:pt x="583" y="192"/>
                </a:lnTo>
                <a:lnTo>
                  <a:pt x="583" y="192"/>
                </a:lnTo>
                <a:lnTo>
                  <a:pt x="584" y="191"/>
                </a:lnTo>
                <a:lnTo>
                  <a:pt x="584" y="192"/>
                </a:lnTo>
                <a:lnTo>
                  <a:pt x="585" y="193"/>
                </a:lnTo>
                <a:lnTo>
                  <a:pt x="585" y="192"/>
                </a:lnTo>
                <a:lnTo>
                  <a:pt x="585" y="192"/>
                </a:lnTo>
                <a:lnTo>
                  <a:pt x="587" y="193"/>
                </a:lnTo>
                <a:lnTo>
                  <a:pt x="587" y="192"/>
                </a:lnTo>
                <a:lnTo>
                  <a:pt x="588" y="191"/>
                </a:lnTo>
                <a:lnTo>
                  <a:pt x="588" y="191"/>
                </a:lnTo>
                <a:lnTo>
                  <a:pt x="588" y="190"/>
                </a:lnTo>
                <a:lnTo>
                  <a:pt x="589" y="190"/>
                </a:lnTo>
                <a:lnTo>
                  <a:pt x="589" y="191"/>
                </a:lnTo>
                <a:lnTo>
                  <a:pt x="590" y="190"/>
                </a:lnTo>
                <a:lnTo>
                  <a:pt x="590" y="189"/>
                </a:lnTo>
                <a:lnTo>
                  <a:pt x="590" y="190"/>
                </a:lnTo>
                <a:lnTo>
                  <a:pt x="591" y="190"/>
                </a:lnTo>
                <a:lnTo>
                  <a:pt x="591" y="189"/>
                </a:lnTo>
                <a:lnTo>
                  <a:pt x="592" y="188"/>
                </a:lnTo>
                <a:lnTo>
                  <a:pt x="592" y="188"/>
                </a:lnTo>
                <a:lnTo>
                  <a:pt x="593" y="186"/>
                </a:lnTo>
                <a:lnTo>
                  <a:pt x="593" y="188"/>
                </a:lnTo>
                <a:lnTo>
                  <a:pt x="593" y="186"/>
                </a:lnTo>
                <a:lnTo>
                  <a:pt x="594" y="186"/>
                </a:lnTo>
                <a:lnTo>
                  <a:pt x="594" y="188"/>
                </a:lnTo>
                <a:lnTo>
                  <a:pt x="596" y="188"/>
                </a:lnTo>
                <a:lnTo>
                  <a:pt x="596" y="189"/>
                </a:lnTo>
                <a:lnTo>
                  <a:pt x="596" y="189"/>
                </a:lnTo>
                <a:lnTo>
                  <a:pt x="597" y="189"/>
                </a:lnTo>
                <a:lnTo>
                  <a:pt x="597" y="189"/>
                </a:lnTo>
                <a:lnTo>
                  <a:pt x="598" y="189"/>
                </a:lnTo>
                <a:lnTo>
                  <a:pt x="598" y="189"/>
                </a:lnTo>
                <a:lnTo>
                  <a:pt x="598" y="189"/>
                </a:lnTo>
                <a:lnTo>
                  <a:pt x="599" y="188"/>
                </a:lnTo>
                <a:lnTo>
                  <a:pt x="599" y="188"/>
                </a:lnTo>
                <a:lnTo>
                  <a:pt x="600" y="188"/>
                </a:lnTo>
                <a:lnTo>
                  <a:pt x="600" y="188"/>
                </a:lnTo>
                <a:lnTo>
                  <a:pt x="600" y="188"/>
                </a:lnTo>
                <a:lnTo>
                  <a:pt x="601" y="186"/>
                </a:lnTo>
                <a:lnTo>
                  <a:pt x="601" y="186"/>
                </a:lnTo>
                <a:lnTo>
                  <a:pt x="602" y="186"/>
                </a:lnTo>
                <a:lnTo>
                  <a:pt x="602" y="186"/>
                </a:lnTo>
                <a:lnTo>
                  <a:pt x="602" y="186"/>
                </a:lnTo>
                <a:lnTo>
                  <a:pt x="603" y="186"/>
                </a:lnTo>
                <a:lnTo>
                  <a:pt x="603" y="186"/>
                </a:lnTo>
                <a:lnTo>
                  <a:pt x="605" y="186"/>
                </a:lnTo>
                <a:lnTo>
                  <a:pt x="605" y="186"/>
                </a:lnTo>
                <a:lnTo>
                  <a:pt x="605" y="188"/>
                </a:lnTo>
                <a:lnTo>
                  <a:pt x="606" y="186"/>
                </a:lnTo>
                <a:lnTo>
                  <a:pt x="606" y="186"/>
                </a:lnTo>
                <a:lnTo>
                  <a:pt x="607" y="185"/>
                </a:lnTo>
                <a:lnTo>
                  <a:pt x="607" y="186"/>
                </a:lnTo>
                <a:lnTo>
                  <a:pt x="608" y="185"/>
                </a:lnTo>
                <a:lnTo>
                  <a:pt x="608" y="184"/>
                </a:lnTo>
                <a:lnTo>
                  <a:pt x="608" y="185"/>
                </a:lnTo>
                <a:lnTo>
                  <a:pt x="609" y="186"/>
                </a:lnTo>
                <a:lnTo>
                  <a:pt x="609" y="188"/>
                </a:lnTo>
                <a:lnTo>
                  <a:pt x="610" y="188"/>
                </a:lnTo>
                <a:lnTo>
                  <a:pt x="610" y="186"/>
                </a:lnTo>
                <a:lnTo>
                  <a:pt x="610" y="186"/>
                </a:lnTo>
                <a:lnTo>
                  <a:pt x="611" y="186"/>
                </a:lnTo>
                <a:lnTo>
                  <a:pt x="611" y="186"/>
                </a:lnTo>
                <a:lnTo>
                  <a:pt x="612" y="188"/>
                </a:lnTo>
                <a:lnTo>
                  <a:pt x="612" y="186"/>
                </a:lnTo>
                <a:lnTo>
                  <a:pt x="612" y="186"/>
                </a:lnTo>
                <a:lnTo>
                  <a:pt x="614" y="188"/>
                </a:lnTo>
                <a:lnTo>
                  <a:pt x="614" y="189"/>
                </a:lnTo>
                <a:lnTo>
                  <a:pt x="615" y="189"/>
                </a:lnTo>
                <a:lnTo>
                  <a:pt x="615" y="190"/>
                </a:lnTo>
                <a:lnTo>
                  <a:pt x="615" y="190"/>
                </a:lnTo>
                <a:lnTo>
                  <a:pt x="616" y="189"/>
                </a:lnTo>
                <a:lnTo>
                  <a:pt x="616" y="189"/>
                </a:lnTo>
                <a:lnTo>
                  <a:pt x="617" y="189"/>
                </a:lnTo>
                <a:lnTo>
                  <a:pt x="617" y="189"/>
                </a:lnTo>
                <a:lnTo>
                  <a:pt x="617" y="188"/>
                </a:lnTo>
                <a:lnTo>
                  <a:pt x="618" y="188"/>
                </a:lnTo>
                <a:lnTo>
                  <a:pt x="618" y="186"/>
                </a:lnTo>
                <a:lnTo>
                  <a:pt x="619" y="186"/>
                </a:lnTo>
                <a:lnTo>
                  <a:pt x="619" y="186"/>
                </a:lnTo>
                <a:lnTo>
                  <a:pt x="619" y="186"/>
                </a:lnTo>
                <a:lnTo>
                  <a:pt x="620" y="186"/>
                </a:lnTo>
                <a:lnTo>
                  <a:pt x="620" y="188"/>
                </a:lnTo>
                <a:lnTo>
                  <a:pt x="621" y="189"/>
                </a:lnTo>
                <a:lnTo>
                  <a:pt x="621" y="190"/>
                </a:lnTo>
                <a:lnTo>
                  <a:pt x="623" y="189"/>
                </a:lnTo>
                <a:lnTo>
                  <a:pt x="623" y="190"/>
                </a:lnTo>
                <a:lnTo>
                  <a:pt x="623" y="190"/>
                </a:lnTo>
                <a:lnTo>
                  <a:pt x="624" y="191"/>
                </a:lnTo>
                <a:lnTo>
                  <a:pt x="624" y="192"/>
                </a:lnTo>
                <a:lnTo>
                  <a:pt x="625" y="192"/>
                </a:lnTo>
                <a:lnTo>
                  <a:pt x="625" y="193"/>
                </a:lnTo>
                <a:lnTo>
                  <a:pt x="625" y="193"/>
                </a:lnTo>
                <a:lnTo>
                  <a:pt x="626" y="193"/>
                </a:lnTo>
                <a:lnTo>
                  <a:pt x="626" y="193"/>
                </a:lnTo>
                <a:lnTo>
                  <a:pt x="627" y="195"/>
                </a:lnTo>
                <a:lnTo>
                  <a:pt x="627" y="197"/>
                </a:lnTo>
                <a:lnTo>
                  <a:pt x="627" y="197"/>
                </a:lnTo>
                <a:lnTo>
                  <a:pt x="628" y="197"/>
                </a:lnTo>
                <a:lnTo>
                  <a:pt x="628" y="195"/>
                </a:lnTo>
                <a:lnTo>
                  <a:pt x="629" y="194"/>
                </a:lnTo>
                <a:lnTo>
                  <a:pt x="629" y="194"/>
                </a:lnTo>
                <a:lnTo>
                  <a:pt x="629" y="194"/>
                </a:lnTo>
                <a:lnTo>
                  <a:pt x="630" y="195"/>
                </a:lnTo>
                <a:lnTo>
                  <a:pt x="630" y="194"/>
                </a:lnTo>
                <a:lnTo>
                  <a:pt x="632" y="194"/>
                </a:lnTo>
                <a:lnTo>
                  <a:pt x="632" y="193"/>
                </a:lnTo>
                <a:lnTo>
                  <a:pt x="632" y="193"/>
                </a:lnTo>
                <a:lnTo>
                  <a:pt x="633" y="192"/>
                </a:lnTo>
                <a:lnTo>
                  <a:pt x="633" y="193"/>
                </a:lnTo>
                <a:lnTo>
                  <a:pt x="634" y="194"/>
                </a:lnTo>
                <a:lnTo>
                  <a:pt x="634" y="193"/>
                </a:lnTo>
                <a:lnTo>
                  <a:pt x="635" y="193"/>
                </a:lnTo>
                <a:lnTo>
                  <a:pt x="635" y="194"/>
                </a:lnTo>
                <a:lnTo>
                  <a:pt x="635" y="193"/>
                </a:lnTo>
                <a:lnTo>
                  <a:pt x="636" y="195"/>
                </a:lnTo>
                <a:lnTo>
                  <a:pt x="636" y="193"/>
                </a:lnTo>
                <a:lnTo>
                  <a:pt x="637" y="192"/>
                </a:lnTo>
                <a:lnTo>
                  <a:pt x="637" y="190"/>
                </a:lnTo>
                <a:lnTo>
                  <a:pt x="637" y="190"/>
                </a:lnTo>
                <a:lnTo>
                  <a:pt x="638" y="191"/>
                </a:lnTo>
                <a:lnTo>
                  <a:pt x="638" y="190"/>
                </a:lnTo>
                <a:lnTo>
                  <a:pt x="639" y="190"/>
                </a:lnTo>
                <a:lnTo>
                  <a:pt x="639" y="189"/>
                </a:lnTo>
                <a:lnTo>
                  <a:pt x="639" y="190"/>
                </a:lnTo>
                <a:lnTo>
                  <a:pt x="641" y="189"/>
                </a:lnTo>
                <a:lnTo>
                  <a:pt x="641" y="191"/>
                </a:lnTo>
                <a:lnTo>
                  <a:pt x="642" y="190"/>
                </a:lnTo>
                <a:lnTo>
                  <a:pt x="642" y="190"/>
                </a:lnTo>
                <a:lnTo>
                  <a:pt x="642" y="190"/>
                </a:lnTo>
                <a:lnTo>
                  <a:pt x="643" y="190"/>
                </a:lnTo>
                <a:lnTo>
                  <a:pt x="643" y="191"/>
                </a:lnTo>
                <a:lnTo>
                  <a:pt x="644" y="192"/>
                </a:lnTo>
                <a:lnTo>
                  <a:pt x="644" y="192"/>
                </a:lnTo>
                <a:lnTo>
                  <a:pt x="644" y="193"/>
                </a:lnTo>
                <a:lnTo>
                  <a:pt x="645" y="194"/>
                </a:lnTo>
                <a:lnTo>
                  <a:pt x="645" y="194"/>
                </a:lnTo>
                <a:lnTo>
                  <a:pt x="646" y="195"/>
                </a:lnTo>
                <a:lnTo>
                  <a:pt x="646" y="197"/>
                </a:lnTo>
                <a:lnTo>
                  <a:pt x="646" y="197"/>
                </a:lnTo>
                <a:lnTo>
                  <a:pt x="647" y="198"/>
                </a:lnTo>
                <a:lnTo>
                  <a:pt x="647" y="198"/>
                </a:lnTo>
                <a:lnTo>
                  <a:pt x="648" y="198"/>
                </a:lnTo>
                <a:lnTo>
                  <a:pt x="648" y="198"/>
                </a:lnTo>
                <a:lnTo>
                  <a:pt x="650" y="197"/>
                </a:lnTo>
                <a:lnTo>
                  <a:pt x="650" y="194"/>
                </a:lnTo>
                <a:lnTo>
                  <a:pt x="650" y="194"/>
                </a:lnTo>
                <a:lnTo>
                  <a:pt x="651" y="193"/>
                </a:lnTo>
                <a:lnTo>
                  <a:pt x="651" y="193"/>
                </a:lnTo>
                <a:lnTo>
                  <a:pt x="652" y="193"/>
                </a:lnTo>
                <a:lnTo>
                  <a:pt x="652" y="194"/>
                </a:lnTo>
                <a:lnTo>
                  <a:pt x="652" y="194"/>
                </a:lnTo>
                <a:lnTo>
                  <a:pt x="653" y="197"/>
                </a:lnTo>
                <a:lnTo>
                  <a:pt x="653" y="198"/>
                </a:lnTo>
                <a:lnTo>
                  <a:pt x="654" y="198"/>
                </a:lnTo>
                <a:lnTo>
                  <a:pt x="654" y="198"/>
                </a:lnTo>
                <a:lnTo>
                  <a:pt x="654" y="198"/>
                </a:lnTo>
                <a:lnTo>
                  <a:pt x="655" y="197"/>
                </a:lnTo>
                <a:lnTo>
                  <a:pt x="655" y="197"/>
                </a:lnTo>
                <a:lnTo>
                  <a:pt x="656" y="197"/>
                </a:lnTo>
                <a:lnTo>
                  <a:pt x="656" y="197"/>
                </a:lnTo>
                <a:lnTo>
                  <a:pt x="656" y="198"/>
                </a:lnTo>
                <a:lnTo>
                  <a:pt x="657" y="198"/>
                </a:lnTo>
                <a:lnTo>
                  <a:pt x="657" y="198"/>
                </a:lnTo>
                <a:lnTo>
                  <a:pt x="659" y="201"/>
                </a:lnTo>
                <a:lnTo>
                  <a:pt x="659" y="200"/>
                </a:lnTo>
                <a:lnTo>
                  <a:pt x="659" y="201"/>
                </a:lnTo>
                <a:lnTo>
                  <a:pt x="660" y="200"/>
                </a:lnTo>
                <a:lnTo>
                  <a:pt x="660" y="201"/>
                </a:lnTo>
                <a:lnTo>
                  <a:pt x="661" y="200"/>
                </a:lnTo>
                <a:lnTo>
                  <a:pt x="661" y="199"/>
                </a:lnTo>
                <a:lnTo>
                  <a:pt x="661" y="198"/>
                </a:lnTo>
                <a:lnTo>
                  <a:pt x="662" y="198"/>
                </a:lnTo>
                <a:lnTo>
                  <a:pt x="662" y="197"/>
                </a:lnTo>
                <a:lnTo>
                  <a:pt x="663" y="197"/>
                </a:lnTo>
                <a:lnTo>
                  <a:pt x="663" y="197"/>
                </a:lnTo>
                <a:lnTo>
                  <a:pt x="664" y="197"/>
                </a:lnTo>
                <a:lnTo>
                  <a:pt x="664" y="197"/>
                </a:lnTo>
                <a:lnTo>
                  <a:pt x="664" y="197"/>
                </a:lnTo>
                <a:lnTo>
                  <a:pt x="665" y="195"/>
                </a:lnTo>
                <a:lnTo>
                  <a:pt x="665" y="197"/>
                </a:lnTo>
                <a:lnTo>
                  <a:pt x="666" y="195"/>
                </a:lnTo>
                <a:lnTo>
                  <a:pt x="666" y="195"/>
                </a:lnTo>
                <a:lnTo>
                  <a:pt x="666" y="195"/>
                </a:lnTo>
                <a:lnTo>
                  <a:pt x="668" y="195"/>
                </a:lnTo>
                <a:lnTo>
                  <a:pt x="668" y="197"/>
                </a:lnTo>
                <a:lnTo>
                  <a:pt x="669" y="194"/>
                </a:lnTo>
                <a:lnTo>
                  <a:pt x="669" y="194"/>
                </a:lnTo>
                <a:lnTo>
                  <a:pt x="669" y="193"/>
                </a:lnTo>
                <a:lnTo>
                  <a:pt x="670" y="193"/>
                </a:lnTo>
                <a:lnTo>
                  <a:pt x="670" y="193"/>
                </a:lnTo>
                <a:lnTo>
                  <a:pt x="671" y="193"/>
                </a:lnTo>
                <a:lnTo>
                  <a:pt x="671" y="193"/>
                </a:lnTo>
                <a:lnTo>
                  <a:pt x="671" y="193"/>
                </a:lnTo>
                <a:lnTo>
                  <a:pt x="672" y="194"/>
                </a:lnTo>
                <a:lnTo>
                  <a:pt x="672" y="194"/>
                </a:lnTo>
                <a:lnTo>
                  <a:pt x="673" y="193"/>
                </a:lnTo>
                <a:lnTo>
                  <a:pt x="673" y="193"/>
                </a:lnTo>
                <a:lnTo>
                  <a:pt x="673" y="192"/>
                </a:lnTo>
                <a:lnTo>
                  <a:pt x="674" y="191"/>
                </a:lnTo>
                <a:lnTo>
                  <a:pt x="674" y="191"/>
                </a:lnTo>
                <a:lnTo>
                  <a:pt x="675" y="192"/>
                </a:lnTo>
                <a:lnTo>
                  <a:pt x="675" y="192"/>
                </a:lnTo>
                <a:lnTo>
                  <a:pt x="675" y="193"/>
                </a:lnTo>
                <a:lnTo>
                  <a:pt x="677" y="193"/>
                </a:lnTo>
                <a:lnTo>
                  <a:pt x="677" y="192"/>
                </a:lnTo>
                <a:lnTo>
                  <a:pt x="678" y="192"/>
                </a:lnTo>
                <a:lnTo>
                  <a:pt x="678" y="192"/>
                </a:lnTo>
                <a:lnTo>
                  <a:pt x="679" y="191"/>
                </a:lnTo>
                <a:lnTo>
                  <a:pt x="679" y="193"/>
                </a:lnTo>
                <a:lnTo>
                  <a:pt x="679" y="193"/>
                </a:lnTo>
                <a:lnTo>
                  <a:pt x="680" y="193"/>
                </a:lnTo>
                <a:lnTo>
                  <a:pt x="680" y="193"/>
                </a:lnTo>
                <a:lnTo>
                  <a:pt x="681" y="195"/>
                </a:lnTo>
                <a:lnTo>
                  <a:pt x="681" y="194"/>
                </a:lnTo>
                <a:lnTo>
                  <a:pt x="681" y="194"/>
                </a:lnTo>
                <a:lnTo>
                  <a:pt x="682" y="193"/>
                </a:lnTo>
                <a:lnTo>
                  <a:pt x="682" y="192"/>
                </a:lnTo>
                <a:lnTo>
                  <a:pt x="683" y="192"/>
                </a:lnTo>
                <a:lnTo>
                  <a:pt x="683" y="191"/>
                </a:lnTo>
                <a:lnTo>
                  <a:pt x="683" y="190"/>
                </a:lnTo>
                <a:lnTo>
                  <a:pt x="684" y="191"/>
                </a:lnTo>
                <a:lnTo>
                  <a:pt x="684" y="190"/>
                </a:lnTo>
                <a:lnTo>
                  <a:pt x="686" y="190"/>
                </a:lnTo>
                <a:lnTo>
                  <a:pt x="686" y="189"/>
                </a:lnTo>
                <a:lnTo>
                  <a:pt x="686" y="189"/>
                </a:lnTo>
                <a:lnTo>
                  <a:pt x="687" y="190"/>
                </a:lnTo>
                <a:lnTo>
                  <a:pt x="687" y="190"/>
                </a:lnTo>
                <a:lnTo>
                  <a:pt x="688" y="190"/>
                </a:lnTo>
                <a:lnTo>
                  <a:pt x="688" y="191"/>
                </a:lnTo>
                <a:lnTo>
                  <a:pt x="688" y="191"/>
                </a:lnTo>
                <a:lnTo>
                  <a:pt x="689" y="192"/>
                </a:lnTo>
                <a:lnTo>
                  <a:pt x="689" y="192"/>
                </a:lnTo>
                <a:lnTo>
                  <a:pt x="690" y="193"/>
                </a:lnTo>
                <a:lnTo>
                  <a:pt x="690" y="194"/>
                </a:lnTo>
                <a:lnTo>
                  <a:pt x="691" y="195"/>
                </a:lnTo>
                <a:lnTo>
                  <a:pt x="691" y="195"/>
                </a:lnTo>
                <a:lnTo>
                  <a:pt x="691" y="195"/>
                </a:lnTo>
                <a:lnTo>
                  <a:pt x="692" y="195"/>
                </a:lnTo>
                <a:lnTo>
                  <a:pt x="692" y="195"/>
                </a:lnTo>
                <a:lnTo>
                  <a:pt x="693" y="195"/>
                </a:lnTo>
                <a:lnTo>
                  <a:pt x="693" y="195"/>
                </a:lnTo>
                <a:lnTo>
                  <a:pt x="693" y="195"/>
                </a:lnTo>
                <a:lnTo>
                  <a:pt x="695" y="194"/>
                </a:lnTo>
                <a:lnTo>
                  <a:pt x="695" y="192"/>
                </a:lnTo>
                <a:lnTo>
                  <a:pt x="696" y="192"/>
                </a:lnTo>
                <a:lnTo>
                  <a:pt x="696" y="191"/>
                </a:lnTo>
                <a:lnTo>
                  <a:pt x="696" y="191"/>
                </a:lnTo>
                <a:lnTo>
                  <a:pt x="697" y="190"/>
                </a:lnTo>
                <a:lnTo>
                  <a:pt x="697" y="190"/>
                </a:lnTo>
                <a:lnTo>
                  <a:pt x="698" y="189"/>
                </a:lnTo>
                <a:lnTo>
                  <a:pt x="698" y="188"/>
                </a:lnTo>
                <a:lnTo>
                  <a:pt x="698" y="186"/>
                </a:lnTo>
                <a:lnTo>
                  <a:pt x="699" y="188"/>
                </a:lnTo>
                <a:lnTo>
                  <a:pt x="699" y="188"/>
                </a:lnTo>
                <a:lnTo>
                  <a:pt x="700" y="189"/>
                </a:lnTo>
                <a:lnTo>
                  <a:pt x="700" y="188"/>
                </a:lnTo>
                <a:lnTo>
                  <a:pt x="700" y="188"/>
                </a:lnTo>
                <a:lnTo>
                  <a:pt x="701" y="188"/>
                </a:lnTo>
                <a:lnTo>
                  <a:pt x="701" y="186"/>
                </a:lnTo>
                <a:lnTo>
                  <a:pt x="702" y="186"/>
                </a:lnTo>
                <a:lnTo>
                  <a:pt x="702" y="186"/>
                </a:lnTo>
                <a:lnTo>
                  <a:pt x="702" y="186"/>
                </a:lnTo>
                <a:lnTo>
                  <a:pt x="704" y="186"/>
                </a:lnTo>
                <a:lnTo>
                  <a:pt x="704" y="188"/>
                </a:lnTo>
                <a:lnTo>
                  <a:pt x="705" y="188"/>
                </a:lnTo>
                <a:lnTo>
                  <a:pt x="705" y="189"/>
                </a:lnTo>
                <a:lnTo>
                  <a:pt x="706" y="189"/>
                </a:lnTo>
                <a:lnTo>
                  <a:pt x="706" y="190"/>
                </a:lnTo>
                <a:lnTo>
                  <a:pt x="706" y="190"/>
                </a:lnTo>
                <a:lnTo>
                  <a:pt x="707" y="191"/>
                </a:lnTo>
                <a:lnTo>
                  <a:pt x="707" y="191"/>
                </a:lnTo>
                <a:lnTo>
                  <a:pt x="708" y="190"/>
                </a:lnTo>
                <a:lnTo>
                  <a:pt x="708" y="190"/>
                </a:lnTo>
                <a:lnTo>
                  <a:pt x="708" y="189"/>
                </a:lnTo>
                <a:lnTo>
                  <a:pt x="709" y="190"/>
                </a:lnTo>
                <a:lnTo>
                  <a:pt x="709" y="190"/>
                </a:lnTo>
                <a:lnTo>
                  <a:pt x="710" y="190"/>
                </a:lnTo>
                <a:lnTo>
                  <a:pt x="710" y="190"/>
                </a:lnTo>
                <a:lnTo>
                  <a:pt x="710" y="190"/>
                </a:lnTo>
                <a:lnTo>
                  <a:pt x="711" y="190"/>
                </a:lnTo>
                <a:lnTo>
                  <a:pt x="711" y="190"/>
                </a:lnTo>
                <a:lnTo>
                  <a:pt x="713" y="189"/>
                </a:lnTo>
                <a:lnTo>
                  <a:pt x="713" y="190"/>
                </a:lnTo>
                <a:lnTo>
                  <a:pt x="713" y="191"/>
                </a:lnTo>
                <a:lnTo>
                  <a:pt x="714" y="191"/>
                </a:lnTo>
                <a:lnTo>
                  <a:pt x="714" y="191"/>
                </a:lnTo>
                <a:lnTo>
                  <a:pt x="715" y="191"/>
                </a:lnTo>
                <a:lnTo>
                  <a:pt x="715" y="191"/>
                </a:lnTo>
                <a:lnTo>
                  <a:pt x="715" y="190"/>
                </a:lnTo>
                <a:lnTo>
                  <a:pt x="716" y="191"/>
                </a:lnTo>
                <a:lnTo>
                  <a:pt x="716" y="192"/>
                </a:lnTo>
                <a:lnTo>
                  <a:pt x="717" y="193"/>
                </a:lnTo>
                <a:lnTo>
                  <a:pt x="717" y="194"/>
                </a:lnTo>
                <a:lnTo>
                  <a:pt x="717" y="195"/>
                </a:lnTo>
                <a:lnTo>
                  <a:pt x="718" y="195"/>
                </a:lnTo>
                <a:lnTo>
                  <a:pt x="718" y="195"/>
                </a:lnTo>
                <a:lnTo>
                  <a:pt x="719" y="195"/>
                </a:lnTo>
                <a:lnTo>
                  <a:pt x="719" y="195"/>
                </a:lnTo>
                <a:lnTo>
                  <a:pt x="720" y="194"/>
                </a:lnTo>
                <a:lnTo>
                  <a:pt x="720" y="193"/>
                </a:lnTo>
                <a:lnTo>
                  <a:pt x="720" y="194"/>
                </a:lnTo>
                <a:lnTo>
                  <a:pt x="722" y="193"/>
                </a:lnTo>
                <a:lnTo>
                  <a:pt x="722" y="194"/>
                </a:lnTo>
                <a:lnTo>
                  <a:pt x="723" y="194"/>
                </a:lnTo>
                <a:lnTo>
                  <a:pt x="723" y="195"/>
                </a:lnTo>
                <a:lnTo>
                  <a:pt x="723" y="195"/>
                </a:lnTo>
                <a:lnTo>
                  <a:pt x="724" y="195"/>
                </a:lnTo>
                <a:lnTo>
                  <a:pt x="724" y="195"/>
                </a:lnTo>
                <a:lnTo>
                  <a:pt x="725" y="197"/>
                </a:lnTo>
                <a:lnTo>
                  <a:pt x="725" y="197"/>
                </a:lnTo>
                <a:lnTo>
                  <a:pt x="725" y="197"/>
                </a:lnTo>
                <a:lnTo>
                  <a:pt x="726" y="197"/>
                </a:lnTo>
                <a:lnTo>
                  <a:pt x="726" y="197"/>
                </a:lnTo>
                <a:lnTo>
                  <a:pt x="727" y="198"/>
                </a:lnTo>
                <a:lnTo>
                  <a:pt x="727" y="198"/>
                </a:lnTo>
                <a:lnTo>
                  <a:pt x="727" y="199"/>
                </a:lnTo>
                <a:lnTo>
                  <a:pt x="728" y="199"/>
                </a:lnTo>
                <a:lnTo>
                  <a:pt x="728" y="199"/>
                </a:lnTo>
                <a:lnTo>
                  <a:pt x="729" y="198"/>
                </a:lnTo>
                <a:lnTo>
                  <a:pt x="729" y="197"/>
                </a:lnTo>
                <a:lnTo>
                  <a:pt x="729" y="198"/>
                </a:lnTo>
                <a:lnTo>
                  <a:pt x="731" y="198"/>
                </a:lnTo>
                <a:lnTo>
                  <a:pt x="731" y="198"/>
                </a:lnTo>
                <a:lnTo>
                  <a:pt x="732" y="198"/>
                </a:lnTo>
                <a:lnTo>
                  <a:pt x="732" y="199"/>
                </a:lnTo>
                <a:lnTo>
                  <a:pt x="732" y="199"/>
                </a:lnTo>
                <a:lnTo>
                  <a:pt x="733" y="198"/>
                </a:lnTo>
                <a:lnTo>
                  <a:pt x="733" y="199"/>
                </a:lnTo>
                <a:lnTo>
                  <a:pt x="734" y="198"/>
                </a:lnTo>
                <a:lnTo>
                  <a:pt x="734" y="200"/>
                </a:lnTo>
                <a:lnTo>
                  <a:pt x="735" y="200"/>
                </a:lnTo>
                <a:lnTo>
                  <a:pt x="735" y="201"/>
                </a:lnTo>
                <a:lnTo>
                  <a:pt x="735" y="200"/>
                </a:lnTo>
                <a:lnTo>
                  <a:pt x="736" y="200"/>
                </a:lnTo>
                <a:lnTo>
                  <a:pt x="736" y="201"/>
                </a:lnTo>
                <a:lnTo>
                  <a:pt x="737" y="200"/>
                </a:lnTo>
                <a:lnTo>
                  <a:pt x="737" y="200"/>
                </a:lnTo>
                <a:lnTo>
                  <a:pt x="737" y="200"/>
                </a:lnTo>
                <a:lnTo>
                  <a:pt x="738" y="199"/>
                </a:lnTo>
                <a:lnTo>
                  <a:pt x="738" y="199"/>
                </a:lnTo>
                <a:lnTo>
                  <a:pt x="740" y="199"/>
                </a:lnTo>
                <a:lnTo>
                  <a:pt x="740" y="198"/>
                </a:lnTo>
                <a:lnTo>
                  <a:pt x="740" y="198"/>
                </a:lnTo>
                <a:lnTo>
                  <a:pt x="741" y="199"/>
                </a:lnTo>
                <a:lnTo>
                  <a:pt x="741" y="200"/>
                </a:lnTo>
                <a:lnTo>
                  <a:pt x="742" y="200"/>
                </a:lnTo>
                <a:lnTo>
                  <a:pt x="742" y="201"/>
                </a:lnTo>
                <a:lnTo>
                  <a:pt x="742" y="202"/>
                </a:lnTo>
                <a:lnTo>
                  <a:pt x="743" y="203"/>
                </a:lnTo>
                <a:lnTo>
                  <a:pt x="743" y="203"/>
                </a:lnTo>
                <a:lnTo>
                  <a:pt x="744" y="202"/>
                </a:lnTo>
                <a:lnTo>
                  <a:pt x="744" y="202"/>
                </a:lnTo>
                <a:lnTo>
                  <a:pt x="744" y="201"/>
                </a:lnTo>
                <a:lnTo>
                  <a:pt x="745" y="201"/>
                </a:lnTo>
                <a:lnTo>
                  <a:pt x="745" y="202"/>
                </a:lnTo>
                <a:lnTo>
                  <a:pt x="746" y="202"/>
                </a:lnTo>
                <a:lnTo>
                  <a:pt x="746" y="202"/>
                </a:lnTo>
                <a:lnTo>
                  <a:pt x="747" y="201"/>
                </a:lnTo>
                <a:lnTo>
                  <a:pt x="747" y="202"/>
                </a:lnTo>
                <a:lnTo>
                  <a:pt x="747" y="203"/>
                </a:lnTo>
                <a:lnTo>
                  <a:pt x="749" y="203"/>
                </a:lnTo>
                <a:lnTo>
                  <a:pt x="749" y="202"/>
                </a:lnTo>
                <a:lnTo>
                  <a:pt x="750" y="202"/>
                </a:lnTo>
                <a:lnTo>
                  <a:pt x="750" y="202"/>
                </a:lnTo>
                <a:lnTo>
                  <a:pt x="750" y="201"/>
                </a:lnTo>
                <a:lnTo>
                  <a:pt x="751" y="202"/>
                </a:lnTo>
                <a:lnTo>
                  <a:pt x="751" y="201"/>
                </a:lnTo>
                <a:lnTo>
                  <a:pt x="752" y="201"/>
                </a:lnTo>
                <a:lnTo>
                  <a:pt x="752" y="201"/>
                </a:lnTo>
                <a:lnTo>
                  <a:pt x="752" y="201"/>
                </a:lnTo>
                <a:lnTo>
                  <a:pt x="753" y="201"/>
                </a:lnTo>
                <a:lnTo>
                  <a:pt x="753" y="201"/>
                </a:lnTo>
                <a:lnTo>
                  <a:pt x="754" y="201"/>
                </a:lnTo>
                <a:lnTo>
                  <a:pt x="754" y="202"/>
                </a:lnTo>
                <a:lnTo>
                  <a:pt x="754" y="202"/>
                </a:lnTo>
                <a:lnTo>
                  <a:pt x="755" y="202"/>
                </a:lnTo>
                <a:lnTo>
                  <a:pt x="755" y="202"/>
                </a:lnTo>
                <a:lnTo>
                  <a:pt x="756" y="202"/>
                </a:lnTo>
                <a:lnTo>
                  <a:pt x="756" y="201"/>
                </a:lnTo>
                <a:lnTo>
                  <a:pt x="756" y="201"/>
                </a:lnTo>
                <a:lnTo>
                  <a:pt x="758" y="200"/>
                </a:lnTo>
                <a:lnTo>
                  <a:pt x="758" y="199"/>
                </a:lnTo>
                <a:lnTo>
                  <a:pt x="759" y="199"/>
                </a:lnTo>
                <a:lnTo>
                  <a:pt x="759" y="200"/>
                </a:lnTo>
                <a:lnTo>
                  <a:pt x="759" y="200"/>
                </a:lnTo>
                <a:lnTo>
                  <a:pt x="760" y="201"/>
                </a:lnTo>
                <a:lnTo>
                  <a:pt x="760" y="203"/>
                </a:lnTo>
                <a:lnTo>
                  <a:pt x="761" y="204"/>
                </a:lnTo>
                <a:lnTo>
                  <a:pt x="761" y="204"/>
                </a:lnTo>
                <a:lnTo>
                  <a:pt x="762" y="206"/>
                </a:lnTo>
                <a:lnTo>
                  <a:pt x="762" y="207"/>
                </a:lnTo>
                <a:lnTo>
                  <a:pt x="762" y="207"/>
                </a:lnTo>
                <a:lnTo>
                  <a:pt x="763" y="207"/>
                </a:lnTo>
                <a:lnTo>
                  <a:pt x="763" y="207"/>
                </a:lnTo>
                <a:lnTo>
                  <a:pt x="764" y="206"/>
                </a:lnTo>
                <a:lnTo>
                  <a:pt x="764" y="203"/>
                </a:lnTo>
                <a:lnTo>
                  <a:pt x="764" y="202"/>
                </a:lnTo>
                <a:lnTo>
                  <a:pt x="765" y="203"/>
                </a:lnTo>
                <a:lnTo>
                  <a:pt x="765" y="202"/>
                </a:lnTo>
                <a:lnTo>
                  <a:pt x="767" y="202"/>
                </a:lnTo>
                <a:lnTo>
                  <a:pt x="767" y="201"/>
                </a:lnTo>
                <a:lnTo>
                  <a:pt x="767" y="201"/>
                </a:lnTo>
                <a:lnTo>
                  <a:pt x="768" y="201"/>
                </a:lnTo>
                <a:lnTo>
                  <a:pt x="768" y="201"/>
                </a:lnTo>
                <a:lnTo>
                  <a:pt x="769" y="201"/>
                </a:lnTo>
                <a:lnTo>
                  <a:pt x="769" y="201"/>
                </a:lnTo>
                <a:lnTo>
                  <a:pt x="769" y="199"/>
                </a:lnTo>
                <a:lnTo>
                  <a:pt x="770" y="199"/>
                </a:lnTo>
                <a:lnTo>
                  <a:pt x="770" y="200"/>
                </a:lnTo>
                <a:lnTo>
                  <a:pt x="771" y="199"/>
                </a:lnTo>
                <a:lnTo>
                  <a:pt x="771" y="201"/>
                </a:lnTo>
                <a:lnTo>
                  <a:pt x="771" y="200"/>
                </a:lnTo>
                <a:lnTo>
                  <a:pt x="772" y="199"/>
                </a:lnTo>
                <a:lnTo>
                  <a:pt x="772" y="199"/>
                </a:lnTo>
                <a:lnTo>
                  <a:pt x="773" y="200"/>
                </a:lnTo>
                <a:lnTo>
                  <a:pt x="773" y="199"/>
                </a:lnTo>
                <a:lnTo>
                  <a:pt x="773" y="199"/>
                </a:lnTo>
                <a:lnTo>
                  <a:pt x="774" y="200"/>
                </a:lnTo>
                <a:lnTo>
                  <a:pt x="774" y="200"/>
                </a:lnTo>
                <a:lnTo>
                  <a:pt x="776" y="200"/>
                </a:lnTo>
                <a:lnTo>
                  <a:pt x="776" y="200"/>
                </a:lnTo>
                <a:lnTo>
                  <a:pt x="777" y="199"/>
                </a:lnTo>
                <a:lnTo>
                  <a:pt x="777" y="200"/>
                </a:lnTo>
                <a:lnTo>
                  <a:pt x="777" y="200"/>
                </a:lnTo>
                <a:lnTo>
                  <a:pt x="778" y="200"/>
                </a:lnTo>
                <a:lnTo>
                  <a:pt x="778" y="200"/>
                </a:lnTo>
                <a:lnTo>
                  <a:pt x="779" y="202"/>
                </a:lnTo>
                <a:lnTo>
                  <a:pt x="779" y="202"/>
                </a:lnTo>
                <a:lnTo>
                  <a:pt x="779" y="202"/>
                </a:lnTo>
                <a:lnTo>
                  <a:pt x="780" y="201"/>
                </a:lnTo>
                <a:lnTo>
                  <a:pt x="780" y="201"/>
                </a:lnTo>
                <a:lnTo>
                  <a:pt x="781" y="202"/>
                </a:lnTo>
                <a:lnTo>
                  <a:pt x="781" y="201"/>
                </a:lnTo>
                <a:lnTo>
                  <a:pt x="781" y="201"/>
                </a:lnTo>
                <a:lnTo>
                  <a:pt x="782" y="201"/>
                </a:lnTo>
                <a:lnTo>
                  <a:pt x="782" y="201"/>
                </a:lnTo>
                <a:lnTo>
                  <a:pt x="783" y="201"/>
                </a:lnTo>
                <a:lnTo>
                  <a:pt x="783" y="201"/>
                </a:lnTo>
                <a:lnTo>
                  <a:pt x="783" y="201"/>
                </a:lnTo>
                <a:lnTo>
                  <a:pt x="784" y="200"/>
                </a:lnTo>
                <a:lnTo>
                  <a:pt x="784" y="200"/>
                </a:lnTo>
                <a:lnTo>
                  <a:pt x="786" y="199"/>
                </a:lnTo>
                <a:lnTo>
                  <a:pt x="786" y="200"/>
                </a:lnTo>
                <a:lnTo>
                  <a:pt x="786" y="199"/>
                </a:lnTo>
                <a:lnTo>
                  <a:pt x="787" y="199"/>
                </a:lnTo>
                <a:lnTo>
                  <a:pt x="787" y="199"/>
                </a:lnTo>
                <a:lnTo>
                  <a:pt x="788" y="197"/>
                </a:lnTo>
                <a:lnTo>
                  <a:pt x="788" y="197"/>
                </a:lnTo>
                <a:lnTo>
                  <a:pt x="788" y="197"/>
                </a:lnTo>
                <a:lnTo>
                  <a:pt x="789" y="197"/>
                </a:lnTo>
                <a:lnTo>
                  <a:pt x="789" y="198"/>
                </a:lnTo>
                <a:lnTo>
                  <a:pt x="790" y="197"/>
                </a:lnTo>
                <a:lnTo>
                  <a:pt x="790" y="197"/>
                </a:lnTo>
                <a:lnTo>
                  <a:pt x="791" y="198"/>
                </a:lnTo>
                <a:lnTo>
                  <a:pt x="791" y="197"/>
                </a:lnTo>
                <a:lnTo>
                  <a:pt x="791" y="195"/>
                </a:lnTo>
                <a:lnTo>
                  <a:pt x="792" y="197"/>
                </a:lnTo>
                <a:lnTo>
                  <a:pt x="792" y="195"/>
                </a:lnTo>
                <a:lnTo>
                  <a:pt x="793" y="194"/>
                </a:lnTo>
                <a:lnTo>
                  <a:pt x="793" y="194"/>
                </a:lnTo>
                <a:lnTo>
                  <a:pt x="793" y="193"/>
                </a:lnTo>
                <a:lnTo>
                  <a:pt x="795" y="193"/>
                </a:lnTo>
                <a:lnTo>
                  <a:pt x="795" y="192"/>
                </a:lnTo>
                <a:lnTo>
                  <a:pt x="796" y="192"/>
                </a:lnTo>
                <a:lnTo>
                  <a:pt x="796" y="193"/>
                </a:lnTo>
                <a:lnTo>
                  <a:pt x="796" y="193"/>
                </a:lnTo>
                <a:lnTo>
                  <a:pt x="797" y="193"/>
                </a:lnTo>
                <a:lnTo>
                  <a:pt x="797" y="194"/>
                </a:lnTo>
                <a:lnTo>
                  <a:pt x="798" y="194"/>
                </a:lnTo>
                <a:lnTo>
                  <a:pt x="798" y="194"/>
                </a:lnTo>
                <a:lnTo>
                  <a:pt x="798" y="195"/>
                </a:lnTo>
                <a:lnTo>
                  <a:pt x="799" y="194"/>
                </a:lnTo>
                <a:lnTo>
                  <a:pt x="799" y="193"/>
                </a:lnTo>
                <a:lnTo>
                  <a:pt x="800" y="193"/>
                </a:lnTo>
                <a:lnTo>
                  <a:pt x="800" y="192"/>
                </a:lnTo>
                <a:lnTo>
                  <a:pt x="800" y="193"/>
                </a:lnTo>
                <a:lnTo>
                  <a:pt x="801" y="192"/>
                </a:lnTo>
                <a:lnTo>
                  <a:pt x="801" y="193"/>
                </a:lnTo>
                <a:lnTo>
                  <a:pt x="802" y="194"/>
                </a:lnTo>
                <a:lnTo>
                  <a:pt x="802" y="195"/>
                </a:lnTo>
                <a:lnTo>
                  <a:pt x="802" y="197"/>
                </a:lnTo>
                <a:lnTo>
                  <a:pt x="804" y="197"/>
                </a:lnTo>
                <a:lnTo>
                  <a:pt x="804" y="199"/>
                </a:lnTo>
                <a:lnTo>
                  <a:pt x="805" y="198"/>
                </a:lnTo>
                <a:lnTo>
                  <a:pt x="805" y="198"/>
                </a:lnTo>
                <a:lnTo>
                  <a:pt x="806" y="197"/>
                </a:lnTo>
                <a:lnTo>
                  <a:pt x="806" y="195"/>
                </a:lnTo>
                <a:lnTo>
                  <a:pt x="806" y="195"/>
                </a:lnTo>
                <a:lnTo>
                  <a:pt x="807" y="195"/>
                </a:lnTo>
                <a:lnTo>
                  <a:pt x="807" y="195"/>
                </a:lnTo>
                <a:lnTo>
                  <a:pt x="808" y="195"/>
                </a:lnTo>
                <a:lnTo>
                  <a:pt x="808" y="195"/>
                </a:lnTo>
                <a:lnTo>
                  <a:pt x="808" y="197"/>
                </a:lnTo>
                <a:lnTo>
                  <a:pt x="809" y="197"/>
                </a:lnTo>
                <a:lnTo>
                  <a:pt x="809" y="198"/>
                </a:lnTo>
                <a:lnTo>
                  <a:pt x="810" y="199"/>
                </a:lnTo>
                <a:lnTo>
                  <a:pt x="810" y="198"/>
                </a:lnTo>
                <a:lnTo>
                  <a:pt x="810" y="199"/>
                </a:lnTo>
                <a:lnTo>
                  <a:pt x="811" y="198"/>
                </a:lnTo>
                <a:lnTo>
                  <a:pt x="811" y="197"/>
                </a:lnTo>
                <a:lnTo>
                  <a:pt x="813" y="198"/>
                </a:lnTo>
                <a:lnTo>
                  <a:pt x="813" y="197"/>
                </a:lnTo>
                <a:lnTo>
                  <a:pt x="813" y="197"/>
                </a:lnTo>
                <a:lnTo>
                  <a:pt x="814" y="197"/>
                </a:lnTo>
                <a:lnTo>
                  <a:pt x="814" y="195"/>
                </a:lnTo>
                <a:lnTo>
                  <a:pt x="815" y="197"/>
                </a:lnTo>
                <a:lnTo>
                  <a:pt x="815" y="198"/>
                </a:lnTo>
                <a:lnTo>
                  <a:pt x="815" y="199"/>
                </a:lnTo>
                <a:lnTo>
                  <a:pt x="816" y="199"/>
                </a:lnTo>
                <a:lnTo>
                  <a:pt x="816" y="199"/>
                </a:lnTo>
                <a:lnTo>
                  <a:pt x="817" y="198"/>
                </a:lnTo>
                <a:lnTo>
                  <a:pt x="817" y="198"/>
                </a:lnTo>
                <a:lnTo>
                  <a:pt x="818" y="197"/>
                </a:lnTo>
                <a:lnTo>
                  <a:pt x="818" y="197"/>
                </a:lnTo>
                <a:lnTo>
                  <a:pt x="818" y="197"/>
                </a:lnTo>
                <a:lnTo>
                  <a:pt x="819" y="197"/>
                </a:lnTo>
                <a:lnTo>
                  <a:pt x="819" y="197"/>
                </a:lnTo>
                <a:lnTo>
                  <a:pt x="820" y="197"/>
                </a:lnTo>
                <a:lnTo>
                  <a:pt x="820" y="195"/>
                </a:lnTo>
                <a:lnTo>
                  <a:pt x="820" y="197"/>
                </a:lnTo>
                <a:lnTo>
                  <a:pt x="822" y="195"/>
                </a:lnTo>
                <a:lnTo>
                  <a:pt x="822" y="195"/>
                </a:lnTo>
                <a:lnTo>
                  <a:pt x="823" y="197"/>
                </a:lnTo>
                <a:lnTo>
                  <a:pt x="823" y="197"/>
                </a:lnTo>
                <a:lnTo>
                  <a:pt x="823" y="198"/>
                </a:lnTo>
                <a:lnTo>
                  <a:pt x="824" y="197"/>
                </a:lnTo>
                <a:lnTo>
                  <a:pt x="824" y="198"/>
                </a:lnTo>
                <a:lnTo>
                  <a:pt x="825" y="195"/>
                </a:lnTo>
                <a:lnTo>
                  <a:pt x="825" y="194"/>
                </a:lnTo>
                <a:lnTo>
                  <a:pt x="825" y="193"/>
                </a:lnTo>
                <a:lnTo>
                  <a:pt x="826" y="193"/>
                </a:lnTo>
                <a:lnTo>
                  <a:pt x="826" y="193"/>
                </a:lnTo>
                <a:lnTo>
                  <a:pt x="827" y="192"/>
                </a:lnTo>
                <a:lnTo>
                  <a:pt x="827" y="193"/>
                </a:lnTo>
                <a:lnTo>
                  <a:pt x="827" y="193"/>
                </a:lnTo>
                <a:lnTo>
                  <a:pt x="828" y="193"/>
                </a:lnTo>
                <a:lnTo>
                  <a:pt x="828" y="195"/>
                </a:lnTo>
                <a:lnTo>
                  <a:pt x="829" y="195"/>
                </a:lnTo>
                <a:lnTo>
                  <a:pt x="829" y="197"/>
                </a:lnTo>
                <a:lnTo>
                  <a:pt x="829" y="197"/>
                </a:lnTo>
                <a:lnTo>
                  <a:pt x="831" y="195"/>
                </a:lnTo>
                <a:lnTo>
                  <a:pt x="831" y="197"/>
                </a:lnTo>
                <a:lnTo>
                  <a:pt x="832" y="197"/>
                </a:lnTo>
                <a:lnTo>
                  <a:pt x="832" y="197"/>
                </a:lnTo>
                <a:lnTo>
                  <a:pt x="833" y="198"/>
                </a:lnTo>
                <a:lnTo>
                  <a:pt x="833" y="198"/>
                </a:lnTo>
                <a:lnTo>
                  <a:pt x="833" y="198"/>
                </a:lnTo>
                <a:lnTo>
                  <a:pt x="834" y="198"/>
                </a:lnTo>
                <a:lnTo>
                  <a:pt x="834" y="198"/>
                </a:lnTo>
                <a:lnTo>
                  <a:pt x="835" y="198"/>
                </a:lnTo>
                <a:lnTo>
                  <a:pt x="835" y="197"/>
                </a:lnTo>
                <a:lnTo>
                  <a:pt x="835" y="198"/>
                </a:lnTo>
                <a:lnTo>
                  <a:pt x="836" y="195"/>
                </a:lnTo>
                <a:lnTo>
                  <a:pt x="836" y="197"/>
                </a:lnTo>
                <a:lnTo>
                  <a:pt x="837" y="197"/>
                </a:lnTo>
                <a:lnTo>
                  <a:pt x="837" y="198"/>
                </a:lnTo>
                <a:lnTo>
                  <a:pt x="837" y="197"/>
                </a:lnTo>
                <a:lnTo>
                  <a:pt x="838" y="195"/>
                </a:lnTo>
                <a:lnTo>
                  <a:pt x="838" y="198"/>
                </a:lnTo>
                <a:lnTo>
                  <a:pt x="840" y="199"/>
                </a:lnTo>
                <a:lnTo>
                  <a:pt x="840" y="201"/>
                </a:lnTo>
                <a:lnTo>
                  <a:pt x="840" y="201"/>
                </a:lnTo>
                <a:lnTo>
                  <a:pt x="841" y="201"/>
                </a:lnTo>
                <a:lnTo>
                  <a:pt x="841" y="201"/>
                </a:lnTo>
                <a:lnTo>
                  <a:pt x="842" y="200"/>
                </a:lnTo>
                <a:lnTo>
                  <a:pt x="842" y="200"/>
                </a:lnTo>
                <a:lnTo>
                  <a:pt x="842" y="200"/>
                </a:lnTo>
                <a:lnTo>
                  <a:pt x="843" y="200"/>
                </a:lnTo>
                <a:lnTo>
                  <a:pt x="843" y="201"/>
                </a:lnTo>
                <a:lnTo>
                  <a:pt x="844" y="201"/>
                </a:lnTo>
                <a:lnTo>
                  <a:pt x="844" y="201"/>
                </a:lnTo>
                <a:lnTo>
                  <a:pt x="844" y="201"/>
                </a:lnTo>
                <a:lnTo>
                  <a:pt x="845" y="200"/>
                </a:lnTo>
                <a:lnTo>
                  <a:pt x="845" y="200"/>
                </a:lnTo>
                <a:lnTo>
                  <a:pt x="846" y="200"/>
                </a:lnTo>
                <a:lnTo>
                  <a:pt x="846" y="199"/>
                </a:lnTo>
                <a:lnTo>
                  <a:pt x="847" y="199"/>
                </a:lnTo>
                <a:lnTo>
                  <a:pt x="847" y="199"/>
                </a:lnTo>
                <a:lnTo>
                  <a:pt x="847" y="199"/>
                </a:lnTo>
                <a:lnTo>
                  <a:pt x="849" y="199"/>
                </a:lnTo>
                <a:lnTo>
                  <a:pt x="849" y="199"/>
                </a:lnTo>
                <a:lnTo>
                  <a:pt x="850" y="199"/>
                </a:lnTo>
                <a:lnTo>
                  <a:pt x="850" y="199"/>
                </a:lnTo>
                <a:lnTo>
                  <a:pt x="850" y="199"/>
                </a:lnTo>
                <a:lnTo>
                  <a:pt x="851" y="200"/>
                </a:lnTo>
                <a:lnTo>
                  <a:pt x="851" y="200"/>
                </a:lnTo>
                <a:lnTo>
                  <a:pt x="852" y="200"/>
                </a:lnTo>
                <a:lnTo>
                  <a:pt x="852" y="200"/>
                </a:lnTo>
                <a:lnTo>
                  <a:pt x="852" y="201"/>
                </a:lnTo>
                <a:lnTo>
                  <a:pt x="853" y="200"/>
                </a:lnTo>
                <a:lnTo>
                  <a:pt x="853" y="200"/>
                </a:lnTo>
                <a:lnTo>
                  <a:pt x="854" y="199"/>
                </a:lnTo>
                <a:lnTo>
                  <a:pt x="854" y="200"/>
                </a:lnTo>
                <a:lnTo>
                  <a:pt x="854" y="199"/>
                </a:lnTo>
                <a:lnTo>
                  <a:pt x="855" y="199"/>
                </a:lnTo>
                <a:lnTo>
                  <a:pt x="855" y="200"/>
                </a:lnTo>
                <a:lnTo>
                  <a:pt x="856" y="199"/>
                </a:lnTo>
                <a:lnTo>
                  <a:pt x="856" y="200"/>
                </a:lnTo>
                <a:lnTo>
                  <a:pt x="856" y="200"/>
                </a:lnTo>
                <a:lnTo>
                  <a:pt x="858" y="201"/>
                </a:lnTo>
                <a:lnTo>
                  <a:pt x="858" y="200"/>
                </a:lnTo>
                <a:lnTo>
                  <a:pt x="859" y="198"/>
                </a:lnTo>
                <a:lnTo>
                  <a:pt x="859" y="199"/>
                </a:lnTo>
                <a:lnTo>
                  <a:pt x="859" y="199"/>
                </a:lnTo>
                <a:lnTo>
                  <a:pt x="860" y="198"/>
                </a:lnTo>
                <a:lnTo>
                  <a:pt x="860" y="198"/>
                </a:lnTo>
                <a:lnTo>
                  <a:pt x="861" y="198"/>
                </a:lnTo>
                <a:lnTo>
                  <a:pt x="861" y="198"/>
                </a:lnTo>
                <a:lnTo>
                  <a:pt x="862" y="197"/>
                </a:lnTo>
                <a:lnTo>
                  <a:pt x="862" y="197"/>
                </a:lnTo>
                <a:lnTo>
                  <a:pt x="862" y="198"/>
                </a:lnTo>
                <a:lnTo>
                  <a:pt x="863" y="197"/>
                </a:lnTo>
                <a:lnTo>
                  <a:pt x="863" y="197"/>
                </a:lnTo>
                <a:lnTo>
                  <a:pt x="864" y="197"/>
                </a:lnTo>
                <a:lnTo>
                  <a:pt x="864" y="197"/>
                </a:lnTo>
                <a:lnTo>
                  <a:pt x="864" y="195"/>
                </a:lnTo>
                <a:lnTo>
                  <a:pt x="865" y="195"/>
                </a:lnTo>
                <a:lnTo>
                  <a:pt x="865" y="195"/>
                </a:lnTo>
                <a:lnTo>
                  <a:pt x="867" y="195"/>
                </a:lnTo>
                <a:lnTo>
                  <a:pt x="867" y="194"/>
                </a:lnTo>
                <a:lnTo>
                  <a:pt x="867" y="193"/>
                </a:lnTo>
                <a:lnTo>
                  <a:pt x="868" y="195"/>
                </a:lnTo>
                <a:lnTo>
                  <a:pt x="868" y="195"/>
                </a:lnTo>
                <a:lnTo>
                  <a:pt x="869" y="197"/>
                </a:lnTo>
                <a:lnTo>
                  <a:pt x="869" y="197"/>
                </a:lnTo>
                <a:lnTo>
                  <a:pt x="869" y="197"/>
                </a:lnTo>
                <a:lnTo>
                  <a:pt x="870" y="198"/>
                </a:lnTo>
                <a:lnTo>
                  <a:pt x="870" y="198"/>
                </a:lnTo>
                <a:lnTo>
                  <a:pt x="871" y="198"/>
                </a:lnTo>
                <a:lnTo>
                  <a:pt x="871" y="199"/>
                </a:lnTo>
                <a:lnTo>
                  <a:pt x="871" y="199"/>
                </a:lnTo>
                <a:lnTo>
                  <a:pt x="872" y="198"/>
                </a:lnTo>
                <a:lnTo>
                  <a:pt x="872" y="198"/>
                </a:lnTo>
                <a:lnTo>
                  <a:pt x="873" y="197"/>
                </a:lnTo>
                <a:lnTo>
                  <a:pt x="873" y="197"/>
                </a:lnTo>
                <a:lnTo>
                  <a:pt x="874" y="195"/>
                </a:lnTo>
                <a:lnTo>
                  <a:pt x="874" y="195"/>
                </a:lnTo>
                <a:lnTo>
                  <a:pt x="874" y="193"/>
                </a:lnTo>
                <a:lnTo>
                  <a:pt x="876" y="192"/>
                </a:lnTo>
                <a:lnTo>
                  <a:pt x="876" y="192"/>
                </a:lnTo>
                <a:lnTo>
                  <a:pt x="877" y="192"/>
                </a:lnTo>
                <a:lnTo>
                  <a:pt x="877" y="193"/>
                </a:lnTo>
                <a:lnTo>
                  <a:pt x="877" y="193"/>
                </a:lnTo>
                <a:lnTo>
                  <a:pt x="878" y="194"/>
                </a:lnTo>
                <a:lnTo>
                  <a:pt x="878" y="193"/>
                </a:lnTo>
                <a:lnTo>
                  <a:pt x="879" y="193"/>
                </a:lnTo>
                <a:lnTo>
                  <a:pt x="879" y="192"/>
                </a:lnTo>
                <a:lnTo>
                  <a:pt x="879" y="191"/>
                </a:lnTo>
                <a:lnTo>
                  <a:pt x="880" y="191"/>
                </a:lnTo>
                <a:lnTo>
                  <a:pt x="880" y="191"/>
                </a:lnTo>
                <a:lnTo>
                  <a:pt x="881" y="192"/>
                </a:lnTo>
                <a:lnTo>
                  <a:pt x="881" y="192"/>
                </a:lnTo>
                <a:lnTo>
                  <a:pt x="881" y="192"/>
                </a:lnTo>
                <a:lnTo>
                  <a:pt x="882" y="193"/>
                </a:lnTo>
                <a:lnTo>
                  <a:pt x="882" y="193"/>
                </a:lnTo>
                <a:lnTo>
                  <a:pt x="883" y="193"/>
                </a:lnTo>
                <a:lnTo>
                  <a:pt x="883" y="195"/>
                </a:lnTo>
                <a:lnTo>
                  <a:pt x="883" y="195"/>
                </a:lnTo>
                <a:lnTo>
                  <a:pt x="885" y="198"/>
                </a:lnTo>
                <a:lnTo>
                  <a:pt x="885" y="195"/>
                </a:lnTo>
                <a:lnTo>
                  <a:pt x="886" y="197"/>
                </a:lnTo>
                <a:lnTo>
                  <a:pt x="886" y="197"/>
                </a:lnTo>
                <a:lnTo>
                  <a:pt x="886" y="197"/>
                </a:lnTo>
                <a:lnTo>
                  <a:pt x="887" y="197"/>
                </a:lnTo>
                <a:lnTo>
                  <a:pt x="887" y="197"/>
                </a:lnTo>
                <a:lnTo>
                  <a:pt x="888" y="197"/>
                </a:lnTo>
                <a:lnTo>
                  <a:pt x="888" y="197"/>
                </a:lnTo>
                <a:lnTo>
                  <a:pt x="889" y="197"/>
                </a:lnTo>
                <a:lnTo>
                  <a:pt x="889" y="195"/>
                </a:lnTo>
                <a:lnTo>
                  <a:pt x="889" y="195"/>
                </a:lnTo>
                <a:lnTo>
                  <a:pt x="890" y="195"/>
                </a:lnTo>
                <a:lnTo>
                  <a:pt x="890" y="195"/>
                </a:lnTo>
                <a:lnTo>
                  <a:pt x="891" y="193"/>
                </a:lnTo>
                <a:lnTo>
                  <a:pt x="891" y="193"/>
                </a:lnTo>
                <a:lnTo>
                  <a:pt x="891" y="192"/>
                </a:lnTo>
                <a:lnTo>
                  <a:pt x="892" y="192"/>
                </a:lnTo>
                <a:lnTo>
                  <a:pt x="892" y="192"/>
                </a:lnTo>
                <a:lnTo>
                  <a:pt x="894" y="193"/>
                </a:lnTo>
                <a:lnTo>
                  <a:pt x="894" y="192"/>
                </a:lnTo>
                <a:lnTo>
                  <a:pt x="894" y="193"/>
                </a:lnTo>
                <a:lnTo>
                  <a:pt x="895" y="194"/>
                </a:lnTo>
                <a:lnTo>
                  <a:pt x="895" y="195"/>
                </a:lnTo>
                <a:lnTo>
                  <a:pt x="896" y="195"/>
                </a:lnTo>
                <a:lnTo>
                  <a:pt x="896" y="197"/>
                </a:lnTo>
                <a:lnTo>
                  <a:pt x="896" y="194"/>
                </a:lnTo>
                <a:lnTo>
                  <a:pt x="897" y="193"/>
                </a:lnTo>
                <a:lnTo>
                  <a:pt x="897" y="193"/>
                </a:lnTo>
                <a:lnTo>
                  <a:pt x="898" y="193"/>
                </a:lnTo>
                <a:lnTo>
                  <a:pt x="898" y="193"/>
                </a:lnTo>
                <a:lnTo>
                  <a:pt x="898" y="193"/>
                </a:lnTo>
                <a:lnTo>
                  <a:pt x="899" y="193"/>
                </a:lnTo>
                <a:lnTo>
                  <a:pt x="899" y="193"/>
                </a:lnTo>
                <a:lnTo>
                  <a:pt x="900" y="193"/>
                </a:lnTo>
                <a:lnTo>
                  <a:pt x="900" y="193"/>
                </a:lnTo>
                <a:lnTo>
                  <a:pt x="900" y="194"/>
                </a:lnTo>
                <a:lnTo>
                  <a:pt x="901" y="195"/>
                </a:lnTo>
                <a:lnTo>
                  <a:pt x="901" y="197"/>
                </a:lnTo>
                <a:lnTo>
                  <a:pt x="903" y="195"/>
                </a:lnTo>
                <a:lnTo>
                  <a:pt x="903" y="197"/>
                </a:lnTo>
                <a:lnTo>
                  <a:pt x="904" y="197"/>
                </a:lnTo>
                <a:lnTo>
                  <a:pt x="904" y="198"/>
                </a:lnTo>
                <a:lnTo>
                  <a:pt x="904" y="197"/>
                </a:lnTo>
                <a:lnTo>
                  <a:pt x="905" y="195"/>
                </a:lnTo>
                <a:lnTo>
                  <a:pt x="905" y="194"/>
                </a:lnTo>
                <a:lnTo>
                  <a:pt x="906" y="194"/>
                </a:lnTo>
                <a:lnTo>
                  <a:pt x="906" y="195"/>
                </a:lnTo>
                <a:lnTo>
                  <a:pt x="906" y="195"/>
                </a:lnTo>
                <a:lnTo>
                  <a:pt x="907" y="195"/>
                </a:lnTo>
                <a:lnTo>
                  <a:pt x="907" y="197"/>
                </a:lnTo>
                <a:lnTo>
                  <a:pt x="908" y="197"/>
                </a:lnTo>
                <a:lnTo>
                  <a:pt x="908" y="197"/>
                </a:lnTo>
                <a:lnTo>
                  <a:pt x="908" y="195"/>
                </a:lnTo>
                <a:lnTo>
                  <a:pt x="909" y="193"/>
                </a:lnTo>
                <a:lnTo>
                  <a:pt x="909" y="192"/>
                </a:lnTo>
                <a:lnTo>
                  <a:pt x="910" y="192"/>
                </a:lnTo>
                <a:lnTo>
                  <a:pt x="910" y="191"/>
                </a:lnTo>
                <a:lnTo>
                  <a:pt x="910" y="190"/>
                </a:lnTo>
                <a:lnTo>
                  <a:pt x="912" y="190"/>
                </a:lnTo>
                <a:lnTo>
                  <a:pt x="912" y="191"/>
                </a:lnTo>
                <a:lnTo>
                  <a:pt x="913" y="190"/>
                </a:lnTo>
                <a:lnTo>
                  <a:pt x="913" y="190"/>
                </a:lnTo>
                <a:lnTo>
                  <a:pt x="913" y="191"/>
                </a:lnTo>
                <a:lnTo>
                  <a:pt x="914" y="191"/>
                </a:lnTo>
                <a:lnTo>
                  <a:pt x="914" y="186"/>
                </a:lnTo>
                <a:lnTo>
                  <a:pt x="915" y="183"/>
                </a:lnTo>
                <a:lnTo>
                  <a:pt x="915" y="182"/>
                </a:lnTo>
                <a:lnTo>
                  <a:pt x="915" y="184"/>
                </a:lnTo>
                <a:lnTo>
                  <a:pt x="916" y="184"/>
                </a:lnTo>
                <a:lnTo>
                  <a:pt x="916" y="185"/>
                </a:lnTo>
                <a:lnTo>
                  <a:pt x="917" y="184"/>
                </a:lnTo>
                <a:lnTo>
                  <a:pt x="917" y="183"/>
                </a:lnTo>
                <a:lnTo>
                  <a:pt x="918" y="183"/>
                </a:lnTo>
                <a:lnTo>
                  <a:pt x="918" y="182"/>
                </a:lnTo>
                <a:lnTo>
                  <a:pt x="918" y="181"/>
                </a:lnTo>
                <a:lnTo>
                  <a:pt x="919" y="180"/>
                </a:lnTo>
                <a:lnTo>
                  <a:pt x="919" y="179"/>
                </a:lnTo>
                <a:lnTo>
                  <a:pt x="921" y="177"/>
                </a:lnTo>
                <a:lnTo>
                  <a:pt x="921" y="176"/>
                </a:lnTo>
                <a:lnTo>
                  <a:pt x="921" y="174"/>
                </a:lnTo>
                <a:lnTo>
                  <a:pt x="922" y="172"/>
                </a:lnTo>
                <a:lnTo>
                  <a:pt x="922" y="172"/>
                </a:lnTo>
                <a:lnTo>
                  <a:pt x="923" y="172"/>
                </a:lnTo>
                <a:lnTo>
                  <a:pt x="923" y="170"/>
                </a:lnTo>
                <a:lnTo>
                  <a:pt x="923" y="167"/>
                </a:lnTo>
                <a:lnTo>
                  <a:pt x="924" y="168"/>
                </a:lnTo>
                <a:lnTo>
                  <a:pt x="924" y="166"/>
                </a:lnTo>
                <a:lnTo>
                  <a:pt x="925" y="166"/>
                </a:lnTo>
                <a:lnTo>
                  <a:pt x="925" y="165"/>
                </a:lnTo>
                <a:lnTo>
                  <a:pt x="925" y="165"/>
                </a:lnTo>
                <a:lnTo>
                  <a:pt x="926" y="163"/>
                </a:lnTo>
                <a:lnTo>
                  <a:pt x="926" y="161"/>
                </a:lnTo>
                <a:lnTo>
                  <a:pt x="927" y="160"/>
                </a:lnTo>
                <a:lnTo>
                  <a:pt x="927" y="158"/>
                </a:lnTo>
                <a:lnTo>
                  <a:pt x="927" y="156"/>
                </a:lnTo>
                <a:lnTo>
                  <a:pt x="928" y="156"/>
                </a:lnTo>
                <a:lnTo>
                  <a:pt x="928" y="155"/>
                </a:lnTo>
                <a:lnTo>
                  <a:pt x="930" y="153"/>
                </a:lnTo>
                <a:lnTo>
                  <a:pt x="930" y="152"/>
                </a:lnTo>
                <a:lnTo>
                  <a:pt x="930" y="151"/>
                </a:lnTo>
                <a:lnTo>
                  <a:pt x="931" y="151"/>
                </a:lnTo>
                <a:lnTo>
                  <a:pt x="931" y="149"/>
                </a:lnTo>
                <a:lnTo>
                  <a:pt x="932" y="148"/>
                </a:lnTo>
                <a:lnTo>
                  <a:pt x="932" y="147"/>
                </a:lnTo>
                <a:lnTo>
                  <a:pt x="933" y="147"/>
                </a:lnTo>
                <a:lnTo>
                  <a:pt x="933" y="147"/>
                </a:lnTo>
                <a:lnTo>
                  <a:pt x="933" y="146"/>
                </a:lnTo>
                <a:lnTo>
                  <a:pt x="934" y="147"/>
                </a:lnTo>
                <a:lnTo>
                  <a:pt x="934" y="144"/>
                </a:lnTo>
                <a:lnTo>
                  <a:pt x="935" y="143"/>
                </a:lnTo>
                <a:lnTo>
                  <a:pt x="935" y="143"/>
                </a:lnTo>
                <a:lnTo>
                  <a:pt x="935" y="142"/>
                </a:lnTo>
                <a:lnTo>
                  <a:pt x="936" y="140"/>
                </a:lnTo>
                <a:lnTo>
                  <a:pt x="936" y="140"/>
                </a:lnTo>
                <a:lnTo>
                  <a:pt x="937" y="139"/>
                </a:lnTo>
                <a:lnTo>
                  <a:pt x="937" y="138"/>
                </a:lnTo>
                <a:lnTo>
                  <a:pt x="937" y="138"/>
                </a:lnTo>
                <a:lnTo>
                  <a:pt x="939" y="137"/>
                </a:lnTo>
                <a:lnTo>
                  <a:pt x="939" y="137"/>
                </a:lnTo>
                <a:lnTo>
                  <a:pt x="940" y="136"/>
                </a:lnTo>
                <a:lnTo>
                  <a:pt x="940" y="135"/>
                </a:lnTo>
                <a:lnTo>
                  <a:pt x="940" y="134"/>
                </a:lnTo>
                <a:lnTo>
                  <a:pt x="941" y="134"/>
                </a:lnTo>
                <a:lnTo>
                  <a:pt x="941" y="133"/>
                </a:lnTo>
                <a:lnTo>
                  <a:pt x="942" y="131"/>
                </a:lnTo>
                <a:lnTo>
                  <a:pt x="942" y="129"/>
                </a:lnTo>
                <a:lnTo>
                  <a:pt x="942" y="128"/>
                </a:lnTo>
                <a:lnTo>
                  <a:pt x="943" y="126"/>
                </a:lnTo>
                <a:lnTo>
                  <a:pt x="943" y="126"/>
                </a:lnTo>
                <a:lnTo>
                  <a:pt x="944" y="125"/>
                </a:lnTo>
                <a:lnTo>
                  <a:pt x="944" y="122"/>
                </a:lnTo>
                <a:lnTo>
                  <a:pt x="945" y="121"/>
                </a:lnTo>
                <a:lnTo>
                  <a:pt x="945" y="119"/>
                </a:lnTo>
                <a:lnTo>
                  <a:pt x="945" y="118"/>
                </a:lnTo>
                <a:lnTo>
                  <a:pt x="946" y="117"/>
                </a:lnTo>
                <a:lnTo>
                  <a:pt x="946" y="116"/>
                </a:lnTo>
                <a:lnTo>
                  <a:pt x="948" y="113"/>
                </a:lnTo>
                <a:lnTo>
                  <a:pt x="948" y="112"/>
                </a:lnTo>
                <a:lnTo>
                  <a:pt x="948" y="110"/>
                </a:lnTo>
                <a:lnTo>
                  <a:pt x="949" y="109"/>
                </a:lnTo>
                <a:lnTo>
                  <a:pt x="949" y="108"/>
                </a:lnTo>
                <a:lnTo>
                  <a:pt x="950" y="110"/>
                </a:lnTo>
                <a:lnTo>
                  <a:pt x="950" y="109"/>
                </a:lnTo>
                <a:lnTo>
                  <a:pt x="950" y="110"/>
                </a:lnTo>
                <a:lnTo>
                  <a:pt x="951" y="109"/>
                </a:lnTo>
                <a:lnTo>
                  <a:pt x="951" y="109"/>
                </a:lnTo>
                <a:lnTo>
                  <a:pt x="952" y="108"/>
                </a:lnTo>
                <a:lnTo>
                  <a:pt x="952" y="107"/>
                </a:lnTo>
                <a:lnTo>
                  <a:pt x="952" y="104"/>
                </a:lnTo>
                <a:lnTo>
                  <a:pt x="953" y="104"/>
                </a:lnTo>
                <a:lnTo>
                  <a:pt x="953" y="103"/>
                </a:lnTo>
                <a:lnTo>
                  <a:pt x="954" y="103"/>
                </a:lnTo>
                <a:lnTo>
                  <a:pt x="954" y="103"/>
                </a:lnTo>
                <a:lnTo>
                  <a:pt x="954" y="103"/>
                </a:lnTo>
                <a:lnTo>
                  <a:pt x="955" y="102"/>
                </a:lnTo>
                <a:lnTo>
                  <a:pt x="955" y="101"/>
                </a:lnTo>
                <a:lnTo>
                  <a:pt x="957" y="100"/>
                </a:lnTo>
                <a:lnTo>
                  <a:pt x="957" y="100"/>
                </a:lnTo>
                <a:lnTo>
                  <a:pt x="957" y="99"/>
                </a:lnTo>
                <a:lnTo>
                  <a:pt x="958" y="97"/>
                </a:lnTo>
                <a:lnTo>
                  <a:pt x="958" y="97"/>
                </a:lnTo>
                <a:lnTo>
                  <a:pt x="959" y="95"/>
                </a:lnTo>
                <a:lnTo>
                  <a:pt x="959" y="94"/>
                </a:lnTo>
                <a:lnTo>
                  <a:pt x="960" y="94"/>
                </a:lnTo>
                <a:lnTo>
                  <a:pt x="960" y="93"/>
                </a:lnTo>
                <a:lnTo>
                  <a:pt x="960" y="93"/>
                </a:lnTo>
                <a:lnTo>
                  <a:pt x="961" y="93"/>
                </a:lnTo>
                <a:lnTo>
                  <a:pt x="961" y="93"/>
                </a:lnTo>
                <a:lnTo>
                  <a:pt x="962" y="93"/>
                </a:lnTo>
                <a:lnTo>
                  <a:pt x="962" y="93"/>
                </a:lnTo>
                <a:lnTo>
                  <a:pt x="962" y="93"/>
                </a:lnTo>
                <a:lnTo>
                  <a:pt x="963" y="91"/>
                </a:lnTo>
                <a:lnTo>
                  <a:pt x="963" y="89"/>
                </a:lnTo>
                <a:lnTo>
                  <a:pt x="964" y="89"/>
                </a:lnTo>
                <a:lnTo>
                  <a:pt x="964" y="88"/>
                </a:lnTo>
                <a:lnTo>
                  <a:pt x="964" y="89"/>
                </a:lnTo>
                <a:lnTo>
                  <a:pt x="966" y="88"/>
                </a:lnTo>
                <a:lnTo>
                  <a:pt x="966" y="88"/>
                </a:lnTo>
                <a:lnTo>
                  <a:pt x="967" y="88"/>
                </a:lnTo>
                <a:lnTo>
                  <a:pt x="967" y="86"/>
                </a:lnTo>
                <a:lnTo>
                  <a:pt x="967" y="86"/>
                </a:lnTo>
                <a:lnTo>
                  <a:pt x="968" y="86"/>
                </a:lnTo>
                <a:lnTo>
                  <a:pt x="968" y="85"/>
                </a:lnTo>
                <a:lnTo>
                  <a:pt x="969" y="84"/>
                </a:lnTo>
                <a:lnTo>
                  <a:pt x="969" y="83"/>
                </a:lnTo>
                <a:lnTo>
                  <a:pt x="969" y="82"/>
                </a:lnTo>
                <a:lnTo>
                  <a:pt x="970" y="81"/>
                </a:lnTo>
                <a:lnTo>
                  <a:pt x="970" y="81"/>
                </a:lnTo>
                <a:lnTo>
                  <a:pt x="971" y="81"/>
                </a:lnTo>
                <a:lnTo>
                  <a:pt x="971" y="80"/>
                </a:lnTo>
                <a:lnTo>
                  <a:pt x="971" y="81"/>
                </a:lnTo>
                <a:lnTo>
                  <a:pt x="972" y="80"/>
                </a:lnTo>
                <a:lnTo>
                  <a:pt x="972" y="80"/>
                </a:lnTo>
                <a:lnTo>
                  <a:pt x="973" y="79"/>
                </a:lnTo>
                <a:lnTo>
                  <a:pt x="973" y="80"/>
                </a:lnTo>
                <a:lnTo>
                  <a:pt x="975" y="81"/>
                </a:lnTo>
                <a:lnTo>
                  <a:pt x="975" y="81"/>
                </a:lnTo>
                <a:lnTo>
                  <a:pt x="975" y="81"/>
                </a:lnTo>
                <a:lnTo>
                  <a:pt x="976" y="81"/>
                </a:lnTo>
                <a:lnTo>
                  <a:pt x="976" y="80"/>
                </a:lnTo>
                <a:lnTo>
                  <a:pt x="977" y="79"/>
                </a:lnTo>
                <a:lnTo>
                  <a:pt x="977" y="77"/>
                </a:lnTo>
                <a:lnTo>
                  <a:pt x="977" y="79"/>
                </a:lnTo>
                <a:lnTo>
                  <a:pt x="978" y="77"/>
                </a:lnTo>
                <a:lnTo>
                  <a:pt x="978" y="76"/>
                </a:lnTo>
                <a:lnTo>
                  <a:pt x="979" y="75"/>
                </a:lnTo>
                <a:lnTo>
                  <a:pt x="979" y="76"/>
                </a:lnTo>
                <a:lnTo>
                  <a:pt x="979" y="75"/>
                </a:lnTo>
                <a:lnTo>
                  <a:pt x="980" y="74"/>
                </a:lnTo>
                <a:lnTo>
                  <a:pt x="980" y="74"/>
                </a:lnTo>
                <a:lnTo>
                  <a:pt x="981" y="73"/>
                </a:lnTo>
                <a:lnTo>
                  <a:pt x="981" y="73"/>
                </a:lnTo>
                <a:lnTo>
                  <a:pt x="981" y="72"/>
                </a:lnTo>
                <a:lnTo>
                  <a:pt x="982" y="73"/>
                </a:lnTo>
                <a:lnTo>
                  <a:pt x="982" y="71"/>
                </a:lnTo>
                <a:lnTo>
                  <a:pt x="984" y="71"/>
                </a:lnTo>
                <a:lnTo>
                  <a:pt x="984" y="70"/>
                </a:lnTo>
                <a:lnTo>
                  <a:pt x="984" y="70"/>
                </a:lnTo>
                <a:lnTo>
                  <a:pt x="985" y="71"/>
                </a:lnTo>
                <a:lnTo>
                  <a:pt x="985" y="70"/>
                </a:lnTo>
                <a:lnTo>
                  <a:pt x="986" y="71"/>
                </a:lnTo>
                <a:lnTo>
                  <a:pt x="986" y="71"/>
                </a:lnTo>
                <a:lnTo>
                  <a:pt x="986" y="71"/>
                </a:lnTo>
                <a:lnTo>
                  <a:pt x="987" y="70"/>
                </a:lnTo>
                <a:lnTo>
                  <a:pt x="987" y="68"/>
                </a:lnTo>
                <a:lnTo>
                  <a:pt x="988" y="67"/>
                </a:lnTo>
                <a:lnTo>
                  <a:pt x="988" y="67"/>
                </a:lnTo>
                <a:lnTo>
                  <a:pt x="989" y="66"/>
                </a:lnTo>
                <a:lnTo>
                  <a:pt x="989" y="65"/>
                </a:lnTo>
                <a:lnTo>
                  <a:pt x="989" y="65"/>
                </a:lnTo>
                <a:lnTo>
                  <a:pt x="990" y="66"/>
                </a:lnTo>
                <a:lnTo>
                  <a:pt x="990" y="65"/>
                </a:lnTo>
                <a:lnTo>
                  <a:pt x="991" y="65"/>
                </a:lnTo>
                <a:lnTo>
                  <a:pt x="991" y="63"/>
                </a:lnTo>
                <a:lnTo>
                  <a:pt x="991" y="62"/>
                </a:lnTo>
                <a:lnTo>
                  <a:pt x="993" y="59"/>
                </a:lnTo>
                <a:lnTo>
                  <a:pt x="993" y="58"/>
                </a:lnTo>
                <a:lnTo>
                  <a:pt x="994" y="56"/>
                </a:lnTo>
                <a:lnTo>
                  <a:pt x="994" y="54"/>
                </a:lnTo>
                <a:lnTo>
                  <a:pt x="994" y="54"/>
                </a:lnTo>
                <a:lnTo>
                  <a:pt x="995" y="54"/>
                </a:lnTo>
                <a:lnTo>
                  <a:pt x="995" y="54"/>
                </a:lnTo>
                <a:lnTo>
                  <a:pt x="996" y="53"/>
                </a:lnTo>
                <a:lnTo>
                  <a:pt x="996" y="52"/>
                </a:lnTo>
                <a:lnTo>
                  <a:pt x="996" y="52"/>
                </a:lnTo>
                <a:lnTo>
                  <a:pt x="997" y="53"/>
                </a:lnTo>
                <a:lnTo>
                  <a:pt x="997" y="53"/>
                </a:lnTo>
                <a:lnTo>
                  <a:pt x="998" y="54"/>
                </a:lnTo>
                <a:lnTo>
                  <a:pt x="998" y="55"/>
                </a:lnTo>
                <a:lnTo>
                  <a:pt x="998" y="56"/>
                </a:lnTo>
                <a:lnTo>
                  <a:pt x="999" y="57"/>
                </a:lnTo>
                <a:lnTo>
                  <a:pt x="999" y="57"/>
                </a:lnTo>
                <a:lnTo>
                  <a:pt x="1000" y="57"/>
                </a:lnTo>
                <a:lnTo>
                  <a:pt x="1000" y="56"/>
                </a:lnTo>
                <a:lnTo>
                  <a:pt x="1002" y="56"/>
                </a:lnTo>
                <a:lnTo>
                  <a:pt x="1002" y="56"/>
                </a:lnTo>
                <a:lnTo>
                  <a:pt x="1002" y="55"/>
                </a:lnTo>
                <a:lnTo>
                  <a:pt x="1003" y="55"/>
                </a:lnTo>
                <a:lnTo>
                  <a:pt x="1003" y="54"/>
                </a:lnTo>
                <a:lnTo>
                  <a:pt x="1004" y="54"/>
                </a:lnTo>
                <a:lnTo>
                  <a:pt x="1004" y="55"/>
                </a:lnTo>
                <a:lnTo>
                  <a:pt x="1004" y="55"/>
                </a:lnTo>
                <a:lnTo>
                  <a:pt x="1005" y="54"/>
                </a:lnTo>
                <a:lnTo>
                  <a:pt x="1005" y="54"/>
                </a:lnTo>
                <a:lnTo>
                  <a:pt x="1006" y="54"/>
                </a:lnTo>
                <a:lnTo>
                  <a:pt x="1006" y="54"/>
                </a:lnTo>
                <a:lnTo>
                  <a:pt x="1006" y="54"/>
                </a:lnTo>
                <a:lnTo>
                  <a:pt x="1007" y="52"/>
                </a:lnTo>
                <a:lnTo>
                  <a:pt x="1007" y="52"/>
                </a:lnTo>
                <a:lnTo>
                  <a:pt x="1008" y="52"/>
                </a:lnTo>
                <a:lnTo>
                  <a:pt x="1008" y="51"/>
                </a:lnTo>
                <a:lnTo>
                  <a:pt x="1008" y="49"/>
                </a:lnTo>
                <a:lnTo>
                  <a:pt x="1009" y="48"/>
                </a:lnTo>
                <a:lnTo>
                  <a:pt x="1009" y="49"/>
                </a:lnTo>
                <a:lnTo>
                  <a:pt x="1011" y="48"/>
                </a:lnTo>
                <a:lnTo>
                  <a:pt x="1011" y="47"/>
                </a:lnTo>
                <a:lnTo>
                  <a:pt x="1011" y="47"/>
                </a:lnTo>
                <a:lnTo>
                  <a:pt x="1012" y="46"/>
                </a:lnTo>
                <a:lnTo>
                  <a:pt x="1012" y="46"/>
                </a:lnTo>
                <a:lnTo>
                  <a:pt x="1013" y="46"/>
                </a:lnTo>
                <a:lnTo>
                  <a:pt x="1013" y="46"/>
                </a:lnTo>
                <a:lnTo>
                  <a:pt x="1013" y="46"/>
                </a:lnTo>
                <a:lnTo>
                  <a:pt x="1014" y="45"/>
                </a:lnTo>
                <a:lnTo>
                  <a:pt x="1014" y="46"/>
                </a:lnTo>
                <a:lnTo>
                  <a:pt x="1015" y="46"/>
                </a:lnTo>
                <a:lnTo>
                  <a:pt x="1015" y="44"/>
                </a:lnTo>
                <a:lnTo>
                  <a:pt x="1016" y="44"/>
                </a:lnTo>
                <a:lnTo>
                  <a:pt x="1016" y="43"/>
                </a:lnTo>
                <a:lnTo>
                  <a:pt x="1016" y="42"/>
                </a:lnTo>
                <a:lnTo>
                  <a:pt x="1017" y="40"/>
                </a:lnTo>
                <a:lnTo>
                  <a:pt x="1017" y="39"/>
                </a:lnTo>
                <a:lnTo>
                  <a:pt x="1018" y="39"/>
                </a:lnTo>
                <a:lnTo>
                  <a:pt x="1018" y="39"/>
                </a:lnTo>
                <a:lnTo>
                  <a:pt x="1018" y="39"/>
                </a:lnTo>
                <a:lnTo>
                  <a:pt x="1020" y="39"/>
                </a:lnTo>
                <a:lnTo>
                  <a:pt x="1020" y="39"/>
                </a:lnTo>
                <a:lnTo>
                  <a:pt x="1021" y="39"/>
                </a:lnTo>
                <a:lnTo>
                  <a:pt x="1021" y="38"/>
                </a:lnTo>
                <a:lnTo>
                  <a:pt x="1021" y="38"/>
                </a:lnTo>
                <a:lnTo>
                  <a:pt x="1022" y="37"/>
                </a:lnTo>
                <a:lnTo>
                  <a:pt x="1022" y="36"/>
                </a:lnTo>
                <a:lnTo>
                  <a:pt x="1023" y="36"/>
                </a:lnTo>
                <a:lnTo>
                  <a:pt x="1023" y="35"/>
                </a:lnTo>
                <a:lnTo>
                  <a:pt x="1023" y="35"/>
                </a:lnTo>
                <a:lnTo>
                  <a:pt x="1024" y="36"/>
                </a:lnTo>
                <a:lnTo>
                  <a:pt x="1024" y="35"/>
                </a:lnTo>
                <a:lnTo>
                  <a:pt x="1025" y="35"/>
                </a:lnTo>
                <a:lnTo>
                  <a:pt x="1025" y="36"/>
                </a:lnTo>
                <a:lnTo>
                  <a:pt x="1025" y="36"/>
                </a:lnTo>
                <a:lnTo>
                  <a:pt x="1026" y="35"/>
                </a:lnTo>
                <a:lnTo>
                  <a:pt x="1026" y="36"/>
                </a:lnTo>
                <a:lnTo>
                  <a:pt x="1027" y="35"/>
                </a:lnTo>
                <a:lnTo>
                  <a:pt x="1027" y="34"/>
                </a:lnTo>
                <a:lnTo>
                  <a:pt x="1027" y="35"/>
                </a:lnTo>
                <a:lnTo>
                  <a:pt x="1029" y="34"/>
                </a:lnTo>
                <a:lnTo>
                  <a:pt x="1029" y="34"/>
                </a:lnTo>
                <a:lnTo>
                  <a:pt x="1030" y="34"/>
                </a:lnTo>
                <a:lnTo>
                  <a:pt x="1030" y="33"/>
                </a:lnTo>
                <a:lnTo>
                  <a:pt x="1031" y="33"/>
                </a:lnTo>
                <a:lnTo>
                  <a:pt x="1031" y="30"/>
                </a:lnTo>
                <a:lnTo>
                  <a:pt x="1031" y="29"/>
                </a:lnTo>
                <a:lnTo>
                  <a:pt x="1032" y="29"/>
                </a:lnTo>
                <a:lnTo>
                  <a:pt x="1032" y="30"/>
                </a:lnTo>
                <a:lnTo>
                  <a:pt x="1033" y="30"/>
                </a:lnTo>
                <a:lnTo>
                  <a:pt x="1033" y="30"/>
                </a:lnTo>
                <a:lnTo>
                  <a:pt x="1033" y="31"/>
                </a:lnTo>
                <a:lnTo>
                  <a:pt x="1034" y="30"/>
                </a:lnTo>
                <a:lnTo>
                  <a:pt x="1034" y="29"/>
                </a:lnTo>
                <a:lnTo>
                  <a:pt x="1035" y="29"/>
                </a:lnTo>
                <a:lnTo>
                  <a:pt x="1035" y="29"/>
                </a:lnTo>
                <a:lnTo>
                  <a:pt x="1035" y="27"/>
                </a:lnTo>
                <a:lnTo>
                  <a:pt x="1036" y="28"/>
                </a:lnTo>
                <a:lnTo>
                  <a:pt x="1036" y="26"/>
                </a:lnTo>
                <a:lnTo>
                  <a:pt x="1038" y="26"/>
                </a:lnTo>
                <a:lnTo>
                  <a:pt x="1038" y="25"/>
                </a:lnTo>
                <a:lnTo>
                  <a:pt x="1038" y="24"/>
                </a:lnTo>
                <a:lnTo>
                  <a:pt x="1039" y="22"/>
                </a:lnTo>
                <a:lnTo>
                  <a:pt x="1039" y="20"/>
                </a:lnTo>
                <a:lnTo>
                  <a:pt x="1040" y="20"/>
                </a:lnTo>
                <a:lnTo>
                  <a:pt x="1040" y="20"/>
                </a:lnTo>
                <a:lnTo>
                  <a:pt x="1040" y="20"/>
                </a:lnTo>
                <a:lnTo>
                  <a:pt x="1041" y="22"/>
                </a:lnTo>
                <a:lnTo>
                  <a:pt x="1041" y="22"/>
                </a:lnTo>
                <a:lnTo>
                  <a:pt x="1042" y="24"/>
                </a:lnTo>
                <a:lnTo>
                  <a:pt x="1042" y="22"/>
                </a:lnTo>
                <a:lnTo>
                  <a:pt x="1042" y="24"/>
                </a:lnTo>
                <a:lnTo>
                  <a:pt x="1043" y="22"/>
                </a:lnTo>
                <a:lnTo>
                  <a:pt x="1043" y="22"/>
                </a:lnTo>
                <a:lnTo>
                  <a:pt x="1044" y="21"/>
                </a:lnTo>
                <a:lnTo>
                  <a:pt x="1044" y="22"/>
                </a:lnTo>
                <a:lnTo>
                  <a:pt x="1045" y="22"/>
                </a:lnTo>
                <a:lnTo>
                  <a:pt x="1045" y="22"/>
                </a:lnTo>
                <a:lnTo>
                  <a:pt x="1045" y="24"/>
                </a:lnTo>
                <a:lnTo>
                  <a:pt x="1047" y="25"/>
                </a:lnTo>
                <a:lnTo>
                  <a:pt x="1047" y="25"/>
                </a:lnTo>
                <a:lnTo>
                  <a:pt x="1048" y="25"/>
                </a:lnTo>
                <a:lnTo>
                  <a:pt x="1048" y="26"/>
                </a:lnTo>
                <a:lnTo>
                  <a:pt x="1048" y="24"/>
                </a:lnTo>
                <a:lnTo>
                  <a:pt x="1049" y="24"/>
                </a:lnTo>
                <a:lnTo>
                  <a:pt x="1049" y="22"/>
                </a:lnTo>
                <a:lnTo>
                  <a:pt x="1050" y="22"/>
                </a:lnTo>
                <a:lnTo>
                  <a:pt x="1050" y="22"/>
                </a:lnTo>
                <a:lnTo>
                  <a:pt x="1050" y="21"/>
                </a:lnTo>
                <a:lnTo>
                  <a:pt x="1051" y="21"/>
                </a:lnTo>
                <a:lnTo>
                  <a:pt x="1051" y="21"/>
                </a:lnTo>
                <a:lnTo>
                  <a:pt x="1052" y="20"/>
                </a:lnTo>
                <a:lnTo>
                  <a:pt x="1052" y="20"/>
                </a:lnTo>
                <a:lnTo>
                  <a:pt x="1052" y="21"/>
                </a:lnTo>
                <a:lnTo>
                  <a:pt x="1053" y="20"/>
                </a:lnTo>
                <a:lnTo>
                  <a:pt x="1053" y="21"/>
                </a:lnTo>
                <a:lnTo>
                  <a:pt x="1054" y="21"/>
                </a:lnTo>
                <a:lnTo>
                  <a:pt x="1054" y="20"/>
                </a:lnTo>
                <a:lnTo>
                  <a:pt x="1054" y="20"/>
                </a:lnTo>
                <a:lnTo>
                  <a:pt x="1056" y="19"/>
                </a:lnTo>
                <a:lnTo>
                  <a:pt x="1056" y="19"/>
                </a:lnTo>
                <a:lnTo>
                  <a:pt x="1057" y="18"/>
                </a:lnTo>
                <a:lnTo>
                  <a:pt x="1057" y="18"/>
                </a:lnTo>
                <a:lnTo>
                  <a:pt x="1058" y="17"/>
                </a:lnTo>
                <a:lnTo>
                  <a:pt x="1058" y="17"/>
                </a:lnTo>
                <a:lnTo>
                  <a:pt x="1058" y="18"/>
                </a:lnTo>
                <a:lnTo>
                  <a:pt x="1059" y="19"/>
                </a:lnTo>
                <a:lnTo>
                  <a:pt x="1059" y="19"/>
                </a:lnTo>
                <a:lnTo>
                  <a:pt x="1060" y="20"/>
                </a:lnTo>
                <a:lnTo>
                  <a:pt x="1060" y="20"/>
                </a:lnTo>
                <a:lnTo>
                  <a:pt x="1060" y="20"/>
                </a:lnTo>
                <a:lnTo>
                  <a:pt x="1061" y="20"/>
                </a:lnTo>
                <a:lnTo>
                  <a:pt x="1061" y="18"/>
                </a:lnTo>
                <a:lnTo>
                  <a:pt x="1062" y="19"/>
                </a:lnTo>
                <a:lnTo>
                  <a:pt x="1062" y="18"/>
                </a:lnTo>
                <a:lnTo>
                  <a:pt x="1062" y="17"/>
                </a:lnTo>
                <a:lnTo>
                  <a:pt x="1063" y="17"/>
                </a:lnTo>
                <a:lnTo>
                  <a:pt x="1063" y="18"/>
                </a:lnTo>
                <a:lnTo>
                  <a:pt x="1065" y="17"/>
                </a:lnTo>
                <a:lnTo>
                  <a:pt x="1065" y="17"/>
                </a:lnTo>
                <a:lnTo>
                  <a:pt x="1065" y="17"/>
                </a:lnTo>
                <a:lnTo>
                  <a:pt x="1066" y="16"/>
                </a:lnTo>
                <a:lnTo>
                  <a:pt x="1066" y="17"/>
                </a:lnTo>
                <a:lnTo>
                  <a:pt x="1067" y="18"/>
                </a:lnTo>
                <a:lnTo>
                  <a:pt x="1067" y="18"/>
                </a:lnTo>
                <a:lnTo>
                  <a:pt x="1067" y="18"/>
                </a:lnTo>
                <a:lnTo>
                  <a:pt x="1068" y="17"/>
                </a:lnTo>
                <a:lnTo>
                  <a:pt x="1068" y="15"/>
                </a:lnTo>
                <a:lnTo>
                  <a:pt x="1069" y="12"/>
                </a:lnTo>
                <a:lnTo>
                  <a:pt x="1069" y="12"/>
                </a:lnTo>
                <a:lnTo>
                  <a:pt x="1069" y="12"/>
                </a:lnTo>
                <a:lnTo>
                  <a:pt x="1070" y="13"/>
                </a:lnTo>
                <a:lnTo>
                  <a:pt x="1070" y="13"/>
                </a:lnTo>
                <a:lnTo>
                  <a:pt x="1071" y="13"/>
                </a:lnTo>
                <a:lnTo>
                  <a:pt x="1071" y="13"/>
                </a:lnTo>
                <a:lnTo>
                  <a:pt x="1072" y="12"/>
                </a:lnTo>
                <a:lnTo>
                  <a:pt x="1072" y="12"/>
                </a:lnTo>
                <a:lnTo>
                  <a:pt x="1072" y="12"/>
                </a:lnTo>
                <a:lnTo>
                  <a:pt x="1073" y="12"/>
                </a:lnTo>
                <a:lnTo>
                  <a:pt x="1073" y="12"/>
                </a:lnTo>
                <a:lnTo>
                  <a:pt x="1075" y="12"/>
                </a:lnTo>
                <a:lnTo>
                  <a:pt x="1075" y="11"/>
                </a:lnTo>
                <a:lnTo>
                  <a:pt x="1075" y="11"/>
                </a:lnTo>
                <a:lnTo>
                  <a:pt x="1076" y="10"/>
                </a:lnTo>
                <a:lnTo>
                  <a:pt x="1076" y="9"/>
                </a:lnTo>
                <a:lnTo>
                  <a:pt x="1077" y="9"/>
                </a:lnTo>
                <a:lnTo>
                  <a:pt x="1077" y="8"/>
                </a:lnTo>
                <a:lnTo>
                  <a:pt x="1077" y="8"/>
                </a:lnTo>
                <a:lnTo>
                  <a:pt x="1078" y="8"/>
                </a:lnTo>
                <a:lnTo>
                  <a:pt x="1078" y="10"/>
                </a:lnTo>
                <a:lnTo>
                  <a:pt x="1079" y="11"/>
                </a:lnTo>
                <a:lnTo>
                  <a:pt x="1079" y="11"/>
                </a:lnTo>
                <a:lnTo>
                  <a:pt x="1079" y="11"/>
                </a:lnTo>
                <a:lnTo>
                  <a:pt x="1080" y="10"/>
                </a:lnTo>
                <a:lnTo>
                  <a:pt x="1080" y="11"/>
                </a:lnTo>
                <a:lnTo>
                  <a:pt x="1081" y="10"/>
                </a:lnTo>
                <a:lnTo>
                  <a:pt x="1081" y="10"/>
                </a:lnTo>
                <a:lnTo>
                  <a:pt x="1081" y="9"/>
                </a:lnTo>
                <a:lnTo>
                  <a:pt x="1082" y="9"/>
                </a:lnTo>
                <a:lnTo>
                  <a:pt x="1082" y="8"/>
                </a:lnTo>
                <a:lnTo>
                  <a:pt x="1084" y="7"/>
                </a:lnTo>
                <a:lnTo>
                  <a:pt x="1084" y="8"/>
                </a:lnTo>
                <a:lnTo>
                  <a:pt x="1084" y="8"/>
                </a:lnTo>
                <a:lnTo>
                  <a:pt x="1085" y="11"/>
                </a:lnTo>
                <a:lnTo>
                  <a:pt x="1085" y="11"/>
                </a:lnTo>
                <a:lnTo>
                  <a:pt x="1086" y="12"/>
                </a:lnTo>
                <a:lnTo>
                  <a:pt x="1086" y="12"/>
                </a:lnTo>
                <a:lnTo>
                  <a:pt x="1087" y="12"/>
                </a:lnTo>
                <a:lnTo>
                  <a:pt x="1087" y="12"/>
                </a:lnTo>
                <a:lnTo>
                  <a:pt x="1087" y="13"/>
                </a:lnTo>
                <a:lnTo>
                  <a:pt x="1088" y="12"/>
                </a:lnTo>
                <a:lnTo>
                  <a:pt x="1088" y="11"/>
                </a:lnTo>
                <a:lnTo>
                  <a:pt x="1089" y="12"/>
                </a:lnTo>
                <a:lnTo>
                  <a:pt x="1089" y="11"/>
                </a:lnTo>
                <a:lnTo>
                  <a:pt x="1089" y="11"/>
                </a:lnTo>
                <a:lnTo>
                  <a:pt x="1090" y="11"/>
                </a:lnTo>
                <a:lnTo>
                  <a:pt x="1090" y="10"/>
                </a:lnTo>
                <a:lnTo>
                  <a:pt x="1091" y="10"/>
                </a:lnTo>
                <a:lnTo>
                  <a:pt x="1091" y="10"/>
                </a:lnTo>
                <a:lnTo>
                  <a:pt x="1091" y="9"/>
                </a:lnTo>
                <a:lnTo>
                  <a:pt x="1093" y="9"/>
                </a:lnTo>
                <a:lnTo>
                  <a:pt x="1093" y="8"/>
                </a:lnTo>
                <a:lnTo>
                  <a:pt x="1094" y="8"/>
                </a:lnTo>
                <a:lnTo>
                  <a:pt x="1094" y="9"/>
                </a:lnTo>
                <a:lnTo>
                  <a:pt x="1094" y="8"/>
                </a:lnTo>
                <a:lnTo>
                  <a:pt x="1095" y="8"/>
                </a:lnTo>
                <a:lnTo>
                  <a:pt x="1095" y="9"/>
                </a:lnTo>
                <a:lnTo>
                  <a:pt x="1096" y="8"/>
                </a:lnTo>
                <a:lnTo>
                  <a:pt x="1096" y="7"/>
                </a:lnTo>
                <a:lnTo>
                  <a:pt x="1096" y="7"/>
                </a:lnTo>
                <a:lnTo>
                  <a:pt x="1097" y="6"/>
                </a:lnTo>
                <a:lnTo>
                  <a:pt x="1097" y="6"/>
                </a:lnTo>
                <a:lnTo>
                  <a:pt x="1098" y="6"/>
                </a:lnTo>
                <a:lnTo>
                  <a:pt x="1098" y="6"/>
                </a:lnTo>
                <a:lnTo>
                  <a:pt x="1098" y="7"/>
                </a:lnTo>
                <a:lnTo>
                  <a:pt x="1099" y="7"/>
                </a:lnTo>
                <a:lnTo>
                  <a:pt x="1099" y="7"/>
                </a:lnTo>
                <a:lnTo>
                  <a:pt x="1100" y="6"/>
                </a:lnTo>
                <a:lnTo>
                  <a:pt x="1100" y="6"/>
                </a:lnTo>
                <a:lnTo>
                  <a:pt x="1102" y="4"/>
                </a:lnTo>
                <a:lnTo>
                  <a:pt x="1102" y="4"/>
                </a:lnTo>
                <a:lnTo>
                  <a:pt x="1102" y="6"/>
                </a:lnTo>
                <a:lnTo>
                  <a:pt x="1103" y="6"/>
                </a:lnTo>
                <a:lnTo>
                  <a:pt x="1103" y="8"/>
                </a:lnTo>
                <a:lnTo>
                  <a:pt x="1104" y="8"/>
                </a:lnTo>
                <a:lnTo>
                  <a:pt x="1104" y="10"/>
                </a:lnTo>
                <a:lnTo>
                  <a:pt x="1104" y="10"/>
                </a:lnTo>
                <a:lnTo>
                  <a:pt x="1105" y="11"/>
                </a:lnTo>
                <a:lnTo>
                  <a:pt x="1105" y="11"/>
                </a:lnTo>
                <a:lnTo>
                  <a:pt x="1106" y="10"/>
                </a:lnTo>
                <a:lnTo>
                  <a:pt x="1106" y="10"/>
                </a:lnTo>
                <a:lnTo>
                  <a:pt x="1106" y="10"/>
                </a:lnTo>
                <a:lnTo>
                  <a:pt x="1107" y="11"/>
                </a:lnTo>
                <a:lnTo>
                  <a:pt x="1107" y="12"/>
                </a:lnTo>
                <a:lnTo>
                  <a:pt x="1108" y="12"/>
                </a:lnTo>
                <a:lnTo>
                  <a:pt x="1108" y="13"/>
                </a:lnTo>
                <a:lnTo>
                  <a:pt x="1108" y="13"/>
                </a:lnTo>
                <a:lnTo>
                  <a:pt x="1109" y="12"/>
                </a:lnTo>
                <a:lnTo>
                  <a:pt x="1109" y="11"/>
                </a:lnTo>
                <a:lnTo>
                  <a:pt x="1111" y="11"/>
                </a:lnTo>
                <a:lnTo>
                  <a:pt x="1111" y="11"/>
                </a:lnTo>
                <a:lnTo>
                  <a:pt x="1111" y="11"/>
                </a:lnTo>
                <a:lnTo>
                  <a:pt x="1112" y="10"/>
                </a:lnTo>
                <a:lnTo>
                  <a:pt x="1112" y="9"/>
                </a:lnTo>
                <a:lnTo>
                  <a:pt x="1113" y="9"/>
                </a:lnTo>
                <a:lnTo>
                  <a:pt x="1113" y="9"/>
                </a:lnTo>
                <a:lnTo>
                  <a:pt x="1113" y="10"/>
                </a:lnTo>
                <a:lnTo>
                  <a:pt x="1114" y="10"/>
                </a:lnTo>
                <a:lnTo>
                  <a:pt x="1114" y="11"/>
                </a:lnTo>
                <a:lnTo>
                  <a:pt x="1115" y="12"/>
                </a:lnTo>
                <a:lnTo>
                  <a:pt x="1115" y="11"/>
                </a:lnTo>
                <a:lnTo>
                  <a:pt x="1116" y="11"/>
                </a:lnTo>
                <a:lnTo>
                  <a:pt x="1116" y="11"/>
                </a:lnTo>
                <a:lnTo>
                  <a:pt x="1116" y="10"/>
                </a:lnTo>
                <a:lnTo>
                  <a:pt x="1117" y="10"/>
                </a:lnTo>
                <a:lnTo>
                  <a:pt x="1117" y="10"/>
                </a:lnTo>
                <a:lnTo>
                  <a:pt x="1118" y="11"/>
                </a:lnTo>
                <a:lnTo>
                  <a:pt x="1118" y="10"/>
                </a:lnTo>
                <a:lnTo>
                  <a:pt x="1118" y="11"/>
                </a:lnTo>
                <a:lnTo>
                  <a:pt x="1120" y="11"/>
                </a:lnTo>
                <a:lnTo>
                  <a:pt x="1120" y="11"/>
                </a:lnTo>
                <a:lnTo>
                  <a:pt x="1121" y="11"/>
                </a:lnTo>
                <a:lnTo>
                  <a:pt x="1121" y="11"/>
                </a:lnTo>
                <a:lnTo>
                  <a:pt x="1121" y="11"/>
                </a:lnTo>
                <a:lnTo>
                  <a:pt x="1122" y="10"/>
                </a:lnTo>
                <a:lnTo>
                  <a:pt x="1122" y="11"/>
                </a:lnTo>
                <a:lnTo>
                  <a:pt x="1123" y="11"/>
                </a:lnTo>
                <a:lnTo>
                  <a:pt x="1123" y="12"/>
                </a:lnTo>
                <a:lnTo>
                  <a:pt x="1123" y="11"/>
                </a:lnTo>
                <a:lnTo>
                  <a:pt x="1124" y="11"/>
                </a:lnTo>
                <a:lnTo>
                  <a:pt x="1124" y="10"/>
                </a:lnTo>
                <a:lnTo>
                  <a:pt x="1125" y="9"/>
                </a:lnTo>
                <a:lnTo>
                  <a:pt x="1125" y="9"/>
                </a:lnTo>
                <a:lnTo>
                  <a:pt x="1125" y="8"/>
                </a:lnTo>
                <a:lnTo>
                  <a:pt x="1126" y="6"/>
                </a:lnTo>
                <a:lnTo>
                  <a:pt x="1126" y="6"/>
                </a:lnTo>
                <a:lnTo>
                  <a:pt x="1127" y="7"/>
                </a:lnTo>
                <a:lnTo>
                  <a:pt x="1127" y="4"/>
                </a:lnTo>
                <a:lnTo>
                  <a:pt x="1129" y="3"/>
                </a:lnTo>
                <a:lnTo>
                  <a:pt x="1129" y="4"/>
                </a:lnTo>
                <a:lnTo>
                  <a:pt x="1129" y="4"/>
                </a:lnTo>
                <a:lnTo>
                  <a:pt x="1130" y="3"/>
                </a:lnTo>
                <a:lnTo>
                  <a:pt x="1130" y="4"/>
                </a:lnTo>
                <a:lnTo>
                  <a:pt x="1131" y="2"/>
                </a:lnTo>
                <a:lnTo>
                  <a:pt x="1131" y="2"/>
                </a:lnTo>
                <a:lnTo>
                  <a:pt x="1131" y="3"/>
                </a:lnTo>
                <a:lnTo>
                  <a:pt x="1132" y="3"/>
                </a:lnTo>
                <a:lnTo>
                  <a:pt x="1132" y="3"/>
                </a:lnTo>
                <a:lnTo>
                  <a:pt x="1133" y="3"/>
                </a:lnTo>
                <a:lnTo>
                  <a:pt x="1133" y="4"/>
                </a:lnTo>
                <a:lnTo>
                  <a:pt x="1133" y="2"/>
                </a:lnTo>
                <a:lnTo>
                  <a:pt x="1134" y="3"/>
                </a:lnTo>
                <a:lnTo>
                  <a:pt x="1134" y="2"/>
                </a:lnTo>
                <a:lnTo>
                  <a:pt x="1135" y="2"/>
                </a:lnTo>
                <a:lnTo>
                  <a:pt x="1135" y="2"/>
                </a:lnTo>
                <a:lnTo>
                  <a:pt x="1135" y="2"/>
                </a:lnTo>
                <a:lnTo>
                  <a:pt x="1136" y="1"/>
                </a:lnTo>
                <a:lnTo>
                  <a:pt x="1136" y="3"/>
                </a:lnTo>
                <a:lnTo>
                  <a:pt x="1138" y="4"/>
                </a:lnTo>
                <a:lnTo>
                  <a:pt x="1138" y="4"/>
                </a:lnTo>
                <a:lnTo>
                  <a:pt x="1138" y="6"/>
                </a:lnTo>
                <a:lnTo>
                  <a:pt x="1139" y="4"/>
                </a:lnTo>
                <a:lnTo>
                  <a:pt x="1139" y="4"/>
                </a:lnTo>
                <a:lnTo>
                  <a:pt x="1140" y="4"/>
                </a:lnTo>
                <a:lnTo>
                  <a:pt x="1140" y="4"/>
                </a:lnTo>
                <a:lnTo>
                  <a:pt x="1140" y="3"/>
                </a:lnTo>
                <a:lnTo>
                  <a:pt x="1141" y="2"/>
                </a:lnTo>
                <a:lnTo>
                  <a:pt x="1141" y="1"/>
                </a:lnTo>
                <a:lnTo>
                  <a:pt x="1142" y="1"/>
                </a:lnTo>
                <a:lnTo>
                  <a:pt x="1142" y="2"/>
                </a:lnTo>
                <a:lnTo>
                  <a:pt x="1143" y="3"/>
                </a:lnTo>
                <a:lnTo>
                  <a:pt x="1143" y="3"/>
                </a:lnTo>
                <a:lnTo>
                  <a:pt x="1143" y="1"/>
                </a:lnTo>
                <a:lnTo>
                  <a:pt x="1144" y="3"/>
                </a:lnTo>
                <a:lnTo>
                  <a:pt x="1144" y="2"/>
                </a:lnTo>
                <a:lnTo>
                  <a:pt x="1145" y="2"/>
                </a:lnTo>
                <a:lnTo>
                  <a:pt x="1145" y="1"/>
                </a:lnTo>
                <a:lnTo>
                  <a:pt x="1145" y="1"/>
                </a:lnTo>
                <a:lnTo>
                  <a:pt x="1147" y="0"/>
                </a:lnTo>
                <a:lnTo>
                  <a:pt x="1147" y="0"/>
                </a:lnTo>
                <a:lnTo>
                  <a:pt x="1148" y="1"/>
                </a:lnTo>
                <a:lnTo>
                  <a:pt x="1148" y="2"/>
                </a:lnTo>
                <a:lnTo>
                  <a:pt x="1148" y="4"/>
                </a:lnTo>
                <a:lnTo>
                  <a:pt x="1149" y="4"/>
                </a:lnTo>
                <a:lnTo>
                  <a:pt x="1149" y="3"/>
                </a:lnTo>
                <a:lnTo>
                  <a:pt x="1150" y="3"/>
                </a:lnTo>
                <a:lnTo>
                  <a:pt x="1150" y="3"/>
                </a:lnTo>
                <a:lnTo>
                  <a:pt x="1150" y="3"/>
                </a:lnTo>
                <a:lnTo>
                  <a:pt x="1151" y="2"/>
                </a:lnTo>
                <a:lnTo>
                  <a:pt x="1151" y="2"/>
                </a:lnTo>
                <a:lnTo>
                  <a:pt x="1152" y="3"/>
                </a:lnTo>
                <a:lnTo>
                  <a:pt x="1152" y="3"/>
                </a:lnTo>
                <a:lnTo>
                  <a:pt x="1152" y="3"/>
                </a:lnTo>
                <a:lnTo>
                  <a:pt x="1153" y="3"/>
                </a:lnTo>
                <a:lnTo>
                  <a:pt x="1153" y="4"/>
                </a:lnTo>
                <a:lnTo>
                  <a:pt x="1154" y="4"/>
                </a:lnTo>
                <a:lnTo>
                  <a:pt x="1154" y="4"/>
                </a:lnTo>
                <a:lnTo>
                  <a:pt x="1154" y="4"/>
                </a:lnTo>
                <a:lnTo>
                  <a:pt x="1156" y="4"/>
                </a:lnTo>
                <a:lnTo>
                  <a:pt x="1156" y="3"/>
                </a:lnTo>
                <a:lnTo>
                  <a:pt x="1157" y="3"/>
                </a:lnTo>
                <a:lnTo>
                  <a:pt x="1157" y="3"/>
                </a:lnTo>
                <a:lnTo>
                  <a:pt x="1158" y="3"/>
                </a:lnTo>
                <a:lnTo>
                  <a:pt x="1158" y="2"/>
                </a:lnTo>
                <a:lnTo>
                  <a:pt x="1158" y="3"/>
                </a:lnTo>
                <a:lnTo>
                  <a:pt x="1159" y="3"/>
                </a:lnTo>
                <a:lnTo>
                  <a:pt x="1159" y="3"/>
                </a:lnTo>
                <a:lnTo>
                  <a:pt x="1160" y="4"/>
                </a:lnTo>
                <a:lnTo>
                  <a:pt x="1160" y="4"/>
                </a:lnTo>
                <a:lnTo>
                  <a:pt x="1160" y="4"/>
                </a:lnTo>
                <a:lnTo>
                  <a:pt x="1161" y="4"/>
                </a:lnTo>
                <a:lnTo>
                  <a:pt x="1161" y="3"/>
                </a:lnTo>
                <a:lnTo>
                  <a:pt x="1162" y="2"/>
                </a:lnTo>
                <a:lnTo>
                  <a:pt x="1162" y="1"/>
                </a:lnTo>
                <a:lnTo>
                  <a:pt x="1162" y="0"/>
                </a:lnTo>
                <a:lnTo>
                  <a:pt x="1163" y="1"/>
                </a:lnTo>
                <a:lnTo>
                  <a:pt x="1163" y="1"/>
                </a:lnTo>
                <a:lnTo>
                  <a:pt x="1165" y="1"/>
                </a:lnTo>
                <a:lnTo>
                  <a:pt x="1165" y="1"/>
                </a:lnTo>
                <a:lnTo>
                  <a:pt x="1165" y="1"/>
                </a:lnTo>
                <a:lnTo>
                  <a:pt x="1166" y="1"/>
                </a:lnTo>
                <a:lnTo>
                  <a:pt x="1166" y="0"/>
                </a:lnTo>
                <a:lnTo>
                  <a:pt x="1167" y="1"/>
                </a:lnTo>
                <a:lnTo>
                  <a:pt x="1167" y="0"/>
                </a:lnTo>
                <a:lnTo>
                  <a:pt x="1167" y="1"/>
                </a:lnTo>
                <a:lnTo>
                  <a:pt x="1168" y="1"/>
                </a:lnTo>
                <a:lnTo>
                  <a:pt x="1168" y="1"/>
                </a:lnTo>
                <a:lnTo>
                  <a:pt x="1169" y="1"/>
                </a:lnTo>
                <a:lnTo>
                  <a:pt x="1169" y="2"/>
                </a:lnTo>
                <a:lnTo>
                  <a:pt x="1169" y="2"/>
                </a:lnTo>
                <a:lnTo>
                  <a:pt x="1170" y="3"/>
                </a:lnTo>
                <a:lnTo>
                  <a:pt x="1170" y="3"/>
                </a:lnTo>
                <a:lnTo>
                  <a:pt x="1171" y="4"/>
                </a:lnTo>
                <a:lnTo>
                  <a:pt x="1171" y="3"/>
                </a:lnTo>
                <a:lnTo>
                  <a:pt x="1172" y="2"/>
                </a:lnTo>
                <a:lnTo>
                  <a:pt x="1172" y="3"/>
                </a:lnTo>
                <a:lnTo>
                  <a:pt x="1172" y="2"/>
                </a:lnTo>
                <a:lnTo>
                  <a:pt x="1174" y="3"/>
                </a:lnTo>
                <a:lnTo>
                  <a:pt x="1174" y="4"/>
                </a:lnTo>
                <a:lnTo>
                  <a:pt x="1175" y="4"/>
                </a:lnTo>
                <a:lnTo>
                  <a:pt x="1175" y="4"/>
                </a:lnTo>
                <a:lnTo>
                  <a:pt x="1175" y="3"/>
                </a:lnTo>
                <a:lnTo>
                  <a:pt x="1176" y="4"/>
                </a:lnTo>
                <a:lnTo>
                  <a:pt x="1176" y="6"/>
                </a:lnTo>
                <a:lnTo>
                  <a:pt x="1177" y="6"/>
                </a:lnTo>
                <a:lnTo>
                  <a:pt x="1177" y="4"/>
                </a:lnTo>
                <a:lnTo>
                  <a:pt x="1177" y="4"/>
                </a:lnTo>
                <a:lnTo>
                  <a:pt x="1178" y="4"/>
                </a:lnTo>
                <a:lnTo>
                  <a:pt x="1178" y="4"/>
                </a:lnTo>
                <a:lnTo>
                  <a:pt x="1179" y="4"/>
                </a:lnTo>
                <a:lnTo>
                  <a:pt x="1179" y="4"/>
                </a:lnTo>
                <a:lnTo>
                  <a:pt x="1179" y="4"/>
                </a:lnTo>
                <a:lnTo>
                  <a:pt x="1180" y="6"/>
                </a:lnTo>
                <a:lnTo>
                  <a:pt x="1180" y="6"/>
                </a:lnTo>
                <a:lnTo>
                  <a:pt x="1181" y="6"/>
                </a:lnTo>
                <a:lnTo>
                  <a:pt x="1181" y="6"/>
                </a:lnTo>
                <a:lnTo>
                  <a:pt x="1181" y="4"/>
                </a:lnTo>
                <a:lnTo>
                  <a:pt x="1183" y="4"/>
                </a:lnTo>
                <a:lnTo>
                  <a:pt x="1183" y="3"/>
                </a:lnTo>
                <a:lnTo>
                  <a:pt x="1184" y="2"/>
                </a:lnTo>
                <a:lnTo>
                  <a:pt x="1184" y="3"/>
                </a:lnTo>
                <a:lnTo>
                  <a:pt x="1185" y="4"/>
                </a:lnTo>
                <a:lnTo>
                  <a:pt x="1185" y="4"/>
                </a:lnTo>
                <a:lnTo>
                  <a:pt x="1185" y="6"/>
                </a:lnTo>
                <a:lnTo>
                  <a:pt x="1186" y="7"/>
                </a:lnTo>
                <a:lnTo>
                  <a:pt x="1186" y="7"/>
                </a:lnTo>
                <a:lnTo>
                  <a:pt x="1187" y="7"/>
                </a:lnTo>
                <a:lnTo>
                  <a:pt x="1187" y="9"/>
                </a:lnTo>
                <a:lnTo>
                  <a:pt x="1187" y="7"/>
                </a:lnTo>
                <a:lnTo>
                  <a:pt x="1188" y="7"/>
                </a:lnTo>
                <a:lnTo>
                  <a:pt x="1188" y="7"/>
                </a:lnTo>
                <a:lnTo>
                  <a:pt x="1189" y="7"/>
                </a:lnTo>
                <a:lnTo>
                  <a:pt x="1189" y="6"/>
                </a:lnTo>
                <a:lnTo>
                  <a:pt x="1189" y="6"/>
                </a:lnTo>
                <a:lnTo>
                  <a:pt x="1190" y="6"/>
                </a:lnTo>
                <a:lnTo>
                  <a:pt x="1190" y="6"/>
                </a:lnTo>
                <a:lnTo>
                  <a:pt x="1192" y="6"/>
                </a:lnTo>
                <a:lnTo>
                  <a:pt x="1192" y="7"/>
                </a:lnTo>
                <a:lnTo>
                  <a:pt x="1192" y="8"/>
                </a:lnTo>
                <a:lnTo>
                  <a:pt x="1193" y="9"/>
                </a:lnTo>
                <a:lnTo>
                  <a:pt x="1193" y="10"/>
                </a:lnTo>
                <a:lnTo>
                  <a:pt x="1194" y="9"/>
                </a:lnTo>
                <a:lnTo>
                  <a:pt x="1194" y="9"/>
                </a:lnTo>
                <a:lnTo>
                  <a:pt x="1194" y="10"/>
                </a:lnTo>
                <a:lnTo>
                  <a:pt x="1195" y="10"/>
                </a:lnTo>
                <a:lnTo>
                  <a:pt x="1195" y="11"/>
                </a:lnTo>
                <a:lnTo>
                  <a:pt x="1196" y="11"/>
                </a:lnTo>
                <a:lnTo>
                  <a:pt x="1196" y="10"/>
                </a:lnTo>
                <a:lnTo>
                  <a:pt x="1196" y="10"/>
                </a:lnTo>
                <a:lnTo>
                  <a:pt x="1197" y="10"/>
                </a:lnTo>
                <a:lnTo>
                  <a:pt x="1197" y="11"/>
                </a:lnTo>
                <a:lnTo>
                  <a:pt x="1198" y="10"/>
                </a:lnTo>
                <a:lnTo>
                  <a:pt x="1198" y="11"/>
                </a:lnTo>
                <a:lnTo>
                  <a:pt x="1199" y="10"/>
                </a:lnTo>
                <a:lnTo>
                  <a:pt x="1199" y="12"/>
                </a:lnTo>
                <a:lnTo>
                  <a:pt x="1199" y="11"/>
                </a:lnTo>
                <a:lnTo>
                  <a:pt x="1201" y="11"/>
                </a:lnTo>
                <a:lnTo>
                  <a:pt x="1201" y="10"/>
                </a:lnTo>
                <a:lnTo>
                  <a:pt x="1202" y="10"/>
                </a:lnTo>
                <a:lnTo>
                  <a:pt x="1202" y="11"/>
                </a:lnTo>
                <a:lnTo>
                  <a:pt x="1202" y="9"/>
                </a:lnTo>
                <a:lnTo>
                  <a:pt x="1203" y="9"/>
                </a:lnTo>
                <a:lnTo>
                  <a:pt x="1203" y="10"/>
                </a:lnTo>
                <a:lnTo>
                  <a:pt x="1204" y="9"/>
                </a:lnTo>
                <a:lnTo>
                  <a:pt x="1204" y="10"/>
                </a:lnTo>
                <a:lnTo>
                  <a:pt x="1204" y="10"/>
                </a:lnTo>
                <a:lnTo>
                  <a:pt x="1205" y="11"/>
                </a:lnTo>
                <a:lnTo>
                  <a:pt x="1205" y="12"/>
                </a:lnTo>
                <a:lnTo>
                  <a:pt x="1206" y="12"/>
                </a:lnTo>
                <a:lnTo>
                  <a:pt x="1206" y="13"/>
                </a:lnTo>
                <a:lnTo>
                  <a:pt x="1206" y="13"/>
                </a:lnTo>
                <a:lnTo>
                  <a:pt x="1207" y="15"/>
                </a:lnTo>
                <a:lnTo>
                  <a:pt x="1207" y="15"/>
                </a:lnTo>
                <a:lnTo>
                  <a:pt x="1208" y="13"/>
                </a:lnTo>
                <a:lnTo>
                  <a:pt x="1208" y="15"/>
                </a:lnTo>
                <a:lnTo>
                  <a:pt x="1208" y="13"/>
                </a:lnTo>
                <a:lnTo>
                  <a:pt x="1210" y="13"/>
                </a:lnTo>
                <a:lnTo>
                  <a:pt x="1210" y="13"/>
                </a:lnTo>
                <a:lnTo>
                  <a:pt x="1211" y="13"/>
                </a:lnTo>
                <a:lnTo>
                  <a:pt x="1211" y="13"/>
                </a:lnTo>
                <a:lnTo>
                  <a:pt x="1211" y="13"/>
                </a:lnTo>
                <a:lnTo>
                  <a:pt x="1212" y="13"/>
                </a:lnTo>
                <a:lnTo>
                  <a:pt x="1212" y="13"/>
                </a:lnTo>
                <a:lnTo>
                  <a:pt x="1213" y="13"/>
                </a:lnTo>
                <a:lnTo>
                  <a:pt x="1213" y="12"/>
                </a:lnTo>
                <a:lnTo>
                  <a:pt x="1214" y="12"/>
                </a:lnTo>
                <a:lnTo>
                  <a:pt x="1214" y="12"/>
                </a:lnTo>
                <a:lnTo>
                  <a:pt x="1214" y="11"/>
                </a:lnTo>
                <a:lnTo>
                  <a:pt x="1215" y="11"/>
                </a:lnTo>
                <a:lnTo>
                  <a:pt x="1215" y="12"/>
                </a:lnTo>
                <a:lnTo>
                  <a:pt x="1216" y="12"/>
                </a:lnTo>
                <a:lnTo>
                  <a:pt x="1216" y="12"/>
                </a:lnTo>
                <a:lnTo>
                  <a:pt x="1216" y="13"/>
                </a:lnTo>
                <a:lnTo>
                  <a:pt x="1217" y="13"/>
                </a:lnTo>
                <a:lnTo>
                  <a:pt x="1217" y="13"/>
                </a:lnTo>
                <a:lnTo>
                  <a:pt x="1219" y="15"/>
                </a:lnTo>
                <a:lnTo>
                  <a:pt x="1219" y="16"/>
                </a:lnTo>
                <a:lnTo>
                  <a:pt x="1219" y="17"/>
                </a:lnTo>
                <a:lnTo>
                  <a:pt x="1220" y="16"/>
                </a:lnTo>
                <a:lnTo>
                  <a:pt x="1220" y="16"/>
                </a:lnTo>
                <a:lnTo>
                  <a:pt x="1221" y="16"/>
                </a:lnTo>
                <a:lnTo>
                  <a:pt x="1221" y="17"/>
                </a:lnTo>
                <a:lnTo>
                  <a:pt x="1221" y="15"/>
                </a:lnTo>
                <a:lnTo>
                  <a:pt x="1222" y="15"/>
                </a:lnTo>
                <a:lnTo>
                  <a:pt x="1222" y="16"/>
                </a:lnTo>
                <a:lnTo>
                  <a:pt x="1223" y="16"/>
                </a:lnTo>
                <a:lnTo>
                  <a:pt x="1223" y="18"/>
                </a:lnTo>
                <a:lnTo>
                  <a:pt x="1223" y="18"/>
                </a:lnTo>
                <a:lnTo>
                  <a:pt x="1224" y="18"/>
                </a:lnTo>
                <a:lnTo>
                  <a:pt x="1224" y="18"/>
                </a:lnTo>
                <a:lnTo>
                  <a:pt x="1225" y="17"/>
                </a:lnTo>
                <a:lnTo>
                  <a:pt x="1225" y="17"/>
                </a:lnTo>
                <a:lnTo>
                  <a:pt x="1225" y="17"/>
                </a:lnTo>
                <a:lnTo>
                  <a:pt x="1226" y="17"/>
                </a:lnTo>
                <a:lnTo>
                  <a:pt x="1226" y="18"/>
                </a:lnTo>
                <a:lnTo>
                  <a:pt x="1228" y="17"/>
                </a:lnTo>
                <a:lnTo>
                  <a:pt x="1228" y="17"/>
                </a:lnTo>
                <a:lnTo>
                  <a:pt x="1229" y="15"/>
                </a:lnTo>
                <a:lnTo>
                  <a:pt x="1229" y="13"/>
                </a:lnTo>
                <a:lnTo>
                  <a:pt x="1229" y="13"/>
                </a:lnTo>
                <a:lnTo>
                  <a:pt x="1230" y="12"/>
                </a:lnTo>
                <a:lnTo>
                  <a:pt x="1230" y="12"/>
                </a:lnTo>
                <a:lnTo>
                  <a:pt x="1231" y="12"/>
                </a:lnTo>
                <a:lnTo>
                  <a:pt x="1231" y="13"/>
                </a:lnTo>
                <a:lnTo>
                  <a:pt x="1231" y="13"/>
                </a:lnTo>
                <a:lnTo>
                  <a:pt x="1232" y="16"/>
                </a:lnTo>
                <a:lnTo>
                  <a:pt x="1232" y="16"/>
                </a:lnTo>
                <a:lnTo>
                  <a:pt x="1233" y="17"/>
                </a:lnTo>
                <a:lnTo>
                  <a:pt x="1233" y="17"/>
                </a:lnTo>
                <a:lnTo>
                  <a:pt x="1233" y="17"/>
                </a:lnTo>
                <a:lnTo>
                  <a:pt x="1234" y="16"/>
                </a:lnTo>
                <a:lnTo>
                  <a:pt x="1234" y="16"/>
                </a:lnTo>
                <a:lnTo>
                  <a:pt x="1235" y="15"/>
                </a:lnTo>
                <a:lnTo>
                  <a:pt x="1235" y="16"/>
                </a:lnTo>
                <a:lnTo>
                  <a:pt x="1235" y="16"/>
                </a:lnTo>
                <a:lnTo>
                  <a:pt x="1237" y="16"/>
                </a:lnTo>
                <a:lnTo>
                  <a:pt x="1237" y="18"/>
                </a:lnTo>
                <a:lnTo>
                  <a:pt x="1238" y="18"/>
                </a:lnTo>
                <a:lnTo>
                  <a:pt x="1238" y="19"/>
                </a:lnTo>
                <a:lnTo>
                  <a:pt x="1238" y="18"/>
                </a:lnTo>
                <a:lnTo>
                  <a:pt x="1239" y="18"/>
                </a:lnTo>
                <a:lnTo>
                  <a:pt x="1239" y="18"/>
                </a:lnTo>
                <a:lnTo>
                  <a:pt x="1240" y="18"/>
                </a:lnTo>
                <a:lnTo>
                  <a:pt x="1240" y="18"/>
                </a:lnTo>
                <a:lnTo>
                  <a:pt x="1240" y="18"/>
                </a:lnTo>
                <a:lnTo>
                  <a:pt x="1241" y="18"/>
                </a:lnTo>
                <a:lnTo>
                  <a:pt x="1241" y="17"/>
                </a:lnTo>
                <a:lnTo>
                  <a:pt x="1242" y="17"/>
                </a:lnTo>
                <a:lnTo>
                  <a:pt x="1242" y="18"/>
                </a:lnTo>
                <a:lnTo>
                  <a:pt x="1243" y="19"/>
                </a:lnTo>
                <a:lnTo>
                  <a:pt x="1243" y="20"/>
                </a:lnTo>
                <a:lnTo>
                  <a:pt x="1243" y="20"/>
                </a:lnTo>
                <a:lnTo>
                  <a:pt x="1244" y="20"/>
                </a:lnTo>
                <a:lnTo>
                  <a:pt x="1244" y="20"/>
                </a:lnTo>
                <a:lnTo>
                  <a:pt x="1246" y="19"/>
                </a:lnTo>
                <a:lnTo>
                  <a:pt x="1246" y="20"/>
                </a:lnTo>
                <a:lnTo>
                  <a:pt x="1246" y="20"/>
                </a:lnTo>
                <a:lnTo>
                  <a:pt x="1247" y="20"/>
                </a:lnTo>
                <a:lnTo>
                  <a:pt x="1247" y="19"/>
                </a:lnTo>
                <a:lnTo>
                  <a:pt x="1248" y="19"/>
                </a:lnTo>
                <a:lnTo>
                  <a:pt x="1248" y="19"/>
                </a:lnTo>
                <a:lnTo>
                  <a:pt x="1248" y="19"/>
                </a:lnTo>
                <a:lnTo>
                  <a:pt x="1249" y="21"/>
                </a:lnTo>
                <a:lnTo>
                  <a:pt x="1249" y="22"/>
                </a:lnTo>
                <a:lnTo>
                  <a:pt x="1250" y="21"/>
                </a:lnTo>
                <a:lnTo>
                  <a:pt x="1250" y="22"/>
                </a:lnTo>
                <a:lnTo>
                  <a:pt x="1250" y="22"/>
                </a:lnTo>
                <a:lnTo>
                  <a:pt x="1251" y="22"/>
                </a:lnTo>
                <a:lnTo>
                  <a:pt x="1251" y="24"/>
                </a:lnTo>
                <a:lnTo>
                  <a:pt x="1252" y="22"/>
                </a:lnTo>
                <a:lnTo>
                  <a:pt x="1252" y="24"/>
                </a:lnTo>
                <a:lnTo>
                  <a:pt x="1252" y="24"/>
                </a:lnTo>
                <a:lnTo>
                  <a:pt x="1253" y="25"/>
                </a:lnTo>
                <a:lnTo>
                  <a:pt x="1253" y="25"/>
                </a:lnTo>
                <a:lnTo>
                  <a:pt x="1255" y="25"/>
                </a:lnTo>
                <a:lnTo>
                  <a:pt x="1255" y="24"/>
                </a:lnTo>
                <a:lnTo>
                  <a:pt x="1256" y="24"/>
                </a:lnTo>
                <a:lnTo>
                  <a:pt x="1256" y="22"/>
                </a:lnTo>
                <a:lnTo>
                  <a:pt x="1256" y="24"/>
                </a:lnTo>
                <a:lnTo>
                  <a:pt x="1257" y="24"/>
                </a:lnTo>
                <a:lnTo>
                  <a:pt x="1257" y="22"/>
                </a:lnTo>
                <a:lnTo>
                  <a:pt x="1258" y="22"/>
                </a:lnTo>
                <a:lnTo>
                  <a:pt x="1258" y="22"/>
                </a:lnTo>
                <a:lnTo>
                  <a:pt x="1258" y="21"/>
                </a:lnTo>
                <a:lnTo>
                  <a:pt x="1259" y="21"/>
                </a:lnTo>
                <a:lnTo>
                  <a:pt x="1259" y="22"/>
                </a:lnTo>
                <a:lnTo>
                  <a:pt x="1260" y="22"/>
                </a:lnTo>
                <a:lnTo>
                  <a:pt x="1260" y="22"/>
                </a:lnTo>
                <a:lnTo>
                  <a:pt x="1260" y="22"/>
                </a:lnTo>
                <a:lnTo>
                  <a:pt x="1261" y="22"/>
                </a:lnTo>
                <a:lnTo>
                  <a:pt x="1261" y="22"/>
                </a:lnTo>
                <a:lnTo>
                  <a:pt x="1262" y="21"/>
                </a:lnTo>
                <a:lnTo>
                  <a:pt x="1262" y="20"/>
                </a:lnTo>
                <a:lnTo>
                  <a:pt x="1262" y="21"/>
                </a:lnTo>
                <a:lnTo>
                  <a:pt x="1264" y="21"/>
                </a:lnTo>
                <a:lnTo>
                  <a:pt x="1264" y="20"/>
                </a:lnTo>
                <a:lnTo>
                  <a:pt x="1265" y="20"/>
                </a:lnTo>
                <a:lnTo>
                  <a:pt x="1265" y="18"/>
                </a:lnTo>
                <a:lnTo>
                  <a:pt x="1265" y="18"/>
                </a:lnTo>
                <a:lnTo>
                  <a:pt x="1266" y="19"/>
                </a:lnTo>
                <a:lnTo>
                  <a:pt x="1266" y="19"/>
                </a:lnTo>
                <a:lnTo>
                  <a:pt x="1267" y="20"/>
                </a:lnTo>
                <a:lnTo>
                  <a:pt x="1267" y="21"/>
                </a:lnTo>
                <a:lnTo>
                  <a:pt x="1267" y="20"/>
                </a:lnTo>
                <a:lnTo>
                  <a:pt x="1268" y="22"/>
                </a:lnTo>
                <a:lnTo>
                  <a:pt x="1268" y="20"/>
                </a:lnTo>
                <a:lnTo>
                  <a:pt x="1269" y="20"/>
                </a:lnTo>
                <a:lnTo>
                  <a:pt x="1269" y="20"/>
                </a:lnTo>
                <a:lnTo>
                  <a:pt x="1270" y="21"/>
                </a:lnTo>
                <a:lnTo>
                  <a:pt x="1270" y="22"/>
                </a:lnTo>
                <a:lnTo>
                  <a:pt x="1270" y="22"/>
                </a:lnTo>
                <a:lnTo>
                  <a:pt x="1271" y="22"/>
                </a:lnTo>
                <a:lnTo>
                  <a:pt x="1271" y="22"/>
                </a:lnTo>
                <a:lnTo>
                  <a:pt x="1273" y="24"/>
                </a:lnTo>
                <a:lnTo>
                  <a:pt x="1273" y="22"/>
                </a:lnTo>
                <a:lnTo>
                  <a:pt x="1273" y="22"/>
                </a:lnTo>
                <a:lnTo>
                  <a:pt x="1274" y="22"/>
                </a:lnTo>
                <a:lnTo>
                  <a:pt x="1274" y="24"/>
                </a:lnTo>
                <a:lnTo>
                  <a:pt x="1275" y="22"/>
                </a:lnTo>
                <a:lnTo>
                  <a:pt x="1275" y="22"/>
                </a:lnTo>
                <a:lnTo>
                  <a:pt x="1275" y="24"/>
                </a:lnTo>
                <a:lnTo>
                  <a:pt x="1276" y="22"/>
                </a:lnTo>
                <a:lnTo>
                  <a:pt x="1276" y="24"/>
                </a:lnTo>
                <a:lnTo>
                  <a:pt x="1277" y="22"/>
                </a:lnTo>
                <a:lnTo>
                  <a:pt x="1277" y="22"/>
                </a:lnTo>
                <a:lnTo>
                  <a:pt x="1277" y="22"/>
                </a:lnTo>
                <a:lnTo>
                  <a:pt x="1278" y="22"/>
                </a:lnTo>
                <a:lnTo>
                  <a:pt x="1278" y="22"/>
                </a:lnTo>
                <a:lnTo>
                  <a:pt x="1279" y="21"/>
                </a:lnTo>
                <a:lnTo>
                  <a:pt x="1279" y="21"/>
                </a:lnTo>
                <a:lnTo>
                  <a:pt x="1279" y="22"/>
                </a:lnTo>
                <a:lnTo>
                  <a:pt x="1280" y="22"/>
                </a:lnTo>
                <a:lnTo>
                  <a:pt x="1280" y="20"/>
                </a:lnTo>
                <a:lnTo>
                  <a:pt x="1282" y="21"/>
                </a:lnTo>
                <a:lnTo>
                  <a:pt x="1282" y="21"/>
                </a:lnTo>
                <a:lnTo>
                  <a:pt x="1282" y="21"/>
                </a:lnTo>
                <a:lnTo>
                  <a:pt x="1283" y="21"/>
                </a:lnTo>
                <a:lnTo>
                  <a:pt x="1283" y="22"/>
                </a:lnTo>
                <a:lnTo>
                  <a:pt x="1284" y="24"/>
                </a:lnTo>
                <a:lnTo>
                  <a:pt x="1284" y="24"/>
                </a:lnTo>
                <a:lnTo>
                  <a:pt x="1285" y="25"/>
                </a:lnTo>
                <a:lnTo>
                  <a:pt x="1285" y="24"/>
                </a:lnTo>
                <a:lnTo>
                  <a:pt x="1285" y="25"/>
                </a:lnTo>
                <a:lnTo>
                  <a:pt x="1286" y="25"/>
                </a:lnTo>
                <a:lnTo>
                  <a:pt x="1286" y="25"/>
                </a:lnTo>
                <a:lnTo>
                  <a:pt x="1287" y="25"/>
                </a:lnTo>
                <a:lnTo>
                  <a:pt x="1287" y="26"/>
                </a:lnTo>
                <a:lnTo>
                  <a:pt x="1287" y="27"/>
                </a:lnTo>
                <a:lnTo>
                  <a:pt x="1288" y="28"/>
                </a:lnTo>
                <a:lnTo>
                  <a:pt x="1288" y="29"/>
                </a:lnTo>
                <a:lnTo>
                  <a:pt x="1289" y="29"/>
                </a:lnTo>
                <a:lnTo>
                  <a:pt x="1289" y="29"/>
                </a:lnTo>
                <a:lnTo>
                  <a:pt x="1289" y="29"/>
                </a:lnTo>
                <a:lnTo>
                  <a:pt x="1291" y="29"/>
                </a:lnTo>
                <a:lnTo>
                  <a:pt x="1291" y="29"/>
                </a:lnTo>
                <a:lnTo>
                  <a:pt x="1292" y="29"/>
                </a:lnTo>
                <a:lnTo>
                  <a:pt x="1292" y="29"/>
                </a:lnTo>
                <a:lnTo>
                  <a:pt x="1292" y="29"/>
                </a:lnTo>
                <a:lnTo>
                  <a:pt x="1293" y="29"/>
                </a:lnTo>
                <a:lnTo>
                  <a:pt x="1293" y="29"/>
                </a:lnTo>
                <a:lnTo>
                  <a:pt x="1294" y="30"/>
                </a:lnTo>
                <a:lnTo>
                  <a:pt x="1294" y="30"/>
                </a:lnTo>
                <a:lnTo>
                  <a:pt x="1294" y="30"/>
                </a:lnTo>
                <a:lnTo>
                  <a:pt x="1295" y="30"/>
                </a:lnTo>
                <a:lnTo>
                  <a:pt x="1295" y="30"/>
                </a:lnTo>
                <a:lnTo>
                  <a:pt x="1296" y="31"/>
                </a:lnTo>
                <a:lnTo>
                  <a:pt x="1296" y="30"/>
                </a:lnTo>
                <a:lnTo>
                  <a:pt x="1296" y="30"/>
                </a:lnTo>
                <a:lnTo>
                  <a:pt x="1297" y="30"/>
                </a:lnTo>
                <a:lnTo>
                  <a:pt x="1297" y="30"/>
                </a:lnTo>
                <a:lnTo>
                  <a:pt x="1298" y="30"/>
                </a:lnTo>
                <a:lnTo>
                  <a:pt x="1298" y="29"/>
                </a:lnTo>
                <a:lnTo>
                  <a:pt x="1300" y="28"/>
                </a:lnTo>
                <a:lnTo>
                  <a:pt x="1300" y="28"/>
                </a:lnTo>
                <a:lnTo>
                  <a:pt x="1300" y="28"/>
                </a:lnTo>
                <a:lnTo>
                  <a:pt x="1301" y="27"/>
                </a:lnTo>
                <a:lnTo>
                  <a:pt x="1301" y="27"/>
                </a:lnTo>
                <a:lnTo>
                  <a:pt x="1302" y="26"/>
                </a:lnTo>
                <a:lnTo>
                  <a:pt x="1302" y="26"/>
                </a:lnTo>
                <a:lnTo>
                  <a:pt x="1302" y="26"/>
                </a:lnTo>
                <a:lnTo>
                  <a:pt x="1303" y="26"/>
                </a:lnTo>
                <a:lnTo>
                  <a:pt x="1303" y="26"/>
                </a:lnTo>
                <a:lnTo>
                  <a:pt x="1304" y="26"/>
                </a:lnTo>
                <a:lnTo>
                  <a:pt x="1304" y="25"/>
                </a:lnTo>
                <a:lnTo>
                  <a:pt x="1304" y="26"/>
                </a:lnTo>
                <a:lnTo>
                  <a:pt x="1305" y="25"/>
                </a:lnTo>
                <a:lnTo>
                  <a:pt x="1305" y="25"/>
                </a:lnTo>
                <a:lnTo>
                  <a:pt x="1306" y="26"/>
                </a:lnTo>
                <a:lnTo>
                  <a:pt x="1306" y="26"/>
                </a:lnTo>
                <a:lnTo>
                  <a:pt x="1306" y="26"/>
                </a:lnTo>
                <a:lnTo>
                  <a:pt x="1307" y="26"/>
                </a:lnTo>
                <a:lnTo>
                  <a:pt x="1307" y="26"/>
                </a:lnTo>
                <a:lnTo>
                  <a:pt x="1309" y="26"/>
                </a:lnTo>
                <a:lnTo>
                  <a:pt x="1309" y="26"/>
                </a:lnTo>
                <a:lnTo>
                  <a:pt x="1309" y="26"/>
                </a:lnTo>
                <a:lnTo>
                  <a:pt x="1310" y="26"/>
                </a:lnTo>
                <a:lnTo>
                  <a:pt x="1310" y="26"/>
                </a:lnTo>
                <a:lnTo>
                  <a:pt x="1311" y="26"/>
                </a:lnTo>
                <a:lnTo>
                  <a:pt x="1311" y="26"/>
                </a:lnTo>
                <a:lnTo>
                  <a:pt x="1312" y="26"/>
                </a:lnTo>
                <a:lnTo>
                  <a:pt x="1312" y="26"/>
                </a:lnTo>
                <a:lnTo>
                  <a:pt x="1312" y="27"/>
                </a:lnTo>
                <a:lnTo>
                  <a:pt x="1313" y="26"/>
                </a:lnTo>
                <a:lnTo>
                  <a:pt x="1313" y="27"/>
                </a:lnTo>
                <a:lnTo>
                  <a:pt x="1314" y="27"/>
                </a:lnTo>
                <a:lnTo>
                  <a:pt x="1314" y="27"/>
                </a:lnTo>
                <a:lnTo>
                  <a:pt x="1314" y="27"/>
                </a:lnTo>
                <a:lnTo>
                  <a:pt x="1315" y="28"/>
                </a:lnTo>
                <a:lnTo>
                  <a:pt x="1315" y="28"/>
                </a:lnTo>
                <a:lnTo>
                  <a:pt x="1316" y="28"/>
                </a:lnTo>
                <a:lnTo>
                  <a:pt x="1316" y="27"/>
                </a:lnTo>
                <a:lnTo>
                  <a:pt x="1316" y="27"/>
                </a:lnTo>
                <a:lnTo>
                  <a:pt x="1318" y="26"/>
                </a:lnTo>
                <a:lnTo>
                  <a:pt x="1318" y="25"/>
                </a:lnTo>
                <a:lnTo>
                  <a:pt x="1319" y="25"/>
                </a:lnTo>
                <a:lnTo>
                  <a:pt x="1319" y="25"/>
                </a:lnTo>
                <a:lnTo>
                  <a:pt x="1319" y="24"/>
                </a:lnTo>
                <a:lnTo>
                  <a:pt x="1320" y="22"/>
                </a:lnTo>
                <a:lnTo>
                  <a:pt x="1320" y="24"/>
                </a:lnTo>
                <a:lnTo>
                  <a:pt x="1321" y="22"/>
                </a:lnTo>
                <a:lnTo>
                  <a:pt x="1321" y="22"/>
                </a:lnTo>
                <a:lnTo>
                  <a:pt x="1321" y="22"/>
                </a:lnTo>
                <a:lnTo>
                  <a:pt x="1322" y="22"/>
                </a:lnTo>
                <a:lnTo>
                  <a:pt x="1322" y="20"/>
                </a:lnTo>
                <a:lnTo>
                  <a:pt x="1323" y="20"/>
                </a:lnTo>
                <a:lnTo>
                  <a:pt x="1323" y="20"/>
                </a:lnTo>
                <a:lnTo>
                  <a:pt x="1323" y="21"/>
                </a:lnTo>
                <a:lnTo>
                  <a:pt x="1324" y="20"/>
                </a:lnTo>
                <a:lnTo>
                  <a:pt x="1324" y="21"/>
                </a:lnTo>
                <a:lnTo>
                  <a:pt x="1325" y="21"/>
                </a:lnTo>
                <a:lnTo>
                  <a:pt x="1325" y="22"/>
                </a:lnTo>
                <a:lnTo>
                  <a:pt x="1327" y="22"/>
                </a:lnTo>
                <a:lnTo>
                  <a:pt x="1327" y="21"/>
                </a:lnTo>
                <a:lnTo>
                  <a:pt x="1327" y="21"/>
                </a:lnTo>
                <a:lnTo>
                  <a:pt x="1328" y="22"/>
                </a:lnTo>
                <a:lnTo>
                  <a:pt x="1328" y="22"/>
                </a:lnTo>
                <a:lnTo>
                  <a:pt x="1329" y="22"/>
                </a:lnTo>
                <a:lnTo>
                  <a:pt x="1329" y="22"/>
                </a:lnTo>
                <a:lnTo>
                  <a:pt x="1329" y="22"/>
                </a:lnTo>
                <a:lnTo>
                  <a:pt x="1330" y="21"/>
                </a:lnTo>
                <a:lnTo>
                  <a:pt x="1330" y="24"/>
                </a:lnTo>
                <a:lnTo>
                  <a:pt x="1331" y="24"/>
                </a:lnTo>
                <a:lnTo>
                  <a:pt x="1331" y="22"/>
                </a:lnTo>
                <a:lnTo>
                  <a:pt x="1331" y="24"/>
                </a:lnTo>
                <a:lnTo>
                  <a:pt x="1332" y="24"/>
                </a:lnTo>
                <a:lnTo>
                  <a:pt x="1332" y="22"/>
                </a:lnTo>
                <a:lnTo>
                  <a:pt x="1333" y="22"/>
                </a:lnTo>
                <a:lnTo>
                  <a:pt x="1333" y="24"/>
                </a:lnTo>
                <a:lnTo>
                  <a:pt x="1333" y="21"/>
                </a:lnTo>
                <a:lnTo>
                  <a:pt x="1334" y="20"/>
                </a:lnTo>
                <a:lnTo>
                  <a:pt x="1334" y="20"/>
                </a:lnTo>
                <a:lnTo>
                  <a:pt x="1336" y="18"/>
                </a:lnTo>
                <a:lnTo>
                  <a:pt x="1336" y="17"/>
                </a:lnTo>
                <a:lnTo>
                  <a:pt x="1336" y="18"/>
                </a:lnTo>
                <a:lnTo>
                  <a:pt x="1337" y="18"/>
                </a:lnTo>
                <a:lnTo>
                  <a:pt x="1337" y="17"/>
                </a:lnTo>
                <a:lnTo>
                  <a:pt x="1338" y="17"/>
                </a:lnTo>
                <a:lnTo>
                  <a:pt x="1338" y="19"/>
                </a:lnTo>
                <a:lnTo>
                  <a:pt x="1338" y="19"/>
                </a:lnTo>
                <a:lnTo>
                  <a:pt x="1339" y="21"/>
                </a:lnTo>
                <a:lnTo>
                  <a:pt x="1339" y="24"/>
                </a:lnTo>
                <a:lnTo>
                  <a:pt x="1340" y="22"/>
                </a:lnTo>
                <a:lnTo>
                  <a:pt x="1340" y="24"/>
                </a:lnTo>
                <a:lnTo>
                  <a:pt x="1341" y="25"/>
                </a:lnTo>
                <a:lnTo>
                  <a:pt x="1341" y="25"/>
                </a:lnTo>
                <a:lnTo>
                  <a:pt x="1341" y="25"/>
                </a:lnTo>
                <a:lnTo>
                  <a:pt x="1342" y="25"/>
                </a:lnTo>
                <a:lnTo>
                  <a:pt x="1342" y="24"/>
                </a:lnTo>
                <a:lnTo>
                  <a:pt x="1343" y="21"/>
                </a:lnTo>
                <a:lnTo>
                  <a:pt x="1343" y="20"/>
                </a:lnTo>
                <a:lnTo>
                  <a:pt x="1343" y="19"/>
                </a:lnTo>
                <a:lnTo>
                  <a:pt x="1345" y="19"/>
                </a:lnTo>
                <a:lnTo>
                  <a:pt x="1345" y="19"/>
                </a:lnTo>
                <a:lnTo>
                  <a:pt x="1346" y="19"/>
                </a:lnTo>
                <a:lnTo>
                  <a:pt x="1346" y="18"/>
                </a:lnTo>
                <a:lnTo>
                  <a:pt x="1346" y="20"/>
                </a:lnTo>
                <a:lnTo>
                  <a:pt x="1347" y="20"/>
                </a:lnTo>
                <a:lnTo>
                  <a:pt x="1347" y="21"/>
                </a:lnTo>
                <a:lnTo>
                  <a:pt x="1348" y="22"/>
                </a:lnTo>
                <a:lnTo>
                  <a:pt x="1348" y="21"/>
                </a:lnTo>
                <a:lnTo>
                  <a:pt x="1348" y="22"/>
                </a:lnTo>
                <a:lnTo>
                  <a:pt x="1349" y="21"/>
                </a:lnTo>
                <a:lnTo>
                  <a:pt x="1349" y="21"/>
                </a:lnTo>
                <a:lnTo>
                  <a:pt x="1350" y="22"/>
                </a:lnTo>
                <a:lnTo>
                  <a:pt x="1350" y="22"/>
                </a:lnTo>
                <a:lnTo>
                  <a:pt x="1350" y="25"/>
                </a:lnTo>
                <a:lnTo>
                  <a:pt x="1351" y="26"/>
                </a:lnTo>
                <a:lnTo>
                  <a:pt x="1351" y="26"/>
                </a:lnTo>
                <a:lnTo>
                  <a:pt x="1352" y="26"/>
                </a:lnTo>
                <a:lnTo>
                  <a:pt x="1352" y="26"/>
                </a:lnTo>
                <a:lnTo>
                  <a:pt x="1352" y="26"/>
                </a:lnTo>
                <a:lnTo>
                  <a:pt x="1354" y="26"/>
                </a:lnTo>
                <a:lnTo>
                  <a:pt x="1354" y="26"/>
                </a:lnTo>
                <a:lnTo>
                  <a:pt x="1355" y="28"/>
                </a:lnTo>
                <a:lnTo>
                  <a:pt x="1355" y="28"/>
                </a:lnTo>
                <a:lnTo>
                  <a:pt x="1356" y="28"/>
                </a:lnTo>
                <a:lnTo>
                  <a:pt x="1356" y="28"/>
                </a:lnTo>
                <a:lnTo>
                  <a:pt x="1356" y="28"/>
                </a:lnTo>
                <a:lnTo>
                  <a:pt x="1357" y="27"/>
                </a:lnTo>
                <a:lnTo>
                  <a:pt x="1357" y="27"/>
                </a:lnTo>
                <a:lnTo>
                  <a:pt x="1358" y="26"/>
                </a:lnTo>
                <a:lnTo>
                  <a:pt x="1358" y="24"/>
                </a:lnTo>
                <a:lnTo>
                  <a:pt x="1358" y="24"/>
                </a:lnTo>
                <a:lnTo>
                  <a:pt x="1359" y="24"/>
                </a:lnTo>
                <a:lnTo>
                  <a:pt x="1359" y="24"/>
                </a:lnTo>
                <a:lnTo>
                  <a:pt x="1360" y="24"/>
                </a:lnTo>
                <a:lnTo>
                  <a:pt x="1360" y="25"/>
                </a:lnTo>
                <a:lnTo>
                  <a:pt x="1360" y="25"/>
                </a:lnTo>
                <a:lnTo>
                  <a:pt x="1361" y="26"/>
                </a:lnTo>
                <a:lnTo>
                  <a:pt x="1361" y="26"/>
                </a:lnTo>
                <a:lnTo>
                  <a:pt x="1363" y="26"/>
                </a:lnTo>
                <a:lnTo>
                  <a:pt x="1363" y="26"/>
                </a:lnTo>
                <a:lnTo>
                  <a:pt x="1363" y="27"/>
                </a:lnTo>
                <a:lnTo>
                  <a:pt x="1364" y="28"/>
                </a:lnTo>
                <a:lnTo>
                  <a:pt x="1364" y="28"/>
                </a:lnTo>
                <a:lnTo>
                  <a:pt x="1365" y="28"/>
                </a:lnTo>
                <a:lnTo>
                  <a:pt x="1365" y="27"/>
                </a:lnTo>
                <a:lnTo>
                  <a:pt x="1365" y="27"/>
                </a:lnTo>
                <a:lnTo>
                  <a:pt x="1366" y="26"/>
                </a:lnTo>
                <a:lnTo>
                  <a:pt x="1366" y="26"/>
                </a:lnTo>
                <a:lnTo>
                  <a:pt x="1367" y="26"/>
                </a:lnTo>
                <a:lnTo>
                  <a:pt x="1367" y="26"/>
                </a:lnTo>
                <a:lnTo>
                  <a:pt x="1368" y="25"/>
                </a:lnTo>
                <a:lnTo>
                  <a:pt x="1368" y="25"/>
                </a:lnTo>
                <a:lnTo>
                  <a:pt x="1368" y="24"/>
                </a:lnTo>
                <a:lnTo>
                  <a:pt x="1369" y="24"/>
                </a:lnTo>
                <a:lnTo>
                  <a:pt x="1369" y="22"/>
                </a:lnTo>
                <a:lnTo>
                  <a:pt x="1370" y="25"/>
                </a:lnTo>
                <a:lnTo>
                  <a:pt x="1370" y="26"/>
                </a:lnTo>
                <a:lnTo>
                  <a:pt x="1370" y="26"/>
                </a:lnTo>
                <a:lnTo>
                  <a:pt x="1371" y="26"/>
                </a:lnTo>
                <a:lnTo>
                  <a:pt x="1371" y="26"/>
                </a:lnTo>
                <a:lnTo>
                  <a:pt x="1373" y="27"/>
                </a:lnTo>
                <a:lnTo>
                  <a:pt x="1373" y="27"/>
                </a:lnTo>
                <a:lnTo>
                  <a:pt x="1373" y="27"/>
                </a:lnTo>
                <a:lnTo>
                  <a:pt x="1374" y="27"/>
                </a:lnTo>
                <a:lnTo>
                  <a:pt x="1374" y="25"/>
                </a:lnTo>
                <a:lnTo>
                  <a:pt x="1375" y="25"/>
                </a:lnTo>
                <a:lnTo>
                  <a:pt x="1375" y="26"/>
                </a:lnTo>
                <a:lnTo>
                  <a:pt x="1375" y="25"/>
                </a:lnTo>
                <a:lnTo>
                  <a:pt x="1376" y="24"/>
                </a:lnTo>
                <a:lnTo>
                  <a:pt x="1376" y="24"/>
                </a:lnTo>
                <a:lnTo>
                  <a:pt x="1377" y="21"/>
                </a:lnTo>
                <a:lnTo>
                  <a:pt x="1377" y="22"/>
                </a:lnTo>
                <a:lnTo>
                  <a:pt x="1377" y="25"/>
                </a:lnTo>
                <a:lnTo>
                  <a:pt x="1378" y="25"/>
                </a:lnTo>
                <a:lnTo>
                  <a:pt x="1378" y="26"/>
                </a:lnTo>
                <a:lnTo>
                  <a:pt x="1379" y="26"/>
                </a:lnTo>
                <a:lnTo>
                  <a:pt x="1379" y="26"/>
                </a:lnTo>
                <a:lnTo>
                  <a:pt x="1379" y="25"/>
                </a:lnTo>
                <a:lnTo>
                  <a:pt x="1380" y="25"/>
                </a:lnTo>
                <a:lnTo>
                  <a:pt x="1380" y="25"/>
                </a:lnTo>
                <a:lnTo>
                  <a:pt x="1382" y="24"/>
                </a:lnTo>
                <a:lnTo>
                  <a:pt x="1382" y="22"/>
                </a:lnTo>
                <a:lnTo>
                  <a:pt x="1383" y="22"/>
                </a:lnTo>
                <a:lnTo>
                  <a:pt x="1383" y="22"/>
                </a:lnTo>
                <a:lnTo>
                  <a:pt x="1383" y="24"/>
                </a:lnTo>
                <a:lnTo>
                  <a:pt x="1384" y="24"/>
                </a:lnTo>
                <a:lnTo>
                  <a:pt x="1384" y="24"/>
                </a:lnTo>
                <a:lnTo>
                  <a:pt x="1385" y="22"/>
                </a:lnTo>
                <a:lnTo>
                  <a:pt x="1385" y="21"/>
                </a:lnTo>
                <a:lnTo>
                  <a:pt x="1385" y="20"/>
                </a:lnTo>
                <a:lnTo>
                  <a:pt x="1386" y="19"/>
                </a:lnTo>
                <a:lnTo>
                  <a:pt x="1386" y="18"/>
                </a:lnTo>
                <a:lnTo>
                  <a:pt x="1387" y="17"/>
                </a:lnTo>
                <a:lnTo>
                  <a:pt x="1387" y="17"/>
                </a:lnTo>
                <a:lnTo>
                  <a:pt x="1387" y="16"/>
                </a:lnTo>
                <a:lnTo>
                  <a:pt x="1388" y="18"/>
                </a:lnTo>
                <a:lnTo>
                  <a:pt x="1388" y="18"/>
                </a:lnTo>
                <a:lnTo>
                  <a:pt x="1389" y="19"/>
                </a:lnTo>
                <a:lnTo>
                  <a:pt x="1389" y="19"/>
                </a:lnTo>
                <a:lnTo>
                  <a:pt x="1389" y="19"/>
                </a:lnTo>
                <a:lnTo>
                  <a:pt x="1391" y="19"/>
                </a:lnTo>
                <a:lnTo>
                  <a:pt x="1391" y="20"/>
                </a:lnTo>
                <a:lnTo>
                  <a:pt x="1392" y="20"/>
                </a:lnTo>
                <a:lnTo>
                  <a:pt x="1392" y="21"/>
                </a:lnTo>
                <a:lnTo>
                  <a:pt x="1392" y="21"/>
                </a:lnTo>
                <a:lnTo>
                  <a:pt x="1393" y="21"/>
                </a:lnTo>
                <a:lnTo>
                  <a:pt x="1393" y="21"/>
                </a:lnTo>
                <a:lnTo>
                  <a:pt x="1394" y="21"/>
                </a:lnTo>
                <a:lnTo>
                  <a:pt x="1394" y="22"/>
                </a:lnTo>
                <a:lnTo>
                  <a:pt x="1394" y="22"/>
                </a:lnTo>
                <a:lnTo>
                  <a:pt x="1395" y="24"/>
                </a:lnTo>
                <a:lnTo>
                  <a:pt x="1395" y="25"/>
                </a:lnTo>
                <a:lnTo>
                  <a:pt x="1396" y="25"/>
                </a:lnTo>
                <a:lnTo>
                  <a:pt x="1396" y="25"/>
                </a:lnTo>
                <a:lnTo>
                  <a:pt x="1397" y="21"/>
                </a:lnTo>
                <a:lnTo>
                  <a:pt x="1397" y="21"/>
                </a:lnTo>
                <a:lnTo>
                  <a:pt x="1397" y="20"/>
                </a:lnTo>
                <a:lnTo>
                  <a:pt x="1398" y="19"/>
                </a:lnTo>
                <a:lnTo>
                  <a:pt x="1398" y="21"/>
                </a:lnTo>
                <a:lnTo>
                  <a:pt x="1400" y="20"/>
                </a:lnTo>
                <a:lnTo>
                  <a:pt x="1400" y="20"/>
                </a:lnTo>
                <a:lnTo>
                  <a:pt x="1400" y="21"/>
                </a:lnTo>
                <a:lnTo>
                  <a:pt x="1401" y="20"/>
                </a:lnTo>
                <a:lnTo>
                  <a:pt x="1401" y="20"/>
                </a:lnTo>
                <a:lnTo>
                  <a:pt x="1402" y="20"/>
                </a:lnTo>
                <a:lnTo>
                  <a:pt x="1402" y="20"/>
                </a:lnTo>
                <a:lnTo>
                  <a:pt x="1402" y="19"/>
                </a:lnTo>
                <a:lnTo>
                  <a:pt x="1403" y="18"/>
                </a:lnTo>
                <a:lnTo>
                  <a:pt x="1403" y="19"/>
                </a:lnTo>
                <a:lnTo>
                  <a:pt x="1404" y="19"/>
                </a:lnTo>
                <a:lnTo>
                  <a:pt x="1404" y="19"/>
                </a:lnTo>
                <a:lnTo>
                  <a:pt x="1404" y="18"/>
                </a:lnTo>
                <a:lnTo>
                  <a:pt x="1405" y="18"/>
                </a:lnTo>
                <a:lnTo>
                  <a:pt x="1405" y="19"/>
                </a:lnTo>
                <a:lnTo>
                  <a:pt x="1406" y="19"/>
                </a:lnTo>
                <a:lnTo>
                  <a:pt x="1406" y="19"/>
                </a:lnTo>
                <a:lnTo>
                  <a:pt x="1406" y="19"/>
                </a:lnTo>
                <a:lnTo>
                  <a:pt x="1407" y="19"/>
                </a:lnTo>
                <a:lnTo>
                  <a:pt x="1407" y="19"/>
                </a:lnTo>
                <a:lnTo>
                  <a:pt x="1409" y="17"/>
                </a:lnTo>
                <a:lnTo>
                  <a:pt x="1409" y="18"/>
                </a:lnTo>
                <a:lnTo>
                  <a:pt x="1409" y="18"/>
                </a:lnTo>
                <a:lnTo>
                  <a:pt x="1410" y="18"/>
                </a:lnTo>
                <a:lnTo>
                  <a:pt x="1410" y="17"/>
                </a:lnTo>
                <a:lnTo>
                  <a:pt x="1411" y="18"/>
                </a:lnTo>
                <a:lnTo>
                  <a:pt x="1411" y="18"/>
                </a:lnTo>
                <a:lnTo>
                  <a:pt x="1412" y="18"/>
                </a:lnTo>
                <a:lnTo>
                  <a:pt x="1412" y="17"/>
                </a:lnTo>
                <a:lnTo>
                  <a:pt x="1412" y="17"/>
                </a:lnTo>
                <a:lnTo>
                  <a:pt x="1413" y="19"/>
                </a:lnTo>
                <a:lnTo>
                  <a:pt x="1413" y="18"/>
                </a:lnTo>
                <a:lnTo>
                  <a:pt x="1414" y="19"/>
                </a:lnTo>
                <a:lnTo>
                  <a:pt x="1414" y="19"/>
                </a:lnTo>
                <a:lnTo>
                  <a:pt x="1414" y="18"/>
                </a:lnTo>
                <a:lnTo>
                  <a:pt x="1415" y="18"/>
                </a:lnTo>
                <a:lnTo>
                  <a:pt x="1415" y="18"/>
                </a:lnTo>
                <a:lnTo>
                  <a:pt x="1416" y="19"/>
                </a:lnTo>
                <a:lnTo>
                  <a:pt x="1416" y="18"/>
                </a:lnTo>
                <a:lnTo>
                  <a:pt x="1416" y="19"/>
                </a:lnTo>
                <a:lnTo>
                  <a:pt x="1418" y="19"/>
                </a:lnTo>
                <a:lnTo>
                  <a:pt x="1418" y="18"/>
                </a:lnTo>
                <a:lnTo>
                  <a:pt x="1419" y="19"/>
                </a:lnTo>
                <a:lnTo>
                  <a:pt x="1419" y="19"/>
                </a:lnTo>
                <a:lnTo>
                  <a:pt x="1419" y="18"/>
                </a:lnTo>
                <a:lnTo>
                  <a:pt x="1420" y="19"/>
                </a:lnTo>
                <a:lnTo>
                  <a:pt x="1420" y="18"/>
                </a:lnTo>
                <a:lnTo>
                  <a:pt x="1421" y="17"/>
                </a:lnTo>
                <a:lnTo>
                  <a:pt x="1421" y="17"/>
                </a:lnTo>
                <a:lnTo>
                  <a:pt x="1421" y="17"/>
                </a:lnTo>
                <a:lnTo>
                  <a:pt x="1422" y="16"/>
                </a:lnTo>
                <a:lnTo>
                  <a:pt x="1422" y="18"/>
                </a:lnTo>
                <a:lnTo>
                  <a:pt x="1423" y="19"/>
                </a:lnTo>
                <a:lnTo>
                  <a:pt x="1423" y="18"/>
                </a:lnTo>
                <a:lnTo>
                  <a:pt x="1423" y="18"/>
                </a:lnTo>
                <a:lnTo>
                  <a:pt x="1424" y="18"/>
                </a:lnTo>
                <a:lnTo>
                  <a:pt x="1424" y="18"/>
                </a:lnTo>
                <a:lnTo>
                  <a:pt x="1425" y="18"/>
                </a:lnTo>
                <a:lnTo>
                  <a:pt x="1425" y="18"/>
                </a:lnTo>
                <a:lnTo>
                  <a:pt x="1427" y="18"/>
                </a:lnTo>
                <a:lnTo>
                  <a:pt x="1427" y="18"/>
                </a:lnTo>
                <a:lnTo>
                  <a:pt x="1427" y="17"/>
                </a:lnTo>
                <a:lnTo>
                  <a:pt x="1428" y="16"/>
                </a:lnTo>
                <a:lnTo>
                  <a:pt x="1428" y="16"/>
                </a:lnTo>
                <a:lnTo>
                  <a:pt x="1429" y="16"/>
                </a:lnTo>
                <a:lnTo>
                  <a:pt x="1429" y="16"/>
                </a:lnTo>
                <a:lnTo>
                  <a:pt x="1429" y="16"/>
                </a:lnTo>
                <a:lnTo>
                  <a:pt x="1430" y="16"/>
                </a:lnTo>
                <a:lnTo>
                  <a:pt x="1430" y="16"/>
                </a:lnTo>
                <a:lnTo>
                  <a:pt x="1431" y="16"/>
                </a:lnTo>
                <a:lnTo>
                  <a:pt x="1431" y="17"/>
                </a:lnTo>
                <a:lnTo>
                  <a:pt x="1431" y="15"/>
                </a:lnTo>
                <a:lnTo>
                  <a:pt x="1432" y="16"/>
                </a:lnTo>
                <a:lnTo>
                  <a:pt x="1432" y="15"/>
                </a:lnTo>
                <a:lnTo>
                  <a:pt x="1433" y="15"/>
                </a:lnTo>
                <a:lnTo>
                  <a:pt x="1433" y="15"/>
                </a:lnTo>
                <a:lnTo>
                  <a:pt x="1433" y="16"/>
                </a:lnTo>
                <a:lnTo>
                  <a:pt x="1434" y="15"/>
                </a:lnTo>
                <a:lnTo>
                  <a:pt x="1434" y="15"/>
                </a:lnTo>
                <a:lnTo>
                  <a:pt x="1436" y="16"/>
                </a:lnTo>
                <a:lnTo>
                  <a:pt x="1436" y="16"/>
                </a:lnTo>
                <a:lnTo>
                  <a:pt x="1436" y="16"/>
                </a:lnTo>
                <a:lnTo>
                  <a:pt x="1437" y="16"/>
                </a:lnTo>
                <a:lnTo>
                  <a:pt x="1437" y="16"/>
                </a:lnTo>
                <a:lnTo>
                  <a:pt x="1438" y="13"/>
                </a:lnTo>
                <a:lnTo>
                  <a:pt x="1438" y="13"/>
                </a:lnTo>
                <a:lnTo>
                  <a:pt x="1439" y="12"/>
                </a:lnTo>
                <a:lnTo>
                  <a:pt x="1439" y="12"/>
                </a:lnTo>
                <a:lnTo>
                  <a:pt x="1439" y="12"/>
                </a:lnTo>
                <a:lnTo>
                  <a:pt x="1440" y="12"/>
                </a:lnTo>
                <a:lnTo>
                  <a:pt x="1440" y="12"/>
                </a:lnTo>
                <a:lnTo>
                  <a:pt x="1441" y="13"/>
                </a:lnTo>
                <a:lnTo>
                  <a:pt x="1441" y="15"/>
                </a:lnTo>
                <a:lnTo>
                  <a:pt x="1441" y="13"/>
                </a:lnTo>
                <a:lnTo>
                  <a:pt x="1442" y="13"/>
                </a:lnTo>
                <a:lnTo>
                  <a:pt x="1442" y="15"/>
                </a:lnTo>
                <a:lnTo>
                  <a:pt x="1443" y="15"/>
                </a:lnTo>
                <a:lnTo>
                  <a:pt x="1443" y="15"/>
                </a:lnTo>
                <a:lnTo>
                  <a:pt x="1443" y="15"/>
                </a:lnTo>
                <a:lnTo>
                  <a:pt x="1445" y="16"/>
                </a:lnTo>
                <a:lnTo>
                  <a:pt x="1445" y="16"/>
                </a:lnTo>
                <a:lnTo>
                  <a:pt x="1446" y="16"/>
                </a:lnTo>
                <a:lnTo>
                  <a:pt x="1446" y="17"/>
                </a:lnTo>
                <a:lnTo>
                  <a:pt x="1446" y="17"/>
                </a:lnTo>
                <a:lnTo>
                  <a:pt x="1447" y="17"/>
                </a:lnTo>
                <a:lnTo>
                  <a:pt x="1447" y="17"/>
                </a:lnTo>
                <a:lnTo>
                  <a:pt x="1448" y="18"/>
                </a:lnTo>
                <a:lnTo>
                  <a:pt x="1448" y="18"/>
                </a:lnTo>
                <a:lnTo>
                  <a:pt x="1448" y="19"/>
                </a:lnTo>
                <a:lnTo>
                  <a:pt x="1449" y="19"/>
                </a:lnTo>
                <a:lnTo>
                  <a:pt x="1449" y="18"/>
                </a:lnTo>
                <a:lnTo>
                  <a:pt x="1450" y="18"/>
                </a:lnTo>
                <a:lnTo>
                  <a:pt x="1450" y="18"/>
                </a:lnTo>
                <a:lnTo>
                  <a:pt x="1450" y="19"/>
                </a:lnTo>
                <a:lnTo>
                  <a:pt x="1451" y="20"/>
                </a:lnTo>
                <a:lnTo>
                  <a:pt x="1451" y="20"/>
                </a:lnTo>
                <a:lnTo>
                  <a:pt x="1452" y="20"/>
                </a:lnTo>
                <a:lnTo>
                  <a:pt x="1452" y="20"/>
                </a:lnTo>
                <a:lnTo>
                  <a:pt x="1454" y="21"/>
                </a:lnTo>
                <a:lnTo>
                  <a:pt x="1454" y="21"/>
                </a:lnTo>
                <a:lnTo>
                  <a:pt x="1454" y="21"/>
                </a:lnTo>
                <a:lnTo>
                  <a:pt x="1455" y="22"/>
                </a:lnTo>
                <a:lnTo>
                  <a:pt x="1455" y="24"/>
                </a:lnTo>
                <a:lnTo>
                  <a:pt x="1456" y="22"/>
                </a:lnTo>
                <a:lnTo>
                  <a:pt x="1456" y="24"/>
                </a:lnTo>
                <a:lnTo>
                  <a:pt x="1456" y="22"/>
                </a:lnTo>
                <a:lnTo>
                  <a:pt x="1457" y="22"/>
                </a:lnTo>
                <a:lnTo>
                  <a:pt x="1457" y="22"/>
                </a:lnTo>
                <a:lnTo>
                  <a:pt x="1458" y="25"/>
                </a:lnTo>
                <a:lnTo>
                  <a:pt x="1458" y="24"/>
                </a:lnTo>
                <a:lnTo>
                  <a:pt x="1458" y="25"/>
                </a:lnTo>
                <a:lnTo>
                  <a:pt x="1459" y="24"/>
                </a:lnTo>
                <a:lnTo>
                  <a:pt x="1459" y="25"/>
                </a:lnTo>
                <a:lnTo>
                  <a:pt x="1460" y="24"/>
                </a:lnTo>
                <a:lnTo>
                  <a:pt x="1460" y="25"/>
                </a:lnTo>
                <a:lnTo>
                  <a:pt x="1460" y="24"/>
                </a:lnTo>
                <a:lnTo>
                  <a:pt x="1461" y="22"/>
                </a:lnTo>
                <a:lnTo>
                  <a:pt x="1461" y="24"/>
                </a:lnTo>
                <a:lnTo>
                  <a:pt x="1463" y="24"/>
                </a:lnTo>
                <a:lnTo>
                  <a:pt x="1463" y="22"/>
                </a:lnTo>
                <a:lnTo>
                  <a:pt x="1463" y="22"/>
                </a:lnTo>
                <a:lnTo>
                  <a:pt x="1464" y="25"/>
                </a:lnTo>
                <a:lnTo>
                  <a:pt x="1464" y="25"/>
                </a:lnTo>
                <a:lnTo>
                  <a:pt x="1465" y="24"/>
                </a:lnTo>
                <a:lnTo>
                  <a:pt x="1465" y="25"/>
                </a:lnTo>
                <a:lnTo>
                  <a:pt x="1465" y="24"/>
                </a:lnTo>
                <a:lnTo>
                  <a:pt x="1466" y="24"/>
                </a:lnTo>
                <a:lnTo>
                  <a:pt x="1466" y="24"/>
                </a:lnTo>
                <a:lnTo>
                  <a:pt x="1467" y="24"/>
                </a:lnTo>
                <a:lnTo>
                  <a:pt x="1467" y="22"/>
                </a:lnTo>
                <a:lnTo>
                  <a:pt x="1468" y="22"/>
                </a:lnTo>
                <a:lnTo>
                  <a:pt x="1468" y="21"/>
                </a:lnTo>
                <a:lnTo>
                  <a:pt x="1468" y="21"/>
                </a:lnTo>
                <a:lnTo>
                  <a:pt x="1469" y="20"/>
                </a:lnTo>
                <a:lnTo>
                  <a:pt x="1469" y="20"/>
                </a:lnTo>
                <a:lnTo>
                  <a:pt x="1470" y="20"/>
                </a:lnTo>
                <a:lnTo>
                  <a:pt x="1470" y="20"/>
                </a:lnTo>
                <a:lnTo>
                  <a:pt x="1470" y="20"/>
                </a:lnTo>
                <a:lnTo>
                  <a:pt x="1472" y="22"/>
                </a:lnTo>
                <a:lnTo>
                  <a:pt x="1472" y="24"/>
                </a:lnTo>
                <a:lnTo>
                  <a:pt x="1473" y="24"/>
                </a:lnTo>
                <a:lnTo>
                  <a:pt x="1473" y="25"/>
                </a:lnTo>
                <a:lnTo>
                  <a:pt x="1473" y="26"/>
                </a:lnTo>
                <a:lnTo>
                  <a:pt x="1474" y="26"/>
                </a:lnTo>
                <a:lnTo>
                  <a:pt x="1474" y="26"/>
                </a:lnTo>
                <a:lnTo>
                  <a:pt x="1475" y="26"/>
                </a:lnTo>
                <a:lnTo>
                  <a:pt x="1475" y="26"/>
                </a:lnTo>
                <a:lnTo>
                  <a:pt x="1475" y="25"/>
                </a:lnTo>
                <a:lnTo>
                  <a:pt x="1476" y="26"/>
                </a:lnTo>
                <a:lnTo>
                  <a:pt x="1476" y="25"/>
                </a:lnTo>
                <a:lnTo>
                  <a:pt x="1477" y="26"/>
                </a:lnTo>
                <a:lnTo>
                  <a:pt x="1477" y="24"/>
                </a:lnTo>
                <a:lnTo>
                  <a:pt x="1477" y="25"/>
                </a:lnTo>
                <a:lnTo>
                  <a:pt x="1478" y="24"/>
                </a:lnTo>
                <a:lnTo>
                  <a:pt x="1478" y="24"/>
                </a:lnTo>
                <a:lnTo>
                  <a:pt x="1479" y="24"/>
                </a:lnTo>
                <a:lnTo>
                  <a:pt x="1479" y="25"/>
                </a:lnTo>
                <a:lnTo>
                  <a:pt x="1479" y="25"/>
                </a:lnTo>
                <a:lnTo>
                  <a:pt x="1481" y="26"/>
                </a:lnTo>
                <a:lnTo>
                  <a:pt x="1481" y="26"/>
                </a:lnTo>
                <a:lnTo>
                  <a:pt x="1482" y="26"/>
                </a:lnTo>
                <a:lnTo>
                  <a:pt x="1482" y="25"/>
                </a:lnTo>
                <a:lnTo>
                  <a:pt x="1483" y="25"/>
                </a:lnTo>
                <a:lnTo>
                  <a:pt x="1483" y="25"/>
                </a:lnTo>
                <a:lnTo>
                  <a:pt x="1483" y="25"/>
                </a:lnTo>
                <a:lnTo>
                  <a:pt x="1484" y="26"/>
                </a:lnTo>
                <a:lnTo>
                  <a:pt x="1484" y="27"/>
                </a:lnTo>
                <a:lnTo>
                  <a:pt x="1485" y="28"/>
                </a:lnTo>
                <a:lnTo>
                  <a:pt x="1485" y="28"/>
                </a:lnTo>
                <a:lnTo>
                  <a:pt x="1485" y="30"/>
                </a:lnTo>
                <a:lnTo>
                  <a:pt x="1486" y="29"/>
                </a:lnTo>
                <a:lnTo>
                  <a:pt x="1486" y="29"/>
                </a:lnTo>
                <a:lnTo>
                  <a:pt x="1487" y="29"/>
                </a:lnTo>
                <a:lnTo>
                  <a:pt x="1487" y="27"/>
                </a:lnTo>
                <a:lnTo>
                  <a:pt x="1487" y="26"/>
                </a:lnTo>
                <a:lnTo>
                  <a:pt x="1488" y="27"/>
                </a:lnTo>
                <a:lnTo>
                  <a:pt x="1488" y="27"/>
                </a:lnTo>
                <a:lnTo>
                  <a:pt x="1490" y="26"/>
                </a:lnTo>
                <a:lnTo>
                  <a:pt x="1490" y="27"/>
                </a:lnTo>
                <a:lnTo>
                  <a:pt x="1490" y="27"/>
                </a:lnTo>
                <a:lnTo>
                  <a:pt x="1491" y="26"/>
                </a:lnTo>
                <a:lnTo>
                  <a:pt x="1491" y="26"/>
                </a:lnTo>
                <a:lnTo>
                  <a:pt x="1492" y="26"/>
                </a:lnTo>
                <a:lnTo>
                  <a:pt x="1492" y="26"/>
                </a:lnTo>
                <a:lnTo>
                  <a:pt x="1492" y="26"/>
                </a:lnTo>
                <a:lnTo>
                  <a:pt x="1493" y="26"/>
                </a:lnTo>
                <a:lnTo>
                  <a:pt x="1493" y="26"/>
                </a:lnTo>
                <a:lnTo>
                  <a:pt x="1494" y="26"/>
                </a:lnTo>
                <a:lnTo>
                  <a:pt x="1494" y="25"/>
                </a:lnTo>
                <a:lnTo>
                  <a:pt x="1495" y="25"/>
                </a:lnTo>
                <a:lnTo>
                  <a:pt x="1495" y="25"/>
                </a:lnTo>
                <a:lnTo>
                  <a:pt x="1495" y="25"/>
                </a:lnTo>
                <a:lnTo>
                  <a:pt x="1496" y="24"/>
                </a:lnTo>
                <a:lnTo>
                  <a:pt x="1496" y="24"/>
                </a:lnTo>
                <a:lnTo>
                  <a:pt x="1497" y="24"/>
                </a:lnTo>
                <a:lnTo>
                  <a:pt x="1497" y="26"/>
                </a:lnTo>
                <a:lnTo>
                  <a:pt x="1497" y="26"/>
                </a:lnTo>
                <a:lnTo>
                  <a:pt x="1499" y="26"/>
                </a:lnTo>
                <a:lnTo>
                  <a:pt x="1499" y="27"/>
                </a:lnTo>
                <a:lnTo>
                  <a:pt x="1500" y="26"/>
                </a:lnTo>
                <a:lnTo>
                  <a:pt x="1500" y="25"/>
                </a:lnTo>
                <a:lnTo>
                  <a:pt x="1500" y="22"/>
                </a:lnTo>
                <a:lnTo>
                  <a:pt x="1501" y="21"/>
                </a:lnTo>
                <a:lnTo>
                  <a:pt x="1501" y="20"/>
                </a:lnTo>
                <a:lnTo>
                  <a:pt x="1502" y="19"/>
                </a:lnTo>
                <a:lnTo>
                  <a:pt x="1502" y="19"/>
                </a:lnTo>
                <a:lnTo>
                  <a:pt x="1502" y="19"/>
                </a:lnTo>
                <a:lnTo>
                  <a:pt x="1503" y="19"/>
                </a:lnTo>
                <a:lnTo>
                  <a:pt x="1503" y="19"/>
                </a:lnTo>
                <a:lnTo>
                  <a:pt x="1504" y="19"/>
                </a:lnTo>
                <a:lnTo>
                  <a:pt x="1504" y="20"/>
                </a:lnTo>
                <a:lnTo>
                  <a:pt x="1504" y="20"/>
                </a:lnTo>
                <a:lnTo>
                  <a:pt x="1505" y="20"/>
                </a:lnTo>
                <a:lnTo>
                  <a:pt x="1505" y="21"/>
                </a:lnTo>
                <a:lnTo>
                  <a:pt x="1506" y="20"/>
                </a:lnTo>
                <a:lnTo>
                  <a:pt x="1506" y="20"/>
                </a:lnTo>
                <a:lnTo>
                  <a:pt x="1506" y="20"/>
                </a:lnTo>
                <a:lnTo>
                  <a:pt x="1508" y="20"/>
                </a:lnTo>
                <a:lnTo>
                  <a:pt x="1508" y="21"/>
                </a:lnTo>
                <a:lnTo>
                  <a:pt x="1509" y="21"/>
                </a:lnTo>
                <a:lnTo>
                  <a:pt x="1509" y="20"/>
                </a:lnTo>
                <a:lnTo>
                  <a:pt x="1510" y="21"/>
                </a:lnTo>
                <a:lnTo>
                  <a:pt x="1510" y="19"/>
                </a:lnTo>
                <a:lnTo>
                  <a:pt x="1510" y="20"/>
                </a:lnTo>
                <a:lnTo>
                  <a:pt x="1511" y="20"/>
                </a:lnTo>
                <a:lnTo>
                  <a:pt x="1511" y="20"/>
                </a:lnTo>
                <a:lnTo>
                  <a:pt x="1512" y="21"/>
                </a:lnTo>
                <a:lnTo>
                  <a:pt x="1512" y="21"/>
                </a:lnTo>
                <a:lnTo>
                  <a:pt x="1512" y="20"/>
                </a:lnTo>
                <a:lnTo>
                  <a:pt x="1513" y="20"/>
                </a:lnTo>
                <a:lnTo>
                  <a:pt x="1513" y="21"/>
                </a:lnTo>
                <a:lnTo>
                  <a:pt x="1514" y="21"/>
                </a:lnTo>
                <a:lnTo>
                  <a:pt x="1514" y="22"/>
                </a:lnTo>
                <a:lnTo>
                  <a:pt x="1514" y="22"/>
                </a:lnTo>
                <a:lnTo>
                  <a:pt x="1515" y="24"/>
                </a:lnTo>
                <a:lnTo>
                  <a:pt x="1515" y="24"/>
                </a:lnTo>
                <a:lnTo>
                  <a:pt x="1517" y="24"/>
                </a:lnTo>
                <a:lnTo>
                  <a:pt x="1517" y="24"/>
                </a:lnTo>
                <a:lnTo>
                  <a:pt x="1517" y="25"/>
                </a:lnTo>
                <a:lnTo>
                  <a:pt x="1518" y="26"/>
                </a:lnTo>
                <a:lnTo>
                  <a:pt x="1518" y="25"/>
                </a:lnTo>
                <a:lnTo>
                  <a:pt x="1519" y="25"/>
                </a:lnTo>
                <a:lnTo>
                  <a:pt x="1519" y="25"/>
                </a:lnTo>
                <a:lnTo>
                  <a:pt x="1519" y="25"/>
                </a:lnTo>
                <a:lnTo>
                  <a:pt x="1520" y="26"/>
                </a:lnTo>
                <a:lnTo>
                  <a:pt x="1520" y="26"/>
                </a:lnTo>
                <a:lnTo>
                  <a:pt x="1521" y="25"/>
                </a:lnTo>
                <a:lnTo>
                  <a:pt x="1521" y="25"/>
                </a:lnTo>
                <a:lnTo>
                  <a:pt x="1521" y="25"/>
                </a:lnTo>
                <a:lnTo>
                  <a:pt x="1522" y="26"/>
                </a:lnTo>
                <a:lnTo>
                  <a:pt x="1522" y="26"/>
                </a:lnTo>
                <a:lnTo>
                  <a:pt x="1523" y="26"/>
                </a:lnTo>
                <a:lnTo>
                  <a:pt x="1523" y="26"/>
                </a:lnTo>
                <a:lnTo>
                  <a:pt x="1524" y="26"/>
                </a:lnTo>
                <a:lnTo>
                  <a:pt x="1524" y="27"/>
                </a:lnTo>
                <a:lnTo>
                  <a:pt x="1524" y="26"/>
                </a:lnTo>
                <a:lnTo>
                  <a:pt x="1526" y="26"/>
                </a:lnTo>
                <a:lnTo>
                  <a:pt x="1526" y="26"/>
                </a:lnTo>
                <a:lnTo>
                  <a:pt x="1527" y="25"/>
                </a:lnTo>
                <a:lnTo>
                  <a:pt x="1527" y="25"/>
                </a:lnTo>
                <a:lnTo>
                  <a:pt x="1527" y="26"/>
                </a:lnTo>
                <a:lnTo>
                  <a:pt x="1528" y="26"/>
                </a:lnTo>
                <a:lnTo>
                  <a:pt x="1528" y="28"/>
                </a:lnTo>
                <a:lnTo>
                  <a:pt x="1529" y="27"/>
                </a:lnTo>
                <a:lnTo>
                  <a:pt x="1529" y="27"/>
                </a:lnTo>
                <a:lnTo>
                  <a:pt x="1529" y="27"/>
                </a:lnTo>
                <a:lnTo>
                  <a:pt x="1530" y="26"/>
                </a:lnTo>
                <a:lnTo>
                  <a:pt x="1530" y="27"/>
                </a:lnTo>
                <a:lnTo>
                  <a:pt x="1531" y="27"/>
                </a:lnTo>
                <a:lnTo>
                  <a:pt x="1531" y="27"/>
                </a:lnTo>
                <a:lnTo>
                  <a:pt x="1531" y="27"/>
                </a:lnTo>
                <a:lnTo>
                  <a:pt x="1532" y="27"/>
                </a:lnTo>
                <a:lnTo>
                  <a:pt x="1532" y="27"/>
                </a:lnTo>
                <a:lnTo>
                  <a:pt x="1533" y="28"/>
                </a:lnTo>
                <a:lnTo>
                  <a:pt x="1533" y="27"/>
                </a:lnTo>
                <a:lnTo>
                  <a:pt x="1533" y="27"/>
                </a:lnTo>
                <a:lnTo>
                  <a:pt x="1535" y="27"/>
                </a:lnTo>
                <a:lnTo>
                  <a:pt x="1535" y="27"/>
                </a:lnTo>
                <a:lnTo>
                  <a:pt x="1536" y="25"/>
                </a:lnTo>
                <a:lnTo>
                  <a:pt x="1536" y="25"/>
                </a:lnTo>
                <a:lnTo>
                  <a:pt x="1536" y="25"/>
                </a:lnTo>
                <a:lnTo>
                  <a:pt x="1537" y="25"/>
                </a:lnTo>
                <a:lnTo>
                  <a:pt x="1537" y="26"/>
                </a:lnTo>
                <a:lnTo>
                  <a:pt x="1538" y="27"/>
                </a:lnTo>
                <a:lnTo>
                  <a:pt x="1538" y="27"/>
                </a:lnTo>
                <a:lnTo>
                  <a:pt x="1539" y="27"/>
                </a:lnTo>
                <a:lnTo>
                  <a:pt x="1539" y="28"/>
                </a:lnTo>
                <a:lnTo>
                  <a:pt x="1539" y="29"/>
                </a:lnTo>
                <a:lnTo>
                  <a:pt x="1540" y="30"/>
                </a:lnTo>
                <a:lnTo>
                  <a:pt x="1540" y="30"/>
                </a:lnTo>
                <a:lnTo>
                  <a:pt x="1541" y="29"/>
                </a:lnTo>
                <a:lnTo>
                  <a:pt x="1541" y="31"/>
                </a:lnTo>
                <a:lnTo>
                  <a:pt x="1541" y="30"/>
                </a:lnTo>
                <a:lnTo>
                  <a:pt x="1542" y="30"/>
                </a:lnTo>
                <a:lnTo>
                  <a:pt x="1542" y="30"/>
                </a:lnTo>
                <a:lnTo>
                  <a:pt x="1544" y="30"/>
                </a:lnTo>
                <a:lnTo>
                  <a:pt x="1544" y="29"/>
                </a:lnTo>
                <a:lnTo>
                  <a:pt x="1544" y="29"/>
                </a:lnTo>
                <a:lnTo>
                  <a:pt x="1545" y="29"/>
                </a:lnTo>
                <a:lnTo>
                  <a:pt x="1545" y="31"/>
                </a:lnTo>
                <a:lnTo>
                  <a:pt x="1546" y="31"/>
                </a:lnTo>
                <a:lnTo>
                  <a:pt x="1546" y="33"/>
                </a:lnTo>
                <a:lnTo>
                  <a:pt x="1546" y="33"/>
                </a:lnTo>
                <a:lnTo>
                  <a:pt x="1547" y="34"/>
                </a:lnTo>
                <a:lnTo>
                  <a:pt x="1547" y="35"/>
                </a:lnTo>
                <a:lnTo>
                  <a:pt x="1548" y="36"/>
                </a:lnTo>
                <a:lnTo>
                  <a:pt x="1548" y="36"/>
                </a:lnTo>
                <a:lnTo>
                  <a:pt x="1548" y="35"/>
                </a:lnTo>
                <a:lnTo>
                  <a:pt x="1549" y="35"/>
                </a:lnTo>
                <a:lnTo>
                  <a:pt x="1549" y="34"/>
                </a:lnTo>
                <a:lnTo>
                  <a:pt x="1550" y="34"/>
                </a:lnTo>
                <a:lnTo>
                  <a:pt x="1550" y="34"/>
                </a:lnTo>
                <a:lnTo>
                  <a:pt x="1550" y="34"/>
                </a:lnTo>
                <a:lnTo>
                  <a:pt x="1551" y="31"/>
                </a:lnTo>
                <a:lnTo>
                  <a:pt x="1551" y="30"/>
                </a:lnTo>
                <a:lnTo>
                  <a:pt x="1553" y="30"/>
                </a:lnTo>
                <a:lnTo>
                  <a:pt x="1553" y="29"/>
                </a:lnTo>
                <a:lnTo>
                  <a:pt x="1554" y="30"/>
                </a:lnTo>
                <a:lnTo>
                  <a:pt x="1554" y="30"/>
                </a:lnTo>
                <a:lnTo>
                  <a:pt x="1554" y="31"/>
                </a:lnTo>
                <a:lnTo>
                  <a:pt x="1555" y="33"/>
                </a:lnTo>
                <a:lnTo>
                  <a:pt x="1555" y="35"/>
                </a:lnTo>
                <a:lnTo>
                  <a:pt x="1556" y="35"/>
                </a:lnTo>
                <a:lnTo>
                  <a:pt x="1556" y="35"/>
                </a:lnTo>
                <a:lnTo>
                  <a:pt x="1556" y="36"/>
                </a:lnTo>
                <a:lnTo>
                  <a:pt x="1557" y="34"/>
                </a:lnTo>
                <a:lnTo>
                  <a:pt x="1557" y="35"/>
                </a:lnTo>
                <a:lnTo>
                  <a:pt x="1558" y="34"/>
                </a:lnTo>
                <a:lnTo>
                  <a:pt x="1558" y="35"/>
                </a:lnTo>
                <a:lnTo>
                  <a:pt x="1558" y="35"/>
                </a:lnTo>
                <a:lnTo>
                  <a:pt x="1559" y="36"/>
                </a:lnTo>
                <a:lnTo>
                  <a:pt x="1559" y="35"/>
                </a:lnTo>
                <a:lnTo>
                  <a:pt x="1560" y="36"/>
                </a:lnTo>
                <a:lnTo>
                  <a:pt x="1560" y="36"/>
                </a:lnTo>
                <a:lnTo>
                  <a:pt x="1560" y="38"/>
                </a:lnTo>
                <a:lnTo>
                  <a:pt x="1562" y="37"/>
                </a:lnTo>
                <a:lnTo>
                  <a:pt x="1562" y="37"/>
                </a:lnTo>
                <a:lnTo>
                  <a:pt x="1563" y="38"/>
                </a:lnTo>
                <a:lnTo>
                  <a:pt x="1563" y="39"/>
                </a:lnTo>
                <a:lnTo>
                  <a:pt x="1563" y="38"/>
                </a:lnTo>
                <a:lnTo>
                  <a:pt x="1564" y="39"/>
                </a:lnTo>
                <a:lnTo>
                  <a:pt x="1564" y="39"/>
                </a:lnTo>
                <a:lnTo>
                  <a:pt x="1565" y="38"/>
                </a:lnTo>
                <a:lnTo>
                  <a:pt x="1565" y="37"/>
                </a:lnTo>
                <a:lnTo>
                  <a:pt x="1566" y="37"/>
                </a:lnTo>
                <a:lnTo>
                  <a:pt x="1566" y="37"/>
                </a:lnTo>
                <a:lnTo>
                  <a:pt x="1566" y="37"/>
                </a:lnTo>
                <a:lnTo>
                  <a:pt x="1567" y="36"/>
                </a:lnTo>
                <a:lnTo>
                  <a:pt x="1567" y="36"/>
                </a:lnTo>
                <a:lnTo>
                  <a:pt x="1568" y="36"/>
                </a:lnTo>
                <a:lnTo>
                  <a:pt x="1568" y="36"/>
                </a:lnTo>
                <a:lnTo>
                  <a:pt x="1568" y="36"/>
                </a:lnTo>
                <a:lnTo>
                  <a:pt x="1569" y="35"/>
                </a:lnTo>
                <a:lnTo>
                  <a:pt x="1569" y="34"/>
                </a:lnTo>
                <a:lnTo>
                  <a:pt x="1571" y="34"/>
                </a:lnTo>
                <a:lnTo>
                  <a:pt x="1571" y="34"/>
                </a:lnTo>
                <a:lnTo>
                  <a:pt x="1571" y="34"/>
                </a:lnTo>
                <a:lnTo>
                  <a:pt x="1572" y="35"/>
                </a:lnTo>
                <a:lnTo>
                  <a:pt x="1572" y="35"/>
                </a:lnTo>
                <a:lnTo>
                  <a:pt x="1573" y="35"/>
                </a:lnTo>
                <a:lnTo>
                  <a:pt x="1573" y="35"/>
                </a:lnTo>
                <a:lnTo>
                  <a:pt x="1573" y="35"/>
                </a:lnTo>
                <a:lnTo>
                  <a:pt x="1574" y="35"/>
                </a:lnTo>
                <a:lnTo>
                  <a:pt x="1574" y="35"/>
                </a:lnTo>
                <a:lnTo>
                  <a:pt x="1575" y="34"/>
                </a:lnTo>
                <a:lnTo>
                  <a:pt x="1575" y="35"/>
                </a:lnTo>
                <a:lnTo>
                  <a:pt x="1575" y="35"/>
                </a:lnTo>
                <a:lnTo>
                  <a:pt x="1576" y="37"/>
                </a:lnTo>
                <a:lnTo>
                  <a:pt x="1576" y="36"/>
                </a:lnTo>
                <a:lnTo>
                  <a:pt x="1577" y="37"/>
                </a:lnTo>
                <a:lnTo>
                  <a:pt x="1577" y="37"/>
                </a:lnTo>
                <a:lnTo>
                  <a:pt x="1577" y="37"/>
                </a:lnTo>
                <a:lnTo>
                  <a:pt x="1578" y="38"/>
                </a:lnTo>
                <a:lnTo>
                  <a:pt x="1578" y="38"/>
                </a:lnTo>
                <a:lnTo>
                  <a:pt x="1580" y="38"/>
                </a:lnTo>
                <a:lnTo>
                  <a:pt x="1580" y="37"/>
                </a:lnTo>
                <a:lnTo>
                  <a:pt x="1581" y="38"/>
                </a:lnTo>
                <a:lnTo>
                  <a:pt x="1581" y="38"/>
                </a:lnTo>
                <a:lnTo>
                  <a:pt x="1581" y="37"/>
                </a:lnTo>
                <a:lnTo>
                  <a:pt x="1582" y="37"/>
                </a:lnTo>
                <a:lnTo>
                  <a:pt x="1582" y="36"/>
                </a:lnTo>
                <a:lnTo>
                  <a:pt x="1583" y="36"/>
                </a:lnTo>
                <a:lnTo>
                  <a:pt x="1583" y="35"/>
                </a:lnTo>
                <a:lnTo>
                  <a:pt x="1583" y="34"/>
                </a:lnTo>
                <a:lnTo>
                  <a:pt x="1584" y="34"/>
                </a:lnTo>
                <a:lnTo>
                  <a:pt x="1584" y="34"/>
                </a:lnTo>
                <a:lnTo>
                  <a:pt x="1585" y="33"/>
                </a:lnTo>
                <a:lnTo>
                  <a:pt x="1585" y="34"/>
                </a:lnTo>
                <a:lnTo>
                  <a:pt x="1585" y="34"/>
                </a:lnTo>
                <a:lnTo>
                  <a:pt x="1586" y="34"/>
                </a:lnTo>
                <a:lnTo>
                  <a:pt x="1586" y="35"/>
                </a:lnTo>
                <a:lnTo>
                  <a:pt x="1587" y="34"/>
                </a:lnTo>
                <a:lnTo>
                  <a:pt x="1587" y="34"/>
                </a:lnTo>
                <a:lnTo>
                  <a:pt x="1587" y="33"/>
                </a:lnTo>
                <a:lnTo>
                  <a:pt x="1589" y="31"/>
                </a:lnTo>
                <a:lnTo>
                  <a:pt x="1589" y="30"/>
                </a:lnTo>
                <a:lnTo>
                  <a:pt x="1590" y="31"/>
                </a:lnTo>
                <a:lnTo>
                  <a:pt x="1590" y="33"/>
                </a:lnTo>
                <a:lnTo>
                  <a:pt x="1590" y="33"/>
                </a:lnTo>
                <a:lnTo>
                  <a:pt x="1591" y="34"/>
                </a:lnTo>
                <a:lnTo>
                  <a:pt x="1591" y="34"/>
                </a:lnTo>
                <a:lnTo>
                  <a:pt x="1592" y="36"/>
                </a:lnTo>
                <a:lnTo>
                  <a:pt x="1592" y="37"/>
                </a:lnTo>
                <a:lnTo>
                  <a:pt x="1592" y="36"/>
                </a:lnTo>
                <a:lnTo>
                  <a:pt x="1593" y="35"/>
                </a:lnTo>
                <a:lnTo>
                  <a:pt x="1593" y="35"/>
                </a:lnTo>
                <a:lnTo>
                  <a:pt x="1594" y="34"/>
                </a:lnTo>
                <a:lnTo>
                  <a:pt x="1594" y="33"/>
                </a:lnTo>
                <a:lnTo>
                  <a:pt x="1595" y="33"/>
                </a:lnTo>
                <a:lnTo>
                  <a:pt x="1595" y="33"/>
                </a:lnTo>
                <a:lnTo>
                  <a:pt x="1595" y="33"/>
                </a:lnTo>
                <a:lnTo>
                  <a:pt x="1596" y="34"/>
                </a:lnTo>
                <a:lnTo>
                  <a:pt x="1596" y="34"/>
                </a:lnTo>
                <a:lnTo>
                  <a:pt x="1598" y="34"/>
                </a:lnTo>
                <a:lnTo>
                  <a:pt x="1598" y="34"/>
                </a:lnTo>
                <a:lnTo>
                  <a:pt x="1598" y="35"/>
                </a:lnTo>
                <a:lnTo>
                  <a:pt x="1599" y="35"/>
                </a:lnTo>
                <a:lnTo>
                  <a:pt x="1599" y="35"/>
                </a:lnTo>
                <a:lnTo>
                  <a:pt x="1600" y="36"/>
                </a:lnTo>
                <a:lnTo>
                  <a:pt x="1600" y="38"/>
                </a:lnTo>
                <a:lnTo>
                  <a:pt x="1600" y="37"/>
                </a:lnTo>
                <a:lnTo>
                  <a:pt x="1601" y="38"/>
                </a:lnTo>
                <a:lnTo>
                  <a:pt x="1601" y="37"/>
                </a:lnTo>
                <a:lnTo>
                  <a:pt x="1602" y="35"/>
                </a:lnTo>
                <a:lnTo>
                  <a:pt x="1602" y="36"/>
                </a:lnTo>
                <a:lnTo>
                  <a:pt x="1602" y="35"/>
                </a:lnTo>
                <a:lnTo>
                  <a:pt x="1603" y="34"/>
                </a:lnTo>
                <a:lnTo>
                  <a:pt x="1603" y="33"/>
                </a:lnTo>
                <a:lnTo>
                  <a:pt x="1604" y="31"/>
                </a:lnTo>
                <a:lnTo>
                  <a:pt x="1604" y="31"/>
                </a:lnTo>
                <a:lnTo>
                  <a:pt x="1604" y="31"/>
                </a:lnTo>
                <a:lnTo>
                  <a:pt x="1605" y="31"/>
                </a:lnTo>
                <a:lnTo>
                  <a:pt x="1605" y="33"/>
                </a:lnTo>
                <a:lnTo>
                  <a:pt x="1607" y="31"/>
                </a:lnTo>
                <a:lnTo>
                  <a:pt x="1607" y="31"/>
                </a:lnTo>
                <a:lnTo>
                  <a:pt x="1607" y="31"/>
                </a:lnTo>
                <a:lnTo>
                  <a:pt x="1608" y="30"/>
                </a:lnTo>
                <a:lnTo>
                  <a:pt x="1608" y="30"/>
                </a:lnTo>
                <a:lnTo>
                  <a:pt x="1609" y="30"/>
                </a:lnTo>
                <a:lnTo>
                  <a:pt x="1609" y="30"/>
                </a:lnTo>
                <a:lnTo>
                  <a:pt x="1610" y="29"/>
                </a:lnTo>
                <a:lnTo>
                  <a:pt x="1610" y="28"/>
                </a:lnTo>
                <a:lnTo>
                  <a:pt x="1610" y="28"/>
                </a:lnTo>
                <a:lnTo>
                  <a:pt x="1611" y="28"/>
                </a:lnTo>
                <a:lnTo>
                  <a:pt x="1611" y="28"/>
                </a:lnTo>
                <a:lnTo>
                  <a:pt x="1612" y="28"/>
                </a:lnTo>
                <a:lnTo>
                  <a:pt x="1612" y="28"/>
                </a:lnTo>
                <a:lnTo>
                  <a:pt x="1612" y="28"/>
                </a:lnTo>
                <a:lnTo>
                  <a:pt x="1613" y="28"/>
                </a:lnTo>
                <a:lnTo>
                  <a:pt x="1613" y="30"/>
                </a:lnTo>
                <a:lnTo>
                  <a:pt x="1614" y="31"/>
                </a:lnTo>
                <a:lnTo>
                  <a:pt x="1614" y="31"/>
                </a:lnTo>
                <a:lnTo>
                  <a:pt x="1614" y="31"/>
                </a:lnTo>
                <a:lnTo>
                  <a:pt x="1616" y="33"/>
                </a:lnTo>
                <a:lnTo>
                  <a:pt x="1616" y="33"/>
                </a:lnTo>
                <a:lnTo>
                  <a:pt x="1617" y="33"/>
                </a:lnTo>
                <a:lnTo>
                  <a:pt x="1617" y="33"/>
                </a:lnTo>
                <a:lnTo>
                  <a:pt x="1617" y="31"/>
                </a:lnTo>
                <a:lnTo>
                  <a:pt x="1618" y="31"/>
                </a:lnTo>
                <a:lnTo>
                  <a:pt x="1618" y="30"/>
                </a:lnTo>
                <a:lnTo>
                  <a:pt x="1619" y="29"/>
                </a:lnTo>
                <a:lnTo>
                  <a:pt x="1619" y="29"/>
                </a:lnTo>
                <a:lnTo>
                  <a:pt x="1619" y="30"/>
                </a:lnTo>
                <a:lnTo>
                  <a:pt x="1620" y="30"/>
                </a:lnTo>
                <a:lnTo>
                  <a:pt x="1620" y="31"/>
                </a:lnTo>
                <a:lnTo>
                  <a:pt x="1621" y="30"/>
                </a:lnTo>
                <a:lnTo>
                  <a:pt x="1621" y="31"/>
                </a:lnTo>
                <a:lnTo>
                  <a:pt x="1622" y="31"/>
                </a:lnTo>
                <a:lnTo>
                  <a:pt x="1622" y="33"/>
                </a:lnTo>
                <a:lnTo>
                  <a:pt x="1622" y="33"/>
                </a:lnTo>
                <a:lnTo>
                  <a:pt x="1623" y="33"/>
                </a:lnTo>
                <a:lnTo>
                  <a:pt x="1623" y="33"/>
                </a:lnTo>
                <a:lnTo>
                  <a:pt x="1625" y="33"/>
                </a:lnTo>
                <a:lnTo>
                  <a:pt x="1625" y="33"/>
                </a:lnTo>
                <a:lnTo>
                  <a:pt x="1625" y="35"/>
                </a:lnTo>
                <a:lnTo>
                  <a:pt x="1626" y="35"/>
                </a:lnTo>
                <a:lnTo>
                  <a:pt x="1626" y="36"/>
                </a:lnTo>
                <a:lnTo>
                  <a:pt x="1627" y="36"/>
                </a:lnTo>
                <a:lnTo>
                  <a:pt x="1627" y="35"/>
                </a:lnTo>
                <a:lnTo>
                  <a:pt x="1627" y="36"/>
                </a:lnTo>
                <a:lnTo>
                  <a:pt x="1628" y="36"/>
                </a:lnTo>
                <a:lnTo>
                  <a:pt x="1628" y="36"/>
                </a:lnTo>
                <a:lnTo>
                  <a:pt x="1629" y="36"/>
                </a:lnTo>
                <a:lnTo>
                  <a:pt x="1629" y="34"/>
                </a:lnTo>
                <a:lnTo>
                  <a:pt x="1629" y="34"/>
                </a:lnTo>
                <a:lnTo>
                  <a:pt x="1630" y="33"/>
                </a:lnTo>
                <a:lnTo>
                  <a:pt x="1630" y="33"/>
                </a:lnTo>
                <a:lnTo>
                  <a:pt x="1631" y="34"/>
                </a:lnTo>
                <a:lnTo>
                  <a:pt x="1631" y="35"/>
                </a:lnTo>
                <a:lnTo>
                  <a:pt x="1631" y="34"/>
                </a:lnTo>
                <a:lnTo>
                  <a:pt x="1632" y="34"/>
                </a:lnTo>
                <a:lnTo>
                  <a:pt x="1632" y="33"/>
                </a:lnTo>
                <a:lnTo>
                  <a:pt x="1634" y="34"/>
                </a:lnTo>
                <a:lnTo>
                  <a:pt x="1634" y="34"/>
                </a:lnTo>
                <a:lnTo>
                  <a:pt x="1634" y="34"/>
                </a:lnTo>
                <a:lnTo>
                  <a:pt x="1635" y="34"/>
                </a:lnTo>
                <a:lnTo>
                  <a:pt x="1635" y="34"/>
                </a:lnTo>
                <a:lnTo>
                  <a:pt x="1636" y="35"/>
                </a:lnTo>
                <a:lnTo>
                  <a:pt x="1636" y="35"/>
                </a:lnTo>
                <a:lnTo>
                  <a:pt x="1637" y="36"/>
                </a:lnTo>
                <a:lnTo>
                  <a:pt x="1637" y="36"/>
                </a:lnTo>
                <a:lnTo>
                  <a:pt x="1637" y="36"/>
                </a:lnTo>
                <a:lnTo>
                  <a:pt x="1638" y="35"/>
                </a:lnTo>
                <a:lnTo>
                  <a:pt x="1638" y="35"/>
                </a:lnTo>
                <a:lnTo>
                  <a:pt x="1639" y="35"/>
                </a:lnTo>
                <a:lnTo>
                  <a:pt x="1639" y="35"/>
                </a:lnTo>
                <a:lnTo>
                  <a:pt x="1639" y="35"/>
                </a:lnTo>
                <a:lnTo>
                  <a:pt x="1640" y="36"/>
                </a:lnTo>
                <a:lnTo>
                  <a:pt x="1640" y="35"/>
                </a:lnTo>
                <a:lnTo>
                  <a:pt x="1641" y="35"/>
                </a:lnTo>
                <a:lnTo>
                  <a:pt x="1641" y="35"/>
                </a:lnTo>
                <a:lnTo>
                  <a:pt x="1641" y="33"/>
                </a:lnTo>
                <a:lnTo>
                  <a:pt x="1643" y="33"/>
                </a:lnTo>
                <a:lnTo>
                  <a:pt x="1643" y="31"/>
                </a:lnTo>
                <a:lnTo>
                  <a:pt x="1644" y="33"/>
                </a:lnTo>
                <a:lnTo>
                  <a:pt x="1644" y="33"/>
                </a:lnTo>
                <a:lnTo>
                  <a:pt x="1644" y="31"/>
                </a:lnTo>
                <a:lnTo>
                  <a:pt x="1645" y="30"/>
                </a:lnTo>
                <a:lnTo>
                  <a:pt x="1645" y="30"/>
                </a:lnTo>
                <a:lnTo>
                  <a:pt x="1646" y="30"/>
                </a:lnTo>
                <a:lnTo>
                  <a:pt x="1646" y="31"/>
                </a:lnTo>
                <a:lnTo>
                  <a:pt x="1646" y="31"/>
                </a:lnTo>
                <a:lnTo>
                  <a:pt x="1647" y="31"/>
                </a:lnTo>
                <a:lnTo>
                  <a:pt x="1647" y="31"/>
                </a:lnTo>
                <a:lnTo>
                  <a:pt x="1648" y="33"/>
                </a:lnTo>
                <a:lnTo>
                  <a:pt x="1648" y="31"/>
                </a:lnTo>
                <a:lnTo>
                  <a:pt x="1648" y="31"/>
                </a:lnTo>
                <a:lnTo>
                  <a:pt x="1649" y="31"/>
                </a:lnTo>
                <a:lnTo>
                  <a:pt x="1649" y="33"/>
                </a:lnTo>
                <a:lnTo>
                  <a:pt x="1650" y="31"/>
                </a:lnTo>
                <a:lnTo>
                  <a:pt x="1650" y="31"/>
                </a:lnTo>
                <a:lnTo>
                  <a:pt x="1652" y="30"/>
                </a:lnTo>
                <a:lnTo>
                  <a:pt x="1652" y="30"/>
                </a:lnTo>
                <a:lnTo>
                  <a:pt x="1652" y="29"/>
                </a:lnTo>
                <a:lnTo>
                  <a:pt x="1653" y="29"/>
                </a:lnTo>
                <a:lnTo>
                  <a:pt x="1653" y="30"/>
                </a:lnTo>
                <a:lnTo>
                  <a:pt x="1654" y="30"/>
                </a:lnTo>
                <a:lnTo>
                  <a:pt x="1654" y="31"/>
                </a:lnTo>
                <a:lnTo>
                  <a:pt x="1654" y="30"/>
                </a:lnTo>
                <a:lnTo>
                  <a:pt x="1655" y="30"/>
                </a:lnTo>
                <a:lnTo>
                  <a:pt x="1655" y="31"/>
                </a:lnTo>
                <a:lnTo>
                  <a:pt x="1656" y="31"/>
                </a:lnTo>
                <a:lnTo>
                  <a:pt x="1656" y="34"/>
                </a:lnTo>
                <a:lnTo>
                  <a:pt x="1656" y="34"/>
                </a:lnTo>
                <a:lnTo>
                  <a:pt x="1657" y="33"/>
                </a:lnTo>
                <a:lnTo>
                  <a:pt x="1657" y="33"/>
                </a:lnTo>
                <a:lnTo>
                  <a:pt x="1658" y="33"/>
                </a:lnTo>
                <a:lnTo>
                  <a:pt x="1658" y="33"/>
                </a:lnTo>
                <a:lnTo>
                  <a:pt x="1658" y="33"/>
                </a:lnTo>
                <a:lnTo>
                  <a:pt x="1659" y="33"/>
                </a:lnTo>
                <a:lnTo>
                  <a:pt x="1659" y="33"/>
                </a:lnTo>
                <a:lnTo>
                  <a:pt x="1660" y="33"/>
                </a:lnTo>
                <a:lnTo>
                  <a:pt x="1660" y="33"/>
                </a:lnTo>
                <a:lnTo>
                  <a:pt x="1660" y="31"/>
                </a:lnTo>
                <a:lnTo>
                  <a:pt x="1662" y="34"/>
                </a:lnTo>
                <a:lnTo>
                  <a:pt x="1662" y="33"/>
                </a:lnTo>
                <a:lnTo>
                  <a:pt x="1663" y="33"/>
                </a:lnTo>
                <a:lnTo>
                  <a:pt x="1663" y="35"/>
                </a:lnTo>
                <a:lnTo>
                  <a:pt x="1663" y="35"/>
                </a:lnTo>
                <a:lnTo>
                  <a:pt x="1664" y="36"/>
                </a:lnTo>
                <a:lnTo>
                  <a:pt x="1664" y="35"/>
                </a:lnTo>
                <a:lnTo>
                  <a:pt x="1665" y="36"/>
                </a:lnTo>
                <a:lnTo>
                  <a:pt x="1665" y="36"/>
                </a:lnTo>
                <a:lnTo>
                  <a:pt x="1666" y="35"/>
                </a:lnTo>
                <a:lnTo>
                  <a:pt x="1666" y="34"/>
                </a:lnTo>
                <a:lnTo>
                  <a:pt x="1666" y="35"/>
                </a:lnTo>
                <a:lnTo>
                  <a:pt x="1667" y="35"/>
                </a:lnTo>
                <a:lnTo>
                  <a:pt x="1667" y="34"/>
                </a:lnTo>
                <a:lnTo>
                  <a:pt x="1668" y="34"/>
                </a:lnTo>
                <a:lnTo>
                  <a:pt x="1668" y="33"/>
                </a:lnTo>
                <a:lnTo>
                  <a:pt x="1668" y="31"/>
                </a:lnTo>
                <a:lnTo>
                  <a:pt x="1669" y="31"/>
                </a:lnTo>
                <a:lnTo>
                  <a:pt x="1669" y="33"/>
                </a:lnTo>
                <a:lnTo>
                  <a:pt x="1671" y="33"/>
                </a:lnTo>
                <a:lnTo>
                  <a:pt x="1671" y="34"/>
                </a:lnTo>
                <a:lnTo>
                  <a:pt x="1671" y="34"/>
                </a:lnTo>
                <a:lnTo>
                  <a:pt x="1672" y="33"/>
                </a:lnTo>
                <a:lnTo>
                  <a:pt x="1672" y="34"/>
                </a:lnTo>
                <a:lnTo>
                  <a:pt x="1673" y="35"/>
                </a:lnTo>
                <a:lnTo>
                  <a:pt x="1673" y="35"/>
                </a:lnTo>
                <a:lnTo>
                  <a:pt x="1673" y="36"/>
                </a:lnTo>
                <a:lnTo>
                  <a:pt x="1674" y="35"/>
                </a:lnTo>
                <a:lnTo>
                  <a:pt x="1674" y="35"/>
                </a:lnTo>
                <a:lnTo>
                  <a:pt x="1675" y="36"/>
                </a:lnTo>
                <a:lnTo>
                  <a:pt x="1675" y="37"/>
                </a:lnTo>
                <a:lnTo>
                  <a:pt x="1675" y="37"/>
                </a:lnTo>
                <a:lnTo>
                  <a:pt x="1676" y="37"/>
                </a:lnTo>
                <a:lnTo>
                  <a:pt x="1676" y="37"/>
                </a:lnTo>
                <a:lnTo>
                  <a:pt x="1677" y="37"/>
                </a:lnTo>
                <a:lnTo>
                  <a:pt x="1677" y="38"/>
                </a:lnTo>
                <a:lnTo>
                  <a:pt x="1678" y="37"/>
                </a:lnTo>
                <a:lnTo>
                  <a:pt x="1678" y="37"/>
                </a:lnTo>
                <a:lnTo>
                  <a:pt x="1678" y="37"/>
                </a:lnTo>
                <a:lnTo>
                  <a:pt x="1680" y="36"/>
                </a:lnTo>
                <a:lnTo>
                  <a:pt x="1680" y="35"/>
                </a:lnTo>
                <a:lnTo>
                  <a:pt x="1681" y="36"/>
                </a:lnTo>
                <a:lnTo>
                  <a:pt x="1681" y="35"/>
                </a:lnTo>
                <a:lnTo>
                  <a:pt x="1681" y="35"/>
                </a:lnTo>
                <a:lnTo>
                  <a:pt x="1682" y="34"/>
                </a:lnTo>
                <a:lnTo>
                  <a:pt x="1682" y="35"/>
                </a:lnTo>
                <a:lnTo>
                  <a:pt x="1683" y="34"/>
                </a:lnTo>
                <a:lnTo>
                  <a:pt x="1683" y="35"/>
                </a:lnTo>
                <a:lnTo>
                  <a:pt x="1683" y="34"/>
                </a:lnTo>
                <a:lnTo>
                  <a:pt x="1684" y="34"/>
                </a:lnTo>
                <a:lnTo>
                  <a:pt x="1684" y="33"/>
                </a:lnTo>
                <a:lnTo>
                  <a:pt x="1685" y="33"/>
                </a:lnTo>
                <a:lnTo>
                  <a:pt x="1685" y="33"/>
                </a:lnTo>
                <a:lnTo>
                  <a:pt x="1685" y="33"/>
                </a:lnTo>
                <a:lnTo>
                  <a:pt x="1686" y="33"/>
                </a:lnTo>
                <a:lnTo>
                  <a:pt x="1686" y="34"/>
                </a:lnTo>
                <a:lnTo>
                  <a:pt x="1687" y="34"/>
                </a:lnTo>
                <a:lnTo>
                  <a:pt x="1687" y="35"/>
                </a:lnTo>
                <a:lnTo>
                  <a:pt x="1687" y="35"/>
                </a:lnTo>
                <a:lnTo>
                  <a:pt x="1689" y="36"/>
                </a:lnTo>
                <a:lnTo>
                  <a:pt x="1689" y="35"/>
                </a:lnTo>
                <a:lnTo>
                  <a:pt x="1690" y="36"/>
                </a:lnTo>
                <a:lnTo>
                  <a:pt x="1690" y="35"/>
                </a:lnTo>
                <a:lnTo>
                  <a:pt x="1690" y="34"/>
                </a:lnTo>
                <a:lnTo>
                  <a:pt x="1691" y="34"/>
                </a:lnTo>
                <a:lnTo>
                  <a:pt x="1691" y="34"/>
                </a:lnTo>
                <a:lnTo>
                  <a:pt x="1692" y="34"/>
                </a:lnTo>
                <a:lnTo>
                  <a:pt x="1692" y="34"/>
                </a:lnTo>
                <a:lnTo>
                  <a:pt x="1693" y="34"/>
                </a:lnTo>
                <a:lnTo>
                  <a:pt x="1693" y="31"/>
                </a:lnTo>
                <a:lnTo>
                  <a:pt x="1693" y="33"/>
                </a:lnTo>
                <a:lnTo>
                  <a:pt x="1694" y="34"/>
                </a:lnTo>
                <a:lnTo>
                  <a:pt x="1694" y="35"/>
                </a:lnTo>
                <a:lnTo>
                  <a:pt x="1695" y="36"/>
                </a:lnTo>
                <a:lnTo>
                  <a:pt x="1695" y="38"/>
                </a:lnTo>
                <a:lnTo>
                  <a:pt x="1695" y="38"/>
                </a:lnTo>
                <a:lnTo>
                  <a:pt x="1696" y="40"/>
                </a:lnTo>
                <a:lnTo>
                  <a:pt x="1696" y="43"/>
                </a:lnTo>
                <a:lnTo>
                  <a:pt x="1698" y="44"/>
                </a:lnTo>
                <a:lnTo>
                  <a:pt x="1698" y="44"/>
                </a:lnTo>
                <a:lnTo>
                  <a:pt x="1698" y="44"/>
                </a:lnTo>
                <a:lnTo>
                  <a:pt x="1699" y="44"/>
                </a:lnTo>
                <a:lnTo>
                  <a:pt x="1699" y="45"/>
                </a:lnTo>
                <a:lnTo>
                  <a:pt x="1700" y="46"/>
                </a:lnTo>
                <a:lnTo>
                  <a:pt x="1700" y="46"/>
                </a:lnTo>
                <a:lnTo>
                  <a:pt x="1700" y="46"/>
                </a:lnTo>
                <a:lnTo>
                  <a:pt x="1701" y="46"/>
                </a:lnTo>
                <a:lnTo>
                  <a:pt x="1701" y="46"/>
                </a:lnTo>
                <a:lnTo>
                  <a:pt x="1702" y="47"/>
                </a:lnTo>
                <a:lnTo>
                  <a:pt x="1702" y="47"/>
                </a:lnTo>
                <a:lnTo>
                  <a:pt x="1702" y="47"/>
                </a:lnTo>
                <a:lnTo>
                  <a:pt x="1703" y="48"/>
                </a:lnTo>
                <a:lnTo>
                  <a:pt x="1703" y="47"/>
                </a:lnTo>
                <a:lnTo>
                  <a:pt x="1704" y="48"/>
                </a:lnTo>
                <a:lnTo>
                  <a:pt x="1704" y="48"/>
                </a:lnTo>
                <a:lnTo>
                  <a:pt x="1704" y="49"/>
                </a:lnTo>
                <a:lnTo>
                  <a:pt x="1705" y="51"/>
                </a:lnTo>
                <a:lnTo>
                  <a:pt x="1705" y="49"/>
                </a:lnTo>
                <a:lnTo>
                  <a:pt x="1707" y="51"/>
                </a:lnTo>
                <a:lnTo>
                  <a:pt x="1707" y="51"/>
                </a:lnTo>
                <a:lnTo>
                  <a:pt x="1708" y="51"/>
                </a:lnTo>
                <a:lnTo>
                  <a:pt x="1708" y="52"/>
                </a:lnTo>
                <a:lnTo>
                  <a:pt x="1708" y="53"/>
                </a:lnTo>
                <a:lnTo>
                  <a:pt x="1709" y="53"/>
                </a:lnTo>
                <a:lnTo>
                  <a:pt x="1709" y="53"/>
                </a:lnTo>
                <a:lnTo>
                  <a:pt x="1710" y="52"/>
                </a:lnTo>
                <a:lnTo>
                  <a:pt x="1710" y="53"/>
                </a:lnTo>
                <a:lnTo>
                  <a:pt x="1710" y="53"/>
                </a:lnTo>
                <a:lnTo>
                  <a:pt x="1711" y="53"/>
                </a:lnTo>
                <a:lnTo>
                  <a:pt x="1711" y="52"/>
                </a:lnTo>
                <a:lnTo>
                  <a:pt x="1712" y="53"/>
                </a:lnTo>
                <a:lnTo>
                  <a:pt x="1712" y="52"/>
                </a:lnTo>
                <a:lnTo>
                  <a:pt x="1712" y="52"/>
                </a:lnTo>
                <a:lnTo>
                  <a:pt x="1713" y="52"/>
                </a:lnTo>
                <a:lnTo>
                  <a:pt x="1713" y="52"/>
                </a:lnTo>
                <a:lnTo>
                  <a:pt x="1714" y="52"/>
                </a:lnTo>
                <a:lnTo>
                  <a:pt x="1714" y="53"/>
                </a:lnTo>
                <a:lnTo>
                  <a:pt x="1714" y="53"/>
                </a:lnTo>
                <a:lnTo>
                  <a:pt x="1716" y="54"/>
                </a:lnTo>
                <a:lnTo>
                  <a:pt x="1716" y="54"/>
                </a:lnTo>
                <a:lnTo>
                  <a:pt x="1717" y="55"/>
                </a:lnTo>
                <a:lnTo>
                  <a:pt x="1717" y="55"/>
                </a:lnTo>
                <a:lnTo>
                  <a:pt x="1717" y="55"/>
                </a:lnTo>
                <a:lnTo>
                  <a:pt x="1718" y="56"/>
                </a:lnTo>
                <a:lnTo>
                  <a:pt x="1718" y="56"/>
                </a:lnTo>
                <a:lnTo>
                  <a:pt x="1719" y="56"/>
                </a:lnTo>
                <a:lnTo>
                  <a:pt x="1719" y="56"/>
                </a:lnTo>
                <a:lnTo>
                  <a:pt x="1719" y="55"/>
                </a:lnTo>
                <a:lnTo>
                  <a:pt x="1720" y="56"/>
                </a:lnTo>
                <a:lnTo>
                  <a:pt x="1720" y="56"/>
                </a:lnTo>
                <a:lnTo>
                  <a:pt x="1721" y="55"/>
                </a:lnTo>
                <a:lnTo>
                  <a:pt x="1721" y="55"/>
                </a:lnTo>
                <a:lnTo>
                  <a:pt x="1722" y="55"/>
                </a:lnTo>
                <a:lnTo>
                  <a:pt x="1722" y="54"/>
                </a:lnTo>
                <a:lnTo>
                  <a:pt x="1722" y="56"/>
                </a:lnTo>
                <a:lnTo>
                  <a:pt x="1723" y="56"/>
                </a:lnTo>
                <a:lnTo>
                  <a:pt x="1723" y="56"/>
                </a:lnTo>
                <a:lnTo>
                  <a:pt x="1725" y="56"/>
                </a:lnTo>
                <a:lnTo>
                  <a:pt x="1725" y="57"/>
                </a:lnTo>
                <a:lnTo>
                  <a:pt x="1725" y="58"/>
                </a:lnTo>
                <a:lnTo>
                  <a:pt x="1726" y="57"/>
                </a:lnTo>
                <a:lnTo>
                  <a:pt x="1726" y="57"/>
                </a:lnTo>
                <a:lnTo>
                  <a:pt x="1727" y="57"/>
                </a:lnTo>
                <a:lnTo>
                  <a:pt x="1727" y="57"/>
                </a:lnTo>
                <a:lnTo>
                  <a:pt x="1727" y="58"/>
                </a:lnTo>
                <a:lnTo>
                  <a:pt x="1728" y="57"/>
                </a:lnTo>
                <a:lnTo>
                  <a:pt x="1728" y="57"/>
                </a:lnTo>
                <a:lnTo>
                  <a:pt x="1729" y="59"/>
                </a:lnTo>
                <a:lnTo>
                  <a:pt x="1729" y="59"/>
                </a:lnTo>
                <a:lnTo>
                  <a:pt x="1729" y="61"/>
                </a:lnTo>
                <a:lnTo>
                  <a:pt x="1730" y="61"/>
                </a:lnTo>
                <a:lnTo>
                  <a:pt x="1730" y="62"/>
                </a:lnTo>
                <a:lnTo>
                  <a:pt x="1731" y="63"/>
                </a:lnTo>
                <a:lnTo>
                  <a:pt x="1731" y="63"/>
                </a:lnTo>
                <a:lnTo>
                  <a:pt x="1731" y="61"/>
                </a:lnTo>
                <a:lnTo>
                  <a:pt x="1732" y="61"/>
                </a:lnTo>
                <a:lnTo>
                  <a:pt x="1732" y="59"/>
                </a:lnTo>
                <a:lnTo>
                  <a:pt x="1734" y="58"/>
                </a:lnTo>
                <a:lnTo>
                  <a:pt x="1734" y="59"/>
                </a:lnTo>
                <a:lnTo>
                  <a:pt x="1734" y="59"/>
                </a:lnTo>
                <a:lnTo>
                  <a:pt x="1735" y="59"/>
                </a:lnTo>
                <a:lnTo>
                  <a:pt x="1735" y="59"/>
                </a:lnTo>
                <a:lnTo>
                  <a:pt x="1736" y="62"/>
                </a:lnTo>
                <a:lnTo>
                  <a:pt x="1736" y="63"/>
                </a:lnTo>
                <a:lnTo>
                  <a:pt x="1737" y="62"/>
                </a:lnTo>
                <a:lnTo>
                  <a:pt x="1737" y="61"/>
                </a:lnTo>
                <a:lnTo>
                  <a:pt x="1737" y="59"/>
                </a:lnTo>
                <a:lnTo>
                  <a:pt x="1738" y="58"/>
                </a:lnTo>
                <a:lnTo>
                  <a:pt x="1738" y="57"/>
                </a:lnTo>
                <a:lnTo>
                  <a:pt x="1739" y="57"/>
                </a:lnTo>
                <a:lnTo>
                  <a:pt x="1739" y="57"/>
                </a:lnTo>
                <a:lnTo>
                  <a:pt x="1739" y="57"/>
                </a:lnTo>
                <a:lnTo>
                  <a:pt x="1740" y="57"/>
                </a:lnTo>
                <a:lnTo>
                  <a:pt x="1740" y="58"/>
                </a:lnTo>
                <a:lnTo>
                  <a:pt x="1741" y="58"/>
                </a:lnTo>
                <a:lnTo>
                  <a:pt x="1741" y="59"/>
                </a:lnTo>
                <a:lnTo>
                  <a:pt x="1741" y="59"/>
                </a:lnTo>
                <a:lnTo>
                  <a:pt x="1743" y="61"/>
                </a:lnTo>
                <a:lnTo>
                  <a:pt x="1743" y="61"/>
                </a:lnTo>
                <a:lnTo>
                  <a:pt x="1744" y="61"/>
                </a:lnTo>
                <a:lnTo>
                  <a:pt x="1744" y="62"/>
                </a:lnTo>
                <a:lnTo>
                  <a:pt x="1744" y="62"/>
                </a:lnTo>
                <a:lnTo>
                  <a:pt x="1745" y="62"/>
                </a:lnTo>
                <a:lnTo>
                  <a:pt x="1745" y="63"/>
                </a:lnTo>
                <a:lnTo>
                  <a:pt x="1746" y="64"/>
                </a:lnTo>
                <a:lnTo>
                  <a:pt x="1746" y="64"/>
                </a:lnTo>
                <a:lnTo>
                  <a:pt x="1746" y="66"/>
                </a:lnTo>
                <a:lnTo>
                  <a:pt x="1747" y="64"/>
                </a:lnTo>
                <a:lnTo>
                  <a:pt x="1747" y="66"/>
                </a:lnTo>
                <a:lnTo>
                  <a:pt x="1748" y="67"/>
                </a:lnTo>
                <a:lnTo>
                  <a:pt x="1748" y="66"/>
                </a:lnTo>
                <a:lnTo>
                  <a:pt x="1749" y="67"/>
                </a:lnTo>
                <a:lnTo>
                  <a:pt x="1749" y="66"/>
                </a:lnTo>
                <a:lnTo>
                  <a:pt x="1749" y="67"/>
                </a:lnTo>
                <a:lnTo>
                  <a:pt x="1750" y="66"/>
                </a:lnTo>
                <a:lnTo>
                  <a:pt x="1750" y="66"/>
                </a:lnTo>
                <a:lnTo>
                  <a:pt x="1752" y="65"/>
                </a:lnTo>
                <a:lnTo>
                  <a:pt x="1752" y="67"/>
                </a:lnTo>
                <a:lnTo>
                  <a:pt x="1752" y="67"/>
                </a:lnTo>
                <a:lnTo>
                  <a:pt x="1753" y="66"/>
                </a:lnTo>
                <a:lnTo>
                  <a:pt x="1753" y="66"/>
                </a:lnTo>
                <a:lnTo>
                  <a:pt x="1754" y="67"/>
                </a:lnTo>
                <a:lnTo>
                  <a:pt x="1754" y="66"/>
                </a:lnTo>
                <a:lnTo>
                  <a:pt x="1754" y="66"/>
                </a:lnTo>
                <a:lnTo>
                  <a:pt x="1755" y="66"/>
                </a:lnTo>
                <a:lnTo>
                  <a:pt x="1755" y="66"/>
                </a:lnTo>
                <a:lnTo>
                  <a:pt x="1756" y="66"/>
                </a:lnTo>
                <a:lnTo>
                  <a:pt x="1756" y="66"/>
                </a:lnTo>
                <a:lnTo>
                  <a:pt x="1756" y="67"/>
                </a:lnTo>
                <a:lnTo>
                  <a:pt x="1757" y="67"/>
                </a:lnTo>
                <a:lnTo>
                  <a:pt x="1757" y="67"/>
                </a:lnTo>
                <a:lnTo>
                  <a:pt x="1758" y="68"/>
                </a:lnTo>
                <a:lnTo>
                  <a:pt x="1758" y="67"/>
                </a:lnTo>
                <a:lnTo>
                  <a:pt x="1758" y="67"/>
                </a:lnTo>
                <a:lnTo>
                  <a:pt x="1759" y="67"/>
                </a:lnTo>
                <a:lnTo>
                  <a:pt x="1759" y="66"/>
                </a:lnTo>
                <a:lnTo>
                  <a:pt x="1761" y="66"/>
                </a:lnTo>
                <a:lnTo>
                  <a:pt x="1761" y="65"/>
                </a:lnTo>
                <a:lnTo>
                  <a:pt x="1761" y="66"/>
                </a:lnTo>
                <a:lnTo>
                  <a:pt x="1762" y="67"/>
                </a:lnTo>
                <a:lnTo>
                  <a:pt x="1762" y="66"/>
                </a:lnTo>
                <a:lnTo>
                  <a:pt x="1763" y="66"/>
                </a:lnTo>
                <a:lnTo>
                  <a:pt x="1763" y="65"/>
                </a:lnTo>
                <a:lnTo>
                  <a:pt x="1764" y="64"/>
                </a:lnTo>
                <a:lnTo>
                  <a:pt x="1764" y="64"/>
                </a:lnTo>
                <a:lnTo>
                  <a:pt x="1764" y="63"/>
                </a:lnTo>
                <a:lnTo>
                  <a:pt x="1765" y="64"/>
                </a:lnTo>
                <a:lnTo>
                  <a:pt x="1765" y="64"/>
                </a:lnTo>
                <a:lnTo>
                  <a:pt x="1766" y="63"/>
                </a:lnTo>
                <a:lnTo>
                  <a:pt x="1766" y="62"/>
                </a:lnTo>
                <a:lnTo>
                  <a:pt x="1766" y="63"/>
                </a:lnTo>
                <a:lnTo>
                  <a:pt x="1767" y="65"/>
                </a:lnTo>
                <a:lnTo>
                  <a:pt x="1767" y="65"/>
                </a:lnTo>
                <a:lnTo>
                  <a:pt x="1768" y="66"/>
                </a:lnTo>
                <a:lnTo>
                  <a:pt x="1768" y="67"/>
                </a:lnTo>
                <a:lnTo>
                  <a:pt x="1768" y="67"/>
                </a:lnTo>
                <a:lnTo>
                  <a:pt x="1770" y="67"/>
                </a:lnTo>
                <a:lnTo>
                  <a:pt x="1770" y="68"/>
                </a:lnTo>
                <a:lnTo>
                  <a:pt x="1771" y="67"/>
                </a:lnTo>
                <a:lnTo>
                  <a:pt x="1771" y="66"/>
                </a:lnTo>
                <a:lnTo>
                  <a:pt x="1771" y="65"/>
                </a:lnTo>
                <a:lnTo>
                  <a:pt x="1772" y="65"/>
                </a:lnTo>
                <a:lnTo>
                  <a:pt x="1772" y="63"/>
                </a:lnTo>
                <a:lnTo>
                  <a:pt x="1773" y="64"/>
                </a:lnTo>
                <a:lnTo>
                  <a:pt x="1773" y="63"/>
                </a:lnTo>
                <a:lnTo>
                  <a:pt x="1773" y="62"/>
                </a:lnTo>
                <a:lnTo>
                  <a:pt x="1774" y="63"/>
                </a:lnTo>
                <a:lnTo>
                  <a:pt x="1774" y="65"/>
                </a:lnTo>
                <a:lnTo>
                  <a:pt x="1775" y="64"/>
                </a:lnTo>
                <a:lnTo>
                  <a:pt x="1775" y="63"/>
                </a:lnTo>
                <a:lnTo>
                  <a:pt x="1775" y="64"/>
                </a:lnTo>
                <a:lnTo>
                  <a:pt x="1776" y="64"/>
                </a:lnTo>
                <a:lnTo>
                  <a:pt x="1776" y="64"/>
                </a:lnTo>
                <a:lnTo>
                  <a:pt x="1777" y="63"/>
                </a:lnTo>
                <a:lnTo>
                  <a:pt x="1777" y="63"/>
                </a:lnTo>
                <a:lnTo>
                  <a:pt x="1779" y="62"/>
                </a:lnTo>
                <a:lnTo>
                  <a:pt x="1779" y="62"/>
                </a:lnTo>
                <a:lnTo>
                  <a:pt x="1779" y="61"/>
                </a:lnTo>
                <a:lnTo>
                  <a:pt x="1780" y="62"/>
                </a:lnTo>
                <a:lnTo>
                  <a:pt x="1780" y="61"/>
                </a:lnTo>
                <a:lnTo>
                  <a:pt x="1781" y="62"/>
                </a:lnTo>
                <a:lnTo>
                  <a:pt x="1781" y="61"/>
                </a:lnTo>
                <a:lnTo>
                  <a:pt x="1781" y="61"/>
                </a:lnTo>
                <a:lnTo>
                  <a:pt x="1782" y="59"/>
                </a:lnTo>
                <a:lnTo>
                  <a:pt x="1782" y="59"/>
                </a:lnTo>
                <a:lnTo>
                  <a:pt x="1783" y="59"/>
                </a:lnTo>
                <a:lnTo>
                  <a:pt x="1783" y="61"/>
                </a:lnTo>
                <a:lnTo>
                  <a:pt x="1783" y="61"/>
                </a:lnTo>
                <a:lnTo>
                  <a:pt x="1784" y="61"/>
                </a:lnTo>
                <a:lnTo>
                  <a:pt x="1784" y="61"/>
                </a:lnTo>
                <a:lnTo>
                  <a:pt x="1785" y="61"/>
                </a:lnTo>
                <a:lnTo>
                  <a:pt x="1785" y="61"/>
                </a:lnTo>
                <a:lnTo>
                  <a:pt x="1785" y="62"/>
                </a:lnTo>
                <a:lnTo>
                  <a:pt x="1786" y="62"/>
                </a:lnTo>
                <a:lnTo>
                  <a:pt x="1786" y="62"/>
                </a:lnTo>
                <a:lnTo>
                  <a:pt x="1788" y="63"/>
                </a:lnTo>
                <a:lnTo>
                  <a:pt x="1788" y="63"/>
                </a:lnTo>
                <a:lnTo>
                  <a:pt x="1788" y="63"/>
                </a:lnTo>
                <a:lnTo>
                  <a:pt x="1789" y="63"/>
                </a:lnTo>
                <a:lnTo>
                  <a:pt x="1789" y="62"/>
                </a:lnTo>
                <a:lnTo>
                  <a:pt x="1790" y="62"/>
                </a:lnTo>
                <a:lnTo>
                  <a:pt x="1790" y="61"/>
                </a:lnTo>
                <a:lnTo>
                  <a:pt x="1790" y="62"/>
                </a:lnTo>
                <a:lnTo>
                  <a:pt x="1791" y="61"/>
                </a:lnTo>
                <a:lnTo>
                  <a:pt x="1791" y="59"/>
                </a:lnTo>
                <a:lnTo>
                  <a:pt x="1792" y="59"/>
                </a:lnTo>
                <a:lnTo>
                  <a:pt x="1792" y="58"/>
                </a:lnTo>
                <a:lnTo>
                  <a:pt x="1793" y="58"/>
                </a:lnTo>
                <a:lnTo>
                  <a:pt x="1793" y="57"/>
                </a:lnTo>
                <a:lnTo>
                  <a:pt x="1793" y="57"/>
                </a:lnTo>
                <a:lnTo>
                  <a:pt x="1794" y="57"/>
                </a:lnTo>
                <a:lnTo>
                  <a:pt x="1794" y="56"/>
                </a:lnTo>
                <a:lnTo>
                  <a:pt x="1795" y="55"/>
                </a:lnTo>
                <a:lnTo>
                  <a:pt x="1795" y="53"/>
                </a:lnTo>
                <a:lnTo>
                  <a:pt x="1795" y="54"/>
                </a:lnTo>
                <a:lnTo>
                  <a:pt x="1797" y="54"/>
                </a:lnTo>
                <a:lnTo>
                  <a:pt x="1797" y="55"/>
                </a:lnTo>
                <a:lnTo>
                  <a:pt x="1798" y="56"/>
                </a:lnTo>
                <a:lnTo>
                  <a:pt x="1798" y="55"/>
                </a:lnTo>
                <a:lnTo>
                  <a:pt x="1798" y="57"/>
                </a:lnTo>
                <a:lnTo>
                  <a:pt x="1799" y="57"/>
                </a:lnTo>
                <a:lnTo>
                  <a:pt x="1799" y="58"/>
                </a:lnTo>
                <a:lnTo>
                  <a:pt x="1800" y="57"/>
                </a:lnTo>
                <a:lnTo>
                  <a:pt x="1800" y="56"/>
                </a:lnTo>
                <a:lnTo>
                  <a:pt x="1800" y="56"/>
                </a:lnTo>
                <a:lnTo>
                  <a:pt x="1801" y="55"/>
                </a:lnTo>
                <a:lnTo>
                  <a:pt x="1801" y="55"/>
                </a:lnTo>
                <a:lnTo>
                  <a:pt x="1802" y="55"/>
                </a:lnTo>
                <a:lnTo>
                  <a:pt x="1802" y="55"/>
                </a:lnTo>
                <a:lnTo>
                  <a:pt x="1802" y="55"/>
                </a:lnTo>
                <a:lnTo>
                  <a:pt x="1803" y="55"/>
                </a:lnTo>
                <a:lnTo>
                  <a:pt x="1803" y="55"/>
                </a:lnTo>
                <a:lnTo>
                  <a:pt x="1804" y="55"/>
                </a:lnTo>
                <a:lnTo>
                  <a:pt x="1804" y="55"/>
                </a:lnTo>
                <a:lnTo>
                  <a:pt x="1806" y="55"/>
                </a:lnTo>
                <a:lnTo>
                  <a:pt x="1806" y="54"/>
                </a:lnTo>
                <a:lnTo>
                  <a:pt x="1806" y="54"/>
                </a:lnTo>
                <a:lnTo>
                  <a:pt x="1807" y="53"/>
                </a:lnTo>
                <a:lnTo>
                  <a:pt x="1807" y="52"/>
                </a:lnTo>
                <a:lnTo>
                  <a:pt x="1808" y="52"/>
                </a:lnTo>
                <a:lnTo>
                  <a:pt x="1808" y="53"/>
                </a:lnTo>
                <a:lnTo>
                  <a:pt x="1808" y="53"/>
                </a:lnTo>
                <a:lnTo>
                  <a:pt x="1809" y="54"/>
                </a:lnTo>
                <a:lnTo>
                  <a:pt x="1809" y="54"/>
                </a:lnTo>
                <a:lnTo>
                  <a:pt x="1810" y="54"/>
                </a:lnTo>
                <a:lnTo>
                  <a:pt x="1810" y="53"/>
                </a:lnTo>
                <a:lnTo>
                  <a:pt x="1810" y="53"/>
                </a:lnTo>
                <a:lnTo>
                  <a:pt x="1811" y="49"/>
                </a:lnTo>
                <a:lnTo>
                  <a:pt x="1811" y="48"/>
                </a:lnTo>
                <a:lnTo>
                  <a:pt x="1812" y="48"/>
                </a:lnTo>
                <a:lnTo>
                  <a:pt x="1812" y="48"/>
                </a:lnTo>
                <a:lnTo>
                  <a:pt x="1812" y="48"/>
                </a:lnTo>
                <a:lnTo>
                  <a:pt x="1813" y="49"/>
                </a:lnTo>
                <a:lnTo>
                  <a:pt x="1813" y="51"/>
                </a:lnTo>
                <a:lnTo>
                  <a:pt x="1815" y="52"/>
                </a:lnTo>
                <a:lnTo>
                  <a:pt x="1815" y="53"/>
                </a:lnTo>
                <a:lnTo>
                  <a:pt x="1815" y="54"/>
                </a:lnTo>
                <a:lnTo>
                  <a:pt x="1816" y="54"/>
                </a:lnTo>
                <a:lnTo>
                  <a:pt x="1816" y="54"/>
                </a:lnTo>
                <a:lnTo>
                  <a:pt x="1817" y="54"/>
                </a:lnTo>
                <a:lnTo>
                  <a:pt x="1817" y="54"/>
                </a:lnTo>
                <a:lnTo>
                  <a:pt x="1817" y="54"/>
                </a:lnTo>
                <a:lnTo>
                  <a:pt x="1818" y="51"/>
                </a:lnTo>
                <a:lnTo>
                  <a:pt x="1818" y="52"/>
                </a:lnTo>
                <a:lnTo>
                  <a:pt x="1819" y="53"/>
                </a:lnTo>
                <a:lnTo>
                  <a:pt x="1819" y="53"/>
                </a:lnTo>
                <a:lnTo>
                  <a:pt x="1820" y="53"/>
                </a:lnTo>
                <a:lnTo>
                  <a:pt x="1820" y="54"/>
                </a:lnTo>
                <a:lnTo>
                  <a:pt x="1820" y="54"/>
                </a:lnTo>
                <a:lnTo>
                  <a:pt x="1821" y="54"/>
                </a:lnTo>
                <a:lnTo>
                  <a:pt x="1821" y="53"/>
                </a:lnTo>
                <a:lnTo>
                  <a:pt x="1822" y="54"/>
                </a:lnTo>
                <a:lnTo>
                  <a:pt x="1822" y="53"/>
                </a:lnTo>
                <a:lnTo>
                  <a:pt x="1822" y="53"/>
                </a:lnTo>
                <a:lnTo>
                  <a:pt x="1824" y="53"/>
                </a:lnTo>
                <a:lnTo>
                  <a:pt x="1824" y="53"/>
                </a:lnTo>
                <a:lnTo>
                  <a:pt x="1825" y="53"/>
                </a:lnTo>
                <a:lnTo>
                  <a:pt x="1825" y="53"/>
                </a:lnTo>
                <a:lnTo>
                  <a:pt x="1825" y="54"/>
                </a:lnTo>
                <a:lnTo>
                  <a:pt x="1826" y="54"/>
                </a:lnTo>
                <a:lnTo>
                  <a:pt x="1826" y="54"/>
                </a:lnTo>
                <a:lnTo>
                  <a:pt x="1827" y="55"/>
                </a:lnTo>
                <a:lnTo>
                  <a:pt x="1827" y="56"/>
                </a:lnTo>
                <a:lnTo>
                  <a:pt x="1827" y="56"/>
                </a:lnTo>
                <a:lnTo>
                  <a:pt x="1828" y="56"/>
                </a:lnTo>
                <a:lnTo>
                  <a:pt x="1828" y="55"/>
                </a:lnTo>
                <a:lnTo>
                  <a:pt x="1829" y="54"/>
                </a:lnTo>
                <a:lnTo>
                  <a:pt x="1829" y="54"/>
                </a:lnTo>
                <a:lnTo>
                  <a:pt x="1829" y="54"/>
                </a:lnTo>
                <a:lnTo>
                  <a:pt x="1830" y="54"/>
                </a:lnTo>
                <a:lnTo>
                  <a:pt x="1830" y="53"/>
                </a:lnTo>
                <a:lnTo>
                  <a:pt x="1831" y="51"/>
                </a:lnTo>
                <a:lnTo>
                  <a:pt x="1831" y="51"/>
                </a:lnTo>
                <a:lnTo>
                  <a:pt x="1831" y="49"/>
                </a:lnTo>
                <a:lnTo>
                  <a:pt x="1833" y="49"/>
                </a:lnTo>
                <a:lnTo>
                  <a:pt x="1833" y="49"/>
                </a:lnTo>
                <a:lnTo>
                  <a:pt x="1834" y="49"/>
                </a:lnTo>
                <a:lnTo>
                  <a:pt x="1834" y="49"/>
                </a:lnTo>
                <a:lnTo>
                  <a:pt x="1835" y="49"/>
                </a:lnTo>
                <a:lnTo>
                  <a:pt x="1835" y="51"/>
                </a:lnTo>
                <a:lnTo>
                  <a:pt x="1835" y="52"/>
                </a:lnTo>
                <a:lnTo>
                  <a:pt x="1836" y="52"/>
                </a:lnTo>
                <a:lnTo>
                  <a:pt x="1836" y="53"/>
                </a:lnTo>
                <a:lnTo>
                  <a:pt x="1837" y="53"/>
                </a:lnTo>
                <a:lnTo>
                  <a:pt x="1837" y="52"/>
                </a:lnTo>
                <a:lnTo>
                  <a:pt x="1837" y="53"/>
                </a:lnTo>
                <a:lnTo>
                  <a:pt x="1838" y="53"/>
                </a:lnTo>
                <a:lnTo>
                  <a:pt x="1838" y="53"/>
                </a:lnTo>
                <a:lnTo>
                  <a:pt x="1839" y="54"/>
                </a:lnTo>
                <a:lnTo>
                  <a:pt x="1839" y="53"/>
                </a:lnTo>
                <a:lnTo>
                  <a:pt x="1839" y="54"/>
                </a:lnTo>
                <a:lnTo>
                  <a:pt x="1840" y="54"/>
                </a:lnTo>
                <a:lnTo>
                  <a:pt x="1840" y="54"/>
                </a:lnTo>
                <a:lnTo>
                  <a:pt x="1842" y="53"/>
                </a:lnTo>
                <a:lnTo>
                  <a:pt x="1842" y="54"/>
                </a:lnTo>
                <a:lnTo>
                  <a:pt x="1842" y="54"/>
                </a:lnTo>
                <a:lnTo>
                  <a:pt x="1843" y="54"/>
                </a:lnTo>
                <a:lnTo>
                  <a:pt x="1843" y="54"/>
                </a:lnTo>
                <a:lnTo>
                  <a:pt x="1844" y="54"/>
                </a:lnTo>
                <a:lnTo>
                  <a:pt x="1844" y="53"/>
                </a:lnTo>
                <a:lnTo>
                  <a:pt x="1844" y="53"/>
                </a:lnTo>
                <a:lnTo>
                  <a:pt x="1845" y="52"/>
                </a:lnTo>
                <a:lnTo>
                  <a:pt x="1845" y="53"/>
                </a:lnTo>
                <a:lnTo>
                  <a:pt x="1846" y="54"/>
                </a:lnTo>
                <a:lnTo>
                  <a:pt x="1846" y="53"/>
                </a:lnTo>
                <a:lnTo>
                  <a:pt x="1846" y="53"/>
                </a:lnTo>
                <a:lnTo>
                  <a:pt x="1847" y="54"/>
                </a:lnTo>
                <a:lnTo>
                  <a:pt x="1847" y="54"/>
                </a:lnTo>
                <a:lnTo>
                  <a:pt x="1848" y="55"/>
                </a:lnTo>
                <a:lnTo>
                  <a:pt x="1848" y="54"/>
                </a:lnTo>
                <a:lnTo>
                  <a:pt x="1849" y="53"/>
                </a:lnTo>
                <a:lnTo>
                  <a:pt x="1849" y="54"/>
                </a:lnTo>
                <a:lnTo>
                  <a:pt x="1849" y="54"/>
                </a:lnTo>
                <a:lnTo>
                  <a:pt x="1851" y="53"/>
                </a:lnTo>
                <a:lnTo>
                  <a:pt x="1851" y="53"/>
                </a:lnTo>
                <a:lnTo>
                  <a:pt x="1852" y="53"/>
                </a:lnTo>
                <a:lnTo>
                  <a:pt x="1852" y="53"/>
                </a:lnTo>
                <a:lnTo>
                  <a:pt x="1852" y="52"/>
                </a:lnTo>
                <a:lnTo>
                  <a:pt x="1853" y="52"/>
                </a:lnTo>
                <a:lnTo>
                  <a:pt x="1853" y="52"/>
                </a:lnTo>
                <a:lnTo>
                  <a:pt x="1854" y="51"/>
                </a:lnTo>
                <a:lnTo>
                  <a:pt x="1854" y="49"/>
                </a:lnTo>
                <a:lnTo>
                  <a:pt x="1854" y="48"/>
                </a:lnTo>
                <a:lnTo>
                  <a:pt x="1855" y="47"/>
                </a:lnTo>
                <a:lnTo>
                  <a:pt x="1855" y="46"/>
                </a:lnTo>
                <a:lnTo>
                  <a:pt x="1856" y="46"/>
                </a:lnTo>
                <a:lnTo>
                  <a:pt x="1856" y="46"/>
                </a:lnTo>
                <a:lnTo>
                  <a:pt x="1856" y="45"/>
                </a:lnTo>
                <a:lnTo>
                  <a:pt x="1857" y="45"/>
                </a:lnTo>
                <a:lnTo>
                  <a:pt x="1857" y="45"/>
                </a:lnTo>
                <a:lnTo>
                  <a:pt x="1858" y="45"/>
                </a:lnTo>
                <a:lnTo>
                  <a:pt x="1858" y="46"/>
                </a:lnTo>
                <a:lnTo>
                  <a:pt x="1858" y="46"/>
                </a:lnTo>
                <a:lnTo>
                  <a:pt x="1860" y="45"/>
                </a:lnTo>
                <a:lnTo>
                  <a:pt x="1860" y="45"/>
                </a:lnTo>
                <a:lnTo>
                  <a:pt x="1861" y="47"/>
                </a:lnTo>
                <a:lnTo>
                  <a:pt x="1861" y="47"/>
                </a:lnTo>
                <a:lnTo>
                  <a:pt x="1861" y="48"/>
                </a:lnTo>
                <a:lnTo>
                  <a:pt x="1862" y="49"/>
                </a:lnTo>
                <a:lnTo>
                  <a:pt x="1862" y="49"/>
                </a:lnTo>
                <a:lnTo>
                  <a:pt x="1863" y="49"/>
                </a:lnTo>
                <a:lnTo>
                  <a:pt x="1863" y="48"/>
                </a:lnTo>
                <a:lnTo>
                  <a:pt x="1864" y="49"/>
                </a:lnTo>
                <a:lnTo>
                  <a:pt x="1864" y="51"/>
                </a:lnTo>
                <a:lnTo>
                  <a:pt x="1864" y="49"/>
                </a:lnTo>
                <a:lnTo>
                  <a:pt x="1865" y="49"/>
                </a:lnTo>
                <a:lnTo>
                  <a:pt x="1865" y="48"/>
                </a:lnTo>
                <a:lnTo>
                  <a:pt x="1866" y="47"/>
                </a:lnTo>
                <a:lnTo>
                  <a:pt x="1866" y="47"/>
                </a:lnTo>
                <a:lnTo>
                  <a:pt x="1866" y="47"/>
                </a:lnTo>
                <a:lnTo>
                  <a:pt x="1867" y="46"/>
                </a:lnTo>
                <a:lnTo>
                  <a:pt x="1867" y="45"/>
                </a:lnTo>
                <a:lnTo>
                  <a:pt x="1869" y="45"/>
                </a:lnTo>
                <a:lnTo>
                  <a:pt x="1869" y="45"/>
                </a:lnTo>
                <a:lnTo>
                  <a:pt x="1869" y="45"/>
                </a:lnTo>
                <a:lnTo>
                  <a:pt x="1870" y="46"/>
                </a:lnTo>
                <a:lnTo>
                  <a:pt x="1870" y="45"/>
                </a:lnTo>
                <a:lnTo>
                  <a:pt x="1871" y="45"/>
                </a:lnTo>
                <a:lnTo>
                  <a:pt x="1871" y="44"/>
                </a:lnTo>
                <a:lnTo>
                  <a:pt x="1871" y="44"/>
                </a:lnTo>
                <a:lnTo>
                  <a:pt x="1872" y="44"/>
                </a:lnTo>
                <a:lnTo>
                  <a:pt x="1872" y="45"/>
                </a:lnTo>
                <a:lnTo>
                  <a:pt x="1873" y="45"/>
                </a:lnTo>
                <a:lnTo>
                  <a:pt x="1873" y="46"/>
                </a:lnTo>
                <a:lnTo>
                  <a:pt x="1873" y="44"/>
                </a:lnTo>
                <a:lnTo>
                  <a:pt x="1874" y="45"/>
                </a:lnTo>
                <a:lnTo>
                  <a:pt x="1874" y="44"/>
                </a:lnTo>
                <a:lnTo>
                  <a:pt x="1875" y="45"/>
                </a:lnTo>
                <a:lnTo>
                  <a:pt x="1875" y="45"/>
                </a:lnTo>
                <a:lnTo>
                  <a:pt x="1876" y="45"/>
                </a:lnTo>
                <a:lnTo>
                  <a:pt x="1876" y="45"/>
                </a:lnTo>
                <a:lnTo>
                  <a:pt x="1876" y="45"/>
                </a:lnTo>
                <a:lnTo>
                  <a:pt x="1878" y="45"/>
                </a:lnTo>
                <a:lnTo>
                  <a:pt x="1878" y="45"/>
                </a:lnTo>
                <a:lnTo>
                  <a:pt x="1879" y="45"/>
                </a:lnTo>
                <a:lnTo>
                  <a:pt x="1879" y="46"/>
                </a:lnTo>
                <a:lnTo>
                  <a:pt x="1879" y="46"/>
                </a:lnTo>
                <a:lnTo>
                  <a:pt x="1880" y="46"/>
                </a:lnTo>
                <a:lnTo>
                  <a:pt x="1880" y="44"/>
                </a:lnTo>
                <a:lnTo>
                  <a:pt x="1881" y="44"/>
                </a:lnTo>
                <a:lnTo>
                  <a:pt x="1881" y="43"/>
                </a:lnTo>
                <a:lnTo>
                  <a:pt x="1881" y="43"/>
                </a:lnTo>
                <a:lnTo>
                  <a:pt x="1882" y="43"/>
                </a:lnTo>
                <a:lnTo>
                  <a:pt x="1882" y="43"/>
                </a:lnTo>
                <a:lnTo>
                  <a:pt x="1883" y="43"/>
                </a:lnTo>
                <a:lnTo>
                  <a:pt x="1883" y="42"/>
                </a:lnTo>
                <a:lnTo>
                  <a:pt x="1883" y="40"/>
                </a:lnTo>
                <a:lnTo>
                  <a:pt x="1884" y="40"/>
                </a:lnTo>
                <a:lnTo>
                  <a:pt x="1884" y="39"/>
                </a:lnTo>
                <a:lnTo>
                  <a:pt x="1885" y="38"/>
                </a:lnTo>
                <a:lnTo>
                  <a:pt x="1885" y="38"/>
                </a:lnTo>
                <a:lnTo>
                  <a:pt x="1885" y="38"/>
                </a:lnTo>
                <a:lnTo>
                  <a:pt x="1887" y="39"/>
                </a:lnTo>
                <a:lnTo>
                  <a:pt x="1887" y="39"/>
                </a:lnTo>
                <a:lnTo>
                  <a:pt x="1888" y="39"/>
                </a:lnTo>
                <a:lnTo>
                  <a:pt x="1888" y="39"/>
                </a:lnTo>
                <a:lnTo>
                  <a:pt x="1888" y="39"/>
                </a:lnTo>
                <a:lnTo>
                  <a:pt x="1889" y="39"/>
                </a:lnTo>
                <a:lnTo>
                  <a:pt x="1889" y="40"/>
                </a:lnTo>
                <a:lnTo>
                  <a:pt x="1890" y="40"/>
                </a:lnTo>
                <a:lnTo>
                  <a:pt x="1890" y="39"/>
                </a:lnTo>
                <a:lnTo>
                  <a:pt x="1891" y="39"/>
                </a:lnTo>
                <a:lnTo>
                  <a:pt x="1891" y="39"/>
                </a:lnTo>
                <a:lnTo>
                  <a:pt x="1891" y="38"/>
                </a:lnTo>
                <a:lnTo>
                  <a:pt x="1892" y="37"/>
                </a:lnTo>
                <a:lnTo>
                  <a:pt x="1892" y="36"/>
                </a:lnTo>
                <a:lnTo>
                  <a:pt x="1893" y="35"/>
                </a:lnTo>
                <a:lnTo>
                  <a:pt x="1893" y="35"/>
                </a:lnTo>
                <a:lnTo>
                  <a:pt x="1893" y="35"/>
                </a:lnTo>
                <a:lnTo>
                  <a:pt x="1894" y="36"/>
                </a:lnTo>
                <a:lnTo>
                  <a:pt x="1894" y="37"/>
                </a:lnTo>
                <a:lnTo>
                  <a:pt x="1896" y="38"/>
                </a:lnTo>
                <a:lnTo>
                  <a:pt x="1896" y="38"/>
                </a:lnTo>
                <a:lnTo>
                  <a:pt x="1896" y="37"/>
                </a:lnTo>
                <a:lnTo>
                  <a:pt x="1897" y="37"/>
                </a:lnTo>
                <a:lnTo>
                  <a:pt x="1897" y="36"/>
                </a:lnTo>
                <a:lnTo>
                  <a:pt x="1898" y="34"/>
                </a:lnTo>
                <a:lnTo>
                  <a:pt x="1898" y="34"/>
                </a:lnTo>
                <a:lnTo>
                  <a:pt x="1898" y="35"/>
                </a:lnTo>
                <a:lnTo>
                  <a:pt x="1899" y="35"/>
                </a:lnTo>
                <a:lnTo>
                  <a:pt x="1899" y="36"/>
                </a:lnTo>
                <a:lnTo>
                  <a:pt x="1900" y="36"/>
                </a:lnTo>
                <a:lnTo>
                  <a:pt x="1900" y="35"/>
                </a:lnTo>
                <a:lnTo>
                  <a:pt x="1900" y="36"/>
                </a:lnTo>
                <a:lnTo>
                  <a:pt x="1901" y="37"/>
                </a:lnTo>
                <a:lnTo>
                  <a:pt x="1901" y="37"/>
                </a:lnTo>
                <a:lnTo>
                  <a:pt x="1902" y="37"/>
                </a:lnTo>
                <a:lnTo>
                  <a:pt x="1902" y="37"/>
                </a:lnTo>
                <a:lnTo>
                  <a:pt x="1902" y="37"/>
                </a:lnTo>
                <a:lnTo>
                  <a:pt x="1903" y="37"/>
                </a:lnTo>
                <a:lnTo>
                  <a:pt x="1903" y="38"/>
                </a:lnTo>
                <a:lnTo>
                  <a:pt x="1905" y="38"/>
                </a:lnTo>
                <a:lnTo>
                  <a:pt x="1905" y="38"/>
                </a:lnTo>
                <a:lnTo>
                  <a:pt x="1906" y="38"/>
                </a:lnTo>
                <a:lnTo>
                  <a:pt x="1906" y="38"/>
                </a:lnTo>
                <a:lnTo>
                  <a:pt x="1906" y="38"/>
                </a:lnTo>
                <a:lnTo>
                  <a:pt x="1907" y="38"/>
                </a:lnTo>
                <a:lnTo>
                  <a:pt x="1907" y="37"/>
                </a:lnTo>
                <a:lnTo>
                  <a:pt x="1908" y="36"/>
                </a:lnTo>
                <a:lnTo>
                  <a:pt x="1908" y="34"/>
                </a:lnTo>
                <a:lnTo>
                  <a:pt x="1908" y="31"/>
                </a:lnTo>
                <a:lnTo>
                  <a:pt x="1909" y="30"/>
                </a:lnTo>
                <a:lnTo>
                  <a:pt x="1909" y="29"/>
                </a:lnTo>
                <a:lnTo>
                  <a:pt x="1910" y="29"/>
                </a:lnTo>
                <a:lnTo>
                  <a:pt x="1910" y="29"/>
                </a:lnTo>
                <a:lnTo>
                  <a:pt x="1910" y="30"/>
                </a:lnTo>
                <a:lnTo>
                  <a:pt x="1911" y="31"/>
                </a:lnTo>
                <a:lnTo>
                  <a:pt x="1911" y="33"/>
                </a:lnTo>
                <a:lnTo>
                  <a:pt x="1912" y="33"/>
                </a:lnTo>
                <a:lnTo>
                  <a:pt x="1912" y="34"/>
                </a:lnTo>
                <a:lnTo>
                  <a:pt x="1912" y="35"/>
                </a:lnTo>
                <a:lnTo>
                  <a:pt x="1914" y="34"/>
                </a:lnTo>
                <a:lnTo>
                  <a:pt x="1914" y="33"/>
                </a:lnTo>
                <a:lnTo>
                  <a:pt x="1915" y="34"/>
                </a:lnTo>
                <a:lnTo>
                  <a:pt x="1915" y="34"/>
                </a:lnTo>
                <a:lnTo>
                  <a:pt x="1915" y="33"/>
                </a:lnTo>
                <a:lnTo>
                  <a:pt x="1916" y="33"/>
                </a:lnTo>
                <a:lnTo>
                  <a:pt x="1916" y="33"/>
                </a:lnTo>
                <a:lnTo>
                  <a:pt x="1917" y="33"/>
                </a:lnTo>
                <a:lnTo>
                  <a:pt x="1917" y="33"/>
                </a:lnTo>
                <a:lnTo>
                  <a:pt x="1917" y="31"/>
                </a:lnTo>
                <a:lnTo>
                  <a:pt x="1918" y="31"/>
                </a:lnTo>
                <a:lnTo>
                  <a:pt x="1918" y="31"/>
                </a:lnTo>
                <a:lnTo>
                  <a:pt x="1919" y="33"/>
                </a:lnTo>
                <a:lnTo>
                  <a:pt x="1919" y="33"/>
                </a:lnTo>
                <a:lnTo>
                  <a:pt x="1920" y="33"/>
                </a:lnTo>
                <a:lnTo>
                  <a:pt x="1920" y="33"/>
                </a:lnTo>
                <a:lnTo>
                  <a:pt x="1920" y="30"/>
                </a:lnTo>
                <a:lnTo>
                  <a:pt x="1921" y="31"/>
                </a:lnTo>
                <a:lnTo>
                  <a:pt x="1921" y="30"/>
                </a:lnTo>
                <a:lnTo>
                  <a:pt x="1923" y="30"/>
                </a:lnTo>
                <a:lnTo>
                  <a:pt x="1923" y="30"/>
                </a:lnTo>
                <a:lnTo>
                  <a:pt x="1923" y="28"/>
                </a:lnTo>
                <a:lnTo>
                  <a:pt x="1924" y="28"/>
                </a:lnTo>
                <a:lnTo>
                  <a:pt x="1924" y="28"/>
                </a:lnTo>
                <a:lnTo>
                  <a:pt x="1925" y="27"/>
                </a:lnTo>
                <a:lnTo>
                  <a:pt x="1925" y="28"/>
                </a:lnTo>
                <a:lnTo>
                  <a:pt x="1925" y="28"/>
                </a:lnTo>
                <a:lnTo>
                  <a:pt x="1926" y="28"/>
                </a:lnTo>
                <a:lnTo>
                  <a:pt x="1926" y="28"/>
                </a:lnTo>
                <a:lnTo>
                  <a:pt x="1927" y="29"/>
                </a:lnTo>
                <a:lnTo>
                  <a:pt x="1927" y="28"/>
                </a:lnTo>
                <a:lnTo>
                  <a:pt x="1927" y="28"/>
                </a:lnTo>
                <a:lnTo>
                  <a:pt x="1928" y="29"/>
                </a:lnTo>
                <a:lnTo>
                  <a:pt x="1928" y="28"/>
                </a:lnTo>
                <a:lnTo>
                  <a:pt x="1929" y="29"/>
                </a:lnTo>
                <a:lnTo>
                  <a:pt x="1929" y="29"/>
                </a:lnTo>
                <a:lnTo>
                  <a:pt x="1929" y="30"/>
                </a:lnTo>
                <a:lnTo>
                  <a:pt x="1930" y="33"/>
                </a:lnTo>
                <a:lnTo>
                  <a:pt x="1930" y="33"/>
                </a:lnTo>
                <a:lnTo>
                  <a:pt x="1932" y="33"/>
                </a:lnTo>
                <a:lnTo>
                  <a:pt x="1932" y="33"/>
                </a:lnTo>
                <a:lnTo>
                  <a:pt x="1933" y="34"/>
                </a:lnTo>
                <a:lnTo>
                  <a:pt x="1933" y="35"/>
                </a:lnTo>
                <a:lnTo>
                  <a:pt x="1933" y="35"/>
                </a:lnTo>
                <a:lnTo>
                  <a:pt x="1934" y="34"/>
                </a:lnTo>
                <a:lnTo>
                  <a:pt x="1934" y="34"/>
                </a:lnTo>
                <a:lnTo>
                  <a:pt x="1935" y="33"/>
                </a:lnTo>
                <a:lnTo>
                  <a:pt x="1935" y="33"/>
                </a:lnTo>
                <a:lnTo>
                  <a:pt x="1935" y="31"/>
                </a:lnTo>
                <a:lnTo>
                  <a:pt x="1936" y="31"/>
                </a:lnTo>
                <a:lnTo>
                  <a:pt x="1936" y="30"/>
                </a:lnTo>
                <a:lnTo>
                  <a:pt x="1937" y="31"/>
                </a:lnTo>
                <a:lnTo>
                  <a:pt x="1937" y="30"/>
                </a:lnTo>
                <a:lnTo>
                  <a:pt x="1937" y="30"/>
                </a:lnTo>
                <a:lnTo>
                  <a:pt x="1938" y="30"/>
                </a:lnTo>
                <a:lnTo>
                  <a:pt x="1938" y="30"/>
                </a:lnTo>
                <a:lnTo>
                  <a:pt x="1939" y="29"/>
                </a:lnTo>
                <a:lnTo>
                  <a:pt x="1939" y="31"/>
                </a:lnTo>
                <a:lnTo>
                  <a:pt x="1939" y="31"/>
                </a:lnTo>
                <a:lnTo>
                  <a:pt x="1941" y="31"/>
                </a:lnTo>
                <a:lnTo>
                  <a:pt x="1941" y="30"/>
                </a:lnTo>
                <a:lnTo>
                  <a:pt x="1942" y="31"/>
                </a:lnTo>
                <a:lnTo>
                  <a:pt x="1942" y="30"/>
                </a:lnTo>
                <a:lnTo>
                  <a:pt x="1942" y="31"/>
                </a:lnTo>
                <a:lnTo>
                  <a:pt x="1943" y="31"/>
                </a:lnTo>
                <a:lnTo>
                  <a:pt x="1943" y="31"/>
                </a:lnTo>
                <a:lnTo>
                  <a:pt x="1944" y="31"/>
                </a:lnTo>
                <a:lnTo>
                  <a:pt x="1944" y="31"/>
                </a:lnTo>
                <a:lnTo>
                  <a:pt x="1944" y="30"/>
                </a:lnTo>
                <a:lnTo>
                  <a:pt x="1945" y="29"/>
                </a:lnTo>
                <a:lnTo>
                  <a:pt x="1945" y="29"/>
                </a:lnTo>
                <a:lnTo>
                  <a:pt x="1946" y="27"/>
                </a:lnTo>
                <a:lnTo>
                  <a:pt x="1946" y="27"/>
                </a:lnTo>
                <a:lnTo>
                  <a:pt x="1947" y="27"/>
                </a:lnTo>
                <a:lnTo>
                  <a:pt x="1947" y="27"/>
                </a:lnTo>
                <a:lnTo>
                  <a:pt x="1947" y="27"/>
                </a:lnTo>
                <a:lnTo>
                  <a:pt x="1948" y="28"/>
                </a:lnTo>
                <a:lnTo>
                  <a:pt x="1948" y="26"/>
                </a:lnTo>
                <a:lnTo>
                  <a:pt x="1949" y="27"/>
                </a:lnTo>
                <a:lnTo>
                  <a:pt x="1949" y="27"/>
                </a:lnTo>
                <a:lnTo>
                  <a:pt x="1949" y="27"/>
                </a:lnTo>
                <a:lnTo>
                  <a:pt x="1951" y="28"/>
                </a:lnTo>
                <a:lnTo>
                  <a:pt x="1951" y="28"/>
                </a:lnTo>
                <a:lnTo>
                  <a:pt x="1952" y="27"/>
                </a:lnTo>
                <a:lnTo>
                  <a:pt x="1952" y="26"/>
                </a:lnTo>
                <a:lnTo>
                  <a:pt x="1952" y="24"/>
                </a:lnTo>
                <a:lnTo>
                  <a:pt x="1953" y="24"/>
                </a:lnTo>
                <a:lnTo>
                  <a:pt x="1953" y="22"/>
                </a:lnTo>
                <a:lnTo>
                  <a:pt x="1954" y="24"/>
                </a:lnTo>
                <a:lnTo>
                  <a:pt x="1954" y="21"/>
                </a:lnTo>
                <a:lnTo>
                  <a:pt x="1954" y="22"/>
                </a:lnTo>
                <a:lnTo>
                  <a:pt x="1955" y="24"/>
                </a:lnTo>
                <a:lnTo>
                  <a:pt x="1955" y="22"/>
                </a:lnTo>
                <a:lnTo>
                  <a:pt x="1956" y="22"/>
                </a:lnTo>
                <a:lnTo>
                  <a:pt x="1956" y="21"/>
                </a:lnTo>
                <a:lnTo>
                  <a:pt x="1956" y="22"/>
                </a:lnTo>
                <a:lnTo>
                  <a:pt x="1957" y="22"/>
                </a:lnTo>
                <a:lnTo>
                  <a:pt x="1957" y="22"/>
                </a:lnTo>
                <a:lnTo>
                  <a:pt x="1958" y="21"/>
                </a:lnTo>
                <a:lnTo>
                  <a:pt x="1958" y="22"/>
                </a:lnTo>
                <a:lnTo>
                  <a:pt x="1958" y="22"/>
                </a:lnTo>
                <a:lnTo>
                  <a:pt x="1960" y="22"/>
                </a:lnTo>
                <a:lnTo>
                  <a:pt x="1960" y="20"/>
                </a:lnTo>
                <a:lnTo>
                  <a:pt x="1961" y="20"/>
                </a:lnTo>
                <a:lnTo>
                  <a:pt x="1961" y="20"/>
                </a:lnTo>
                <a:lnTo>
                  <a:pt x="1962" y="20"/>
                </a:lnTo>
                <a:lnTo>
                  <a:pt x="1962" y="20"/>
                </a:lnTo>
                <a:lnTo>
                  <a:pt x="1962" y="19"/>
                </a:lnTo>
                <a:lnTo>
                  <a:pt x="1963" y="19"/>
                </a:lnTo>
                <a:lnTo>
                  <a:pt x="1963" y="20"/>
                </a:lnTo>
                <a:lnTo>
                  <a:pt x="1964" y="20"/>
                </a:lnTo>
                <a:lnTo>
                  <a:pt x="1964" y="20"/>
                </a:lnTo>
                <a:lnTo>
                  <a:pt x="1964" y="21"/>
                </a:lnTo>
                <a:lnTo>
                  <a:pt x="1965" y="21"/>
                </a:lnTo>
                <a:lnTo>
                  <a:pt x="1965" y="24"/>
                </a:lnTo>
                <a:lnTo>
                  <a:pt x="1966" y="24"/>
                </a:lnTo>
                <a:lnTo>
                  <a:pt x="1966" y="25"/>
                </a:lnTo>
                <a:lnTo>
                  <a:pt x="1966" y="24"/>
                </a:lnTo>
                <a:lnTo>
                  <a:pt x="1967" y="22"/>
                </a:lnTo>
                <a:lnTo>
                  <a:pt x="1967" y="22"/>
                </a:lnTo>
                <a:lnTo>
                  <a:pt x="1969" y="22"/>
                </a:lnTo>
                <a:lnTo>
                  <a:pt x="1969" y="22"/>
                </a:lnTo>
                <a:lnTo>
                  <a:pt x="1969" y="24"/>
                </a:lnTo>
                <a:lnTo>
                  <a:pt x="1970" y="22"/>
                </a:lnTo>
                <a:lnTo>
                  <a:pt x="1970" y="22"/>
                </a:lnTo>
                <a:lnTo>
                  <a:pt x="1971" y="22"/>
                </a:lnTo>
                <a:lnTo>
                  <a:pt x="1971" y="22"/>
                </a:lnTo>
                <a:lnTo>
                  <a:pt x="1971" y="20"/>
                </a:lnTo>
                <a:lnTo>
                  <a:pt x="1972" y="21"/>
                </a:lnTo>
                <a:lnTo>
                  <a:pt x="1972" y="20"/>
                </a:lnTo>
                <a:lnTo>
                  <a:pt x="1973" y="21"/>
                </a:lnTo>
                <a:lnTo>
                  <a:pt x="1973" y="21"/>
                </a:lnTo>
                <a:lnTo>
                  <a:pt x="1973" y="21"/>
                </a:lnTo>
                <a:lnTo>
                  <a:pt x="1974" y="21"/>
                </a:lnTo>
                <a:lnTo>
                  <a:pt x="1974" y="19"/>
                </a:lnTo>
                <a:lnTo>
                  <a:pt x="1975" y="19"/>
                </a:lnTo>
                <a:lnTo>
                  <a:pt x="1975" y="19"/>
                </a:lnTo>
                <a:lnTo>
                  <a:pt x="1976" y="19"/>
                </a:lnTo>
                <a:lnTo>
                  <a:pt x="1976" y="20"/>
                </a:lnTo>
                <a:lnTo>
                  <a:pt x="1976" y="20"/>
                </a:lnTo>
                <a:lnTo>
                  <a:pt x="1978" y="21"/>
                </a:lnTo>
                <a:lnTo>
                  <a:pt x="1978" y="21"/>
                </a:lnTo>
                <a:lnTo>
                  <a:pt x="1979" y="22"/>
                </a:lnTo>
                <a:lnTo>
                  <a:pt x="1979" y="24"/>
                </a:lnTo>
                <a:lnTo>
                  <a:pt x="1979" y="24"/>
                </a:lnTo>
                <a:lnTo>
                  <a:pt x="1980" y="24"/>
                </a:lnTo>
                <a:lnTo>
                  <a:pt x="1980" y="24"/>
                </a:lnTo>
                <a:lnTo>
                  <a:pt x="1981" y="25"/>
                </a:lnTo>
                <a:lnTo>
                  <a:pt x="1981" y="24"/>
                </a:lnTo>
                <a:lnTo>
                  <a:pt x="1981" y="25"/>
                </a:lnTo>
                <a:lnTo>
                  <a:pt x="1982" y="24"/>
                </a:lnTo>
                <a:lnTo>
                  <a:pt x="1982" y="22"/>
                </a:lnTo>
                <a:lnTo>
                  <a:pt x="1983" y="20"/>
                </a:lnTo>
                <a:lnTo>
                  <a:pt x="1983" y="20"/>
                </a:lnTo>
                <a:lnTo>
                  <a:pt x="1983" y="19"/>
                </a:lnTo>
                <a:lnTo>
                  <a:pt x="1984" y="18"/>
                </a:lnTo>
                <a:lnTo>
                  <a:pt x="1984" y="19"/>
                </a:lnTo>
                <a:lnTo>
                  <a:pt x="1985" y="19"/>
                </a:lnTo>
                <a:lnTo>
                  <a:pt x="1985" y="19"/>
                </a:lnTo>
                <a:lnTo>
                  <a:pt x="1985" y="18"/>
                </a:lnTo>
                <a:lnTo>
                  <a:pt x="1987" y="17"/>
                </a:lnTo>
                <a:lnTo>
                  <a:pt x="1987" y="16"/>
                </a:lnTo>
                <a:lnTo>
                  <a:pt x="1988" y="16"/>
                </a:lnTo>
                <a:lnTo>
                  <a:pt x="1988" y="16"/>
                </a:lnTo>
                <a:lnTo>
                  <a:pt x="1989" y="16"/>
                </a:lnTo>
                <a:lnTo>
                  <a:pt x="1989" y="16"/>
                </a:lnTo>
                <a:lnTo>
                  <a:pt x="1989" y="16"/>
                </a:lnTo>
                <a:lnTo>
                  <a:pt x="1990" y="17"/>
                </a:lnTo>
                <a:lnTo>
                  <a:pt x="1990" y="17"/>
                </a:lnTo>
                <a:lnTo>
                  <a:pt x="1991" y="18"/>
                </a:lnTo>
                <a:lnTo>
                  <a:pt x="1991" y="18"/>
                </a:lnTo>
                <a:lnTo>
                  <a:pt x="1991" y="19"/>
                </a:lnTo>
                <a:lnTo>
                  <a:pt x="1992" y="19"/>
                </a:lnTo>
                <a:lnTo>
                  <a:pt x="1992" y="18"/>
                </a:lnTo>
                <a:lnTo>
                  <a:pt x="1993" y="19"/>
                </a:lnTo>
                <a:lnTo>
                  <a:pt x="1993" y="19"/>
                </a:lnTo>
                <a:lnTo>
                  <a:pt x="1993" y="18"/>
                </a:lnTo>
                <a:lnTo>
                  <a:pt x="1994" y="18"/>
                </a:lnTo>
                <a:lnTo>
                  <a:pt x="1994" y="18"/>
                </a:lnTo>
                <a:lnTo>
                  <a:pt x="1996" y="19"/>
                </a:lnTo>
                <a:lnTo>
                  <a:pt x="1996" y="19"/>
                </a:lnTo>
                <a:lnTo>
                  <a:pt x="1996" y="20"/>
                </a:lnTo>
                <a:lnTo>
                  <a:pt x="1997" y="20"/>
                </a:lnTo>
                <a:lnTo>
                  <a:pt x="1997" y="20"/>
                </a:lnTo>
                <a:lnTo>
                  <a:pt x="1998" y="20"/>
                </a:lnTo>
                <a:lnTo>
                  <a:pt x="1998" y="21"/>
                </a:lnTo>
                <a:lnTo>
                  <a:pt x="1998" y="21"/>
                </a:lnTo>
                <a:lnTo>
                  <a:pt x="1999" y="22"/>
                </a:lnTo>
                <a:lnTo>
                  <a:pt x="1999" y="24"/>
                </a:lnTo>
                <a:lnTo>
                  <a:pt x="2000" y="25"/>
                </a:lnTo>
                <a:lnTo>
                  <a:pt x="2000" y="24"/>
                </a:lnTo>
                <a:lnTo>
                  <a:pt x="2000" y="24"/>
                </a:lnTo>
                <a:lnTo>
                  <a:pt x="2001" y="25"/>
                </a:lnTo>
                <a:lnTo>
                  <a:pt x="2001" y="24"/>
                </a:lnTo>
                <a:lnTo>
                  <a:pt x="2002" y="24"/>
                </a:lnTo>
                <a:lnTo>
                  <a:pt x="2002" y="25"/>
                </a:lnTo>
                <a:lnTo>
                  <a:pt x="2003" y="26"/>
                </a:lnTo>
                <a:lnTo>
                  <a:pt x="2003" y="26"/>
                </a:lnTo>
                <a:lnTo>
                  <a:pt x="2003" y="27"/>
                </a:lnTo>
                <a:lnTo>
                  <a:pt x="2005" y="27"/>
                </a:lnTo>
                <a:lnTo>
                  <a:pt x="2005" y="26"/>
                </a:lnTo>
                <a:lnTo>
                  <a:pt x="2006" y="26"/>
                </a:lnTo>
                <a:lnTo>
                  <a:pt x="2006" y="26"/>
                </a:lnTo>
                <a:lnTo>
                  <a:pt x="2006" y="25"/>
                </a:lnTo>
                <a:lnTo>
                  <a:pt x="2007" y="25"/>
                </a:lnTo>
                <a:lnTo>
                  <a:pt x="2007" y="22"/>
                </a:lnTo>
                <a:lnTo>
                  <a:pt x="2008" y="21"/>
                </a:lnTo>
                <a:lnTo>
                  <a:pt x="2008" y="21"/>
                </a:lnTo>
                <a:lnTo>
                  <a:pt x="2008" y="21"/>
                </a:lnTo>
                <a:lnTo>
                  <a:pt x="2009" y="21"/>
                </a:lnTo>
                <a:lnTo>
                  <a:pt x="2009" y="24"/>
                </a:lnTo>
                <a:lnTo>
                  <a:pt x="2010" y="22"/>
                </a:lnTo>
                <a:lnTo>
                  <a:pt x="2010" y="24"/>
                </a:lnTo>
                <a:lnTo>
                  <a:pt x="2010" y="25"/>
                </a:lnTo>
                <a:lnTo>
                  <a:pt x="2011" y="25"/>
                </a:lnTo>
                <a:lnTo>
                  <a:pt x="2011" y="24"/>
                </a:lnTo>
                <a:lnTo>
                  <a:pt x="2012" y="21"/>
                </a:lnTo>
                <a:lnTo>
                  <a:pt x="2012" y="20"/>
                </a:lnTo>
                <a:lnTo>
                  <a:pt x="2012" y="20"/>
                </a:lnTo>
                <a:lnTo>
                  <a:pt x="2014" y="20"/>
                </a:lnTo>
                <a:lnTo>
                  <a:pt x="2014" y="19"/>
                </a:lnTo>
                <a:lnTo>
                  <a:pt x="2015" y="20"/>
                </a:lnTo>
                <a:lnTo>
                  <a:pt x="2015" y="21"/>
                </a:lnTo>
                <a:lnTo>
                  <a:pt x="2015" y="21"/>
                </a:lnTo>
                <a:lnTo>
                  <a:pt x="2016" y="22"/>
                </a:lnTo>
                <a:lnTo>
                  <a:pt x="2016" y="21"/>
                </a:lnTo>
                <a:lnTo>
                  <a:pt x="2017" y="21"/>
                </a:lnTo>
                <a:lnTo>
                  <a:pt x="2017" y="22"/>
                </a:lnTo>
                <a:lnTo>
                  <a:pt x="2018" y="22"/>
                </a:lnTo>
                <a:lnTo>
                  <a:pt x="2018" y="22"/>
                </a:lnTo>
                <a:lnTo>
                  <a:pt x="2018" y="24"/>
                </a:lnTo>
                <a:lnTo>
                  <a:pt x="2019" y="22"/>
                </a:lnTo>
                <a:lnTo>
                  <a:pt x="2019" y="24"/>
                </a:lnTo>
                <a:lnTo>
                  <a:pt x="2020" y="24"/>
                </a:lnTo>
                <a:lnTo>
                  <a:pt x="2020" y="25"/>
                </a:lnTo>
                <a:lnTo>
                  <a:pt x="2020" y="24"/>
                </a:lnTo>
                <a:lnTo>
                  <a:pt x="2021" y="24"/>
                </a:lnTo>
                <a:lnTo>
                  <a:pt x="2021" y="24"/>
                </a:lnTo>
                <a:lnTo>
                  <a:pt x="2023" y="24"/>
                </a:lnTo>
                <a:lnTo>
                  <a:pt x="2023" y="25"/>
                </a:lnTo>
                <a:lnTo>
                  <a:pt x="2023" y="25"/>
                </a:lnTo>
                <a:lnTo>
                  <a:pt x="2024" y="25"/>
                </a:lnTo>
                <a:lnTo>
                  <a:pt x="2024" y="25"/>
                </a:lnTo>
                <a:lnTo>
                  <a:pt x="2025" y="25"/>
                </a:lnTo>
                <a:lnTo>
                  <a:pt x="2025" y="24"/>
                </a:lnTo>
                <a:lnTo>
                  <a:pt x="2025" y="24"/>
                </a:lnTo>
                <a:lnTo>
                  <a:pt x="2026" y="25"/>
                </a:lnTo>
                <a:lnTo>
                  <a:pt x="2026" y="24"/>
                </a:lnTo>
                <a:lnTo>
                  <a:pt x="2027" y="24"/>
                </a:lnTo>
                <a:lnTo>
                  <a:pt x="2027" y="21"/>
                </a:lnTo>
                <a:lnTo>
                  <a:pt x="2027" y="22"/>
                </a:lnTo>
                <a:lnTo>
                  <a:pt x="2028" y="22"/>
                </a:lnTo>
                <a:lnTo>
                  <a:pt x="2028" y="24"/>
                </a:lnTo>
                <a:lnTo>
                  <a:pt x="2029" y="24"/>
                </a:lnTo>
                <a:lnTo>
                  <a:pt x="2029" y="25"/>
                </a:lnTo>
                <a:lnTo>
                  <a:pt x="2029" y="26"/>
                </a:lnTo>
                <a:lnTo>
                  <a:pt x="2030" y="27"/>
                </a:lnTo>
                <a:lnTo>
                  <a:pt x="2030" y="27"/>
                </a:lnTo>
                <a:lnTo>
                  <a:pt x="2032" y="28"/>
                </a:lnTo>
                <a:lnTo>
                  <a:pt x="2032" y="27"/>
                </a:lnTo>
                <a:lnTo>
                  <a:pt x="2033" y="26"/>
                </a:lnTo>
                <a:lnTo>
                  <a:pt x="2033" y="26"/>
                </a:lnTo>
                <a:lnTo>
                  <a:pt x="2033" y="26"/>
                </a:lnTo>
                <a:lnTo>
                  <a:pt x="2034" y="27"/>
                </a:lnTo>
                <a:lnTo>
                  <a:pt x="2034" y="26"/>
                </a:lnTo>
                <a:lnTo>
                  <a:pt x="2035" y="26"/>
                </a:lnTo>
                <a:lnTo>
                  <a:pt x="2035" y="26"/>
                </a:lnTo>
                <a:lnTo>
                  <a:pt x="2035" y="25"/>
                </a:lnTo>
                <a:lnTo>
                  <a:pt x="2036" y="25"/>
                </a:lnTo>
                <a:lnTo>
                  <a:pt x="2036" y="26"/>
                </a:lnTo>
                <a:lnTo>
                  <a:pt x="2037" y="26"/>
                </a:lnTo>
                <a:lnTo>
                  <a:pt x="2037" y="26"/>
                </a:lnTo>
                <a:lnTo>
                  <a:pt x="2037" y="26"/>
                </a:lnTo>
                <a:lnTo>
                  <a:pt x="2038" y="26"/>
                </a:lnTo>
                <a:lnTo>
                  <a:pt x="2038" y="26"/>
                </a:lnTo>
                <a:lnTo>
                  <a:pt x="2039" y="25"/>
                </a:lnTo>
                <a:lnTo>
                  <a:pt x="2039" y="26"/>
                </a:lnTo>
                <a:lnTo>
                  <a:pt x="2039" y="26"/>
                </a:lnTo>
                <a:lnTo>
                  <a:pt x="2041" y="25"/>
                </a:lnTo>
                <a:lnTo>
                  <a:pt x="2041" y="25"/>
                </a:lnTo>
                <a:lnTo>
                  <a:pt x="2042" y="25"/>
                </a:lnTo>
                <a:lnTo>
                  <a:pt x="2042" y="25"/>
                </a:lnTo>
                <a:lnTo>
                  <a:pt x="2042" y="24"/>
                </a:lnTo>
                <a:lnTo>
                  <a:pt x="2043" y="22"/>
                </a:lnTo>
                <a:lnTo>
                  <a:pt x="2043" y="22"/>
                </a:lnTo>
                <a:lnTo>
                  <a:pt x="2044" y="21"/>
                </a:lnTo>
                <a:lnTo>
                  <a:pt x="2044" y="21"/>
                </a:lnTo>
                <a:lnTo>
                  <a:pt x="2044" y="21"/>
                </a:lnTo>
                <a:lnTo>
                  <a:pt x="2045" y="21"/>
                </a:lnTo>
                <a:lnTo>
                  <a:pt x="2045" y="20"/>
                </a:lnTo>
                <a:lnTo>
                  <a:pt x="2046" y="19"/>
                </a:lnTo>
                <a:lnTo>
                  <a:pt x="2046" y="19"/>
                </a:lnTo>
                <a:lnTo>
                  <a:pt x="2047" y="19"/>
                </a:lnTo>
                <a:lnTo>
                  <a:pt x="2047" y="18"/>
                </a:lnTo>
                <a:lnTo>
                  <a:pt x="2047" y="18"/>
                </a:lnTo>
                <a:lnTo>
                  <a:pt x="2048" y="18"/>
                </a:lnTo>
                <a:lnTo>
                  <a:pt x="2048" y="18"/>
                </a:lnTo>
                <a:lnTo>
                  <a:pt x="2050" y="18"/>
                </a:lnTo>
                <a:lnTo>
                  <a:pt x="2050" y="18"/>
                </a:lnTo>
                <a:lnTo>
                  <a:pt x="2050" y="17"/>
                </a:lnTo>
                <a:lnTo>
                  <a:pt x="2051" y="17"/>
                </a:lnTo>
                <a:lnTo>
                  <a:pt x="2051" y="18"/>
                </a:lnTo>
                <a:lnTo>
                  <a:pt x="2052" y="18"/>
                </a:lnTo>
                <a:lnTo>
                  <a:pt x="2052" y="20"/>
                </a:lnTo>
                <a:lnTo>
                  <a:pt x="2052" y="20"/>
                </a:lnTo>
                <a:lnTo>
                  <a:pt x="2053" y="20"/>
                </a:lnTo>
                <a:lnTo>
                  <a:pt x="2053" y="20"/>
                </a:lnTo>
                <a:lnTo>
                  <a:pt x="2054" y="18"/>
                </a:lnTo>
                <a:lnTo>
                  <a:pt x="2054" y="19"/>
                </a:lnTo>
                <a:lnTo>
                  <a:pt x="2054" y="18"/>
                </a:lnTo>
                <a:lnTo>
                  <a:pt x="2055" y="18"/>
                </a:lnTo>
                <a:lnTo>
                  <a:pt x="2055" y="17"/>
                </a:lnTo>
                <a:lnTo>
                  <a:pt x="2056" y="16"/>
                </a:lnTo>
                <a:lnTo>
                  <a:pt x="2056" y="16"/>
                </a:lnTo>
                <a:lnTo>
                  <a:pt x="2056" y="17"/>
                </a:lnTo>
                <a:lnTo>
                  <a:pt x="2057" y="17"/>
                </a:lnTo>
                <a:lnTo>
                  <a:pt x="2057" y="17"/>
                </a:lnTo>
                <a:lnTo>
                  <a:pt x="2059" y="17"/>
                </a:lnTo>
                <a:lnTo>
                  <a:pt x="2059" y="17"/>
                </a:lnTo>
                <a:lnTo>
                  <a:pt x="2060" y="19"/>
                </a:lnTo>
                <a:lnTo>
                  <a:pt x="2060" y="18"/>
                </a:lnTo>
                <a:lnTo>
                  <a:pt x="2060" y="19"/>
                </a:lnTo>
                <a:lnTo>
                  <a:pt x="2061" y="19"/>
                </a:lnTo>
                <a:lnTo>
                  <a:pt x="2061" y="18"/>
                </a:lnTo>
                <a:lnTo>
                  <a:pt x="2062" y="19"/>
                </a:lnTo>
                <a:lnTo>
                  <a:pt x="2062" y="19"/>
                </a:lnTo>
                <a:lnTo>
                  <a:pt x="2062" y="20"/>
                </a:lnTo>
                <a:lnTo>
                  <a:pt x="2063" y="20"/>
                </a:lnTo>
                <a:lnTo>
                  <a:pt x="2063" y="20"/>
                </a:lnTo>
                <a:lnTo>
                  <a:pt x="2064" y="20"/>
                </a:lnTo>
                <a:lnTo>
                  <a:pt x="2064" y="19"/>
                </a:lnTo>
                <a:lnTo>
                  <a:pt x="2064" y="19"/>
                </a:lnTo>
                <a:lnTo>
                  <a:pt x="2065" y="19"/>
                </a:lnTo>
                <a:lnTo>
                  <a:pt x="2065" y="19"/>
                </a:lnTo>
                <a:lnTo>
                  <a:pt x="2066" y="19"/>
                </a:lnTo>
                <a:lnTo>
                  <a:pt x="2066" y="19"/>
                </a:lnTo>
                <a:lnTo>
                  <a:pt x="2066" y="20"/>
                </a:lnTo>
                <a:lnTo>
                  <a:pt x="2068" y="20"/>
                </a:lnTo>
                <a:lnTo>
                  <a:pt x="2068" y="19"/>
                </a:lnTo>
                <a:lnTo>
                  <a:pt x="2069" y="19"/>
                </a:lnTo>
                <a:lnTo>
                  <a:pt x="2069" y="18"/>
                </a:lnTo>
                <a:lnTo>
                  <a:pt x="2069" y="18"/>
                </a:lnTo>
                <a:lnTo>
                  <a:pt x="2070" y="17"/>
                </a:lnTo>
                <a:lnTo>
                  <a:pt x="2070" y="18"/>
                </a:lnTo>
                <a:lnTo>
                  <a:pt x="2071" y="18"/>
                </a:lnTo>
                <a:lnTo>
                  <a:pt x="2071" y="17"/>
                </a:lnTo>
                <a:lnTo>
                  <a:pt x="2071" y="17"/>
                </a:lnTo>
                <a:lnTo>
                  <a:pt x="2072" y="18"/>
                </a:lnTo>
                <a:lnTo>
                  <a:pt x="2072" y="18"/>
                </a:lnTo>
                <a:lnTo>
                  <a:pt x="2073" y="19"/>
                </a:lnTo>
                <a:lnTo>
                  <a:pt x="2073" y="19"/>
                </a:lnTo>
                <a:lnTo>
                  <a:pt x="2074" y="19"/>
                </a:lnTo>
                <a:lnTo>
                  <a:pt x="2074" y="18"/>
                </a:lnTo>
                <a:lnTo>
                  <a:pt x="2074" y="18"/>
                </a:lnTo>
                <a:lnTo>
                  <a:pt x="2075" y="18"/>
                </a:lnTo>
                <a:lnTo>
                  <a:pt x="2075" y="18"/>
                </a:lnTo>
                <a:lnTo>
                  <a:pt x="2077" y="18"/>
                </a:lnTo>
                <a:lnTo>
                  <a:pt x="2077" y="17"/>
                </a:lnTo>
                <a:lnTo>
                  <a:pt x="2077" y="17"/>
                </a:lnTo>
                <a:lnTo>
                  <a:pt x="2078" y="17"/>
                </a:lnTo>
                <a:lnTo>
                  <a:pt x="2078" y="18"/>
                </a:lnTo>
                <a:lnTo>
                  <a:pt x="2079" y="17"/>
                </a:lnTo>
                <a:lnTo>
                  <a:pt x="2079" y="15"/>
                </a:lnTo>
                <a:lnTo>
                  <a:pt x="2079" y="16"/>
                </a:lnTo>
                <a:lnTo>
                  <a:pt x="2080" y="17"/>
                </a:lnTo>
                <a:lnTo>
                  <a:pt x="2080" y="18"/>
                </a:lnTo>
                <a:lnTo>
                  <a:pt x="2081" y="18"/>
                </a:lnTo>
                <a:lnTo>
                  <a:pt x="2081" y="18"/>
                </a:lnTo>
                <a:lnTo>
                  <a:pt x="2081" y="19"/>
                </a:lnTo>
                <a:lnTo>
                  <a:pt x="2082" y="18"/>
                </a:lnTo>
                <a:lnTo>
                  <a:pt x="2082" y="18"/>
                </a:lnTo>
                <a:lnTo>
                  <a:pt x="2083" y="17"/>
                </a:lnTo>
                <a:lnTo>
                  <a:pt x="2083" y="17"/>
                </a:lnTo>
                <a:lnTo>
                  <a:pt x="2083" y="17"/>
                </a:lnTo>
                <a:lnTo>
                  <a:pt x="2084" y="17"/>
                </a:lnTo>
                <a:lnTo>
                  <a:pt x="2084" y="18"/>
                </a:lnTo>
                <a:lnTo>
                  <a:pt x="2086" y="18"/>
                </a:lnTo>
                <a:lnTo>
                  <a:pt x="2086" y="19"/>
                </a:lnTo>
                <a:lnTo>
                  <a:pt x="2086" y="20"/>
                </a:lnTo>
                <a:lnTo>
                  <a:pt x="2087" y="20"/>
                </a:lnTo>
                <a:lnTo>
                  <a:pt x="2087" y="20"/>
                </a:lnTo>
                <a:lnTo>
                  <a:pt x="2088" y="19"/>
                </a:lnTo>
                <a:lnTo>
                  <a:pt x="2088" y="20"/>
                </a:lnTo>
                <a:lnTo>
                  <a:pt x="2089" y="20"/>
                </a:lnTo>
                <a:lnTo>
                  <a:pt x="2089" y="20"/>
                </a:lnTo>
                <a:lnTo>
                  <a:pt x="2089" y="19"/>
                </a:lnTo>
                <a:lnTo>
                  <a:pt x="2090" y="20"/>
                </a:lnTo>
                <a:lnTo>
                  <a:pt x="2090" y="21"/>
                </a:lnTo>
                <a:lnTo>
                  <a:pt x="2091" y="21"/>
                </a:lnTo>
                <a:lnTo>
                  <a:pt x="2091" y="22"/>
                </a:lnTo>
                <a:lnTo>
                  <a:pt x="2091" y="22"/>
                </a:lnTo>
                <a:lnTo>
                  <a:pt x="2092" y="21"/>
                </a:lnTo>
                <a:lnTo>
                  <a:pt x="2092" y="21"/>
                </a:lnTo>
                <a:lnTo>
                  <a:pt x="2093" y="22"/>
                </a:lnTo>
                <a:lnTo>
                  <a:pt x="2093" y="21"/>
                </a:lnTo>
                <a:lnTo>
                  <a:pt x="2093" y="21"/>
                </a:lnTo>
                <a:lnTo>
                  <a:pt x="2095" y="22"/>
                </a:lnTo>
                <a:lnTo>
                  <a:pt x="2095" y="22"/>
                </a:lnTo>
                <a:lnTo>
                  <a:pt x="2096" y="22"/>
                </a:lnTo>
                <a:lnTo>
                  <a:pt x="2096" y="22"/>
                </a:lnTo>
                <a:lnTo>
                  <a:pt x="2096" y="24"/>
                </a:lnTo>
                <a:lnTo>
                  <a:pt x="2097" y="22"/>
                </a:lnTo>
                <a:lnTo>
                  <a:pt x="2097" y="24"/>
                </a:lnTo>
                <a:lnTo>
                  <a:pt x="2098" y="22"/>
                </a:lnTo>
                <a:lnTo>
                  <a:pt x="2098" y="22"/>
                </a:lnTo>
                <a:lnTo>
                  <a:pt x="2098" y="25"/>
                </a:lnTo>
                <a:lnTo>
                  <a:pt x="2099" y="25"/>
                </a:lnTo>
                <a:lnTo>
                  <a:pt x="2099" y="25"/>
                </a:lnTo>
                <a:lnTo>
                  <a:pt x="2100" y="25"/>
                </a:lnTo>
                <a:lnTo>
                  <a:pt x="2100" y="26"/>
                </a:lnTo>
                <a:lnTo>
                  <a:pt x="2100" y="26"/>
                </a:lnTo>
                <a:lnTo>
                  <a:pt x="2101" y="26"/>
                </a:lnTo>
                <a:lnTo>
                  <a:pt x="2101" y="27"/>
                </a:lnTo>
                <a:lnTo>
                  <a:pt x="2102" y="26"/>
                </a:lnTo>
                <a:lnTo>
                  <a:pt x="2102" y="26"/>
                </a:lnTo>
                <a:lnTo>
                  <a:pt x="2104" y="26"/>
                </a:lnTo>
                <a:lnTo>
                  <a:pt x="2104" y="25"/>
                </a:lnTo>
                <a:lnTo>
                  <a:pt x="2104" y="24"/>
                </a:lnTo>
                <a:lnTo>
                  <a:pt x="2105" y="24"/>
                </a:lnTo>
                <a:lnTo>
                  <a:pt x="2105" y="24"/>
                </a:lnTo>
                <a:lnTo>
                  <a:pt x="2106" y="22"/>
                </a:lnTo>
                <a:lnTo>
                  <a:pt x="2106" y="22"/>
                </a:lnTo>
                <a:lnTo>
                  <a:pt x="2106" y="21"/>
                </a:lnTo>
                <a:lnTo>
                  <a:pt x="2107" y="21"/>
                </a:lnTo>
                <a:lnTo>
                  <a:pt x="2107" y="22"/>
                </a:lnTo>
                <a:lnTo>
                  <a:pt x="2108" y="24"/>
                </a:lnTo>
                <a:lnTo>
                  <a:pt x="2108" y="25"/>
                </a:lnTo>
                <a:lnTo>
                  <a:pt x="2108" y="25"/>
                </a:lnTo>
                <a:lnTo>
                  <a:pt x="2109" y="25"/>
                </a:lnTo>
                <a:lnTo>
                  <a:pt x="2109" y="26"/>
                </a:lnTo>
                <a:lnTo>
                  <a:pt x="2110" y="26"/>
                </a:lnTo>
                <a:lnTo>
                  <a:pt x="2110" y="26"/>
                </a:lnTo>
                <a:lnTo>
                  <a:pt x="2110" y="26"/>
                </a:lnTo>
                <a:lnTo>
                  <a:pt x="2111" y="26"/>
                </a:lnTo>
                <a:lnTo>
                  <a:pt x="2111" y="27"/>
                </a:lnTo>
                <a:lnTo>
                  <a:pt x="2113" y="27"/>
                </a:lnTo>
                <a:lnTo>
                  <a:pt x="2113" y="27"/>
                </a:lnTo>
                <a:lnTo>
                  <a:pt x="2113" y="27"/>
                </a:lnTo>
                <a:lnTo>
                  <a:pt x="2114" y="27"/>
                </a:lnTo>
                <a:lnTo>
                  <a:pt x="2114" y="27"/>
                </a:lnTo>
                <a:lnTo>
                  <a:pt x="2115" y="27"/>
                </a:lnTo>
                <a:lnTo>
                  <a:pt x="2115" y="28"/>
                </a:lnTo>
                <a:lnTo>
                  <a:pt x="2116" y="28"/>
                </a:lnTo>
                <a:lnTo>
                  <a:pt x="2116" y="28"/>
                </a:lnTo>
                <a:lnTo>
                  <a:pt x="2116" y="27"/>
                </a:lnTo>
                <a:lnTo>
                  <a:pt x="2117" y="26"/>
                </a:lnTo>
                <a:lnTo>
                  <a:pt x="2117" y="25"/>
                </a:lnTo>
                <a:lnTo>
                  <a:pt x="2118" y="26"/>
                </a:lnTo>
                <a:lnTo>
                  <a:pt x="2118" y="26"/>
                </a:lnTo>
                <a:lnTo>
                  <a:pt x="2118" y="25"/>
                </a:lnTo>
                <a:lnTo>
                  <a:pt x="2119" y="25"/>
                </a:lnTo>
                <a:lnTo>
                  <a:pt x="2119" y="25"/>
                </a:lnTo>
                <a:lnTo>
                  <a:pt x="2120" y="25"/>
                </a:lnTo>
                <a:lnTo>
                  <a:pt x="2120" y="24"/>
                </a:lnTo>
                <a:lnTo>
                  <a:pt x="2120" y="24"/>
                </a:lnTo>
                <a:lnTo>
                  <a:pt x="2122" y="25"/>
                </a:lnTo>
                <a:lnTo>
                  <a:pt x="2122" y="24"/>
                </a:lnTo>
                <a:lnTo>
                  <a:pt x="2123" y="25"/>
                </a:lnTo>
                <a:lnTo>
                  <a:pt x="2123" y="25"/>
                </a:lnTo>
                <a:lnTo>
                  <a:pt x="2123" y="26"/>
                </a:lnTo>
                <a:lnTo>
                  <a:pt x="2124" y="27"/>
                </a:lnTo>
                <a:lnTo>
                  <a:pt x="2124" y="26"/>
                </a:lnTo>
                <a:lnTo>
                  <a:pt x="2125" y="27"/>
                </a:lnTo>
                <a:lnTo>
                  <a:pt x="2125" y="26"/>
                </a:lnTo>
                <a:lnTo>
                  <a:pt x="2125" y="28"/>
                </a:lnTo>
                <a:lnTo>
                  <a:pt x="2126" y="28"/>
                </a:lnTo>
                <a:lnTo>
                  <a:pt x="2126" y="27"/>
                </a:lnTo>
                <a:lnTo>
                  <a:pt x="2127" y="27"/>
                </a:lnTo>
                <a:lnTo>
                  <a:pt x="2127" y="26"/>
                </a:lnTo>
                <a:lnTo>
                  <a:pt x="2127" y="25"/>
                </a:lnTo>
                <a:lnTo>
                  <a:pt x="2128" y="24"/>
                </a:lnTo>
                <a:lnTo>
                  <a:pt x="2128" y="24"/>
                </a:lnTo>
                <a:lnTo>
                  <a:pt x="2129" y="25"/>
                </a:lnTo>
                <a:lnTo>
                  <a:pt x="2129" y="24"/>
                </a:lnTo>
                <a:lnTo>
                  <a:pt x="2131" y="24"/>
                </a:lnTo>
                <a:lnTo>
                  <a:pt x="2131" y="25"/>
                </a:lnTo>
                <a:lnTo>
                  <a:pt x="2131" y="24"/>
                </a:lnTo>
                <a:lnTo>
                  <a:pt x="2132" y="22"/>
                </a:lnTo>
                <a:lnTo>
                  <a:pt x="2132" y="21"/>
                </a:lnTo>
                <a:lnTo>
                  <a:pt x="2133" y="22"/>
                </a:lnTo>
                <a:lnTo>
                  <a:pt x="2133" y="22"/>
                </a:lnTo>
                <a:lnTo>
                  <a:pt x="2133" y="22"/>
                </a:lnTo>
                <a:lnTo>
                  <a:pt x="2134" y="22"/>
                </a:lnTo>
                <a:lnTo>
                  <a:pt x="2134" y="21"/>
                </a:lnTo>
                <a:lnTo>
                  <a:pt x="2135" y="21"/>
                </a:lnTo>
                <a:lnTo>
                  <a:pt x="2135" y="20"/>
                </a:lnTo>
                <a:lnTo>
                  <a:pt x="2135" y="21"/>
                </a:lnTo>
                <a:lnTo>
                  <a:pt x="2136" y="21"/>
                </a:lnTo>
                <a:lnTo>
                  <a:pt x="2136" y="21"/>
                </a:lnTo>
                <a:lnTo>
                  <a:pt x="2137" y="22"/>
                </a:lnTo>
                <a:lnTo>
                  <a:pt x="2137" y="21"/>
                </a:lnTo>
                <a:lnTo>
                  <a:pt x="2137" y="21"/>
                </a:lnTo>
                <a:lnTo>
                  <a:pt x="2138" y="22"/>
                </a:lnTo>
                <a:lnTo>
                  <a:pt x="2138" y="21"/>
                </a:lnTo>
                <a:lnTo>
                  <a:pt x="2140" y="21"/>
                </a:lnTo>
                <a:lnTo>
                  <a:pt x="2140" y="22"/>
                </a:lnTo>
                <a:lnTo>
                  <a:pt x="2140" y="22"/>
                </a:lnTo>
                <a:lnTo>
                  <a:pt x="2141" y="24"/>
                </a:lnTo>
                <a:lnTo>
                  <a:pt x="2141" y="24"/>
                </a:lnTo>
                <a:lnTo>
                  <a:pt x="2142" y="24"/>
                </a:lnTo>
                <a:lnTo>
                  <a:pt x="2142" y="22"/>
                </a:lnTo>
                <a:lnTo>
                  <a:pt x="2142" y="22"/>
                </a:lnTo>
                <a:lnTo>
                  <a:pt x="2143" y="21"/>
                </a:lnTo>
                <a:lnTo>
                  <a:pt x="2143" y="21"/>
                </a:lnTo>
                <a:lnTo>
                  <a:pt x="2144" y="20"/>
                </a:lnTo>
                <a:lnTo>
                  <a:pt x="2144" y="21"/>
                </a:lnTo>
                <a:lnTo>
                  <a:pt x="2145" y="20"/>
                </a:lnTo>
                <a:lnTo>
                  <a:pt x="2145" y="21"/>
                </a:lnTo>
                <a:lnTo>
                  <a:pt x="2145" y="21"/>
                </a:lnTo>
                <a:lnTo>
                  <a:pt x="2146" y="24"/>
                </a:lnTo>
                <a:lnTo>
                  <a:pt x="2146" y="24"/>
                </a:lnTo>
                <a:lnTo>
                  <a:pt x="2147" y="24"/>
                </a:lnTo>
                <a:lnTo>
                  <a:pt x="2147" y="24"/>
                </a:lnTo>
                <a:lnTo>
                  <a:pt x="2147" y="25"/>
                </a:lnTo>
                <a:lnTo>
                  <a:pt x="2149" y="25"/>
                </a:lnTo>
                <a:lnTo>
                  <a:pt x="2149" y="24"/>
                </a:lnTo>
                <a:lnTo>
                  <a:pt x="2150" y="22"/>
                </a:lnTo>
                <a:lnTo>
                  <a:pt x="2150" y="22"/>
                </a:lnTo>
                <a:lnTo>
                  <a:pt x="2150" y="22"/>
                </a:lnTo>
                <a:lnTo>
                  <a:pt x="2151" y="20"/>
                </a:lnTo>
                <a:lnTo>
                  <a:pt x="2151" y="21"/>
                </a:lnTo>
                <a:lnTo>
                  <a:pt x="2152" y="21"/>
                </a:lnTo>
                <a:lnTo>
                  <a:pt x="2152" y="21"/>
                </a:lnTo>
                <a:lnTo>
                  <a:pt x="2152" y="22"/>
                </a:lnTo>
                <a:lnTo>
                  <a:pt x="2153" y="21"/>
                </a:lnTo>
                <a:lnTo>
                  <a:pt x="2153" y="21"/>
                </a:lnTo>
                <a:lnTo>
                  <a:pt x="2154" y="22"/>
                </a:lnTo>
                <a:lnTo>
                  <a:pt x="2154" y="21"/>
                </a:lnTo>
                <a:lnTo>
                  <a:pt x="2154" y="21"/>
                </a:lnTo>
                <a:lnTo>
                  <a:pt x="2155" y="21"/>
                </a:lnTo>
                <a:lnTo>
                  <a:pt x="2155" y="20"/>
                </a:lnTo>
                <a:lnTo>
                  <a:pt x="2156" y="20"/>
                </a:lnTo>
                <a:lnTo>
                  <a:pt x="2156" y="21"/>
                </a:lnTo>
                <a:lnTo>
                  <a:pt x="2156" y="21"/>
                </a:lnTo>
                <a:lnTo>
                  <a:pt x="2158" y="22"/>
                </a:lnTo>
                <a:lnTo>
                  <a:pt x="2158" y="22"/>
                </a:lnTo>
                <a:lnTo>
                  <a:pt x="2159" y="21"/>
                </a:lnTo>
                <a:lnTo>
                  <a:pt x="2159" y="21"/>
                </a:lnTo>
                <a:lnTo>
                  <a:pt x="2160" y="20"/>
                </a:lnTo>
                <a:lnTo>
                  <a:pt x="2160" y="19"/>
                </a:lnTo>
                <a:lnTo>
                  <a:pt x="2160" y="19"/>
                </a:lnTo>
                <a:lnTo>
                  <a:pt x="2161" y="20"/>
                </a:lnTo>
                <a:lnTo>
                  <a:pt x="2161" y="19"/>
                </a:lnTo>
                <a:lnTo>
                  <a:pt x="2162" y="20"/>
                </a:lnTo>
                <a:lnTo>
                  <a:pt x="2162" y="22"/>
                </a:lnTo>
                <a:lnTo>
                  <a:pt x="2162" y="22"/>
                </a:lnTo>
                <a:lnTo>
                  <a:pt x="2163" y="24"/>
                </a:lnTo>
                <a:lnTo>
                  <a:pt x="2163" y="25"/>
                </a:lnTo>
                <a:lnTo>
                  <a:pt x="2164" y="27"/>
                </a:lnTo>
                <a:lnTo>
                  <a:pt x="2164" y="26"/>
                </a:lnTo>
                <a:lnTo>
                  <a:pt x="2164" y="26"/>
                </a:lnTo>
                <a:lnTo>
                  <a:pt x="2165" y="26"/>
                </a:lnTo>
                <a:lnTo>
                  <a:pt x="2165" y="24"/>
                </a:lnTo>
                <a:lnTo>
                  <a:pt x="2167" y="22"/>
                </a:lnTo>
                <a:lnTo>
                  <a:pt x="2167" y="22"/>
                </a:lnTo>
                <a:lnTo>
                  <a:pt x="2167" y="24"/>
                </a:lnTo>
                <a:lnTo>
                  <a:pt x="2168" y="24"/>
                </a:lnTo>
                <a:lnTo>
                  <a:pt x="2168" y="24"/>
                </a:lnTo>
                <a:lnTo>
                  <a:pt x="2169" y="26"/>
                </a:lnTo>
                <a:lnTo>
                  <a:pt x="2169" y="26"/>
                </a:lnTo>
                <a:lnTo>
                  <a:pt x="2169" y="26"/>
                </a:lnTo>
                <a:lnTo>
                  <a:pt x="2170" y="26"/>
                </a:lnTo>
                <a:lnTo>
                  <a:pt x="2170" y="27"/>
                </a:lnTo>
                <a:lnTo>
                  <a:pt x="2171" y="26"/>
                </a:lnTo>
                <a:lnTo>
                  <a:pt x="2171" y="25"/>
                </a:lnTo>
                <a:lnTo>
                  <a:pt x="2171" y="24"/>
                </a:lnTo>
                <a:lnTo>
                  <a:pt x="2172" y="22"/>
                </a:lnTo>
                <a:lnTo>
                  <a:pt x="2172" y="21"/>
                </a:lnTo>
                <a:lnTo>
                  <a:pt x="2173" y="22"/>
                </a:lnTo>
                <a:lnTo>
                  <a:pt x="2173" y="22"/>
                </a:lnTo>
                <a:lnTo>
                  <a:pt x="2174" y="21"/>
                </a:lnTo>
                <a:lnTo>
                  <a:pt x="2174" y="24"/>
                </a:lnTo>
                <a:lnTo>
                  <a:pt x="2174" y="24"/>
                </a:lnTo>
                <a:lnTo>
                  <a:pt x="2176" y="25"/>
                </a:lnTo>
                <a:lnTo>
                  <a:pt x="2176" y="26"/>
                </a:lnTo>
                <a:lnTo>
                  <a:pt x="2177" y="26"/>
                </a:lnTo>
                <a:lnTo>
                  <a:pt x="2177" y="27"/>
                </a:lnTo>
                <a:lnTo>
                  <a:pt x="2177" y="27"/>
                </a:lnTo>
                <a:lnTo>
                  <a:pt x="2178" y="27"/>
                </a:lnTo>
                <a:lnTo>
                  <a:pt x="2178" y="28"/>
                </a:lnTo>
                <a:lnTo>
                  <a:pt x="2179" y="29"/>
                </a:lnTo>
                <a:lnTo>
                  <a:pt x="2179" y="29"/>
                </a:lnTo>
                <a:lnTo>
                  <a:pt x="2179" y="28"/>
                </a:lnTo>
                <a:lnTo>
                  <a:pt x="2180" y="28"/>
                </a:lnTo>
                <a:lnTo>
                  <a:pt x="2180" y="29"/>
                </a:lnTo>
                <a:lnTo>
                  <a:pt x="2181" y="29"/>
                </a:lnTo>
                <a:lnTo>
                  <a:pt x="2181" y="29"/>
                </a:lnTo>
                <a:lnTo>
                  <a:pt x="2181" y="30"/>
                </a:lnTo>
                <a:lnTo>
                  <a:pt x="2182" y="30"/>
                </a:lnTo>
                <a:lnTo>
                  <a:pt x="2182" y="30"/>
                </a:lnTo>
                <a:lnTo>
                  <a:pt x="2183" y="30"/>
                </a:lnTo>
                <a:lnTo>
                  <a:pt x="2183" y="30"/>
                </a:lnTo>
                <a:lnTo>
                  <a:pt x="2183" y="30"/>
                </a:lnTo>
                <a:lnTo>
                  <a:pt x="2185" y="31"/>
                </a:lnTo>
                <a:lnTo>
                  <a:pt x="2185" y="31"/>
                </a:lnTo>
                <a:lnTo>
                  <a:pt x="2186" y="31"/>
                </a:lnTo>
                <a:lnTo>
                  <a:pt x="2186" y="33"/>
                </a:lnTo>
                <a:lnTo>
                  <a:pt x="2187" y="31"/>
                </a:lnTo>
                <a:lnTo>
                  <a:pt x="2187" y="31"/>
                </a:lnTo>
                <a:lnTo>
                  <a:pt x="2187" y="33"/>
                </a:lnTo>
                <a:lnTo>
                  <a:pt x="2188" y="30"/>
                </a:lnTo>
                <a:lnTo>
                  <a:pt x="2188" y="31"/>
                </a:lnTo>
                <a:lnTo>
                  <a:pt x="2189" y="30"/>
                </a:lnTo>
                <a:lnTo>
                  <a:pt x="2189" y="30"/>
                </a:lnTo>
                <a:lnTo>
                  <a:pt x="2189" y="31"/>
                </a:lnTo>
                <a:lnTo>
                  <a:pt x="2190" y="31"/>
                </a:lnTo>
                <a:lnTo>
                  <a:pt x="2190" y="31"/>
                </a:lnTo>
                <a:lnTo>
                  <a:pt x="2191" y="31"/>
                </a:lnTo>
                <a:lnTo>
                  <a:pt x="2191" y="31"/>
                </a:lnTo>
                <a:lnTo>
                  <a:pt x="2191" y="30"/>
                </a:lnTo>
                <a:lnTo>
                  <a:pt x="2192" y="31"/>
                </a:lnTo>
                <a:lnTo>
                  <a:pt x="2192" y="31"/>
                </a:lnTo>
                <a:lnTo>
                  <a:pt x="2194" y="31"/>
                </a:lnTo>
                <a:lnTo>
                  <a:pt x="2194" y="31"/>
                </a:lnTo>
                <a:lnTo>
                  <a:pt x="2194" y="33"/>
                </a:lnTo>
                <a:lnTo>
                  <a:pt x="2195" y="33"/>
                </a:lnTo>
                <a:lnTo>
                  <a:pt x="2195" y="33"/>
                </a:lnTo>
                <a:lnTo>
                  <a:pt x="2196" y="33"/>
                </a:lnTo>
                <a:lnTo>
                  <a:pt x="2196" y="33"/>
                </a:lnTo>
                <a:lnTo>
                  <a:pt x="2196" y="34"/>
                </a:lnTo>
                <a:lnTo>
                  <a:pt x="2197" y="34"/>
                </a:lnTo>
                <a:lnTo>
                  <a:pt x="2197" y="33"/>
                </a:lnTo>
                <a:lnTo>
                  <a:pt x="2198" y="34"/>
                </a:lnTo>
                <a:lnTo>
                  <a:pt x="2198" y="33"/>
                </a:lnTo>
                <a:lnTo>
                  <a:pt x="2198" y="31"/>
                </a:lnTo>
                <a:lnTo>
                  <a:pt x="2199" y="33"/>
                </a:lnTo>
                <a:lnTo>
                  <a:pt x="2199" y="31"/>
                </a:lnTo>
                <a:lnTo>
                  <a:pt x="2200" y="30"/>
                </a:lnTo>
                <a:lnTo>
                  <a:pt x="2200" y="30"/>
                </a:lnTo>
                <a:lnTo>
                  <a:pt x="2201" y="30"/>
                </a:lnTo>
                <a:lnTo>
                  <a:pt x="2201" y="31"/>
                </a:lnTo>
                <a:lnTo>
                  <a:pt x="2201" y="31"/>
                </a:lnTo>
                <a:lnTo>
                  <a:pt x="2203" y="30"/>
                </a:lnTo>
                <a:lnTo>
                  <a:pt x="2203" y="30"/>
                </a:lnTo>
                <a:lnTo>
                  <a:pt x="2204" y="31"/>
                </a:lnTo>
                <a:lnTo>
                  <a:pt x="2204" y="30"/>
                </a:lnTo>
                <a:lnTo>
                  <a:pt x="2204" y="30"/>
                </a:lnTo>
                <a:lnTo>
                  <a:pt x="2205" y="30"/>
                </a:lnTo>
                <a:lnTo>
                  <a:pt x="2205" y="31"/>
                </a:lnTo>
                <a:lnTo>
                  <a:pt x="2206" y="31"/>
                </a:lnTo>
                <a:lnTo>
                  <a:pt x="2206" y="35"/>
                </a:lnTo>
                <a:lnTo>
                  <a:pt x="2206" y="35"/>
                </a:lnTo>
                <a:lnTo>
                  <a:pt x="2207" y="36"/>
                </a:lnTo>
                <a:lnTo>
                  <a:pt x="2207" y="35"/>
                </a:lnTo>
                <a:lnTo>
                  <a:pt x="2208" y="35"/>
                </a:lnTo>
                <a:lnTo>
                  <a:pt x="2208" y="34"/>
                </a:lnTo>
                <a:lnTo>
                  <a:pt x="2208" y="33"/>
                </a:lnTo>
                <a:lnTo>
                  <a:pt x="2209" y="31"/>
                </a:lnTo>
                <a:lnTo>
                  <a:pt x="2209" y="30"/>
                </a:lnTo>
                <a:lnTo>
                  <a:pt x="2210" y="30"/>
                </a:lnTo>
                <a:lnTo>
                  <a:pt x="2210" y="30"/>
                </a:lnTo>
                <a:lnTo>
                  <a:pt x="2210" y="29"/>
                </a:lnTo>
                <a:lnTo>
                  <a:pt x="2212" y="30"/>
                </a:lnTo>
                <a:lnTo>
                  <a:pt x="2212" y="30"/>
                </a:lnTo>
                <a:lnTo>
                  <a:pt x="2213" y="29"/>
                </a:lnTo>
                <a:lnTo>
                  <a:pt x="2213" y="29"/>
                </a:lnTo>
                <a:lnTo>
                  <a:pt x="2213" y="28"/>
                </a:lnTo>
                <a:lnTo>
                  <a:pt x="2214" y="26"/>
                </a:lnTo>
                <a:lnTo>
                  <a:pt x="2214" y="27"/>
                </a:lnTo>
                <a:lnTo>
                  <a:pt x="2215" y="26"/>
                </a:lnTo>
                <a:lnTo>
                  <a:pt x="2215" y="27"/>
                </a:lnTo>
                <a:lnTo>
                  <a:pt x="2216" y="28"/>
                </a:lnTo>
                <a:lnTo>
                  <a:pt x="2216" y="28"/>
                </a:lnTo>
                <a:lnTo>
                  <a:pt x="2216" y="28"/>
                </a:lnTo>
                <a:lnTo>
                  <a:pt x="2217" y="29"/>
                </a:lnTo>
                <a:lnTo>
                  <a:pt x="2217" y="30"/>
                </a:lnTo>
                <a:lnTo>
                  <a:pt x="2218" y="31"/>
                </a:lnTo>
                <a:lnTo>
                  <a:pt x="2218" y="31"/>
                </a:lnTo>
                <a:lnTo>
                  <a:pt x="2218" y="31"/>
                </a:lnTo>
                <a:lnTo>
                  <a:pt x="2219" y="33"/>
                </a:lnTo>
                <a:lnTo>
                  <a:pt x="2219" y="33"/>
                </a:lnTo>
                <a:lnTo>
                  <a:pt x="2221" y="31"/>
                </a:lnTo>
                <a:lnTo>
                  <a:pt x="2221" y="33"/>
                </a:lnTo>
                <a:lnTo>
                  <a:pt x="2221" y="31"/>
                </a:lnTo>
                <a:lnTo>
                  <a:pt x="2222" y="30"/>
                </a:lnTo>
                <a:lnTo>
                  <a:pt x="2222" y="31"/>
                </a:lnTo>
                <a:lnTo>
                  <a:pt x="2223" y="30"/>
                </a:lnTo>
                <a:lnTo>
                  <a:pt x="2223" y="30"/>
                </a:lnTo>
                <a:lnTo>
                  <a:pt x="2223" y="31"/>
                </a:lnTo>
                <a:lnTo>
                  <a:pt x="2224" y="31"/>
                </a:lnTo>
                <a:lnTo>
                  <a:pt x="2224" y="33"/>
                </a:lnTo>
                <a:lnTo>
                  <a:pt x="2225" y="31"/>
                </a:lnTo>
                <a:lnTo>
                  <a:pt x="2225" y="31"/>
                </a:lnTo>
                <a:lnTo>
                  <a:pt x="2225" y="30"/>
                </a:lnTo>
                <a:lnTo>
                  <a:pt x="2226" y="28"/>
                </a:lnTo>
                <a:lnTo>
                  <a:pt x="2226" y="28"/>
                </a:lnTo>
                <a:lnTo>
                  <a:pt x="2227" y="28"/>
                </a:lnTo>
                <a:lnTo>
                  <a:pt x="2227" y="29"/>
                </a:lnTo>
                <a:lnTo>
                  <a:pt x="2227" y="28"/>
                </a:lnTo>
                <a:lnTo>
                  <a:pt x="2228" y="28"/>
                </a:lnTo>
                <a:lnTo>
                  <a:pt x="2228" y="28"/>
                </a:lnTo>
                <a:lnTo>
                  <a:pt x="2230" y="29"/>
                </a:lnTo>
                <a:lnTo>
                  <a:pt x="2230" y="29"/>
                </a:lnTo>
                <a:lnTo>
                  <a:pt x="2231" y="30"/>
                </a:lnTo>
                <a:lnTo>
                  <a:pt x="2231" y="30"/>
                </a:lnTo>
                <a:lnTo>
                  <a:pt x="2231" y="30"/>
                </a:lnTo>
                <a:lnTo>
                  <a:pt x="2232" y="30"/>
                </a:lnTo>
                <a:lnTo>
                  <a:pt x="2232" y="30"/>
                </a:lnTo>
                <a:lnTo>
                  <a:pt x="2233" y="29"/>
                </a:lnTo>
                <a:lnTo>
                  <a:pt x="2233" y="28"/>
                </a:lnTo>
                <a:lnTo>
                  <a:pt x="2233" y="27"/>
                </a:lnTo>
                <a:lnTo>
                  <a:pt x="2234" y="27"/>
                </a:lnTo>
                <a:lnTo>
                  <a:pt x="2234" y="28"/>
                </a:lnTo>
                <a:lnTo>
                  <a:pt x="2235" y="27"/>
                </a:lnTo>
                <a:lnTo>
                  <a:pt x="2235" y="28"/>
                </a:lnTo>
                <a:lnTo>
                  <a:pt x="2235" y="27"/>
                </a:lnTo>
                <a:lnTo>
                  <a:pt x="2236" y="27"/>
                </a:lnTo>
                <a:lnTo>
                  <a:pt x="2236" y="28"/>
                </a:lnTo>
                <a:lnTo>
                  <a:pt x="2237" y="28"/>
                </a:lnTo>
                <a:lnTo>
                  <a:pt x="2237" y="28"/>
                </a:lnTo>
                <a:lnTo>
                  <a:pt x="2237" y="27"/>
                </a:lnTo>
                <a:lnTo>
                  <a:pt x="2239" y="26"/>
                </a:lnTo>
                <a:lnTo>
                  <a:pt x="2239" y="26"/>
                </a:lnTo>
                <a:lnTo>
                  <a:pt x="2240" y="26"/>
                </a:lnTo>
                <a:lnTo>
                  <a:pt x="2240" y="25"/>
                </a:lnTo>
                <a:lnTo>
                  <a:pt x="2240" y="26"/>
                </a:lnTo>
                <a:lnTo>
                  <a:pt x="2241" y="27"/>
                </a:lnTo>
                <a:lnTo>
                  <a:pt x="2241" y="27"/>
                </a:lnTo>
                <a:lnTo>
                  <a:pt x="2242" y="27"/>
                </a:lnTo>
                <a:lnTo>
                  <a:pt x="2242" y="28"/>
                </a:lnTo>
                <a:lnTo>
                  <a:pt x="2243" y="28"/>
                </a:lnTo>
                <a:lnTo>
                  <a:pt x="2243" y="28"/>
                </a:lnTo>
                <a:lnTo>
                  <a:pt x="2243" y="29"/>
                </a:lnTo>
                <a:lnTo>
                  <a:pt x="2244" y="29"/>
                </a:lnTo>
                <a:lnTo>
                  <a:pt x="2244" y="28"/>
                </a:lnTo>
                <a:lnTo>
                  <a:pt x="2245" y="28"/>
                </a:lnTo>
                <a:lnTo>
                  <a:pt x="2245" y="29"/>
                </a:lnTo>
                <a:lnTo>
                  <a:pt x="2245" y="29"/>
                </a:lnTo>
                <a:lnTo>
                  <a:pt x="2246" y="29"/>
                </a:lnTo>
                <a:lnTo>
                  <a:pt x="2246" y="27"/>
                </a:lnTo>
                <a:lnTo>
                  <a:pt x="2247" y="26"/>
                </a:lnTo>
                <a:lnTo>
                  <a:pt x="2247" y="25"/>
                </a:lnTo>
                <a:lnTo>
                  <a:pt x="2247" y="25"/>
                </a:lnTo>
                <a:lnTo>
                  <a:pt x="2249" y="24"/>
                </a:lnTo>
                <a:lnTo>
                  <a:pt x="2249" y="24"/>
                </a:lnTo>
                <a:lnTo>
                  <a:pt x="2250" y="24"/>
                </a:lnTo>
                <a:lnTo>
                  <a:pt x="2250" y="22"/>
                </a:lnTo>
                <a:lnTo>
                  <a:pt x="2250" y="21"/>
                </a:lnTo>
                <a:lnTo>
                  <a:pt x="2251" y="22"/>
                </a:lnTo>
                <a:lnTo>
                  <a:pt x="2251" y="22"/>
                </a:lnTo>
                <a:lnTo>
                  <a:pt x="2252" y="21"/>
                </a:lnTo>
                <a:lnTo>
                  <a:pt x="2252" y="21"/>
                </a:lnTo>
                <a:lnTo>
                  <a:pt x="2252" y="20"/>
                </a:lnTo>
                <a:lnTo>
                  <a:pt x="2253" y="20"/>
                </a:lnTo>
                <a:lnTo>
                  <a:pt x="2253" y="20"/>
                </a:lnTo>
                <a:lnTo>
                  <a:pt x="2254" y="20"/>
                </a:lnTo>
                <a:lnTo>
                  <a:pt x="2254" y="20"/>
                </a:lnTo>
                <a:lnTo>
                  <a:pt x="2254" y="20"/>
                </a:lnTo>
                <a:lnTo>
                  <a:pt x="2255" y="19"/>
                </a:lnTo>
                <a:lnTo>
                  <a:pt x="2255" y="18"/>
                </a:lnTo>
                <a:lnTo>
                  <a:pt x="2256" y="19"/>
                </a:lnTo>
                <a:lnTo>
                  <a:pt x="2256" y="18"/>
                </a:lnTo>
                <a:lnTo>
                  <a:pt x="2258" y="17"/>
                </a:lnTo>
                <a:lnTo>
                  <a:pt x="2258" y="16"/>
                </a:lnTo>
                <a:lnTo>
                  <a:pt x="2258" y="16"/>
                </a:lnTo>
                <a:lnTo>
                  <a:pt x="2259" y="17"/>
                </a:lnTo>
                <a:lnTo>
                  <a:pt x="2259" y="17"/>
                </a:lnTo>
                <a:lnTo>
                  <a:pt x="2260" y="17"/>
                </a:lnTo>
                <a:lnTo>
                  <a:pt x="2260" y="18"/>
                </a:lnTo>
                <a:lnTo>
                  <a:pt x="2260" y="19"/>
                </a:lnTo>
                <a:lnTo>
                  <a:pt x="2261" y="19"/>
                </a:lnTo>
                <a:lnTo>
                  <a:pt x="2261" y="19"/>
                </a:lnTo>
                <a:lnTo>
                  <a:pt x="2262" y="20"/>
                </a:lnTo>
                <a:lnTo>
                  <a:pt x="2262" y="19"/>
                </a:lnTo>
                <a:lnTo>
                  <a:pt x="2262" y="19"/>
                </a:lnTo>
                <a:lnTo>
                  <a:pt x="2263" y="18"/>
                </a:lnTo>
                <a:lnTo>
                  <a:pt x="2263" y="18"/>
                </a:lnTo>
                <a:lnTo>
                  <a:pt x="2264" y="18"/>
                </a:lnTo>
                <a:lnTo>
                  <a:pt x="2264" y="18"/>
                </a:lnTo>
                <a:lnTo>
                  <a:pt x="2264" y="18"/>
                </a:lnTo>
                <a:lnTo>
                  <a:pt x="2265" y="19"/>
                </a:lnTo>
                <a:lnTo>
                  <a:pt x="2265" y="18"/>
                </a:lnTo>
                <a:lnTo>
                  <a:pt x="2267" y="19"/>
                </a:lnTo>
                <a:lnTo>
                  <a:pt x="2267" y="19"/>
                </a:lnTo>
                <a:lnTo>
                  <a:pt x="2267" y="19"/>
                </a:lnTo>
                <a:lnTo>
                  <a:pt x="2268" y="19"/>
                </a:lnTo>
                <a:lnTo>
                  <a:pt x="2268" y="19"/>
                </a:lnTo>
                <a:lnTo>
                  <a:pt x="2269" y="18"/>
                </a:lnTo>
                <a:lnTo>
                  <a:pt x="2269" y="17"/>
                </a:lnTo>
                <a:lnTo>
                  <a:pt x="2269" y="17"/>
                </a:lnTo>
                <a:lnTo>
                  <a:pt x="2270" y="17"/>
                </a:lnTo>
                <a:lnTo>
                  <a:pt x="2270" y="16"/>
                </a:lnTo>
                <a:lnTo>
                  <a:pt x="2271" y="16"/>
                </a:lnTo>
                <a:lnTo>
                  <a:pt x="2271" y="17"/>
                </a:lnTo>
                <a:lnTo>
                  <a:pt x="2272" y="16"/>
                </a:lnTo>
                <a:lnTo>
                  <a:pt x="2272" y="15"/>
                </a:lnTo>
                <a:lnTo>
                  <a:pt x="2272" y="15"/>
                </a:lnTo>
                <a:lnTo>
                  <a:pt x="2273" y="15"/>
                </a:lnTo>
                <a:lnTo>
                  <a:pt x="2273" y="13"/>
                </a:lnTo>
                <a:lnTo>
                  <a:pt x="2274" y="16"/>
                </a:lnTo>
                <a:lnTo>
                  <a:pt x="2274" y="17"/>
                </a:lnTo>
                <a:lnTo>
                  <a:pt x="2274" y="18"/>
                </a:lnTo>
                <a:lnTo>
                  <a:pt x="2276" y="18"/>
                </a:lnTo>
                <a:lnTo>
                  <a:pt x="2276" y="18"/>
                </a:lnTo>
                <a:lnTo>
                  <a:pt x="2277" y="19"/>
                </a:lnTo>
                <a:lnTo>
                  <a:pt x="2277" y="20"/>
                </a:lnTo>
                <a:lnTo>
                  <a:pt x="2277" y="19"/>
                </a:lnTo>
                <a:lnTo>
                  <a:pt x="2278" y="19"/>
                </a:lnTo>
                <a:lnTo>
                  <a:pt x="2278" y="19"/>
                </a:lnTo>
                <a:lnTo>
                  <a:pt x="2279" y="19"/>
                </a:lnTo>
                <a:lnTo>
                  <a:pt x="2279" y="19"/>
                </a:lnTo>
                <a:lnTo>
                  <a:pt x="2279" y="20"/>
                </a:lnTo>
                <a:lnTo>
                  <a:pt x="2280" y="18"/>
                </a:lnTo>
                <a:lnTo>
                  <a:pt x="2280" y="17"/>
                </a:lnTo>
                <a:lnTo>
                  <a:pt x="2281" y="17"/>
                </a:lnTo>
                <a:lnTo>
                  <a:pt x="2281" y="17"/>
                </a:lnTo>
                <a:lnTo>
                  <a:pt x="2281" y="17"/>
                </a:lnTo>
                <a:lnTo>
                  <a:pt x="2282" y="18"/>
                </a:lnTo>
                <a:lnTo>
                  <a:pt x="2282" y="20"/>
                </a:lnTo>
                <a:lnTo>
                  <a:pt x="2283" y="20"/>
                </a:lnTo>
                <a:lnTo>
                  <a:pt x="2283" y="20"/>
                </a:lnTo>
                <a:lnTo>
                  <a:pt x="2283" y="20"/>
                </a:lnTo>
                <a:lnTo>
                  <a:pt x="2285" y="20"/>
                </a:lnTo>
                <a:lnTo>
                  <a:pt x="2285" y="21"/>
                </a:lnTo>
                <a:lnTo>
                  <a:pt x="2286" y="20"/>
                </a:lnTo>
                <a:lnTo>
                  <a:pt x="2286" y="20"/>
                </a:lnTo>
                <a:lnTo>
                  <a:pt x="2287" y="19"/>
                </a:lnTo>
                <a:lnTo>
                  <a:pt x="2287" y="21"/>
                </a:lnTo>
                <a:lnTo>
                  <a:pt x="2287" y="21"/>
                </a:lnTo>
                <a:lnTo>
                  <a:pt x="2288" y="20"/>
                </a:lnTo>
                <a:lnTo>
                  <a:pt x="2288" y="20"/>
                </a:lnTo>
                <a:lnTo>
                  <a:pt x="2289" y="20"/>
                </a:lnTo>
                <a:lnTo>
                  <a:pt x="2289" y="20"/>
                </a:lnTo>
                <a:lnTo>
                  <a:pt x="2289" y="20"/>
                </a:lnTo>
                <a:lnTo>
                  <a:pt x="2290" y="20"/>
                </a:lnTo>
                <a:lnTo>
                  <a:pt x="2290" y="21"/>
                </a:lnTo>
                <a:lnTo>
                  <a:pt x="2291" y="24"/>
                </a:lnTo>
                <a:lnTo>
                  <a:pt x="2291" y="24"/>
                </a:lnTo>
                <a:lnTo>
                  <a:pt x="2291" y="24"/>
                </a:lnTo>
                <a:lnTo>
                  <a:pt x="2292" y="25"/>
                </a:lnTo>
                <a:lnTo>
                  <a:pt x="2292" y="25"/>
                </a:lnTo>
                <a:lnTo>
                  <a:pt x="2294" y="24"/>
                </a:lnTo>
                <a:lnTo>
                  <a:pt x="2294" y="22"/>
                </a:lnTo>
                <a:lnTo>
                  <a:pt x="2294" y="21"/>
                </a:lnTo>
                <a:lnTo>
                  <a:pt x="2295" y="21"/>
                </a:lnTo>
                <a:lnTo>
                  <a:pt x="2295" y="21"/>
                </a:lnTo>
                <a:lnTo>
                  <a:pt x="2296" y="21"/>
                </a:lnTo>
                <a:lnTo>
                  <a:pt x="2296" y="20"/>
                </a:lnTo>
                <a:lnTo>
                  <a:pt x="2296" y="20"/>
                </a:lnTo>
                <a:lnTo>
                  <a:pt x="2297" y="20"/>
                </a:lnTo>
                <a:lnTo>
                  <a:pt x="2297" y="20"/>
                </a:lnTo>
                <a:lnTo>
                  <a:pt x="2298" y="20"/>
                </a:lnTo>
                <a:lnTo>
                  <a:pt x="2298" y="22"/>
                </a:lnTo>
                <a:lnTo>
                  <a:pt x="2299" y="22"/>
                </a:lnTo>
                <a:lnTo>
                  <a:pt x="2299" y="22"/>
                </a:lnTo>
                <a:lnTo>
                  <a:pt x="2299" y="22"/>
                </a:lnTo>
                <a:lnTo>
                  <a:pt x="2300" y="21"/>
                </a:lnTo>
                <a:lnTo>
                  <a:pt x="2300" y="22"/>
                </a:lnTo>
                <a:lnTo>
                  <a:pt x="2301" y="21"/>
                </a:lnTo>
                <a:lnTo>
                  <a:pt x="2301" y="21"/>
                </a:lnTo>
                <a:lnTo>
                  <a:pt x="2301" y="21"/>
                </a:lnTo>
                <a:lnTo>
                  <a:pt x="2303" y="20"/>
                </a:lnTo>
                <a:lnTo>
                  <a:pt x="2303" y="20"/>
                </a:lnTo>
                <a:lnTo>
                  <a:pt x="2304" y="21"/>
                </a:lnTo>
                <a:lnTo>
                  <a:pt x="2304" y="21"/>
                </a:lnTo>
                <a:lnTo>
                  <a:pt x="2304" y="20"/>
                </a:lnTo>
                <a:lnTo>
                  <a:pt x="2305" y="19"/>
                </a:lnTo>
                <a:lnTo>
                  <a:pt x="2305" y="19"/>
                </a:lnTo>
                <a:lnTo>
                  <a:pt x="2306" y="18"/>
                </a:lnTo>
                <a:lnTo>
                  <a:pt x="2306" y="19"/>
                </a:lnTo>
                <a:lnTo>
                  <a:pt x="2306" y="19"/>
                </a:lnTo>
                <a:lnTo>
                  <a:pt x="2307" y="19"/>
                </a:lnTo>
                <a:lnTo>
                  <a:pt x="2307" y="18"/>
                </a:lnTo>
                <a:lnTo>
                  <a:pt x="2308" y="18"/>
                </a:lnTo>
                <a:lnTo>
                  <a:pt x="2308" y="18"/>
                </a:lnTo>
                <a:lnTo>
                  <a:pt x="2308" y="19"/>
                </a:lnTo>
                <a:lnTo>
                  <a:pt x="2309" y="19"/>
                </a:lnTo>
                <a:lnTo>
                  <a:pt x="2309" y="19"/>
                </a:lnTo>
                <a:lnTo>
                  <a:pt x="2310" y="19"/>
                </a:lnTo>
                <a:lnTo>
                  <a:pt x="2310" y="19"/>
                </a:lnTo>
                <a:lnTo>
                  <a:pt x="2310" y="19"/>
                </a:lnTo>
                <a:lnTo>
                  <a:pt x="2312" y="19"/>
                </a:lnTo>
                <a:lnTo>
                  <a:pt x="2312" y="18"/>
                </a:lnTo>
                <a:lnTo>
                  <a:pt x="2313" y="18"/>
                </a:lnTo>
                <a:lnTo>
                  <a:pt x="2313" y="17"/>
                </a:lnTo>
                <a:lnTo>
                  <a:pt x="2314" y="17"/>
                </a:lnTo>
                <a:lnTo>
                  <a:pt x="2314" y="16"/>
                </a:lnTo>
                <a:lnTo>
                  <a:pt x="2314" y="16"/>
                </a:lnTo>
                <a:lnTo>
                  <a:pt x="2315" y="16"/>
                </a:lnTo>
                <a:lnTo>
                  <a:pt x="2315" y="15"/>
                </a:lnTo>
                <a:lnTo>
                  <a:pt x="2316" y="15"/>
                </a:lnTo>
                <a:lnTo>
                  <a:pt x="2316" y="15"/>
                </a:lnTo>
                <a:lnTo>
                  <a:pt x="2316" y="13"/>
                </a:lnTo>
                <a:lnTo>
                  <a:pt x="2317" y="13"/>
                </a:lnTo>
                <a:lnTo>
                  <a:pt x="2317" y="13"/>
                </a:lnTo>
                <a:lnTo>
                  <a:pt x="2318" y="15"/>
                </a:lnTo>
                <a:lnTo>
                  <a:pt x="2318" y="17"/>
                </a:lnTo>
                <a:lnTo>
                  <a:pt x="2318" y="17"/>
                </a:lnTo>
                <a:lnTo>
                  <a:pt x="2319" y="17"/>
                </a:lnTo>
                <a:lnTo>
                  <a:pt x="2319" y="15"/>
                </a:lnTo>
                <a:lnTo>
                  <a:pt x="2321" y="16"/>
                </a:lnTo>
                <a:lnTo>
                  <a:pt x="2321" y="17"/>
                </a:lnTo>
                <a:lnTo>
                  <a:pt x="2321" y="18"/>
                </a:lnTo>
                <a:lnTo>
                  <a:pt x="2322" y="19"/>
                </a:lnTo>
                <a:lnTo>
                  <a:pt x="2322" y="19"/>
                </a:lnTo>
                <a:lnTo>
                  <a:pt x="2323" y="19"/>
                </a:lnTo>
                <a:lnTo>
                  <a:pt x="2323" y="19"/>
                </a:lnTo>
                <a:lnTo>
                  <a:pt x="2323" y="20"/>
                </a:lnTo>
                <a:lnTo>
                  <a:pt x="2324" y="19"/>
                </a:lnTo>
                <a:lnTo>
                  <a:pt x="2324" y="20"/>
                </a:lnTo>
                <a:lnTo>
                  <a:pt x="2325" y="18"/>
                </a:lnTo>
                <a:lnTo>
                  <a:pt x="2325" y="17"/>
                </a:lnTo>
                <a:lnTo>
                  <a:pt x="2325" y="16"/>
                </a:lnTo>
                <a:lnTo>
                  <a:pt x="2326" y="15"/>
                </a:lnTo>
                <a:lnTo>
                  <a:pt x="2326" y="15"/>
                </a:lnTo>
                <a:lnTo>
                  <a:pt x="2327" y="15"/>
                </a:lnTo>
                <a:lnTo>
                  <a:pt x="2327" y="15"/>
                </a:lnTo>
                <a:lnTo>
                  <a:pt x="2328" y="16"/>
                </a:lnTo>
                <a:lnTo>
                  <a:pt x="2328" y="16"/>
                </a:lnTo>
                <a:lnTo>
                  <a:pt x="2328" y="17"/>
                </a:lnTo>
                <a:lnTo>
                  <a:pt x="2330" y="17"/>
                </a:lnTo>
                <a:lnTo>
                  <a:pt x="2330" y="17"/>
                </a:lnTo>
                <a:lnTo>
                  <a:pt x="2331" y="18"/>
                </a:lnTo>
                <a:lnTo>
                  <a:pt x="2331" y="18"/>
                </a:lnTo>
                <a:lnTo>
                  <a:pt x="2331" y="19"/>
                </a:lnTo>
                <a:lnTo>
                  <a:pt x="2332" y="18"/>
                </a:lnTo>
                <a:lnTo>
                  <a:pt x="2332" y="19"/>
                </a:lnTo>
                <a:lnTo>
                  <a:pt x="2333" y="18"/>
                </a:lnTo>
                <a:lnTo>
                  <a:pt x="2333" y="19"/>
                </a:lnTo>
                <a:lnTo>
                  <a:pt x="2333" y="19"/>
                </a:lnTo>
                <a:lnTo>
                  <a:pt x="2334" y="18"/>
                </a:lnTo>
                <a:lnTo>
                  <a:pt x="2334" y="19"/>
                </a:lnTo>
                <a:lnTo>
                  <a:pt x="2335" y="18"/>
                </a:lnTo>
                <a:lnTo>
                  <a:pt x="2335" y="19"/>
                </a:lnTo>
                <a:lnTo>
                  <a:pt x="2335" y="17"/>
                </a:lnTo>
                <a:lnTo>
                  <a:pt x="2336" y="16"/>
                </a:lnTo>
                <a:lnTo>
                  <a:pt x="2336" y="15"/>
                </a:lnTo>
                <a:lnTo>
                  <a:pt x="2337" y="15"/>
                </a:lnTo>
                <a:lnTo>
                  <a:pt x="2337" y="16"/>
                </a:lnTo>
                <a:lnTo>
                  <a:pt x="2337" y="16"/>
                </a:lnTo>
                <a:lnTo>
                  <a:pt x="2339" y="17"/>
                </a:lnTo>
                <a:lnTo>
                  <a:pt x="2339" y="17"/>
                </a:lnTo>
                <a:lnTo>
                  <a:pt x="2340" y="17"/>
                </a:lnTo>
                <a:lnTo>
                  <a:pt x="2340" y="16"/>
                </a:lnTo>
                <a:lnTo>
                  <a:pt x="2340" y="15"/>
                </a:lnTo>
                <a:lnTo>
                  <a:pt x="2341" y="15"/>
                </a:lnTo>
                <a:lnTo>
                  <a:pt x="2341" y="12"/>
                </a:lnTo>
                <a:lnTo>
                  <a:pt x="2342" y="12"/>
                </a:lnTo>
                <a:lnTo>
                  <a:pt x="2342" y="11"/>
                </a:lnTo>
                <a:lnTo>
                  <a:pt x="2343" y="11"/>
                </a:lnTo>
                <a:lnTo>
                  <a:pt x="2343" y="11"/>
                </a:lnTo>
                <a:lnTo>
                  <a:pt x="2343" y="11"/>
                </a:lnTo>
                <a:lnTo>
                  <a:pt x="2344" y="11"/>
                </a:lnTo>
                <a:lnTo>
                  <a:pt x="2344" y="12"/>
                </a:lnTo>
                <a:lnTo>
                  <a:pt x="2345" y="12"/>
                </a:lnTo>
                <a:lnTo>
                  <a:pt x="2345" y="13"/>
                </a:lnTo>
                <a:lnTo>
                  <a:pt x="2345" y="15"/>
                </a:lnTo>
                <a:lnTo>
                  <a:pt x="2346" y="17"/>
                </a:lnTo>
                <a:lnTo>
                  <a:pt x="2346" y="18"/>
                </a:lnTo>
                <a:lnTo>
                  <a:pt x="2348" y="19"/>
                </a:lnTo>
                <a:lnTo>
                  <a:pt x="2348" y="20"/>
                </a:lnTo>
                <a:lnTo>
                  <a:pt x="2348" y="19"/>
                </a:lnTo>
                <a:lnTo>
                  <a:pt x="2349" y="18"/>
                </a:lnTo>
                <a:lnTo>
                  <a:pt x="2349" y="19"/>
                </a:lnTo>
                <a:lnTo>
                  <a:pt x="2350" y="18"/>
                </a:lnTo>
                <a:lnTo>
                  <a:pt x="2350" y="18"/>
                </a:lnTo>
                <a:lnTo>
                  <a:pt x="2350" y="18"/>
                </a:lnTo>
                <a:lnTo>
                  <a:pt x="2351" y="19"/>
                </a:lnTo>
                <a:lnTo>
                  <a:pt x="2351" y="19"/>
                </a:lnTo>
                <a:lnTo>
                  <a:pt x="2352" y="19"/>
                </a:lnTo>
                <a:lnTo>
                  <a:pt x="2352" y="17"/>
                </a:lnTo>
                <a:lnTo>
                  <a:pt x="2352" y="16"/>
                </a:lnTo>
                <a:lnTo>
                  <a:pt x="2353" y="16"/>
                </a:lnTo>
                <a:lnTo>
                  <a:pt x="2353" y="16"/>
                </a:lnTo>
                <a:lnTo>
                  <a:pt x="2354" y="15"/>
                </a:lnTo>
                <a:lnTo>
                  <a:pt x="2354" y="13"/>
                </a:lnTo>
                <a:lnTo>
                  <a:pt x="2354" y="13"/>
                </a:lnTo>
                <a:lnTo>
                  <a:pt x="2355" y="13"/>
                </a:lnTo>
                <a:lnTo>
                  <a:pt x="2355" y="12"/>
                </a:lnTo>
                <a:lnTo>
                  <a:pt x="2357" y="11"/>
                </a:lnTo>
                <a:lnTo>
                  <a:pt x="2357" y="12"/>
                </a:lnTo>
                <a:lnTo>
                  <a:pt x="2358" y="13"/>
                </a:lnTo>
                <a:lnTo>
                  <a:pt x="2358" y="13"/>
                </a:lnTo>
                <a:lnTo>
                  <a:pt x="2358" y="15"/>
                </a:lnTo>
                <a:lnTo>
                  <a:pt x="2359" y="15"/>
                </a:lnTo>
                <a:lnTo>
                  <a:pt x="2359" y="17"/>
                </a:lnTo>
                <a:lnTo>
                  <a:pt x="2360" y="17"/>
                </a:lnTo>
                <a:lnTo>
                  <a:pt x="2360" y="16"/>
                </a:lnTo>
                <a:lnTo>
                  <a:pt x="2360" y="15"/>
                </a:lnTo>
                <a:lnTo>
                  <a:pt x="2361" y="16"/>
                </a:lnTo>
                <a:lnTo>
                  <a:pt x="2361" y="13"/>
                </a:lnTo>
                <a:lnTo>
                  <a:pt x="2362" y="15"/>
                </a:lnTo>
                <a:lnTo>
                  <a:pt x="2362" y="13"/>
                </a:lnTo>
                <a:lnTo>
                  <a:pt x="2362" y="13"/>
                </a:lnTo>
                <a:lnTo>
                  <a:pt x="2363" y="15"/>
                </a:lnTo>
                <a:lnTo>
                  <a:pt x="2363" y="13"/>
                </a:lnTo>
                <a:lnTo>
                  <a:pt x="2364" y="15"/>
                </a:lnTo>
                <a:lnTo>
                  <a:pt x="2364" y="16"/>
                </a:lnTo>
                <a:lnTo>
                  <a:pt x="2364" y="17"/>
                </a:lnTo>
                <a:lnTo>
                  <a:pt x="2366" y="18"/>
                </a:lnTo>
                <a:lnTo>
                  <a:pt x="2366" y="19"/>
                </a:lnTo>
                <a:lnTo>
                  <a:pt x="2367" y="18"/>
                </a:lnTo>
                <a:lnTo>
                  <a:pt x="2367" y="19"/>
                </a:lnTo>
                <a:lnTo>
                  <a:pt x="2367" y="18"/>
                </a:lnTo>
                <a:lnTo>
                  <a:pt x="2368" y="18"/>
                </a:lnTo>
                <a:lnTo>
                  <a:pt x="2368" y="17"/>
                </a:lnTo>
                <a:lnTo>
                  <a:pt x="2369" y="17"/>
                </a:lnTo>
                <a:lnTo>
                  <a:pt x="2369" y="17"/>
                </a:lnTo>
                <a:lnTo>
                  <a:pt x="2370" y="18"/>
                </a:lnTo>
                <a:lnTo>
                  <a:pt x="2370" y="18"/>
                </a:lnTo>
                <a:lnTo>
                  <a:pt x="2370" y="19"/>
                </a:lnTo>
                <a:lnTo>
                  <a:pt x="2371" y="20"/>
                </a:lnTo>
                <a:lnTo>
                  <a:pt x="2371" y="22"/>
                </a:lnTo>
                <a:lnTo>
                  <a:pt x="2372" y="22"/>
                </a:lnTo>
                <a:lnTo>
                  <a:pt x="2372" y="21"/>
                </a:lnTo>
                <a:lnTo>
                  <a:pt x="2372" y="20"/>
                </a:lnTo>
                <a:lnTo>
                  <a:pt x="2373" y="20"/>
                </a:lnTo>
                <a:lnTo>
                  <a:pt x="2373" y="20"/>
                </a:lnTo>
                <a:lnTo>
                  <a:pt x="2375" y="20"/>
                </a:lnTo>
                <a:lnTo>
                  <a:pt x="2375" y="18"/>
                </a:lnTo>
                <a:lnTo>
                  <a:pt x="2375" y="18"/>
                </a:lnTo>
                <a:lnTo>
                  <a:pt x="2376" y="18"/>
                </a:lnTo>
                <a:lnTo>
                  <a:pt x="2376" y="18"/>
                </a:lnTo>
                <a:lnTo>
                  <a:pt x="2377" y="17"/>
                </a:lnTo>
                <a:lnTo>
                  <a:pt x="2377" y="17"/>
                </a:lnTo>
                <a:lnTo>
                  <a:pt x="2377" y="16"/>
                </a:lnTo>
                <a:lnTo>
                  <a:pt x="2378" y="17"/>
                </a:lnTo>
                <a:lnTo>
                  <a:pt x="2378" y="17"/>
                </a:lnTo>
                <a:lnTo>
                  <a:pt x="2379" y="18"/>
                </a:lnTo>
                <a:lnTo>
                  <a:pt x="2379" y="18"/>
                </a:lnTo>
                <a:lnTo>
                  <a:pt x="2379" y="17"/>
                </a:lnTo>
                <a:lnTo>
                  <a:pt x="2380" y="17"/>
                </a:lnTo>
                <a:lnTo>
                  <a:pt x="2380" y="19"/>
                </a:lnTo>
                <a:lnTo>
                  <a:pt x="2381" y="18"/>
                </a:lnTo>
                <a:lnTo>
                  <a:pt x="2381" y="19"/>
                </a:lnTo>
                <a:lnTo>
                  <a:pt x="2381" y="18"/>
                </a:lnTo>
                <a:lnTo>
                  <a:pt x="2382" y="20"/>
                </a:lnTo>
                <a:lnTo>
                  <a:pt x="2382" y="20"/>
                </a:lnTo>
                <a:lnTo>
                  <a:pt x="2384" y="21"/>
                </a:lnTo>
                <a:lnTo>
                  <a:pt x="2384" y="20"/>
                </a:lnTo>
                <a:lnTo>
                  <a:pt x="2385" y="19"/>
                </a:lnTo>
                <a:lnTo>
                  <a:pt x="2385" y="20"/>
                </a:lnTo>
                <a:lnTo>
                  <a:pt x="2385" y="20"/>
                </a:lnTo>
                <a:lnTo>
                  <a:pt x="2386" y="20"/>
                </a:lnTo>
                <a:lnTo>
                  <a:pt x="2386" y="21"/>
                </a:lnTo>
                <a:lnTo>
                  <a:pt x="2387" y="20"/>
                </a:lnTo>
                <a:lnTo>
                  <a:pt x="2387" y="21"/>
                </a:lnTo>
                <a:lnTo>
                  <a:pt x="2387" y="21"/>
                </a:lnTo>
                <a:lnTo>
                  <a:pt x="2388" y="21"/>
                </a:lnTo>
                <a:lnTo>
                  <a:pt x="2388" y="22"/>
                </a:lnTo>
                <a:lnTo>
                  <a:pt x="2389" y="24"/>
                </a:lnTo>
                <a:lnTo>
                  <a:pt x="2389" y="24"/>
                </a:lnTo>
                <a:lnTo>
                  <a:pt x="2389" y="24"/>
                </a:lnTo>
                <a:lnTo>
                  <a:pt x="2390" y="25"/>
                </a:lnTo>
                <a:lnTo>
                  <a:pt x="2390" y="25"/>
                </a:lnTo>
                <a:lnTo>
                  <a:pt x="2391" y="24"/>
                </a:lnTo>
                <a:lnTo>
                  <a:pt x="2391" y="24"/>
                </a:lnTo>
                <a:lnTo>
                  <a:pt x="2391" y="24"/>
                </a:lnTo>
                <a:lnTo>
                  <a:pt x="2393" y="22"/>
                </a:lnTo>
                <a:lnTo>
                  <a:pt x="2393" y="22"/>
                </a:lnTo>
                <a:lnTo>
                  <a:pt x="2394" y="22"/>
                </a:lnTo>
                <a:lnTo>
                  <a:pt x="2394" y="22"/>
                </a:lnTo>
                <a:lnTo>
                  <a:pt x="2394" y="22"/>
                </a:lnTo>
                <a:lnTo>
                  <a:pt x="2395" y="22"/>
                </a:lnTo>
                <a:lnTo>
                  <a:pt x="2395" y="21"/>
                </a:lnTo>
                <a:lnTo>
                  <a:pt x="2396" y="20"/>
                </a:lnTo>
                <a:lnTo>
                  <a:pt x="2396" y="20"/>
                </a:lnTo>
                <a:lnTo>
                  <a:pt x="2396" y="21"/>
                </a:lnTo>
                <a:lnTo>
                  <a:pt x="2397" y="21"/>
                </a:lnTo>
                <a:lnTo>
                  <a:pt x="2397" y="24"/>
                </a:lnTo>
                <a:lnTo>
                  <a:pt x="2398" y="25"/>
                </a:lnTo>
                <a:lnTo>
                  <a:pt x="2398" y="25"/>
                </a:lnTo>
                <a:lnTo>
                  <a:pt x="2399" y="25"/>
                </a:lnTo>
                <a:lnTo>
                  <a:pt x="2399" y="25"/>
                </a:lnTo>
                <a:lnTo>
                  <a:pt x="2399" y="25"/>
                </a:lnTo>
                <a:lnTo>
                  <a:pt x="2400" y="25"/>
                </a:lnTo>
                <a:lnTo>
                  <a:pt x="2400" y="25"/>
                </a:lnTo>
                <a:lnTo>
                  <a:pt x="2402" y="24"/>
                </a:lnTo>
                <a:lnTo>
                  <a:pt x="2402" y="24"/>
                </a:lnTo>
                <a:lnTo>
                  <a:pt x="2402" y="24"/>
                </a:lnTo>
                <a:lnTo>
                  <a:pt x="2403" y="25"/>
                </a:lnTo>
                <a:lnTo>
                  <a:pt x="2403" y="25"/>
                </a:lnTo>
                <a:lnTo>
                  <a:pt x="2404" y="26"/>
                </a:lnTo>
                <a:lnTo>
                  <a:pt x="2404" y="26"/>
                </a:lnTo>
                <a:lnTo>
                  <a:pt x="2404" y="25"/>
                </a:lnTo>
                <a:lnTo>
                  <a:pt x="2405" y="26"/>
                </a:lnTo>
                <a:lnTo>
                  <a:pt x="2405" y="25"/>
                </a:lnTo>
                <a:lnTo>
                  <a:pt x="2406" y="24"/>
                </a:lnTo>
                <a:lnTo>
                  <a:pt x="2406" y="24"/>
                </a:lnTo>
                <a:lnTo>
                  <a:pt x="2406" y="24"/>
                </a:lnTo>
                <a:lnTo>
                  <a:pt x="2407" y="24"/>
                </a:lnTo>
                <a:lnTo>
                  <a:pt x="2407" y="24"/>
                </a:lnTo>
                <a:lnTo>
                  <a:pt x="2408" y="24"/>
                </a:lnTo>
                <a:lnTo>
                  <a:pt x="2408" y="24"/>
                </a:lnTo>
                <a:lnTo>
                  <a:pt x="2408" y="25"/>
                </a:lnTo>
                <a:lnTo>
                  <a:pt x="2409" y="25"/>
                </a:lnTo>
                <a:lnTo>
                  <a:pt x="2409" y="26"/>
                </a:lnTo>
                <a:lnTo>
                  <a:pt x="2411" y="26"/>
                </a:lnTo>
                <a:lnTo>
                  <a:pt x="2411" y="26"/>
                </a:lnTo>
                <a:lnTo>
                  <a:pt x="2411" y="26"/>
                </a:lnTo>
                <a:lnTo>
                  <a:pt x="2412" y="25"/>
                </a:lnTo>
                <a:lnTo>
                  <a:pt x="2412" y="25"/>
                </a:lnTo>
                <a:lnTo>
                  <a:pt x="2413" y="24"/>
                </a:lnTo>
                <a:lnTo>
                  <a:pt x="2413" y="22"/>
                </a:lnTo>
                <a:lnTo>
                  <a:pt x="2414" y="24"/>
                </a:lnTo>
                <a:lnTo>
                  <a:pt x="2414" y="22"/>
                </a:lnTo>
                <a:lnTo>
                  <a:pt x="2414" y="22"/>
                </a:lnTo>
                <a:lnTo>
                  <a:pt x="2415" y="21"/>
                </a:lnTo>
                <a:lnTo>
                  <a:pt x="2415" y="20"/>
                </a:lnTo>
                <a:lnTo>
                  <a:pt x="2416" y="20"/>
                </a:lnTo>
                <a:lnTo>
                  <a:pt x="2416" y="18"/>
                </a:lnTo>
                <a:lnTo>
                  <a:pt x="2416" y="18"/>
                </a:lnTo>
                <a:lnTo>
                  <a:pt x="2417" y="18"/>
                </a:lnTo>
                <a:lnTo>
                  <a:pt x="2417" y="19"/>
                </a:lnTo>
                <a:lnTo>
                  <a:pt x="2418" y="19"/>
                </a:lnTo>
                <a:lnTo>
                  <a:pt x="2418" y="19"/>
                </a:lnTo>
                <a:lnTo>
                  <a:pt x="2418" y="18"/>
                </a:lnTo>
                <a:lnTo>
                  <a:pt x="2420" y="18"/>
                </a:lnTo>
                <a:lnTo>
                  <a:pt x="2420" y="18"/>
                </a:lnTo>
                <a:lnTo>
                  <a:pt x="2421" y="17"/>
                </a:lnTo>
                <a:lnTo>
                  <a:pt x="2421" y="17"/>
                </a:lnTo>
                <a:lnTo>
                  <a:pt x="2421" y="16"/>
                </a:lnTo>
                <a:lnTo>
                  <a:pt x="2422" y="15"/>
                </a:lnTo>
                <a:lnTo>
                  <a:pt x="2422" y="16"/>
                </a:lnTo>
                <a:lnTo>
                  <a:pt x="2423" y="16"/>
                </a:lnTo>
                <a:lnTo>
                  <a:pt x="2423" y="13"/>
                </a:lnTo>
                <a:lnTo>
                  <a:pt x="2423" y="15"/>
                </a:lnTo>
                <a:lnTo>
                  <a:pt x="2424" y="15"/>
                </a:lnTo>
                <a:lnTo>
                  <a:pt x="2424" y="15"/>
                </a:lnTo>
                <a:lnTo>
                  <a:pt x="2425" y="15"/>
                </a:lnTo>
                <a:lnTo>
                  <a:pt x="2425" y="16"/>
                </a:lnTo>
                <a:lnTo>
                  <a:pt x="2426" y="16"/>
                </a:lnTo>
                <a:lnTo>
                  <a:pt x="2426" y="16"/>
                </a:lnTo>
                <a:lnTo>
                  <a:pt x="2426" y="16"/>
                </a:lnTo>
                <a:lnTo>
                  <a:pt x="2427" y="17"/>
                </a:lnTo>
                <a:lnTo>
                  <a:pt x="2427" y="13"/>
                </a:lnTo>
                <a:lnTo>
                  <a:pt x="2429" y="13"/>
                </a:lnTo>
                <a:lnTo>
                  <a:pt x="2429" y="13"/>
                </a:lnTo>
                <a:lnTo>
                  <a:pt x="2429" y="15"/>
                </a:lnTo>
                <a:lnTo>
                  <a:pt x="2430" y="15"/>
                </a:lnTo>
                <a:lnTo>
                  <a:pt x="2430" y="16"/>
                </a:lnTo>
                <a:lnTo>
                  <a:pt x="2431" y="15"/>
                </a:lnTo>
                <a:lnTo>
                  <a:pt x="2431" y="15"/>
                </a:lnTo>
                <a:lnTo>
                  <a:pt x="2431" y="13"/>
                </a:lnTo>
                <a:lnTo>
                  <a:pt x="2432" y="16"/>
                </a:lnTo>
                <a:lnTo>
                  <a:pt x="2432" y="15"/>
                </a:lnTo>
                <a:lnTo>
                  <a:pt x="2433" y="13"/>
                </a:lnTo>
                <a:lnTo>
                  <a:pt x="2433" y="12"/>
                </a:lnTo>
                <a:lnTo>
                  <a:pt x="2433" y="12"/>
                </a:lnTo>
                <a:lnTo>
                  <a:pt x="2434" y="11"/>
                </a:lnTo>
                <a:lnTo>
                  <a:pt x="2434" y="11"/>
                </a:lnTo>
                <a:lnTo>
                  <a:pt x="2435" y="11"/>
                </a:lnTo>
                <a:lnTo>
                  <a:pt x="2435" y="11"/>
                </a:lnTo>
                <a:lnTo>
                  <a:pt x="2435" y="11"/>
                </a:lnTo>
                <a:lnTo>
                  <a:pt x="2436" y="12"/>
                </a:lnTo>
                <a:lnTo>
                  <a:pt x="2436" y="12"/>
                </a:lnTo>
                <a:lnTo>
                  <a:pt x="2438" y="12"/>
                </a:lnTo>
                <a:lnTo>
                  <a:pt x="2438" y="13"/>
                </a:lnTo>
                <a:lnTo>
                  <a:pt x="2438" y="15"/>
                </a:lnTo>
                <a:lnTo>
                  <a:pt x="2439" y="15"/>
                </a:lnTo>
                <a:lnTo>
                  <a:pt x="2439" y="16"/>
                </a:lnTo>
                <a:lnTo>
                  <a:pt x="2440" y="15"/>
                </a:lnTo>
                <a:lnTo>
                  <a:pt x="2440" y="15"/>
                </a:lnTo>
                <a:lnTo>
                  <a:pt x="2441" y="13"/>
                </a:lnTo>
                <a:lnTo>
                  <a:pt x="2441" y="13"/>
                </a:lnTo>
                <a:lnTo>
                  <a:pt x="2441" y="13"/>
                </a:lnTo>
                <a:lnTo>
                  <a:pt x="2442" y="12"/>
                </a:lnTo>
                <a:lnTo>
                  <a:pt x="2442" y="12"/>
                </a:lnTo>
                <a:lnTo>
                  <a:pt x="2443" y="12"/>
                </a:lnTo>
                <a:lnTo>
                  <a:pt x="2443" y="12"/>
                </a:lnTo>
                <a:lnTo>
                  <a:pt x="2443" y="12"/>
                </a:lnTo>
                <a:lnTo>
                  <a:pt x="2444" y="12"/>
                </a:lnTo>
                <a:lnTo>
                  <a:pt x="2444" y="15"/>
                </a:lnTo>
                <a:lnTo>
                  <a:pt x="2445" y="15"/>
                </a:lnTo>
                <a:lnTo>
                  <a:pt x="2445" y="16"/>
                </a:lnTo>
                <a:lnTo>
                  <a:pt x="2445" y="16"/>
                </a:lnTo>
                <a:lnTo>
                  <a:pt x="2447" y="16"/>
                </a:lnTo>
                <a:lnTo>
                  <a:pt x="2447" y="17"/>
                </a:lnTo>
                <a:lnTo>
                  <a:pt x="2448" y="16"/>
                </a:lnTo>
                <a:lnTo>
                  <a:pt x="2448" y="17"/>
                </a:lnTo>
                <a:lnTo>
                  <a:pt x="2448" y="16"/>
                </a:lnTo>
                <a:lnTo>
                  <a:pt x="2449" y="16"/>
                </a:lnTo>
                <a:lnTo>
                  <a:pt x="2449" y="18"/>
                </a:lnTo>
                <a:lnTo>
                  <a:pt x="2450" y="18"/>
                </a:lnTo>
                <a:lnTo>
                  <a:pt x="2450" y="18"/>
                </a:lnTo>
                <a:lnTo>
                  <a:pt x="2450" y="17"/>
                </a:lnTo>
                <a:lnTo>
                  <a:pt x="2451" y="17"/>
                </a:lnTo>
                <a:lnTo>
                  <a:pt x="2451" y="17"/>
                </a:lnTo>
                <a:lnTo>
                  <a:pt x="2452" y="18"/>
                </a:lnTo>
                <a:lnTo>
                  <a:pt x="2452" y="19"/>
                </a:lnTo>
                <a:lnTo>
                  <a:pt x="2452" y="18"/>
                </a:lnTo>
                <a:lnTo>
                  <a:pt x="2453" y="19"/>
                </a:lnTo>
                <a:lnTo>
                  <a:pt x="2453" y="19"/>
                </a:lnTo>
                <a:lnTo>
                  <a:pt x="2454" y="20"/>
                </a:lnTo>
                <a:lnTo>
                  <a:pt x="2454" y="20"/>
                </a:lnTo>
                <a:lnTo>
                  <a:pt x="2456" y="20"/>
                </a:lnTo>
                <a:lnTo>
                  <a:pt x="2456" y="20"/>
                </a:lnTo>
                <a:lnTo>
                  <a:pt x="2456" y="18"/>
                </a:lnTo>
                <a:lnTo>
                  <a:pt x="2457" y="19"/>
                </a:lnTo>
                <a:lnTo>
                  <a:pt x="2457" y="19"/>
                </a:lnTo>
                <a:lnTo>
                  <a:pt x="2458" y="19"/>
                </a:lnTo>
                <a:lnTo>
                  <a:pt x="2458" y="20"/>
                </a:lnTo>
                <a:lnTo>
                  <a:pt x="2458" y="20"/>
                </a:lnTo>
                <a:lnTo>
                  <a:pt x="2459" y="21"/>
                </a:lnTo>
                <a:lnTo>
                  <a:pt x="2459" y="22"/>
                </a:lnTo>
                <a:lnTo>
                  <a:pt x="2460" y="24"/>
                </a:lnTo>
                <a:lnTo>
                  <a:pt x="2460" y="24"/>
                </a:lnTo>
                <a:lnTo>
                  <a:pt x="2460" y="21"/>
                </a:lnTo>
                <a:lnTo>
                  <a:pt x="2461" y="22"/>
                </a:lnTo>
                <a:lnTo>
                  <a:pt x="2461" y="21"/>
                </a:lnTo>
                <a:lnTo>
                  <a:pt x="2462" y="20"/>
                </a:lnTo>
                <a:lnTo>
                  <a:pt x="2462" y="21"/>
                </a:lnTo>
                <a:lnTo>
                  <a:pt x="2462" y="21"/>
                </a:lnTo>
                <a:lnTo>
                  <a:pt x="2463" y="22"/>
                </a:lnTo>
                <a:lnTo>
                  <a:pt x="2463" y="21"/>
                </a:lnTo>
                <a:lnTo>
                  <a:pt x="2465" y="20"/>
                </a:lnTo>
                <a:lnTo>
                  <a:pt x="2465" y="19"/>
                </a:lnTo>
                <a:lnTo>
                  <a:pt x="2465" y="19"/>
                </a:lnTo>
                <a:lnTo>
                  <a:pt x="2466" y="18"/>
                </a:lnTo>
                <a:lnTo>
                  <a:pt x="2466" y="18"/>
                </a:lnTo>
                <a:lnTo>
                  <a:pt x="2467" y="18"/>
                </a:lnTo>
                <a:lnTo>
                  <a:pt x="2467" y="17"/>
                </a:lnTo>
                <a:lnTo>
                  <a:pt x="2467" y="17"/>
                </a:lnTo>
                <a:lnTo>
                  <a:pt x="2468" y="18"/>
                </a:lnTo>
                <a:lnTo>
                  <a:pt x="2468" y="19"/>
                </a:lnTo>
                <a:lnTo>
                  <a:pt x="2469" y="19"/>
                </a:lnTo>
                <a:lnTo>
                  <a:pt x="2469" y="20"/>
                </a:lnTo>
                <a:lnTo>
                  <a:pt x="2470" y="20"/>
                </a:lnTo>
                <a:lnTo>
                  <a:pt x="2470" y="21"/>
                </a:lnTo>
                <a:lnTo>
                  <a:pt x="2470" y="21"/>
                </a:lnTo>
                <a:lnTo>
                  <a:pt x="2471" y="21"/>
                </a:lnTo>
                <a:lnTo>
                  <a:pt x="2471" y="22"/>
                </a:lnTo>
                <a:lnTo>
                  <a:pt x="2472" y="21"/>
                </a:lnTo>
                <a:lnTo>
                  <a:pt x="2472" y="21"/>
                </a:lnTo>
                <a:lnTo>
                  <a:pt x="2472" y="21"/>
                </a:lnTo>
                <a:lnTo>
                  <a:pt x="2474" y="21"/>
                </a:lnTo>
                <a:lnTo>
                  <a:pt x="2474" y="20"/>
                </a:lnTo>
                <a:lnTo>
                  <a:pt x="2475" y="18"/>
                </a:lnTo>
                <a:lnTo>
                  <a:pt x="2475" y="18"/>
                </a:lnTo>
                <a:lnTo>
                  <a:pt x="2475" y="18"/>
                </a:lnTo>
                <a:lnTo>
                  <a:pt x="2476" y="19"/>
                </a:lnTo>
                <a:lnTo>
                  <a:pt x="2476" y="21"/>
                </a:lnTo>
                <a:lnTo>
                  <a:pt x="2477" y="21"/>
                </a:lnTo>
                <a:lnTo>
                  <a:pt x="2477" y="21"/>
                </a:lnTo>
                <a:lnTo>
                  <a:pt x="2477" y="21"/>
                </a:lnTo>
                <a:lnTo>
                  <a:pt x="2478" y="21"/>
                </a:lnTo>
                <a:lnTo>
                  <a:pt x="2478" y="20"/>
                </a:lnTo>
                <a:lnTo>
                  <a:pt x="2479" y="21"/>
                </a:lnTo>
                <a:lnTo>
                  <a:pt x="2479" y="20"/>
                </a:lnTo>
                <a:lnTo>
                  <a:pt x="2479" y="21"/>
                </a:lnTo>
                <a:lnTo>
                  <a:pt x="2480" y="21"/>
                </a:lnTo>
                <a:lnTo>
                  <a:pt x="2480" y="22"/>
                </a:lnTo>
                <a:lnTo>
                  <a:pt x="2481" y="22"/>
                </a:lnTo>
                <a:lnTo>
                  <a:pt x="2481" y="21"/>
                </a:lnTo>
                <a:lnTo>
                  <a:pt x="2481" y="20"/>
                </a:lnTo>
                <a:lnTo>
                  <a:pt x="2483" y="20"/>
                </a:lnTo>
                <a:lnTo>
                  <a:pt x="2483" y="18"/>
                </a:lnTo>
                <a:lnTo>
                  <a:pt x="2484" y="18"/>
                </a:lnTo>
                <a:lnTo>
                  <a:pt x="2484" y="19"/>
                </a:lnTo>
                <a:lnTo>
                  <a:pt x="2485" y="18"/>
                </a:lnTo>
                <a:lnTo>
                  <a:pt x="2485" y="20"/>
                </a:lnTo>
                <a:lnTo>
                  <a:pt x="2485" y="20"/>
                </a:lnTo>
                <a:lnTo>
                  <a:pt x="2486" y="20"/>
                </a:lnTo>
                <a:lnTo>
                  <a:pt x="2486" y="21"/>
                </a:lnTo>
                <a:lnTo>
                  <a:pt x="2487" y="21"/>
                </a:lnTo>
                <a:lnTo>
                  <a:pt x="2487" y="21"/>
                </a:lnTo>
                <a:lnTo>
                  <a:pt x="2487" y="21"/>
                </a:lnTo>
                <a:lnTo>
                  <a:pt x="2488" y="22"/>
                </a:lnTo>
                <a:lnTo>
                  <a:pt x="2488" y="22"/>
                </a:lnTo>
                <a:lnTo>
                  <a:pt x="2489" y="22"/>
                </a:lnTo>
                <a:lnTo>
                  <a:pt x="2489" y="22"/>
                </a:lnTo>
                <a:lnTo>
                  <a:pt x="2489" y="22"/>
                </a:lnTo>
                <a:lnTo>
                  <a:pt x="2490" y="24"/>
                </a:lnTo>
                <a:lnTo>
                  <a:pt x="2490" y="22"/>
                </a:lnTo>
                <a:lnTo>
                  <a:pt x="2492" y="24"/>
                </a:lnTo>
                <a:lnTo>
                  <a:pt x="2492" y="22"/>
                </a:lnTo>
                <a:lnTo>
                  <a:pt x="2492" y="21"/>
                </a:lnTo>
                <a:lnTo>
                  <a:pt x="2493" y="22"/>
                </a:lnTo>
                <a:lnTo>
                  <a:pt x="2493" y="22"/>
                </a:lnTo>
                <a:lnTo>
                  <a:pt x="2494" y="21"/>
                </a:lnTo>
                <a:lnTo>
                  <a:pt x="2494" y="20"/>
                </a:lnTo>
                <a:lnTo>
                  <a:pt x="2494" y="19"/>
                </a:lnTo>
                <a:lnTo>
                  <a:pt x="2495" y="19"/>
                </a:lnTo>
                <a:lnTo>
                  <a:pt x="2495" y="19"/>
                </a:lnTo>
                <a:lnTo>
                  <a:pt x="2496" y="18"/>
                </a:lnTo>
                <a:lnTo>
                  <a:pt x="2496" y="18"/>
                </a:lnTo>
                <a:lnTo>
                  <a:pt x="2497" y="18"/>
                </a:lnTo>
                <a:lnTo>
                  <a:pt x="2497" y="18"/>
                </a:lnTo>
                <a:lnTo>
                  <a:pt x="2497" y="19"/>
                </a:lnTo>
                <a:lnTo>
                  <a:pt x="2498" y="18"/>
                </a:lnTo>
                <a:lnTo>
                  <a:pt x="2498" y="18"/>
                </a:lnTo>
                <a:lnTo>
                  <a:pt x="2499" y="20"/>
                </a:lnTo>
                <a:lnTo>
                  <a:pt x="2499" y="20"/>
                </a:lnTo>
                <a:lnTo>
                  <a:pt x="2499" y="21"/>
                </a:lnTo>
                <a:lnTo>
                  <a:pt x="2501" y="21"/>
                </a:lnTo>
                <a:lnTo>
                  <a:pt x="2501" y="21"/>
                </a:lnTo>
                <a:lnTo>
                  <a:pt x="2502" y="22"/>
                </a:lnTo>
                <a:lnTo>
                  <a:pt x="2502" y="22"/>
                </a:lnTo>
                <a:lnTo>
                  <a:pt x="2502" y="21"/>
                </a:lnTo>
                <a:lnTo>
                  <a:pt x="2503" y="21"/>
                </a:lnTo>
                <a:lnTo>
                  <a:pt x="2503" y="21"/>
                </a:lnTo>
                <a:lnTo>
                  <a:pt x="2504" y="20"/>
                </a:lnTo>
                <a:lnTo>
                  <a:pt x="2504" y="20"/>
                </a:lnTo>
                <a:lnTo>
                  <a:pt x="2504" y="19"/>
                </a:lnTo>
                <a:lnTo>
                  <a:pt x="2505" y="18"/>
                </a:lnTo>
                <a:lnTo>
                  <a:pt x="2505" y="17"/>
                </a:lnTo>
                <a:lnTo>
                  <a:pt x="2506" y="15"/>
                </a:lnTo>
                <a:lnTo>
                  <a:pt x="2506" y="13"/>
                </a:lnTo>
                <a:lnTo>
                  <a:pt x="2506" y="13"/>
                </a:lnTo>
                <a:lnTo>
                  <a:pt x="2507" y="16"/>
                </a:lnTo>
                <a:lnTo>
                  <a:pt x="2507" y="16"/>
                </a:lnTo>
                <a:lnTo>
                  <a:pt x="2508" y="15"/>
                </a:lnTo>
                <a:lnTo>
                  <a:pt x="2508" y="16"/>
                </a:lnTo>
                <a:lnTo>
                  <a:pt x="2508" y="15"/>
                </a:lnTo>
                <a:lnTo>
                  <a:pt x="2510" y="15"/>
                </a:lnTo>
                <a:lnTo>
                  <a:pt x="2510" y="15"/>
                </a:lnTo>
                <a:lnTo>
                  <a:pt x="2511" y="16"/>
                </a:lnTo>
                <a:lnTo>
                  <a:pt x="2511" y="15"/>
                </a:lnTo>
                <a:lnTo>
                  <a:pt x="2512" y="16"/>
                </a:lnTo>
                <a:lnTo>
                  <a:pt x="2512" y="15"/>
                </a:lnTo>
                <a:lnTo>
                  <a:pt x="2512" y="15"/>
                </a:lnTo>
                <a:lnTo>
                  <a:pt x="2513" y="13"/>
                </a:lnTo>
                <a:lnTo>
                  <a:pt x="2513" y="13"/>
                </a:lnTo>
                <a:lnTo>
                  <a:pt x="2514" y="13"/>
                </a:lnTo>
                <a:lnTo>
                  <a:pt x="2514" y="12"/>
                </a:lnTo>
                <a:lnTo>
                  <a:pt x="2514" y="12"/>
                </a:lnTo>
                <a:lnTo>
                  <a:pt x="2515" y="12"/>
                </a:lnTo>
                <a:lnTo>
                  <a:pt x="2515" y="12"/>
                </a:lnTo>
                <a:lnTo>
                  <a:pt x="2516" y="12"/>
                </a:lnTo>
                <a:lnTo>
                  <a:pt x="2516" y="12"/>
                </a:lnTo>
                <a:lnTo>
                  <a:pt x="2516" y="12"/>
                </a:lnTo>
                <a:lnTo>
                  <a:pt x="2517" y="12"/>
                </a:lnTo>
                <a:lnTo>
                  <a:pt x="2517" y="15"/>
                </a:lnTo>
                <a:lnTo>
                  <a:pt x="2519" y="13"/>
                </a:lnTo>
                <a:lnTo>
                  <a:pt x="2519" y="12"/>
                </a:lnTo>
                <a:lnTo>
                  <a:pt x="2519" y="12"/>
                </a:lnTo>
                <a:lnTo>
                  <a:pt x="2520" y="12"/>
                </a:lnTo>
                <a:lnTo>
                  <a:pt x="2520" y="12"/>
                </a:lnTo>
                <a:lnTo>
                  <a:pt x="2521" y="12"/>
                </a:lnTo>
                <a:lnTo>
                  <a:pt x="2521" y="11"/>
                </a:lnTo>
                <a:lnTo>
                  <a:pt x="2521" y="11"/>
                </a:lnTo>
                <a:lnTo>
                  <a:pt x="2522" y="10"/>
                </a:lnTo>
                <a:lnTo>
                  <a:pt x="2522" y="10"/>
                </a:lnTo>
                <a:lnTo>
                  <a:pt x="2523" y="10"/>
                </a:lnTo>
                <a:lnTo>
                  <a:pt x="2523" y="10"/>
                </a:lnTo>
                <a:lnTo>
                  <a:pt x="2523" y="11"/>
                </a:lnTo>
                <a:lnTo>
                  <a:pt x="2524" y="10"/>
                </a:lnTo>
                <a:lnTo>
                  <a:pt x="2524" y="11"/>
                </a:lnTo>
                <a:lnTo>
                  <a:pt x="2525" y="10"/>
                </a:lnTo>
                <a:lnTo>
                  <a:pt x="2525" y="10"/>
                </a:lnTo>
                <a:lnTo>
                  <a:pt x="2526" y="10"/>
                </a:lnTo>
                <a:lnTo>
                  <a:pt x="2526" y="11"/>
                </a:lnTo>
                <a:lnTo>
                  <a:pt x="2526" y="12"/>
                </a:lnTo>
                <a:lnTo>
                  <a:pt x="2528" y="11"/>
                </a:lnTo>
                <a:lnTo>
                  <a:pt x="2528" y="11"/>
                </a:lnTo>
                <a:lnTo>
                  <a:pt x="2529" y="12"/>
                </a:lnTo>
                <a:lnTo>
                  <a:pt x="2529" y="12"/>
                </a:lnTo>
                <a:lnTo>
                  <a:pt x="2529" y="12"/>
                </a:lnTo>
                <a:lnTo>
                  <a:pt x="2530" y="13"/>
                </a:lnTo>
                <a:lnTo>
                  <a:pt x="2530" y="13"/>
                </a:lnTo>
                <a:lnTo>
                  <a:pt x="2531" y="13"/>
                </a:lnTo>
                <a:lnTo>
                  <a:pt x="2531" y="12"/>
                </a:lnTo>
                <a:lnTo>
                  <a:pt x="2531" y="12"/>
                </a:lnTo>
                <a:lnTo>
                  <a:pt x="2532" y="12"/>
                </a:lnTo>
                <a:lnTo>
                  <a:pt x="2532" y="12"/>
                </a:lnTo>
                <a:lnTo>
                  <a:pt x="2533" y="13"/>
                </a:lnTo>
                <a:lnTo>
                  <a:pt x="2533" y="13"/>
                </a:lnTo>
                <a:lnTo>
                  <a:pt x="2533" y="15"/>
                </a:lnTo>
                <a:lnTo>
                  <a:pt x="2534" y="15"/>
                </a:lnTo>
                <a:lnTo>
                  <a:pt x="2534" y="15"/>
                </a:lnTo>
                <a:lnTo>
                  <a:pt x="2535" y="13"/>
                </a:lnTo>
                <a:lnTo>
                  <a:pt x="2535" y="12"/>
                </a:lnTo>
                <a:lnTo>
                  <a:pt x="2535" y="11"/>
                </a:lnTo>
                <a:lnTo>
                  <a:pt x="2536" y="12"/>
                </a:lnTo>
                <a:lnTo>
                  <a:pt x="2536" y="11"/>
                </a:lnTo>
                <a:lnTo>
                  <a:pt x="2538" y="11"/>
                </a:lnTo>
                <a:lnTo>
                  <a:pt x="2538" y="12"/>
                </a:lnTo>
                <a:lnTo>
                  <a:pt x="2538" y="12"/>
                </a:lnTo>
                <a:lnTo>
                  <a:pt x="2539" y="12"/>
                </a:lnTo>
                <a:lnTo>
                  <a:pt x="2539" y="13"/>
                </a:lnTo>
                <a:lnTo>
                  <a:pt x="2540" y="13"/>
                </a:lnTo>
                <a:lnTo>
                  <a:pt x="2540" y="15"/>
                </a:lnTo>
                <a:lnTo>
                  <a:pt x="2541" y="16"/>
                </a:lnTo>
                <a:lnTo>
                  <a:pt x="2541" y="16"/>
                </a:lnTo>
                <a:lnTo>
                  <a:pt x="2541" y="15"/>
                </a:lnTo>
                <a:lnTo>
                  <a:pt x="2542" y="15"/>
                </a:lnTo>
                <a:lnTo>
                  <a:pt x="2542" y="13"/>
                </a:lnTo>
                <a:lnTo>
                  <a:pt x="2543" y="13"/>
                </a:lnTo>
                <a:lnTo>
                  <a:pt x="2543" y="13"/>
                </a:lnTo>
                <a:lnTo>
                  <a:pt x="2543" y="13"/>
                </a:lnTo>
                <a:lnTo>
                  <a:pt x="2544" y="13"/>
                </a:lnTo>
                <a:lnTo>
                  <a:pt x="2544" y="15"/>
                </a:lnTo>
                <a:lnTo>
                  <a:pt x="2545" y="16"/>
                </a:lnTo>
                <a:lnTo>
                  <a:pt x="2545" y="17"/>
                </a:lnTo>
                <a:lnTo>
                  <a:pt x="2545" y="17"/>
                </a:lnTo>
                <a:lnTo>
                  <a:pt x="2547" y="17"/>
                </a:lnTo>
                <a:lnTo>
                  <a:pt x="2547" y="16"/>
                </a:lnTo>
                <a:lnTo>
                  <a:pt x="2548" y="15"/>
                </a:lnTo>
                <a:lnTo>
                  <a:pt x="2548" y="15"/>
                </a:lnTo>
                <a:lnTo>
                  <a:pt x="2548" y="13"/>
                </a:lnTo>
                <a:lnTo>
                  <a:pt x="2549" y="16"/>
                </a:lnTo>
                <a:lnTo>
                  <a:pt x="2549" y="15"/>
                </a:lnTo>
                <a:lnTo>
                  <a:pt x="2550" y="15"/>
                </a:lnTo>
                <a:lnTo>
                  <a:pt x="2550" y="15"/>
                </a:lnTo>
                <a:lnTo>
                  <a:pt x="2550" y="16"/>
                </a:lnTo>
                <a:lnTo>
                  <a:pt x="2551" y="16"/>
                </a:lnTo>
                <a:lnTo>
                  <a:pt x="2551" y="17"/>
                </a:lnTo>
                <a:lnTo>
                  <a:pt x="2552" y="17"/>
                </a:lnTo>
                <a:lnTo>
                  <a:pt x="2552" y="16"/>
                </a:lnTo>
                <a:lnTo>
                  <a:pt x="2553" y="17"/>
                </a:lnTo>
                <a:lnTo>
                  <a:pt x="2553" y="17"/>
                </a:lnTo>
                <a:lnTo>
                  <a:pt x="2553" y="17"/>
                </a:lnTo>
                <a:lnTo>
                  <a:pt x="2554" y="18"/>
                </a:lnTo>
                <a:lnTo>
                  <a:pt x="2554" y="19"/>
                </a:lnTo>
                <a:lnTo>
                  <a:pt x="2556" y="21"/>
                </a:lnTo>
                <a:lnTo>
                  <a:pt x="2556" y="21"/>
                </a:lnTo>
                <a:lnTo>
                  <a:pt x="2556" y="21"/>
                </a:lnTo>
                <a:lnTo>
                  <a:pt x="2557" y="21"/>
                </a:lnTo>
                <a:lnTo>
                  <a:pt x="2557" y="22"/>
                </a:lnTo>
                <a:lnTo>
                  <a:pt x="2558" y="24"/>
                </a:lnTo>
                <a:lnTo>
                  <a:pt x="2558" y="25"/>
                </a:lnTo>
                <a:lnTo>
                  <a:pt x="2558" y="25"/>
                </a:lnTo>
                <a:lnTo>
                  <a:pt x="2559" y="26"/>
                </a:lnTo>
                <a:lnTo>
                  <a:pt x="2559" y="26"/>
                </a:lnTo>
                <a:lnTo>
                  <a:pt x="2560" y="27"/>
                </a:lnTo>
                <a:lnTo>
                  <a:pt x="2560" y="27"/>
                </a:lnTo>
                <a:lnTo>
                  <a:pt x="2560" y="27"/>
                </a:lnTo>
                <a:lnTo>
                  <a:pt x="2561" y="26"/>
                </a:lnTo>
                <a:lnTo>
                  <a:pt x="2561" y="26"/>
                </a:lnTo>
                <a:lnTo>
                  <a:pt x="2562" y="26"/>
                </a:lnTo>
                <a:lnTo>
                  <a:pt x="2562" y="25"/>
                </a:lnTo>
                <a:lnTo>
                  <a:pt x="2562" y="25"/>
                </a:lnTo>
                <a:lnTo>
                  <a:pt x="2563" y="25"/>
                </a:lnTo>
                <a:lnTo>
                  <a:pt x="2563" y="25"/>
                </a:lnTo>
                <a:lnTo>
                  <a:pt x="2565" y="25"/>
                </a:lnTo>
                <a:lnTo>
                  <a:pt x="2565" y="25"/>
                </a:lnTo>
                <a:lnTo>
                  <a:pt x="2565" y="25"/>
                </a:lnTo>
                <a:lnTo>
                  <a:pt x="2566" y="25"/>
                </a:lnTo>
                <a:lnTo>
                  <a:pt x="2566" y="26"/>
                </a:lnTo>
                <a:lnTo>
                  <a:pt x="2567" y="26"/>
                </a:lnTo>
                <a:lnTo>
                  <a:pt x="2567" y="27"/>
                </a:lnTo>
                <a:lnTo>
                  <a:pt x="2568" y="29"/>
                </a:lnTo>
                <a:lnTo>
                  <a:pt x="2568" y="30"/>
                </a:lnTo>
                <a:lnTo>
                  <a:pt x="2568" y="30"/>
                </a:lnTo>
                <a:lnTo>
                  <a:pt x="2569" y="31"/>
                </a:lnTo>
                <a:lnTo>
                  <a:pt x="2569" y="30"/>
                </a:lnTo>
                <a:lnTo>
                  <a:pt x="2570" y="31"/>
                </a:lnTo>
                <a:lnTo>
                  <a:pt x="2570" y="33"/>
                </a:lnTo>
                <a:lnTo>
                  <a:pt x="2570" y="33"/>
                </a:lnTo>
                <a:lnTo>
                  <a:pt x="2571" y="35"/>
                </a:lnTo>
                <a:lnTo>
                  <a:pt x="2571" y="34"/>
                </a:lnTo>
                <a:lnTo>
                  <a:pt x="2572" y="34"/>
                </a:lnTo>
                <a:lnTo>
                  <a:pt x="2572" y="36"/>
                </a:lnTo>
                <a:lnTo>
                  <a:pt x="2572" y="35"/>
                </a:lnTo>
                <a:lnTo>
                  <a:pt x="2574" y="34"/>
                </a:lnTo>
                <a:lnTo>
                  <a:pt x="2574" y="35"/>
                </a:lnTo>
                <a:lnTo>
                  <a:pt x="2575" y="34"/>
                </a:lnTo>
                <a:lnTo>
                  <a:pt x="2575" y="35"/>
                </a:lnTo>
                <a:lnTo>
                  <a:pt x="2575" y="35"/>
                </a:lnTo>
                <a:lnTo>
                  <a:pt x="2576" y="34"/>
                </a:lnTo>
                <a:lnTo>
                  <a:pt x="2576" y="34"/>
                </a:lnTo>
                <a:lnTo>
                  <a:pt x="2577" y="35"/>
                </a:lnTo>
                <a:lnTo>
                  <a:pt x="2577" y="35"/>
                </a:lnTo>
                <a:lnTo>
                  <a:pt x="2577" y="36"/>
                </a:lnTo>
                <a:lnTo>
                  <a:pt x="2578" y="36"/>
                </a:lnTo>
                <a:lnTo>
                  <a:pt x="2578" y="36"/>
                </a:lnTo>
                <a:lnTo>
                  <a:pt x="2579" y="36"/>
                </a:lnTo>
                <a:lnTo>
                  <a:pt x="2579" y="35"/>
                </a:lnTo>
                <a:lnTo>
                  <a:pt x="2579" y="36"/>
                </a:lnTo>
                <a:lnTo>
                  <a:pt x="2580" y="37"/>
                </a:lnTo>
                <a:lnTo>
                  <a:pt x="2580" y="38"/>
                </a:lnTo>
                <a:lnTo>
                  <a:pt x="2581" y="38"/>
                </a:lnTo>
                <a:lnTo>
                  <a:pt x="2581" y="39"/>
                </a:lnTo>
                <a:lnTo>
                  <a:pt x="2583" y="38"/>
                </a:lnTo>
                <a:lnTo>
                  <a:pt x="2583" y="39"/>
                </a:lnTo>
                <a:lnTo>
                  <a:pt x="2583" y="39"/>
                </a:lnTo>
                <a:lnTo>
                  <a:pt x="2584" y="39"/>
                </a:lnTo>
                <a:lnTo>
                  <a:pt x="2584" y="39"/>
                </a:lnTo>
                <a:lnTo>
                  <a:pt x="2585" y="39"/>
                </a:lnTo>
                <a:lnTo>
                  <a:pt x="2585" y="38"/>
                </a:lnTo>
                <a:lnTo>
                  <a:pt x="2585" y="38"/>
                </a:lnTo>
                <a:lnTo>
                  <a:pt x="2586" y="38"/>
                </a:lnTo>
                <a:lnTo>
                  <a:pt x="2586" y="38"/>
                </a:lnTo>
                <a:lnTo>
                  <a:pt x="2587" y="38"/>
                </a:lnTo>
                <a:lnTo>
                  <a:pt x="2587" y="38"/>
                </a:lnTo>
                <a:lnTo>
                  <a:pt x="2587" y="38"/>
                </a:lnTo>
                <a:lnTo>
                  <a:pt x="2588" y="38"/>
                </a:lnTo>
                <a:lnTo>
                  <a:pt x="2588" y="37"/>
                </a:lnTo>
                <a:lnTo>
                  <a:pt x="2589" y="37"/>
                </a:lnTo>
                <a:lnTo>
                  <a:pt x="2589" y="37"/>
                </a:lnTo>
                <a:lnTo>
                  <a:pt x="2589" y="37"/>
                </a:lnTo>
                <a:lnTo>
                  <a:pt x="2590" y="38"/>
                </a:lnTo>
                <a:lnTo>
                  <a:pt x="2590" y="38"/>
                </a:lnTo>
                <a:lnTo>
                  <a:pt x="2592" y="38"/>
                </a:lnTo>
                <a:lnTo>
                  <a:pt x="2592" y="38"/>
                </a:lnTo>
                <a:lnTo>
                  <a:pt x="2592" y="37"/>
                </a:lnTo>
                <a:lnTo>
                  <a:pt x="2593" y="37"/>
                </a:lnTo>
                <a:lnTo>
                  <a:pt x="2593" y="37"/>
                </a:lnTo>
                <a:lnTo>
                  <a:pt x="2594" y="38"/>
                </a:lnTo>
                <a:lnTo>
                  <a:pt x="2594" y="38"/>
                </a:lnTo>
                <a:lnTo>
                  <a:pt x="2594" y="37"/>
                </a:lnTo>
                <a:lnTo>
                  <a:pt x="2595" y="39"/>
                </a:lnTo>
                <a:lnTo>
                  <a:pt x="2595" y="39"/>
                </a:lnTo>
                <a:lnTo>
                  <a:pt x="2596" y="39"/>
                </a:lnTo>
                <a:lnTo>
                  <a:pt x="2596" y="39"/>
                </a:lnTo>
                <a:lnTo>
                  <a:pt x="2597" y="38"/>
                </a:lnTo>
                <a:lnTo>
                  <a:pt x="2597" y="38"/>
                </a:lnTo>
                <a:lnTo>
                  <a:pt x="2597" y="37"/>
                </a:lnTo>
                <a:lnTo>
                  <a:pt x="2598" y="37"/>
                </a:lnTo>
                <a:lnTo>
                  <a:pt x="2598" y="36"/>
                </a:lnTo>
                <a:lnTo>
                  <a:pt x="2599" y="36"/>
                </a:lnTo>
                <a:lnTo>
                  <a:pt x="2599" y="36"/>
                </a:lnTo>
                <a:lnTo>
                  <a:pt x="2599" y="36"/>
                </a:lnTo>
                <a:lnTo>
                  <a:pt x="2601" y="35"/>
                </a:lnTo>
                <a:lnTo>
                  <a:pt x="2601" y="35"/>
                </a:lnTo>
                <a:lnTo>
                  <a:pt x="2602" y="36"/>
                </a:lnTo>
                <a:lnTo>
                  <a:pt x="2602" y="35"/>
                </a:lnTo>
                <a:lnTo>
                  <a:pt x="2602" y="37"/>
                </a:lnTo>
                <a:lnTo>
                  <a:pt x="2603" y="37"/>
                </a:lnTo>
                <a:lnTo>
                  <a:pt x="2603" y="37"/>
                </a:lnTo>
                <a:lnTo>
                  <a:pt x="2604" y="38"/>
                </a:lnTo>
                <a:lnTo>
                  <a:pt x="2604" y="36"/>
                </a:lnTo>
                <a:lnTo>
                  <a:pt x="2604" y="36"/>
                </a:lnTo>
                <a:lnTo>
                  <a:pt x="2605" y="36"/>
                </a:lnTo>
                <a:lnTo>
                  <a:pt x="2605" y="36"/>
                </a:lnTo>
                <a:lnTo>
                  <a:pt x="2606" y="35"/>
                </a:lnTo>
                <a:lnTo>
                  <a:pt x="2606" y="35"/>
                </a:lnTo>
                <a:lnTo>
                  <a:pt x="2606" y="36"/>
                </a:lnTo>
                <a:lnTo>
                  <a:pt x="2607" y="35"/>
                </a:lnTo>
                <a:lnTo>
                  <a:pt x="2607" y="35"/>
                </a:lnTo>
                <a:lnTo>
                  <a:pt x="2608" y="34"/>
                </a:lnTo>
                <a:lnTo>
                  <a:pt x="2608" y="34"/>
                </a:lnTo>
                <a:lnTo>
                  <a:pt x="2610" y="34"/>
                </a:lnTo>
                <a:lnTo>
                  <a:pt x="2610" y="37"/>
                </a:lnTo>
                <a:lnTo>
                  <a:pt x="2610" y="37"/>
                </a:lnTo>
                <a:lnTo>
                  <a:pt x="2611" y="36"/>
                </a:lnTo>
                <a:lnTo>
                  <a:pt x="2611" y="36"/>
                </a:lnTo>
                <a:lnTo>
                  <a:pt x="2612" y="36"/>
                </a:lnTo>
                <a:lnTo>
                  <a:pt x="2612" y="35"/>
                </a:lnTo>
                <a:lnTo>
                  <a:pt x="2612" y="35"/>
                </a:lnTo>
                <a:lnTo>
                  <a:pt x="2613" y="34"/>
                </a:lnTo>
                <a:lnTo>
                  <a:pt x="2613" y="33"/>
                </a:lnTo>
                <a:lnTo>
                  <a:pt x="2614" y="34"/>
                </a:lnTo>
                <a:lnTo>
                  <a:pt x="2614" y="34"/>
                </a:lnTo>
                <a:lnTo>
                  <a:pt x="2614" y="33"/>
                </a:lnTo>
                <a:lnTo>
                  <a:pt x="2615" y="33"/>
                </a:lnTo>
                <a:lnTo>
                  <a:pt x="2615" y="33"/>
                </a:lnTo>
                <a:lnTo>
                  <a:pt x="2616" y="31"/>
                </a:lnTo>
                <a:lnTo>
                  <a:pt x="2616" y="31"/>
                </a:lnTo>
                <a:lnTo>
                  <a:pt x="2616" y="30"/>
                </a:lnTo>
                <a:lnTo>
                  <a:pt x="2617" y="30"/>
                </a:lnTo>
                <a:lnTo>
                  <a:pt x="2617" y="30"/>
                </a:lnTo>
                <a:lnTo>
                  <a:pt x="2619" y="29"/>
                </a:lnTo>
                <a:lnTo>
                  <a:pt x="2619" y="30"/>
                </a:lnTo>
                <a:lnTo>
                  <a:pt x="2619" y="30"/>
                </a:lnTo>
                <a:lnTo>
                  <a:pt x="2620" y="31"/>
                </a:lnTo>
                <a:lnTo>
                  <a:pt x="2620" y="31"/>
                </a:lnTo>
                <a:lnTo>
                  <a:pt x="2621" y="33"/>
                </a:lnTo>
                <a:lnTo>
                  <a:pt x="2621" y="34"/>
                </a:lnTo>
                <a:lnTo>
                  <a:pt x="2621" y="34"/>
                </a:lnTo>
                <a:lnTo>
                  <a:pt x="2622" y="34"/>
                </a:lnTo>
                <a:lnTo>
                  <a:pt x="2622" y="34"/>
                </a:lnTo>
                <a:lnTo>
                  <a:pt x="2623" y="34"/>
                </a:lnTo>
                <a:lnTo>
                  <a:pt x="2623" y="35"/>
                </a:lnTo>
                <a:lnTo>
                  <a:pt x="2624" y="35"/>
                </a:lnTo>
                <a:lnTo>
                  <a:pt x="2624" y="33"/>
                </a:lnTo>
                <a:lnTo>
                  <a:pt x="2624" y="31"/>
                </a:lnTo>
                <a:lnTo>
                  <a:pt x="2625" y="33"/>
                </a:lnTo>
                <a:lnTo>
                  <a:pt x="2625" y="34"/>
                </a:lnTo>
                <a:lnTo>
                  <a:pt x="2626" y="34"/>
                </a:lnTo>
                <a:lnTo>
                  <a:pt x="2626" y="33"/>
                </a:lnTo>
                <a:lnTo>
                  <a:pt x="2626" y="33"/>
                </a:lnTo>
                <a:lnTo>
                  <a:pt x="2628" y="31"/>
                </a:lnTo>
                <a:lnTo>
                  <a:pt x="2628" y="31"/>
                </a:lnTo>
                <a:lnTo>
                  <a:pt x="2629" y="31"/>
                </a:lnTo>
                <a:lnTo>
                  <a:pt x="2629" y="33"/>
                </a:lnTo>
                <a:lnTo>
                  <a:pt x="2629" y="31"/>
                </a:lnTo>
                <a:lnTo>
                  <a:pt x="2630" y="31"/>
                </a:lnTo>
                <a:lnTo>
                  <a:pt x="2630" y="31"/>
                </a:lnTo>
                <a:lnTo>
                  <a:pt x="2631" y="30"/>
                </a:lnTo>
                <a:lnTo>
                  <a:pt x="2631" y="29"/>
                </a:lnTo>
                <a:lnTo>
                  <a:pt x="2631" y="29"/>
                </a:lnTo>
                <a:lnTo>
                  <a:pt x="2632" y="31"/>
                </a:lnTo>
                <a:lnTo>
                  <a:pt x="2632" y="31"/>
                </a:lnTo>
                <a:lnTo>
                  <a:pt x="2633" y="31"/>
                </a:lnTo>
                <a:lnTo>
                  <a:pt x="2633" y="33"/>
                </a:lnTo>
                <a:lnTo>
                  <a:pt x="2633" y="31"/>
                </a:lnTo>
                <a:lnTo>
                  <a:pt x="2634" y="31"/>
                </a:lnTo>
                <a:lnTo>
                  <a:pt x="2634" y="31"/>
                </a:lnTo>
                <a:lnTo>
                  <a:pt x="2635" y="31"/>
                </a:lnTo>
                <a:lnTo>
                  <a:pt x="2635" y="30"/>
                </a:lnTo>
                <a:lnTo>
                  <a:pt x="2635" y="31"/>
                </a:lnTo>
                <a:lnTo>
                  <a:pt x="2637" y="30"/>
                </a:lnTo>
                <a:lnTo>
                  <a:pt x="2637" y="31"/>
                </a:lnTo>
                <a:lnTo>
                  <a:pt x="2638" y="31"/>
                </a:lnTo>
                <a:lnTo>
                  <a:pt x="2638" y="33"/>
                </a:lnTo>
                <a:lnTo>
                  <a:pt x="2639" y="33"/>
                </a:lnTo>
                <a:lnTo>
                  <a:pt x="2639" y="33"/>
                </a:lnTo>
                <a:lnTo>
                  <a:pt x="2639" y="33"/>
                </a:lnTo>
                <a:lnTo>
                  <a:pt x="2640" y="33"/>
                </a:lnTo>
                <a:lnTo>
                  <a:pt x="2640" y="31"/>
                </a:lnTo>
                <a:lnTo>
                  <a:pt x="2641" y="31"/>
                </a:lnTo>
                <a:lnTo>
                  <a:pt x="2641" y="31"/>
                </a:lnTo>
                <a:lnTo>
                  <a:pt x="2641" y="31"/>
                </a:lnTo>
                <a:lnTo>
                  <a:pt x="2642" y="30"/>
                </a:lnTo>
                <a:lnTo>
                  <a:pt x="2642" y="30"/>
                </a:lnTo>
                <a:lnTo>
                  <a:pt x="2643" y="30"/>
                </a:lnTo>
                <a:lnTo>
                  <a:pt x="2643" y="30"/>
                </a:lnTo>
                <a:lnTo>
                  <a:pt x="2643" y="31"/>
                </a:lnTo>
                <a:lnTo>
                  <a:pt x="2644" y="31"/>
                </a:lnTo>
                <a:lnTo>
                  <a:pt x="2644" y="31"/>
                </a:lnTo>
                <a:lnTo>
                  <a:pt x="2646" y="30"/>
                </a:lnTo>
                <a:lnTo>
                  <a:pt x="2646" y="29"/>
                </a:lnTo>
                <a:lnTo>
                  <a:pt x="2646" y="28"/>
                </a:lnTo>
                <a:lnTo>
                  <a:pt x="2647" y="28"/>
                </a:lnTo>
                <a:lnTo>
                  <a:pt x="2647" y="28"/>
                </a:lnTo>
                <a:lnTo>
                  <a:pt x="2648" y="29"/>
                </a:lnTo>
                <a:lnTo>
                  <a:pt x="2648" y="29"/>
                </a:lnTo>
                <a:lnTo>
                  <a:pt x="2648" y="29"/>
                </a:lnTo>
                <a:lnTo>
                  <a:pt x="2649" y="30"/>
                </a:lnTo>
                <a:lnTo>
                  <a:pt x="2649" y="31"/>
                </a:lnTo>
                <a:lnTo>
                  <a:pt x="2650" y="30"/>
                </a:lnTo>
                <a:lnTo>
                  <a:pt x="2650" y="29"/>
                </a:lnTo>
                <a:lnTo>
                  <a:pt x="2650" y="29"/>
                </a:lnTo>
                <a:lnTo>
                  <a:pt x="2651" y="28"/>
                </a:lnTo>
                <a:lnTo>
                  <a:pt x="2651" y="28"/>
                </a:lnTo>
                <a:lnTo>
                  <a:pt x="2652" y="29"/>
                </a:lnTo>
                <a:lnTo>
                  <a:pt x="2652" y="29"/>
                </a:lnTo>
                <a:lnTo>
                  <a:pt x="2653" y="30"/>
                </a:lnTo>
                <a:lnTo>
                  <a:pt x="2653" y="31"/>
                </a:lnTo>
                <a:lnTo>
                  <a:pt x="2653" y="31"/>
                </a:lnTo>
                <a:lnTo>
                  <a:pt x="2655" y="30"/>
                </a:lnTo>
                <a:lnTo>
                  <a:pt x="2655" y="31"/>
                </a:lnTo>
                <a:lnTo>
                  <a:pt x="2656" y="30"/>
                </a:lnTo>
                <a:lnTo>
                  <a:pt x="2656" y="30"/>
                </a:lnTo>
                <a:lnTo>
                  <a:pt x="2656" y="29"/>
                </a:lnTo>
                <a:lnTo>
                  <a:pt x="2657" y="30"/>
                </a:lnTo>
                <a:lnTo>
                  <a:pt x="2657" y="30"/>
                </a:lnTo>
                <a:lnTo>
                  <a:pt x="2658" y="30"/>
                </a:lnTo>
                <a:lnTo>
                  <a:pt x="2658" y="30"/>
                </a:lnTo>
                <a:lnTo>
                  <a:pt x="2658" y="30"/>
                </a:lnTo>
                <a:lnTo>
                  <a:pt x="2659" y="31"/>
                </a:lnTo>
                <a:lnTo>
                  <a:pt x="2659" y="31"/>
                </a:lnTo>
                <a:lnTo>
                  <a:pt x="2660" y="33"/>
                </a:lnTo>
                <a:lnTo>
                  <a:pt x="2660" y="31"/>
                </a:lnTo>
                <a:lnTo>
                  <a:pt x="2660" y="33"/>
                </a:lnTo>
                <a:lnTo>
                  <a:pt x="2661" y="33"/>
                </a:lnTo>
                <a:lnTo>
                  <a:pt x="2661" y="33"/>
                </a:lnTo>
                <a:lnTo>
                  <a:pt x="2662" y="34"/>
                </a:lnTo>
                <a:lnTo>
                  <a:pt x="2662" y="34"/>
                </a:lnTo>
                <a:lnTo>
                  <a:pt x="2662" y="34"/>
                </a:lnTo>
                <a:lnTo>
                  <a:pt x="2664" y="34"/>
                </a:lnTo>
                <a:lnTo>
                  <a:pt x="2664" y="35"/>
                </a:lnTo>
                <a:lnTo>
                  <a:pt x="2665" y="33"/>
                </a:lnTo>
                <a:lnTo>
                  <a:pt x="2665" y="34"/>
                </a:lnTo>
                <a:lnTo>
                  <a:pt x="2665" y="31"/>
                </a:lnTo>
                <a:lnTo>
                  <a:pt x="2666" y="31"/>
                </a:lnTo>
                <a:lnTo>
                  <a:pt x="2666" y="30"/>
                </a:lnTo>
                <a:lnTo>
                  <a:pt x="2667" y="28"/>
                </a:lnTo>
                <a:lnTo>
                  <a:pt x="2667" y="28"/>
                </a:lnTo>
                <a:lnTo>
                  <a:pt x="2668" y="28"/>
                </a:lnTo>
                <a:lnTo>
                  <a:pt x="2668" y="28"/>
                </a:lnTo>
                <a:lnTo>
                  <a:pt x="2668" y="29"/>
                </a:lnTo>
                <a:lnTo>
                  <a:pt x="2669" y="29"/>
                </a:lnTo>
                <a:lnTo>
                  <a:pt x="2669" y="29"/>
                </a:lnTo>
                <a:lnTo>
                  <a:pt x="2670" y="29"/>
                </a:lnTo>
                <a:lnTo>
                  <a:pt x="2670" y="29"/>
                </a:lnTo>
                <a:lnTo>
                  <a:pt x="2670" y="28"/>
                </a:lnTo>
                <a:lnTo>
                  <a:pt x="2671" y="28"/>
                </a:lnTo>
                <a:lnTo>
                  <a:pt x="2671" y="28"/>
                </a:lnTo>
                <a:lnTo>
                  <a:pt x="2673" y="27"/>
                </a:lnTo>
                <a:lnTo>
                  <a:pt x="2673" y="27"/>
                </a:lnTo>
                <a:lnTo>
                  <a:pt x="2673" y="26"/>
                </a:lnTo>
                <a:lnTo>
                  <a:pt x="2674" y="26"/>
                </a:lnTo>
                <a:lnTo>
                  <a:pt x="2674" y="26"/>
                </a:lnTo>
                <a:lnTo>
                  <a:pt x="2675" y="26"/>
                </a:lnTo>
                <a:lnTo>
                  <a:pt x="2675" y="25"/>
                </a:lnTo>
                <a:lnTo>
                  <a:pt x="2675" y="26"/>
                </a:lnTo>
                <a:lnTo>
                  <a:pt x="2676" y="26"/>
                </a:lnTo>
                <a:lnTo>
                  <a:pt x="2676" y="27"/>
                </a:lnTo>
                <a:lnTo>
                  <a:pt x="2677" y="27"/>
                </a:lnTo>
                <a:lnTo>
                  <a:pt x="2677" y="27"/>
                </a:lnTo>
                <a:lnTo>
                  <a:pt x="2677" y="28"/>
                </a:lnTo>
                <a:lnTo>
                  <a:pt x="2678" y="28"/>
                </a:lnTo>
                <a:lnTo>
                  <a:pt x="2678" y="28"/>
                </a:lnTo>
                <a:lnTo>
                  <a:pt x="2679" y="28"/>
                </a:lnTo>
                <a:lnTo>
                  <a:pt x="2679" y="28"/>
                </a:lnTo>
                <a:lnTo>
                  <a:pt x="2680" y="28"/>
                </a:lnTo>
                <a:lnTo>
                  <a:pt x="2680" y="27"/>
                </a:lnTo>
                <a:lnTo>
                  <a:pt x="2680" y="28"/>
                </a:lnTo>
                <a:lnTo>
                  <a:pt x="2682" y="28"/>
                </a:lnTo>
                <a:lnTo>
                  <a:pt x="2682" y="27"/>
                </a:lnTo>
                <a:lnTo>
                  <a:pt x="2683" y="28"/>
                </a:lnTo>
                <a:lnTo>
                  <a:pt x="2683" y="27"/>
                </a:lnTo>
                <a:lnTo>
                  <a:pt x="2683" y="27"/>
                </a:lnTo>
                <a:lnTo>
                  <a:pt x="2684" y="27"/>
                </a:lnTo>
                <a:lnTo>
                  <a:pt x="2684" y="29"/>
                </a:lnTo>
                <a:lnTo>
                  <a:pt x="2685" y="30"/>
                </a:lnTo>
                <a:lnTo>
                  <a:pt x="2685" y="30"/>
                </a:lnTo>
                <a:lnTo>
                  <a:pt x="2685" y="28"/>
                </a:lnTo>
                <a:lnTo>
                  <a:pt x="2686" y="28"/>
                </a:lnTo>
                <a:lnTo>
                  <a:pt x="2686" y="28"/>
                </a:lnTo>
                <a:lnTo>
                  <a:pt x="2687" y="27"/>
                </a:lnTo>
                <a:lnTo>
                  <a:pt x="2687" y="27"/>
                </a:lnTo>
                <a:lnTo>
                  <a:pt x="2687" y="27"/>
                </a:lnTo>
                <a:lnTo>
                  <a:pt x="2688" y="27"/>
                </a:lnTo>
                <a:lnTo>
                  <a:pt x="2688" y="28"/>
                </a:lnTo>
                <a:lnTo>
                  <a:pt x="2689" y="28"/>
                </a:lnTo>
                <a:lnTo>
                  <a:pt x="2689" y="27"/>
                </a:lnTo>
                <a:lnTo>
                  <a:pt x="2689" y="27"/>
                </a:lnTo>
                <a:lnTo>
                  <a:pt x="2691" y="27"/>
                </a:lnTo>
                <a:lnTo>
                  <a:pt x="2691" y="26"/>
                </a:lnTo>
                <a:lnTo>
                  <a:pt x="2692" y="25"/>
                </a:lnTo>
                <a:lnTo>
                  <a:pt x="2692" y="24"/>
                </a:lnTo>
                <a:lnTo>
                  <a:pt x="2692" y="24"/>
                </a:lnTo>
                <a:lnTo>
                  <a:pt x="2693" y="24"/>
                </a:lnTo>
                <a:lnTo>
                  <a:pt x="2693" y="21"/>
                </a:lnTo>
                <a:lnTo>
                  <a:pt x="2694" y="22"/>
                </a:lnTo>
                <a:lnTo>
                  <a:pt x="2694" y="24"/>
                </a:lnTo>
                <a:lnTo>
                  <a:pt x="2695" y="24"/>
                </a:lnTo>
                <a:lnTo>
                  <a:pt x="2695" y="24"/>
                </a:lnTo>
                <a:lnTo>
                  <a:pt x="2695" y="24"/>
                </a:lnTo>
                <a:lnTo>
                  <a:pt x="2696" y="24"/>
                </a:lnTo>
                <a:lnTo>
                  <a:pt x="2696" y="24"/>
                </a:lnTo>
                <a:lnTo>
                  <a:pt x="2697" y="24"/>
                </a:lnTo>
                <a:lnTo>
                  <a:pt x="2697" y="24"/>
                </a:lnTo>
                <a:lnTo>
                  <a:pt x="2697" y="21"/>
                </a:lnTo>
                <a:lnTo>
                  <a:pt x="2698" y="22"/>
                </a:lnTo>
                <a:lnTo>
                  <a:pt x="2698" y="21"/>
                </a:lnTo>
                <a:lnTo>
                  <a:pt x="2700" y="22"/>
                </a:lnTo>
                <a:lnTo>
                  <a:pt x="2700" y="22"/>
                </a:lnTo>
                <a:lnTo>
                  <a:pt x="2700" y="24"/>
                </a:lnTo>
                <a:lnTo>
                  <a:pt x="2701" y="24"/>
                </a:lnTo>
                <a:lnTo>
                  <a:pt x="2701" y="24"/>
                </a:lnTo>
                <a:lnTo>
                  <a:pt x="2702" y="21"/>
                </a:lnTo>
                <a:lnTo>
                  <a:pt x="2702" y="21"/>
                </a:lnTo>
                <a:lnTo>
                  <a:pt x="2702" y="21"/>
                </a:lnTo>
                <a:lnTo>
                  <a:pt x="2703" y="20"/>
                </a:lnTo>
                <a:lnTo>
                  <a:pt x="2703" y="20"/>
                </a:lnTo>
                <a:lnTo>
                  <a:pt x="2704" y="20"/>
                </a:lnTo>
                <a:lnTo>
                  <a:pt x="2704" y="19"/>
                </a:lnTo>
                <a:lnTo>
                  <a:pt x="2704" y="19"/>
                </a:lnTo>
                <a:lnTo>
                  <a:pt x="2705" y="20"/>
                </a:lnTo>
                <a:lnTo>
                  <a:pt x="2705" y="20"/>
                </a:lnTo>
                <a:lnTo>
                  <a:pt x="2706" y="22"/>
                </a:lnTo>
                <a:lnTo>
                  <a:pt x="2706" y="21"/>
                </a:lnTo>
                <a:lnTo>
                  <a:pt x="2706" y="24"/>
                </a:lnTo>
                <a:lnTo>
                  <a:pt x="2707" y="24"/>
                </a:lnTo>
                <a:lnTo>
                  <a:pt x="2707" y="22"/>
                </a:lnTo>
                <a:lnTo>
                  <a:pt x="2709" y="21"/>
                </a:lnTo>
                <a:lnTo>
                  <a:pt x="2709" y="21"/>
                </a:lnTo>
                <a:lnTo>
                  <a:pt x="2710" y="21"/>
                </a:lnTo>
                <a:lnTo>
                  <a:pt x="2710" y="22"/>
                </a:lnTo>
                <a:lnTo>
                  <a:pt x="2710" y="22"/>
                </a:lnTo>
                <a:lnTo>
                  <a:pt x="2711" y="21"/>
                </a:lnTo>
                <a:lnTo>
                  <a:pt x="2711" y="21"/>
                </a:lnTo>
                <a:lnTo>
                  <a:pt x="2712" y="22"/>
                </a:lnTo>
                <a:lnTo>
                  <a:pt x="2712" y="22"/>
                </a:lnTo>
                <a:lnTo>
                  <a:pt x="2712" y="25"/>
                </a:lnTo>
                <a:lnTo>
                  <a:pt x="2713" y="26"/>
                </a:lnTo>
                <a:lnTo>
                  <a:pt x="2713" y="27"/>
                </a:lnTo>
                <a:lnTo>
                  <a:pt x="2714" y="27"/>
                </a:lnTo>
                <a:lnTo>
                  <a:pt x="2714" y="27"/>
                </a:lnTo>
                <a:lnTo>
                  <a:pt x="2714" y="26"/>
                </a:lnTo>
                <a:lnTo>
                  <a:pt x="2715" y="26"/>
                </a:lnTo>
                <a:lnTo>
                  <a:pt x="2715" y="25"/>
                </a:lnTo>
                <a:lnTo>
                  <a:pt x="2716" y="25"/>
                </a:lnTo>
                <a:lnTo>
                  <a:pt x="2716" y="25"/>
                </a:lnTo>
                <a:lnTo>
                  <a:pt x="2716" y="26"/>
                </a:lnTo>
                <a:lnTo>
                  <a:pt x="2718" y="26"/>
                </a:lnTo>
                <a:lnTo>
                  <a:pt x="2718" y="26"/>
                </a:lnTo>
                <a:lnTo>
                  <a:pt x="2719" y="27"/>
                </a:lnTo>
                <a:lnTo>
                  <a:pt x="2719" y="27"/>
                </a:lnTo>
                <a:lnTo>
                  <a:pt x="2719" y="27"/>
                </a:lnTo>
                <a:lnTo>
                  <a:pt x="2720" y="27"/>
                </a:lnTo>
                <a:lnTo>
                  <a:pt x="2720" y="26"/>
                </a:lnTo>
                <a:lnTo>
                  <a:pt x="2721" y="26"/>
                </a:lnTo>
                <a:lnTo>
                  <a:pt x="2721" y="25"/>
                </a:lnTo>
                <a:lnTo>
                  <a:pt x="2721" y="25"/>
                </a:lnTo>
                <a:lnTo>
                  <a:pt x="2722" y="22"/>
                </a:lnTo>
                <a:lnTo>
                  <a:pt x="2722" y="24"/>
                </a:lnTo>
                <a:lnTo>
                  <a:pt x="2723" y="22"/>
                </a:lnTo>
                <a:lnTo>
                  <a:pt x="2723" y="22"/>
                </a:lnTo>
                <a:lnTo>
                  <a:pt x="2724" y="24"/>
                </a:lnTo>
                <a:lnTo>
                  <a:pt x="2724" y="22"/>
                </a:lnTo>
                <a:lnTo>
                  <a:pt x="2724" y="22"/>
                </a:lnTo>
                <a:lnTo>
                  <a:pt x="2725" y="22"/>
                </a:lnTo>
                <a:lnTo>
                  <a:pt x="2725" y="22"/>
                </a:lnTo>
                <a:lnTo>
                  <a:pt x="2727" y="24"/>
                </a:lnTo>
                <a:lnTo>
                  <a:pt x="2727" y="25"/>
                </a:lnTo>
                <a:lnTo>
                  <a:pt x="2727" y="25"/>
                </a:lnTo>
                <a:lnTo>
                  <a:pt x="2728" y="24"/>
                </a:lnTo>
                <a:lnTo>
                  <a:pt x="2728" y="24"/>
                </a:lnTo>
                <a:lnTo>
                  <a:pt x="2729" y="24"/>
                </a:lnTo>
                <a:lnTo>
                  <a:pt x="2729" y="24"/>
                </a:lnTo>
                <a:lnTo>
                  <a:pt x="2729" y="24"/>
                </a:lnTo>
                <a:lnTo>
                  <a:pt x="2730" y="25"/>
                </a:lnTo>
                <a:lnTo>
                  <a:pt x="2730" y="24"/>
                </a:lnTo>
                <a:lnTo>
                  <a:pt x="2731" y="24"/>
                </a:lnTo>
                <a:lnTo>
                  <a:pt x="2731" y="22"/>
                </a:lnTo>
                <a:lnTo>
                  <a:pt x="2731" y="21"/>
                </a:lnTo>
                <a:lnTo>
                  <a:pt x="2732" y="22"/>
                </a:lnTo>
                <a:lnTo>
                  <a:pt x="2732" y="21"/>
                </a:lnTo>
                <a:lnTo>
                  <a:pt x="2733" y="21"/>
                </a:lnTo>
                <a:lnTo>
                  <a:pt x="2733" y="21"/>
                </a:lnTo>
                <a:lnTo>
                  <a:pt x="2733" y="20"/>
                </a:lnTo>
                <a:lnTo>
                  <a:pt x="2734" y="21"/>
                </a:lnTo>
                <a:lnTo>
                  <a:pt x="2734" y="22"/>
                </a:lnTo>
                <a:lnTo>
                  <a:pt x="2736" y="21"/>
                </a:lnTo>
                <a:lnTo>
                  <a:pt x="2736" y="22"/>
                </a:lnTo>
                <a:lnTo>
                  <a:pt x="2737" y="21"/>
                </a:lnTo>
                <a:lnTo>
                  <a:pt x="2737" y="21"/>
                </a:lnTo>
                <a:lnTo>
                  <a:pt x="2737" y="20"/>
                </a:lnTo>
                <a:lnTo>
                  <a:pt x="2738" y="24"/>
                </a:lnTo>
                <a:lnTo>
                  <a:pt x="2738" y="22"/>
                </a:lnTo>
                <a:lnTo>
                  <a:pt x="2739" y="24"/>
                </a:lnTo>
                <a:lnTo>
                  <a:pt x="2739" y="22"/>
                </a:lnTo>
                <a:lnTo>
                  <a:pt x="2739" y="22"/>
                </a:lnTo>
                <a:lnTo>
                  <a:pt x="2740" y="25"/>
                </a:lnTo>
                <a:lnTo>
                  <a:pt x="2740" y="25"/>
                </a:lnTo>
                <a:lnTo>
                  <a:pt x="2741" y="25"/>
                </a:lnTo>
                <a:lnTo>
                  <a:pt x="2741" y="26"/>
                </a:lnTo>
                <a:lnTo>
                  <a:pt x="2741" y="25"/>
                </a:lnTo>
                <a:lnTo>
                  <a:pt x="2742" y="26"/>
                </a:lnTo>
                <a:lnTo>
                  <a:pt x="2742" y="26"/>
                </a:lnTo>
                <a:lnTo>
                  <a:pt x="2743" y="26"/>
                </a:lnTo>
                <a:lnTo>
                  <a:pt x="2743" y="25"/>
                </a:lnTo>
                <a:lnTo>
                  <a:pt x="2743" y="25"/>
                </a:lnTo>
                <a:lnTo>
                  <a:pt x="2745" y="25"/>
                </a:lnTo>
                <a:lnTo>
                  <a:pt x="2745" y="25"/>
                </a:lnTo>
                <a:lnTo>
                  <a:pt x="2746" y="25"/>
                </a:lnTo>
                <a:lnTo>
                  <a:pt x="2746" y="25"/>
                </a:lnTo>
                <a:lnTo>
                  <a:pt x="2746" y="26"/>
                </a:lnTo>
                <a:lnTo>
                  <a:pt x="2747" y="26"/>
                </a:lnTo>
                <a:lnTo>
                  <a:pt x="2747" y="26"/>
                </a:lnTo>
                <a:lnTo>
                  <a:pt x="2748" y="26"/>
                </a:lnTo>
                <a:lnTo>
                  <a:pt x="2748" y="27"/>
                </a:lnTo>
                <a:lnTo>
                  <a:pt x="2748" y="26"/>
                </a:lnTo>
                <a:lnTo>
                  <a:pt x="2749" y="26"/>
                </a:lnTo>
                <a:lnTo>
                  <a:pt x="2749" y="27"/>
                </a:lnTo>
                <a:lnTo>
                  <a:pt x="2750" y="27"/>
                </a:lnTo>
                <a:lnTo>
                  <a:pt x="2750" y="28"/>
                </a:lnTo>
                <a:lnTo>
                  <a:pt x="2751" y="29"/>
                </a:lnTo>
                <a:lnTo>
                  <a:pt x="2751" y="28"/>
                </a:lnTo>
                <a:lnTo>
                  <a:pt x="2751" y="27"/>
                </a:lnTo>
                <a:lnTo>
                  <a:pt x="2752" y="27"/>
                </a:lnTo>
                <a:lnTo>
                  <a:pt x="2752" y="27"/>
                </a:lnTo>
                <a:lnTo>
                  <a:pt x="2754" y="28"/>
                </a:lnTo>
                <a:lnTo>
                  <a:pt x="2754" y="28"/>
                </a:lnTo>
                <a:lnTo>
                  <a:pt x="2754" y="28"/>
                </a:lnTo>
                <a:lnTo>
                  <a:pt x="2755" y="28"/>
                </a:lnTo>
                <a:lnTo>
                  <a:pt x="2755" y="27"/>
                </a:lnTo>
                <a:lnTo>
                  <a:pt x="2756" y="27"/>
                </a:lnTo>
                <a:lnTo>
                  <a:pt x="2756" y="26"/>
                </a:lnTo>
                <a:lnTo>
                  <a:pt x="2756" y="26"/>
                </a:lnTo>
                <a:lnTo>
                  <a:pt x="2757" y="25"/>
                </a:lnTo>
                <a:lnTo>
                  <a:pt x="2757" y="24"/>
                </a:lnTo>
                <a:lnTo>
                  <a:pt x="2758" y="24"/>
                </a:lnTo>
                <a:lnTo>
                  <a:pt x="2758" y="24"/>
                </a:lnTo>
                <a:lnTo>
                  <a:pt x="2758" y="22"/>
                </a:lnTo>
                <a:lnTo>
                  <a:pt x="2759" y="22"/>
                </a:lnTo>
                <a:lnTo>
                  <a:pt x="2759" y="22"/>
                </a:lnTo>
                <a:lnTo>
                  <a:pt x="2760" y="24"/>
                </a:lnTo>
                <a:lnTo>
                  <a:pt x="2760" y="24"/>
                </a:lnTo>
                <a:lnTo>
                  <a:pt x="2760" y="24"/>
                </a:lnTo>
                <a:lnTo>
                  <a:pt x="2761" y="25"/>
                </a:lnTo>
                <a:lnTo>
                  <a:pt x="2761" y="25"/>
                </a:lnTo>
                <a:lnTo>
                  <a:pt x="2763" y="25"/>
                </a:lnTo>
                <a:lnTo>
                  <a:pt x="2763" y="26"/>
                </a:lnTo>
                <a:lnTo>
                  <a:pt x="2763" y="25"/>
                </a:lnTo>
                <a:lnTo>
                  <a:pt x="2764" y="26"/>
                </a:lnTo>
                <a:lnTo>
                  <a:pt x="2764" y="27"/>
                </a:lnTo>
                <a:lnTo>
                  <a:pt x="2765" y="27"/>
                </a:lnTo>
                <a:lnTo>
                  <a:pt x="2765" y="27"/>
                </a:lnTo>
                <a:lnTo>
                  <a:pt x="2766" y="28"/>
                </a:lnTo>
                <a:lnTo>
                  <a:pt x="2766" y="28"/>
                </a:lnTo>
                <a:lnTo>
                  <a:pt x="2766" y="28"/>
                </a:lnTo>
                <a:lnTo>
                  <a:pt x="2767" y="29"/>
                </a:lnTo>
                <a:lnTo>
                  <a:pt x="2767" y="29"/>
                </a:lnTo>
                <a:lnTo>
                  <a:pt x="2768" y="28"/>
                </a:lnTo>
                <a:lnTo>
                  <a:pt x="2768" y="29"/>
                </a:lnTo>
                <a:lnTo>
                  <a:pt x="2768" y="28"/>
                </a:lnTo>
                <a:lnTo>
                  <a:pt x="2769" y="28"/>
                </a:lnTo>
                <a:lnTo>
                  <a:pt x="2769" y="28"/>
                </a:lnTo>
                <a:lnTo>
                  <a:pt x="2770" y="27"/>
                </a:lnTo>
                <a:lnTo>
                  <a:pt x="2770" y="28"/>
                </a:lnTo>
                <a:lnTo>
                  <a:pt x="2770" y="28"/>
                </a:lnTo>
                <a:lnTo>
                  <a:pt x="2772" y="28"/>
                </a:lnTo>
                <a:lnTo>
                  <a:pt x="2772" y="27"/>
                </a:lnTo>
                <a:lnTo>
                  <a:pt x="2773" y="27"/>
                </a:lnTo>
                <a:lnTo>
                  <a:pt x="2773" y="27"/>
                </a:lnTo>
                <a:lnTo>
                  <a:pt x="2773" y="26"/>
                </a:lnTo>
                <a:lnTo>
                  <a:pt x="2774" y="27"/>
                </a:lnTo>
                <a:lnTo>
                  <a:pt x="2774" y="26"/>
                </a:lnTo>
                <a:lnTo>
                  <a:pt x="2775" y="25"/>
                </a:lnTo>
                <a:lnTo>
                  <a:pt x="2775" y="24"/>
                </a:lnTo>
                <a:lnTo>
                  <a:pt x="2775" y="24"/>
                </a:lnTo>
                <a:lnTo>
                  <a:pt x="2776" y="25"/>
                </a:lnTo>
                <a:lnTo>
                  <a:pt x="2776" y="24"/>
                </a:lnTo>
                <a:lnTo>
                  <a:pt x="2777" y="24"/>
                </a:lnTo>
                <a:lnTo>
                  <a:pt x="2777" y="21"/>
                </a:lnTo>
                <a:lnTo>
                  <a:pt x="2777" y="21"/>
                </a:lnTo>
                <a:lnTo>
                  <a:pt x="2778" y="21"/>
                </a:lnTo>
                <a:lnTo>
                  <a:pt x="2778" y="22"/>
                </a:lnTo>
                <a:lnTo>
                  <a:pt x="2779" y="22"/>
                </a:lnTo>
                <a:lnTo>
                  <a:pt x="2779" y="21"/>
                </a:lnTo>
                <a:lnTo>
                  <a:pt x="2781" y="21"/>
                </a:lnTo>
                <a:lnTo>
                  <a:pt x="2781" y="22"/>
                </a:lnTo>
                <a:lnTo>
                  <a:pt x="2781" y="24"/>
                </a:lnTo>
                <a:lnTo>
                  <a:pt x="2782" y="25"/>
                </a:lnTo>
                <a:lnTo>
                  <a:pt x="2782" y="25"/>
                </a:lnTo>
                <a:lnTo>
                  <a:pt x="2783" y="24"/>
                </a:lnTo>
                <a:lnTo>
                  <a:pt x="2783" y="26"/>
                </a:lnTo>
                <a:lnTo>
                  <a:pt x="2783" y="26"/>
                </a:lnTo>
                <a:lnTo>
                  <a:pt x="2784" y="26"/>
                </a:lnTo>
                <a:lnTo>
                  <a:pt x="2784" y="27"/>
                </a:lnTo>
                <a:lnTo>
                  <a:pt x="2785" y="28"/>
                </a:lnTo>
                <a:lnTo>
                  <a:pt x="2785" y="29"/>
                </a:lnTo>
                <a:lnTo>
                  <a:pt x="2785" y="30"/>
                </a:lnTo>
                <a:lnTo>
                  <a:pt x="2786" y="30"/>
                </a:lnTo>
                <a:lnTo>
                  <a:pt x="2786" y="28"/>
                </a:lnTo>
                <a:lnTo>
                  <a:pt x="2787" y="28"/>
                </a:lnTo>
                <a:lnTo>
                  <a:pt x="2787" y="27"/>
                </a:lnTo>
                <a:lnTo>
                  <a:pt x="2787" y="27"/>
                </a:lnTo>
                <a:lnTo>
                  <a:pt x="2788" y="26"/>
                </a:lnTo>
                <a:lnTo>
                  <a:pt x="2788" y="27"/>
                </a:lnTo>
                <a:lnTo>
                  <a:pt x="2790" y="27"/>
                </a:lnTo>
                <a:lnTo>
                  <a:pt x="2790" y="29"/>
                </a:lnTo>
                <a:lnTo>
                  <a:pt x="2790" y="28"/>
                </a:lnTo>
                <a:lnTo>
                  <a:pt x="2791" y="28"/>
                </a:lnTo>
                <a:lnTo>
                  <a:pt x="2791" y="28"/>
                </a:lnTo>
                <a:lnTo>
                  <a:pt x="2792" y="28"/>
                </a:lnTo>
                <a:lnTo>
                  <a:pt x="2792" y="29"/>
                </a:lnTo>
                <a:lnTo>
                  <a:pt x="2792" y="28"/>
                </a:lnTo>
                <a:lnTo>
                  <a:pt x="2793" y="29"/>
                </a:lnTo>
                <a:lnTo>
                  <a:pt x="2793" y="28"/>
                </a:lnTo>
                <a:lnTo>
                  <a:pt x="2794" y="26"/>
                </a:lnTo>
                <a:lnTo>
                  <a:pt x="2794" y="25"/>
                </a:lnTo>
                <a:lnTo>
                  <a:pt x="2795" y="24"/>
                </a:lnTo>
                <a:lnTo>
                  <a:pt x="2795" y="25"/>
                </a:lnTo>
                <a:lnTo>
                  <a:pt x="2795" y="24"/>
                </a:lnTo>
                <a:lnTo>
                  <a:pt x="2796" y="24"/>
                </a:lnTo>
                <a:lnTo>
                  <a:pt x="2796" y="25"/>
                </a:lnTo>
                <a:lnTo>
                  <a:pt x="2797" y="25"/>
                </a:lnTo>
                <a:lnTo>
                  <a:pt x="2797" y="25"/>
                </a:lnTo>
                <a:lnTo>
                  <a:pt x="2797" y="27"/>
                </a:lnTo>
                <a:lnTo>
                  <a:pt x="2799" y="27"/>
                </a:lnTo>
                <a:lnTo>
                  <a:pt x="2799" y="26"/>
                </a:lnTo>
                <a:lnTo>
                  <a:pt x="2800" y="26"/>
                </a:lnTo>
                <a:lnTo>
                  <a:pt x="2800" y="26"/>
                </a:lnTo>
                <a:lnTo>
                  <a:pt x="2800" y="25"/>
                </a:lnTo>
                <a:lnTo>
                  <a:pt x="2801" y="25"/>
                </a:lnTo>
                <a:lnTo>
                  <a:pt x="2801" y="24"/>
                </a:lnTo>
                <a:lnTo>
                  <a:pt x="2802" y="24"/>
                </a:lnTo>
                <a:lnTo>
                  <a:pt x="2802" y="24"/>
                </a:lnTo>
                <a:lnTo>
                  <a:pt x="2802" y="25"/>
                </a:lnTo>
                <a:lnTo>
                  <a:pt x="2803" y="25"/>
                </a:lnTo>
                <a:lnTo>
                  <a:pt x="2803" y="26"/>
                </a:lnTo>
                <a:lnTo>
                  <a:pt x="2804" y="26"/>
                </a:lnTo>
                <a:lnTo>
                  <a:pt x="2804" y="27"/>
                </a:lnTo>
                <a:lnTo>
                  <a:pt x="2804" y="26"/>
                </a:lnTo>
                <a:lnTo>
                  <a:pt x="2805" y="26"/>
                </a:lnTo>
                <a:lnTo>
                  <a:pt x="2805" y="26"/>
                </a:lnTo>
                <a:lnTo>
                  <a:pt x="2806" y="26"/>
                </a:lnTo>
                <a:lnTo>
                  <a:pt x="2806" y="25"/>
                </a:lnTo>
                <a:lnTo>
                  <a:pt x="2808" y="24"/>
                </a:lnTo>
                <a:lnTo>
                  <a:pt x="2808" y="24"/>
                </a:lnTo>
                <a:lnTo>
                  <a:pt x="2808" y="24"/>
                </a:lnTo>
                <a:lnTo>
                  <a:pt x="2809" y="24"/>
                </a:lnTo>
                <a:lnTo>
                  <a:pt x="2809" y="22"/>
                </a:lnTo>
                <a:lnTo>
                  <a:pt x="2810" y="22"/>
                </a:lnTo>
                <a:lnTo>
                  <a:pt x="2810" y="22"/>
                </a:lnTo>
                <a:lnTo>
                  <a:pt x="2810" y="24"/>
                </a:lnTo>
                <a:lnTo>
                  <a:pt x="2811" y="24"/>
                </a:lnTo>
                <a:lnTo>
                  <a:pt x="2811" y="25"/>
                </a:lnTo>
                <a:lnTo>
                  <a:pt x="2812" y="25"/>
                </a:lnTo>
                <a:lnTo>
                  <a:pt x="2812" y="26"/>
                </a:lnTo>
                <a:lnTo>
                  <a:pt x="2812" y="27"/>
                </a:lnTo>
                <a:lnTo>
                  <a:pt x="2813" y="27"/>
                </a:lnTo>
                <a:lnTo>
                  <a:pt x="2813" y="28"/>
                </a:lnTo>
                <a:lnTo>
                  <a:pt x="2814" y="27"/>
                </a:lnTo>
                <a:lnTo>
                  <a:pt x="2814" y="27"/>
                </a:lnTo>
                <a:lnTo>
                  <a:pt x="2814" y="26"/>
                </a:lnTo>
                <a:lnTo>
                  <a:pt x="2815" y="26"/>
                </a:lnTo>
                <a:lnTo>
                  <a:pt x="2815" y="25"/>
                </a:lnTo>
                <a:lnTo>
                  <a:pt x="2817" y="26"/>
                </a:lnTo>
                <a:lnTo>
                  <a:pt x="2817" y="25"/>
                </a:lnTo>
                <a:lnTo>
                  <a:pt x="2817" y="25"/>
                </a:lnTo>
                <a:lnTo>
                  <a:pt x="2818" y="24"/>
                </a:lnTo>
                <a:lnTo>
                  <a:pt x="2818" y="24"/>
                </a:lnTo>
                <a:lnTo>
                  <a:pt x="2819" y="22"/>
                </a:lnTo>
                <a:lnTo>
                  <a:pt x="2819" y="22"/>
                </a:lnTo>
                <a:lnTo>
                  <a:pt x="2819" y="22"/>
                </a:lnTo>
                <a:lnTo>
                  <a:pt x="2820" y="22"/>
                </a:lnTo>
                <a:lnTo>
                  <a:pt x="2820" y="24"/>
                </a:lnTo>
                <a:lnTo>
                  <a:pt x="2821" y="24"/>
                </a:lnTo>
                <a:lnTo>
                  <a:pt x="2821" y="25"/>
                </a:lnTo>
                <a:lnTo>
                  <a:pt x="2822" y="25"/>
                </a:lnTo>
                <a:lnTo>
                  <a:pt x="2822" y="25"/>
                </a:lnTo>
                <a:lnTo>
                  <a:pt x="2822" y="26"/>
                </a:lnTo>
                <a:lnTo>
                  <a:pt x="2823" y="27"/>
                </a:lnTo>
                <a:lnTo>
                  <a:pt x="2823" y="28"/>
                </a:lnTo>
                <a:lnTo>
                  <a:pt x="2824" y="28"/>
                </a:lnTo>
                <a:lnTo>
                  <a:pt x="2824" y="27"/>
                </a:lnTo>
                <a:lnTo>
                  <a:pt x="2824" y="28"/>
                </a:lnTo>
                <a:lnTo>
                  <a:pt x="2826" y="29"/>
                </a:lnTo>
                <a:lnTo>
                  <a:pt x="2826" y="29"/>
                </a:lnTo>
                <a:lnTo>
                  <a:pt x="2827" y="28"/>
                </a:lnTo>
                <a:lnTo>
                  <a:pt x="2827" y="28"/>
                </a:lnTo>
                <a:lnTo>
                  <a:pt x="2827" y="28"/>
                </a:lnTo>
                <a:lnTo>
                  <a:pt x="2828" y="28"/>
                </a:lnTo>
                <a:lnTo>
                  <a:pt x="2828" y="28"/>
                </a:lnTo>
                <a:lnTo>
                  <a:pt x="2829" y="28"/>
                </a:lnTo>
                <a:lnTo>
                  <a:pt x="2829" y="29"/>
                </a:lnTo>
                <a:lnTo>
                  <a:pt x="2829" y="30"/>
                </a:lnTo>
                <a:lnTo>
                  <a:pt x="2830" y="31"/>
                </a:lnTo>
                <a:lnTo>
                  <a:pt x="2830" y="31"/>
                </a:lnTo>
                <a:lnTo>
                  <a:pt x="2831" y="31"/>
                </a:lnTo>
                <a:lnTo>
                  <a:pt x="2831" y="31"/>
                </a:lnTo>
                <a:lnTo>
                  <a:pt x="2831" y="30"/>
                </a:lnTo>
                <a:lnTo>
                  <a:pt x="2832" y="29"/>
                </a:lnTo>
                <a:lnTo>
                  <a:pt x="2832" y="29"/>
                </a:lnTo>
                <a:lnTo>
                  <a:pt x="2833" y="28"/>
                </a:lnTo>
                <a:lnTo>
                  <a:pt x="2833" y="28"/>
                </a:lnTo>
                <a:lnTo>
                  <a:pt x="2833" y="28"/>
                </a:lnTo>
                <a:lnTo>
                  <a:pt x="2834" y="29"/>
                </a:lnTo>
                <a:lnTo>
                  <a:pt x="2834" y="29"/>
                </a:lnTo>
                <a:lnTo>
                  <a:pt x="2836" y="30"/>
                </a:lnTo>
                <a:lnTo>
                  <a:pt x="2836" y="30"/>
                </a:lnTo>
                <a:lnTo>
                  <a:pt x="2837" y="31"/>
                </a:lnTo>
                <a:lnTo>
                  <a:pt x="2837" y="33"/>
                </a:lnTo>
                <a:lnTo>
                  <a:pt x="2837" y="33"/>
                </a:lnTo>
                <a:lnTo>
                  <a:pt x="2838" y="33"/>
                </a:lnTo>
                <a:lnTo>
                  <a:pt x="2838" y="33"/>
                </a:lnTo>
                <a:lnTo>
                  <a:pt x="2839" y="31"/>
                </a:lnTo>
                <a:lnTo>
                  <a:pt x="2839" y="33"/>
                </a:lnTo>
                <a:lnTo>
                  <a:pt x="2839" y="33"/>
                </a:lnTo>
                <a:lnTo>
                  <a:pt x="2840" y="31"/>
                </a:lnTo>
                <a:lnTo>
                  <a:pt x="2840" y="33"/>
                </a:lnTo>
                <a:lnTo>
                  <a:pt x="2841" y="33"/>
                </a:lnTo>
                <a:lnTo>
                  <a:pt x="2841" y="34"/>
                </a:lnTo>
                <a:lnTo>
                  <a:pt x="2841" y="34"/>
                </a:lnTo>
                <a:lnTo>
                  <a:pt x="2842" y="35"/>
                </a:lnTo>
                <a:lnTo>
                  <a:pt x="2842" y="35"/>
                </a:lnTo>
                <a:lnTo>
                  <a:pt x="2843" y="36"/>
                </a:lnTo>
                <a:lnTo>
                  <a:pt x="2843" y="35"/>
                </a:lnTo>
                <a:lnTo>
                  <a:pt x="2843" y="35"/>
                </a:lnTo>
                <a:lnTo>
                  <a:pt x="2845" y="35"/>
                </a:lnTo>
                <a:lnTo>
                  <a:pt x="2845" y="34"/>
                </a:lnTo>
                <a:lnTo>
                  <a:pt x="2846" y="33"/>
                </a:lnTo>
                <a:lnTo>
                  <a:pt x="2846" y="34"/>
                </a:lnTo>
                <a:lnTo>
                  <a:pt x="2846" y="31"/>
                </a:lnTo>
                <a:lnTo>
                  <a:pt x="2847" y="33"/>
                </a:lnTo>
                <a:lnTo>
                  <a:pt x="2847" y="33"/>
                </a:lnTo>
                <a:lnTo>
                  <a:pt x="2848" y="31"/>
                </a:lnTo>
                <a:lnTo>
                  <a:pt x="2848" y="30"/>
                </a:lnTo>
                <a:lnTo>
                  <a:pt x="2848" y="29"/>
                </a:lnTo>
                <a:lnTo>
                  <a:pt x="2849" y="28"/>
                </a:lnTo>
                <a:lnTo>
                  <a:pt x="2849" y="28"/>
                </a:lnTo>
                <a:lnTo>
                  <a:pt x="2850" y="27"/>
                </a:lnTo>
                <a:lnTo>
                  <a:pt x="2850" y="26"/>
                </a:lnTo>
                <a:lnTo>
                  <a:pt x="2851" y="26"/>
                </a:lnTo>
                <a:lnTo>
                  <a:pt x="2851" y="26"/>
                </a:lnTo>
                <a:lnTo>
                  <a:pt x="2851" y="26"/>
                </a:lnTo>
                <a:lnTo>
                  <a:pt x="2852" y="26"/>
                </a:lnTo>
                <a:lnTo>
                  <a:pt x="2852" y="27"/>
                </a:lnTo>
                <a:lnTo>
                  <a:pt x="2854" y="26"/>
                </a:lnTo>
                <a:lnTo>
                  <a:pt x="2854" y="26"/>
                </a:lnTo>
                <a:lnTo>
                  <a:pt x="2854" y="27"/>
                </a:lnTo>
                <a:lnTo>
                  <a:pt x="2855" y="27"/>
                </a:lnTo>
                <a:lnTo>
                  <a:pt x="2855" y="27"/>
                </a:lnTo>
                <a:lnTo>
                  <a:pt x="2856" y="27"/>
                </a:lnTo>
                <a:lnTo>
                  <a:pt x="2856" y="27"/>
                </a:lnTo>
                <a:lnTo>
                  <a:pt x="2856" y="27"/>
                </a:lnTo>
                <a:lnTo>
                  <a:pt x="2857" y="27"/>
                </a:lnTo>
                <a:lnTo>
                  <a:pt x="2857" y="28"/>
                </a:lnTo>
                <a:lnTo>
                  <a:pt x="2858" y="28"/>
                </a:lnTo>
                <a:lnTo>
                  <a:pt x="2858" y="28"/>
                </a:lnTo>
                <a:lnTo>
                  <a:pt x="2858" y="29"/>
                </a:lnTo>
                <a:lnTo>
                  <a:pt x="2859" y="28"/>
                </a:lnTo>
                <a:lnTo>
                  <a:pt x="2859" y="28"/>
                </a:lnTo>
                <a:lnTo>
                  <a:pt x="2860" y="28"/>
                </a:lnTo>
                <a:lnTo>
                  <a:pt x="2860" y="28"/>
                </a:lnTo>
                <a:lnTo>
                  <a:pt x="2860" y="28"/>
                </a:lnTo>
                <a:lnTo>
                  <a:pt x="2861" y="27"/>
                </a:lnTo>
                <a:lnTo>
                  <a:pt x="2861" y="27"/>
                </a:lnTo>
                <a:lnTo>
                  <a:pt x="2863" y="28"/>
                </a:lnTo>
                <a:lnTo>
                  <a:pt x="2863" y="29"/>
                </a:lnTo>
                <a:lnTo>
                  <a:pt x="2864" y="30"/>
                </a:lnTo>
                <a:lnTo>
                  <a:pt x="2864" y="31"/>
                </a:lnTo>
                <a:lnTo>
                  <a:pt x="2864" y="31"/>
                </a:lnTo>
                <a:lnTo>
                  <a:pt x="2865" y="33"/>
                </a:lnTo>
                <a:lnTo>
                  <a:pt x="2865" y="31"/>
                </a:lnTo>
                <a:lnTo>
                  <a:pt x="2866" y="31"/>
                </a:lnTo>
                <a:lnTo>
                  <a:pt x="2866" y="31"/>
                </a:lnTo>
                <a:lnTo>
                  <a:pt x="2866" y="31"/>
                </a:lnTo>
                <a:lnTo>
                  <a:pt x="2867" y="31"/>
                </a:lnTo>
                <a:lnTo>
                  <a:pt x="2867" y="30"/>
                </a:lnTo>
                <a:lnTo>
                  <a:pt x="2868" y="28"/>
                </a:lnTo>
                <a:lnTo>
                  <a:pt x="2868" y="27"/>
                </a:lnTo>
                <a:lnTo>
                  <a:pt x="2868" y="27"/>
                </a:lnTo>
                <a:lnTo>
                  <a:pt x="2869" y="27"/>
                </a:lnTo>
                <a:lnTo>
                  <a:pt x="2869" y="29"/>
                </a:lnTo>
                <a:lnTo>
                  <a:pt x="2870" y="30"/>
                </a:lnTo>
                <a:lnTo>
                  <a:pt x="2870" y="28"/>
                </a:lnTo>
                <a:lnTo>
                  <a:pt x="2870" y="29"/>
                </a:lnTo>
                <a:lnTo>
                  <a:pt x="2872" y="27"/>
                </a:lnTo>
                <a:lnTo>
                  <a:pt x="2872" y="27"/>
                </a:lnTo>
                <a:lnTo>
                  <a:pt x="2873" y="27"/>
                </a:lnTo>
                <a:lnTo>
                  <a:pt x="2873" y="27"/>
                </a:lnTo>
                <a:lnTo>
                  <a:pt x="2873" y="26"/>
                </a:lnTo>
                <a:lnTo>
                  <a:pt x="2874" y="26"/>
                </a:lnTo>
                <a:lnTo>
                  <a:pt x="2874" y="26"/>
                </a:lnTo>
                <a:lnTo>
                  <a:pt x="2875" y="26"/>
                </a:lnTo>
                <a:lnTo>
                  <a:pt x="2875" y="26"/>
                </a:lnTo>
                <a:lnTo>
                  <a:pt x="2875" y="26"/>
                </a:lnTo>
                <a:lnTo>
                  <a:pt x="2876" y="26"/>
                </a:lnTo>
                <a:lnTo>
                  <a:pt x="2876" y="26"/>
                </a:lnTo>
                <a:lnTo>
                  <a:pt x="2877" y="25"/>
                </a:lnTo>
                <a:lnTo>
                  <a:pt x="2877" y="24"/>
                </a:lnTo>
                <a:lnTo>
                  <a:pt x="2878" y="22"/>
                </a:lnTo>
                <a:lnTo>
                  <a:pt x="2878" y="22"/>
                </a:lnTo>
                <a:lnTo>
                  <a:pt x="2878" y="22"/>
                </a:lnTo>
                <a:lnTo>
                  <a:pt x="2879" y="21"/>
                </a:lnTo>
                <a:lnTo>
                  <a:pt x="2879" y="20"/>
                </a:lnTo>
                <a:lnTo>
                  <a:pt x="2881" y="20"/>
                </a:lnTo>
                <a:lnTo>
                  <a:pt x="2881" y="19"/>
                </a:lnTo>
                <a:lnTo>
                  <a:pt x="2881" y="19"/>
                </a:lnTo>
                <a:lnTo>
                  <a:pt x="2882" y="19"/>
                </a:lnTo>
                <a:lnTo>
                  <a:pt x="2882" y="19"/>
                </a:lnTo>
                <a:lnTo>
                  <a:pt x="2883" y="19"/>
                </a:lnTo>
                <a:lnTo>
                  <a:pt x="2883" y="20"/>
                </a:lnTo>
                <a:lnTo>
                  <a:pt x="2883" y="22"/>
                </a:lnTo>
                <a:lnTo>
                  <a:pt x="2884" y="25"/>
                </a:lnTo>
                <a:lnTo>
                  <a:pt x="2884" y="24"/>
                </a:lnTo>
                <a:lnTo>
                  <a:pt x="2885" y="25"/>
                </a:lnTo>
                <a:lnTo>
                  <a:pt x="2885" y="26"/>
                </a:lnTo>
                <a:lnTo>
                  <a:pt x="2885" y="26"/>
                </a:lnTo>
                <a:lnTo>
                  <a:pt x="2886" y="26"/>
                </a:lnTo>
                <a:lnTo>
                  <a:pt x="2886" y="27"/>
                </a:lnTo>
                <a:lnTo>
                  <a:pt x="2887" y="27"/>
                </a:lnTo>
                <a:lnTo>
                  <a:pt x="2887" y="27"/>
                </a:lnTo>
                <a:lnTo>
                  <a:pt x="2887" y="26"/>
                </a:lnTo>
                <a:lnTo>
                  <a:pt x="2888" y="26"/>
                </a:lnTo>
                <a:lnTo>
                  <a:pt x="2888" y="26"/>
                </a:lnTo>
                <a:lnTo>
                  <a:pt x="2890" y="26"/>
                </a:lnTo>
                <a:lnTo>
                  <a:pt x="2890" y="26"/>
                </a:lnTo>
                <a:lnTo>
                  <a:pt x="2890" y="26"/>
                </a:lnTo>
                <a:lnTo>
                  <a:pt x="2891" y="26"/>
                </a:lnTo>
                <a:lnTo>
                  <a:pt x="2891" y="25"/>
                </a:lnTo>
                <a:lnTo>
                  <a:pt x="2892" y="26"/>
                </a:lnTo>
                <a:lnTo>
                  <a:pt x="2892" y="26"/>
                </a:lnTo>
                <a:lnTo>
                  <a:pt x="2893" y="25"/>
                </a:lnTo>
                <a:lnTo>
                  <a:pt x="2893" y="27"/>
                </a:lnTo>
                <a:lnTo>
                  <a:pt x="2893" y="27"/>
                </a:lnTo>
                <a:lnTo>
                  <a:pt x="2894" y="28"/>
                </a:lnTo>
                <a:lnTo>
                  <a:pt x="2894" y="29"/>
                </a:lnTo>
                <a:lnTo>
                  <a:pt x="2895" y="30"/>
                </a:lnTo>
                <a:lnTo>
                  <a:pt x="2895" y="30"/>
                </a:lnTo>
                <a:lnTo>
                  <a:pt x="2895" y="30"/>
                </a:lnTo>
                <a:lnTo>
                  <a:pt x="2896" y="31"/>
                </a:lnTo>
                <a:lnTo>
                  <a:pt x="2896" y="31"/>
                </a:lnTo>
                <a:lnTo>
                  <a:pt x="2897" y="30"/>
                </a:lnTo>
                <a:lnTo>
                  <a:pt x="2897" y="29"/>
                </a:lnTo>
                <a:lnTo>
                  <a:pt x="2897" y="29"/>
                </a:lnTo>
                <a:lnTo>
                  <a:pt x="2899" y="29"/>
                </a:lnTo>
                <a:lnTo>
                  <a:pt x="2899" y="28"/>
                </a:lnTo>
                <a:lnTo>
                  <a:pt x="2900" y="28"/>
                </a:lnTo>
                <a:lnTo>
                  <a:pt x="2900" y="27"/>
                </a:lnTo>
                <a:lnTo>
                  <a:pt x="2900" y="26"/>
                </a:lnTo>
                <a:lnTo>
                  <a:pt x="2901" y="26"/>
                </a:lnTo>
                <a:lnTo>
                  <a:pt x="2901" y="25"/>
                </a:lnTo>
                <a:lnTo>
                  <a:pt x="2902" y="25"/>
                </a:lnTo>
                <a:lnTo>
                  <a:pt x="2902" y="22"/>
                </a:lnTo>
                <a:lnTo>
                  <a:pt x="2902" y="24"/>
                </a:lnTo>
                <a:lnTo>
                  <a:pt x="2903" y="24"/>
                </a:lnTo>
                <a:lnTo>
                  <a:pt x="2903" y="24"/>
                </a:lnTo>
                <a:lnTo>
                  <a:pt x="2904" y="24"/>
                </a:lnTo>
                <a:lnTo>
                  <a:pt x="2904" y="24"/>
                </a:lnTo>
                <a:lnTo>
                  <a:pt x="2904" y="25"/>
                </a:lnTo>
                <a:lnTo>
                  <a:pt x="2905" y="25"/>
                </a:lnTo>
                <a:lnTo>
                  <a:pt x="2905" y="26"/>
                </a:lnTo>
                <a:lnTo>
                  <a:pt x="2906" y="25"/>
                </a:lnTo>
                <a:lnTo>
                  <a:pt x="2906" y="26"/>
                </a:lnTo>
                <a:lnTo>
                  <a:pt x="2908" y="26"/>
                </a:lnTo>
                <a:lnTo>
                  <a:pt x="2908" y="27"/>
                </a:lnTo>
                <a:lnTo>
                  <a:pt x="2908" y="27"/>
                </a:lnTo>
                <a:lnTo>
                  <a:pt x="2909" y="26"/>
                </a:lnTo>
                <a:lnTo>
                  <a:pt x="2909" y="27"/>
                </a:lnTo>
                <a:lnTo>
                  <a:pt x="2910" y="26"/>
                </a:lnTo>
                <a:lnTo>
                  <a:pt x="2910" y="26"/>
                </a:lnTo>
                <a:lnTo>
                  <a:pt x="2910" y="24"/>
                </a:lnTo>
                <a:lnTo>
                  <a:pt x="2911" y="25"/>
                </a:lnTo>
                <a:lnTo>
                  <a:pt x="2911" y="22"/>
                </a:lnTo>
                <a:lnTo>
                  <a:pt x="2912" y="24"/>
                </a:lnTo>
                <a:lnTo>
                  <a:pt x="2912" y="24"/>
                </a:lnTo>
                <a:lnTo>
                  <a:pt x="2912" y="22"/>
                </a:lnTo>
                <a:lnTo>
                  <a:pt x="2913" y="22"/>
                </a:lnTo>
                <a:lnTo>
                  <a:pt x="2913" y="22"/>
                </a:lnTo>
                <a:lnTo>
                  <a:pt x="2914" y="24"/>
                </a:lnTo>
                <a:lnTo>
                  <a:pt x="2914" y="24"/>
                </a:lnTo>
                <a:lnTo>
                  <a:pt x="2914" y="22"/>
                </a:lnTo>
                <a:lnTo>
                  <a:pt x="2915" y="24"/>
                </a:lnTo>
                <a:lnTo>
                  <a:pt x="2915" y="24"/>
                </a:lnTo>
                <a:lnTo>
                  <a:pt x="2917" y="24"/>
                </a:lnTo>
                <a:lnTo>
                  <a:pt x="2917" y="25"/>
                </a:lnTo>
                <a:lnTo>
                  <a:pt x="2917" y="25"/>
                </a:lnTo>
                <a:lnTo>
                  <a:pt x="2918" y="26"/>
                </a:lnTo>
                <a:lnTo>
                  <a:pt x="2918" y="26"/>
                </a:lnTo>
                <a:lnTo>
                  <a:pt x="2919" y="25"/>
                </a:lnTo>
                <a:lnTo>
                  <a:pt x="2919" y="25"/>
                </a:lnTo>
                <a:lnTo>
                  <a:pt x="2920" y="26"/>
                </a:lnTo>
                <a:lnTo>
                  <a:pt x="2920" y="26"/>
                </a:lnTo>
                <a:lnTo>
                  <a:pt x="2920" y="27"/>
                </a:lnTo>
                <a:lnTo>
                  <a:pt x="2921" y="27"/>
                </a:lnTo>
                <a:lnTo>
                  <a:pt x="2921" y="26"/>
                </a:lnTo>
                <a:lnTo>
                  <a:pt x="2922" y="26"/>
                </a:lnTo>
                <a:lnTo>
                  <a:pt x="2922" y="25"/>
                </a:lnTo>
                <a:lnTo>
                  <a:pt x="2922" y="25"/>
                </a:lnTo>
                <a:lnTo>
                  <a:pt x="2923" y="25"/>
                </a:lnTo>
                <a:lnTo>
                  <a:pt x="2923" y="26"/>
                </a:lnTo>
                <a:lnTo>
                  <a:pt x="2924" y="26"/>
                </a:lnTo>
                <a:lnTo>
                  <a:pt x="2924" y="26"/>
                </a:lnTo>
                <a:lnTo>
                  <a:pt x="2924" y="25"/>
                </a:lnTo>
                <a:lnTo>
                  <a:pt x="2926" y="24"/>
                </a:lnTo>
                <a:lnTo>
                  <a:pt x="2926" y="24"/>
                </a:lnTo>
                <a:lnTo>
                  <a:pt x="2927" y="24"/>
                </a:lnTo>
                <a:lnTo>
                  <a:pt x="2927" y="24"/>
                </a:lnTo>
                <a:lnTo>
                  <a:pt x="2927" y="24"/>
                </a:lnTo>
                <a:lnTo>
                  <a:pt x="2928" y="24"/>
                </a:lnTo>
                <a:lnTo>
                  <a:pt x="2928" y="24"/>
                </a:lnTo>
                <a:lnTo>
                  <a:pt x="2929" y="22"/>
                </a:lnTo>
                <a:lnTo>
                  <a:pt x="2929" y="22"/>
                </a:lnTo>
                <a:lnTo>
                  <a:pt x="2929" y="22"/>
                </a:lnTo>
                <a:lnTo>
                  <a:pt x="2930" y="22"/>
                </a:lnTo>
                <a:lnTo>
                  <a:pt x="2930" y="24"/>
                </a:lnTo>
                <a:lnTo>
                  <a:pt x="2931" y="25"/>
                </a:lnTo>
                <a:lnTo>
                  <a:pt x="2931" y="26"/>
                </a:lnTo>
                <a:lnTo>
                  <a:pt x="2931" y="26"/>
                </a:lnTo>
                <a:lnTo>
                  <a:pt x="2932" y="26"/>
                </a:lnTo>
                <a:lnTo>
                  <a:pt x="2932" y="26"/>
                </a:lnTo>
                <a:lnTo>
                  <a:pt x="2933" y="27"/>
                </a:lnTo>
                <a:lnTo>
                  <a:pt x="2933" y="27"/>
                </a:lnTo>
                <a:lnTo>
                  <a:pt x="2935" y="28"/>
                </a:lnTo>
                <a:lnTo>
                  <a:pt x="2935" y="27"/>
                </a:lnTo>
                <a:lnTo>
                  <a:pt x="2935" y="27"/>
                </a:lnTo>
                <a:lnTo>
                  <a:pt x="2936" y="28"/>
                </a:lnTo>
                <a:lnTo>
                  <a:pt x="2936" y="28"/>
                </a:lnTo>
                <a:lnTo>
                  <a:pt x="2937" y="29"/>
                </a:lnTo>
                <a:lnTo>
                  <a:pt x="2937" y="29"/>
                </a:lnTo>
                <a:lnTo>
                  <a:pt x="2937" y="29"/>
                </a:lnTo>
                <a:lnTo>
                  <a:pt x="2938" y="30"/>
                </a:lnTo>
                <a:lnTo>
                  <a:pt x="2938" y="30"/>
                </a:lnTo>
                <a:lnTo>
                  <a:pt x="2939" y="29"/>
                </a:lnTo>
                <a:lnTo>
                  <a:pt x="2939" y="29"/>
                </a:lnTo>
                <a:lnTo>
                  <a:pt x="2939" y="29"/>
                </a:lnTo>
                <a:lnTo>
                  <a:pt x="2940" y="29"/>
                </a:lnTo>
                <a:lnTo>
                  <a:pt x="2940" y="29"/>
                </a:lnTo>
                <a:lnTo>
                  <a:pt x="2941" y="29"/>
                </a:lnTo>
                <a:lnTo>
                  <a:pt x="2941" y="28"/>
                </a:lnTo>
                <a:lnTo>
                  <a:pt x="2941" y="27"/>
                </a:lnTo>
                <a:lnTo>
                  <a:pt x="2942" y="27"/>
                </a:lnTo>
                <a:lnTo>
                  <a:pt x="2942" y="28"/>
                </a:lnTo>
                <a:lnTo>
                  <a:pt x="2944" y="28"/>
                </a:lnTo>
                <a:lnTo>
                  <a:pt x="2944" y="28"/>
                </a:lnTo>
                <a:lnTo>
                  <a:pt x="2944" y="29"/>
                </a:lnTo>
                <a:lnTo>
                  <a:pt x="2945" y="29"/>
                </a:lnTo>
                <a:lnTo>
                  <a:pt x="2945" y="29"/>
                </a:lnTo>
                <a:lnTo>
                  <a:pt x="2946" y="29"/>
                </a:lnTo>
                <a:lnTo>
                  <a:pt x="2946" y="28"/>
                </a:lnTo>
                <a:lnTo>
                  <a:pt x="2946" y="29"/>
                </a:lnTo>
                <a:lnTo>
                  <a:pt x="2947" y="29"/>
                </a:lnTo>
                <a:lnTo>
                  <a:pt x="2947" y="28"/>
                </a:lnTo>
                <a:lnTo>
                  <a:pt x="2948" y="27"/>
                </a:lnTo>
                <a:lnTo>
                  <a:pt x="2948" y="27"/>
                </a:lnTo>
                <a:lnTo>
                  <a:pt x="2949" y="27"/>
                </a:lnTo>
                <a:lnTo>
                  <a:pt x="2949" y="27"/>
                </a:lnTo>
                <a:lnTo>
                  <a:pt x="2949" y="28"/>
                </a:lnTo>
                <a:lnTo>
                  <a:pt x="2950" y="28"/>
                </a:lnTo>
                <a:lnTo>
                  <a:pt x="2950" y="31"/>
                </a:lnTo>
                <a:lnTo>
                  <a:pt x="2951" y="30"/>
                </a:lnTo>
                <a:lnTo>
                  <a:pt x="2951" y="31"/>
                </a:lnTo>
                <a:lnTo>
                  <a:pt x="2951" y="31"/>
                </a:lnTo>
                <a:lnTo>
                  <a:pt x="2953" y="31"/>
                </a:lnTo>
                <a:lnTo>
                  <a:pt x="2953" y="30"/>
                </a:lnTo>
                <a:lnTo>
                  <a:pt x="2954" y="30"/>
                </a:lnTo>
                <a:lnTo>
                  <a:pt x="2954" y="31"/>
                </a:lnTo>
                <a:lnTo>
                  <a:pt x="2954" y="30"/>
                </a:lnTo>
                <a:lnTo>
                  <a:pt x="2955" y="30"/>
                </a:lnTo>
                <a:lnTo>
                  <a:pt x="2955" y="30"/>
                </a:lnTo>
                <a:lnTo>
                  <a:pt x="2956" y="31"/>
                </a:lnTo>
                <a:lnTo>
                  <a:pt x="2956" y="33"/>
                </a:lnTo>
                <a:lnTo>
                  <a:pt x="2956" y="33"/>
                </a:lnTo>
                <a:lnTo>
                  <a:pt x="2957" y="33"/>
                </a:lnTo>
                <a:lnTo>
                  <a:pt x="2957" y="31"/>
                </a:lnTo>
                <a:lnTo>
                  <a:pt x="2958" y="33"/>
                </a:lnTo>
                <a:lnTo>
                  <a:pt x="2958" y="33"/>
                </a:lnTo>
                <a:lnTo>
                  <a:pt x="2958" y="33"/>
                </a:lnTo>
                <a:lnTo>
                  <a:pt x="2959" y="34"/>
                </a:lnTo>
                <a:lnTo>
                  <a:pt x="2959" y="33"/>
                </a:lnTo>
                <a:lnTo>
                  <a:pt x="2960" y="33"/>
                </a:lnTo>
                <a:lnTo>
                  <a:pt x="2960" y="33"/>
                </a:lnTo>
                <a:lnTo>
                  <a:pt x="2960" y="34"/>
                </a:lnTo>
                <a:lnTo>
                  <a:pt x="2962" y="34"/>
                </a:lnTo>
                <a:lnTo>
                  <a:pt x="2962" y="34"/>
                </a:lnTo>
                <a:lnTo>
                  <a:pt x="2963" y="33"/>
                </a:lnTo>
                <a:lnTo>
                  <a:pt x="2963" y="33"/>
                </a:lnTo>
                <a:lnTo>
                  <a:pt x="2964" y="33"/>
                </a:lnTo>
                <a:lnTo>
                  <a:pt x="2964" y="34"/>
                </a:lnTo>
                <a:lnTo>
                  <a:pt x="2964" y="33"/>
                </a:lnTo>
                <a:lnTo>
                  <a:pt x="2965" y="35"/>
                </a:lnTo>
                <a:lnTo>
                  <a:pt x="2965" y="34"/>
                </a:lnTo>
                <a:lnTo>
                  <a:pt x="2966" y="35"/>
                </a:lnTo>
                <a:lnTo>
                  <a:pt x="2966" y="36"/>
                </a:lnTo>
                <a:lnTo>
                  <a:pt x="2966" y="35"/>
                </a:lnTo>
                <a:lnTo>
                  <a:pt x="2967" y="36"/>
                </a:lnTo>
                <a:lnTo>
                  <a:pt x="2967" y="36"/>
                </a:lnTo>
                <a:lnTo>
                  <a:pt x="2968" y="36"/>
                </a:lnTo>
                <a:lnTo>
                  <a:pt x="2968" y="39"/>
                </a:lnTo>
                <a:lnTo>
                  <a:pt x="2968" y="39"/>
                </a:lnTo>
                <a:lnTo>
                  <a:pt x="2969" y="39"/>
                </a:lnTo>
                <a:lnTo>
                  <a:pt x="2969" y="39"/>
                </a:lnTo>
                <a:lnTo>
                  <a:pt x="2971" y="39"/>
                </a:lnTo>
                <a:lnTo>
                  <a:pt x="2971" y="38"/>
                </a:lnTo>
                <a:lnTo>
                  <a:pt x="2971" y="36"/>
                </a:lnTo>
                <a:lnTo>
                  <a:pt x="2972" y="35"/>
                </a:lnTo>
                <a:lnTo>
                  <a:pt x="2972" y="34"/>
                </a:lnTo>
                <a:lnTo>
                  <a:pt x="2973" y="31"/>
                </a:lnTo>
                <a:lnTo>
                  <a:pt x="2973" y="30"/>
                </a:lnTo>
                <a:lnTo>
                  <a:pt x="2973" y="31"/>
                </a:lnTo>
                <a:lnTo>
                  <a:pt x="2974" y="33"/>
                </a:lnTo>
                <a:lnTo>
                  <a:pt x="2974" y="34"/>
                </a:lnTo>
                <a:lnTo>
                  <a:pt x="2975" y="34"/>
                </a:lnTo>
                <a:lnTo>
                  <a:pt x="2975" y="36"/>
                </a:lnTo>
                <a:lnTo>
                  <a:pt x="2975" y="37"/>
                </a:lnTo>
                <a:lnTo>
                  <a:pt x="2976" y="37"/>
                </a:lnTo>
                <a:lnTo>
                  <a:pt x="2976" y="38"/>
                </a:lnTo>
                <a:lnTo>
                  <a:pt x="2977" y="39"/>
                </a:lnTo>
                <a:lnTo>
                  <a:pt x="2977" y="40"/>
                </a:lnTo>
                <a:lnTo>
                  <a:pt x="2978" y="40"/>
                </a:lnTo>
                <a:lnTo>
                  <a:pt x="2978" y="42"/>
                </a:lnTo>
                <a:lnTo>
                  <a:pt x="2978" y="42"/>
                </a:lnTo>
                <a:lnTo>
                  <a:pt x="2980" y="42"/>
                </a:lnTo>
                <a:lnTo>
                  <a:pt x="2980" y="42"/>
                </a:lnTo>
                <a:lnTo>
                  <a:pt x="2981" y="42"/>
                </a:lnTo>
                <a:lnTo>
                  <a:pt x="2981" y="40"/>
                </a:lnTo>
                <a:lnTo>
                  <a:pt x="2981" y="39"/>
                </a:lnTo>
                <a:lnTo>
                  <a:pt x="2982" y="39"/>
                </a:lnTo>
                <a:lnTo>
                  <a:pt x="2982" y="39"/>
                </a:lnTo>
                <a:lnTo>
                  <a:pt x="2983" y="39"/>
                </a:lnTo>
                <a:lnTo>
                  <a:pt x="2983" y="39"/>
                </a:lnTo>
                <a:lnTo>
                  <a:pt x="2983" y="38"/>
                </a:lnTo>
                <a:lnTo>
                  <a:pt x="2984" y="39"/>
                </a:lnTo>
                <a:lnTo>
                  <a:pt x="2984" y="38"/>
                </a:lnTo>
                <a:lnTo>
                  <a:pt x="2985" y="38"/>
                </a:lnTo>
                <a:lnTo>
                  <a:pt x="2985" y="38"/>
                </a:lnTo>
                <a:lnTo>
                  <a:pt x="2985" y="37"/>
                </a:lnTo>
                <a:lnTo>
                  <a:pt x="2986" y="37"/>
                </a:lnTo>
                <a:lnTo>
                  <a:pt x="2986" y="37"/>
                </a:lnTo>
                <a:lnTo>
                  <a:pt x="2987" y="37"/>
                </a:lnTo>
                <a:lnTo>
                  <a:pt x="2987" y="39"/>
                </a:lnTo>
                <a:lnTo>
                  <a:pt x="2987" y="39"/>
                </a:lnTo>
                <a:lnTo>
                  <a:pt x="2989" y="39"/>
                </a:lnTo>
                <a:lnTo>
                  <a:pt x="2989" y="39"/>
                </a:lnTo>
                <a:lnTo>
                  <a:pt x="2990" y="39"/>
                </a:lnTo>
                <a:lnTo>
                  <a:pt x="2990" y="38"/>
                </a:lnTo>
                <a:lnTo>
                  <a:pt x="2991" y="38"/>
                </a:lnTo>
                <a:lnTo>
                  <a:pt x="2991" y="39"/>
                </a:lnTo>
                <a:lnTo>
                  <a:pt x="2991" y="40"/>
                </a:lnTo>
                <a:lnTo>
                  <a:pt x="2992" y="40"/>
                </a:lnTo>
                <a:lnTo>
                  <a:pt x="2992" y="42"/>
                </a:lnTo>
                <a:lnTo>
                  <a:pt x="2993" y="40"/>
                </a:lnTo>
                <a:lnTo>
                  <a:pt x="2993" y="40"/>
                </a:lnTo>
                <a:lnTo>
                  <a:pt x="2993" y="40"/>
                </a:lnTo>
                <a:lnTo>
                  <a:pt x="2994" y="39"/>
                </a:lnTo>
                <a:lnTo>
                  <a:pt x="2994" y="39"/>
                </a:lnTo>
                <a:lnTo>
                  <a:pt x="2995" y="39"/>
                </a:lnTo>
                <a:lnTo>
                  <a:pt x="2995" y="38"/>
                </a:lnTo>
                <a:lnTo>
                  <a:pt x="2995" y="36"/>
                </a:lnTo>
                <a:lnTo>
                  <a:pt x="2996" y="36"/>
                </a:lnTo>
                <a:lnTo>
                  <a:pt x="2996" y="36"/>
                </a:lnTo>
                <a:lnTo>
                  <a:pt x="2998" y="36"/>
                </a:lnTo>
                <a:lnTo>
                  <a:pt x="2998" y="37"/>
                </a:lnTo>
                <a:lnTo>
                  <a:pt x="2998" y="37"/>
                </a:lnTo>
                <a:lnTo>
                  <a:pt x="2999" y="37"/>
                </a:lnTo>
                <a:lnTo>
                  <a:pt x="2999" y="37"/>
                </a:lnTo>
                <a:lnTo>
                  <a:pt x="3000" y="36"/>
                </a:lnTo>
                <a:lnTo>
                  <a:pt x="3000" y="36"/>
                </a:lnTo>
                <a:lnTo>
                  <a:pt x="3000" y="36"/>
                </a:lnTo>
                <a:lnTo>
                  <a:pt x="3001" y="36"/>
                </a:lnTo>
                <a:lnTo>
                  <a:pt x="3001" y="37"/>
                </a:lnTo>
                <a:lnTo>
                  <a:pt x="3002" y="38"/>
                </a:lnTo>
                <a:lnTo>
                  <a:pt x="3002" y="38"/>
                </a:lnTo>
                <a:lnTo>
                  <a:pt x="3002" y="37"/>
                </a:lnTo>
                <a:lnTo>
                  <a:pt x="3003" y="36"/>
                </a:lnTo>
                <a:lnTo>
                  <a:pt x="3003" y="37"/>
                </a:lnTo>
                <a:lnTo>
                  <a:pt x="3004" y="36"/>
                </a:lnTo>
                <a:lnTo>
                  <a:pt x="3004" y="36"/>
                </a:lnTo>
                <a:lnTo>
                  <a:pt x="3005" y="36"/>
                </a:lnTo>
                <a:lnTo>
                  <a:pt x="3005" y="36"/>
                </a:lnTo>
                <a:lnTo>
                  <a:pt x="3005" y="37"/>
                </a:lnTo>
                <a:lnTo>
                  <a:pt x="3007" y="37"/>
                </a:lnTo>
                <a:lnTo>
                  <a:pt x="3007" y="36"/>
                </a:lnTo>
                <a:lnTo>
                  <a:pt x="3008" y="37"/>
                </a:lnTo>
                <a:lnTo>
                  <a:pt x="3008" y="37"/>
                </a:lnTo>
                <a:lnTo>
                  <a:pt x="3008" y="38"/>
                </a:lnTo>
                <a:lnTo>
                  <a:pt x="3009" y="39"/>
                </a:lnTo>
                <a:lnTo>
                  <a:pt x="3009" y="40"/>
                </a:lnTo>
                <a:lnTo>
                  <a:pt x="3010" y="39"/>
                </a:lnTo>
                <a:lnTo>
                  <a:pt x="3010" y="40"/>
                </a:lnTo>
                <a:lnTo>
                  <a:pt x="3010" y="39"/>
                </a:lnTo>
                <a:lnTo>
                  <a:pt x="3011" y="39"/>
                </a:lnTo>
                <a:lnTo>
                  <a:pt x="3011" y="38"/>
                </a:lnTo>
                <a:lnTo>
                  <a:pt x="3012" y="39"/>
                </a:lnTo>
                <a:lnTo>
                  <a:pt x="3012" y="37"/>
                </a:lnTo>
                <a:lnTo>
                  <a:pt x="3012" y="38"/>
                </a:lnTo>
                <a:lnTo>
                  <a:pt x="3013" y="39"/>
                </a:lnTo>
                <a:lnTo>
                  <a:pt x="3013" y="39"/>
                </a:lnTo>
                <a:lnTo>
                  <a:pt x="3014" y="39"/>
                </a:lnTo>
                <a:lnTo>
                  <a:pt x="3014" y="40"/>
                </a:lnTo>
                <a:lnTo>
                  <a:pt x="3014" y="39"/>
                </a:lnTo>
                <a:lnTo>
                  <a:pt x="3016" y="40"/>
                </a:lnTo>
                <a:lnTo>
                  <a:pt x="3016" y="40"/>
                </a:lnTo>
                <a:lnTo>
                  <a:pt x="3017" y="39"/>
                </a:lnTo>
                <a:lnTo>
                  <a:pt x="3017" y="39"/>
                </a:lnTo>
                <a:lnTo>
                  <a:pt x="3017" y="39"/>
                </a:lnTo>
                <a:lnTo>
                  <a:pt x="3018" y="39"/>
                </a:lnTo>
                <a:lnTo>
                  <a:pt x="3018" y="39"/>
                </a:lnTo>
                <a:lnTo>
                  <a:pt x="3019" y="40"/>
                </a:lnTo>
                <a:lnTo>
                  <a:pt x="3019" y="40"/>
                </a:lnTo>
                <a:lnTo>
                  <a:pt x="3020" y="40"/>
                </a:lnTo>
                <a:lnTo>
                  <a:pt x="3020" y="40"/>
                </a:lnTo>
                <a:lnTo>
                  <a:pt x="3020" y="40"/>
                </a:lnTo>
                <a:lnTo>
                  <a:pt x="3021" y="40"/>
                </a:lnTo>
                <a:lnTo>
                  <a:pt x="3021" y="40"/>
                </a:lnTo>
                <a:lnTo>
                  <a:pt x="3022" y="39"/>
                </a:lnTo>
                <a:lnTo>
                  <a:pt x="3022" y="38"/>
                </a:lnTo>
                <a:lnTo>
                  <a:pt x="3022" y="38"/>
                </a:lnTo>
                <a:lnTo>
                  <a:pt x="3023" y="36"/>
                </a:lnTo>
                <a:lnTo>
                  <a:pt x="3023" y="36"/>
                </a:lnTo>
                <a:lnTo>
                  <a:pt x="3025" y="37"/>
                </a:lnTo>
                <a:lnTo>
                  <a:pt x="3025" y="37"/>
                </a:lnTo>
                <a:lnTo>
                  <a:pt x="3025" y="38"/>
                </a:lnTo>
                <a:lnTo>
                  <a:pt x="3026" y="38"/>
                </a:lnTo>
                <a:lnTo>
                  <a:pt x="3026" y="39"/>
                </a:lnTo>
                <a:lnTo>
                  <a:pt x="3027" y="39"/>
                </a:lnTo>
                <a:lnTo>
                  <a:pt x="3027" y="40"/>
                </a:lnTo>
                <a:lnTo>
                  <a:pt x="3027" y="42"/>
                </a:lnTo>
                <a:lnTo>
                  <a:pt x="3028" y="43"/>
                </a:lnTo>
                <a:lnTo>
                  <a:pt x="3028" y="43"/>
                </a:lnTo>
                <a:lnTo>
                  <a:pt x="3029" y="44"/>
                </a:lnTo>
                <a:lnTo>
                  <a:pt x="3029" y="44"/>
                </a:lnTo>
                <a:lnTo>
                  <a:pt x="3029" y="44"/>
                </a:lnTo>
                <a:lnTo>
                  <a:pt x="3030" y="45"/>
                </a:lnTo>
                <a:lnTo>
                  <a:pt x="3030" y="45"/>
                </a:lnTo>
                <a:lnTo>
                  <a:pt x="3031" y="45"/>
                </a:lnTo>
                <a:lnTo>
                  <a:pt x="3031" y="45"/>
                </a:lnTo>
                <a:lnTo>
                  <a:pt x="3031" y="45"/>
                </a:lnTo>
                <a:lnTo>
                  <a:pt x="3032" y="45"/>
                </a:lnTo>
                <a:lnTo>
                  <a:pt x="3032" y="45"/>
                </a:lnTo>
                <a:lnTo>
                  <a:pt x="3034" y="44"/>
                </a:lnTo>
                <a:lnTo>
                  <a:pt x="3034" y="44"/>
                </a:lnTo>
                <a:lnTo>
                  <a:pt x="3035" y="42"/>
                </a:lnTo>
                <a:lnTo>
                  <a:pt x="3035" y="42"/>
                </a:lnTo>
                <a:lnTo>
                  <a:pt x="3035" y="40"/>
                </a:lnTo>
                <a:lnTo>
                  <a:pt x="3036" y="40"/>
                </a:lnTo>
                <a:lnTo>
                  <a:pt x="3036" y="42"/>
                </a:lnTo>
                <a:lnTo>
                  <a:pt x="3037" y="42"/>
                </a:lnTo>
                <a:lnTo>
                  <a:pt x="3037" y="42"/>
                </a:lnTo>
                <a:lnTo>
                  <a:pt x="3037" y="43"/>
                </a:lnTo>
                <a:lnTo>
                  <a:pt x="3038" y="44"/>
                </a:lnTo>
                <a:lnTo>
                  <a:pt x="3038" y="43"/>
                </a:lnTo>
                <a:lnTo>
                  <a:pt x="3039" y="43"/>
                </a:lnTo>
                <a:lnTo>
                  <a:pt x="3039" y="42"/>
                </a:lnTo>
                <a:lnTo>
                  <a:pt x="3039" y="43"/>
                </a:lnTo>
                <a:lnTo>
                  <a:pt x="3040" y="44"/>
                </a:lnTo>
                <a:lnTo>
                  <a:pt x="3040" y="44"/>
                </a:lnTo>
                <a:lnTo>
                  <a:pt x="3041" y="44"/>
                </a:lnTo>
                <a:lnTo>
                  <a:pt x="3041" y="45"/>
                </a:lnTo>
                <a:lnTo>
                  <a:pt x="3041" y="44"/>
                </a:lnTo>
                <a:lnTo>
                  <a:pt x="3043" y="44"/>
                </a:lnTo>
                <a:lnTo>
                  <a:pt x="3043" y="44"/>
                </a:lnTo>
                <a:lnTo>
                  <a:pt x="3044" y="45"/>
                </a:lnTo>
                <a:lnTo>
                  <a:pt x="3044" y="45"/>
                </a:lnTo>
                <a:lnTo>
                  <a:pt x="3044" y="44"/>
                </a:lnTo>
                <a:lnTo>
                  <a:pt x="3045" y="44"/>
                </a:lnTo>
                <a:lnTo>
                  <a:pt x="3045" y="44"/>
                </a:lnTo>
                <a:lnTo>
                  <a:pt x="3046" y="44"/>
                </a:lnTo>
                <a:lnTo>
                  <a:pt x="3046" y="44"/>
                </a:lnTo>
                <a:lnTo>
                  <a:pt x="3047" y="43"/>
                </a:lnTo>
                <a:lnTo>
                  <a:pt x="3047" y="42"/>
                </a:lnTo>
                <a:lnTo>
                  <a:pt x="3047" y="42"/>
                </a:lnTo>
                <a:lnTo>
                  <a:pt x="3048" y="39"/>
                </a:lnTo>
                <a:lnTo>
                  <a:pt x="3048" y="39"/>
                </a:lnTo>
                <a:lnTo>
                  <a:pt x="3049" y="38"/>
                </a:lnTo>
                <a:lnTo>
                  <a:pt x="3049" y="38"/>
                </a:lnTo>
                <a:lnTo>
                  <a:pt x="3049" y="39"/>
                </a:lnTo>
                <a:lnTo>
                  <a:pt x="3050" y="39"/>
                </a:lnTo>
                <a:lnTo>
                  <a:pt x="3050" y="39"/>
                </a:lnTo>
                <a:lnTo>
                  <a:pt x="3052" y="40"/>
                </a:lnTo>
                <a:lnTo>
                  <a:pt x="3052" y="40"/>
                </a:lnTo>
                <a:lnTo>
                  <a:pt x="3052" y="42"/>
                </a:lnTo>
                <a:lnTo>
                  <a:pt x="3053" y="43"/>
                </a:lnTo>
                <a:lnTo>
                  <a:pt x="3053" y="43"/>
                </a:lnTo>
                <a:lnTo>
                  <a:pt x="3054" y="44"/>
                </a:lnTo>
                <a:lnTo>
                  <a:pt x="3054" y="44"/>
                </a:lnTo>
                <a:lnTo>
                  <a:pt x="3054" y="44"/>
                </a:lnTo>
                <a:lnTo>
                  <a:pt x="3055" y="43"/>
                </a:lnTo>
                <a:lnTo>
                  <a:pt x="3055" y="43"/>
                </a:lnTo>
                <a:lnTo>
                  <a:pt x="3056" y="43"/>
                </a:lnTo>
                <a:lnTo>
                  <a:pt x="3056" y="43"/>
                </a:lnTo>
                <a:lnTo>
                  <a:pt x="3056" y="42"/>
                </a:lnTo>
                <a:lnTo>
                  <a:pt x="3057" y="39"/>
                </a:lnTo>
                <a:lnTo>
                  <a:pt x="3057" y="38"/>
                </a:lnTo>
                <a:lnTo>
                  <a:pt x="3058" y="38"/>
                </a:lnTo>
                <a:lnTo>
                  <a:pt x="3058" y="37"/>
                </a:lnTo>
                <a:lnTo>
                  <a:pt x="3058" y="36"/>
                </a:lnTo>
                <a:lnTo>
                  <a:pt x="3059" y="37"/>
                </a:lnTo>
                <a:lnTo>
                  <a:pt x="3059" y="37"/>
                </a:lnTo>
                <a:lnTo>
                  <a:pt x="3061" y="37"/>
                </a:lnTo>
                <a:lnTo>
                  <a:pt x="3061" y="37"/>
                </a:lnTo>
                <a:lnTo>
                  <a:pt x="3062" y="38"/>
                </a:lnTo>
                <a:lnTo>
                  <a:pt x="3062" y="37"/>
                </a:lnTo>
                <a:lnTo>
                  <a:pt x="3062" y="37"/>
                </a:lnTo>
                <a:lnTo>
                  <a:pt x="3063" y="38"/>
                </a:lnTo>
                <a:lnTo>
                  <a:pt x="3063" y="38"/>
                </a:lnTo>
                <a:lnTo>
                  <a:pt x="3064" y="38"/>
                </a:lnTo>
                <a:lnTo>
                  <a:pt x="3064" y="37"/>
                </a:lnTo>
                <a:lnTo>
                  <a:pt x="3064" y="36"/>
                </a:lnTo>
                <a:lnTo>
                  <a:pt x="3065" y="36"/>
                </a:lnTo>
                <a:lnTo>
                  <a:pt x="3065" y="37"/>
                </a:lnTo>
                <a:lnTo>
                  <a:pt x="3066" y="38"/>
                </a:lnTo>
                <a:lnTo>
                  <a:pt x="3066" y="38"/>
                </a:lnTo>
                <a:lnTo>
                  <a:pt x="3066" y="40"/>
                </a:lnTo>
                <a:lnTo>
                  <a:pt x="3067" y="39"/>
                </a:lnTo>
                <a:lnTo>
                  <a:pt x="3067" y="38"/>
                </a:lnTo>
                <a:lnTo>
                  <a:pt x="3068" y="39"/>
                </a:lnTo>
                <a:lnTo>
                  <a:pt x="3068" y="39"/>
                </a:lnTo>
                <a:lnTo>
                  <a:pt x="3068" y="39"/>
                </a:lnTo>
                <a:lnTo>
                  <a:pt x="3070" y="39"/>
                </a:lnTo>
                <a:lnTo>
                  <a:pt x="3070" y="39"/>
                </a:lnTo>
                <a:lnTo>
                  <a:pt x="3071" y="38"/>
                </a:lnTo>
                <a:lnTo>
                  <a:pt x="3071" y="37"/>
                </a:lnTo>
                <a:lnTo>
                  <a:pt x="3071" y="36"/>
                </a:lnTo>
                <a:lnTo>
                  <a:pt x="3072" y="35"/>
                </a:lnTo>
                <a:lnTo>
                  <a:pt x="3072" y="34"/>
                </a:lnTo>
                <a:lnTo>
                  <a:pt x="3073" y="34"/>
                </a:lnTo>
                <a:lnTo>
                  <a:pt x="3073" y="33"/>
                </a:lnTo>
                <a:lnTo>
                  <a:pt x="3073" y="33"/>
                </a:lnTo>
                <a:lnTo>
                  <a:pt x="3074" y="33"/>
                </a:lnTo>
                <a:lnTo>
                  <a:pt x="3074" y="31"/>
                </a:lnTo>
                <a:lnTo>
                  <a:pt x="3075" y="30"/>
                </a:lnTo>
                <a:lnTo>
                  <a:pt x="3075" y="30"/>
                </a:lnTo>
                <a:lnTo>
                  <a:pt x="3076" y="30"/>
                </a:lnTo>
                <a:lnTo>
                  <a:pt x="3076" y="31"/>
                </a:lnTo>
                <a:lnTo>
                  <a:pt x="3076" y="33"/>
                </a:lnTo>
                <a:lnTo>
                  <a:pt x="3077" y="31"/>
                </a:lnTo>
                <a:lnTo>
                  <a:pt x="3077" y="30"/>
                </a:lnTo>
                <a:lnTo>
                  <a:pt x="3079" y="30"/>
                </a:lnTo>
                <a:lnTo>
                  <a:pt x="3079" y="29"/>
                </a:lnTo>
                <a:lnTo>
                  <a:pt x="3079" y="29"/>
                </a:lnTo>
                <a:lnTo>
                  <a:pt x="3080" y="29"/>
                </a:lnTo>
                <a:lnTo>
                  <a:pt x="3080" y="29"/>
                </a:lnTo>
                <a:lnTo>
                  <a:pt x="3081" y="30"/>
                </a:lnTo>
                <a:lnTo>
                  <a:pt x="3081" y="30"/>
                </a:lnTo>
                <a:lnTo>
                  <a:pt x="3081" y="30"/>
                </a:lnTo>
                <a:lnTo>
                  <a:pt x="3082" y="30"/>
                </a:lnTo>
                <a:lnTo>
                  <a:pt x="3082" y="31"/>
                </a:lnTo>
                <a:lnTo>
                  <a:pt x="3083" y="31"/>
                </a:lnTo>
                <a:lnTo>
                  <a:pt x="3083" y="30"/>
                </a:lnTo>
                <a:lnTo>
                  <a:pt x="3083" y="31"/>
                </a:lnTo>
                <a:lnTo>
                  <a:pt x="3084" y="30"/>
                </a:lnTo>
                <a:lnTo>
                  <a:pt x="3084" y="31"/>
                </a:lnTo>
                <a:lnTo>
                  <a:pt x="3085" y="30"/>
                </a:lnTo>
                <a:lnTo>
                  <a:pt x="3085" y="30"/>
                </a:lnTo>
                <a:lnTo>
                  <a:pt x="3085" y="30"/>
                </a:lnTo>
                <a:lnTo>
                  <a:pt x="3086" y="30"/>
                </a:lnTo>
                <a:lnTo>
                  <a:pt x="3086" y="29"/>
                </a:lnTo>
                <a:lnTo>
                  <a:pt x="3088" y="30"/>
                </a:lnTo>
                <a:lnTo>
                  <a:pt x="3088" y="31"/>
                </a:lnTo>
                <a:lnTo>
                  <a:pt x="3088" y="30"/>
                </a:lnTo>
                <a:lnTo>
                  <a:pt x="3089" y="30"/>
                </a:lnTo>
                <a:lnTo>
                  <a:pt x="3089" y="29"/>
                </a:lnTo>
                <a:lnTo>
                  <a:pt x="3090" y="29"/>
                </a:lnTo>
                <a:lnTo>
                  <a:pt x="3090" y="29"/>
                </a:lnTo>
                <a:lnTo>
                  <a:pt x="3091" y="29"/>
                </a:lnTo>
                <a:lnTo>
                  <a:pt x="3091" y="30"/>
                </a:lnTo>
                <a:lnTo>
                  <a:pt x="3091" y="31"/>
                </a:lnTo>
                <a:lnTo>
                  <a:pt x="3092" y="30"/>
                </a:lnTo>
                <a:lnTo>
                  <a:pt x="3092" y="31"/>
                </a:lnTo>
                <a:lnTo>
                  <a:pt x="3093" y="33"/>
                </a:lnTo>
                <a:lnTo>
                  <a:pt x="3093" y="31"/>
                </a:lnTo>
                <a:lnTo>
                  <a:pt x="3093" y="31"/>
                </a:lnTo>
                <a:lnTo>
                  <a:pt x="3094" y="30"/>
                </a:lnTo>
                <a:lnTo>
                  <a:pt x="3094" y="31"/>
                </a:lnTo>
                <a:lnTo>
                  <a:pt x="3095" y="31"/>
                </a:lnTo>
                <a:lnTo>
                  <a:pt x="3095" y="31"/>
                </a:lnTo>
                <a:lnTo>
                  <a:pt x="3095" y="31"/>
                </a:lnTo>
                <a:lnTo>
                  <a:pt x="3097" y="33"/>
                </a:lnTo>
                <a:lnTo>
                  <a:pt x="3097" y="34"/>
                </a:lnTo>
                <a:lnTo>
                  <a:pt x="3098" y="35"/>
                </a:lnTo>
                <a:lnTo>
                  <a:pt x="3098" y="36"/>
                </a:lnTo>
                <a:lnTo>
                  <a:pt x="3098" y="35"/>
                </a:lnTo>
                <a:lnTo>
                  <a:pt x="3099" y="35"/>
                </a:lnTo>
                <a:lnTo>
                  <a:pt x="3099" y="36"/>
                </a:lnTo>
                <a:lnTo>
                  <a:pt x="3100" y="35"/>
                </a:lnTo>
                <a:lnTo>
                  <a:pt x="3100" y="36"/>
                </a:lnTo>
                <a:lnTo>
                  <a:pt x="3100" y="35"/>
                </a:lnTo>
                <a:lnTo>
                  <a:pt x="3101" y="35"/>
                </a:lnTo>
                <a:lnTo>
                  <a:pt x="3101" y="36"/>
                </a:lnTo>
                <a:lnTo>
                  <a:pt x="3102" y="36"/>
                </a:lnTo>
                <a:lnTo>
                  <a:pt x="3102" y="37"/>
                </a:lnTo>
                <a:lnTo>
                  <a:pt x="3102" y="36"/>
                </a:lnTo>
                <a:lnTo>
                  <a:pt x="3103" y="35"/>
                </a:lnTo>
                <a:lnTo>
                  <a:pt x="3103" y="35"/>
                </a:lnTo>
                <a:lnTo>
                  <a:pt x="3104" y="35"/>
                </a:lnTo>
                <a:lnTo>
                  <a:pt x="3104" y="35"/>
                </a:lnTo>
                <a:lnTo>
                  <a:pt x="3106" y="35"/>
                </a:lnTo>
                <a:lnTo>
                  <a:pt x="3106" y="36"/>
                </a:lnTo>
                <a:lnTo>
                  <a:pt x="3106" y="36"/>
                </a:lnTo>
                <a:lnTo>
                  <a:pt x="3107" y="36"/>
                </a:lnTo>
                <a:lnTo>
                  <a:pt x="3107" y="37"/>
                </a:lnTo>
                <a:lnTo>
                  <a:pt x="3108" y="36"/>
                </a:lnTo>
                <a:lnTo>
                  <a:pt x="3108" y="37"/>
                </a:lnTo>
                <a:lnTo>
                  <a:pt x="3108" y="36"/>
                </a:lnTo>
                <a:lnTo>
                  <a:pt x="3109" y="36"/>
                </a:lnTo>
                <a:lnTo>
                  <a:pt x="3109" y="35"/>
                </a:lnTo>
                <a:lnTo>
                  <a:pt x="3110" y="35"/>
                </a:lnTo>
                <a:lnTo>
                  <a:pt x="3110" y="35"/>
                </a:lnTo>
                <a:lnTo>
                  <a:pt x="3110" y="34"/>
                </a:lnTo>
                <a:lnTo>
                  <a:pt x="3111" y="34"/>
                </a:lnTo>
                <a:lnTo>
                  <a:pt x="3111" y="33"/>
                </a:lnTo>
                <a:lnTo>
                  <a:pt x="3112" y="33"/>
                </a:lnTo>
                <a:lnTo>
                  <a:pt x="3112" y="31"/>
                </a:lnTo>
                <a:lnTo>
                  <a:pt x="3112" y="33"/>
                </a:lnTo>
                <a:lnTo>
                  <a:pt x="3113" y="33"/>
                </a:lnTo>
                <a:lnTo>
                  <a:pt x="3113" y="34"/>
                </a:lnTo>
                <a:lnTo>
                  <a:pt x="3115" y="33"/>
                </a:lnTo>
                <a:lnTo>
                  <a:pt x="3115" y="33"/>
                </a:lnTo>
                <a:lnTo>
                  <a:pt x="3115" y="31"/>
                </a:lnTo>
                <a:lnTo>
                  <a:pt x="3116" y="33"/>
                </a:lnTo>
                <a:lnTo>
                  <a:pt x="3116" y="33"/>
                </a:lnTo>
                <a:lnTo>
                  <a:pt x="3117" y="31"/>
                </a:lnTo>
                <a:lnTo>
                  <a:pt x="3117" y="31"/>
                </a:lnTo>
                <a:lnTo>
                  <a:pt x="3118" y="30"/>
                </a:lnTo>
                <a:lnTo>
                  <a:pt x="3118" y="31"/>
                </a:lnTo>
                <a:lnTo>
                  <a:pt x="3118" y="30"/>
                </a:lnTo>
                <a:lnTo>
                  <a:pt x="3119" y="31"/>
                </a:lnTo>
                <a:lnTo>
                  <a:pt x="3119" y="34"/>
                </a:lnTo>
                <a:lnTo>
                  <a:pt x="3120" y="35"/>
                </a:lnTo>
                <a:lnTo>
                  <a:pt x="3120" y="35"/>
                </a:lnTo>
                <a:lnTo>
                  <a:pt x="3120" y="35"/>
                </a:lnTo>
                <a:lnTo>
                  <a:pt x="3121" y="35"/>
                </a:lnTo>
                <a:lnTo>
                  <a:pt x="3121" y="36"/>
                </a:lnTo>
                <a:lnTo>
                  <a:pt x="3122" y="35"/>
                </a:lnTo>
                <a:lnTo>
                  <a:pt x="3122" y="35"/>
                </a:lnTo>
                <a:lnTo>
                  <a:pt x="3122" y="35"/>
                </a:lnTo>
                <a:lnTo>
                  <a:pt x="3123" y="35"/>
                </a:lnTo>
                <a:lnTo>
                  <a:pt x="3123" y="36"/>
                </a:lnTo>
                <a:lnTo>
                  <a:pt x="3125" y="35"/>
                </a:lnTo>
                <a:lnTo>
                  <a:pt x="3125" y="35"/>
                </a:lnTo>
                <a:lnTo>
                  <a:pt x="3125" y="36"/>
                </a:lnTo>
                <a:lnTo>
                  <a:pt x="3126" y="36"/>
                </a:lnTo>
                <a:lnTo>
                  <a:pt x="3126" y="36"/>
                </a:lnTo>
                <a:lnTo>
                  <a:pt x="3127" y="38"/>
                </a:lnTo>
                <a:lnTo>
                  <a:pt x="3127" y="38"/>
                </a:lnTo>
                <a:lnTo>
                  <a:pt x="3127" y="39"/>
                </a:lnTo>
                <a:lnTo>
                  <a:pt x="3128" y="39"/>
                </a:lnTo>
                <a:lnTo>
                  <a:pt x="3128" y="39"/>
                </a:lnTo>
                <a:lnTo>
                  <a:pt x="3129" y="39"/>
                </a:lnTo>
                <a:lnTo>
                  <a:pt x="3129" y="39"/>
                </a:lnTo>
                <a:lnTo>
                  <a:pt x="3129" y="39"/>
                </a:lnTo>
                <a:lnTo>
                  <a:pt x="3130" y="39"/>
                </a:lnTo>
                <a:lnTo>
                  <a:pt x="3130" y="39"/>
                </a:lnTo>
                <a:lnTo>
                  <a:pt x="3131" y="39"/>
                </a:lnTo>
                <a:lnTo>
                  <a:pt x="3131" y="39"/>
                </a:lnTo>
                <a:lnTo>
                  <a:pt x="3132" y="40"/>
                </a:lnTo>
                <a:lnTo>
                  <a:pt x="3132" y="42"/>
                </a:lnTo>
                <a:lnTo>
                  <a:pt x="3132" y="42"/>
                </a:lnTo>
                <a:lnTo>
                  <a:pt x="3134" y="43"/>
                </a:lnTo>
                <a:lnTo>
                  <a:pt x="3134" y="42"/>
                </a:lnTo>
                <a:lnTo>
                  <a:pt x="3135" y="42"/>
                </a:lnTo>
                <a:lnTo>
                  <a:pt x="3135" y="40"/>
                </a:lnTo>
                <a:lnTo>
                  <a:pt x="3135" y="39"/>
                </a:lnTo>
                <a:lnTo>
                  <a:pt x="3136" y="38"/>
                </a:lnTo>
                <a:lnTo>
                  <a:pt x="3136" y="38"/>
                </a:lnTo>
                <a:lnTo>
                  <a:pt x="3137" y="38"/>
                </a:lnTo>
                <a:lnTo>
                  <a:pt x="3137" y="37"/>
                </a:lnTo>
                <a:lnTo>
                  <a:pt x="3137" y="37"/>
                </a:lnTo>
                <a:lnTo>
                  <a:pt x="3138" y="37"/>
                </a:lnTo>
                <a:lnTo>
                  <a:pt x="3138" y="36"/>
                </a:lnTo>
                <a:lnTo>
                  <a:pt x="3139" y="36"/>
                </a:lnTo>
                <a:lnTo>
                  <a:pt x="3139" y="36"/>
                </a:lnTo>
                <a:lnTo>
                  <a:pt x="3139" y="35"/>
                </a:lnTo>
                <a:lnTo>
                  <a:pt x="3140" y="35"/>
                </a:lnTo>
                <a:lnTo>
                  <a:pt x="3140" y="33"/>
                </a:lnTo>
                <a:lnTo>
                  <a:pt x="3141" y="34"/>
                </a:lnTo>
                <a:lnTo>
                  <a:pt x="3141" y="33"/>
                </a:lnTo>
                <a:lnTo>
                  <a:pt x="3141" y="31"/>
                </a:lnTo>
                <a:lnTo>
                  <a:pt x="3143" y="33"/>
                </a:lnTo>
                <a:lnTo>
                  <a:pt x="3143" y="33"/>
                </a:lnTo>
                <a:lnTo>
                  <a:pt x="3144" y="34"/>
                </a:lnTo>
                <a:lnTo>
                  <a:pt x="3144" y="33"/>
                </a:lnTo>
                <a:lnTo>
                  <a:pt x="3144" y="34"/>
                </a:lnTo>
                <a:lnTo>
                  <a:pt x="3145" y="34"/>
                </a:lnTo>
                <a:lnTo>
                  <a:pt x="3145" y="33"/>
                </a:lnTo>
                <a:lnTo>
                  <a:pt x="3146" y="34"/>
                </a:lnTo>
                <a:lnTo>
                  <a:pt x="3146" y="35"/>
                </a:lnTo>
                <a:lnTo>
                  <a:pt x="3147" y="35"/>
                </a:lnTo>
                <a:lnTo>
                  <a:pt x="3147" y="35"/>
                </a:lnTo>
                <a:lnTo>
                  <a:pt x="3147" y="35"/>
                </a:lnTo>
                <a:lnTo>
                  <a:pt x="3148" y="35"/>
                </a:lnTo>
                <a:lnTo>
                  <a:pt x="3148" y="34"/>
                </a:lnTo>
                <a:lnTo>
                  <a:pt x="3149" y="34"/>
                </a:lnTo>
                <a:lnTo>
                  <a:pt x="3149" y="34"/>
                </a:lnTo>
                <a:lnTo>
                  <a:pt x="3149" y="34"/>
                </a:lnTo>
                <a:lnTo>
                  <a:pt x="3150" y="33"/>
                </a:lnTo>
                <a:lnTo>
                  <a:pt x="3150" y="33"/>
                </a:lnTo>
                <a:lnTo>
                  <a:pt x="3152" y="33"/>
                </a:lnTo>
                <a:lnTo>
                  <a:pt x="3152" y="34"/>
                </a:lnTo>
                <a:lnTo>
                  <a:pt x="3152" y="33"/>
                </a:lnTo>
                <a:lnTo>
                  <a:pt x="3153" y="33"/>
                </a:lnTo>
                <a:lnTo>
                  <a:pt x="3153" y="31"/>
                </a:lnTo>
                <a:lnTo>
                  <a:pt x="3154" y="31"/>
                </a:lnTo>
                <a:lnTo>
                  <a:pt x="3154" y="30"/>
                </a:lnTo>
                <a:lnTo>
                  <a:pt x="3154" y="29"/>
                </a:lnTo>
                <a:lnTo>
                  <a:pt x="3155" y="29"/>
                </a:lnTo>
                <a:lnTo>
                  <a:pt x="3155" y="29"/>
                </a:lnTo>
                <a:lnTo>
                  <a:pt x="3156" y="29"/>
                </a:lnTo>
                <a:lnTo>
                  <a:pt x="3156" y="29"/>
                </a:lnTo>
                <a:lnTo>
                  <a:pt x="3156" y="30"/>
                </a:lnTo>
                <a:lnTo>
                  <a:pt x="3157" y="30"/>
                </a:lnTo>
                <a:lnTo>
                  <a:pt x="3157" y="31"/>
                </a:lnTo>
                <a:lnTo>
                  <a:pt x="3158" y="34"/>
                </a:lnTo>
                <a:lnTo>
                  <a:pt x="3158" y="33"/>
                </a:lnTo>
                <a:lnTo>
                  <a:pt x="3158" y="31"/>
                </a:lnTo>
                <a:lnTo>
                  <a:pt x="3159" y="30"/>
                </a:lnTo>
                <a:lnTo>
                  <a:pt x="3159" y="31"/>
                </a:lnTo>
                <a:lnTo>
                  <a:pt x="3161" y="31"/>
                </a:lnTo>
                <a:lnTo>
                  <a:pt x="3161" y="31"/>
                </a:lnTo>
                <a:lnTo>
                  <a:pt x="3162" y="31"/>
                </a:lnTo>
                <a:lnTo>
                  <a:pt x="3162" y="30"/>
                </a:lnTo>
                <a:lnTo>
                  <a:pt x="3162" y="31"/>
                </a:lnTo>
                <a:lnTo>
                  <a:pt x="3163" y="31"/>
                </a:lnTo>
                <a:lnTo>
                  <a:pt x="3163" y="33"/>
                </a:lnTo>
                <a:lnTo>
                  <a:pt x="3164" y="31"/>
                </a:lnTo>
                <a:lnTo>
                  <a:pt x="3164" y="30"/>
                </a:lnTo>
                <a:lnTo>
                  <a:pt x="3164" y="29"/>
                </a:lnTo>
                <a:lnTo>
                  <a:pt x="3165" y="29"/>
                </a:lnTo>
                <a:lnTo>
                  <a:pt x="3165" y="29"/>
                </a:lnTo>
                <a:lnTo>
                  <a:pt x="3166" y="28"/>
                </a:lnTo>
                <a:lnTo>
                  <a:pt x="3166" y="27"/>
                </a:lnTo>
                <a:lnTo>
                  <a:pt x="3166" y="27"/>
                </a:lnTo>
                <a:lnTo>
                  <a:pt x="3167" y="27"/>
                </a:lnTo>
                <a:lnTo>
                  <a:pt x="3167" y="28"/>
                </a:lnTo>
                <a:lnTo>
                  <a:pt x="3168" y="27"/>
                </a:lnTo>
                <a:lnTo>
                  <a:pt x="3168" y="28"/>
                </a:lnTo>
                <a:lnTo>
                  <a:pt x="3168" y="28"/>
                </a:lnTo>
                <a:lnTo>
                  <a:pt x="3170" y="28"/>
                </a:lnTo>
                <a:lnTo>
                  <a:pt x="3170" y="29"/>
                </a:lnTo>
                <a:lnTo>
                  <a:pt x="3171" y="30"/>
                </a:lnTo>
                <a:lnTo>
                  <a:pt x="3171" y="31"/>
                </a:lnTo>
                <a:lnTo>
                  <a:pt x="3171" y="31"/>
                </a:lnTo>
                <a:lnTo>
                  <a:pt x="3172" y="30"/>
                </a:lnTo>
                <a:lnTo>
                  <a:pt x="3172" y="29"/>
                </a:lnTo>
                <a:lnTo>
                  <a:pt x="3173" y="28"/>
                </a:lnTo>
                <a:lnTo>
                  <a:pt x="3173" y="27"/>
                </a:lnTo>
                <a:lnTo>
                  <a:pt x="3174" y="26"/>
                </a:lnTo>
                <a:lnTo>
                  <a:pt x="3174" y="27"/>
                </a:lnTo>
                <a:lnTo>
                  <a:pt x="3174" y="27"/>
                </a:lnTo>
                <a:lnTo>
                  <a:pt x="3175" y="27"/>
                </a:lnTo>
                <a:lnTo>
                  <a:pt x="3175" y="27"/>
                </a:lnTo>
                <a:lnTo>
                  <a:pt x="3176" y="28"/>
                </a:lnTo>
                <a:lnTo>
                  <a:pt x="3176" y="28"/>
                </a:lnTo>
                <a:lnTo>
                  <a:pt x="3176" y="28"/>
                </a:lnTo>
                <a:lnTo>
                  <a:pt x="3177" y="27"/>
                </a:lnTo>
                <a:lnTo>
                  <a:pt x="3177" y="28"/>
                </a:lnTo>
                <a:lnTo>
                  <a:pt x="3179" y="29"/>
                </a:lnTo>
                <a:lnTo>
                  <a:pt x="3179" y="29"/>
                </a:lnTo>
                <a:lnTo>
                  <a:pt x="3179" y="29"/>
                </a:lnTo>
                <a:lnTo>
                  <a:pt x="3180" y="30"/>
                </a:lnTo>
                <a:lnTo>
                  <a:pt x="3180" y="30"/>
                </a:lnTo>
                <a:lnTo>
                  <a:pt x="3181" y="29"/>
                </a:lnTo>
                <a:lnTo>
                  <a:pt x="3181" y="29"/>
                </a:lnTo>
                <a:lnTo>
                  <a:pt x="3181" y="29"/>
                </a:lnTo>
                <a:lnTo>
                  <a:pt x="3182" y="28"/>
                </a:lnTo>
                <a:lnTo>
                  <a:pt x="3182" y="27"/>
                </a:lnTo>
                <a:lnTo>
                  <a:pt x="3183" y="26"/>
                </a:lnTo>
                <a:lnTo>
                  <a:pt x="3183" y="26"/>
                </a:lnTo>
                <a:lnTo>
                  <a:pt x="3183" y="26"/>
                </a:lnTo>
                <a:lnTo>
                  <a:pt x="3184" y="26"/>
                </a:lnTo>
                <a:lnTo>
                  <a:pt x="3184" y="26"/>
                </a:lnTo>
                <a:lnTo>
                  <a:pt x="3185" y="25"/>
                </a:lnTo>
                <a:lnTo>
                  <a:pt x="3185" y="26"/>
                </a:lnTo>
                <a:lnTo>
                  <a:pt x="3185" y="26"/>
                </a:lnTo>
                <a:lnTo>
                  <a:pt x="3186" y="26"/>
                </a:lnTo>
                <a:lnTo>
                  <a:pt x="3186" y="26"/>
                </a:lnTo>
                <a:lnTo>
                  <a:pt x="3188" y="27"/>
                </a:lnTo>
                <a:lnTo>
                  <a:pt x="3188" y="27"/>
                </a:lnTo>
                <a:lnTo>
                  <a:pt x="3189" y="29"/>
                </a:lnTo>
                <a:lnTo>
                  <a:pt x="3189" y="30"/>
                </a:lnTo>
                <a:lnTo>
                  <a:pt x="3189" y="31"/>
                </a:lnTo>
                <a:lnTo>
                  <a:pt x="3190" y="31"/>
                </a:lnTo>
                <a:lnTo>
                  <a:pt x="3190" y="30"/>
                </a:lnTo>
                <a:lnTo>
                  <a:pt x="3191" y="29"/>
                </a:lnTo>
                <a:lnTo>
                  <a:pt x="3191" y="30"/>
                </a:lnTo>
                <a:lnTo>
                  <a:pt x="3191" y="30"/>
                </a:lnTo>
                <a:lnTo>
                  <a:pt x="3192" y="34"/>
                </a:lnTo>
                <a:lnTo>
                  <a:pt x="3192" y="33"/>
                </a:lnTo>
                <a:lnTo>
                  <a:pt x="3193" y="33"/>
                </a:lnTo>
                <a:lnTo>
                  <a:pt x="3193" y="33"/>
                </a:lnTo>
                <a:lnTo>
                  <a:pt x="3193" y="33"/>
                </a:lnTo>
                <a:lnTo>
                  <a:pt x="3194" y="31"/>
                </a:lnTo>
                <a:lnTo>
                  <a:pt x="3194" y="30"/>
                </a:lnTo>
                <a:lnTo>
                  <a:pt x="3195" y="31"/>
                </a:lnTo>
                <a:lnTo>
                  <a:pt x="3195" y="30"/>
                </a:lnTo>
                <a:lnTo>
                  <a:pt x="3195" y="30"/>
                </a:lnTo>
                <a:lnTo>
                  <a:pt x="3197" y="31"/>
                </a:lnTo>
                <a:lnTo>
                  <a:pt x="3197" y="31"/>
                </a:lnTo>
                <a:lnTo>
                  <a:pt x="3198" y="33"/>
                </a:lnTo>
                <a:lnTo>
                  <a:pt x="3198" y="33"/>
                </a:lnTo>
                <a:lnTo>
                  <a:pt x="3198" y="34"/>
                </a:lnTo>
                <a:lnTo>
                  <a:pt x="3199" y="34"/>
                </a:lnTo>
                <a:lnTo>
                  <a:pt x="3199" y="33"/>
                </a:lnTo>
                <a:lnTo>
                  <a:pt x="3200" y="34"/>
                </a:lnTo>
                <a:lnTo>
                  <a:pt x="3200" y="33"/>
                </a:lnTo>
                <a:lnTo>
                  <a:pt x="3200" y="34"/>
                </a:lnTo>
                <a:lnTo>
                  <a:pt x="3201" y="34"/>
                </a:lnTo>
                <a:lnTo>
                  <a:pt x="3201" y="34"/>
                </a:lnTo>
                <a:lnTo>
                  <a:pt x="3202" y="34"/>
                </a:lnTo>
                <a:lnTo>
                  <a:pt x="3202" y="33"/>
                </a:lnTo>
                <a:lnTo>
                  <a:pt x="3203" y="33"/>
                </a:lnTo>
                <a:lnTo>
                  <a:pt x="3203" y="31"/>
                </a:lnTo>
                <a:lnTo>
                  <a:pt x="3203" y="31"/>
                </a:lnTo>
                <a:lnTo>
                  <a:pt x="3204" y="31"/>
                </a:lnTo>
                <a:lnTo>
                  <a:pt x="3204" y="30"/>
                </a:lnTo>
                <a:lnTo>
                  <a:pt x="3206" y="30"/>
                </a:lnTo>
                <a:lnTo>
                  <a:pt x="3206" y="30"/>
                </a:lnTo>
                <a:lnTo>
                  <a:pt x="3206" y="30"/>
                </a:lnTo>
                <a:lnTo>
                  <a:pt x="3207" y="30"/>
                </a:lnTo>
                <a:lnTo>
                  <a:pt x="3207" y="30"/>
                </a:lnTo>
                <a:lnTo>
                  <a:pt x="3208" y="29"/>
                </a:lnTo>
                <a:lnTo>
                  <a:pt x="3208" y="29"/>
                </a:lnTo>
                <a:lnTo>
                  <a:pt x="3208" y="29"/>
                </a:lnTo>
                <a:lnTo>
                  <a:pt x="3209" y="29"/>
                </a:lnTo>
                <a:lnTo>
                  <a:pt x="3209" y="30"/>
                </a:lnTo>
                <a:lnTo>
                  <a:pt x="3210" y="30"/>
                </a:lnTo>
                <a:lnTo>
                  <a:pt x="3210" y="31"/>
                </a:lnTo>
                <a:lnTo>
                  <a:pt x="3210" y="33"/>
                </a:lnTo>
                <a:lnTo>
                  <a:pt x="3211" y="34"/>
                </a:lnTo>
                <a:lnTo>
                  <a:pt x="3211" y="35"/>
                </a:lnTo>
                <a:lnTo>
                  <a:pt x="3212" y="35"/>
                </a:lnTo>
                <a:lnTo>
                  <a:pt x="3212" y="35"/>
                </a:lnTo>
                <a:lnTo>
                  <a:pt x="3212" y="35"/>
                </a:lnTo>
                <a:lnTo>
                  <a:pt x="3213" y="34"/>
                </a:lnTo>
                <a:lnTo>
                  <a:pt x="3213" y="33"/>
                </a:lnTo>
                <a:lnTo>
                  <a:pt x="3215" y="33"/>
                </a:lnTo>
                <a:lnTo>
                  <a:pt x="3215" y="31"/>
                </a:lnTo>
                <a:lnTo>
                  <a:pt x="3215" y="30"/>
                </a:lnTo>
                <a:lnTo>
                  <a:pt x="3216" y="29"/>
                </a:lnTo>
                <a:lnTo>
                  <a:pt x="3216" y="29"/>
                </a:lnTo>
                <a:lnTo>
                  <a:pt x="3217" y="27"/>
                </a:lnTo>
                <a:lnTo>
                  <a:pt x="3217" y="28"/>
                </a:lnTo>
                <a:lnTo>
                  <a:pt x="3218" y="27"/>
                </a:lnTo>
                <a:lnTo>
                  <a:pt x="3218" y="30"/>
                </a:lnTo>
                <a:lnTo>
                  <a:pt x="3218" y="31"/>
                </a:lnTo>
                <a:lnTo>
                  <a:pt x="3219" y="33"/>
                </a:lnTo>
                <a:lnTo>
                  <a:pt x="3219" y="31"/>
                </a:lnTo>
                <a:lnTo>
                  <a:pt x="3220" y="31"/>
                </a:lnTo>
                <a:lnTo>
                  <a:pt x="3220" y="30"/>
                </a:lnTo>
                <a:lnTo>
                  <a:pt x="3220" y="30"/>
                </a:lnTo>
                <a:lnTo>
                  <a:pt x="3221" y="29"/>
                </a:lnTo>
                <a:lnTo>
                  <a:pt x="3221" y="30"/>
                </a:lnTo>
                <a:lnTo>
                  <a:pt x="3222" y="31"/>
                </a:lnTo>
                <a:lnTo>
                  <a:pt x="3222" y="30"/>
                </a:lnTo>
                <a:lnTo>
                  <a:pt x="3222" y="30"/>
                </a:lnTo>
                <a:lnTo>
                  <a:pt x="3224" y="29"/>
                </a:lnTo>
                <a:lnTo>
                  <a:pt x="3224" y="30"/>
                </a:lnTo>
                <a:lnTo>
                  <a:pt x="3225" y="29"/>
                </a:lnTo>
                <a:lnTo>
                  <a:pt x="3225" y="28"/>
                </a:lnTo>
                <a:lnTo>
                  <a:pt x="3225" y="28"/>
                </a:lnTo>
                <a:lnTo>
                  <a:pt x="3226" y="28"/>
                </a:lnTo>
                <a:lnTo>
                  <a:pt x="3226" y="28"/>
                </a:lnTo>
                <a:lnTo>
                  <a:pt x="3227" y="28"/>
                </a:lnTo>
                <a:lnTo>
                  <a:pt x="3227" y="28"/>
                </a:lnTo>
                <a:lnTo>
                  <a:pt x="3227" y="28"/>
                </a:lnTo>
                <a:lnTo>
                  <a:pt x="3228" y="28"/>
                </a:lnTo>
                <a:lnTo>
                  <a:pt x="3228" y="28"/>
                </a:lnTo>
                <a:lnTo>
                  <a:pt x="3229" y="27"/>
                </a:lnTo>
                <a:lnTo>
                  <a:pt x="3229" y="28"/>
                </a:lnTo>
                <a:lnTo>
                  <a:pt x="3230" y="28"/>
                </a:lnTo>
                <a:lnTo>
                  <a:pt x="3230" y="29"/>
                </a:lnTo>
                <a:lnTo>
                  <a:pt x="3230" y="29"/>
                </a:lnTo>
                <a:lnTo>
                  <a:pt x="3231" y="29"/>
                </a:lnTo>
                <a:lnTo>
                  <a:pt x="3231" y="29"/>
                </a:lnTo>
                <a:lnTo>
                  <a:pt x="3233" y="29"/>
                </a:lnTo>
                <a:lnTo>
                  <a:pt x="3233" y="28"/>
                </a:lnTo>
                <a:lnTo>
                  <a:pt x="3233" y="30"/>
                </a:lnTo>
                <a:lnTo>
                  <a:pt x="3234" y="30"/>
                </a:lnTo>
                <a:lnTo>
                  <a:pt x="3234" y="30"/>
                </a:lnTo>
                <a:lnTo>
                  <a:pt x="3235" y="30"/>
                </a:lnTo>
                <a:lnTo>
                  <a:pt x="3235" y="31"/>
                </a:lnTo>
                <a:lnTo>
                  <a:pt x="3235" y="31"/>
                </a:lnTo>
                <a:lnTo>
                  <a:pt x="3236" y="33"/>
                </a:lnTo>
                <a:lnTo>
                  <a:pt x="3236" y="31"/>
                </a:lnTo>
                <a:lnTo>
                  <a:pt x="3237" y="30"/>
                </a:lnTo>
                <a:lnTo>
                  <a:pt x="3237" y="31"/>
                </a:lnTo>
                <a:lnTo>
                  <a:pt x="3237" y="30"/>
                </a:lnTo>
                <a:lnTo>
                  <a:pt x="3238" y="30"/>
                </a:lnTo>
                <a:lnTo>
                  <a:pt x="3238" y="30"/>
                </a:lnTo>
                <a:lnTo>
                  <a:pt x="3239" y="31"/>
                </a:lnTo>
                <a:lnTo>
                  <a:pt x="3239" y="29"/>
                </a:lnTo>
                <a:lnTo>
                  <a:pt x="3239" y="29"/>
                </a:lnTo>
                <a:lnTo>
                  <a:pt x="3240" y="29"/>
                </a:lnTo>
                <a:lnTo>
                  <a:pt x="3240" y="29"/>
                </a:lnTo>
                <a:lnTo>
                  <a:pt x="3242" y="29"/>
                </a:lnTo>
                <a:lnTo>
                  <a:pt x="3242" y="29"/>
                </a:lnTo>
                <a:lnTo>
                  <a:pt x="3242" y="29"/>
                </a:lnTo>
                <a:lnTo>
                  <a:pt x="3243" y="28"/>
                </a:lnTo>
                <a:lnTo>
                  <a:pt x="3243" y="27"/>
                </a:lnTo>
                <a:lnTo>
                  <a:pt x="3244" y="27"/>
                </a:lnTo>
                <a:lnTo>
                  <a:pt x="3244" y="27"/>
                </a:lnTo>
                <a:lnTo>
                  <a:pt x="3245" y="27"/>
                </a:lnTo>
                <a:lnTo>
                  <a:pt x="3245" y="27"/>
                </a:lnTo>
                <a:lnTo>
                  <a:pt x="3245" y="26"/>
                </a:lnTo>
                <a:lnTo>
                  <a:pt x="3246" y="26"/>
                </a:lnTo>
                <a:lnTo>
                  <a:pt x="3246" y="26"/>
                </a:lnTo>
                <a:lnTo>
                  <a:pt x="3247" y="25"/>
                </a:lnTo>
                <a:lnTo>
                  <a:pt x="3247" y="25"/>
                </a:lnTo>
                <a:lnTo>
                  <a:pt x="3247" y="25"/>
                </a:lnTo>
                <a:lnTo>
                  <a:pt x="3248" y="26"/>
                </a:lnTo>
                <a:lnTo>
                  <a:pt x="3248" y="26"/>
                </a:lnTo>
                <a:lnTo>
                  <a:pt x="3249" y="27"/>
                </a:lnTo>
                <a:lnTo>
                  <a:pt x="3249" y="27"/>
                </a:lnTo>
                <a:lnTo>
                  <a:pt x="3249" y="28"/>
                </a:lnTo>
                <a:lnTo>
                  <a:pt x="3251" y="27"/>
                </a:lnTo>
                <a:lnTo>
                  <a:pt x="3251" y="27"/>
                </a:lnTo>
                <a:lnTo>
                  <a:pt x="3252" y="26"/>
                </a:lnTo>
                <a:lnTo>
                  <a:pt x="3252" y="26"/>
                </a:lnTo>
                <a:lnTo>
                  <a:pt x="3252" y="26"/>
                </a:lnTo>
                <a:lnTo>
                  <a:pt x="3253" y="26"/>
                </a:lnTo>
                <a:lnTo>
                  <a:pt x="3253" y="26"/>
                </a:lnTo>
                <a:lnTo>
                  <a:pt x="3254" y="26"/>
                </a:lnTo>
                <a:lnTo>
                  <a:pt x="3254" y="27"/>
                </a:lnTo>
                <a:lnTo>
                  <a:pt x="3254" y="27"/>
                </a:lnTo>
                <a:lnTo>
                  <a:pt x="3255" y="28"/>
                </a:lnTo>
                <a:lnTo>
                  <a:pt x="3255" y="28"/>
                </a:lnTo>
                <a:lnTo>
                  <a:pt x="3256" y="28"/>
                </a:lnTo>
                <a:lnTo>
                  <a:pt x="3256" y="28"/>
                </a:lnTo>
                <a:lnTo>
                  <a:pt x="3256" y="26"/>
                </a:lnTo>
                <a:lnTo>
                  <a:pt x="3257" y="26"/>
                </a:lnTo>
                <a:lnTo>
                  <a:pt x="3257" y="25"/>
                </a:lnTo>
                <a:lnTo>
                  <a:pt x="3258" y="24"/>
                </a:lnTo>
                <a:lnTo>
                  <a:pt x="3258" y="24"/>
                </a:lnTo>
                <a:lnTo>
                  <a:pt x="3260" y="24"/>
                </a:lnTo>
                <a:lnTo>
                  <a:pt x="3260" y="25"/>
                </a:lnTo>
                <a:lnTo>
                  <a:pt x="3260" y="25"/>
                </a:lnTo>
                <a:lnTo>
                  <a:pt x="3261" y="26"/>
                </a:lnTo>
                <a:lnTo>
                  <a:pt x="3261" y="26"/>
                </a:lnTo>
                <a:lnTo>
                  <a:pt x="3262" y="28"/>
                </a:lnTo>
                <a:lnTo>
                  <a:pt x="3262" y="27"/>
                </a:lnTo>
                <a:lnTo>
                  <a:pt x="3262" y="28"/>
                </a:lnTo>
                <a:lnTo>
                  <a:pt x="3263" y="27"/>
                </a:lnTo>
                <a:lnTo>
                  <a:pt x="3263" y="26"/>
                </a:lnTo>
                <a:lnTo>
                  <a:pt x="3264" y="25"/>
                </a:lnTo>
                <a:lnTo>
                  <a:pt x="3264" y="25"/>
                </a:lnTo>
                <a:lnTo>
                  <a:pt x="3264" y="26"/>
                </a:lnTo>
                <a:lnTo>
                  <a:pt x="3265" y="25"/>
                </a:lnTo>
                <a:lnTo>
                  <a:pt x="3265" y="25"/>
                </a:lnTo>
                <a:lnTo>
                  <a:pt x="3266" y="25"/>
                </a:lnTo>
                <a:lnTo>
                  <a:pt x="3266" y="26"/>
                </a:lnTo>
                <a:lnTo>
                  <a:pt x="3266" y="26"/>
                </a:lnTo>
                <a:lnTo>
                  <a:pt x="3267" y="27"/>
                </a:lnTo>
                <a:lnTo>
                  <a:pt x="3267" y="27"/>
                </a:lnTo>
                <a:lnTo>
                  <a:pt x="3269" y="27"/>
                </a:lnTo>
                <a:lnTo>
                  <a:pt x="3269" y="27"/>
                </a:lnTo>
                <a:lnTo>
                  <a:pt x="3269" y="27"/>
                </a:lnTo>
                <a:lnTo>
                  <a:pt x="3270" y="26"/>
                </a:lnTo>
                <a:lnTo>
                  <a:pt x="3270" y="26"/>
                </a:lnTo>
                <a:lnTo>
                  <a:pt x="3271" y="26"/>
                </a:lnTo>
                <a:lnTo>
                  <a:pt x="3271" y="27"/>
                </a:lnTo>
                <a:lnTo>
                  <a:pt x="3271" y="27"/>
                </a:lnTo>
                <a:lnTo>
                  <a:pt x="3272" y="28"/>
                </a:lnTo>
                <a:lnTo>
                  <a:pt x="3272" y="28"/>
                </a:lnTo>
                <a:lnTo>
                  <a:pt x="3273" y="30"/>
                </a:lnTo>
                <a:lnTo>
                  <a:pt x="3273" y="29"/>
                </a:lnTo>
                <a:lnTo>
                  <a:pt x="3274" y="29"/>
                </a:lnTo>
                <a:lnTo>
                  <a:pt x="3274" y="29"/>
                </a:lnTo>
                <a:lnTo>
                  <a:pt x="3274" y="29"/>
                </a:lnTo>
                <a:lnTo>
                  <a:pt x="3275" y="28"/>
                </a:lnTo>
                <a:lnTo>
                  <a:pt x="3275" y="28"/>
                </a:lnTo>
                <a:lnTo>
                  <a:pt x="3276" y="27"/>
                </a:lnTo>
                <a:lnTo>
                  <a:pt x="3276" y="27"/>
                </a:lnTo>
                <a:lnTo>
                  <a:pt x="3276" y="26"/>
                </a:lnTo>
                <a:lnTo>
                  <a:pt x="3278" y="27"/>
                </a:lnTo>
                <a:lnTo>
                  <a:pt x="3278" y="27"/>
                </a:lnTo>
                <a:lnTo>
                  <a:pt x="3279" y="27"/>
                </a:lnTo>
                <a:lnTo>
                  <a:pt x="3279" y="28"/>
                </a:lnTo>
                <a:lnTo>
                  <a:pt x="3279" y="28"/>
                </a:lnTo>
                <a:lnTo>
                  <a:pt x="3280" y="29"/>
                </a:lnTo>
                <a:lnTo>
                  <a:pt x="3280" y="30"/>
                </a:lnTo>
                <a:lnTo>
                  <a:pt x="3281" y="31"/>
                </a:lnTo>
                <a:lnTo>
                  <a:pt x="3281" y="30"/>
                </a:lnTo>
                <a:lnTo>
                  <a:pt x="3281" y="29"/>
                </a:lnTo>
                <a:lnTo>
                  <a:pt x="3282" y="29"/>
                </a:lnTo>
                <a:lnTo>
                  <a:pt x="3282" y="30"/>
                </a:lnTo>
                <a:lnTo>
                  <a:pt x="3283" y="28"/>
                </a:lnTo>
                <a:lnTo>
                  <a:pt x="3283" y="29"/>
                </a:lnTo>
                <a:lnTo>
                  <a:pt x="3283" y="28"/>
                </a:lnTo>
                <a:lnTo>
                  <a:pt x="3284" y="28"/>
                </a:lnTo>
                <a:lnTo>
                  <a:pt x="3284" y="28"/>
                </a:lnTo>
                <a:lnTo>
                  <a:pt x="3285" y="29"/>
                </a:lnTo>
                <a:lnTo>
                  <a:pt x="3285" y="30"/>
                </a:lnTo>
                <a:lnTo>
                  <a:pt x="3285" y="29"/>
                </a:lnTo>
                <a:lnTo>
                  <a:pt x="3287" y="30"/>
                </a:lnTo>
                <a:lnTo>
                  <a:pt x="3287" y="29"/>
                </a:lnTo>
                <a:lnTo>
                  <a:pt x="3288" y="28"/>
                </a:lnTo>
                <a:lnTo>
                  <a:pt x="3288" y="26"/>
                </a:lnTo>
                <a:lnTo>
                  <a:pt x="3289" y="25"/>
                </a:lnTo>
                <a:lnTo>
                  <a:pt x="3289" y="24"/>
                </a:lnTo>
                <a:lnTo>
                  <a:pt x="3289" y="24"/>
                </a:lnTo>
                <a:lnTo>
                  <a:pt x="3290" y="24"/>
                </a:lnTo>
                <a:lnTo>
                  <a:pt x="3290" y="24"/>
                </a:lnTo>
                <a:lnTo>
                  <a:pt x="3291" y="24"/>
                </a:lnTo>
                <a:lnTo>
                  <a:pt x="3291" y="24"/>
                </a:lnTo>
                <a:lnTo>
                  <a:pt x="3291" y="25"/>
                </a:lnTo>
                <a:lnTo>
                  <a:pt x="3292" y="25"/>
                </a:lnTo>
                <a:lnTo>
                  <a:pt x="3292" y="26"/>
                </a:lnTo>
                <a:lnTo>
                  <a:pt x="3293" y="26"/>
                </a:lnTo>
                <a:lnTo>
                  <a:pt x="3293" y="26"/>
                </a:lnTo>
                <a:lnTo>
                  <a:pt x="3293" y="27"/>
                </a:lnTo>
                <a:lnTo>
                  <a:pt x="3294" y="27"/>
                </a:lnTo>
                <a:lnTo>
                  <a:pt x="3294" y="26"/>
                </a:lnTo>
                <a:lnTo>
                  <a:pt x="3296" y="27"/>
                </a:lnTo>
                <a:lnTo>
                  <a:pt x="3296" y="27"/>
                </a:lnTo>
                <a:lnTo>
                  <a:pt x="3296" y="28"/>
                </a:lnTo>
                <a:lnTo>
                  <a:pt x="3297" y="28"/>
                </a:lnTo>
                <a:lnTo>
                  <a:pt x="3297" y="28"/>
                </a:lnTo>
                <a:lnTo>
                  <a:pt x="3298" y="29"/>
                </a:lnTo>
                <a:lnTo>
                  <a:pt x="3298" y="29"/>
                </a:lnTo>
                <a:lnTo>
                  <a:pt x="3298" y="30"/>
                </a:lnTo>
                <a:lnTo>
                  <a:pt x="3299" y="30"/>
                </a:lnTo>
                <a:lnTo>
                  <a:pt x="3299" y="29"/>
                </a:lnTo>
                <a:lnTo>
                  <a:pt x="3300" y="29"/>
                </a:lnTo>
                <a:lnTo>
                  <a:pt x="3300" y="29"/>
                </a:lnTo>
                <a:lnTo>
                  <a:pt x="3301" y="28"/>
                </a:lnTo>
                <a:lnTo>
                  <a:pt x="3301" y="28"/>
                </a:lnTo>
                <a:lnTo>
                  <a:pt x="3301" y="29"/>
                </a:lnTo>
                <a:lnTo>
                  <a:pt x="3302" y="29"/>
                </a:lnTo>
                <a:lnTo>
                  <a:pt x="3302" y="29"/>
                </a:lnTo>
                <a:lnTo>
                  <a:pt x="3303" y="28"/>
                </a:lnTo>
                <a:lnTo>
                  <a:pt x="3303" y="28"/>
                </a:lnTo>
                <a:lnTo>
                  <a:pt x="3303" y="28"/>
                </a:lnTo>
                <a:lnTo>
                  <a:pt x="3305" y="28"/>
                </a:lnTo>
                <a:lnTo>
                  <a:pt x="3305" y="28"/>
                </a:lnTo>
                <a:lnTo>
                  <a:pt x="3306" y="28"/>
                </a:lnTo>
                <a:lnTo>
                  <a:pt x="3306" y="27"/>
                </a:lnTo>
                <a:lnTo>
                  <a:pt x="3306" y="26"/>
                </a:lnTo>
                <a:lnTo>
                  <a:pt x="3307" y="26"/>
                </a:lnTo>
                <a:lnTo>
                  <a:pt x="3307" y="26"/>
                </a:lnTo>
                <a:lnTo>
                  <a:pt x="3308" y="26"/>
                </a:lnTo>
                <a:lnTo>
                  <a:pt x="3308" y="26"/>
                </a:lnTo>
                <a:lnTo>
                  <a:pt x="3308" y="27"/>
                </a:lnTo>
                <a:lnTo>
                  <a:pt x="3309" y="26"/>
                </a:lnTo>
                <a:lnTo>
                  <a:pt x="3309" y="27"/>
                </a:lnTo>
                <a:lnTo>
                  <a:pt x="3310" y="28"/>
                </a:lnTo>
                <a:lnTo>
                  <a:pt x="3310" y="29"/>
                </a:lnTo>
                <a:lnTo>
                  <a:pt x="3310" y="30"/>
                </a:lnTo>
                <a:lnTo>
                  <a:pt x="3311" y="29"/>
                </a:lnTo>
                <a:lnTo>
                  <a:pt x="3311" y="29"/>
                </a:lnTo>
                <a:lnTo>
                  <a:pt x="3312" y="28"/>
                </a:lnTo>
                <a:lnTo>
                  <a:pt x="3312" y="29"/>
                </a:lnTo>
                <a:lnTo>
                  <a:pt x="3312" y="29"/>
                </a:lnTo>
                <a:lnTo>
                  <a:pt x="3314" y="29"/>
                </a:lnTo>
                <a:lnTo>
                  <a:pt x="3314" y="29"/>
                </a:lnTo>
                <a:lnTo>
                  <a:pt x="3315" y="30"/>
                </a:lnTo>
                <a:lnTo>
                  <a:pt x="3315" y="29"/>
                </a:lnTo>
                <a:lnTo>
                  <a:pt x="3316" y="28"/>
                </a:lnTo>
                <a:lnTo>
                  <a:pt x="3316" y="27"/>
                </a:lnTo>
                <a:lnTo>
                  <a:pt x="3316" y="28"/>
                </a:lnTo>
                <a:lnTo>
                  <a:pt x="3317" y="28"/>
                </a:lnTo>
                <a:lnTo>
                  <a:pt x="3317" y="30"/>
                </a:lnTo>
                <a:lnTo>
                  <a:pt x="3318" y="30"/>
                </a:lnTo>
                <a:lnTo>
                  <a:pt x="3318" y="30"/>
                </a:lnTo>
                <a:lnTo>
                  <a:pt x="3318" y="30"/>
                </a:lnTo>
                <a:lnTo>
                  <a:pt x="3319" y="31"/>
                </a:lnTo>
                <a:lnTo>
                  <a:pt x="3319" y="31"/>
                </a:lnTo>
                <a:lnTo>
                  <a:pt x="3320" y="33"/>
                </a:lnTo>
                <a:lnTo>
                  <a:pt x="3320" y="33"/>
                </a:lnTo>
                <a:lnTo>
                  <a:pt x="3320" y="33"/>
                </a:lnTo>
                <a:lnTo>
                  <a:pt x="3321" y="33"/>
                </a:lnTo>
                <a:lnTo>
                  <a:pt x="3321" y="33"/>
                </a:lnTo>
                <a:lnTo>
                  <a:pt x="3323" y="33"/>
                </a:lnTo>
                <a:lnTo>
                  <a:pt x="3323" y="33"/>
                </a:lnTo>
                <a:lnTo>
                  <a:pt x="3323" y="33"/>
                </a:lnTo>
                <a:lnTo>
                  <a:pt x="3324" y="31"/>
                </a:lnTo>
                <a:lnTo>
                  <a:pt x="3324" y="33"/>
                </a:lnTo>
                <a:lnTo>
                  <a:pt x="3325" y="33"/>
                </a:lnTo>
                <a:lnTo>
                  <a:pt x="3325" y="33"/>
                </a:lnTo>
                <a:lnTo>
                  <a:pt x="3325" y="31"/>
                </a:lnTo>
                <a:lnTo>
                  <a:pt x="3326" y="30"/>
                </a:lnTo>
                <a:lnTo>
                  <a:pt x="3326" y="29"/>
                </a:lnTo>
                <a:lnTo>
                  <a:pt x="3327" y="31"/>
                </a:lnTo>
                <a:lnTo>
                  <a:pt x="3327" y="31"/>
                </a:lnTo>
                <a:lnTo>
                  <a:pt x="3327" y="30"/>
                </a:lnTo>
                <a:lnTo>
                  <a:pt x="3328" y="30"/>
                </a:lnTo>
                <a:lnTo>
                  <a:pt x="3328" y="29"/>
                </a:lnTo>
                <a:lnTo>
                  <a:pt x="3329" y="29"/>
                </a:lnTo>
                <a:lnTo>
                  <a:pt x="3329" y="28"/>
                </a:lnTo>
                <a:lnTo>
                  <a:pt x="3330" y="28"/>
                </a:lnTo>
                <a:lnTo>
                  <a:pt x="3330" y="28"/>
                </a:lnTo>
                <a:lnTo>
                  <a:pt x="3330" y="28"/>
                </a:lnTo>
                <a:lnTo>
                  <a:pt x="3332" y="28"/>
                </a:lnTo>
                <a:lnTo>
                  <a:pt x="3332" y="28"/>
                </a:lnTo>
                <a:lnTo>
                  <a:pt x="3333" y="28"/>
                </a:lnTo>
                <a:lnTo>
                  <a:pt x="3333" y="29"/>
                </a:lnTo>
                <a:lnTo>
                  <a:pt x="3333" y="29"/>
                </a:lnTo>
                <a:lnTo>
                  <a:pt x="3334" y="30"/>
                </a:lnTo>
                <a:lnTo>
                  <a:pt x="3334" y="28"/>
                </a:lnTo>
                <a:lnTo>
                  <a:pt x="3335" y="28"/>
                </a:lnTo>
                <a:lnTo>
                  <a:pt x="3335" y="28"/>
                </a:lnTo>
                <a:lnTo>
                  <a:pt x="3335" y="27"/>
                </a:lnTo>
                <a:lnTo>
                  <a:pt x="3336" y="26"/>
                </a:lnTo>
                <a:lnTo>
                  <a:pt x="3336" y="27"/>
                </a:lnTo>
                <a:lnTo>
                  <a:pt x="3337" y="27"/>
                </a:lnTo>
                <a:lnTo>
                  <a:pt x="3337" y="28"/>
                </a:lnTo>
                <a:lnTo>
                  <a:pt x="3337" y="27"/>
                </a:lnTo>
                <a:lnTo>
                  <a:pt x="3338" y="28"/>
                </a:lnTo>
                <a:lnTo>
                  <a:pt x="3338" y="27"/>
                </a:lnTo>
                <a:lnTo>
                  <a:pt x="3339" y="27"/>
                </a:lnTo>
                <a:lnTo>
                  <a:pt x="3339" y="26"/>
                </a:lnTo>
                <a:lnTo>
                  <a:pt x="3339" y="26"/>
                </a:lnTo>
                <a:lnTo>
                  <a:pt x="3341" y="27"/>
                </a:lnTo>
                <a:lnTo>
                  <a:pt x="3341" y="27"/>
                </a:lnTo>
                <a:lnTo>
                  <a:pt x="3342" y="26"/>
                </a:lnTo>
                <a:lnTo>
                  <a:pt x="3342" y="27"/>
                </a:lnTo>
                <a:lnTo>
                  <a:pt x="3342" y="27"/>
                </a:lnTo>
                <a:lnTo>
                  <a:pt x="3343" y="28"/>
                </a:lnTo>
                <a:lnTo>
                  <a:pt x="3343" y="27"/>
                </a:lnTo>
                <a:lnTo>
                  <a:pt x="3344" y="27"/>
                </a:lnTo>
                <a:lnTo>
                  <a:pt x="3344" y="26"/>
                </a:lnTo>
                <a:lnTo>
                  <a:pt x="3345" y="26"/>
                </a:lnTo>
                <a:lnTo>
                  <a:pt x="3345" y="27"/>
                </a:lnTo>
                <a:lnTo>
                  <a:pt x="3345" y="27"/>
                </a:lnTo>
                <a:lnTo>
                  <a:pt x="3346" y="28"/>
                </a:lnTo>
                <a:lnTo>
                  <a:pt x="3346" y="28"/>
                </a:lnTo>
                <a:lnTo>
                  <a:pt x="3347" y="28"/>
                </a:lnTo>
                <a:lnTo>
                  <a:pt x="3347" y="27"/>
                </a:lnTo>
                <a:lnTo>
                  <a:pt x="3347" y="26"/>
                </a:lnTo>
                <a:lnTo>
                  <a:pt x="3348" y="25"/>
                </a:lnTo>
                <a:lnTo>
                  <a:pt x="3348" y="24"/>
                </a:lnTo>
                <a:lnTo>
                  <a:pt x="3350" y="24"/>
                </a:lnTo>
                <a:lnTo>
                  <a:pt x="3350" y="24"/>
                </a:lnTo>
                <a:lnTo>
                  <a:pt x="3350" y="24"/>
                </a:lnTo>
                <a:lnTo>
                  <a:pt x="3351" y="24"/>
                </a:lnTo>
                <a:lnTo>
                  <a:pt x="3351" y="24"/>
                </a:lnTo>
                <a:lnTo>
                  <a:pt x="3352" y="25"/>
                </a:lnTo>
                <a:lnTo>
                  <a:pt x="3352" y="26"/>
                </a:lnTo>
                <a:lnTo>
                  <a:pt x="3352" y="25"/>
                </a:lnTo>
                <a:lnTo>
                  <a:pt x="3353" y="25"/>
                </a:lnTo>
                <a:lnTo>
                  <a:pt x="3353" y="27"/>
                </a:lnTo>
                <a:lnTo>
                  <a:pt x="3354" y="27"/>
                </a:lnTo>
                <a:lnTo>
                  <a:pt x="3354" y="28"/>
                </a:lnTo>
                <a:lnTo>
                  <a:pt x="3354" y="28"/>
                </a:lnTo>
                <a:lnTo>
                  <a:pt x="3355" y="27"/>
                </a:lnTo>
                <a:lnTo>
                  <a:pt x="3355" y="27"/>
                </a:lnTo>
                <a:lnTo>
                  <a:pt x="3356" y="27"/>
                </a:lnTo>
                <a:lnTo>
                  <a:pt x="3356" y="27"/>
                </a:lnTo>
                <a:lnTo>
                  <a:pt x="3357" y="27"/>
                </a:lnTo>
                <a:lnTo>
                  <a:pt x="3357" y="27"/>
                </a:lnTo>
                <a:lnTo>
                  <a:pt x="3357" y="28"/>
                </a:lnTo>
                <a:lnTo>
                  <a:pt x="3359" y="26"/>
                </a:lnTo>
                <a:lnTo>
                  <a:pt x="3359" y="27"/>
                </a:lnTo>
                <a:lnTo>
                  <a:pt x="3360" y="27"/>
                </a:lnTo>
                <a:lnTo>
                  <a:pt x="3360" y="27"/>
                </a:lnTo>
                <a:lnTo>
                  <a:pt x="3360" y="27"/>
                </a:lnTo>
                <a:lnTo>
                  <a:pt x="3361" y="27"/>
                </a:lnTo>
                <a:lnTo>
                  <a:pt x="3361" y="26"/>
                </a:lnTo>
                <a:lnTo>
                  <a:pt x="3362" y="27"/>
                </a:lnTo>
                <a:lnTo>
                  <a:pt x="3362" y="27"/>
                </a:lnTo>
                <a:lnTo>
                  <a:pt x="3362" y="27"/>
                </a:lnTo>
                <a:lnTo>
                  <a:pt x="3363" y="28"/>
                </a:lnTo>
                <a:lnTo>
                  <a:pt x="3363" y="27"/>
                </a:lnTo>
                <a:lnTo>
                  <a:pt x="3364" y="28"/>
                </a:lnTo>
                <a:lnTo>
                  <a:pt x="3364" y="29"/>
                </a:lnTo>
                <a:lnTo>
                  <a:pt x="3364" y="27"/>
                </a:lnTo>
                <a:lnTo>
                  <a:pt x="3365" y="28"/>
                </a:lnTo>
                <a:lnTo>
                  <a:pt x="3365" y="27"/>
                </a:lnTo>
                <a:lnTo>
                  <a:pt x="3366" y="26"/>
                </a:lnTo>
                <a:lnTo>
                  <a:pt x="3366" y="26"/>
                </a:lnTo>
                <a:lnTo>
                  <a:pt x="3366" y="26"/>
                </a:lnTo>
                <a:lnTo>
                  <a:pt x="3368" y="26"/>
                </a:lnTo>
                <a:lnTo>
                  <a:pt x="3368" y="27"/>
                </a:lnTo>
                <a:lnTo>
                  <a:pt x="3369" y="26"/>
                </a:lnTo>
                <a:lnTo>
                  <a:pt x="3369" y="26"/>
                </a:lnTo>
                <a:lnTo>
                  <a:pt x="3369" y="27"/>
                </a:lnTo>
                <a:lnTo>
                  <a:pt x="3370" y="27"/>
                </a:lnTo>
                <a:lnTo>
                  <a:pt x="3370" y="27"/>
                </a:lnTo>
                <a:lnTo>
                  <a:pt x="3371" y="26"/>
                </a:lnTo>
                <a:lnTo>
                  <a:pt x="3371" y="25"/>
                </a:lnTo>
                <a:lnTo>
                  <a:pt x="3372" y="26"/>
                </a:lnTo>
                <a:lnTo>
                  <a:pt x="3372" y="26"/>
                </a:lnTo>
                <a:lnTo>
                  <a:pt x="3372" y="27"/>
                </a:lnTo>
                <a:lnTo>
                  <a:pt x="3373" y="28"/>
                </a:lnTo>
                <a:lnTo>
                  <a:pt x="3373" y="28"/>
                </a:lnTo>
                <a:lnTo>
                  <a:pt x="3374" y="28"/>
                </a:lnTo>
                <a:lnTo>
                  <a:pt x="3374" y="28"/>
                </a:lnTo>
                <a:lnTo>
                  <a:pt x="3374" y="30"/>
                </a:lnTo>
                <a:lnTo>
                  <a:pt x="3375" y="30"/>
                </a:lnTo>
                <a:lnTo>
                  <a:pt x="3375" y="31"/>
                </a:lnTo>
                <a:lnTo>
                  <a:pt x="3377" y="30"/>
                </a:lnTo>
                <a:lnTo>
                  <a:pt x="3377" y="30"/>
                </a:lnTo>
                <a:lnTo>
                  <a:pt x="3377" y="30"/>
                </a:lnTo>
                <a:lnTo>
                  <a:pt x="3378" y="29"/>
                </a:lnTo>
                <a:lnTo>
                  <a:pt x="3378" y="29"/>
                </a:lnTo>
                <a:lnTo>
                  <a:pt x="3379" y="28"/>
                </a:lnTo>
                <a:lnTo>
                  <a:pt x="3379" y="27"/>
                </a:lnTo>
                <a:lnTo>
                  <a:pt x="3379" y="26"/>
                </a:lnTo>
                <a:lnTo>
                  <a:pt x="3380" y="27"/>
                </a:lnTo>
                <a:lnTo>
                  <a:pt x="3380" y="27"/>
                </a:lnTo>
                <a:lnTo>
                  <a:pt x="3381" y="26"/>
                </a:lnTo>
                <a:lnTo>
                  <a:pt x="3381" y="26"/>
                </a:lnTo>
                <a:lnTo>
                  <a:pt x="3381" y="26"/>
                </a:lnTo>
                <a:lnTo>
                  <a:pt x="3382" y="26"/>
                </a:lnTo>
                <a:lnTo>
                  <a:pt x="3382" y="26"/>
                </a:lnTo>
                <a:lnTo>
                  <a:pt x="3383" y="26"/>
                </a:lnTo>
                <a:lnTo>
                  <a:pt x="3383" y="26"/>
                </a:lnTo>
                <a:lnTo>
                  <a:pt x="3383" y="25"/>
                </a:lnTo>
                <a:lnTo>
                  <a:pt x="3384" y="26"/>
                </a:lnTo>
                <a:lnTo>
                  <a:pt x="3384" y="26"/>
                </a:lnTo>
                <a:lnTo>
                  <a:pt x="3386" y="27"/>
                </a:lnTo>
                <a:lnTo>
                  <a:pt x="3386" y="26"/>
                </a:lnTo>
                <a:lnTo>
                  <a:pt x="3387" y="27"/>
                </a:lnTo>
                <a:lnTo>
                  <a:pt x="3387" y="26"/>
                </a:lnTo>
                <a:lnTo>
                  <a:pt x="3387" y="26"/>
                </a:lnTo>
                <a:lnTo>
                  <a:pt x="3388" y="26"/>
                </a:lnTo>
                <a:lnTo>
                  <a:pt x="3388" y="27"/>
                </a:lnTo>
                <a:lnTo>
                  <a:pt x="3389" y="27"/>
                </a:lnTo>
                <a:lnTo>
                  <a:pt x="3389" y="28"/>
                </a:lnTo>
                <a:lnTo>
                  <a:pt x="3389" y="28"/>
                </a:lnTo>
                <a:lnTo>
                  <a:pt x="3390" y="29"/>
                </a:lnTo>
                <a:lnTo>
                  <a:pt x="3390" y="30"/>
                </a:lnTo>
                <a:lnTo>
                  <a:pt x="3391" y="31"/>
                </a:lnTo>
                <a:lnTo>
                  <a:pt x="3391" y="31"/>
                </a:lnTo>
                <a:lnTo>
                  <a:pt x="3391" y="30"/>
                </a:lnTo>
                <a:lnTo>
                  <a:pt x="3392" y="30"/>
                </a:lnTo>
                <a:lnTo>
                  <a:pt x="3392" y="30"/>
                </a:lnTo>
                <a:lnTo>
                  <a:pt x="3393" y="30"/>
                </a:lnTo>
                <a:lnTo>
                  <a:pt x="3393" y="30"/>
                </a:lnTo>
                <a:lnTo>
                  <a:pt x="3393" y="29"/>
                </a:lnTo>
                <a:lnTo>
                  <a:pt x="3395" y="29"/>
                </a:lnTo>
                <a:lnTo>
                  <a:pt x="3395" y="29"/>
                </a:lnTo>
                <a:lnTo>
                  <a:pt x="3396" y="29"/>
                </a:lnTo>
                <a:lnTo>
                  <a:pt x="3396" y="30"/>
                </a:lnTo>
                <a:lnTo>
                  <a:pt x="3396" y="30"/>
                </a:lnTo>
                <a:lnTo>
                  <a:pt x="3397" y="30"/>
                </a:lnTo>
                <a:lnTo>
                  <a:pt x="3397" y="30"/>
                </a:lnTo>
                <a:lnTo>
                  <a:pt x="3398" y="29"/>
                </a:lnTo>
                <a:lnTo>
                  <a:pt x="3398" y="29"/>
                </a:lnTo>
                <a:lnTo>
                  <a:pt x="3398" y="29"/>
                </a:lnTo>
                <a:lnTo>
                  <a:pt x="3399" y="28"/>
                </a:lnTo>
                <a:lnTo>
                  <a:pt x="3399" y="29"/>
                </a:lnTo>
                <a:lnTo>
                  <a:pt x="3400" y="29"/>
                </a:lnTo>
                <a:lnTo>
                  <a:pt x="3400" y="30"/>
                </a:lnTo>
                <a:lnTo>
                  <a:pt x="3401" y="31"/>
                </a:lnTo>
                <a:lnTo>
                  <a:pt x="3401" y="33"/>
                </a:lnTo>
                <a:lnTo>
                  <a:pt x="3401" y="33"/>
                </a:lnTo>
                <a:lnTo>
                  <a:pt x="3402" y="34"/>
                </a:lnTo>
                <a:lnTo>
                  <a:pt x="3402" y="35"/>
                </a:lnTo>
                <a:lnTo>
                  <a:pt x="3404" y="35"/>
                </a:lnTo>
                <a:lnTo>
                  <a:pt x="3404" y="35"/>
                </a:lnTo>
                <a:lnTo>
                  <a:pt x="3404" y="35"/>
                </a:lnTo>
                <a:lnTo>
                  <a:pt x="3405" y="35"/>
                </a:lnTo>
                <a:lnTo>
                  <a:pt x="3405" y="34"/>
                </a:lnTo>
                <a:lnTo>
                  <a:pt x="3406" y="34"/>
                </a:lnTo>
                <a:lnTo>
                  <a:pt x="3406" y="34"/>
                </a:lnTo>
                <a:lnTo>
                  <a:pt x="3406" y="34"/>
                </a:lnTo>
                <a:lnTo>
                  <a:pt x="3407" y="33"/>
                </a:lnTo>
                <a:lnTo>
                  <a:pt x="3407" y="34"/>
                </a:lnTo>
                <a:lnTo>
                  <a:pt x="3408" y="33"/>
                </a:lnTo>
                <a:lnTo>
                  <a:pt x="3408" y="33"/>
                </a:lnTo>
                <a:lnTo>
                  <a:pt x="3408" y="33"/>
                </a:lnTo>
                <a:lnTo>
                  <a:pt x="3409" y="33"/>
                </a:lnTo>
                <a:lnTo>
                  <a:pt x="3409" y="31"/>
                </a:lnTo>
                <a:lnTo>
                  <a:pt x="3410" y="33"/>
                </a:lnTo>
                <a:lnTo>
                  <a:pt x="3410" y="33"/>
                </a:lnTo>
                <a:lnTo>
                  <a:pt x="3410" y="33"/>
                </a:lnTo>
                <a:lnTo>
                  <a:pt x="3411" y="33"/>
                </a:lnTo>
                <a:lnTo>
                  <a:pt x="3411" y="33"/>
                </a:lnTo>
                <a:lnTo>
                  <a:pt x="3413" y="31"/>
                </a:lnTo>
                <a:lnTo>
                  <a:pt x="3413" y="30"/>
                </a:lnTo>
                <a:lnTo>
                  <a:pt x="3413" y="30"/>
                </a:lnTo>
                <a:lnTo>
                  <a:pt x="3414" y="30"/>
                </a:lnTo>
                <a:lnTo>
                  <a:pt x="3414" y="30"/>
                </a:lnTo>
                <a:lnTo>
                  <a:pt x="3415" y="29"/>
                </a:lnTo>
                <a:lnTo>
                  <a:pt x="3415" y="27"/>
                </a:lnTo>
                <a:lnTo>
                  <a:pt x="3416" y="27"/>
                </a:lnTo>
                <a:lnTo>
                  <a:pt x="3416" y="27"/>
                </a:lnTo>
                <a:lnTo>
                  <a:pt x="3416" y="26"/>
                </a:lnTo>
                <a:lnTo>
                  <a:pt x="3417" y="25"/>
                </a:lnTo>
                <a:lnTo>
                  <a:pt x="3417" y="22"/>
                </a:lnTo>
                <a:lnTo>
                  <a:pt x="3418" y="22"/>
                </a:lnTo>
                <a:lnTo>
                  <a:pt x="3418" y="24"/>
                </a:lnTo>
                <a:lnTo>
                  <a:pt x="3418" y="24"/>
                </a:lnTo>
                <a:lnTo>
                  <a:pt x="3419" y="24"/>
                </a:lnTo>
                <a:lnTo>
                  <a:pt x="3419" y="22"/>
                </a:lnTo>
                <a:lnTo>
                  <a:pt x="3420" y="22"/>
                </a:lnTo>
                <a:lnTo>
                  <a:pt x="3420" y="22"/>
                </a:lnTo>
                <a:lnTo>
                  <a:pt x="3420" y="24"/>
                </a:lnTo>
                <a:lnTo>
                  <a:pt x="3421" y="24"/>
                </a:lnTo>
                <a:lnTo>
                  <a:pt x="3421" y="24"/>
                </a:lnTo>
                <a:lnTo>
                  <a:pt x="3423" y="22"/>
                </a:lnTo>
                <a:lnTo>
                  <a:pt x="3423" y="21"/>
                </a:lnTo>
                <a:lnTo>
                  <a:pt x="3423" y="21"/>
                </a:lnTo>
                <a:lnTo>
                  <a:pt x="3424" y="20"/>
                </a:lnTo>
                <a:lnTo>
                  <a:pt x="3424" y="21"/>
                </a:lnTo>
                <a:lnTo>
                  <a:pt x="3425" y="19"/>
                </a:lnTo>
                <a:lnTo>
                  <a:pt x="3425" y="19"/>
                </a:lnTo>
                <a:lnTo>
                  <a:pt x="3425" y="18"/>
                </a:lnTo>
                <a:lnTo>
                  <a:pt x="3426" y="18"/>
                </a:lnTo>
                <a:lnTo>
                  <a:pt x="3426" y="17"/>
                </a:lnTo>
                <a:lnTo>
                  <a:pt x="3427" y="17"/>
                </a:lnTo>
                <a:lnTo>
                  <a:pt x="3427" y="17"/>
                </a:lnTo>
                <a:lnTo>
                  <a:pt x="3428" y="17"/>
                </a:lnTo>
                <a:lnTo>
                  <a:pt x="3428" y="17"/>
                </a:lnTo>
                <a:lnTo>
                  <a:pt x="3428" y="17"/>
                </a:lnTo>
                <a:lnTo>
                  <a:pt x="3429" y="17"/>
                </a:lnTo>
                <a:lnTo>
                  <a:pt x="3429" y="17"/>
                </a:lnTo>
                <a:lnTo>
                  <a:pt x="3430" y="17"/>
                </a:lnTo>
                <a:lnTo>
                  <a:pt x="3430" y="18"/>
                </a:lnTo>
                <a:lnTo>
                  <a:pt x="3430" y="18"/>
                </a:lnTo>
                <a:lnTo>
                  <a:pt x="3432" y="18"/>
                </a:lnTo>
                <a:lnTo>
                  <a:pt x="3432" y="18"/>
                </a:lnTo>
                <a:lnTo>
                  <a:pt x="3433" y="18"/>
                </a:lnTo>
                <a:lnTo>
                  <a:pt x="3433" y="18"/>
                </a:lnTo>
                <a:lnTo>
                  <a:pt x="3433" y="18"/>
                </a:lnTo>
                <a:lnTo>
                  <a:pt x="3434" y="17"/>
                </a:lnTo>
                <a:lnTo>
                  <a:pt x="3434" y="17"/>
                </a:lnTo>
                <a:lnTo>
                  <a:pt x="3435" y="15"/>
                </a:lnTo>
                <a:lnTo>
                  <a:pt x="3435" y="15"/>
                </a:lnTo>
                <a:lnTo>
                  <a:pt x="3435" y="15"/>
                </a:lnTo>
                <a:lnTo>
                  <a:pt x="3436" y="16"/>
                </a:lnTo>
                <a:lnTo>
                  <a:pt x="3436" y="17"/>
                </a:lnTo>
                <a:lnTo>
                  <a:pt x="3437" y="17"/>
                </a:lnTo>
                <a:lnTo>
                  <a:pt x="3437" y="19"/>
                </a:lnTo>
                <a:lnTo>
                  <a:pt x="3437" y="19"/>
                </a:lnTo>
                <a:lnTo>
                  <a:pt x="3438" y="19"/>
                </a:lnTo>
                <a:lnTo>
                  <a:pt x="3438" y="19"/>
                </a:lnTo>
                <a:lnTo>
                  <a:pt x="3439" y="17"/>
                </a:lnTo>
                <a:lnTo>
                  <a:pt x="3439" y="16"/>
                </a:lnTo>
                <a:lnTo>
                  <a:pt x="3439" y="15"/>
                </a:lnTo>
                <a:lnTo>
                  <a:pt x="3441" y="15"/>
                </a:lnTo>
                <a:lnTo>
                  <a:pt x="3441" y="13"/>
                </a:lnTo>
                <a:lnTo>
                  <a:pt x="3442" y="13"/>
                </a:lnTo>
                <a:lnTo>
                  <a:pt x="3442" y="13"/>
                </a:lnTo>
                <a:lnTo>
                  <a:pt x="3443" y="15"/>
                </a:lnTo>
                <a:lnTo>
                  <a:pt x="3443" y="13"/>
                </a:lnTo>
                <a:lnTo>
                  <a:pt x="3443" y="15"/>
                </a:lnTo>
                <a:lnTo>
                  <a:pt x="3444" y="16"/>
                </a:lnTo>
                <a:lnTo>
                  <a:pt x="3444" y="17"/>
                </a:lnTo>
                <a:lnTo>
                  <a:pt x="3445" y="18"/>
                </a:lnTo>
                <a:lnTo>
                  <a:pt x="3445" y="19"/>
                </a:lnTo>
                <a:lnTo>
                  <a:pt x="3445" y="18"/>
                </a:lnTo>
                <a:lnTo>
                  <a:pt x="3446" y="18"/>
                </a:lnTo>
                <a:lnTo>
                  <a:pt x="3446" y="17"/>
                </a:lnTo>
                <a:lnTo>
                  <a:pt x="3447" y="16"/>
                </a:lnTo>
                <a:lnTo>
                  <a:pt x="3447" y="16"/>
                </a:lnTo>
                <a:lnTo>
                  <a:pt x="3447" y="17"/>
                </a:lnTo>
                <a:lnTo>
                  <a:pt x="3448" y="16"/>
                </a:lnTo>
                <a:lnTo>
                  <a:pt x="3448" y="15"/>
                </a:lnTo>
                <a:lnTo>
                  <a:pt x="3450" y="15"/>
                </a:lnTo>
                <a:lnTo>
                  <a:pt x="3450" y="16"/>
                </a:lnTo>
                <a:lnTo>
                  <a:pt x="3450" y="17"/>
                </a:lnTo>
                <a:lnTo>
                  <a:pt x="3451" y="17"/>
                </a:lnTo>
                <a:lnTo>
                  <a:pt x="3451" y="17"/>
                </a:lnTo>
                <a:lnTo>
                  <a:pt x="3452" y="17"/>
                </a:lnTo>
                <a:lnTo>
                  <a:pt x="3452" y="17"/>
                </a:lnTo>
                <a:lnTo>
                  <a:pt x="3452" y="18"/>
                </a:lnTo>
                <a:lnTo>
                  <a:pt x="3453" y="18"/>
                </a:lnTo>
                <a:lnTo>
                  <a:pt x="3453" y="18"/>
                </a:lnTo>
                <a:lnTo>
                  <a:pt x="3454" y="18"/>
                </a:lnTo>
                <a:lnTo>
                  <a:pt x="3454" y="17"/>
                </a:lnTo>
                <a:lnTo>
                  <a:pt x="3454" y="16"/>
                </a:lnTo>
                <a:lnTo>
                  <a:pt x="3455" y="15"/>
                </a:lnTo>
                <a:lnTo>
                  <a:pt x="3455" y="13"/>
                </a:lnTo>
                <a:lnTo>
                  <a:pt x="3456" y="13"/>
                </a:lnTo>
                <a:lnTo>
                  <a:pt x="3456" y="12"/>
                </a:lnTo>
                <a:lnTo>
                  <a:pt x="3457" y="13"/>
                </a:lnTo>
                <a:lnTo>
                  <a:pt x="3457" y="13"/>
                </a:lnTo>
                <a:lnTo>
                  <a:pt x="3457" y="12"/>
                </a:lnTo>
                <a:lnTo>
                  <a:pt x="3459" y="12"/>
                </a:lnTo>
                <a:lnTo>
                  <a:pt x="3459" y="12"/>
                </a:lnTo>
                <a:lnTo>
                  <a:pt x="3460" y="11"/>
                </a:lnTo>
                <a:lnTo>
                  <a:pt x="3460" y="11"/>
                </a:lnTo>
                <a:lnTo>
                  <a:pt x="3460" y="11"/>
                </a:lnTo>
                <a:lnTo>
                  <a:pt x="3461" y="12"/>
                </a:lnTo>
                <a:lnTo>
                  <a:pt x="3461" y="12"/>
                </a:lnTo>
                <a:lnTo>
                  <a:pt x="3462" y="13"/>
                </a:lnTo>
                <a:lnTo>
                  <a:pt x="3462" y="12"/>
                </a:lnTo>
                <a:lnTo>
                  <a:pt x="3462" y="12"/>
                </a:lnTo>
                <a:lnTo>
                  <a:pt x="3463" y="11"/>
                </a:lnTo>
                <a:lnTo>
                  <a:pt x="3463" y="12"/>
                </a:lnTo>
                <a:lnTo>
                  <a:pt x="3464" y="12"/>
                </a:lnTo>
                <a:lnTo>
                  <a:pt x="3464" y="12"/>
                </a:lnTo>
                <a:lnTo>
                  <a:pt x="3464" y="13"/>
                </a:lnTo>
                <a:lnTo>
                  <a:pt x="3465" y="13"/>
                </a:lnTo>
                <a:lnTo>
                  <a:pt x="3465" y="15"/>
                </a:lnTo>
                <a:lnTo>
                  <a:pt x="3466" y="15"/>
                </a:lnTo>
                <a:lnTo>
                  <a:pt x="3466" y="13"/>
                </a:lnTo>
                <a:lnTo>
                  <a:pt x="3466" y="15"/>
                </a:lnTo>
                <a:lnTo>
                  <a:pt x="3468" y="15"/>
                </a:lnTo>
                <a:lnTo>
                  <a:pt x="3468" y="12"/>
                </a:lnTo>
                <a:lnTo>
                  <a:pt x="3469" y="13"/>
                </a:lnTo>
                <a:lnTo>
                  <a:pt x="3469" y="12"/>
                </a:lnTo>
                <a:lnTo>
                  <a:pt x="3469" y="12"/>
                </a:lnTo>
                <a:lnTo>
                  <a:pt x="3470" y="12"/>
                </a:lnTo>
                <a:lnTo>
                  <a:pt x="3470" y="11"/>
                </a:lnTo>
                <a:lnTo>
                  <a:pt x="3471" y="12"/>
                </a:lnTo>
                <a:lnTo>
                  <a:pt x="3471" y="12"/>
                </a:lnTo>
                <a:lnTo>
                  <a:pt x="3472" y="13"/>
                </a:lnTo>
                <a:lnTo>
                  <a:pt x="3472" y="15"/>
                </a:lnTo>
                <a:lnTo>
                  <a:pt x="3472" y="13"/>
                </a:lnTo>
                <a:lnTo>
                  <a:pt x="3473" y="12"/>
                </a:lnTo>
                <a:lnTo>
                  <a:pt x="3473" y="12"/>
                </a:lnTo>
                <a:lnTo>
                  <a:pt x="3474" y="13"/>
                </a:lnTo>
                <a:lnTo>
                  <a:pt x="3474" y="13"/>
                </a:lnTo>
                <a:lnTo>
                  <a:pt x="3474" y="13"/>
                </a:lnTo>
                <a:lnTo>
                  <a:pt x="3475" y="16"/>
                </a:lnTo>
                <a:lnTo>
                  <a:pt x="3475" y="17"/>
                </a:lnTo>
                <a:lnTo>
                  <a:pt x="3477" y="17"/>
                </a:lnTo>
                <a:lnTo>
                  <a:pt x="3477" y="17"/>
                </a:lnTo>
                <a:lnTo>
                  <a:pt x="3477" y="17"/>
                </a:lnTo>
                <a:lnTo>
                  <a:pt x="3478" y="16"/>
                </a:lnTo>
                <a:lnTo>
                  <a:pt x="3478" y="16"/>
                </a:lnTo>
                <a:lnTo>
                  <a:pt x="3479" y="15"/>
                </a:lnTo>
                <a:lnTo>
                  <a:pt x="3479" y="16"/>
                </a:lnTo>
                <a:lnTo>
                  <a:pt x="3479" y="16"/>
                </a:lnTo>
                <a:lnTo>
                  <a:pt x="3480" y="17"/>
                </a:lnTo>
                <a:lnTo>
                  <a:pt x="3480" y="17"/>
                </a:lnTo>
                <a:lnTo>
                  <a:pt x="3481" y="17"/>
                </a:lnTo>
                <a:lnTo>
                  <a:pt x="3481" y="18"/>
                </a:lnTo>
                <a:lnTo>
                  <a:pt x="3481" y="18"/>
                </a:lnTo>
                <a:lnTo>
                  <a:pt x="3482" y="19"/>
                </a:lnTo>
                <a:lnTo>
                  <a:pt x="3482" y="19"/>
                </a:lnTo>
                <a:lnTo>
                  <a:pt x="3483" y="19"/>
                </a:lnTo>
                <a:lnTo>
                  <a:pt x="3483" y="20"/>
                </a:lnTo>
                <a:lnTo>
                  <a:pt x="3484" y="21"/>
                </a:lnTo>
                <a:lnTo>
                  <a:pt x="3484" y="22"/>
                </a:lnTo>
                <a:lnTo>
                  <a:pt x="3484" y="24"/>
                </a:lnTo>
                <a:lnTo>
                  <a:pt x="3486" y="24"/>
                </a:lnTo>
                <a:lnTo>
                  <a:pt x="3486" y="24"/>
                </a:lnTo>
                <a:lnTo>
                  <a:pt x="3487" y="24"/>
                </a:lnTo>
                <a:lnTo>
                  <a:pt x="3487" y="24"/>
                </a:lnTo>
                <a:lnTo>
                  <a:pt x="3487" y="24"/>
                </a:lnTo>
                <a:lnTo>
                  <a:pt x="3488" y="22"/>
                </a:lnTo>
                <a:lnTo>
                  <a:pt x="3488" y="22"/>
                </a:lnTo>
                <a:lnTo>
                  <a:pt x="3489" y="22"/>
                </a:lnTo>
                <a:lnTo>
                  <a:pt x="3489" y="21"/>
                </a:lnTo>
                <a:lnTo>
                  <a:pt x="3489" y="21"/>
                </a:lnTo>
                <a:lnTo>
                  <a:pt x="3490" y="20"/>
                </a:lnTo>
                <a:lnTo>
                  <a:pt x="3490" y="19"/>
                </a:lnTo>
                <a:lnTo>
                  <a:pt x="3491" y="19"/>
                </a:lnTo>
                <a:lnTo>
                  <a:pt x="3491" y="17"/>
                </a:lnTo>
                <a:lnTo>
                  <a:pt x="3491" y="19"/>
                </a:lnTo>
                <a:lnTo>
                  <a:pt x="3492" y="19"/>
                </a:lnTo>
                <a:lnTo>
                  <a:pt x="3492" y="20"/>
                </a:lnTo>
                <a:lnTo>
                  <a:pt x="3493" y="21"/>
                </a:lnTo>
                <a:lnTo>
                  <a:pt x="3493" y="22"/>
                </a:lnTo>
                <a:lnTo>
                  <a:pt x="3493" y="25"/>
                </a:lnTo>
                <a:lnTo>
                  <a:pt x="3495" y="25"/>
                </a:lnTo>
                <a:lnTo>
                  <a:pt x="3495" y="26"/>
                </a:lnTo>
                <a:lnTo>
                  <a:pt x="3496" y="26"/>
                </a:lnTo>
                <a:lnTo>
                  <a:pt x="3496" y="27"/>
                </a:lnTo>
                <a:lnTo>
                  <a:pt x="3496" y="28"/>
                </a:lnTo>
                <a:lnTo>
                  <a:pt x="3497" y="29"/>
                </a:lnTo>
                <a:lnTo>
                  <a:pt x="3497" y="28"/>
                </a:lnTo>
                <a:lnTo>
                  <a:pt x="3498" y="28"/>
                </a:lnTo>
                <a:lnTo>
                  <a:pt x="3498" y="29"/>
                </a:lnTo>
                <a:lnTo>
                  <a:pt x="3499" y="29"/>
                </a:lnTo>
                <a:lnTo>
                  <a:pt x="3499" y="28"/>
                </a:lnTo>
                <a:lnTo>
                  <a:pt x="3499" y="29"/>
                </a:lnTo>
                <a:lnTo>
                  <a:pt x="3500" y="29"/>
                </a:lnTo>
                <a:lnTo>
                  <a:pt x="3500" y="30"/>
                </a:lnTo>
                <a:lnTo>
                  <a:pt x="3501" y="30"/>
                </a:lnTo>
                <a:lnTo>
                  <a:pt x="3501" y="30"/>
                </a:lnTo>
                <a:lnTo>
                  <a:pt x="3501" y="30"/>
                </a:lnTo>
                <a:lnTo>
                  <a:pt x="3502" y="30"/>
                </a:lnTo>
                <a:lnTo>
                  <a:pt x="3502" y="31"/>
                </a:lnTo>
                <a:lnTo>
                  <a:pt x="3504" y="30"/>
                </a:lnTo>
                <a:lnTo>
                  <a:pt x="3504" y="30"/>
                </a:lnTo>
                <a:lnTo>
                  <a:pt x="3504" y="30"/>
                </a:lnTo>
                <a:lnTo>
                  <a:pt x="3505" y="31"/>
                </a:lnTo>
                <a:lnTo>
                  <a:pt x="3505" y="34"/>
                </a:lnTo>
                <a:lnTo>
                  <a:pt x="3506" y="34"/>
                </a:lnTo>
                <a:lnTo>
                  <a:pt x="3506" y="34"/>
                </a:lnTo>
                <a:lnTo>
                  <a:pt x="3506" y="33"/>
                </a:lnTo>
                <a:lnTo>
                  <a:pt x="3507" y="33"/>
                </a:lnTo>
                <a:lnTo>
                  <a:pt x="3507" y="31"/>
                </a:lnTo>
                <a:lnTo>
                  <a:pt x="3508" y="30"/>
                </a:lnTo>
                <a:lnTo>
                  <a:pt x="3508" y="29"/>
                </a:lnTo>
                <a:lnTo>
                  <a:pt x="3508" y="27"/>
                </a:lnTo>
                <a:lnTo>
                  <a:pt x="3509" y="27"/>
                </a:lnTo>
                <a:lnTo>
                  <a:pt x="3509" y="26"/>
                </a:lnTo>
                <a:lnTo>
                  <a:pt x="3510" y="26"/>
                </a:lnTo>
                <a:lnTo>
                  <a:pt x="3510" y="26"/>
                </a:lnTo>
                <a:lnTo>
                  <a:pt x="3510" y="26"/>
                </a:lnTo>
                <a:lnTo>
                  <a:pt x="3511" y="26"/>
                </a:lnTo>
                <a:lnTo>
                  <a:pt x="3511" y="27"/>
                </a:lnTo>
                <a:lnTo>
                  <a:pt x="3513" y="26"/>
                </a:lnTo>
                <a:lnTo>
                  <a:pt x="3513" y="26"/>
                </a:lnTo>
                <a:lnTo>
                  <a:pt x="3514" y="28"/>
                </a:lnTo>
                <a:lnTo>
                  <a:pt x="3514" y="28"/>
                </a:lnTo>
                <a:lnTo>
                  <a:pt x="3514" y="29"/>
                </a:lnTo>
                <a:lnTo>
                  <a:pt x="3515" y="31"/>
                </a:lnTo>
                <a:lnTo>
                  <a:pt x="3515" y="30"/>
                </a:lnTo>
                <a:lnTo>
                  <a:pt x="3516" y="30"/>
                </a:lnTo>
                <a:lnTo>
                  <a:pt x="3516" y="30"/>
                </a:lnTo>
                <a:lnTo>
                  <a:pt x="3516" y="30"/>
                </a:lnTo>
                <a:lnTo>
                  <a:pt x="3517" y="30"/>
                </a:lnTo>
                <a:lnTo>
                  <a:pt x="3517" y="30"/>
                </a:lnTo>
                <a:lnTo>
                  <a:pt x="3518" y="30"/>
                </a:lnTo>
                <a:lnTo>
                  <a:pt x="3518" y="30"/>
                </a:lnTo>
                <a:lnTo>
                  <a:pt x="3518" y="29"/>
                </a:lnTo>
                <a:lnTo>
                  <a:pt x="3519" y="28"/>
                </a:lnTo>
                <a:lnTo>
                  <a:pt x="3519" y="28"/>
                </a:lnTo>
                <a:lnTo>
                  <a:pt x="3520" y="26"/>
                </a:lnTo>
                <a:lnTo>
                  <a:pt x="3520" y="26"/>
                </a:lnTo>
                <a:lnTo>
                  <a:pt x="3520" y="26"/>
                </a:lnTo>
                <a:lnTo>
                  <a:pt x="3522" y="26"/>
                </a:lnTo>
                <a:lnTo>
                  <a:pt x="3522" y="26"/>
                </a:lnTo>
                <a:lnTo>
                  <a:pt x="3523" y="28"/>
                </a:lnTo>
                <a:lnTo>
                  <a:pt x="3523" y="28"/>
                </a:lnTo>
                <a:lnTo>
                  <a:pt x="3523" y="28"/>
                </a:lnTo>
                <a:lnTo>
                  <a:pt x="3524" y="29"/>
                </a:lnTo>
                <a:lnTo>
                  <a:pt x="3524" y="29"/>
                </a:lnTo>
                <a:lnTo>
                  <a:pt x="3525" y="30"/>
                </a:lnTo>
                <a:lnTo>
                  <a:pt x="3525" y="29"/>
                </a:lnTo>
                <a:lnTo>
                  <a:pt x="3525" y="28"/>
                </a:lnTo>
                <a:lnTo>
                  <a:pt x="3526" y="29"/>
                </a:lnTo>
                <a:lnTo>
                  <a:pt x="3526" y="30"/>
                </a:lnTo>
                <a:lnTo>
                  <a:pt x="3527" y="31"/>
                </a:lnTo>
                <a:lnTo>
                  <a:pt x="3527" y="31"/>
                </a:lnTo>
                <a:lnTo>
                  <a:pt x="3528" y="31"/>
                </a:lnTo>
                <a:lnTo>
                  <a:pt x="3528" y="31"/>
                </a:lnTo>
                <a:lnTo>
                  <a:pt x="3528" y="31"/>
                </a:lnTo>
                <a:lnTo>
                  <a:pt x="3529" y="33"/>
                </a:lnTo>
                <a:lnTo>
                  <a:pt x="3529" y="34"/>
                </a:lnTo>
                <a:lnTo>
                  <a:pt x="3531" y="33"/>
                </a:lnTo>
                <a:lnTo>
                  <a:pt x="3531" y="34"/>
                </a:lnTo>
                <a:lnTo>
                  <a:pt x="3531" y="34"/>
                </a:lnTo>
                <a:lnTo>
                  <a:pt x="3532" y="35"/>
                </a:lnTo>
                <a:lnTo>
                  <a:pt x="3532" y="35"/>
                </a:lnTo>
                <a:lnTo>
                  <a:pt x="3533" y="36"/>
                </a:lnTo>
                <a:lnTo>
                  <a:pt x="3533" y="36"/>
                </a:lnTo>
                <a:lnTo>
                  <a:pt x="3533" y="36"/>
                </a:lnTo>
                <a:lnTo>
                  <a:pt x="3534" y="36"/>
                </a:lnTo>
                <a:lnTo>
                  <a:pt x="3534" y="36"/>
                </a:lnTo>
                <a:lnTo>
                  <a:pt x="3535" y="37"/>
                </a:lnTo>
                <a:lnTo>
                  <a:pt x="3535" y="36"/>
                </a:lnTo>
                <a:lnTo>
                  <a:pt x="3535" y="36"/>
                </a:lnTo>
                <a:lnTo>
                  <a:pt x="3536" y="37"/>
                </a:lnTo>
                <a:lnTo>
                  <a:pt x="3536" y="37"/>
                </a:lnTo>
                <a:lnTo>
                  <a:pt x="3537" y="36"/>
                </a:lnTo>
                <a:lnTo>
                  <a:pt x="3537" y="37"/>
                </a:lnTo>
                <a:lnTo>
                  <a:pt x="3537" y="37"/>
                </a:lnTo>
                <a:lnTo>
                  <a:pt x="3538" y="37"/>
                </a:lnTo>
                <a:lnTo>
                  <a:pt x="3538" y="37"/>
                </a:lnTo>
                <a:lnTo>
                  <a:pt x="3540" y="37"/>
                </a:lnTo>
                <a:lnTo>
                  <a:pt x="3540" y="35"/>
                </a:lnTo>
                <a:lnTo>
                  <a:pt x="3541" y="35"/>
                </a:lnTo>
                <a:lnTo>
                  <a:pt x="3541" y="36"/>
                </a:lnTo>
                <a:lnTo>
                  <a:pt x="3541" y="36"/>
                </a:lnTo>
                <a:lnTo>
                  <a:pt x="3542" y="35"/>
                </a:lnTo>
                <a:lnTo>
                  <a:pt x="3542" y="35"/>
                </a:lnTo>
                <a:lnTo>
                  <a:pt x="3543" y="36"/>
                </a:lnTo>
                <a:lnTo>
                  <a:pt x="3543" y="36"/>
                </a:lnTo>
                <a:lnTo>
                  <a:pt x="3543" y="36"/>
                </a:lnTo>
                <a:lnTo>
                  <a:pt x="3544" y="37"/>
                </a:lnTo>
                <a:lnTo>
                  <a:pt x="3544" y="37"/>
                </a:lnTo>
                <a:lnTo>
                  <a:pt x="3545" y="37"/>
                </a:lnTo>
                <a:lnTo>
                  <a:pt x="3545" y="36"/>
                </a:lnTo>
                <a:lnTo>
                  <a:pt x="3545" y="36"/>
                </a:lnTo>
                <a:lnTo>
                  <a:pt x="3546" y="36"/>
                </a:lnTo>
                <a:lnTo>
                  <a:pt x="3546" y="37"/>
                </a:lnTo>
                <a:lnTo>
                  <a:pt x="3547" y="37"/>
                </a:lnTo>
                <a:lnTo>
                  <a:pt x="3547" y="38"/>
                </a:lnTo>
                <a:lnTo>
                  <a:pt x="3547" y="38"/>
                </a:lnTo>
                <a:lnTo>
                  <a:pt x="3549" y="38"/>
                </a:lnTo>
                <a:lnTo>
                  <a:pt x="3549" y="38"/>
                </a:lnTo>
                <a:lnTo>
                  <a:pt x="3550" y="37"/>
                </a:lnTo>
                <a:lnTo>
                  <a:pt x="3550" y="38"/>
                </a:lnTo>
                <a:lnTo>
                  <a:pt x="3550" y="38"/>
                </a:lnTo>
                <a:lnTo>
                  <a:pt x="3551" y="38"/>
                </a:lnTo>
                <a:lnTo>
                  <a:pt x="3551" y="37"/>
                </a:lnTo>
                <a:lnTo>
                  <a:pt x="3552" y="36"/>
                </a:lnTo>
                <a:lnTo>
                  <a:pt x="3552" y="37"/>
                </a:lnTo>
                <a:lnTo>
                  <a:pt x="3552" y="37"/>
                </a:lnTo>
                <a:lnTo>
                  <a:pt x="3553" y="38"/>
                </a:lnTo>
                <a:lnTo>
                  <a:pt x="3553" y="37"/>
                </a:lnTo>
                <a:lnTo>
                  <a:pt x="3554" y="38"/>
                </a:lnTo>
                <a:lnTo>
                  <a:pt x="3554" y="37"/>
                </a:lnTo>
                <a:lnTo>
                  <a:pt x="3555" y="39"/>
                </a:lnTo>
                <a:lnTo>
                  <a:pt x="3555" y="39"/>
                </a:lnTo>
                <a:lnTo>
                  <a:pt x="3555" y="39"/>
                </a:lnTo>
                <a:lnTo>
                  <a:pt x="3556" y="38"/>
                </a:lnTo>
                <a:lnTo>
                  <a:pt x="3556" y="38"/>
                </a:lnTo>
                <a:lnTo>
                  <a:pt x="3558" y="37"/>
                </a:lnTo>
                <a:lnTo>
                  <a:pt x="3558" y="37"/>
                </a:lnTo>
                <a:lnTo>
                  <a:pt x="3558" y="36"/>
                </a:lnTo>
                <a:lnTo>
                  <a:pt x="3559" y="36"/>
                </a:lnTo>
                <a:lnTo>
                  <a:pt x="3559" y="37"/>
                </a:lnTo>
                <a:lnTo>
                  <a:pt x="3560" y="36"/>
                </a:lnTo>
                <a:lnTo>
                  <a:pt x="3560" y="36"/>
                </a:lnTo>
                <a:lnTo>
                  <a:pt x="3560" y="37"/>
                </a:lnTo>
                <a:lnTo>
                  <a:pt x="3561" y="37"/>
                </a:lnTo>
                <a:lnTo>
                  <a:pt x="3561" y="37"/>
                </a:lnTo>
                <a:lnTo>
                  <a:pt x="3562" y="38"/>
                </a:lnTo>
                <a:lnTo>
                  <a:pt x="3562" y="38"/>
                </a:lnTo>
                <a:lnTo>
                  <a:pt x="3562" y="38"/>
                </a:lnTo>
                <a:lnTo>
                  <a:pt x="3563" y="37"/>
                </a:lnTo>
                <a:lnTo>
                  <a:pt x="3563" y="37"/>
                </a:lnTo>
                <a:lnTo>
                  <a:pt x="3564" y="36"/>
                </a:lnTo>
                <a:lnTo>
                  <a:pt x="3564" y="36"/>
                </a:lnTo>
                <a:lnTo>
                  <a:pt x="3564" y="36"/>
                </a:lnTo>
                <a:lnTo>
                  <a:pt x="3565" y="36"/>
                </a:lnTo>
                <a:lnTo>
                  <a:pt x="3565" y="37"/>
                </a:lnTo>
                <a:lnTo>
                  <a:pt x="3567" y="37"/>
                </a:lnTo>
                <a:lnTo>
                  <a:pt x="3567" y="36"/>
                </a:lnTo>
                <a:lnTo>
                  <a:pt x="3567" y="37"/>
                </a:lnTo>
                <a:lnTo>
                  <a:pt x="3568" y="38"/>
                </a:lnTo>
                <a:lnTo>
                  <a:pt x="3568" y="38"/>
                </a:lnTo>
                <a:lnTo>
                  <a:pt x="3569" y="38"/>
                </a:lnTo>
                <a:lnTo>
                  <a:pt x="3569" y="38"/>
                </a:lnTo>
                <a:lnTo>
                  <a:pt x="3570" y="37"/>
                </a:lnTo>
                <a:lnTo>
                  <a:pt x="3570" y="36"/>
                </a:lnTo>
                <a:lnTo>
                  <a:pt x="3570" y="36"/>
                </a:lnTo>
                <a:lnTo>
                  <a:pt x="3571" y="36"/>
                </a:lnTo>
                <a:lnTo>
                  <a:pt x="3571" y="36"/>
                </a:lnTo>
                <a:lnTo>
                  <a:pt x="3572" y="35"/>
                </a:lnTo>
                <a:lnTo>
                  <a:pt x="3572" y="36"/>
                </a:lnTo>
                <a:lnTo>
                  <a:pt x="3572" y="35"/>
                </a:lnTo>
                <a:lnTo>
                  <a:pt x="3573" y="35"/>
                </a:lnTo>
                <a:lnTo>
                  <a:pt x="3573" y="35"/>
                </a:lnTo>
                <a:lnTo>
                  <a:pt x="3574" y="37"/>
                </a:lnTo>
                <a:lnTo>
                  <a:pt x="3574" y="37"/>
                </a:lnTo>
                <a:lnTo>
                  <a:pt x="3574" y="37"/>
                </a:lnTo>
                <a:lnTo>
                  <a:pt x="3576" y="36"/>
                </a:lnTo>
                <a:lnTo>
                  <a:pt x="3576" y="37"/>
                </a:lnTo>
                <a:lnTo>
                  <a:pt x="3577" y="37"/>
                </a:lnTo>
                <a:lnTo>
                  <a:pt x="3577" y="37"/>
                </a:lnTo>
                <a:lnTo>
                  <a:pt x="3577" y="35"/>
                </a:lnTo>
                <a:lnTo>
                  <a:pt x="3578" y="36"/>
                </a:lnTo>
                <a:lnTo>
                  <a:pt x="3578" y="34"/>
                </a:lnTo>
                <a:lnTo>
                  <a:pt x="3579" y="34"/>
                </a:lnTo>
                <a:lnTo>
                  <a:pt x="3579" y="34"/>
                </a:lnTo>
                <a:lnTo>
                  <a:pt x="3579" y="35"/>
                </a:lnTo>
                <a:lnTo>
                  <a:pt x="3580" y="34"/>
                </a:lnTo>
                <a:lnTo>
                  <a:pt x="3580" y="34"/>
                </a:lnTo>
                <a:lnTo>
                  <a:pt x="3581" y="34"/>
                </a:lnTo>
                <a:lnTo>
                  <a:pt x="3581" y="33"/>
                </a:lnTo>
                <a:lnTo>
                  <a:pt x="3581" y="33"/>
                </a:lnTo>
                <a:lnTo>
                  <a:pt x="3582" y="33"/>
                </a:lnTo>
                <a:lnTo>
                  <a:pt x="3582" y="33"/>
                </a:lnTo>
                <a:lnTo>
                  <a:pt x="3583" y="34"/>
                </a:lnTo>
                <a:lnTo>
                  <a:pt x="3583" y="35"/>
                </a:lnTo>
                <a:lnTo>
                  <a:pt x="3585" y="37"/>
                </a:lnTo>
                <a:lnTo>
                  <a:pt x="3585" y="38"/>
                </a:lnTo>
                <a:lnTo>
                  <a:pt x="3585" y="38"/>
                </a:lnTo>
                <a:lnTo>
                  <a:pt x="3586" y="38"/>
                </a:lnTo>
                <a:lnTo>
                  <a:pt x="3586" y="36"/>
                </a:lnTo>
                <a:lnTo>
                  <a:pt x="3587" y="36"/>
                </a:lnTo>
                <a:lnTo>
                  <a:pt x="3587" y="36"/>
                </a:lnTo>
                <a:lnTo>
                  <a:pt x="3587" y="37"/>
                </a:lnTo>
                <a:lnTo>
                  <a:pt x="3588" y="36"/>
                </a:lnTo>
                <a:lnTo>
                  <a:pt x="3588" y="37"/>
                </a:lnTo>
                <a:lnTo>
                  <a:pt x="3589" y="37"/>
                </a:lnTo>
                <a:lnTo>
                  <a:pt x="3589" y="36"/>
                </a:lnTo>
                <a:lnTo>
                  <a:pt x="3589" y="37"/>
                </a:lnTo>
                <a:lnTo>
                  <a:pt x="3590" y="37"/>
                </a:lnTo>
                <a:lnTo>
                  <a:pt x="3590" y="38"/>
                </a:lnTo>
                <a:lnTo>
                  <a:pt x="3591" y="38"/>
                </a:lnTo>
                <a:lnTo>
                  <a:pt x="3591" y="37"/>
                </a:lnTo>
                <a:lnTo>
                  <a:pt x="3591" y="38"/>
                </a:lnTo>
                <a:lnTo>
                  <a:pt x="3592" y="37"/>
                </a:lnTo>
                <a:lnTo>
                  <a:pt x="3592" y="37"/>
                </a:lnTo>
                <a:lnTo>
                  <a:pt x="3594" y="38"/>
                </a:lnTo>
                <a:lnTo>
                  <a:pt x="3594" y="37"/>
                </a:lnTo>
                <a:lnTo>
                  <a:pt x="3594" y="37"/>
                </a:lnTo>
                <a:lnTo>
                  <a:pt x="3595" y="37"/>
                </a:lnTo>
                <a:lnTo>
                  <a:pt x="3595" y="38"/>
                </a:lnTo>
                <a:lnTo>
                  <a:pt x="3596" y="37"/>
                </a:lnTo>
                <a:lnTo>
                  <a:pt x="3596" y="35"/>
                </a:lnTo>
                <a:lnTo>
                  <a:pt x="3596" y="35"/>
                </a:lnTo>
                <a:lnTo>
                  <a:pt x="3597" y="33"/>
                </a:lnTo>
                <a:lnTo>
                  <a:pt x="3597" y="31"/>
                </a:lnTo>
                <a:lnTo>
                  <a:pt x="3598" y="31"/>
                </a:lnTo>
                <a:lnTo>
                  <a:pt x="3598" y="30"/>
                </a:lnTo>
                <a:lnTo>
                  <a:pt x="3599" y="31"/>
                </a:lnTo>
                <a:lnTo>
                  <a:pt x="3599" y="33"/>
                </a:lnTo>
                <a:lnTo>
                  <a:pt x="3599" y="35"/>
                </a:lnTo>
                <a:lnTo>
                  <a:pt x="3600" y="34"/>
                </a:lnTo>
                <a:lnTo>
                  <a:pt x="3600" y="34"/>
                </a:lnTo>
                <a:lnTo>
                  <a:pt x="3601" y="33"/>
                </a:lnTo>
                <a:lnTo>
                  <a:pt x="3601" y="33"/>
                </a:lnTo>
                <a:lnTo>
                  <a:pt x="3601" y="33"/>
                </a:lnTo>
                <a:lnTo>
                  <a:pt x="3603" y="31"/>
                </a:lnTo>
                <a:lnTo>
                  <a:pt x="3603" y="31"/>
                </a:lnTo>
                <a:lnTo>
                  <a:pt x="3604" y="31"/>
                </a:lnTo>
                <a:lnTo>
                  <a:pt x="3604" y="30"/>
                </a:lnTo>
                <a:lnTo>
                  <a:pt x="3604" y="29"/>
                </a:lnTo>
                <a:lnTo>
                  <a:pt x="3605" y="28"/>
                </a:lnTo>
                <a:lnTo>
                  <a:pt x="3605" y="27"/>
                </a:lnTo>
                <a:lnTo>
                  <a:pt x="3606" y="27"/>
                </a:lnTo>
                <a:lnTo>
                  <a:pt x="3606" y="28"/>
                </a:lnTo>
                <a:lnTo>
                  <a:pt x="3606" y="28"/>
                </a:lnTo>
                <a:lnTo>
                  <a:pt x="3607" y="27"/>
                </a:lnTo>
                <a:lnTo>
                  <a:pt x="3607" y="27"/>
                </a:lnTo>
                <a:lnTo>
                  <a:pt x="3608" y="26"/>
                </a:lnTo>
                <a:lnTo>
                  <a:pt x="3608" y="26"/>
                </a:lnTo>
                <a:lnTo>
                  <a:pt x="3608" y="26"/>
                </a:lnTo>
                <a:lnTo>
                  <a:pt x="3609" y="26"/>
                </a:lnTo>
                <a:lnTo>
                  <a:pt x="3609" y="25"/>
                </a:lnTo>
                <a:lnTo>
                  <a:pt x="3610" y="25"/>
                </a:lnTo>
                <a:lnTo>
                  <a:pt x="3610" y="25"/>
                </a:lnTo>
                <a:lnTo>
                  <a:pt x="3612" y="25"/>
                </a:lnTo>
                <a:lnTo>
                  <a:pt x="3612" y="25"/>
                </a:lnTo>
                <a:lnTo>
                  <a:pt x="3612" y="26"/>
                </a:lnTo>
                <a:lnTo>
                  <a:pt x="3613" y="26"/>
                </a:lnTo>
                <a:lnTo>
                  <a:pt x="3613" y="26"/>
                </a:lnTo>
                <a:lnTo>
                  <a:pt x="3614" y="27"/>
                </a:lnTo>
                <a:lnTo>
                  <a:pt x="3614" y="26"/>
                </a:lnTo>
                <a:lnTo>
                  <a:pt x="3614" y="26"/>
                </a:lnTo>
                <a:lnTo>
                  <a:pt x="3615" y="26"/>
                </a:lnTo>
                <a:lnTo>
                  <a:pt x="3615" y="24"/>
                </a:lnTo>
                <a:lnTo>
                  <a:pt x="3616" y="25"/>
                </a:lnTo>
                <a:lnTo>
                  <a:pt x="3616" y="25"/>
                </a:lnTo>
                <a:lnTo>
                  <a:pt x="3616" y="26"/>
                </a:lnTo>
                <a:lnTo>
                  <a:pt x="3617" y="27"/>
                </a:lnTo>
                <a:lnTo>
                  <a:pt x="3617" y="27"/>
                </a:lnTo>
                <a:lnTo>
                  <a:pt x="3618" y="26"/>
                </a:lnTo>
                <a:lnTo>
                  <a:pt x="3618" y="26"/>
                </a:lnTo>
                <a:lnTo>
                  <a:pt x="3618" y="26"/>
                </a:lnTo>
                <a:lnTo>
                  <a:pt x="3619" y="26"/>
                </a:lnTo>
                <a:lnTo>
                  <a:pt x="3619" y="26"/>
                </a:lnTo>
                <a:lnTo>
                  <a:pt x="3621" y="26"/>
                </a:lnTo>
                <a:lnTo>
                  <a:pt x="3621" y="24"/>
                </a:lnTo>
                <a:lnTo>
                  <a:pt x="3621" y="24"/>
                </a:lnTo>
                <a:lnTo>
                  <a:pt x="3622" y="25"/>
                </a:lnTo>
                <a:lnTo>
                  <a:pt x="3622" y="26"/>
                </a:lnTo>
                <a:lnTo>
                  <a:pt x="3623" y="25"/>
                </a:lnTo>
                <a:lnTo>
                  <a:pt x="3623" y="25"/>
                </a:lnTo>
                <a:lnTo>
                  <a:pt x="3623" y="24"/>
                </a:lnTo>
                <a:lnTo>
                  <a:pt x="3624" y="24"/>
                </a:lnTo>
                <a:lnTo>
                  <a:pt x="3624" y="25"/>
                </a:lnTo>
                <a:lnTo>
                  <a:pt x="3625" y="25"/>
                </a:lnTo>
                <a:lnTo>
                  <a:pt x="3625" y="27"/>
                </a:lnTo>
                <a:lnTo>
                  <a:pt x="3626" y="28"/>
                </a:lnTo>
                <a:lnTo>
                  <a:pt x="3626" y="29"/>
                </a:lnTo>
                <a:lnTo>
                  <a:pt x="3626" y="30"/>
                </a:lnTo>
                <a:lnTo>
                  <a:pt x="3627" y="30"/>
                </a:lnTo>
                <a:lnTo>
                  <a:pt x="3627" y="31"/>
                </a:lnTo>
                <a:lnTo>
                  <a:pt x="3628" y="33"/>
                </a:lnTo>
                <a:lnTo>
                  <a:pt x="3628" y="33"/>
                </a:lnTo>
                <a:lnTo>
                  <a:pt x="3628" y="33"/>
                </a:lnTo>
                <a:lnTo>
                  <a:pt x="3630" y="33"/>
                </a:lnTo>
                <a:lnTo>
                  <a:pt x="3630" y="30"/>
                </a:lnTo>
                <a:lnTo>
                  <a:pt x="3631" y="30"/>
                </a:lnTo>
                <a:lnTo>
                  <a:pt x="3631" y="30"/>
                </a:lnTo>
                <a:lnTo>
                  <a:pt x="3631" y="30"/>
                </a:lnTo>
                <a:lnTo>
                  <a:pt x="3632" y="30"/>
                </a:lnTo>
                <a:lnTo>
                  <a:pt x="3632" y="28"/>
                </a:lnTo>
                <a:lnTo>
                  <a:pt x="3633" y="28"/>
                </a:lnTo>
                <a:lnTo>
                  <a:pt x="3633" y="28"/>
                </a:lnTo>
                <a:lnTo>
                  <a:pt x="3633" y="28"/>
                </a:lnTo>
                <a:lnTo>
                  <a:pt x="3634" y="28"/>
                </a:lnTo>
                <a:lnTo>
                  <a:pt x="3634" y="28"/>
                </a:lnTo>
                <a:lnTo>
                  <a:pt x="3635" y="28"/>
                </a:lnTo>
                <a:lnTo>
                  <a:pt x="3635" y="28"/>
                </a:lnTo>
                <a:lnTo>
                  <a:pt x="3635" y="28"/>
                </a:lnTo>
                <a:lnTo>
                  <a:pt x="3636" y="28"/>
                </a:lnTo>
                <a:lnTo>
                  <a:pt x="3636" y="27"/>
                </a:lnTo>
                <a:lnTo>
                  <a:pt x="3637" y="26"/>
                </a:lnTo>
                <a:lnTo>
                  <a:pt x="3637" y="26"/>
                </a:lnTo>
                <a:lnTo>
                  <a:pt x="3637" y="25"/>
                </a:lnTo>
                <a:lnTo>
                  <a:pt x="3639" y="25"/>
                </a:lnTo>
                <a:lnTo>
                  <a:pt x="3639" y="24"/>
                </a:lnTo>
                <a:lnTo>
                  <a:pt x="3640" y="24"/>
                </a:lnTo>
                <a:lnTo>
                  <a:pt x="3640" y="25"/>
                </a:lnTo>
                <a:lnTo>
                  <a:pt x="3641" y="25"/>
                </a:lnTo>
                <a:lnTo>
                  <a:pt x="3641" y="25"/>
                </a:lnTo>
                <a:lnTo>
                  <a:pt x="3641" y="26"/>
                </a:lnTo>
                <a:lnTo>
                  <a:pt x="3642" y="26"/>
                </a:lnTo>
                <a:lnTo>
                  <a:pt x="3642" y="26"/>
                </a:lnTo>
                <a:lnTo>
                  <a:pt x="3643" y="25"/>
                </a:lnTo>
                <a:lnTo>
                  <a:pt x="3643" y="24"/>
                </a:lnTo>
                <a:lnTo>
                  <a:pt x="3643" y="25"/>
                </a:lnTo>
                <a:lnTo>
                  <a:pt x="3644" y="25"/>
                </a:lnTo>
                <a:lnTo>
                  <a:pt x="3644" y="25"/>
                </a:lnTo>
                <a:lnTo>
                  <a:pt x="3645" y="25"/>
                </a:lnTo>
                <a:lnTo>
                  <a:pt x="3645" y="26"/>
                </a:lnTo>
                <a:lnTo>
                  <a:pt x="3645" y="26"/>
                </a:lnTo>
                <a:lnTo>
                  <a:pt x="3646" y="26"/>
                </a:lnTo>
                <a:lnTo>
                  <a:pt x="3646" y="27"/>
                </a:lnTo>
                <a:lnTo>
                  <a:pt x="3648" y="28"/>
                </a:lnTo>
                <a:lnTo>
                  <a:pt x="3648" y="27"/>
                </a:lnTo>
                <a:lnTo>
                  <a:pt x="3648" y="27"/>
                </a:lnTo>
                <a:lnTo>
                  <a:pt x="3649" y="28"/>
                </a:lnTo>
                <a:lnTo>
                  <a:pt x="3649" y="29"/>
                </a:lnTo>
                <a:lnTo>
                  <a:pt x="3650" y="29"/>
                </a:lnTo>
                <a:lnTo>
                  <a:pt x="3650" y="31"/>
                </a:lnTo>
                <a:lnTo>
                  <a:pt x="3650" y="30"/>
                </a:lnTo>
                <a:lnTo>
                  <a:pt x="3651" y="31"/>
                </a:lnTo>
                <a:lnTo>
                  <a:pt x="3651" y="31"/>
                </a:lnTo>
                <a:lnTo>
                  <a:pt x="3652" y="30"/>
                </a:lnTo>
                <a:lnTo>
                  <a:pt x="3652" y="30"/>
                </a:lnTo>
                <a:lnTo>
                  <a:pt x="3652" y="30"/>
                </a:lnTo>
                <a:lnTo>
                  <a:pt x="3653" y="29"/>
                </a:lnTo>
                <a:lnTo>
                  <a:pt x="3653" y="30"/>
                </a:lnTo>
                <a:lnTo>
                  <a:pt x="3654" y="29"/>
                </a:lnTo>
                <a:lnTo>
                  <a:pt x="3654" y="29"/>
                </a:lnTo>
                <a:lnTo>
                  <a:pt x="3655" y="28"/>
                </a:lnTo>
                <a:lnTo>
                  <a:pt x="3655" y="28"/>
                </a:lnTo>
                <a:lnTo>
                  <a:pt x="3655" y="29"/>
                </a:lnTo>
                <a:lnTo>
                  <a:pt x="3657" y="31"/>
                </a:lnTo>
                <a:lnTo>
                  <a:pt x="3657" y="38"/>
                </a:lnTo>
                <a:lnTo>
                  <a:pt x="3658" y="40"/>
                </a:lnTo>
                <a:lnTo>
                  <a:pt x="3658" y="42"/>
                </a:lnTo>
                <a:lnTo>
                  <a:pt x="3658" y="40"/>
                </a:lnTo>
                <a:lnTo>
                  <a:pt x="3659" y="40"/>
                </a:lnTo>
                <a:lnTo>
                  <a:pt x="3659" y="39"/>
                </a:lnTo>
                <a:lnTo>
                  <a:pt x="3660" y="39"/>
                </a:lnTo>
                <a:lnTo>
                  <a:pt x="3660" y="38"/>
                </a:lnTo>
                <a:lnTo>
                  <a:pt x="3660" y="38"/>
                </a:lnTo>
                <a:lnTo>
                  <a:pt x="3661" y="39"/>
                </a:lnTo>
                <a:lnTo>
                  <a:pt x="3661" y="39"/>
                </a:lnTo>
                <a:lnTo>
                  <a:pt x="3662" y="42"/>
                </a:lnTo>
                <a:lnTo>
                  <a:pt x="3662" y="45"/>
                </a:lnTo>
                <a:lnTo>
                  <a:pt x="3662" y="46"/>
                </a:lnTo>
                <a:lnTo>
                  <a:pt x="3663" y="48"/>
                </a:lnTo>
                <a:lnTo>
                  <a:pt x="3663" y="51"/>
                </a:lnTo>
                <a:lnTo>
                  <a:pt x="3664" y="52"/>
                </a:lnTo>
                <a:lnTo>
                  <a:pt x="3664" y="54"/>
                </a:lnTo>
                <a:lnTo>
                  <a:pt x="3664" y="55"/>
                </a:lnTo>
                <a:lnTo>
                  <a:pt x="3666" y="57"/>
                </a:lnTo>
                <a:lnTo>
                  <a:pt x="3666" y="57"/>
                </a:lnTo>
                <a:lnTo>
                  <a:pt x="3667" y="59"/>
                </a:lnTo>
                <a:lnTo>
                  <a:pt x="3667" y="61"/>
                </a:lnTo>
                <a:lnTo>
                  <a:pt x="3668" y="63"/>
                </a:lnTo>
                <a:lnTo>
                  <a:pt x="3668" y="65"/>
                </a:lnTo>
                <a:lnTo>
                  <a:pt x="3668" y="67"/>
                </a:lnTo>
                <a:lnTo>
                  <a:pt x="3669" y="68"/>
                </a:lnTo>
                <a:lnTo>
                  <a:pt x="3669" y="71"/>
                </a:lnTo>
                <a:lnTo>
                  <a:pt x="3670" y="71"/>
                </a:lnTo>
                <a:lnTo>
                  <a:pt x="3670" y="73"/>
                </a:lnTo>
                <a:lnTo>
                  <a:pt x="3670" y="74"/>
                </a:lnTo>
                <a:lnTo>
                  <a:pt x="3671" y="76"/>
                </a:lnTo>
                <a:lnTo>
                  <a:pt x="3671" y="77"/>
                </a:lnTo>
                <a:lnTo>
                  <a:pt x="3672" y="77"/>
                </a:lnTo>
                <a:lnTo>
                  <a:pt x="3672" y="79"/>
                </a:lnTo>
                <a:lnTo>
                  <a:pt x="3672" y="80"/>
                </a:lnTo>
                <a:lnTo>
                  <a:pt x="3673" y="79"/>
                </a:lnTo>
                <a:lnTo>
                  <a:pt x="3673" y="80"/>
                </a:lnTo>
                <a:lnTo>
                  <a:pt x="3675" y="80"/>
                </a:lnTo>
                <a:lnTo>
                  <a:pt x="3675" y="81"/>
                </a:lnTo>
                <a:lnTo>
                  <a:pt x="3675" y="82"/>
                </a:lnTo>
                <a:lnTo>
                  <a:pt x="3676" y="83"/>
                </a:lnTo>
                <a:lnTo>
                  <a:pt x="3676" y="85"/>
                </a:lnTo>
                <a:lnTo>
                  <a:pt x="3677" y="86"/>
                </a:lnTo>
                <a:lnTo>
                  <a:pt x="3677" y="89"/>
                </a:lnTo>
                <a:lnTo>
                  <a:pt x="3677" y="91"/>
                </a:lnTo>
                <a:lnTo>
                  <a:pt x="3678" y="93"/>
                </a:lnTo>
                <a:lnTo>
                  <a:pt x="3678" y="93"/>
                </a:lnTo>
                <a:lnTo>
                  <a:pt x="3679" y="94"/>
                </a:lnTo>
                <a:lnTo>
                  <a:pt x="3679" y="94"/>
                </a:lnTo>
                <a:lnTo>
                  <a:pt x="3679" y="94"/>
                </a:lnTo>
                <a:lnTo>
                  <a:pt x="3680" y="93"/>
                </a:lnTo>
                <a:lnTo>
                  <a:pt x="3680" y="94"/>
                </a:lnTo>
                <a:lnTo>
                  <a:pt x="3681" y="95"/>
                </a:lnTo>
                <a:lnTo>
                  <a:pt x="3681" y="97"/>
                </a:lnTo>
                <a:lnTo>
                  <a:pt x="3682" y="97"/>
                </a:lnTo>
                <a:lnTo>
                  <a:pt x="3682" y="99"/>
                </a:lnTo>
                <a:lnTo>
                  <a:pt x="3682" y="100"/>
                </a:lnTo>
                <a:lnTo>
                  <a:pt x="3684" y="100"/>
                </a:lnTo>
                <a:lnTo>
                  <a:pt x="3684" y="101"/>
                </a:lnTo>
                <a:lnTo>
                  <a:pt x="3685" y="102"/>
                </a:lnTo>
                <a:lnTo>
                  <a:pt x="3685" y="103"/>
                </a:lnTo>
                <a:lnTo>
                  <a:pt x="3685" y="104"/>
                </a:lnTo>
                <a:lnTo>
                  <a:pt x="3686" y="107"/>
                </a:lnTo>
                <a:lnTo>
                  <a:pt x="3686" y="109"/>
                </a:lnTo>
                <a:lnTo>
                  <a:pt x="3687" y="110"/>
                </a:lnTo>
                <a:lnTo>
                  <a:pt x="3687" y="111"/>
                </a:lnTo>
                <a:lnTo>
                  <a:pt x="3687" y="112"/>
                </a:lnTo>
                <a:lnTo>
                  <a:pt x="3688" y="111"/>
                </a:lnTo>
                <a:lnTo>
                  <a:pt x="3688" y="112"/>
                </a:lnTo>
                <a:lnTo>
                  <a:pt x="3689" y="112"/>
                </a:lnTo>
                <a:lnTo>
                  <a:pt x="3689" y="112"/>
                </a:lnTo>
                <a:lnTo>
                  <a:pt x="3689" y="112"/>
                </a:lnTo>
                <a:lnTo>
                  <a:pt x="3690" y="115"/>
                </a:lnTo>
                <a:lnTo>
                  <a:pt x="3690" y="116"/>
                </a:lnTo>
                <a:lnTo>
                  <a:pt x="3691" y="117"/>
                </a:lnTo>
                <a:lnTo>
                  <a:pt x="3691" y="117"/>
                </a:lnTo>
                <a:lnTo>
                  <a:pt x="3691" y="118"/>
                </a:lnTo>
                <a:lnTo>
                  <a:pt x="3693" y="119"/>
                </a:lnTo>
                <a:lnTo>
                  <a:pt x="3693" y="119"/>
                </a:lnTo>
                <a:lnTo>
                  <a:pt x="3694" y="120"/>
                </a:lnTo>
                <a:lnTo>
                  <a:pt x="3694" y="121"/>
                </a:lnTo>
                <a:lnTo>
                  <a:pt x="3694" y="121"/>
                </a:lnTo>
                <a:lnTo>
                  <a:pt x="3695" y="122"/>
                </a:lnTo>
                <a:lnTo>
                  <a:pt x="3695" y="122"/>
                </a:lnTo>
                <a:lnTo>
                  <a:pt x="3696" y="124"/>
                </a:lnTo>
                <a:lnTo>
                  <a:pt x="3696" y="124"/>
                </a:lnTo>
                <a:lnTo>
                  <a:pt x="3697" y="124"/>
                </a:lnTo>
                <a:lnTo>
                  <a:pt x="3697" y="124"/>
                </a:lnTo>
                <a:lnTo>
                  <a:pt x="3697" y="124"/>
                </a:lnTo>
                <a:lnTo>
                  <a:pt x="3698" y="125"/>
                </a:lnTo>
                <a:lnTo>
                  <a:pt x="3698" y="127"/>
                </a:lnTo>
                <a:lnTo>
                  <a:pt x="3699" y="128"/>
                </a:lnTo>
                <a:lnTo>
                  <a:pt x="3699" y="129"/>
                </a:lnTo>
                <a:lnTo>
                  <a:pt x="3699" y="131"/>
                </a:lnTo>
                <a:lnTo>
                  <a:pt x="3700" y="133"/>
                </a:lnTo>
                <a:lnTo>
                  <a:pt x="3700" y="135"/>
                </a:lnTo>
                <a:lnTo>
                  <a:pt x="3702" y="134"/>
                </a:lnTo>
                <a:lnTo>
                  <a:pt x="3702" y="134"/>
                </a:lnTo>
                <a:lnTo>
                  <a:pt x="3702" y="135"/>
                </a:lnTo>
                <a:lnTo>
                  <a:pt x="3703" y="134"/>
                </a:lnTo>
                <a:lnTo>
                  <a:pt x="3703" y="134"/>
                </a:lnTo>
                <a:lnTo>
                  <a:pt x="3704" y="134"/>
                </a:lnTo>
                <a:lnTo>
                  <a:pt x="3704" y="136"/>
                </a:lnTo>
                <a:lnTo>
                  <a:pt x="3704" y="136"/>
                </a:lnTo>
                <a:lnTo>
                  <a:pt x="3705" y="138"/>
                </a:lnTo>
                <a:lnTo>
                  <a:pt x="3705" y="138"/>
                </a:lnTo>
                <a:lnTo>
                  <a:pt x="3706" y="139"/>
                </a:lnTo>
                <a:lnTo>
                  <a:pt x="3706" y="138"/>
                </a:lnTo>
                <a:lnTo>
                  <a:pt x="3706" y="140"/>
                </a:lnTo>
                <a:lnTo>
                  <a:pt x="3707" y="140"/>
                </a:lnTo>
                <a:lnTo>
                  <a:pt x="3707" y="142"/>
                </a:lnTo>
                <a:lnTo>
                  <a:pt x="3708" y="143"/>
                </a:lnTo>
                <a:lnTo>
                  <a:pt x="3708" y="144"/>
                </a:lnTo>
                <a:lnTo>
                  <a:pt x="3708" y="145"/>
                </a:lnTo>
                <a:lnTo>
                  <a:pt x="3709" y="145"/>
                </a:lnTo>
                <a:lnTo>
                  <a:pt x="3709" y="146"/>
                </a:lnTo>
                <a:lnTo>
                  <a:pt x="3710" y="146"/>
                </a:lnTo>
                <a:lnTo>
                  <a:pt x="3710" y="146"/>
                </a:lnTo>
                <a:lnTo>
                  <a:pt x="3712" y="147"/>
                </a:lnTo>
                <a:lnTo>
                  <a:pt x="3712" y="147"/>
                </a:lnTo>
                <a:lnTo>
                  <a:pt x="3712" y="148"/>
                </a:lnTo>
                <a:lnTo>
                  <a:pt x="3713" y="148"/>
                </a:lnTo>
                <a:lnTo>
                  <a:pt x="3713" y="149"/>
                </a:lnTo>
                <a:lnTo>
                  <a:pt x="3714" y="149"/>
                </a:lnTo>
                <a:lnTo>
                  <a:pt x="3714" y="149"/>
                </a:lnTo>
                <a:lnTo>
                  <a:pt x="3714" y="151"/>
                </a:lnTo>
                <a:lnTo>
                  <a:pt x="3715" y="151"/>
                </a:lnTo>
                <a:lnTo>
                  <a:pt x="3715" y="152"/>
                </a:lnTo>
                <a:lnTo>
                  <a:pt x="3716" y="151"/>
                </a:lnTo>
                <a:lnTo>
                  <a:pt x="3716" y="152"/>
                </a:lnTo>
                <a:lnTo>
                  <a:pt x="3716" y="154"/>
                </a:lnTo>
                <a:lnTo>
                  <a:pt x="3717" y="153"/>
                </a:lnTo>
                <a:lnTo>
                  <a:pt x="3717" y="155"/>
                </a:lnTo>
                <a:lnTo>
                  <a:pt x="3718" y="158"/>
                </a:lnTo>
                <a:lnTo>
                  <a:pt x="3718" y="160"/>
                </a:lnTo>
                <a:lnTo>
                  <a:pt x="3718" y="162"/>
                </a:lnTo>
                <a:lnTo>
                  <a:pt x="3719" y="162"/>
                </a:lnTo>
                <a:lnTo>
                  <a:pt x="3719" y="163"/>
                </a:lnTo>
                <a:lnTo>
                  <a:pt x="3721" y="164"/>
                </a:lnTo>
                <a:lnTo>
                  <a:pt x="3721" y="163"/>
                </a:lnTo>
                <a:lnTo>
                  <a:pt x="3721" y="163"/>
                </a:lnTo>
                <a:lnTo>
                  <a:pt x="3722" y="162"/>
                </a:lnTo>
                <a:lnTo>
                  <a:pt x="3722" y="161"/>
                </a:lnTo>
                <a:lnTo>
                  <a:pt x="3723" y="161"/>
                </a:lnTo>
                <a:lnTo>
                  <a:pt x="3723" y="161"/>
                </a:lnTo>
                <a:lnTo>
                  <a:pt x="3723" y="163"/>
                </a:lnTo>
                <a:lnTo>
                  <a:pt x="3724" y="164"/>
                </a:lnTo>
                <a:lnTo>
                  <a:pt x="3724" y="164"/>
                </a:lnTo>
                <a:lnTo>
                  <a:pt x="3725" y="165"/>
                </a:lnTo>
                <a:lnTo>
                  <a:pt x="3725" y="165"/>
                </a:lnTo>
                <a:lnTo>
                  <a:pt x="3726" y="165"/>
                </a:lnTo>
                <a:lnTo>
                  <a:pt x="3726" y="166"/>
                </a:lnTo>
                <a:lnTo>
                  <a:pt x="3726" y="166"/>
                </a:lnTo>
                <a:lnTo>
                  <a:pt x="3727" y="168"/>
                </a:lnTo>
                <a:lnTo>
                  <a:pt x="3727" y="170"/>
                </a:lnTo>
                <a:lnTo>
                  <a:pt x="3728" y="168"/>
                </a:lnTo>
                <a:lnTo>
                  <a:pt x="3728" y="168"/>
                </a:lnTo>
                <a:lnTo>
                  <a:pt x="3728" y="168"/>
                </a:lnTo>
                <a:lnTo>
                  <a:pt x="3730" y="170"/>
                </a:lnTo>
                <a:lnTo>
                  <a:pt x="3730" y="171"/>
                </a:lnTo>
                <a:lnTo>
                  <a:pt x="3731" y="171"/>
                </a:lnTo>
                <a:lnTo>
                  <a:pt x="3731" y="172"/>
                </a:lnTo>
                <a:lnTo>
                  <a:pt x="3731" y="172"/>
                </a:lnTo>
                <a:lnTo>
                  <a:pt x="3732" y="171"/>
                </a:lnTo>
                <a:lnTo>
                  <a:pt x="3732" y="172"/>
                </a:lnTo>
                <a:lnTo>
                  <a:pt x="3733" y="173"/>
                </a:lnTo>
                <a:lnTo>
                  <a:pt x="3733" y="174"/>
                </a:lnTo>
                <a:lnTo>
                  <a:pt x="3733" y="174"/>
                </a:lnTo>
                <a:lnTo>
                  <a:pt x="3734" y="174"/>
                </a:lnTo>
                <a:lnTo>
                  <a:pt x="3734" y="175"/>
                </a:lnTo>
                <a:lnTo>
                  <a:pt x="3735" y="175"/>
                </a:lnTo>
                <a:lnTo>
                  <a:pt x="3735" y="176"/>
                </a:lnTo>
                <a:lnTo>
                  <a:pt x="3735" y="177"/>
                </a:lnTo>
                <a:lnTo>
                  <a:pt x="3736" y="177"/>
                </a:lnTo>
                <a:lnTo>
                  <a:pt x="3736" y="177"/>
                </a:lnTo>
                <a:lnTo>
                  <a:pt x="3737" y="179"/>
                </a:lnTo>
                <a:lnTo>
                  <a:pt x="3737" y="180"/>
                </a:lnTo>
                <a:lnTo>
                  <a:pt x="3739" y="181"/>
                </a:lnTo>
                <a:lnTo>
                  <a:pt x="3739" y="180"/>
                </a:lnTo>
                <a:lnTo>
                  <a:pt x="3739" y="181"/>
                </a:lnTo>
                <a:lnTo>
                  <a:pt x="3740" y="180"/>
                </a:lnTo>
                <a:lnTo>
                  <a:pt x="3740" y="180"/>
                </a:lnTo>
                <a:lnTo>
                  <a:pt x="3741" y="180"/>
                </a:lnTo>
                <a:lnTo>
                  <a:pt x="3741" y="181"/>
                </a:lnTo>
                <a:lnTo>
                  <a:pt x="3741" y="180"/>
                </a:lnTo>
                <a:lnTo>
                  <a:pt x="3742" y="181"/>
                </a:lnTo>
                <a:lnTo>
                  <a:pt x="3742" y="182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6273800" y="3484563"/>
            <a:ext cx="3130550" cy="74613"/>
          </a:xfrm>
          <a:custGeom>
            <a:avLst/>
            <a:gdLst>
              <a:gd name="T0" fmla="*/ 30 w 1972"/>
              <a:gd name="T1" fmla="*/ 25 h 47"/>
              <a:gd name="T2" fmla="*/ 62 w 1972"/>
              <a:gd name="T3" fmla="*/ 36 h 47"/>
              <a:gd name="T4" fmla="*/ 93 w 1972"/>
              <a:gd name="T5" fmla="*/ 38 h 47"/>
              <a:gd name="T6" fmla="*/ 124 w 1972"/>
              <a:gd name="T7" fmla="*/ 44 h 47"/>
              <a:gd name="T8" fmla="*/ 155 w 1972"/>
              <a:gd name="T9" fmla="*/ 35 h 47"/>
              <a:gd name="T10" fmla="*/ 187 w 1972"/>
              <a:gd name="T11" fmla="*/ 35 h 47"/>
              <a:gd name="T12" fmla="*/ 217 w 1972"/>
              <a:gd name="T13" fmla="*/ 38 h 47"/>
              <a:gd name="T14" fmla="*/ 249 w 1972"/>
              <a:gd name="T15" fmla="*/ 27 h 47"/>
              <a:gd name="T16" fmla="*/ 280 w 1972"/>
              <a:gd name="T17" fmla="*/ 25 h 47"/>
              <a:gd name="T18" fmla="*/ 310 w 1972"/>
              <a:gd name="T19" fmla="*/ 19 h 47"/>
              <a:gd name="T20" fmla="*/ 342 w 1972"/>
              <a:gd name="T21" fmla="*/ 19 h 47"/>
              <a:gd name="T22" fmla="*/ 372 w 1972"/>
              <a:gd name="T23" fmla="*/ 16 h 47"/>
              <a:gd name="T24" fmla="*/ 404 w 1972"/>
              <a:gd name="T25" fmla="*/ 21 h 47"/>
              <a:gd name="T26" fmla="*/ 435 w 1972"/>
              <a:gd name="T27" fmla="*/ 18 h 47"/>
              <a:gd name="T28" fmla="*/ 466 w 1972"/>
              <a:gd name="T29" fmla="*/ 13 h 47"/>
              <a:gd name="T30" fmla="*/ 497 w 1972"/>
              <a:gd name="T31" fmla="*/ 19 h 47"/>
              <a:gd name="T32" fmla="*/ 529 w 1972"/>
              <a:gd name="T33" fmla="*/ 18 h 47"/>
              <a:gd name="T34" fmla="*/ 559 w 1972"/>
              <a:gd name="T35" fmla="*/ 16 h 47"/>
              <a:gd name="T36" fmla="*/ 590 w 1972"/>
              <a:gd name="T37" fmla="*/ 11 h 47"/>
              <a:gd name="T38" fmla="*/ 622 w 1972"/>
              <a:gd name="T39" fmla="*/ 3 h 47"/>
              <a:gd name="T40" fmla="*/ 652 w 1972"/>
              <a:gd name="T41" fmla="*/ 12 h 47"/>
              <a:gd name="T42" fmla="*/ 684 w 1972"/>
              <a:gd name="T43" fmla="*/ 14 h 47"/>
              <a:gd name="T44" fmla="*/ 714 w 1972"/>
              <a:gd name="T45" fmla="*/ 10 h 47"/>
              <a:gd name="T46" fmla="*/ 746 w 1972"/>
              <a:gd name="T47" fmla="*/ 18 h 47"/>
              <a:gd name="T48" fmla="*/ 777 w 1972"/>
              <a:gd name="T49" fmla="*/ 12 h 47"/>
              <a:gd name="T50" fmla="*/ 807 w 1972"/>
              <a:gd name="T51" fmla="*/ 12 h 47"/>
              <a:gd name="T52" fmla="*/ 839 w 1972"/>
              <a:gd name="T53" fmla="*/ 13 h 47"/>
              <a:gd name="T54" fmla="*/ 870 w 1972"/>
              <a:gd name="T55" fmla="*/ 7 h 47"/>
              <a:gd name="T56" fmla="*/ 901 w 1972"/>
              <a:gd name="T57" fmla="*/ 0 h 47"/>
              <a:gd name="T58" fmla="*/ 932 w 1972"/>
              <a:gd name="T59" fmla="*/ 16 h 47"/>
              <a:gd name="T60" fmla="*/ 964 w 1972"/>
              <a:gd name="T61" fmla="*/ 8 h 47"/>
              <a:gd name="T62" fmla="*/ 994 w 1972"/>
              <a:gd name="T63" fmla="*/ 5 h 47"/>
              <a:gd name="T64" fmla="*/ 1026 w 1972"/>
              <a:gd name="T65" fmla="*/ 13 h 47"/>
              <a:gd name="T66" fmla="*/ 1057 w 1972"/>
              <a:gd name="T67" fmla="*/ 13 h 47"/>
              <a:gd name="T68" fmla="*/ 1087 w 1972"/>
              <a:gd name="T69" fmla="*/ 13 h 47"/>
              <a:gd name="T70" fmla="*/ 1119 w 1972"/>
              <a:gd name="T71" fmla="*/ 14 h 47"/>
              <a:gd name="T72" fmla="*/ 1149 w 1972"/>
              <a:gd name="T73" fmla="*/ 11 h 47"/>
              <a:gd name="T74" fmla="*/ 1181 w 1972"/>
              <a:gd name="T75" fmla="*/ 13 h 47"/>
              <a:gd name="T76" fmla="*/ 1212 w 1972"/>
              <a:gd name="T77" fmla="*/ 22 h 47"/>
              <a:gd name="T78" fmla="*/ 1243 w 1972"/>
              <a:gd name="T79" fmla="*/ 14 h 47"/>
              <a:gd name="T80" fmla="*/ 1274 w 1972"/>
              <a:gd name="T81" fmla="*/ 12 h 47"/>
              <a:gd name="T82" fmla="*/ 1306 w 1972"/>
              <a:gd name="T83" fmla="*/ 13 h 47"/>
              <a:gd name="T84" fmla="*/ 1336 w 1972"/>
              <a:gd name="T85" fmla="*/ 13 h 47"/>
              <a:gd name="T86" fmla="*/ 1367 w 1972"/>
              <a:gd name="T87" fmla="*/ 13 h 47"/>
              <a:gd name="T88" fmla="*/ 1399 w 1972"/>
              <a:gd name="T89" fmla="*/ 17 h 47"/>
              <a:gd name="T90" fmla="*/ 1429 w 1972"/>
              <a:gd name="T91" fmla="*/ 8 h 47"/>
              <a:gd name="T92" fmla="*/ 1461 w 1972"/>
              <a:gd name="T93" fmla="*/ 8 h 47"/>
              <a:gd name="T94" fmla="*/ 1492 w 1972"/>
              <a:gd name="T95" fmla="*/ 11 h 47"/>
              <a:gd name="T96" fmla="*/ 1523 w 1972"/>
              <a:gd name="T97" fmla="*/ 10 h 47"/>
              <a:gd name="T98" fmla="*/ 1554 w 1972"/>
              <a:gd name="T99" fmla="*/ 10 h 47"/>
              <a:gd name="T100" fmla="*/ 1584 w 1972"/>
              <a:gd name="T101" fmla="*/ 18 h 47"/>
              <a:gd name="T102" fmla="*/ 1616 w 1972"/>
              <a:gd name="T103" fmla="*/ 10 h 47"/>
              <a:gd name="T104" fmla="*/ 1647 w 1972"/>
              <a:gd name="T105" fmla="*/ 11 h 47"/>
              <a:gd name="T106" fmla="*/ 1678 w 1972"/>
              <a:gd name="T107" fmla="*/ 9 h 47"/>
              <a:gd name="T108" fmla="*/ 1709 w 1972"/>
              <a:gd name="T109" fmla="*/ 5 h 47"/>
              <a:gd name="T110" fmla="*/ 1741 w 1972"/>
              <a:gd name="T111" fmla="*/ 7 h 47"/>
              <a:gd name="T112" fmla="*/ 1771 w 1972"/>
              <a:gd name="T113" fmla="*/ 7 h 47"/>
              <a:gd name="T114" fmla="*/ 1803 w 1972"/>
              <a:gd name="T115" fmla="*/ 1 h 47"/>
              <a:gd name="T116" fmla="*/ 1834 w 1972"/>
              <a:gd name="T117" fmla="*/ 9 h 47"/>
              <a:gd name="T118" fmla="*/ 1864 w 1972"/>
              <a:gd name="T119" fmla="*/ 3 h 47"/>
              <a:gd name="T120" fmla="*/ 1896 w 1972"/>
              <a:gd name="T121" fmla="*/ 4 h 47"/>
              <a:gd name="T122" fmla="*/ 1926 w 1972"/>
              <a:gd name="T123" fmla="*/ 8 h 47"/>
              <a:gd name="T124" fmla="*/ 1958 w 1972"/>
              <a:gd name="T125" fmla="*/ 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47">
                <a:moveTo>
                  <a:pt x="0" y="1"/>
                </a:moveTo>
                <a:lnTo>
                  <a:pt x="1" y="3"/>
                </a:lnTo>
                <a:lnTo>
                  <a:pt x="1" y="4"/>
                </a:lnTo>
                <a:lnTo>
                  <a:pt x="1" y="4"/>
                </a:lnTo>
                <a:lnTo>
                  <a:pt x="2" y="5"/>
                </a:lnTo>
                <a:lnTo>
                  <a:pt x="2" y="5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4" y="3"/>
                </a:lnTo>
                <a:lnTo>
                  <a:pt x="4" y="4"/>
                </a:lnTo>
                <a:lnTo>
                  <a:pt x="6" y="5"/>
                </a:lnTo>
                <a:lnTo>
                  <a:pt x="6" y="5"/>
                </a:lnTo>
                <a:lnTo>
                  <a:pt x="6" y="5"/>
                </a:lnTo>
                <a:lnTo>
                  <a:pt x="7" y="5"/>
                </a:lnTo>
                <a:lnTo>
                  <a:pt x="7" y="5"/>
                </a:lnTo>
                <a:lnTo>
                  <a:pt x="8" y="5"/>
                </a:lnTo>
                <a:lnTo>
                  <a:pt x="8" y="8"/>
                </a:lnTo>
                <a:lnTo>
                  <a:pt x="8" y="8"/>
                </a:lnTo>
                <a:lnTo>
                  <a:pt x="9" y="9"/>
                </a:lnTo>
                <a:lnTo>
                  <a:pt x="9" y="9"/>
                </a:lnTo>
                <a:lnTo>
                  <a:pt x="10" y="10"/>
                </a:lnTo>
                <a:lnTo>
                  <a:pt x="10" y="9"/>
                </a:lnTo>
                <a:lnTo>
                  <a:pt x="11" y="9"/>
                </a:lnTo>
                <a:lnTo>
                  <a:pt x="11" y="8"/>
                </a:lnTo>
                <a:lnTo>
                  <a:pt x="11" y="9"/>
                </a:lnTo>
                <a:lnTo>
                  <a:pt x="12" y="9"/>
                </a:lnTo>
                <a:lnTo>
                  <a:pt x="12" y="10"/>
                </a:lnTo>
                <a:lnTo>
                  <a:pt x="13" y="10"/>
                </a:lnTo>
                <a:lnTo>
                  <a:pt x="13" y="11"/>
                </a:lnTo>
                <a:lnTo>
                  <a:pt x="13" y="12"/>
                </a:lnTo>
                <a:lnTo>
                  <a:pt x="15" y="12"/>
                </a:lnTo>
                <a:lnTo>
                  <a:pt x="15" y="13"/>
                </a:lnTo>
                <a:lnTo>
                  <a:pt x="16" y="14"/>
                </a:lnTo>
                <a:lnTo>
                  <a:pt x="16" y="14"/>
                </a:lnTo>
                <a:lnTo>
                  <a:pt x="16" y="14"/>
                </a:lnTo>
                <a:lnTo>
                  <a:pt x="17" y="16"/>
                </a:lnTo>
                <a:lnTo>
                  <a:pt x="17" y="16"/>
                </a:lnTo>
                <a:lnTo>
                  <a:pt x="18" y="17"/>
                </a:lnTo>
                <a:lnTo>
                  <a:pt x="18" y="19"/>
                </a:lnTo>
                <a:lnTo>
                  <a:pt x="18" y="19"/>
                </a:lnTo>
                <a:lnTo>
                  <a:pt x="19" y="20"/>
                </a:lnTo>
                <a:lnTo>
                  <a:pt x="19" y="20"/>
                </a:lnTo>
                <a:lnTo>
                  <a:pt x="20" y="19"/>
                </a:lnTo>
                <a:lnTo>
                  <a:pt x="20" y="18"/>
                </a:lnTo>
                <a:lnTo>
                  <a:pt x="20" y="18"/>
                </a:lnTo>
                <a:lnTo>
                  <a:pt x="21" y="18"/>
                </a:lnTo>
                <a:lnTo>
                  <a:pt x="21" y="17"/>
                </a:lnTo>
                <a:lnTo>
                  <a:pt x="22" y="16"/>
                </a:lnTo>
                <a:lnTo>
                  <a:pt x="22" y="16"/>
                </a:lnTo>
                <a:lnTo>
                  <a:pt x="22" y="14"/>
                </a:lnTo>
                <a:lnTo>
                  <a:pt x="24" y="13"/>
                </a:lnTo>
                <a:lnTo>
                  <a:pt x="24" y="14"/>
                </a:lnTo>
                <a:lnTo>
                  <a:pt x="25" y="13"/>
                </a:lnTo>
                <a:lnTo>
                  <a:pt x="25" y="14"/>
                </a:lnTo>
                <a:lnTo>
                  <a:pt x="26" y="16"/>
                </a:lnTo>
                <a:lnTo>
                  <a:pt x="26" y="17"/>
                </a:lnTo>
                <a:lnTo>
                  <a:pt x="26" y="19"/>
                </a:lnTo>
                <a:lnTo>
                  <a:pt x="27" y="18"/>
                </a:lnTo>
                <a:lnTo>
                  <a:pt x="27" y="19"/>
                </a:lnTo>
                <a:lnTo>
                  <a:pt x="28" y="19"/>
                </a:lnTo>
                <a:lnTo>
                  <a:pt x="28" y="20"/>
                </a:lnTo>
                <a:lnTo>
                  <a:pt x="28" y="21"/>
                </a:lnTo>
                <a:lnTo>
                  <a:pt x="29" y="22"/>
                </a:lnTo>
                <a:lnTo>
                  <a:pt x="29" y="23"/>
                </a:lnTo>
                <a:lnTo>
                  <a:pt x="30" y="23"/>
                </a:lnTo>
                <a:lnTo>
                  <a:pt x="30" y="25"/>
                </a:lnTo>
                <a:lnTo>
                  <a:pt x="30" y="25"/>
                </a:lnTo>
                <a:lnTo>
                  <a:pt x="31" y="26"/>
                </a:lnTo>
                <a:lnTo>
                  <a:pt x="31" y="25"/>
                </a:lnTo>
                <a:lnTo>
                  <a:pt x="33" y="25"/>
                </a:lnTo>
                <a:lnTo>
                  <a:pt x="33" y="26"/>
                </a:lnTo>
                <a:lnTo>
                  <a:pt x="33" y="25"/>
                </a:lnTo>
                <a:lnTo>
                  <a:pt x="34" y="25"/>
                </a:lnTo>
                <a:lnTo>
                  <a:pt x="34" y="25"/>
                </a:lnTo>
                <a:lnTo>
                  <a:pt x="35" y="26"/>
                </a:lnTo>
                <a:lnTo>
                  <a:pt x="35" y="27"/>
                </a:lnTo>
                <a:lnTo>
                  <a:pt x="35" y="27"/>
                </a:lnTo>
                <a:lnTo>
                  <a:pt x="36" y="27"/>
                </a:lnTo>
                <a:lnTo>
                  <a:pt x="36" y="27"/>
                </a:lnTo>
                <a:lnTo>
                  <a:pt x="37" y="27"/>
                </a:lnTo>
                <a:lnTo>
                  <a:pt x="37" y="27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8"/>
                </a:lnTo>
                <a:lnTo>
                  <a:pt x="40" y="28"/>
                </a:lnTo>
                <a:lnTo>
                  <a:pt x="40" y="29"/>
                </a:lnTo>
                <a:lnTo>
                  <a:pt x="40" y="28"/>
                </a:lnTo>
                <a:lnTo>
                  <a:pt x="42" y="27"/>
                </a:lnTo>
                <a:lnTo>
                  <a:pt x="42" y="27"/>
                </a:lnTo>
                <a:lnTo>
                  <a:pt x="43" y="29"/>
                </a:lnTo>
                <a:lnTo>
                  <a:pt x="43" y="29"/>
                </a:lnTo>
                <a:lnTo>
                  <a:pt x="43" y="29"/>
                </a:lnTo>
                <a:lnTo>
                  <a:pt x="44" y="29"/>
                </a:lnTo>
                <a:lnTo>
                  <a:pt x="44" y="29"/>
                </a:lnTo>
                <a:lnTo>
                  <a:pt x="45" y="29"/>
                </a:lnTo>
                <a:lnTo>
                  <a:pt x="45" y="28"/>
                </a:lnTo>
                <a:lnTo>
                  <a:pt x="45" y="29"/>
                </a:lnTo>
                <a:lnTo>
                  <a:pt x="46" y="29"/>
                </a:lnTo>
                <a:lnTo>
                  <a:pt x="46" y="29"/>
                </a:lnTo>
                <a:lnTo>
                  <a:pt x="47" y="29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9"/>
                </a:lnTo>
                <a:lnTo>
                  <a:pt x="49" y="29"/>
                </a:lnTo>
                <a:lnTo>
                  <a:pt x="49" y="30"/>
                </a:lnTo>
                <a:lnTo>
                  <a:pt x="49" y="30"/>
                </a:lnTo>
                <a:lnTo>
                  <a:pt x="51" y="31"/>
                </a:lnTo>
                <a:lnTo>
                  <a:pt x="51" y="32"/>
                </a:lnTo>
                <a:lnTo>
                  <a:pt x="52" y="32"/>
                </a:lnTo>
                <a:lnTo>
                  <a:pt x="52" y="32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4" y="34"/>
                </a:lnTo>
                <a:lnTo>
                  <a:pt x="54" y="34"/>
                </a:lnTo>
                <a:lnTo>
                  <a:pt x="55" y="32"/>
                </a:lnTo>
                <a:lnTo>
                  <a:pt x="55" y="34"/>
                </a:lnTo>
                <a:lnTo>
                  <a:pt x="55" y="34"/>
                </a:lnTo>
                <a:lnTo>
                  <a:pt x="56" y="35"/>
                </a:lnTo>
                <a:lnTo>
                  <a:pt x="56" y="35"/>
                </a:lnTo>
                <a:lnTo>
                  <a:pt x="57" y="35"/>
                </a:lnTo>
                <a:lnTo>
                  <a:pt x="57" y="34"/>
                </a:lnTo>
                <a:lnTo>
                  <a:pt x="57" y="34"/>
                </a:lnTo>
                <a:lnTo>
                  <a:pt x="58" y="34"/>
                </a:lnTo>
                <a:lnTo>
                  <a:pt x="58" y="32"/>
                </a:lnTo>
                <a:lnTo>
                  <a:pt x="60" y="34"/>
                </a:lnTo>
                <a:lnTo>
                  <a:pt x="60" y="34"/>
                </a:lnTo>
                <a:lnTo>
                  <a:pt x="60" y="35"/>
                </a:lnTo>
                <a:lnTo>
                  <a:pt x="61" y="35"/>
                </a:lnTo>
                <a:lnTo>
                  <a:pt x="61" y="36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3" y="34"/>
                </a:lnTo>
                <a:lnTo>
                  <a:pt x="63" y="32"/>
                </a:lnTo>
                <a:lnTo>
                  <a:pt x="64" y="32"/>
                </a:lnTo>
                <a:lnTo>
                  <a:pt x="64" y="32"/>
                </a:lnTo>
                <a:lnTo>
                  <a:pt x="64" y="34"/>
                </a:lnTo>
                <a:lnTo>
                  <a:pt x="65" y="32"/>
                </a:lnTo>
                <a:lnTo>
                  <a:pt x="65" y="34"/>
                </a:lnTo>
                <a:lnTo>
                  <a:pt x="66" y="34"/>
                </a:lnTo>
                <a:lnTo>
                  <a:pt x="66" y="35"/>
                </a:lnTo>
                <a:lnTo>
                  <a:pt x="67" y="35"/>
                </a:lnTo>
                <a:lnTo>
                  <a:pt x="67" y="36"/>
                </a:lnTo>
                <a:lnTo>
                  <a:pt x="67" y="35"/>
                </a:lnTo>
                <a:lnTo>
                  <a:pt x="69" y="36"/>
                </a:lnTo>
                <a:lnTo>
                  <a:pt x="69" y="37"/>
                </a:lnTo>
                <a:lnTo>
                  <a:pt x="70" y="38"/>
                </a:lnTo>
                <a:lnTo>
                  <a:pt x="70" y="38"/>
                </a:lnTo>
                <a:lnTo>
                  <a:pt x="70" y="37"/>
                </a:lnTo>
                <a:lnTo>
                  <a:pt x="71" y="36"/>
                </a:lnTo>
                <a:lnTo>
                  <a:pt x="71" y="35"/>
                </a:lnTo>
                <a:lnTo>
                  <a:pt x="72" y="34"/>
                </a:lnTo>
                <a:lnTo>
                  <a:pt x="72" y="34"/>
                </a:lnTo>
                <a:lnTo>
                  <a:pt x="72" y="34"/>
                </a:lnTo>
                <a:lnTo>
                  <a:pt x="73" y="32"/>
                </a:lnTo>
                <a:lnTo>
                  <a:pt x="73" y="31"/>
                </a:lnTo>
                <a:lnTo>
                  <a:pt x="74" y="34"/>
                </a:lnTo>
                <a:lnTo>
                  <a:pt x="74" y="32"/>
                </a:lnTo>
                <a:lnTo>
                  <a:pt x="74" y="34"/>
                </a:lnTo>
                <a:lnTo>
                  <a:pt x="75" y="35"/>
                </a:lnTo>
                <a:lnTo>
                  <a:pt x="75" y="35"/>
                </a:lnTo>
                <a:lnTo>
                  <a:pt x="76" y="36"/>
                </a:lnTo>
                <a:lnTo>
                  <a:pt x="76" y="37"/>
                </a:lnTo>
                <a:lnTo>
                  <a:pt x="76" y="38"/>
                </a:lnTo>
                <a:lnTo>
                  <a:pt x="78" y="37"/>
                </a:lnTo>
                <a:lnTo>
                  <a:pt x="78" y="38"/>
                </a:lnTo>
                <a:lnTo>
                  <a:pt x="79" y="37"/>
                </a:lnTo>
                <a:lnTo>
                  <a:pt x="79" y="38"/>
                </a:lnTo>
                <a:lnTo>
                  <a:pt x="79" y="38"/>
                </a:lnTo>
                <a:lnTo>
                  <a:pt x="80" y="38"/>
                </a:lnTo>
                <a:lnTo>
                  <a:pt x="80" y="38"/>
                </a:lnTo>
                <a:lnTo>
                  <a:pt x="81" y="37"/>
                </a:lnTo>
                <a:lnTo>
                  <a:pt x="81" y="37"/>
                </a:lnTo>
                <a:lnTo>
                  <a:pt x="82" y="36"/>
                </a:lnTo>
                <a:lnTo>
                  <a:pt x="82" y="35"/>
                </a:lnTo>
                <a:lnTo>
                  <a:pt x="82" y="34"/>
                </a:lnTo>
                <a:lnTo>
                  <a:pt x="83" y="34"/>
                </a:lnTo>
                <a:lnTo>
                  <a:pt x="83" y="34"/>
                </a:lnTo>
                <a:lnTo>
                  <a:pt x="84" y="34"/>
                </a:lnTo>
                <a:lnTo>
                  <a:pt x="84" y="32"/>
                </a:lnTo>
                <a:lnTo>
                  <a:pt x="84" y="34"/>
                </a:lnTo>
                <a:lnTo>
                  <a:pt x="85" y="35"/>
                </a:lnTo>
                <a:lnTo>
                  <a:pt x="85" y="34"/>
                </a:lnTo>
                <a:lnTo>
                  <a:pt x="87" y="35"/>
                </a:lnTo>
                <a:lnTo>
                  <a:pt x="87" y="35"/>
                </a:lnTo>
                <a:lnTo>
                  <a:pt x="87" y="36"/>
                </a:lnTo>
                <a:lnTo>
                  <a:pt x="88" y="36"/>
                </a:lnTo>
                <a:lnTo>
                  <a:pt x="88" y="37"/>
                </a:lnTo>
                <a:lnTo>
                  <a:pt x="89" y="38"/>
                </a:lnTo>
                <a:lnTo>
                  <a:pt x="89" y="37"/>
                </a:lnTo>
                <a:lnTo>
                  <a:pt x="89" y="38"/>
                </a:lnTo>
                <a:lnTo>
                  <a:pt x="90" y="38"/>
                </a:lnTo>
                <a:lnTo>
                  <a:pt x="90" y="39"/>
                </a:lnTo>
                <a:lnTo>
                  <a:pt x="91" y="38"/>
                </a:lnTo>
                <a:lnTo>
                  <a:pt x="91" y="39"/>
                </a:lnTo>
                <a:lnTo>
                  <a:pt x="91" y="38"/>
                </a:lnTo>
                <a:lnTo>
                  <a:pt x="92" y="37"/>
                </a:lnTo>
                <a:lnTo>
                  <a:pt x="92" y="38"/>
                </a:lnTo>
                <a:lnTo>
                  <a:pt x="93" y="38"/>
                </a:lnTo>
                <a:lnTo>
                  <a:pt x="93" y="38"/>
                </a:lnTo>
                <a:lnTo>
                  <a:pt x="93" y="39"/>
                </a:lnTo>
                <a:lnTo>
                  <a:pt x="94" y="39"/>
                </a:lnTo>
                <a:lnTo>
                  <a:pt x="94" y="40"/>
                </a:lnTo>
                <a:lnTo>
                  <a:pt x="96" y="39"/>
                </a:lnTo>
                <a:lnTo>
                  <a:pt x="96" y="38"/>
                </a:lnTo>
                <a:lnTo>
                  <a:pt x="97" y="39"/>
                </a:lnTo>
                <a:lnTo>
                  <a:pt x="97" y="39"/>
                </a:lnTo>
                <a:lnTo>
                  <a:pt x="97" y="39"/>
                </a:lnTo>
                <a:lnTo>
                  <a:pt x="98" y="39"/>
                </a:lnTo>
                <a:lnTo>
                  <a:pt x="98" y="41"/>
                </a:lnTo>
                <a:lnTo>
                  <a:pt x="99" y="40"/>
                </a:lnTo>
                <a:lnTo>
                  <a:pt x="99" y="39"/>
                </a:lnTo>
                <a:lnTo>
                  <a:pt x="99" y="40"/>
                </a:lnTo>
                <a:lnTo>
                  <a:pt x="100" y="41"/>
                </a:lnTo>
                <a:lnTo>
                  <a:pt x="100" y="43"/>
                </a:lnTo>
                <a:lnTo>
                  <a:pt x="101" y="43"/>
                </a:lnTo>
                <a:lnTo>
                  <a:pt x="101" y="43"/>
                </a:lnTo>
                <a:lnTo>
                  <a:pt x="101" y="43"/>
                </a:lnTo>
                <a:lnTo>
                  <a:pt x="102" y="44"/>
                </a:lnTo>
                <a:lnTo>
                  <a:pt x="102" y="45"/>
                </a:lnTo>
                <a:lnTo>
                  <a:pt x="103" y="45"/>
                </a:lnTo>
                <a:lnTo>
                  <a:pt x="103" y="45"/>
                </a:lnTo>
                <a:lnTo>
                  <a:pt x="103" y="44"/>
                </a:lnTo>
                <a:lnTo>
                  <a:pt x="105" y="44"/>
                </a:lnTo>
                <a:lnTo>
                  <a:pt x="105" y="43"/>
                </a:lnTo>
                <a:lnTo>
                  <a:pt x="106" y="43"/>
                </a:lnTo>
                <a:lnTo>
                  <a:pt x="106" y="45"/>
                </a:lnTo>
                <a:lnTo>
                  <a:pt x="106" y="45"/>
                </a:lnTo>
                <a:lnTo>
                  <a:pt x="107" y="46"/>
                </a:lnTo>
                <a:lnTo>
                  <a:pt x="107" y="46"/>
                </a:lnTo>
                <a:lnTo>
                  <a:pt x="108" y="45"/>
                </a:lnTo>
                <a:lnTo>
                  <a:pt x="108" y="45"/>
                </a:lnTo>
                <a:lnTo>
                  <a:pt x="109" y="44"/>
                </a:lnTo>
                <a:lnTo>
                  <a:pt x="109" y="43"/>
                </a:lnTo>
                <a:lnTo>
                  <a:pt x="109" y="43"/>
                </a:lnTo>
                <a:lnTo>
                  <a:pt x="110" y="43"/>
                </a:lnTo>
                <a:lnTo>
                  <a:pt x="110" y="43"/>
                </a:lnTo>
                <a:lnTo>
                  <a:pt x="111" y="45"/>
                </a:lnTo>
                <a:lnTo>
                  <a:pt x="111" y="46"/>
                </a:lnTo>
                <a:lnTo>
                  <a:pt x="111" y="46"/>
                </a:lnTo>
                <a:lnTo>
                  <a:pt x="112" y="47"/>
                </a:lnTo>
                <a:lnTo>
                  <a:pt x="112" y="46"/>
                </a:lnTo>
                <a:lnTo>
                  <a:pt x="114" y="45"/>
                </a:lnTo>
                <a:lnTo>
                  <a:pt x="114" y="44"/>
                </a:lnTo>
                <a:lnTo>
                  <a:pt x="114" y="43"/>
                </a:lnTo>
                <a:lnTo>
                  <a:pt x="115" y="43"/>
                </a:lnTo>
                <a:lnTo>
                  <a:pt x="115" y="43"/>
                </a:lnTo>
                <a:lnTo>
                  <a:pt x="116" y="43"/>
                </a:lnTo>
                <a:lnTo>
                  <a:pt x="116" y="43"/>
                </a:lnTo>
                <a:lnTo>
                  <a:pt x="116" y="43"/>
                </a:lnTo>
                <a:lnTo>
                  <a:pt x="117" y="41"/>
                </a:lnTo>
                <a:lnTo>
                  <a:pt x="117" y="41"/>
                </a:lnTo>
                <a:lnTo>
                  <a:pt x="118" y="41"/>
                </a:lnTo>
                <a:lnTo>
                  <a:pt x="118" y="41"/>
                </a:lnTo>
                <a:lnTo>
                  <a:pt x="118" y="43"/>
                </a:lnTo>
                <a:lnTo>
                  <a:pt x="119" y="44"/>
                </a:lnTo>
                <a:lnTo>
                  <a:pt x="119" y="44"/>
                </a:lnTo>
                <a:lnTo>
                  <a:pt x="120" y="45"/>
                </a:lnTo>
                <a:lnTo>
                  <a:pt x="120" y="45"/>
                </a:lnTo>
                <a:lnTo>
                  <a:pt x="120" y="46"/>
                </a:lnTo>
                <a:lnTo>
                  <a:pt x="121" y="46"/>
                </a:lnTo>
                <a:lnTo>
                  <a:pt x="121" y="44"/>
                </a:lnTo>
                <a:lnTo>
                  <a:pt x="123" y="44"/>
                </a:lnTo>
                <a:lnTo>
                  <a:pt x="123" y="45"/>
                </a:lnTo>
                <a:lnTo>
                  <a:pt x="124" y="45"/>
                </a:lnTo>
                <a:lnTo>
                  <a:pt x="124" y="45"/>
                </a:lnTo>
                <a:lnTo>
                  <a:pt x="124" y="44"/>
                </a:lnTo>
                <a:lnTo>
                  <a:pt x="125" y="43"/>
                </a:lnTo>
                <a:lnTo>
                  <a:pt x="125" y="43"/>
                </a:lnTo>
                <a:lnTo>
                  <a:pt x="126" y="40"/>
                </a:lnTo>
                <a:lnTo>
                  <a:pt x="126" y="41"/>
                </a:lnTo>
                <a:lnTo>
                  <a:pt x="126" y="41"/>
                </a:lnTo>
                <a:lnTo>
                  <a:pt x="127" y="41"/>
                </a:lnTo>
                <a:lnTo>
                  <a:pt x="127" y="41"/>
                </a:lnTo>
                <a:lnTo>
                  <a:pt x="128" y="40"/>
                </a:lnTo>
                <a:lnTo>
                  <a:pt x="128" y="39"/>
                </a:lnTo>
                <a:lnTo>
                  <a:pt x="128" y="38"/>
                </a:lnTo>
                <a:lnTo>
                  <a:pt x="129" y="39"/>
                </a:lnTo>
                <a:lnTo>
                  <a:pt x="129" y="38"/>
                </a:lnTo>
                <a:lnTo>
                  <a:pt x="130" y="38"/>
                </a:lnTo>
                <a:lnTo>
                  <a:pt x="130" y="37"/>
                </a:lnTo>
                <a:lnTo>
                  <a:pt x="130" y="37"/>
                </a:lnTo>
                <a:lnTo>
                  <a:pt x="132" y="37"/>
                </a:lnTo>
                <a:lnTo>
                  <a:pt x="132" y="38"/>
                </a:lnTo>
                <a:lnTo>
                  <a:pt x="133" y="38"/>
                </a:lnTo>
                <a:lnTo>
                  <a:pt x="133" y="38"/>
                </a:lnTo>
                <a:lnTo>
                  <a:pt x="133" y="39"/>
                </a:lnTo>
                <a:lnTo>
                  <a:pt x="134" y="39"/>
                </a:lnTo>
                <a:lnTo>
                  <a:pt x="134" y="39"/>
                </a:lnTo>
                <a:lnTo>
                  <a:pt x="135" y="40"/>
                </a:lnTo>
                <a:lnTo>
                  <a:pt x="135" y="39"/>
                </a:lnTo>
                <a:lnTo>
                  <a:pt x="135" y="39"/>
                </a:lnTo>
                <a:lnTo>
                  <a:pt x="136" y="39"/>
                </a:lnTo>
                <a:lnTo>
                  <a:pt x="136" y="37"/>
                </a:lnTo>
                <a:lnTo>
                  <a:pt x="137" y="38"/>
                </a:lnTo>
                <a:lnTo>
                  <a:pt x="137" y="38"/>
                </a:lnTo>
                <a:lnTo>
                  <a:pt x="138" y="37"/>
                </a:lnTo>
                <a:lnTo>
                  <a:pt x="138" y="36"/>
                </a:lnTo>
                <a:lnTo>
                  <a:pt x="138" y="36"/>
                </a:lnTo>
                <a:lnTo>
                  <a:pt x="139" y="36"/>
                </a:lnTo>
                <a:lnTo>
                  <a:pt x="139" y="36"/>
                </a:lnTo>
                <a:lnTo>
                  <a:pt x="141" y="36"/>
                </a:lnTo>
                <a:lnTo>
                  <a:pt x="141" y="36"/>
                </a:lnTo>
                <a:lnTo>
                  <a:pt x="141" y="35"/>
                </a:lnTo>
                <a:lnTo>
                  <a:pt x="142" y="35"/>
                </a:lnTo>
                <a:lnTo>
                  <a:pt x="142" y="35"/>
                </a:lnTo>
                <a:lnTo>
                  <a:pt x="143" y="34"/>
                </a:lnTo>
                <a:lnTo>
                  <a:pt x="143" y="35"/>
                </a:lnTo>
                <a:lnTo>
                  <a:pt x="143" y="35"/>
                </a:lnTo>
                <a:lnTo>
                  <a:pt x="144" y="36"/>
                </a:lnTo>
                <a:lnTo>
                  <a:pt x="144" y="35"/>
                </a:lnTo>
                <a:lnTo>
                  <a:pt x="145" y="34"/>
                </a:lnTo>
                <a:lnTo>
                  <a:pt x="145" y="34"/>
                </a:lnTo>
                <a:lnTo>
                  <a:pt x="145" y="32"/>
                </a:lnTo>
                <a:lnTo>
                  <a:pt x="146" y="31"/>
                </a:lnTo>
                <a:lnTo>
                  <a:pt x="146" y="32"/>
                </a:lnTo>
                <a:lnTo>
                  <a:pt x="147" y="34"/>
                </a:lnTo>
                <a:lnTo>
                  <a:pt x="147" y="35"/>
                </a:lnTo>
                <a:lnTo>
                  <a:pt x="147" y="35"/>
                </a:lnTo>
                <a:lnTo>
                  <a:pt x="148" y="35"/>
                </a:lnTo>
                <a:lnTo>
                  <a:pt x="148" y="35"/>
                </a:lnTo>
                <a:lnTo>
                  <a:pt x="150" y="35"/>
                </a:lnTo>
                <a:lnTo>
                  <a:pt x="150" y="36"/>
                </a:lnTo>
                <a:lnTo>
                  <a:pt x="150" y="35"/>
                </a:lnTo>
                <a:lnTo>
                  <a:pt x="151" y="35"/>
                </a:lnTo>
                <a:lnTo>
                  <a:pt x="151" y="36"/>
                </a:lnTo>
                <a:lnTo>
                  <a:pt x="152" y="35"/>
                </a:lnTo>
                <a:lnTo>
                  <a:pt x="152" y="32"/>
                </a:lnTo>
                <a:lnTo>
                  <a:pt x="153" y="32"/>
                </a:lnTo>
                <a:lnTo>
                  <a:pt x="153" y="32"/>
                </a:lnTo>
                <a:lnTo>
                  <a:pt x="153" y="34"/>
                </a:lnTo>
                <a:lnTo>
                  <a:pt x="154" y="34"/>
                </a:lnTo>
                <a:lnTo>
                  <a:pt x="154" y="35"/>
                </a:lnTo>
                <a:lnTo>
                  <a:pt x="155" y="36"/>
                </a:lnTo>
                <a:lnTo>
                  <a:pt x="155" y="35"/>
                </a:lnTo>
                <a:lnTo>
                  <a:pt x="155" y="32"/>
                </a:lnTo>
                <a:lnTo>
                  <a:pt x="156" y="32"/>
                </a:lnTo>
                <a:lnTo>
                  <a:pt x="156" y="32"/>
                </a:lnTo>
                <a:lnTo>
                  <a:pt x="157" y="34"/>
                </a:lnTo>
                <a:lnTo>
                  <a:pt x="157" y="35"/>
                </a:lnTo>
                <a:lnTo>
                  <a:pt x="157" y="35"/>
                </a:lnTo>
                <a:lnTo>
                  <a:pt x="159" y="36"/>
                </a:lnTo>
                <a:lnTo>
                  <a:pt x="159" y="37"/>
                </a:lnTo>
                <a:lnTo>
                  <a:pt x="160" y="37"/>
                </a:lnTo>
                <a:lnTo>
                  <a:pt x="160" y="37"/>
                </a:lnTo>
                <a:lnTo>
                  <a:pt x="160" y="38"/>
                </a:lnTo>
                <a:lnTo>
                  <a:pt x="161" y="38"/>
                </a:lnTo>
                <a:lnTo>
                  <a:pt x="161" y="38"/>
                </a:lnTo>
                <a:lnTo>
                  <a:pt x="162" y="37"/>
                </a:lnTo>
                <a:lnTo>
                  <a:pt x="162" y="36"/>
                </a:lnTo>
                <a:lnTo>
                  <a:pt x="162" y="32"/>
                </a:lnTo>
                <a:lnTo>
                  <a:pt x="163" y="31"/>
                </a:lnTo>
                <a:lnTo>
                  <a:pt x="163" y="31"/>
                </a:lnTo>
                <a:lnTo>
                  <a:pt x="164" y="32"/>
                </a:lnTo>
                <a:lnTo>
                  <a:pt x="164" y="32"/>
                </a:lnTo>
                <a:lnTo>
                  <a:pt x="164" y="34"/>
                </a:lnTo>
                <a:lnTo>
                  <a:pt x="165" y="34"/>
                </a:lnTo>
                <a:lnTo>
                  <a:pt x="165" y="31"/>
                </a:lnTo>
                <a:lnTo>
                  <a:pt x="166" y="31"/>
                </a:lnTo>
                <a:lnTo>
                  <a:pt x="166" y="31"/>
                </a:lnTo>
                <a:lnTo>
                  <a:pt x="168" y="32"/>
                </a:lnTo>
                <a:lnTo>
                  <a:pt x="168" y="30"/>
                </a:lnTo>
                <a:lnTo>
                  <a:pt x="168" y="31"/>
                </a:lnTo>
                <a:lnTo>
                  <a:pt x="169" y="30"/>
                </a:lnTo>
                <a:lnTo>
                  <a:pt x="169" y="29"/>
                </a:lnTo>
                <a:lnTo>
                  <a:pt x="170" y="30"/>
                </a:lnTo>
                <a:lnTo>
                  <a:pt x="170" y="30"/>
                </a:lnTo>
                <a:lnTo>
                  <a:pt x="170" y="30"/>
                </a:lnTo>
                <a:lnTo>
                  <a:pt x="171" y="31"/>
                </a:lnTo>
                <a:lnTo>
                  <a:pt x="171" y="30"/>
                </a:lnTo>
                <a:lnTo>
                  <a:pt x="172" y="32"/>
                </a:lnTo>
                <a:lnTo>
                  <a:pt x="172" y="35"/>
                </a:lnTo>
                <a:lnTo>
                  <a:pt x="172" y="35"/>
                </a:lnTo>
                <a:lnTo>
                  <a:pt x="173" y="35"/>
                </a:lnTo>
                <a:lnTo>
                  <a:pt x="173" y="36"/>
                </a:lnTo>
                <a:lnTo>
                  <a:pt x="174" y="36"/>
                </a:lnTo>
                <a:lnTo>
                  <a:pt x="174" y="36"/>
                </a:lnTo>
                <a:lnTo>
                  <a:pt x="174" y="35"/>
                </a:lnTo>
                <a:lnTo>
                  <a:pt x="175" y="35"/>
                </a:lnTo>
                <a:lnTo>
                  <a:pt x="175" y="36"/>
                </a:lnTo>
                <a:lnTo>
                  <a:pt x="177" y="35"/>
                </a:lnTo>
                <a:lnTo>
                  <a:pt x="177" y="35"/>
                </a:lnTo>
                <a:lnTo>
                  <a:pt x="177" y="35"/>
                </a:lnTo>
                <a:lnTo>
                  <a:pt x="178" y="35"/>
                </a:lnTo>
                <a:lnTo>
                  <a:pt x="178" y="35"/>
                </a:lnTo>
                <a:lnTo>
                  <a:pt x="179" y="36"/>
                </a:lnTo>
                <a:lnTo>
                  <a:pt x="179" y="34"/>
                </a:lnTo>
                <a:lnTo>
                  <a:pt x="180" y="34"/>
                </a:lnTo>
                <a:lnTo>
                  <a:pt x="180" y="34"/>
                </a:lnTo>
                <a:lnTo>
                  <a:pt x="180" y="32"/>
                </a:lnTo>
                <a:lnTo>
                  <a:pt x="181" y="32"/>
                </a:lnTo>
                <a:lnTo>
                  <a:pt x="181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4"/>
                </a:lnTo>
                <a:lnTo>
                  <a:pt x="183" y="34"/>
                </a:lnTo>
                <a:lnTo>
                  <a:pt x="183" y="34"/>
                </a:lnTo>
                <a:lnTo>
                  <a:pt x="184" y="34"/>
                </a:lnTo>
                <a:lnTo>
                  <a:pt x="184" y="35"/>
                </a:lnTo>
                <a:lnTo>
                  <a:pt x="184" y="35"/>
                </a:lnTo>
                <a:lnTo>
                  <a:pt x="186" y="35"/>
                </a:lnTo>
                <a:lnTo>
                  <a:pt x="186" y="36"/>
                </a:lnTo>
                <a:lnTo>
                  <a:pt x="187" y="35"/>
                </a:lnTo>
                <a:lnTo>
                  <a:pt x="187" y="35"/>
                </a:lnTo>
                <a:lnTo>
                  <a:pt x="187" y="32"/>
                </a:lnTo>
                <a:lnTo>
                  <a:pt x="188" y="32"/>
                </a:lnTo>
                <a:lnTo>
                  <a:pt x="188" y="34"/>
                </a:lnTo>
                <a:lnTo>
                  <a:pt x="189" y="34"/>
                </a:lnTo>
                <a:lnTo>
                  <a:pt x="189" y="34"/>
                </a:lnTo>
                <a:lnTo>
                  <a:pt x="189" y="34"/>
                </a:lnTo>
                <a:lnTo>
                  <a:pt x="190" y="35"/>
                </a:lnTo>
                <a:lnTo>
                  <a:pt x="190" y="34"/>
                </a:lnTo>
                <a:lnTo>
                  <a:pt x="191" y="35"/>
                </a:lnTo>
                <a:lnTo>
                  <a:pt x="191" y="36"/>
                </a:lnTo>
                <a:lnTo>
                  <a:pt x="191" y="35"/>
                </a:lnTo>
                <a:lnTo>
                  <a:pt x="192" y="36"/>
                </a:lnTo>
                <a:lnTo>
                  <a:pt x="192" y="35"/>
                </a:lnTo>
                <a:lnTo>
                  <a:pt x="193" y="36"/>
                </a:lnTo>
                <a:lnTo>
                  <a:pt x="193" y="35"/>
                </a:lnTo>
                <a:lnTo>
                  <a:pt x="195" y="35"/>
                </a:lnTo>
                <a:lnTo>
                  <a:pt x="195" y="36"/>
                </a:lnTo>
                <a:lnTo>
                  <a:pt x="195" y="34"/>
                </a:lnTo>
                <a:lnTo>
                  <a:pt x="196" y="35"/>
                </a:lnTo>
                <a:lnTo>
                  <a:pt x="196" y="34"/>
                </a:lnTo>
                <a:lnTo>
                  <a:pt x="197" y="36"/>
                </a:lnTo>
                <a:lnTo>
                  <a:pt x="197" y="35"/>
                </a:lnTo>
                <a:lnTo>
                  <a:pt x="197" y="36"/>
                </a:lnTo>
                <a:lnTo>
                  <a:pt x="198" y="37"/>
                </a:lnTo>
                <a:lnTo>
                  <a:pt x="198" y="37"/>
                </a:lnTo>
                <a:lnTo>
                  <a:pt x="199" y="36"/>
                </a:lnTo>
                <a:lnTo>
                  <a:pt x="199" y="37"/>
                </a:lnTo>
                <a:lnTo>
                  <a:pt x="199" y="36"/>
                </a:lnTo>
                <a:lnTo>
                  <a:pt x="200" y="37"/>
                </a:lnTo>
                <a:lnTo>
                  <a:pt x="200" y="36"/>
                </a:lnTo>
                <a:lnTo>
                  <a:pt x="201" y="37"/>
                </a:lnTo>
                <a:lnTo>
                  <a:pt x="201" y="36"/>
                </a:lnTo>
                <a:lnTo>
                  <a:pt x="201" y="35"/>
                </a:lnTo>
                <a:lnTo>
                  <a:pt x="202" y="36"/>
                </a:lnTo>
                <a:lnTo>
                  <a:pt x="202" y="36"/>
                </a:lnTo>
                <a:lnTo>
                  <a:pt x="204" y="36"/>
                </a:lnTo>
                <a:lnTo>
                  <a:pt x="204" y="36"/>
                </a:lnTo>
                <a:lnTo>
                  <a:pt x="204" y="36"/>
                </a:lnTo>
                <a:lnTo>
                  <a:pt x="205" y="36"/>
                </a:lnTo>
                <a:lnTo>
                  <a:pt x="205" y="37"/>
                </a:lnTo>
                <a:lnTo>
                  <a:pt x="206" y="37"/>
                </a:lnTo>
                <a:lnTo>
                  <a:pt x="206" y="36"/>
                </a:lnTo>
                <a:lnTo>
                  <a:pt x="206" y="35"/>
                </a:lnTo>
                <a:lnTo>
                  <a:pt x="207" y="35"/>
                </a:lnTo>
                <a:lnTo>
                  <a:pt x="207" y="35"/>
                </a:lnTo>
                <a:lnTo>
                  <a:pt x="208" y="36"/>
                </a:lnTo>
                <a:lnTo>
                  <a:pt x="208" y="36"/>
                </a:lnTo>
                <a:lnTo>
                  <a:pt x="209" y="37"/>
                </a:lnTo>
                <a:lnTo>
                  <a:pt x="209" y="38"/>
                </a:lnTo>
                <a:lnTo>
                  <a:pt x="209" y="37"/>
                </a:lnTo>
                <a:lnTo>
                  <a:pt x="210" y="38"/>
                </a:lnTo>
                <a:lnTo>
                  <a:pt x="210" y="39"/>
                </a:lnTo>
                <a:lnTo>
                  <a:pt x="211" y="39"/>
                </a:lnTo>
                <a:lnTo>
                  <a:pt x="211" y="38"/>
                </a:lnTo>
                <a:lnTo>
                  <a:pt x="211" y="38"/>
                </a:lnTo>
                <a:lnTo>
                  <a:pt x="213" y="39"/>
                </a:lnTo>
                <a:lnTo>
                  <a:pt x="213" y="39"/>
                </a:lnTo>
                <a:lnTo>
                  <a:pt x="214" y="39"/>
                </a:lnTo>
                <a:lnTo>
                  <a:pt x="214" y="39"/>
                </a:lnTo>
                <a:lnTo>
                  <a:pt x="214" y="39"/>
                </a:lnTo>
                <a:lnTo>
                  <a:pt x="215" y="39"/>
                </a:lnTo>
                <a:lnTo>
                  <a:pt x="215" y="39"/>
                </a:lnTo>
                <a:lnTo>
                  <a:pt x="216" y="39"/>
                </a:lnTo>
                <a:lnTo>
                  <a:pt x="216" y="39"/>
                </a:lnTo>
                <a:lnTo>
                  <a:pt x="216" y="38"/>
                </a:lnTo>
                <a:lnTo>
                  <a:pt x="217" y="38"/>
                </a:lnTo>
                <a:lnTo>
                  <a:pt x="217" y="38"/>
                </a:lnTo>
                <a:lnTo>
                  <a:pt x="218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5"/>
                </a:lnTo>
                <a:lnTo>
                  <a:pt x="219" y="36"/>
                </a:lnTo>
                <a:lnTo>
                  <a:pt x="220" y="36"/>
                </a:lnTo>
                <a:lnTo>
                  <a:pt x="220" y="36"/>
                </a:lnTo>
                <a:lnTo>
                  <a:pt x="220" y="36"/>
                </a:lnTo>
                <a:lnTo>
                  <a:pt x="222" y="35"/>
                </a:lnTo>
                <a:lnTo>
                  <a:pt x="222" y="32"/>
                </a:lnTo>
                <a:lnTo>
                  <a:pt x="223" y="32"/>
                </a:lnTo>
                <a:lnTo>
                  <a:pt x="223" y="34"/>
                </a:lnTo>
                <a:lnTo>
                  <a:pt x="224" y="34"/>
                </a:lnTo>
                <a:lnTo>
                  <a:pt x="224" y="34"/>
                </a:lnTo>
                <a:lnTo>
                  <a:pt x="224" y="35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6" y="37"/>
                </a:lnTo>
                <a:lnTo>
                  <a:pt x="226" y="37"/>
                </a:lnTo>
                <a:lnTo>
                  <a:pt x="227" y="36"/>
                </a:lnTo>
                <a:lnTo>
                  <a:pt x="227" y="35"/>
                </a:lnTo>
                <a:lnTo>
                  <a:pt x="228" y="34"/>
                </a:lnTo>
                <a:lnTo>
                  <a:pt x="228" y="32"/>
                </a:lnTo>
                <a:lnTo>
                  <a:pt x="228" y="34"/>
                </a:lnTo>
                <a:lnTo>
                  <a:pt x="229" y="32"/>
                </a:lnTo>
                <a:lnTo>
                  <a:pt x="229" y="31"/>
                </a:lnTo>
                <a:lnTo>
                  <a:pt x="231" y="30"/>
                </a:lnTo>
                <a:lnTo>
                  <a:pt x="231" y="28"/>
                </a:lnTo>
                <a:lnTo>
                  <a:pt x="231" y="28"/>
                </a:lnTo>
                <a:lnTo>
                  <a:pt x="232" y="29"/>
                </a:lnTo>
                <a:lnTo>
                  <a:pt x="232" y="30"/>
                </a:lnTo>
                <a:lnTo>
                  <a:pt x="233" y="29"/>
                </a:lnTo>
                <a:lnTo>
                  <a:pt x="233" y="28"/>
                </a:lnTo>
                <a:lnTo>
                  <a:pt x="233" y="29"/>
                </a:lnTo>
                <a:lnTo>
                  <a:pt x="234" y="28"/>
                </a:lnTo>
                <a:lnTo>
                  <a:pt x="234" y="28"/>
                </a:lnTo>
                <a:lnTo>
                  <a:pt x="235" y="28"/>
                </a:lnTo>
                <a:lnTo>
                  <a:pt x="235" y="29"/>
                </a:lnTo>
                <a:lnTo>
                  <a:pt x="236" y="28"/>
                </a:lnTo>
                <a:lnTo>
                  <a:pt x="236" y="30"/>
                </a:lnTo>
                <a:lnTo>
                  <a:pt x="236" y="29"/>
                </a:lnTo>
                <a:lnTo>
                  <a:pt x="237" y="28"/>
                </a:lnTo>
                <a:lnTo>
                  <a:pt x="237" y="27"/>
                </a:lnTo>
                <a:lnTo>
                  <a:pt x="238" y="29"/>
                </a:lnTo>
                <a:lnTo>
                  <a:pt x="238" y="28"/>
                </a:lnTo>
                <a:lnTo>
                  <a:pt x="238" y="27"/>
                </a:lnTo>
                <a:lnTo>
                  <a:pt x="240" y="28"/>
                </a:lnTo>
                <a:lnTo>
                  <a:pt x="240" y="28"/>
                </a:lnTo>
                <a:lnTo>
                  <a:pt x="241" y="27"/>
                </a:lnTo>
                <a:lnTo>
                  <a:pt x="241" y="28"/>
                </a:lnTo>
                <a:lnTo>
                  <a:pt x="241" y="28"/>
                </a:lnTo>
                <a:lnTo>
                  <a:pt x="242" y="28"/>
                </a:lnTo>
                <a:lnTo>
                  <a:pt x="242" y="29"/>
                </a:lnTo>
                <a:lnTo>
                  <a:pt x="243" y="29"/>
                </a:lnTo>
                <a:lnTo>
                  <a:pt x="243" y="30"/>
                </a:lnTo>
                <a:lnTo>
                  <a:pt x="243" y="30"/>
                </a:lnTo>
                <a:lnTo>
                  <a:pt x="244" y="30"/>
                </a:lnTo>
                <a:lnTo>
                  <a:pt x="244" y="30"/>
                </a:lnTo>
                <a:lnTo>
                  <a:pt x="245" y="29"/>
                </a:lnTo>
                <a:lnTo>
                  <a:pt x="245" y="30"/>
                </a:lnTo>
                <a:lnTo>
                  <a:pt x="245" y="29"/>
                </a:lnTo>
                <a:lnTo>
                  <a:pt x="246" y="28"/>
                </a:lnTo>
                <a:lnTo>
                  <a:pt x="246" y="28"/>
                </a:lnTo>
                <a:lnTo>
                  <a:pt x="247" y="27"/>
                </a:lnTo>
                <a:lnTo>
                  <a:pt x="247" y="27"/>
                </a:lnTo>
                <a:lnTo>
                  <a:pt x="247" y="26"/>
                </a:lnTo>
                <a:lnTo>
                  <a:pt x="249" y="27"/>
                </a:lnTo>
                <a:lnTo>
                  <a:pt x="249" y="27"/>
                </a:lnTo>
                <a:lnTo>
                  <a:pt x="250" y="28"/>
                </a:lnTo>
                <a:lnTo>
                  <a:pt x="250" y="29"/>
                </a:lnTo>
                <a:lnTo>
                  <a:pt x="251" y="29"/>
                </a:lnTo>
                <a:lnTo>
                  <a:pt x="251" y="31"/>
                </a:lnTo>
                <a:lnTo>
                  <a:pt x="251" y="32"/>
                </a:lnTo>
                <a:lnTo>
                  <a:pt x="252" y="32"/>
                </a:lnTo>
                <a:lnTo>
                  <a:pt x="252" y="34"/>
                </a:lnTo>
                <a:lnTo>
                  <a:pt x="253" y="34"/>
                </a:lnTo>
                <a:lnTo>
                  <a:pt x="253" y="32"/>
                </a:lnTo>
                <a:lnTo>
                  <a:pt x="253" y="31"/>
                </a:lnTo>
                <a:lnTo>
                  <a:pt x="254" y="31"/>
                </a:lnTo>
                <a:lnTo>
                  <a:pt x="254" y="30"/>
                </a:lnTo>
                <a:lnTo>
                  <a:pt x="255" y="29"/>
                </a:lnTo>
                <a:lnTo>
                  <a:pt x="255" y="28"/>
                </a:lnTo>
                <a:lnTo>
                  <a:pt x="255" y="28"/>
                </a:lnTo>
                <a:lnTo>
                  <a:pt x="256" y="28"/>
                </a:lnTo>
                <a:lnTo>
                  <a:pt x="256" y="26"/>
                </a:lnTo>
                <a:lnTo>
                  <a:pt x="257" y="26"/>
                </a:lnTo>
                <a:lnTo>
                  <a:pt x="257" y="25"/>
                </a:lnTo>
                <a:lnTo>
                  <a:pt x="257" y="23"/>
                </a:lnTo>
                <a:lnTo>
                  <a:pt x="259" y="23"/>
                </a:lnTo>
                <a:lnTo>
                  <a:pt x="259" y="23"/>
                </a:lnTo>
                <a:lnTo>
                  <a:pt x="260" y="22"/>
                </a:lnTo>
                <a:lnTo>
                  <a:pt x="260" y="25"/>
                </a:lnTo>
                <a:lnTo>
                  <a:pt x="260" y="25"/>
                </a:lnTo>
                <a:lnTo>
                  <a:pt x="261" y="26"/>
                </a:lnTo>
                <a:lnTo>
                  <a:pt x="261" y="27"/>
                </a:lnTo>
                <a:lnTo>
                  <a:pt x="262" y="28"/>
                </a:lnTo>
                <a:lnTo>
                  <a:pt x="262" y="29"/>
                </a:lnTo>
                <a:lnTo>
                  <a:pt x="262" y="30"/>
                </a:lnTo>
                <a:lnTo>
                  <a:pt x="263" y="30"/>
                </a:lnTo>
                <a:lnTo>
                  <a:pt x="263" y="30"/>
                </a:lnTo>
                <a:lnTo>
                  <a:pt x="264" y="30"/>
                </a:lnTo>
                <a:lnTo>
                  <a:pt x="264" y="30"/>
                </a:lnTo>
                <a:lnTo>
                  <a:pt x="265" y="30"/>
                </a:lnTo>
                <a:lnTo>
                  <a:pt x="265" y="31"/>
                </a:lnTo>
                <a:lnTo>
                  <a:pt x="265" y="30"/>
                </a:lnTo>
                <a:lnTo>
                  <a:pt x="266" y="31"/>
                </a:lnTo>
                <a:lnTo>
                  <a:pt x="266" y="30"/>
                </a:lnTo>
                <a:lnTo>
                  <a:pt x="268" y="30"/>
                </a:lnTo>
                <a:lnTo>
                  <a:pt x="268" y="29"/>
                </a:lnTo>
                <a:lnTo>
                  <a:pt x="268" y="27"/>
                </a:lnTo>
                <a:lnTo>
                  <a:pt x="269" y="27"/>
                </a:lnTo>
                <a:lnTo>
                  <a:pt x="269" y="26"/>
                </a:lnTo>
                <a:lnTo>
                  <a:pt x="270" y="26"/>
                </a:lnTo>
                <a:lnTo>
                  <a:pt x="270" y="25"/>
                </a:lnTo>
                <a:lnTo>
                  <a:pt x="270" y="26"/>
                </a:lnTo>
                <a:lnTo>
                  <a:pt x="271" y="22"/>
                </a:lnTo>
                <a:lnTo>
                  <a:pt x="271" y="21"/>
                </a:lnTo>
                <a:lnTo>
                  <a:pt x="272" y="22"/>
                </a:lnTo>
                <a:lnTo>
                  <a:pt x="272" y="22"/>
                </a:lnTo>
                <a:lnTo>
                  <a:pt x="272" y="23"/>
                </a:lnTo>
                <a:lnTo>
                  <a:pt x="273" y="23"/>
                </a:lnTo>
                <a:lnTo>
                  <a:pt x="273" y="25"/>
                </a:lnTo>
                <a:lnTo>
                  <a:pt x="274" y="23"/>
                </a:lnTo>
                <a:lnTo>
                  <a:pt x="274" y="25"/>
                </a:lnTo>
                <a:lnTo>
                  <a:pt x="274" y="25"/>
                </a:lnTo>
                <a:lnTo>
                  <a:pt x="275" y="25"/>
                </a:lnTo>
                <a:lnTo>
                  <a:pt x="275" y="25"/>
                </a:lnTo>
                <a:lnTo>
                  <a:pt x="277" y="22"/>
                </a:lnTo>
                <a:lnTo>
                  <a:pt x="277" y="22"/>
                </a:lnTo>
                <a:lnTo>
                  <a:pt x="277" y="21"/>
                </a:lnTo>
                <a:lnTo>
                  <a:pt x="278" y="21"/>
                </a:lnTo>
                <a:lnTo>
                  <a:pt x="278" y="22"/>
                </a:lnTo>
                <a:lnTo>
                  <a:pt x="279" y="23"/>
                </a:lnTo>
                <a:lnTo>
                  <a:pt x="279" y="25"/>
                </a:lnTo>
                <a:lnTo>
                  <a:pt x="280" y="25"/>
                </a:lnTo>
                <a:lnTo>
                  <a:pt x="280" y="26"/>
                </a:lnTo>
                <a:lnTo>
                  <a:pt x="280" y="28"/>
                </a:lnTo>
                <a:lnTo>
                  <a:pt x="281" y="29"/>
                </a:lnTo>
                <a:lnTo>
                  <a:pt x="281" y="30"/>
                </a:lnTo>
                <a:lnTo>
                  <a:pt x="282" y="29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8"/>
                </a:lnTo>
                <a:lnTo>
                  <a:pt x="284" y="27"/>
                </a:lnTo>
                <a:lnTo>
                  <a:pt x="284" y="28"/>
                </a:lnTo>
                <a:lnTo>
                  <a:pt x="286" y="27"/>
                </a:lnTo>
                <a:lnTo>
                  <a:pt x="286" y="27"/>
                </a:lnTo>
                <a:lnTo>
                  <a:pt x="287" y="27"/>
                </a:lnTo>
                <a:lnTo>
                  <a:pt x="287" y="27"/>
                </a:lnTo>
                <a:lnTo>
                  <a:pt x="287" y="27"/>
                </a:lnTo>
                <a:lnTo>
                  <a:pt x="288" y="26"/>
                </a:lnTo>
                <a:lnTo>
                  <a:pt x="288" y="27"/>
                </a:lnTo>
                <a:lnTo>
                  <a:pt x="289" y="26"/>
                </a:lnTo>
                <a:lnTo>
                  <a:pt x="289" y="25"/>
                </a:lnTo>
                <a:lnTo>
                  <a:pt x="289" y="26"/>
                </a:lnTo>
                <a:lnTo>
                  <a:pt x="290" y="26"/>
                </a:lnTo>
                <a:lnTo>
                  <a:pt x="290" y="25"/>
                </a:lnTo>
                <a:lnTo>
                  <a:pt x="291" y="25"/>
                </a:lnTo>
                <a:lnTo>
                  <a:pt x="291" y="25"/>
                </a:lnTo>
                <a:lnTo>
                  <a:pt x="291" y="26"/>
                </a:lnTo>
                <a:lnTo>
                  <a:pt x="292" y="26"/>
                </a:lnTo>
                <a:lnTo>
                  <a:pt x="292" y="27"/>
                </a:lnTo>
                <a:lnTo>
                  <a:pt x="293" y="27"/>
                </a:lnTo>
                <a:lnTo>
                  <a:pt x="293" y="28"/>
                </a:lnTo>
                <a:lnTo>
                  <a:pt x="295" y="27"/>
                </a:lnTo>
                <a:lnTo>
                  <a:pt x="295" y="26"/>
                </a:lnTo>
                <a:lnTo>
                  <a:pt x="295" y="26"/>
                </a:lnTo>
                <a:lnTo>
                  <a:pt x="296" y="26"/>
                </a:lnTo>
                <a:lnTo>
                  <a:pt x="296" y="25"/>
                </a:lnTo>
                <a:lnTo>
                  <a:pt x="297" y="25"/>
                </a:lnTo>
                <a:lnTo>
                  <a:pt x="297" y="25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299" y="25"/>
                </a:lnTo>
                <a:lnTo>
                  <a:pt x="300" y="25"/>
                </a:lnTo>
                <a:lnTo>
                  <a:pt x="300" y="26"/>
                </a:lnTo>
                <a:lnTo>
                  <a:pt x="301" y="26"/>
                </a:lnTo>
                <a:lnTo>
                  <a:pt x="301" y="26"/>
                </a:lnTo>
                <a:lnTo>
                  <a:pt x="301" y="26"/>
                </a:lnTo>
                <a:lnTo>
                  <a:pt x="302" y="26"/>
                </a:lnTo>
                <a:lnTo>
                  <a:pt x="302" y="25"/>
                </a:lnTo>
                <a:lnTo>
                  <a:pt x="304" y="23"/>
                </a:lnTo>
                <a:lnTo>
                  <a:pt x="304" y="25"/>
                </a:lnTo>
                <a:lnTo>
                  <a:pt x="304" y="23"/>
                </a:lnTo>
                <a:lnTo>
                  <a:pt x="305" y="23"/>
                </a:lnTo>
                <a:lnTo>
                  <a:pt x="305" y="25"/>
                </a:lnTo>
                <a:lnTo>
                  <a:pt x="306" y="25"/>
                </a:lnTo>
                <a:lnTo>
                  <a:pt x="306" y="25"/>
                </a:lnTo>
                <a:lnTo>
                  <a:pt x="307" y="23"/>
                </a:lnTo>
                <a:lnTo>
                  <a:pt x="307" y="23"/>
                </a:lnTo>
                <a:lnTo>
                  <a:pt x="307" y="23"/>
                </a:lnTo>
                <a:lnTo>
                  <a:pt x="308" y="22"/>
                </a:lnTo>
                <a:lnTo>
                  <a:pt x="308" y="21"/>
                </a:lnTo>
                <a:lnTo>
                  <a:pt x="309" y="20"/>
                </a:lnTo>
                <a:lnTo>
                  <a:pt x="309" y="20"/>
                </a:lnTo>
                <a:lnTo>
                  <a:pt x="309" y="19"/>
                </a:lnTo>
                <a:lnTo>
                  <a:pt x="310" y="19"/>
                </a:lnTo>
                <a:lnTo>
                  <a:pt x="310" y="19"/>
                </a:lnTo>
                <a:lnTo>
                  <a:pt x="311" y="20"/>
                </a:lnTo>
                <a:lnTo>
                  <a:pt x="311" y="20"/>
                </a:lnTo>
                <a:lnTo>
                  <a:pt x="311" y="21"/>
                </a:lnTo>
                <a:lnTo>
                  <a:pt x="313" y="23"/>
                </a:lnTo>
                <a:lnTo>
                  <a:pt x="313" y="22"/>
                </a:lnTo>
                <a:lnTo>
                  <a:pt x="314" y="21"/>
                </a:lnTo>
                <a:lnTo>
                  <a:pt x="314" y="20"/>
                </a:lnTo>
                <a:lnTo>
                  <a:pt x="314" y="21"/>
                </a:lnTo>
                <a:lnTo>
                  <a:pt x="315" y="20"/>
                </a:lnTo>
                <a:lnTo>
                  <a:pt x="315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20"/>
                </a:lnTo>
                <a:lnTo>
                  <a:pt x="317" y="19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2"/>
                </a:lnTo>
                <a:lnTo>
                  <a:pt x="320" y="21"/>
                </a:lnTo>
                <a:lnTo>
                  <a:pt x="320" y="21"/>
                </a:lnTo>
                <a:lnTo>
                  <a:pt x="322" y="20"/>
                </a:lnTo>
                <a:lnTo>
                  <a:pt x="322" y="20"/>
                </a:lnTo>
                <a:lnTo>
                  <a:pt x="322" y="20"/>
                </a:lnTo>
                <a:lnTo>
                  <a:pt x="323" y="21"/>
                </a:lnTo>
                <a:lnTo>
                  <a:pt x="323" y="20"/>
                </a:lnTo>
                <a:lnTo>
                  <a:pt x="324" y="19"/>
                </a:lnTo>
                <a:lnTo>
                  <a:pt x="324" y="18"/>
                </a:lnTo>
                <a:lnTo>
                  <a:pt x="324" y="17"/>
                </a:lnTo>
                <a:lnTo>
                  <a:pt x="325" y="17"/>
                </a:lnTo>
                <a:lnTo>
                  <a:pt x="325" y="17"/>
                </a:lnTo>
                <a:lnTo>
                  <a:pt x="326" y="16"/>
                </a:lnTo>
                <a:lnTo>
                  <a:pt x="326" y="17"/>
                </a:lnTo>
                <a:lnTo>
                  <a:pt x="326" y="17"/>
                </a:lnTo>
                <a:lnTo>
                  <a:pt x="327" y="18"/>
                </a:lnTo>
                <a:lnTo>
                  <a:pt x="327" y="17"/>
                </a:lnTo>
                <a:lnTo>
                  <a:pt x="328" y="17"/>
                </a:lnTo>
                <a:lnTo>
                  <a:pt x="328" y="17"/>
                </a:lnTo>
                <a:lnTo>
                  <a:pt x="328" y="17"/>
                </a:lnTo>
                <a:lnTo>
                  <a:pt x="329" y="18"/>
                </a:lnTo>
                <a:lnTo>
                  <a:pt x="329" y="18"/>
                </a:ln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lnTo>
                  <a:pt x="332" y="19"/>
                </a:lnTo>
                <a:lnTo>
                  <a:pt x="332" y="19"/>
                </a:lnTo>
                <a:lnTo>
                  <a:pt x="333" y="19"/>
                </a:lnTo>
                <a:lnTo>
                  <a:pt x="333" y="19"/>
                </a:lnTo>
                <a:lnTo>
                  <a:pt x="333" y="20"/>
                </a:lnTo>
                <a:lnTo>
                  <a:pt x="334" y="19"/>
                </a:lnTo>
                <a:lnTo>
                  <a:pt x="334" y="20"/>
                </a:lnTo>
                <a:lnTo>
                  <a:pt x="335" y="20"/>
                </a:lnTo>
                <a:lnTo>
                  <a:pt x="335" y="20"/>
                </a:lnTo>
                <a:lnTo>
                  <a:pt x="336" y="19"/>
                </a:lnTo>
                <a:lnTo>
                  <a:pt x="336" y="19"/>
                </a:lnTo>
                <a:lnTo>
                  <a:pt x="336" y="19"/>
                </a:lnTo>
                <a:lnTo>
                  <a:pt x="337" y="18"/>
                </a:lnTo>
                <a:lnTo>
                  <a:pt x="337" y="18"/>
                </a:lnTo>
                <a:lnTo>
                  <a:pt x="338" y="17"/>
                </a:lnTo>
                <a:lnTo>
                  <a:pt x="338" y="16"/>
                </a:lnTo>
                <a:lnTo>
                  <a:pt x="338" y="14"/>
                </a:lnTo>
                <a:lnTo>
                  <a:pt x="340" y="13"/>
                </a:lnTo>
                <a:lnTo>
                  <a:pt x="340" y="13"/>
                </a:lnTo>
                <a:lnTo>
                  <a:pt x="341" y="14"/>
                </a:lnTo>
                <a:lnTo>
                  <a:pt x="341" y="14"/>
                </a:lnTo>
                <a:lnTo>
                  <a:pt x="341" y="17"/>
                </a:lnTo>
                <a:lnTo>
                  <a:pt x="342" y="19"/>
                </a:lnTo>
                <a:lnTo>
                  <a:pt x="342" y="20"/>
                </a:lnTo>
                <a:lnTo>
                  <a:pt x="343" y="21"/>
                </a:lnTo>
                <a:lnTo>
                  <a:pt x="343" y="21"/>
                </a:lnTo>
                <a:lnTo>
                  <a:pt x="343" y="22"/>
                </a:lnTo>
                <a:lnTo>
                  <a:pt x="344" y="23"/>
                </a:lnTo>
                <a:lnTo>
                  <a:pt x="344" y="25"/>
                </a:lnTo>
                <a:lnTo>
                  <a:pt x="345" y="25"/>
                </a:lnTo>
                <a:lnTo>
                  <a:pt x="345" y="23"/>
                </a:lnTo>
                <a:lnTo>
                  <a:pt x="345" y="22"/>
                </a:lnTo>
                <a:lnTo>
                  <a:pt x="346" y="21"/>
                </a:lnTo>
                <a:lnTo>
                  <a:pt x="346" y="21"/>
                </a:lnTo>
                <a:lnTo>
                  <a:pt x="347" y="20"/>
                </a:lnTo>
                <a:lnTo>
                  <a:pt x="347" y="18"/>
                </a:lnTo>
                <a:lnTo>
                  <a:pt x="347" y="19"/>
                </a:lnTo>
                <a:lnTo>
                  <a:pt x="349" y="19"/>
                </a:lnTo>
                <a:lnTo>
                  <a:pt x="349" y="18"/>
                </a:lnTo>
                <a:lnTo>
                  <a:pt x="350" y="19"/>
                </a:lnTo>
                <a:lnTo>
                  <a:pt x="350" y="18"/>
                </a:lnTo>
                <a:lnTo>
                  <a:pt x="351" y="18"/>
                </a:lnTo>
                <a:lnTo>
                  <a:pt x="351" y="18"/>
                </a:lnTo>
                <a:lnTo>
                  <a:pt x="351" y="18"/>
                </a:lnTo>
                <a:lnTo>
                  <a:pt x="352" y="18"/>
                </a:lnTo>
                <a:lnTo>
                  <a:pt x="352" y="17"/>
                </a:lnTo>
                <a:lnTo>
                  <a:pt x="353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4" y="16"/>
                </a:lnTo>
                <a:lnTo>
                  <a:pt x="355" y="16"/>
                </a:lnTo>
                <a:lnTo>
                  <a:pt x="355" y="17"/>
                </a:lnTo>
                <a:lnTo>
                  <a:pt x="355" y="17"/>
                </a:lnTo>
                <a:lnTo>
                  <a:pt x="356" y="17"/>
                </a:lnTo>
                <a:lnTo>
                  <a:pt x="356" y="17"/>
                </a:lnTo>
                <a:lnTo>
                  <a:pt x="358" y="18"/>
                </a:lnTo>
                <a:lnTo>
                  <a:pt x="358" y="18"/>
                </a:lnTo>
                <a:lnTo>
                  <a:pt x="358" y="17"/>
                </a:lnTo>
                <a:lnTo>
                  <a:pt x="359" y="18"/>
                </a:lnTo>
                <a:lnTo>
                  <a:pt x="359" y="18"/>
                </a:lnTo>
                <a:lnTo>
                  <a:pt x="360" y="18"/>
                </a:lnTo>
                <a:lnTo>
                  <a:pt x="360" y="18"/>
                </a:lnTo>
                <a:lnTo>
                  <a:pt x="360" y="19"/>
                </a:lnTo>
                <a:lnTo>
                  <a:pt x="361" y="19"/>
                </a:lnTo>
                <a:lnTo>
                  <a:pt x="361" y="19"/>
                </a:lnTo>
                <a:lnTo>
                  <a:pt x="362" y="20"/>
                </a:lnTo>
                <a:lnTo>
                  <a:pt x="362" y="19"/>
                </a:lnTo>
                <a:lnTo>
                  <a:pt x="363" y="18"/>
                </a:lnTo>
                <a:lnTo>
                  <a:pt x="363" y="17"/>
                </a:lnTo>
                <a:lnTo>
                  <a:pt x="363" y="17"/>
                </a:lnTo>
                <a:lnTo>
                  <a:pt x="364" y="17"/>
                </a:lnTo>
                <a:lnTo>
                  <a:pt x="364" y="17"/>
                </a:lnTo>
                <a:lnTo>
                  <a:pt x="365" y="16"/>
                </a:lnTo>
                <a:lnTo>
                  <a:pt x="365" y="17"/>
                </a:lnTo>
                <a:lnTo>
                  <a:pt x="365" y="17"/>
                </a:lnTo>
                <a:lnTo>
                  <a:pt x="367" y="18"/>
                </a:lnTo>
                <a:lnTo>
                  <a:pt x="367" y="18"/>
                </a:lnTo>
                <a:lnTo>
                  <a:pt x="368" y="19"/>
                </a:lnTo>
                <a:lnTo>
                  <a:pt x="368" y="18"/>
                </a:lnTo>
                <a:lnTo>
                  <a:pt x="368" y="17"/>
                </a:lnTo>
                <a:lnTo>
                  <a:pt x="369" y="17"/>
                </a:lnTo>
                <a:lnTo>
                  <a:pt x="369" y="19"/>
                </a:lnTo>
                <a:lnTo>
                  <a:pt x="370" y="18"/>
                </a:lnTo>
                <a:lnTo>
                  <a:pt x="370" y="18"/>
                </a:lnTo>
                <a:lnTo>
                  <a:pt x="370" y="19"/>
                </a:lnTo>
                <a:lnTo>
                  <a:pt x="371" y="18"/>
                </a:lnTo>
                <a:lnTo>
                  <a:pt x="371" y="18"/>
                </a:lnTo>
                <a:lnTo>
                  <a:pt x="372" y="17"/>
                </a:lnTo>
                <a:lnTo>
                  <a:pt x="372" y="16"/>
                </a:lnTo>
                <a:lnTo>
                  <a:pt x="372" y="16"/>
                </a:lnTo>
                <a:lnTo>
                  <a:pt x="373" y="14"/>
                </a:lnTo>
                <a:lnTo>
                  <a:pt x="373" y="16"/>
                </a:lnTo>
                <a:lnTo>
                  <a:pt x="374" y="17"/>
                </a:lnTo>
                <a:lnTo>
                  <a:pt x="374" y="17"/>
                </a:lnTo>
                <a:lnTo>
                  <a:pt x="374" y="18"/>
                </a:lnTo>
                <a:lnTo>
                  <a:pt x="376" y="19"/>
                </a:lnTo>
                <a:lnTo>
                  <a:pt x="376" y="19"/>
                </a:lnTo>
                <a:lnTo>
                  <a:pt x="377" y="18"/>
                </a:lnTo>
                <a:lnTo>
                  <a:pt x="377" y="19"/>
                </a:lnTo>
                <a:lnTo>
                  <a:pt x="378" y="19"/>
                </a:lnTo>
                <a:lnTo>
                  <a:pt x="378" y="18"/>
                </a:lnTo>
                <a:lnTo>
                  <a:pt x="378" y="18"/>
                </a:lnTo>
                <a:lnTo>
                  <a:pt x="379" y="17"/>
                </a:lnTo>
                <a:lnTo>
                  <a:pt x="379" y="17"/>
                </a:lnTo>
                <a:lnTo>
                  <a:pt x="380" y="16"/>
                </a:lnTo>
                <a:lnTo>
                  <a:pt x="380" y="16"/>
                </a:lnTo>
                <a:lnTo>
                  <a:pt x="380" y="16"/>
                </a:lnTo>
                <a:lnTo>
                  <a:pt x="381" y="16"/>
                </a:lnTo>
                <a:lnTo>
                  <a:pt x="381" y="17"/>
                </a:lnTo>
                <a:lnTo>
                  <a:pt x="382" y="17"/>
                </a:lnTo>
                <a:lnTo>
                  <a:pt x="382" y="17"/>
                </a:lnTo>
                <a:lnTo>
                  <a:pt x="382" y="18"/>
                </a:lnTo>
                <a:lnTo>
                  <a:pt x="383" y="19"/>
                </a:lnTo>
                <a:lnTo>
                  <a:pt x="383" y="20"/>
                </a:lnTo>
                <a:lnTo>
                  <a:pt x="385" y="22"/>
                </a:lnTo>
                <a:lnTo>
                  <a:pt x="385" y="22"/>
                </a:lnTo>
                <a:lnTo>
                  <a:pt x="385" y="25"/>
                </a:lnTo>
                <a:lnTo>
                  <a:pt x="386" y="23"/>
                </a:lnTo>
                <a:lnTo>
                  <a:pt x="386" y="25"/>
                </a:lnTo>
                <a:lnTo>
                  <a:pt x="387" y="25"/>
                </a:lnTo>
                <a:lnTo>
                  <a:pt x="387" y="23"/>
                </a:lnTo>
                <a:lnTo>
                  <a:pt x="387" y="23"/>
                </a:lnTo>
                <a:lnTo>
                  <a:pt x="388" y="21"/>
                </a:lnTo>
                <a:lnTo>
                  <a:pt x="388" y="20"/>
                </a:lnTo>
                <a:lnTo>
                  <a:pt x="389" y="19"/>
                </a:lnTo>
                <a:lnTo>
                  <a:pt x="389" y="17"/>
                </a:lnTo>
                <a:lnTo>
                  <a:pt x="389" y="17"/>
                </a:lnTo>
                <a:lnTo>
                  <a:pt x="390" y="17"/>
                </a:lnTo>
                <a:lnTo>
                  <a:pt x="390" y="17"/>
                </a:lnTo>
                <a:lnTo>
                  <a:pt x="391" y="18"/>
                </a:lnTo>
                <a:lnTo>
                  <a:pt x="391" y="18"/>
                </a:lnTo>
                <a:lnTo>
                  <a:pt x="392" y="19"/>
                </a:lnTo>
                <a:lnTo>
                  <a:pt x="392" y="21"/>
                </a:lnTo>
                <a:lnTo>
                  <a:pt x="392" y="21"/>
                </a:lnTo>
                <a:lnTo>
                  <a:pt x="394" y="22"/>
                </a:lnTo>
                <a:lnTo>
                  <a:pt x="394" y="22"/>
                </a:lnTo>
                <a:lnTo>
                  <a:pt x="395" y="22"/>
                </a:lnTo>
                <a:lnTo>
                  <a:pt x="395" y="22"/>
                </a:lnTo>
                <a:lnTo>
                  <a:pt x="395" y="22"/>
                </a:lnTo>
                <a:lnTo>
                  <a:pt x="396" y="23"/>
                </a:lnTo>
                <a:lnTo>
                  <a:pt x="396" y="22"/>
                </a:lnTo>
                <a:lnTo>
                  <a:pt x="397" y="21"/>
                </a:lnTo>
                <a:lnTo>
                  <a:pt x="397" y="21"/>
                </a:lnTo>
                <a:lnTo>
                  <a:pt x="397" y="20"/>
                </a:lnTo>
                <a:lnTo>
                  <a:pt x="398" y="20"/>
                </a:lnTo>
                <a:lnTo>
                  <a:pt x="398" y="20"/>
                </a:lnTo>
                <a:lnTo>
                  <a:pt x="399" y="20"/>
                </a:lnTo>
                <a:lnTo>
                  <a:pt x="399" y="20"/>
                </a:lnTo>
                <a:lnTo>
                  <a:pt x="399" y="20"/>
                </a:lnTo>
                <a:lnTo>
                  <a:pt x="400" y="19"/>
                </a:lnTo>
                <a:lnTo>
                  <a:pt x="400" y="19"/>
                </a:lnTo>
                <a:lnTo>
                  <a:pt x="401" y="19"/>
                </a:lnTo>
                <a:lnTo>
                  <a:pt x="401" y="20"/>
                </a:lnTo>
                <a:lnTo>
                  <a:pt x="401" y="21"/>
                </a:lnTo>
                <a:lnTo>
                  <a:pt x="403" y="21"/>
                </a:lnTo>
                <a:lnTo>
                  <a:pt x="403" y="21"/>
                </a:lnTo>
                <a:lnTo>
                  <a:pt x="404" y="20"/>
                </a:lnTo>
                <a:lnTo>
                  <a:pt x="404" y="21"/>
                </a:lnTo>
                <a:lnTo>
                  <a:pt x="404" y="20"/>
                </a:lnTo>
                <a:lnTo>
                  <a:pt x="405" y="19"/>
                </a:lnTo>
                <a:lnTo>
                  <a:pt x="405" y="19"/>
                </a:lnTo>
                <a:lnTo>
                  <a:pt x="406" y="19"/>
                </a:lnTo>
                <a:lnTo>
                  <a:pt x="406" y="20"/>
                </a:lnTo>
                <a:lnTo>
                  <a:pt x="407" y="20"/>
                </a:lnTo>
                <a:lnTo>
                  <a:pt x="407" y="20"/>
                </a:lnTo>
                <a:lnTo>
                  <a:pt x="407" y="21"/>
                </a:lnTo>
                <a:lnTo>
                  <a:pt x="408" y="22"/>
                </a:lnTo>
                <a:lnTo>
                  <a:pt x="408" y="21"/>
                </a:lnTo>
                <a:lnTo>
                  <a:pt x="409" y="22"/>
                </a:lnTo>
                <a:lnTo>
                  <a:pt x="409" y="21"/>
                </a:lnTo>
                <a:lnTo>
                  <a:pt x="409" y="21"/>
                </a:lnTo>
                <a:lnTo>
                  <a:pt x="410" y="21"/>
                </a:lnTo>
                <a:lnTo>
                  <a:pt x="410" y="22"/>
                </a:lnTo>
                <a:lnTo>
                  <a:pt x="412" y="20"/>
                </a:lnTo>
                <a:lnTo>
                  <a:pt x="412" y="20"/>
                </a:lnTo>
                <a:lnTo>
                  <a:pt x="412" y="20"/>
                </a:lnTo>
                <a:lnTo>
                  <a:pt x="413" y="21"/>
                </a:lnTo>
                <a:lnTo>
                  <a:pt x="413" y="21"/>
                </a:lnTo>
                <a:lnTo>
                  <a:pt x="414" y="20"/>
                </a:lnTo>
                <a:lnTo>
                  <a:pt x="414" y="20"/>
                </a:lnTo>
                <a:lnTo>
                  <a:pt x="414" y="22"/>
                </a:lnTo>
                <a:lnTo>
                  <a:pt x="415" y="21"/>
                </a:lnTo>
                <a:lnTo>
                  <a:pt x="415" y="21"/>
                </a:lnTo>
                <a:lnTo>
                  <a:pt x="416" y="21"/>
                </a:lnTo>
                <a:lnTo>
                  <a:pt x="416" y="21"/>
                </a:lnTo>
                <a:lnTo>
                  <a:pt x="416" y="21"/>
                </a:lnTo>
                <a:lnTo>
                  <a:pt x="417" y="21"/>
                </a:lnTo>
                <a:lnTo>
                  <a:pt x="417" y="20"/>
                </a:lnTo>
                <a:lnTo>
                  <a:pt x="418" y="19"/>
                </a:lnTo>
                <a:lnTo>
                  <a:pt x="418" y="18"/>
                </a:lnTo>
                <a:lnTo>
                  <a:pt x="419" y="18"/>
                </a:lnTo>
                <a:lnTo>
                  <a:pt x="419" y="17"/>
                </a:lnTo>
                <a:lnTo>
                  <a:pt x="419" y="16"/>
                </a:lnTo>
                <a:lnTo>
                  <a:pt x="421" y="16"/>
                </a:lnTo>
                <a:lnTo>
                  <a:pt x="421" y="17"/>
                </a:lnTo>
                <a:lnTo>
                  <a:pt x="422" y="17"/>
                </a:lnTo>
                <a:lnTo>
                  <a:pt x="422" y="19"/>
                </a:lnTo>
                <a:lnTo>
                  <a:pt x="422" y="18"/>
                </a:lnTo>
                <a:lnTo>
                  <a:pt x="423" y="17"/>
                </a:lnTo>
                <a:lnTo>
                  <a:pt x="423" y="18"/>
                </a:lnTo>
                <a:lnTo>
                  <a:pt x="424" y="18"/>
                </a:lnTo>
                <a:lnTo>
                  <a:pt x="424" y="18"/>
                </a:lnTo>
                <a:lnTo>
                  <a:pt x="424" y="19"/>
                </a:lnTo>
                <a:lnTo>
                  <a:pt x="425" y="19"/>
                </a:lnTo>
                <a:lnTo>
                  <a:pt x="425" y="20"/>
                </a:lnTo>
                <a:lnTo>
                  <a:pt x="426" y="20"/>
                </a:lnTo>
                <a:lnTo>
                  <a:pt x="426" y="19"/>
                </a:lnTo>
                <a:lnTo>
                  <a:pt x="426" y="19"/>
                </a:lnTo>
                <a:lnTo>
                  <a:pt x="427" y="18"/>
                </a:lnTo>
                <a:lnTo>
                  <a:pt x="427" y="18"/>
                </a:lnTo>
                <a:lnTo>
                  <a:pt x="428" y="17"/>
                </a:lnTo>
                <a:lnTo>
                  <a:pt x="428" y="17"/>
                </a:lnTo>
                <a:lnTo>
                  <a:pt x="428" y="16"/>
                </a:lnTo>
                <a:lnTo>
                  <a:pt x="430" y="16"/>
                </a:lnTo>
                <a:lnTo>
                  <a:pt x="430" y="16"/>
                </a:lnTo>
                <a:lnTo>
                  <a:pt x="431" y="14"/>
                </a:lnTo>
                <a:lnTo>
                  <a:pt x="431" y="14"/>
                </a:lnTo>
                <a:lnTo>
                  <a:pt x="431" y="16"/>
                </a:lnTo>
                <a:lnTo>
                  <a:pt x="432" y="16"/>
                </a:lnTo>
                <a:lnTo>
                  <a:pt x="432" y="17"/>
                </a:lnTo>
                <a:lnTo>
                  <a:pt x="433" y="17"/>
                </a:lnTo>
                <a:lnTo>
                  <a:pt x="433" y="19"/>
                </a:lnTo>
                <a:lnTo>
                  <a:pt x="434" y="19"/>
                </a:lnTo>
                <a:lnTo>
                  <a:pt x="434" y="19"/>
                </a:lnTo>
                <a:lnTo>
                  <a:pt x="434" y="18"/>
                </a:lnTo>
                <a:lnTo>
                  <a:pt x="435" y="18"/>
                </a:lnTo>
                <a:lnTo>
                  <a:pt x="435" y="18"/>
                </a:lnTo>
                <a:lnTo>
                  <a:pt x="436" y="18"/>
                </a:lnTo>
                <a:lnTo>
                  <a:pt x="436" y="17"/>
                </a:lnTo>
                <a:lnTo>
                  <a:pt x="436" y="16"/>
                </a:lnTo>
                <a:lnTo>
                  <a:pt x="437" y="17"/>
                </a:lnTo>
                <a:lnTo>
                  <a:pt x="437" y="16"/>
                </a:lnTo>
                <a:lnTo>
                  <a:pt x="439" y="16"/>
                </a:lnTo>
                <a:lnTo>
                  <a:pt x="439" y="14"/>
                </a:lnTo>
                <a:lnTo>
                  <a:pt x="439" y="14"/>
                </a:lnTo>
                <a:lnTo>
                  <a:pt x="440" y="14"/>
                </a:lnTo>
                <a:lnTo>
                  <a:pt x="440" y="16"/>
                </a:lnTo>
                <a:lnTo>
                  <a:pt x="441" y="14"/>
                </a:lnTo>
                <a:lnTo>
                  <a:pt x="441" y="16"/>
                </a:lnTo>
                <a:lnTo>
                  <a:pt x="441" y="16"/>
                </a:lnTo>
                <a:lnTo>
                  <a:pt x="442" y="16"/>
                </a:lnTo>
                <a:lnTo>
                  <a:pt x="442" y="14"/>
                </a:lnTo>
                <a:lnTo>
                  <a:pt x="443" y="13"/>
                </a:lnTo>
                <a:lnTo>
                  <a:pt x="443" y="14"/>
                </a:lnTo>
                <a:lnTo>
                  <a:pt x="443" y="14"/>
                </a:lnTo>
                <a:lnTo>
                  <a:pt x="444" y="14"/>
                </a:lnTo>
                <a:lnTo>
                  <a:pt x="444" y="13"/>
                </a:lnTo>
                <a:lnTo>
                  <a:pt x="445" y="13"/>
                </a:lnTo>
                <a:lnTo>
                  <a:pt x="445" y="13"/>
                </a:lnTo>
                <a:lnTo>
                  <a:pt x="445" y="13"/>
                </a:lnTo>
                <a:lnTo>
                  <a:pt x="446" y="13"/>
                </a:lnTo>
                <a:lnTo>
                  <a:pt x="446" y="13"/>
                </a:lnTo>
                <a:lnTo>
                  <a:pt x="448" y="12"/>
                </a:lnTo>
                <a:lnTo>
                  <a:pt x="448" y="12"/>
                </a:lnTo>
                <a:lnTo>
                  <a:pt x="449" y="12"/>
                </a:lnTo>
                <a:lnTo>
                  <a:pt x="449" y="12"/>
                </a:lnTo>
                <a:lnTo>
                  <a:pt x="449" y="12"/>
                </a:lnTo>
                <a:lnTo>
                  <a:pt x="450" y="13"/>
                </a:lnTo>
                <a:lnTo>
                  <a:pt x="450" y="13"/>
                </a:lnTo>
                <a:lnTo>
                  <a:pt x="451" y="14"/>
                </a:lnTo>
                <a:lnTo>
                  <a:pt x="451" y="14"/>
                </a:lnTo>
                <a:lnTo>
                  <a:pt x="451" y="13"/>
                </a:lnTo>
                <a:lnTo>
                  <a:pt x="452" y="14"/>
                </a:lnTo>
                <a:lnTo>
                  <a:pt x="452" y="13"/>
                </a:lnTo>
                <a:lnTo>
                  <a:pt x="453" y="14"/>
                </a:lnTo>
                <a:lnTo>
                  <a:pt x="453" y="14"/>
                </a:lnTo>
                <a:lnTo>
                  <a:pt x="453" y="13"/>
                </a:lnTo>
                <a:lnTo>
                  <a:pt x="454" y="13"/>
                </a:lnTo>
                <a:lnTo>
                  <a:pt x="454" y="12"/>
                </a:lnTo>
                <a:lnTo>
                  <a:pt x="455" y="13"/>
                </a:lnTo>
                <a:lnTo>
                  <a:pt x="455" y="12"/>
                </a:lnTo>
                <a:lnTo>
                  <a:pt x="455" y="12"/>
                </a:lnTo>
                <a:lnTo>
                  <a:pt x="457" y="12"/>
                </a:lnTo>
                <a:lnTo>
                  <a:pt x="457" y="11"/>
                </a:lnTo>
                <a:lnTo>
                  <a:pt x="458" y="11"/>
                </a:lnTo>
                <a:lnTo>
                  <a:pt x="458" y="9"/>
                </a:lnTo>
                <a:lnTo>
                  <a:pt x="458" y="10"/>
                </a:lnTo>
                <a:lnTo>
                  <a:pt x="459" y="10"/>
                </a:lnTo>
                <a:lnTo>
                  <a:pt x="459" y="10"/>
                </a:lnTo>
                <a:lnTo>
                  <a:pt x="460" y="10"/>
                </a:lnTo>
                <a:lnTo>
                  <a:pt x="460" y="11"/>
                </a:lnTo>
                <a:lnTo>
                  <a:pt x="460" y="10"/>
                </a:lnTo>
                <a:lnTo>
                  <a:pt x="461" y="10"/>
                </a:lnTo>
                <a:lnTo>
                  <a:pt x="461" y="9"/>
                </a:lnTo>
                <a:lnTo>
                  <a:pt x="462" y="11"/>
                </a:lnTo>
                <a:lnTo>
                  <a:pt x="462" y="12"/>
                </a:lnTo>
                <a:lnTo>
                  <a:pt x="463" y="12"/>
                </a:lnTo>
                <a:lnTo>
                  <a:pt x="463" y="12"/>
                </a:lnTo>
                <a:lnTo>
                  <a:pt x="463" y="13"/>
                </a:lnTo>
                <a:lnTo>
                  <a:pt x="464" y="13"/>
                </a:lnTo>
                <a:lnTo>
                  <a:pt x="464" y="13"/>
                </a:lnTo>
                <a:lnTo>
                  <a:pt x="466" y="13"/>
                </a:lnTo>
                <a:lnTo>
                  <a:pt x="466" y="13"/>
                </a:lnTo>
                <a:lnTo>
                  <a:pt x="466" y="13"/>
                </a:lnTo>
                <a:lnTo>
                  <a:pt x="467" y="13"/>
                </a:lnTo>
                <a:lnTo>
                  <a:pt x="467" y="14"/>
                </a:lnTo>
                <a:lnTo>
                  <a:pt x="468" y="13"/>
                </a:lnTo>
                <a:lnTo>
                  <a:pt x="468" y="12"/>
                </a:lnTo>
                <a:lnTo>
                  <a:pt x="468" y="12"/>
                </a:lnTo>
                <a:lnTo>
                  <a:pt x="469" y="11"/>
                </a:lnTo>
                <a:lnTo>
                  <a:pt x="469" y="13"/>
                </a:lnTo>
                <a:lnTo>
                  <a:pt x="470" y="13"/>
                </a:lnTo>
                <a:lnTo>
                  <a:pt x="470" y="13"/>
                </a:lnTo>
                <a:lnTo>
                  <a:pt x="470" y="13"/>
                </a:lnTo>
                <a:lnTo>
                  <a:pt x="471" y="14"/>
                </a:lnTo>
                <a:lnTo>
                  <a:pt x="471" y="16"/>
                </a:lnTo>
                <a:lnTo>
                  <a:pt x="472" y="17"/>
                </a:lnTo>
                <a:lnTo>
                  <a:pt x="472" y="17"/>
                </a:lnTo>
                <a:lnTo>
                  <a:pt x="472" y="18"/>
                </a:lnTo>
                <a:lnTo>
                  <a:pt x="473" y="19"/>
                </a:lnTo>
                <a:lnTo>
                  <a:pt x="473" y="19"/>
                </a:lnTo>
                <a:lnTo>
                  <a:pt x="475" y="19"/>
                </a:lnTo>
                <a:lnTo>
                  <a:pt x="475" y="19"/>
                </a:lnTo>
                <a:lnTo>
                  <a:pt x="475" y="19"/>
                </a:lnTo>
                <a:lnTo>
                  <a:pt x="476" y="19"/>
                </a:lnTo>
                <a:lnTo>
                  <a:pt x="476" y="19"/>
                </a:lnTo>
                <a:lnTo>
                  <a:pt x="477" y="19"/>
                </a:lnTo>
                <a:lnTo>
                  <a:pt x="477" y="19"/>
                </a:lnTo>
                <a:lnTo>
                  <a:pt x="478" y="20"/>
                </a:lnTo>
                <a:lnTo>
                  <a:pt x="478" y="20"/>
                </a:lnTo>
                <a:lnTo>
                  <a:pt x="478" y="19"/>
                </a:lnTo>
                <a:lnTo>
                  <a:pt x="479" y="19"/>
                </a:lnTo>
                <a:lnTo>
                  <a:pt x="479" y="17"/>
                </a:lnTo>
                <a:lnTo>
                  <a:pt x="480" y="17"/>
                </a:lnTo>
                <a:lnTo>
                  <a:pt x="480" y="16"/>
                </a:lnTo>
                <a:lnTo>
                  <a:pt x="480" y="13"/>
                </a:lnTo>
                <a:lnTo>
                  <a:pt x="481" y="13"/>
                </a:lnTo>
                <a:lnTo>
                  <a:pt x="481" y="13"/>
                </a:lnTo>
                <a:lnTo>
                  <a:pt x="482" y="14"/>
                </a:lnTo>
                <a:lnTo>
                  <a:pt x="482" y="16"/>
                </a:lnTo>
                <a:lnTo>
                  <a:pt x="482" y="17"/>
                </a:lnTo>
                <a:lnTo>
                  <a:pt x="484" y="17"/>
                </a:lnTo>
                <a:lnTo>
                  <a:pt x="484" y="17"/>
                </a:lnTo>
                <a:lnTo>
                  <a:pt x="485" y="17"/>
                </a:lnTo>
                <a:lnTo>
                  <a:pt x="485" y="18"/>
                </a:lnTo>
                <a:lnTo>
                  <a:pt x="485" y="18"/>
                </a:lnTo>
                <a:lnTo>
                  <a:pt x="486" y="18"/>
                </a:lnTo>
                <a:lnTo>
                  <a:pt x="486" y="20"/>
                </a:lnTo>
                <a:lnTo>
                  <a:pt x="487" y="20"/>
                </a:lnTo>
                <a:lnTo>
                  <a:pt x="487" y="20"/>
                </a:lnTo>
                <a:lnTo>
                  <a:pt x="487" y="21"/>
                </a:lnTo>
                <a:lnTo>
                  <a:pt x="488" y="21"/>
                </a:lnTo>
                <a:lnTo>
                  <a:pt x="488" y="20"/>
                </a:lnTo>
                <a:lnTo>
                  <a:pt x="489" y="20"/>
                </a:lnTo>
                <a:lnTo>
                  <a:pt x="489" y="19"/>
                </a:lnTo>
                <a:lnTo>
                  <a:pt x="490" y="18"/>
                </a:lnTo>
                <a:lnTo>
                  <a:pt x="490" y="18"/>
                </a:lnTo>
                <a:lnTo>
                  <a:pt x="490" y="18"/>
                </a:lnTo>
                <a:lnTo>
                  <a:pt x="491" y="17"/>
                </a:lnTo>
                <a:lnTo>
                  <a:pt x="491" y="18"/>
                </a:lnTo>
                <a:lnTo>
                  <a:pt x="493" y="18"/>
                </a:lnTo>
                <a:lnTo>
                  <a:pt x="493" y="18"/>
                </a:lnTo>
                <a:lnTo>
                  <a:pt x="493" y="19"/>
                </a:lnTo>
                <a:lnTo>
                  <a:pt x="494" y="18"/>
                </a:lnTo>
                <a:lnTo>
                  <a:pt x="494" y="18"/>
                </a:lnTo>
                <a:lnTo>
                  <a:pt x="495" y="18"/>
                </a:lnTo>
                <a:lnTo>
                  <a:pt x="495" y="18"/>
                </a:lnTo>
                <a:lnTo>
                  <a:pt x="495" y="18"/>
                </a:lnTo>
                <a:lnTo>
                  <a:pt x="496" y="18"/>
                </a:lnTo>
                <a:lnTo>
                  <a:pt x="496" y="19"/>
                </a:lnTo>
                <a:lnTo>
                  <a:pt x="497" y="18"/>
                </a:lnTo>
                <a:lnTo>
                  <a:pt x="497" y="19"/>
                </a:lnTo>
                <a:lnTo>
                  <a:pt x="497" y="20"/>
                </a:lnTo>
                <a:lnTo>
                  <a:pt x="498" y="20"/>
                </a:lnTo>
                <a:lnTo>
                  <a:pt x="498" y="20"/>
                </a:lnTo>
                <a:lnTo>
                  <a:pt x="499" y="20"/>
                </a:lnTo>
                <a:lnTo>
                  <a:pt x="499" y="19"/>
                </a:lnTo>
                <a:lnTo>
                  <a:pt x="499" y="17"/>
                </a:lnTo>
                <a:lnTo>
                  <a:pt x="500" y="16"/>
                </a:lnTo>
                <a:lnTo>
                  <a:pt x="500" y="16"/>
                </a:lnTo>
                <a:lnTo>
                  <a:pt x="502" y="16"/>
                </a:lnTo>
                <a:lnTo>
                  <a:pt x="502" y="16"/>
                </a:lnTo>
                <a:lnTo>
                  <a:pt x="502" y="17"/>
                </a:lnTo>
                <a:lnTo>
                  <a:pt x="503" y="17"/>
                </a:lnTo>
                <a:lnTo>
                  <a:pt x="503" y="18"/>
                </a:lnTo>
                <a:lnTo>
                  <a:pt x="504" y="18"/>
                </a:lnTo>
                <a:lnTo>
                  <a:pt x="504" y="19"/>
                </a:lnTo>
                <a:lnTo>
                  <a:pt x="505" y="19"/>
                </a:lnTo>
                <a:lnTo>
                  <a:pt x="505" y="19"/>
                </a:lnTo>
                <a:lnTo>
                  <a:pt x="505" y="21"/>
                </a:lnTo>
                <a:lnTo>
                  <a:pt x="506" y="20"/>
                </a:lnTo>
                <a:lnTo>
                  <a:pt x="506" y="21"/>
                </a:lnTo>
                <a:lnTo>
                  <a:pt x="507" y="21"/>
                </a:lnTo>
                <a:lnTo>
                  <a:pt x="507" y="21"/>
                </a:lnTo>
                <a:lnTo>
                  <a:pt x="507" y="20"/>
                </a:lnTo>
                <a:lnTo>
                  <a:pt x="508" y="20"/>
                </a:lnTo>
                <a:lnTo>
                  <a:pt x="508" y="21"/>
                </a:lnTo>
                <a:lnTo>
                  <a:pt x="509" y="19"/>
                </a:lnTo>
                <a:lnTo>
                  <a:pt x="509" y="19"/>
                </a:lnTo>
                <a:lnTo>
                  <a:pt x="509" y="18"/>
                </a:lnTo>
                <a:lnTo>
                  <a:pt x="511" y="19"/>
                </a:lnTo>
                <a:lnTo>
                  <a:pt x="511" y="19"/>
                </a:lnTo>
                <a:lnTo>
                  <a:pt x="512" y="18"/>
                </a:lnTo>
                <a:lnTo>
                  <a:pt x="512" y="17"/>
                </a:lnTo>
                <a:lnTo>
                  <a:pt x="512" y="17"/>
                </a:lnTo>
                <a:lnTo>
                  <a:pt x="513" y="17"/>
                </a:lnTo>
                <a:lnTo>
                  <a:pt x="513" y="17"/>
                </a:lnTo>
                <a:lnTo>
                  <a:pt x="514" y="17"/>
                </a:lnTo>
                <a:lnTo>
                  <a:pt x="514" y="17"/>
                </a:lnTo>
                <a:lnTo>
                  <a:pt x="514" y="16"/>
                </a:lnTo>
                <a:lnTo>
                  <a:pt x="515" y="17"/>
                </a:lnTo>
                <a:lnTo>
                  <a:pt x="515" y="17"/>
                </a:lnTo>
                <a:lnTo>
                  <a:pt x="516" y="18"/>
                </a:lnTo>
                <a:lnTo>
                  <a:pt x="516" y="18"/>
                </a:lnTo>
                <a:lnTo>
                  <a:pt x="516" y="18"/>
                </a:lnTo>
                <a:lnTo>
                  <a:pt x="517" y="17"/>
                </a:lnTo>
                <a:lnTo>
                  <a:pt x="517" y="17"/>
                </a:lnTo>
                <a:lnTo>
                  <a:pt x="518" y="17"/>
                </a:lnTo>
                <a:lnTo>
                  <a:pt x="518" y="16"/>
                </a:lnTo>
                <a:lnTo>
                  <a:pt x="520" y="16"/>
                </a:lnTo>
                <a:lnTo>
                  <a:pt x="520" y="16"/>
                </a:lnTo>
                <a:lnTo>
                  <a:pt x="520" y="16"/>
                </a:lnTo>
                <a:lnTo>
                  <a:pt x="521" y="14"/>
                </a:lnTo>
                <a:lnTo>
                  <a:pt x="521" y="13"/>
                </a:lnTo>
                <a:lnTo>
                  <a:pt x="522" y="13"/>
                </a:lnTo>
                <a:lnTo>
                  <a:pt x="522" y="13"/>
                </a:lnTo>
                <a:lnTo>
                  <a:pt x="522" y="14"/>
                </a:lnTo>
                <a:lnTo>
                  <a:pt x="523" y="14"/>
                </a:lnTo>
                <a:lnTo>
                  <a:pt x="523" y="17"/>
                </a:lnTo>
                <a:lnTo>
                  <a:pt x="524" y="18"/>
                </a:lnTo>
                <a:lnTo>
                  <a:pt x="524" y="18"/>
                </a:lnTo>
                <a:lnTo>
                  <a:pt x="524" y="18"/>
                </a:lnTo>
                <a:lnTo>
                  <a:pt x="525" y="19"/>
                </a:lnTo>
                <a:lnTo>
                  <a:pt x="525" y="20"/>
                </a:lnTo>
                <a:lnTo>
                  <a:pt x="526" y="20"/>
                </a:lnTo>
                <a:lnTo>
                  <a:pt x="526" y="21"/>
                </a:lnTo>
                <a:lnTo>
                  <a:pt x="526" y="20"/>
                </a:lnTo>
                <a:lnTo>
                  <a:pt x="527" y="20"/>
                </a:lnTo>
                <a:lnTo>
                  <a:pt x="527" y="18"/>
                </a:lnTo>
                <a:lnTo>
                  <a:pt x="529" y="18"/>
                </a:lnTo>
                <a:lnTo>
                  <a:pt x="529" y="16"/>
                </a:lnTo>
                <a:lnTo>
                  <a:pt x="529" y="14"/>
                </a:lnTo>
                <a:lnTo>
                  <a:pt x="530" y="16"/>
                </a:lnTo>
                <a:lnTo>
                  <a:pt x="530" y="16"/>
                </a:lnTo>
                <a:lnTo>
                  <a:pt x="531" y="14"/>
                </a:lnTo>
                <a:lnTo>
                  <a:pt x="531" y="14"/>
                </a:lnTo>
                <a:lnTo>
                  <a:pt x="531" y="13"/>
                </a:lnTo>
                <a:lnTo>
                  <a:pt x="532" y="13"/>
                </a:lnTo>
                <a:lnTo>
                  <a:pt x="532" y="12"/>
                </a:lnTo>
                <a:lnTo>
                  <a:pt x="533" y="13"/>
                </a:lnTo>
                <a:lnTo>
                  <a:pt x="533" y="12"/>
                </a:lnTo>
                <a:lnTo>
                  <a:pt x="534" y="13"/>
                </a:lnTo>
                <a:lnTo>
                  <a:pt x="534" y="13"/>
                </a:lnTo>
                <a:lnTo>
                  <a:pt x="534" y="13"/>
                </a:lnTo>
                <a:lnTo>
                  <a:pt x="535" y="14"/>
                </a:lnTo>
                <a:lnTo>
                  <a:pt x="535" y="14"/>
                </a:lnTo>
                <a:lnTo>
                  <a:pt x="536" y="14"/>
                </a:lnTo>
                <a:lnTo>
                  <a:pt x="536" y="14"/>
                </a:lnTo>
                <a:lnTo>
                  <a:pt x="536" y="14"/>
                </a:lnTo>
                <a:lnTo>
                  <a:pt x="538" y="13"/>
                </a:lnTo>
                <a:lnTo>
                  <a:pt x="538" y="16"/>
                </a:lnTo>
                <a:lnTo>
                  <a:pt x="539" y="16"/>
                </a:lnTo>
                <a:lnTo>
                  <a:pt x="539" y="17"/>
                </a:lnTo>
                <a:lnTo>
                  <a:pt x="539" y="16"/>
                </a:lnTo>
                <a:lnTo>
                  <a:pt x="540" y="16"/>
                </a:lnTo>
                <a:lnTo>
                  <a:pt x="540" y="14"/>
                </a:lnTo>
                <a:lnTo>
                  <a:pt x="541" y="14"/>
                </a:lnTo>
                <a:lnTo>
                  <a:pt x="541" y="16"/>
                </a:lnTo>
                <a:lnTo>
                  <a:pt x="541" y="17"/>
                </a:lnTo>
                <a:lnTo>
                  <a:pt x="542" y="18"/>
                </a:lnTo>
                <a:lnTo>
                  <a:pt x="542" y="19"/>
                </a:lnTo>
                <a:lnTo>
                  <a:pt x="543" y="19"/>
                </a:lnTo>
                <a:lnTo>
                  <a:pt x="543" y="19"/>
                </a:lnTo>
                <a:lnTo>
                  <a:pt x="543" y="19"/>
                </a:lnTo>
                <a:lnTo>
                  <a:pt x="544" y="17"/>
                </a:lnTo>
                <a:lnTo>
                  <a:pt x="544" y="17"/>
                </a:lnTo>
                <a:lnTo>
                  <a:pt x="545" y="16"/>
                </a:lnTo>
                <a:lnTo>
                  <a:pt x="545" y="14"/>
                </a:lnTo>
                <a:lnTo>
                  <a:pt x="547" y="14"/>
                </a:lnTo>
                <a:lnTo>
                  <a:pt x="547" y="14"/>
                </a:lnTo>
                <a:lnTo>
                  <a:pt x="547" y="12"/>
                </a:lnTo>
                <a:lnTo>
                  <a:pt x="548" y="13"/>
                </a:lnTo>
                <a:lnTo>
                  <a:pt x="548" y="12"/>
                </a:lnTo>
                <a:lnTo>
                  <a:pt x="549" y="12"/>
                </a:lnTo>
                <a:lnTo>
                  <a:pt x="549" y="13"/>
                </a:lnTo>
                <a:lnTo>
                  <a:pt x="549" y="13"/>
                </a:lnTo>
                <a:lnTo>
                  <a:pt x="550" y="14"/>
                </a:lnTo>
                <a:lnTo>
                  <a:pt x="550" y="13"/>
                </a:lnTo>
                <a:lnTo>
                  <a:pt x="551" y="13"/>
                </a:lnTo>
                <a:lnTo>
                  <a:pt x="551" y="13"/>
                </a:lnTo>
                <a:lnTo>
                  <a:pt x="551" y="13"/>
                </a:lnTo>
                <a:lnTo>
                  <a:pt x="552" y="11"/>
                </a:lnTo>
                <a:lnTo>
                  <a:pt x="552" y="11"/>
                </a:lnTo>
                <a:lnTo>
                  <a:pt x="553" y="12"/>
                </a:lnTo>
                <a:lnTo>
                  <a:pt x="553" y="12"/>
                </a:lnTo>
                <a:lnTo>
                  <a:pt x="553" y="13"/>
                </a:lnTo>
                <a:lnTo>
                  <a:pt x="554" y="13"/>
                </a:lnTo>
                <a:lnTo>
                  <a:pt x="554" y="14"/>
                </a:lnTo>
                <a:lnTo>
                  <a:pt x="555" y="16"/>
                </a:lnTo>
                <a:lnTo>
                  <a:pt x="555" y="14"/>
                </a:lnTo>
                <a:lnTo>
                  <a:pt x="555" y="16"/>
                </a:lnTo>
                <a:lnTo>
                  <a:pt x="557" y="17"/>
                </a:lnTo>
                <a:lnTo>
                  <a:pt x="557" y="16"/>
                </a:lnTo>
                <a:lnTo>
                  <a:pt x="558" y="16"/>
                </a:lnTo>
                <a:lnTo>
                  <a:pt x="558" y="14"/>
                </a:lnTo>
                <a:lnTo>
                  <a:pt x="558" y="16"/>
                </a:lnTo>
                <a:lnTo>
                  <a:pt x="559" y="16"/>
                </a:lnTo>
                <a:lnTo>
                  <a:pt x="559" y="16"/>
                </a:lnTo>
                <a:lnTo>
                  <a:pt x="560" y="16"/>
                </a:lnTo>
                <a:lnTo>
                  <a:pt x="560" y="16"/>
                </a:lnTo>
                <a:lnTo>
                  <a:pt x="561" y="18"/>
                </a:lnTo>
                <a:lnTo>
                  <a:pt x="561" y="18"/>
                </a:lnTo>
                <a:lnTo>
                  <a:pt x="561" y="18"/>
                </a:lnTo>
                <a:lnTo>
                  <a:pt x="562" y="19"/>
                </a:lnTo>
                <a:lnTo>
                  <a:pt x="562" y="18"/>
                </a:lnTo>
                <a:lnTo>
                  <a:pt x="563" y="19"/>
                </a:lnTo>
                <a:lnTo>
                  <a:pt x="563" y="19"/>
                </a:lnTo>
                <a:lnTo>
                  <a:pt x="563" y="18"/>
                </a:lnTo>
                <a:lnTo>
                  <a:pt x="564" y="19"/>
                </a:lnTo>
                <a:lnTo>
                  <a:pt x="564" y="19"/>
                </a:lnTo>
                <a:lnTo>
                  <a:pt x="566" y="19"/>
                </a:lnTo>
                <a:lnTo>
                  <a:pt x="566" y="19"/>
                </a:lnTo>
                <a:lnTo>
                  <a:pt x="566" y="18"/>
                </a:lnTo>
                <a:lnTo>
                  <a:pt x="567" y="19"/>
                </a:lnTo>
                <a:lnTo>
                  <a:pt x="567" y="19"/>
                </a:lnTo>
                <a:lnTo>
                  <a:pt x="568" y="19"/>
                </a:lnTo>
                <a:lnTo>
                  <a:pt x="568" y="20"/>
                </a:lnTo>
                <a:lnTo>
                  <a:pt x="568" y="20"/>
                </a:lnTo>
                <a:lnTo>
                  <a:pt x="569" y="22"/>
                </a:lnTo>
                <a:lnTo>
                  <a:pt x="569" y="22"/>
                </a:lnTo>
                <a:lnTo>
                  <a:pt x="570" y="22"/>
                </a:lnTo>
                <a:lnTo>
                  <a:pt x="570" y="21"/>
                </a:lnTo>
                <a:lnTo>
                  <a:pt x="570" y="19"/>
                </a:lnTo>
                <a:lnTo>
                  <a:pt x="571" y="18"/>
                </a:lnTo>
                <a:lnTo>
                  <a:pt x="571" y="17"/>
                </a:lnTo>
                <a:lnTo>
                  <a:pt x="572" y="16"/>
                </a:lnTo>
                <a:lnTo>
                  <a:pt x="572" y="17"/>
                </a:lnTo>
                <a:lnTo>
                  <a:pt x="572" y="16"/>
                </a:lnTo>
                <a:lnTo>
                  <a:pt x="573" y="17"/>
                </a:lnTo>
                <a:lnTo>
                  <a:pt x="573" y="17"/>
                </a:lnTo>
                <a:lnTo>
                  <a:pt x="575" y="17"/>
                </a:lnTo>
                <a:lnTo>
                  <a:pt x="575" y="17"/>
                </a:lnTo>
                <a:lnTo>
                  <a:pt x="576" y="16"/>
                </a:lnTo>
                <a:lnTo>
                  <a:pt x="576" y="16"/>
                </a:lnTo>
                <a:lnTo>
                  <a:pt x="576" y="14"/>
                </a:lnTo>
                <a:lnTo>
                  <a:pt x="577" y="14"/>
                </a:lnTo>
                <a:lnTo>
                  <a:pt x="577" y="14"/>
                </a:lnTo>
                <a:lnTo>
                  <a:pt x="578" y="14"/>
                </a:lnTo>
                <a:lnTo>
                  <a:pt x="578" y="16"/>
                </a:lnTo>
                <a:lnTo>
                  <a:pt x="578" y="16"/>
                </a:lnTo>
                <a:lnTo>
                  <a:pt x="579" y="16"/>
                </a:lnTo>
                <a:lnTo>
                  <a:pt x="579" y="16"/>
                </a:lnTo>
                <a:lnTo>
                  <a:pt x="580" y="14"/>
                </a:lnTo>
                <a:lnTo>
                  <a:pt x="580" y="14"/>
                </a:lnTo>
                <a:lnTo>
                  <a:pt x="580" y="16"/>
                </a:lnTo>
                <a:lnTo>
                  <a:pt x="581" y="16"/>
                </a:lnTo>
                <a:lnTo>
                  <a:pt x="581" y="17"/>
                </a:lnTo>
                <a:lnTo>
                  <a:pt x="582" y="16"/>
                </a:lnTo>
                <a:lnTo>
                  <a:pt x="582" y="16"/>
                </a:lnTo>
                <a:lnTo>
                  <a:pt x="582" y="14"/>
                </a:lnTo>
                <a:lnTo>
                  <a:pt x="584" y="13"/>
                </a:lnTo>
                <a:lnTo>
                  <a:pt x="584" y="12"/>
                </a:lnTo>
                <a:lnTo>
                  <a:pt x="585" y="12"/>
                </a:lnTo>
                <a:lnTo>
                  <a:pt x="585" y="11"/>
                </a:lnTo>
                <a:lnTo>
                  <a:pt x="585" y="11"/>
                </a:lnTo>
                <a:lnTo>
                  <a:pt x="586" y="11"/>
                </a:lnTo>
                <a:lnTo>
                  <a:pt x="586" y="11"/>
                </a:lnTo>
                <a:lnTo>
                  <a:pt x="587" y="12"/>
                </a:lnTo>
                <a:lnTo>
                  <a:pt x="587" y="12"/>
                </a:lnTo>
                <a:lnTo>
                  <a:pt x="587" y="12"/>
                </a:lnTo>
                <a:lnTo>
                  <a:pt x="588" y="12"/>
                </a:lnTo>
                <a:lnTo>
                  <a:pt x="588" y="12"/>
                </a:lnTo>
                <a:lnTo>
                  <a:pt x="589" y="12"/>
                </a:lnTo>
                <a:lnTo>
                  <a:pt x="589" y="12"/>
                </a:lnTo>
                <a:lnTo>
                  <a:pt x="590" y="11"/>
                </a:lnTo>
                <a:lnTo>
                  <a:pt x="590" y="11"/>
                </a:lnTo>
                <a:lnTo>
                  <a:pt x="590" y="9"/>
                </a:lnTo>
                <a:lnTo>
                  <a:pt x="591" y="8"/>
                </a:lnTo>
                <a:lnTo>
                  <a:pt x="591" y="7"/>
                </a:lnTo>
                <a:lnTo>
                  <a:pt x="593" y="7"/>
                </a:lnTo>
                <a:lnTo>
                  <a:pt x="593" y="8"/>
                </a:lnTo>
                <a:lnTo>
                  <a:pt x="593" y="8"/>
                </a:lnTo>
                <a:lnTo>
                  <a:pt x="594" y="9"/>
                </a:lnTo>
                <a:lnTo>
                  <a:pt x="594" y="10"/>
                </a:lnTo>
                <a:lnTo>
                  <a:pt x="595" y="10"/>
                </a:lnTo>
                <a:lnTo>
                  <a:pt x="595" y="10"/>
                </a:lnTo>
                <a:lnTo>
                  <a:pt x="595" y="10"/>
                </a:lnTo>
                <a:lnTo>
                  <a:pt x="596" y="11"/>
                </a:lnTo>
                <a:lnTo>
                  <a:pt x="596" y="11"/>
                </a:lnTo>
                <a:lnTo>
                  <a:pt x="597" y="11"/>
                </a:lnTo>
                <a:lnTo>
                  <a:pt x="597" y="11"/>
                </a:lnTo>
                <a:lnTo>
                  <a:pt x="597" y="11"/>
                </a:lnTo>
                <a:lnTo>
                  <a:pt x="598" y="11"/>
                </a:lnTo>
                <a:lnTo>
                  <a:pt x="598" y="11"/>
                </a:lnTo>
                <a:lnTo>
                  <a:pt x="599" y="10"/>
                </a:lnTo>
                <a:lnTo>
                  <a:pt x="599" y="10"/>
                </a:lnTo>
                <a:lnTo>
                  <a:pt x="599" y="9"/>
                </a:lnTo>
                <a:lnTo>
                  <a:pt x="600" y="9"/>
                </a:lnTo>
                <a:lnTo>
                  <a:pt x="600" y="9"/>
                </a:lnTo>
                <a:lnTo>
                  <a:pt x="602" y="9"/>
                </a:lnTo>
                <a:lnTo>
                  <a:pt x="602" y="8"/>
                </a:lnTo>
                <a:lnTo>
                  <a:pt x="602" y="8"/>
                </a:lnTo>
                <a:lnTo>
                  <a:pt x="603" y="8"/>
                </a:lnTo>
                <a:lnTo>
                  <a:pt x="603" y="8"/>
                </a:lnTo>
                <a:lnTo>
                  <a:pt x="604" y="7"/>
                </a:lnTo>
                <a:lnTo>
                  <a:pt x="604" y="7"/>
                </a:lnTo>
                <a:lnTo>
                  <a:pt x="605" y="8"/>
                </a:lnTo>
                <a:lnTo>
                  <a:pt x="605" y="8"/>
                </a:lnTo>
                <a:lnTo>
                  <a:pt x="605" y="8"/>
                </a:lnTo>
                <a:lnTo>
                  <a:pt x="606" y="8"/>
                </a:lnTo>
                <a:lnTo>
                  <a:pt x="606" y="8"/>
                </a:lnTo>
                <a:lnTo>
                  <a:pt x="607" y="8"/>
                </a:lnTo>
                <a:lnTo>
                  <a:pt x="607" y="8"/>
                </a:lnTo>
                <a:lnTo>
                  <a:pt x="607" y="8"/>
                </a:lnTo>
                <a:lnTo>
                  <a:pt x="608" y="7"/>
                </a:lnTo>
                <a:lnTo>
                  <a:pt x="608" y="8"/>
                </a:lnTo>
                <a:lnTo>
                  <a:pt x="609" y="7"/>
                </a:lnTo>
                <a:lnTo>
                  <a:pt x="609" y="7"/>
                </a:lnTo>
                <a:lnTo>
                  <a:pt x="609" y="5"/>
                </a:lnTo>
                <a:lnTo>
                  <a:pt x="611" y="4"/>
                </a:lnTo>
                <a:lnTo>
                  <a:pt x="611" y="4"/>
                </a:lnTo>
                <a:lnTo>
                  <a:pt x="612" y="3"/>
                </a:lnTo>
                <a:lnTo>
                  <a:pt x="612" y="2"/>
                </a:lnTo>
                <a:lnTo>
                  <a:pt x="612" y="2"/>
                </a:lnTo>
                <a:lnTo>
                  <a:pt x="613" y="2"/>
                </a:lnTo>
                <a:lnTo>
                  <a:pt x="613" y="2"/>
                </a:lnTo>
                <a:lnTo>
                  <a:pt x="614" y="3"/>
                </a:lnTo>
                <a:lnTo>
                  <a:pt x="614" y="4"/>
                </a:lnTo>
                <a:lnTo>
                  <a:pt x="614" y="3"/>
                </a:lnTo>
                <a:lnTo>
                  <a:pt x="615" y="4"/>
                </a:lnTo>
                <a:lnTo>
                  <a:pt x="615" y="3"/>
                </a:lnTo>
                <a:lnTo>
                  <a:pt x="616" y="4"/>
                </a:lnTo>
                <a:lnTo>
                  <a:pt x="616" y="4"/>
                </a:lnTo>
                <a:lnTo>
                  <a:pt x="617" y="4"/>
                </a:lnTo>
                <a:lnTo>
                  <a:pt x="617" y="7"/>
                </a:lnTo>
                <a:lnTo>
                  <a:pt x="617" y="7"/>
                </a:lnTo>
                <a:lnTo>
                  <a:pt x="618" y="7"/>
                </a:lnTo>
                <a:lnTo>
                  <a:pt x="618" y="7"/>
                </a:lnTo>
                <a:lnTo>
                  <a:pt x="620" y="5"/>
                </a:lnTo>
                <a:lnTo>
                  <a:pt x="620" y="5"/>
                </a:lnTo>
                <a:lnTo>
                  <a:pt x="620" y="4"/>
                </a:lnTo>
                <a:lnTo>
                  <a:pt x="621" y="4"/>
                </a:lnTo>
                <a:lnTo>
                  <a:pt x="621" y="3"/>
                </a:lnTo>
                <a:lnTo>
                  <a:pt x="622" y="3"/>
                </a:lnTo>
                <a:lnTo>
                  <a:pt x="622" y="4"/>
                </a:lnTo>
                <a:lnTo>
                  <a:pt x="622" y="4"/>
                </a:lnTo>
                <a:lnTo>
                  <a:pt x="623" y="3"/>
                </a:lnTo>
                <a:lnTo>
                  <a:pt x="623" y="3"/>
                </a:lnTo>
                <a:lnTo>
                  <a:pt x="624" y="4"/>
                </a:lnTo>
                <a:lnTo>
                  <a:pt x="624" y="4"/>
                </a:lnTo>
                <a:lnTo>
                  <a:pt x="624" y="4"/>
                </a:lnTo>
                <a:lnTo>
                  <a:pt x="625" y="5"/>
                </a:lnTo>
                <a:lnTo>
                  <a:pt x="625" y="7"/>
                </a:lnTo>
                <a:lnTo>
                  <a:pt x="626" y="7"/>
                </a:lnTo>
                <a:lnTo>
                  <a:pt x="626" y="7"/>
                </a:lnTo>
                <a:lnTo>
                  <a:pt x="626" y="7"/>
                </a:lnTo>
                <a:lnTo>
                  <a:pt x="627" y="8"/>
                </a:lnTo>
                <a:lnTo>
                  <a:pt x="627" y="7"/>
                </a:lnTo>
                <a:lnTo>
                  <a:pt x="629" y="8"/>
                </a:lnTo>
                <a:lnTo>
                  <a:pt x="629" y="8"/>
                </a:lnTo>
                <a:lnTo>
                  <a:pt x="629" y="9"/>
                </a:lnTo>
                <a:lnTo>
                  <a:pt x="630" y="9"/>
                </a:lnTo>
                <a:lnTo>
                  <a:pt x="630" y="9"/>
                </a:lnTo>
                <a:lnTo>
                  <a:pt x="631" y="7"/>
                </a:lnTo>
                <a:lnTo>
                  <a:pt x="631" y="7"/>
                </a:lnTo>
                <a:lnTo>
                  <a:pt x="632" y="5"/>
                </a:lnTo>
                <a:lnTo>
                  <a:pt x="632" y="5"/>
                </a:lnTo>
                <a:lnTo>
                  <a:pt x="632" y="4"/>
                </a:lnTo>
                <a:lnTo>
                  <a:pt x="633" y="4"/>
                </a:lnTo>
                <a:lnTo>
                  <a:pt x="633" y="3"/>
                </a:lnTo>
                <a:lnTo>
                  <a:pt x="634" y="3"/>
                </a:lnTo>
                <a:lnTo>
                  <a:pt x="634" y="4"/>
                </a:lnTo>
                <a:lnTo>
                  <a:pt x="634" y="4"/>
                </a:lnTo>
                <a:lnTo>
                  <a:pt x="635" y="5"/>
                </a:lnTo>
                <a:lnTo>
                  <a:pt x="635" y="7"/>
                </a:lnTo>
                <a:lnTo>
                  <a:pt x="636" y="8"/>
                </a:lnTo>
                <a:lnTo>
                  <a:pt x="636" y="8"/>
                </a:lnTo>
                <a:lnTo>
                  <a:pt x="636" y="9"/>
                </a:lnTo>
                <a:lnTo>
                  <a:pt x="638" y="9"/>
                </a:lnTo>
                <a:lnTo>
                  <a:pt x="638" y="9"/>
                </a:lnTo>
                <a:lnTo>
                  <a:pt x="639" y="8"/>
                </a:lnTo>
                <a:lnTo>
                  <a:pt x="639" y="8"/>
                </a:lnTo>
                <a:lnTo>
                  <a:pt x="639" y="7"/>
                </a:lnTo>
                <a:lnTo>
                  <a:pt x="640" y="5"/>
                </a:lnTo>
                <a:lnTo>
                  <a:pt x="640" y="5"/>
                </a:lnTo>
                <a:lnTo>
                  <a:pt x="641" y="5"/>
                </a:lnTo>
                <a:lnTo>
                  <a:pt x="641" y="7"/>
                </a:lnTo>
                <a:lnTo>
                  <a:pt x="641" y="7"/>
                </a:lnTo>
                <a:lnTo>
                  <a:pt x="642" y="7"/>
                </a:lnTo>
                <a:lnTo>
                  <a:pt x="642" y="7"/>
                </a:lnTo>
                <a:lnTo>
                  <a:pt x="643" y="7"/>
                </a:lnTo>
                <a:lnTo>
                  <a:pt x="643" y="7"/>
                </a:lnTo>
                <a:lnTo>
                  <a:pt x="643" y="7"/>
                </a:lnTo>
                <a:lnTo>
                  <a:pt x="644" y="7"/>
                </a:lnTo>
                <a:lnTo>
                  <a:pt x="644" y="8"/>
                </a:lnTo>
                <a:lnTo>
                  <a:pt x="645" y="9"/>
                </a:lnTo>
                <a:lnTo>
                  <a:pt x="645" y="10"/>
                </a:lnTo>
                <a:lnTo>
                  <a:pt x="647" y="11"/>
                </a:lnTo>
                <a:lnTo>
                  <a:pt x="647" y="11"/>
                </a:lnTo>
                <a:lnTo>
                  <a:pt x="647" y="9"/>
                </a:lnTo>
                <a:lnTo>
                  <a:pt x="648" y="7"/>
                </a:lnTo>
                <a:lnTo>
                  <a:pt x="648" y="7"/>
                </a:lnTo>
                <a:lnTo>
                  <a:pt x="649" y="7"/>
                </a:lnTo>
                <a:lnTo>
                  <a:pt x="649" y="8"/>
                </a:lnTo>
                <a:lnTo>
                  <a:pt x="649" y="8"/>
                </a:lnTo>
                <a:lnTo>
                  <a:pt x="650" y="9"/>
                </a:lnTo>
                <a:lnTo>
                  <a:pt x="650" y="10"/>
                </a:lnTo>
                <a:lnTo>
                  <a:pt x="651" y="11"/>
                </a:lnTo>
                <a:lnTo>
                  <a:pt x="651" y="11"/>
                </a:lnTo>
                <a:lnTo>
                  <a:pt x="651" y="12"/>
                </a:lnTo>
                <a:lnTo>
                  <a:pt x="652" y="11"/>
                </a:lnTo>
                <a:lnTo>
                  <a:pt x="652" y="12"/>
                </a:lnTo>
                <a:lnTo>
                  <a:pt x="653" y="12"/>
                </a:lnTo>
                <a:lnTo>
                  <a:pt x="653" y="12"/>
                </a:lnTo>
                <a:lnTo>
                  <a:pt x="653" y="12"/>
                </a:lnTo>
                <a:lnTo>
                  <a:pt x="654" y="12"/>
                </a:lnTo>
                <a:lnTo>
                  <a:pt x="654" y="12"/>
                </a:lnTo>
                <a:lnTo>
                  <a:pt x="656" y="14"/>
                </a:lnTo>
                <a:lnTo>
                  <a:pt x="656" y="14"/>
                </a:lnTo>
                <a:lnTo>
                  <a:pt x="656" y="13"/>
                </a:lnTo>
                <a:lnTo>
                  <a:pt x="657" y="14"/>
                </a:lnTo>
                <a:lnTo>
                  <a:pt x="657" y="13"/>
                </a:lnTo>
                <a:lnTo>
                  <a:pt x="658" y="14"/>
                </a:lnTo>
                <a:lnTo>
                  <a:pt x="658" y="14"/>
                </a:lnTo>
                <a:lnTo>
                  <a:pt x="658" y="14"/>
                </a:lnTo>
                <a:lnTo>
                  <a:pt x="659" y="16"/>
                </a:lnTo>
                <a:lnTo>
                  <a:pt x="659" y="16"/>
                </a:lnTo>
                <a:lnTo>
                  <a:pt x="660" y="17"/>
                </a:lnTo>
                <a:lnTo>
                  <a:pt x="660" y="16"/>
                </a:lnTo>
                <a:lnTo>
                  <a:pt x="661" y="14"/>
                </a:lnTo>
                <a:lnTo>
                  <a:pt x="661" y="13"/>
                </a:lnTo>
                <a:lnTo>
                  <a:pt x="661" y="12"/>
                </a:lnTo>
                <a:lnTo>
                  <a:pt x="662" y="12"/>
                </a:lnTo>
                <a:lnTo>
                  <a:pt x="662" y="11"/>
                </a:lnTo>
                <a:lnTo>
                  <a:pt x="663" y="10"/>
                </a:lnTo>
                <a:lnTo>
                  <a:pt x="663" y="10"/>
                </a:lnTo>
                <a:lnTo>
                  <a:pt x="663" y="9"/>
                </a:lnTo>
                <a:lnTo>
                  <a:pt x="665" y="9"/>
                </a:lnTo>
                <a:lnTo>
                  <a:pt x="665" y="9"/>
                </a:lnTo>
                <a:lnTo>
                  <a:pt x="666" y="10"/>
                </a:lnTo>
                <a:lnTo>
                  <a:pt x="666" y="10"/>
                </a:lnTo>
                <a:lnTo>
                  <a:pt x="666" y="12"/>
                </a:lnTo>
                <a:lnTo>
                  <a:pt x="667" y="12"/>
                </a:lnTo>
                <a:lnTo>
                  <a:pt x="667" y="12"/>
                </a:lnTo>
                <a:lnTo>
                  <a:pt x="668" y="12"/>
                </a:lnTo>
                <a:lnTo>
                  <a:pt x="668" y="12"/>
                </a:lnTo>
                <a:lnTo>
                  <a:pt x="668" y="12"/>
                </a:lnTo>
                <a:lnTo>
                  <a:pt x="669" y="12"/>
                </a:lnTo>
                <a:lnTo>
                  <a:pt x="669" y="12"/>
                </a:lnTo>
                <a:lnTo>
                  <a:pt x="670" y="12"/>
                </a:lnTo>
                <a:lnTo>
                  <a:pt x="670" y="12"/>
                </a:lnTo>
                <a:lnTo>
                  <a:pt x="670" y="12"/>
                </a:lnTo>
                <a:lnTo>
                  <a:pt x="671" y="13"/>
                </a:lnTo>
                <a:lnTo>
                  <a:pt x="671" y="14"/>
                </a:lnTo>
                <a:lnTo>
                  <a:pt x="672" y="16"/>
                </a:lnTo>
                <a:lnTo>
                  <a:pt x="672" y="16"/>
                </a:lnTo>
                <a:lnTo>
                  <a:pt x="674" y="17"/>
                </a:lnTo>
                <a:lnTo>
                  <a:pt x="674" y="18"/>
                </a:lnTo>
                <a:lnTo>
                  <a:pt x="674" y="18"/>
                </a:lnTo>
                <a:lnTo>
                  <a:pt x="675" y="17"/>
                </a:lnTo>
                <a:lnTo>
                  <a:pt x="675" y="17"/>
                </a:lnTo>
                <a:lnTo>
                  <a:pt x="676" y="16"/>
                </a:lnTo>
                <a:lnTo>
                  <a:pt x="676" y="18"/>
                </a:lnTo>
                <a:lnTo>
                  <a:pt x="676" y="18"/>
                </a:lnTo>
                <a:lnTo>
                  <a:pt x="677" y="17"/>
                </a:lnTo>
                <a:lnTo>
                  <a:pt x="677" y="17"/>
                </a:lnTo>
                <a:lnTo>
                  <a:pt x="678" y="18"/>
                </a:lnTo>
                <a:lnTo>
                  <a:pt x="678" y="18"/>
                </a:lnTo>
                <a:lnTo>
                  <a:pt x="678" y="18"/>
                </a:lnTo>
                <a:lnTo>
                  <a:pt x="679" y="17"/>
                </a:lnTo>
                <a:lnTo>
                  <a:pt x="679" y="17"/>
                </a:lnTo>
                <a:lnTo>
                  <a:pt x="680" y="17"/>
                </a:lnTo>
                <a:lnTo>
                  <a:pt x="680" y="17"/>
                </a:lnTo>
                <a:lnTo>
                  <a:pt x="680" y="17"/>
                </a:lnTo>
                <a:lnTo>
                  <a:pt x="681" y="16"/>
                </a:lnTo>
                <a:lnTo>
                  <a:pt x="681" y="16"/>
                </a:lnTo>
                <a:lnTo>
                  <a:pt x="683" y="13"/>
                </a:lnTo>
                <a:lnTo>
                  <a:pt x="683" y="14"/>
                </a:lnTo>
                <a:lnTo>
                  <a:pt x="683" y="13"/>
                </a:lnTo>
                <a:lnTo>
                  <a:pt x="684" y="14"/>
                </a:lnTo>
                <a:lnTo>
                  <a:pt x="684" y="14"/>
                </a:lnTo>
                <a:lnTo>
                  <a:pt x="685" y="14"/>
                </a:lnTo>
                <a:lnTo>
                  <a:pt x="685" y="14"/>
                </a:lnTo>
                <a:lnTo>
                  <a:pt x="685" y="13"/>
                </a:lnTo>
                <a:lnTo>
                  <a:pt x="686" y="12"/>
                </a:lnTo>
                <a:lnTo>
                  <a:pt x="686" y="11"/>
                </a:lnTo>
                <a:lnTo>
                  <a:pt x="687" y="11"/>
                </a:lnTo>
                <a:lnTo>
                  <a:pt x="687" y="11"/>
                </a:lnTo>
                <a:lnTo>
                  <a:pt x="688" y="12"/>
                </a:lnTo>
                <a:lnTo>
                  <a:pt x="688" y="12"/>
                </a:lnTo>
                <a:lnTo>
                  <a:pt x="688" y="14"/>
                </a:lnTo>
                <a:lnTo>
                  <a:pt x="689" y="14"/>
                </a:lnTo>
                <a:lnTo>
                  <a:pt x="689" y="16"/>
                </a:lnTo>
                <a:lnTo>
                  <a:pt x="690" y="16"/>
                </a:lnTo>
                <a:lnTo>
                  <a:pt x="690" y="16"/>
                </a:lnTo>
                <a:lnTo>
                  <a:pt x="690" y="14"/>
                </a:lnTo>
                <a:lnTo>
                  <a:pt x="692" y="12"/>
                </a:lnTo>
                <a:lnTo>
                  <a:pt x="692" y="12"/>
                </a:lnTo>
                <a:lnTo>
                  <a:pt x="693" y="12"/>
                </a:lnTo>
                <a:lnTo>
                  <a:pt x="693" y="12"/>
                </a:lnTo>
                <a:lnTo>
                  <a:pt x="693" y="12"/>
                </a:lnTo>
                <a:lnTo>
                  <a:pt x="694" y="12"/>
                </a:lnTo>
                <a:lnTo>
                  <a:pt x="694" y="12"/>
                </a:lnTo>
                <a:lnTo>
                  <a:pt x="695" y="11"/>
                </a:lnTo>
                <a:lnTo>
                  <a:pt x="695" y="12"/>
                </a:lnTo>
                <a:lnTo>
                  <a:pt x="695" y="11"/>
                </a:lnTo>
                <a:lnTo>
                  <a:pt x="696" y="10"/>
                </a:lnTo>
                <a:lnTo>
                  <a:pt x="696" y="12"/>
                </a:lnTo>
                <a:lnTo>
                  <a:pt x="697" y="11"/>
                </a:lnTo>
                <a:lnTo>
                  <a:pt x="697" y="11"/>
                </a:lnTo>
                <a:lnTo>
                  <a:pt x="697" y="12"/>
                </a:lnTo>
                <a:lnTo>
                  <a:pt x="698" y="12"/>
                </a:lnTo>
                <a:lnTo>
                  <a:pt x="698" y="11"/>
                </a:lnTo>
                <a:lnTo>
                  <a:pt x="699" y="12"/>
                </a:lnTo>
                <a:lnTo>
                  <a:pt x="699" y="12"/>
                </a:lnTo>
                <a:lnTo>
                  <a:pt x="699" y="12"/>
                </a:lnTo>
                <a:lnTo>
                  <a:pt x="701" y="16"/>
                </a:lnTo>
                <a:lnTo>
                  <a:pt x="701" y="14"/>
                </a:lnTo>
                <a:lnTo>
                  <a:pt x="702" y="13"/>
                </a:lnTo>
                <a:lnTo>
                  <a:pt x="702" y="14"/>
                </a:lnTo>
                <a:lnTo>
                  <a:pt x="703" y="12"/>
                </a:lnTo>
                <a:lnTo>
                  <a:pt x="703" y="12"/>
                </a:lnTo>
                <a:lnTo>
                  <a:pt x="703" y="12"/>
                </a:lnTo>
                <a:lnTo>
                  <a:pt x="704" y="12"/>
                </a:lnTo>
                <a:lnTo>
                  <a:pt x="704" y="12"/>
                </a:lnTo>
                <a:lnTo>
                  <a:pt x="705" y="12"/>
                </a:lnTo>
                <a:lnTo>
                  <a:pt x="705" y="12"/>
                </a:lnTo>
                <a:lnTo>
                  <a:pt x="705" y="12"/>
                </a:lnTo>
                <a:lnTo>
                  <a:pt x="706" y="12"/>
                </a:lnTo>
                <a:lnTo>
                  <a:pt x="706" y="12"/>
                </a:lnTo>
                <a:lnTo>
                  <a:pt x="707" y="12"/>
                </a:lnTo>
                <a:lnTo>
                  <a:pt x="707" y="12"/>
                </a:lnTo>
                <a:lnTo>
                  <a:pt x="707" y="11"/>
                </a:lnTo>
                <a:lnTo>
                  <a:pt x="708" y="11"/>
                </a:lnTo>
                <a:lnTo>
                  <a:pt x="708" y="12"/>
                </a:lnTo>
                <a:lnTo>
                  <a:pt x="710" y="12"/>
                </a:lnTo>
                <a:lnTo>
                  <a:pt x="710" y="12"/>
                </a:lnTo>
                <a:lnTo>
                  <a:pt x="710" y="12"/>
                </a:lnTo>
                <a:lnTo>
                  <a:pt x="711" y="12"/>
                </a:lnTo>
                <a:lnTo>
                  <a:pt x="711" y="12"/>
                </a:lnTo>
                <a:lnTo>
                  <a:pt x="712" y="12"/>
                </a:lnTo>
                <a:lnTo>
                  <a:pt x="712" y="13"/>
                </a:lnTo>
                <a:lnTo>
                  <a:pt x="712" y="12"/>
                </a:lnTo>
                <a:lnTo>
                  <a:pt x="713" y="12"/>
                </a:lnTo>
                <a:lnTo>
                  <a:pt x="713" y="12"/>
                </a:lnTo>
                <a:lnTo>
                  <a:pt x="714" y="11"/>
                </a:lnTo>
                <a:lnTo>
                  <a:pt x="714" y="10"/>
                </a:lnTo>
                <a:lnTo>
                  <a:pt x="714" y="10"/>
                </a:lnTo>
                <a:lnTo>
                  <a:pt x="715" y="11"/>
                </a:lnTo>
                <a:lnTo>
                  <a:pt x="715" y="10"/>
                </a:lnTo>
                <a:lnTo>
                  <a:pt x="716" y="11"/>
                </a:lnTo>
                <a:lnTo>
                  <a:pt x="716" y="10"/>
                </a:lnTo>
                <a:lnTo>
                  <a:pt x="717" y="10"/>
                </a:lnTo>
                <a:lnTo>
                  <a:pt x="717" y="11"/>
                </a:lnTo>
                <a:lnTo>
                  <a:pt x="717" y="11"/>
                </a:lnTo>
                <a:lnTo>
                  <a:pt x="719" y="11"/>
                </a:lnTo>
                <a:lnTo>
                  <a:pt x="719" y="10"/>
                </a:lnTo>
                <a:lnTo>
                  <a:pt x="720" y="11"/>
                </a:lnTo>
                <a:lnTo>
                  <a:pt x="720" y="11"/>
                </a:lnTo>
                <a:lnTo>
                  <a:pt x="720" y="12"/>
                </a:lnTo>
                <a:lnTo>
                  <a:pt x="721" y="12"/>
                </a:lnTo>
                <a:lnTo>
                  <a:pt x="721" y="12"/>
                </a:lnTo>
                <a:lnTo>
                  <a:pt x="722" y="11"/>
                </a:lnTo>
                <a:lnTo>
                  <a:pt x="722" y="12"/>
                </a:lnTo>
                <a:lnTo>
                  <a:pt x="722" y="12"/>
                </a:lnTo>
                <a:lnTo>
                  <a:pt x="723" y="14"/>
                </a:lnTo>
                <a:lnTo>
                  <a:pt x="723" y="14"/>
                </a:lnTo>
                <a:lnTo>
                  <a:pt x="724" y="14"/>
                </a:lnTo>
                <a:lnTo>
                  <a:pt x="724" y="13"/>
                </a:lnTo>
                <a:lnTo>
                  <a:pt x="724" y="14"/>
                </a:lnTo>
                <a:lnTo>
                  <a:pt x="725" y="14"/>
                </a:lnTo>
                <a:lnTo>
                  <a:pt x="725" y="14"/>
                </a:lnTo>
                <a:lnTo>
                  <a:pt x="726" y="16"/>
                </a:lnTo>
                <a:lnTo>
                  <a:pt x="726" y="16"/>
                </a:lnTo>
                <a:lnTo>
                  <a:pt x="726" y="16"/>
                </a:lnTo>
                <a:lnTo>
                  <a:pt x="728" y="16"/>
                </a:lnTo>
                <a:lnTo>
                  <a:pt x="728" y="14"/>
                </a:lnTo>
                <a:lnTo>
                  <a:pt x="729" y="14"/>
                </a:lnTo>
                <a:lnTo>
                  <a:pt x="729" y="14"/>
                </a:lnTo>
                <a:lnTo>
                  <a:pt x="730" y="14"/>
                </a:lnTo>
                <a:lnTo>
                  <a:pt x="730" y="14"/>
                </a:lnTo>
                <a:lnTo>
                  <a:pt x="730" y="16"/>
                </a:lnTo>
                <a:lnTo>
                  <a:pt x="731" y="16"/>
                </a:lnTo>
                <a:lnTo>
                  <a:pt x="731" y="14"/>
                </a:lnTo>
                <a:lnTo>
                  <a:pt x="732" y="14"/>
                </a:lnTo>
                <a:lnTo>
                  <a:pt x="732" y="14"/>
                </a:lnTo>
                <a:lnTo>
                  <a:pt x="732" y="14"/>
                </a:lnTo>
                <a:lnTo>
                  <a:pt x="733" y="14"/>
                </a:lnTo>
                <a:lnTo>
                  <a:pt x="733" y="16"/>
                </a:lnTo>
                <a:lnTo>
                  <a:pt x="734" y="14"/>
                </a:lnTo>
                <a:lnTo>
                  <a:pt x="734" y="14"/>
                </a:lnTo>
                <a:lnTo>
                  <a:pt x="734" y="14"/>
                </a:lnTo>
                <a:lnTo>
                  <a:pt x="735" y="14"/>
                </a:lnTo>
                <a:lnTo>
                  <a:pt x="735" y="14"/>
                </a:lnTo>
                <a:lnTo>
                  <a:pt x="737" y="14"/>
                </a:lnTo>
                <a:lnTo>
                  <a:pt x="737" y="14"/>
                </a:lnTo>
                <a:lnTo>
                  <a:pt x="737" y="16"/>
                </a:lnTo>
                <a:lnTo>
                  <a:pt x="738" y="16"/>
                </a:lnTo>
                <a:lnTo>
                  <a:pt x="738" y="17"/>
                </a:lnTo>
                <a:lnTo>
                  <a:pt x="739" y="17"/>
                </a:lnTo>
                <a:lnTo>
                  <a:pt x="739" y="18"/>
                </a:lnTo>
                <a:lnTo>
                  <a:pt x="739" y="17"/>
                </a:lnTo>
                <a:lnTo>
                  <a:pt x="740" y="17"/>
                </a:lnTo>
                <a:lnTo>
                  <a:pt x="740" y="17"/>
                </a:lnTo>
                <a:lnTo>
                  <a:pt x="741" y="18"/>
                </a:lnTo>
                <a:lnTo>
                  <a:pt x="741" y="16"/>
                </a:lnTo>
                <a:lnTo>
                  <a:pt x="741" y="16"/>
                </a:lnTo>
                <a:lnTo>
                  <a:pt x="742" y="14"/>
                </a:lnTo>
                <a:lnTo>
                  <a:pt x="742" y="13"/>
                </a:lnTo>
                <a:lnTo>
                  <a:pt x="743" y="14"/>
                </a:lnTo>
                <a:lnTo>
                  <a:pt x="743" y="14"/>
                </a:lnTo>
                <a:lnTo>
                  <a:pt x="744" y="14"/>
                </a:lnTo>
                <a:lnTo>
                  <a:pt x="744" y="16"/>
                </a:lnTo>
                <a:lnTo>
                  <a:pt x="744" y="17"/>
                </a:lnTo>
                <a:lnTo>
                  <a:pt x="746" y="17"/>
                </a:lnTo>
                <a:lnTo>
                  <a:pt x="746" y="18"/>
                </a:lnTo>
                <a:lnTo>
                  <a:pt x="747" y="19"/>
                </a:lnTo>
                <a:lnTo>
                  <a:pt x="747" y="19"/>
                </a:lnTo>
                <a:lnTo>
                  <a:pt x="747" y="20"/>
                </a:lnTo>
                <a:lnTo>
                  <a:pt x="748" y="19"/>
                </a:lnTo>
                <a:lnTo>
                  <a:pt x="748" y="18"/>
                </a:lnTo>
                <a:lnTo>
                  <a:pt x="749" y="19"/>
                </a:lnTo>
                <a:lnTo>
                  <a:pt x="749" y="19"/>
                </a:lnTo>
                <a:lnTo>
                  <a:pt x="749" y="20"/>
                </a:lnTo>
                <a:lnTo>
                  <a:pt x="750" y="20"/>
                </a:lnTo>
                <a:lnTo>
                  <a:pt x="750" y="19"/>
                </a:lnTo>
                <a:lnTo>
                  <a:pt x="751" y="19"/>
                </a:lnTo>
                <a:lnTo>
                  <a:pt x="751" y="20"/>
                </a:lnTo>
                <a:lnTo>
                  <a:pt x="751" y="17"/>
                </a:lnTo>
                <a:lnTo>
                  <a:pt x="752" y="17"/>
                </a:lnTo>
                <a:lnTo>
                  <a:pt x="752" y="16"/>
                </a:lnTo>
                <a:lnTo>
                  <a:pt x="753" y="14"/>
                </a:lnTo>
                <a:lnTo>
                  <a:pt x="753" y="14"/>
                </a:lnTo>
                <a:lnTo>
                  <a:pt x="753" y="13"/>
                </a:lnTo>
                <a:lnTo>
                  <a:pt x="755" y="13"/>
                </a:lnTo>
                <a:lnTo>
                  <a:pt x="755" y="12"/>
                </a:lnTo>
                <a:lnTo>
                  <a:pt x="756" y="12"/>
                </a:lnTo>
                <a:lnTo>
                  <a:pt x="756" y="13"/>
                </a:lnTo>
                <a:lnTo>
                  <a:pt x="756" y="13"/>
                </a:lnTo>
                <a:lnTo>
                  <a:pt x="757" y="14"/>
                </a:lnTo>
                <a:lnTo>
                  <a:pt x="757" y="14"/>
                </a:lnTo>
                <a:lnTo>
                  <a:pt x="758" y="16"/>
                </a:lnTo>
                <a:lnTo>
                  <a:pt x="758" y="17"/>
                </a:lnTo>
                <a:lnTo>
                  <a:pt x="759" y="17"/>
                </a:lnTo>
                <a:lnTo>
                  <a:pt x="759" y="18"/>
                </a:lnTo>
                <a:lnTo>
                  <a:pt x="759" y="19"/>
                </a:lnTo>
                <a:lnTo>
                  <a:pt x="760" y="18"/>
                </a:lnTo>
                <a:lnTo>
                  <a:pt x="760" y="18"/>
                </a:lnTo>
                <a:lnTo>
                  <a:pt x="761" y="17"/>
                </a:lnTo>
                <a:lnTo>
                  <a:pt x="761" y="16"/>
                </a:lnTo>
                <a:lnTo>
                  <a:pt x="761" y="16"/>
                </a:lnTo>
                <a:lnTo>
                  <a:pt x="762" y="17"/>
                </a:lnTo>
                <a:lnTo>
                  <a:pt x="762" y="16"/>
                </a:lnTo>
                <a:lnTo>
                  <a:pt x="764" y="18"/>
                </a:lnTo>
                <a:lnTo>
                  <a:pt x="764" y="17"/>
                </a:lnTo>
                <a:lnTo>
                  <a:pt x="764" y="16"/>
                </a:lnTo>
                <a:lnTo>
                  <a:pt x="765" y="16"/>
                </a:lnTo>
                <a:lnTo>
                  <a:pt x="765" y="14"/>
                </a:lnTo>
                <a:lnTo>
                  <a:pt x="766" y="14"/>
                </a:lnTo>
                <a:lnTo>
                  <a:pt x="766" y="14"/>
                </a:lnTo>
                <a:lnTo>
                  <a:pt x="766" y="14"/>
                </a:lnTo>
                <a:lnTo>
                  <a:pt x="767" y="16"/>
                </a:lnTo>
                <a:lnTo>
                  <a:pt x="767" y="16"/>
                </a:lnTo>
                <a:lnTo>
                  <a:pt x="768" y="16"/>
                </a:lnTo>
                <a:lnTo>
                  <a:pt x="768" y="14"/>
                </a:lnTo>
                <a:lnTo>
                  <a:pt x="768" y="14"/>
                </a:lnTo>
                <a:lnTo>
                  <a:pt x="769" y="16"/>
                </a:lnTo>
                <a:lnTo>
                  <a:pt x="769" y="16"/>
                </a:lnTo>
                <a:lnTo>
                  <a:pt x="770" y="16"/>
                </a:lnTo>
                <a:lnTo>
                  <a:pt x="770" y="16"/>
                </a:lnTo>
                <a:lnTo>
                  <a:pt x="770" y="16"/>
                </a:lnTo>
                <a:lnTo>
                  <a:pt x="771" y="16"/>
                </a:lnTo>
                <a:lnTo>
                  <a:pt x="771" y="16"/>
                </a:lnTo>
                <a:lnTo>
                  <a:pt x="773" y="16"/>
                </a:lnTo>
                <a:lnTo>
                  <a:pt x="773" y="16"/>
                </a:lnTo>
                <a:lnTo>
                  <a:pt x="774" y="16"/>
                </a:lnTo>
                <a:lnTo>
                  <a:pt x="774" y="16"/>
                </a:lnTo>
                <a:lnTo>
                  <a:pt x="774" y="16"/>
                </a:lnTo>
                <a:lnTo>
                  <a:pt x="775" y="16"/>
                </a:lnTo>
                <a:lnTo>
                  <a:pt x="775" y="14"/>
                </a:lnTo>
                <a:lnTo>
                  <a:pt x="776" y="13"/>
                </a:lnTo>
                <a:lnTo>
                  <a:pt x="776" y="13"/>
                </a:lnTo>
                <a:lnTo>
                  <a:pt x="776" y="13"/>
                </a:lnTo>
                <a:lnTo>
                  <a:pt x="777" y="12"/>
                </a:lnTo>
                <a:lnTo>
                  <a:pt x="777" y="13"/>
                </a:lnTo>
                <a:lnTo>
                  <a:pt x="778" y="12"/>
                </a:lnTo>
                <a:lnTo>
                  <a:pt x="778" y="11"/>
                </a:lnTo>
                <a:lnTo>
                  <a:pt x="778" y="11"/>
                </a:lnTo>
                <a:lnTo>
                  <a:pt x="779" y="11"/>
                </a:lnTo>
                <a:lnTo>
                  <a:pt x="779" y="11"/>
                </a:lnTo>
                <a:lnTo>
                  <a:pt x="780" y="10"/>
                </a:lnTo>
                <a:lnTo>
                  <a:pt x="780" y="9"/>
                </a:lnTo>
                <a:lnTo>
                  <a:pt x="780" y="10"/>
                </a:lnTo>
                <a:lnTo>
                  <a:pt x="782" y="10"/>
                </a:lnTo>
                <a:lnTo>
                  <a:pt x="782" y="10"/>
                </a:lnTo>
                <a:lnTo>
                  <a:pt x="783" y="9"/>
                </a:lnTo>
                <a:lnTo>
                  <a:pt x="783" y="9"/>
                </a:lnTo>
                <a:lnTo>
                  <a:pt x="783" y="9"/>
                </a:lnTo>
                <a:lnTo>
                  <a:pt x="784" y="9"/>
                </a:lnTo>
                <a:lnTo>
                  <a:pt x="784" y="10"/>
                </a:lnTo>
                <a:lnTo>
                  <a:pt x="785" y="10"/>
                </a:lnTo>
                <a:lnTo>
                  <a:pt x="785" y="10"/>
                </a:lnTo>
                <a:lnTo>
                  <a:pt x="785" y="11"/>
                </a:lnTo>
                <a:lnTo>
                  <a:pt x="786" y="12"/>
                </a:lnTo>
                <a:lnTo>
                  <a:pt x="786" y="11"/>
                </a:lnTo>
                <a:lnTo>
                  <a:pt x="787" y="12"/>
                </a:lnTo>
                <a:lnTo>
                  <a:pt x="787" y="12"/>
                </a:lnTo>
                <a:lnTo>
                  <a:pt x="788" y="11"/>
                </a:lnTo>
                <a:lnTo>
                  <a:pt x="788" y="12"/>
                </a:lnTo>
                <a:lnTo>
                  <a:pt x="788" y="12"/>
                </a:lnTo>
                <a:lnTo>
                  <a:pt x="789" y="13"/>
                </a:lnTo>
                <a:lnTo>
                  <a:pt x="789" y="14"/>
                </a:lnTo>
                <a:lnTo>
                  <a:pt x="791" y="16"/>
                </a:lnTo>
                <a:lnTo>
                  <a:pt x="791" y="14"/>
                </a:lnTo>
                <a:lnTo>
                  <a:pt x="791" y="14"/>
                </a:lnTo>
                <a:lnTo>
                  <a:pt x="792" y="16"/>
                </a:lnTo>
                <a:lnTo>
                  <a:pt x="792" y="13"/>
                </a:lnTo>
                <a:lnTo>
                  <a:pt x="793" y="14"/>
                </a:lnTo>
                <a:lnTo>
                  <a:pt x="793" y="12"/>
                </a:lnTo>
                <a:lnTo>
                  <a:pt x="793" y="11"/>
                </a:lnTo>
                <a:lnTo>
                  <a:pt x="794" y="12"/>
                </a:lnTo>
                <a:lnTo>
                  <a:pt x="794" y="11"/>
                </a:lnTo>
                <a:lnTo>
                  <a:pt x="795" y="11"/>
                </a:lnTo>
                <a:lnTo>
                  <a:pt x="795" y="9"/>
                </a:lnTo>
                <a:lnTo>
                  <a:pt x="795" y="10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7" y="8"/>
                </a:lnTo>
                <a:lnTo>
                  <a:pt x="798" y="9"/>
                </a:lnTo>
                <a:lnTo>
                  <a:pt x="798" y="10"/>
                </a:lnTo>
                <a:lnTo>
                  <a:pt x="800" y="10"/>
                </a:lnTo>
                <a:lnTo>
                  <a:pt x="800" y="12"/>
                </a:lnTo>
                <a:lnTo>
                  <a:pt x="801" y="13"/>
                </a:lnTo>
                <a:lnTo>
                  <a:pt x="801" y="13"/>
                </a:lnTo>
                <a:lnTo>
                  <a:pt x="801" y="14"/>
                </a:lnTo>
                <a:lnTo>
                  <a:pt x="802" y="14"/>
                </a:lnTo>
                <a:lnTo>
                  <a:pt x="802" y="13"/>
                </a:lnTo>
                <a:lnTo>
                  <a:pt x="803" y="14"/>
                </a:lnTo>
                <a:lnTo>
                  <a:pt x="803" y="13"/>
                </a:lnTo>
                <a:lnTo>
                  <a:pt x="803" y="13"/>
                </a:lnTo>
                <a:lnTo>
                  <a:pt x="804" y="13"/>
                </a:lnTo>
                <a:lnTo>
                  <a:pt x="804" y="13"/>
                </a:lnTo>
                <a:lnTo>
                  <a:pt x="805" y="14"/>
                </a:lnTo>
                <a:lnTo>
                  <a:pt x="805" y="14"/>
                </a:lnTo>
                <a:lnTo>
                  <a:pt x="805" y="13"/>
                </a:lnTo>
                <a:lnTo>
                  <a:pt x="806" y="13"/>
                </a:lnTo>
                <a:lnTo>
                  <a:pt x="806" y="12"/>
                </a:lnTo>
                <a:lnTo>
                  <a:pt x="807" y="12"/>
                </a:lnTo>
                <a:lnTo>
                  <a:pt x="807" y="12"/>
                </a:lnTo>
                <a:lnTo>
                  <a:pt x="807" y="12"/>
                </a:lnTo>
                <a:lnTo>
                  <a:pt x="809" y="12"/>
                </a:lnTo>
                <a:lnTo>
                  <a:pt x="809" y="12"/>
                </a:lnTo>
                <a:lnTo>
                  <a:pt x="810" y="12"/>
                </a:lnTo>
                <a:lnTo>
                  <a:pt x="810" y="12"/>
                </a:lnTo>
                <a:lnTo>
                  <a:pt x="810" y="12"/>
                </a:lnTo>
                <a:lnTo>
                  <a:pt x="811" y="12"/>
                </a:lnTo>
                <a:lnTo>
                  <a:pt x="811" y="11"/>
                </a:lnTo>
                <a:lnTo>
                  <a:pt x="812" y="11"/>
                </a:lnTo>
                <a:lnTo>
                  <a:pt x="812" y="11"/>
                </a:lnTo>
                <a:lnTo>
                  <a:pt x="812" y="11"/>
                </a:lnTo>
                <a:lnTo>
                  <a:pt x="813" y="12"/>
                </a:lnTo>
                <a:lnTo>
                  <a:pt x="813" y="12"/>
                </a:lnTo>
                <a:lnTo>
                  <a:pt x="814" y="12"/>
                </a:lnTo>
                <a:lnTo>
                  <a:pt x="814" y="12"/>
                </a:lnTo>
                <a:lnTo>
                  <a:pt x="815" y="13"/>
                </a:lnTo>
                <a:lnTo>
                  <a:pt x="815" y="13"/>
                </a:lnTo>
                <a:lnTo>
                  <a:pt x="815" y="13"/>
                </a:lnTo>
                <a:lnTo>
                  <a:pt x="816" y="13"/>
                </a:lnTo>
                <a:lnTo>
                  <a:pt x="816" y="13"/>
                </a:lnTo>
                <a:lnTo>
                  <a:pt x="818" y="13"/>
                </a:lnTo>
                <a:lnTo>
                  <a:pt x="818" y="13"/>
                </a:lnTo>
                <a:lnTo>
                  <a:pt x="818" y="14"/>
                </a:lnTo>
                <a:lnTo>
                  <a:pt x="819" y="14"/>
                </a:lnTo>
                <a:lnTo>
                  <a:pt x="819" y="13"/>
                </a:lnTo>
                <a:lnTo>
                  <a:pt x="820" y="12"/>
                </a:lnTo>
                <a:lnTo>
                  <a:pt x="820" y="13"/>
                </a:lnTo>
                <a:lnTo>
                  <a:pt x="820" y="13"/>
                </a:lnTo>
                <a:lnTo>
                  <a:pt x="821" y="12"/>
                </a:lnTo>
                <a:lnTo>
                  <a:pt x="821" y="12"/>
                </a:lnTo>
                <a:lnTo>
                  <a:pt x="822" y="12"/>
                </a:lnTo>
                <a:lnTo>
                  <a:pt x="822" y="11"/>
                </a:lnTo>
                <a:lnTo>
                  <a:pt x="822" y="10"/>
                </a:lnTo>
                <a:lnTo>
                  <a:pt x="823" y="10"/>
                </a:lnTo>
                <a:lnTo>
                  <a:pt x="823" y="9"/>
                </a:lnTo>
                <a:lnTo>
                  <a:pt x="824" y="9"/>
                </a:lnTo>
                <a:lnTo>
                  <a:pt x="824" y="10"/>
                </a:lnTo>
                <a:lnTo>
                  <a:pt x="824" y="11"/>
                </a:lnTo>
                <a:lnTo>
                  <a:pt x="825" y="11"/>
                </a:lnTo>
                <a:lnTo>
                  <a:pt x="825" y="13"/>
                </a:lnTo>
                <a:lnTo>
                  <a:pt x="827" y="13"/>
                </a:lnTo>
                <a:lnTo>
                  <a:pt x="827" y="13"/>
                </a:lnTo>
                <a:lnTo>
                  <a:pt x="827" y="14"/>
                </a:lnTo>
                <a:lnTo>
                  <a:pt x="828" y="14"/>
                </a:lnTo>
                <a:lnTo>
                  <a:pt x="828" y="13"/>
                </a:lnTo>
                <a:lnTo>
                  <a:pt x="829" y="11"/>
                </a:lnTo>
                <a:lnTo>
                  <a:pt x="829" y="11"/>
                </a:lnTo>
                <a:lnTo>
                  <a:pt x="830" y="12"/>
                </a:lnTo>
                <a:lnTo>
                  <a:pt x="830" y="11"/>
                </a:lnTo>
                <a:lnTo>
                  <a:pt x="830" y="11"/>
                </a:lnTo>
                <a:lnTo>
                  <a:pt x="831" y="11"/>
                </a:lnTo>
                <a:lnTo>
                  <a:pt x="831" y="12"/>
                </a:lnTo>
                <a:lnTo>
                  <a:pt x="832" y="12"/>
                </a:lnTo>
                <a:lnTo>
                  <a:pt x="832" y="12"/>
                </a:lnTo>
                <a:lnTo>
                  <a:pt x="832" y="11"/>
                </a:lnTo>
                <a:lnTo>
                  <a:pt x="833" y="11"/>
                </a:lnTo>
                <a:lnTo>
                  <a:pt x="833" y="10"/>
                </a:lnTo>
                <a:lnTo>
                  <a:pt x="834" y="11"/>
                </a:lnTo>
                <a:lnTo>
                  <a:pt x="834" y="10"/>
                </a:lnTo>
                <a:lnTo>
                  <a:pt x="834" y="11"/>
                </a:lnTo>
                <a:lnTo>
                  <a:pt x="836" y="10"/>
                </a:lnTo>
                <a:lnTo>
                  <a:pt x="836" y="10"/>
                </a:lnTo>
                <a:lnTo>
                  <a:pt x="837" y="11"/>
                </a:lnTo>
                <a:lnTo>
                  <a:pt x="837" y="10"/>
                </a:lnTo>
                <a:lnTo>
                  <a:pt x="837" y="11"/>
                </a:lnTo>
                <a:lnTo>
                  <a:pt x="838" y="11"/>
                </a:lnTo>
                <a:lnTo>
                  <a:pt x="838" y="12"/>
                </a:lnTo>
                <a:lnTo>
                  <a:pt x="839" y="12"/>
                </a:lnTo>
                <a:lnTo>
                  <a:pt x="839" y="13"/>
                </a:lnTo>
                <a:lnTo>
                  <a:pt x="839" y="16"/>
                </a:lnTo>
                <a:lnTo>
                  <a:pt x="840" y="16"/>
                </a:lnTo>
                <a:lnTo>
                  <a:pt x="840" y="17"/>
                </a:lnTo>
                <a:lnTo>
                  <a:pt x="841" y="17"/>
                </a:lnTo>
                <a:lnTo>
                  <a:pt x="841" y="18"/>
                </a:lnTo>
                <a:lnTo>
                  <a:pt x="841" y="17"/>
                </a:lnTo>
                <a:lnTo>
                  <a:pt x="842" y="17"/>
                </a:lnTo>
                <a:lnTo>
                  <a:pt x="842" y="16"/>
                </a:lnTo>
                <a:lnTo>
                  <a:pt x="843" y="14"/>
                </a:lnTo>
                <a:lnTo>
                  <a:pt x="843" y="14"/>
                </a:lnTo>
                <a:lnTo>
                  <a:pt x="844" y="16"/>
                </a:lnTo>
                <a:lnTo>
                  <a:pt x="844" y="14"/>
                </a:lnTo>
                <a:lnTo>
                  <a:pt x="844" y="16"/>
                </a:lnTo>
                <a:lnTo>
                  <a:pt x="846" y="16"/>
                </a:lnTo>
                <a:lnTo>
                  <a:pt x="846" y="14"/>
                </a:lnTo>
                <a:lnTo>
                  <a:pt x="847" y="13"/>
                </a:lnTo>
                <a:lnTo>
                  <a:pt x="847" y="13"/>
                </a:lnTo>
                <a:lnTo>
                  <a:pt x="847" y="12"/>
                </a:lnTo>
                <a:lnTo>
                  <a:pt x="848" y="12"/>
                </a:lnTo>
                <a:lnTo>
                  <a:pt x="848" y="13"/>
                </a:lnTo>
                <a:lnTo>
                  <a:pt x="849" y="14"/>
                </a:lnTo>
                <a:lnTo>
                  <a:pt x="849" y="16"/>
                </a:lnTo>
                <a:lnTo>
                  <a:pt x="849" y="17"/>
                </a:lnTo>
                <a:lnTo>
                  <a:pt x="850" y="17"/>
                </a:lnTo>
                <a:lnTo>
                  <a:pt x="850" y="17"/>
                </a:lnTo>
                <a:lnTo>
                  <a:pt x="851" y="17"/>
                </a:lnTo>
                <a:lnTo>
                  <a:pt x="851" y="17"/>
                </a:lnTo>
                <a:lnTo>
                  <a:pt x="851" y="16"/>
                </a:lnTo>
                <a:lnTo>
                  <a:pt x="852" y="16"/>
                </a:lnTo>
                <a:lnTo>
                  <a:pt x="852" y="16"/>
                </a:lnTo>
                <a:lnTo>
                  <a:pt x="853" y="16"/>
                </a:lnTo>
                <a:lnTo>
                  <a:pt x="853" y="14"/>
                </a:lnTo>
                <a:lnTo>
                  <a:pt x="853" y="14"/>
                </a:lnTo>
                <a:lnTo>
                  <a:pt x="855" y="13"/>
                </a:lnTo>
                <a:lnTo>
                  <a:pt x="855" y="12"/>
                </a:lnTo>
                <a:lnTo>
                  <a:pt x="856" y="13"/>
                </a:lnTo>
                <a:lnTo>
                  <a:pt x="856" y="11"/>
                </a:lnTo>
                <a:lnTo>
                  <a:pt x="857" y="12"/>
                </a:lnTo>
                <a:lnTo>
                  <a:pt x="857" y="12"/>
                </a:lnTo>
                <a:lnTo>
                  <a:pt x="857" y="12"/>
                </a:lnTo>
                <a:lnTo>
                  <a:pt x="858" y="12"/>
                </a:lnTo>
                <a:lnTo>
                  <a:pt x="858" y="13"/>
                </a:lnTo>
                <a:lnTo>
                  <a:pt x="859" y="13"/>
                </a:lnTo>
                <a:lnTo>
                  <a:pt x="859" y="14"/>
                </a:lnTo>
                <a:lnTo>
                  <a:pt x="859" y="14"/>
                </a:lnTo>
                <a:lnTo>
                  <a:pt x="860" y="14"/>
                </a:lnTo>
                <a:lnTo>
                  <a:pt x="860" y="16"/>
                </a:lnTo>
                <a:lnTo>
                  <a:pt x="861" y="14"/>
                </a:lnTo>
                <a:lnTo>
                  <a:pt x="861" y="13"/>
                </a:lnTo>
                <a:lnTo>
                  <a:pt x="861" y="12"/>
                </a:lnTo>
                <a:lnTo>
                  <a:pt x="862" y="13"/>
                </a:lnTo>
                <a:lnTo>
                  <a:pt x="862" y="13"/>
                </a:lnTo>
                <a:lnTo>
                  <a:pt x="864" y="13"/>
                </a:lnTo>
                <a:lnTo>
                  <a:pt x="864" y="14"/>
                </a:lnTo>
                <a:lnTo>
                  <a:pt x="864" y="14"/>
                </a:lnTo>
                <a:lnTo>
                  <a:pt x="865" y="12"/>
                </a:lnTo>
                <a:lnTo>
                  <a:pt x="865" y="12"/>
                </a:lnTo>
                <a:lnTo>
                  <a:pt x="866" y="12"/>
                </a:lnTo>
                <a:lnTo>
                  <a:pt x="866" y="13"/>
                </a:lnTo>
                <a:lnTo>
                  <a:pt x="866" y="13"/>
                </a:lnTo>
                <a:lnTo>
                  <a:pt x="867" y="13"/>
                </a:lnTo>
                <a:lnTo>
                  <a:pt x="867" y="12"/>
                </a:lnTo>
                <a:lnTo>
                  <a:pt x="868" y="12"/>
                </a:lnTo>
                <a:lnTo>
                  <a:pt x="868" y="10"/>
                </a:lnTo>
                <a:lnTo>
                  <a:pt x="868" y="10"/>
                </a:lnTo>
                <a:lnTo>
                  <a:pt x="869" y="9"/>
                </a:lnTo>
                <a:lnTo>
                  <a:pt x="869" y="8"/>
                </a:lnTo>
                <a:lnTo>
                  <a:pt x="870" y="7"/>
                </a:lnTo>
                <a:lnTo>
                  <a:pt x="870" y="7"/>
                </a:lnTo>
                <a:lnTo>
                  <a:pt x="871" y="7"/>
                </a:lnTo>
                <a:lnTo>
                  <a:pt x="871" y="7"/>
                </a:lnTo>
                <a:lnTo>
                  <a:pt x="871" y="7"/>
                </a:lnTo>
                <a:lnTo>
                  <a:pt x="873" y="8"/>
                </a:lnTo>
                <a:lnTo>
                  <a:pt x="873" y="8"/>
                </a:lnTo>
                <a:lnTo>
                  <a:pt x="874" y="7"/>
                </a:lnTo>
                <a:lnTo>
                  <a:pt x="874" y="7"/>
                </a:lnTo>
                <a:lnTo>
                  <a:pt x="874" y="7"/>
                </a:lnTo>
                <a:lnTo>
                  <a:pt x="875" y="8"/>
                </a:lnTo>
                <a:lnTo>
                  <a:pt x="875" y="7"/>
                </a:lnTo>
                <a:lnTo>
                  <a:pt x="876" y="5"/>
                </a:lnTo>
                <a:lnTo>
                  <a:pt x="876" y="4"/>
                </a:lnTo>
                <a:lnTo>
                  <a:pt x="876" y="4"/>
                </a:lnTo>
                <a:lnTo>
                  <a:pt x="877" y="4"/>
                </a:lnTo>
                <a:lnTo>
                  <a:pt x="877" y="4"/>
                </a:lnTo>
                <a:lnTo>
                  <a:pt x="878" y="4"/>
                </a:lnTo>
                <a:lnTo>
                  <a:pt x="878" y="4"/>
                </a:lnTo>
                <a:lnTo>
                  <a:pt x="878" y="7"/>
                </a:lnTo>
                <a:lnTo>
                  <a:pt x="879" y="8"/>
                </a:lnTo>
                <a:lnTo>
                  <a:pt x="879" y="8"/>
                </a:lnTo>
                <a:lnTo>
                  <a:pt x="880" y="7"/>
                </a:lnTo>
                <a:lnTo>
                  <a:pt x="880" y="7"/>
                </a:lnTo>
                <a:lnTo>
                  <a:pt x="880" y="5"/>
                </a:lnTo>
                <a:lnTo>
                  <a:pt x="882" y="7"/>
                </a:lnTo>
                <a:lnTo>
                  <a:pt x="882" y="5"/>
                </a:lnTo>
                <a:lnTo>
                  <a:pt x="883" y="5"/>
                </a:lnTo>
                <a:lnTo>
                  <a:pt x="883" y="4"/>
                </a:lnTo>
                <a:lnTo>
                  <a:pt x="883" y="4"/>
                </a:lnTo>
                <a:lnTo>
                  <a:pt x="884" y="4"/>
                </a:lnTo>
                <a:lnTo>
                  <a:pt x="884" y="5"/>
                </a:lnTo>
                <a:lnTo>
                  <a:pt x="885" y="5"/>
                </a:lnTo>
                <a:lnTo>
                  <a:pt x="885" y="5"/>
                </a:lnTo>
                <a:lnTo>
                  <a:pt x="886" y="5"/>
                </a:lnTo>
                <a:lnTo>
                  <a:pt x="886" y="5"/>
                </a:lnTo>
                <a:lnTo>
                  <a:pt x="886" y="4"/>
                </a:lnTo>
                <a:lnTo>
                  <a:pt x="887" y="3"/>
                </a:lnTo>
                <a:lnTo>
                  <a:pt x="887" y="3"/>
                </a:lnTo>
                <a:lnTo>
                  <a:pt x="888" y="2"/>
                </a:lnTo>
                <a:lnTo>
                  <a:pt x="888" y="2"/>
                </a:lnTo>
                <a:lnTo>
                  <a:pt x="888" y="1"/>
                </a:lnTo>
                <a:lnTo>
                  <a:pt x="889" y="1"/>
                </a:lnTo>
                <a:lnTo>
                  <a:pt x="889" y="1"/>
                </a:lnTo>
                <a:lnTo>
                  <a:pt x="891" y="1"/>
                </a:lnTo>
                <a:lnTo>
                  <a:pt x="891" y="2"/>
                </a:lnTo>
                <a:lnTo>
                  <a:pt x="891" y="3"/>
                </a:lnTo>
                <a:lnTo>
                  <a:pt x="892" y="4"/>
                </a:lnTo>
                <a:lnTo>
                  <a:pt x="892" y="5"/>
                </a:lnTo>
                <a:lnTo>
                  <a:pt x="893" y="7"/>
                </a:lnTo>
                <a:lnTo>
                  <a:pt x="893" y="8"/>
                </a:lnTo>
                <a:lnTo>
                  <a:pt x="893" y="7"/>
                </a:lnTo>
                <a:lnTo>
                  <a:pt x="894" y="5"/>
                </a:lnTo>
                <a:lnTo>
                  <a:pt x="894" y="4"/>
                </a:lnTo>
                <a:lnTo>
                  <a:pt x="895" y="3"/>
                </a:lnTo>
                <a:lnTo>
                  <a:pt x="895" y="3"/>
                </a:lnTo>
                <a:lnTo>
                  <a:pt x="895" y="3"/>
                </a:lnTo>
                <a:lnTo>
                  <a:pt x="896" y="4"/>
                </a:lnTo>
                <a:lnTo>
                  <a:pt x="896" y="3"/>
                </a:lnTo>
                <a:lnTo>
                  <a:pt x="897" y="3"/>
                </a:lnTo>
                <a:lnTo>
                  <a:pt x="897" y="2"/>
                </a:lnTo>
                <a:lnTo>
                  <a:pt x="897" y="1"/>
                </a:lnTo>
                <a:lnTo>
                  <a:pt x="898" y="0"/>
                </a:lnTo>
                <a:lnTo>
                  <a:pt x="898" y="0"/>
                </a:lnTo>
                <a:lnTo>
                  <a:pt x="900" y="1"/>
                </a:lnTo>
                <a:lnTo>
                  <a:pt x="900" y="1"/>
                </a:lnTo>
                <a:lnTo>
                  <a:pt x="901" y="2"/>
                </a:lnTo>
                <a:lnTo>
                  <a:pt x="901" y="0"/>
                </a:lnTo>
                <a:lnTo>
                  <a:pt x="901" y="0"/>
                </a:lnTo>
                <a:lnTo>
                  <a:pt x="902" y="1"/>
                </a:lnTo>
                <a:lnTo>
                  <a:pt x="902" y="2"/>
                </a:lnTo>
                <a:lnTo>
                  <a:pt x="903" y="2"/>
                </a:lnTo>
                <a:lnTo>
                  <a:pt x="903" y="2"/>
                </a:lnTo>
                <a:lnTo>
                  <a:pt x="903" y="4"/>
                </a:lnTo>
                <a:lnTo>
                  <a:pt x="904" y="3"/>
                </a:lnTo>
                <a:lnTo>
                  <a:pt x="904" y="4"/>
                </a:lnTo>
                <a:lnTo>
                  <a:pt x="905" y="3"/>
                </a:lnTo>
                <a:lnTo>
                  <a:pt x="905" y="3"/>
                </a:lnTo>
                <a:lnTo>
                  <a:pt x="905" y="3"/>
                </a:lnTo>
                <a:lnTo>
                  <a:pt x="906" y="4"/>
                </a:lnTo>
                <a:lnTo>
                  <a:pt x="906" y="3"/>
                </a:lnTo>
                <a:lnTo>
                  <a:pt x="907" y="3"/>
                </a:lnTo>
                <a:lnTo>
                  <a:pt x="907" y="3"/>
                </a:lnTo>
                <a:lnTo>
                  <a:pt x="907" y="4"/>
                </a:lnTo>
                <a:lnTo>
                  <a:pt x="909" y="3"/>
                </a:lnTo>
                <a:lnTo>
                  <a:pt x="909" y="2"/>
                </a:lnTo>
                <a:lnTo>
                  <a:pt x="910" y="2"/>
                </a:lnTo>
                <a:lnTo>
                  <a:pt x="910" y="3"/>
                </a:lnTo>
                <a:lnTo>
                  <a:pt x="910" y="4"/>
                </a:lnTo>
                <a:lnTo>
                  <a:pt x="911" y="4"/>
                </a:lnTo>
                <a:lnTo>
                  <a:pt x="911" y="4"/>
                </a:lnTo>
                <a:lnTo>
                  <a:pt x="912" y="4"/>
                </a:lnTo>
                <a:lnTo>
                  <a:pt x="912" y="4"/>
                </a:lnTo>
                <a:lnTo>
                  <a:pt x="912" y="7"/>
                </a:lnTo>
                <a:lnTo>
                  <a:pt x="913" y="7"/>
                </a:lnTo>
                <a:lnTo>
                  <a:pt x="913" y="7"/>
                </a:lnTo>
                <a:lnTo>
                  <a:pt x="914" y="7"/>
                </a:lnTo>
                <a:lnTo>
                  <a:pt x="914" y="7"/>
                </a:lnTo>
                <a:lnTo>
                  <a:pt x="915" y="5"/>
                </a:lnTo>
                <a:lnTo>
                  <a:pt x="915" y="5"/>
                </a:lnTo>
                <a:lnTo>
                  <a:pt x="915" y="8"/>
                </a:lnTo>
                <a:lnTo>
                  <a:pt x="916" y="8"/>
                </a:lnTo>
                <a:lnTo>
                  <a:pt x="916" y="8"/>
                </a:lnTo>
                <a:lnTo>
                  <a:pt x="918" y="7"/>
                </a:lnTo>
                <a:lnTo>
                  <a:pt x="918" y="8"/>
                </a:lnTo>
                <a:lnTo>
                  <a:pt x="918" y="9"/>
                </a:lnTo>
                <a:lnTo>
                  <a:pt x="919" y="9"/>
                </a:lnTo>
                <a:lnTo>
                  <a:pt x="919" y="10"/>
                </a:lnTo>
                <a:lnTo>
                  <a:pt x="920" y="10"/>
                </a:lnTo>
                <a:lnTo>
                  <a:pt x="920" y="10"/>
                </a:lnTo>
                <a:lnTo>
                  <a:pt x="920" y="10"/>
                </a:lnTo>
                <a:lnTo>
                  <a:pt x="921" y="10"/>
                </a:lnTo>
                <a:lnTo>
                  <a:pt x="921" y="11"/>
                </a:lnTo>
                <a:lnTo>
                  <a:pt x="922" y="11"/>
                </a:lnTo>
                <a:lnTo>
                  <a:pt x="922" y="12"/>
                </a:lnTo>
                <a:lnTo>
                  <a:pt x="922" y="12"/>
                </a:lnTo>
                <a:lnTo>
                  <a:pt x="923" y="13"/>
                </a:lnTo>
                <a:lnTo>
                  <a:pt x="923" y="12"/>
                </a:lnTo>
                <a:lnTo>
                  <a:pt x="924" y="12"/>
                </a:lnTo>
                <a:lnTo>
                  <a:pt x="924" y="12"/>
                </a:lnTo>
                <a:lnTo>
                  <a:pt x="924" y="12"/>
                </a:lnTo>
                <a:lnTo>
                  <a:pt x="925" y="12"/>
                </a:lnTo>
                <a:lnTo>
                  <a:pt x="925" y="12"/>
                </a:lnTo>
                <a:lnTo>
                  <a:pt x="927" y="13"/>
                </a:lnTo>
                <a:lnTo>
                  <a:pt x="927" y="13"/>
                </a:lnTo>
                <a:lnTo>
                  <a:pt x="928" y="12"/>
                </a:lnTo>
                <a:lnTo>
                  <a:pt x="928" y="13"/>
                </a:lnTo>
                <a:lnTo>
                  <a:pt x="928" y="13"/>
                </a:lnTo>
                <a:lnTo>
                  <a:pt x="929" y="13"/>
                </a:lnTo>
                <a:lnTo>
                  <a:pt x="929" y="14"/>
                </a:lnTo>
                <a:lnTo>
                  <a:pt x="930" y="14"/>
                </a:lnTo>
                <a:lnTo>
                  <a:pt x="930" y="14"/>
                </a:lnTo>
                <a:lnTo>
                  <a:pt x="930" y="14"/>
                </a:lnTo>
                <a:lnTo>
                  <a:pt x="931" y="14"/>
                </a:lnTo>
                <a:lnTo>
                  <a:pt x="931" y="16"/>
                </a:lnTo>
                <a:lnTo>
                  <a:pt x="932" y="16"/>
                </a:lnTo>
                <a:lnTo>
                  <a:pt x="932" y="16"/>
                </a:lnTo>
                <a:lnTo>
                  <a:pt x="932" y="14"/>
                </a:lnTo>
                <a:lnTo>
                  <a:pt x="933" y="13"/>
                </a:lnTo>
                <a:lnTo>
                  <a:pt x="933" y="13"/>
                </a:lnTo>
                <a:lnTo>
                  <a:pt x="934" y="12"/>
                </a:lnTo>
                <a:lnTo>
                  <a:pt x="934" y="12"/>
                </a:lnTo>
                <a:lnTo>
                  <a:pt x="934" y="11"/>
                </a:lnTo>
                <a:lnTo>
                  <a:pt x="936" y="10"/>
                </a:lnTo>
                <a:lnTo>
                  <a:pt x="936" y="10"/>
                </a:lnTo>
                <a:lnTo>
                  <a:pt x="937" y="9"/>
                </a:lnTo>
                <a:lnTo>
                  <a:pt x="937" y="8"/>
                </a:lnTo>
                <a:lnTo>
                  <a:pt x="937" y="8"/>
                </a:lnTo>
                <a:lnTo>
                  <a:pt x="938" y="7"/>
                </a:lnTo>
                <a:lnTo>
                  <a:pt x="938" y="5"/>
                </a:lnTo>
                <a:lnTo>
                  <a:pt x="939" y="5"/>
                </a:lnTo>
                <a:lnTo>
                  <a:pt x="939" y="7"/>
                </a:lnTo>
                <a:lnTo>
                  <a:pt x="939" y="8"/>
                </a:lnTo>
                <a:lnTo>
                  <a:pt x="940" y="7"/>
                </a:lnTo>
                <a:lnTo>
                  <a:pt x="940" y="7"/>
                </a:lnTo>
                <a:lnTo>
                  <a:pt x="941" y="8"/>
                </a:lnTo>
                <a:lnTo>
                  <a:pt x="941" y="7"/>
                </a:lnTo>
                <a:lnTo>
                  <a:pt x="942" y="8"/>
                </a:lnTo>
                <a:lnTo>
                  <a:pt x="942" y="7"/>
                </a:lnTo>
                <a:lnTo>
                  <a:pt x="942" y="8"/>
                </a:lnTo>
                <a:lnTo>
                  <a:pt x="943" y="9"/>
                </a:lnTo>
                <a:lnTo>
                  <a:pt x="943" y="8"/>
                </a:lnTo>
                <a:lnTo>
                  <a:pt x="945" y="9"/>
                </a:lnTo>
                <a:lnTo>
                  <a:pt x="945" y="9"/>
                </a:lnTo>
                <a:lnTo>
                  <a:pt x="945" y="10"/>
                </a:lnTo>
                <a:lnTo>
                  <a:pt x="946" y="9"/>
                </a:lnTo>
                <a:lnTo>
                  <a:pt x="946" y="10"/>
                </a:lnTo>
                <a:lnTo>
                  <a:pt x="947" y="10"/>
                </a:lnTo>
                <a:lnTo>
                  <a:pt x="947" y="9"/>
                </a:lnTo>
                <a:lnTo>
                  <a:pt x="947" y="8"/>
                </a:lnTo>
                <a:lnTo>
                  <a:pt x="948" y="9"/>
                </a:lnTo>
                <a:lnTo>
                  <a:pt x="948" y="8"/>
                </a:lnTo>
                <a:lnTo>
                  <a:pt x="949" y="7"/>
                </a:lnTo>
                <a:lnTo>
                  <a:pt x="949" y="8"/>
                </a:lnTo>
                <a:lnTo>
                  <a:pt x="949" y="8"/>
                </a:lnTo>
                <a:lnTo>
                  <a:pt x="950" y="8"/>
                </a:lnTo>
                <a:lnTo>
                  <a:pt x="950" y="9"/>
                </a:lnTo>
                <a:lnTo>
                  <a:pt x="951" y="9"/>
                </a:lnTo>
                <a:lnTo>
                  <a:pt x="951" y="10"/>
                </a:lnTo>
                <a:lnTo>
                  <a:pt x="951" y="10"/>
                </a:lnTo>
                <a:lnTo>
                  <a:pt x="952" y="11"/>
                </a:lnTo>
                <a:lnTo>
                  <a:pt x="952" y="11"/>
                </a:lnTo>
                <a:lnTo>
                  <a:pt x="954" y="11"/>
                </a:lnTo>
                <a:lnTo>
                  <a:pt x="954" y="10"/>
                </a:lnTo>
                <a:lnTo>
                  <a:pt x="954" y="10"/>
                </a:lnTo>
                <a:lnTo>
                  <a:pt x="955" y="11"/>
                </a:lnTo>
                <a:lnTo>
                  <a:pt x="955" y="11"/>
                </a:lnTo>
                <a:lnTo>
                  <a:pt x="956" y="11"/>
                </a:lnTo>
                <a:lnTo>
                  <a:pt x="956" y="11"/>
                </a:lnTo>
                <a:lnTo>
                  <a:pt x="957" y="10"/>
                </a:lnTo>
                <a:lnTo>
                  <a:pt x="957" y="10"/>
                </a:lnTo>
                <a:lnTo>
                  <a:pt x="957" y="9"/>
                </a:lnTo>
                <a:lnTo>
                  <a:pt x="958" y="8"/>
                </a:lnTo>
                <a:lnTo>
                  <a:pt x="958" y="7"/>
                </a:lnTo>
                <a:lnTo>
                  <a:pt x="959" y="7"/>
                </a:lnTo>
                <a:lnTo>
                  <a:pt x="959" y="7"/>
                </a:lnTo>
                <a:lnTo>
                  <a:pt x="959" y="7"/>
                </a:lnTo>
                <a:lnTo>
                  <a:pt x="960" y="5"/>
                </a:lnTo>
                <a:lnTo>
                  <a:pt x="960" y="5"/>
                </a:lnTo>
                <a:lnTo>
                  <a:pt x="961" y="4"/>
                </a:lnTo>
                <a:lnTo>
                  <a:pt x="961" y="5"/>
                </a:lnTo>
                <a:lnTo>
                  <a:pt x="961" y="5"/>
                </a:lnTo>
                <a:lnTo>
                  <a:pt x="963" y="7"/>
                </a:lnTo>
                <a:lnTo>
                  <a:pt x="963" y="8"/>
                </a:lnTo>
                <a:lnTo>
                  <a:pt x="964" y="8"/>
                </a:lnTo>
                <a:lnTo>
                  <a:pt x="964" y="9"/>
                </a:lnTo>
                <a:lnTo>
                  <a:pt x="964" y="9"/>
                </a:lnTo>
                <a:lnTo>
                  <a:pt x="965" y="10"/>
                </a:lnTo>
                <a:lnTo>
                  <a:pt x="965" y="10"/>
                </a:lnTo>
                <a:lnTo>
                  <a:pt x="966" y="9"/>
                </a:lnTo>
                <a:lnTo>
                  <a:pt x="966" y="10"/>
                </a:lnTo>
                <a:lnTo>
                  <a:pt x="966" y="9"/>
                </a:lnTo>
                <a:lnTo>
                  <a:pt x="967" y="8"/>
                </a:lnTo>
                <a:lnTo>
                  <a:pt x="967" y="9"/>
                </a:lnTo>
                <a:lnTo>
                  <a:pt x="968" y="8"/>
                </a:lnTo>
                <a:lnTo>
                  <a:pt x="968" y="7"/>
                </a:lnTo>
                <a:lnTo>
                  <a:pt x="968" y="5"/>
                </a:lnTo>
                <a:lnTo>
                  <a:pt x="969" y="5"/>
                </a:lnTo>
                <a:lnTo>
                  <a:pt x="969" y="4"/>
                </a:lnTo>
                <a:lnTo>
                  <a:pt x="970" y="4"/>
                </a:lnTo>
                <a:lnTo>
                  <a:pt x="970" y="2"/>
                </a:lnTo>
                <a:lnTo>
                  <a:pt x="972" y="4"/>
                </a:lnTo>
                <a:lnTo>
                  <a:pt x="972" y="5"/>
                </a:lnTo>
                <a:lnTo>
                  <a:pt x="972" y="5"/>
                </a:lnTo>
                <a:lnTo>
                  <a:pt x="973" y="5"/>
                </a:lnTo>
                <a:lnTo>
                  <a:pt x="973" y="5"/>
                </a:lnTo>
                <a:lnTo>
                  <a:pt x="974" y="5"/>
                </a:lnTo>
                <a:lnTo>
                  <a:pt x="974" y="5"/>
                </a:lnTo>
                <a:lnTo>
                  <a:pt x="974" y="5"/>
                </a:lnTo>
                <a:lnTo>
                  <a:pt x="975" y="5"/>
                </a:lnTo>
                <a:lnTo>
                  <a:pt x="975" y="8"/>
                </a:lnTo>
                <a:lnTo>
                  <a:pt x="976" y="8"/>
                </a:lnTo>
                <a:lnTo>
                  <a:pt x="976" y="7"/>
                </a:lnTo>
                <a:lnTo>
                  <a:pt x="976" y="7"/>
                </a:lnTo>
                <a:lnTo>
                  <a:pt x="977" y="8"/>
                </a:lnTo>
                <a:lnTo>
                  <a:pt x="977" y="8"/>
                </a:lnTo>
                <a:lnTo>
                  <a:pt x="978" y="8"/>
                </a:lnTo>
                <a:lnTo>
                  <a:pt x="978" y="8"/>
                </a:lnTo>
                <a:lnTo>
                  <a:pt x="978" y="7"/>
                </a:lnTo>
                <a:lnTo>
                  <a:pt x="979" y="5"/>
                </a:lnTo>
                <a:lnTo>
                  <a:pt x="979" y="5"/>
                </a:lnTo>
                <a:lnTo>
                  <a:pt x="981" y="4"/>
                </a:lnTo>
                <a:lnTo>
                  <a:pt x="981" y="4"/>
                </a:lnTo>
                <a:lnTo>
                  <a:pt x="981" y="5"/>
                </a:lnTo>
                <a:lnTo>
                  <a:pt x="982" y="7"/>
                </a:lnTo>
                <a:lnTo>
                  <a:pt x="982" y="9"/>
                </a:lnTo>
                <a:lnTo>
                  <a:pt x="983" y="11"/>
                </a:lnTo>
                <a:lnTo>
                  <a:pt x="983" y="11"/>
                </a:lnTo>
                <a:lnTo>
                  <a:pt x="984" y="12"/>
                </a:lnTo>
                <a:lnTo>
                  <a:pt x="984" y="13"/>
                </a:lnTo>
                <a:lnTo>
                  <a:pt x="984" y="12"/>
                </a:lnTo>
                <a:lnTo>
                  <a:pt x="985" y="12"/>
                </a:lnTo>
                <a:lnTo>
                  <a:pt x="985" y="12"/>
                </a:lnTo>
                <a:lnTo>
                  <a:pt x="986" y="11"/>
                </a:lnTo>
                <a:lnTo>
                  <a:pt x="986" y="10"/>
                </a:lnTo>
                <a:lnTo>
                  <a:pt x="986" y="10"/>
                </a:lnTo>
                <a:lnTo>
                  <a:pt x="987" y="10"/>
                </a:lnTo>
                <a:lnTo>
                  <a:pt x="987" y="8"/>
                </a:lnTo>
                <a:lnTo>
                  <a:pt x="988" y="7"/>
                </a:lnTo>
                <a:lnTo>
                  <a:pt x="988" y="7"/>
                </a:lnTo>
                <a:lnTo>
                  <a:pt x="988" y="5"/>
                </a:lnTo>
                <a:lnTo>
                  <a:pt x="990" y="7"/>
                </a:lnTo>
                <a:lnTo>
                  <a:pt x="990" y="7"/>
                </a:lnTo>
                <a:lnTo>
                  <a:pt x="991" y="7"/>
                </a:lnTo>
                <a:lnTo>
                  <a:pt x="991" y="5"/>
                </a:lnTo>
                <a:lnTo>
                  <a:pt x="991" y="4"/>
                </a:lnTo>
                <a:lnTo>
                  <a:pt x="992" y="3"/>
                </a:lnTo>
                <a:lnTo>
                  <a:pt x="992" y="3"/>
                </a:lnTo>
                <a:lnTo>
                  <a:pt x="993" y="3"/>
                </a:lnTo>
                <a:lnTo>
                  <a:pt x="993" y="3"/>
                </a:lnTo>
                <a:lnTo>
                  <a:pt x="993" y="3"/>
                </a:lnTo>
                <a:lnTo>
                  <a:pt x="994" y="4"/>
                </a:lnTo>
                <a:lnTo>
                  <a:pt x="994" y="5"/>
                </a:lnTo>
                <a:lnTo>
                  <a:pt x="995" y="7"/>
                </a:lnTo>
                <a:lnTo>
                  <a:pt x="995" y="7"/>
                </a:lnTo>
                <a:lnTo>
                  <a:pt x="995" y="7"/>
                </a:lnTo>
                <a:lnTo>
                  <a:pt x="996" y="7"/>
                </a:lnTo>
                <a:lnTo>
                  <a:pt x="996" y="8"/>
                </a:lnTo>
                <a:lnTo>
                  <a:pt x="997" y="8"/>
                </a:lnTo>
                <a:lnTo>
                  <a:pt x="997" y="8"/>
                </a:lnTo>
                <a:lnTo>
                  <a:pt x="999" y="8"/>
                </a:lnTo>
                <a:lnTo>
                  <a:pt x="999" y="11"/>
                </a:lnTo>
                <a:lnTo>
                  <a:pt x="999" y="10"/>
                </a:lnTo>
                <a:lnTo>
                  <a:pt x="1000" y="12"/>
                </a:lnTo>
                <a:lnTo>
                  <a:pt x="1000" y="12"/>
                </a:lnTo>
                <a:lnTo>
                  <a:pt x="1001" y="12"/>
                </a:lnTo>
                <a:lnTo>
                  <a:pt x="1001" y="12"/>
                </a:lnTo>
                <a:lnTo>
                  <a:pt x="1001" y="12"/>
                </a:lnTo>
                <a:lnTo>
                  <a:pt x="1002" y="12"/>
                </a:lnTo>
                <a:lnTo>
                  <a:pt x="1002" y="12"/>
                </a:lnTo>
                <a:lnTo>
                  <a:pt x="1003" y="10"/>
                </a:lnTo>
                <a:lnTo>
                  <a:pt x="1003" y="10"/>
                </a:lnTo>
                <a:lnTo>
                  <a:pt x="1003" y="8"/>
                </a:lnTo>
                <a:lnTo>
                  <a:pt x="1004" y="10"/>
                </a:lnTo>
                <a:lnTo>
                  <a:pt x="1004" y="10"/>
                </a:lnTo>
                <a:lnTo>
                  <a:pt x="1005" y="10"/>
                </a:lnTo>
                <a:lnTo>
                  <a:pt x="1005" y="10"/>
                </a:lnTo>
                <a:lnTo>
                  <a:pt x="1005" y="12"/>
                </a:lnTo>
                <a:lnTo>
                  <a:pt x="1006" y="12"/>
                </a:lnTo>
                <a:lnTo>
                  <a:pt x="1006" y="12"/>
                </a:lnTo>
                <a:lnTo>
                  <a:pt x="1008" y="12"/>
                </a:lnTo>
                <a:lnTo>
                  <a:pt x="1008" y="13"/>
                </a:lnTo>
                <a:lnTo>
                  <a:pt x="1008" y="13"/>
                </a:lnTo>
                <a:lnTo>
                  <a:pt x="1009" y="13"/>
                </a:lnTo>
                <a:lnTo>
                  <a:pt x="1009" y="13"/>
                </a:lnTo>
                <a:lnTo>
                  <a:pt x="1010" y="13"/>
                </a:lnTo>
                <a:lnTo>
                  <a:pt x="1010" y="14"/>
                </a:lnTo>
                <a:lnTo>
                  <a:pt x="1010" y="12"/>
                </a:lnTo>
                <a:lnTo>
                  <a:pt x="1011" y="12"/>
                </a:lnTo>
                <a:lnTo>
                  <a:pt x="1011" y="12"/>
                </a:lnTo>
                <a:lnTo>
                  <a:pt x="1012" y="12"/>
                </a:lnTo>
                <a:lnTo>
                  <a:pt x="1012" y="12"/>
                </a:lnTo>
                <a:lnTo>
                  <a:pt x="1013" y="13"/>
                </a:lnTo>
                <a:lnTo>
                  <a:pt x="1013" y="13"/>
                </a:lnTo>
                <a:lnTo>
                  <a:pt x="1013" y="13"/>
                </a:lnTo>
                <a:lnTo>
                  <a:pt x="1014" y="14"/>
                </a:lnTo>
                <a:lnTo>
                  <a:pt x="1014" y="14"/>
                </a:lnTo>
                <a:lnTo>
                  <a:pt x="1015" y="13"/>
                </a:lnTo>
                <a:lnTo>
                  <a:pt x="1015" y="14"/>
                </a:lnTo>
                <a:lnTo>
                  <a:pt x="1015" y="13"/>
                </a:lnTo>
                <a:lnTo>
                  <a:pt x="1017" y="13"/>
                </a:lnTo>
                <a:lnTo>
                  <a:pt x="1017" y="13"/>
                </a:lnTo>
                <a:lnTo>
                  <a:pt x="1018" y="14"/>
                </a:lnTo>
                <a:lnTo>
                  <a:pt x="1018" y="16"/>
                </a:lnTo>
                <a:lnTo>
                  <a:pt x="1018" y="14"/>
                </a:lnTo>
                <a:lnTo>
                  <a:pt x="1019" y="16"/>
                </a:lnTo>
                <a:lnTo>
                  <a:pt x="1019" y="16"/>
                </a:lnTo>
                <a:lnTo>
                  <a:pt x="1020" y="14"/>
                </a:lnTo>
                <a:lnTo>
                  <a:pt x="1020" y="14"/>
                </a:lnTo>
                <a:lnTo>
                  <a:pt x="1020" y="13"/>
                </a:lnTo>
                <a:lnTo>
                  <a:pt x="1021" y="12"/>
                </a:lnTo>
                <a:lnTo>
                  <a:pt x="1021" y="12"/>
                </a:lnTo>
                <a:lnTo>
                  <a:pt x="1022" y="12"/>
                </a:lnTo>
                <a:lnTo>
                  <a:pt x="1022" y="11"/>
                </a:lnTo>
                <a:lnTo>
                  <a:pt x="1022" y="11"/>
                </a:lnTo>
                <a:lnTo>
                  <a:pt x="1023" y="11"/>
                </a:lnTo>
                <a:lnTo>
                  <a:pt x="1023" y="12"/>
                </a:lnTo>
                <a:lnTo>
                  <a:pt x="1024" y="13"/>
                </a:lnTo>
                <a:lnTo>
                  <a:pt x="1024" y="13"/>
                </a:lnTo>
                <a:lnTo>
                  <a:pt x="1024" y="13"/>
                </a:lnTo>
                <a:lnTo>
                  <a:pt x="1026" y="13"/>
                </a:lnTo>
                <a:lnTo>
                  <a:pt x="1026" y="13"/>
                </a:lnTo>
                <a:lnTo>
                  <a:pt x="1027" y="14"/>
                </a:lnTo>
                <a:lnTo>
                  <a:pt x="1027" y="13"/>
                </a:lnTo>
                <a:lnTo>
                  <a:pt x="1028" y="12"/>
                </a:lnTo>
                <a:lnTo>
                  <a:pt x="1028" y="12"/>
                </a:lnTo>
                <a:lnTo>
                  <a:pt x="1028" y="12"/>
                </a:lnTo>
                <a:lnTo>
                  <a:pt x="1029" y="11"/>
                </a:lnTo>
                <a:lnTo>
                  <a:pt x="1029" y="10"/>
                </a:lnTo>
                <a:lnTo>
                  <a:pt x="1030" y="9"/>
                </a:lnTo>
                <a:lnTo>
                  <a:pt x="1030" y="8"/>
                </a:lnTo>
                <a:lnTo>
                  <a:pt x="1030" y="9"/>
                </a:lnTo>
                <a:lnTo>
                  <a:pt x="1031" y="11"/>
                </a:lnTo>
                <a:lnTo>
                  <a:pt x="1031" y="12"/>
                </a:lnTo>
                <a:lnTo>
                  <a:pt x="1032" y="12"/>
                </a:lnTo>
                <a:lnTo>
                  <a:pt x="1032" y="14"/>
                </a:lnTo>
                <a:lnTo>
                  <a:pt x="1032" y="13"/>
                </a:lnTo>
                <a:lnTo>
                  <a:pt x="1033" y="14"/>
                </a:lnTo>
                <a:lnTo>
                  <a:pt x="1033" y="14"/>
                </a:lnTo>
                <a:lnTo>
                  <a:pt x="1035" y="14"/>
                </a:lnTo>
                <a:lnTo>
                  <a:pt x="1035" y="14"/>
                </a:lnTo>
                <a:lnTo>
                  <a:pt x="1035" y="13"/>
                </a:lnTo>
                <a:lnTo>
                  <a:pt x="1036" y="13"/>
                </a:lnTo>
                <a:lnTo>
                  <a:pt x="1036" y="14"/>
                </a:lnTo>
                <a:lnTo>
                  <a:pt x="1037" y="13"/>
                </a:lnTo>
                <a:lnTo>
                  <a:pt x="1037" y="14"/>
                </a:lnTo>
                <a:lnTo>
                  <a:pt x="1037" y="16"/>
                </a:lnTo>
                <a:lnTo>
                  <a:pt x="1038" y="16"/>
                </a:lnTo>
                <a:lnTo>
                  <a:pt x="1038" y="16"/>
                </a:lnTo>
                <a:lnTo>
                  <a:pt x="1039" y="14"/>
                </a:lnTo>
                <a:lnTo>
                  <a:pt x="1039" y="13"/>
                </a:lnTo>
                <a:lnTo>
                  <a:pt x="1040" y="13"/>
                </a:lnTo>
                <a:lnTo>
                  <a:pt x="1040" y="14"/>
                </a:lnTo>
                <a:lnTo>
                  <a:pt x="1040" y="16"/>
                </a:lnTo>
                <a:lnTo>
                  <a:pt x="1041" y="17"/>
                </a:lnTo>
                <a:lnTo>
                  <a:pt x="1041" y="19"/>
                </a:lnTo>
                <a:lnTo>
                  <a:pt x="1042" y="19"/>
                </a:lnTo>
                <a:lnTo>
                  <a:pt x="1042" y="19"/>
                </a:lnTo>
                <a:lnTo>
                  <a:pt x="1042" y="18"/>
                </a:lnTo>
                <a:lnTo>
                  <a:pt x="1044" y="19"/>
                </a:lnTo>
                <a:lnTo>
                  <a:pt x="1044" y="19"/>
                </a:lnTo>
                <a:lnTo>
                  <a:pt x="1045" y="20"/>
                </a:lnTo>
                <a:lnTo>
                  <a:pt x="1045" y="20"/>
                </a:lnTo>
                <a:lnTo>
                  <a:pt x="1045" y="20"/>
                </a:lnTo>
                <a:lnTo>
                  <a:pt x="1046" y="20"/>
                </a:lnTo>
                <a:lnTo>
                  <a:pt x="1046" y="19"/>
                </a:lnTo>
                <a:lnTo>
                  <a:pt x="1047" y="18"/>
                </a:lnTo>
                <a:lnTo>
                  <a:pt x="1047" y="16"/>
                </a:lnTo>
                <a:lnTo>
                  <a:pt x="1047" y="16"/>
                </a:lnTo>
                <a:lnTo>
                  <a:pt x="1048" y="16"/>
                </a:lnTo>
                <a:lnTo>
                  <a:pt x="1048" y="16"/>
                </a:lnTo>
                <a:lnTo>
                  <a:pt x="1049" y="16"/>
                </a:lnTo>
                <a:lnTo>
                  <a:pt x="1049" y="16"/>
                </a:lnTo>
                <a:lnTo>
                  <a:pt x="1049" y="16"/>
                </a:lnTo>
                <a:lnTo>
                  <a:pt x="1050" y="14"/>
                </a:lnTo>
                <a:lnTo>
                  <a:pt x="1050" y="14"/>
                </a:lnTo>
                <a:lnTo>
                  <a:pt x="1051" y="13"/>
                </a:lnTo>
                <a:lnTo>
                  <a:pt x="1051" y="14"/>
                </a:lnTo>
                <a:lnTo>
                  <a:pt x="1051" y="14"/>
                </a:lnTo>
                <a:lnTo>
                  <a:pt x="1053" y="14"/>
                </a:lnTo>
                <a:lnTo>
                  <a:pt x="1053" y="14"/>
                </a:lnTo>
                <a:lnTo>
                  <a:pt x="1054" y="14"/>
                </a:lnTo>
                <a:lnTo>
                  <a:pt x="1054" y="14"/>
                </a:lnTo>
                <a:lnTo>
                  <a:pt x="1055" y="14"/>
                </a:lnTo>
                <a:lnTo>
                  <a:pt x="1055" y="14"/>
                </a:lnTo>
                <a:lnTo>
                  <a:pt x="1055" y="14"/>
                </a:lnTo>
                <a:lnTo>
                  <a:pt x="1056" y="13"/>
                </a:lnTo>
                <a:lnTo>
                  <a:pt x="1056" y="12"/>
                </a:lnTo>
                <a:lnTo>
                  <a:pt x="1057" y="13"/>
                </a:lnTo>
                <a:lnTo>
                  <a:pt x="1057" y="13"/>
                </a:lnTo>
                <a:lnTo>
                  <a:pt x="1057" y="12"/>
                </a:lnTo>
                <a:lnTo>
                  <a:pt x="1058" y="13"/>
                </a:lnTo>
                <a:lnTo>
                  <a:pt x="1058" y="14"/>
                </a:lnTo>
                <a:lnTo>
                  <a:pt x="1059" y="14"/>
                </a:lnTo>
                <a:lnTo>
                  <a:pt x="1059" y="14"/>
                </a:lnTo>
                <a:lnTo>
                  <a:pt x="1059" y="13"/>
                </a:lnTo>
                <a:lnTo>
                  <a:pt x="1060" y="16"/>
                </a:lnTo>
                <a:lnTo>
                  <a:pt x="1060" y="16"/>
                </a:lnTo>
                <a:lnTo>
                  <a:pt x="1062" y="17"/>
                </a:lnTo>
                <a:lnTo>
                  <a:pt x="1062" y="17"/>
                </a:lnTo>
                <a:lnTo>
                  <a:pt x="1062" y="16"/>
                </a:lnTo>
                <a:lnTo>
                  <a:pt x="1063" y="16"/>
                </a:lnTo>
                <a:lnTo>
                  <a:pt x="1063" y="14"/>
                </a:lnTo>
                <a:lnTo>
                  <a:pt x="1064" y="13"/>
                </a:lnTo>
                <a:lnTo>
                  <a:pt x="1064" y="14"/>
                </a:lnTo>
                <a:lnTo>
                  <a:pt x="1064" y="14"/>
                </a:lnTo>
                <a:lnTo>
                  <a:pt x="1065" y="14"/>
                </a:lnTo>
                <a:lnTo>
                  <a:pt x="1065" y="14"/>
                </a:lnTo>
                <a:lnTo>
                  <a:pt x="1066" y="14"/>
                </a:lnTo>
                <a:lnTo>
                  <a:pt x="1066" y="13"/>
                </a:lnTo>
                <a:lnTo>
                  <a:pt x="1066" y="13"/>
                </a:lnTo>
                <a:lnTo>
                  <a:pt x="1067" y="16"/>
                </a:lnTo>
                <a:lnTo>
                  <a:pt x="1067" y="14"/>
                </a:lnTo>
                <a:lnTo>
                  <a:pt x="1068" y="14"/>
                </a:lnTo>
                <a:lnTo>
                  <a:pt x="1068" y="14"/>
                </a:lnTo>
                <a:lnTo>
                  <a:pt x="1069" y="13"/>
                </a:lnTo>
                <a:lnTo>
                  <a:pt x="1069" y="13"/>
                </a:lnTo>
                <a:lnTo>
                  <a:pt x="1069" y="13"/>
                </a:lnTo>
                <a:lnTo>
                  <a:pt x="1071" y="12"/>
                </a:lnTo>
                <a:lnTo>
                  <a:pt x="1071" y="12"/>
                </a:lnTo>
                <a:lnTo>
                  <a:pt x="1072" y="11"/>
                </a:lnTo>
                <a:lnTo>
                  <a:pt x="1072" y="11"/>
                </a:lnTo>
                <a:lnTo>
                  <a:pt x="1072" y="11"/>
                </a:lnTo>
                <a:lnTo>
                  <a:pt x="1073" y="12"/>
                </a:lnTo>
                <a:lnTo>
                  <a:pt x="1073" y="12"/>
                </a:lnTo>
                <a:lnTo>
                  <a:pt x="1074" y="13"/>
                </a:lnTo>
                <a:lnTo>
                  <a:pt x="1074" y="12"/>
                </a:lnTo>
                <a:lnTo>
                  <a:pt x="1074" y="14"/>
                </a:lnTo>
                <a:lnTo>
                  <a:pt x="1075" y="14"/>
                </a:lnTo>
                <a:lnTo>
                  <a:pt x="1075" y="14"/>
                </a:lnTo>
                <a:lnTo>
                  <a:pt x="1076" y="16"/>
                </a:lnTo>
                <a:lnTo>
                  <a:pt x="1076" y="14"/>
                </a:lnTo>
                <a:lnTo>
                  <a:pt x="1076" y="13"/>
                </a:lnTo>
                <a:lnTo>
                  <a:pt x="1077" y="14"/>
                </a:lnTo>
                <a:lnTo>
                  <a:pt x="1077" y="13"/>
                </a:lnTo>
                <a:lnTo>
                  <a:pt x="1078" y="14"/>
                </a:lnTo>
                <a:lnTo>
                  <a:pt x="1078" y="14"/>
                </a:lnTo>
                <a:lnTo>
                  <a:pt x="1078" y="14"/>
                </a:lnTo>
                <a:lnTo>
                  <a:pt x="1080" y="13"/>
                </a:lnTo>
                <a:lnTo>
                  <a:pt x="1080" y="13"/>
                </a:lnTo>
                <a:lnTo>
                  <a:pt x="1081" y="13"/>
                </a:lnTo>
                <a:lnTo>
                  <a:pt x="1081" y="14"/>
                </a:lnTo>
                <a:lnTo>
                  <a:pt x="1081" y="16"/>
                </a:lnTo>
                <a:lnTo>
                  <a:pt x="1082" y="17"/>
                </a:lnTo>
                <a:lnTo>
                  <a:pt x="1082" y="17"/>
                </a:lnTo>
                <a:lnTo>
                  <a:pt x="1083" y="17"/>
                </a:lnTo>
                <a:lnTo>
                  <a:pt x="1083" y="17"/>
                </a:lnTo>
                <a:lnTo>
                  <a:pt x="1084" y="14"/>
                </a:lnTo>
                <a:lnTo>
                  <a:pt x="1084" y="13"/>
                </a:lnTo>
                <a:lnTo>
                  <a:pt x="1084" y="12"/>
                </a:lnTo>
                <a:lnTo>
                  <a:pt x="1085" y="13"/>
                </a:lnTo>
                <a:lnTo>
                  <a:pt x="1085" y="13"/>
                </a:lnTo>
                <a:lnTo>
                  <a:pt x="1086" y="14"/>
                </a:lnTo>
                <a:lnTo>
                  <a:pt x="1086" y="14"/>
                </a:lnTo>
                <a:lnTo>
                  <a:pt x="1086" y="13"/>
                </a:lnTo>
                <a:lnTo>
                  <a:pt x="1087" y="13"/>
                </a:lnTo>
                <a:lnTo>
                  <a:pt x="1087" y="13"/>
                </a:lnTo>
                <a:lnTo>
                  <a:pt x="1089" y="13"/>
                </a:lnTo>
                <a:lnTo>
                  <a:pt x="1089" y="14"/>
                </a:lnTo>
                <a:lnTo>
                  <a:pt x="1089" y="14"/>
                </a:lnTo>
                <a:lnTo>
                  <a:pt x="1090" y="14"/>
                </a:lnTo>
                <a:lnTo>
                  <a:pt x="1090" y="14"/>
                </a:lnTo>
                <a:lnTo>
                  <a:pt x="1091" y="14"/>
                </a:lnTo>
                <a:lnTo>
                  <a:pt x="1091" y="16"/>
                </a:lnTo>
                <a:lnTo>
                  <a:pt x="1091" y="16"/>
                </a:lnTo>
                <a:lnTo>
                  <a:pt x="1092" y="14"/>
                </a:lnTo>
                <a:lnTo>
                  <a:pt x="1092" y="16"/>
                </a:lnTo>
                <a:lnTo>
                  <a:pt x="1093" y="14"/>
                </a:lnTo>
                <a:lnTo>
                  <a:pt x="1093" y="13"/>
                </a:lnTo>
                <a:lnTo>
                  <a:pt x="1093" y="12"/>
                </a:lnTo>
                <a:lnTo>
                  <a:pt x="1094" y="11"/>
                </a:lnTo>
                <a:lnTo>
                  <a:pt x="1094" y="11"/>
                </a:lnTo>
                <a:lnTo>
                  <a:pt x="1095" y="11"/>
                </a:lnTo>
                <a:lnTo>
                  <a:pt x="1095" y="10"/>
                </a:lnTo>
                <a:lnTo>
                  <a:pt x="1095" y="10"/>
                </a:lnTo>
                <a:lnTo>
                  <a:pt x="1096" y="9"/>
                </a:lnTo>
                <a:lnTo>
                  <a:pt x="1096" y="10"/>
                </a:lnTo>
                <a:lnTo>
                  <a:pt x="1098" y="11"/>
                </a:lnTo>
                <a:lnTo>
                  <a:pt x="1098" y="11"/>
                </a:lnTo>
                <a:lnTo>
                  <a:pt x="1099" y="11"/>
                </a:lnTo>
                <a:lnTo>
                  <a:pt x="1099" y="11"/>
                </a:lnTo>
                <a:lnTo>
                  <a:pt x="1099" y="12"/>
                </a:lnTo>
                <a:lnTo>
                  <a:pt x="1100" y="12"/>
                </a:lnTo>
                <a:lnTo>
                  <a:pt x="1100" y="12"/>
                </a:lnTo>
                <a:lnTo>
                  <a:pt x="1101" y="12"/>
                </a:lnTo>
                <a:lnTo>
                  <a:pt x="1101" y="12"/>
                </a:lnTo>
                <a:lnTo>
                  <a:pt x="1101" y="12"/>
                </a:lnTo>
                <a:lnTo>
                  <a:pt x="1102" y="11"/>
                </a:lnTo>
                <a:lnTo>
                  <a:pt x="1102" y="11"/>
                </a:lnTo>
                <a:lnTo>
                  <a:pt x="1103" y="11"/>
                </a:lnTo>
                <a:lnTo>
                  <a:pt x="1103" y="12"/>
                </a:lnTo>
                <a:lnTo>
                  <a:pt x="1103" y="12"/>
                </a:lnTo>
                <a:lnTo>
                  <a:pt x="1104" y="12"/>
                </a:lnTo>
                <a:lnTo>
                  <a:pt x="1104" y="12"/>
                </a:lnTo>
                <a:lnTo>
                  <a:pt x="1105" y="12"/>
                </a:lnTo>
                <a:lnTo>
                  <a:pt x="1105" y="13"/>
                </a:lnTo>
                <a:lnTo>
                  <a:pt x="1105" y="14"/>
                </a:lnTo>
                <a:lnTo>
                  <a:pt x="1107" y="14"/>
                </a:lnTo>
                <a:lnTo>
                  <a:pt x="1107" y="17"/>
                </a:lnTo>
                <a:lnTo>
                  <a:pt x="1108" y="16"/>
                </a:lnTo>
                <a:lnTo>
                  <a:pt x="1108" y="14"/>
                </a:lnTo>
                <a:lnTo>
                  <a:pt x="1108" y="13"/>
                </a:lnTo>
                <a:lnTo>
                  <a:pt x="1109" y="13"/>
                </a:lnTo>
                <a:lnTo>
                  <a:pt x="1109" y="13"/>
                </a:lnTo>
                <a:lnTo>
                  <a:pt x="1110" y="13"/>
                </a:lnTo>
                <a:lnTo>
                  <a:pt x="1110" y="13"/>
                </a:lnTo>
                <a:lnTo>
                  <a:pt x="1111" y="14"/>
                </a:lnTo>
                <a:lnTo>
                  <a:pt x="1111" y="14"/>
                </a:lnTo>
                <a:lnTo>
                  <a:pt x="1111" y="14"/>
                </a:lnTo>
                <a:lnTo>
                  <a:pt x="1112" y="14"/>
                </a:lnTo>
                <a:lnTo>
                  <a:pt x="1112" y="14"/>
                </a:lnTo>
                <a:lnTo>
                  <a:pt x="1113" y="14"/>
                </a:lnTo>
                <a:lnTo>
                  <a:pt x="1113" y="16"/>
                </a:lnTo>
                <a:lnTo>
                  <a:pt x="1113" y="14"/>
                </a:lnTo>
                <a:lnTo>
                  <a:pt x="1114" y="14"/>
                </a:lnTo>
                <a:lnTo>
                  <a:pt x="1114" y="14"/>
                </a:lnTo>
                <a:lnTo>
                  <a:pt x="1116" y="13"/>
                </a:lnTo>
                <a:lnTo>
                  <a:pt x="1116" y="13"/>
                </a:lnTo>
                <a:lnTo>
                  <a:pt x="1116" y="12"/>
                </a:lnTo>
                <a:lnTo>
                  <a:pt x="1117" y="12"/>
                </a:lnTo>
                <a:lnTo>
                  <a:pt x="1117" y="12"/>
                </a:lnTo>
                <a:lnTo>
                  <a:pt x="1118" y="13"/>
                </a:lnTo>
                <a:lnTo>
                  <a:pt x="1118" y="14"/>
                </a:lnTo>
                <a:lnTo>
                  <a:pt x="1118" y="14"/>
                </a:lnTo>
                <a:lnTo>
                  <a:pt x="1119" y="14"/>
                </a:lnTo>
                <a:lnTo>
                  <a:pt x="1119" y="14"/>
                </a:lnTo>
                <a:lnTo>
                  <a:pt x="1120" y="13"/>
                </a:lnTo>
                <a:lnTo>
                  <a:pt x="1120" y="13"/>
                </a:lnTo>
                <a:lnTo>
                  <a:pt x="1120" y="13"/>
                </a:lnTo>
                <a:lnTo>
                  <a:pt x="1121" y="13"/>
                </a:lnTo>
                <a:lnTo>
                  <a:pt x="1121" y="13"/>
                </a:lnTo>
                <a:lnTo>
                  <a:pt x="1122" y="14"/>
                </a:lnTo>
                <a:lnTo>
                  <a:pt x="1122" y="14"/>
                </a:lnTo>
                <a:lnTo>
                  <a:pt x="1122" y="16"/>
                </a:lnTo>
                <a:lnTo>
                  <a:pt x="1123" y="17"/>
                </a:lnTo>
                <a:lnTo>
                  <a:pt x="1123" y="17"/>
                </a:lnTo>
                <a:lnTo>
                  <a:pt x="1125" y="17"/>
                </a:lnTo>
                <a:lnTo>
                  <a:pt x="1125" y="17"/>
                </a:lnTo>
                <a:lnTo>
                  <a:pt x="1126" y="18"/>
                </a:lnTo>
                <a:lnTo>
                  <a:pt x="1126" y="18"/>
                </a:lnTo>
                <a:lnTo>
                  <a:pt x="1126" y="18"/>
                </a:lnTo>
                <a:lnTo>
                  <a:pt x="1127" y="18"/>
                </a:lnTo>
                <a:lnTo>
                  <a:pt x="1127" y="19"/>
                </a:lnTo>
                <a:lnTo>
                  <a:pt x="1128" y="18"/>
                </a:lnTo>
                <a:lnTo>
                  <a:pt x="1128" y="19"/>
                </a:lnTo>
                <a:lnTo>
                  <a:pt x="1128" y="19"/>
                </a:lnTo>
                <a:lnTo>
                  <a:pt x="1129" y="17"/>
                </a:lnTo>
                <a:lnTo>
                  <a:pt x="1129" y="17"/>
                </a:lnTo>
                <a:lnTo>
                  <a:pt x="1130" y="18"/>
                </a:lnTo>
                <a:lnTo>
                  <a:pt x="1130" y="18"/>
                </a:lnTo>
                <a:lnTo>
                  <a:pt x="1130" y="19"/>
                </a:lnTo>
                <a:lnTo>
                  <a:pt x="1131" y="20"/>
                </a:lnTo>
                <a:lnTo>
                  <a:pt x="1131" y="21"/>
                </a:lnTo>
                <a:lnTo>
                  <a:pt x="1132" y="20"/>
                </a:lnTo>
                <a:lnTo>
                  <a:pt x="1132" y="20"/>
                </a:lnTo>
                <a:lnTo>
                  <a:pt x="1132" y="20"/>
                </a:lnTo>
                <a:lnTo>
                  <a:pt x="1134" y="20"/>
                </a:lnTo>
                <a:lnTo>
                  <a:pt x="1134" y="20"/>
                </a:lnTo>
                <a:lnTo>
                  <a:pt x="1135" y="18"/>
                </a:lnTo>
                <a:lnTo>
                  <a:pt x="1135" y="18"/>
                </a:lnTo>
                <a:lnTo>
                  <a:pt x="1135" y="18"/>
                </a:lnTo>
                <a:lnTo>
                  <a:pt x="1136" y="19"/>
                </a:lnTo>
                <a:lnTo>
                  <a:pt x="1136" y="18"/>
                </a:lnTo>
                <a:lnTo>
                  <a:pt x="1137" y="18"/>
                </a:lnTo>
                <a:lnTo>
                  <a:pt x="1137" y="17"/>
                </a:lnTo>
                <a:lnTo>
                  <a:pt x="1137" y="14"/>
                </a:lnTo>
                <a:lnTo>
                  <a:pt x="1138" y="14"/>
                </a:lnTo>
                <a:lnTo>
                  <a:pt x="1138" y="13"/>
                </a:lnTo>
                <a:lnTo>
                  <a:pt x="1139" y="12"/>
                </a:lnTo>
                <a:lnTo>
                  <a:pt x="1139" y="10"/>
                </a:lnTo>
                <a:lnTo>
                  <a:pt x="1140" y="10"/>
                </a:lnTo>
                <a:lnTo>
                  <a:pt x="1140" y="10"/>
                </a:lnTo>
                <a:lnTo>
                  <a:pt x="1140" y="10"/>
                </a:lnTo>
                <a:lnTo>
                  <a:pt x="1141" y="10"/>
                </a:lnTo>
                <a:lnTo>
                  <a:pt x="1141" y="10"/>
                </a:lnTo>
                <a:lnTo>
                  <a:pt x="1142" y="10"/>
                </a:lnTo>
                <a:lnTo>
                  <a:pt x="1142" y="11"/>
                </a:lnTo>
                <a:lnTo>
                  <a:pt x="1142" y="11"/>
                </a:lnTo>
                <a:lnTo>
                  <a:pt x="1144" y="11"/>
                </a:lnTo>
                <a:lnTo>
                  <a:pt x="1144" y="11"/>
                </a:lnTo>
                <a:lnTo>
                  <a:pt x="1145" y="12"/>
                </a:lnTo>
                <a:lnTo>
                  <a:pt x="1145" y="13"/>
                </a:lnTo>
                <a:lnTo>
                  <a:pt x="1145" y="13"/>
                </a:lnTo>
                <a:lnTo>
                  <a:pt x="1146" y="13"/>
                </a:lnTo>
                <a:lnTo>
                  <a:pt x="1146" y="13"/>
                </a:lnTo>
                <a:lnTo>
                  <a:pt x="1147" y="14"/>
                </a:lnTo>
                <a:lnTo>
                  <a:pt x="1147" y="14"/>
                </a:lnTo>
                <a:lnTo>
                  <a:pt x="1147" y="13"/>
                </a:lnTo>
                <a:lnTo>
                  <a:pt x="1148" y="12"/>
                </a:lnTo>
                <a:lnTo>
                  <a:pt x="1148" y="12"/>
                </a:lnTo>
                <a:lnTo>
                  <a:pt x="1149" y="11"/>
                </a:lnTo>
                <a:lnTo>
                  <a:pt x="1149" y="11"/>
                </a:lnTo>
                <a:lnTo>
                  <a:pt x="1149" y="11"/>
                </a:lnTo>
                <a:lnTo>
                  <a:pt x="1150" y="11"/>
                </a:lnTo>
                <a:lnTo>
                  <a:pt x="1150" y="11"/>
                </a:lnTo>
                <a:lnTo>
                  <a:pt x="1151" y="11"/>
                </a:lnTo>
                <a:lnTo>
                  <a:pt x="1151" y="12"/>
                </a:lnTo>
                <a:lnTo>
                  <a:pt x="1151" y="12"/>
                </a:lnTo>
                <a:lnTo>
                  <a:pt x="1153" y="12"/>
                </a:lnTo>
                <a:lnTo>
                  <a:pt x="1153" y="12"/>
                </a:lnTo>
                <a:lnTo>
                  <a:pt x="1154" y="13"/>
                </a:lnTo>
                <a:lnTo>
                  <a:pt x="1154" y="14"/>
                </a:lnTo>
                <a:lnTo>
                  <a:pt x="1155" y="13"/>
                </a:lnTo>
                <a:lnTo>
                  <a:pt x="1155" y="13"/>
                </a:lnTo>
                <a:lnTo>
                  <a:pt x="1155" y="12"/>
                </a:lnTo>
                <a:lnTo>
                  <a:pt x="1156" y="11"/>
                </a:lnTo>
                <a:lnTo>
                  <a:pt x="1156" y="10"/>
                </a:lnTo>
                <a:lnTo>
                  <a:pt x="1157" y="10"/>
                </a:lnTo>
                <a:lnTo>
                  <a:pt x="1157" y="10"/>
                </a:lnTo>
                <a:lnTo>
                  <a:pt x="1157" y="12"/>
                </a:lnTo>
                <a:lnTo>
                  <a:pt x="1158" y="12"/>
                </a:lnTo>
                <a:lnTo>
                  <a:pt x="1158" y="12"/>
                </a:lnTo>
                <a:lnTo>
                  <a:pt x="1159" y="12"/>
                </a:lnTo>
                <a:lnTo>
                  <a:pt x="1159" y="12"/>
                </a:lnTo>
                <a:lnTo>
                  <a:pt x="1159" y="12"/>
                </a:lnTo>
                <a:lnTo>
                  <a:pt x="1160" y="12"/>
                </a:lnTo>
                <a:lnTo>
                  <a:pt x="1160" y="12"/>
                </a:lnTo>
                <a:lnTo>
                  <a:pt x="1162" y="12"/>
                </a:lnTo>
                <a:lnTo>
                  <a:pt x="1162" y="12"/>
                </a:lnTo>
                <a:lnTo>
                  <a:pt x="1162" y="12"/>
                </a:lnTo>
                <a:lnTo>
                  <a:pt x="1163" y="12"/>
                </a:lnTo>
                <a:lnTo>
                  <a:pt x="1163" y="13"/>
                </a:lnTo>
                <a:lnTo>
                  <a:pt x="1164" y="13"/>
                </a:lnTo>
                <a:lnTo>
                  <a:pt x="1164" y="13"/>
                </a:lnTo>
                <a:lnTo>
                  <a:pt x="1164" y="12"/>
                </a:lnTo>
                <a:lnTo>
                  <a:pt x="1165" y="11"/>
                </a:lnTo>
                <a:lnTo>
                  <a:pt x="1165" y="12"/>
                </a:lnTo>
                <a:lnTo>
                  <a:pt x="1166" y="13"/>
                </a:lnTo>
                <a:lnTo>
                  <a:pt x="1166" y="14"/>
                </a:lnTo>
                <a:lnTo>
                  <a:pt x="1167" y="14"/>
                </a:lnTo>
                <a:lnTo>
                  <a:pt x="1167" y="14"/>
                </a:lnTo>
                <a:lnTo>
                  <a:pt x="1167" y="13"/>
                </a:lnTo>
                <a:lnTo>
                  <a:pt x="1168" y="13"/>
                </a:lnTo>
                <a:lnTo>
                  <a:pt x="1168" y="13"/>
                </a:lnTo>
                <a:lnTo>
                  <a:pt x="1169" y="13"/>
                </a:lnTo>
                <a:lnTo>
                  <a:pt x="1169" y="13"/>
                </a:lnTo>
                <a:lnTo>
                  <a:pt x="1169" y="14"/>
                </a:lnTo>
                <a:lnTo>
                  <a:pt x="1171" y="14"/>
                </a:lnTo>
                <a:lnTo>
                  <a:pt x="1171" y="14"/>
                </a:lnTo>
                <a:lnTo>
                  <a:pt x="1172" y="13"/>
                </a:lnTo>
                <a:lnTo>
                  <a:pt x="1172" y="13"/>
                </a:lnTo>
                <a:lnTo>
                  <a:pt x="1172" y="13"/>
                </a:lnTo>
                <a:lnTo>
                  <a:pt x="1173" y="13"/>
                </a:lnTo>
                <a:lnTo>
                  <a:pt x="1173" y="13"/>
                </a:lnTo>
                <a:lnTo>
                  <a:pt x="1174" y="12"/>
                </a:lnTo>
                <a:lnTo>
                  <a:pt x="1174" y="11"/>
                </a:lnTo>
                <a:lnTo>
                  <a:pt x="1174" y="11"/>
                </a:lnTo>
                <a:lnTo>
                  <a:pt x="1175" y="10"/>
                </a:lnTo>
                <a:lnTo>
                  <a:pt x="1175" y="12"/>
                </a:lnTo>
                <a:lnTo>
                  <a:pt x="1176" y="12"/>
                </a:lnTo>
                <a:lnTo>
                  <a:pt x="1176" y="13"/>
                </a:lnTo>
                <a:lnTo>
                  <a:pt x="1176" y="14"/>
                </a:lnTo>
                <a:lnTo>
                  <a:pt x="1177" y="14"/>
                </a:lnTo>
                <a:lnTo>
                  <a:pt x="1177" y="13"/>
                </a:lnTo>
                <a:lnTo>
                  <a:pt x="1178" y="14"/>
                </a:lnTo>
                <a:lnTo>
                  <a:pt x="1178" y="13"/>
                </a:lnTo>
                <a:lnTo>
                  <a:pt x="1178" y="13"/>
                </a:lnTo>
                <a:lnTo>
                  <a:pt x="1180" y="14"/>
                </a:lnTo>
                <a:lnTo>
                  <a:pt x="1180" y="14"/>
                </a:lnTo>
                <a:lnTo>
                  <a:pt x="1181" y="14"/>
                </a:lnTo>
                <a:lnTo>
                  <a:pt x="1181" y="13"/>
                </a:lnTo>
                <a:lnTo>
                  <a:pt x="1182" y="13"/>
                </a:lnTo>
                <a:lnTo>
                  <a:pt x="1182" y="13"/>
                </a:lnTo>
                <a:lnTo>
                  <a:pt x="1182" y="12"/>
                </a:lnTo>
                <a:lnTo>
                  <a:pt x="1183" y="12"/>
                </a:lnTo>
                <a:lnTo>
                  <a:pt x="1183" y="11"/>
                </a:lnTo>
                <a:lnTo>
                  <a:pt x="1184" y="12"/>
                </a:lnTo>
                <a:lnTo>
                  <a:pt x="1184" y="13"/>
                </a:lnTo>
                <a:lnTo>
                  <a:pt x="1184" y="13"/>
                </a:lnTo>
                <a:lnTo>
                  <a:pt x="1185" y="14"/>
                </a:lnTo>
                <a:lnTo>
                  <a:pt x="1185" y="13"/>
                </a:lnTo>
                <a:lnTo>
                  <a:pt x="1186" y="13"/>
                </a:lnTo>
                <a:lnTo>
                  <a:pt x="1186" y="13"/>
                </a:lnTo>
                <a:lnTo>
                  <a:pt x="1186" y="13"/>
                </a:lnTo>
                <a:lnTo>
                  <a:pt x="1187" y="16"/>
                </a:lnTo>
                <a:lnTo>
                  <a:pt x="1187" y="18"/>
                </a:lnTo>
                <a:lnTo>
                  <a:pt x="1189" y="18"/>
                </a:lnTo>
                <a:lnTo>
                  <a:pt x="1189" y="19"/>
                </a:lnTo>
                <a:lnTo>
                  <a:pt x="1189" y="19"/>
                </a:lnTo>
                <a:lnTo>
                  <a:pt x="1190" y="19"/>
                </a:lnTo>
                <a:lnTo>
                  <a:pt x="1190" y="19"/>
                </a:lnTo>
                <a:lnTo>
                  <a:pt x="1191" y="20"/>
                </a:lnTo>
                <a:lnTo>
                  <a:pt x="1191" y="19"/>
                </a:lnTo>
                <a:lnTo>
                  <a:pt x="1191" y="21"/>
                </a:lnTo>
                <a:lnTo>
                  <a:pt x="1192" y="21"/>
                </a:lnTo>
                <a:lnTo>
                  <a:pt x="1192" y="20"/>
                </a:lnTo>
                <a:lnTo>
                  <a:pt x="1193" y="20"/>
                </a:lnTo>
                <a:lnTo>
                  <a:pt x="1193" y="20"/>
                </a:lnTo>
                <a:lnTo>
                  <a:pt x="1193" y="20"/>
                </a:lnTo>
                <a:lnTo>
                  <a:pt x="1194" y="18"/>
                </a:lnTo>
                <a:lnTo>
                  <a:pt x="1194" y="17"/>
                </a:lnTo>
                <a:lnTo>
                  <a:pt x="1195" y="17"/>
                </a:lnTo>
                <a:lnTo>
                  <a:pt x="1195" y="18"/>
                </a:lnTo>
                <a:lnTo>
                  <a:pt x="1196" y="18"/>
                </a:lnTo>
                <a:lnTo>
                  <a:pt x="1196" y="17"/>
                </a:lnTo>
                <a:lnTo>
                  <a:pt x="1196" y="18"/>
                </a:lnTo>
                <a:lnTo>
                  <a:pt x="1198" y="18"/>
                </a:lnTo>
                <a:lnTo>
                  <a:pt x="1198" y="19"/>
                </a:lnTo>
                <a:lnTo>
                  <a:pt x="1199" y="19"/>
                </a:lnTo>
                <a:lnTo>
                  <a:pt x="1199" y="19"/>
                </a:lnTo>
                <a:lnTo>
                  <a:pt x="1199" y="19"/>
                </a:lnTo>
                <a:lnTo>
                  <a:pt x="1200" y="19"/>
                </a:lnTo>
                <a:lnTo>
                  <a:pt x="1200" y="17"/>
                </a:lnTo>
                <a:lnTo>
                  <a:pt x="1201" y="17"/>
                </a:lnTo>
                <a:lnTo>
                  <a:pt x="1201" y="16"/>
                </a:lnTo>
                <a:lnTo>
                  <a:pt x="1201" y="16"/>
                </a:lnTo>
                <a:lnTo>
                  <a:pt x="1202" y="14"/>
                </a:lnTo>
                <a:lnTo>
                  <a:pt x="1202" y="16"/>
                </a:lnTo>
                <a:lnTo>
                  <a:pt x="1203" y="16"/>
                </a:lnTo>
                <a:lnTo>
                  <a:pt x="1203" y="16"/>
                </a:lnTo>
                <a:lnTo>
                  <a:pt x="1203" y="17"/>
                </a:lnTo>
                <a:lnTo>
                  <a:pt x="1204" y="18"/>
                </a:lnTo>
                <a:lnTo>
                  <a:pt x="1204" y="18"/>
                </a:lnTo>
                <a:lnTo>
                  <a:pt x="1205" y="18"/>
                </a:lnTo>
                <a:lnTo>
                  <a:pt x="1205" y="18"/>
                </a:lnTo>
                <a:lnTo>
                  <a:pt x="1205" y="19"/>
                </a:lnTo>
                <a:lnTo>
                  <a:pt x="1207" y="21"/>
                </a:lnTo>
                <a:lnTo>
                  <a:pt x="1207" y="23"/>
                </a:lnTo>
                <a:lnTo>
                  <a:pt x="1208" y="25"/>
                </a:lnTo>
                <a:lnTo>
                  <a:pt x="1208" y="26"/>
                </a:lnTo>
                <a:lnTo>
                  <a:pt x="1208" y="27"/>
                </a:lnTo>
                <a:lnTo>
                  <a:pt x="1209" y="26"/>
                </a:lnTo>
                <a:lnTo>
                  <a:pt x="1209" y="26"/>
                </a:lnTo>
                <a:lnTo>
                  <a:pt x="1210" y="25"/>
                </a:lnTo>
                <a:lnTo>
                  <a:pt x="1210" y="25"/>
                </a:lnTo>
                <a:lnTo>
                  <a:pt x="1211" y="23"/>
                </a:lnTo>
                <a:lnTo>
                  <a:pt x="1211" y="22"/>
                </a:lnTo>
                <a:lnTo>
                  <a:pt x="1211" y="22"/>
                </a:lnTo>
                <a:lnTo>
                  <a:pt x="1212" y="22"/>
                </a:lnTo>
                <a:lnTo>
                  <a:pt x="1212" y="21"/>
                </a:lnTo>
                <a:lnTo>
                  <a:pt x="1213" y="19"/>
                </a:lnTo>
                <a:lnTo>
                  <a:pt x="1213" y="19"/>
                </a:lnTo>
                <a:lnTo>
                  <a:pt x="1213" y="18"/>
                </a:lnTo>
                <a:lnTo>
                  <a:pt x="1214" y="18"/>
                </a:lnTo>
                <a:lnTo>
                  <a:pt x="1214" y="17"/>
                </a:lnTo>
                <a:lnTo>
                  <a:pt x="1216" y="17"/>
                </a:lnTo>
                <a:lnTo>
                  <a:pt x="1216" y="17"/>
                </a:lnTo>
                <a:lnTo>
                  <a:pt x="1216" y="14"/>
                </a:lnTo>
                <a:lnTo>
                  <a:pt x="1217" y="14"/>
                </a:lnTo>
                <a:lnTo>
                  <a:pt x="1217" y="16"/>
                </a:lnTo>
                <a:lnTo>
                  <a:pt x="1218" y="17"/>
                </a:lnTo>
                <a:lnTo>
                  <a:pt x="1218" y="17"/>
                </a:lnTo>
                <a:lnTo>
                  <a:pt x="1218" y="18"/>
                </a:lnTo>
                <a:lnTo>
                  <a:pt x="1219" y="18"/>
                </a:lnTo>
                <a:lnTo>
                  <a:pt x="1219" y="18"/>
                </a:lnTo>
                <a:lnTo>
                  <a:pt x="1220" y="19"/>
                </a:lnTo>
                <a:lnTo>
                  <a:pt x="1220" y="19"/>
                </a:lnTo>
                <a:lnTo>
                  <a:pt x="1220" y="20"/>
                </a:lnTo>
                <a:lnTo>
                  <a:pt x="1221" y="19"/>
                </a:lnTo>
                <a:lnTo>
                  <a:pt x="1221" y="21"/>
                </a:lnTo>
                <a:lnTo>
                  <a:pt x="1222" y="20"/>
                </a:lnTo>
                <a:lnTo>
                  <a:pt x="1222" y="19"/>
                </a:lnTo>
                <a:lnTo>
                  <a:pt x="1222" y="19"/>
                </a:lnTo>
                <a:lnTo>
                  <a:pt x="1223" y="19"/>
                </a:lnTo>
                <a:lnTo>
                  <a:pt x="1223" y="18"/>
                </a:lnTo>
                <a:lnTo>
                  <a:pt x="1225" y="17"/>
                </a:lnTo>
                <a:lnTo>
                  <a:pt x="1225" y="17"/>
                </a:lnTo>
                <a:lnTo>
                  <a:pt x="1226" y="17"/>
                </a:lnTo>
                <a:lnTo>
                  <a:pt x="1226" y="16"/>
                </a:lnTo>
                <a:lnTo>
                  <a:pt x="1226" y="16"/>
                </a:lnTo>
                <a:lnTo>
                  <a:pt x="1227" y="16"/>
                </a:lnTo>
                <a:lnTo>
                  <a:pt x="1227" y="14"/>
                </a:lnTo>
                <a:lnTo>
                  <a:pt x="1228" y="13"/>
                </a:lnTo>
                <a:lnTo>
                  <a:pt x="1228" y="13"/>
                </a:lnTo>
                <a:lnTo>
                  <a:pt x="1228" y="14"/>
                </a:lnTo>
                <a:lnTo>
                  <a:pt x="1229" y="14"/>
                </a:lnTo>
                <a:lnTo>
                  <a:pt x="1229" y="16"/>
                </a:lnTo>
                <a:lnTo>
                  <a:pt x="1230" y="17"/>
                </a:lnTo>
                <a:lnTo>
                  <a:pt x="1230" y="18"/>
                </a:lnTo>
                <a:lnTo>
                  <a:pt x="1230" y="18"/>
                </a:lnTo>
                <a:lnTo>
                  <a:pt x="1231" y="19"/>
                </a:lnTo>
                <a:lnTo>
                  <a:pt x="1231" y="20"/>
                </a:lnTo>
                <a:lnTo>
                  <a:pt x="1232" y="19"/>
                </a:lnTo>
                <a:lnTo>
                  <a:pt x="1232" y="19"/>
                </a:lnTo>
                <a:lnTo>
                  <a:pt x="1232" y="18"/>
                </a:lnTo>
                <a:lnTo>
                  <a:pt x="1234" y="17"/>
                </a:lnTo>
                <a:lnTo>
                  <a:pt x="1234" y="16"/>
                </a:lnTo>
                <a:lnTo>
                  <a:pt x="1235" y="16"/>
                </a:lnTo>
                <a:lnTo>
                  <a:pt x="1235" y="16"/>
                </a:lnTo>
                <a:lnTo>
                  <a:pt x="1235" y="16"/>
                </a:lnTo>
                <a:lnTo>
                  <a:pt x="1236" y="17"/>
                </a:lnTo>
                <a:lnTo>
                  <a:pt x="1236" y="16"/>
                </a:lnTo>
                <a:lnTo>
                  <a:pt x="1237" y="16"/>
                </a:lnTo>
                <a:lnTo>
                  <a:pt x="1237" y="14"/>
                </a:lnTo>
                <a:lnTo>
                  <a:pt x="1238" y="16"/>
                </a:lnTo>
                <a:lnTo>
                  <a:pt x="1238" y="16"/>
                </a:lnTo>
                <a:lnTo>
                  <a:pt x="1238" y="14"/>
                </a:lnTo>
                <a:lnTo>
                  <a:pt x="1239" y="13"/>
                </a:lnTo>
                <a:lnTo>
                  <a:pt x="1239" y="14"/>
                </a:lnTo>
                <a:lnTo>
                  <a:pt x="1240" y="13"/>
                </a:lnTo>
                <a:lnTo>
                  <a:pt x="1240" y="13"/>
                </a:lnTo>
                <a:lnTo>
                  <a:pt x="1240" y="13"/>
                </a:lnTo>
                <a:lnTo>
                  <a:pt x="1241" y="13"/>
                </a:lnTo>
                <a:lnTo>
                  <a:pt x="1241" y="12"/>
                </a:lnTo>
                <a:lnTo>
                  <a:pt x="1243" y="13"/>
                </a:lnTo>
                <a:lnTo>
                  <a:pt x="1243" y="14"/>
                </a:lnTo>
                <a:lnTo>
                  <a:pt x="1243" y="14"/>
                </a:lnTo>
                <a:lnTo>
                  <a:pt x="1244" y="14"/>
                </a:lnTo>
                <a:lnTo>
                  <a:pt x="1244" y="14"/>
                </a:lnTo>
                <a:lnTo>
                  <a:pt x="1245" y="13"/>
                </a:lnTo>
                <a:lnTo>
                  <a:pt x="1245" y="13"/>
                </a:lnTo>
                <a:lnTo>
                  <a:pt x="1245" y="14"/>
                </a:lnTo>
                <a:lnTo>
                  <a:pt x="1246" y="14"/>
                </a:lnTo>
                <a:lnTo>
                  <a:pt x="1246" y="14"/>
                </a:lnTo>
                <a:lnTo>
                  <a:pt x="1247" y="13"/>
                </a:lnTo>
                <a:lnTo>
                  <a:pt x="1247" y="13"/>
                </a:lnTo>
                <a:lnTo>
                  <a:pt x="1247" y="14"/>
                </a:lnTo>
                <a:lnTo>
                  <a:pt x="1248" y="14"/>
                </a:lnTo>
                <a:lnTo>
                  <a:pt x="1248" y="14"/>
                </a:lnTo>
                <a:lnTo>
                  <a:pt x="1249" y="16"/>
                </a:lnTo>
                <a:lnTo>
                  <a:pt x="1249" y="16"/>
                </a:lnTo>
                <a:lnTo>
                  <a:pt x="1249" y="16"/>
                </a:lnTo>
                <a:lnTo>
                  <a:pt x="1250" y="14"/>
                </a:lnTo>
                <a:lnTo>
                  <a:pt x="1250" y="16"/>
                </a:lnTo>
                <a:lnTo>
                  <a:pt x="1252" y="16"/>
                </a:lnTo>
                <a:lnTo>
                  <a:pt x="1252" y="14"/>
                </a:lnTo>
                <a:lnTo>
                  <a:pt x="1253" y="16"/>
                </a:lnTo>
                <a:lnTo>
                  <a:pt x="1253" y="14"/>
                </a:lnTo>
                <a:lnTo>
                  <a:pt x="1253" y="14"/>
                </a:lnTo>
                <a:lnTo>
                  <a:pt x="1254" y="13"/>
                </a:lnTo>
                <a:lnTo>
                  <a:pt x="1254" y="14"/>
                </a:lnTo>
                <a:lnTo>
                  <a:pt x="1255" y="13"/>
                </a:lnTo>
                <a:lnTo>
                  <a:pt x="1255" y="13"/>
                </a:lnTo>
                <a:lnTo>
                  <a:pt x="1255" y="14"/>
                </a:lnTo>
                <a:lnTo>
                  <a:pt x="1256" y="13"/>
                </a:lnTo>
                <a:lnTo>
                  <a:pt x="1256" y="14"/>
                </a:lnTo>
                <a:lnTo>
                  <a:pt x="1257" y="16"/>
                </a:lnTo>
                <a:lnTo>
                  <a:pt x="1257" y="16"/>
                </a:lnTo>
                <a:lnTo>
                  <a:pt x="1257" y="17"/>
                </a:lnTo>
                <a:lnTo>
                  <a:pt x="1258" y="17"/>
                </a:lnTo>
                <a:lnTo>
                  <a:pt x="1258" y="16"/>
                </a:lnTo>
                <a:lnTo>
                  <a:pt x="1259" y="17"/>
                </a:lnTo>
                <a:lnTo>
                  <a:pt x="1259" y="16"/>
                </a:lnTo>
                <a:lnTo>
                  <a:pt x="1259" y="17"/>
                </a:lnTo>
                <a:lnTo>
                  <a:pt x="1261" y="17"/>
                </a:lnTo>
                <a:lnTo>
                  <a:pt x="1261" y="17"/>
                </a:lnTo>
                <a:lnTo>
                  <a:pt x="1262" y="16"/>
                </a:lnTo>
                <a:lnTo>
                  <a:pt x="1262" y="16"/>
                </a:lnTo>
                <a:lnTo>
                  <a:pt x="1262" y="16"/>
                </a:lnTo>
                <a:lnTo>
                  <a:pt x="1263" y="16"/>
                </a:lnTo>
                <a:lnTo>
                  <a:pt x="1263" y="16"/>
                </a:lnTo>
                <a:lnTo>
                  <a:pt x="1264" y="17"/>
                </a:lnTo>
                <a:lnTo>
                  <a:pt x="1264" y="17"/>
                </a:lnTo>
                <a:lnTo>
                  <a:pt x="1264" y="17"/>
                </a:lnTo>
                <a:lnTo>
                  <a:pt x="1265" y="17"/>
                </a:lnTo>
                <a:lnTo>
                  <a:pt x="1265" y="17"/>
                </a:lnTo>
                <a:lnTo>
                  <a:pt x="1266" y="16"/>
                </a:lnTo>
                <a:lnTo>
                  <a:pt x="1266" y="16"/>
                </a:lnTo>
                <a:lnTo>
                  <a:pt x="1267" y="17"/>
                </a:lnTo>
                <a:lnTo>
                  <a:pt x="1267" y="16"/>
                </a:lnTo>
                <a:lnTo>
                  <a:pt x="1267" y="16"/>
                </a:lnTo>
                <a:lnTo>
                  <a:pt x="1268" y="14"/>
                </a:lnTo>
                <a:lnTo>
                  <a:pt x="1268" y="13"/>
                </a:lnTo>
                <a:lnTo>
                  <a:pt x="1270" y="13"/>
                </a:lnTo>
                <a:lnTo>
                  <a:pt x="1270" y="13"/>
                </a:lnTo>
                <a:lnTo>
                  <a:pt x="1270" y="12"/>
                </a:lnTo>
                <a:lnTo>
                  <a:pt x="1271" y="13"/>
                </a:lnTo>
                <a:lnTo>
                  <a:pt x="1271" y="13"/>
                </a:lnTo>
                <a:lnTo>
                  <a:pt x="1272" y="13"/>
                </a:lnTo>
                <a:lnTo>
                  <a:pt x="1272" y="12"/>
                </a:lnTo>
                <a:lnTo>
                  <a:pt x="1272" y="12"/>
                </a:lnTo>
                <a:lnTo>
                  <a:pt x="1273" y="12"/>
                </a:lnTo>
                <a:lnTo>
                  <a:pt x="1273" y="12"/>
                </a:lnTo>
                <a:lnTo>
                  <a:pt x="1274" y="12"/>
                </a:lnTo>
                <a:lnTo>
                  <a:pt x="1274" y="12"/>
                </a:lnTo>
                <a:lnTo>
                  <a:pt x="1274" y="12"/>
                </a:lnTo>
                <a:lnTo>
                  <a:pt x="1275" y="12"/>
                </a:lnTo>
                <a:lnTo>
                  <a:pt x="1275" y="12"/>
                </a:lnTo>
                <a:lnTo>
                  <a:pt x="1276" y="13"/>
                </a:lnTo>
                <a:lnTo>
                  <a:pt x="1276" y="13"/>
                </a:lnTo>
                <a:lnTo>
                  <a:pt x="1276" y="13"/>
                </a:lnTo>
                <a:lnTo>
                  <a:pt x="1277" y="14"/>
                </a:lnTo>
                <a:lnTo>
                  <a:pt x="1277" y="13"/>
                </a:lnTo>
                <a:lnTo>
                  <a:pt x="1279" y="13"/>
                </a:lnTo>
                <a:lnTo>
                  <a:pt x="1279" y="13"/>
                </a:lnTo>
                <a:lnTo>
                  <a:pt x="1279" y="13"/>
                </a:lnTo>
                <a:lnTo>
                  <a:pt x="1280" y="12"/>
                </a:lnTo>
                <a:lnTo>
                  <a:pt x="1280" y="11"/>
                </a:lnTo>
                <a:lnTo>
                  <a:pt x="1281" y="11"/>
                </a:lnTo>
                <a:lnTo>
                  <a:pt x="1281" y="11"/>
                </a:lnTo>
                <a:lnTo>
                  <a:pt x="1282" y="12"/>
                </a:lnTo>
                <a:lnTo>
                  <a:pt x="1282" y="13"/>
                </a:lnTo>
                <a:lnTo>
                  <a:pt x="1282" y="13"/>
                </a:lnTo>
                <a:lnTo>
                  <a:pt x="1283" y="13"/>
                </a:lnTo>
                <a:lnTo>
                  <a:pt x="1283" y="14"/>
                </a:lnTo>
                <a:lnTo>
                  <a:pt x="1284" y="13"/>
                </a:lnTo>
                <a:lnTo>
                  <a:pt x="1284" y="13"/>
                </a:lnTo>
                <a:lnTo>
                  <a:pt x="1284" y="13"/>
                </a:lnTo>
                <a:lnTo>
                  <a:pt x="1285" y="14"/>
                </a:lnTo>
                <a:lnTo>
                  <a:pt x="1285" y="13"/>
                </a:lnTo>
                <a:lnTo>
                  <a:pt x="1286" y="13"/>
                </a:lnTo>
                <a:lnTo>
                  <a:pt x="1286" y="14"/>
                </a:lnTo>
                <a:lnTo>
                  <a:pt x="1286" y="14"/>
                </a:lnTo>
                <a:lnTo>
                  <a:pt x="1288" y="13"/>
                </a:lnTo>
                <a:lnTo>
                  <a:pt x="1288" y="16"/>
                </a:lnTo>
                <a:lnTo>
                  <a:pt x="1289" y="14"/>
                </a:lnTo>
                <a:lnTo>
                  <a:pt x="1289" y="13"/>
                </a:lnTo>
                <a:lnTo>
                  <a:pt x="1289" y="13"/>
                </a:lnTo>
                <a:lnTo>
                  <a:pt x="1290" y="13"/>
                </a:lnTo>
                <a:lnTo>
                  <a:pt x="1290" y="12"/>
                </a:lnTo>
                <a:lnTo>
                  <a:pt x="1291" y="12"/>
                </a:lnTo>
                <a:lnTo>
                  <a:pt x="1291" y="12"/>
                </a:lnTo>
                <a:lnTo>
                  <a:pt x="1291" y="13"/>
                </a:lnTo>
                <a:lnTo>
                  <a:pt x="1292" y="13"/>
                </a:lnTo>
                <a:lnTo>
                  <a:pt x="1292" y="14"/>
                </a:lnTo>
                <a:lnTo>
                  <a:pt x="1293" y="14"/>
                </a:lnTo>
                <a:lnTo>
                  <a:pt x="1293" y="16"/>
                </a:lnTo>
                <a:lnTo>
                  <a:pt x="1294" y="14"/>
                </a:lnTo>
                <a:lnTo>
                  <a:pt x="1294" y="13"/>
                </a:lnTo>
                <a:lnTo>
                  <a:pt x="1294" y="13"/>
                </a:lnTo>
                <a:lnTo>
                  <a:pt x="1295" y="13"/>
                </a:lnTo>
                <a:lnTo>
                  <a:pt x="1295" y="14"/>
                </a:lnTo>
                <a:lnTo>
                  <a:pt x="1297" y="14"/>
                </a:lnTo>
                <a:lnTo>
                  <a:pt x="1297" y="16"/>
                </a:lnTo>
                <a:lnTo>
                  <a:pt x="1297" y="14"/>
                </a:lnTo>
                <a:lnTo>
                  <a:pt x="1298" y="14"/>
                </a:lnTo>
                <a:lnTo>
                  <a:pt x="1298" y="16"/>
                </a:lnTo>
                <a:lnTo>
                  <a:pt x="1299" y="16"/>
                </a:lnTo>
                <a:lnTo>
                  <a:pt x="1299" y="17"/>
                </a:lnTo>
                <a:lnTo>
                  <a:pt x="1299" y="17"/>
                </a:lnTo>
                <a:lnTo>
                  <a:pt x="1300" y="17"/>
                </a:lnTo>
                <a:lnTo>
                  <a:pt x="1300" y="17"/>
                </a:lnTo>
                <a:lnTo>
                  <a:pt x="1301" y="17"/>
                </a:lnTo>
                <a:lnTo>
                  <a:pt x="1301" y="16"/>
                </a:lnTo>
                <a:lnTo>
                  <a:pt x="1301" y="17"/>
                </a:lnTo>
                <a:lnTo>
                  <a:pt x="1302" y="16"/>
                </a:lnTo>
                <a:lnTo>
                  <a:pt x="1302" y="14"/>
                </a:lnTo>
                <a:lnTo>
                  <a:pt x="1303" y="14"/>
                </a:lnTo>
                <a:lnTo>
                  <a:pt x="1303" y="13"/>
                </a:lnTo>
                <a:lnTo>
                  <a:pt x="1303" y="13"/>
                </a:lnTo>
                <a:lnTo>
                  <a:pt x="1304" y="13"/>
                </a:lnTo>
                <a:lnTo>
                  <a:pt x="1304" y="14"/>
                </a:lnTo>
                <a:lnTo>
                  <a:pt x="1306" y="13"/>
                </a:lnTo>
                <a:lnTo>
                  <a:pt x="1306" y="14"/>
                </a:lnTo>
                <a:lnTo>
                  <a:pt x="1306" y="14"/>
                </a:lnTo>
                <a:lnTo>
                  <a:pt x="1307" y="16"/>
                </a:lnTo>
                <a:lnTo>
                  <a:pt x="1307" y="17"/>
                </a:lnTo>
                <a:lnTo>
                  <a:pt x="1308" y="17"/>
                </a:lnTo>
                <a:lnTo>
                  <a:pt x="1308" y="18"/>
                </a:lnTo>
                <a:lnTo>
                  <a:pt x="1309" y="20"/>
                </a:lnTo>
                <a:lnTo>
                  <a:pt x="1309" y="20"/>
                </a:lnTo>
                <a:lnTo>
                  <a:pt x="1309" y="19"/>
                </a:lnTo>
                <a:lnTo>
                  <a:pt x="1310" y="18"/>
                </a:lnTo>
                <a:lnTo>
                  <a:pt x="1310" y="18"/>
                </a:lnTo>
                <a:lnTo>
                  <a:pt x="1311" y="17"/>
                </a:lnTo>
                <a:lnTo>
                  <a:pt x="1311" y="17"/>
                </a:lnTo>
                <a:lnTo>
                  <a:pt x="1311" y="17"/>
                </a:lnTo>
                <a:lnTo>
                  <a:pt x="1312" y="17"/>
                </a:lnTo>
                <a:lnTo>
                  <a:pt x="1312" y="17"/>
                </a:lnTo>
                <a:lnTo>
                  <a:pt x="1313" y="17"/>
                </a:lnTo>
                <a:lnTo>
                  <a:pt x="1313" y="17"/>
                </a:lnTo>
                <a:lnTo>
                  <a:pt x="1313" y="17"/>
                </a:lnTo>
                <a:lnTo>
                  <a:pt x="1315" y="17"/>
                </a:lnTo>
                <a:lnTo>
                  <a:pt x="1315" y="17"/>
                </a:lnTo>
                <a:lnTo>
                  <a:pt x="1316" y="16"/>
                </a:lnTo>
                <a:lnTo>
                  <a:pt x="1316" y="14"/>
                </a:lnTo>
                <a:lnTo>
                  <a:pt x="1316" y="16"/>
                </a:lnTo>
                <a:lnTo>
                  <a:pt x="1317" y="16"/>
                </a:lnTo>
                <a:lnTo>
                  <a:pt x="1317" y="14"/>
                </a:lnTo>
                <a:lnTo>
                  <a:pt x="1318" y="17"/>
                </a:lnTo>
                <a:lnTo>
                  <a:pt x="1318" y="17"/>
                </a:lnTo>
                <a:lnTo>
                  <a:pt x="1318" y="18"/>
                </a:lnTo>
                <a:lnTo>
                  <a:pt x="1319" y="18"/>
                </a:lnTo>
                <a:lnTo>
                  <a:pt x="1319" y="17"/>
                </a:lnTo>
                <a:lnTo>
                  <a:pt x="1320" y="17"/>
                </a:lnTo>
                <a:lnTo>
                  <a:pt x="1320" y="17"/>
                </a:lnTo>
                <a:lnTo>
                  <a:pt x="1320" y="17"/>
                </a:lnTo>
                <a:lnTo>
                  <a:pt x="1321" y="16"/>
                </a:lnTo>
                <a:lnTo>
                  <a:pt x="1321" y="16"/>
                </a:lnTo>
                <a:lnTo>
                  <a:pt x="1322" y="14"/>
                </a:lnTo>
                <a:lnTo>
                  <a:pt x="1322" y="16"/>
                </a:lnTo>
                <a:lnTo>
                  <a:pt x="1324" y="17"/>
                </a:lnTo>
                <a:lnTo>
                  <a:pt x="1324" y="17"/>
                </a:lnTo>
                <a:lnTo>
                  <a:pt x="1324" y="18"/>
                </a:lnTo>
                <a:lnTo>
                  <a:pt x="1325" y="19"/>
                </a:lnTo>
                <a:lnTo>
                  <a:pt x="1325" y="18"/>
                </a:lnTo>
                <a:lnTo>
                  <a:pt x="1326" y="16"/>
                </a:lnTo>
                <a:lnTo>
                  <a:pt x="1326" y="14"/>
                </a:lnTo>
                <a:lnTo>
                  <a:pt x="1326" y="13"/>
                </a:lnTo>
                <a:lnTo>
                  <a:pt x="1327" y="12"/>
                </a:lnTo>
                <a:lnTo>
                  <a:pt x="1327" y="13"/>
                </a:lnTo>
                <a:lnTo>
                  <a:pt x="1328" y="13"/>
                </a:lnTo>
                <a:lnTo>
                  <a:pt x="1328" y="12"/>
                </a:lnTo>
                <a:lnTo>
                  <a:pt x="1328" y="14"/>
                </a:lnTo>
                <a:lnTo>
                  <a:pt x="1329" y="14"/>
                </a:lnTo>
                <a:lnTo>
                  <a:pt x="1329" y="16"/>
                </a:lnTo>
                <a:lnTo>
                  <a:pt x="1330" y="16"/>
                </a:lnTo>
                <a:lnTo>
                  <a:pt x="1330" y="18"/>
                </a:lnTo>
                <a:lnTo>
                  <a:pt x="1330" y="17"/>
                </a:lnTo>
                <a:lnTo>
                  <a:pt x="1331" y="17"/>
                </a:lnTo>
                <a:lnTo>
                  <a:pt x="1331" y="16"/>
                </a:lnTo>
                <a:lnTo>
                  <a:pt x="1333" y="14"/>
                </a:lnTo>
                <a:lnTo>
                  <a:pt x="1333" y="14"/>
                </a:lnTo>
                <a:lnTo>
                  <a:pt x="1333" y="14"/>
                </a:lnTo>
                <a:lnTo>
                  <a:pt x="1334" y="13"/>
                </a:lnTo>
                <a:lnTo>
                  <a:pt x="1334" y="13"/>
                </a:lnTo>
                <a:lnTo>
                  <a:pt x="1335" y="13"/>
                </a:lnTo>
                <a:lnTo>
                  <a:pt x="1335" y="12"/>
                </a:lnTo>
                <a:lnTo>
                  <a:pt x="1335" y="12"/>
                </a:lnTo>
                <a:lnTo>
                  <a:pt x="1336" y="13"/>
                </a:lnTo>
                <a:lnTo>
                  <a:pt x="1336" y="13"/>
                </a:lnTo>
                <a:lnTo>
                  <a:pt x="1337" y="13"/>
                </a:lnTo>
                <a:lnTo>
                  <a:pt x="1337" y="13"/>
                </a:lnTo>
                <a:lnTo>
                  <a:pt x="1338" y="14"/>
                </a:lnTo>
                <a:lnTo>
                  <a:pt x="1338" y="14"/>
                </a:lnTo>
                <a:lnTo>
                  <a:pt x="1338" y="14"/>
                </a:lnTo>
                <a:lnTo>
                  <a:pt x="1339" y="14"/>
                </a:lnTo>
                <a:lnTo>
                  <a:pt x="1339" y="13"/>
                </a:lnTo>
                <a:lnTo>
                  <a:pt x="1340" y="13"/>
                </a:lnTo>
                <a:lnTo>
                  <a:pt x="1340" y="13"/>
                </a:lnTo>
                <a:lnTo>
                  <a:pt x="1340" y="14"/>
                </a:lnTo>
                <a:lnTo>
                  <a:pt x="1342" y="16"/>
                </a:lnTo>
                <a:lnTo>
                  <a:pt x="1342" y="16"/>
                </a:lnTo>
                <a:lnTo>
                  <a:pt x="1343" y="16"/>
                </a:lnTo>
                <a:lnTo>
                  <a:pt x="1343" y="14"/>
                </a:lnTo>
                <a:lnTo>
                  <a:pt x="1343" y="14"/>
                </a:lnTo>
                <a:lnTo>
                  <a:pt x="1344" y="13"/>
                </a:lnTo>
                <a:lnTo>
                  <a:pt x="1344" y="13"/>
                </a:lnTo>
                <a:lnTo>
                  <a:pt x="1345" y="13"/>
                </a:lnTo>
                <a:lnTo>
                  <a:pt x="1345" y="13"/>
                </a:lnTo>
                <a:lnTo>
                  <a:pt x="1345" y="14"/>
                </a:lnTo>
                <a:lnTo>
                  <a:pt x="1346" y="14"/>
                </a:lnTo>
                <a:lnTo>
                  <a:pt x="1346" y="16"/>
                </a:lnTo>
                <a:lnTo>
                  <a:pt x="1347" y="16"/>
                </a:lnTo>
                <a:lnTo>
                  <a:pt x="1347" y="17"/>
                </a:lnTo>
                <a:lnTo>
                  <a:pt x="1347" y="17"/>
                </a:lnTo>
                <a:lnTo>
                  <a:pt x="1348" y="17"/>
                </a:lnTo>
                <a:lnTo>
                  <a:pt x="1348" y="16"/>
                </a:lnTo>
                <a:lnTo>
                  <a:pt x="1349" y="17"/>
                </a:lnTo>
                <a:lnTo>
                  <a:pt x="1349" y="17"/>
                </a:lnTo>
                <a:lnTo>
                  <a:pt x="1351" y="17"/>
                </a:lnTo>
                <a:lnTo>
                  <a:pt x="1351" y="17"/>
                </a:lnTo>
                <a:lnTo>
                  <a:pt x="1351" y="17"/>
                </a:lnTo>
                <a:lnTo>
                  <a:pt x="1352" y="16"/>
                </a:lnTo>
                <a:lnTo>
                  <a:pt x="1352" y="16"/>
                </a:lnTo>
                <a:lnTo>
                  <a:pt x="1353" y="16"/>
                </a:lnTo>
                <a:lnTo>
                  <a:pt x="1353" y="14"/>
                </a:lnTo>
                <a:lnTo>
                  <a:pt x="1353" y="13"/>
                </a:lnTo>
                <a:lnTo>
                  <a:pt x="1354" y="14"/>
                </a:lnTo>
                <a:lnTo>
                  <a:pt x="1354" y="14"/>
                </a:lnTo>
                <a:lnTo>
                  <a:pt x="1355" y="14"/>
                </a:lnTo>
                <a:lnTo>
                  <a:pt x="1355" y="14"/>
                </a:lnTo>
                <a:lnTo>
                  <a:pt x="1355" y="14"/>
                </a:lnTo>
                <a:lnTo>
                  <a:pt x="1356" y="14"/>
                </a:lnTo>
                <a:lnTo>
                  <a:pt x="1356" y="14"/>
                </a:lnTo>
                <a:lnTo>
                  <a:pt x="1357" y="14"/>
                </a:lnTo>
                <a:lnTo>
                  <a:pt x="1357" y="14"/>
                </a:lnTo>
                <a:lnTo>
                  <a:pt x="1357" y="13"/>
                </a:lnTo>
                <a:lnTo>
                  <a:pt x="1358" y="14"/>
                </a:lnTo>
                <a:lnTo>
                  <a:pt x="1358" y="13"/>
                </a:lnTo>
                <a:lnTo>
                  <a:pt x="1360" y="12"/>
                </a:lnTo>
                <a:lnTo>
                  <a:pt x="1360" y="13"/>
                </a:lnTo>
                <a:lnTo>
                  <a:pt x="1360" y="12"/>
                </a:lnTo>
                <a:lnTo>
                  <a:pt x="1361" y="12"/>
                </a:lnTo>
                <a:lnTo>
                  <a:pt x="1361" y="12"/>
                </a:lnTo>
                <a:lnTo>
                  <a:pt x="1362" y="12"/>
                </a:lnTo>
                <a:lnTo>
                  <a:pt x="1362" y="11"/>
                </a:lnTo>
                <a:lnTo>
                  <a:pt x="1362" y="9"/>
                </a:lnTo>
                <a:lnTo>
                  <a:pt x="1363" y="10"/>
                </a:lnTo>
                <a:lnTo>
                  <a:pt x="1363" y="11"/>
                </a:lnTo>
                <a:lnTo>
                  <a:pt x="1364" y="12"/>
                </a:lnTo>
                <a:lnTo>
                  <a:pt x="1364" y="12"/>
                </a:lnTo>
                <a:lnTo>
                  <a:pt x="1365" y="12"/>
                </a:lnTo>
                <a:lnTo>
                  <a:pt x="1365" y="13"/>
                </a:lnTo>
                <a:lnTo>
                  <a:pt x="1365" y="14"/>
                </a:lnTo>
                <a:lnTo>
                  <a:pt x="1366" y="13"/>
                </a:lnTo>
                <a:lnTo>
                  <a:pt x="1366" y="14"/>
                </a:lnTo>
                <a:lnTo>
                  <a:pt x="1367" y="13"/>
                </a:lnTo>
                <a:lnTo>
                  <a:pt x="1367" y="13"/>
                </a:lnTo>
                <a:lnTo>
                  <a:pt x="1367" y="13"/>
                </a:lnTo>
                <a:lnTo>
                  <a:pt x="1369" y="14"/>
                </a:lnTo>
                <a:lnTo>
                  <a:pt x="1369" y="13"/>
                </a:lnTo>
                <a:lnTo>
                  <a:pt x="1370" y="11"/>
                </a:lnTo>
                <a:lnTo>
                  <a:pt x="1370" y="12"/>
                </a:lnTo>
                <a:lnTo>
                  <a:pt x="1370" y="12"/>
                </a:lnTo>
                <a:lnTo>
                  <a:pt x="1371" y="11"/>
                </a:lnTo>
                <a:lnTo>
                  <a:pt x="1371" y="12"/>
                </a:lnTo>
                <a:lnTo>
                  <a:pt x="1372" y="11"/>
                </a:lnTo>
                <a:lnTo>
                  <a:pt x="1372" y="11"/>
                </a:lnTo>
                <a:lnTo>
                  <a:pt x="1372" y="12"/>
                </a:lnTo>
                <a:lnTo>
                  <a:pt x="1373" y="12"/>
                </a:lnTo>
                <a:lnTo>
                  <a:pt x="1373" y="12"/>
                </a:lnTo>
                <a:lnTo>
                  <a:pt x="1374" y="13"/>
                </a:lnTo>
                <a:lnTo>
                  <a:pt x="1374" y="12"/>
                </a:lnTo>
                <a:lnTo>
                  <a:pt x="1374" y="13"/>
                </a:lnTo>
                <a:lnTo>
                  <a:pt x="1375" y="13"/>
                </a:lnTo>
                <a:lnTo>
                  <a:pt x="1375" y="13"/>
                </a:lnTo>
                <a:lnTo>
                  <a:pt x="1376" y="13"/>
                </a:lnTo>
                <a:lnTo>
                  <a:pt x="1376" y="14"/>
                </a:lnTo>
                <a:lnTo>
                  <a:pt x="1376" y="14"/>
                </a:lnTo>
                <a:lnTo>
                  <a:pt x="1378" y="14"/>
                </a:lnTo>
                <a:lnTo>
                  <a:pt x="1378" y="16"/>
                </a:lnTo>
                <a:lnTo>
                  <a:pt x="1379" y="14"/>
                </a:lnTo>
                <a:lnTo>
                  <a:pt x="1379" y="14"/>
                </a:lnTo>
                <a:lnTo>
                  <a:pt x="1380" y="16"/>
                </a:lnTo>
                <a:lnTo>
                  <a:pt x="1380" y="17"/>
                </a:lnTo>
                <a:lnTo>
                  <a:pt x="1380" y="14"/>
                </a:lnTo>
                <a:lnTo>
                  <a:pt x="1381" y="16"/>
                </a:lnTo>
                <a:lnTo>
                  <a:pt x="1381" y="16"/>
                </a:lnTo>
                <a:lnTo>
                  <a:pt x="1382" y="16"/>
                </a:lnTo>
                <a:lnTo>
                  <a:pt x="1382" y="16"/>
                </a:lnTo>
                <a:lnTo>
                  <a:pt x="1382" y="14"/>
                </a:lnTo>
                <a:lnTo>
                  <a:pt x="1383" y="16"/>
                </a:lnTo>
                <a:lnTo>
                  <a:pt x="1383" y="16"/>
                </a:lnTo>
                <a:lnTo>
                  <a:pt x="1384" y="17"/>
                </a:lnTo>
                <a:lnTo>
                  <a:pt x="1384" y="14"/>
                </a:lnTo>
                <a:lnTo>
                  <a:pt x="1384" y="14"/>
                </a:lnTo>
                <a:lnTo>
                  <a:pt x="1385" y="14"/>
                </a:lnTo>
                <a:lnTo>
                  <a:pt x="1385" y="14"/>
                </a:lnTo>
                <a:lnTo>
                  <a:pt x="1387" y="14"/>
                </a:lnTo>
                <a:lnTo>
                  <a:pt x="1387" y="16"/>
                </a:lnTo>
                <a:lnTo>
                  <a:pt x="1387" y="16"/>
                </a:lnTo>
                <a:lnTo>
                  <a:pt x="1388" y="14"/>
                </a:lnTo>
                <a:lnTo>
                  <a:pt x="1388" y="16"/>
                </a:lnTo>
                <a:lnTo>
                  <a:pt x="1389" y="16"/>
                </a:lnTo>
                <a:lnTo>
                  <a:pt x="1389" y="16"/>
                </a:lnTo>
                <a:lnTo>
                  <a:pt x="1389" y="17"/>
                </a:lnTo>
                <a:lnTo>
                  <a:pt x="1390" y="17"/>
                </a:lnTo>
                <a:lnTo>
                  <a:pt x="1390" y="17"/>
                </a:lnTo>
                <a:lnTo>
                  <a:pt x="1391" y="16"/>
                </a:lnTo>
                <a:lnTo>
                  <a:pt x="1391" y="14"/>
                </a:lnTo>
                <a:lnTo>
                  <a:pt x="1391" y="14"/>
                </a:lnTo>
                <a:lnTo>
                  <a:pt x="1392" y="13"/>
                </a:lnTo>
                <a:lnTo>
                  <a:pt x="1392" y="13"/>
                </a:lnTo>
                <a:lnTo>
                  <a:pt x="1393" y="13"/>
                </a:lnTo>
                <a:lnTo>
                  <a:pt x="1393" y="12"/>
                </a:lnTo>
                <a:lnTo>
                  <a:pt x="1394" y="12"/>
                </a:lnTo>
                <a:lnTo>
                  <a:pt x="1394" y="12"/>
                </a:lnTo>
                <a:lnTo>
                  <a:pt x="1394" y="12"/>
                </a:lnTo>
                <a:lnTo>
                  <a:pt x="1396" y="12"/>
                </a:lnTo>
                <a:lnTo>
                  <a:pt x="1396" y="11"/>
                </a:lnTo>
                <a:lnTo>
                  <a:pt x="1397" y="12"/>
                </a:lnTo>
                <a:lnTo>
                  <a:pt x="1397" y="12"/>
                </a:lnTo>
                <a:lnTo>
                  <a:pt x="1397" y="13"/>
                </a:lnTo>
                <a:lnTo>
                  <a:pt x="1398" y="14"/>
                </a:lnTo>
                <a:lnTo>
                  <a:pt x="1398" y="17"/>
                </a:lnTo>
                <a:lnTo>
                  <a:pt x="1399" y="17"/>
                </a:lnTo>
                <a:lnTo>
                  <a:pt x="1399" y="16"/>
                </a:lnTo>
                <a:lnTo>
                  <a:pt x="1399" y="16"/>
                </a:lnTo>
                <a:lnTo>
                  <a:pt x="1400" y="16"/>
                </a:lnTo>
                <a:lnTo>
                  <a:pt x="1400" y="16"/>
                </a:lnTo>
                <a:lnTo>
                  <a:pt x="1401" y="17"/>
                </a:lnTo>
                <a:lnTo>
                  <a:pt x="1401" y="19"/>
                </a:lnTo>
                <a:lnTo>
                  <a:pt x="1401" y="18"/>
                </a:lnTo>
                <a:lnTo>
                  <a:pt x="1402" y="18"/>
                </a:lnTo>
                <a:lnTo>
                  <a:pt x="1402" y="18"/>
                </a:lnTo>
                <a:lnTo>
                  <a:pt x="1403" y="18"/>
                </a:lnTo>
                <a:lnTo>
                  <a:pt x="1403" y="18"/>
                </a:lnTo>
                <a:lnTo>
                  <a:pt x="1403" y="18"/>
                </a:lnTo>
                <a:lnTo>
                  <a:pt x="1405" y="18"/>
                </a:lnTo>
                <a:lnTo>
                  <a:pt x="1405" y="18"/>
                </a:lnTo>
                <a:lnTo>
                  <a:pt x="1406" y="18"/>
                </a:lnTo>
                <a:lnTo>
                  <a:pt x="1406" y="17"/>
                </a:lnTo>
                <a:lnTo>
                  <a:pt x="1406" y="17"/>
                </a:lnTo>
                <a:lnTo>
                  <a:pt x="1407" y="18"/>
                </a:lnTo>
                <a:lnTo>
                  <a:pt x="1407" y="18"/>
                </a:lnTo>
                <a:lnTo>
                  <a:pt x="1408" y="17"/>
                </a:lnTo>
                <a:lnTo>
                  <a:pt x="1408" y="17"/>
                </a:lnTo>
                <a:lnTo>
                  <a:pt x="1409" y="16"/>
                </a:lnTo>
                <a:lnTo>
                  <a:pt x="1409" y="14"/>
                </a:lnTo>
                <a:lnTo>
                  <a:pt x="1409" y="16"/>
                </a:lnTo>
                <a:lnTo>
                  <a:pt x="1410" y="14"/>
                </a:lnTo>
                <a:lnTo>
                  <a:pt x="1410" y="14"/>
                </a:lnTo>
                <a:lnTo>
                  <a:pt x="1411" y="13"/>
                </a:lnTo>
                <a:lnTo>
                  <a:pt x="1411" y="13"/>
                </a:lnTo>
                <a:lnTo>
                  <a:pt x="1411" y="13"/>
                </a:lnTo>
                <a:lnTo>
                  <a:pt x="1412" y="13"/>
                </a:lnTo>
                <a:lnTo>
                  <a:pt x="1412" y="12"/>
                </a:lnTo>
                <a:lnTo>
                  <a:pt x="1414" y="12"/>
                </a:lnTo>
                <a:lnTo>
                  <a:pt x="1414" y="10"/>
                </a:lnTo>
                <a:lnTo>
                  <a:pt x="1414" y="9"/>
                </a:lnTo>
                <a:lnTo>
                  <a:pt x="1415" y="10"/>
                </a:lnTo>
                <a:lnTo>
                  <a:pt x="1415" y="10"/>
                </a:lnTo>
                <a:lnTo>
                  <a:pt x="1416" y="9"/>
                </a:lnTo>
                <a:lnTo>
                  <a:pt x="1416" y="8"/>
                </a:lnTo>
                <a:lnTo>
                  <a:pt x="1416" y="5"/>
                </a:lnTo>
                <a:lnTo>
                  <a:pt x="1417" y="7"/>
                </a:lnTo>
                <a:lnTo>
                  <a:pt x="1417" y="7"/>
                </a:lnTo>
                <a:lnTo>
                  <a:pt x="1418" y="7"/>
                </a:lnTo>
                <a:lnTo>
                  <a:pt x="1418" y="7"/>
                </a:lnTo>
                <a:lnTo>
                  <a:pt x="1418" y="7"/>
                </a:lnTo>
                <a:lnTo>
                  <a:pt x="1419" y="7"/>
                </a:lnTo>
                <a:lnTo>
                  <a:pt x="1419" y="9"/>
                </a:lnTo>
                <a:lnTo>
                  <a:pt x="1420" y="8"/>
                </a:lnTo>
                <a:lnTo>
                  <a:pt x="1420" y="9"/>
                </a:lnTo>
                <a:lnTo>
                  <a:pt x="1421" y="9"/>
                </a:lnTo>
                <a:lnTo>
                  <a:pt x="1421" y="10"/>
                </a:lnTo>
                <a:lnTo>
                  <a:pt x="1421" y="10"/>
                </a:lnTo>
                <a:lnTo>
                  <a:pt x="1423" y="8"/>
                </a:lnTo>
                <a:lnTo>
                  <a:pt x="1423" y="7"/>
                </a:lnTo>
                <a:lnTo>
                  <a:pt x="1424" y="5"/>
                </a:lnTo>
                <a:lnTo>
                  <a:pt x="1424" y="5"/>
                </a:lnTo>
                <a:lnTo>
                  <a:pt x="1424" y="2"/>
                </a:lnTo>
                <a:lnTo>
                  <a:pt x="1425" y="3"/>
                </a:lnTo>
                <a:lnTo>
                  <a:pt x="1425" y="4"/>
                </a:lnTo>
                <a:lnTo>
                  <a:pt x="1426" y="5"/>
                </a:lnTo>
                <a:lnTo>
                  <a:pt x="1426" y="7"/>
                </a:lnTo>
                <a:lnTo>
                  <a:pt x="1426" y="7"/>
                </a:lnTo>
                <a:lnTo>
                  <a:pt x="1427" y="7"/>
                </a:lnTo>
                <a:lnTo>
                  <a:pt x="1427" y="7"/>
                </a:lnTo>
                <a:lnTo>
                  <a:pt x="1428" y="7"/>
                </a:lnTo>
                <a:lnTo>
                  <a:pt x="1428" y="5"/>
                </a:lnTo>
                <a:lnTo>
                  <a:pt x="1428" y="7"/>
                </a:lnTo>
                <a:lnTo>
                  <a:pt x="1429" y="5"/>
                </a:lnTo>
                <a:lnTo>
                  <a:pt x="1429" y="8"/>
                </a:lnTo>
                <a:lnTo>
                  <a:pt x="1430" y="8"/>
                </a:lnTo>
                <a:lnTo>
                  <a:pt x="1430" y="8"/>
                </a:lnTo>
                <a:lnTo>
                  <a:pt x="1430" y="8"/>
                </a:lnTo>
                <a:lnTo>
                  <a:pt x="1431" y="8"/>
                </a:lnTo>
                <a:lnTo>
                  <a:pt x="1431" y="8"/>
                </a:lnTo>
                <a:lnTo>
                  <a:pt x="1433" y="8"/>
                </a:lnTo>
                <a:lnTo>
                  <a:pt x="1433" y="10"/>
                </a:lnTo>
                <a:lnTo>
                  <a:pt x="1433" y="11"/>
                </a:lnTo>
                <a:lnTo>
                  <a:pt x="1434" y="11"/>
                </a:lnTo>
                <a:lnTo>
                  <a:pt x="1434" y="11"/>
                </a:lnTo>
                <a:lnTo>
                  <a:pt x="1435" y="11"/>
                </a:lnTo>
                <a:lnTo>
                  <a:pt x="1435" y="10"/>
                </a:lnTo>
                <a:lnTo>
                  <a:pt x="1436" y="9"/>
                </a:lnTo>
                <a:lnTo>
                  <a:pt x="1436" y="9"/>
                </a:lnTo>
                <a:lnTo>
                  <a:pt x="1436" y="10"/>
                </a:lnTo>
                <a:lnTo>
                  <a:pt x="1437" y="9"/>
                </a:lnTo>
                <a:lnTo>
                  <a:pt x="1437" y="10"/>
                </a:lnTo>
                <a:lnTo>
                  <a:pt x="1438" y="9"/>
                </a:lnTo>
                <a:lnTo>
                  <a:pt x="1438" y="9"/>
                </a:lnTo>
                <a:lnTo>
                  <a:pt x="1438" y="9"/>
                </a:lnTo>
                <a:lnTo>
                  <a:pt x="1439" y="10"/>
                </a:lnTo>
                <a:lnTo>
                  <a:pt x="1439" y="10"/>
                </a:lnTo>
                <a:lnTo>
                  <a:pt x="1440" y="11"/>
                </a:lnTo>
                <a:lnTo>
                  <a:pt x="1440" y="12"/>
                </a:lnTo>
                <a:lnTo>
                  <a:pt x="1440" y="12"/>
                </a:lnTo>
                <a:lnTo>
                  <a:pt x="1442" y="12"/>
                </a:lnTo>
                <a:lnTo>
                  <a:pt x="1442" y="11"/>
                </a:lnTo>
                <a:lnTo>
                  <a:pt x="1443" y="10"/>
                </a:lnTo>
                <a:lnTo>
                  <a:pt x="1443" y="10"/>
                </a:lnTo>
                <a:lnTo>
                  <a:pt x="1443" y="9"/>
                </a:lnTo>
                <a:lnTo>
                  <a:pt x="1444" y="9"/>
                </a:lnTo>
                <a:lnTo>
                  <a:pt x="1444" y="9"/>
                </a:lnTo>
                <a:lnTo>
                  <a:pt x="1445" y="10"/>
                </a:lnTo>
                <a:lnTo>
                  <a:pt x="1445" y="10"/>
                </a:lnTo>
                <a:lnTo>
                  <a:pt x="1445" y="9"/>
                </a:lnTo>
                <a:lnTo>
                  <a:pt x="1446" y="10"/>
                </a:lnTo>
                <a:lnTo>
                  <a:pt x="1446" y="9"/>
                </a:lnTo>
                <a:lnTo>
                  <a:pt x="1447" y="9"/>
                </a:lnTo>
                <a:lnTo>
                  <a:pt x="1447" y="9"/>
                </a:lnTo>
                <a:lnTo>
                  <a:pt x="1447" y="8"/>
                </a:lnTo>
                <a:lnTo>
                  <a:pt x="1448" y="7"/>
                </a:lnTo>
                <a:lnTo>
                  <a:pt x="1448" y="8"/>
                </a:lnTo>
                <a:lnTo>
                  <a:pt x="1449" y="8"/>
                </a:lnTo>
                <a:lnTo>
                  <a:pt x="1449" y="8"/>
                </a:lnTo>
                <a:lnTo>
                  <a:pt x="1451" y="7"/>
                </a:lnTo>
                <a:lnTo>
                  <a:pt x="1451" y="7"/>
                </a:lnTo>
                <a:lnTo>
                  <a:pt x="1451" y="7"/>
                </a:lnTo>
                <a:lnTo>
                  <a:pt x="1452" y="7"/>
                </a:lnTo>
                <a:lnTo>
                  <a:pt x="1452" y="8"/>
                </a:lnTo>
                <a:lnTo>
                  <a:pt x="1453" y="7"/>
                </a:lnTo>
                <a:lnTo>
                  <a:pt x="1453" y="8"/>
                </a:lnTo>
                <a:lnTo>
                  <a:pt x="1453" y="7"/>
                </a:lnTo>
                <a:lnTo>
                  <a:pt x="1454" y="7"/>
                </a:lnTo>
                <a:lnTo>
                  <a:pt x="1454" y="7"/>
                </a:lnTo>
                <a:lnTo>
                  <a:pt x="1455" y="7"/>
                </a:lnTo>
                <a:lnTo>
                  <a:pt x="1455" y="7"/>
                </a:lnTo>
                <a:lnTo>
                  <a:pt x="1455" y="7"/>
                </a:lnTo>
                <a:lnTo>
                  <a:pt x="1456" y="7"/>
                </a:lnTo>
                <a:lnTo>
                  <a:pt x="1456" y="8"/>
                </a:lnTo>
                <a:lnTo>
                  <a:pt x="1457" y="9"/>
                </a:lnTo>
                <a:lnTo>
                  <a:pt x="1457" y="9"/>
                </a:lnTo>
                <a:lnTo>
                  <a:pt x="1457" y="8"/>
                </a:lnTo>
                <a:lnTo>
                  <a:pt x="1458" y="8"/>
                </a:lnTo>
                <a:lnTo>
                  <a:pt x="1458" y="8"/>
                </a:lnTo>
                <a:lnTo>
                  <a:pt x="1460" y="9"/>
                </a:lnTo>
                <a:lnTo>
                  <a:pt x="1460" y="7"/>
                </a:lnTo>
                <a:lnTo>
                  <a:pt x="1460" y="8"/>
                </a:lnTo>
                <a:lnTo>
                  <a:pt x="1461" y="8"/>
                </a:lnTo>
                <a:lnTo>
                  <a:pt x="1461" y="9"/>
                </a:lnTo>
                <a:lnTo>
                  <a:pt x="1462" y="9"/>
                </a:lnTo>
                <a:lnTo>
                  <a:pt x="1462" y="10"/>
                </a:lnTo>
                <a:lnTo>
                  <a:pt x="1462" y="11"/>
                </a:lnTo>
                <a:lnTo>
                  <a:pt x="1463" y="12"/>
                </a:lnTo>
                <a:lnTo>
                  <a:pt x="1463" y="12"/>
                </a:lnTo>
                <a:lnTo>
                  <a:pt x="1464" y="13"/>
                </a:lnTo>
                <a:lnTo>
                  <a:pt x="1464" y="14"/>
                </a:lnTo>
                <a:lnTo>
                  <a:pt x="1465" y="13"/>
                </a:lnTo>
                <a:lnTo>
                  <a:pt x="1465" y="13"/>
                </a:lnTo>
                <a:lnTo>
                  <a:pt x="1465" y="13"/>
                </a:lnTo>
                <a:lnTo>
                  <a:pt x="1466" y="13"/>
                </a:lnTo>
                <a:lnTo>
                  <a:pt x="1466" y="12"/>
                </a:lnTo>
                <a:lnTo>
                  <a:pt x="1467" y="12"/>
                </a:lnTo>
                <a:lnTo>
                  <a:pt x="1467" y="11"/>
                </a:lnTo>
                <a:lnTo>
                  <a:pt x="1467" y="11"/>
                </a:lnTo>
                <a:lnTo>
                  <a:pt x="1469" y="11"/>
                </a:lnTo>
                <a:lnTo>
                  <a:pt x="1469" y="11"/>
                </a:lnTo>
                <a:lnTo>
                  <a:pt x="1470" y="11"/>
                </a:lnTo>
                <a:lnTo>
                  <a:pt x="1470" y="11"/>
                </a:lnTo>
                <a:lnTo>
                  <a:pt x="1470" y="11"/>
                </a:lnTo>
                <a:lnTo>
                  <a:pt x="1471" y="12"/>
                </a:lnTo>
                <a:lnTo>
                  <a:pt x="1471" y="12"/>
                </a:lnTo>
                <a:lnTo>
                  <a:pt x="1472" y="12"/>
                </a:lnTo>
                <a:lnTo>
                  <a:pt x="1472" y="13"/>
                </a:lnTo>
                <a:lnTo>
                  <a:pt x="1472" y="12"/>
                </a:lnTo>
                <a:lnTo>
                  <a:pt x="1473" y="11"/>
                </a:lnTo>
                <a:lnTo>
                  <a:pt x="1473" y="10"/>
                </a:lnTo>
                <a:lnTo>
                  <a:pt x="1474" y="10"/>
                </a:lnTo>
                <a:lnTo>
                  <a:pt x="1474" y="8"/>
                </a:lnTo>
                <a:lnTo>
                  <a:pt x="1474" y="8"/>
                </a:lnTo>
                <a:lnTo>
                  <a:pt x="1475" y="9"/>
                </a:lnTo>
                <a:lnTo>
                  <a:pt x="1475" y="8"/>
                </a:lnTo>
                <a:lnTo>
                  <a:pt x="1476" y="9"/>
                </a:lnTo>
                <a:lnTo>
                  <a:pt x="1476" y="9"/>
                </a:lnTo>
                <a:lnTo>
                  <a:pt x="1478" y="11"/>
                </a:lnTo>
                <a:lnTo>
                  <a:pt x="1478" y="11"/>
                </a:lnTo>
                <a:lnTo>
                  <a:pt x="1478" y="12"/>
                </a:lnTo>
                <a:lnTo>
                  <a:pt x="1479" y="13"/>
                </a:lnTo>
                <a:lnTo>
                  <a:pt x="1479" y="13"/>
                </a:lnTo>
                <a:lnTo>
                  <a:pt x="1480" y="12"/>
                </a:lnTo>
                <a:lnTo>
                  <a:pt x="1480" y="12"/>
                </a:lnTo>
                <a:lnTo>
                  <a:pt x="1480" y="12"/>
                </a:lnTo>
                <a:lnTo>
                  <a:pt x="1481" y="14"/>
                </a:lnTo>
                <a:lnTo>
                  <a:pt x="1481" y="14"/>
                </a:lnTo>
                <a:lnTo>
                  <a:pt x="1482" y="17"/>
                </a:lnTo>
                <a:lnTo>
                  <a:pt x="1482" y="17"/>
                </a:lnTo>
                <a:lnTo>
                  <a:pt x="1482" y="16"/>
                </a:lnTo>
                <a:lnTo>
                  <a:pt x="1483" y="17"/>
                </a:lnTo>
                <a:lnTo>
                  <a:pt x="1483" y="14"/>
                </a:lnTo>
                <a:lnTo>
                  <a:pt x="1484" y="16"/>
                </a:lnTo>
                <a:lnTo>
                  <a:pt x="1484" y="16"/>
                </a:lnTo>
                <a:lnTo>
                  <a:pt x="1484" y="13"/>
                </a:lnTo>
                <a:lnTo>
                  <a:pt x="1485" y="12"/>
                </a:lnTo>
                <a:lnTo>
                  <a:pt x="1485" y="11"/>
                </a:lnTo>
                <a:lnTo>
                  <a:pt x="1487" y="10"/>
                </a:lnTo>
                <a:lnTo>
                  <a:pt x="1487" y="9"/>
                </a:lnTo>
                <a:lnTo>
                  <a:pt x="1487" y="9"/>
                </a:lnTo>
                <a:lnTo>
                  <a:pt x="1488" y="10"/>
                </a:lnTo>
                <a:lnTo>
                  <a:pt x="1488" y="10"/>
                </a:lnTo>
                <a:lnTo>
                  <a:pt x="1489" y="11"/>
                </a:lnTo>
                <a:lnTo>
                  <a:pt x="1489" y="12"/>
                </a:lnTo>
                <a:lnTo>
                  <a:pt x="1489" y="13"/>
                </a:lnTo>
                <a:lnTo>
                  <a:pt x="1490" y="13"/>
                </a:lnTo>
                <a:lnTo>
                  <a:pt x="1490" y="12"/>
                </a:lnTo>
                <a:lnTo>
                  <a:pt x="1491" y="12"/>
                </a:lnTo>
                <a:lnTo>
                  <a:pt x="1491" y="12"/>
                </a:lnTo>
                <a:lnTo>
                  <a:pt x="1492" y="11"/>
                </a:lnTo>
                <a:lnTo>
                  <a:pt x="1492" y="12"/>
                </a:lnTo>
                <a:lnTo>
                  <a:pt x="1492" y="13"/>
                </a:lnTo>
                <a:lnTo>
                  <a:pt x="1493" y="14"/>
                </a:lnTo>
                <a:lnTo>
                  <a:pt x="1493" y="16"/>
                </a:lnTo>
                <a:lnTo>
                  <a:pt x="1494" y="16"/>
                </a:lnTo>
                <a:lnTo>
                  <a:pt x="1494" y="17"/>
                </a:lnTo>
                <a:lnTo>
                  <a:pt x="1494" y="17"/>
                </a:lnTo>
                <a:lnTo>
                  <a:pt x="1496" y="17"/>
                </a:lnTo>
                <a:lnTo>
                  <a:pt x="1496" y="18"/>
                </a:lnTo>
                <a:lnTo>
                  <a:pt x="1497" y="19"/>
                </a:lnTo>
                <a:lnTo>
                  <a:pt x="1497" y="18"/>
                </a:lnTo>
                <a:lnTo>
                  <a:pt x="1497" y="18"/>
                </a:lnTo>
                <a:lnTo>
                  <a:pt x="1498" y="17"/>
                </a:lnTo>
                <a:lnTo>
                  <a:pt x="1498" y="16"/>
                </a:lnTo>
                <a:lnTo>
                  <a:pt x="1499" y="13"/>
                </a:lnTo>
                <a:lnTo>
                  <a:pt x="1499" y="12"/>
                </a:lnTo>
                <a:lnTo>
                  <a:pt x="1499" y="13"/>
                </a:lnTo>
                <a:lnTo>
                  <a:pt x="1500" y="13"/>
                </a:lnTo>
                <a:lnTo>
                  <a:pt x="1500" y="14"/>
                </a:lnTo>
                <a:lnTo>
                  <a:pt x="1501" y="14"/>
                </a:lnTo>
                <a:lnTo>
                  <a:pt x="1501" y="14"/>
                </a:lnTo>
                <a:lnTo>
                  <a:pt x="1501" y="14"/>
                </a:lnTo>
                <a:lnTo>
                  <a:pt x="1502" y="13"/>
                </a:lnTo>
                <a:lnTo>
                  <a:pt x="1502" y="14"/>
                </a:lnTo>
                <a:lnTo>
                  <a:pt x="1503" y="13"/>
                </a:lnTo>
                <a:lnTo>
                  <a:pt x="1503" y="16"/>
                </a:lnTo>
                <a:lnTo>
                  <a:pt x="1503" y="16"/>
                </a:lnTo>
                <a:lnTo>
                  <a:pt x="1505" y="17"/>
                </a:lnTo>
                <a:lnTo>
                  <a:pt x="1505" y="16"/>
                </a:lnTo>
                <a:lnTo>
                  <a:pt x="1506" y="16"/>
                </a:lnTo>
                <a:lnTo>
                  <a:pt x="1506" y="14"/>
                </a:lnTo>
                <a:lnTo>
                  <a:pt x="1507" y="16"/>
                </a:lnTo>
                <a:lnTo>
                  <a:pt x="1507" y="13"/>
                </a:lnTo>
                <a:lnTo>
                  <a:pt x="1507" y="14"/>
                </a:lnTo>
                <a:lnTo>
                  <a:pt x="1508" y="14"/>
                </a:lnTo>
                <a:lnTo>
                  <a:pt x="1508" y="14"/>
                </a:lnTo>
                <a:lnTo>
                  <a:pt x="1509" y="13"/>
                </a:lnTo>
                <a:lnTo>
                  <a:pt x="1509" y="13"/>
                </a:lnTo>
                <a:lnTo>
                  <a:pt x="1509" y="12"/>
                </a:lnTo>
                <a:lnTo>
                  <a:pt x="1510" y="11"/>
                </a:lnTo>
                <a:lnTo>
                  <a:pt x="1510" y="13"/>
                </a:lnTo>
                <a:lnTo>
                  <a:pt x="1511" y="12"/>
                </a:lnTo>
                <a:lnTo>
                  <a:pt x="1511" y="12"/>
                </a:lnTo>
                <a:lnTo>
                  <a:pt x="1511" y="12"/>
                </a:lnTo>
                <a:lnTo>
                  <a:pt x="1512" y="11"/>
                </a:lnTo>
                <a:lnTo>
                  <a:pt x="1512" y="11"/>
                </a:lnTo>
                <a:lnTo>
                  <a:pt x="1514" y="11"/>
                </a:lnTo>
                <a:lnTo>
                  <a:pt x="1514" y="11"/>
                </a:lnTo>
                <a:lnTo>
                  <a:pt x="1514" y="12"/>
                </a:lnTo>
                <a:lnTo>
                  <a:pt x="1515" y="11"/>
                </a:lnTo>
                <a:lnTo>
                  <a:pt x="1515" y="12"/>
                </a:lnTo>
                <a:lnTo>
                  <a:pt x="1516" y="11"/>
                </a:lnTo>
                <a:lnTo>
                  <a:pt x="1516" y="10"/>
                </a:lnTo>
                <a:lnTo>
                  <a:pt x="1516" y="9"/>
                </a:lnTo>
                <a:lnTo>
                  <a:pt x="1517" y="10"/>
                </a:lnTo>
                <a:lnTo>
                  <a:pt x="1517" y="10"/>
                </a:lnTo>
                <a:lnTo>
                  <a:pt x="1518" y="10"/>
                </a:lnTo>
                <a:lnTo>
                  <a:pt x="1518" y="10"/>
                </a:lnTo>
                <a:lnTo>
                  <a:pt x="1518" y="9"/>
                </a:lnTo>
                <a:lnTo>
                  <a:pt x="1519" y="9"/>
                </a:lnTo>
                <a:lnTo>
                  <a:pt x="1519" y="9"/>
                </a:lnTo>
                <a:lnTo>
                  <a:pt x="1520" y="9"/>
                </a:lnTo>
                <a:lnTo>
                  <a:pt x="1520" y="11"/>
                </a:lnTo>
                <a:lnTo>
                  <a:pt x="1521" y="11"/>
                </a:lnTo>
                <a:lnTo>
                  <a:pt x="1521" y="12"/>
                </a:lnTo>
                <a:lnTo>
                  <a:pt x="1521" y="11"/>
                </a:lnTo>
                <a:lnTo>
                  <a:pt x="1523" y="11"/>
                </a:lnTo>
                <a:lnTo>
                  <a:pt x="1523" y="10"/>
                </a:lnTo>
                <a:lnTo>
                  <a:pt x="1524" y="9"/>
                </a:lnTo>
                <a:lnTo>
                  <a:pt x="1524" y="9"/>
                </a:lnTo>
                <a:lnTo>
                  <a:pt x="1524" y="9"/>
                </a:lnTo>
                <a:lnTo>
                  <a:pt x="1525" y="10"/>
                </a:lnTo>
                <a:lnTo>
                  <a:pt x="1525" y="10"/>
                </a:lnTo>
                <a:lnTo>
                  <a:pt x="1526" y="11"/>
                </a:lnTo>
                <a:lnTo>
                  <a:pt x="1526" y="11"/>
                </a:lnTo>
                <a:lnTo>
                  <a:pt x="1526" y="10"/>
                </a:lnTo>
                <a:lnTo>
                  <a:pt x="1527" y="10"/>
                </a:lnTo>
                <a:lnTo>
                  <a:pt x="1527" y="9"/>
                </a:lnTo>
                <a:lnTo>
                  <a:pt x="1528" y="8"/>
                </a:lnTo>
                <a:lnTo>
                  <a:pt x="1528" y="8"/>
                </a:lnTo>
                <a:lnTo>
                  <a:pt x="1528" y="7"/>
                </a:lnTo>
                <a:lnTo>
                  <a:pt x="1529" y="8"/>
                </a:lnTo>
                <a:lnTo>
                  <a:pt x="1529" y="7"/>
                </a:lnTo>
                <a:lnTo>
                  <a:pt x="1530" y="8"/>
                </a:lnTo>
                <a:lnTo>
                  <a:pt x="1530" y="9"/>
                </a:lnTo>
                <a:lnTo>
                  <a:pt x="1530" y="10"/>
                </a:lnTo>
                <a:lnTo>
                  <a:pt x="1532" y="11"/>
                </a:lnTo>
                <a:lnTo>
                  <a:pt x="1532" y="12"/>
                </a:lnTo>
                <a:lnTo>
                  <a:pt x="1533" y="13"/>
                </a:lnTo>
                <a:lnTo>
                  <a:pt x="1533" y="14"/>
                </a:lnTo>
                <a:lnTo>
                  <a:pt x="1533" y="14"/>
                </a:lnTo>
                <a:lnTo>
                  <a:pt x="1534" y="13"/>
                </a:lnTo>
                <a:lnTo>
                  <a:pt x="1534" y="12"/>
                </a:lnTo>
                <a:lnTo>
                  <a:pt x="1535" y="12"/>
                </a:lnTo>
                <a:lnTo>
                  <a:pt x="1535" y="11"/>
                </a:lnTo>
                <a:lnTo>
                  <a:pt x="1536" y="11"/>
                </a:lnTo>
                <a:lnTo>
                  <a:pt x="1536" y="10"/>
                </a:lnTo>
                <a:lnTo>
                  <a:pt x="1536" y="11"/>
                </a:lnTo>
                <a:lnTo>
                  <a:pt x="1537" y="11"/>
                </a:lnTo>
                <a:lnTo>
                  <a:pt x="1537" y="12"/>
                </a:lnTo>
                <a:lnTo>
                  <a:pt x="1538" y="12"/>
                </a:lnTo>
                <a:lnTo>
                  <a:pt x="1538" y="12"/>
                </a:lnTo>
                <a:lnTo>
                  <a:pt x="1538" y="12"/>
                </a:lnTo>
                <a:lnTo>
                  <a:pt x="1539" y="12"/>
                </a:lnTo>
                <a:lnTo>
                  <a:pt x="1539" y="12"/>
                </a:lnTo>
                <a:lnTo>
                  <a:pt x="1541" y="11"/>
                </a:lnTo>
                <a:lnTo>
                  <a:pt x="1541" y="11"/>
                </a:lnTo>
                <a:lnTo>
                  <a:pt x="1541" y="11"/>
                </a:lnTo>
                <a:lnTo>
                  <a:pt x="1542" y="12"/>
                </a:lnTo>
                <a:lnTo>
                  <a:pt x="1542" y="12"/>
                </a:lnTo>
                <a:lnTo>
                  <a:pt x="1543" y="13"/>
                </a:lnTo>
                <a:lnTo>
                  <a:pt x="1543" y="12"/>
                </a:lnTo>
                <a:lnTo>
                  <a:pt x="1543" y="13"/>
                </a:lnTo>
                <a:lnTo>
                  <a:pt x="1544" y="12"/>
                </a:lnTo>
                <a:lnTo>
                  <a:pt x="1544" y="12"/>
                </a:lnTo>
                <a:lnTo>
                  <a:pt x="1545" y="12"/>
                </a:lnTo>
                <a:lnTo>
                  <a:pt x="1545" y="12"/>
                </a:lnTo>
                <a:lnTo>
                  <a:pt x="1545" y="11"/>
                </a:lnTo>
                <a:lnTo>
                  <a:pt x="1546" y="11"/>
                </a:lnTo>
                <a:lnTo>
                  <a:pt x="1546" y="9"/>
                </a:lnTo>
                <a:lnTo>
                  <a:pt x="1547" y="9"/>
                </a:lnTo>
                <a:lnTo>
                  <a:pt x="1547" y="9"/>
                </a:lnTo>
                <a:lnTo>
                  <a:pt x="1548" y="8"/>
                </a:lnTo>
                <a:lnTo>
                  <a:pt x="1548" y="9"/>
                </a:lnTo>
                <a:lnTo>
                  <a:pt x="1548" y="9"/>
                </a:lnTo>
                <a:lnTo>
                  <a:pt x="1550" y="8"/>
                </a:lnTo>
                <a:lnTo>
                  <a:pt x="1550" y="9"/>
                </a:lnTo>
                <a:lnTo>
                  <a:pt x="1551" y="9"/>
                </a:lnTo>
                <a:lnTo>
                  <a:pt x="1551" y="10"/>
                </a:lnTo>
                <a:lnTo>
                  <a:pt x="1551" y="9"/>
                </a:lnTo>
                <a:lnTo>
                  <a:pt x="1552" y="9"/>
                </a:lnTo>
                <a:lnTo>
                  <a:pt x="1552" y="9"/>
                </a:lnTo>
                <a:lnTo>
                  <a:pt x="1553" y="10"/>
                </a:lnTo>
                <a:lnTo>
                  <a:pt x="1553" y="9"/>
                </a:lnTo>
                <a:lnTo>
                  <a:pt x="1553" y="10"/>
                </a:lnTo>
                <a:lnTo>
                  <a:pt x="1554" y="10"/>
                </a:lnTo>
                <a:lnTo>
                  <a:pt x="1554" y="11"/>
                </a:lnTo>
                <a:lnTo>
                  <a:pt x="1555" y="13"/>
                </a:lnTo>
                <a:lnTo>
                  <a:pt x="1555" y="13"/>
                </a:lnTo>
                <a:lnTo>
                  <a:pt x="1555" y="14"/>
                </a:lnTo>
                <a:lnTo>
                  <a:pt x="1556" y="14"/>
                </a:lnTo>
                <a:lnTo>
                  <a:pt x="1556" y="13"/>
                </a:lnTo>
                <a:lnTo>
                  <a:pt x="1557" y="14"/>
                </a:lnTo>
                <a:lnTo>
                  <a:pt x="1557" y="14"/>
                </a:lnTo>
                <a:lnTo>
                  <a:pt x="1557" y="13"/>
                </a:lnTo>
                <a:lnTo>
                  <a:pt x="1559" y="14"/>
                </a:lnTo>
                <a:lnTo>
                  <a:pt x="1559" y="14"/>
                </a:lnTo>
                <a:lnTo>
                  <a:pt x="1560" y="14"/>
                </a:lnTo>
                <a:lnTo>
                  <a:pt x="1560" y="14"/>
                </a:lnTo>
                <a:lnTo>
                  <a:pt x="1560" y="13"/>
                </a:lnTo>
                <a:lnTo>
                  <a:pt x="1561" y="14"/>
                </a:lnTo>
                <a:lnTo>
                  <a:pt x="1561" y="16"/>
                </a:lnTo>
                <a:lnTo>
                  <a:pt x="1562" y="14"/>
                </a:lnTo>
                <a:lnTo>
                  <a:pt x="1562" y="14"/>
                </a:lnTo>
                <a:lnTo>
                  <a:pt x="1563" y="14"/>
                </a:lnTo>
                <a:lnTo>
                  <a:pt x="1563" y="13"/>
                </a:lnTo>
                <a:lnTo>
                  <a:pt x="1563" y="13"/>
                </a:lnTo>
                <a:lnTo>
                  <a:pt x="1564" y="14"/>
                </a:lnTo>
                <a:lnTo>
                  <a:pt x="1564" y="13"/>
                </a:lnTo>
                <a:lnTo>
                  <a:pt x="1565" y="13"/>
                </a:lnTo>
                <a:lnTo>
                  <a:pt x="1565" y="13"/>
                </a:lnTo>
                <a:lnTo>
                  <a:pt x="1565" y="13"/>
                </a:lnTo>
                <a:lnTo>
                  <a:pt x="1566" y="12"/>
                </a:lnTo>
                <a:lnTo>
                  <a:pt x="1566" y="14"/>
                </a:lnTo>
                <a:lnTo>
                  <a:pt x="1568" y="16"/>
                </a:lnTo>
                <a:lnTo>
                  <a:pt x="1568" y="16"/>
                </a:lnTo>
                <a:lnTo>
                  <a:pt x="1568" y="14"/>
                </a:lnTo>
                <a:lnTo>
                  <a:pt x="1569" y="14"/>
                </a:lnTo>
                <a:lnTo>
                  <a:pt x="1569" y="13"/>
                </a:lnTo>
                <a:lnTo>
                  <a:pt x="1570" y="12"/>
                </a:lnTo>
                <a:lnTo>
                  <a:pt x="1570" y="12"/>
                </a:lnTo>
                <a:lnTo>
                  <a:pt x="1570" y="12"/>
                </a:lnTo>
                <a:lnTo>
                  <a:pt x="1571" y="12"/>
                </a:lnTo>
                <a:lnTo>
                  <a:pt x="1571" y="12"/>
                </a:lnTo>
                <a:lnTo>
                  <a:pt x="1572" y="12"/>
                </a:lnTo>
                <a:lnTo>
                  <a:pt x="1572" y="11"/>
                </a:lnTo>
                <a:lnTo>
                  <a:pt x="1572" y="12"/>
                </a:lnTo>
                <a:lnTo>
                  <a:pt x="1573" y="12"/>
                </a:lnTo>
                <a:lnTo>
                  <a:pt x="1573" y="13"/>
                </a:lnTo>
                <a:lnTo>
                  <a:pt x="1574" y="13"/>
                </a:lnTo>
                <a:lnTo>
                  <a:pt x="1574" y="13"/>
                </a:lnTo>
                <a:lnTo>
                  <a:pt x="1574" y="14"/>
                </a:lnTo>
                <a:lnTo>
                  <a:pt x="1575" y="14"/>
                </a:lnTo>
                <a:lnTo>
                  <a:pt x="1575" y="14"/>
                </a:lnTo>
                <a:lnTo>
                  <a:pt x="1577" y="13"/>
                </a:lnTo>
                <a:lnTo>
                  <a:pt x="1577" y="16"/>
                </a:lnTo>
                <a:lnTo>
                  <a:pt x="1578" y="16"/>
                </a:lnTo>
                <a:lnTo>
                  <a:pt x="1578" y="14"/>
                </a:lnTo>
                <a:lnTo>
                  <a:pt x="1578" y="14"/>
                </a:lnTo>
                <a:lnTo>
                  <a:pt x="1579" y="14"/>
                </a:lnTo>
                <a:lnTo>
                  <a:pt x="1579" y="14"/>
                </a:lnTo>
                <a:lnTo>
                  <a:pt x="1580" y="14"/>
                </a:lnTo>
                <a:lnTo>
                  <a:pt x="1580" y="16"/>
                </a:lnTo>
                <a:lnTo>
                  <a:pt x="1580" y="14"/>
                </a:lnTo>
                <a:lnTo>
                  <a:pt x="1581" y="17"/>
                </a:lnTo>
                <a:lnTo>
                  <a:pt x="1581" y="17"/>
                </a:lnTo>
                <a:lnTo>
                  <a:pt x="1582" y="18"/>
                </a:lnTo>
                <a:lnTo>
                  <a:pt x="1582" y="19"/>
                </a:lnTo>
                <a:lnTo>
                  <a:pt x="1582" y="18"/>
                </a:lnTo>
                <a:lnTo>
                  <a:pt x="1583" y="18"/>
                </a:lnTo>
                <a:lnTo>
                  <a:pt x="1583" y="19"/>
                </a:lnTo>
                <a:lnTo>
                  <a:pt x="1584" y="18"/>
                </a:lnTo>
                <a:lnTo>
                  <a:pt x="1584" y="17"/>
                </a:lnTo>
                <a:lnTo>
                  <a:pt x="1584" y="18"/>
                </a:lnTo>
                <a:lnTo>
                  <a:pt x="1586" y="18"/>
                </a:lnTo>
                <a:lnTo>
                  <a:pt x="1586" y="19"/>
                </a:lnTo>
                <a:lnTo>
                  <a:pt x="1587" y="19"/>
                </a:lnTo>
                <a:lnTo>
                  <a:pt x="1587" y="19"/>
                </a:lnTo>
                <a:lnTo>
                  <a:pt x="1587" y="19"/>
                </a:lnTo>
                <a:lnTo>
                  <a:pt x="1588" y="18"/>
                </a:lnTo>
                <a:lnTo>
                  <a:pt x="1588" y="18"/>
                </a:lnTo>
                <a:lnTo>
                  <a:pt x="1589" y="18"/>
                </a:lnTo>
                <a:lnTo>
                  <a:pt x="1589" y="18"/>
                </a:lnTo>
                <a:lnTo>
                  <a:pt x="1589" y="18"/>
                </a:lnTo>
                <a:lnTo>
                  <a:pt x="1590" y="18"/>
                </a:lnTo>
                <a:lnTo>
                  <a:pt x="1590" y="18"/>
                </a:lnTo>
                <a:lnTo>
                  <a:pt x="1591" y="18"/>
                </a:lnTo>
                <a:lnTo>
                  <a:pt x="1591" y="18"/>
                </a:lnTo>
                <a:lnTo>
                  <a:pt x="1592" y="17"/>
                </a:lnTo>
                <a:lnTo>
                  <a:pt x="1592" y="16"/>
                </a:lnTo>
                <a:lnTo>
                  <a:pt x="1592" y="16"/>
                </a:lnTo>
                <a:lnTo>
                  <a:pt x="1593" y="14"/>
                </a:lnTo>
                <a:lnTo>
                  <a:pt x="1593" y="13"/>
                </a:lnTo>
                <a:lnTo>
                  <a:pt x="1595" y="13"/>
                </a:lnTo>
                <a:lnTo>
                  <a:pt x="1595" y="13"/>
                </a:lnTo>
                <a:lnTo>
                  <a:pt x="1595" y="16"/>
                </a:lnTo>
                <a:lnTo>
                  <a:pt x="1596" y="14"/>
                </a:lnTo>
                <a:lnTo>
                  <a:pt x="1596" y="13"/>
                </a:lnTo>
                <a:lnTo>
                  <a:pt x="1597" y="13"/>
                </a:lnTo>
                <a:lnTo>
                  <a:pt x="1597" y="12"/>
                </a:lnTo>
                <a:lnTo>
                  <a:pt x="1597" y="12"/>
                </a:lnTo>
                <a:lnTo>
                  <a:pt x="1598" y="13"/>
                </a:lnTo>
                <a:lnTo>
                  <a:pt x="1598" y="12"/>
                </a:lnTo>
                <a:lnTo>
                  <a:pt x="1599" y="11"/>
                </a:lnTo>
                <a:lnTo>
                  <a:pt x="1599" y="11"/>
                </a:lnTo>
                <a:lnTo>
                  <a:pt x="1599" y="10"/>
                </a:lnTo>
                <a:lnTo>
                  <a:pt x="1600" y="9"/>
                </a:lnTo>
                <a:lnTo>
                  <a:pt x="1600" y="10"/>
                </a:lnTo>
                <a:lnTo>
                  <a:pt x="1601" y="10"/>
                </a:lnTo>
                <a:lnTo>
                  <a:pt x="1601" y="10"/>
                </a:lnTo>
                <a:lnTo>
                  <a:pt x="1601" y="11"/>
                </a:lnTo>
                <a:lnTo>
                  <a:pt x="1602" y="11"/>
                </a:lnTo>
                <a:lnTo>
                  <a:pt x="1602" y="12"/>
                </a:lnTo>
                <a:lnTo>
                  <a:pt x="1604" y="12"/>
                </a:lnTo>
                <a:lnTo>
                  <a:pt x="1604" y="12"/>
                </a:lnTo>
                <a:lnTo>
                  <a:pt x="1605" y="13"/>
                </a:lnTo>
                <a:lnTo>
                  <a:pt x="1605" y="13"/>
                </a:lnTo>
                <a:lnTo>
                  <a:pt x="1605" y="14"/>
                </a:lnTo>
                <a:lnTo>
                  <a:pt x="1606" y="14"/>
                </a:lnTo>
                <a:lnTo>
                  <a:pt x="1606" y="14"/>
                </a:lnTo>
                <a:lnTo>
                  <a:pt x="1607" y="13"/>
                </a:lnTo>
                <a:lnTo>
                  <a:pt x="1607" y="12"/>
                </a:lnTo>
                <a:lnTo>
                  <a:pt x="1607" y="11"/>
                </a:lnTo>
                <a:lnTo>
                  <a:pt x="1608" y="10"/>
                </a:lnTo>
                <a:lnTo>
                  <a:pt x="1608" y="9"/>
                </a:lnTo>
                <a:lnTo>
                  <a:pt x="1609" y="9"/>
                </a:lnTo>
                <a:lnTo>
                  <a:pt x="1609" y="9"/>
                </a:lnTo>
                <a:lnTo>
                  <a:pt x="1609" y="10"/>
                </a:lnTo>
                <a:lnTo>
                  <a:pt x="1610" y="9"/>
                </a:lnTo>
                <a:lnTo>
                  <a:pt x="1610" y="11"/>
                </a:lnTo>
                <a:lnTo>
                  <a:pt x="1611" y="12"/>
                </a:lnTo>
                <a:lnTo>
                  <a:pt x="1611" y="12"/>
                </a:lnTo>
                <a:lnTo>
                  <a:pt x="1611" y="12"/>
                </a:lnTo>
                <a:lnTo>
                  <a:pt x="1613" y="12"/>
                </a:lnTo>
                <a:lnTo>
                  <a:pt x="1613" y="12"/>
                </a:lnTo>
                <a:lnTo>
                  <a:pt x="1614" y="12"/>
                </a:lnTo>
                <a:lnTo>
                  <a:pt x="1614" y="12"/>
                </a:lnTo>
                <a:lnTo>
                  <a:pt x="1614" y="12"/>
                </a:lnTo>
                <a:lnTo>
                  <a:pt x="1615" y="11"/>
                </a:lnTo>
                <a:lnTo>
                  <a:pt x="1615" y="11"/>
                </a:lnTo>
                <a:lnTo>
                  <a:pt x="1616" y="10"/>
                </a:lnTo>
                <a:lnTo>
                  <a:pt x="1616" y="10"/>
                </a:lnTo>
                <a:lnTo>
                  <a:pt x="1616" y="10"/>
                </a:lnTo>
                <a:lnTo>
                  <a:pt x="1617" y="9"/>
                </a:lnTo>
                <a:lnTo>
                  <a:pt x="1617" y="9"/>
                </a:lnTo>
                <a:lnTo>
                  <a:pt x="1618" y="8"/>
                </a:lnTo>
                <a:lnTo>
                  <a:pt x="1618" y="5"/>
                </a:lnTo>
                <a:lnTo>
                  <a:pt x="1619" y="5"/>
                </a:lnTo>
                <a:lnTo>
                  <a:pt x="1619" y="4"/>
                </a:lnTo>
                <a:lnTo>
                  <a:pt x="1619" y="4"/>
                </a:lnTo>
                <a:lnTo>
                  <a:pt x="1620" y="3"/>
                </a:lnTo>
                <a:lnTo>
                  <a:pt x="1620" y="4"/>
                </a:lnTo>
                <a:lnTo>
                  <a:pt x="1622" y="4"/>
                </a:lnTo>
                <a:lnTo>
                  <a:pt x="1622" y="4"/>
                </a:lnTo>
                <a:lnTo>
                  <a:pt x="1622" y="4"/>
                </a:lnTo>
                <a:lnTo>
                  <a:pt x="1623" y="5"/>
                </a:lnTo>
                <a:lnTo>
                  <a:pt x="1623" y="5"/>
                </a:lnTo>
                <a:lnTo>
                  <a:pt x="1624" y="7"/>
                </a:lnTo>
                <a:lnTo>
                  <a:pt x="1624" y="8"/>
                </a:lnTo>
                <a:lnTo>
                  <a:pt x="1624" y="8"/>
                </a:lnTo>
                <a:lnTo>
                  <a:pt x="1625" y="9"/>
                </a:lnTo>
                <a:lnTo>
                  <a:pt x="1625" y="8"/>
                </a:lnTo>
                <a:lnTo>
                  <a:pt x="1626" y="7"/>
                </a:lnTo>
                <a:lnTo>
                  <a:pt x="1626" y="7"/>
                </a:lnTo>
                <a:lnTo>
                  <a:pt x="1626" y="7"/>
                </a:lnTo>
                <a:lnTo>
                  <a:pt x="1627" y="7"/>
                </a:lnTo>
                <a:lnTo>
                  <a:pt x="1627" y="8"/>
                </a:lnTo>
                <a:lnTo>
                  <a:pt x="1628" y="9"/>
                </a:lnTo>
                <a:lnTo>
                  <a:pt x="1628" y="10"/>
                </a:lnTo>
                <a:lnTo>
                  <a:pt x="1628" y="11"/>
                </a:lnTo>
                <a:lnTo>
                  <a:pt x="1629" y="12"/>
                </a:lnTo>
                <a:lnTo>
                  <a:pt x="1629" y="13"/>
                </a:lnTo>
                <a:lnTo>
                  <a:pt x="1631" y="13"/>
                </a:lnTo>
                <a:lnTo>
                  <a:pt x="1631" y="14"/>
                </a:lnTo>
                <a:lnTo>
                  <a:pt x="1631" y="14"/>
                </a:lnTo>
                <a:lnTo>
                  <a:pt x="1632" y="14"/>
                </a:lnTo>
                <a:lnTo>
                  <a:pt x="1632" y="13"/>
                </a:lnTo>
                <a:lnTo>
                  <a:pt x="1633" y="14"/>
                </a:lnTo>
                <a:lnTo>
                  <a:pt x="1633" y="12"/>
                </a:lnTo>
                <a:lnTo>
                  <a:pt x="1634" y="12"/>
                </a:lnTo>
                <a:lnTo>
                  <a:pt x="1634" y="11"/>
                </a:lnTo>
                <a:lnTo>
                  <a:pt x="1634" y="12"/>
                </a:lnTo>
                <a:lnTo>
                  <a:pt x="1635" y="12"/>
                </a:lnTo>
                <a:lnTo>
                  <a:pt x="1635" y="12"/>
                </a:lnTo>
                <a:lnTo>
                  <a:pt x="1636" y="13"/>
                </a:lnTo>
                <a:lnTo>
                  <a:pt x="1636" y="13"/>
                </a:lnTo>
                <a:lnTo>
                  <a:pt x="1636" y="13"/>
                </a:lnTo>
                <a:lnTo>
                  <a:pt x="1637" y="14"/>
                </a:lnTo>
                <a:lnTo>
                  <a:pt x="1637" y="14"/>
                </a:lnTo>
                <a:lnTo>
                  <a:pt x="1638" y="14"/>
                </a:lnTo>
                <a:lnTo>
                  <a:pt x="1638" y="16"/>
                </a:lnTo>
                <a:lnTo>
                  <a:pt x="1638" y="14"/>
                </a:lnTo>
                <a:lnTo>
                  <a:pt x="1640" y="14"/>
                </a:lnTo>
                <a:lnTo>
                  <a:pt x="1640" y="16"/>
                </a:lnTo>
                <a:lnTo>
                  <a:pt x="1641" y="14"/>
                </a:lnTo>
                <a:lnTo>
                  <a:pt x="1641" y="14"/>
                </a:lnTo>
                <a:lnTo>
                  <a:pt x="1641" y="13"/>
                </a:lnTo>
                <a:lnTo>
                  <a:pt x="1642" y="13"/>
                </a:lnTo>
                <a:lnTo>
                  <a:pt x="1642" y="14"/>
                </a:lnTo>
                <a:lnTo>
                  <a:pt x="1643" y="12"/>
                </a:lnTo>
                <a:lnTo>
                  <a:pt x="1643" y="12"/>
                </a:lnTo>
                <a:lnTo>
                  <a:pt x="1643" y="12"/>
                </a:lnTo>
                <a:lnTo>
                  <a:pt x="1644" y="12"/>
                </a:lnTo>
                <a:lnTo>
                  <a:pt x="1644" y="12"/>
                </a:lnTo>
                <a:lnTo>
                  <a:pt x="1645" y="12"/>
                </a:lnTo>
                <a:lnTo>
                  <a:pt x="1645" y="12"/>
                </a:lnTo>
                <a:lnTo>
                  <a:pt x="1645" y="12"/>
                </a:lnTo>
                <a:lnTo>
                  <a:pt x="1646" y="12"/>
                </a:lnTo>
                <a:lnTo>
                  <a:pt x="1646" y="12"/>
                </a:lnTo>
                <a:lnTo>
                  <a:pt x="1647" y="11"/>
                </a:lnTo>
                <a:lnTo>
                  <a:pt x="1647" y="12"/>
                </a:lnTo>
                <a:lnTo>
                  <a:pt x="1649" y="12"/>
                </a:lnTo>
                <a:lnTo>
                  <a:pt x="1649" y="12"/>
                </a:lnTo>
                <a:lnTo>
                  <a:pt x="1649" y="12"/>
                </a:lnTo>
                <a:lnTo>
                  <a:pt x="1650" y="10"/>
                </a:lnTo>
                <a:lnTo>
                  <a:pt x="1650" y="10"/>
                </a:lnTo>
                <a:lnTo>
                  <a:pt x="1651" y="10"/>
                </a:lnTo>
                <a:lnTo>
                  <a:pt x="1651" y="10"/>
                </a:lnTo>
                <a:lnTo>
                  <a:pt x="1651" y="10"/>
                </a:lnTo>
                <a:lnTo>
                  <a:pt x="1652" y="10"/>
                </a:lnTo>
                <a:lnTo>
                  <a:pt x="1652" y="9"/>
                </a:lnTo>
                <a:lnTo>
                  <a:pt x="1653" y="9"/>
                </a:lnTo>
                <a:lnTo>
                  <a:pt x="1653" y="8"/>
                </a:lnTo>
                <a:lnTo>
                  <a:pt x="1653" y="9"/>
                </a:lnTo>
                <a:lnTo>
                  <a:pt x="1654" y="9"/>
                </a:lnTo>
                <a:lnTo>
                  <a:pt x="1654" y="10"/>
                </a:lnTo>
                <a:lnTo>
                  <a:pt x="1655" y="9"/>
                </a:lnTo>
                <a:lnTo>
                  <a:pt x="1655" y="10"/>
                </a:lnTo>
                <a:lnTo>
                  <a:pt x="1655" y="10"/>
                </a:lnTo>
                <a:lnTo>
                  <a:pt x="1656" y="8"/>
                </a:lnTo>
                <a:lnTo>
                  <a:pt x="1656" y="8"/>
                </a:lnTo>
                <a:lnTo>
                  <a:pt x="1658" y="7"/>
                </a:lnTo>
                <a:lnTo>
                  <a:pt x="1658" y="9"/>
                </a:lnTo>
                <a:lnTo>
                  <a:pt x="1658" y="9"/>
                </a:lnTo>
                <a:lnTo>
                  <a:pt x="1659" y="9"/>
                </a:lnTo>
                <a:lnTo>
                  <a:pt x="1659" y="9"/>
                </a:lnTo>
                <a:lnTo>
                  <a:pt x="1660" y="8"/>
                </a:lnTo>
                <a:lnTo>
                  <a:pt x="1660" y="8"/>
                </a:lnTo>
                <a:lnTo>
                  <a:pt x="1661" y="8"/>
                </a:lnTo>
                <a:lnTo>
                  <a:pt x="1661" y="8"/>
                </a:lnTo>
                <a:lnTo>
                  <a:pt x="1661" y="9"/>
                </a:lnTo>
                <a:lnTo>
                  <a:pt x="1662" y="8"/>
                </a:lnTo>
                <a:lnTo>
                  <a:pt x="1662" y="9"/>
                </a:lnTo>
                <a:lnTo>
                  <a:pt x="1663" y="8"/>
                </a:lnTo>
                <a:lnTo>
                  <a:pt x="1663" y="7"/>
                </a:lnTo>
                <a:lnTo>
                  <a:pt x="1663" y="7"/>
                </a:lnTo>
                <a:lnTo>
                  <a:pt x="1664" y="8"/>
                </a:lnTo>
                <a:lnTo>
                  <a:pt x="1664" y="8"/>
                </a:lnTo>
                <a:lnTo>
                  <a:pt x="1665" y="9"/>
                </a:lnTo>
                <a:lnTo>
                  <a:pt x="1665" y="10"/>
                </a:lnTo>
                <a:lnTo>
                  <a:pt x="1665" y="10"/>
                </a:lnTo>
                <a:lnTo>
                  <a:pt x="1667" y="10"/>
                </a:lnTo>
                <a:lnTo>
                  <a:pt x="1667" y="10"/>
                </a:lnTo>
                <a:lnTo>
                  <a:pt x="1668" y="11"/>
                </a:lnTo>
                <a:lnTo>
                  <a:pt x="1668" y="11"/>
                </a:lnTo>
                <a:lnTo>
                  <a:pt x="1668" y="11"/>
                </a:lnTo>
                <a:lnTo>
                  <a:pt x="1669" y="11"/>
                </a:lnTo>
                <a:lnTo>
                  <a:pt x="1669" y="11"/>
                </a:lnTo>
                <a:lnTo>
                  <a:pt x="1670" y="11"/>
                </a:lnTo>
                <a:lnTo>
                  <a:pt x="1670" y="9"/>
                </a:lnTo>
                <a:lnTo>
                  <a:pt x="1670" y="9"/>
                </a:lnTo>
                <a:lnTo>
                  <a:pt x="1671" y="9"/>
                </a:lnTo>
                <a:lnTo>
                  <a:pt x="1671" y="9"/>
                </a:lnTo>
                <a:lnTo>
                  <a:pt x="1672" y="9"/>
                </a:lnTo>
                <a:lnTo>
                  <a:pt x="1672" y="9"/>
                </a:lnTo>
                <a:lnTo>
                  <a:pt x="1672" y="10"/>
                </a:lnTo>
                <a:lnTo>
                  <a:pt x="1673" y="9"/>
                </a:lnTo>
                <a:lnTo>
                  <a:pt x="1673" y="10"/>
                </a:lnTo>
                <a:lnTo>
                  <a:pt x="1674" y="8"/>
                </a:lnTo>
                <a:lnTo>
                  <a:pt x="1674" y="8"/>
                </a:lnTo>
                <a:lnTo>
                  <a:pt x="1676" y="8"/>
                </a:lnTo>
                <a:lnTo>
                  <a:pt x="1676" y="8"/>
                </a:lnTo>
                <a:lnTo>
                  <a:pt x="1676" y="8"/>
                </a:lnTo>
                <a:lnTo>
                  <a:pt x="1677" y="9"/>
                </a:lnTo>
                <a:lnTo>
                  <a:pt x="1677" y="8"/>
                </a:lnTo>
                <a:lnTo>
                  <a:pt x="1678" y="9"/>
                </a:lnTo>
                <a:lnTo>
                  <a:pt x="1678" y="9"/>
                </a:lnTo>
                <a:lnTo>
                  <a:pt x="1678" y="9"/>
                </a:lnTo>
                <a:lnTo>
                  <a:pt x="1679" y="9"/>
                </a:lnTo>
                <a:lnTo>
                  <a:pt x="1679" y="9"/>
                </a:lnTo>
                <a:lnTo>
                  <a:pt x="1680" y="8"/>
                </a:lnTo>
                <a:lnTo>
                  <a:pt x="1680" y="7"/>
                </a:lnTo>
                <a:lnTo>
                  <a:pt x="1680" y="7"/>
                </a:lnTo>
                <a:lnTo>
                  <a:pt x="1681" y="8"/>
                </a:lnTo>
                <a:lnTo>
                  <a:pt x="1681" y="8"/>
                </a:lnTo>
                <a:lnTo>
                  <a:pt x="1682" y="8"/>
                </a:lnTo>
                <a:lnTo>
                  <a:pt x="1682" y="8"/>
                </a:lnTo>
                <a:lnTo>
                  <a:pt x="1682" y="9"/>
                </a:lnTo>
                <a:lnTo>
                  <a:pt x="1683" y="8"/>
                </a:lnTo>
                <a:lnTo>
                  <a:pt x="1683" y="8"/>
                </a:lnTo>
                <a:lnTo>
                  <a:pt x="1685" y="9"/>
                </a:lnTo>
                <a:lnTo>
                  <a:pt x="1685" y="9"/>
                </a:lnTo>
                <a:lnTo>
                  <a:pt x="1685" y="10"/>
                </a:lnTo>
                <a:lnTo>
                  <a:pt x="1686" y="9"/>
                </a:lnTo>
                <a:lnTo>
                  <a:pt x="1686" y="9"/>
                </a:lnTo>
                <a:lnTo>
                  <a:pt x="1687" y="10"/>
                </a:lnTo>
                <a:lnTo>
                  <a:pt x="1687" y="8"/>
                </a:lnTo>
                <a:lnTo>
                  <a:pt x="1687" y="9"/>
                </a:lnTo>
                <a:lnTo>
                  <a:pt x="1688" y="8"/>
                </a:lnTo>
                <a:lnTo>
                  <a:pt x="1688" y="7"/>
                </a:lnTo>
                <a:lnTo>
                  <a:pt x="1689" y="7"/>
                </a:lnTo>
                <a:lnTo>
                  <a:pt x="1689" y="5"/>
                </a:lnTo>
                <a:lnTo>
                  <a:pt x="1690" y="4"/>
                </a:lnTo>
                <a:lnTo>
                  <a:pt x="1690" y="3"/>
                </a:lnTo>
                <a:lnTo>
                  <a:pt x="1690" y="3"/>
                </a:lnTo>
                <a:lnTo>
                  <a:pt x="1691" y="4"/>
                </a:lnTo>
                <a:lnTo>
                  <a:pt x="1691" y="2"/>
                </a:lnTo>
                <a:lnTo>
                  <a:pt x="1692" y="3"/>
                </a:lnTo>
                <a:lnTo>
                  <a:pt x="1692" y="3"/>
                </a:lnTo>
                <a:lnTo>
                  <a:pt x="1692" y="4"/>
                </a:lnTo>
                <a:lnTo>
                  <a:pt x="1694" y="4"/>
                </a:lnTo>
                <a:lnTo>
                  <a:pt x="1694" y="5"/>
                </a:lnTo>
                <a:lnTo>
                  <a:pt x="1695" y="7"/>
                </a:lnTo>
                <a:lnTo>
                  <a:pt x="1695" y="5"/>
                </a:lnTo>
                <a:lnTo>
                  <a:pt x="1695" y="7"/>
                </a:lnTo>
                <a:lnTo>
                  <a:pt x="1696" y="7"/>
                </a:lnTo>
                <a:lnTo>
                  <a:pt x="1696" y="7"/>
                </a:lnTo>
                <a:lnTo>
                  <a:pt x="1697" y="8"/>
                </a:lnTo>
                <a:lnTo>
                  <a:pt x="1697" y="7"/>
                </a:lnTo>
                <a:lnTo>
                  <a:pt x="1697" y="8"/>
                </a:lnTo>
                <a:lnTo>
                  <a:pt x="1698" y="8"/>
                </a:lnTo>
                <a:lnTo>
                  <a:pt x="1698" y="7"/>
                </a:lnTo>
                <a:lnTo>
                  <a:pt x="1699" y="7"/>
                </a:lnTo>
                <a:lnTo>
                  <a:pt x="1699" y="5"/>
                </a:lnTo>
                <a:lnTo>
                  <a:pt x="1699" y="4"/>
                </a:lnTo>
                <a:lnTo>
                  <a:pt x="1700" y="4"/>
                </a:lnTo>
                <a:lnTo>
                  <a:pt x="1700" y="5"/>
                </a:lnTo>
                <a:lnTo>
                  <a:pt x="1701" y="5"/>
                </a:lnTo>
                <a:lnTo>
                  <a:pt x="1701" y="4"/>
                </a:lnTo>
                <a:lnTo>
                  <a:pt x="1701" y="5"/>
                </a:lnTo>
                <a:lnTo>
                  <a:pt x="1703" y="5"/>
                </a:lnTo>
                <a:lnTo>
                  <a:pt x="1703" y="3"/>
                </a:lnTo>
                <a:lnTo>
                  <a:pt x="1704" y="4"/>
                </a:lnTo>
                <a:lnTo>
                  <a:pt x="1704" y="3"/>
                </a:lnTo>
                <a:lnTo>
                  <a:pt x="1705" y="2"/>
                </a:lnTo>
                <a:lnTo>
                  <a:pt x="1705" y="1"/>
                </a:lnTo>
                <a:lnTo>
                  <a:pt x="1705" y="2"/>
                </a:lnTo>
                <a:lnTo>
                  <a:pt x="1706" y="2"/>
                </a:lnTo>
                <a:lnTo>
                  <a:pt x="1706" y="4"/>
                </a:lnTo>
                <a:lnTo>
                  <a:pt x="1707" y="4"/>
                </a:lnTo>
                <a:lnTo>
                  <a:pt x="1707" y="5"/>
                </a:lnTo>
                <a:lnTo>
                  <a:pt x="1707" y="5"/>
                </a:lnTo>
                <a:lnTo>
                  <a:pt x="1708" y="4"/>
                </a:lnTo>
                <a:lnTo>
                  <a:pt x="1708" y="5"/>
                </a:lnTo>
                <a:lnTo>
                  <a:pt x="1709" y="5"/>
                </a:lnTo>
                <a:lnTo>
                  <a:pt x="1709" y="5"/>
                </a:lnTo>
                <a:lnTo>
                  <a:pt x="1709" y="4"/>
                </a:lnTo>
                <a:lnTo>
                  <a:pt x="1710" y="3"/>
                </a:lnTo>
                <a:lnTo>
                  <a:pt x="1710" y="2"/>
                </a:lnTo>
                <a:lnTo>
                  <a:pt x="1712" y="1"/>
                </a:lnTo>
                <a:lnTo>
                  <a:pt x="1712" y="2"/>
                </a:lnTo>
                <a:lnTo>
                  <a:pt x="1712" y="2"/>
                </a:lnTo>
                <a:lnTo>
                  <a:pt x="1713" y="2"/>
                </a:lnTo>
                <a:lnTo>
                  <a:pt x="1713" y="4"/>
                </a:lnTo>
                <a:lnTo>
                  <a:pt x="1714" y="4"/>
                </a:lnTo>
                <a:lnTo>
                  <a:pt x="1714" y="4"/>
                </a:lnTo>
                <a:lnTo>
                  <a:pt x="1714" y="5"/>
                </a:lnTo>
                <a:lnTo>
                  <a:pt x="1715" y="5"/>
                </a:lnTo>
                <a:lnTo>
                  <a:pt x="1715" y="4"/>
                </a:lnTo>
                <a:lnTo>
                  <a:pt x="1716" y="3"/>
                </a:lnTo>
                <a:lnTo>
                  <a:pt x="1716" y="4"/>
                </a:lnTo>
                <a:lnTo>
                  <a:pt x="1716" y="5"/>
                </a:lnTo>
                <a:lnTo>
                  <a:pt x="1717" y="5"/>
                </a:lnTo>
                <a:lnTo>
                  <a:pt x="1717" y="5"/>
                </a:lnTo>
                <a:lnTo>
                  <a:pt x="1718" y="4"/>
                </a:lnTo>
                <a:lnTo>
                  <a:pt x="1718" y="5"/>
                </a:lnTo>
                <a:lnTo>
                  <a:pt x="1719" y="5"/>
                </a:lnTo>
                <a:lnTo>
                  <a:pt x="1719" y="7"/>
                </a:lnTo>
                <a:lnTo>
                  <a:pt x="1719" y="7"/>
                </a:lnTo>
                <a:lnTo>
                  <a:pt x="1721" y="7"/>
                </a:lnTo>
                <a:lnTo>
                  <a:pt x="1721" y="7"/>
                </a:lnTo>
                <a:lnTo>
                  <a:pt x="1722" y="5"/>
                </a:lnTo>
                <a:lnTo>
                  <a:pt x="1722" y="5"/>
                </a:lnTo>
                <a:lnTo>
                  <a:pt x="1722" y="5"/>
                </a:lnTo>
                <a:lnTo>
                  <a:pt x="1723" y="4"/>
                </a:lnTo>
                <a:lnTo>
                  <a:pt x="1723" y="5"/>
                </a:lnTo>
                <a:lnTo>
                  <a:pt x="1724" y="7"/>
                </a:lnTo>
                <a:lnTo>
                  <a:pt x="1724" y="7"/>
                </a:lnTo>
                <a:lnTo>
                  <a:pt x="1724" y="8"/>
                </a:lnTo>
                <a:lnTo>
                  <a:pt x="1725" y="7"/>
                </a:lnTo>
                <a:lnTo>
                  <a:pt x="1725" y="7"/>
                </a:lnTo>
                <a:lnTo>
                  <a:pt x="1726" y="5"/>
                </a:lnTo>
                <a:lnTo>
                  <a:pt x="1726" y="5"/>
                </a:lnTo>
                <a:lnTo>
                  <a:pt x="1726" y="5"/>
                </a:lnTo>
                <a:lnTo>
                  <a:pt x="1727" y="4"/>
                </a:lnTo>
                <a:lnTo>
                  <a:pt x="1727" y="3"/>
                </a:lnTo>
                <a:lnTo>
                  <a:pt x="1728" y="4"/>
                </a:lnTo>
                <a:lnTo>
                  <a:pt x="1728" y="4"/>
                </a:lnTo>
                <a:lnTo>
                  <a:pt x="1728" y="4"/>
                </a:lnTo>
                <a:lnTo>
                  <a:pt x="1729" y="4"/>
                </a:lnTo>
                <a:lnTo>
                  <a:pt x="1729" y="5"/>
                </a:lnTo>
                <a:lnTo>
                  <a:pt x="1731" y="4"/>
                </a:lnTo>
                <a:lnTo>
                  <a:pt x="1731" y="3"/>
                </a:lnTo>
                <a:lnTo>
                  <a:pt x="1732" y="4"/>
                </a:lnTo>
                <a:lnTo>
                  <a:pt x="1732" y="3"/>
                </a:lnTo>
                <a:lnTo>
                  <a:pt x="1732" y="4"/>
                </a:lnTo>
                <a:lnTo>
                  <a:pt x="1733" y="5"/>
                </a:lnTo>
                <a:lnTo>
                  <a:pt x="1733" y="7"/>
                </a:lnTo>
                <a:lnTo>
                  <a:pt x="1734" y="7"/>
                </a:lnTo>
                <a:lnTo>
                  <a:pt x="1734" y="7"/>
                </a:lnTo>
                <a:lnTo>
                  <a:pt x="1734" y="8"/>
                </a:lnTo>
                <a:lnTo>
                  <a:pt x="1735" y="7"/>
                </a:lnTo>
                <a:lnTo>
                  <a:pt x="1735" y="5"/>
                </a:lnTo>
                <a:lnTo>
                  <a:pt x="1736" y="5"/>
                </a:lnTo>
                <a:lnTo>
                  <a:pt x="1736" y="5"/>
                </a:lnTo>
                <a:lnTo>
                  <a:pt x="1736" y="4"/>
                </a:lnTo>
                <a:lnTo>
                  <a:pt x="1737" y="4"/>
                </a:lnTo>
                <a:lnTo>
                  <a:pt x="1737" y="4"/>
                </a:lnTo>
                <a:lnTo>
                  <a:pt x="1738" y="4"/>
                </a:lnTo>
                <a:lnTo>
                  <a:pt x="1738" y="4"/>
                </a:lnTo>
                <a:lnTo>
                  <a:pt x="1738" y="4"/>
                </a:lnTo>
                <a:lnTo>
                  <a:pt x="1740" y="4"/>
                </a:lnTo>
                <a:lnTo>
                  <a:pt x="1740" y="7"/>
                </a:lnTo>
                <a:lnTo>
                  <a:pt x="1741" y="7"/>
                </a:lnTo>
                <a:lnTo>
                  <a:pt x="1741" y="7"/>
                </a:lnTo>
                <a:lnTo>
                  <a:pt x="1741" y="7"/>
                </a:lnTo>
                <a:lnTo>
                  <a:pt x="1742" y="7"/>
                </a:lnTo>
                <a:lnTo>
                  <a:pt x="1742" y="5"/>
                </a:lnTo>
                <a:lnTo>
                  <a:pt x="1743" y="7"/>
                </a:lnTo>
                <a:lnTo>
                  <a:pt x="1743" y="5"/>
                </a:lnTo>
                <a:lnTo>
                  <a:pt x="1743" y="7"/>
                </a:lnTo>
                <a:lnTo>
                  <a:pt x="1744" y="7"/>
                </a:lnTo>
                <a:lnTo>
                  <a:pt x="1744" y="7"/>
                </a:lnTo>
                <a:lnTo>
                  <a:pt x="1745" y="7"/>
                </a:lnTo>
                <a:lnTo>
                  <a:pt x="1745" y="8"/>
                </a:lnTo>
                <a:lnTo>
                  <a:pt x="1746" y="9"/>
                </a:lnTo>
                <a:lnTo>
                  <a:pt x="1746" y="11"/>
                </a:lnTo>
                <a:lnTo>
                  <a:pt x="1746" y="11"/>
                </a:lnTo>
                <a:lnTo>
                  <a:pt x="1747" y="11"/>
                </a:lnTo>
                <a:lnTo>
                  <a:pt x="1747" y="11"/>
                </a:lnTo>
                <a:lnTo>
                  <a:pt x="1749" y="10"/>
                </a:lnTo>
                <a:lnTo>
                  <a:pt x="1749" y="8"/>
                </a:lnTo>
                <a:lnTo>
                  <a:pt x="1749" y="7"/>
                </a:lnTo>
                <a:lnTo>
                  <a:pt x="1750" y="5"/>
                </a:lnTo>
                <a:lnTo>
                  <a:pt x="1750" y="3"/>
                </a:lnTo>
                <a:lnTo>
                  <a:pt x="1751" y="3"/>
                </a:lnTo>
                <a:lnTo>
                  <a:pt x="1751" y="5"/>
                </a:lnTo>
                <a:lnTo>
                  <a:pt x="1751" y="7"/>
                </a:lnTo>
                <a:lnTo>
                  <a:pt x="1752" y="7"/>
                </a:lnTo>
                <a:lnTo>
                  <a:pt x="1752" y="8"/>
                </a:lnTo>
                <a:lnTo>
                  <a:pt x="1753" y="9"/>
                </a:lnTo>
                <a:lnTo>
                  <a:pt x="1753" y="10"/>
                </a:lnTo>
                <a:lnTo>
                  <a:pt x="1753" y="11"/>
                </a:lnTo>
                <a:lnTo>
                  <a:pt x="1754" y="11"/>
                </a:lnTo>
                <a:lnTo>
                  <a:pt x="1754" y="11"/>
                </a:lnTo>
                <a:lnTo>
                  <a:pt x="1755" y="11"/>
                </a:lnTo>
                <a:lnTo>
                  <a:pt x="1755" y="12"/>
                </a:lnTo>
                <a:lnTo>
                  <a:pt x="1755" y="12"/>
                </a:lnTo>
                <a:lnTo>
                  <a:pt x="1756" y="11"/>
                </a:lnTo>
                <a:lnTo>
                  <a:pt x="1756" y="10"/>
                </a:lnTo>
                <a:lnTo>
                  <a:pt x="1758" y="9"/>
                </a:lnTo>
                <a:lnTo>
                  <a:pt x="1758" y="8"/>
                </a:lnTo>
                <a:lnTo>
                  <a:pt x="1758" y="7"/>
                </a:lnTo>
                <a:lnTo>
                  <a:pt x="1759" y="7"/>
                </a:lnTo>
                <a:lnTo>
                  <a:pt x="1759" y="5"/>
                </a:lnTo>
                <a:lnTo>
                  <a:pt x="1760" y="4"/>
                </a:lnTo>
                <a:lnTo>
                  <a:pt x="1760" y="4"/>
                </a:lnTo>
                <a:lnTo>
                  <a:pt x="1761" y="5"/>
                </a:lnTo>
                <a:lnTo>
                  <a:pt x="1761" y="4"/>
                </a:lnTo>
                <a:lnTo>
                  <a:pt x="1761" y="4"/>
                </a:lnTo>
                <a:lnTo>
                  <a:pt x="1762" y="3"/>
                </a:lnTo>
                <a:lnTo>
                  <a:pt x="1762" y="4"/>
                </a:lnTo>
                <a:lnTo>
                  <a:pt x="1763" y="7"/>
                </a:lnTo>
                <a:lnTo>
                  <a:pt x="1763" y="8"/>
                </a:lnTo>
                <a:lnTo>
                  <a:pt x="1763" y="9"/>
                </a:lnTo>
                <a:lnTo>
                  <a:pt x="1764" y="8"/>
                </a:lnTo>
                <a:lnTo>
                  <a:pt x="1764" y="8"/>
                </a:lnTo>
                <a:lnTo>
                  <a:pt x="1765" y="7"/>
                </a:lnTo>
                <a:lnTo>
                  <a:pt x="1765" y="7"/>
                </a:lnTo>
                <a:lnTo>
                  <a:pt x="1765" y="8"/>
                </a:lnTo>
                <a:lnTo>
                  <a:pt x="1767" y="7"/>
                </a:lnTo>
                <a:lnTo>
                  <a:pt x="1767" y="7"/>
                </a:lnTo>
                <a:lnTo>
                  <a:pt x="1768" y="7"/>
                </a:lnTo>
                <a:lnTo>
                  <a:pt x="1768" y="7"/>
                </a:lnTo>
                <a:lnTo>
                  <a:pt x="1768" y="8"/>
                </a:lnTo>
                <a:lnTo>
                  <a:pt x="1769" y="8"/>
                </a:lnTo>
                <a:lnTo>
                  <a:pt x="1769" y="9"/>
                </a:lnTo>
                <a:lnTo>
                  <a:pt x="1770" y="9"/>
                </a:lnTo>
                <a:lnTo>
                  <a:pt x="1770" y="8"/>
                </a:lnTo>
                <a:lnTo>
                  <a:pt x="1770" y="7"/>
                </a:lnTo>
                <a:lnTo>
                  <a:pt x="1771" y="8"/>
                </a:lnTo>
                <a:lnTo>
                  <a:pt x="1771" y="7"/>
                </a:lnTo>
                <a:lnTo>
                  <a:pt x="1772" y="8"/>
                </a:lnTo>
                <a:lnTo>
                  <a:pt x="1772" y="8"/>
                </a:lnTo>
                <a:lnTo>
                  <a:pt x="1772" y="10"/>
                </a:lnTo>
                <a:lnTo>
                  <a:pt x="1773" y="9"/>
                </a:lnTo>
                <a:lnTo>
                  <a:pt x="1773" y="9"/>
                </a:lnTo>
                <a:lnTo>
                  <a:pt x="1774" y="8"/>
                </a:lnTo>
                <a:lnTo>
                  <a:pt x="1774" y="7"/>
                </a:lnTo>
                <a:lnTo>
                  <a:pt x="1776" y="7"/>
                </a:lnTo>
                <a:lnTo>
                  <a:pt x="1776" y="5"/>
                </a:lnTo>
                <a:lnTo>
                  <a:pt x="1776" y="5"/>
                </a:lnTo>
                <a:lnTo>
                  <a:pt x="1777" y="4"/>
                </a:lnTo>
                <a:lnTo>
                  <a:pt x="1777" y="3"/>
                </a:lnTo>
                <a:lnTo>
                  <a:pt x="1778" y="4"/>
                </a:lnTo>
                <a:lnTo>
                  <a:pt x="1778" y="4"/>
                </a:lnTo>
                <a:lnTo>
                  <a:pt x="1778" y="4"/>
                </a:lnTo>
                <a:lnTo>
                  <a:pt x="1779" y="5"/>
                </a:lnTo>
                <a:lnTo>
                  <a:pt x="1779" y="7"/>
                </a:lnTo>
                <a:lnTo>
                  <a:pt x="1780" y="5"/>
                </a:lnTo>
                <a:lnTo>
                  <a:pt x="1780" y="7"/>
                </a:lnTo>
                <a:lnTo>
                  <a:pt x="1780" y="8"/>
                </a:lnTo>
                <a:lnTo>
                  <a:pt x="1781" y="7"/>
                </a:lnTo>
                <a:lnTo>
                  <a:pt x="1781" y="4"/>
                </a:lnTo>
                <a:lnTo>
                  <a:pt x="1782" y="5"/>
                </a:lnTo>
                <a:lnTo>
                  <a:pt x="1782" y="3"/>
                </a:lnTo>
                <a:lnTo>
                  <a:pt x="1782" y="3"/>
                </a:lnTo>
                <a:lnTo>
                  <a:pt x="1783" y="4"/>
                </a:lnTo>
                <a:lnTo>
                  <a:pt x="1783" y="5"/>
                </a:lnTo>
                <a:lnTo>
                  <a:pt x="1785" y="4"/>
                </a:lnTo>
                <a:lnTo>
                  <a:pt x="1785" y="5"/>
                </a:lnTo>
                <a:lnTo>
                  <a:pt x="1785" y="5"/>
                </a:lnTo>
                <a:lnTo>
                  <a:pt x="1786" y="5"/>
                </a:lnTo>
                <a:lnTo>
                  <a:pt x="1786" y="4"/>
                </a:lnTo>
                <a:lnTo>
                  <a:pt x="1787" y="3"/>
                </a:lnTo>
                <a:lnTo>
                  <a:pt x="1787" y="4"/>
                </a:lnTo>
                <a:lnTo>
                  <a:pt x="1788" y="3"/>
                </a:lnTo>
                <a:lnTo>
                  <a:pt x="1788" y="4"/>
                </a:lnTo>
                <a:lnTo>
                  <a:pt x="1788" y="3"/>
                </a:lnTo>
                <a:lnTo>
                  <a:pt x="1789" y="4"/>
                </a:lnTo>
                <a:lnTo>
                  <a:pt x="1789" y="3"/>
                </a:lnTo>
                <a:lnTo>
                  <a:pt x="1790" y="3"/>
                </a:lnTo>
                <a:lnTo>
                  <a:pt x="1790" y="4"/>
                </a:lnTo>
                <a:lnTo>
                  <a:pt x="1790" y="3"/>
                </a:lnTo>
                <a:lnTo>
                  <a:pt x="1791" y="3"/>
                </a:lnTo>
                <a:lnTo>
                  <a:pt x="1791" y="3"/>
                </a:lnTo>
                <a:lnTo>
                  <a:pt x="1792" y="2"/>
                </a:lnTo>
                <a:lnTo>
                  <a:pt x="1792" y="3"/>
                </a:lnTo>
                <a:lnTo>
                  <a:pt x="1792" y="2"/>
                </a:lnTo>
                <a:lnTo>
                  <a:pt x="1794" y="2"/>
                </a:lnTo>
                <a:lnTo>
                  <a:pt x="1794" y="2"/>
                </a:lnTo>
                <a:lnTo>
                  <a:pt x="1795" y="3"/>
                </a:lnTo>
                <a:lnTo>
                  <a:pt x="1795" y="3"/>
                </a:lnTo>
                <a:lnTo>
                  <a:pt x="1795" y="3"/>
                </a:lnTo>
                <a:lnTo>
                  <a:pt x="1796" y="4"/>
                </a:lnTo>
                <a:lnTo>
                  <a:pt x="1796" y="4"/>
                </a:lnTo>
                <a:lnTo>
                  <a:pt x="1797" y="3"/>
                </a:lnTo>
                <a:lnTo>
                  <a:pt x="1797" y="3"/>
                </a:lnTo>
                <a:lnTo>
                  <a:pt x="1797" y="3"/>
                </a:lnTo>
                <a:lnTo>
                  <a:pt x="1798" y="3"/>
                </a:lnTo>
                <a:lnTo>
                  <a:pt x="1798" y="4"/>
                </a:lnTo>
                <a:lnTo>
                  <a:pt x="1799" y="4"/>
                </a:lnTo>
                <a:lnTo>
                  <a:pt x="1799" y="5"/>
                </a:lnTo>
                <a:lnTo>
                  <a:pt x="1799" y="5"/>
                </a:lnTo>
                <a:lnTo>
                  <a:pt x="1800" y="5"/>
                </a:lnTo>
                <a:lnTo>
                  <a:pt x="1800" y="5"/>
                </a:lnTo>
                <a:lnTo>
                  <a:pt x="1801" y="3"/>
                </a:lnTo>
                <a:lnTo>
                  <a:pt x="1801" y="3"/>
                </a:lnTo>
                <a:lnTo>
                  <a:pt x="1803" y="3"/>
                </a:lnTo>
                <a:lnTo>
                  <a:pt x="1803" y="1"/>
                </a:lnTo>
                <a:lnTo>
                  <a:pt x="1803" y="0"/>
                </a:lnTo>
                <a:lnTo>
                  <a:pt x="1804" y="0"/>
                </a:lnTo>
                <a:lnTo>
                  <a:pt x="1804" y="0"/>
                </a:lnTo>
                <a:lnTo>
                  <a:pt x="1805" y="1"/>
                </a:lnTo>
                <a:lnTo>
                  <a:pt x="1805" y="1"/>
                </a:lnTo>
                <a:lnTo>
                  <a:pt x="1805" y="1"/>
                </a:lnTo>
                <a:lnTo>
                  <a:pt x="1806" y="2"/>
                </a:lnTo>
                <a:lnTo>
                  <a:pt x="1806" y="3"/>
                </a:lnTo>
                <a:lnTo>
                  <a:pt x="1807" y="3"/>
                </a:lnTo>
                <a:lnTo>
                  <a:pt x="1807" y="2"/>
                </a:lnTo>
                <a:lnTo>
                  <a:pt x="1807" y="4"/>
                </a:lnTo>
                <a:lnTo>
                  <a:pt x="1808" y="3"/>
                </a:lnTo>
                <a:lnTo>
                  <a:pt x="1808" y="3"/>
                </a:lnTo>
                <a:lnTo>
                  <a:pt x="1809" y="2"/>
                </a:lnTo>
                <a:lnTo>
                  <a:pt x="1809" y="1"/>
                </a:lnTo>
                <a:lnTo>
                  <a:pt x="1809" y="2"/>
                </a:lnTo>
                <a:lnTo>
                  <a:pt x="1810" y="2"/>
                </a:lnTo>
                <a:lnTo>
                  <a:pt x="1810" y="3"/>
                </a:lnTo>
                <a:lnTo>
                  <a:pt x="1812" y="2"/>
                </a:lnTo>
                <a:lnTo>
                  <a:pt x="1812" y="3"/>
                </a:lnTo>
                <a:lnTo>
                  <a:pt x="1812" y="3"/>
                </a:lnTo>
                <a:lnTo>
                  <a:pt x="1813" y="3"/>
                </a:lnTo>
                <a:lnTo>
                  <a:pt x="1813" y="3"/>
                </a:lnTo>
                <a:lnTo>
                  <a:pt x="1814" y="4"/>
                </a:lnTo>
                <a:lnTo>
                  <a:pt x="1814" y="3"/>
                </a:lnTo>
                <a:lnTo>
                  <a:pt x="1814" y="4"/>
                </a:lnTo>
                <a:lnTo>
                  <a:pt x="1815" y="5"/>
                </a:lnTo>
                <a:lnTo>
                  <a:pt x="1815" y="5"/>
                </a:lnTo>
                <a:lnTo>
                  <a:pt x="1816" y="5"/>
                </a:lnTo>
                <a:lnTo>
                  <a:pt x="1816" y="4"/>
                </a:lnTo>
                <a:lnTo>
                  <a:pt x="1817" y="5"/>
                </a:lnTo>
                <a:lnTo>
                  <a:pt x="1817" y="5"/>
                </a:lnTo>
                <a:lnTo>
                  <a:pt x="1817" y="7"/>
                </a:lnTo>
                <a:lnTo>
                  <a:pt x="1818" y="7"/>
                </a:lnTo>
                <a:lnTo>
                  <a:pt x="1818" y="8"/>
                </a:lnTo>
                <a:lnTo>
                  <a:pt x="1819" y="8"/>
                </a:lnTo>
                <a:lnTo>
                  <a:pt x="1819" y="7"/>
                </a:lnTo>
                <a:lnTo>
                  <a:pt x="1819" y="7"/>
                </a:lnTo>
                <a:lnTo>
                  <a:pt x="1821" y="8"/>
                </a:lnTo>
                <a:lnTo>
                  <a:pt x="1821" y="7"/>
                </a:lnTo>
                <a:lnTo>
                  <a:pt x="1822" y="5"/>
                </a:lnTo>
                <a:lnTo>
                  <a:pt x="1822" y="4"/>
                </a:lnTo>
                <a:lnTo>
                  <a:pt x="1822" y="3"/>
                </a:lnTo>
                <a:lnTo>
                  <a:pt x="1823" y="4"/>
                </a:lnTo>
                <a:lnTo>
                  <a:pt x="1823" y="4"/>
                </a:lnTo>
                <a:lnTo>
                  <a:pt x="1824" y="3"/>
                </a:lnTo>
                <a:lnTo>
                  <a:pt x="1824" y="3"/>
                </a:lnTo>
                <a:lnTo>
                  <a:pt x="1824" y="4"/>
                </a:lnTo>
                <a:lnTo>
                  <a:pt x="1825" y="4"/>
                </a:lnTo>
                <a:lnTo>
                  <a:pt x="1825" y="4"/>
                </a:lnTo>
                <a:lnTo>
                  <a:pt x="1826" y="5"/>
                </a:lnTo>
                <a:lnTo>
                  <a:pt x="1826" y="5"/>
                </a:lnTo>
                <a:lnTo>
                  <a:pt x="1826" y="5"/>
                </a:lnTo>
                <a:lnTo>
                  <a:pt x="1827" y="4"/>
                </a:lnTo>
                <a:lnTo>
                  <a:pt x="1827" y="4"/>
                </a:lnTo>
                <a:lnTo>
                  <a:pt x="1828" y="5"/>
                </a:lnTo>
                <a:lnTo>
                  <a:pt x="1828" y="7"/>
                </a:lnTo>
                <a:lnTo>
                  <a:pt x="1828" y="5"/>
                </a:lnTo>
                <a:lnTo>
                  <a:pt x="1830" y="8"/>
                </a:lnTo>
                <a:lnTo>
                  <a:pt x="1830" y="7"/>
                </a:lnTo>
                <a:lnTo>
                  <a:pt x="1831" y="8"/>
                </a:lnTo>
                <a:lnTo>
                  <a:pt x="1831" y="8"/>
                </a:lnTo>
                <a:lnTo>
                  <a:pt x="1832" y="7"/>
                </a:lnTo>
                <a:lnTo>
                  <a:pt x="1832" y="8"/>
                </a:lnTo>
                <a:lnTo>
                  <a:pt x="1832" y="8"/>
                </a:lnTo>
                <a:lnTo>
                  <a:pt x="1833" y="8"/>
                </a:lnTo>
                <a:lnTo>
                  <a:pt x="1833" y="9"/>
                </a:lnTo>
                <a:lnTo>
                  <a:pt x="1834" y="9"/>
                </a:lnTo>
                <a:lnTo>
                  <a:pt x="1834" y="9"/>
                </a:lnTo>
                <a:lnTo>
                  <a:pt x="1834" y="8"/>
                </a:lnTo>
                <a:lnTo>
                  <a:pt x="1835" y="8"/>
                </a:lnTo>
                <a:lnTo>
                  <a:pt x="1835" y="7"/>
                </a:lnTo>
                <a:lnTo>
                  <a:pt x="1836" y="8"/>
                </a:lnTo>
                <a:lnTo>
                  <a:pt x="1836" y="8"/>
                </a:lnTo>
                <a:lnTo>
                  <a:pt x="1836" y="7"/>
                </a:lnTo>
                <a:lnTo>
                  <a:pt x="1837" y="5"/>
                </a:lnTo>
                <a:lnTo>
                  <a:pt x="1837" y="5"/>
                </a:lnTo>
                <a:lnTo>
                  <a:pt x="1839" y="4"/>
                </a:lnTo>
                <a:lnTo>
                  <a:pt x="1839" y="3"/>
                </a:lnTo>
                <a:lnTo>
                  <a:pt x="1839" y="4"/>
                </a:lnTo>
                <a:lnTo>
                  <a:pt x="1840" y="5"/>
                </a:lnTo>
                <a:lnTo>
                  <a:pt x="1840" y="4"/>
                </a:lnTo>
                <a:lnTo>
                  <a:pt x="1841" y="4"/>
                </a:lnTo>
                <a:lnTo>
                  <a:pt x="1841" y="4"/>
                </a:lnTo>
                <a:lnTo>
                  <a:pt x="1841" y="7"/>
                </a:lnTo>
                <a:lnTo>
                  <a:pt x="1842" y="8"/>
                </a:lnTo>
                <a:lnTo>
                  <a:pt x="1842" y="7"/>
                </a:lnTo>
                <a:lnTo>
                  <a:pt x="1843" y="7"/>
                </a:lnTo>
                <a:lnTo>
                  <a:pt x="1843" y="7"/>
                </a:lnTo>
                <a:lnTo>
                  <a:pt x="1843" y="7"/>
                </a:lnTo>
                <a:lnTo>
                  <a:pt x="1844" y="7"/>
                </a:lnTo>
                <a:lnTo>
                  <a:pt x="1844" y="7"/>
                </a:lnTo>
                <a:lnTo>
                  <a:pt x="1845" y="7"/>
                </a:lnTo>
                <a:lnTo>
                  <a:pt x="1845" y="7"/>
                </a:lnTo>
                <a:lnTo>
                  <a:pt x="1846" y="8"/>
                </a:lnTo>
                <a:lnTo>
                  <a:pt x="1846" y="8"/>
                </a:lnTo>
                <a:lnTo>
                  <a:pt x="1846" y="9"/>
                </a:lnTo>
                <a:lnTo>
                  <a:pt x="1848" y="9"/>
                </a:lnTo>
                <a:lnTo>
                  <a:pt x="1848" y="9"/>
                </a:lnTo>
                <a:lnTo>
                  <a:pt x="1849" y="9"/>
                </a:lnTo>
                <a:lnTo>
                  <a:pt x="1849" y="8"/>
                </a:lnTo>
                <a:lnTo>
                  <a:pt x="1849" y="8"/>
                </a:lnTo>
                <a:lnTo>
                  <a:pt x="1850" y="8"/>
                </a:lnTo>
                <a:lnTo>
                  <a:pt x="1850" y="8"/>
                </a:lnTo>
                <a:lnTo>
                  <a:pt x="1851" y="7"/>
                </a:lnTo>
                <a:lnTo>
                  <a:pt x="1851" y="5"/>
                </a:lnTo>
                <a:lnTo>
                  <a:pt x="1851" y="5"/>
                </a:lnTo>
                <a:lnTo>
                  <a:pt x="1852" y="4"/>
                </a:lnTo>
                <a:lnTo>
                  <a:pt x="1852" y="3"/>
                </a:lnTo>
                <a:lnTo>
                  <a:pt x="1853" y="1"/>
                </a:lnTo>
                <a:lnTo>
                  <a:pt x="1853" y="1"/>
                </a:lnTo>
                <a:lnTo>
                  <a:pt x="1853" y="2"/>
                </a:lnTo>
                <a:lnTo>
                  <a:pt x="1854" y="3"/>
                </a:lnTo>
                <a:lnTo>
                  <a:pt x="1854" y="5"/>
                </a:lnTo>
                <a:lnTo>
                  <a:pt x="1855" y="7"/>
                </a:lnTo>
                <a:lnTo>
                  <a:pt x="1855" y="7"/>
                </a:lnTo>
                <a:lnTo>
                  <a:pt x="1855" y="8"/>
                </a:lnTo>
                <a:lnTo>
                  <a:pt x="1857" y="7"/>
                </a:lnTo>
                <a:lnTo>
                  <a:pt x="1857" y="7"/>
                </a:lnTo>
                <a:lnTo>
                  <a:pt x="1858" y="7"/>
                </a:lnTo>
                <a:lnTo>
                  <a:pt x="1858" y="7"/>
                </a:lnTo>
                <a:lnTo>
                  <a:pt x="1859" y="8"/>
                </a:lnTo>
                <a:lnTo>
                  <a:pt x="1859" y="8"/>
                </a:lnTo>
                <a:lnTo>
                  <a:pt x="1859" y="8"/>
                </a:lnTo>
                <a:lnTo>
                  <a:pt x="1860" y="7"/>
                </a:lnTo>
                <a:lnTo>
                  <a:pt x="1860" y="7"/>
                </a:lnTo>
                <a:lnTo>
                  <a:pt x="1861" y="5"/>
                </a:lnTo>
                <a:lnTo>
                  <a:pt x="1861" y="4"/>
                </a:lnTo>
                <a:lnTo>
                  <a:pt x="1861" y="4"/>
                </a:lnTo>
                <a:lnTo>
                  <a:pt x="1862" y="3"/>
                </a:lnTo>
                <a:lnTo>
                  <a:pt x="1862" y="4"/>
                </a:lnTo>
                <a:lnTo>
                  <a:pt x="1863" y="4"/>
                </a:lnTo>
                <a:lnTo>
                  <a:pt x="1863" y="3"/>
                </a:lnTo>
                <a:lnTo>
                  <a:pt x="1863" y="4"/>
                </a:lnTo>
                <a:lnTo>
                  <a:pt x="1864" y="4"/>
                </a:lnTo>
                <a:lnTo>
                  <a:pt x="1864" y="3"/>
                </a:lnTo>
                <a:lnTo>
                  <a:pt x="1866" y="4"/>
                </a:lnTo>
                <a:lnTo>
                  <a:pt x="1866" y="4"/>
                </a:lnTo>
                <a:lnTo>
                  <a:pt x="1866" y="4"/>
                </a:lnTo>
                <a:lnTo>
                  <a:pt x="1867" y="4"/>
                </a:lnTo>
                <a:lnTo>
                  <a:pt x="1867" y="5"/>
                </a:lnTo>
                <a:lnTo>
                  <a:pt x="1868" y="5"/>
                </a:lnTo>
                <a:lnTo>
                  <a:pt x="1868" y="4"/>
                </a:lnTo>
                <a:lnTo>
                  <a:pt x="1868" y="4"/>
                </a:lnTo>
                <a:lnTo>
                  <a:pt x="1869" y="3"/>
                </a:lnTo>
                <a:lnTo>
                  <a:pt x="1869" y="3"/>
                </a:lnTo>
                <a:lnTo>
                  <a:pt x="1870" y="4"/>
                </a:lnTo>
                <a:lnTo>
                  <a:pt x="1870" y="3"/>
                </a:lnTo>
                <a:lnTo>
                  <a:pt x="1870" y="2"/>
                </a:lnTo>
                <a:lnTo>
                  <a:pt x="1871" y="1"/>
                </a:lnTo>
                <a:lnTo>
                  <a:pt x="1871" y="3"/>
                </a:lnTo>
                <a:lnTo>
                  <a:pt x="1872" y="3"/>
                </a:lnTo>
                <a:lnTo>
                  <a:pt x="1872" y="3"/>
                </a:lnTo>
                <a:lnTo>
                  <a:pt x="1873" y="3"/>
                </a:lnTo>
                <a:lnTo>
                  <a:pt x="1873" y="5"/>
                </a:lnTo>
                <a:lnTo>
                  <a:pt x="1873" y="4"/>
                </a:lnTo>
                <a:lnTo>
                  <a:pt x="1875" y="5"/>
                </a:lnTo>
                <a:lnTo>
                  <a:pt x="1875" y="5"/>
                </a:lnTo>
                <a:lnTo>
                  <a:pt x="1876" y="4"/>
                </a:lnTo>
                <a:lnTo>
                  <a:pt x="1876" y="4"/>
                </a:lnTo>
                <a:lnTo>
                  <a:pt x="1876" y="4"/>
                </a:lnTo>
                <a:lnTo>
                  <a:pt x="1877" y="4"/>
                </a:lnTo>
                <a:lnTo>
                  <a:pt x="1877" y="5"/>
                </a:lnTo>
                <a:lnTo>
                  <a:pt x="1878" y="5"/>
                </a:lnTo>
                <a:lnTo>
                  <a:pt x="1878" y="4"/>
                </a:lnTo>
                <a:lnTo>
                  <a:pt x="1878" y="4"/>
                </a:lnTo>
                <a:lnTo>
                  <a:pt x="1879" y="5"/>
                </a:lnTo>
                <a:lnTo>
                  <a:pt x="1879" y="5"/>
                </a:lnTo>
                <a:lnTo>
                  <a:pt x="1880" y="5"/>
                </a:lnTo>
                <a:lnTo>
                  <a:pt x="1880" y="5"/>
                </a:lnTo>
                <a:lnTo>
                  <a:pt x="1880" y="4"/>
                </a:lnTo>
                <a:lnTo>
                  <a:pt x="1881" y="4"/>
                </a:lnTo>
                <a:lnTo>
                  <a:pt x="1881" y="4"/>
                </a:lnTo>
                <a:lnTo>
                  <a:pt x="1882" y="4"/>
                </a:lnTo>
                <a:lnTo>
                  <a:pt x="1882" y="4"/>
                </a:lnTo>
                <a:lnTo>
                  <a:pt x="1882" y="4"/>
                </a:lnTo>
                <a:lnTo>
                  <a:pt x="1884" y="4"/>
                </a:lnTo>
                <a:lnTo>
                  <a:pt x="1884" y="5"/>
                </a:lnTo>
                <a:lnTo>
                  <a:pt x="1885" y="7"/>
                </a:lnTo>
                <a:lnTo>
                  <a:pt x="1885" y="7"/>
                </a:lnTo>
                <a:lnTo>
                  <a:pt x="1885" y="8"/>
                </a:lnTo>
                <a:lnTo>
                  <a:pt x="1886" y="9"/>
                </a:lnTo>
                <a:lnTo>
                  <a:pt x="1886" y="10"/>
                </a:lnTo>
                <a:lnTo>
                  <a:pt x="1887" y="8"/>
                </a:lnTo>
                <a:lnTo>
                  <a:pt x="1887" y="8"/>
                </a:lnTo>
                <a:lnTo>
                  <a:pt x="1888" y="8"/>
                </a:lnTo>
                <a:lnTo>
                  <a:pt x="1888" y="8"/>
                </a:lnTo>
                <a:lnTo>
                  <a:pt x="1888" y="8"/>
                </a:lnTo>
                <a:lnTo>
                  <a:pt x="1889" y="8"/>
                </a:lnTo>
                <a:lnTo>
                  <a:pt x="1889" y="9"/>
                </a:lnTo>
                <a:lnTo>
                  <a:pt x="1890" y="8"/>
                </a:lnTo>
                <a:lnTo>
                  <a:pt x="1890" y="8"/>
                </a:lnTo>
                <a:lnTo>
                  <a:pt x="1890" y="7"/>
                </a:lnTo>
                <a:lnTo>
                  <a:pt x="1891" y="8"/>
                </a:lnTo>
                <a:lnTo>
                  <a:pt x="1891" y="9"/>
                </a:lnTo>
                <a:lnTo>
                  <a:pt x="1893" y="9"/>
                </a:lnTo>
                <a:lnTo>
                  <a:pt x="1893" y="7"/>
                </a:lnTo>
                <a:lnTo>
                  <a:pt x="1893" y="8"/>
                </a:lnTo>
                <a:lnTo>
                  <a:pt x="1894" y="9"/>
                </a:lnTo>
                <a:lnTo>
                  <a:pt x="1894" y="8"/>
                </a:lnTo>
                <a:lnTo>
                  <a:pt x="1895" y="8"/>
                </a:lnTo>
                <a:lnTo>
                  <a:pt x="1895" y="7"/>
                </a:lnTo>
                <a:lnTo>
                  <a:pt x="1895" y="5"/>
                </a:lnTo>
                <a:lnTo>
                  <a:pt x="1896" y="4"/>
                </a:lnTo>
                <a:lnTo>
                  <a:pt x="1896" y="4"/>
                </a:lnTo>
                <a:lnTo>
                  <a:pt x="1897" y="4"/>
                </a:lnTo>
                <a:lnTo>
                  <a:pt x="1897" y="4"/>
                </a:lnTo>
                <a:lnTo>
                  <a:pt x="1897" y="7"/>
                </a:lnTo>
                <a:lnTo>
                  <a:pt x="1898" y="7"/>
                </a:lnTo>
                <a:lnTo>
                  <a:pt x="1898" y="8"/>
                </a:lnTo>
                <a:lnTo>
                  <a:pt x="1899" y="10"/>
                </a:lnTo>
                <a:lnTo>
                  <a:pt x="1899" y="10"/>
                </a:lnTo>
                <a:lnTo>
                  <a:pt x="1899" y="10"/>
                </a:lnTo>
                <a:lnTo>
                  <a:pt x="1900" y="10"/>
                </a:lnTo>
                <a:lnTo>
                  <a:pt x="1900" y="11"/>
                </a:lnTo>
                <a:lnTo>
                  <a:pt x="1902" y="11"/>
                </a:lnTo>
                <a:lnTo>
                  <a:pt x="1902" y="10"/>
                </a:lnTo>
                <a:lnTo>
                  <a:pt x="1903" y="10"/>
                </a:lnTo>
                <a:lnTo>
                  <a:pt x="1903" y="10"/>
                </a:lnTo>
                <a:lnTo>
                  <a:pt x="1903" y="10"/>
                </a:lnTo>
                <a:lnTo>
                  <a:pt x="1904" y="10"/>
                </a:lnTo>
                <a:lnTo>
                  <a:pt x="1904" y="10"/>
                </a:lnTo>
                <a:lnTo>
                  <a:pt x="1905" y="10"/>
                </a:lnTo>
                <a:lnTo>
                  <a:pt x="1905" y="10"/>
                </a:lnTo>
                <a:lnTo>
                  <a:pt x="1905" y="9"/>
                </a:lnTo>
                <a:lnTo>
                  <a:pt x="1906" y="8"/>
                </a:lnTo>
                <a:lnTo>
                  <a:pt x="1906" y="9"/>
                </a:lnTo>
                <a:lnTo>
                  <a:pt x="1907" y="10"/>
                </a:lnTo>
                <a:lnTo>
                  <a:pt x="1907" y="9"/>
                </a:lnTo>
                <a:lnTo>
                  <a:pt x="1907" y="9"/>
                </a:lnTo>
                <a:lnTo>
                  <a:pt x="1908" y="10"/>
                </a:lnTo>
                <a:lnTo>
                  <a:pt x="1908" y="8"/>
                </a:lnTo>
                <a:lnTo>
                  <a:pt x="1909" y="8"/>
                </a:lnTo>
                <a:lnTo>
                  <a:pt x="1909" y="7"/>
                </a:lnTo>
                <a:lnTo>
                  <a:pt x="1909" y="5"/>
                </a:lnTo>
                <a:lnTo>
                  <a:pt x="1911" y="5"/>
                </a:lnTo>
                <a:lnTo>
                  <a:pt x="1911" y="5"/>
                </a:lnTo>
                <a:lnTo>
                  <a:pt x="1912" y="5"/>
                </a:lnTo>
                <a:lnTo>
                  <a:pt x="1912" y="7"/>
                </a:lnTo>
                <a:lnTo>
                  <a:pt x="1912" y="7"/>
                </a:lnTo>
                <a:lnTo>
                  <a:pt x="1913" y="8"/>
                </a:lnTo>
                <a:lnTo>
                  <a:pt x="1913" y="7"/>
                </a:lnTo>
                <a:lnTo>
                  <a:pt x="1914" y="8"/>
                </a:lnTo>
                <a:lnTo>
                  <a:pt x="1914" y="8"/>
                </a:lnTo>
                <a:lnTo>
                  <a:pt x="1915" y="9"/>
                </a:lnTo>
                <a:lnTo>
                  <a:pt x="1915" y="9"/>
                </a:lnTo>
                <a:lnTo>
                  <a:pt x="1915" y="8"/>
                </a:lnTo>
                <a:lnTo>
                  <a:pt x="1916" y="8"/>
                </a:lnTo>
                <a:lnTo>
                  <a:pt x="1916" y="9"/>
                </a:lnTo>
                <a:lnTo>
                  <a:pt x="1917" y="9"/>
                </a:lnTo>
                <a:lnTo>
                  <a:pt x="1917" y="10"/>
                </a:lnTo>
                <a:lnTo>
                  <a:pt x="1917" y="10"/>
                </a:lnTo>
                <a:lnTo>
                  <a:pt x="1918" y="10"/>
                </a:lnTo>
                <a:lnTo>
                  <a:pt x="1918" y="11"/>
                </a:lnTo>
                <a:lnTo>
                  <a:pt x="1920" y="10"/>
                </a:lnTo>
                <a:lnTo>
                  <a:pt x="1920" y="9"/>
                </a:lnTo>
                <a:lnTo>
                  <a:pt x="1920" y="9"/>
                </a:lnTo>
                <a:lnTo>
                  <a:pt x="1921" y="8"/>
                </a:lnTo>
                <a:lnTo>
                  <a:pt x="1921" y="9"/>
                </a:lnTo>
                <a:lnTo>
                  <a:pt x="1922" y="9"/>
                </a:lnTo>
                <a:lnTo>
                  <a:pt x="1922" y="9"/>
                </a:lnTo>
                <a:lnTo>
                  <a:pt x="1922" y="9"/>
                </a:lnTo>
                <a:lnTo>
                  <a:pt x="1923" y="9"/>
                </a:lnTo>
                <a:lnTo>
                  <a:pt x="1923" y="7"/>
                </a:lnTo>
                <a:lnTo>
                  <a:pt x="1924" y="7"/>
                </a:lnTo>
                <a:lnTo>
                  <a:pt x="1924" y="8"/>
                </a:lnTo>
                <a:lnTo>
                  <a:pt x="1924" y="9"/>
                </a:lnTo>
                <a:lnTo>
                  <a:pt x="1925" y="9"/>
                </a:lnTo>
                <a:lnTo>
                  <a:pt x="1925" y="8"/>
                </a:lnTo>
                <a:lnTo>
                  <a:pt x="1926" y="9"/>
                </a:lnTo>
                <a:lnTo>
                  <a:pt x="1926" y="8"/>
                </a:lnTo>
                <a:lnTo>
                  <a:pt x="1926" y="8"/>
                </a:lnTo>
                <a:lnTo>
                  <a:pt x="1927" y="8"/>
                </a:lnTo>
                <a:lnTo>
                  <a:pt x="1927" y="9"/>
                </a:lnTo>
                <a:lnTo>
                  <a:pt x="1929" y="9"/>
                </a:lnTo>
                <a:lnTo>
                  <a:pt x="1929" y="11"/>
                </a:lnTo>
                <a:lnTo>
                  <a:pt x="1930" y="11"/>
                </a:lnTo>
                <a:lnTo>
                  <a:pt x="1930" y="11"/>
                </a:lnTo>
                <a:lnTo>
                  <a:pt x="1930" y="11"/>
                </a:lnTo>
                <a:lnTo>
                  <a:pt x="1931" y="11"/>
                </a:lnTo>
                <a:lnTo>
                  <a:pt x="1931" y="11"/>
                </a:lnTo>
                <a:lnTo>
                  <a:pt x="1932" y="10"/>
                </a:lnTo>
                <a:lnTo>
                  <a:pt x="1932" y="11"/>
                </a:lnTo>
                <a:lnTo>
                  <a:pt x="1932" y="11"/>
                </a:lnTo>
                <a:lnTo>
                  <a:pt x="1933" y="12"/>
                </a:lnTo>
                <a:lnTo>
                  <a:pt x="1933" y="12"/>
                </a:lnTo>
                <a:lnTo>
                  <a:pt x="1934" y="13"/>
                </a:lnTo>
                <a:lnTo>
                  <a:pt x="1934" y="14"/>
                </a:lnTo>
                <a:lnTo>
                  <a:pt x="1934" y="13"/>
                </a:lnTo>
                <a:lnTo>
                  <a:pt x="1935" y="12"/>
                </a:lnTo>
                <a:lnTo>
                  <a:pt x="1935" y="13"/>
                </a:lnTo>
                <a:lnTo>
                  <a:pt x="1936" y="12"/>
                </a:lnTo>
                <a:lnTo>
                  <a:pt x="1936" y="12"/>
                </a:lnTo>
                <a:lnTo>
                  <a:pt x="1936" y="13"/>
                </a:lnTo>
                <a:lnTo>
                  <a:pt x="1938" y="13"/>
                </a:lnTo>
                <a:lnTo>
                  <a:pt x="1938" y="13"/>
                </a:lnTo>
                <a:lnTo>
                  <a:pt x="1939" y="13"/>
                </a:lnTo>
                <a:lnTo>
                  <a:pt x="1939" y="13"/>
                </a:lnTo>
                <a:lnTo>
                  <a:pt x="1939" y="13"/>
                </a:lnTo>
                <a:lnTo>
                  <a:pt x="1940" y="13"/>
                </a:lnTo>
                <a:lnTo>
                  <a:pt x="1940" y="13"/>
                </a:lnTo>
                <a:lnTo>
                  <a:pt x="1941" y="13"/>
                </a:lnTo>
                <a:lnTo>
                  <a:pt x="1941" y="12"/>
                </a:lnTo>
                <a:lnTo>
                  <a:pt x="1941" y="13"/>
                </a:lnTo>
                <a:lnTo>
                  <a:pt x="1942" y="12"/>
                </a:lnTo>
                <a:lnTo>
                  <a:pt x="1942" y="12"/>
                </a:lnTo>
                <a:lnTo>
                  <a:pt x="1943" y="12"/>
                </a:lnTo>
                <a:lnTo>
                  <a:pt x="1943" y="11"/>
                </a:lnTo>
                <a:lnTo>
                  <a:pt x="1944" y="11"/>
                </a:lnTo>
                <a:lnTo>
                  <a:pt x="1944" y="11"/>
                </a:lnTo>
                <a:lnTo>
                  <a:pt x="1944" y="10"/>
                </a:lnTo>
                <a:lnTo>
                  <a:pt x="1945" y="11"/>
                </a:lnTo>
                <a:lnTo>
                  <a:pt x="1945" y="11"/>
                </a:lnTo>
                <a:lnTo>
                  <a:pt x="1947" y="12"/>
                </a:lnTo>
                <a:lnTo>
                  <a:pt x="1947" y="12"/>
                </a:lnTo>
                <a:lnTo>
                  <a:pt x="1947" y="11"/>
                </a:lnTo>
                <a:lnTo>
                  <a:pt x="1948" y="11"/>
                </a:lnTo>
                <a:lnTo>
                  <a:pt x="1948" y="12"/>
                </a:lnTo>
                <a:lnTo>
                  <a:pt x="1949" y="12"/>
                </a:lnTo>
                <a:lnTo>
                  <a:pt x="1949" y="12"/>
                </a:lnTo>
                <a:lnTo>
                  <a:pt x="1949" y="12"/>
                </a:lnTo>
                <a:lnTo>
                  <a:pt x="1950" y="12"/>
                </a:lnTo>
                <a:lnTo>
                  <a:pt x="1950" y="11"/>
                </a:lnTo>
                <a:lnTo>
                  <a:pt x="1951" y="11"/>
                </a:lnTo>
                <a:lnTo>
                  <a:pt x="1951" y="11"/>
                </a:lnTo>
                <a:lnTo>
                  <a:pt x="1951" y="11"/>
                </a:lnTo>
                <a:lnTo>
                  <a:pt x="1952" y="12"/>
                </a:lnTo>
                <a:lnTo>
                  <a:pt x="1952" y="12"/>
                </a:lnTo>
                <a:lnTo>
                  <a:pt x="1953" y="12"/>
                </a:lnTo>
                <a:lnTo>
                  <a:pt x="1953" y="12"/>
                </a:lnTo>
                <a:lnTo>
                  <a:pt x="1953" y="12"/>
                </a:lnTo>
                <a:lnTo>
                  <a:pt x="1954" y="12"/>
                </a:lnTo>
                <a:lnTo>
                  <a:pt x="1954" y="12"/>
                </a:lnTo>
                <a:lnTo>
                  <a:pt x="1956" y="12"/>
                </a:lnTo>
                <a:lnTo>
                  <a:pt x="1956" y="11"/>
                </a:lnTo>
                <a:lnTo>
                  <a:pt x="1956" y="10"/>
                </a:lnTo>
                <a:lnTo>
                  <a:pt x="1957" y="9"/>
                </a:lnTo>
                <a:lnTo>
                  <a:pt x="1957" y="9"/>
                </a:lnTo>
                <a:lnTo>
                  <a:pt x="1958" y="8"/>
                </a:lnTo>
                <a:lnTo>
                  <a:pt x="1958" y="8"/>
                </a:lnTo>
                <a:lnTo>
                  <a:pt x="1959" y="8"/>
                </a:lnTo>
                <a:lnTo>
                  <a:pt x="1959" y="9"/>
                </a:lnTo>
                <a:lnTo>
                  <a:pt x="1959" y="9"/>
                </a:lnTo>
                <a:lnTo>
                  <a:pt x="1960" y="8"/>
                </a:lnTo>
                <a:lnTo>
                  <a:pt x="1960" y="7"/>
                </a:lnTo>
                <a:lnTo>
                  <a:pt x="1961" y="7"/>
                </a:lnTo>
                <a:lnTo>
                  <a:pt x="1961" y="8"/>
                </a:lnTo>
                <a:lnTo>
                  <a:pt x="1961" y="8"/>
                </a:lnTo>
                <a:lnTo>
                  <a:pt x="1962" y="8"/>
                </a:lnTo>
                <a:lnTo>
                  <a:pt x="1962" y="9"/>
                </a:lnTo>
                <a:lnTo>
                  <a:pt x="1963" y="7"/>
                </a:lnTo>
                <a:lnTo>
                  <a:pt x="1963" y="8"/>
                </a:lnTo>
                <a:lnTo>
                  <a:pt x="1963" y="7"/>
                </a:lnTo>
                <a:lnTo>
                  <a:pt x="1965" y="7"/>
                </a:lnTo>
                <a:lnTo>
                  <a:pt x="1965" y="4"/>
                </a:lnTo>
                <a:lnTo>
                  <a:pt x="1966" y="7"/>
                </a:lnTo>
                <a:lnTo>
                  <a:pt x="1966" y="7"/>
                </a:lnTo>
                <a:lnTo>
                  <a:pt x="1966" y="7"/>
                </a:lnTo>
                <a:lnTo>
                  <a:pt x="1967" y="8"/>
                </a:lnTo>
                <a:lnTo>
                  <a:pt x="1967" y="7"/>
                </a:lnTo>
                <a:lnTo>
                  <a:pt x="1968" y="7"/>
                </a:lnTo>
                <a:lnTo>
                  <a:pt x="1968" y="9"/>
                </a:lnTo>
                <a:lnTo>
                  <a:pt x="1968" y="9"/>
                </a:lnTo>
                <a:lnTo>
                  <a:pt x="1969" y="11"/>
                </a:lnTo>
                <a:lnTo>
                  <a:pt x="1969" y="11"/>
                </a:lnTo>
                <a:lnTo>
                  <a:pt x="1970" y="12"/>
                </a:lnTo>
                <a:lnTo>
                  <a:pt x="1970" y="12"/>
                </a:lnTo>
                <a:lnTo>
                  <a:pt x="1970" y="12"/>
                </a:lnTo>
                <a:lnTo>
                  <a:pt x="1971" y="13"/>
                </a:lnTo>
                <a:lnTo>
                  <a:pt x="1971" y="13"/>
                </a:lnTo>
                <a:lnTo>
                  <a:pt x="1972" y="13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9404350" y="3505200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333375" y="1241425"/>
            <a:ext cx="1477963" cy="2268538"/>
          </a:xfrm>
          <a:custGeom>
            <a:avLst/>
            <a:gdLst>
              <a:gd name="T0" fmla="*/ 13 w 931"/>
              <a:gd name="T1" fmla="*/ 1418 h 1429"/>
              <a:gd name="T2" fmla="*/ 28 w 931"/>
              <a:gd name="T3" fmla="*/ 1420 h 1429"/>
              <a:gd name="T4" fmla="*/ 42 w 931"/>
              <a:gd name="T5" fmla="*/ 1415 h 1429"/>
              <a:gd name="T6" fmla="*/ 57 w 931"/>
              <a:gd name="T7" fmla="*/ 1420 h 1429"/>
              <a:gd name="T8" fmla="*/ 72 w 931"/>
              <a:gd name="T9" fmla="*/ 1427 h 1429"/>
              <a:gd name="T10" fmla="*/ 86 w 931"/>
              <a:gd name="T11" fmla="*/ 1418 h 1429"/>
              <a:gd name="T12" fmla="*/ 101 w 931"/>
              <a:gd name="T13" fmla="*/ 1423 h 1429"/>
              <a:gd name="T14" fmla="*/ 115 w 931"/>
              <a:gd name="T15" fmla="*/ 1417 h 1429"/>
              <a:gd name="T16" fmla="*/ 130 w 931"/>
              <a:gd name="T17" fmla="*/ 1416 h 1429"/>
              <a:gd name="T18" fmla="*/ 145 w 931"/>
              <a:gd name="T19" fmla="*/ 1421 h 1429"/>
              <a:gd name="T20" fmla="*/ 159 w 931"/>
              <a:gd name="T21" fmla="*/ 1427 h 1429"/>
              <a:gd name="T22" fmla="*/ 174 w 931"/>
              <a:gd name="T23" fmla="*/ 1421 h 1429"/>
              <a:gd name="T24" fmla="*/ 189 w 931"/>
              <a:gd name="T25" fmla="*/ 1416 h 1429"/>
              <a:gd name="T26" fmla="*/ 203 w 931"/>
              <a:gd name="T27" fmla="*/ 1415 h 1429"/>
              <a:gd name="T28" fmla="*/ 218 w 931"/>
              <a:gd name="T29" fmla="*/ 1416 h 1429"/>
              <a:gd name="T30" fmla="*/ 232 w 931"/>
              <a:gd name="T31" fmla="*/ 1414 h 1429"/>
              <a:gd name="T32" fmla="*/ 247 w 931"/>
              <a:gd name="T33" fmla="*/ 1420 h 1429"/>
              <a:gd name="T34" fmla="*/ 262 w 931"/>
              <a:gd name="T35" fmla="*/ 1420 h 1429"/>
              <a:gd name="T36" fmla="*/ 276 w 931"/>
              <a:gd name="T37" fmla="*/ 1420 h 1429"/>
              <a:gd name="T38" fmla="*/ 291 w 931"/>
              <a:gd name="T39" fmla="*/ 1417 h 1429"/>
              <a:gd name="T40" fmla="*/ 305 w 931"/>
              <a:gd name="T41" fmla="*/ 1420 h 1429"/>
              <a:gd name="T42" fmla="*/ 320 w 931"/>
              <a:gd name="T43" fmla="*/ 1416 h 1429"/>
              <a:gd name="T44" fmla="*/ 335 w 931"/>
              <a:gd name="T45" fmla="*/ 1421 h 1429"/>
              <a:gd name="T46" fmla="*/ 349 w 931"/>
              <a:gd name="T47" fmla="*/ 1420 h 1429"/>
              <a:gd name="T48" fmla="*/ 364 w 931"/>
              <a:gd name="T49" fmla="*/ 1418 h 1429"/>
              <a:gd name="T50" fmla="*/ 379 w 931"/>
              <a:gd name="T51" fmla="*/ 1417 h 1429"/>
              <a:gd name="T52" fmla="*/ 393 w 931"/>
              <a:gd name="T53" fmla="*/ 1422 h 1429"/>
              <a:gd name="T54" fmla="*/ 408 w 931"/>
              <a:gd name="T55" fmla="*/ 1413 h 1429"/>
              <a:gd name="T56" fmla="*/ 422 w 931"/>
              <a:gd name="T57" fmla="*/ 1420 h 1429"/>
              <a:gd name="T58" fmla="*/ 437 w 931"/>
              <a:gd name="T59" fmla="*/ 1421 h 1429"/>
              <a:gd name="T60" fmla="*/ 452 w 931"/>
              <a:gd name="T61" fmla="*/ 1417 h 1429"/>
              <a:gd name="T62" fmla="*/ 466 w 931"/>
              <a:gd name="T63" fmla="*/ 1415 h 1429"/>
              <a:gd name="T64" fmla="*/ 481 w 931"/>
              <a:gd name="T65" fmla="*/ 1414 h 1429"/>
              <a:gd name="T66" fmla="*/ 495 w 931"/>
              <a:gd name="T67" fmla="*/ 1413 h 1429"/>
              <a:gd name="T68" fmla="*/ 510 w 931"/>
              <a:gd name="T69" fmla="*/ 1415 h 1429"/>
              <a:gd name="T70" fmla="*/ 525 w 931"/>
              <a:gd name="T71" fmla="*/ 1418 h 1429"/>
              <a:gd name="T72" fmla="*/ 539 w 931"/>
              <a:gd name="T73" fmla="*/ 1414 h 1429"/>
              <a:gd name="T74" fmla="*/ 554 w 931"/>
              <a:gd name="T75" fmla="*/ 1417 h 1429"/>
              <a:gd name="T76" fmla="*/ 569 w 931"/>
              <a:gd name="T77" fmla="*/ 1421 h 1429"/>
              <a:gd name="T78" fmla="*/ 583 w 931"/>
              <a:gd name="T79" fmla="*/ 1416 h 1429"/>
              <a:gd name="T80" fmla="*/ 598 w 931"/>
              <a:gd name="T81" fmla="*/ 1423 h 1429"/>
              <a:gd name="T82" fmla="*/ 612 w 931"/>
              <a:gd name="T83" fmla="*/ 1420 h 1429"/>
              <a:gd name="T84" fmla="*/ 627 w 931"/>
              <a:gd name="T85" fmla="*/ 1422 h 1429"/>
              <a:gd name="T86" fmla="*/ 642 w 931"/>
              <a:gd name="T87" fmla="*/ 1418 h 1429"/>
              <a:gd name="T88" fmla="*/ 656 w 931"/>
              <a:gd name="T89" fmla="*/ 1418 h 1429"/>
              <a:gd name="T90" fmla="*/ 671 w 931"/>
              <a:gd name="T91" fmla="*/ 1415 h 1429"/>
              <a:gd name="T92" fmla="*/ 686 w 931"/>
              <a:gd name="T93" fmla="*/ 1416 h 1429"/>
              <a:gd name="T94" fmla="*/ 700 w 931"/>
              <a:gd name="T95" fmla="*/ 1422 h 1429"/>
              <a:gd name="T96" fmla="*/ 715 w 931"/>
              <a:gd name="T97" fmla="*/ 1424 h 1429"/>
              <a:gd name="T98" fmla="*/ 729 w 931"/>
              <a:gd name="T99" fmla="*/ 1424 h 1429"/>
              <a:gd name="T100" fmla="*/ 744 w 931"/>
              <a:gd name="T101" fmla="*/ 1420 h 1429"/>
              <a:gd name="T102" fmla="*/ 759 w 931"/>
              <a:gd name="T103" fmla="*/ 1420 h 1429"/>
              <a:gd name="T104" fmla="*/ 773 w 931"/>
              <a:gd name="T105" fmla="*/ 1421 h 1429"/>
              <a:gd name="T106" fmla="*/ 788 w 931"/>
              <a:gd name="T107" fmla="*/ 1418 h 1429"/>
              <a:gd name="T108" fmla="*/ 802 w 931"/>
              <a:gd name="T109" fmla="*/ 1418 h 1429"/>
              <a:gd name="T110" fmla="*/ 818 w 931"/>
              <a:gd name="T111" fmla="*/ 1424 h 1429"/>
              <a:gd name="T112" fmla="*/ 833 w 931"/>
              <a:gd name="T113" fmla="*/ 1422 h 1429"/>
              <a:gd name="T114" fmla="*/ 847 w 931"/>
              <a:gd name="T115" fmla="*/ 1416 h 1429"/>
              <a:gd name="T116" fmla="*/ 862 w 931"/>
              <a:gd name="T117" fmla="*/ 1414 h 1429"/>
              <a:gd name="T118" fmla="*/ 877 w 931"/>
              <a:gd name="T119" fmla="*/ 1416 h 1429"/>
              <a:gd name="T120" fmla="*/ 891 w 931"/>
              <a:gd name="T121" fmla="*/ 1412 h 1429"/>
              <a:gd name="T122" fmla="*/ 906 w 931"/>
              <a:gd name="T123" fmla="*/ 1415 h 1429"/>
              <a:gd name="T124" fmla="*/ 921 w 931"/>
              <a:gd name="T125" fmla="*/ 1312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1" h="1429">
                <a:moveTo>
                  <a:pt x="0" y="1421"/>
                </a:moveTo>
                <a:lnTo>
                  <a:pt x="0" y="1420"/>
                </a:lnTo>
                <a:lnTo>
                  <a:pt x="0" y="1418"/>
                </a:lnTo>
                <a:lnTo>
                  <a:pt x="1" y="1418"/>
                </a:lnTo>
                <a:lnTo>
                  <a:pt x="1" y="1417"/>
                </a:lnTo>
                <a:lnTo>
                  <a:pt x="2" y="1416"/>
                </a:lnTo>
                <a:lnTo>
                  <a:pt x="2" y="1416"/>
                </a:lnTo>
                <a:lnTo>
                  <a:pt x="2" y="1415"/>
                </a:lnTo>
                <a:lnTo>
                  <a:pt x="3" y="1416"/>
                </a:lnTo>
                <a:lnTo>
                  <a:pt x="3" y="1416"/>
                </a:lnTo>
                <a:lnTo>
                  <a:pt x="4" y="1416"/>
                </a:lnTo>
                <a:lnTo>
                  <a:pt x="4" y="1416"/>
                </a:lnTo>
                <a:lnTo>
                  <a:pt x="4" y="1415"/>
                </a:lnTo>
                <a:lnTo>
                  <a:pt x="5" y="1416"/>
                </a:lnTo>
                <a:lnTo>
                  <a:pt x="5" y="1416"/>
                </a:lnTo>
                <a:lnTo>
                  <a:pt x="6" y="1416"/>
                </a:lnTo>
                <a:lnTo>
                  <a:pt x="6" y="1416"/>
                </a:lnTo>
                <a:lnTo>
                  <a:pt x="6" y="1416"/>
                </a:lnTo>
                <a:lnTo>
                  <a:pt x="7" y="1415"/>
                </a:lnTo>
                <a:lnTo>
                  <a:pt x="7" y="1414"/>
                </a:lnTo>
                <a:lnTo>
                  <a:pt x="9" y="1415"/>
                </a:lnTo>
                <a:lnTo>
                  <a:pt x="9" y="1415"/>
                </a:lnTo>
                <a:lnTo>
                  <a:pt x="9" y="1415"/>
                </a:lnTo>
                <a:lnTo>
                  <a:pt x="10" y="1416"/>
                </a:lnTo>
                <a:lnTo>
                  <a:pt x="10" y="1416"/>
                </a:lnTo>
                <a:lnTo>
                  <a:pt x="11" y="1415"/>
                </a:lnTo>
                <a:lnTo>
                  <a:pt x="11" y="1416"/>
                </a:lnTo>
                <a:lnTo>
                  <a:pt x="11" y="1416"/>
                </a:lnTo>
                <a:lnTo>
                  <a:pt x="12" y="1416"/>
                </a:lnTo>
                <a:lnTo>
                  <a:pt x="12" y="1417"/>
                </a:lnTo>
                <a:lnTo>
                  <a:pt x="13" y="1417"/>
                </a:lnTo>
                <a:lnTo>
                  <a:pt x="13" y="1418"/>
                </a:lnTo>
                <a:lnTo>
                  <a:pt x="14" y="1420"/>
                </a:lnTo>
                <a:lnTo>
                  <a:pt x="14" y="1420"/>
                </a:lnTo>
                <a:lnTo>
                  <a:pt x="14" y="1420"/>
                </a:lnTo>
                <a:lnTo>
                  <a:pt x="15" y="1420"/>
                </a:lnTo>
                <a:lnTo>
                  <a:pt x="15" y="1418"/>
                </a:lnTo>
                <a:lnTo>
                  <a:pt x="16" y="1421"/>
                </a:lnTo>
                <a:lnTo>
                  <a:pt x="16" y="1420"/>
                </a:lnTo>
                <a:lnTo>
                  <a:pt x="16" y="1420"/>
                </a:lnTo>
                <a:lnTo>
                  <a:pt x="18" y="1418"/>
                </a:lnTo>
                <a:lnTo>
                  <a:pt x="18" y="1418"/>
                </a:lnTo>
                <a:lnTo>
                  <a:pt x="19" y="1418"/>
                </a:lnTo>
                <a:lnTo>
                  <a:pt x="19" y="1418"/>
                </a:lnTo>
                <a:lnTo>
                  <a:pt x="19" y="1418"/>
                </a:lnTo>
                <a:lnTo>
                  <a:pt x="20" y="1418"/>
                </a:lnTo>
                <a:lnTo>
                  <a:pt x="20" y="1420"/>
                </a:lnTo>
                <a:lnTo>
                  <a:pt x="21" y="1420"/>
                </a:lnTo>
                <a:lnTo>
                  <a:pt x="21" y="1418"/>
                </a:lnTo>
                <a:lnTo>
                  <a:pt x="21" y="1418"/>
                </a:lnTo>
                <a:lnTo>
                  <a:pt x="22" y="1418"/>
                </a:lnTo>
                <a:lnTo>
                  <a:pt x="22" y="1417"/>
                </a:lnTo>
                <a:lnTo>
                  <a:pt x="23" y="1418"/>
                </a:lnTo>
                <a:lnTo>
                  <a:pt x="23" y="1418"/>
                </a:lnTo>
                <a:lnTo>
                  <a:pt x="23" y="1417"/>
                </a:lnTo>
                <a:lnTo>
                  <a:pt x="24" y="1417"/>
                </a:lnTo>
                <a:lnTo>
                  <a:pt x="24" y="1416"/>
                </a:lnTo>
                <a:lnTo>
                  <a:pt x="25" y="1417"/>
                </a:lnTo>
                <a:lnTo>
                  <a:pt x="25" y="1416"/>
                </a:lnTo>
                <a:lnTo>
                  <a:pt x="25" y="1416"/>
                </a:lnTo>
                <a:lnTo>
                  <a:pt x="27" y="1416"/>
                </a:lnTo>
                <a:lnTo>
                  <a:pt x="27" y="1417"/>
                </a:lnTo>
                <a:lnTo>
                  <a:pt x="28" y="1418"/>
                </a:lnTo>
                <a:lnTo>
                  <a:pt x="28" y="1420"/>
                </a:lnTo>
                <a:lnTo>
                  <a:pt x="29" y="1421"/>
                </a:lnTo>
                <a:lnTo>
                  <a:pt x="29" y="1420"/>
                </a:lnTo>
                <a:lnTo>
                  <a:pt x="29" y="1422"/>
                </a:lnTo>
                <a:lnTo>
                  <a:pt x="30" y="1424"/>
                </a:lnTo>
                <a:lnTo>
                  <a:pt x="30" y="1424"/>
                </a:lnTo>
                <a:lnTo>
                  <a:pt x="31" y="1423"/>
                </a:lnTo>
                <a:lnTo>
                  <a:pt x="31" y="1422"/>
                </a:lnTo>
                <a:lnTo>
                  <a:pt x="31" y="1421"/>
                </a:lnTo>
                <a:lnTo>
                  <a:pt x="32" y="1422"/>
                </a:lnTo>
                <a:lnTo>
                  <a:pt x="32" y="1422"/>
                </a:lnTo>
                <a:lnTo>
                  <a:pt x="33" y="1421"/>
                </a:lnTo>
                <a:lnTo>
                  <a:pt x="33" y="1421"/>
                </a:lnTo>
                <a:lnTo>
                  <a:pt x="33" y="1420"/>
                </a:lnTo>
                <a:lnTo>
                  <a:pt x="34" y="1420"/>
                </a:lnTo>
                <a:lnTo>
                  <a:pt x="34" y="1418"/>
                </a:lnTo>
                <a:lnTo>
                  <a:pt x="36" y="1418"/>
                </a:lnTo>
                <a:lnTo>
                  <a:pt x="36" y="1418"/>
                </a:lnTo>
                <a:lnTo>
                  <a:pt x="36" y="1418"/>
                </a:lnTo>
                <a:lnTo>
                  <a:pt x="37" y="1418"/>
                </a:lnTo>
                <a:lnTo>
                  <a:pt x="37" y="1418"/>
                </a:lnTo>
                <a:lnTo>
                  <a:pt x="38" y="1417"/>
                </a:lnTo>
                <a:lnTo>
                  <a:pt x="38" y="1417"/>
                </a:lnTo>
                <a:lnTo>
                  <a:pt x="38" y="1415"/>
                </a:lnTo>
                <a:lnTo>
                  <a:pt x="39" y="1414"/>
                </a:lnTo>
                <a:lnTo>
                  <a:pt x="39" y="1414"/>
                </a:lnTo>
                <a:lnTo>
                  <a:pt x="40" y="1414"/>
                </a:lnTo>
                <a:lnTo>
                  <a:pt x="40" y="1414"/>
                </a:lnTo>
                <a:lnTo>
                  <a:pt x="40" y="1415"/>
                </a:lnTo>
                <a:lnTo>
                  <a:pt x="41" y="1414"/>
                </a:lnTo>
                <a:lnTo>
                  <a:pt x="41" y="1414"/>
                </a:lnTo>
                <a:lnTo>
                  <a:pt x="42" y="1415"/>
                </a:lnTo>
                <a:lnTo>
                  <a:pt x="42" y="1415"/>
                </a:lnTo>
                <a:lnTo>
                  <a:pt x="43" y="1415"/>
                </a:lnTo>
                <a:lnTo>
                  <a:pt x="43" y="1415"/>
                </a:lnTo>
                <a:lnTo>
                  <a:pt x="43" y="1416"/>
                </a:lnTo>
                <a:lnTo>
                  <a:pt x="45" y="1416"/>
                </a:lnTo>
                <a:lnTo>
                  <a:pt x="45" y="1417"/>
                </a:lnTo>
                <a:lnTo>
                  <a:pt x="46" y="1417"/>
                </a:lnTo>
                <a:lnTo>
                  <a:pt x="46" y="1418"/>
                </a:lnTo>
                <a:lnTo>
                  <a:pt x="46" y="1418"/>
                </a:lnTo>
                <a:lnTo>
                  <a:pt x="47" y="1420"/>
                </a:lnTo>
                <a:lnTo>
                  <a:pt x="47" y="1420"/>
                </a:lnTo>
                <a:lnTo>
                  <a:pt x="48" y="1421"/>
                </a:lnTo>
                <a:lnTo>
                  <a:pt x="48" y="1422"/>
                </a:lnTo>
                <a:lnTo>
                  <a:pt x="48" y="1422"/>
                </a:lnTo>
                <a:lnTo>
                  <a:pt x="49" y="1421"/>
                </a:lnTo>
                <a:lnTo>
                  <a:pt x="49" y="1421"/>
                </a:lnTo>
                <a:lnTo>
                  <a:pt x="50" y="1421"/>
                </a:lnTo>
                <a:lnTo>
                  <a:pt x="50" y="1422"/>
                </a:lnTo>
                <a:lnTo>
                  <a:pt x="50" y="1421"/>
                </a:lnTo>
                <a:lnTo>
                  <a:pt x="51" y="1421"/>
                </a:lnTo>
                <a:lnTo>
                  <a:pt x="51" y="1420"/>
                </a:lnTo>
                <a:lnTo>
                  <a:pt x="52" y="1421"/>
                </a:lnTo>
                <a:lnTo>
                  <a:pt x="52" y="1421"/>
                </a:lnTo>
                <a:lnTo>
                  <a:pt x="52" y="1422"/>
                </a:lnTo>
                <a:lnTo>
                  <a:pt x="54" y="1421"/>
                </a:lnTo>
                <a:lnTo>
                  <a:pt x="54" y="1421"/>
                </a:lnTo>
                <a:lnTo>
                  <a:pt x="55" y="1422"/>
                </a:lnTo>
                <a:lnTo>
                  <a:pt x="55" y="1422"/>
                </a:lnTo>
                <a:lnTo>
                  <a:pt x="55" y="1422"/>
                </a:lnTo>
                <a:lnTo>
                  <a:pt x="56" y="1422"/>
                </a:lnTo>
                <a:lnTo>
                  <a:pt x="56" y="1421"/>
                </a:lnTo>
                <a:lnTo>
                  <a:pt x="57" y="1420"/>
                </a:lnTo>
                <a:lnTo>
                  <a:pt x="57" y="1420"/>
                </a:lnTo>
                <a:lnTo>
                  <a:pt x="58" y="1420"/>
                </a:lnTo>
                <a:lnTo>
                  <a:pt x="58" y="1420"/>
                </a:lnTo>
                <a:lnTo>
                  <a:pt x="58" y="1421"/>
                </a:lnTo>
                <a:lnTo>
                  <a:pt x="59" y="1421"/>
                </a:lnTo>
                <a:lnTo>
                  <a:pt x="59" y="1421"/>
                </a:lnTo>
                <a:lnTo>
                  <a:pt x="60" y="1421"/>
                </a:lnTo>
                <a:lnTo>
                  <a:pt x="60" y="1421"/>
                </a:lnTo>
                <a:lnTo>
                  <a:pt x="60" y="1421"/>
                </a:lnTo>
                <a:lnTo>
                  <a:pt x="61" y="1420"/>
                </a:lnTo>
                <a:lnTo>
                  <a:pt x="61" y="1418"/>
                </a:lnTo>
                <a:lnTo>
                  <a:pt x="63" y="1418"/>
                </a:lnTo>
                <a:lnTo>
                  <a:pt x="63" y="1421"/>
                </a:lnTo>
                <a:lnTo>
                  <a:pt x="63" y="1422"/>
                </a:lnTo>
                <a:lnTo>
                  <a:pt x="64" y="1422"/>
                </a:lnTo>
                <a:lnTo>
                  <a:pt x="64" y="1422"/>
                </a:lnTo>
                <a:lnTo>
                  <a:pt x="65" y="1422"/>
                </a:lnTo>
                <a:lnTo>
                  <a:pt x="65" y="1422"/>
                </a:lnTo>
                <a:lnTo>
                  <a:pt x="65" y="1421"/>
                </a:lnTo>
                <a:lnTo>
                  <a:pt x="66" y="1420"/>
                </a:lnTo>
                <a:lnTo>
                  <a:pt x="66" y="1421"/>
                </a:lnTo>
                <a:lnTo>
                  <a:pt x="67" y="1422"/>
                </a:lnTo>
                <a:lnTo>
                  <a:pt x="67" y="1423"/>
                </a:lnTo>
                <a:lnTo>
                  <a:pt x="67" y="1422"/>
                </a:lnTo>
                <a:lnTo>
                  <a:pt x="68" y="1423"/>
                </a:lnTo>
                <a:lnTo>
                  <a:pt x="68" y="1424"/>
                </a:lnTo>
                <a:lnTo>
                  <a:pt x="69" y="1426"/>
                </a:lnTo>
                <a:lnTo>
                  <a:pt x="69" y="1426"/>
                </a:lnTo>
                <a:lnTo>
                  <a:pt x="70" y="1427"/>
                </a:lnTo>
                <a:lnTo>
                  <a:pt x="70" y="1429"/>
                </a:lnTo>
                <a:lnTo>
                  <a:pt x="70" y="1429"/>
                </a:lnTo>
                <a:lnTo>
                  <a:pt x="72" y="1427"/>
                </a:lnTo>
                <a:lnTo>
                  <a:pt x="72" y="1427"/>
                </a:lnTo>
                <a:lnTo>
                  <a:pt x="73" y="1429"/>
                </a:lnTo>
                <a:lnTo>
                  <a:pt x="73" y="1427"/>
                </a:lnTo>
                <a:lnTo>
                  <a:pt x="73" y="1427"/>
                </a:lnTo>
                <a:lnTo>
                  <a:pt x="74" y="1426"/>
                </a:lnTo>
                <a:lnTo>
                  <a:pt x="74" y="1425"/>
                </a:lnTo>
                <a:lnTo>
                  <a:pt x="75" y="1424"/>
                </a:lnTo>
                <a:lnTo>
                  <a:pt x="75" y="1423"/>
                </a:lnTo>
                <a:lnTo>
                  <a:pt x="75" y="1422"/>
                </a:lnTo>
                <a:lnTo>
                  <a:pt x="76" y="1421"/>
                </a:lnTo>
                <a:lnTo>
                  <a:pt x="76" y="1421"/>
                </a:lnTo>
                <a:lnTo>
                  <a:pt x="77" y="1421"/>
                </a:lnTo>
                <a:lnTo>
                  <a:pt x="77" y="1421"/>
                </a:lnTo>
                <a:lnTo>
                  <a:pt x="77" y="1420"/>
                </a:lnTo>
                <a:lnTo>
                  <a:pt x="78" y="1421"/>
                </a:lnTo>
                <a:lnTo>
                  <a:pt x="78" y="1418"/>
                </a:lnTo>
                <a:lnTo>
                  <a:pt x="79" y="1420"/>
                </a:lnTo>
                <a:lnTo>
                  <a:pt x="79" y="1420"/>
                </a:lnTo>
                <a:lnTo>
                  <a:pt x="79" y="1421"/>
                </a:lnTo>
                <a:lnTo>
                  <a:pt x="81" y="1422"/>
                </a:lnTo>
                <a:lnTo>
                  <a:pt x="81" y="1422"/>
                </a:lnTo>
                <a:lnTo>
                  <a:pt x="82" y="1423"/>
                </a:lnTo>
                <a:lnTo>
                  <a:pt x="82" y="1423"/>
                </a:lnTo>
                <a:lnTo>
                  <a:pt x="82" y="1424"/>
                </a:lnTo>
                <a:lnTo>
                  <a:pt x="83" y="1424"/>
                </a:lnTo>
                <a:lnTo>
                  <a:pt x="83" y="1424"/>
                </a:lnTo>
                <a:lnTo>
                  <a:pt x="84" y="1424"/>
                </a:lnTo>
                <a:lnTo>
                  <a:pt x="84" y="1421"/>
                </a:lnTo>
                <a:lnTo>
                  <a:pt x="85" y="1421"/>
                </a:lnTo>
                <a:lnTo>
                  <a:pt x="85" y="1421"/>
                </a:lnTo>
                <a:lnTo>
                  <a:pt x="85" y="1420"/>
                </a:lnTo>
                <a:lnTo>
                  <a:pt x="86" y="1418"/>
                </a:lnTo>
                <a:lnTo>
                  <a:pt x="86" y="1418"/>
                </a:lnTo>
                <a:lnTo>
                  <a:pt x="87" y="1420"/>
                </a:lnTo>
                <a:lnTo>
                  <a:pt x="87" y="1420"/>
                </a:lnTo>
                <a:lnTo>
                  <a:pt x="87" y="1418"/>
                </a:lnTo>
                <a:lnTo>
                  <a:pt x="88" y="1418"/>
                </a:lnTo>
                <a:lnTo>
                  <a:pt x="88" y="1420"/>
                </a:lnTo>
                <a:lnTo>
                  <a:pt x="90" y="1422"/>
                </a:lnTo>
                <a:lnTo>
                  <a:pt x="90" y="1422"/>
                </a:lnTo>
                <a:lnTo>
                  <a:pt x="90" y="1422"/>
                </a:lnTo>
                <a:lnTo>
                  <a:pt x="91" y="1423"/>
                </a:lnTo>
                <a:lnTo>
                  <a:pt x="91" y="1422"/>
                </a:lnTo>
                <a:lnTo>
                  <a:pt x="92" y="1422"/>
                </a:lnTo>
                <a:lnTo>
                  <a:pt x="92" y="1423"/>
                </a:lnTo>
                <a:lnTo>
                  <a:pt x="92" y="1422"/>
                </a:lnTo>
                <a:lnTo>
                  <a:pt x="93" y="1421"/>
                </a:lnTo>
                <a:lnTo>
                  <a:pt x="93" y="1421"/>
                </a:lnTo>
                <a:lnTo>
                  <a:pt x="94" y="1421"/>
                </a:lnTo>
                <a:lnTo>
                  <a:pt x="94" y="1420"/>
                </a:lnTo>
                <a:lnTo>
                  <a:pt x="94" y="1420"/>
                </a:lnTo>
                <a:lnTo>
                  <a:pt x="95" y="1418"/>
                </a:lnTo>
                <a:lnTo>
                  <a:pt x="95" y="1417"/>
                </a:lnTo>
                <a:lnTo>
                  <a:pt x="96" y="1418"/>
                </a:lnTo>
                <a:lnTo>
                  <a:pt x="96" y="1420"/>
                </a:lnTo>
                <a:lnTo>
                  <a:pt x="96" y="1420"/>
                </a:lnTo>
                <a:lnTo>
                  <a:pt x="97" y="1420"/>
                </a:lnTo>
                <a:lnTo>
                  <a:pt x="97" y="1420"/>
                </a:lnTo>
                <a:lnTo>
                  <a:pt x="99" y="1420"/>
                </a:lnTo>
                <a:lnTo>
                  <a:pt x="99" y="1421"/>
                </a:lnTo>
                <a:lnTo>
                  <a:pt x="100" y="1421"/>
                </a:lnTo>
                <a:lnTo>
                  <a:pt x="100" y="1420"/>
                </a:lnTo>
                <a:lnTo>
                  <a:pt x="100" y="1422"/>
                </a:lnTo>
                <a:lnTo>
                  <a:pt x="101" y="1422"/>
                </a:lnTo>
                <a:lnTo>
                  <a:pt x="101" y="1423"/>
                </a:lnTo>
                <a:lnTo>
                  <a:pt x="102" y="1424"/>
                </a:lnTo>
                <a:lnTo>
                  <a:pt x="102" y="1424"/>
                </a:lnTo>
                <a:lnTo>
                  <a:pt x="102" y="1424"/>
                </a:lnTo>
                <a:lnTo>
                  <a:pt x="103" y="1425"/>
                </a:lnTo>
                <a:lnTo>
                  <a:pt x="103" y="1426"/>
                </a:lnTo>
                <a:lnTo>
                  <a:pt x="104" y="1426"/>
                </a:lnTo>
                <a:lnTo>
                  <a:pt x="104" y="1427"/>
                </a:lnTo>
                <a:lnTo>
                  <a:pt x="104" y="1425"/>
                </a:lnTo>
                <a:lnTo>
                  <a:pt x="105" y="1424"/>
                </a:lnTo>
                <a:lnTo>
                  <a:pt x="105" y="1424"/>
                </a:lnTo>
                <a:lnTo>
                  <a:pt x="106" y="1422"/>
                </a:lnTo>
                <a:lnTo>
                  <a:pt x="106" y="1421"/>
                </a:lnTo>
                <a:lnTo>
                  <a:pt x="106" y="1420"/>
                </a:lnTo>
                <a:lnTo>
                  <a:pt x="108" y="1417"/>
                </a:lnTo>
                <a:lnTo>
                  <a:pt x="108" y="1418"/>
                </a:lnTo>
                <a:lnTo>
                  <a:pt x="109" y="1418"/>
                </a:lnTo>
                <a:lnTo>
                  <a:pt x="109" y="1420"/>
                </a:lnTo>
                <a:lnTo>
                  <a:pt x="109" y="1420"/>
                </a:lnTo>
                <a:lnTo>
                  <a:pt x="110" y="1421"/>
                </a:lnTo>
                <a:lnTo>
                  <a:pt x="110" y="1420"/>
                </a:lnTo>
                <a:lnTo>
                  <a:pt x="111" y="1420"/>
                </a:lnTo>
                <a:lnTo>
                  <a:pt x="111" y="1420"/>
                </a:lnTo>
                <a:lnTo>
                  <a:pt x="111" y="1420"/>
                </a:lnTo>
                <a:lnTo>
                  <a:pt x="112" y="1420"/>
                </a:lnTo>
                <a:lnTo>
                  <a:pt x="112" y="1420"/>
                </a:lnTo>
                <a:lnTo>
                  <a:pt x="113" y="1420"/>
                </a:lnTo>
                <a:lnTo>
                  <a:pt x="113" y="1421"/>
                </a:lnTo>
                <a:lnTo>
                  <a:pt x="114" y="1420"/>
                </a:lnTo>
                <a:lnTo>
                  <a:pt x="114" y="1418"/>
                </a:lnTo>
                <a:lnTo>
                  <a:pt x="114" y="1417"/>
                </a:lnTo>
                <a:lnTo>
                  <a:pt x="115" y="1417"/>
                </a:lnTo>
                <a:lnTo>
                  <a:pt x="115" y="1417"/>
                </a:lnTo>
                <a:lnTo>
                  <a:pt x="117" y="1417"/>
                </a:lnTo>
                <a:lnTo>
                  <a:pt x="117" y="1417"/>
                </a:lnTo>
                <a:lnTo>
                  <a:pt x="117" y="1418"/>
                </a:lnTo>
                <a:lnTo>
                  <a:pt x="118" y="1418"/>
                </a:lnTo>
                <a:lnTo>
                  <a:pt x="118" y="1418"/>
                </a:lnTo>
                <a:lnTo>
                  <a:pt x="119" y="1418"/>
                </a:lnTo>
                <a:lnTo>
                  <a:pt x="119" y="1418"/>
                </a:lnTo>
                <a:lnTo>
                  <a:pt x="119" y="1418"/>
                </a:lnTo>
                <a:lnTo>
                  <a:pt x="120" y="1420"/>
                </a:lnTo>
                <a:lnTo>
                  <a:pt x="120" y="1418"/>
                </a:lnTo>
                <a:lnTo>
                  <a:pt x="121" y="1420"/>
                </a:lnTo>
                <a:lnTo>
                  <a:pt x="121" y="1421"/>
                </a:lnTo>
                <a:lnTo>
                  <a:pt x="121" y="1420"/>
                </a:lnTo>
                <a:lnTo>
                  <a:pt x="122" y="1421"/>
                </a:lnTo>
                <a:lnTo>
                  <a:pt x="122" y="1420"/>
                </a:lnTo>
                <a:lnTo>
                  <a:pt x="123" y="1420"/>
                </a:lnTo>
                <a:lnTo>
                  <a:pt x="123" y="1421"/>
                </a:lnTo>
                <a:lnTo>
                  <a:pt x="123" y="1420"/>
                </a:lnTo>
                <a:lnTo>
                  <a:pt x="124" y="1418"/>
                </a:lnTo>
                <a:lnTo>
                  <a:pt x="124" y="1417"/>
                </a:lnTo>
                <a:lnTo>
                  <a:pt x="126" y="1416"/>
                </a:lnTo>
                <a:lnTo>
                  <a:pt x="126" y="1417"/>
                </a:lnTo>
                <a:lnTo>
                  <a:pt x="127" y="1416"/>
                </a:lnTo>
                <a:lnTo>
                  <a:pt x="127" y="1417"/>
                </a:lnTo>
                <a:lnTo>
                  <a:pt x="127" y="1417"/>
                </a:lnTo>
                <a:lnTo>
                  <a:pt x="128" y="1417"/>
                </a:lnTo>
                <a:lnTo>
                  <a:pt x="128" y="1416"/>
                </a:lnTo>
                <a:lnTo>
                  <a:pt x="129" y="1417"/>
                </a:lnTo>
                <a:lnTo>
                  <a:pt x="129" y="1416"/>
                </a:lnTo>
                <a:lnTo>
                  <a:pt x="129" y="1416"/>
                </a:lnTo>
                <a:lnTo>
                  <a:pt x="130" y="1415"/>
                </a:lnTo>
                <a:lnTo>
                  <a:pt x="130" y="1416"/>
                </a:lnTo>
                <a:lnTo>
                  <a:pt x="131" y="1416"/>
                </a:lnTo>
                <a:lnTo>
                  <a:pt x="131" y="1417"/>
                </a:lnTo>
                <a:lnTo>
                  <a:pt x="131" y="1416"/>
                </a:lnTo>
                <a:lnTo>
                  <a:pt x="132" y="1417"/>
                </a:lnTo>
                <a:lnTo>
                  <a:pt x="132" y="1416"/>
                </a:lnTo>
                <a:lnTo>
                  <a:pt x="133" y="1417"/>
                </a:lnTo>
                <a:lnTo>
                  <a:pt x="133" y="1416"/>
                </a:lnTo>
                <a:lnTo>
                  <a:pt x="133" y="1417"/>
                </a:lnTo>
                <a:lnTo>
                  <a:pt x="135" y="1418"/>
                </a:lnTo>
                <a:lnTo>
                  <a:pt x="135" y="1420"/>
                </a:lnTo>
                <a:lnTo>
                  <a:pt x="136" y="1422"/>
                </a:lnTo>
                <a:lnTo>
                  <a:pt x="136" y="1422"/>
                </a:lnTo>
                <a:lnTo>
                  <a:pt x="136" y="1422"/>
                </a:lnTo>
                <a:lnTo>
                  <a:pt x="137" y="1422"/>
                </a:lnTo>
                <a:lnTo>
                  <a:pt x="137" y="1422"/>
                </a:lnTo>
                <a:lnTo>
                  <a:pt x="138" y="1423"/>
                </a:lnTo>
                <a:lnTo>
                  <a:pt x="138" y="1423"/>
                </a:lnTo>
                <a:lnTo>
                  <a:pt x="138" y="1423"/>
                </a:lnTo>
                <a:lnTo>
                  <a:pt x="139" y="1423"/>
                </a:lnTo>
                <a:lnTo>
                  <a:pt x="139" y="1422"/>
                </a:lnTo>
                <a:lnTo>
                  <a:pt x="140" y="1421"/>
                </a:lnTo>
                <a:lnTo>
                  <a:pt x="140" y="1421"/>
                </a:lnTo>
                <a:lnTo>
                  <a:pt x="141" y="1421"/>
                </a:lnTo>
                <a:lnTo>
                  <a:pt x="141" y="1422"/>
                </a:lnTo>
                <a:lnTo>
                  <a:pt x="141" y="1423"/>
                </a:lnTo>
                <a:lnTo>
                  <a:pt x="142" y="1423"/>
                </a:lnTo>
                <a:lnTo>
                  <a:pt x="142" y="1423"/>
                </a:lnTo>
                <a:lnTo>
                  <a:pt x="144" y="1423"/>
                </a:lnTo>
                <a:lnTo>
                  <a:pt x="144" y="1422"/>
                </a:lnTo>
                <a:lnTo>
                  <a:pt x="144" y="1423"/>
                </a:lnTo>
                <a:lnTo>
                  <a:pt x="145" y="1422"/>
                </a:lnTo>
                <a:lnTo>
                  <a:pt x="145" y="1421"/>
                </a:lnTo>
                <a:lnTo>
                  <a:pt x="146" y="1420"/>
                </a:lnTo>
                <a:lnTo>
                  <a:pt x="146" y="1420"/>
                </a:lnTo>
                <a:lnTo>
                  <a:pt x="146" y="1418"/>
                </a:lnTo>
                <a:lnTo>
                  <a:pt x="147" y="1420"/>
                </a:lnTo>
                <a:lnTo>
                  <a:pt x="147" y="1421"/>
                </a:lnTo>
                <a:lnTo>
                  <a:pt x="148" y="1420"/>
                </a:lnTo>
                <a:lnTo>
                  <a:pt x="148" y="1420"/>
                </a:lnTo>
                <a:lnTo>
                  <a:pt x="148" y="1421"/>
                </a:lnTo>
                <a:lnTo>
                  <a:pt x="149" y="1421"/>
                </a:lnTo>
                <a:lnTo>
                  <a:pt x="149" y="1422"/>
                </a:lnTo>
                <a:lnTo>
                  <a:pt x="150" y="1422"/>
                </a:lnTo>
                <a:lnTo>
                  <a:pt x="150" y="1422"/>
                </a:lnTo>
                <a:lnTo>
                  <a:pt x="150" y="1423"/>
                </a:lnTo>
                <a:lnTo>
                  <a:pt x="151" y="1423"/>
                </a:lnTo>
                <a:lnTo>
                  <a:pt x="151" y="1422"/>
                </a:lnTo>
                <a:lnTo>
                  <a:pt x="153" y="1421"/>
                </a:lnTo>
                <a:lnTo>
                  <a:pt x="153" y="1421"/>
                </a:lnTo>
                <a:lnTo>
                  <a:pt x="153" y="1421"/>
                </a:lnTo>
                <a:lnTo>
                  <a:pt x="154" y="1418"/>
                </a:lnTo>
                <a:lnTo>
                  <a:pt x="154" y="1418"/>
                </a:lnTo>
                <a:lnTo>
                  <a:pt x="155" y="1418"/>
                </a:lnTo>
                <a:lnTo>
                  <a:pt x="155" y="1420"/>
                </a:lnTo>
                <a:lnTo>
                  <a:pt x="156" y="1421"/>
                </a:lnTo>
                <a:lnTo>
                  <a:pt x="156" y="1423"/>
                </a:lnTo>
                <a:lnTo>
                  <a:pt x="156" y="1423"/>
                </a:lnTo>
                <a:lnTo>
                  <a:pt x="157" y="1425"/>
                </a:lnTo>
                <a:lnTo>
                  <a:pt x="157" y="1425"/>
                </a:lnTo>
                <a:lnTo>
                  <a:pt x="158" y="1425"/>
                </a:lnTo>
                <a:lnTo>
                  <a:pt x="158" y="1425"/>
                </a:lnTo>
                <a:lnTo>
                  <a:pt x="158" y="1427"/>
                </a:lnTo>
                <a:lnTo>
                  <a:pt x="159" y="1427"/>
                </a:lnTo>
                <a:lnTo>
                  <a:pt x="159" y="1427"/>
                </a:lnTo>
                <a:lnTo>
                  <a:pt x="160" y="1427"/>
                </a:lnTo>
                <a:lnTo>
                  <a:pt x="160" y="1426"/>
                </a:lnTo>
                <a:lnTo>
                  <a:pt x="160" y="1427"/>
                </a:lnTo>
                <a:lnTo>
                  <a:pt x="162" y="1426"/>
                </a:lnTo>
                <a:lnTo>
                  <a:pt x="162" y="1426"/>
                </a:lnTo>
                <a:lnTo>
                  <a:pt x="163" y="1426"/>
                </a:lnTo>
                <a:lnTo>
                  <a:pt x="163" y="1425"/>
                </a:lnTo>
                <a:lnTo>
                  <a:pt x="163" y="1426"/>
                </a:lnTo>
                <a:lnTo>
                  <a:pt x="164" y="1425"/>
                </a:lnTo>
                <a:lnTo>
                  <a:pt x="164" y="1424"/>
                </a:lnTo>
                <a:lnTo>
                  <a:pt x="165" y="1424"/>
                </a:lnTo>
                <a:lnTo>
                  <a:pt x="165" y="1425"/>
                </a:lnTo>
                <a:lnTo>
                  <a:pt x="165" y="1425"/>
                </a:lnTo>
                <a:lnTo>
                  <a:pt x="166" y="1424"/>
                </a:lnTo>
                <a:lnTo>
                  <a:pt x="166" y="1425"/>
                </a:lnTo>
                <a:lnTo>
                  <a:pt x="167" y="1424"/>
                </a:lnTo>
                <a:lnTo>
                  <a:pt x="167" y="1425"/>
                </a:lnTo>
                <a:lnTo>
                  <a:pt x="167" y="1425"/>
                </a:lnTo>
                <a:lnTo>
                  <a:pt x="168" y="1425"/>
                </a:lnTo>
                <a:lnTo>
                  <a:pt x="168" y="1425"/>
                </a:lnTo>
                <a:lnTo>
                  <a:pt x="169" y="1425"/>
                </a:lnTo>
                <a:lnTo>
                  <a:pt x="169" y="1425"/>
                </a:lnTo>
                <a:lnTo>
                  <a:pt x="171" y="1425"/>
                </a:lnTo>
                <a:lnTo>
                  <a:pt x="171" y="1425"/>
                </a:lnTo>
                <a:lnTo>
                  <a:pt x="171" y="1424"/>
                </a:lnTo>
                <a:lnTo>
                  <a:pt x="172" y="1422"/>
                </a:lnTo>
                <a:lnTo>
                  <a:pt x="172" y="1421"/>
                </a:lnTo>
                <a:lnTo>
                  <a:pt x="173" y="1421"/>
                </a:lnTo>
                <a:lnTo>
                  <a:pt x="173" y="1420"/>
                </a:lnTo>
                <a:lnTo>
                  <a:pt x="173" y="1420"/>
                </a:lnTo>
                <a:lnTo>
                  <a:pt x="174" y="1420"/>
                </a:lnTo>
                <a:lnTo>
                  <a:pt x="174" y="1421"/>
                </a:lnTo>
                <a:lnTo>
                  <a:pt x="175" y="1422"/>
                </a:lnTo>
                <a:lnTo>
                  <a:pt x="175" y="1422"/>
                </a:lnTo>
                <a:lnTo>
                  <a:pt x="175" y="1421"/>
                </a:lnTo>
                <a:lnTo>
                  <a:pt x="176" y="1421"/>
                </a:lnTo>
                <a:lnTo>
                  <a:pt x="176" y="1420"/>
                </a:lnTo>
                <a:lnTo>
                  <a:pt x="177" y="1420"/>
                </a:lnTo>
                <a:lnTo>
                  <a:pt x="177" y="1418"/>
                </a:lnTo>
                <a:lnTo>
                  <a:pt x="177" y="1418"/>
                </a:lnTo>
                <a:lnTo>
                  <a:pt x="178" y="1418"/>
                </a:lnTo>
                <a:lnTo>
                  <a:pt x="178" y="1418"/>
                </a:lnTo>
                <a:lnTo>
                  <a:pt x="180" y="1418"/>
                </a:lnTo>
                <a:lnTo>
                  <a:pt x="180" y="1417"/>
                </a:lnTo>
                <a:lnTo>
                  <a:pt x="180" y="1418"/>
                </a:lnTo>
                <a:lnTo>
                  <a:pt x="181" y="1420"/>
                </a:lnTo>
                <a:lnTo>
                  <a:pt x="181" y="1421"/>
                </a:lnTo>
                <a:lnTo>
                  <a:pt x="182" y="1421"/>
                </a:lnTo>
                <a:lnTo>
                  <a:pt x="182" y="1421"/>
                </a:lnTo>
                <a:lnTo>
                  <a:pt x="182" y="1420"/>
                </a:lnTo>
                <a:lnTo>
                  <a:pt x="183" y="1420"/>
                </a:lnTo>
                <a:lnTo>
                  <a:pt x="183" y="1420"/>
                </a:lnTo>
                <a:lnTo>
                  <a:pt x="184" y="1418"/>
                </a:lnTo>
                <a:lnTo>
                  <a:pt x="184" y="1417"/>
                </a:lnTo>
                <a:lnTo>
                  <a:pt x="185" y="1416"/>
                </a:lnTo>
                <a:lnTo>
                  <a:pt x="185" y="1416"/>
                </a:lnTo>
                <a:lnTo>
                  <a:pt x="185" y="1416"/>
                </a:lnTo>
                <a:lnTo>
                  <a:pt x="186" y="1416"/>
                </a:lnTo>
                <a:lnTo>
                  <a:pt x="186" y="1417"/>
                </a:lnTo>
                <a:lnTo>
                  <a:pt x="187" y="1415"/>
                </a:lnTo>
                <a:lnTo>
                  <a:pt x="187" y="1415"/>
                </a:lnTo>
                <a:lnTo>
                  <a:pt x="187" y="1415"/>
                </a:lnTo>
                <a:lnTo>
                  <a:pt x="189" y="1416"/>
                </a:lnTo>
                <a:lnTo>
                  <a:pt x="189" y="1416"/>
                </a:lnTo>
                <a:lnTo>
                  <a:pt x="190" y="1416"/>
                </a:lnTo>
                <a:lnTo>
                  <a:pt x="190" y="1414"/>
                </a:lnTo>
                <a:lnTo>
                  <a:pt x="190" y="1414"/>
                </a:lnTo>
                <a:lnTo>
                  <a:pt x="191" y="1413"/>
                </a:lnTo>
                <a:lnTo>
                  <a:pt x="191" y="1413"/>
                </a:lnTo>
                <a:lnTo>
                  <a:pt x="192" y="1413"/>
                </a:lnTo>
                <a:lnTo>
                  <a:pt x="192" y="1414"/>
                </a:lnTo>
                <a:lnTo>
                  <a:pt x="192" y="1414"/>
                </a:lnTo>
                <a:lnTo>
                  <a:pt x="193" y="1414"/>
                </a:lnTo>
                <a:lnTo>
                  <a:pt x="193" y="1414"/>
                </a:lnTo>
                <a:lnTo>
                  <a:pt x="194" y="1415"/>
                </a:lnTo>
                <a:lnTo>
                  <a:pt x="194" y="1414"/>
                </a:lnTo>
                <a:lnTo>
                  <a:pt x="194" y="1414"/>
                </a:lnTo>
                <a:lnTo>
                  <a:pt x="195" y="1413"/>
                </a:lnTo>
                <a:lnTo>
                  <a:pt x="195" y="1411"/>
                </a:lnTo>
                <a:lnTo>
                  <a:pt x="196" y="1412"/>
                </a:lnTo>
                <a:lnTo>
                  <a:pt x="196" y="1412"/>
                </a:lnTo>
                <a:lnTo>
                  <a:pt x="197" y="1413"/>
                </a:lnTo>
                <a:lnTo>
                  <a:pt x="197" y="1412"/>
                </a:lnTo>
                <a:lnTo>
                  <a:pt x="197" y="1414"/>
                </a:lnTo>
                <a:lnTo>
                  <a:pt x="199" y="1414"/>
                </a:lnTo>
                <a:lnTo>
                  <a:pt x="199" y="1414"/>
                </a:lnTo>
                <a:lnTo>
                  <a:pt x="200" y="1414"/>
                </a:lnTo>
                <a:lnTo>
                  <a:pt x="200" y="1413"/>
                </a:lnTo>
                <a:lnTo>
                  <a:pt x="200" y="1413"/>
                </a:lnTo>
                <a:lnTo>
                  <a:pt x="201" y="1412"/>
                </a:lnTo>
                <a:lnTo>
                  <a:pt x="201" y="1413"/>
                </a:lnTo>
                <a:lnTo>
                  <a:pt x="202" y="1414"/>
                </a:lnTo>
                <a:lnTo>
                  <a:pt x="202" y="1414"/>
                </a:lnTo>
                <a:lnTo>
                  <a:pt x="202" y="1415"/>
                </a:lnTo>
                <a:lnTo>
                  <a:pt x="203" y="1415"/>
                </a:lnTo>
                <a:lnTo>
                  <a:pt x="203" y="1415"/>
                </a:lnTo>
                <a:lnTo>
                  <a:pt x="204" y="1416"/>
                </a:lnTo>
                <a:lnTo>
                  <a:pt x="204" y="1416"/>
                </a:lnTo>
                <a:lnTo>
                  <a:pt x="204" y="1415"/>
                </a:lnTo>
                <a:lnTo>
                  <a:pt x="205" y="1415"/>
                </a:lnTo>
                <a:lnTo>
                  <a:pt x="205" y="1414"/>
                </a:lnTo>
                <a:lnTo>
                  <a:pt x="206" y="1415"/>
                </a:lnTo>
                <a:lnTo>
                  <a:pt x="206" y="1413"/>
                </a:lnTo>
                <a:lnTo>
                  <a:pt x="206" y="1412"/>
                </a:lnTo>
                <a:lnTo>
                  <a:pt x="208" y="1414"/>
                </a:lnTo>
                <a:lnTo>
                  <a:pt x="208" y="1412"/>
                </a:lnTo>
                <a:lnTo>
                  <a:pt x="209" y="1414"/>
                </a:lnTo>
                <a:lnTo>
                  <a:pt x="209" y="1415"/>
                </a:lnTo>
                <a:lnTo>
                  <a:pt x="209" y="1413"/>
                </a:lnTo>
                <a:lnTo>
                  <a:pt x="210" y="1413"/>
                </a:lnTo>
                <a:lnTo>
                  <a:pt x="210" y="1412"/>
                </a:lnTo>
                <a:lnTo>
                  <a:pt x="211" y="1412"/>
                </a:lnTo>
                <a:lnTo>
                  <a:pt x="211" y="1412"/>
                </a:lnTo>
                <a:lnTo>
                  <a:pt x="212" y="1413"/>
                </a:lnTo>
                <a:lnTo>
                  <a:pt x="212" y="1415"/>
                </a:lnTo>
                <a:lnTo>
                  <a:pt x="212" y="1415"/>
                </a:lnTo>
                <a:lnTo>
                  <a:pt x="213" y="1415"/>
                </a:lnTo>
                <a:lnTo>
                  <a:pt x="213" y="1415"/>
                </a:lnTo>
                <a:lnTo>
                  <a:pt x="214" y="1415"/>
                </a:lnTo>
                <a:lnTo>
                  <a:pt x="214" y="1415"/>
                </a:lnTo>
                <a:lnTo>
                  <a:pt x="214" y="1414"/>
                </a:lnTo>
                <a:lnTo>
                  <a:pt x="215" y="1415"/>
                </a:lnTo>
                <a:lnTo>
                  <a:pt x="215" y="1416"/>
                </a:lnTo>
                <a:lnTo>
                  <a:pt x="217" y="1416"/>
                </a:lnTo>
                <a:lnTo>
                  <a:pt x="217" y="1415"/>
                </a:lnTo>
                <a:lnTo>
                  <a:pt x="217" y="1415"/>
                </a:lnTo>
                <a:lnTo>
                  <a:pt x="218" y="1416"/>
                </a:lnTo>
                <a:lnTo>
                  <a:pt x="218" y="1416"/>
                </a:lnTo>
                <a:lnTo>
                  <a:pt x="219" y="1416"/>
                </a:lnTo>
                <a:lnTo>
                  <a:pt x="219" y="1416"/>
                </a:lnTo>
                <a:lnTo>
                  <a:pt x="219" y="1416"/>
                </a:lnTo>
                <a:lnTo>
                  <a:pt x="220" y="1415"/>
                </a:lnTo>
                <a:lnTo>
                  <a:pt x="220" y="1414"/>
                </a:lnTo>
                <a:lnTo>
                  <a:pt x="221" y="1414"/>
                </a:lnTo>
                <a:lnTo>
                  <a:pt x="221" y="1414"/>
                </a:lnTo>
                <a:lnTo>
                  <a:pt x="221" y="1413"/>
                </a:lnTo>
                <a:lnTo>
                  <a:pt x="222" y="1414"/>
                </a:lnTo>
                <a:lnTo>
                  <a:pt x="222" y="1415"/>
                </a:lnTo>
                <a:lnTo>
                  <a:pt x="223" y="1414"/>
                </a:lnTo>
                <a:lnTo>
                  <a:pt x="223" y="1415"/>
                </a:lnTo>
                <a:lnTo>
                  <a:pt x="223" y="1415"/>
                </a:lnTo>
                <a:lnTo>
                  <a:pt x="224" y="1416"/>
                </a:lnTo>
                <a:lnTo>
                  <a:pt x="224" y="1415"/>
                </a:lnTo>
                <a:lnTo>
                  <a:pt x="226" y="1416"/>
                </a:lnTo>
                <a:lnTo>
                  <a:pt x="226" y="1416"/>
                </a:lnTo>
                <a:lnTo>
                  <a:pt x="227" y="1416"/>
                </a:lnTo>
                <a:lnTo>
                  <a:pt x="227" y="1415"/>
                </a:lnTo>
                <a:lnTo>
                  <a:pt x="227" y="1415"/>
                </a:lnTo>
                <a:lnTo>
                  <a:pt x="228" y="1416"/>
                </a:lnTo>
                <a:lnTo>
                  <a:pt x="228" y="1415"/>
                </a:lnTo>
                <a:lnTo>
                  <a:pt x="229" y="1415"/>
                </a:lnTo>
                <a:lnTo>
                  <a:pt x="229" y="1415"/>
                </a:lnTo>
                <a:lnTo>
                  <a:pt x="229" y="1416"/>
                </a:lnTo>
                <a:lnTo>
                  <a:pt x="230" y="1416"/>
                </a:lnTo>
                <a:lnTo>
                  <a:pt x="230" y="1416"/>
                </a:lnTo>
                <a:lnTo>
                  <a:pt x="231" y="1416"/>
                </a:lnTo>
                <a:lnTo>
                  <a:pt x="231" y="1415"/>
                </a:lnTo>
                <a:lnTo>
                  <a:pt x="231" y="1415"/>
                </a:lnTo>
                <a:lnTo>
                  <a:pt x="232" y="1414"/>
                </a:lnTo>
                <a:lnTo>
                  <a:pt x="232" y="1414"/>
                </a:lnTo>
                <a:lnTo>
                  <a:pt x="233" y="1415"/>
                </a:lnTo>
                <a:lnTo>
                  <a:pt x="233" y="1415"/>
                </a:lnTo>
                <a:lnTo>
                  <a:pt x="233" y="1415"/>
                </a:lnTo>
                <a:lnTo>
                  <a:pt x="235" y="1417"/>
                </a:lnTo>
                <a:lnTo>
                  <a:pt x="235" y="1417"/>
                </a:lnTo>
                <a:lnTo>
                  <a:pt x="236" y="1417"/>
                </a:lnTo>
                <a:lnTo>
                  <a:pt x="236" y="1417"/>
                </a:lnTo>
                <a:lnTo>
                  <a:pt x="236" y="1417"/>
                </a:lnTo>
                <a:lnTo>
                  <a:pt x="237" y="1417"/>
                </a:lnTo>
                <a:lnTo>
                  <a:pt x="237" y="1418"/>
                </a:lnTo>
                <a:lnTo>
                  <a:pt x="238" y="1418"/>
                </a:lnTo>
                <a:lnTo>
                  <a:pt x="238" y="1417"/>
                </a:lnTo>
                <a:lnTo>
                  <a:pt x="238" y="1417"/>
                </a:lnTo>
                <a:lnTo>
                  <a:pt x="239" y="1420"/>
                </a:lnTo>
                <a:lnTo>
                  <a:pt x="239" y="1420"/>
                </a:lnTo>
                <a:lnTo>
                  <a:pt x="240" y="1420"/>
                </a:lnTo>
                <a:lnTo>
                  <a:pt x="240" y="1418"/>
                </a:lnTo>
                <a:lnTo>
                  <a:pt x="241" y="1418"/>
                </a:lnTo>
                <a:lnTo>
                  <a:pt x="241" y="1418"/>
                </a:lnTo>
                <a:lnTo>
                  <a:pt x="241" y="1417"/>
                </a:lnTo>
                <a:lnTo>
                  <a:pt x="242" y="1418"/>
                </a:lnTo>
                <a:lnTo>
                  <a:pt x="242" y="1418"/>
                </a:lnTo>
                <a:lnTo>
                  <a:pt x="244" y="1420"/>
                </a:lnTo>
                <a:lnTo>
                  <a:pt x="244" y="1420"/>
                </a:lnTo>
                <a:lnTo>
                  <a:pt x="244" y="1421"/>
                </a:lnTo>
                <a:lnTo>
                  <a:pt x="245" y="1421"/>
                </a:lnTo>
                <a:lnTo>
                  <a:pt x="245" y="1422"/>
                </a:lnTo>
                <a:lnTo>
                  <a:pt x="246" y="1421"/>
                </a:lnTo>
                <a:lnTo>
                  <a:pt x="246" y="1421"/>
                </a:lnTo>
                <a:lnTo>
                  <a:pt x="246" y="1421"/>
                </a:lnTo>
                <a:lnTo>
                  <a:pt x="247" y="1421"/>
                </a:lnTo>
                <a:lnTo>
                  <a:pt x="247" y="1420"/>
                </a:lnTo>
                <a:lnTo>
                  <a:pt x="248" y="1421"/>
                </a:lnTo>
                <a:lnTo>
                  <a:pt x="248" y="1421"/>
                </a:lnTo>
                <a:lnTo>
                  <a:pt x="248" y="1421"/>
                </a:lnTo>
                <a:lnTo>
                  <a:pt x="249" y="1421"/>
                </a:lnTo>
                <a:lnTo>
                  <a:pt x="249" y="1421"/>
                </a:lnTo>
                <a:lnTo>
                  <a:pt x="250" y="1422"/>
                </a:lnTo>
                <a:lnTo>
                  <a:pt x="250" y="1423"/>
                </a:lnTo>
                <a:lnTo>
                  <a:pt x="250" y="1423"/>
                </a:lnTo>
                <a:lnTo>
                  <a:pt x="251" y="1424"/>
                </a:lnTo>
                <a:lnTo>
                  <a:pt x="251" y="1424"/>
                </a:lnTo>
                <a:lnTo>
                  <a:pt x="253" y="1424"/>
                </a:lnTo>
                <a:lnTo>
                  <a:pt x="253" y="1424"/>
                </a:lnTo>
                <a:lnTo>
                  <a:pt x="254" y="1424"/>
                </a:lnTo>
                <a:lnTo>
                  <a:pt x="254" y="1424"/>
                </a:lnTo>
                <a:lnTo>
                  <a:pt x="254" y="1424"/>
                </a:lnTo>
                <a:lnTo>
                  <a:pt x="255" y="1424"/>
                </a:lnTo>
                <a:lnTo>
                  <a:pt x="255" y="1423"/>
                </a:lnTo>
                <a:lnTo>
                  <a:pt x="256" y="1422"/>
                </a:lnTo>
                <a:lnTo>
                  <a:pt x="256" y="1422"/>
                </a:lnTo>
                <a:lnTo>
                  <a:pt x="256" y="1422"/>
                </a:lnTo>
                <a:lnTo>
                  <a:pt x="257" y="1423"/>
                </a:lnTo>
                <a:lnTo>
                  <a:pt x="257" y="1423"/>
                </a:lnTo>
                <a:lnTo>
                  <a:pt x="258" y="1422"/>
                </a:lnTo>
                <a:lnTo>
                  <a:pt x="258" y="1421"/>
                </a:lnTo>
                <a:lnTo>
                  <a:pt x="258" y="1420"/>
                </a:lnTo>
                <a:lnTo>
                  <a:pt x="259" y="1421"/>
                </a:lnTo>
                <a:lnTo>
                  <a:pt x="259" y="1421"/>
                </a:lnTo>
                <a:lnTo>
                  <a:pt x="260" y="1420"/>
                </a:lnTo>
                <a:lnTo>
                  <a:pt x="260" y="1420"/>
                </a:lnTo>
                <a:lnTo>
                  <a:pt x="260" y="1421"/>
                </a:lnTo>
                <a:lnTo>
                  <a:pt x="262" y="1418"/>
                </a:lnTo>
                <a:lnTo>
                  <a:pt x="262" y="1420"/>
                </a:lnTo>
                <a:lnTo>
                  <a:pt x="263" y="1417"/>
                </a:lnTo>
                <a:lnTo>
                  <a:pt x="263" y="1417"/>
                </a:lnTo>
                <a:lnTo>
                  <a:pt x="263" y="1417"/>
                </a:lnTo>
                <a:lnTo>
                  <a:pt x="264" y="1417"/>
                </a:lnTo>
                <a:lnTo>
                  <a:pt x="264" y="1416"/>
                </a:lnTo>
                <a:lnTo>
                  <a:pt x="265" y="1417"/>
                </a:lnTo>
                <a:lnTo>
                  <a:pt x="265" y="1417"/>
                </a:lnTo>
                <a:lnTo>
                  <a:pt x="265" y="1417"/>
                </a:lnTo>
                <a:lnTo>
                  <a:pt x="266" y="1418"/>
                </a:lnTo>
                <a:lnTo>
                  <a:pt x="266" y="1418"/>
                </a:lnTo>
                <a:lnTo>
                  <a:pt x="267" y="1418"/>
                </a:lnTo>
                <a:lnTo>
                  <a:pt x="267" y="1420"/>
                </a:lnTo>
                <a:lnTo>
                  <a:pt x="268" y="1420"/>
                </a:lnTo>
                <a:lnTo>
                  <a:pt x="268" y="1421"/>
                </a:lnTo>
                <a:lnTo>
                  <a:pt x="268" y="1421"/>
                </a:lnTo>
                <a:lnTo>
                  <a:pt x="269" y="1420"/>
                </a:lnTo>
                <a:lnTo>
                  <a:pt x="269" y="1420"/>
                </a:lnTo>
                <a:lnTo>
                  <a:pt x="271" y="1421"/>
                </a:lnTo>
                <a:lnTo>
                  <a:pt x="271" y="1421"/>
                </a:lnTo>
                <a:lnTo>
                  <a:pt x="271" y="1421"/>
                </a:lnTo>
                <a:lnTo>
                  <a:pt x="272" y="1421"/>
                </a:lnTo>
                <a:lnTo>
                  <a:pt x="272" y="1421"/>
                </a:lnTo>
                <a:lnTo>
                  <a:pt x="273" y="1421"/>
                </a:lnTo>
                <a:lnTo>
                  <a:pt x="273" y="1421"/>
                </a:lnTo>
                <a:lnTo>
                  <a:pt x="273" y="1420"/>
                </a:lnTo>
                <a:lnTo>
                  <a:pt x="274" y="1420"/>
                </a:lnTo>
                <a:lnTo>
                  <a:pt x="274" y="1420"/>
                </a:lnTo>
                <a:lnTo>
                  <a:pt x="275" y="1420"/>
                </a:lnTo>
                <a:lnTo>
                  <a:pt x="275" y="1420"/>
                </a:lnTo>
                <a:lnTo>
                  <a:pt x="275" y="1420"/>
                </a:lnTo>
                <a:lnTo>
                  <a:pt x="276" y="1421"/>
                </a:lnTo>
                <a:lnTo>
                  <a:pt x="276" y="1420"/>
                </a:lnTo>
                <a:lnTo>
                  <a:pt x="277" y="1421"/>
                </a:lnTo>
                <a:lnTo>
                  <a:pt x="277" y="1421"/>
                </a:lnTo>
                <a:lnTo>
                  <a:pt x="277" y="1421"/>
                </a:lnTo>
                <a:lnTo>
                  <a:pt x="278" y="1421"/>
                </a:lnTo>
                <a:lnTo>
                  <a:pt x="278" y="1421"/>
                </a:lnTo>
                <a:lnTo>
                  <a:pt x="280" y="1421"/>
                </a:lnTo>
                <a:lnTo>
                  <a:pt x="280" y="1422"/>
                </a:lnTo>
                <a:lnTo>
                  <a:pt x="280" y="1422"/>
                </a:lnTo>
                <a:lnTo>
                  <a:pt x="281" y="1422"/>
                </a:lnTo>
                <a:lnTo>
                  <a:pt x="281" y="1422"/>
                </a:lnTo>
                <a:lnTo>
                  <a:pt x="282" y="1422"/>
                </a:lnTo>
                <a:lnTo>
                  <a:pt x="282" y="1421"/>
                </a:lnTo>
                <a:lnTo>
                  <a:pt x="283" y="1421"/>
                </a:lnTo>
                <a:lnTo>
                  <a:pt x="283" y="1420"/>
                </a:lnTo>
                <a:lnTo>
                  <a:pt x="283" y="1420"/>
                </a:lnTo>
                <a:lnTo>
                  <a:pt x="284" y="1420"/>
                </a:lnTo>
                <a:lnTo>
                  <a:pt x="284" y="1421"/>
                </a:lnTo>
                <a:lnTo>
                  <a:pt x="285" y="1421"/>
                </a:lnTo>
                <a:lnTo>
                  <a:pt x="285" y="1421"/>
                </a:lnTo>
                <a:lnTo>
                  <a:pt x="285" y="1421"/>
                </a:lnTo>
                <a:lnTo>
                  <a:pt x="286" y="1421"/>
                </a:lnTo>
                <a:lnTo>
                  <a:pt x="286" y="1421"/>
                </a:lnTo>
                <a:lnTo>
                  <a:pt x="287" y="1422"/>
                </a:lnTo>
                <a:lnTo>
                  <a:pt x="287" y="1421"/>
                </a:lnTo>
                <a:lnTo>
                  <a:pt x="287" y="1421"/>
                </a:lnTo>
                <a:lnTo>
                  <a:pt x="289" y="1421"/>
                </a:lnTo>
                <a:lnTo>
                  <a:pt x="289" y="1421"/>
                </a:lnTo>
                <a:lnTo>
                  <a:pt x="290" y="1418"/>
                </a:lnTo>
                <a:lnTo>
                  <a:pt x="290" y="1417"/>
                </a:lnTo>
                <a:lnTo>
                  <a:pt x="290" y="1417"/>
                </a:lnTo>
                <a:lnTo>
                  <a:pt x="291" y="1417"/>
                </a:lnTo>
                <a:lnTo>
                  <a:pt x="291" y="1417"/>
                </a:lnTo>
                <a:lnTo>
                  <a:pt x="292" y="1417"/>
                </a:lnTo>
                <a:lnTo>
                  <a:pt x="292" y="1416"/>
                </a:lnTo>
                <a:lnTo>
                  <a:pt x="292" y="1416"/>
                </a:lnTo>
                <a:lnTo>
                  <a:pt x="293" y="1415"/>
                </a:lnTo>
                <a:lnTo>
                  <a:pt x="293" y="1415"/>
                </a:lnTo>
                <a:lnTo>
                  <a:pt x="294" y="1416"/>
                </a:lnTo>
                <a:lnTo>
                  <a:pt x="294" y="1416"/>
                </a:lnTo>
                <a:lnTo>
                  <a:pt x="294" y="1417"/>
                </a:lnTo>
                <a:lnTo>
                  <a:pt x="295" y="1417"/>
                </a:lnTo>
                <a:lnTo>
                  <a:pt x="295" y="1418"/>
                </a:lnTo>
                <a:lnTo>
                  <a:pt x="296" y="1417"/>
                </a:lnTo>
                <a:lnTo>
                  <a:pt x="296" y="1417"/>
                </a:lnTo>
                <a:lnTo>
                  <a:pt x="298" y="1417"/>
                </a:lnTo>
                <a:lnTo>
                  <a:pt x="298" y="1417"/>
                </a:lnTo>
                <a:lnTo>
                  <a:pt x="298" y="1417"/>
                </a:lnTo>
                <a:lnTo>
                  <a:pt x="299" y="1417"/>
                </a:lnTo>
                <a:lnTo>
                  <a:pt x="299" y="1417"/>
                </a:lnTo>
                <a:lnTo>
                  <a:pt x="300" y="1417"/>
                </a:lnTo>
                <a:lnTo>
                  <a:pt x="300" y="1417"/>
                </a:lnTo>
                <a:lnTo>
                  <a:pt x="300" y="1417"/>
                </a:lnTo>
                <a:lnTo>
                  <a:pt x="301" y="1416"/>
                </a:lnTo>
                <a:lnTo>
                  <a:pt x="301" y="1416"/>
                </a:lnTo>
                <a:lnTo>
                  <a:pt x="302" y="1416"/>
                </a:lnTo>
                <a:lnTo>
                  <a:pt x="302" y="1417"/>
                </a:lnTo>
                <a:lnTo>
                  <a:pt x="302" y="1417"/>
                </a:lnTo>
                <a:lnTo>
                  <a:pt x="303" y="1418"/>
                </a:lnTo>
                <a:lnTo>
                  <a:pt x="303" y="1418"/>
                </a:lnTo>
                <a:lnTo>
                  <a:pt x="304" y="1421"/>
                </a:lnTo>
                <a:lnTo>
                  <a:pt x="304" y="1420"/>
                </a:lnTo>
                <a:lnTo>
                  <a:pt x="304" y="1421"/>
                </a:lnTo>
                <a:lnTo>
                  <a:pt x="305" y="1421"/>
                </a:lnTo>
                <a:lnTo>
                  <a:pt x="305" y="1420"/>
                </a:lnTo>
                <a:lnTo>
                  <a:pt x="307" y="1420"/>
                </a:lnTo>
                <a:lnTo>
                  <a:pt x="307" y="1421"/>
                </a:lnTo>
                <a:lnTo>
                  <a:pt x="307" y="1420"/>
                </a:lnTo>
                <a:lnTo>
                  <a:pt x="308" y="1420"/>
                </a:lnTo>
                <a:lnTo>
                  <a:pt x="308" y="1420"/>
                </a:lnTo>
                <a:lnTo>
                  <a:pt x="309" y="1421"/>
                </a:lnTo>
                <a:lnTo>
                  <a:pt x="309" y="1420"/>
                </a:lnTo>
                <a:lnTo>
                  <a:pt x="309" y="1420"/>
                </a:lnTo>
                <a:lnTo>
                  <a:pt x="310" y="1418"/>
                </a:lnTo>
                <a:lnTo>
                  <a:pt x="310" y="1418"/>
                </a:lnTo>
                <a:lnTo>
                  <a:pt x="311" y="1416"/>
                </a:lnTo>
                <a:lnTo>
                  <a:pt x="311" y="1416"/>
                </a:lnTo>
                <a:lnTo>
                  <a:pt x="312" y="1416"/>
                </a:lnTo>
                <a:lnTo>
                  <a:pt x="312" y="1416"/>
                </a:lnTo>
                <a:lnTo>
                  <a:pt x="312" y="1415"/>
                </a:lnTo>
                <a:lnTo>
                  <a:pt x="313" y="1415"/>
                </a:lnTo>
                <a:lnTo>
                  <a:pt x="313" y="1414"/>
                </a:lnTo>
                <a:lnTo>
                  <a:pt x="314" y="1415"/>
                </a:lnTo>
                <a:lnTo>
                  <a:pt x="314" y="1415"/>
                </a:lnTo>
                <a:lnTo>
                  <a:pt x="314" y="1416"/>
                </a:lnTo>
                <a:lnTo>
                  <a:pt x="316" y="1417"/>
                </a:lnTo>
                <a:lnTo>
                  <a:pt x="316" y="1417"/>
                </a:lnTo>
                <a:lnTo>
                  <a:pt x="317" y="1417"/>
                </a:lnTo>
                <a:lnTo>
                  <a:pt x="317" y="1417"/>
                </a:lnTo>
                <a:lnTo>
                  <a:pt x="317" y="1417"/>
                </a:lnTo>
                <a:lnTo>
                  <a:pt x="318" y="1415"/>
                </a:lnTo>
                <a:lnTo>
                  <a:pt x="318" y="1414"/>
                </a:lnTo>
                <a:lnTo>
                  <a:pt x="319" y="1414"/>
                </a:lnTo>
                <a:lnTo>
                  <a:pt x="319" y="1415"/>
                </a:lnTo>
                <a:lnTo>
                  <a:pt x="319" y="1415"/>
                </a:lnTo>
                <a:lnTo>
                  <a:pt x="320" y="1415"/>
                </a:lnTo>
                <a:lnTo>
                  <a:pt x="320" y="1416"/>
                </a:lnTo>
                <a:lnTo>
                  <a:pt x="321" y="1416"/>
                </a:lnTo>
                <a:lnTo>
                  <a:pt x="321" y="1417"/>
                </a:lnTo>
                <a:lnTo>
                  <a:pt x="321" y="1416"/>
                </a:lnTo>
                <a:lnTo>
                  <a:pt x="322" y="1415"/>
                </a:lnTo>
                <a:lnTo>
                  <a:pt x="322" y="1415"/>
                </a:lnTo>
                <a:lnTo>
                  <a:pt x="323" y="1414"/>
                </a:lnTo>
                <a:lnTo>
                  <a:pt x="323" y="1415"/>
                </a:lnTo>
                <a:lnTo>
                  <a:pt x="325" y="1415"/>
                </a:lnTo>
                <a:lnTo>
                  <a:pt x="325" y="1416"/>
                </a:lnTo>
                <a:lnTo>
                  <a:pt x="325" y="1416"/>
                </a:lnTo>
                <a:lnTo>
                  <a:pt x="326" y="1418"/>
                </a:lnTo>
                <a:lnTo>
                  <a:pt x="326" y="1420"/>
                </a:lnTo>
                <a:lnTo>
                  <a:pt x="327" y="1421"/>
                </a:lnTo>
                <a:lnTo>
                  <a:pt x="327" y="1420"/>
                </a:lnTo>
                <a:lnTo>
                  <a:pt x="327" y="1421"/>
                </a:lnTo>
                <a:lnTo>
                  <a:pt x="328" y="1418"/>
                </a:lnTo>
                <a:lnTo>
                  <a:pt x="328" y="1417"/>
                </a:lnTo>
                <a:lnTo>
                  <a:pt x="329" y="1417"/>
                </a:lnTo>
                <a:lnTo>
                  <a:pt x="329" y="1416"/>
                </a:lnTo>
                <a:lnTo>
                  <a:pt x="329" y="1416"/>
                </a:lnTo>
                <a:lnTo>
                  <a:pt x="330" y="1417"/>
                </a:lnTo>
                <a:lnTo>
                  <a:pt x="330" y="1418"/>
                </a:lnTo>
                <a:lnTo>
                  <a:pt x="331" y="1420"/>
                </a:lnTo>
                <a:lnTo>
                  <a:pt x="331" y="1420"/>
                </a:lnTo>
                <a:lnTo>
                  <a:pt x="331" y="1418"/>
                </a:lnTo>
                <a:lnTo>
                  <a:pt x="332" y="1418"/>
                </a:lnTo>
                <a:lnTo>
                  <a:pt x="332" y="1418"/>
                </a:lnTo>
                <a:lnTo>
                  <a:pt x="334" y="1420"/>
                </a:lnTo>
                <a:lnTo>
                  <a:pt x="334" y="1418"/>
                </a:lnTo>
                <a:lnTo>
                  <a:pt x="334" y="1420"/>
                </a:lnTo>
                <a:lnTo>
                  <a:pt x="335" y="1421"/>
                </a:lnTo>
                <a:lnTo>
                  <a:pt x="335" y="1421"/>
                </a:lnTo>
                <a:lnTo>
                  <a:pt x="336" y="1421"/>
                </a:lnTo>
                <a:lnTo>
                  <a:pt x="336" y="1422"/>
                </a:lnTo>
                <a:lnTo>
                  <a:pt x="336" y="1422"/>
                </a:lnTo>
                <a:lnTo>
                  <a:pt x="337" y="1420"/>
                </a:lnTo>
                <a:lnTo>
                  <a:pt x="337" y="1421"/>
                </a:lnTo>
                <a:lnTo>
                  <a:pt x="338" y="1421"/>
                </a:lnTo>
                <a:lnTo>
                  <a:pt x="338" y="1422"/>
                </a:lnTo>
                <a:lnTo>
                  <a:pt x="339" y="1421"/>
                </a:lnTo>
                <a:lnTo>
                  <a:pt x="339" y="1421"/>
                </a:lnTo>
                <a:lnTo>
                  <a:pt x="339" y="1422"/>
                </a:lnTo>
                <a:lnTo>
                  <a:pt x="340" y="1423"/>
                </a:lnTo>
                <a:lnTo>
                  <a:pt x="340" y="1422"/>
                </a:lnTo>
                <a:lnTo>
                  <a:pt x="341" y="1422"/>
                </a:lnTo>
                <a:lnTo>
                  <a:pt x="341" y="1423"/>
                </a:lnTo>
                <a:lnTo>
                  <a:pt x="341" y="1423"/>
                </a:lnTo>
                <a:lnTo>
                  <a:pt x="343" y="1423"/>
                </a:lnTo>
                <a:lnTo>
                  <a:pt x="343" y="1423"/>
                </a:lnTo>
                <a:lnTo>
                  <a:pt x="344" y="1423"/>
                </a:lnTo>
                <a:lnTo>
                  <a:pt x="344" y="1424"/>
                </a:lnTo>
                <a:lnTo>
                  <a:pt x="344" y="1425"/>
                </a:lnTo>
                <a:lnTo>
                  <a:pt x="345" y="1425"/>
                </a:lnTo>
                <a:lnTo>
                  <a:pt x="345" y="1425"/>
                </a:lnTo>
                <a:lnTo>
                  <a:pt x="346" y="1424"/>
                </a:lnTo>
                <a:lnTo>
                  <a:pt x="346" y="1423"/>
                </a:lnTo>
                <a:lnTo>
                  <a:pt x="346" y="1424"/>
                </a:lnTo>
                <a:lnTo>
                  <a:pt x="347" y="1423"/>
                </a:lnTo>
                <a:lnTo>
                  <a:pt x="347" y="1423"/>
                </a:lnTo>
                <a:lnTo>
                  <a:pt x="348" y="1422"/>
                </a:lnTo>
                <a:lnTo>
                  <a:pt x="348" y="1423"/>
                </a:lnTo>
                <a:lnTo>
                  <a:pt x="348" y="1422"/>
                </a:lnTo>
                <a:lnTo>
                  <a:pt x="349" y="1420"/>
                </a:lnTo>
                <a:lnTo>
                  <a:pt x="349" y="1420"/>
                </a:lnTo>
                <a:lnTo>
                  <a:pt x="350" y="1420"/>
                </a:lnTo>
                <a:lnTo>
                  <a:pt x="350" y="1421"/>
                </a:lnTo>
                <a:lnTo>
                  <a:pt x="350" y="1422"/>
                </a:lnTo>
                <a:lnTo>
                  <a:pt x="352" y="1424"/>
                </a:lnTo>
                <a:lnTo>
                  <a:pt x="352" y="1423"/>
                </a:lnTo>
                <a:lnTo>
                  <a:pt x="353" y="1423"/>
                </a:lnTo>
                <a:lnTo>
                  <a:pt x="353" y="1421"/>
                </a:lnTo>
                <a:lnTo>
                  <a:pt x="354" y="1421"/>
                </a:lnTo>
                <a:lnTo>
                  <a:pt x="354" y="1422"/>
                </a:lnTo>
                <a:lnTo>
                  <a:pt x="354" y="1422"/>
                </a:lnTo>
                <a:lnTo>
                  <a:pt x="355" y="1421"/>
                </a:lnTo>
                <a:lnTo>
                  <a:pt x="355" y="1422"/>
                </a:lnTo>
                <a:lnTo>
                  <a:pt x="356" y="1422"/>
                </a:lnTo>
                <a:lnTo>
                  <a:pt x="356" y="1422"/>
                </a:lnTo>
                <a:lnTo>
                  <a:pt x="356" y="1422"/>
                </a:lnTo>
                <a:lnTo>
                  <a:pt x="357" y="1422"/>
                </a:lnTo>
                <a:lnTo>
                  <a:pt x="357" y="1421"/>
                </a:lnTo>
                <a:lnTo>
                  <a:pt x="358" y="1421"/>
                </a:lnTo>
                <a:lnTo>
                  <a:pt x="358" y="1420"/>
                </a:lnTo>
                <a:lnTo>
                  <a:pt x="358" y="1418"/>
                </a:lnTo>
                <a:lnTo>
                  <a:pt x="359" y="1418"/>
                </a:lnTo>
                <a:lnTo>
                  <a:pt x="359" y="1417"/>
                </a:lnTo>
                <a:lnTo>
                  <a:pt x="361" y="1418"/>
                </a:lnTo>
                <a:lnTo>
                  <a:pt x="361" y="1420"/>
                </a:lnTo>
                <a:lnTo>
                  <a:pt x="361" y="1421"/>
                </a:lnTo>
                <a:lnTo>
                  <a:pt x="362" y="1421"/>
                </a:lnTo>
                <a:lnTo>
                  <a:pt x="362" y="1421"/>
                </a:lnTo>
                <a:lnTo>
                  <a:pt x="363" y="1421"/>
                </a:lnTo>
                <a:lnTo>
                  <a:pt x="363" y="1420"/>
                </a:lnTo>
                <a:lnTo>
                  <a:pt x="363" y="1420"/>
                </a:lnTo>
                <a:lnTo>
                  <a:pt x="364" y="1420"/>
                </a:lnTo>
                <a:lnTo>
                  <a:pt x="364" y="1418"/>
                </a:lnTo>
                <a:lnTo>
                  <a:pt x="365" y="1417"/>
                </a:lnTo>
                <a:lnTo>
                  <a:pt x="365" y="1418"/>
                </a:lnTo>
                <a:lnTo>
                  <a:pt x="365" y="1418"/>
                </a:lnTo>
                <a:lnTo>
                  <a:pt x="366" y="1418"/>
                </a:lnTo>
                <a:lnTo>
                  <a:pt x="366" y="1418"/>
                </a:lnTo>
                <a:lnTo>
                  <a:pt x="367" y="1417"/>
                </a:lnTo>
                <a:lnTo>
                  <a:pt x="367" y="1418"/>
                </a:lnTo>
                <a:lnTo>
                  <a:pt x="368" y="1417"/>
                </a:lnTo>
                <a:lnTo>
                  <a:pt x="368" y="1420"/>
                </a:lnTo>
                <a:lnTo>
                  <a:pt x="368" y="1420"/>
                </a:lnTo>
                <a:lnTo>
                  <a:pt x="370" y="1418"/>
                </a:lnTo>
                <a:lnTo>
                  <a:pt x="370" y="1418"/>
                </a:lnTo>
                <a:lnTo>
                  <a:pt x="371" y="1418"/>
                </a:lnTo>
                <a:lnTo>
                  <a:pt x="371" y="1416"/>
                </a:lnTo>
                <a:lnTo>
                  <a:pt x="371" y="1415"/>
                </a:lnTo>
                <a:lnTo>
                  <a:pt x="372" y="1416"/>
                </a:lnTo>
                <a:lnTo>
                  <a:pt x="372" y="1416"/>
                </a:lnTo>
                <a:lnTo>
                  <a:pt x="373" y="1416"/>
                </a:lnTo>
                <a:lnTo>
                  <a:pt x="373" y="1415"/>
                </a:lnTo>
                <a:lnTo>
                  <a:pt x="373" y="1414"/>
                </a:lnTo>
                <a:lnTo>
                  <a:pt x="374" y="1413"/>
                </a:lnTo>
                <a:lnTo>
                  <a:pt x="374" y="1413"/>
                </a:lnTo>
                <a:lnTo>
                  <a:pt x="375" y="1413"/>
                </a:lnTo>
                <a:lnTo>
                  <a:pt x="375" y="1415"/>
                </a:lnTo>
                <a:lnTo>
                  <a:pt x="375" y="1416"/>
                </a:lnTo>
                <a:lnTo>
                  <a:pt x="376" y="1418"/>
                </a:lnTo>
                <a:lnTo>
                  <a:pt x="376" y="1418"/>
                </a:lnTo>
                <a:lnTo>
                  <a:pt x="377" y="1420"/>
                </a:lnTo>
                <a:lnTo>
                  <a:pt x="377" y="1421"/>
                </a:lnTo>
                <a:lnTo>
                  <a:pt x="377" y="1420"/>
                </a:lnTo>
                <a:lnTo>
                  <a:pt x="379" y="1418"/>
                </a:lnTo>
                <a:lnTo>
                  <a:pt x="379" y="1417"/>
                </a:lnTo>
                <a:lnTo>
                  <a:pt x="380" y="1417"/>
                </a:lnTo>
                <a:lnTo>
                  <a:pt x="380" y="1417"/>
                </a:lnTo>
                <a:lnTo>
                  <a:pt x="381" y="1418"/>
                </a:lnTo>
                <a:lnTo>
                  <a:pt x="381" y="1417"/>
                </a:lnTo>
                <a:lnTo>
                  <a:pt x="381" y="1420"/>
                </a:lnTo>
                <a:lnTo>
                  <a:pt x="382" y="1418"/>
                </a:lnTo>
                <a:lnTo>
                  <a:pt x="382" y="1420"/>
                </a:lnTo>
                <a:lnTo>
                  <a:pt x="383" y="1421"/>
                </a:lnTo>
                <a:lnTo>
                  <a:pt x="383" y="1421"/>
                </a:lnTo>
                <a:lnTo>
                  <a:pt x="383" y="1422"/>
                </a:lnTo>
                <a:lnTo>
                  <a:pt x="384" y="1424"/>
                </a:lnTo>
                <a:lnTo>
                  <a:pt x="384" y="1423"/>
                </a:lnTo>
                <a:lnTo>
                  <a:pt x="385" y="1423"/>
                </a:lnTo>
                <a:lnTo>
                  <a:pt x="385" y="1421"/>
                </a:lnTo>
                <a:lnTo>
                  <a:pt x="385" y="1422"/>
                </a:lnTo>
                <a:lnTo>
                  <a:pt x="386" y="1420"/>
                </a:lnTo>
                <a:lnTo>
                  <a:pt x="386" y="1418"/>
                </a:lnTo>
                <a:lnTo>
                  <a:pt x="388" y="1418"/>
                </a:lnTo>
                <a:lnTo>
                  <a:pt x="388" y="1418"/>
                </a:lnTo>
                <a:lnTo>
                  <a:pt x="388" y="1418"/>
                </a:lnTo>
                <a:lnTo>
                  <a:pt x="389" y="1418"/>
                </a:lnTo>
                <a:lnTo>
                  <a:pt x="389" y="1416"/>
                </a:lnTo>
                <a:lnTo>
                  <a:pt x="390" y="1417"/>
                </a:lnTo>
                <a:lnTo>
                  <a:pt x="390" y="1417"/>
                </a:lnTo>
                <a:lnTo>
                  <a:pt x="390" y="1416"/>
                </a:lnTo>
                <a:lnTo>
                  <a:pt x="391" y="1416"/>
                </a:lnTo>
                <a:lnTo>
                  <a:pt x="391" y="1418"/>
                </a:lnTo>
                <a:lnTo>
                  <a:pt x="392" y="1418"/>
                </a:lnTo>
                <a:lnTo>
                  <a:pt x="392" y="1421"/>
                </a:lnTo>
                <a:lnTo>
                  <a:pt x="392" y="1421"/>
                </a:lnTo>
                <a:lnTo>
                  <a:pt x="393" y="1421"/>
                </a:lnTo>
                <a:lnTo>
                  <a:pt x="393" y="1422"/>
                </a:lnTo>
                <a:lnTo>
                  <a:pt x="394" y="1421"/>
                </a:lnTo>
                <a:lnTo>
                  <a:pt x="394" y="1421"/>
                </a:lnTo>
                <a:lnTo>
                  <a:pt x="395" y="1421"/>
                </a:lnTo>
                <a:lnTo>
                  <a:pt x="395" y="1421"/>
                </a:lnTo>
                <a:lnTo>
                  <a:pt x="395" y="1421"/>
                </a:lnTo>
                <a:lnTo>
                  <a:pt x="397" y="1421"/>
                </a:lnTo>
                <a:lnTo>
                  <a:pt x="397" y="1418"/>
                </a:lnTo>
                <a:lnTo>
                  <a:pt x="398" y="1418"/>
                </a:lnTo>
                <a:lnTo>
                  <a:pt x="398" y="1417"/>
                </a:lnTo>
                <a:lnTo>
                  <a:pt x="398" y="1417"/>
                </a:lnTo>
                <a:lnTo>
                  <a:pt x="399" y="1416"/>
                </a:lnTo>
                <a:lnTo>
                  <a:pt x="399" y="1416"/>
                </a:lnTo>
                <a:lnTo>
                  <a:pt x="400" y="1416"/>
                </a:lnTo>
                <a:lnTo>
                  <a:pt x="400" y="1415"/>
                </a:lnTo>
                <a:lnTo>
                  <a:pt x="400" y="1414"/>
                </a:lnTo>
                <a:lnTo>
                  <a:pt x="401" y="1413"/>
                </a:lnTo>
                <a:lnTo>
                  <a:pt x="401" y="1412"/>
                </a:lnTo>
                <a:lnTo>
                  <a:pt x="402" y="1411"/>
                </a:lnTo>
                <a:lnTo>
                  <a:pt x="402" y="1411"/>
                </a:lnTo>
                <a:lnTo>
                  <a:pt x="402" y="1412"/>
                </a:lnTo>
                <a:lnTo>
                  <a:pt x="403" y="1411"/>
                </a:lnTo>
                <a:lnTo>
                  <a:pt x="403" y="1412"/>
                </a:lnTo>
                <a:lnTo>
                  <a:pt x="404" y="1411"/>
                </a:lnTo>
                <a:lnTo>
                  <a:pt x="404" y="1412"/>
                </a:lnTo>
                <a:lnTo>
                  <a:pt x="404" y="1412"/>
                </a:lnTo>
                <a:lnTo>
                  <a:pt x="406" y="1412"/>
                </a:lnTo>
                <a:lnTo>
                  <a:pt x="406" y="1412"/>
                </a:lnTo>
                <a:lnTo>
                  <a:pt x="407" y="1412"/>
                </a:lnTo>
                <a:lnTo>
                  <a:pt x="407" y="1412"/>
                </a:lnTo>
                <a:lnTo>
                  <a:pt x="407" y="1412"/>
                </a:lnTo>
                <a:lnTo>
                  <a:pt x="408" y="1413"/>
                </a:lnTo>
                <a:lnTo>
                  <a:pt x="408" y="1413"/>
                </a:lnTo>
                <a:lnTo>
                  <a:pt x="409" y="1414"/>
                </a:lnTo>
                <a:lnTo>
                  <a:pt x="409" y="1413"/>
                </a:lnTo>
                <a:lnTo>
                  <a:pt x="410" y="1414"/>
                </a:lnTo>
                <a:lnTo>
                  <a:pt x="410" y="1414"/>
                </a:lnTo>
                <a:lnTo>
                  <a:pt x="410" y="1414"/>
                </a:lnTo>
                <a:lnTo>
                  <a:pt x="411" y="1415"/>
                </a:lnTo>
                <a:lnTo>
                  <a:pt x="411" y="1415"/>
                </a:lnTo>
                <a:lnTo>
                  <a:pt x="412" y="1416"/>
                </a:lnTo>
                <a:lnTo>
                  <a:pt x="412" y="1415"/>
                </a:lnTo>
                <a:lnTo>
                  <a:pt x="412" y="1415"/>
                </a:lnTo>
                <a:lnTo>
                  <a:pt x="413" y="1415"/>
                </a:lnTo>
                <a:lnTo>
                  <a:pt x="413" y="1414"/>
                </a:lnTo>
                <a:lnTo>
                  <a:pt x="415" y="1414"/>
                </a:lnTo>
                <a:lnTo>
                  <a:pt x="415" y="1414"/>
                </a:lnTo>
                <a:lnTo>
                  <a:pt x="415" y="1414"/>
                </a:lnTo>
                <a:lnTo>
                  <a:pt x="416" y="1414"/>
                </a:lnTo>
                <a:lnTo>
                  <a:pt x="416" y="1415"/>
                </a:lnTo>
                <a:lnTo>
                  <a:pt x="417" y="1415"/>
                </a:lnTo>
                <a:lnTo>
                  <a:pt x="417" y="1414"/>
                </a:lnTo>
                <a:lnTo>
                  <a:pt x="417" y="1415"/>
                </a:lnTo>
                <a:lnTo>
                  <a:pt x="418" y="1415"/>
                </a:lnTo>
                <a:lnTo>
                  <a:pt x="418" y="1417"/>
                </a:lnTo>
                <a:lnTo>
                  <a:pt x="419" y="1416"/>
                </a:lnTo>
                <a:lnTo>
                  <a:pt x="419" y="1416"/>
                </a:lnTo>
                <a:lnTo>
                  <a:pt x="419" y="1417"/>
                </a:lnTo>
                <a:lnTo>
                  <a:pt x="420" y="1417"/>
                </a:lnTo>
                <a:lnTo>
                  <a:pt x="420" y="1417"/>
                </a:lnTo>
                <a:lnTo>
                  <a:pt x="421" y="1418"/>
                </a:lnTo>
                <a:lnTo>
                  <a:pt x="421" y="1420"/>
                </a:lnTo>
                <a:lnTo>
                  <a:pt x="421" y="1420"/>
                </a:lnTo>
                <a:lnTo>
                  <a:pt x="422" y="1420"/>
                </a:lnTo>
                <a:lnTo>
                  <a:pt x="422" y="1420"/>
                </a:lnTo>
                <a:lnTo>
                  <a:pt x="424" y="1421"/>
                </a:lnTo>
                <a:lnTo>
                  <a:pt x="424" y="1418"/>
                </a:lnTo>
                <a:lnTo>
                  <a:pt x="425" y="1418"/>
                </a:lnTo>
                <a:lnTo>
                  <a:pt x="425" y="1418"/>
                </a:lnTo>
                <a:lnTo>
                  <a:pt x="425" y="1417"/>
                </a:lnTo>
                <a:lnTo>
                  <a:pt x="426" y="1417"/>
                </a:lnTo>
                <a:lnTo>
                  <a:pt x="426" y="1417"/>
                </a:lnTo>
                <a:lnTo>
                  <a:pt x="427" y="1417"/>
                </a:lnTo>
                <a:lnTo>
                  <a:pt x="427" y="1417"/>
                </a:lnTo>
                <a:lnTo>
                  <a:pt x="427" y="1417"/>
                </a:lnTo>
                <a:lnTo>
                  <a:pt x="428" y="1417"/>
                </a:lnTo>
                <a:lnTo>
                  <a:pt x="428" y="1417"/>
                </a:lnTo>
                <a:lnTo>
                  <a:pt x="429" y="1418"/>
                </a:lnTo>
                <a:lnTo>
                  <a:pt x="429" y="1418"/>
                </a:lnTo>
                <a:lnTo>
                  <a:pt x="429" y="1418"/>
                </a:lnTo>
                <a:lnTo>
                  <a:pt x="430" y="1417"/>
                </a:lnTo>
                <a:lnTo>
                  <a:pt x="430" y="1417"/>
                </a:lnTo>
                <a:lnTo>
                  <a:pt x="431" y="1417"/>
                </a:lnTo>
                <a:lnTo>
                  <a:pt x="431" y="1418"/>
                </a:lnTo>
                <a:lnTo>
                  <a:pt x="431" y="1420"/>
                </a:lnTo>
                <a:lnTo>
                  <a:pt x="433" y="1421"/>
                </a:lnTo>
                <a:lnTo>
                  <a:pt x="433" y="1420"/>
                </a:lnTo>
                <a:lnTo>
                  <a:pt x="434" y="1420"/>
                </a:lnTo>
                <a:lnTo>
                  <a:pt x="434" y="1418"/>
                </a:lnTo>
                <a:lnTo>
                  <a:pt x="434" y="1418"/>
                </a:lnTo>
                <a:lnTo>
                  <a:pt x="435" y="1417"/>
                </a:lnTo>
                <a:lnTo>
                  <a:pt x="435" y="1417"/>
                </a:lnTo>
                <a:lnTo>
                  <a:pt x="436" y="1417"/>
                </a:lnTo>
                <a:lnTo>
                  <a:pt x="436" y="1417"/>
                </a:lnTo>
                <a:lnTo>
                  <a:pt x="437" y="1418"/>
                </a:lnTo>
                <a:lnTo>
                  <a:pt x="437" y="1420"/>
                </a:lnTo>
                <a:lnTo>
                  <a:pt x="437" y="1421"/>
                </a:lnTo>
                <a:lnTo>
                  <a:pt x="438" y="1420"/>
                </a:lnTo>
                <a:lnTo>
                  <a:pt x="438" y="1420"/>
                </a:lnTo>
                <a:lnTo>
                  <a:pt x="439" y="1420"/>
                </a:lnTo>
                <a:lnTo>
                  <a:pt x="439" y="1420"/>
                </a:lnTo>
                <a:lnTo>
                  <a:pt x="439" y="1418"/>
                </a:lnTo>
                <a:lnTo>
                  <a:pt x="440" y="1417"/>
                </a:lnTo>
                <a:lnTo>
                  <a:pt x="440" y="1417"/>
                </a:lnTo>
                <a:lnTo>
                  <a:pt x="442" y="1418"/>
                </a:lnTo>
                <a:lnTo>
                  <a:pt x="442" y="1420"/>
                </a:lnTo>
                <a:lnTo>
                  <a:pt x="442" y="1420"/>
                </a:lnTo>
                <a:lnTo>
                  <a:pt x="443" y="1420"/>
                </a:lnTo>
                <a:lnTo>
                  <a:pt x="443" y="1420"/>
                </a:lnTo>
                <a:lnTo>
                  <a:pt x="444" y="1420"/>
                </a:lnTo>
                <a:lnTo>
                  <a:pt x="444" y="1418"/>
                </a:lnTo>
                <a:lnTo>
                  <a:pt x="444" y="1418"/>
                </a:lnTo>
                <a:lnTo>
                  <a:pt x="445" y="1418"/>
                </a:lnTo>
                <a:lnTo>
                  <a:pt x="445" y="1418"/>
                </a:lnTo>
                <a:lnTo>
                  <a:pt x="446" y="1420"/>
                </a:lnTo>
                <a:lnTo>
                  <a:pt x="446" y="1420"/>
                </a:lnTo>
                <a:lnTo>
                  <a:pt x="446" y="1421"/>
                </a:lnTo>
                <a:lnTo>
                  <a:pt x="447" y="1421"/>
                </a:lnTo>
                <a:lnTo>
                  <a:pt x="447" y="1420"/>
                </a:lnTo>
                <a:lnTo>
                  <a:pt x="448" y="1421"/>
                </a:lnTo>
                <a:lnTo>
                  <a:pt x="448" y="1422"/>
                </a:lnTo>
                <a:lnTo>
                  <a:pt x="448" y="1422"/>
                </a:lnTo>
                <a:lnTo>
                  <a:pt x="449" y="1421"/>
                </a:lnTo>
                <a:lnTo>
                  <a:pt x="449" y="1421"/>
                </a:lnTo>
                <a:lnTo>
                  <a:pt x="451" y="1420"/>
                </a:lnTo>
                <a:lnTo>
                  <a:pt x="451" y="1420"/>
                </a:lnTo>
                <a:lnTo>
                  <a:pt x="452" y="1420"/>
                </a:lnTo>
                <a:lnTo>
                  <a:pt x="452" y="1418"/>
                </a:lnTo>
                <a:lnTo>
                  <a:pt x="452" y="1417"/>
                </a:lnTo>
                <a:lnTo>
                  <a:pt x="453" y="1417"/>
                </a:lnTo>
                <a:lnTo>
                  <a:pt x="453" y="1417"/>
                </a:lnTo>
                <a:lnTo>
                  <a:pt x="454" y="1417"/>
                </a:lnTo>
                <a:lnTo>
                  <a:pt x="454" y="1416"/>
                </a:lnTo>
                <a:lnTo>
                  <a:pt x="454" y="1415"/>
                </a:lnTo>
                <a:lnTo>
                  <a:pt x="455" y="1415"/>
                </a:lnTo>
                <a:lnTo>
                  <a:pt x="455" y="1414"/>
                </a:lnTo>
                <a:lnTo>
                  <a:pt x="456" y="1414"/>
                </a:lnTo>
                <a:lnTo>
                  <a:pt x="456" y="1414"/>
                </a:lnTo>
                <a:lnTo>
                  <a:pt x="456" y="1413"/>
                </a:lnTo>
                <a:lnTo>
                  <a:pt x="457" y="1413"/>
                </a:lnTo>
                <a:lnTo>
                  <a:pt x="457" y="1413"/>
                </a:lnTo>
                <a:lnTo>
                  <a:pt x="458" y="1413"/>
                </a:lnTo>
                <a:lnTo>
                  <a:pt x="458" y="1414"/>
                </a:lnTo>
                <a:lnTo>
                  <a:pt x="458" y="1415"/>
                </a:lnTo>
                <a:lnTo>
                  <a:pt x="460" y="1415"/>
                </a:lnTo>
                <a:lnTo>
                  <a:pt x="460" y="1415"/>
                </a:lnTo>
                <a:lnTo>
                  <a:pt x="461" y="1415"/>
                </a:lnTo>
                <a:lnTo>
                  <a:pt x="461" y="1416"/>
                </a:lnTo>
                <a:lnTo>
                  <a:pt x="461" y="1415"/>
                </a:lnTo>
                <a:lnTo>
                  <a:pt x="462" y="1415"/>
                </a:lnTo>
                <a:lnTo>
                  <a:pt x="462" y="1415"/>
                </a:lnTo>
                <a:lnTo>
                  <a:pt x="463" y="1415"/>
                </a:lnTo>
                <a:lnTo>
                  <a:pt x="463" y="1414"/>
                </a:lnTo>
                <a:lnTo>
                  <a:pt x="463" y="1414"/>
                </a:lnTo>
                <a:lnTo>
                  <a:pt x="464" y="1413"/>
                </a:lnTo>
                <a:lnTo>
                  <a:pt x="464" y="1413"/>
                </a:lnTo>
                <a:lnTo>
                  <a:pt x="465" y="1413"/>
                </a:lnTo>
                <a:lnTo>
                  <a:pt x="465" y="1414"/>
                </a:lnTo>
                <a:lnTo>
                  <a:pt x="466" y="1415"/>
                </a:lnTo>
                <a:lnTo>
                  <a:pt x="466" y="1414"/>
                </a:lnTo>
                <a:lnTo>
                  <a:pt x="466" y="1415"/>
                </a:lnTo>
                <a:lnTo>
                  <a:pt x="467" y="1415"/>
                </a:lnTo>
                <a:lnTo>
                  <a:pt x="467" y="1416"/>
                </a:lnTo>
                <a:lnTo>
                  <a:pt x="469" y="1416"/>
                </a:lnTo>
                <a:lnTo>
                  <a:pt x="469" y="1418"/>
                </a:lnTo>
                <a:lnTo>
                  <a:pt x="469" y="1418"/>
                </a:lnTo>
                <a:lnTo>
                  <a:pt x="470" y="1417"/>
                </a:lnTo>
                <a:lnTo>
                  <a:pt x="470" y="1416"/>
                </a:lnTo>
                <a:lnTo>
                  <a:pt x="471" y="1416"/>
                </a:lnTo>
                <a:lnTo>
                  <a:pt x="471" y="1415"/>
                </a:lnTo>
                <a:lnTo>
                  <a:pt x="471" y="1415"/>
                </a:lnTo>
                <a:lnTo>
                  <a:pt x="472" y="1416"/>
                </a:lnTo>
                <a:lnTo>
                  <a:pt x="472" y="1416"/>
                </a:lnTo>
                <a:lnTo>
                  <a:pt x="473" y="1416"/>
                </a:lnTo>
                <a:lnTo>
                  <a:pt x="473" y="1415"/>
                </a:lnTo>
                <a:lnTo>
                  <a:pt x="473" y="1416"/>
                </a:lnTo>
                <a:lnTo>
                  <a:pt x="474" y="1415"/>
                </a:lnTo>
                <a:lnTo>
                  <a:pt x="474" y="1415"/>
                </a:lnTo>
                <a:lnTo>
                  <a:pt x="475" y="1414"/>
                </a:lnTo>
                <a:lnTo>
                  <a:pt x="475" y="1413"/>
                </a:lnTo>
                <a:lnTo>
                  <a:pt x="475" y="1412"/>
                </a:lnTo>
                <a:lnTo>
                  <a:pt x="476" y="1412"/>
                </a:lnTo>
                <a:lnTo>
                  <a:pt x="476" y="1413"/>
                </a:lnTo>
                <a:lnTo>
                  <a:pt x="478" y="1413"/>
                </a:lnTo>
                <a:lnTo>
                  <a:pt x="478" y="1414"/>
                </a:lnTo>
                <a:lnTo>
                  <a:pt x="478" y="1415"/>
                </a:lnTo>
                <a:lnTo>
                  <a:pt x="479" y="1415"/>
                </a:lnTo>
                <a:lnTo>
                  <a:pt x="479" y="1416"/>
                </a:lnTo>
                <a:lnTo>
                  <a:pt x="480" y="1417"/>
                </a:lnTo>
                <a:lnTo>
                  <a:pt x="480" y="1416"/>
                </a:lnTo>
                <a:lnTo>
                  <a:pt x="481" y="1415"/>
                </a:lnTo>
                <a:lnTo>
                  <a:pt x="481" y="1415"/>
                </a:lnTo>
                <a:lnTo>
                  <a:pt x="481" y="1414"/>
                </a:lnTo>
                <a:lnTo>
                  <a:pt x="482" y="1412"/>
                </a:lnTo>
                <a:lnTo>
                  <a:pt x="482" y="1411"/>
                </a:lnTo>
                <a:lnTo>
                  <a:pt x="483" y="1411"/>
                </a:lnTo>
                <a:lnTo>
                  <a:pt x="483" y="1411"/>
                </a:lnTo>
                <a:lnTo>
                  <a:pt x="483" y="1411"/>
                </a:lnTo>
                <a:lnTo>
                  <a:pt x="484" y="1413"/>
                </a:lnTo>
                <a:lnTo>
                  <a:pt x="484" y="1415"/>
                </a:lnTo>
                <a:lnTo>
                  <a:pt x="485" y="1416"/>
                </a:lnTo>
                <a:lnTo>
                  <a:pt x="485" y="1417"/>
                </a:lnTo>
                <a:lnTo>
                  <a:pt x="485" y="1420"/>
                </a:lnTo>
                <a:lnTo>
                  <a:pt x="486" y="1418"/>
                </a:lnTo>
                <a:lnTo>
                  <a:pt x="486" y="1418"/>
                </a:lnTo>
                <a:lnTo>
                  <a:pt x="488" y="1418"/>
                </a:lnTo>
                <a:lnTo>
                  <a:pt x="488" y="1420"/>
                </a:lnTo>
                <a:lnTo>
                  <a:pt x="488" y="1420"/>
                </a:lnTo>
                <a:lnTo>
                  <a:pt x="489" y="1418"/>
                </a:lnTo>
                <a:lnTo>
                  <a:pt x="489" y="1418"/>
                </a:lnTo>
                <a:lnTo>
                  <a:pt x="490" y="1417"/>
                </a:lnTo>
                <a:lnTo>
                  <a:pt x="490" y="1417"/>
                </a:lnTo>
                <a:lnTo>
                  <a:pt x="490" y="1416"/>
                </a:lnTo>
                <a:lnTo>
                  <a:pt x="491" y="1416"/>
                </a:lnTo>
                <a:lnTo>
                  <a:pt x="491" y="1415"/>
                </a:lnTo>
                <a:lnTo>
                  <a:pt x="492" y="1415"/>
                </a:lnTo>
                <a:lnTo>
                  <a:pt x="492" y="1414"/>
                </a:lnTo>
                <a:lnTo>
                  <a:pt x="492" y="1414"/>
                </a:lnTo>
                <a:lnTo>
                  <a:pt x="493" y="1414"/>
                </a:lnTo>
                <a:lnTo>
                  <a:pt x="493" y="1414"/>
                </a:lnTo>
                <a:lnTo>
                  <a:pt x="494" y="1414"/>
                </a:lnTo>
                <a:lnTo>
                  <a:pt x="494" y="1414"/>
                </a:lnTo>
                <a:lnTo>
                  <a:pt x="495" y="1414"/>
                </a:lnTo>
                <a:lnTo>
                  <a:pt x="495" y="1413"/>
                </a:lnTo>
                <a:lnTo>
                  <a:pt x="495" y="1413"/>
                </a:lnTo>
                <a:lnTo>
                  <a:pt x="497" y="1413"/>
                </a:lnTo>
                <a:lnTo>
                  <a:pt x="497" y="1413"/>
                </a:lnTo>
                <a:lnTo>
                  <a:pt x="498" y="1413"/>
                </a:lnTo>
                <a:lnTo>
                  <a:pt x="498" y="1413"/>
                </a:lnTo>
                <a:lnTo>
                  <a:pt x="498" y="1413"/>
                </a:lnTo>
                <a:lnTo>
                  <a:pt x="499" y="1413"/>
                </a:lnTo>
                <a:lnTo>
                  <a:pt x="499" y="1413"/>
                </a:lnTo>
                <a:lnTo>
                  <a:pt x="500" y="1413"/>
                </a:lnTo>
                <a:lnTo>
                  <a:pt x="500" y="1415"/>
                </a:lnTo>
                <a:lnTo>
                  <a:pt x="500" y="1415"/>
                </a:lnTo>
                <a:lnTo>
                  <a:pt x="501" y="1414"/>
                </a:lnTo>
                <a:lnTo>
                  <a:pt x="501" y="1415"/>
                </a:lnTo>
                <a:lnTo>
                  <a:pt x="502" y="1416"/>
                </a:lnTo>
                <a:lnTo>
                  <a:pt x="502" y="1416"/>
                </a:lnTo>
                <a:lnTo>
                  <a:pt x="502" y="1416"/>
                </a:lnTo>
                <a:lnTo>
                  <a:pt x="503" y="1415"/>
                </a:lnTo>
                <a:lnTo>
                  <a:pt x="503" y="1414"/>
                </a:lnTo>
                <a:lnTo>
                  <a:pt x="504" y="1415"/>
                </a:lnTo>
                <a:lnTo>
                  <a:pt x="504" y="1415"/>
                </a:lnTo>
                <a:lnTo>
                  <a:pt x="504" y="1415"/>
                </a:lnTo>
                <a:lnTo>
                  <a:pt x="506" y="1414"/>
                </a:lnTo>
                <a:lnTo>
                  <a:pt x="506" y="1414"/>
                </a:lnTo>
                <a:lnTo>
                  <a:pt x="507" y="1415"/>
                </a:lnTo>
                <a:lnTo>
                  <a:pt x="507" y="1415"/>
                </a:lnTo>
                <a:lnTo>
                  <a:pt x="508" y="1416"/>
                </a:lnTo>
                <a:lnTo>
                  <a:pt x="508" y="1416"/>
                </a:lnTo>
                <a:lnTo>
                  <a:pt x="508" y="1415"/>
                </a:lnTo>
                <a:lnTo>
                  <a:pt x="509" y="1415"/>
                </a:lnTo>
                <a:lnTo>
                  <a:pt x="509" y="1414"/>
                </a:lnTo>
                <a:lnTo>
                  <a:pt x="510" y="1414"/>
                </a:lnTo>
                <a:lnTo>
                  <a:pt x="510" y="1415"/>
                </a:lnTo>
                <a:lnTo>
                  <a:pt x="510" y="1415"/>
                </a:lnTo>
                <a:lnTo>
                  <a:pt x="511" y="1415"/>
                </a:lnTo>
                <a:lnTo>
                  <a:pt x="511" y="1415"/>
                </a:lnTo>
                <a:lnTo>
                  <a:pt x="512" y="1416"/>
                </a:lnTo>
                <a:lnTo>
                  <a:pt x="512" y="1415"/>
                </a:lnTo>
                <a:lnTo>
                  <a:pt x="512" y="1415"/>
                </a:lnTo>
                <a:lnTo>
                  <a:pt x="513" y="1415"/>
                </a:lnTo>
                <a:lnTo>
                  <a:pt x="513" y="1415"/>
                </a:lnTo>
                <a:lnTo>
                  <a:pt x="515" y="1415"/>
                </a:lnTo>
                <a:lnTo>
                  <a:pt x="515" y="1415"/>
                </a:lnTo>
                <a:lnTo>
                  <a:pt x="515" y="1414"/>
                </a:lnTo>
                <a:lnTo>
                  <a:pt x="516" y="1414"/>
                </a:lnTo>
                <a:lnTo>
                  <a:pt x="516" y="1415"/>
                </a:lnTo>
                <a:lnTo>
                  <a:pt x="517" y="1415"/>
                </a:lnTo>
                <a:lnTo>
                  <a:pt x="517" y="1416"/>
                </a:lnTo>
                <a:lnTo>
                  <a:pt x="517" y="1416"/>
                </a:lnTo>
                <a:lnTo>
                  <a:pt x="518" y="1416"/>
                </a:lnTo>
                <a:lnTo>
                  <a:pt x="518" y="1416"/>
                </a:lnTo>
                <a:lnTo>
                  <a:pt x="519" y="1415"/>
                </a:lnTo>
                <a:lnTo>
                  <a:pt x="519" y="1413"/>
                </a:lnTo>
                <a:lnTo>
                  <a:pt x="519" y="1413"/>
                </a:lnTo>
                <a:lnTo>
                  <a:pt x="520" y="1413"/>
                </a:lnTo>
                <a:lnTo>
                  <a:pt x="520" y="1413"/>
                </a:lnTo>
                <a:lnTo>
                  <a:pt x="521" y="1412"/>
                </a:lnTo>
                <a:lnTo>
                  <a:pt x="521" y="1412"/>
                </a:lnTo>
                <a:lnTo>
                  <a:pt x="522" y="1413"/>
                </a:lnTo>
                <a:lnTo>
                  <a:pt x="522" y="1413"/>
                </a:lnTo>
                <a:lnTo>
                  <a:pt x="522" y="1415"/>
                </a:lnTo>
                <a:lnTo>
                  <a:pt x="524" y="1416"/>
                </a:lnTo>
                <a:lnTo>
                  <a:pt x="524" y="1418"/>
                </a:lnTo>
                <a:lnTo>
                  <a:pt x="525" y="1418"/>
                </a:lnTo>
                <a:lnTo>
                  <a:pt x="525" y="1418"/>
                </a:lnTo>
                <a:lnTo>
                  <a:pt x="525" y="1418"/>
                </a:lnTo>
                <a:lnTo>
                  <a:pt x="526" y="1420"/>
                </a:lnTo>
                <a:lnTo>
                  <a:pt x="526" y="1420"/>
                </a:lnTo>
                <a:lnTo>
                  <a:pt x="527" y="1418"/>
                </a:lnTo>
                <a:lnTo>
                  <a:pt x="527" y="1418"/>
                </a:lnTo>
                <a:lnTo>
                  <a:pt x="527" y="1417"/>
                </a:lnTo>
                <a:lnTo>
                  <a:pt x="528" y="1416"/>
                </a:lnTo>
                <a:lnTo>
                  <a:pt x="528" y="1416"/>
                </a:lnTo>
                <a:lnTo>
                  <a:pt x="529" y="1416"/>
                </a:lnTo>
                <a:lnTo>
                  <a:pt x="529" y="1416"/>
                </a:lnTo>
                <a:lnTo>
                  <a:pt x="529" y="1417"/>
                </a:lnTo>
                <a:lnTo>
                  <a:pt x="530" y="1415"/>
                </a:lnTo>
                <a:lnTo>
                  <a:pt x="530" y="1415"/>
                </a:lnTo>
                <a:lnTo>
                  <a:pt x="531" y="1415"/>
                </a:lnTo>
                <a:lnTo>
                  <a:pt x="531" y="1414"/>
                </a:lnTo>
                <a:lnTo>
                  <a:pt x="531" y="1414"/>
                </a:lnTo>
                <a:lnTo>
                  <a:pt x="533" y="1414"/>
                </a:lnTo>
                <a:lnTo>
                  <a:pt x="533" y="1413"/>
                </a:lnTo>
                <a:lnTo>
                  <a:pt x="534" y="1413"/>
                </a:lnTo>
                <a:lnTo>
                  <a:pt x="534" y="1414"/>
                </a:lnTo>
                <a:lnTo>
                  <a:pt x="534" y="1414"/>
                </a:lnTo>
                <a:lnTo>
                  <a:pt x="535" y="1414"/>
                </a:lnTo>
                <a:lnTo>
                  <a:pt x="535" y="1416"/>
                </a:lnTo>
                <a:lnTo>
                  <a:pt x="536" y="1415"/>
                </a:lnTo>
                <a:lnTo>
                  <a:pt x="536" y="1416"/>
                </a:lnTo>
                <a:lnTo>
                  <a:pt x="537" y="1415"/>
                </a:lnTo>
                <a:lnTo>
                  <a:pt x="537" y="1414"/>
                </a:lnTo>
                <a:lnTo>
                  <a:pt x="537" y="1414"/>
                </a:lnTo>
                <a:lnTo>
                  <a:pt x="538" y="1413"/>
                </a:lnTo>
                <a:lnTo>
                  <a:pt x="538" y="1413"/>
                </a:lnTo>
                <a:lnTo>
                  <a:pt x="539" y="1412"/>
                </a:lnTo>
                <a:lnTo>
                  <a:pt x="539" y="1413"/>
                </a:lnTo>
                <a:lnTo>
                  <a:pt x="539" y="1414"/>
                </a:lnTo>
                <a:lnTo>
                  <a:pt x="540" y="1414"/>
                </a:lnTo>
                <a:lnTo>
                  <a:pt x="540" y="1416"/>
                </a:lnTo>
                <a:lnTo>
                  <a:pt x="542" y="1417"/>
                </a:lnTo>
                <a:lnTo>
                  <a:pt x="542" y="1418"/>
                </a:lnTo>
                <a:lnTo>
                  <a:pt x="542" y="1418"/>
                </a:lnTo>
                <a:lnTo>
                  <a:pt x="543" y="1418"/>
                </a:lnTo>
                <a:lnTo>
                  <a:pt x="543" y="1418"/>
                </a:lnTo>
                <a:lnTo>
                  <a:pt x="544" y="1420"/>
                </a:lnTo>
                <a:lnTo>
                  <a:pt x="544" y="1418"/>
                </a:lnTo>
                <a:lnTo>
                  <a:pt x="544" y="1418"/>
                </a:lnTo>
                <a:lnTo>
                  <a:pt x="545" y="1417"/>
                </a:lnTo>
                <a:lnTo>
                  <a:pt x="545" y="1416"/>
                </a:lnTo>
                <a:lnTo>
                  <a:pt x="546" y="1416"/>
                </a:lnTo>
                <a:lnTo>
                  <a:pt x="546" y="1417"/>
                </a:lnTo>
                <a:lnTo>
                  <a:pt x="546" y="1418"/>
                </a:lnTo>
                <a:lnTo>
                  <a:pt x="547" y="1420"/>
                </a:lnTo>
                <a:lnTo>
                  <a:pt x="547" y="1418"/>
                </a:lnTo>
                <a:lnTo>
                  <a:pt x="548" y="1418"/>
                </a:lnTo>
                <a:lnTo>
                  <a:pt x="548" y="1417"/>
                </a:lnTo>
                <a:lnTo>
                  <a:pt x="548" y="1416"/>
                </a:lnTo>
                <a:lnTo>
                  <a:pt x="549" y="1417"/>
                </a:lnTo>
                <a:lnTo>
                  <a:pt x="549" y="1417"/>
                </a:lnTo>
                <a:lnTo>
                  <a:pt x="551" y="1417"/>
                </a:lnTo>
                <a:lnTo>
                  <a:pt x="551" y="1416"/>
                </a:lnTo>
                <a:lnTo>
                  <a:pt x="552" y="1416"/>
                </a:lnTo>
                <a:lnTo>
                  <a:pt x="552" y="1417"/>
                </a:lnTo>
                <a:lnTo>
                  <a:pt x="552" y="1417"/>
                </a:lnTo>
                <a:lnTo>
                  <a:pt x="553" y="1417"/>
                </a:lnTo>
                <a:lnTo>
                  <a:pt x="553" y="1416"/>
                </a:lnTo>
                <a:lnTo>
                  <a:pt x="554" y="1416"/>
                </a:lnTo>
                <a:lnTo>
                  <a:pt x="554" y="1416"/>
                </a:lnTo>
                <a:lnTo>
                  <a:pt x="554" y="1417"/>
                </a:lnTo>
                <a:lnTo>
                  <a:pt x="555" y="1418"/>
                </a:lnTo>
                <a:lnTo>
                  <a:pt x="555" y="1417"/>
                </a:lnTo>
                <a:lnTo>
                  <a:pt x="556" y="1417"/>
                </a:lnTo>
                <a:lnTo>
                  <a:pt x="556" y="1417"/>
                </a:lnTo>
                <a:lnTo>
                  <a:pt x="556" y="1420"/>
                </a:lnTo>
                <a:lnTo>
                  <a:pt x="557" y="1418"/>
                </a:lnTo>
                <a:lnTo>
                  <a:pt x="557" y="1418"/>
                </a:lnTo>
                <a:lnTo>
                  <a:pt x="558" y="1418"/>
                </a:lnTo>
                <a:lnTo>
                  <a:pt x="558" y="1417"/>
                </a:lnTo>
                <a:lnTo>
                  <a:pt x="558" y="1417"/>
                </a:lnTo>
                <a:lnTo>
                  <a:pt x="560" y="1418"/>
                </a:lnTo>
                <a:lnTo>
                  <a:pt x="560" y="1418"/>
                </a:lnTo>
                <a:lnTo>
                  <a:pt x="561" y="1417"/>
                </a:lnTo>
                <a:lnTo>
                  <a:pt x="561" y="1417"/>
                </a:lnTo>
                <a:lnTo>
                  <a:pt x="561" y="1417"/>
                </a:lnTo>
                <a:lnTo>
                  <a:pt x="562" y="1418"/>
                </a:lnTo>
                <a:lnTo>
                  <a:pt x="562" y="1416"/>
                </a:lnTo>
                <a:lnTo>
                  <a:pt x="563" y="1416"/>
                </a:lnTo>
                <a:lnTo>
                  <a:pt x="563" y="1416"/>
                </a:lnTo>
                <a:lnTo>
                  <a:pt x="564" y="1416"/>
                </a:lnTo>
                <a:lnTo>
                  <a:pt x="564" y="1416"/>
                </a:lnTo>
                <a:lnTo>
                  <a:pt x="564" y="1416"/>
                </a:lnTo>
                <a:lnTo>
                  <a:pt x="565" y="1417"/>
                </a:lnTo>
                <a:lnTo>
                  <a:pt x="565" y="1417"/>
                </a:lnTo>
                <a:lnTo>
                  <a:pt x="566" y="1417"/>
                </a:lnTo>
                <a:lnTo>
                  <a:pt x="566" y="1418"/>
                </a:lnTo>
                <a:lnTo>
                  <a:pt x="566" y="1420"/>
                </a:lnTo>
                <a:lnTo>
                  <a:pt x="567" y="1421"/>
                </a:lnTo>
                <a:lnTo>
                  <a:pt x="567" y="1420"/>
                </a:lnTo>
                <a:lnTo>
                  <a:pt x="569" y="1421"/>
                </a:lnTo>
                <a:lnTo>
                  <a:pt x="569" y="1421"/>
                </a:lnTo>
                <a:lnTo>
                  <a:pt x="569" y="1421"/>
                </a:lnTo>
                <a:lnTo>
                  <a:pt x="570" y="1421"/>
                </a:lnTo>
                <a:lnTo>
                  <a:pt x="570" y="1420"/>
                </a:lnTo>
                <a:lnTo>
                  <a:pt x="571" y="1420"/>
                </a:lnTo>
                <a:lnTo>
                  <a:pt x="571" y="1420"/>
                </a:lnTo>
                <a:lnTo>
                  <a:pt x="571" y="1418"/>
                </a:lnTo>
                <a:lnTo>
                  <a:pt x="572" y="1417"/>
                </a:lnTo>
                <a:lnTo>
                  <a:pt x="572" y="1418"/>
                </a:lnTo>
                <a:lnTo>
                  <a:pt x="573" y="1417"/>
                </a:lnTo>
                <a:lnTo>
                  <a:pt x="573" y="1416"/>
                </a:lnTo>
                <a:lnTo>
                  <a:pt x="573" y="1417"/>
                </a:lnTo>
                <a:lnTo>
                  <a:pt x="574" y="1415"/>
                </a:lnTo>
                <a:lnTo>
                  <a:pt x="574" y="1415"/>
                </a:lnTo>
                <a:lnTo>
                  <a:pt x="575" y="1416"/>
                </a:lnTo>
                <a:lnTo>
                  <a:pt x="575" y="1415"/>
                </a:lnTo>
                <a:lnTo>
                  <a:pt x="575" y="1416"/>
                </a:lnTo>
                <a:lnTo>
                  <a:pt x="576" y="1416"/>
                </a:lnTo>
                <a:lnTo>
                  <a:pt x="576" y="1418"/>
                </a:lnTo>
                <a:lnTo>
                  <a:pt x="578" y="1418"/>
                </a:lnTo>
                <a:lnTo>
                  <a:pt x="578" y="1420"/>
                </a:lnTo>
                <a:lnTo>
                  <a:pt x="579" y="1418"/>
                </a:lnTo>
                <a:lnTo>
                  <a:pt x="579" y="1418"/>
                </a:lnTo>
                <a:lnTo>
                  <a:pt x="579" y="1418"/>
                </a:lnTo>
                <a:lnTo>
                  <a:pt x="580" y="1417"/>
                </a:lnTo>
                <a:lnTo>
                  <a:pt x="580" y="1415"/>
                </a:lnTo>
                <a:lnTo>
                  <a:pt x="581" y="1416"/>
                </a:lnTo>
                <a:lnTo>
                  <a:pt x="581" y="1416"/>
                </a:lnTo>
                <a:lnTo>
                  <a:pt x="581" y="1416"/>
                </a:lnTo>
                <a:lnTo>
                  <a:pt x="582" y="1416"/>
                </a:lnTo>
                <a:lnTo>
                  <a:pt x="582" y="1416"/>
                </a:lnTo>
                <a:lnTo>
                  <a:pt x="583" y="1416"/>
                </a:lnTo>
                <a:lnTo>
                  <a:pt x="583" y="1417"/>
                </a:lnTo>
                <a:lnTo>
                  <a:pt x="583" y="1416"/>
                </a:lnTo>
                <a:lnTo>
                  <a:pt x="584" y="1417"/>
                </a:lnTo>
                <a:lnTo>
                  <a:pt x="584" y="1417"/>
                </a:lnTo>
                <a:lnTo>
                  <a:pt x="585" y="1418"/>
                </a:lnTo>
                <a:lnTo>
                  <a:pt x="585" y="1418"/>
                </a:lnTo>
                <a:lnTo>
                  <a:pt x="585" y="1421"/>
                </a:lnTo>
                <a:lnTo>
                  <a:pt x="587" y="1420"/>
                </a:lnTo>
                <a:lnTo>
                  <a:pt x="587" y="1422"/>
                </a:lnTo>
                <a:lnTo>
                  <a:pt x="588" y="1422"/>
                </a:lnTo>
                <a:lnTo>
                  <a:pt x="588" y="1422"/>
                </a:lnTo>
                <a:lnTo>
                  <a:pt x="588" y="1422"/>
                </a:lnTo>
                <a:lnTo>
                  <a:pt x="589" y="1421"/>
                </a:lnTo>
                <a:lnTo>
                  <a:pt x="589" y="1421"/>
                </a:lnTo>
                <a:lnTo>
                  <a:pt x="590" y="1420"/>
                </a:lnTo>
                <a:lnTo>
                  <a:pt x="590" y="1418"/>
                </a:lnTo>
                <a:lnTo>
                  <a:pt x="590" y="1418"/>
                </a:lnTo>
                <a:lnTo>
                  <a:pt x="591" y="1420"/>
                </a:lnTo>
                <a:lnTo>
                  <a:pt x="591" y="1418"/>
                </a:lnTo>
                <a:lnTo>
                  <a:pt x="592" y="1417"/>
                </a:lnTo>
                <a:lnTo>
                  <a:pt x="592" y="1416"/>
                </a:lnTo>
                <a:lnTo>
                  <a:pt x="593" y="1416"/>
                </a:lnTo>
                <a:lnTo>
                  <a:pt x="593" y="1417"/>
                </a:lnTo>
                <a:lnTo>
                  <a:pt x="593" y="1418"/>
                </a:lnTo>
                <a:lnTo>
                  <a:pt x="594" y="1418"/>
                </a:lnTo>
                <a:lnTo>
                  <a:pt x="594" y="1418"/>
                </a:lnTo>
                <a:lnTo>
                  <a:pt x="596" y="1418"/>
                </a:lnTo>
                <a:lnTo>
                  <a:pt x="596" y="1418"/>
                </a:lnTo>
                <a:lnTo>
                  <a:pt x="596" y="1420"/>
                </a:lnTo>
                <a:lnTo>
                  <a:pt x="597" y="1420"/>
                </a:lnTo>
                <a:lnTo>
                  <a:pt x="597" y="1421"/>
                </a:lnTo>
                <a:lnTo>
                  <a:pt x="598" y="1422"/>
                </a:lnTo>
                <a:lnTo>
                  <a:pt x="598" y="1423"/>
                </a:lnTo>
                <a:lnTo>
                  <a:pt x="598" y="1423"/>
                </a:lnTo>
                <a:lnTo>
                  <a:pt x="599" y="1422"/>
                </a:lnTo>
                <a:lnTo>
                  <a:pt x="599" y="1423"/>
                </a:lnTo>
                <a:lnTo>
                  <a:pt x="600" y="1423"/>
                </a:lnTo>
                <a:lnTo>
                  <a:pt x="600" y="1423"/>
                </a:lnTo>
                <a:lnTo>
                  <a:pt x="600" y="1423"/>
                </a:lnTo>
                <a:lnTo>
                  <a:pt x="601" y="1422"/>
                </a:lnTo>
                <a:lnTo>
                  <a:pt x="601" y="1422"/>
                </a:lnTo>
                <a:lnTo>
                  <a:pt x="602" y="1421"/>
                </a:lnTo>
                <a:lnTo>
                  <a:pt x="602" y="1421"/>
                </a:lnTo>
                <a:lnTo>
                  <a:pt x="602" y="1420"/>
                </a:lnTo>
                <a:lnTo>
                  <a:pt x="603" y="1420"/>
                </a:lnTo>
                <a:lnTo>
                  <a:pt x="603" y="1420"/>
                </a:lnTo>
                <a:lnTo>
                  <a:pt x="605" y="1420"/>
                </a:lnTo>
                <a:lnTo>
                  <a:pt x="605" y="1420"/>
                </a:lnTo>
                <a:lnTo>
                  <a:pt x="605" y="1422"/>
                </a:lnTo>
                <a:lnTo>
                  <a:pt x="606" y="1421"/>
                </a:lnTo>
                <a:lnTo>
                  <a:pt x="606" y="1423"/>
                </a:lnTo>
                <a:lnTo>
                  <a:pt x="607" y="1422"/>
                </a:lnTo>
                <a:lnTo>
                  <a:pt x="607" y="1423"/>
                </a:lnTo>
                <a:lnTo>
                  <a:pt x="608" y="1422"/>
                </a:lnTo>
                <a:lnTo>
                  <a:pt x="608" y="1422"/>
                </a:lnTo>
                <a:lnTo>
                  <a:pt x="608" y="1422"/>
                </a:lnTo>
                <a:lnTo>
                  <a:pt x="609" y="1421"/>
                </a:lnTo>
                <a:lnTo>
                  <a:pt x="609" y="1421"/>
                </a:lnTo>
                <a:lnTo>
                  <a:pt x="610" y="1421"/>
                </a:lnTo>
                <a:lnTo>
                  <a:pt x="610" y="1421"/>
                </a:lnTo>
                <a:lnTo>
                  <a:pt x="610" y="1420"/>
                </a:lnTo>
                <a:lnTo>
                  <a:pt x="611" y="1420"/>
                </a:lnTo>
                <a:lnTo>
                  <a:pt x="611" y="1420"/>
                </a:lnTo>
                <a:lnTo>
                  <a:pt x="612" y="1420"/>
                </a:lnTo>
                <a:lnTo>
                  <a:pt x="612" y="1420"/>
                </a:lnTo>
                <a:lnTo>
                  <a:pt x="612" y="1420"/>
                </a:lnTo>
                <a:lnTo>
                  <a:pt x="614" y="1421"/>
                </a:lnTo>
                <a:lnTo>
                  <a:pt x="614" y="1421"/>
                </a:lnTo>
                <a:lnTo>
                  <a:pt x="615" y="1422"/>
                </a:lnTo>
                <a:lnTo>
                  <a:pt x="615" y="1422"/>
                </a:lnTo>
                <a:lnTo>
                  <a:pt x="615" y="1421"/>
                </a:lnTo>
                <a:lnTo>
                  <a:pt x="616" y="1422"/>
                </a:lnTo>
                <a:lnTo>
                  <a:pt x="616" y="1421"/>
                </a:lnTo>
                <a:lnTo>
                  <a:pt x="617" y="1421"/>
                </a:lnTo>
                <a:lnTo>
                  <a:pt x="617" y="1421"/>
                </a:lnTo>
                <a:lnTo>
                  <a:pt x="617" y="1421"/>
                </a:lnTo>
                <a:lnTo>
                  <a:pt x="618" y="1421"/>
                </a:lnTo>
                <a:lnTo>
                  <a:pt x="618" y="1421"/>
                </a:lnTo>
                <a:lnTo>
                  <a:pt x="619" y="1421"/>
                </a:lnTo>
                <a:lnTo>
                  <a:pt x="619" y="1421"/>
                </a:lnTo>
                <a:lnTo>
                  <a:pt x="619" y="1420"/>
                </a:lnTo>
                <a:lnTo>
                  <a:pt x="620" y="1420"/>
                </a:lnTo>
                <a:lnTo>
                  <a:pt x="620" y="1420"/>
                </a:lnTo>
                <a:lnTo>
                  <a:pt x="621" y="1418"/>
                </a:lnTo>
                <a:lnTo>
                  <a:pt x="621" y="1418"/>
                </a:lnTo>
                <a:lnTo>
                  <a:pt x="623" y="1417"/>
                </a:lnTo>
                <a:lnTo>
                  <a:pt x="623" y="1418"/>
                </a:lnTo>
                <a:lnTo>
                  <a:pt x="623" y="1417"/>
                </a:lnTo>
                <a:lnTo>
                  <a:pt x="624" y="1417"/>
                </a:lnTo>
                <a:lnTo>
                  <a:pt x="624" y="1417"/>
                </a:lnTo>
                <a:lnTo>
                  <a:pt x="625" y="1417"/>
                </a:lnTo>
                <a:lnTo>
                  <a:pt x="625" y="1418"/>
                </a:lnTo>
                <a:lnTo>
                  <a:pt x="625" y="1418"/>
                </a:lnTo>
                <a:lnTo>
                  <a:pt x="626" y="1420"/>
                </a:lnTo>
                <a:lnTo>
                  <a:pt x="626" y="1420"/>
                </a:lnTo>
                <a:lnTo>
                  <a:pt x="627" y="1422"/>
                </a:lnTo>
                <a:lnTo>
                  <a:pt x="627" y="1422"/>
                </a:lnTo>
                <a:lnTo>
                  <a:pt x="627" y="1422"/>
                </a:lnTo>
                <a:lnTo>
                  <a:pt x="628" y="1422"/>
                </a:lnTo>
                <a:lnTo>
                  <a:pt x="628" y="1423"/>
                </a:lnTo>
                <a:lnTo>
                  <a:pt x="629" y="1421"/>
                </a:lnTo>
                <a:lnTo>
                  <a:pt x="629" y="1420"/>
                </a:lnTo>
                <a:lnTo>
                  <a:pt x="629" y="1420"/>
                </a:lnTo>
                <a:lnTo>
                  <a:pt x="630" y="1420"/>
                </a:lnTo>
                <a:lnTo>
                  <a:pt x="630" y="1420"/>
                </a:lnTo>
                <a:lnTo>
                  <a:pt x="632" y="1420"/>
                </a:lnTo>
                <a:lnTo>
                  <a:pt x="632" y="1418"/>
                </a:lnTo>
                <a:lnTo>
                  <a:pt x="632" y="1417"/>
                </a:lnTo>
                <a:lnTo>
                  <a:pt x="633" y="1420"/>
                </a:lnTo>
                <a:lnTo>
                  <a:pt x="633" y="1418"/>
                </a:lnTo>
                <a:lnTo>
                  <a:pt x="634" y="1418"/>
                </a:lnTo>
                <a:lnTo>
                  <a:pt x="634" y="1421"/>
                </a:lnTo>
                <a:lnTo>
                  <a:pt x="635" y="1421"/>
                </a:lnTo>
                <a:lnTo>
                  <a:pt x="635" y="1421"/>
                </a:lnTo>
                <a:lnTo>
                  <a:pt x="635" y="1420"/>
                </a:lnTo>
                <a:lnTo>
                  <a:pt x="636" y="1421"/>
                </a:lnTo>
                <a:lnTo>
                  <a:pt x="636" y="1420"/>
                </a:lnTo>
                <a:lnTo>
                  <a:pt x="637" y="1420"/>
                </a:lnTo>
                <a:lnTo>
                  <a:pt x="637" y="1418"/>
                </a:lnTo>
                <a:lnTo>
                  <a:pt x="637" y="1420"/>
                </a:lnTo>
                <a:lnTo>
                  <a:pt x="638" y="1421"/>
                </a:lnTo>
                <a:lnTo>
                  <a:pt x="638" y="1421"/>
                </a:lnTo>
                <a:lnTo>
                  <a:pt x="639" y="1420"/>
                </a:lnTo>
                <a:lnTo>
                  <a:pt x="639" y="1421"/>
                </a:lnTo>
                <a:lnTo>
                  <a:pt x="639" y="1421"/>
                </a:lnTo>
                <a:lnTo>
                  <a:pt x="641" y="1421"/>
                </a:lnTo>
                <a:lnTo>
                  <a:pt x="641" y="1420"/>
                </a:lnTo>
                <a:lnTo>
                  <a:pt x="642" y="1420"/>
                </a:lnTo>
                <a:lnTo>
                  <a:pt x="642" y="1420"/>
                </a:lnTo>
                <a:lnTo>
                  <a:pt x="642" y="1418"/>
                </a:lnTo>
                <a:lnTo>
                  <a:pt x="643" y="1420"/>
                </a:lnTo>
                <a:lnTo>
                  <a:pt x="643" y="1418"/>
                </a:lnTo>
                <a:lnTo>
                  <a:pt x="644" y="1418"/>
                </a:lnTo>
                <a:lnTo>
                  <a:pt x="644" y="1420"/>
                </a:lnTo>
                <a:lnTo>
                  <a:pt x="644" y="1420"/>
                </a:lnTo>
                <a:lnTo>
                  <a:pt x="645" y="1421"/>
                </a:lnTo>
                <a:lnTo>
                  <a:pt x="645" y="1420"/>
                </a:lnTo>
                <a:lnTo>
                  <a:pt x="646" y="1418"/>
                </a:lnTo>
                <a:lnTo>
                  <a:pt x="646" y="1418"/>
                </a:lnTo>
                <a:lnTo>
                  <a:pt x="646" y="1418"/>
                </a:lnTo>
                <a:lnTo>
                  <a:pt x="647" y="1418"/>
                </a:lnTo>
                <a:lnTo>
                  <a:pt x="647" y="1420"/>
                </a:lnTo>
                <a:lnTo>
                  <a:pt x="648" y="1420"/>
                </a:lnTo>
                <a:lnTo>
                  <a:pt x="648" y="1418"/>
                </a:lnTo>
                <a:lnTo>
                  <a:pt x="650" y="1417"/>
                </a:lnTo>
                <a:lnTo>
                  <a:pt x="650" y="1415"/>
                </a:lnTo>
                <a:lnTo>
                  <a:pt x="650" y="1414"/>
                </a:lnTo>
                <a:lnTo>
                  <a:pt x="651" y="1414"/>
                </a:lnTo>
                <a:lnTo>
                  <a:pt x="651" y="1414"/>
                </a:lnTo>
                <a:lnTo>
                  <a:pt x="652" y="1416"/>
                </a:lnTo>
                <a:lnTo>
                  <a:pt x="652" y="1416"/>
                </a:lnTo>
                <a:lnTo>
                  <a:pt x="652" y="1415"/>
                </a:lnTo>
                <a:lnTo>
                  <a:pt x="653" y="1416"/>
                </a:lnTo>
                <a:lnTo>
                  <a:pt x="653" y="1417"/>
                </a:lnTo>
                <a:lnTo>
                  <a:pt x="654" y="1417"/>
                </a:lnTo>
                <a:lnTo>
                  <a:pt x="654" y="1417"/>
                </a:lnTo>
                <a:lnTo>
                  <a:pt x="654" y="1418"/>
                </a:lnTo>
                <a:lnTo>
                  <a:pt x="655" y="1418"/>
                </a:lnTo>
                <a:lnTo>
                  <a:pt x="655" y="1418"/>
                </a:lnTo>
                <a:lnTo>
                  <a:pt x="656" y="1418"/>
                </a:lnTo>
                <a:lnTo>
                  <a:pt x="656" y="1418"/>
                </a:lnTo>
                <a:lnTo>
                  <a:pt x="656" y="1418"/>
                </a:lnTo>
                <a:lnTo>
                  <a:pt x="657" y="1417"/>
                </a:lnTo>
                <a:lnTo>
                  <a:pt x="657" y="1416"/>
                </a:lnTo>
                <a:lnTo>
                  <a:pt x="659" y="1416"/>
                </a:lnTo>
                <a:lnTo>
                  <a:pt x="659" y="1416"/>
                </a:lnTo>
                <a:lnTo>
                  <a:pt x="659" y="1417"/>
                </a:lnTo>
                <a:lnTo>
                  <a:pt x="660" y="1417"/>
                </a:lnTo>
                <a:lnTo>
                  <a:pt x="660" y="1417"/>
                </a:lnTo>
                <a:lnTo>
                  <a:pt x="661" y="1417"/>
                </a:lnTo>
                <a:lnTo>
                  <a:pt x="661" y="1417"/>
                </a:lnTo>
                <a:lnTo>
                  <a:pt x="661" y="1417"/>
                </a:lnTo>
                <a:lnTo>
                  <a:pt x="662" y="1416"/>
                </a:lnTo>
                <a:lnTo>
                  <a:pt x="662" y="1417"/>
                </a:lnTo>
                <a:lnTo>
                  <a:pt x="663" y="1416"/>
                </a:lnTo>
                <a:lnTo>
                  <a:pt x="663" y="1416"/>
                </a:lnTo>
                <a:lnTo>
                  <a:pt x="664" y="1415"/>
                </a:lnTo>
                <a:lnTo>
                  <a:pt x="664" y="1414"/>
                </a:lnTo>
                <a:lnTo>
                  <a:pt x="664" y="1414"/>
                </a:lnTo>
                <a:lnTo>
                  <a:pt x="665" y="1413"/>
                </a:lnTo>
                <a:lnTo>
                  <a:pt x="665" y="1414"/>
                </a:lnTo>
                <a:lnTo>
                  <a:pt x="666" y="1413"/>
                </a:lnTo>
                <a:lnTo>
                  <a:pt x="666" y="1414"/>
                </a:lnTo>
                <a:lnTo>
                  <a:pt x="666" y="1414"/>
                </a:lnTo>
                <a:lnTo>
                  <a:pt x="668" y="1415"/>
                </a:lnTo>
                <a:lnTo>
                  <a:pt x="668" y="1415"/>
                </a:lnTo>
                <a:lnTo>
                  <a:pt x="669" y="1417"/>
                </a:lnTo>
                <a:lnTo>
                  <a:pt x="669" y="1418"/>
                </a:lnTo>
                <a:lnTo>
                  <a:pt x="669" y="1418"/>
                </a:lnTo>
                <a:lnTo>
                  <a:pt x="670" y="1418"/>
                </a:lnTo>
                <a:lnTo>
                  <a:pt x="670" y="1417"/>
                </a:lnTo>
                <a:lnTo>
                  <a:pt x="671" y="1416"/>
                </a:lnTo>
                <a:lnTo>
                  <a:pt x="671" y="1417"/>
                </a:lnTo>
                <a:lnTo>
                  <a:pt x="671" y="1415"/>
                </a:lnTo>
                <a:lnTo>
                  <a:pt x="672" y="1415"/>
                </a:lnTo>
                <a:lnTo>
                  <a:pt x="672" y="1416"/>
                </a:lnTo>
                <a:lnTo>
                  <a:pt x="673" y="1416"/>
                </a:lnTo>
                <a:lnTo>
                  <a:pt x="673" y="1416"/>
                </a:lnTo>
                <a:lnTo>
                  <a:pt x="673" y="1416"/>
                </a:lnTo>
                <a:lnTo>
                  <a:pt x="674" y="1416"/>
                </a:lnTo>
                <a:lnTo>
                  <a:pt x="674" y="1415"/>
                </a:lnTo>
                <a:lnTo>
                  <a:pt x="675" y="1416"/>
                </a:lnTo>
                <a:lnTo>
                  <a:pt x="675" y="1415"/>
                </a:lnTo>
                <a:lnTo>
                  <a:pt x="675" y="1414"/>
                </a:lnTo>
                <a:lnTo>
                  <a:pt x="677" y="1414"/>
                </a:lnTo>
                <a:lnTo>
                  <a:pt x="677" y="1414"/>
                </a:lnTo>
                <a:lnTo>
                  <a:pt x="678" y="1414"/>
                </a:lnTo>
                <a:lnTo>
                  <a:pt x="678" y="1414"/>
                </a:lnTo>
                <a:lnTo>
                  <a:pt x="679" y="1415"/>
                </a:lnTo>
                <a:lnTo>
                  <a:pt x="679" y="1416"/>
                </a:lnTo>
                <a:lnTo>
                  <a:pt x="679" y="1416"/>
                </a:lnTo>
                <a:lnTo>
                  <a:pt x="680" y="1417"/>
                </a:lnTo>
                <a:lnTo>
                  <a:pt x="680" y="1417"/>
                </a:lnTo>
                <a:lnTo>
                  <a:pt x="681" y="1417"/>
                </a:lnTo>
                <a:lnTo>
                  <a:pt x="681" y="1418"/>
                </a:lnTo>
                <a:lnTo>
                  <a:pt x="681" y="1417"/>
                </a:lnTo>
                <a:lnTo>
                  <a:pt x="682" y="1416"/>
                </a:lnTo>
                <a:lnTo>
                  <a:pt x="682" y="1415"/>
                </a:lnTo>
                <a:lnTo>
                  <a:pt x="683" y="1415"/>
                </a:lnTo>
                <a:lnTo>
                  <a:pt x="683" y="1416"/>
                </a:lnTo>
                <a:lnTo>
                  <a:pt x="683" y="1415"/>
                </a:lnTo>
                <a:lnTo>
                  <a:pt x="684" y="1415"/>
                </a:lnTo>
                <a:lnTo>
                  <a:pt x="684" y="1416"/>
                </a:lnTo>
                <a:lnTo>
                  <a:pt x="686" y="1416"/>
                </a:lnTo>
                <a:lnTo>
                  <a:pt x="686" y="1415"/>
                </a:lnTo>
                <a:lnTo>
                  <a:pt x="686" y="1416"/>
                </a:lnTo>
                <a:lnTo>
                  <a:pt x="687" y="1417"/>
                </a:lnTo>
                <a:lnTo>
                  <a:pt x="687" y="1417"/>
                </a:lnTo>
                <a:lnTo>
                  <a:pt x="688" y="1418"/>
                </a:lnTo>
                <a:lnTo>
                  <a:pt x="688" y="1420"/>
                </a:lnTo>
                <a:lnTo>
                  <a:pt x="688" y="1416"/>
                </a:lnTo>
                <a:lnTo>
                  <a:pt x="689" y="1417"/>
                </a:lnTo>
                <a:lnTo>
                  <a:pt x="689" y="1416"/>
                </a:lnTo>
                <a:lnTo>
                  <a:pt x="690" y="1416"/>
                </a:lnTo>
                <a:lnTo>
                  <a:pt x="690" y="1416"/>
                </a:lnTo>
                <a:lnTo>
                  <a:pt x="691" y="1417"/>
                </a:lnTo>
                <a:lnTo>
                  <a:pt x="691" y="1418"/>
                </a:lnTo>
                <a:lnTo>
                  <a:pt x="691" y="1418"/>
                </a:lnTo>
                <a:lnTo>
                  <a:pt x="692" y="1418"/>
                </a:lnTo>
                <a:lnTo>
                  <a:pt x="692" y="1417"/>
                </a:lnTo>
                <a:lnTo>
                  <a:pt x="693" y="1417"/>
                </a:lnTo>
                <a:lnTo>
                  <a:pt x="693" y="1417"/>
                </a:lnTo>
                <a:lnTo>
                  <a:pt x="693" y="1417"/>
                </a:lnTo>
                <a:lnTo>
                  <a:pt x="695" y="1418"/>
                </a:lnTo>
                <a:lnTo>
                  <a:pt x="695" y="1420"/>
                </a:lnTo>
                <a:lnTo>
                  <a:pt x="696" y="1418"/>
                </a:lnTo>
                <a:lnTo>
                  <a:pt x="696" y="1418"/>
                </a:lnTo>
                <a:lnTo>
                  <a:pt x="696" y="1420"/>
                </a:lnTo>
                <a:lnTo>
                  <a:pt x="697" y="1417"/>
                </a:lnTo>
                <a:lnTo>
                  <a:pt x="697" y="1417"/>
                </a:lnTo>
                <a:lnTo>
                  <a:pt x="698" y="1418"/>
                </a:lnTo>
                <a:lnTo>
                  <a:pt x="698" y="1418"/>
                </a:lnTo>
                <a:lnTo>
                  <a:pt x="698" y="1418"/>
                </a:lnTo>
                <a:lnTo>
                  <a:pt x="699" y="1418"/>
                </a:lnTo>
                <a:lnTo>
                  <a:pt x="699" y="1420"/>
                </a:lnTo>
                <a:lnTo>
                  <a:pt x="700" y="1421"/>
                </a:lnTo>
                <a:lnTo>
                  <a:pt x="700" y="1422"/>
                </a:lnTo>
                <a:lnTo>
                  <a:pt x="700" y="1422"/>
                </a:lnTo>
                <a:lnTo>
                  <a:pt x="701" y="1422"/>
                </a:lnTo>
                <a:lnTo>
                  <a:pt x="701" y="1422"/>
                </a:lnTo>
                <a:lnTo>
                  <a:pt x="702" y="1421"/>
                </a:lnTo>
                <a:lnTo>
                  <a:pt x="702" y="1421"/>
                </a:lnTo>
                <a:lnTo>
                  <a:pt x="702" y="1421"/>
                </a:lnTo>
                <a:lnTo>
                  <a:pt x="704" y="1421"/>
                </a:lnTo>
                <a:lnTo>
                  <a:pt x="704" y="1421"/>
                </a:lnTo>
                <a:lnTo>
                  <a:pt x="705" y="1421"/>
                </a:lnTo>
                <a:lnTo>
                  <a:pt x="705" y="1421"/>
                </a:lnTo>
                <a:lnTo>
                  <a:pt x="706" y="1420"/>
                </a:lnTo>
                <a:lnTo>
                  <a:pt x="706" y="1420"/>
                </a:lnTo>
                <a:lnTo>
                  <a:pt x="706" y="1420"/>
                </a:lnTo>
                <a:lnTo>
                  <a:pt x="707" y="1421"/>
                </a:lnTo>
                <a:lnTo>
                  <a:pt x="707" y="1422"/>
                </a:lnTo>
                <a:lnTo>
                  <a:pt x="708" y="1422"/>
                </a:lnTo>
                <a:lnTo>
                  <a:pt x="708" y="1422"/>
                </a:lnTo>
                <a:lnTo>
                  <a:pt x="708" y="1423"/>
                </a:lnTo>
                <a:lnTo>
                  <a:pt x="709" y="1422"/>
                </a:lnTo>
                <a:lnTo>
                  <a:pt x="709" y="1422"/>
                </a:lnTo>
                <a:lnTo>
                  <a:pt x="710" y="1423"/>
                </a:lnTo>
                <a:lnTo>
                  <a:pt x="710" y="1424"/>
                </a:lnTo>
                <a:lnTo>
                  <a:pt x="710" y="1423"/>
                </a:lnTo>
                <a:lnTo>
                  <a:pt x="711" y="1423"/>
                </a:lnTo>
                <a:lnTo>
                  <a:pt x="711" y="1424"/>
                </a:lnTo>
                <a:lnTo>
                  <a:pt x="713" y="1425"/>
                </a:lnTo>
                <a:lnTo>
                  <a:pt x="713" y="1426"/>
                </a:lnTo>
                <a:lnTo>
                  <a:pt x="713" y="1425"/>
                </a:lnTo>
                <a:lnTo>
                  <a:pt x="714" y="1425"/>
                </a:lnTo>
                <a:lnTo>
                  <a:pt x="714" y="1426"/>
                </a:lnTo>
                <a:lnTo>
                  <a:pt x="715" y="1425"/>
                </a:lnTo>
                <a:lnTo>
                  <a:pt x="715" y="1424"/>
                </a:lnTo>
                <a:lnTo>
                  <a:pt x="715" y="1424"/>
                </a:lnTo>
                <a:lnTo>
                  <a:pt x="716" y="1423"/>
                </a:lnTo>
                <a:lnTo>
                  <a:pt x="716" y="1424"/>
                </a:lnTo>
                <a:lnTo>
                  <a:pt x="717" y="1424"/>
                </a:lnTo>
                <a:lnTo>
                  <a:pt x="717" y="1424"/>
                </a:lnTo>
                <a:lnTo>
                  <a:pt x="717" y="1423"/>
                </a:lnTo>
                <a:lnTo>
                  <a:pt x="718" y="1423"/>
                </a:lnTo>
                <a:lnTo>
                  <a:pt x="718" y="1423"/>
                </a:lnTo>
                <a:lnTo>
                  <a:pt x="719" y="1423"/>
                </a:lnTo>
                <a:lnTo>
                  <a:pt x="719" y="1423"/>
                </a:lnTo>
                <a:lnTo>
                  <a:pt x="720" y="1423"/>
                </a:lnTo>
                <a:lnTo>
                  <a:pt x="720" y="1423"/>
                </a:lnTo>
                <a:lnTo>
                  <a:pt x="720" y="1423"/>
                </a:lnTo>
                <a:lnTo>
                  <a:pt x="722" y="1423"/>
                </a:lnTo>
                <a:lnTo>
                  <a:pt x="722" y="1423"/>
                </a:lnTo>
                <a:lnTo>
                  <a:pt x="723" y="1422"/>
                </a:lnTo>
                <a:lnTo>
                  <a:pt x="723" y="1423"/>
                </a:lnTo>
                <a:lnTo>
                  <a:pt x="723" y="1423"/>
                </a:lnTo>
                <a:lnTo>
                  <a:pt x="724" y="1423"/>
                </a:lnTo>
                <a:lnTo>
                  <a:pt x="724" y="1423"/>
                </a:lnTo>
                <a:lnTo>
                  <a:pt x="725" y="1423"/>
                </a:lnTo>
                <a:lnTo>
                  <a:pt x="725" y="1424"/>
                </a:lnTo>
                <a:lnTo>
                  <a:pt x="725" y="1424"/>
                </a:lnTo>
                <a:lnTo>
                  <a:pt x="726" y="1424"/>
                </a:lnTo>
                <a:lnTo>
                  <a:pt x="726" y="1423"/>
                </a:lnTo>
                <a:lnTo>
                  <a:pt x="727" y="1423"/>
                </a:lnTo>
                <a:lnTo>
                  <a:pt x="727" y="1422"/>
                </a:lnTo>
                <a:lnTo>
                  <a:pt x="727" y="1423"/>
                </a:lnTo>
                <a:lnTo>
                  <a:pt x="728" y="1423"/>
                </a:lnTo>
                <a:lnTo>
                  <a:pt x="728" y="1423"/>
                </a:lnTo>
                <a:lnTo>
                  <a:pt x="729" y="1423"/>
                </a:lnTo>
                <a:lnTo>
                  <a:pt x="729" y="1424"/>
                </a:lnTo>
                <a:lnTo>
                  <a:pt x="729" y="1424"/>
                </a:lnTo>
                <a:lnTo>
                  <a:pt x="731" y="1424"/>
                </a:lnTo>
                <a:lnTo>
                  <a:pt x="731" y="1423"/>
                </a:lnTo>
                <a:lnTo>
                  <a:pt x="732" y="1423"/>
                </a:lnTo>
                <a:lnTo>
                  <a:pt x="732" y="1423"/>
                </a:lnTo>
                <a:lnTo>
                  <a:pt x="732" y="1422"/>
                </a:lnTo>
                <a:lnTo>
                  <a:pt x="733" y="1421"/>
                </a:lnTo>
                <a:lnTo>
                  <a:pt x="733" y="1421"/>
                </a:lnTo>
                <a:lnTo>
                  <a:pt x="734" y="1420"/>
                </a:lnTo>
                <a:lnTo>
                  <a:pt x="734" y="1418"/>
                </a:lnTo>
                <a:lnTo>
                  <a:pt x="735" y="1420"/>
                </a:lnTo>
                <a:lnTo>
                  <a:pt x="735" y="1421"/>
                </a:lnTo>
                <a:lnTo>
                  <a:pt x="735" y="1418"/>
                </a:lnTo>
                <a:lnTo>
                  <a:pt x="736" y="1418"/>
                </a:lnTo>
                <a:lnTo>
                  <a:pt x="736" y="1418"/>
                </a:lnTo>
                <a:lnTo>
                  <a:pt x="737" y="1418"/>
                </a:lnTo>
                <a:lnTo>
                  <a:pt x="737" y="1420"/>
                </a:lnTo>
                <a:lnTo>
                  <a:pt x="737" y="1418"/>
                </a:lnTo>
                <a:lnTo>
                  <a:pt x="738" y="1417"/>
                </a:lnTo>
                <a:lnTo>
                  <a:pt x="738" y="1418"/>
                </a:lnTo>
                <a:lnTo>
                  <a:pt x="740" y="1417"/>
                </a:lnTo>
                <a:lnTo>
                  <a:pt x="740" y="1420"/>
                </a:lnTo>
                <a:lnTo>
                  <a:pt x="740" y="1420"/>
                </a:lnTo>
                <a:lnTo>
                  <a:pt x="741" y="1420"/>
                </a:lnTo>
                <a:lnTo>
                  <a:pt x="741" y="1420"/>
                </a:lnTo>
                <a:lnTo>
                  <a:pt x="742" y="1420"/>
                </a:lnTo>
                <a:lnTo>
                  <a:pt x="742" y="1418"/>
                </a:lnTo>
                <a:lnTo>
                  <a:pt x="742" y="1420"/>
                </a:lnTo>
                <a:lnTo>
                  <a:pt x="743" y="1420"/>
                </a:lnTo>
                <a:lnTo>
                  <a:pt x="743" y="1420"/>
                </a:lnTo>
                <a:lnTo>
                  <a:pt x="744" y="1420"/>
                </a:lnTo>
                <a:lnTo>
                  <a:pt x="744" y="1420"/>
                </a:lnTo>
                <a:lnTo>
                  <a:pt x="744" y="1420"/>
                </a:lnTo>
                <a:lnTo>
                  <a:pt x="745" y="1420"/>
                </a:lnTo>
                <a:lnTo>
                  <a:pt x="745" y="1420"/>
                </a:lnTo>
                <a:lnTo>
                  <a:pt x="746" y="1420"/>
                </a:lnTo>
                <a:lnTo>
                  <a:pt x="746" y="1418"/>
                </a:lnTo>
                <a:lnTo>
                  <a:pt x="747" y="1418"/>
                </a:lnTo>
                <a:lnTo>
                  <a:pt x="747" y="1420"/>
                </a:lnTo>
                <a:lnTo>
                  <a:pt x="747" y="1422"/>
                </a:lnTo>
                <a:lnTo>
                  <a:pt x="749" y="1422"/>
                </a:lnTo>
                <a:lnTo>
                  <a:pt x="749" y="1421"/>
                </a:lnTo>
                <a:lnTo>
                  <a:pt x="750" y="1422"/>
                </a:lnTo>
                <a:lnTo>
                  <a:pt x="750" y="1422"/>
                </a:lnTo>
                <a:lnTo>
                  <a:pt x="750" y="1422"/>
                </a:lnTo>
                <a:lnTo>
                  <a:pt x="751" y="1421"/>
                </a:lnTo>
                <a:lnTo>
                  <a:pt x="751" y="1420"/>
                </a:lnTo>
                <a:lnTo>
                  <a:pt x="752" y="1420"/>
                </a:lnTo>
                <a:lnTo>
                  <a:pt x="752" y="1420"/>
                </a:lnTo>
                <a:lnTo>
                  <a:pt x="752" y="1418"/>
                </a:lnTo>
                <a:lnTo>
                  <a:pt x="753" y="1417"/>
                </a:lnTo>
                <a:lnTo>
                  <a:pt x="753" y="1417"/>
                </a:lnTo>
                <a:lnTo>
                  <a:pt x="754" y="1418"/>
                </a:lnTo>
                <a:lnTo>
                  <a:pt x="754" y="1416"/>
                </a:lnTo>
                <a:lnTo>
                  <a:pt x="754" y="1417"/>
                </a:lnTo>
                <a:lnTo>
                  <a:pt x="755" y="1415"/>
                </a:lnTo>
                <a:lnTo>
                  <a:pt x="755" y="1415"/>
                </a:lnTo>
                <a:lnTo>
                  <a:pt x="756" y="1416"/>
                </a:lnTo>
                <a:lnTo>
                  <a:pt x="756" y="1416"/>
                </a:lnTo>
                <a:lnTo>
                  <a:pt x="756" y="1417"/>
                </a:lnTo>
                <a:lnTo>
                  <a:pt x="758" y="1417"/>
                </a:lnTo>
                <a:lnTo>
                  <a:pt x="758" y="1418"/>
                </a:lnTo>
                <a:lnTo>
                  <a:pt x="759" y="1418"/>
                </a:lnTo>
                <a:lnTo>
                  <a:pt x="759" y="1418"/>
                </a:lnTo>
                <a:lnTo>
                  <a:pt x="759" y="1420"/>
                </a:lnTo>
                <a:lnTo>
                  <a:pt x="760" y="1421"/>
                </a:lnTo>
                <a:lnTo>
                  <a:pt x="760" y="1422"/>
                </a:lnTo>
                <a:lnTo>
                  <a:pt x="761" y="1422"/>
                </a:lnTo>
                <a:lnTo>
                  <a:pt x="761" y="1422"/>
                </a:lnTo>
                <a:lnTo>
                  <a:pt x="762" y="1422"/>
                </a:lnTo>
                <a:lnTo>
                  <a:pt x="762" y="1423"/>
                </a:lnTo>
                <a:lnTo>
                  <a:pt x="762" y="1422"/>
                </a:lnTo>
                <a:lnTo>
                  <a:pt x="763" y="1422"/>
                </a:lnTo>
                <a:lnTo>
                  <a:pt x="763" y="1422"/>
                </a:lnTo>
                <a:lnTo>
                  <a:pt x="764" y="1421"/>
                </a:lnTo>
                <a:lnTo>
                  <a:pt x="764" y="1421"/>
                </a:lnTo>
                <a:lnTo>
                  <a:pt x="764" y="1420"/>
                </a:lnTo>
                <a:lnTo>
                  <a:pt x="765" y="1418"/>
                </a:lnTo>
                <a:lnTo>
                  <a:pt x="765" y="1418"/>
                </a:lnTo>
                <a:lnTo>
                  <a:pt x="767" y="1418"/>
                </a:lnTo>
                <a:lnTo>
                  <a:pt x="767" y="1418"/>
                </a:lnTo>
                <a:lnTo>
                  <a:pt x="767" y="1418"/>
                </a:lnTo>
                <a:lnTo>
                  <a:pt x="768" y="1417"/>
                </a:lnTo>
                <a:lnTo>
                  <a:pt x="768" y="1417"/>
                </a:lnTo>
                <a:lnTo>
                  <a:pt x="769" y="1417"/>
                </a:lnTo>
                <a:lnTo>
                  <a:pt x="769" y="1416"/>
                </a:lnTo>
                <a:lnTo>
                  <a:pt x="769" y="1417"/>
                </a:lnTo>
                <a:lnTo>
                  <a:pt x="770" y="1417"/>
                </a:lnTo>
                <a:lnTo>
                  <a:pt x="770" y="1418"/>
                </a:lnTo>
                <a:lnTo>
                  <a:pt x="771" y="1420"/>
                </a:lnTo>
                <a:lnTo>
                  <a:pt x="771" y="1421"/>
                </a:lnTo>
                <a:lnTo>
                  <a:pt x="771" y="1422"/>
                </a:lnTo>
                <a:lnTo>
                  <a:pt x="772" y="1422"/>
                </a:lnTo>
                <a:lnTo>
                  <a:pt x="772" y="1422"/>
                </a:lnTo>
                <a:lnTo>
                  <a:pt x="773" y="1422"/>
                </a:lnTo>
                <a:lnTo>
                  <a:pt x="773" y="1421"/>
                </a:lnTo>
                <a:lnTo>
                  <a:pt x="773" y="1421"/>
                </a:lnTo>
                <a:lnTo>
                  <a:pt x="774" y="1420"/>
                </a:lnTo>
                <a:lnTo>
                  <a:pt x="774" y="1421"/>
                </a:lnTo>
                <a:lnTo>
                  <a:pt x="776" y="1418"/>
                </a:lnTo>
                <a:lnTo>
                  <a:pt x="776" y="1418"/>
                </a:lnTo>
                <a:lnTo>
                  <a:pt x="777" y="1417"/>
                </a:lnTo>
                <a:lnTo>
                  <a:pt x="777" y="1418"/>
                </a:lnTo>
                <a:lnTo>
                  <a:pt x="777" y="1418"/>
                </a:lnTo>
                <a:lnTo>
                  <a:pt x="778" y="1418"/>
                </a:lnTo>
                <a:lnTo>
                  <a:pt x="778" y="1418"/>
                </a:lnTo>
                <a:lnTo>
                  <a:pt x="779" y="1418"/>
                </a:lnTo>
                <a:lnTo>
                  <a:pt x="779" y="1418"/>
                </a:lnTo>
                <a:lnTo>
                  <a:pt x="779" y="1418"/>
                </a:lnTo>
                <a:lnTo>
                  <a:pt x="780" y="1418"/>
                </a:lnTo>
                <a:lnTo>
                  <a:pt x="780" y="1417"/>
                </a:lnTo>
                <a:lnTo>
                  <a:pt x="781" y="1418"/>
                </a:lnTo>
                <a:lnTo>
                  <a:pt x="781" y="1418"/>
                </a:lnTo>
                <a:lnTo>
                  <a:pt x="781" y="1421"/>
                </a:lnTo>
                <a:lnTo>
                  <a:pt x="782" y="1421"/>
                </a:lnTo>
                <a:lnTo>
                  <a:pt x="782" y="1423"/>
                </a:lnTo>
                <a:lnTo>
                  <a:pt x="783" y="1423"/>
                </a:lnTo>
                <a:lnTo>
                  <a:pt x="783" y="1423"/>
                </a:lnTo>
                <a:lnTo>
                  <a:pt x="783" y="1422"/>
                </a:lnTo>
                <a:lnTo>
                  <a:pt x="784" y="1422"/>
                </a:lnTo>
                <a:lnTo>
                  <a:pt x="784" y="1422"/>
                </a:lnTo>
                <a:lnTo>
                  <a:pt x="786" y="1422"/>
                </a:lnTo>
                <a:lnTo>
                  <a:pt x="786" y="1422"/>
                </a:lnTo>
                <a:lnTo>
                  <a:pt x="786" y="1421"/>
                </a:lnTo>
                <a:lnTo>
                  <a:pt x="787" y="1420"/>
                </a:lnTo>
                <a:lnTo>
                  <a:pt x="787" y="1418"/>
                </a:lnTo>
                <a:lnTo>
                  <a:pt x="788" y="1420"/>
                </a:lnTo>
                <a:lnTo>
                  <a:pt x="788" y="1420"/>
                </a:lnTo>
                <a:lnTo>
                  <a:pt x="788" y="1418"/>
                </a:lnTo>
                <a:lnTo>
                  <a:pt x="789" y="1420"/>
                </a:lnTo>
                <a:lnTo>
                  <a:pt x="789" y="1421"/>
                </a:lnTo>
                <a:lnTo>
                  <a:pt x="790" y="1418"/>
                </a:lnTo>
                <a:lnTo>
                  <a:pt x="790" y="1420"/>
                </a:lnTo>
                <a:lnTo>
                  <a:pt x="791" y="1420"/>
                </a:lnTo>
                <a:lnTo>
                  <a:pt x="791" y="1421"/>
                </a:lnTo>
                <a:lnTo>
                  <a:pt x="791" y="1421"/>
                </a:lnTo>
                <a:lnTo>
                  <a:pt x="792" y="1422"/>
                </a:lnTo>
                <a:lnTo>
                  <a:pt x="792" y="1421"/>
                </a:lnTo>
                <a:lnTo>
                  <a:pt x="793" y="1420"/>
                </a:lnTo>
                <a:lnTo>
                  <a:pt x="793" y="1420"/>
                </a:lnTo>
                <a:lnTo>
                  <a:pt x="793" y="1418"/>
                </a:lnTo>
                <a:lnTo>
                  <a:pt x="795" y="1418"/>
                </a:lnTo>
                <a:lnTo>
                  <a:pt x="795" y="1418"/>
                </a:lnTo>
                <a:lnTo>
                  <a:pt x="796" y="1418"/>
                </a:lnTo>
                <a:lnTo>
                  <a:pt x="796" y="1417"/>
                </a:lnTo>
                <a:lnTo>
                  <a:pt x="796" y="1420"/>
                </a:lnTo>
                <a:lnTo>
                  <a:pt x="797" y="1420"/>
                </a:lnTo>
                <a:lnTo>
                  <a:pt x="797" y="1420"/>
                </a:lnTo>
                <a:lnTo>
                  <a:pt x="798" y="1418"/>
                </a:lnTo>
                <a:lnTo>
                  <a:pt x="798" y="1418"/>
                </a:lnTo>
                <a:lnTo>
                  <a:pt x="798" y="1420"/>
                </a:lnTo>
                <a:lnTo>
                  <a:pt x="799" y="1420"/>
                </a:lnTo>
                <a:lnTo>
                  <a:pt x="799" y="1420"/>
                </a:lnTo>
                <a:lnTo>
                  <a:pt x="800" y="1418"/>
                </a:lnTo>
                <a:lnTo>
                  <a:pt x="800" y="1417"/>
                </a:lnTo>
                <a:lnTo>
                  <a:pt x="800" y="1416"/>
                </a:lnTo>
                <a:lnTo>
                  <a:pt x="801" y="1417"/>
                </a:lnTo>
                <a:lnTo>
                  <a:pt x="801" y="1417"/>
                </a:lnTo>
                <a:lnTo>
                  <a:pt x="802" y="1417"/>
                </a:lnTo>
                <a:lnTo>
                  <a:pt x="802" y="1417"/>
                </a:lnTo>
                <a:lnTo>
                  <a:pt x="802" y="1418"/>
                </a:lnTo>
                <a:lnTo>
                  <a:pt x="804" y="1418"/>
                </a:lnTo>
                <a:lnTo>
                  <a:pt x="804" y="1420"/>
                </a:lnTo>
                <a:lnTo>
                  <a:pt x="805" y="1420"/>
                </a:lnTo>
                <a:lnTo>
                  <a:pt x="805" y="1418"/>
                </a:lnTo>
                <a:lnTo>
                  <a:pt x="806" y="1420"/>
                </a:lnTo>
                <a:lnTo>
                  <a:pt x="806" y="1420"/>
                </a:lnTo>
                <a:lnTo>
                  <a:pt x="806" y="1420"/>
                </a:lnTo>
                <a:lnTo>
                  <a:pt x="807" y="1418"/>
                </a:lnTo>
                <a:lnTo>
                  <a:pt x="807" y="1418"/>
                </a:lnTo>
                <a:lnTo>
                  <a:pt x="808" y="1418"/>
                </a:lnTo>
                <a:lnTo>
                  <a:pt x="808" y="1420"/>
                </a:lnTo>
                <a:lnTo>
                  <a:pt x="808" y="1421"/>
                </a:lnTo>
                <a:lnTo>
                  <a:pt x="809" y="1422"/>
                </a:lnTo>
                <a:lnTo>
                  <a:pt x="809" y="1422"/>
                </a:lnTo>
                <a:lnTo>
                  <a:pt x="810" y="1421"/>
                </a:lnTo>
                <a:lnTo>
                  <a:pt x="810" y="1422"/>
                </a:lnTo>
                <a:lnTo>
                  <a:pt x="810" y="1422"/>
                </a:lnTo>
                <a:lnTo>
                  <a:pt x="811" y="1422"/>
                </a:lnTo>
                <a:lnTo>
                  <a:pt x="811" y="1423"/>
                </a:lnTo>
                <a:lnTo>
                  <a:pt x="813" y="1422"/>
                </a:lnTo>
                <a:lnTo>
                  <a:pt x="813" y="1423"/>
                </a:lnTo>
                <a:lnTo>
                  <a:pt x="813" y="1423"/>
                </a:lnTo>
                <a:lnTo>
                  <a:pt x="814" y="1422"/>
                </a:lnTo>
                <a:lnTo>
                  <a:pt x="814" y="1423"/>
                </a:lnTo>
                <a:lnTo>
                  <a:pt x="815" y="1423"/>
                </a:lnTo>
                <a:lnTo>
                  <a:pt x="815" y="1423"/>
                </a:lnTo>
                <a:lnTo>
                  <a:pt x="815" y="1423"/>
                </a:lnTo>
                <a:lnTo>
                  <a:pt x="816" y="1423"/>
                </a:lnTo>
                <a:lnTo>
                  <a:pt x="816" y="1423"/>
                </a:lnTo>
                <a:lnTo>
                  <a:pt x="817" y="1424"/>
                </a:lnTo>
                <a:lnTo>
                  <a:pt x="817" y="1424"/>
                </a:lnTo>
                <a:lnTo>
                  <a:pt x="818" y="1424"/>
                </a:lnTo>
                <a:lnTo>
                  <a:pt x="818" y="1423"/>
                </a:lnTo>
                <a:lnTo>
                  <a:pt x="818" y="1423"/>
                </a:lnTo>
                <a:lnTo>
                  <a:pt x="819" y="1424"/>
                </a:lnTo>
                <a:lnTo>
                  <a:pt x="819" y="1424"/>
                </a:lnTo>
                <a:lnTo>
                  <a:pt x="820" y="1424"/>
                </a:lnTo>
                <a:lnTo>
                  <a:pt x="820" y="1425"/>
                </a:lnTo>
                <a:lnTo>
                  <a:pt x="820" y="1426"/>
                </a:lnTo>
                <a:lnTo>
                  <a:pt x="822" y="1426"/>
                </a:lnTo>
                <a:lnTo>
                  <a:pt x="822" y="1425"/>
                </a:lnTo>
                <a:lnTo>
                  <a:pt x="823" y="1424"/>
                </a:lnTo>
                <a:lnTo>
                  <a:pt x="823" y="1424"/>
                </a:lnTo>
                <a:lnTo>
                  <a:pt x="823" y="1423"/>
                </a:lnTo>
                <a:lnTo>
                  <a:pt x="824" y="1422"/>
                </a:lnTo>
                <a:lnTo>
                  <a:pt x="824" y="1421"/>
                </a:lnTo>
                <a:lnTo>
                  <a:pt x="825" y="1420"/>
                </a:lnTo>
                <a:lnTo>
                  <a:pt x="825" y="1418"/>
                </a:lnTo>
                <a:lnTo>
                  <a:pt x="825" y="1420"/>
                </a:lnTo>
                <a:lnTo>
                  <a:pt x="826" y="1420"/>
                </a:lnTo>
                <a:lnTo>
                  <a:pt x="826" y="1418"/>
                </a:lnTo>
                <a:lnTo>
                  <a:pt x="827" y="1420"/>
                </a:lnTo>
                <a:lnTo>
                  <a:pt x="827" y="1418"/>
                </a:lnTo>
                <a:lnTo>
                  <a:pt x="827" y="1420"/>
                </a:lnTo>
                <a:lnTo>
                  <a:pt x="828" y="1418"/>
                </a:lnTo>
                <a:lnTo>
                  <a:pt x="828" y="1420"/>
                </a:lnTo>
                <a:lnTo>
                  <a:pt x="829" y="1420"/>
                </a:lnTo>
                <a:lnTo>
                  <a:pt x="829" y="1421"/>
                </a:lnTo>
                <a:lnTo>
                  <a:pt x="829" y="1422"/>
                </a:lnTo>
                <a:lnTo>
                  <a:pt x="831" y="1423"/>
                </a:lnTo>
                <a:lnTo>
                  <a:pt x="831" y="1424"/>
                </a:lnTo>
                <a:lnTo>
                  <a:pt x="832" y="1423"/>
                </a:lnTo>
                <a:lnTo>
                  <a:pt x="832" y="1423"/>
                </a:lnTo>
                <a:lnTo>
                  <a:pt x="833" y="1422"/>
                </a:lnTo>
                <a:lnTo>
                  <a:pt x="833" y="1421"/>
                </a:lnTo>
                <a:lnTo>
                  <a:pt x="833" y="1420"/>
                </a:lnTo>
                <a:lnTo>
                  <a:pt x="834" y="1420"/>
                </a:lnTo>
                <a:lnTo>
                  <a:pt x="834" y="1421"/>
                </a:lnTo>
                <a:lnTo>
                  <a:pt x="835" y="1421"/>
                </a:lnTo>
                <a:lnTo>
                  <a:pt x="835" y="1421"/>
                </a:lnTo>
                <a:lnTo>
                  <a:pt x="835" y="1421"/>
                </a:lnTo>
                <a:lnTo>
                  <a:pt x="836" y="1421"/>
                </a:lnTo>
                <a:lnTo>
                  <a:pt x="836" y="1420"/>
                </a:lnTo>
                <a:lnTo>
                  <a:pt x="837" y="1418"/>
                </a:lnTo>
                <a:lnTo>
                  <a:pt x="837" y="1418"/>
                </a:lnTo>
                <a:lnTo>
                  <a:pt x="837" y="1418"/>
                </a:lnTo>
                <a:lnTo>
                  <a:pt x="838" y="1417"/>
                </a:lnTo>
                <a:lnTo>
                  <a:pt x="838" y="1417"/>
                </a:lnTo>
                <a:lnTo>
                  <a:pt x="840" y="1417"/>
                </a:lnTo>
                <a:lnTo>
                  <a:pt x="840" y="1418"/>
                </a:lnTo>
                <a:lnTo>
                  <a:pt x="840" y="1420"/>
                </a:lnTo>
                <a:lnTo>
                  <a:pt x="841" y="1420"/>
                </a:lnTo>
                <a:lnTo>
                  <a:pt x="841" y="1420"/>
                </a:lnTo>
                <a:lnTo>
                  <a:pt x="842" y="1421"/>
                </a:lnTo>
                <a:lnTo>
                  <a:pt x="842" y="1421"/>
                </a:lnTo>
                <a:lnTo>
                  <a:pt x="842" y="1421"/>
                </a:lnTo>
                <a:lnTo>
                  <a:pt x="843" y="1421"/>
                </a:lnTo>
                <a:lnTo>
                  <a:pt x="843" y="1421"/>
                </a:lnTo>
                <a:lnTo>
                  <a:pt x="844" y="1420"/>
                </a:lnTo>
                <a:lnTo>
                  <a:pt x="844" y="1418"/>
                </a:lnTo>
                <a:lnTo>
                  <a:pt x="844" y="1418"/>
                </a:lnTo>
                <a:lnTo>
                  <a:pt x="845" y="1418"/>
                </a:lnTo>
                <a:lnTo>
                  <a:pt x="845" y="1418"/>
                </a:lnTo>
                <a:lnTo>
                  <a:pt x="846" y="1417"/>
                </a:lnTo>
                <a:lnTo>
                  <a:pt x="846" y="1416"/>
                </a:lnTo>
                <a:lnTo>
                  <a:pt x="847" y="1416"/>
                </a:lnTo>
                <a:lnTo>
                  <a:pt x="847" y="1416"/>
                </a:lnTo>
                <a:lnTo>
                  <a:pt x="847" y="1415"/>
                </a:lnTo>
                <a:lnTo>
                  <a:pt x="849" y="1415"/>
                </a:lnTo>
                <a:lnTo>
                  <a:pt x="849" y="1415"/>
                </a:lnTo>
                <a:lnTo>
                  <a:pt x="850" y="1415"/>
                </a:lnTo>
                <a:lnTo>
                  <a:pt x="850" y="1415"/>
                </a:lnTo>
                <a:lnTo>
                  <a:pt x="850" y="1416"/>
                </a:lnTo>
                <a:lnTo>
                  <a:pt x="851" y="1415"/>
                </a:lnTo>
                <a:lnTo>
                  <a:pt x="851" y="1416"/>
                </a:lnTo>
                <a:lnTo>
                  <a:pt x="852" y="1415"/>
                </a:lnTo>
                <a:lnTo>
                  <a:pt x="852" y="1415"/>
                </a:lnTo>
                <a:lnTo>
                  <a:pt x="852" y="1416"/>
                </a:lnTo>
                <a:lnTo>
                  <a:pt x="853" y="1415"/>
                </a:lnTo>
                <a:lnTo>
                  <a:pt x="853" y="1416"/>
                </a:lnTo>
                <a:lnTo>
                  <a:pt x="854" y="1416"/>
                </a:lnTo>
                <a:lnTo>
                  <a:pt x="854" y="1415"/>
                </a:lnTo>
                <a:lnTo>
                  <a:pt x="854" y="1413"/>
                </a:lnTo>
                <a:lnTo>
                  <a:pt x="855" y="1414"/>
                </a:lnTo>
                <a:lnTo>
                  <a:pt x="855" y="1413"/>
                </a:lnTo>
                <a:lnTo>
                  <a:pt x="856" y="1413"/>
                </a:lnTo>
                <a:lnTo>
                  <a:pt x="856" y="1412"/>
                </a:lnTo>
                <a:lnTo>
                  <a:pt x="856" y="1412"/>
                </a:lnTo>
                <a:lnTo>
                  <a:pt x="858" y="1412"/>
                </a:lnTo>
                <a:lnTo>
                  <a:pt x="858" y="1413"/>
                </a:lnTo>
                <a:lnTo>
                  <a:pt x="859" y="1413"/>
                </a:lnTo>
                <a:lnTo>
                  <a:pt x="859" y="1414"/>
                </a:lnTo>
                <a:lnTo>
                  <a:pt x="859" y="1414"/>
                </a:lnTo>
                <a:lnTo>
                  <a:pt x="860" y="1415"/>
                </a:lnTo>
                <a:lnTo>
                  <a:pt x="860" y="1415"/>
                </a:lnTo>
                <a:lnTo>
                  <a:pt x="861" y="1414"/>
                </a:lnTo>
                <a:lnTo>
                  <a:pt x="861" y="1415"/>
                </a:lnTo>
                <a:lnTo>
                  <a:pt x="862" y="1414"/>
                </a:lnTo>
                <a:lnTo>
                  <a:pt x="862" y="1415"/>
                </a:lnTo>
                <a:lnTo>
                  <a:pt x="862" y="1415"/>
                </a:lnTo>
                <a:lnTo>
                  <a:pt x="863" y="1415"/>
                </a:lnTo>
                <a:lnTo>
                  <a:pt x="863" y="1415"/>
                </a:lnTo>
                <a:lnTo>
                  <a:pt x="864" y="1415"/>
                </a:lnTo>
                <a:lnTo>
                  <a:pt x="864" y="1415"/>
                </a:lnTo>
                <a:lnTo>
                  <a:pt x="864" y="1416"/>
                </a:lnTo>
                <a:lnTo>
                  <a:pt x="865" y="1416"/>
                </a:lnTo>
                <a:lnTo>
                  <a:pt x="865" y="1416"/>
                </a:lnTo>
                <a:lnTo>
                  <a:pt x="867" y="1415"/>
                </a:lnTo>
                <a:lnTo>
                  <a:pt x="867" y="1415"/>
                </a:lnTo>
                <a:lnTo>
                  <a:pt x="867" y="1415"/>
                </a:lnTo>
                <a:lnTo>
                  <a:pt x="868" y="1414"/>
                </a:lnTo>
                <a:lnTo>
                  <a:pt x="868" y="1414"/>
                </a:lnTo>
                <a:lnTo>
                  <a:pt x="869" y="1414"/>
                </a:lnTo>
                <a:lnTo>
                  <a:pt x="869" y="1414"/>
                </a:lnTo>
                <a:lnTo>
                  <a:pt x="869" y="1414"/>
                </a:lnTo>
                <a:lnTo>
                  <a:pt x="870" y="1414"/>
                </a:lnTo>
                <a:lnTo>
                  <a:pt x="870" y="1415"/>
                </a:lnTo>
                <a:lnTo>
                  <a:pt x="871" y="1415"/>
                </a:lnTo>
                <a:lnTo>
                  <a:pt x="871" y="1416"/>
                </a:lnTo>
                <a:lnTo>
                  <a:pt x="871" y="1416"/>
                </a:lnTo>
                <a:lnTo>
                  <a:pt x="872" y="1418"/>
                </a:lnTo>
                <a:lnTo>
                  <a:pt x="872" y="1420"/>
                </a:lnTo>
                <a:lnTo>
                  <a:pt x="873" y="1418"/>
                </a:lnTo>
                <a:lnTo>
                  <a:pt x="873" y="1417"/>
                </a:lnTo>
                <a:lnTo>
                  <a:pt x="874" y="1416"/>
                </a:lnTo>
                <a:lnTo>
                  <a:pt x="874" y="1414"/>
                </a:lnTo>
                <a:lnTo>
                  <a:pt x="874" y="1415"/>
                </a:lnTo>
                <a:lnTo>
                  <a:pt x="876" y="1415"/>
                </a:lnTo>
                <a:lnTo>
                  <a:pt x="876" y="1416"/>
                </a:lnTo>
                <a:lnTo>
                  <a:pt x="877" y="1416"/>
                </a:lnTo>
                <a:lnTo>
                  <a:pt x="877" y="1415"/>
                </a:lnTo>
                <a:lnTo>
                  <a:pt x="877" y="1416"/>
                </a:lnTo>
                <a:lnTo>
                  <a:pt x="878" y="1415"/>
                </a:lnTo>
                <a:lnTo>
                  <a:pt x="878" y="1413"/>
                </a:lnTo>
                <a:lnTo>
                  <a:pt x="879" y="1414"/>
                </a:lnTo>
                <a:lnTo>
                  <a:pt x="879" y="1413"/>
                </a:lnTo>
                <a:lnTo>
                  <a:pt x="879" y="1414"/>
                </a:lnTo>
                <a:lnTo>
                  <a:pt x="880" y="1415"/>
                </a:lnTo>
                <a:lnTo>
                  <a:pt x="880" y="1416"/>
                </a:lnTo>
                <a:lnTo>
                  <a:pt x="881" y="1417"/>
                </a:lnTo>
                <a:lnTo>
                  <a:pt x="881" y="1417"/>
                </a:lnTo>
                <a:lnTo>
                  <a:pt x="881" y="1416"/>
                </a:lnTo>
                <a:lnTo>
                  <a:pt x="882" y="1417"/>
                </a:lnTo>
                <a:lnTo>
                  <a:pt x="882" y="1416"/>
                </a:lnTo>
                <a:lnTo>
                  <a:pt x="883" y="1416"/>
                </a:lnTo>
                <a:lnTo>
                  <a:pt x="883" y="1417"/>
                </a:lnTo>
                <a:lnTo>
                  <a:pt x="883" y="1418"/>
                </a:lnTo>
                <a:lnTo>
                  <a:pt x="885" y="1420"/>
                </a:lnTo>
                <a:lnTo>
                  <a:pt x="885" y="1418"/>
                </a:lnTo>
                <a:lnTo>
                  <a:pt x="886" y="1418"/>
                </a:lnTo>
                <a:lnTo>
                  <a:pt x="886" y="1418"/>
                </a:lnTo>
                <a:lnTo>
                  <a:pt x="886" y="1418"/>
                </a:lnTo>
                <a:lnTo>
                  <a:pt x="887" y="1417"/>
                </a:lnTo>
                <a:lnTo>
                  <a:pt x="887" y="1416"/>
                </a:lnTo>
                <a:lnTo>
                  <a:pt x="888" y="1415"/>
                </a:lnTo>
                <a:lnTo>
                  <a:pt x="888" y="1414"/>
                </a:lnTo>
                <a:lnTo>
                  <a:pt x="889" y="1413"/>
                </a:lnTo>
                <a:lnTo>
                  <a:pt x="889" y="1413"/>
                </a:lnTo>
                <a:lnTo>
                  <a:pt x="889" y="1413"/>
                </a:lnTo>
                <a:lnTo>
                  <a:pt x="890" y="1413"/>
                </a:lnTo>
                <a:lnTo>
                  <a:pt x="890" y="1413"/>
                </a:lnTo>
                <a:lnTo>
                  <a:pt x="891" y="1412"/>
                </a:lnTo>
                <a:lnTo>
                  <a:pt x="891" y="1413"/>
                </a:lnTo>
                <a:lnTo>
                  <a:pt x="891" y="1415"/>
                </a:lnTo>
                <a:lnTo>
                  <a:pt x="892" y="1415"/>
                </a:lnTo>
                <a:lnTo>
                  <a:pt x="892" y="1415"/>
                </a:lnTo>
                <a:lnTo>
                  <a:pt x="894" y="1416"/>
                </a:lnTo>
                <a:lnTo>
                  <a:pt x="894" y="1416"/>
                </a:lnTo>
                <a:lnTo>
                  <a:pt x="894" y="1417"/>
                </a:lnTo>
                <a:lnTo>
                  <a:pt x="895" y="1416"/>
                </a:lnTo>
                <a:lnTo>
                  <a:pt x="895" y="1416"/>
                </a:lnTo>
                <a:lnTo>
                  <a:pt x="896" y="1415"/>
                </a:lnTo>
                <a:lnTo>
                  <a:pt x="896" y="1415"/>
                </a:lnTo>
                <a:lnTo>
                  <a:pt x="896" y="1414"/>
                </a:lnTo>
                <a:lnTo>
                  <a:pt x="897" y="1414"/>
                </a:lnTo>
                <a:lnTo>
                  <a:pt x="897" y="1414"/>
                </a:lnTo>
                <a:lnTo>
                  <a:pt x="898" y="1414"/>
                </a:lnTo>
                <a:lnTo>
                  <a:pt x="898" y="1413"/>
                </a:lnTo>
                <a:lnTo>
                  <a:pt x="898" y="1414"/>
                </a:lnTo>
                <a:lnTo>
                  <a:pt x="899" y="1413"/>
                </a:lnTo>
                <a:lnTo>
                  <a:pt x="899" y="1412"/>
                </a:lnTo>
                <a:lnTo>
                  <a:pt x="900" y="1413"/>
                </a:lnTo>
                <a:lnTo>
                  <a:pt x="900" y="1413"/>
                </a:lnTo>
                <a:lnTo>
                  <a:pt x="900" y="1414"/>
                </a:lnTo>
                <a:lnTo>
                  <a:pt x="901" y="1414"/>
                </a:lnTo>
                <a:lnTo>
                  <a:pt x="901" y="1415"/>
                </a:lnTo>
                <a:lnTo>
                  <a:pt x="903" y="1415"/>
                </a:lnTo>
                <a:lnTo>
                  <a:pt x="903" y="1414"/>
                </a:lnTo>
                <a:lnTo>
                  <a:pt x="904" y="1414"/>
                </a:lnTo>
                <a:lnTo>
                  <a:pt x="904" y="1412"/>
                </a:lnTo>
                <a:lnTo>
                  <a:pt x="904" y="1413"/>
                </a:lnTo>
                <a:lnTo>
                  <a:pt x="905" y="1413"/>
                </a:lnTo>
                <a:lnTo>
                  <a:pt x="905" y="1414"/>
                </a:lnTo>
                <a:lnTo>
                  <a:pt x="906" y="1415"/>
                </a:lnTo>
                <a:lnTo>
                  <a:pt x="906" y="1414"/>
                </a:lnTo>
                <a:lnTo>
                  <a:pt x="906" y="1413"/>
                </a:lnTo>
                <a:lnTo>
                  <a:pt x="907" y="1414"/>
                </a:lnTo>
                <a:lnTo>
                  <a:pt x="907" y="1414"/>
                </a:lnTo>
                <a:lnTo>
                  <a:pt x="908" y="1413"/>
                </a:lnTo>
                <a:lnTo>
                  <a:pt x="908" y="1413"/>
                </a:lnTo>
                <a:lnTo>
                  <a:pt x="908" y="1412"/>
                </a:lnTo>
                <a:lnTo>
                  <a:pt x="909" y="1412"/>
                </a:lnTo>
                <a:lnTo>
                  <a:pt x="909" y="1413"/>
                </a:lnTo>
                <a:lnTo>
                  <a:pt x="910" y="1412"/>
                </a:lnTo>
                <a:lnTo>
                  <a:pt x="910" y="1413"/>
                </a:lnTo>
                <a:lnTo>
                  <a:pt x="910" y="1412"/>
                </a:lnTo>
                <a:lnTo>
                  <a:pt x="912" y="1412"/>
                </a:lnTo>
                <a:lnTo>
                  <a:pt x="912" y="1411"/>
                </a:lnTo>
                <a:lnTo>
                  <a:pt x="913" y="1412"/>
                </a:lnTo>
                <a:lnTo>
                  <a:pt x="913" y="1412"/>
                </a:lnTo>
                <a:lnTo>
                  <a:pt x="913" y="1411"/>
                </a:lnTo>
                <a:lnTo>
                  <a:pt x="914" y="1403"/>
                </a:lnTo>
                <a:lnTo>
                  <a:pt x="914" y="1368"/>
                </a:lnTo>
                <a:lnTo>
                  <a:pt x="915" y="1343"/>
                </a:lnTo>
                <a:lnTo>
                  <a:pt x="915" y="1339"/>
                </a:lnTo>
                <a:lnTo>
                  <a:pt x="915" y="1343"/>
                </a:lnTo>
                <a:lnTo>
                  <a:pt x="916" y="1349"/>
                </a:lnTo>
                <a:lnTo>
                  <a:pt x="916" y="1353"/>
                </a:lnTo>
                <a:lnTo>
                  <a:pt x="917" y="1353"/>
                </a:lnTo>
                <a:lnTo>
                  <a:pt x="917" y="1351"/>
                </a:lnTo>
                <a:lnTo>
                  <a:pt x="918" y="1347"/>
                </a:lnTo>
                <a:lnTo>
                  <a:pt x="918" y="1341"/>
                </a:lnTo>
                <a:lnTo>
                  <a:pt x="918" y="1335"/>
                </a:lnTo>
                <a:lnTo>
                  <a:pt x="919" y="1327"/>
                </a:lnTo>
                <a:lnTo>
                  <a:pt x="919" y="1320"/>
                </a:lnTo>
                <a:lnTo>
                  <a:pt x="921" y="1312"/>
                </a:lnTo>
                <a:lnTo>
                  <a:pt x="921" y="1303"/>
                </a:lnTo>
                <a:lnTo>
                  <a:pt x="921" y="1291"/>
                </a:lnTo>
                <a:lnTo>
                  <a:pt x="922" y="1283"/>
                </a:lnTo>
                <a:lnTo>
                  <a:pt x="922" y="1271"/>
                </a:lnTo>
                <a:lnTo>
                  <a:pt x="923" y="1263"/>
                </a:lnTo>
                <a:lnTo>
                  <a:pt x="923" y="1254"/>
                </a:lnTo>
                <a:lnTo>
                  <a:pt x="923" y="1245"/>
                </a:lnTo>
                <a:lnTo>
                  <a:pt x="924" y="1239"/>
                </a:lnTo>
                <a:lnTo>
                  <a:pt x="924" y="1231"/>
                </a:lnTo>
                <a:lnTo>
                  <a:pt x="925" y="1222"/>
                </a:lnTo>
                <a:lnTo>
                  <a:pt x="925" y="1213"/>
                </a:lnTo>
                <a:lnTo>
                  <a:pt x="925" y="1204"/>
                </a:lnTo>
                <a:lnTo>
                  <a:pt x="926" y="1195"/>
                </a:lnTo>
                <a:lnTo>
                  <a:pt x="926" y="1185"/>
                </a:lnTo>
                <a:lnTo>
                  <a:pt x="927" y="1175"/>
                </a:lnTo>
                <a:lnTo>
                  <a:pt x="927" y="1165"/>
                </a:lnTo>
                <a:lnTo>
                  <a:pt x="927" y="1141"/>
                </a:lnTo>
                <a:lnTo>
                  <a:pt x="928" y="1051"/>
                </a:lnTo>
                <a:lnTo>
                  <a:pt x="928" y="866"/>
                </a:lnTo>
                <a:lnTo>
                  <a:pt x="930" y="624"/>
                </a:lnTo>
                <a:lnTo>
                  <a:pt x="930" y="377"/>
                </a:lnTo>
                <a:lnTo>
                  <a:pt x="930" y="162"/>
                </a:lnTo>
                <a:lnTo>
                  <a:pt x="93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1811338" y="1203325"/>
            <a:ext cx="1588" cy="38100"/>
          </a:xfrm>
          <a:custGeom>
            <a:avLst/>
            <a:gdLst>
              <a:gd name="T0" fmla="*/ 0 w 1"/>
              <a:gd name="T1" fmla="*/ 22 h 22"/>
              <a:gd name="T2" fmla="*/ 0 w 1"/>
              <a:gd name="T3" fmla="*/ 0 h 22"/>
              <a:gd name="T4" fmla="*/ 1 w 1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1814513" y="1203325"/>
            <a:ext cx="1588" cy="139700"/>
          </a:xfrm>
          <a:custGeom>
            <a:avLst/>
            <a:gdLst>
              <a:gd name="T0" fmla="*/ 0 w 1"/>
              <a:gd name="T1" fmla="*/ 0 h 79"/>
              <a:gd name="T2" fmla="*/ 0 w 1"/>
              <a:gd name="T3" fmla="*/ 79 h 79"/>
              <a:gd name="T4" fmla="*/ 1 w 1"/>
              <a:gd name="T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9">
                <a:moveTo>
                  <a:pt x="0" y="0"/>
                </a:moveTo>
                <a:lnTo>
                  <a:pt x="0" y="79"/>
                </a:lnTo>
                <a:lnTo>
                  <a:pt x="1" y="79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1814513" y="1314450"/>
            <a:ext cx="30163" cy="1670050"/>
          </a:xfrm>
          <a:custGeom>
            <a:avLst/>
            <a:gdLst>
              <a:gd name="T0" fmla="*/ 0 w 19"/>
              <a:gd name="T1" fmla="*/ 18 h 1052"/>
              <a:gd name="T2" fmla="*/ 1 w 19"/>
              <a:gd name="T3" fmla="*/ 129 h 1052"/>
              <a:gd name="T4" fmla="*/ 1 w 19"/>
              <a:gd name="T5" fmla="*/ 246 h 1052"/>
              <a:gd name="T6" fmla="*/ 2 w 19"/>
              <a:gd name="T7" fmla="*/ 362 h 1052"/>
              <a:gd name="T8" fmla="*/ 2 w 19"/>
              <a:gd name="T9" fmla="*/ 471 h 1052"/>
              <a:gd name="T10" fmla="*/ 2 w 19"/>
              <a:gd name="T11" fmla="*/ 570 h 1052"/>
              <a:gd name="T12" fmla="*/ 3 w 19"/>
              <a:gd name="T13" fmla="*/ 657 h 1052"/>
              <a:gd name="T14" fmla="*/ 3 w 19"/>
              <a:gd name="T15" fmla="*/ 733 h 1052"/>
              <a:gd name="T16" fmla="*/ 4 w 19"/>
              <a:gd name="T17" fmla="*/ 798 h 1052"/>
              <a:gd name="T18" fmla="*/ 4 w 19"/>
              <a:gd name="T19" fmla="*/ 852 h 1052"/>
              <a:gd name="T20" fmla="*/ 4 w 19"/>
              <a:gd name="T21" fmla="*/ 895 h 1052"/>
              <a:gd name="T22" fmla="*/ 6 w 19"/>
              <a:gd name="T23" fmla="*/ 931 h 1052"/>
              <a:gd name="T24" fmla="*/ 6 w 19"/>
              <a:gd name="T25" fmla="*/ 960 h 1052"/>
              <a:gd name="T26" fmla="*/ 7 w 19"/>
              <a:gd name="T27" fmla="*/ 983 h 1052"/>
              <a:gd name="T28" fmla="*/ 7 w 19"/>
              <a:gd name="T29" fmla="*/ 1003 h 1052"/>
              <a:gd name="T30" fmla="*/ 7 w 19"/>
              <a:gd name="T31" fmla="*/ 1017 h 1052"/>
              <a:gd name="T32" fmla="*/ 8 w 19"/>
              <a:gd name="T33" fmla="*/ 1029 h 1052"/>
              <a:gd name="T34" fmla="*/ 8 w 19"/>
              <a:gd name="T35" fmla="*/ 1038 h 1052"/>
              <a:gd name="T36" fmla="*/ 9 w 19"/>
              <a:gd name="T37" fmla="*/ 1044 h 1052"/>
              <a:gd name="T38" fmla="*/ 9 w 19"/>
              <a:gd name="T39" fmla="*/ 1048 h 1052"/>
              <a:gd name="T40" fmla="*/ 9 w 19"/>
              <a:gd name="T41" fmla="*/ 1050 h 1052"/>
              <a:gd name="T42" fmla="*/ 10 w 19"/>
              <a:gd name="T43" fmla="*/ 1052 h 1052"/>
              <a:gd name="T44" fmla="*/ 10 w 19"/>
              <a:gd name="T45" fmla="*/ 1051 h 1052"/>
              <a:gd name="T46" fmla="*/ 11 w 19"/>
              <a:gd name="T47" fmla="*/ 1049 h 1052"/>
              <a:gd name="T48" fmla="*/ 11 w 19"/>
              <a:gd name="T49" fmla="*/ 1044 h 1052"/>
              <a:gd name="T50" fmla="*/ 12 w 19"/>
              <a:gd name="T51" fmla="*/ 1040 h 1052"/>
              <a:gd name="T52" fmla="*/ 12 w 19"/>
              <a:gd name="T53" fmla="*/ 1034 h 1052"/>
              <a:gd name="T54" fmla="*/ 12 w 19"/>
              <a:gd name="T55" fmla="*/ 1030 h 1052"/>
              <a:gd name="T56" fmla="*/ 13 w 19"/>
              <a:gd name="T57" fmla="*/ 1022 h 1052"/>
              <a:gd name="T58" fmla="*/ 13 w 19"/>
              <a:gd name="T59" fmla="*/ 1015 h 1052"/>
              <a:gd name="T60" fmla="*/ 15 w 19"/>
              <a:gd name="T61" fmla="*/ 1008 h 1052"/>
              <a:gd name="T62" fmla="*/ 15 w 19"/>
              <a:gd name="T63" fmla="*/ 1002 h 1052"/>
              <a:gd name="T64" fmla="*/ 15 w 19"/>
              <a:gd name="T65" fmla="*/ 995 h 1052"/>
              <a:gd name="T66" fmla="*/ 16 w 19"/>
              <a:gd name="T67" fmla="*/ 988 h 1052"/>
              <a:gd name="T68" fmla="*/ 16 w 19"/>
              <a:gd name="T69" fmla="*/ 979 h 1052"/>
              <a:gd name="T70" fmla="*/ 17 w 19"/>
              <a:gd name="T71" fmla="*/ 969 h 1052"/>
              <a:gd name="T72" fmla="*/ 17 w 19"/>
              <a:gd name="T73" fmla="*/ 947 h 1052"/>
              <a:gd name="T74" fmla="*/ 17 w 19"/>
              <a:gd name="T75" fmla="*/ 876 h 1052"/>
              <a:gd name="T76" fmla="*/ 18 w 19"/>
              <a:gd name="T77" fmla="*/ 735 h 1052"/>
              <a:gd name="T78" fmla="*/ 18 w 19"/>
              <a:gd name="T79" fmla="*/ 544 h 1052"/>
              <a:gd name="T80" fmla="*/ 19 w 19"/>
              <a:gd name="T81" fmla="*/ 342 h 1052"/>
              <a:gd name="T82" fmla="*/ 19 w 19"/>
              <a:gd name="T83" fmla="*/ 154 h 1052"/>
              <a:gd name="T84" fmla="*/ 19 w 19"/>
              <a:gd name="T85" fmla="*/ 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" h="1052">
                <a:moveTo>
                  <a:pt x="0" y="18"/>
                </a:moveTo>
                <a:lnTo>
                  <a:pt x="1" y="129"/>
                </a:lnTo>
                <a:lnTo>
                  <a:pt x="1" y="246"/>
                </a:lnTo>
                <a:lnTo>
                  <a:pt x="2" y="362"/>
                </a:lnTo>
                <a:lnTo>
                  <a:pt x="2" y="471"/>
                </a:lnTo>
                <a:lnTo>
                  <a:pt x="2" y="570"/>
                </a:lnTo>
                <a:lnTo>
                  <a:pt x="3" y="657"/>
                </a:lnTo>
                <a:lnTo>
                  <a:pt x="3" y="733"/>
                </a:lnTo>
                <a:lnTo>
                  <a:pt x="4" y="798"/>
                </a:lnTo>
                <a:lnTo>
                  <a:pt x="4" y="852"/>
                </a:lnTo>
                <a:lnTo>
                  <a:pt x="4" y="895"/>
                </a:lnTo>
                <a:lnTo>
                  <a:pt x="6" y="931"/>
                </a:lnTo>
                <a:lnTo>
                  <a:pt x="6" y="960"/>
                </a:lnTo>
                <a:lnTo>
                  <a:pt x="7" y="983"/>
                </a:lnTo>
                <a:lnTo>
                  <a:pt x="7" y="1003"/>
                </a:lnTo>
                <a:lnTo>
                  <a:pt x="7" y="1017"/>
                </a:lnTo>
                <a:lnTo>
                  <a:pt x="8" y="1029"/>
                </a:lnTo>
                <a:lnTo>
                  <a:pt x="8" y="1038"/>
                </a:lnTo>
                <a:lnTo>
                  <a:pt x="9" y="1044"/>
                </a:lnTo>
                <a:lnTo>
                  <a:pt x="9" y="1048"/>
                </a:lnTo>
                <a:lnTo>
                  <a:pt x="9" y="1050"/>
                </a:lnTo>
                <a:lnTo>
                  <a:pt x="10" y="1052"/>
                </a:lnTo>
                <a:lnTo>
                  <a:pt x="10" y="1051"/>
                </a:lnTo>
                <a:lnTo>
                  <a:pt x="11" y="1049"/>
                </a:lnTo>
                <a:lnTo>
                  <a:pt x="11" y="1044"/>
                </a:lnTo>
                <a:lnTo>
                  <a:pt x="12" y="1040"/>
                </a:lnTo>
                <a:lnTo>
                  <a:pt x="12" y="1034"/>
                </a:lnTo>
                <a:lnTo>
                  <a:pt x="12" y="1030"/>
                </a:lnTo>
                <a:lnTo>
                  <a:pt x="13" y="1022"/>
                </a:lnTo>
                <a:lnTo>
                  <a:pt x="13" y="1015"/>
                </a:lnTo>
                <a:lnTo>
                  <a:pt x="15" y="1008"/>
                </a:lnTo>
                <a:lnTo>
                  <a:pt x="15" y="1002"/>
                </a:lnTo>
                <a:lnTo>
                  <a:pt x="15" y="995"/>
                </a:lnTo>
                <a:lnTo>
                  <a:pt x="16" y="988"/>
                </a:lnTo>
                <a:lnTo>
                  <a:pt x="16" y="979"/>
                </a:lnTo>
                <a:lnTo>
                  <a:pt x="17" y="969"/>
                </a:lnTo>
                <a:lnTo>
                  <a:pt x="17" y="947"/>
                </a:lnTo>
                <a:lnTo>
                  <a:pt x="17" y="876"/>
                </a:lnTo>
                <a:lnTo>
                  <a:pt x="18" y="735"/>
                </a:lnTo>
                <a:lnTo>
                  <a:pt x="18" y="544"/>
                </a:lnTo>
                <a:lnTo>
                  <a:pt x="19" y="342"/>
                </a:lnTo>
                <a:lnTo>
                  <a:pt x="19" y="154"/>
                </a:lnTo>
                <a:lnTo>
                  <a:pt x="19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844675" y="1203325"/>
            <a:ext cx="1588" cy="111125"/>
          </a:xfrm>
          <a:custGeom>
            <a:avLst/>
            <a:gdLst>
              <a:gd name="T0" fmla="*/ 0 w 1"/>
              <a:gd name="T1" fmla="*/ 63 h 63"/>
              <a:gd name="T2" fmla="*/ 0 w 1"/>
              <a:gd name="T3" fmla="*/ 0 h 63"/>
              <a:gd name="T4" fmla="*/ 1 w 1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3">
                <a:moveTo>
                  <a:pt x="0" y="6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854200" y="1203325"/>
            <a:ext cx="1588" cy="92075"/>
          </a:xfrm>
          <a:custGeom>
            <a:avLst/>
            <a:gdLst>
              <a:gd name="T0" fmla="*/ 0 w 1"/>
              <a:gd name="T1" fmla="*/ 0 h 52"/>
              <a:gd name="T2" fmla="*/ 0 w 1"/>
              <a:gd name="T3" fmla="*/ 52 h 52"/>
              <a:gd name="T4" fmla="*/ 1 w 1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2">
                <a:moveTo>
                  <a:pt x="0" y="0"/>
                </a:moveTo>
                <a:lnTo>
                  <a:pt x="0" y="52"/>
                </a:lnTo>
                <a:lnTo>
                  <a:pt x="1" y="52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1854200" y="1295400"/>
            <a:ext cx="49213" cy="1622425"/>
          </a:xfrm>
          <a:custGeom>
            <a:avLst/>
            <a:gdLst>
              <a:gd name="T0" fmla="*/ 0 w 31"/>
              <a:gd name="T1" fmla="*/ 69 h 1022"/>
              <a:gd name="T2" fmla="*/ 1 w 31"/>
              <a:gd name="T3" fmla="*/ 214 h 1022"/>
              <a:gd name="T4" fmla="*/ 2 w 31"/>
              <a:gd name="T5" fmla="*/ 364 h 1022"/>
              <a:gd name="T6" fmla="*/ 3 w 31"/>
              <a:gd name="T7" fmla="*/ 500 h 1022"/>
              <a:gd name="T8" fmla="*/ 4 w 31"/>
              <a:gd name="T9" fmla="*/ 619 h 1022"/>
              <a:gd name="T10" fmla="*/ 4 w 31"/>
              <a:gd name="T11" fmla="*/ 717 h 1022"/>
              <a:gd name="T12" fmla="*/ 5 w 31"/>
              <a:gd name="T13" fmla="*/ 792 h 1022"/>
              <a:gd name="T14" fmla="*/ 6 w 31"/>
              <a:gd name="T15" fmla="*/ 851 h 1022"/>
              <a:gd name="T16" fmla="*/ 8 w 31"/>
              <a:gd name="T17" fmla="*/ 896 h 1022"/>
              <a:gd name="T18" fmla="*/ 9 w 31"/>
              <a:gd name="T19" fmla="*/ 929 h 1022"/>
              <a:gd name="T20" fmla="*/ 9 w 31"/>
              <a:gd name="T21" fmla="*/ 960 h 1022"/>
              <a:gd name="T22" fmla="*/ 10 w 31"/>
              <a:gd name="T23" fmla="*/ 980 h 1022"/>
              <a:gd name="T24" fmla="*/ 11 w 31"/>
              <a:gd name="T25" fmla="*/ 996 h 1022"/>
              <a:gd name="T26" fmla="*/ 12 w 31"/>
              <a:gd name="T27" fmla="*/ 1006 h 1022"/>
              <a:gd name="T28" fmla="*/ 13 w 31"/>
              <a:gd name="T29" fmla="*/ 1014 h 1022"/>
              <a:gd name="T30" fmla="*/ 13 w 31"/>
              <a:gd name="T31" fmla="*/ 1019 h 1022"/>
              <a:gd name="T32" fmla="*/ 14 w 31"/>
              <a:gd name="T33" fmla="*/ 1020 h 1022"/>
              <a:gd name="T34" fmla="*/ 15 w 31"/>
              <a:gd name="T35" fmla="*/ 1022 h 1022"/>
              <a:gd name="T36" fmla="*/ 17 w 31"/>
              <a:gd name="T37" fmla="*/ 1019 h 1022"/>
              <a:gd name="T38" fmla="*/ 18 w 31"/>
              <a:gd name="T39" fmla="*/ 1020 h 1022"/>
              <a:gd name="T40" fmla="*/ 19 w 31"/>
              <a:gd name="T41" fmla="*/ 1019 h 1022"/>
              <a:gd name="T42" fmla="*/ 19 w 31"/>
              <a:gd name="T43" fmla="*/ 1019 h 1022"/>
              <a:gd name="T44" fmla="*/ 20 w 31"/>
              <a:gd name="T45" fmla="*/ 1015 h 1022"/>
              <a:gd name="T46" fmla="*/ 21 w 31"/>
              <a:gd name="T47" fmla="*/ 1010 h 1022"/>
              <a:gd name="T48" fmla="*/ 22 w 31"/>
              <a:gd name="T49" fmla="*/ 1002 h 1022"/>
              <a:gd name="T50" fmla="*/ 23 w 31"/>
              <a:gd name="T51" fmla="*/ 996 h 1022"/>
              <a:gd name="T52" fmla="*/ 23 w 31"/>
              <a:gd name="T53" fmla="*/ 988 h 1022"/>
              <a:gd name="T54" fmla="*/ 24 w 31"/>
              <a:gd name="T55" fmla="*/ 983 h 1022"/>
              <a:gd name="T56" fmla="*/ 26 w 31"/>
              <a:gd name="T57" fmla="*/ 978 h 1022"/>
              <a:gd name="T58" fmla="*/ 27 w 31"/>
              <a:gd name="T59" fmla="*/ 971 h 1022"/>
              <a:gd name="T60" fmla="*/ 28 w 31"/>
              <a:gd name="T61" fmla="*/ 963 h 1022"/>
              <a:gd name="T62" fmla="*/ 28 w 31"/>
              <a:gd name="T63" fmla="*/ 950 h 1022"/>
              <a:gd name="T64" fmla="*/ 29 w 31"/>
              <a:gd name="T65" fmla="*/ 880 h 1022"/>
              <a:gd name="T66" fmla="*/ 30 w 31"/>
              <a:gd name="T67" fmla="*/ 581 h 1022"/>
              <a:gd name="T68" fmla="*/ 31 w 31"/>
              <a:gd name="T69" fmla="*/ 183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" h="1022">
                <a:moveTo>
                  <a:pt x="0" y="0"/>
                </a:moveTo>
                <a:lnTo>
                  <a:pt x="0" y="69"/>
                </a:lnTo>
                <a:lnTo>
                  <a:pt x="1" y="141"/>
                </a:lnTo>
                <a:lnTo>
                  <a:pt x="1" y="214"/>
                </a:lnTo>
                <a:lnTo>
                  <a:pt x="2" y="291"/>
                </a:lnTo>
                <a:lnTo>
                  <a:pt x="2" y="364"/>
                </a:lnTo>
                <a:lnTo>
                  <a:pt x="2" y="434"/>
                </a:lnTo>
                <a:lnTo>
                  <a:pt x="3" y="500"/>
                </a:lnTo>
                <a:lnTo>
                  <a:pt x="3" y="562"/>
                </a:lnTo>
                <a:lnTo>
                  <a:pt x="4" y="619"/>
                </a:lnTo>
                <a:lnTo>
                  <a:pt x="4" y="671"/>
                </a:lnTo>
                <a:lnTo>
                  <a:pt x="4" y="717"/>
                </a:lnTo>
                <a:lnTo>
                  <a:pt x="5" y="757"/>
                </a:lnTo>
                <a:lnTo>
                  <a:pt x="5" y="792"/>
                </a:lnTo>
                <a:lnTo>
                  <a:pt x="6" y="823"/>
                </a:lnTo>
                <a:lnTo>
                  <a:pt x="6" y="851"/>
                </a:lnTo>
                <a:lnTo>
                  <a:pt x="6" y="875"/>
                </a:lnTo>
                <a:lnTo>
                  <a:pt x="8" y="896"/>
                </a:lnTo>
                <a:lnTo>
                  <a:pt x="8" y="915"/>
                </a:lnTo>
                <a:lnTo>
                  <a:pt x="9" y="929"/>
                </a:lnTo>
                <a:lnTo>
                  <a:pt x="9" y="945"/>
                </a:lnTo>
                <a:lnTo>
                  <a:pt x="9" y="960"/>
                </a:lnTo>
                <a:lnTo>
                  <a:pt x="10" y="971"/>
                </a:lnTo>
                <a:lnTo>
                  <a:pt x="10" y="980"/>
                </a:lnTo>
                <a:lnTo>
                  <a:pt x="11" y="988"/>
                </a:lnTo>
                <a:lnTo>
                  <a:pt x="11" y="996"/>
                </a:lnTo>
                <a:lnTo>
                  <a:pt x="11" y="1001"/>
                </a:lnTo>
                <a:lnTo>
                  <a:pt x="12" y="1006"/>
                </a:lnTo>
                <a:lnTo>
                  <a:pt x="12" y="1010"/>
                </a:lnTo>
                <a:lnTo>
                  <a:pt x="13" y="1014"/>
                </a:lnTo>
                <a:lnTo>
                  <a:pt x="13" y="1017"/>
                </a:lnTo>
                <a:lnTo>
                  <a:pt x="13" y="1019"/>
                </a:lnTo>
                <a:lnTo>
                  <a:pt x="14" y="1020"/>
                </a:lnTo>
                <a:lnTo>
                  <a:pt x="14" y="1020"/>
                </a:lnTo>
                <a:lnTo>
                  <a:pt x="15" y="1022"/>
                </a:lnTo>
                <a:lnTo>
                  <a:pt x="15" y="1022"/>
                </a:lnTo>
                <a:lnTo>
                  <a:pt x="17" y="1020"/>
                </a:lnTo>
                <a:lnTo>
                  <a:pt x="17" y="1019"/>
                </a:lnTo>
                <a:lnTo>
                  <a:pt x="17" y="1020"/>
                </a:lnTo>
                <a:lnTo>
                  <a:pt x="18" y="1020"/>
                </a:lnTo>
                <a:lnTo>
                  <a:pt x="18" y="1019"/>
                </a:lnTo>
                <a:lnTo>
                  <a:pt x="19" y="1019"/>
                </a:lnTo>
                <a:lnTo>
                  <a:pt x="19" y="1019"/>
                </a:lnTo>
                <a:lnTo>
                  <a:pt x="19" y="1019"/>
                </a:lnTo>
                <a:lnTo>
                  <a:pt x="20" y="1017"/>
                </a:lnTo>
                <a:lnTo>
                  <a:pt x="20" y="1015"/>
                </a:lnTo>
                <a:lnTo>
                  <a:pt x="21" y="1013"/>
                </a:lnTo>
                <a:lnTo>
                  <a:pt x="21" y="1010"/>
                </a:lnTo>
                <a:lnTo>
                  <a:pt x="21" y="1006"/>
                </a:lnTo>
                <a:lnTo>
                  <a:pt x="22" y="1002"/>
                </a:lnTo>
                <a:lnTo>
                  <a:pt x="22" y="999"/>
                </a:lnTo>
                <a:lnTo>
                  <a:pt x="23" y="996"/>
                </a:lnTo>
                <a:lnTo>
                  <a:pt x="23" y="990"/>
                </a:lnTo>
                <a:lnTo>
                  <a:pt x="23" y="988"/>
                </a:lnTo>
                <a:lnTo>
                  <a:pt x="24" y="986"/>
                </a:lnTo>
                <a:lnTo>
                  <a:pt x="24" y="983"/>
                </a:lnTo>
                <a:lnTo>
                  <a:pt x="26" y="981"/>
                </a:lnTo>
                <a:lnTo>
                  <a:pt x="26" y="978"/>
                </a:lnTo>
                <a:lnTo>
                  <a:pt x="26" y="975"/>
                </a:lnTo>
                <a:lnTo>
                  <a:pt x="27" y="971"/>
                </a:lnTo>
                <a:lnTo>
                  <a:pt x="27" y="969"/>
                </a:lnTo>
                <a:lnTo>
                  <a:pt x="28" y="963"/>
                </a:lnTo>
                <a:lnTo>
                  <a:pt x="28" y="957"/>
                </a:lnTo>
                <a:lnTo>
                  <a:pt x="28" y="950"/>
                </a:lnTo>
                <a:lnTo>
                  <a:pt x="29" y="933"/>
                </a:lnTo>
                <a:lnTo>
                  <a:pt x="29" y="880"/>
                </a:lnTo>
                <a:lnTo>
                  <a:pt x="30" y="759"/>
                </a:lnTo>
                <a:lnTo>
                  <a:pt x="30" y="581"/>
                </a:lnTo>
                <a:lnTo>
                  <a:pt x="31" y="379"/>
                </a:lnTo>
                <a:lnTo>
                  <a:pt x="31" y="183"/>
                </a:lnTo>
                <a:lnTo>
                  <a:pt x="31" y="16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1903413" y="1203325"/>
            <a:ext cx="1588" cy="117475"/>
          </a:xfrm>
          <a:custGeom>
            <a:avLst/>
            <a:gdLst>
              <a:gd name="T0" fmla="*/ 0 w 1"/>
              <a:gd name="T1" fmla="*/ 66 h 66"/>
              <a:gd name="T2" fmla="*/ 0 w 1"/>
              <a:gd name="T3" fmla="*/ 0 h 66"/>
              <a:gd name="T4" fmla="*/ 1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6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914525" y="1203325"/>
            <a:ext cx="1588" cy="53975"/>
          </a:xfrm>
          <a:custGeom>
            <a:avLst/>
            <a:gdLst>
              <a:gd name="T0" fmla="*/ 0 w 1"/>
              <a:gd name="T1" fmla="*/ 0 h 31"/>
              <a:gd name="T2" fmla="*/ 0 w 1"/>
              <a:gd name="T3" fmla="*/ 31 h 31"/>
              <a:gd name="T4" fmla="*/ 1 w 1"/>
              <a:gd name="T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">
                <a:moveTo>
                  <a:pt x="0" y="0"/>
                </a:moveTo>
                <a:lnTo>
                  <a:pt x="0" y="31"/>
                </a:lnTo>
                <a:lnTo>
                  <a:pt x="1" y="31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1914525" y="1257300"/>
            <a:ext cx="88900" cy="1708150"/>
          </a:xfrm>
          <a:custGeom>
            <a:avLst/>
            <a:gdLst>
              <a:gd name="T0" fmla="*/ 0 w 56"/>
              <a:gd name="T1" fmla="*/ 57 h 1076"/>
              <a:gd name="T2" fmla="*/ 1 w 56"/>
              <a:gd name="T3" fmla="*/ 175 h 1076"/>
              <a:gd name="T4" fmla="*/ 2 w 56"/>
              <a:gd name="T5" fmla="*/ 296 h 1076"/>
              <a:gd name="T6" fmla="*/ 3 w 56"/>
              <a:gd name="T7" fmla="*/ 414 h 1076"/>
              <a:gd name="T8" fmla="*/ 4 w 56"/>
              <a:gd name="T9" fmla="*/ 521 h 1076"/>
              <a:gd name="T10" fmla="*/ 6 w 56"/>
              <a:gd name="T11" fmla="*/ 615 h 1076"/>
              <a:gd name="T12" fmla="*/ 6 w 56"/>
              <a:gd name="T13" fmla="*/ 696 h 1076"/>
              <a:gd name="T14" fmla="*/ 7 w 56"/>
              <a:gd name="T15" fmla="*/ 767 h 1076"/>
              <a:gd name="T16" fmla="*/ 8 w 56"/>
              <a:gd name="T17" fmla="*/ 824 h 1076"/>
              <a:gd name="T18" fmla="*/ 9 w 56"/>
              <a:gd name="T19" fmla="*/ 870 h 1076"/>
              <a:gd name="T20" fmla="*/ 10 w 56"/>
              <a:gd name="T21" fmla="*/ 907 h 1076"/>
              <a:gd name="T22" fmla="*/ 10 w 56"/>
              <a:gd name="T23" fmla="*/ 939 h 1076"/>
              <a:gd name="T24" fmla="*/ 11 w 56"/>
              <a:gd name="T25" fmla="*/ 963 h 1076"/>
              <a:gd name="T26" fmla="*/ 12 w 56"/>
              <a:gd name="T27" fmla="*/ 984 h 1076"/>
              <a:gd name="T28" fmla="*/ 13 w 56"/>
              <a:gd name="T29" fmla="*/ 1001 h 1076"/>
              <a:gd name="T30" fmla="*/ 15 w 56"/>
              <a:gd name="T31" fmla="*/ 1013 h 1076"/>
              <a:gd name="T32" fmla="*/ 15 w 56"/>
              <a:gd name="T33" fmla="*/ 1023 h 1076"/>
              <a:gd name="T34" fmla="*/ 16 w 56"/>
              <a:gd name="T35" fmla="*/ 1033 h 1076"/>
              <a:gd name="T36" fmla="*/ 17 w 56"/>
              <a:gd name="T37" fmla="*/ 1041 h 1076"/>
              <a:gd name="T38" fmla="*/ 18 w 56"/>
              <a:gd name="T39" fmla="*/ 1049 h 1076"/>
              <a:gd name="T40" fmla="*/ 19 w 56"/>
              <a:gd name="T41" fmla="*/ 1056 h 1076"/>
              <a:gd name="T42" fmla="*/ 20 w 56"/>
              <a:gd name="T43" fmla="*/ 1060 h 1076"/>
              <a:gd name="T44" fmla="*/ 20 w 56"/>
              <a:gd name="T45" fmla="*/ 1065 h 1076"/>
              <a:gd name="T46" fmla="*/ 21 w 56"/>
              <a:gd name="T47" fmla="*/ 1068 h 1076"/>
              <a:gd name="T48" fmla="*/ 22 w 56"/>
              <a:gd name="T49" fmla="*/ 1069 h 1076"/>
              <a:gd name="T50" fmla="*/ 24 w 56"/>
              <a:gd name="T51" fmla="*/ 1071 h 1076"/>
              <a:gd name="T52" fmla="*/ 25 w 56"/>
              <a:gd name="T53" fmla="*/ 1075 h 1076"/>
              <a:gd name="T54" fmla="*/ 25 w 56"/>
              <a:gd name="T55" fmla="*/ 1076 h 1076"/>
              <a:gd name="T56" fmla="*/ 26 w 56"/>
              <a:gd name="T57" fmla="*/ 1076 h 1076"/>
              <a:gd name="T58" fmla="*/ 27 w 56"/>
              <a:gd name="T59" fmla="*/ 1076 h 1076"/>
              <a:gd name="T60" fmla="*/ 28 w 56"/>
              <a:gd name="T61" fmla="*/ 1074 h 1076"/>
              <a:gd name="T62" fmla="*/ 29 w 56"/>
              <a:gd name="T63" fmla="*/ 1075 h 1076"/>
              <a:gd name="T64" fmla="*/ 29 w 56"/>
              <a:gd name="T65" fmla="*/ 1075 h 1076"/>
              <a:gd name="T66" fmla="*/ 30 w 56"/>
              <a:gd name="T67" fmla="*/ 1072 h 1076"/>
              <a:gd name="T68" fmla="*/ 31 w 56"/>
              <a:gd name="T69" fmla="*/ 1075 h 1076"/>
              <a:gd name="T70" fmla="*/ 33 w 56"/>
              <a:gd name="T71" fmla="*/ 1074 h 1076"/>
              <a:gd name="T72" fmla="*/ 34 w 56"/>
              <a:gd name="T73" fmla="*/ 1071 h 1076"/>
              <a:gd name="T74" fmla="*/ 35 w 56"/>
              <a:gd name="T75" fmla="*/ 1067 h 1076"/>
              <a:gd name="T76" fmla="*/ 35 w 56"/>
              <a:gd name="T77" fmla="*/ 1065 h 1076"/>
              <a:gd name="T78" fmla="*/ 36 w 56"/>
              <a:gd name="T79" fmla="*/ 1062 h 1076"/>
              <a:gd name="T80" fmla="*/ 37 w 56"/>
              <a:gd name="T81" fmla="*/ 1061 h 1076"/>
              <a:gd name="T82" fmla="*/ 38 w 56"/>
              <a:gd name="T83" fmla="*/ 1060 h 1076"/>
              <a:gd name="T84" fmla="*/ 39 w 56"/>
              <a:gd name="T85" fmla="*/ 1058 h 1076"/>
              <a:gd name="T86" fmla="*/ 39 w 56"/>
              <a:gd name="T87" fmla="*/ 1058 h 1076"/>
              <a:gd name="T88" fmla="*/ 40 w 56"/>
              <a:gd name="T89" fmla="*/ 1055 h 1076"/>
              <a:gd name="T90" fmla="*/ 42 w 56"/>
              <a:gd name="T91" fmla="*/ 1051 h 1076"/>
              <a:gd name="T92" fmla="*/ 43 w 56"/>
              <a:gd name="T93" fmla="*/ 1049 h 1076"/>
              <a:gd name="T94" fmla="*/ 44 w 56"/>
              <a:gd name="T95" fmla="*/ 1042 h 1076"/>
              <a:gd name="T96" fmla="*/ 44 w 56"/>
              <a:gd name="T97" fmla="*/ 1038 h 1076"/>
              <a:gd name="T98" fmla="*/ 45 w 56"/>
              <a:gd name="T99" fmla="*/ 1033 h 1076"/>
              <a:gd name="T100" fmla="*/ 46 w 56"/>
              <a:gd name="T101" fmla="*/ 1029 h 1076"/>
              <a:gd name="T102" fmla="*/ 47 w 56"/>
              <a:gd name="T103" fmla="*/ 1025 h 1076"/>
              <a:gd name="T104" fmla="*/ 48 w 56"/>
              <a:gd name="T105" fmla="*/ 1021 h 1076"/>
              <a:gd name="T106" fmla="*/ 49 w 56"/>
              <a:gd name="T107" fmla="*/ 1015 h 1076"/>
              <a:gd name="T108" fmla="*/ 49 w 56"/>
              <a:gd name="T109" fmla="*/ 1012 h 1076"/>
              <a:gd name="T110" fmla="*/ 51 w 56"/>
              <a:gd name="T111" fmla="*/ 1007 h 1076"/>
              <a:gd name="T112" fmla="*/ 52 w 56"/>
              <a:gd name="T113" fmla="*/ 998 h 1076"/>
              <a:gd name="T114" fmla="*/ 53 w 56"/>
              <a:gd name="T115" fmla="*/ 990 h 1076"/>
              <a:gd name="T116" fmla="*/ 54 w 56"/>
              <a:gd name="T117" fmla="*/ 978 h 1076"/>
              <a:gd name="T118" fmla="*/ 54 w 56"/>
              <a:gd name="T119" fmla="*/ 937 h 1076"/>
              <a:gd name="T120" fmla="*/ 55 w 56"/>
              <a:gd name="T121" fmla="*/ 663 h 1076"/>
              <a:gd name="T122" fmla="*/ 56 w 56"/>
              <a:gd name="T123" fmla="*/ 238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" h="1076">
                <a:moveTo>
                  <a:pt x="0" y="0"/>
                </a:moveTo>
                <a:lnTo>
                  <a:pt x="0" y="57"/>
                </a:lnTo>
                <a:lnTo>
                  <a:pt x="1" y="115"/>
                </a:lnTo>
                <a:lnTo>
                  <a:pt x="1" y="175"/>
                </a:lnTo>
                <a:lnTo>
                  <a:pt x="2" y="235"/>
                </a:lnTo>
                <a:lnTo>
                  <a:pt x="2" y="296"/>
                </a:lnTo>
                <a:lnTo>
                  <a:pt x="2" y="357"/>
                </a:lnTo>
                <a:lnTo>
                  <a:pt x="3" y="414"/>
                </a:lnTo>
                <a:lnTo>
                  <a:pt x="3" y="469"/>
                </a:lnTo>
                <a:lnTo>
                  <a:pt x="4" y="521"/>
                </a:lnTo>
                <a:lnTo>
                  <a:pt x="4" y="569"/>
                </a:lnTo>
                <a:lnTo>
                  <a:pt x="6" y="615"/>
                </a:lnTo>
                <a:lnTo>
                  <a:pt x="6" y="657"/>
                </a:lnTo>
                <a:lnTo>
                  <a:pt x="6" y="696"/>
                </a:lnTo>
                <a:lnTo>
                  <a:pt x="7" y="733"/>
                </a:lnTo>
                <a:lnTo>
                  <a:pt x="7" y="767"/>
                </a:lnTo>
                <a:lnTo>
                  <a:pt x="8" y="796"/>
                </a:lnTo>
                <a:lnTo>
                  <a:pt x="8" y="824"/>
                </a:lnTo>
                <a:lnTo>
                  <a:pt x="8" y="847"/>
                </a:lnTo>
                <a:lnTo>
                  <a:pt x="9" y="870"/>
                </a:lnTo>
                <a:lnTo>
                  <a:pt x="9" y="889"/>
                </a:lnTo>
                <a:lnTo>
                  <a:pt x="10" y="907"/>
                </a:lnTo>
                <a:lnTo>
                  <a:pt x="10" y="924"/>
                </a:lnTo>
                <a:lnTo>
                  <a:pt x="10" y="939"/>
                </a:lnTo>
                <a:lnTo>
                  <a:pt x="11" y="952"/>
                </a:lnTo>
                <a:lnTo>
                  <a:pt x="11" y="963"/>
                </a:lnTo>
                <a:lnTo>
                  <a:pt x="12" y="972"/>
                </a:lnTo>
                <a:lnTo>
                  <a:pt x="12" y="984"/>
                </a:lnTo>
                <a:lnTo>
                  <a:pt x="12" y="993"/>
                </a:lnTo>
                <a:lnTo>
                  <a:pt x="13" y="1001"/>
                </a:lnTo>
                <a:lnTo>
                  <a:pt x="13" y="1008"/>
                </a:lnTo>
                <a:lnTo>
                  <a:pt x="15" y="1013"/>
                </a:lnTo>
                <a:lnTo>
                  <a:pt x="15" y="1019"/>
                </a:lnTo>
                <a:lnTo>
                  <a:pt x="15" y="1023"/>
                </a:lnTo>
                <a:lnTo>
                  <a:pt x="16" y="1028"/>
                </a:lnTo>
                <a:lnTo>
                  <a:pt x="16" y="1033"/>
                </a:lnTo>
                <a:lnTo>
                  <a:pt x="17" y="1038"/>
                </a:lnTo>
                <a:lnTo>
                  <a:pt x="17" y="1041"/>
                </a:lnTo>
                <a:lnTo>
                  <a:pt x="17" y="1046"/>
                </a:lnTo>
                <a:lnTo>
                  <a:pt x="18" y="1049"/>
                </a:lnTo>
                <a:lnTo>
                  <a:pt x="18" y="1053"/>
                </a:lnTo>
                <a:lnTo>
                  <a:pt x="19" y="1056"/>
                </a:lnTo>
                <a:lnTo>
                  <a:pt x="19" y="1057"/>
                </a:lnTo>
                <a:lnTo>
                  <a:pt x="20" y="1060"/>
                </a:lnTo>
                <a:lnTo>
                  <a:pt x="20" y="1062"/>
                </a:lnTo>
                <a:lnTo>
                  <a:pt x="20" y="1065"/>
                </a:lnTo>
                <a:lnTo>
                  <a:pt x="21" y="1067"/>
                </a:lnTo>
                <a:lnTo>
                  <a:pt x="21" y="1068"/>
                </a:lnTo>
                <a:lnTo>
                  <a:pt x="22" y="1069"/>
                </a:lnTo>
                <a:lnTo>
                  <a:pt x="22" y="1069"/>
                </a:lnTo>
                <a:lnTo>
                  <a:pt x="22" y="1070"/>
                </a:lnTo>
                <a:lnTo>
                  <a:pt x="24" y="1071"/>
                </a:lnTo>
                <a:lnTo>
                  <a:pt x="24" y="1072"/>
                </a:lnTo>
                <a:lnTo>
                  <a:pt x="25" y="1075"/>
                </a:lnTo>
                <a:lnTo>
                  <a:pt x="25" y="1075"/>
                </a:lnTo>
                <a:lnTo>
                  <a:pt x="25" y="1076"/>
                </a:lnTo>
                <a:lnTo>
                  <a:pt x="26" y="1075"/>
                </a:lnTo>
                <a:lnTo>
                  <a:pt x="26" y="1076"/>
                </a:lnTo>
                <a:lnTo>
                  <a:pt x="27" y="1076"/>
                </a:lnTo>
                <a:lnTo>
                  <a:pt x="27" y="1076"/>
                </a:lnTo>
                <a:lnTo>
                  <a:pt x="27" y="1075"/>
                </a:lnTo>
                <a:lnTo>
                  <a:pt x="28" y="1074"/>
                </a:lnTo>
                <a:lnTo>
                  <a:pt x="28" y="1076"/>
                </a:lnTo>
                <a:lnTo>
                  <a:pt x="29" y="1075"/>
                </a:lnTo>
                <a:lnTo>
                  <a:pt x="29" y="1075"/>
                </a:lnTo>
                <a:lnTo>
                  <a:pt x="29" y="1075"/>
                </a:lnTo>
                <a:lnTo>
                  <a:pt x="30" y="1075"/>
                </a:lnTo>
                <a:lnTo>
                  <a:pt x="30" y="1072"/>
                </a:lnTo>
                <a:lnTo>
                  <a:pt x="31" y="1075"/>
                </a:lnTo>
                <a:lnTo>
                  <a:pt x="31" y="1075"/>
                </a:lnTo>
                <a:lnTo>
                  <a:pt x="31" y="1075"/>
                </a:lnTo>
                <a:lnTo>
                  <a:pt x="33" y="1074"/>
                </a:lnTo>
                <a:lnTo>
                  <a:pt x="33" y="1072"/>
                </a:lnTo>
                <a:lnTo>
                  <a:pt x="34" y="1071"/>
                </a:lnTo>
                <a:lnTo>
                  <a:pt x="34" y="1069"/>
                </a:lnTo>
                <a:lnTo>
                  <a:pt x="35" y="1067"/>
                </a:lnTo>
                <a:lnTo>
                  <a:pt x="35" y="1066"/>
                </a:lnTo>
                <a:lnTo>
                  <a:pt x="35" y="1065"/>
                </a:lnTo>
                <a:lnTo>
                  <a:pt x="36" y="1065"/>
                </a:lnTo>
                <a:lnTo>
                  <a:pt x="36" y="1062"/>
                </a:lnTo>
                <a:lnTo>
                  <a:pt x="37" y="1061"/>
                </a:lnTo>
                <a:lnTo>
                  <a:pt x="37" y="1061"/>
                </a:lnTo>
                <a:lnTo>
                  <a:pt x="37" y="1060"/>
                </a:lnTo>
                <a:lnTo>
                  <a:pt x="38" y="1060"/>
                </a:lnTo>
                <a:lnTo>
                  <a:pt x="38" y="1059"/>
                </a:lnTo>
                <a:lnTo>
                  <a:pt x="39" y="1058"/>
                </a:lnTo>
                <a:lnTo>
                  <a:pt x="39" y="1058"/>
                </a:lnTo>
                <a:lnTo>
                  <a:pt x="39" y="1058"/>
                </a:lnTo>
                <a:lnTo>
                  <a:pt x="40" y="1057"/>
                </a:lnTo>
                <a:lnTo>
                  <a:pt x="40" y="1055"/>
                </a:lnTo>
                <a:lnTo>
                  <a:pt x="42" y="1053"/>
                </a:lnTo>
                <a:lnTo>
                  <a:pt x="42" y="1051"/>
                </a:lnTo>
                <a:lnTo>
                  <a:pt x="42" y="1050"/>
                </a:lnTo>
                <a:lnTo>
                  <a:pt x="43" y="1049"/>
                </a:lnTo>
                <a:lnTo>
                  <a:pt x="43" y="1046"/>
                </a:lnTo>
                <a:lnTo>
                  <a:pt x="44" y="1042"/>
                </a:lnTo>
                <a:lnTo>
                  <a:pt x="44" y="1040"/>
                </a:lnTo>
                <a:lnTo>
                  <a:pt x="44" y="1038"/>
                </a:lnTo>
                <a:lnTo>
                  <a:pt x="45" y="1035"/>
                </a:lnTo>
                <a:lnTo>
                  <a:pt x="45" y="1033"/>
                </a:lnTo>
                <a:lnTo>
                  <a:pt x="46" y="1031"/>
                </a:lnTo>
                <a:lnTo>
                  <a:pt x="46" y="1029"/>
                </a:lnTo>
                <a:lnTo>
                  <a:pt x="46" y="1026"/>
                </a:lnTo>
                <a:lnTo>
                  <a:pt x="47" y="1025"/>
                </a:lnTo>
                <a:lnTo>
                  <a:pt x="47" y="1023"/>
                </a:lnTo>
                <a:lnTo>
                  <a:pt x="48" y="1021"/>
                </a:lnTo>
                <a:lnTo>
                  <a:pt x="48" y="1019"/>
                </a:lnTo>
                <a:lnTo>
                  <a:pt x="49" y="1015"/>
                </a:lnTo>
                <a:lnTo>
                  <a:pt x="49" y="1014"/>
                </a:lnTo>
                <a:lnTo>
                  <a:pt x="49" y="1012"/>
                </a:lnTo>
                <a:lnTo>
                  <a:pt x="51" y="1008"/>
                </a:lnTo>
                <a:lnTo>
                  <a:pt x="51" y="1007"/>
                </a:lnTo>
                <a:lnTo>
                  <a:pt x="52" y="1003"/>
                </a:lnTo>
                <a:lnTo>
                  <a:pt x="52" y="998"/>
                </a:lnTo>
                <a:lnTo>
                  <a:pt x="52" y="995"/>
                </a:lnTo>
                <a:lnTo>
                  <a:pt x="53" y="990"/>
                </a:lnTo>
                <a:lnTo>
                  <a:pt x="53" y="985"/>
                </a:lnTo>
                <a:lnTo>
                  <a:pt x="54" y="978"/>
                </a:lnTo>
                <a:lnTo>
                  <a:pt x="54" y="969"/>
                </a:lnTo>
                <a:lnTo>
                  <a:pt x="54" y="937"/>
                </a:lnTo>
                <a:lnTo>
                  <a:pt x="55" y="838"/>
                </a:lnTo>
                <a:lnTo>
                  <a:pt x="55" y="663"/>
                </a:lnTo>
                <a:lnTo>
                  <a:pt x="56" y="450"/>
                </a:lnTo>
                <a:lnTo>
                  <a:pt x="56" y="238"/>
                </a:lnTo>
                <a:lnTo>
                  <a:pt x="56" y="53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2003425" y="1203325"/>
            <a:ext cx="1588" cy="138113"/>
          </a:xfrm>
          <a:custGeom>
            <a:avLst/>
            <a:gdLst>
              <a:gd name="T0" fmla="*/ 0 w 1"/>
              <a:gd name="T1" fmla="*/ 78 h 78"/>
              <a:gd name="T2" fmla="*/ 0 w 1"/>
              <a:gd name="T3" fmla="*/ 0 h 78"/>
              <a:gd name="T4" fmla="*/ 1 w 1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8">
                <a:moveTo>
                  <a:pt x="0" y="7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>
            <a:off x="2014538" y="1203325"/>
            <a:ext cx="1588" cy="85725"/>
          </a:xfrm>
          <a:custGeom>
            <a:avLst/>
            <a:gdLst>
              <a:gd name="T0" fmla="*/ 0 w 1"/>
              <a:gd name="T1" fmla="*/ 0 h 48"/>
              <a:gd name="T2" fmla="*/ 0 w 1"/>
              <a:gd name="T3" fmla="*/ 48 h 48"/>
              <a:gd name="T4" fmla="*/ 1 w 1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">
                <a:moveTo>
                  <a:pt x="0" y="0"/>
                </a:moveTo>
                <a:lnTo>
                  <a:pt x="0" y="48"/>
                </a:lnTo>
                <a:lnTo>
                  <a:pt x="1" y="48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2014538" y="1203325"/>
            <a:ext cx="104775" cy="1806575"/>
          </a:xfrm>
          <a:custGeom>
            <a:avLst/>
            <a:gdLst>
              <a:gd name="T0" fmla="*/ 1 w 66"/>
              <a:gd name="T1" fmla="*/ 187 h 1138"/>
              <a:gd name="T2" fmla="*/ 2 w 66"/>
              <a:gd name="T3" fmla="*/ 401 h 1138"/>
              <a:gd name="T4" fmla="*/ 3 w 66"/>
              <a:gd name="T5" fmla="*/ 585 h 1138"/>
              <a:gd name="T6" fmla="*/ 6 w 66"/>
              <a:gd name="T7" fmla="*/ 733 h 1138"/>
              <a:gd name="T8" fmla="*/ 7 w 66"/>
              <a:gd name="T9" fmla="*/ 839 h 1138"/>
              <a:gd name="T10" fmla="*/ 8 w 66"/>
              <a:gd name="T11" fmla="*/ 922 h 1138"/>
              <a:gd name="T12" fmla="*/ 9 w 66"/>
              <a:gd name="T13" fmla="*/ 977 h 1138"/>
              <a:gd name="T14" fmla="*/ 10 w 66"/>
              <a:gd name="T15" fmla="*/ 1018 h 1138"/>
              <a:gd name="T16" fmla="*/ 12 w 66"/>
              <a:gd name="T17" fmla="*/ 1046 h 1138"/>
              <a:gd name="T18" fmla="*/ 13 w 66"/>
              <a:gd name="T19" fmla="*/ 1068 h 1138"/>
              <a:gd name="T20" fmla="*/ 14 w 66"/>
              <a:gd name="T21" fmla="*/ 1089 h 1138"/>
              <a:gd name="T22" fmla="*/ 16 w 66"/>
              <a:gd name="T23" fmla="*/ 1108 h 1138"/>
              <a:gd name="T24" fmla="*/ 18 w 66"/>
              <a:gd name="T25" fmla="*/ 1117 h 1138"/>
              <a:gd name="T26" fmla="*/ 19 w 66"/>
              <a:gd name="T27" fmla="*/ 1123 h 1138"/>
              <a:gd name="T28" fmla="*/ 20 w 66"/>
              <a:gd name="T29" fmla="*/ 1128 h 1138"/>
              <a:gd name="T30" fmla="*/ 21 w 66"/>
              <a:gd name="T31" fmla="*/ 1129 h 1138"/>
              <a:gd name="T32" fmla="*/ 22 w 66"/>
              <a:gd name="T33" fmla="*/ 1130 h 1138"/>
              <a:gd name="T34" fmla="*/ 25 w 66"/>
              <a:gd name="T35" fmla="*/ 1132 h 1138"/>
              <a:gd name="T36" fmla="*/ 26 w 66"/>
              <a:gd name="T37" fmla="*/ 1132 h 1138"/>
              <a:gd name="T38" fmla="*/ 27 w 66"/>
              <a:gd name="T39" fmla="*/ 1132 h 1138"/>
              <a:gd name="T40" fmla="*/ 28 w 66"/>
              <a:gd name="T41" fmla="*/ 1133 h 1138"/>
              <a:gd name="T42" fmla="*/ 30 w 66"/>
              <a:gd name="T43" fmla="*/ 1137 h 1138"/>
              <a:gd name="T44" fmla="*/ 31 w 66"/>
              <a:gd name="T45" fmla="*/ 1138 h 1138"/>
              <a:gd name="T46" fmla="*/ 32 w 66"/>
              <a:gd name="T47" fmla="*/ 1137 h 1138"/>
              <a:gd name="T48" fmla="*/ 34 w 66"/>
              <a:gd name="T49" fmla="*/ 1130 h 1138"/>
              <a:gd name="T50" fmla="*/ 35 w 66"/>
              <a:gd name="T51" fmla="*/ 1127 h 1138"/>
              <a:gd name="T52" fmla="*/ 37 w 66"/>
              <a:gd name="T53" fmla="*/ 1122 h 1138"/>
              <a:gd name="T54" fmla="*/ 38 w 66"/>
              <a:gd name="T55" fmla="*/ 1114 h 1138"/>
              <a:gd name="T56" fmla="*/ 39 w 66"/>
              <a:gd name="T57" fmla="*/ 1108 h 1138"/>
              <a:gd name="T58" fmla="*/ 40 w 66"/>
              <a:gd name="T59" fmla="*/ 1103 h 1138"/>
              <a:gd name="T60" fmla="*/ 43 w 66"/>
              <a:gd name="T61" fmla="*/ 1096 h 1138"/>
              <a:gd name="T62" fmla="*/ 44 w 66"/>
              <a:gd name="T63" fmla="*/ 1095 h 1138"/>
              <a:gd name="T64" fmla="*/ 45 w 66"/>
              <a:gd name="T65" fmla="*/ 1094 h 1138"/>
              <a:gd name="T66" fmla="*/ 46 w 66"/>
              <a:gd name="T67" fmla="*/ 1092 h 1138"/>
              <a:gd name="T68" fmla="*/ 47 w 66"/>
              <a:gd name="T69" fmla="*/ 1089 h 1138"/>
              <a:gd name="T70" fmla="*/ 49 w 66"/>
              <a:gd name="T71" fmla="*/ 1081 h 1138"/>
              <a:gd name="T72" fmla="*/ 50 w 66"/>
              <a:gd name="T73" fmla="*/ 1073 h 1138"/>
              <a:gd name="T74" fmla="*/ 52 w 66"/>
              <a:gd name="T75" fmla="*/ 1065 h 1138"/>
              <a:gd name="T76" fmla="*/ 53 w 66"/>
              <a:gd name="T77" fmla="*/ 1058 h 1138"/>
              <a:gd name="T78" fmla="*/ 54 w 66"/>
              <a:gd name="T79" fmla="*/ 1050 h 1138"/>
              <a:gd name="T80" fmla="*/ 56 w 66"/>
              <a:gd name="T81" fmla="*/ 1046 h 1138"/>
              <a:gd name="T82" fmla="*/ 57 w 66"/>
              <a:gd name="T83" fmla="*/ 1037 h 1138"/>
              <a:gd name="T84" fmla="*/ 58 w 66"/>
              <a:gd name="T85" fmla="*/ 1024 h 1138"/>
              <a:gd name="T86" fmla="*/ 59 w 66"/>
              <a:gd name="T87" fmla="*/ 1018 h 1138"/>
              <a:gd name="T88" fmla="*/ 62 w 66"/>
              <a:gd name="T89" fmla="*/ 1004 h 1138"/>
              <a:gd name="T90" fmla="*/ 63 w 66"/>
              <a:gd name="T91" fmla="*/ 988 h 1138"/>
              <a:gd name="T92" fmla="*/ 64 w 66"/>
              <a:gd name="T93" fmla="*/ 772 h 1138"/>
              <a:gd name="T94" fmla="*/ 65 w 66"/>
              <a:gd name="T95" fmla="*/ 161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" h="1138">
                <a:moveTo>
                  <a:pt x="0" y="54"/>
                </a:moveTo>
                <a:lnTo>
                  <a:pt x="1" y="120"/>
                </a:lnTo>
                <a:lnTo>
                  <a:pt x="1" y="187"/>
                </a:lnTo>
                <a:lnTo>
                  <a:pt x="1" y="258"/>
                </a:lnTo>
                <a:lnTo>
                  <a:pt x="2" y="330"/>
                </a:lnTo>
                <a:lnTo>
                  <a:pt x="2" y="401"/>
                </a:lnTo>
                <a:lnTo>
                  <a:pt x="3" y="467"/>
                </a:lnTo>
                <a:lnTo>
                  <a:pt x="3" y="527"/>
                </a:lnTo>
                <a:lnTo>
                  <a:pt x="3" y="585"/>
                </a:lnTo>
                <a:lnTo>
                  <a:pt x="4" y="639"/>
                </a:lnTo>
                <a:lnTo>
                  <a:pt x="4" y="690"/>
                </a:lnTo>
                <a:lnTo>
                  <a:pt x="6" y="733"/>
                </a:lnTo>
                <a:lnTo>
                  <a:pt x="6" y="773"/>
                </a:lnTo>
                <a:lnTo>
                  <a:pt x="6" y="809"/>
                </a:lnTo>
                <a:lnTo>
                  <a:pt x="7" y="839"/>
                </a:lnTo>
                <a:lnTo>
                  <a:pt x="7" y="869"/>
                </a:lnTo>
                <a:lnTo>
                  <a:pt x="8" y="897"/>
                </a:lnTo>
                <a:lnTo>
                  <a:pt x="8" y="922"/>
                </a:lnTo>
                <a:lnTo>
                  <a:pt x="8" y="944"/>
                </a:lnTo>
                <a:lnTo>
                  <a:pt x="9" y="962"/>
                </a:lnTo>
                <a:lnTo>
                  <a:pt x="9" y="977"/>
                </a:lnTo>
                <a:lnTo>
                  <a:pt x="10" y="991"/>
                </a:lnTo>
                <a:lnTo>
                  <a:pt x="10" y="1004"/>
                </a:lnTo>
                <a:lnTo>
                  <a:pt x="10" y="1018"/>
                </a:lnTo>
                <a:lnTo>
                  <a:pt x="11" y="1029"/>
                </a:lnTo>
                <a:lnTo>
                  <a:pt x="11" y="1038"/>
                </a:lnTo>
                <a:lnTo>
                  <a:pt x="12" y="1046"/>
                </a:lnTo>
                <a:lnTo>
                  <a:pt x="12" y="1054"/>
                </a:lnTo>
                <a:lnTo>
                  <a:pt x="13" y="1060"/>
                </a:lnTo>
                <a:lnTo>
                  <a:pt x="13" y="1068"/>
                </a:lnTo>
                <a:lnTo>
                  <a:pt x="13" y="1075"/>
                </a:lnTo>
                <a:lnTo>
                  <a:pt x="14" y="1083"/>
                </a:lnTo>
                <a:lnTo>
                  <a:pt x="14" y="1089"/>
                </a:lnTo>
                <a:lnTo>
                  <a:pt x="16" y="1096"/>
                </a:lnTo>
                <a:lnTo>
                  <a:pt x="16" y="1102"/>
                </a:lnTo>
                <a:lnTo>
                  <a:pt x="16" y="1108"/>
                </a:lnTo>
                <a:lnTo>
                  <a:pt x="17" y="1111"/>
                </a:lnTo>
                <a:lnTo>
                  <a:pt x="17" y="1114"/>
                </a:lnTo>
                <a:lnTo>
                  <a:pt x="18" y="1117"/>
                </a:lnTo>
                <a:lnTo>
                  <a:pt x="18" y="1121"/>
                </a:lnTo>
                <a:lnTo>
                  <a:pt x="18" y="1122"/>
                </a:lnTo>
                <a:lnTo>
                  <a:pt x="19" y="1123"/>
                </a:lnTo>
                <a:lnTo>
                  <a:pt x="19" y="1124"/>
                </a:lnTo>
                <a:lnTo>
                  <a:pt x="20" y="1126"/>
                </a:lnTo>
                <a:lnTo>
                  <a:pt x="20" y="1128"/>
                </a:lnTo>
                <a:lnTo>
                  <a:pt x="20" y="1129"/>
                </a:lnTo>
                <a:lnTo>
                  <a:pt x="21" y="1130"/>
                </a:lnTo>
                <a:lnTo>
                  <a:pt x="21" y="1129"/>
                </a:lnTo>
                <a:lnTo>
                  <a:pt x="22" y="1129"/>
                </a:lnTo>
                <a:lnTo>
                  <a:pt x="22" y="1129"/>
                </a:lnTo>
                <a:lnTo>
                  <a:pt x="22" y="1130"/>
                </a:lnTo>
                <a:lnTo>
                  <a:pt x="23" y="1130"/>
                </a:lnTo>
                <a:lnTo>
                  <a:pt x="23" y="1130"/>
                </a:lnTo>
                <a:lnTo>
                  <a:pt x="25" y="1132"/>
                </a:lnTo>
                <a:lnTo>
                  <a:pt x="25" y="1132"/>
                </a:lnTo>
                <a:lnTo>
                  <a:pt x="25" y="1132"/>
                </a:lnTo>
                <a:lnTo>
                  <a:pt x="26" y="1132"/>
                </a:lnTo>
                <a:lnTo>
                  <a:pt x="26" y="1133"/>
                </a:lnTo>
                <a:lnTo>
                  <a:pt x="27" y="1132"/>
                </a:lnTo>
                <a:lnTo>
                  <a:pt x="27" y="1132"/>
                </a:lnTo>
                <a:lnTo>
                  <a:pt x="28" y="1132"/>
                </a:lnTo>
                <a:lnTo>
                  <a:pt x="28" y="1132"/>
                </a:lnTo>
                <a:lnTo>
                  <a:pt x="28" y="1133"/>
                </a:lnTo>
                <a:lnTo>
                  <a:pt x="29" y="1133"/>
                </a:lnTo>
                <a:lnTo>
                  <a:pt x="29" y="1136"/>
                </a:lnTo>
                <a:lnTo>
                  <a:pt x="30" y="1137"/>
                </a:lnTo>
                <a:lnTo>
                  <a:pt x="30" y="1137"/>
                </a:lnTo>
                <a:lnTo>
                  <a:pt x="30" y="1138"/>
                </a:lnTo>
                <a:lnTo>
                  <a:pt x="31" y="1138"/>
                </a:lnTo>
                <a:lnTo>
                  <a:pt x="31" y="1138"/>
                </a:lnTo>
                <a:lnTo>
                  <a:pt x="32" y="1137"/>
                </a:lnTo>
                <a:lnTo>
                  <a:pt x="32" y="1137"/>
                </a:lnTo>
                <a:lnTo>
                  <a:pt x="32" y="1135"/>
                </a:lnTo>
                <a:lnTo>
                  <a:pt x="34" y="1131"/>
                </a:lnTo>
                <a:lnTo>
                  <a:pt x="34" y="1130"/>
                </a:lnTo>
                <a:lnTo>
                  <a:pt x="35" y="1130"/>
                </a:lnTo>
                <a:lnTo>
                  <a:pt x="35" y="1127"/>
                </a:lnTo>
                <a:lnTo>
                  <a:pt x="35" y="1127"/>
                </a:lnTo>
                <a:lnTo>
                  <a:pt x="36" y="1126"/>
                </a:lnTo>
                <a:lnTo>
                  <a:pt x="36" y="1122"/>
                </a:lnTo>
                <a:lnTo>
                  <a:pt x="37" y="1122"/>
                </a:lnTo>
                <a:lnTo>
                  <a:pt x="37" y="1120"/>
                </a:lnTo>
                <a:lnTo>
                  <a:pt x="37" y="1117"/>
                </a:lnTo>
                <a:lnTo>
                  <a:pt x="38" y="1114"/>
                </a:lnTo>
                <a:lnTo>
                  <a:pt x="38" y="1113"/>
                </a:lnTo>
                <a:lnTo>
                  <a:pt x="39" y="1111"/>
                </a:lnTo>
                <a:lnTo>
                  <a:pt x="39" y="1108"/>
                </a:lnTo>
                <a:lnTo>
                  <a:pt x="39" y="1106"/>
                </a:lnTo>
                <a:lnTo>
                  <a:pt x="40" y="1104"/>
                </a:lnTo>
                <a:lnTo>
                  <a:pt x="40" y="1103"/>
                </a:lnTo>
                <a:lnTo>
                  <a:pt x="41" y="1101"/>
                </a:lnTo>
                <a:lnTo>
                  <a:pt x="41" y="1099"/>
                </a:lnTo>
                <a:lnTo>
                  <a:pt x="43" y="1096"/>
                </a:lnTo>
                <a:lnTo>
                  <a:pt x="43" y="1095"/>
                </a:lnTo>
                <a:lnTo>
                  <a:pt x="43" y="1094"/>
                </a:lnTo>
                <a:lnTo>
                  <a:pt x="44" y="1095"/>
                </a:lnTo>
                <a:lnTo>
                  <a:pt x="44" y="1095"/>
                </a:lnTo>
                <a:lnTo>
                  <a:pt x="45" y="1095"/>
                </a:lnTo>
                <a:lnTo>
                  <a:pt x="45" y="1094"/>
                </a:lnTo>
                <a:lnTo>
                  <a:pt x="45" y="1093"/>
                </a:lnTo>
                <a:lnTo>
                  <a:pt x="46" y="1092"/>
                </a:lnTo>
                <a:lnTo>
                  <a:pt x="46" y="1092"/>
                </a:lnTo>
                <a:lnTo>
                  <a:pt x="47" y="1091"/>
                </a:lnTo>
                <a:lnTo>
                  <a:pt x="47" y="1091"/>
                </a:lnTo>
                <a:lnTo>
                  <a:pt x="47" y="1089"/>
                </a:lnTo>
                <a:lnTo>
                  <a:pt x="48" y="1086"/>
                </a:lnTo>
                <a:lnTo>
                  <a:pt x="48" y="1083"/>
                </a:lnTo>
                <a:lnTo>
                  <a:pt x="49" y="1081"/>
                </a:lnTo>
                <a:lnTo>
                  <a:pt x="49" y="1078"/>
                </a:lnTo>
                <a:lnTo>
                  <a:pt x="49" y="1076"/>
                </a:lnTo>
                <a:lnTo>
                  <a:pt x="50" y="1073"/>
                </a:lnTo>
                <a:lnTo>
                  <a:pt x="50" y="1069"/>
                </a:lnTo>
                <a:lnTo>
                  <a:pt x="52" y="1066"/>
                </a:lnTo>
                <a:lnTo>
                  <a:pt x="52" y="1065"/>
                </a:lnTo>
                <a:lnTo>
                  <a:pt x="52" y="1063"/>
                </a:lnTo>
                <a:lnTo>
                  <a:pt x="53" y="1060"/>
                </a:lnTo>
                <a:lnTo>
                  <a:pt x="53" y="1058"/>
                </a:lnTo>
                <a:lnTo>
                  <a:pt x="54" y="1056"/>
                </a:lnTo>
                <a:lnTo>
                  <a:pt x="54" y="1053"/>
                </a:lnTo>
                <a:lnTo>
                  <a:pt x="54" y="1050"/>
                </a:lnTo>
                <a:lnTo>
                  <a:pt x="55" y="1049"/>
                </a:lnTo>
                <a:lnTo>
                  <a:pt x="55" y="1048"/>
                </a:lnTo>
                <a:lnTo>
                  <a:pt x="56" y="1046"/>
                </a:lnTo>
                <a:lnTo>
                  <a:pt x="56" y="1042"/>
                </a:lnTo>
                <a:lnTo>
                  <a:pt x="57" y="1041"/>
                </a:lnTo>
                <a:lnTo>
                  <a:pt x="57" y="1037"/>
                </a:lnTo>
                <a:lnTo>
                  <a:pt x="57" y="1032"/>
                </a:lnTo>
                <a:lnTo>
                  <a:pt x="58" y="1028"/>
                </a:lnTo>
                <a:lnTo>
                  <a:pt x="58" y="1024"/>
                </a:lnTo>
                <a:lnTo>
                  <a:pt x="59" y="1022"/>
                </a:lnTo>
                <a:lnTo>
                  <a:pt x="59" y="1021"/>
                </a:lnTo>
                <a:lnTo>
                  <a:pt x="59" y="1018"/>
                </a:lnTo>
                <a:lnTo>
                  <a:pt x="61" y="1014"/>
                </a:lnTo>
                <a:lnTo>
                  <a:pt x="61" y="1010"/>
                </a:lnTo>
                <a:lnTo>
                  <a:pt x="62" y="1004"/>
                </a:lnTo>
                <a:lnTo>
                  <a:pt x="62" y="1001"/>
                </a:lnTo>
                <a:lnTo>
                  <a:pt x="62" y="995"/>
                </a:lnTo>
                <a:lnTo>
                  <a:pt x="63" y="988"/>
                </a:lnTo>
                <a:lnTo>
                  <a:pt x="63" y="972"/>
                </a:lnTo>
                <a:lnTo>
                  <a:pt x="64" y="911"/>
                </a:lnTo>
                <a:lnTo>
                  <a:pt x="64" y="772"/>
                </a:lnTo>
                <a:lnTo>
                  <a:pt x="64" y="575"/>
                </a:lnTo>
                <a:lnTo>
                  <a:pt x="65" y="360"/>
                </a:lnTo>
                <a:lnTo>
                  <a:pt x="65" y="161"/>
                </a:lnTo>
                <a:lnTo>
                  <a:pt x="66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2119313" y="1203325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2128838" y="1203325"/>
            <a:ext cx="1588" cy="79375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  <a:gd name="T4" fmla="*/ 1 w 1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  <a:lnTo>
                  <a:pt x="1" y="45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Freeform 23"/>
          <p:cNvSpPr>
            <a:spLocks/>
          </p:cNvSpPr>
          <p:nvPr/>
        </p:nvSpPr>
        <p:spPr bwMode="auto">
          <a:xfrm>
            <a:off x="2128838" y="1282700"/>
            <a:ext cx="139700" cy="1731963"/>
          </a:xfrm>
          <a:custGeom>
            <a:avLst/>
            <a:gdLst>
              <a:gd name="T0" fmla="*/ 1 w 88"/>
              <a:gd name="T1" fmla="*/ 210 h 1091"/>
              <a:gd name="T2" fmla="*/ 3 w 88"/>
              <a:gd name="T3" fmla="*/ 490 h 1091"/>
              <a:gd name="T4" fmla="*/ 4 w 88"/>
              <a:gd name="T5" fmla="*/ 698 h 1091"/>
              <a:gd name="T6" fmla="*/ 7 w 88"/>
              <a:gd name="T7" fmla="*/ 833 h 1091"/>
              <a:gd name="T8" fmla="*/ 9 w 88"/>
              <a:gd name="T9" fmla="*/ 921 h 1091"/>
              <a:gd name="T10" fmla="*/ 10 w 88"/>
              <a:gd name="T11" fmla="*/ 976 h 1091"/>
              <a:gd name="T12" fmla="*/ 12 w 88"/>
              <a:gd name="T13" fmla="*/ 1007 h 1091"/>
              <a:gd name="T14" fmla="*/ 14 w 88"/>
              <a:gd name="T15" fmla="*/ 1031 h 1091"/>
              <a:gd name="T16" fmla="*/ 16 w 88"/>
              <a:gd name="T17" fmla="*/ 1045 h 1091"/>
              <a:gd name="T18" fmla="*/ 18 w 88"/>
              <a:gd name="T19" fmla="*/ 1055 h 1091"/>
              <a:gd name="T20" fmla="*/ 19 w 88"/>
              <a:gd name="T21" fmla="*/ 1064 h 1091"/>
              <a:gd name="T22" fmla="*/ 21 w 88"/>
              <a:gd name="T23" fmla="*/ 1071 h 1091"/>
              <a:gd name="T24" fmla="*/ 23 w 88"/>
              <a:gd name="T25" fmla="*/ 1077 h 1091"/>
              <a:gd name="T26" fmla="*/ 25 w 88"/>
              <a:gd name="T27" fmla="*/ 1078 h 1091"/>
              <a:gd name="T28" fmla="*/ 27 w 88"/>
              <a:gd name="T29" fmla="*/ 1087 h 1091"/>
              <a:gd name="T30" fmla="*/ 29 w 88"/>
              <a:gd name="T31" fmla="*/ 1090 h 1091"/>
              <a:gd name="T32" fmla="*/ 30 w 88"/>
              <a:gd name="T33" fmla="*/ 1087 h 1091"/>
              <a:gd name="T34" fmla="*/ 32 w 88"/>
              <a:gd name="T35" fmla="*/ 1091 h 1091"/>
              <a:gd name="T36" fmla="*/ 34 w 88"/>
              <a:gd name="T37" fmla="*/ 1083 h 1091"/>
              <a:gd name="T38" fmla="*/ 36 w 88"/>
              <a:gd name="T39" fmla="*/ 1076 h 1091"/>
              <a:gd name="T40" fmla="*/ 38 w 88"/>
              <a:gd name="T41" fmla="*/ 1067 h 1091"/>
              <a:gd name="T42" fmla="*/ 39 w 88"/>
              <a:gd name="T43" fmla="*/ 1067 h 1091"/>
              <a:gd name="T44" fmla="*/ 41 w 88"/>
              <a:gd name="T45" fmla="*/ 1064 h 1091"/>
              <a:gd name="T46" fmla="*/ 44 w 88"/>
              <a:gd name="T47" fmla="*/ 1063 h 1091"/>
              <a:gd name="T48" fmla="*/ 45 w 88"/>
              <a:gd name="T49" fmla="*/ 1060 h 1091"/>
              <a:gd name="T50" fmla="*/ 47 w 88"/>
              <a:gd name="T51" fmla="*/ 1058 h 1091"/>
              <a:gd name="T52" fmla="*/ 48 w 88"/>
              <a:gd name="T53" fmla="*/ 1054 h 1091"/>
              <a:gd name="T54" fmla="*/ 50 w 88"/>
              <a:gd name="T55" fmla="*/ 1054 h 1091"/>
              <a:gd name="T56" fmla="*/ 53 w 88"/>
              <a:gd name="T57" fmla="*/ 1045 h 1091"/>
              <a:gd name="T58" fmla="*/ 54 w 88"/>
              <a:gd name="T59" fmla="*/ 1034 h 1091"/>
              <a:gd name="T60" fmla="*/ 56 w 88"/>
              <a:gd name="T61" fmla="*/ 1034 h 1091"/>
              <a:gd name="T62" fmla="*/ 58 w 88"/>
              <a:gd name="T63" fmla="*/ 1031 h 1091"/>
              <a:gd name="T64" fmla="*/ 59 w 88"/>
              <a:gd name="T65" fmla="*/ 1026 h 1091"/>
              <a:gd name="T66" fmla="*/ 62 w 88"/>
              <a:gd name="T67" fmla="*/ 1022 h 1091"/>
              <a:gd name="T68" fmla="*/ 63 w 88"/>
              <a:gd name="T69" fmla="*/ 1016 h 1091"/>
              <a:gd name="T70" fmla="*/ 65 w 88"/>
              <a:gd name="T71" fmla="*/ 1008 h 1091"/>
              <a:gd name="T72" fmla="*/ 67 w 88"/>
              <a:gd name="T73" fmla="*/ 1003 h 1091"/>
              <a:gd name="T74" fmla="*/ 68 w 88"/>
              <a:gd name="T75" fmla="*/ 999 h 1091"/>
              <a:gd name="T76" fmla="*/ 71 w 88"/>
              <a:gd name="T77" fmla="*/ 994 h 1091"/>
              <a:gd name="T78" fmla="*/ 73 w 88"/>
              <a:gd name="T79" fmla="*/ 986 h 1091"/>
              <a:gd name="T80" fmla="*/ 74 w 88"/>
              <a:gd name="T81" fmla="*/ 982 h 1091"/>
              <a:gd name="T82" fmla="*/ 76 w 88"/>
              <a:gd name="T83" fmla="*/ 974 h 1091"/>
              <a:gd name="T84" fmla="*/ 77 w 88"/>
              <a:gd name="T85" fmla="*/ 965 h 1091"/>
              <a:gd name="T86" fmla="*/ 80 w 88"/>
              <a:gd name="T87" fmla="*/ 960 h 1091"/>
              <a:gd name="T88" fmla="*/ 82 w 88"/>
              <a:gd name="T89" fmla="*/ 951 h 1091"/>
              <a:gd name="T90" fmla="*/ 83 w 88"/>
              <a:gd name="T91" fmla="*/ 938 h 1091"/>
              <a:gd name="T92" fmla="*/ 85 w 88"/>
              <a:gd name="T93" fmla="*/ 894 h 1091"/>
              <a:gd name="T94" fmla="*/ 88 w 88"/>
              <a:gd name="T95" fmla="*/ 24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8" h="1091">
                <a:moveTo>
                  <a:pt x="0" y="0"/>
                </a:moveTo>
                <a:lnTo>
                  <a:pt x="0" y="68"/>
                </a:lnTo>
                <a:lnTo>
                  <a:pt x="1" y="137"/>
                </a:lnTo>
                <a:lnTo>
                  <a:pt x="1" y="210"/>
                </a:lnTo>
                <a:lnTo>
                  <a:pt x="2" y="283"/>
                </a:lnTo>
                <a:lnTo>
                  <a:pt x="2" y="354"/>
                </a:lnTo>
                <a:lnTo>
                  <a:pt x="2" y="424"/>
                </a:lnTo>
                <a:lnTo>
                  <a:pt x="3" y="490"/>
                </a:lnTo>
                <a:lnTo>
                  <a:pt x="3" y="551"/>
                </a:lnTo>
                <a:lnTo>
                  <a:pt x="4" y="606"/>
                </a:lnTo>
                <a:lnTo>
                  <a:pt x="4" y="655"/>
                </a:lnTo>
                <a:lnTo>
                  <a:pt x="4" y="698"/>
                </a:lnTo>
                <a:lnTo>
                  <a:pt x="5" y="737"/>
                </a:lnTo>
                <a:lnTo>
                  <a:pt x="5" y="773"/>
                </a:lnTo>
                <a:lnTo>
                  <a:pt x="7" y="805"/>
                </a:lnTo>
                <a:lnTo>
                  <a:pt x="7" y="833"/>
                </a:lnTo>
                <a:lnTo>
                  <a:pt x="7" y="860"/>
                </a:lnTo>
                <a:lnTo>
                  <a:pt x="8" y="883"/>
                </a:lnTo>
                <a:lnTo>
                  <a:pt x="8" y="904"/>
                </a:lnTo>
                <a:lnTo>
                  <a:pt x="9" y="921"/>
                </a:lnTo>
                <a:lnTo>
                  <a:pt x="9" y="937"/>
                </a:lnTo>
                <a:lnTo>
                  <a:pt x="9" y="952"/>
                </a:lnTo>
                <a:lnTo>
                  <a:pt x="10" y="963"/>
                </a:lnTo>
                <a:lnTo>
                  <a:pt x="10" y="976"/>
                </a:lnTo>
                <a:lnTo>
                  <a:pt x="11" y="986"/>
                </a:lnTo>
                <a:lnTo>
                  <a:pt x="11" y="994"/>
                </a:lnTo>
                <a:lnTo>
                  <a:pt x="12" y="1000"/>
                </a:lnTo>
                <a:lnTo>
                  <a:pt x="12" y="1007"/>
                </a:lnTo>
                <a:lnTo>
                  <a:pt x="12" y="1013"/>
                </a:lnTo>
                <a:lnTo>
                  <a:pt x="13" y="1021"/>
                </a:lnTo>
                <a:lnTo>
                  <a:pt x="13" y="1025"/>
                </a:lnTo>
                <a:lnTo>
                  <a:pt x="14" y="1031"/>
                </a:lnTo>
                <a:lnTo>
                  <a:pt x="14" y="1035"/>
                </a:lnTo>
                <a:lnTo>
                  <a:pt x="14" y="1039"/>
                </a:lnTo>
                <a:lnTo>
                  <a:pt x="16" y="1042"/>
                </a:lnTo>
                <a:lnTo>
                  <a:pt x="16" y="1045"/>
                </a:lnTo>
                <a:lnTo>
                  <a:pt x="17" y="1049"/>
                </a:lnTo>
                <a:lnTo>
                  <a:pt x="17" y="1051"/>
                </a:lnTo>
                <a:lnTo>
                  <a:pt x="17" y="1053"/>
                </a:lnTo>
                <a:lnTo>
                  <a:pt x="18" y="1055"/>
                </a:lnTo>
                <a:lnTo>
                  <a:pt x="18" y="1058"/>
                </a:lnTo>
                <a:lnTo>
                  <a:pt x="19" y="1060"/>
                </a:lnTo>
                <a:lnTo>
                  <a:pt x="19" y="1063"/>
                </a:lnTo>
                <a:lnTo>
                  <a:pt x="19" y="1064"/>
                </a:lnTo>
                <a:lnTo>
                  <a:pt x="20" y="1067"/>
                </a:lnTo>
                <a:lnTo>
                  <a:pt x="20" y="1068"/>
                </a:lnTo>
                <a:lnTo>
                  <a:pt x="21" y="1070"/>
                </a:lnTo>
                <a:lnTo>
                  <a:pt x="21" y="1071"/>
                </a:lnTo>
                <a:lnTo>
                  <a:pt x="21" y="1072"/>
                </a:lnTo>
                <a:lnTo>
                  <a:pt x="22" y="1072"/>
                </a:lnTo>
                <a:lnTo>
                  <a:pt x="22" y="1074"/>
                </a:lnTo>
                <a:lnTo>
                  <a:pt x="23" y="1077"/>
                </a:lnTo>
                <a:lnTo>
                  <a:pt x="23" y="1078"/>
                </a:lnTo>
                <a:lnTo>
                  <a:pt x="23" y="1078"/>
                </a:lnTo>
                <a:lnTo>
                  <a:pt x="25" y="1078"/>
                </a:lnTo>
                <a:lnTo>
                  <a:pt x="25" y="1078"/>
                </a:lnTo>
                <a:lnTo>
                  <a:pt x="26" y="1080"/>
                </a:lnTo>
                <a:lnTo>
                  <a:pt x="26" y="1081"/>
                </a:lnTo>
                <a:lnTo>
                  <a:pt x="27" y="1085"/>
                </a:lnTo>
                <a:lnTo>
                  <a:pt x="27" y="1087"/>
                </a:lnTo>
                <a:lnTo>
                  <a:pt x="27" y="1089"/>
                </a:lnTo>
                <a:lnTo>
                  <a:pt x="28" y="1090"/>
                </a:lnTo>
                <a:lnTo>
                  <a:pt x="28" y="1091"/>
                </a:lnTo>
                <a:lnTo>
                  <a:pt x="29" y="1090"/>
                </a:lnTo>
                <a:lnTo>
                  <a:pt x="29" y="1089"/>
                </a:lnTo>
                <a:lnTo>
                  <a:pt x="29" y="1089"/>
                </a:lnTo>
                <a:lnTo>
                  <a:pt x="30" y="1087"/>
                </a:lnTo>
                <a:lnTo>
                  <a:pt x="30" y="1087"/>
                </a:lnTo>
                <a:lnTo>
                  <a:pt x="31" y="1087"/>
                </a:lnTo>
                <a:lnTo>
                  <a:pt x="31" y="1089"/>
                </a:lnTo>
                <a:lnTo>
                  <a:pt x="31" y="1090"/>
                </a:lnTo>
                <a:lnTo>
                  <a:pt x="32" y="1091"/>
                </a:lnTo>
                <a:lnTo>
                  <a:pt x="32" y="1089"/>
                </a:lnTo>
                <a:lnTo>
                  <a:pt x="34" y="1089"/>
                </a:lnTo>
                <a:lnTo>
                  <a:pt x="34" y="1087"/>
                </a:lnTo>
                <a:lnTo>
                  <a:pt x="34" y="1083"/>
                </a:lnTo>
                <a:lnTo>
                  <a:pt x="35" y="1080"/>
                </a:lnTo>
                <a:lnTo>
                  <a:pt x="35" y="1078"/>
                </a:lnTo>
                <a:lnTo>
                  <a:pt x="36" y="1077"/>
                </a:lnTo>
                <a:lnTo>
                  <a:pt x="36" y="1076"/>
                </a:lnTo>
                <a:lnTo>
                  <a:pt x="36" y="1072"/>
                </a:lnTo>
                <a:lnTo>
                  <a:pt x="37" y="1069"/>
                </a:lnTo>
                <a:lnTo>
                  <a:pt x="37" y="1068"/>
                </a:lnTo>
                <a:lnTo>
                  <a:pt x="38" y="1067"/>
                </a:lnTo>
                <a:lnTo>
                  <a:pt x="38" y="1067"/>
                </a:lnTo>
                <a:lnTo>
                  <a:pt x="38" y="1067"/>
                </a:lnTo>
                <a:lnTo>
                  <a:pt x="39" y="1067"/>
                </a:lnTo>
                <a:lnTo>
                  <a:pt x="39" y="1067"/>
                </a:lnTo>
                <a:lnTo>
                  <a:pt x="40" y="1065"/>
                </a:lnTo>
                <a:lnTo>
                  <a:pt x="40" y="1064"/>
                </a:lnTo>
                <a:lnTo>
                  <a:pt x="41" y="1065"/>
                </a:lnTo>
                <a:lnTo>
                  <a:pt x="41" y="1064"/>
                </a:lnTo>
                <a:lnTo>
                  <a:pt x="41" y="1063"/>
                </a:lnTo>
                <a:lnTo>
                  <a:pt x="43" y="1064"/>
                </a:lnTo>
                <a:lnTo>
                  <a:pt x="43" y="1064"/>
                </a:lnTo>
                <a:lnTo>
                  <a:pt x="44" y="1063"/>
                </a:lnTo>
                <a:lnTo>
                  <a:pt x="44" y="1063"/>
                </a:lnTo>
                <a:lnTo>
                  <a:pt x="44" y="1063"/>
                </a:lnTo>
                <a:lnTo>
                  <a:pt x="45" y="1061"/>
                </a:lnTo>
                <a:lnTo>
                  <a:pt x="45" y="1060"/>
                </a:lnTo>
                <a:lnTo>
                  <a:pt x="46" y="1060"/>
                </a:lnTo>
                <a:lnTo>
                  <a:pt x="46" y="1059"/>
                </a:lnTo>
                <a:lnTo>
                  <a:pt x="46" y="1058"/>
                </a:lnTo>
                <a:lnTo>
                  <a:pt x="47" y="1058"/>
                </a:lnTo>
                <a:lnTo>
                  <a:pt x="47" y="1056"/>
                </a:lnTo>
                <a:lnTo>
                  <a:pt x="48" y="1056"/>
                </a:lnTo>
                <a:lnTo>
                  <a:pt x="48" y="1055"/>
                </a:lnTo>
                <a:lnTo>
                  <a:pt x="48" y="1054"/>
                </a:lnTo>
                <a:lnTo>
                  <a:pt x="49" y="1054"/>
                </a:lnTo>
                <a:lnTo>
                  <a:pt x="49" y="1054"/>
                </a:lnTo>
                <a:lnTo>
                  <a:pt x="50" y="1055"/>
                </a:lnTo>
                <a:lnTo>
                  <a:pt x="50" y="1054"/>
                </a:lnTo>
                <a:lnTo>
                  <a:pt x="50" y="1053"/>
                </a:lnTo>
                <a:lnTo>
                  <a:pt x="52" y="1052"/>
                </a:lnTo>
                <a:lnTo>
                  <a:pt x="52" y="1049"/>
                </a:lnTo>
                <a:lnTo>
                  <a:pt x="53" y="1045"/>
                </a:lnTo>
                <a:lnTo>
                  <a:pt x="53" y="1042"/>
                </a:lnTo>
                <a:lnTo>
                  <a:pt x="54" y="1039"/>
                </a:lnTo>
                <a:lnTo>
                  <a:pt x="54" y="1035"/>
                </a:lnTo>
                <a:lnTo>
                  <a:pt x="54" y="1034"/>
                </a:lnTo>
                <a:lnTo>
                  <a:pt x="55" y="1034"/>
                </a:lnTo>
                <a:lnTo>
                  <a:pt x="55" y="1033"/>
                </a:lnTo>
                <a:lnTo>
                  <a:pt x="56" y="1033"/>
                </a:lnTo>
                <a:lnTo>
                  <a:pt x="56" y="1034"/>
                </a:lnTo>
                <a:lnTo>
                  <a:pt x="56" y="1033"/>
                </a:lnTo>
                <a:lnTo>
                  <a:pt x="57" y="1031"/>
                </a:lnTo>
                <a:lnTo>
                  <a:pt x="57" y="1031"/>
                </a:lnTo>
                <a:lnTo>
                  <a:pt x="58" y="1031"/>
                </a:lnTo>
                <a:lnTo>
                  <a:pt x="58" y="1030"/>
                </a:lnTo>
                <a:lnTo>
                  <a:pt x="58" y="1028"/>
                </a:lnTo>
                <a:lnTo>
                  <a:pt x="59" y="1026"/>
                </a:lnTo>
                <a:lnTo>
                  <a:pt x="59" y="1026"/>
                </a:lnTo>
                <a:lnTo>
                  <a:pt x="61" y="1025"/>
                </a:lnTo>
                <a:lnTo>
                  <a:pt x="61" y="1024"/>
                </a:lnTo>
                <a:lnTo>
                  <a:pt x="61" y="1023"/>
                </a:lnTo>
                <a:lnTo>
                  <a:pt x="62" y="1022"/>
                </a:lnTo>
                <a:lnTo>
                  <a:pt x="62" y="1021"/>
                </a:lnTo>
                <a:lnTo>
                  <a:pt x="63" y="1022"/>
                </a:lnTo>
                <a:lnTo>
                  <a:pt x="63" y="1019"/>
                </a:lnTo>
                <a:lnTo>
                  <a:pt x="63" y="1016"/>
                </a:lnTo>
                <a:lnTo>
                  <a:pt x="64" y="1016"/>
                </a:lnTo>
                <a:lnTo>
                  <a:pt x="64" y="1012"/>
                </a:lnTo>
                <a:lnTo>
                  <a:pt x="65" y="1009"/>
                </a:lnTo>
                <a:lnTo>
                  <a:pt x="65" y="1008"/>
                </a:lnTo>
                <a:lnTo>
                  <a:pt x="65" y="1007"/>
                </a:lnTo>
                <a:lnTo>
                  <a:pt x="66" y="1004"/>
                </a:lnTo>
                <a:lnTo>
                  <a:pt x="66" y="1004"/>
                </a:lnTo>
                <a:lnTo>
                  <a:pt x="67" y="1003"/>
                </a:lnTo>
                <a:lnTo>
                  <a:pt x="67" y="1001"/>
                </a:lnTo>
                <a:lnTo>
                  <a:pt x="68" y="999"/>
                </a:lnTo>
                <a:lnTo>
                  <a:pt x="68" y="999"/>
                </a:lnTo>
                <a:lnTo>
                  <a:pt x="68" y="999"/>
                </a:lnTo>
                <a:lnTo>
                  <a:pt x="70" y="998"/>
                </a:lnTo>
                <a:lnTo>
                  <a:pt x="70" y="996"/>
                </a:lnTo>
                <a:lnTo>
                  <a:pt x="71" y="996"/>
                </a:lnTo>
                <a:lnTo>
                  <a:pt x="71" y="994"/>
                </a:lnTo>
                <a:lnTo>
                  <a:pt x="71" y="991"/>
                </a:lnTo>
                <a:lnTo>
                  <a:pt x="72" y="989"/>
                </a:lnTo>
                <a:lnTo>
                  <a:pt x="72" y="987"/>
                </a:lnTo>
                <a:lnTo>
                  <a:pt x="73" y="986"/>
                </a:lnTo>
                <a:lnTo>
                  <a:pt x="73" y="985"/>
                </a:lnTo>
                <a:lnTo>
                  <a:pt x="73" y="982"/>
                </a:lnTo>
                <a:lnTo>
                  <a:pt x="74" y="982"/>
                </a:lnTo>
                <a:lnTo>
                  <a:pt x="74" y="982"/>
                </a:lnTo>
                <a:lnTo>
                  <a:pt x="75" y="981"/>
                </a:lnTo>
                <a:lnTo>
                  <a:pt x="75" y="979"/>
                </a:lnTo>
                <a:lnTo>
                  <a:pt x="75" y="977"/>
                </a:lnTo>
                <a:lnTo>
                  <a:pt x="76" y="974"/>
                </a:lnTo>
                <a:lnTo>
                  <a:pt x="76" y="972"/>
                </a:lnTo>
                <a:lnTo>
                  <a:pt x="77" y="969"/>
                </a:lnTo>
                <a:lnTo>
                  <a:pt x="77" y="967"/>
                </a:lnTo>
                <a:lnTo>
                  <a:pt x="77" y="965"/>
                </a:lnTo>
                <a:lnTo>
                  <a:pt x="79" y="964"/>
                </a:lnTo>
                <a:lnTo>
                  <a:pt x="79" y="962"/>
                </a:lnTo>
                <a:lnTo>
                  <a:pt x="80" y="961"/>
                </a:lnTo>
                <a:lnTo>
                  <a:pt x="80" y="960"/>
                </a:lnTo>
                <a:lnTo>
                  <a:pt x="80" y="958"/>
                </a:lnTo>
                <a:lnTo>
                  <a:pt x="81" y="955"/>
                </a:lnTo>
                <a:lnTo>
                  <a:pt x="81" y="952"/>
                </a:lnTo>
                <a:lnTo>
                  <a:pt x="82" y="951"/>
                </a:lnTo>
                <a:lnTo>
                  <a:pt x="82" y="947"/>
                </a:lnTo>
                <a:lnTo>
                  <a:pt x="83" y="944"/>
                </a:lnTo>
                <a:lnTo>
                  <a:pt x="83" y="942"/>
                </a:lnTo>
                <a:lnTo>
                  <a:pt x="83" y="938"/>
                </a:lnTo>
                <a:lnTo>
                  <a:pt x="84" y="932"/>
                </a:lnTo>
                <a:lnTo>
                  <a:pt x="84" y="926"/>
                </a:lnTo>
                <a:lnTo>
                  <a:pt x="85" y="918"/>
                </a:lnTo>
                <a:lnTo>
                  <a:pt x="85" y="894"/>
                </a:lnTo>
                <a:lnTo>
                  <a:pt x="85" y="812"/>
                </a:lnTo>
                <a:lnTo>
                  <a:pt x="86" y="654"/>
                </a:lnTo>
                <a:lnTo>
                  <a:pt x="86" y="453"/>
                </a:lnTo>
                <a:lnTo>
                  <a:pt x="88" y="244"/>
                </a:lnTo>
                <a:lnTo>
                  <a:pt x="88" y="57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eform 24"/>
          <p:cNvSpPr>
            <a:spLocks/>
          </p:cNvSpPr>
          <p:nvPr/>
        </p:nvSpPr>
        <p:spPr bwMode="auto">
          <a:xfrm>
            <a:off x="2268538" y="1203325"/>
            <a:ext cx="1588" cy="169863"/>
          </a:xfrm>
          <a:custGeom>
            <a:avLst/>
            <a:gdLst>
              <a:gd name="T0" fmla="*/ 0 w 1"/>
              <a:gd name="T1" fmla="*/ 96 h 96"/>
              <a:gd name="T2" fmla="*/ 0 w 1"/>
              <a:gd name="T3" fmla="*/ 0 h 96"/>
              <a:gd name="T4" fmla="*/ 1 w 1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">
                <a:moveTo>
                  <a:pt x="0" y="9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2276475" y="1203325"/>
            <a:ext cx="1588" cy="57150"/>
          </a:xfrm>
          <a:custGeom>
            <a:avLst/>
            <a:gdLst>
              <a:gd name="T0" fmla="*/ 0 w 1"/>
              <a:gd name="T1" fmla="*/ 0 h 32"/>
              <a:gd name="T2" fmla="*/ 0 w 1"/>
              <a:gd name="T3" fmla="*/ 32 h 32"/>
              <a:gd name="T4" fmla="*/ 1 w 1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1" y="32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Freeform 26"/>
          <p:cNvSpPr>
            <a:spLocks/>
          </p:cNvSpPr>
          <p:nvPr/>
        </p:nvSpPr>
        <p:spPr bwMode="auto">
          <a:xfrm>
            <a:off x="2276475" y="1260475"/>
            <a:ext cx="5943600" cy="2601913"/>
          </a:xfrm>
          <a:custGeom>
            <a:avLst/>
            <a:gdLst>
              <a:gd name="T0" fmla="*/ 59 w 3744"/>
              <a:gd name="T1" fmla="*/ 1149 h 1639"/>
              <a:gd name="T2" fmla="*/ 117 w 3744"/>
              <a:gd name="T3" fmla="*/ 1151 h 1639"/>
              <a:gd name="T4" fmla="*/ 176 w 3744"/>
              <a:gd name="T5" fmla="*/ 1166 h 1639"/>
              <a:gd name="T6" fmla="*/ 234 w 3744"/>
              <a:gd name="T7" fmla="*/ 1209 h 1639"/>
              <a:gd name="T8" fmla="*/ 293 w 3744"/>
              <a:gd name="T9" fmla="*/ 1235 h 1639"/>
              <a:gd name="T10" fmla="*/ 351 w 3744"/>
              <a:gd name="T11" fmla="*/ 1255 h 1639"/>
              <a:gd name="T12" fmla="*/ 410 w 3744"/>
              <a:gd name="T13" fmla="*/ 1275 h 1639"/>
              <a:gd name="T14" fmla="*/ 468 w 3744"/>
              <a:gd name="T15" fmla="*/ 1281 h 1639"/>
              <a:gd name="T16" fmla="*/ 526 w 3744"/>
              <a:gd name="T17" fmla="*/ 1275 h 1639"/>
              <a:gd name="T18" fmla="*/ 585 w 3744"/>
              <a:gd name="T19" fmla="*/ 1305 h 1639"/>
              <a:gd name="T20" fmla="*/ 643 w 3744"/>
              <a:gd name="T21" fmla="*/ 1299 h 1639"/>
              <a:gd name="T22" fmla="*/ 702 w 3744"/>
              <a:gd name="T23" fmla="*/ 1315 h 1639"/>
              <a:gd name="T24" fmla="*/ 760 w 3744"/>
              <a:gd name="T25" fmla="*/ 1309 h 1639"/>
              <a:gd name="T26" fmla="*/ 819 w 3744"/>
              <a:gd name="T27" fmla="*/ 1295 h 1639"/>
              <a:gd name="T28" fmla="*/ 877 w 3744"/>
              <a:gd name="T29" fmla="*/ 1302 h 1639"/>
              <a:gd name="T30" fmla="*/ 936 w 3744"/>
              <a:gd name="T31" fmla="*/ 1308 h 1639"/>
              <a:gd name="T32" fmla="*/ 994 w 3744"/>
              <a:gd name="T33" fmla="*/ 1296 h 1639"/>
              <a:gd name="T34" fmla="*/ 1053 w 3744"/>
              <a:gd name="T35" fmla="*/ 1301 h 1639"/>
              <a:gd name="T36" fmla="*/ 1111 w 3744"/>
              <a:gd name="T37" fmla="*/ 1311 h 1639"/>
              <a:gd name="T38" fmla="*/ 1170 w 3744"/>
              <a:gd name="T39" fmla="*/ 1295 h 1639"/>
              <a:gd name="T40" fmla="*/ 1228 w 3744"/>
              <a:gd name="T41" fmla="*/ 1293 h 1639"/>
              <a:gd name="T42" fmla="*/ 1288 w 3744"/>
              <a:gd name="T43" fmla="*/ 1294 h 1639"/>
              <a:gd name="T44" fmla="*/ 1346 w 3744"/>
              <a:gd name="T45" fmla="*/ 1292 h 1639"/>
              <a:gd name="T46" fmla="*/ 1405 w 3744"/>
              <a:gd name="T47" fmla="*/ 1291 h 1639"/>
              <a:gd name="T48" fmla="*/ 1463 w 3744"/>
              <a:gd name="T49" fmla="*/ 1275 h 1639"/>
              <a:gd name="T50" fmla="*/ 1522 w 3744"/>
              <a:gd name="T51" fmla="*/ 1256 h 1639"/>
              <a:gd name="T52" fmla="*/ 1580 w 3744"/>
              <a:gd name="T53" fmla="*/ 1255 h 1639"/>
              <a:gd name="T54" fmla="*/ 1639 w 3744"/>
              <a:gd name="T55" fmla="*/ 1259 h 1639"/>
              <a:gd name="T56" fmla="*/ 1697 w 3744"/>
              <a:gd name="T57" fmla="*/ 1250 h 1639"/>
              <a:gd name="T58" fmla="*/ 1756 w 3744"/>
              <a:gd name="T59" fmla="*/ 1249 h 1639"/>
              <a:gd name="T60" fmla="*/ 1814 w 3744"/>
              <a:gd name="T61" fmla="*/ 1237 h 1639"/>
              <a:gd name="T62" fmla="*/ 1873 w 3744"/>
              <a:gd name="T63" fmla="*/ 1232 h 1639"/>
              <a:gd name="T64" fmla="*/ 1931 w 3744"/>
              <a:gd name="T65" fmla="*/ 1229 h 1639"/>
              <a:gd name="T66" fmla="*/ 1989 w 3744"/>
              <a:gd name="T67" fmla="*/ 1212 h 1639"/>
              <a:gd name="T68" fmla="*/ 2048 w 3744"/>
              <a:gd name="T69" fmla="*/ 1211 h 1639"/>
              <a:gd name="T70" fmla="*/ 2106 w 3744"/>
              <a:gd name="T71" fmla="*/ 1203 h 1639"/>
              <a:gd name="T72" fmla="*/ 2165 w 3744"/>
              <a:gd name="T73" fmla="*/ 1209 h 1639"/>
              <a:gd name="T74" fmla="*/ 2223 w 3744"/>
              <a:gd name="T75" fmla="*/ 1179 h 1639"/>
              <a:gd name="T76" fmla="*/ 2282 w 3744"/>
              <a:gd name="T77" fmla="*/ 1185 h 1639"/>
              <a:gd name="T78" fmla="*/ 2340 w 3744"/>
              <a:gd name="T79" fmla="*/ 1174 h 1639"/>
              <a:gd name="T80" fmla="*/ 2399 w 3744"/>
              <a:gd name="T81" fmla="*/ 1169 h 1639"/>
              <a:gd name="T82" fmla="*/ 2457 w 3744"/>
              <a:gd name="T83" fmla="*/ 1423 h 1639"/>
              <a:gd name="T84" fmla="*/ 2516 w 3744"/>
              <a:gd name="T85" fmla="*/ 1621 h 1639"/>
              <a:gd name="T86" fmla="*/ 2574 w 3744"/>
              <a:gd name="T87" fmla="*/ 1635 h 1639"/>
              <a:gd name="T88" fmla="*/ 2633 w 3744"/>
              <a:gd name="T89" fmla="*/ 1615 h 1639"/>
              <a:gd name="T90" fmla="*/ 2691 w 3744"/>
              <a:gd name="T91" fmla="*/ 1604 h 1639"/>
              <a:gd name="T92" fmla="*/ 2750 w 3744"/>
              <a:gd name="T93" fmla="*/ 1581 h 1639"/>
              <a:gd name="T94" fmla="*/ 2808 w 3744"/>
              <a:gd name="T95" fmla="*/ 1580 h 1639"/>
              <a:gd name="T96" fmla="*/ 2867 w 3744"/>
              <a:gd name="T97" fmla="*/ 1577 h 1639"/>
              <a:gd name="T98" fmla="*/ 2925 w 3744"/>
              <a:gd name="T99" fmla="*/ 1573 h 1639"/>
              <a:gd name="T100" fmla="*/ 2984 w 3744"/>
              <a:gd name="T101" fmla="*/ 1575 h 1639"/>
              <a:gd name="T102" fmla="*/ 3042 w 3744"/>
              <a:gd name="T103" fmla="*/ 1573 h 1639"/>
              <a:gd name="T104" fmla="*/ 3100 w 3744"/>
              <a:gd name="T105" fmla="*/ 1565 h 1639"/>
              <a:gd name="T106" fmla="*/ 3159 w 3744"/>
              <a:gd name="T107" fmla="*/ 1567 h 1639"/>
              <a:gd name="T108" fmla="*/ 3217 w 3744"/>
              <a:gd name="T109" fmla="*/ 1566 h 1639"/>
              <a:gd name="T110" fmla="*/ 3277 w 3744"/>
              <a:gd name="T111" fmla="*/ 1563 h 1639"/>
              <a:gd name="T112" fmla="*/ 3336 w 3744"/>
              <a:gd name="T113" fmla="*/ 1567 h 1639"/>
              <a:gd name="T114" fmla="*/ 3394 w 3744"/>
              <a:gd name="T115" fmla="*/ 1564 h 1639"/>
              <a:gd name="T116" fmla="*/ 3452 w 3744"/>
              <a:gd name="T117" fmla="*/ 1553 h 1639"/>
              <a:gd name="T118" fmla="*/ 3511 w 3744"/>
              <a:gd name="T119" fmla="*/ 1554 h 1639"/>
              <a:gd name="T120" fmla="*/ 3569 w 3744"/>
              <a:gd name="T121" fmla="*/ 1549 h 1639"/>
              <a:gd name="T122" fmla="*/ 3628 w 3744"/>
              <a:gd name="T123" fmla="*/ 1556 h 1639"/>
              <a:gd name="T124" fmla="*/ 3686 w 3744"/>
              <a:gd name="T125" fmla="*/ 1556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4" h="1639">
                <a:moveTo>
                  <a:pt x="0" y="0"/>
                </a:moveTo>
                <a:lnTo>
                  <a:pt x="1" y="70"/>
                </a:lnTo>
                <a:lnTo>
                  <a:pt x="1" y="145"/>
                </a:lnTo>
                <a:lnTo>
                  <a:pt x="1" y="223"/>
                </a:lnTo>
                <a:lnTo>
                  <a:pt x="2" y="302"/>
                </a:lnTo>
                <a:lnTo>
                  <a:pt x="2" y="381"/>
                </a:lnTo>
                <a:lnTo>
                  <a:pt x="4" y="456"/>
                </a:lnTo>
                <a:lnTo>
                  <a:pt x="4" y="529"/>
                </a:lnTo>
                <a:lnTo>
                  <a:pt x="5" y="593"/>
                </a:lnTo>
                <a:lnTo>
                  <a:pt x="5" y="651"/>
                </a:lnTo>
                <a:lnTo>
                  <a:pt x="5" y="703"/>
                </a:lnTo>
                <a:lnTo>
                  <a:pt x="6" y="748"/>
                </a:lnTo>
                <a:lnTo>
                  <a:pt x="6" y="788"/>
                </a:lnTo>
                <a:lnTo>
                  <a:pt x="7" y="824"/>
                </a:lnTo>
                <a:lnTo>
                  <a:pt x="7" y="858"/>
                </a:lnTo>
                <a:lnTo>
                  <a:pt x="7" y="887"/>
                </a:lnTo>
                <a:lnTo>
                  <a:pt x="8" y="912"/>
                </a:lnTo>
                <a:lnTo>
                  <a:pt x="8" y="933"/>
                </a:lnTo>
                <a:lnTo>
                  <a:pt x="9" y="954"/>
                </a:lnTo>
                <a:lnTo>
                  <a:pt x="9" y="972"/>
                </a:lnTo>
                <a:lnTo>
                  <a:pt x="9" y="990"/>
                </a:lnTo>
                <a:lnTo>
                  <a:pt x="10" y="1004"/>
                </a:lnTo>
                <a:lnTo>
                  <a:pt x="10" y="1019"/>
                </a:lnTo>
                <a:lnTo>
                  <a:pt x="11" y="1030"/>
                </a:lnTo>
                <a:lnTo>
                  <a:pt x="11" y="1041"/>
                </a:lnTo>
                <a:lnTo>
                  <a:pt x="11" y="1051"/>
                </a:lnTo>
                <a:lnTo>
                  <a:pt x="13" y="1059"/>
                </a:lnTo>
                <a:lnTo>
                  <a:pt x="13" y="1066"/>
                </a:lnTo>
                <a:lnTo>
                  <a:pt x="14" y="1072"/>
                </a:lnTo>
                <a:lnTo>
                  <a:pt x="14" y="1078"/>
                </a:lnTo>
                <a:lnTo>
                  <a:pt x="14" y="1085"/>
                </a:lnTo>
                <a:lnTo>
                  <a:pt x="15" y="1091"/>
                </a:lnTo>
                <a:lnTo>
                  <a:pt x="15" y="1095"/>
                </a:lnTo>
                <a:lnTo>
                  <a:pt x="16" y="1100"/>
                </a:lnTo>
                <a:lnTo>
                  <a:pt x="16" y="1104"/>
                </a:lnTo>
                <a:lnTo>
                  <a:pt x="16" y="1108"/>
                </a:lnTo>
                <a:lnTo>
                  <a:pt x="17" y="1112"/>
                </a:lnTo>
                <a:lnTo>
                  <a:pt x="17" y="1117"/>
                </a:lnTo>
                <a:lnTo>
                  <a:pt x="18" y="1121"/>
                </a:lnTo>
                <a:lnTo>
                  <a:pt x="18" y="1124"/>
                </a:lnTo>
                <a:lnTo>
                  <a:pt x="19" y="1128"/>
                </a:lnTo>
                <a:lnTo>
                  <a:pt x="19" y="1130"/>
                </a:lnTo>
                <a:lnTo>
                  <a:pt x="19" y="1132"/>
                </a:lnTo>
                <a:lnTo>
                  <a:pt x="20" y="1135"/>
                </a:lnTo>
                <a:lnTo>
                  <a:pt x="20" y="1136"/>
                </a:lnTo>
                <a:lnTo>
                  <a:pt x="22" y="1138"/>
                </a:lnTo>
                <a:lnTo>
                  <a:pt x="22" y="1139"/>
                </a:lnTo>
                <a:lnTo>
                  <a:pt x="22" y="1140"/>
                </a:lnTo>
                <a:lnTo>
                  <a:pt x="23" y="1144"/>
                </a:lnTo>
                <a:lnTo>
                  <a:pt x="23" y="1146"/>
                </a:lnTo>
                <a:lnTo>
                  <a:pt x="24" y="1147"/>
                </a:lnTo>
                <a:lnTo>
                  <a:pt x="24" y="1146"/>
                </a:lnTo>
                <a:lnTo>
                  <a:pt x="24" y="1147"/>
                </a:lnTo>
                <a:lnTo>
                  <a:pt x="25" y="1147"/>
                </a:lnTo>
                <a:lnTo>
                  <a:pt x="25" y="1146"/>
                </a:lnTo>
                <a:lnTo>
                  <a:pt x="26" y="1147"/>
                </a:lnTo>
                <a:lnTo>
                  <a:pt x="26" y="1146"/>
                </a:lnTo>
                <a:lnTo>
                  <a:pt x="26" y="1146"/>
                </a:lnTo>
                <a:lnTo>
                  <a:pt x="27" y="1147"/>
                </a:lnTo>
                <a:lnTo>
                  <a:pt x="27" y="1147"/>
                </a:lnTo>
                <a:lnTo>
                  <a:pt x="28" y="1148"/>
                </a:lnTo>
                <a:lnTo>
                  <a:pt x="28" y="1149"/>
                </a:lnTo>
                <a:lnTo>
                  <a:pt x="28" y="1148"/>
                </a:lnTo>
                <a:lnTo>
                  <a:pt x="29" y="1148"/>
                </a:lnTo>
                <a:lnTo>
                  <a:pt x="29" y="1148"/>
                </a:lnTo>
                <a:lnTo>
                  <a:pt x="31" y="1148"/>
                </a:lnTo>
                <a:lnTo>
                  <a:pt x="31" y="1146"/>
                </a:lnTo>
                <a:lnTo>
                  <a:pt x="32" y="1145"/>
                </a:lnTo>
                <a:lnTo>
                  <a:pt x="32" y="1144"/>
                </a:lnTo>
                <a:lnTo>
                  <a:pt x="32" y="1142"/>
                </a:lnTo>
                <a:lnTo>
                  <a:pt x="33" y="1142"/>
                </a:lnTo>
                <a:lnTo>
                  <a:pt x="33" y="1142"/>
                </a:lnTo>
                <a:lnTo>
                  <a:pt x="34" y="1145"/>
                </a:lnTo>
                <a:lnTo>
                  <a:pt x="34" y="1146"/>
                </a:lnTo>
                <a:lnTo>
                  <a:pt x="34" y="1148"/>
                </a:lnTo>
                <a:lnTo>
                  <a:pt x="35" y="1148"/>
                </a:lnTo>
                <a:lnTo>
                  <a:pt x="35" y="1148"/>
                </a:lnTo>
                <a:lnTo>
                  <a:pt x="36" y="1148"/>
                </a:lnTo>
                <a:lnTo>
                  <a:pt x="36" y="1148"/>
                </a:lnTo>
                <a:lnTo>
                  <a:pt x="36" y="1150"/>
                </a:lnTo>
                <a:lnTo>
                  <a:pt x="37" y="1150"/>
                </a:lnTo>
                <a:lnTo>
                  <a:pt x="37" y="1153"/>
                </a:lnTo>
                <a:lnTo>
                  <a:pt x="38" y="1154"/>
                </a:lnTo>
                <a:lnTo>
                  <a:pt x="38" y="1153"/>
                </a:lnTo>
                <a:lnTo>
                  <a:pt x="38" y="1154"/>
                </a:lnTo>
                <a:lnTo>
                  <a:pt x="40" y="1154"/>
                </a:lnTo>
                <a:lnTo>
                  <a:pt x="40" y="1154"/>
                </a:lnTo>
                <a:lnTo>
                  <a:pt x="41" y="1153"/>
                </a:lnTo>
                <a:lnTo>
                  <a:pt x="41" y="1153"/>
                </a:lnTo>
                <a:lnTo>
                  <a:pt x="41" y="1154"/>
                </a:lnTo>
                <a:lnTo>
                  <a:pt x="42" y="1154"/>
                </a:lnTo>
                <a:lnTo>
                  <a:pt x="42" y="1154"/>
                </a:lnTo>
                <a:lnTo>
                  <a:pt x="43" y="1154"/>
                </a:lnTo>
                <a:lnTo>
                  <a:pt x="43" y="1155"/>
                </a:lnTo>
                <a:lnTo>
                  <a:pt x="43" y="1155"/>
                </a:lnTo>
                <a:lnTo>
                  <a:pt x="44" y="1154"/>
                </a:lnTo>
                <a:lnTo>
                  <a:pt x="44" y="1153"/>
                </a:lnTo>
                <a:lnTo>
                  <a:pt x="45" y="1150"/>
                </a:lnTo>
                <a:lnTo>
                  <a:pt x="45" y="1150"/>
                </a:lnTo>
                <a:lnTo>
                  <a:pt x="46" y="1148"/>
                </a:lnTo>
                <a:lnTo>
                  <a:pt x="46" y="1149"/>
                </a:lnTo>
                <a:lnTo>
                  <a:pt x="46" y="1149"/>
                </a:lnTo>
                <a:lnTo>
                  <a:pt x="47" y="1151"/>
                </a:lnTo>
                <a:lnTo>
                  <a:pt x="47" y="1151"/>
                </a:lnTo>
                <a:lnTo>
                  <a:pt x="49" y="1153"/>
                </a:lnTo>
                <a:lnTo>
                  <a:pt x="49" y="1154"/>
                </a:lnTo>
                <a:lnTo>
                  <a:pt x="49" y="1156"/>
                </a:lnTo>
                <a:lnTo>
                  <a:pt x="50" y="1155"/>
                </a:lnTo>
                <a:lnTo>
                  <a:pt x="50" y="1156"/>
                </a:lnTo>
                <a:lnTo>
                  <a:pt x="51" y="1156"/>
                </a:lnTo>
                <a:lnTo>
                  <a:pt x="51" y="1158"/>
                </a:lnTo>
                <a:lnTo>
                  <a:pt x="51" y="1158"/>
                </a:lnTo>
                <a:lnTo>
                  <a:pt x="52" y="1158"/>
                </a:lnTo>
                <a:lnTo>
                  <a:pt x="52" y="1157"/>
                </a:lnTo>
                <a:lnTo>
                  <a:pt x="53" y="1157"/>
                </a:lnTo>
                <a:lnTo>
                  <a:pt x="53" y="1155"/>
                </a:lnTo>
                <a:lnTo>
                  <a:pt x="53" y="1153"/>
                </a:lnTo>
                <a:lnTo>
                  <a:pt x="54" y="1150"/>
                </a:lnTo>
                <a:lnTo>
                  <a:pt x="54" y="1150"/>
                </a:lnTo>
                <a:lnTo>
                  <a:pt x="55" y="1150"/>
                </a:lnTo>
                <a:lnTo>
                  <a:pt x="55" y="1149"/>
                </a:lnTo>
                <a:lnTo>
                  <a:pt x="55" y="1149"/>
                </a:lnTo>
                <a:lnTo>
                  <a:pt x="56" y="1149"/>
                </a:lnTo>
                <a:lnTo>
                  <a:pt x="56" y="1149"/>
                </a:lnTo>
                <a:lnTo>
                  <a:pt x="58" y="1148"/>
                </a:lnTo>
                <a:lnTo>
                  <a:pt x="58" y="1149"/>
                </a:lnTo>
                <a:lnTo>
                  <a:pt x="58" y="1148"/>
                </a:lnTo>
                <a:lnTo>
                  <a:pt x="59" y="1149"/>
                </a:lnTo>
                <a:lnTo>
                  <a:pt x="59" y="1149"/>
                </a:lnTo>
                <a:lnTo>
                  <a:pt x="60" y="1148"/>
                </a:lnTo>
                <a:lnTo>
                  <a:pt x="60" y="1146"/>
                </a:lnTo>
                <a:lnTo>
                  <a:pt x="61" y="1142"/>
                </a:lnTo>
                <a:lnTo>
                  <a:pt x="61" y="1141"/>
                </a:lnTo>
                <a:lnTo>
                  <a:pt x="61" y="1140"/>
                </a:lnTo>
                <a:lnTo>
                  <a:pt x="62" y="1139"/>
                </a:lnTo>
                <a:lnTo>
                  <a:pt x="62" y="1139"/>
                </a:lnTo>
                <a:lnTo>
                  <a:pt x="63" y="1138"/>
                </a:lnTo>
                <a:lnTo>
                  <a:pt x="63" y="1139"/>
                </a:lnTo>
                <a:lnTo>
                  <a:pt x="63" y="1140"/>
                </a:lnTo>
                <a:lnTo>
                  <a:pt x="64" y="1142"/>
                </a:lnTo>
                <a:lnTo>
                  <a:pt x="64" y="1145"/>
                </a:lnTo>
                <a:lnTo>
                  <a:pt x="65" y="1145"/>
                </a:lnTo>
                <a:lnTo>
                  <a:pt x="65" y="1146"/>
                </a:lnTo>
                <a:lnTo>
                  <a:pt x="65" y="1147"/>
                </a:lnTo>
                <a:lnTo>
                  <a:pt x="67" y="1147"/>
                </a:lnTo>
                <a:lnTo>
                  <a:pt x="67" y="1146"/>
                </a:lnTo>
                <a:lnTo>
                  <a:pt x="68" y="1146"/>
                </a:lnTo>
                <a:lnTo>
                  <a:pt x="68" y="1146"/>
                </a:lnTo>
                <a:lnTo>
                  <a:pt x="68" y="1147"/>
                </a:lnTo>
                <a:lnTo>
                  <a:pt x="69" y="1145"/>
                </a:lnTo>
                <a:lnTo>
                  <a:pt x="69" y="1146"/>
                </a:lnTo>
                <a:lnTo>
                  <a:pt x="70" y="1146"/>
                </a:lnTo>
                <a:lnTo>
                  <a:pt x="70" y="1147"/>
                </a:lnTo>
                <a:lnTo>
                  <a:pt x="70" y="1146"/>
                </a:lnTo>
                <a:lnTo>
                  <a:pt x="71" y="1146"/>
                </a:lnTo>
                <a:lnTo>
                  <a:pt x="71" y="1146"/>
                </a:lnTo>
                <a:lnTo>
                  <a:pt x="72" y="1146"/>
                </a:lnTo>
                <a:lnTo>
                  <a:pt x="72" y="1147"/>
                </a:lnTo>
                <a:lnTo>
                  <a:pt x="72" y="1147"/>
                </a:lnTo>
                <a:lnTo>
                  <a:pt x="73" y="1147"/>
                </a:lnTo>
                <a:lnTo>
                  <a:pt x="73" y="1146"/>
                </a:lnTo>
                <a:lnTo>
                  <a:pt x="74" y="1147"/>
                </a:lnTo>
                <a:lnTo>
                  <a:pt x="74" y="1144"/>
                </a:lnTo>
                <a:lnTo>
                  <a:pt x="76" y="1144"/>
                </a:lnTo>
                <a:lnTo>
                  <a:pt x="76" y="1142"/>
                </a:lnTo>
                <a:lnTo>
                  <a:pt x="76" y="1141"/>
                </a:lnTo>
                <a:lnTo>
                  <a:pt x="77" y="1141"/>
                </a:lnTo>
                <a:lnTo>
                  <a:pt x="77" y="1142"/>
                </a:lnTo>
                <a:lnTo>
                  <a:pt x="78" y="1142"/>
                </a:lnTo>
                <a:lnTo>
                  <a:pt x="78" y="1142"/>
                </a:lnTo>
                <a:lnTo>
                  <a:pt x="78" y="1144"/>
                </a:lnTo>
                <a:lnTo>
                  <a:pt x="79" y="1145"/>
                </a:lnTo>
                <a:lnTo>
                  <a:pt x="79" y="1144"/>
                </a:lnTo>
                <a:lnTo>
                  <a:pt x="80" y="1142"/>
                </a:lnTo>
                <a:lnTo>
                  <a:pt x="80" y="1142"/>
                </a:lnTo>
                <a:lnTo>
                  <a:pt x="80" y="1144"/>
                </a:lnTo>
                <a:lnTo>
                  <a:pt x="81" y="1144"/>
                </a:lnTo>
                <a:lnTo>
                  <a:pt x="81" y="1145"/>
                </a:lnTo>
                <a:lnTo>
                  <a:pt x="82" y="1145"/>
                </a:lnTo>
                <a:lnTo>
                  <a:pt x="82" y="1145"/>
                </a:lnTo>
                <a:lnTo>
                  <a:pt x="82" y="1145"/>
                </a:lnTo>
                <a:lnTo>
                  <a:pt x="83" y="1147"/>
                </a:lnTo>
                <a:lnTo>
                  <a:pt x="83" y="1146"/>
                </a:lnTo>
                <a:lnTo>
                  <a:pt x="85" y="1146"/>
                </a:lnTo>
                <a:lnTo>
                  <a:pt x="85" y="1146"/>
                </a:lnTo>
                <a:lnTo>
                  <a:pt x="85" y="1146"/>
                </a:lnTo>
                <a:lnTo>
                  <a:pt x="86" y="1147"/>
                </a:lnTo>
                <a:lnTo>
                  <a:pt x="86" y="1147"/>
                </a:lnTo>
                <a:lnTo>
                  <a:pt x="87" y="1148"/>
                </a:lnTo>
                <a:lnTo>
                  <a:pt x="87" y="1147"/>
                </a:lnTo>
                <a:lnTo>
                  <a:pt x="88" y="1146"/>
                </a:lnTo>
                <a:lnTo>
                  <a:pt x="88" y="1144"/>
                </a:lnTo>
                <a:lnTo>
                  <a:pt x="88" y="1142"/>
                </a:lnTo>
                <a:lnTo>
                  <a:pt x="89" y="1140"/>
                </a:lnTo>
                <a:lnTo>
                  <a:pt x="89" y="1139"/>
                </a:lnTo>
                <a:lnTo>
                  <a:pt x="90" y="1139"/>
                </a:lnTo>
                <a:lnTo>
                  <a:pt x="90" y="1138"/>
                </a:lnTo>
                <a:lnTo>
                  <a:pt x="90" y="1139"/>
                </a:lnTo>
                <a:lnTo>
                  <a:pt x="91" y="1140"/>
                </a:lnTo>
                <a:lnTo>
                  <a:pt x="91" y="1140"/>
                </a:lnTo>
                <a:lnTo>
                  <a:pt x="92" y="1141"/>
                </a:lnTo>
                <a:lnTo>
                  <a:pt x="92" y="1142"/>
                </a:lnTo>
                <a:lnTo>
                  <a:pt x="92" y="1144"/>
                </a:lnTo>
                <a:lnTo>
                  <a:pt x="94" y="1145"/>
                </a:lnTo>
                <a:lnTo>
                  <a:pt x="94" y="1146"/>
                </a:lnTo>
                <a:lnTo>
                  <a:pt x="95" y="1145"/>
                </a:lnTo>
                <a:lnTo>
                  <a:pt x="95" y="1145"/>
                </a:lnTo>
                <a:lnTo>
                  <a:pt x="95" y="1144"/>
                </a:lnTo>
                <a:lnTo>
                  <a:pt x="96" y="1144"/>
                </a:lnTo>
                <a:lnTo>
                  <a:pt x="96" y="1144"/>
                </a:lnTo>
                <a:lnTo>
                  <a:pt x="97" y="1144"/>
                </a:lnTo>
                <a:lnTo>
                  <a:pt x="97" y="1144"/>
                </a:lnTo>
                <a:lnTo>
                  <a:pt x="97" y="1145"/>
                </a:lnTo>
                <a:lnTo>
                  <a:pt x="98" y="1144"/>
                </a:lnTo>
                <a:lnTo>
                  <a:pt x="98" y="1144"/>
                </a:lnTo>
                <a:lnTo>
                  <a:pt x="99" y="1142"/>
                </a:lnTo>
                <a:lnTo>
                  <a:pt x="99" y="1141"/>
                </a:lnTo>
                <a:lnTo>
                  <a:pt x="99" y="1140"/>
                </a:lnTo>
                <a:lnTo>
                  <a:pt x="100" y="1141"/>
                </a:lnTo>
                <a:lnTo>
                  <a:pt x="100" y="1142"/>
                </a:lnTo>
                <a:lnTo>
                  <a:pt x="101" y="1144"/>
                </a:lnTo>
                <a:lnTo>
                  <a:pt x="101" y="1145"/>
                </a:lnTo>
                <a:lnTo>
                  <a:pt x="103" y="1146"/>
                </a:lnTo>
                <a:lnTo>
                  <a:pt x="103" y="1147"/>
                </a:lnTo>
                <a:lnTo>
                  <a:pt x="103" y="1148"/>
                </a:lnTo>
                <a:lnTo>
                  <a:pt x="104" y="1149"/>
                </a:lnTo>
                <a:lnTo>
                  <a:pt x="104" y="1149"/>
                </a:lnTo>
                <a:lnTo>
                  <a:pt x="105" y="1148"/>
                </a:lnTo>
                <a:lnTo>
                  <a:pt x="105" y="1148"/>
                </a:lnTo>
                <a:lnTo>
                  <a:pt x="105" y="1148"/>
                </a:lnTo>
                <a:lnTo>
                  <a:pt x="106" y="1148"/>
                </a:lnTo>
                <a:lnTo>
                  <a:pt x="106" y="1149"/>
                </a:lnTo>
                <a:lnTo>
                  <a:pt x="107" y="1149"/>
                </a:lnTo>
                <a:lnTo>
                  <a:pt x="107" y="1150"/>
                </a:lnTo>
                <a:lnTo>
                  <a:pt x="107" y="1149"/>
                </a:lnTo>
                <a:lnTo>
                  <a:pt x="108" y="1148"/>
                </a:lnTo>
                <a:lnTo>
                  <a:pt x="108" y="1148"/>
                </a:lnTo>
                <a:lnTo>
                  <a:pt x="109" y="1148"/>
                </a:lnTo>
                <a:lnTo>
                  <a:pt x="109" y="1148"/>
                </a:lnTo>
                <a:lnTo>
                  <a:pt x="109" y="1148"/>
                </a:lnTo>
                <a:lnTo>
                  <a:pt x="110" y="1148"/>
                </a:lnTo>
                <a:lnTo>
                  <a:pt x="110" y="1149"/>
                </a:lnTo>
                <a:lnTo>
                  <a:pt x="112" y="1148"/>
                </a:lnTo>
                <a:lnTo>
                  <a:pt x="112" y="1148"/>
                </a:lnTo>
                <a:lnTo>
                  <a:pt x="112" y="1148"/>
                </a:lnTo>
                <a:lnTo>
                  <a:pt x="113" y="1146"/>
                </a:lnTo>
                <a:lnTo>
                  <a:pt x="113" y="1147"/>
                </a:lnTo>
                <a:lnTo>
                  <a:pt x="114" y="1148"/>
                </a:lnTo>
                <a:lnTo>
                  <a:pt x="114" y="1149"/>
                </a:lnTo>
                <a:lnTo>
                  <a:pt x="114" y="1150"/>
                </a:lnTo>
                <a:lnTo>
                  <a:pt x="115" y="1150"/>
                </a:lnTo>
                <a:lnTo>
                  <a:pt x="115" y="1150"/>
                </a:lnTo>
                <a:lnTo>
                  <a:pt x="116" y="1151"/>
                </a:lnTo>
                <a:lnTo>
                  <a:pt x="116" y="1151"/>
                </a:lnTo>
                <a:lnTo>
                  <a:pt x="117" y="1151"/>
                </a:lnTo>
                <a:lnTo>
                  <a:pt x="117" y="1151"/>
                </a:lnTo>
                <a:lnTo>
                  <a:pt x="117" y="1151"/>
                </a:lnTo>
                <a:lnTo>
                  <a:pt x="118" y="1150"/>
                </a:lnTo>
                <a:lnTo>
                  <a:pt x="118" y="1149"/>
                </a:lnTo>
                <a:lnTo>
                  <a:pt x="119" y="1149"/>
                </a:lnTo>
                <a:lnTo>
                  <a:pt x="119" y="1150"/>
                </a:lnTo>
                <a:lnTo>
                  <a:pt x="119" y="1151"/>
                </a:lnTo>
                <a:lnTo>
                  <a:pt x="121" y="1151"/>
                </a:lnTo>
                <a:lnTo>
                  <a:pt x="121" y="1153"/>
                </a:lnTo>
                <a:lnTo>
                  <a:pt x="122" y="1153"/>
                </a:lnTo>
                <a:lnTo>
                  <a:pt x="122" y="1153"/>
                </a:lnTo>
                <a:lnTo>
                  <a:pt x="122" y="1154"/>
                </a:lnTo>
                <a:lnTo>
                  <a:pt x="123" y="1154"/>
                </a:lnTo>
                <a:lnTo>
                  <a:pt x="123" y="1155"/>
                </a:lnTo>
                <a:lnTo>
                  <a:pt x="124" y="1156"/>
                </a:lnTo>
                <a:lnTo>
                  <a:pt x="124" y="1156"/>
                </a:lnTo>
                <a:lnTo>
                  <a:pt x="124" y="1156"/>
                </a:lnTo>
                <a:lnTo>
                  <a:pt x="125" y="1155"/>
                </a:lnTo>
                <a:lnTo>
                  <a:pt x="125" y="1154"/>
                </a:lnTo>
                <a:lnTo>
                  <a:pt x="126" y="1153"/>
                </a:lnTo>
                <a:lnTo>
                  <a:pt x="126" y="1154"/>
                </a:lnTo>
                <a:lnTo>
                  <a:pt x="126" y="1151"/>
                </a:lnTo>
                <a:lnTo>
                  <a:pt x="127" y="1151"/>
                </a:lnTo>
                <a:lnTo>
                  <a:pt x="127" y="1151"/>
                </a:lnTo>
                <a:lnTo>
                  <a:pt x="128" y="1151"/>
                </a:lnTo>
                <a:lnTo>
                  <a:pt x="128" y="1151"/>
                </a:lnTo>
                <a:lnTo>
                  <a:pt x="128" y="1154"/>
                </a:lnTo>
                <a:lnTo>
                  <a:pt x="130" y="1154"/>
                </a:lnTo>
                <a:lnTo>
                  <a:pt x="130" y="1155"/>
                </a:lnTo>
                <a:lnTo>
                  <a:pt x="131" y="1155"/>
                </a:lnTo>
                <a:lnTo>
                  <a:pt x="131" y="1156"/>
                </a:lnTo>
                <a:lnTo>
                  <a:pt x="132" y="1156"/>
                </a:lnTo>
                <a:lnTo>
                  <a:pt x="132" y="1157"/>
                </a:lnTo>
                <a:lnTo>
                  <a:pt x="132" y="1156"/>
                </a:lnTo>
                <a:lnTo>
                  <a:pt x="133" y="1159"/>
                </a:lnTo>
                <a:lnTo>
                  <a:pt x="133" y="1160"/>
                </a:lnTo>
                <a:lnTo>
                  <a:pt x="134" y="1163"/>
                </a:lnTo>
                <a:lnTo>
                  <a:pt x="134" y="1163"/>
                </a:lnTo>
                <a:lnTo>
                  <a:pt x="134" y="1164"/>
                </a:lnTo>
                <a:lnTo>
                  <a:pt x="135" y="1166"/>
                </a:lnTo>
                <a:lnTo>
                  <a:pt x="135" y="1167"/>
                </a:lnTo>
                <a:lnTo>
                  <a:pt x="136" y="1168"/>
                </a:lnTo>
                <a:lnTo>
                  <a:pt x="136" y="1168"/>
                </a:lnTo>
                <a:lnTo>
                  <a:pt x="136" y="1168"/>
                </a:lnTo>
                <a:lnTo>
                  <a:pt x="137" y="1167"/>
                </a:lnTo>
                <a:lnTo>
                  <a:pt x="137" y="1167"/>
                </a:lnTo>
                <a:lnTo>
                  <a:pt x="139" y="1166"/>
                </a:lnTo>
                <a:lnTo>
                  <a:pt x="139" y="1166"/>
                </a:lnTo>
                <a:lnTo>
                  <a:pt x="139" y="1165"/>
                </a:lnTo>
                <a:lnTo>
                  <a:pt x="140" y="1164"/>
                </a:lnTo>
                <a:lnTo>
                  <a:pt x="140" y="1163"/>
                </a:lnTo>
                <a:lnTo>
                  <a:pt x="141" y="1162"/>
                </a:lnTo>
                <a:lnTo>
                  <a:pt x="141" y="1163"/>
                </a:lnTo>
                <a:lnTo>
                  <a:pt x="141" y="1164"/>
                </a:lnTo>
                <a:lnTo>
                  <a:pt x="142" y="1162"/>
                </a:lnTo>
                <a:lnTo>
                  <a:pt x="142" y="1162"/>
                </a:lnTo>
                <a:lnTo>
                  <a:pt x="143" y="1162"/>
                </a:lnTo>
                <a:lnTo>
                  <a:pt x="143" y="1159"/>
                </a:lnTo>
                <a:lnTo>
                  <a:pt x="144" y="1158"/>
                </a:lnTo>
                <a:lnTo>
                  <a:pt x="144" y="1156"/>
                </a:lnTo>
                <a:lnTo>
                  <a:pt x="144" y="1156"/>
                </a:lnTo>
                <a:lnTo>
                  <a:pt x="145" y="1156"/>
                </a:lnTo>
                <a:lnTo>
                  <a:pt x="145" y="1156"/>
                </a:lnTo>
                <a:lnTo>
                  <a:pt x="146" y="1156"/>
                </a:lnTo>
                <a:lnTo>
                  <a:pt x="146" y="1156"/>
                </a:lnTo>
                <a:lnTo>
                  <a:pt x="146" y="1154"/>
                </a:lnTo>
                <a:lnTo>
                  <a:pt x="147" y="1155"/>
                </a:lnTo>
                <a:lnTo>
                  <a:pt x="147" y="1157"/>
                </a:lnTo>
                <a:lnTo>
                  <a:pt x="149" y="1158"/>
                </a:lnTo>
                <a:lnTo>
                  <a:pt x="149" y="1160"/>
                </a:lnTo>
                <a:lnTo>
                  <a:pt x="149" y="1163"/>
                </a:lnTo>
                <a:lnTo>
                  <a:pt x="150" y="1163"/>
                </a:lnTo>
                <a:lnTo>
                  <a:pt x="150" y="1165"/>
                </a:lnTo>
                <a:lnTo>
                  <a:pt x="151" y="1166"/>
                </a:lnTo>
                <a:lnTo>
                  <a:pt x="151" y="1168"/>
                </a:lnTo>
                <a:lnTo>
                  <a:pt x="151" y="1169"/>
                </a:lnTo>
                <a:lnTo>
                  <a:pt x="152" y="1169"/>
                </a:lnTo>
                <a:lnTo>
                  <a:pt x="152" y="1169"/>
                </a:lnTo>
                <a:lnTo>
                  <a:pt x="153" y="1168"/>
                </a:lnTo>
                <a:lnTo>
                  <a:pt x="153" y="1166"/>
                </a:lnTo>
                <a:lnTo>
                  <a:pt x="153" y="1165"/>
                </a:lnTo>
                <a:lnTo>
                  <a:pt x="154" y="1166"/>
                </a:lnTo>
                <a:lnTo>
                  <a:pt x="154" y="1166"/>
                </a:lnTo>
                <a:lnTo>
                  <a:pt x="155" y="1167"/>
                </a:lnTo>
                <a:lnTo>
                  <a:pt x="155" y="1166"/>
                </a:lnTo>
                <a:lnTo>
                  <a:pt x="155" y="1167"/>
                </a:lnTo>
                <a:lnTo>
                  <a:pt x="156" y="1167"/>
                </a:lnTo>
                <a:lnTo>
                  <a:pt x="156" y="1168"/>
                </a:lnTo>
                <a:lnTo>
                  <a:pt x="158" y="1168"/>
                </a:lnTo>
                <a:lnTo>
                  <a:pt x="158" y="1168"/>
                </a:lnTo>
                <a:lnTo>
                  <a:pt x="159" y="1168"/>
                </a:lnTo>
                <a:lnTo>
                  <a:pt x="159" y="1167"/>
                </a:lnTo>
                <a:lnTo>
                  <a:pt x="159" y="1166"/>
                </a:lnTo>
                <a:lnTo>
                  <a:pt x="160" y="1166"/>
                </a:lnTo>
                <a:lnTo>
                  <a:pt x="160" y="1165"/>
                </a:lnTo>
                <a:lnTo>
                  <a:pt x="161" y="1165"/>
                </a:lnTo>
                <a:lnTo>
                  <a:pt x="161" y="1166"/>
                </a:lnTo>
                <a:lnTo>
                  <a:pt x="161" y="1166"/>
                </a:lnTo>
                <a:lnTo>
                  <a:pt x="162" y="1165"/>
                </a:lnTo>
                <a:lnTo>
                  <a:pt x="162" y="1164"/>
                </a:lnTo>
                <a:lnTo>
                  <a:pt x="163" y="1163"/>
                </a:lnTo>
                <a:lnTo>
                  <a:pt x="163" y="1164"/>
                </a:lnTo>
                <a:lnTo>
                  <a:pt x="163" y="1165"/>
                </a:lnTo>
                <a:lnTo>
                  <a:pt x="164" y="1165"/>
                </a:lnTo>
                <a:lnTo>
                  <a:pt x="164" y="1163"/>
                </a:lnTo>
                <a:lnTo>
                  <a:pt x="165" y="1163"/>
                </a:lnTo>
                <a:lnTo>
                  <a:pt x="165" y="1163"/>
                </a:lnTo>
                <a:lnTo>
                  <a:pt x="165" y="1163"/>
                </a:lnTo>
                <a:lnTo>
                  <a:pt x="167" y="1165"/>
                </a:lnTo>
                <a:lnTo>
                  <a:pt x="167" y="1165"/>
                </a:lnTo>
                <a:lnTo>
                  <a:pt x="168" y="1165"/>
                </a:lnTo>
                <a:lnTo>
                  <a:pt x="168" y="1165"/>
                </a:lnTo>
                <a:lnTo>
                  <a:pt x="168" y="1165"/>
                </a:lnTo>
                <a:lnTo>
                  <a:pt x="169" y="1164"/>
                </a:lnTo>
                <a:lnTo>
                  <a:pt x="169" y="1164"/>
                </a:lnTo>
                <a:lnTo>
                  <a:pt x="170" y="1165"/>
                </a:lnTo>
                <a:lnTo>
                  <a:pt x="170" y="1166"/>
                </a:lnTo>
                <a:lnTo>
                  <a:pt x="170" y="1166"/>
                </a:lnTo>
                <a:lnTo>
                  <a:pt x="171" y="1165"/>
                </a:lnTo>
                <a:lnTo>
                  <a:pt x="171" y="1167"/>
                </a:lnTo>
                <a:lnTo>
                  <a:pt x="172" y="1167"/>
                </a:lnTo>
                <a:lnTo>
                  <a:pt x="172" y="1166"/>
                </a:lnTo>
                <a:lnTo>
                  <a:pt x="173" y="1166"/>
                </a:lnTo>
                <a:lnTo>
                  <a:pt x="173" y="1167"/>
                </a:lnTo>
                <a:lnTo>
                  <a:pt x="173" y="1167"/>
                </a:lnTo>
                <a:lnTo>
                  <a:pt x="174" y="1166"/>
                </a:lnTo>
                <a:lnTo>
                  <a:pt x="174" y="1165"/>
                </a:lnTo>
                <a:lnTo>
                  <a:pt x="176" y="1165"/>
                </a:lnTo>
                <a:lnTo>
                  <a:pt x="176" y="1166"/>
                </a:lnTo>
                <a:lnTo>
                  <a:pt x="176" y="1166"/>
                </a:lnTo>
                <a:lnTo>
                  <a:pt x="177" y="1168"/>
                </a:lnTo>
                <a:lnTo>
                  <a:pt x="177" y="1169"/>
                </a:lnTo>
                <a:lnTo>
                  <a:pt x="178" y="1172"/>
                </a:lnTo>
                <a:lnTo>
                  <a:pt x="178" y="1173"/>
                </a:lnTo>
                <a:lnTo>
                  <a:pt x="178" y="1174"/>
                </a:lnTo>
                <a:lnTo>
                  <a:pt x="179" y="1174"/>
                </a:lnTo>
                <a:lnTo>
                  <a:pt x="179" y="1173"/>
                </a:lnTo>
                <a:lnTo>
                  <a:pt x="180" y="1173"/>
                </a:lnTo>
                <a:lnTo>
                  <a:pt x="180" y="1172"/>
                </a:lnTo>
                <a:lnTo>
                  <a:pt x="180" y="1170"/>
                </a:lnTo>
                <a:lnTo>
                  <a:pt x="181" y="1170"/>
                </a:lnTo>
                <a:lnTo>
                  <a:pt x="181" y="1169"/>
                </a:lnTo>
                <a:lnTo>
                  <a:pt x="182" y="1169"/>
                </a:lnTo>
                <a:lnTo>
                  <a:pt x="182" y="1169"/>
                </a:lnTo>
                <a:lnTo>
                  <a:pt x="182" y="1169"/>
                </a:lnTo>
                <a:lnTo>
                  <a:pt x="183" y="1169"/>
                </a:lnTo>
                <a:lnTo>
                  <a:pt x="183" y="1169"/>
                </a:lnTo>
                <a:lnTo>
                  <a:pt x="185" y="1170"/>
                </a:lnTo>
                <a:lnTo>
                  <a:pt x="185" y="1170"/>
                </a:lnTo>
                <a:lnTo>
                  <a:pt x="185" y="1170"/>
                </a:lnTo>
                <a:lnTo>
                  <a:pt x="186" y="1170"/>
                </a:lnTo>
                <a:lnTo>
                  <a:pt x="186" y="1172"/>
                </a:lnTo>
                <a:lnTo>
                  <a:pt x="187" y="1172"/>
                </a:lnTo>
                <a:lnTo>
                  <a:pt x="187" y="1174"/>
                </a:lnTo>
                <a:lnTo>
                  <a:pt x="188" y="1174"/>
                </a:lnTo>
                <a:lnTo>
                  <a:pt x="188" y="1173"/>
                </a:lnTo>
                <a:lnTo>
                  <a:pt x="188" y="1175"/>
                </a:lnTo>
                <a:lnTo>
                  <a:pt x="189" y="1175"/>
                </a:lnTo>
                <a:lnTo>
                  <a:pt x="189" y="1176"/>
                </a:lnTo>
                <a:lnTo>
                  <a:pt x="190" y="1175"/>
                </a:lnTo>
                <a:lnTo>
                  <a:pt x="190" y="1177"/>
                </a:lnTo>
                <a:lnTo>
                  <a:pt x="190" y="1178"/>
                </a:lnTo>
                <a:lnTo>
                  <a:pt x="191" y="1179"/>
                </a:lnTo>
                <a:lnTo>
                  <a:pt x="191" y="1182"/>
                </a:lnTo>
                <a:lnTo>
                  <a:pt x="192" y="1183"/>
                </a:lnTo>
                <a:lnTo>
                  <a:pt x="192" y="1186"/>
                </a:lnTo>
                <a:lnTo>
                  <a:pt x="192" y="1187"/>
                </a:lnTo>
                <a:lnTo>
                  <a:pt x="194" y="1188"/>
                </a:lnTo>
                <a:lnTo>
                  <a:pt x="194" y="1186"/>
                </a:lnTo>
                <a:lnTo>
                  <a:pt x="195" y="1190"/>
                </a:lnTo>
                <a:lnTo>
                  <a:pt x="195" y="1190"/>
                </a:lnTo>
                <a:lnTo>
                  <a:pt x="195" y="1190"/>
                </a:lnTo>
                <a:lnTo>
                  <a:pt x="196" y="1190"/>
                </a:lnTo>
                <a:lnTo>
                  <a:pt x="196" y="1188"/>
                </a:lnTo>
                <a:lnTo>
                  <a:pt x="197" y="1187"/>
                </a:lnTo>
                <a:lnTo>
                  <a:pt x="197" y="1186"/>
                </a:lnTo>
                <a:lnTo>
                  <a:pt x="197" y="1186"/>
                </a:lnTo>
                <a:lnTo>
                  <a:pt x="198" y="1187"/>
                </a:lnTo>
                <a:lnTo>
                  <a:pt x="198" y="1188"/>
                </a:lnTo>
                <a:lnTo>
                  <a:pt x="199" y="1191"/>
                </a:lnTo>
                <a:lnTo>
                  <a:pt x="199" y="1192"/>
                </a:lnTo>
                <a:lnTo>
                  <a:pt x="199" y="1192"/>
                </a:lnTo>
                <a:lnTo>
                  <a:pt x="200" y="1193"/>
                </a:lnTo>
                <a:lnTo>
                  <a:pt x="200" y="1191"/>
                </a:lnTo>
                <a:lnTo>
                  <a:pt x="201" y="1190"/>
                </a:lnTo>
                <a:lnTo>
                  <a:pt x="201" y="1190"/>
                </a:lnTo>
                <a:lnTo>
                  <a:pt x="203" y="1190"/>
                </a:lnTo>
                <a:lnTo>
                  <a:pt x="203" y="1188"/>
                </a:lnTo>
                <a:lnTo>
                  <a:pt x="203" y="1188"/>
                </a:lnTo>
                <a:lnTo>
                  <a:pt x="204" y="1188"/>
                </a:lnTo>
                <a:lnTo>
                  <a:pt x="204" y="1190"/>
                </a:lnTo>
                <a:lnTo>
                  <a:pt x="205" y="1188"/>
                </a:lnTo>
                <a:lnTo>
                  <a:pt x="205" y="1188"/>
                </a:lnTo>
                <a:lnTo>
                  <a:pt x="205" y="1190"/>
                </a:lnTo>
                <a:lnTo>
                  <a:pt x="206" y="1190"/>
                </a:lnTo>
                <a:lnTo>
                  <a:pt x="206" y="1187"/>
                </a:lnTo>
                <a:lnTo>
                  <a:pt x="207" y="1188"/>
                </a:lnTo>
                <a:lnTo>
                  <a:pt x="207" y="1190"/>
                </a:lnTo>
                <a:lnTo>
                  <a:pt x="207" y="1191"/>
                </a:lnTo>
                <a:lnTo>
                  <a:pt x="208" y="1191"/>
                </a:lnTo>
                <a:lnTo>
                  <a:pt x="208" y="1191"/>
                </a:lnTo>
                <a:lnTo>
                  <a:pt x="209" y="1190"/>
                </a:lnTo>
                <a:lnTo>
                  <a:pt x="209" y="1188"/>
                </a:lnTo>
                <a:lnTo>
                  <a:pt x="209" y="1188"/>
                </a:lnTo>
                <a:lnTo>
                  <a:pt x="210" y="1186"/>
                </a:lnTo>
                <a:lnTo>
                  <a:pt x="210" y="1186"/>
                </a:lnTo>
                <a:lnTo>
                  <a:pt x="212" y="1187"/>
                </a:lnTo>
                <a:lnTo>
                  <a:pt x="212" y="1187"/>
                </a:lnTo>
                <a:lnTo>
                  <a:pt x="212" y="1186"/>
                </a:lnTo>
                <a:lnTo>
                  <a:pt x="213" y="1187"/>
                </a:lnTo>
                <a:lnTo>
                  <a:pt x="213" y="1188"/>
                </a:lnTo>
                <a:lnTo>
                  <a:pt x="214" y="1188"/>
                </a:lnTo>
                <a:lnTo>
                  <a:pt x="214" y="1191"/>
                </a:lnTo>
                <a:lnTo>
                  <a:pt x="215" y="1192"/>
                </a:lnTo>
                <a:lnTo>
                  <a:pt x="215" y="1194"/>
                </a:lnTo>
                <a:lnTo>
                  <a:pt x="215" y="1194"/>
                </a:lnTo>
                <a:lnTo>
                  <a:pt x="216" y="1194"/>
                </a:lnTo>
                <a:lnTo>
                  <a:pt x="216" y="1194"/>
                </a:lnTo>
                <a:lnTo>
                  <a:pt x="217" y="1195"/>
                </a:lnTo>
                <a:lnTo>
                  <a:pt x="217" y="1196"/>
                </a:lnTo>
                <a:lnTo>
                  <a:pt x="217" y="1196"/>
                </a:lnTo>
                <a:lnTo>
                  <a:pt x="218" y="1199"/>
                </a:lnTo>
                <a:lnTo>
                  <a:pt x="218" y="1200"/>
                </a:lnTo>
                <a:lnTo>
                  <a:pt x="219" y="1200"/>
                </a:lnTo>
                <a:lnTo>
                  <a:pt x="219" y="1201"/>
                </a:lnTo>
                <a:lnTo>
                  <a:pt x="219" y="1201"/>
                </a:lnTo>
                <a:lnTo>
                  <a:pt x="221" y="1200"/>
                </a:lnTo>
                <a:lnTo>
                  <a:pt x="221" y="1200"/>
                </a:lnTo>
                <a:lnTo>
                  <a:pt x="222" y="1199"/>
                </a:lnTo>
                <a:lnTo>
                  <a:pt x="222" y="1197"/>
                </a:lnTo>
                <a:lnTo>
                  <a:pt x="222" y="1197"/>
                </a:lnTo>
                <a:lnTo>
                  <a:pt x="223" y="1197"/>
                </a:lnTo>
                <a:lnTo>
                  <a:pt x="223" y="1197"/>
                </a:lnTo>
                <a:lnTo>
                  <a:pt x="224" y="1199"/>
                </a:lnTo>
                <a:lnTo>
                  <a:pt x="224" y="1199"/>
                </a:lnTo>
                <a:lnTo>
                  <a:pt x="224" y="1201"/>
                </a:lnTo>
                <a:lnTo>
                  <a:pt x="225" y="1204"/>
                </a:lnTo>
                <a:lnTo>
                  <a:pt x="225" y="1204"/>
                </a:lnTo>
                <a:lnTo>
                  <a:pt x="226" y="1204"/>
                </a:lnTo>
                <a:lnTo>
                  <a:pt x="226" y="1205"/>
                </a:lnTo>
                <a:lnTo>
                  <a:pt x="226" y="1208"/>
                </a:lnTo>
                <a:lnTo>
                  <a:pt x="227" y="1210"/>
                </a:lnTo>
                <a:lnTo>
                  <a:pt x="227" y="1211"/>
                </a:lnTo>
                <a:lnTo>
                  <a:pt x="228" y="1211"/>
                </a:lnTo>
                <a:lnTo>
                  <a:pt x="228" y="1212"/>
                </a:lnTo>
                <a:lnTo>
                  <a:pt x="230" y="1211"/>
                </a:lnTo>
                <a:lnTo>
                  <a:pt x="230" y="1211"/>
                </a:lnTo>
                <a:lnTo>
                  <a:pt x="230" y="1210"/>
                </a:lnTo>
                <a:lnTo>
                  <a:pt x="231" y="1209"/>
                </a:lnTo>
                <a:lnTo>
                  <a:pt x="231" y="1209"/>
                </a:lnTo>
                <a:lnTo>
                  <a:pt x="232" y="1208"/>
                </a:lnTo>
                <a:lnTo>
                  <a:pt x="232" y="1209"/>
                </a:lnTo>
                <a:lnTo>
                  <a:pt x="232" y="1209"/>
                </a:lnTo>
                <a:lnTo>
                  <a:pt x="233" y="1208"/>
                </a:lnTo>
                <a:lnTo>
                  <a:pt x="233" y="1208"/>
                </a:lnTo>
                <a:lnTo>
                  <a:pt x="234" y="1209"/>
                </a:lnTo>
                <a:lnTo>
                  <a:pt x="234" y="1209"/>
                </a:lnTo>
                <a:lnTo>
                  <a:pt x="234" y="1210"/>
                </a:lnTo>
                <a:lnTo>
                  <a:pt x="235" y="1212"/>
                </a:lnTo>
                <a:lnTo>
                  <a:pt x="235" y="1212"/>
                </a:lnTo>
                <a:lnTo>
                  <a:pt x="236" y="1213"/>
                </a:lnTo>
                <a:lnTo>
                  <a:pt x="236" y="1214"/>
                </a:lnTo>
                <a:lnTo>
                  <a:pt x="236" y="1213"/>
                </a:lnTo>
                <a:lnTo>
                  <a:pt x="237" y="1213"/>
                </a:lnTo>
                <a:lnTo>
                  <a:pt x="237" y="1211"/>
                </a:lnTo>
                <a:lnTo>
                  <a:pt x="239" y="1212"/>
                </a:lnTo>
                <a:lnTo>
                  <a:pt x="239" y="1212"/>
                </a:lnTo>
                <a:lnTo>
                  <a:pt x="239" y="1211"/>
                </a:lnTo>
                <a:lnTo>
                  <a:pt x="240" y="1212"/>
                </a:lnTo>
                <a:lnTo>
                  <a:pt x="240" y="1212"/>
                </a:lnTo>
                <a:lnTo>
                  <a:pt x="241" y="1213"/>
                </a:lnTo>
                <a:lnTo>
                  <a:pt x="241" y="1213"/>
                </a:lnTo>
                <a:lnTo>
                  <a:pt x="241" y="1212"/>
                </a:lnTo>
                <a:lnTo>
                  <a:pt x="242" y="1212"/>
                </a:lnTo>
                <a:lnTo>
                  <a:pt x="242" y="1214"/>
                </a:lnTo>
                <a:lnTo>
                  <a:pt x="243" y="1214"/>
                </a:lnTo>
                <a:lnTo>
                  <a:pt x="243" y="1213"/>
                </a:lnTo>
                <a:lnTo>
                  <a:pt x="244" y="1211"/>
                </a:lnTo>
                <a:lnTo>
                  <a:pt x="244" y="1210"/>
                </a:lnTo>
                <a:lnTo>
                  <a:pt x="244" y="1209"/>
                </a:lnTo>
                <a:lnTo>
                  <a:pt x="245" y="1209"/>
                </a:lnTo>
                <a:lnTo>
                  <a:pt x="245" y="1208"/>
                </a:lnTo>
                <a:lnTo>
                  <a:pt x="246" y="1208"/>
                </a:lnTo>
                <a:lnTo>
                  <a:pt x="246" y="1208"/>
                </a:lnTo>
                <a:lnTo>
                  <a:pt x="246" y="1208"/>
                </a:lnTo>
                <a:lnTo>
                  <a:pt x="248" y="1208"/>
                </a:lnTo>
                <a:lnTo>
                  <a:pt x="248" y="1206"/>
                </a:lnTo>
                <a:lnTo>
                  <a:pt x="249" y="1208"/>
                </a:lnTo>
                <a:lnTo>
                  <a:pt x="249" y="1209"/>
                </a:lnTo>
                <a:lnTo>
                  <a:pt x="249" y="1209"/>
                </a:lnTo>
                <a:lnTo>
                  <a:pt x="250" y="1210"/>
                </a:lnTo>
                <a:lnTo>
                  <a:pt x="250" y="1211"/>
                </a:lnTo>
                <a:lnTo>
                  <a:pt x="251" y="1211"/>
                </a:lnTo>
                <a:lnTo>
                  <a:pt x="251" y="1213"/>
                </a:lnTo>
                <a:lnTo>
                  <a:pt x="251" y="1212"/>
                </a:lnTo>
                <a:lnTo>
                  <a:pt x="252" y="1212"/>
                </a:lnTo>
                <a:lnTo>
                  <a:pt x="252" y="1211"/>
                </a:lnTo>
                <a:lnTo>
                  <a:pt x="253" y="1210"/>
                </a:lnTo>
                <a:lnTo>
                  <a:pt x="253" y="1211"/>
                </a:lnTo>
                <a:lnTo>
                  <a:pt x="253" y="1210"/>
                </a:lnTo>
                <a:lnTo>
                  <a:pt x="254" y="1209"/>
                </a:lnTo>
                <a:lnTo>
                  <a:pt x="254" y="1210"/>
                </a:lnTo>
                <a:lnTo>
                  <a:pt x="255" y="1211"/>
                </a:lnTo>
                <a:lnTo>
                  <a:pt x="255" y="1212"/>
                </a:lnTo>
                <a:lnTo>
                  <a:pt x="255" y="1212"/>
                </a:lnTo>
                <a:lnTo>
                  <a:pt x="257" y="1213"/>
                </a:lnTo>
                <a:lnTo>
                  <a:pt x="257" y="1215"/>
                </a:lnTo>
                <a:lnTo>
                  <a:pt x="258" y="1217"/>
                </a:lnTo>
                <a:lnTo>
                  <a:pt x="258" y="1215"/>
                </a:lnTo>
                <a:lnTo>
                  <a:pt x="259" y="1214"/>
                </a:lnTo>
                <a:lnTo>
                  <a:pt x="259" y="1213"/>
                </a:lnTo>
                <a:lnTo>
                  <a:pt x="259" y="1211"/>
                </a:lnTo>
                <a:lnTo>
                  <a:pt x="260" y="1211"/>
                </a:lnTo>
                <a:lnTo>
                  <a:pt x="260" y="1210"/>
                </a:lnTo>
                <a:lnTo>
                  <a:pt x="261" y="1211"/>
                </a:lnTo>
                <a:lnTo>
                  <a:pt x="261" y="1211"/>
                </a:lnTo>
                <a:lnTo>
                  <a:pt x="261" y="1212"/>
                </a:lnTo>
                <a:lnTo>
                  <a:pt x="262" y="1212"/>
                </a:lnTo>
                <a:lnTo>
                  <a:pt x="262" y="1211"/>
                </a:lnTo>
                <a:lnTo>
                  <a:pt x="263" y="1212"/>
                </a:lnTo>
                <a:lnTo>
                  <a:pt x="263" y="1213"/>
                </a:lnTo>
                <a:lnTo>
                  <a:pt x="263" y="1213"/>
                </a:lnTo>
                <a:lnTo>
                  <a:pt x="264" y="1214"/>
                </a:lnTo>
                <a:lnTo>
                  <a:pt x="264" y="1217"/>
                </a:lnTo>
                <a:lnTo>
                  <a:pt x="266" y="1217"/>
                </a:lnTo>
                <a:lnTo>
                  <a:pt x="266" y="1218"/>
                </a:lnTo>
                <a:lnTo>
                  <a:pt x="266" y="1219"/>
                </a:lnTo>
                <a:lnTo>
                  <a:pt x="267" y="1218"/>
                </a:lnTo>
                <a:lnTo>
                  <a:pt x="267" y="1219"/>
                </a:lnTo>
                <a:lnTo>
                  <a:pt x="268" y="1221"/>
                </a:lnTo>
                <a:lnTo>
                  <a:pt x="268" y="1223"/>
                </a:lnTo>
                <a:lnTo>
                  <a:pt x="268" y="1223"/>
                </a:lnTo>
                <a:lnTo>
                  <a:pt x="269" y="1224"/>
                </a:lnTo>
                <a:lnTo>
                  <a:pt x="269" y="1226"/>
                </a:lnTo>
                <a:lnTo>
                  <a:pt x="270" y="1226"/>
                </a:lnTo>
                <a:lnTo>
                  <a:pt x="270" y="1224"/>
                </a:lnTo>
                <a:lnTo>
                  <a:pt x="271" y="1223"/>
                </a:lnTo>
                <a:lnTo>
                  <a:pt x="271" y="1221"/>
                </a:lnTo>
                <a:lnTo>
                  <a:pt x="271" y="1219"/>
                </a:lnTo>
                <a:lnTo>
                  <a:pt x="272" y="1218"/>
                </a:lnTo>
                <a:lnTo>
                  <a:pt x="272" y="1218"/>
                </a:lnTo>
                <a:lnTo>
                  <a:pt x="273" y="1219"/>
                </a:lnTo>
                <a:lnTo>
                  <a:pt x="273" y="1219"/>
                </a:lnTo>
                <a:lnTo>
                  <a:pt x="273" y="1221"/>
                </a:lnTo>
                <a:lnTo>
                  <a:pt x="275" y="1221"/>
                </a:lnTo>
                <a:lnTo>
                  <a:pt x="275" y="1223"/>
                </a:lnTo>
                <a:lnTo>
                  <a:pt x="276" y="1224"/>
                </a:lnTo>
                <a:lnTo>
                  <a:pt x="276" y="1224"/>
                </a:lnTo>
                <a:lnTo>
                  <a:pt x="276" y="1226"/>
                </a:lnTo>
                <a:lnTo>
                  <a:pt x="277" y="1227"/>
                </a:lnTo>
                <a:lnTo>
                  <a:pt x="277" y="1228"/>
                </a:lnTo>
                <a:lnTo>
                  <a:pt x="278" y="1229"/>
                </a:lnTo>
                <a:lnTo>
                  <a:pt x="278" y="1229"/>
                </a:lnTo>
                <a:lnTo>
                  <a:pt x="278" y="1229"/>
                </a:lnTo>
                <a:lnTo>
                  <a:pt x="279" y="1229"/>
                </a:lnTo>
                <a:lnTo>
                  <a:pt x="279" y="1228"/>
                </a:lnTo>
                <a:lnTo>
                  <a:pt x="280" y="1229"/>
                </a:lnTo>
                <a:lnTo>
                  <a:pt x="280" y="1228"/>
                </a:lnTo>
                <a:lnTo>
                  <a:pt x="280" y="1228"/>
                </a:lnTo>
                <a:lnTo>
                  <a:pt x="281" y="1226"/>
                </a:lnTo>
                <a:lnTo>
                  <a:pt x="281" y="1226"/>
                </a:lnTo>
                <a:lnTo>
                  <a:pt x="282" y="1224"/>
                </a:lnTo>
                <a:lnTo>
                  <a:pt x="282" y="1223"/>
                </a:lnTo>
                <a:lnTo>
                  <a:pt x="282" y="1223"/>
                </a:lnTo>
                <a:lnTo>
                  <a:pt x="284" y="1223"/>
                </a:lnTo>
                <a:lnTo>
                  <a:pt x="284" y="1223"/>
                </a:lnTo>
                <a:lnTo>
                  <a:pt x="285" y="1223"/>
                </a:lnTo>
                <a:lnTo>
                  <a:pt x="285" y="1223"/>
                </a:lnTo>
                <a:lnTo>
                  <a:pt x="286" y="1223"/>
                </a:lnTo>
                <a:lnTo>
                  <a:pt x="286" y="1226"/>
                </a:lnTo>
                <a:lnTo>
                  <a:pt x="286" y="1228"/>
                </a:lnTo>
                <a:lnTo>
                  <a:pt x="287" y="1229"/>
                </a:lnTo>
                <a:lnTo>
                  <a:pt x="287" y="1229"/>
                </a:lnTo>
                <a:lnTo>
                  <a:pt x="288" y="1229"/>
                </a:lnTo>
                <a:lnTo>
                  <a:pt x="288" y="1228"/>
                </a:lnTo>
                <a:lnTo>
                  <a:pt x="288" y="1228"/>
                </a:lnTo>
                <a:lnTo>
                  <a:pt x="289" y="1227"/>
                </a:lnTo>
                <a:lnTo>
                  <a:pt x="289" y="1228"/>
                </a:lnTo>
                <a:lnTo>
                  <a:pt x="290" y="1228"/>
                </a:lnTo>
                <a:lnTo>
                  <a:pt x="290" y="1228"/>
                </a:lnTo>
                <a:lnTo>
                  <a:pt x="290" y="1230"/>
                </a:lnTo>
                <a:lnTo>
                  <a:pt x="291" y="1231"/>
                </a:lnTo>
                <a:lnTo>
                  <a:pt x="291" y="1233"/>
                </a:lnTo>
                <a:lnTo>
                  <a:pt x="293" y="1235"/>
                </a:lnTo>
                <a:lnTo>
                  <a:pt x="293" y="1235"/>
                </a:lnTo>
                <a:lnTo>
                  <a:pt x="293" y="1235"/>
                </a:lnTo>
                <a:lnTo>
                  <a:pt x="294" y="1233"/>
                </a:lnTo>
                <a:lnTo>
                  <a:pt x="294" y="1232"/>
                </a:lnTo>
                <a:lnTo>
                  <a:pt x="295" y="1232"/>
                </a:lnTo>
                <a:lnTo>
                  <a:pt x="295" y="1232"/>
                </a:lnTo>
                <a:lnTo>
                  <a:pt x="295" y="1232"/>
                </a:lnTo>
                <a:lnTo>
                  <a:pt x="296" y="1232"/>
                </a:lnTo>
                <a:lnTo>
                  <a:pt x="296" y="1233"/>
                </a:lnTo>
                <a:lnTo>
                  <a:pt x="297" y="1233"/>
                </a:lnTo>
                <a:lnTo>
                  <a:pt x="297" y="1233"/>
                </a:lnTo>
                <a:lnTo>
                  <a:pt x="297" y="1235"/>
                </a:lnTo>
                <a:lnTo>
                  <a:pt x="298" y="1237"/>
                </a:lnTo>
                <a:lnTo>
                  <a:pt x="298" y="1237"/>
                </a:lnTo>
                <a:lnTo>
                  <a:pt x="299" y="1239"/>
                </a:lnTo>
                <a:lnTo>
                  <a:pt x="299" y="1239"/>
                </a:lnTo>
                <a:lnTo>
                  <a:pt x="300" y="1238"/>
                </a:lnTo>
                <a:lnTo>
                  <a:pt x="300" y="1237"/>
                </a:lnTo>
                <a:lnTo>
                  <a:pt x="300" y="1237"/>
                </a:lnTo>
                <a:lnTo>
                  <a:pt x="302" y="1237"/>
                </a:lnTo>
                <a:lnTo>
                  <a:pt x="302" y="1239"/>
                </a:lnTo>
                <a:lnTo>
                  <a:pt x="303" y="1239"/>
                </a:lnTo>
                <a:lnTo>
                  <a:pt x="303" y="1239"/>
                </a:lnTo>
                <a:lnTo>
                  <a:pt x="303" y="1239"/>
                </a:lnTo>
                <a:lnTo>
                  <a:pt x="304" y="1239"/>
                </a:lnTo>
                <a:lnTo>
                  <a:pt x="304" y="1239"/>
                </a:lnTo>
                <a:lnTo>
                  <a:pt x="305" y="1239"/>
                </a:lnTo>
                <a:lnTo>
                  <a:pt x="305" y="1239"/>
                </a:lnTo>
                <a:lnTo>
                  <a:pt x="305" y="1239"/>
                </a:lnTo>
                <a:lnTo>
                  <a:pt x="306" y="1238"/>
                </a:lnTo>
                <a:lnTo>
                  <a:pt x="306" y="1238"/>
                </a:lnTo>
                <a:lnTo>
                  <a:pt x="307" y="1237"/>
                </a:lnTo>
                <a:lnTo>
                  <a:pt x="307" y="1237"/>
                </a:lnTo>
                <a:lnTo>
                  <a:pt x="307" y="1238"/>
                </a:lnTo>
                <a:lnTo>
                  <a:pt x="308" y="1239"/>
                </a:lnTo>
                <a:lnTo>
                  <a:pt x="308" y="1239"/>
                </a:lnTo>
                <a:lnTo>
                  <a:pt x="309" y="1239"/>
                </a:lnTo>
                <a:lnTo>
                  <a:pt x="309" y="1240"/>
                </a:lnTo>
                <a:lnTo>
                  <a:pt x="309" y="1241"/>
                </a:lnTo>
                <a:lnTo>
                  <a:pt x="311" y="1241"/>
                </a:lnTo>
                <a:lnTo>
                  <a:pt x="311" y="1241"/>
                </a:lnTo>
                <a:lnTo>
                  <a:pt x="312" y="1242"/>
                </a:lnTo>
                <a:lnTo>
                  <a:pt x="312" y="1244"/>
                </a:lnTo>
                <a:lnTo>
                  <a:pt x="312" y="1242"/>
                </a:lnTo>
                <a:lnTo>
                  <a:pt x="313" y="1242"/>
                </a:lnTo>
                <a:lnTo>
                  <a:pt x="313" y="1242"/>
                </a:lnTo>
                <a:lnTo>
                  <a:pt x="314" y="1244"/>
                </a:lnTo>
                <a:lnTo>
                  <a:pt x="314" y="1244"/>
                </a:lnTo>
                <a:lnTo>
                  <a:pt x="315" y="1242"/>
                </a:lnTo>
                <a:lnTo>
                  <a:pt x="315" y="1244"/>
                </a:lnTo>
                <a:lnTo>
                  <a:pt x="315" y="1244"/>
                </a:lnTo>
                <a:lnTo>
                  <a:pt x="316" y="1246"/>
                </a:lnTo>
                <a:lnTo>
                  <a:pt x="316" y="1246"/>
                </a:lnTo>
                <a:lnTo>
                  <a:pt x="317" y="1247"/>
                </a:lnTo>
                <a:lnTo>
                  <a:pt x="317" y="1246"/>
                </a:lnTo>
                <a:lnTo>
                  <a:pt x="317" y="1245"/>
                </a:lnTo>
                <a:lnTo>
                  <a:pt x="318" y="1245"/>
                </a:lnTo>
                <a:lnTo>
                  <a:pt x="318" y="1244"/>
                </a:lnTo>
                <a:lnTo>
                  <a:pt x="320" y="1244"/>
                </a:lnTo>
                <a:lnTo>
                  <a:pt x="320" y="1244"/>
                </a:lnTo>
                <a:lnTo>
                  <a:pt x="320" y="1242"/>
                </a:lnTo>
                <a:lnTo>
                  <a:pt x="321" y="1241"/>
                </a:lnTo>
                <a:lnTo>
                  <a:pt x="321" y="1241"/>
                </a:lnTo>
                <a:lnTo>
                  <a:pt x="322" y="1241"/>
                </a:lnTo>
                <a:lnTo>
                  <a:pt x="322" y="1240"/>
                </a:lnTo>
                <a:lnTo>
                  <a:pt x="322" y="1239"/>
                </a:lnTo>
                <a:lnTo>
                  <a:pt x="323" y="1238"/>
                </a:lnTo>
                <a:lnTo>
                  <a:pt x="323" y="1239"/>
                </a:lnTo>
                <a:lnTo>
                  <a:pt x="324" y="1240"/>
                </a:lnTo>
                <a:lnTo>
                  <a:pt x="324" y="1241"/>
                </a:lnTo>
                <a:lnTo>
                  <a:pt x="324" y="1241"/>
                </a:lnTo>
                <a:lnTo>
                  <a:pt x="325" y="1240"/>
                </a:lnTo>
                <a:lnTo>
                  <a:pt x="325" y="1240"/>
                </a:lnTo>
                <a:lnTo>
                  <a:pt x="326" y="1240"/>
                </a:lnTo>
                <a:lnTo>
                  <a:pt x="326" y="1240"/>
                </a:lnTo>
                <a:lnTo>
                  <a:pt x="326" y="1242"/>
                </a:lnTo>
                <a:lnTo>
                  <a:pt x="327" y="1242"/>
                </a:lnTo>
                <a:lnTo>
                  <a:pt x="327" y="1244"/>
                </a:lnTo>
                <a:lnTo>
                  <a:pt x="329" y="1245"/>
                </a:lnTo>
                <a:lnTo>
                  <a:pt x="329" y="1245"/>
                </a:lnTo>
                <a:lnTo>
                  <a:pt x="330" y="1245"/>
                </a:lnTo>
                <a:lnTo>
                  <a:pt x="330" y="1245"/>
                </a:lnTo>
                <a:lnTo>
                  <a:pt x="330" y="1245"/>
                </a:lnTo>
                <a:lnTo>
                  <a:pt x="331" y="1246"/>
                </a:lnTo>
                <a:lnTo>
                  <a:pt x="331" y="1245"/>
                </a:lnTo>
                <a:lnTo>
                  <a:pt x="332" y="1246"/>
                </a:lnTo>
                <a:lnTo>
                  <a:pt x="332" y="1247"/>
                </a:lnTo>
                <a:lnTo>
                  <a:pt x="332" y="1248"/>
                </a:lnTo>
                <a:lnTo>
                  <a:pt x="333" y="1249"/>
                </a:lnTo>
                <a:lnTo>
                  <a:pt x="333" y="1251"/>
                </a:lnTo>
                <a:lnTo>
                  <a:pt x="334" y="1251"/>
                </a:lnTo>
                <a:lnTo>
                  <a:pt x="334" y="1253"/>
                </a:lnTo>
                <a:lnTo>
                  <a:pt x="334" y="1251"/>
                </a:lnTo>
                <a:lnTo>
                  <a:pt x="335" y="1253"/>
                </a:lnTo>
                <a:lnTo>
                  <a:pt x="335" y="1254"/>
                </a:lnTo>
                <a:lnTo>
                  <a:pt x="336" y="1253"/>
                </a:lnTo>
                <a:lnTo>
                  <a:pt x="336" y="1253"/>
                </a:lnTo>
                <a:lnTo>
                  <a:pt x="336" y="1253"/>
                </a:lnTo>
                <a:lnTo>
                  <a:pt x="338" y="1251"/>
                </a:lnTo>
                <a:lnTo>
                  <a:pt x="338" y="1250"/>
                </a:lnTo>
                <a:lnTo>
                  <a:pt x="339" y="1249"/>
                </a:lnTo>
                <a:lnTo>
                  <a:pt x="339" y="1249"/>
                </a:lnTo>
                <a:lnTo>
                  <a:pt x="339" y="1247"/>
                </a:lnTo>
                <a:lnTo>
                  <a:pt x="340" y="1246"/>
                </a:lnTo>
                <a:lnTo>
                  <a:pt x="340" y="1246"/>
                </a:lnTo>
                <a:lnTo>
                  <a:pt x="341" y="1246"/>
                </a:lnTo>
                <a:lnTo>
                  <a:pt x="341" y="1246"/>
                </a:lnTo>
                <a:lnTo>
                  <a:pt x="342" y="1246"/>
                </a:lnTo>
                <a:lnTo>
                  <a:pt x="342" y="1246"/>
                </a:lnTo>
                <a:lnTo>
                  <a:pt x="342" y="1247"/>
                </a:lnTo>
                <a:lnTo>
                  <a:pt x="343" y="1247"/>
                </a:lnTo>
                <a:lnTo>
                  <a:pt x="343" y="1247"/>
                </a:lnTo>
                <a:lnTo>
                  <a:pt x="344" y="1248"/>
                </a:lnTo>
                <a:lnTo>
                  <a:pt x="344" y="1249"/>
                </a:lnTo>
                <a:lnTo>
                  <a:pt x="344" y="1250"/>
                </a:lnTo>
                <a:lnTo>
                  <a:pt x="345" y="1251"/>
                </a:lnTo>
                <a:lnTo>
                  <a:pt x="345" y="1251"/>
                </a:lnTo>
                <a:lnTo>
                  <a:pt x="347" y="1251"/>
                </a:lnTo>
                <a:lnTo>
                  <a:pt x="347" y="1251"/>
                </a:lnTo>
                <a:lnTo>
                  <a:pt x="347" y="1253"/>
                </a:lnTo>
                <a:lnTo>
                  <a:pt x="348" y="1253"/>
                </a:lnTo>
                <a:lnTo>
                  <a:pt x="348" y="1250"/>
                </a:lnTo>
                <a:lnTo>
                  <a:pt x="349" y="1251"/>
                </a:lnTo>
                <a:lnTo>
                  <a:pt x="349" y="1250"/>
                </a:lnTo>
                <a:lnTo>
                  <a:pt x="349" y="1250"/>
                </a:lnTo>
                <a:lnTo>
                  <a:pt x="350" y="1251"/>
                </a:lnTo>
                <a:lnTo>
                  <a:pt x="350" y="1253"/>
                </a:lnTo>
                <a:lnTo>
                  <a:pt x="351" y="1253"/>
                </a:lnTo>
                <a:lnTo>
                  <a:pt x="351" y="1255"/>
                </a:lnTo>
                <a:lnTo>
                  <a:pt x="351" y="1256"/>
                </a:lnTo>
                <a:lnTo>
                  <a:pt x="352" y="1257"/>
                </a:lnTo>
                <a:lnTo>
                  <a:pt x="352" y="1259"/>
                </a:lnTo>
                <a:lnTo>
                  <a:pt x="353" y="1260"/>
                </a:lnTo>
                <a:lnTo>
                  <a:pt x="353" y="1262"/>
                </a:lnTo>
                <a:lnTo>
                  <a:pt x="353" y="1262"/>
                </a:lnTo>
                <a:lnTo>
                  <a:pt x="354" y="1259"/>
                </a:lnTo>
                <a:lnTo>
                  <a:pt x="354" y="1258"/>
                </a:lnTo>
                <a:lnTo>
                  <a:pt x="356" y="1257"/>
                </a:lnTo>
                <a:lnTo>
                  <a:pt x="356" y="1256"/>
                </a:lnTo>
                <a:lnTo>
                  <a:pt x="357" y="1257"/>
                </a:lnTo>
                <a:lnTo>
                  <a:pt x="357" y="1257"/>
                </a:lnTo>
                <a:lnTo>
                  <a:pt x="357" y="1257"/>
                </a:lnTo>
                <a:lnTo>
                  <a:pt x="358" y="1257"/>
                </a:lnTo>
                <a:lnTo>
                  <a:pt x="358" y="1258"/>
                </a:lnTo>
                <a:lnTo>
                  <a:pt x="359" y="1258"/>
                </a:lnTo>
                <a:lnTo>
                  <a:pt x="359" y="1258"/>
                </a:lnTo>
                <a:lnTo>
                  <a:pt x="359" y="1259"/>
                </a:lnTo>
                <a:lnTo>
                  <a:pt x="360" y="1259"/>
                </a:lnTo>
                <a:lnTo>
                  <a:pt x="360" y="1258"/>
                </a:lnTo>
                <a:lnTo>
                  <a:pt x="361" y="1257"/>
                </a:lnTo>
                <a:lnTo>
                  <a:pt x="361" y="1258"/>
                </a:lnTo>
                <a:lnTo>
                  <a:pt x="361" y="1257"/>
                </a:lnTo>
                <a:lnTo>
                  <a:pt x="362" y="1256"/>
                </a:lnTo>
                <a:lnTo>
                  <a:pt x="362" y="1255"/>
                </a:lnTo>
                <a:lnTo>
                  <a:pt x="363" y="1255"/>
                </a:lnTo>
                <a:lnTo>
                  <a:pt x="363" y="1254"/>
                </a:lnTo>
                <a:lnTo>
                  <a:pt x="363" y="1251"/>
                </a:lnTo>
                <a:lnTo>
                  <a:pt x="365" y="1250"/>
                </a:lnTo>
                <a:lnTo>
                  <a:pt x="365" y="1250"/>
                </a:lnTo>
                <a:lnTo>
                  <a:pt x="366" y="1250"/>
                </a:lnTo>
                <a:lnTo>
                  <a:pt x="366" y="1251"/>
                </a:lnTo>
                <a:lnTo>
                  <a:pt x="366" y="1251"/>
                </a:lnTo>
                <a:lnTo>
                  <a:pt x="367" y="1253"/>
                </a:lnTo>
                <a:lnTo>
                  <a:pt x="367" y="1253"/>
                </a:lnTo>
                <a:lnTo>
                  <a:pt x="368" y="1255"/>
                </a:lnTo>
                <a:lnTo>
                  <a:pt x="368" y="1256"/>
                </a:lnTo>
                <a:lnTo>
                  <a:pt x="368" y="1256"/>
                </a:lnTo>
                <a:lnTo>
                  <a:pt x="369" y="1255"/>
                </a:lnTo>
                <a:lnTo>
                  <a:pt x="369" y="1256"/>
                </a:lnTo>
                <a:lnTo>
                  <a:pt x="370" y="1257"/>
                </a:lnTo>
                <a:lnTo>
                  <a:pt x="370" y="1258"/>
                </a:lnTo>
                <a:lnTo>
                  <a:pt x="371" y="1259"/>
                </a:lnTo>
                <a:lnTo>
                  <a:pt x="371" y="1259"/>
                </a:lnTo>
                <a:lnTo>
                  <a:pt x="371" y="1259"/>
                </a:lnTo>
                <a:lnTo>
                  <a:pt x="372" y="1259"/>
                </a:lnTo>
                <a:lnTo>
                  <a:pt x="372" y="1259"/>
                </a:lnTo>
                <a:lnTo>
                  <a:pt x="374" y="1259"/>
                </a:lnTo>
                <a:lnTo>
                  <a:pt x="374" y="1259"/>
                </a:lnTo>
                <a:lnTo>
                  <a:pt x="374" y="1259"/>
                </a:lnTo>
                <a:lnTo>
                  <a:pt x="375" y="1262"/>
                </a:lnTo>
                <a:lnTo>
                  <a:pt x="375" y="1263"/>
                </a:lnTo>
                <a:lnTo>
                  <a:pt x="376" y="1263"/>
                </a:lnTo>
                <a:lnTo>
                  <a:pt x="376" y="1265"/>
                </a:lnTo>
                <a:lnTo>
                  <a:pt x="376" y="1266"/>
                </a:lnTo>
                <a:lnTo>
                  <a:pt x="377" y="1266"/>
                </a:lnTo>
                <a:lnTo>
                  <a:pt x="377" y="1265"/>
                </a:lnTo>
                <a:lnTo>
                  <a:pt x="378" y="1265"/>
                </a:lnTo>
                <a:lnTo>
                  <a:pt x="378" y="1265"/>
                </a:lnTo>
                <a:lnTo>
                  <a:pt x="378" y="1265"/>
                </a:lnTo>
                <a:lnTo>
                  <a:pt x="379" y="1265"/>
                </a:lnTo>
                <a:lnTo>
                  <a:pt x="379" y="1265"/>
                </a:lnTo>
                <a:lnTo>
                  <a:pt x="380" y="1266"/>
                </a:lnTo>
                <a:lnTo>
                  <a:pt x="380" y="1267"/>
                </a:lnTo>
                <a:lnTo>
                  <a:pt x="380" y="1267"/>
                </a:lnTo>
                <a:lnTo>
                  <a:pt x="381" y="1267"/>
                </a:lnTo>
                <a:lnTo>
                  <a:pt x="381" y="1267"/>
                </a:lnTo>
                <a:lnTo>
                  <a:pt x="383" y="1267"/>
                </a:lnTo>
                <a:lnTo>
                  <a:pt x="383" y="1265"/>
                </a:lnTo>
                <a:lnTo>
                  <a:pt x="383" y="1265"/>
                </a:lnTo>
                <a:lnTo>
                  <a:pt x="384" y="1264"/>
                </a:lnTo>
                <a:lnTo>
                  <a:pt x="384" y="1264"/>
                </a:lnTo>
                <a:lnTo>
                  <a:pt x="385" y="1263"/>
                </a:lnTo>
                <a:lnTo>
                  <a:pt x="385" y="1262"/>
                </a:lnTo>
                <a:lnTo>
                  <a:pt x="386" y="1260"/>
                </a:lnTo>
                <a:lnTo>
                  <a:pt x="386" y="1262"/>
                </a:lnTo>
                <a:lnTo>
                  <a:pt x="386" y="1260"/>
                </a:lnTo>
                <a:lnTo>
                  <a:pt x="387" y="1260"/>
                </a:lnTo>
                <a:lnTo>
                  <a:pt x="387" y="1262"/>
                </a:lnTo>
                <a:lnTo>
                  <a:pt x="388" y="1262"/>
                </a:lnTo>
                <a:lnTo>
                  <a:pt x="388" y="1262"/>
                </a:lnTo>
                <a:lnTo>
                  <a:pt x="388" y="1262"/>
                </a:lnTo>
                <a:lnTo>
                  <a:pt x="389" y="1262"/>
                </a:lnTo>
                <a:lnTo>
                  <a:pt x="389" y="1264"/>
                </a:lnTo>
                <a:lnTo>
                  <a:pt x="390" y="1265"/>
                </a:lnTo>
                <a:lnTo>
                  <a:pt x="390" y="1265"/>
                </a:lnTo>
                <a:lnTo>
                  <a:pt x="390" y="1266"/>
                </a:lnTo>
                <a:lnTo>
                  <a:pt x="392" y="1268"/>
                </a:lnTo>
                <a:lnTo>
                  <a:pt x="392" y="1269"/>
                </a:lnTo>
                <a:lnTo>
                  <a:pt x="393" y="1271"/>
                </a:lnTo>
                <a:lnTo>
                  <a:pt x="393" y="1271"/>
                </a:lnTo>
                <a:lnTo>
                  <a:pt x="393" y="1271"/>
                </a:lnTo>
                <a:lnTo>
                  <a:pt x="394" y="1273"/>
                </a:lnTo>
                <a:lnTo>
                  <a:pt x="394" y="1272"/>
                </a:lnTo>
                <a:lnTo>
                  <a:pt x="395" y="1271"/>
                </a:lnTo>
                <a:lnTo>
                  <a:pt x="395" y="1271"/>
                </a:lnTo>
                <a:lnTo>
                  <a:pt x="395" y="1269"/>
                </a:lnTo>
                <a:lnTo>
                  <a:pt x="396" y="1271"/>
                </a:lnTo>
                <a:lnTo>
                  <a:pt x="396" y="1272"/>
                </a:lnTo>
                <a:lnTo>
                  <a:pt x="397" y="1271"/>
                </a:lnTo>
                <a:lnTo>
                  <a:pt x="397" y="1272"/>
                </a:lnTo>
                <a:lnTo>
                  <a:pt x="398" y="1273"/>
                </a:lnTo>
                <a:lnTo>
                  <a:pt x="398" y="1273"/>
                </a:lnTo>
                <a:lnTo>
                  <a:pt x="398" y="1274"/>
                </a:lnTo>
                <a:lnTo>
                  <a:pt x="399" y="1274"/>
                </a:lnTo>
                <a:lnTo>
                  <a:pt x="399" y="1274"/>
                </a:lnTo>
                <a:lnTo>
                  <a:pt x="401" y="1274"/>
                </a:lnTo>
                <a:lnTo>
                  <a:pt x="401" y="1272"/>
                </a:lnTo>
                <a:lnTo>
                  <a:pt x="401" y="1271"/>
                </a:lnTo>
                <a:lnTo>
                  <a:pt x="402" y="1269"/>
                </a:lnTo>
                <a:lnTo>
                  <a:pt x="402" y="1269"/>
                </a:lnTo>
                <a:lnTo>
                  <a:pt x="403" y="1269"/>
                </a:lnTo>
                <a:lnTo>
                  <a:pt x="403" y="1268"/>
                </a:lnTo>
                <a:lnTo>
                  <a:pt x="403" y="1268"/>
                </a:lnTo>
                <a:lnTo>
                  <a:pt x="404" y="1268"/>
                </a:lnTo>
                <a:lnTo>
                  <a:pt x="404" y="1269"/>
                </a:lnTo>
                <a:lnTo>
                  <a:pt x="405" y="1269"/>
                </a:lnTo>
                <a:lnTo>
                  <a:pt x="405" y="1269"/>
                </a:lnTo>
                <a:lnTo>
                  <a:pt x="405" y="1269"/>
                </a:lnTo>
                <a:lnTo>
                  <a:pt x="406" y="1268"/>
                </a:lnTo>
                <a:lnTo>
                  <a:pt x="406" y="1268"/>
                </a:lnTo>
                <a:lnTo>
                  <a:pt x="407" y="1269"/>
                </a:lnTo>
                <a:lnTo>
                  <a:pt x="407" y="1272"/>
                </a:lnTo>
                <a:lnTo>
                  <a:pt x="407" y="1273"/>
                </a:lnTo>
                <a:lnTo>
                  <a:pt x="408" y="1274"/>
                </a:lnTo>
                <a:lnTo>
                  <a:pt x="408" y="1275"/>
                </a:lnTo>
                <a:lnTo>
                  <a:pt x="410" y="1275"/>
                </a:lnTo>
                <a:lnTo>
                  <a:pt x="410" y="1275"/>
                </a:lnTo>
                <a:lnTo>
                  <a:pt x="410" y="1276"/>
                </a:lnTo>
                <a:lnTo>
                  <a:pt x="411" y="1275"/>
                </a:lnTo>
                <a:lnTo>
                  <a:pt x="411" y="1274"/>
                </a:lnTo>
                <a:lnTo>
                  <a:pt x="412" y="1274"/>
                </a:lnTo>
                <a:lnTo>
                  <a:pt x="412" y="1274"/>
                </a:lnTo>
                <a:lnTo>
                  <a:pt x="413" y="1275"/>
                </a:lnTo>
                <a:lnTo>
                  <a:pt x="413" y="1275"/>
                </a:lnTo>
                <a:lnTo>
                  <a:pt x="413" y="1276"/>
                </a:lnTo>
                <a:lnTo>
                  <a:pt x="414" y="1276"/>
                </a:lnTo>
                <a:lnTo>
                  <a:pt x="414" y="1276"/>
                </a:lnTo>
                <a:lnTo>
                  <a:pt x="415" y="1275"/>
                </a:lnTo>
                <a:lnTo>
                  <a:pt x="415" y="1275"/>
                </a:lnTo>
                <a:lnTo>
                  <a:pt x="415" y="1274"/>
                </a:lnTo>
                <a:lnTo>
                  <a:pt x="416" y="1274"/>
                </a:lnTo>
                <a:lnTo>
                  <a:pt x="416" y="1273"/>
                </a:lnTo>
                <a:lnTo>
                  <a:pt x="417" y="1274"/>
                </a:lnTo>
                <a:lnTo>
                  <a:pt x="417" y="1274"/>
                </a:lnTo>
                <a:lnTo>
                  <a:pt x="417" y="1276"/>
                </a:lnTo>
                <a:lnTo>
                  <a:pt x="419" y="1277"/>
                </a:lnTo>
                <a:lnTo>
                  <a:pt x="419" y="1277"/>
                </a:lnTo>
                <a:lnTo>
                  <a:pt x="420" y="1277"/>
                </a:lnTo>
                <a:lnTo>
                  <a:pt x="420" y="1278"/>
                </a:lnTo>
                <a:lnTo>
                  <a:pt x="420" y="1276"/>
                </a:lnTo>
                <a:lnTo>
                  <a:pt x="421" y="1276"/>
                </a:lnTo>
                <a:lnTo>
                  <a:pt x="421" y="1275"/>
                </a:lnTo>
                <a:lnTo>
                  <a:pt x="422" y="1274"/>
                </a:lnTo>
                <a:lnTo>
                  <a:pt x="422" y="1275"/>
                </a:lnTo>
                <a:lnTo>
                  <a:pt x="422" y="1275"/>
                </a:lnTo>
                <a:lnTo>
                  <a:pt x="423" y="1275"/>
                </a:lnTo>
                <a:lnTo>
                  <a:pt x="423" y="1275"/>
                </a:lnTo>
                <a:lnTo>
                  <a:pt x="424" y="1273"/>
                </a:lnTo>
                <a:lnTo>
                  <a:pt x="424" y="1273"/>
                </a:lnTo>
                <a:lnTo>
                  <a:pt x="424" y="1274"/>
                </a:lnTo>
                <a:lnTo>
                  <a:pt x="425" y="1274"/>
                </a:lnTo>
                <a:lnTo>
                  <a:pt x="425" y="1276"/>
                </a:lnTo>
                <a:lnTo>
                  <a:pt x="426" y="1276"/>
                </a:lnTo>
                <a:lnTo>
                  <a:pt x="426" y="1275"/>
                </a:lnTo>
                <a:lnTo>
                  <a:pt x="428" y="1275"/>
                </a:lnTo>
                <a:lnTo>
                  <a:pt x="428" y="1274"/>
                </a:lnTo>
                <a:lnTo>
                  <a:pt x="428" y="1274"/>
                </a:lnTo>
                <a:lnTo>
                  <a:pt x="429" y="1274"/>
                </a:lnTo>
                <a:lnTo>
                  <a:pt x="429" y="1273"/>
                </a:lnTo>
                <a:lnTo>
                  <a:pt x="430" y="1273"/>
                </a:lnTo>
                <a:lnTo>
                  <a:pt x="430" y="1273"/>
                </a:lnTo>
                <a:lnTo>
                  <a:pt x="430" y="1273"/>
                </a:lnTo>
                <a:lnTo>
                  <a:pt x="431" y="1274"/>
                </a:lnTo>
                <a:lnTo>
                  <a:pt x="431" y="1274"/>
                </a:lnTo>
                <a:lnTo>
                  <a:pt x="432" y="1274"/>
                </a:lnTo>
                <a:lnTo>
                  <a:pt x="432" y="1274"/>
                </a:lnTo>
                <a:lnTo>
                  <a:pt x="432" y="1275"/>
                </a:lnTo>
                <a:lnTo>
                  <a:pt x="433" y="1275"/>
                </a:lnTo>
                <a:lnTo>
                  <a:pt x="433" y="1277"/>
                </a:lnTo>
                <a:lnTo>
                  <a:pt x="434" y="1277"/>
                </a:lnTo>
                <a:lnTo>
                  <a:pt x="434" y="1275"/>
                </a:lnTo>
                <a:lnTo>
                  <a:pt x="434" y="1274"/>
                </a:lnTo>
                <a:lnTo>
                  <a:pt x="435" y="1273"/>
                </a:lnTo>
                <a:lnTo>
                  <a:pt x="435" y="1273"/>
                </a:lnTo>
                <a:lnTo>
                  <a:pt x="436" y="1272"/>
                </a:lnTo>
                <a:lnTo>
                  <a:pt x="436" y="1272"/>
                </a:lnTo>
                <a:lnTo>
                  <a:pt x="436" y="1272"/>
                </a:lnTo>
                <a:lnTo>
                  <a:pt x="438" y="1273"/>
                </a:lnTo>
                <a:lnTo>
                  <a:pt x="438" y="1275"/>
                </a:lnTo>
                <a:lnTo>
                  <a:pt x="439" y="1275"/>
                </a:lnTo>
                <a:lnTo>
                  <a:pt x="439" y="1276"/>
                </a:lnTo>
                <a:lnTo>
                  <a:pt x="439" y="1277"/>
                </a:lnTo>
                <a:lnTo>
                  <a:pt x="440" y="1277"/>
                </a:lnTo>
                <a:lnTo>
                  <a:pt x="440" y="1277"/>
                </a:lnTo>
                <a:lnTo>
                  <a:pt x="441" y="1278"/>
                </a:lnTo>
                <a:lnTo>
                  <a:pt x="441" y="1276"/>
                </a:lnTo>
                <a:lnTo>
                  <a:pt x="442" y="1276"/>
                </a:lnTo>
                <a:lnTo>
                  <a:pt x="442" y="1276"/>
                </a:lnTo>
                <a:lnTo>
                  <a:pt x="442" y="1276"/>
                </a:lnTo>
                <a:lnTo>
                  <a:pt x="443" y="1276"/>
                </a:lnTo>
                <a:lnTo>
                  <a:pt x="443" y="1275"/>
                </a:lnTo>
                <a:lnTo>
                  <a:pt x="444" y="1274"/>
                </a:lnTo>
                <a:lnTo>
                  <a:pt x="444" y="1275"/>
                </a:lnTo>
                <a:lnTo>
                  <a:pt x="444" y="1276"/>
                </a:lnTo>
                <a:lnTo>
                  <a:pt x="445" y="1276"/>
                </a:lnTo>
                <a:lnTo>
                  <a:pt x="445" y="1278"/>
                </a:lnTo>
                <a:lnTo>
                  <a:pt x="447" y="1278"/>
                </a:lnTo>
                <a:lnTo>
                  <a:pt x="447" y="1279"/>
                </a:lnTo>
                <a:lnTo>
                  <a:pt x="447" y="1278"/>
                </a:lnTo>
                <a:lnTo>
                  <a:pt x="448" y="1278"/>
                </a:lnTo>
                <a:lnTo>
                  <a:pt x="448" y="1275"/>
                </a:lnTo>
                <a:lnTo>
                  <a:pt x="449" y="1274"/>
                </a:lnTo>
                <a:lnTo>
                  <a:pt x="449" y="1274"/>
                </a:lnTo>
                <a:lnTo>
                  <a:pt x="449" y="1274"/>
                </a:lnTo>
                <a:lnTo>
                  <a:pt x="450" y="1274"/>
                </a:lnTo>
                <a:lnTo>
                  <a:pt x="450" y="1275"/>
                </a:lnTo>
                <a:lnTo>
                  <a:pt x="451" y="1274"/>
                </a:lnTo>
                <a:lnTo>
                  <a:pt x="451" y="1277"/>
                </a:lnTo>
                <a:lnTo>
                  <a:pt x="451" y="1277"/>
                </a:lnTo>
                <a:lnTo>
                  <a:pt x="452" y="1277"/>
                </a:lnTo>
                <a:lnTo>
                  <a:pt x="452" y="1276"/>
                </a:lnTo>
                <a:lnTo>
                  <a:pt x="453" y="1274"/>
                </a:lnTo>
                <a:lnTo>
                  <a:pt x="453" y="1273"/>
                </a:lnTo>
                <a:lnTo>
                  <a:pt x="454" y="1273"/>
                </a:lnTo>
                <a:lnTo>
                  <a:pt x="454" y="1273"/>
                </a:lnTo>
                <a:lnTo>
                  <a:pt x="454" y="1274"/>
                </a:lnTo>
                <a:lnTo>
                  <a:pt x="456" y="1273"/>
                </a:lnTo>
                <a:lnTo>
                  <a:pt x="456" y="1273"/>
                </a:lnTo>
                <a:lnTo>
                  <a:pt x="457" y="1273"/>
                </a:lnTo>
                <a:lnTo>
                  <a:pt x="457" y="1274"/>
                </a:lnTo>
                <a:lnTo>
                  <a:pt x="457" y="1274"/>
                </a:lnTo>
                <a:lnTo>
                  <a:pt x="458" y="1274"/>
                </a:lnTo>
                <a:lnTo>
                  <a:pt x="458" y="1275"/>
                </a:lnTo>
                <a:lnTo>
                  <a:pt x="459" y="1275"/>
                </a:lnTo>
                <a:lnTo>
                  <a:pt x="459" y="1274"/>
                </a:lnTo>
                <a:lnTo>
                  <a:pt x="459" y="1274"/>
                </a:lnTo>
                <a:lnTo>
                  <a:pt x="460" y="1274"/>
                </a:lnTo>
                <a:lnTo>
                  <a:pt x="460" y="1275"/>
                </a:lnTo>
                <a:lnTo>
                  <a:pt x="461" y="1275"/>
                </a:lnTo>
                <a:lnTo>
                  <a:pt x="461" y="1275"/>
                </a:lnTo>
                <a:lnTo>
                  <a:pt x="461" y="1276"/>
                </a:lnTo>
                <a:lnTo>
                  <a:pt x="462" y="1277"/>
                </a:lnTo>
                <a:lnTo>
                  <a:pt x="462" y="1277"/>
                </a:lnTo>
                <a:lnTo>
                  <a:pt x="463" y="1276"/>
                </a:lnTo>
                <a:lnTo>
                  <a:pt x="463" y="1275"/>
                </a:lnTo>
                <a:lnTo>
                  <a:pt x="463" y="1274"/>
                </a:lnTo>
                <a:lnTo>
                  <a:pt x="465" y="1274"/>
                </a:lnTo>
                <a:lnTo>
                  <a:pt x="465" y="1275"/>
                </a:lnTo>
                <a:lnTo>
                  <a:pt x="466" y="1275"/>
                </a:lnTo>
                <a:lnTo>
                  <a:pt x="466" y="1276"/>
                </a:lnTo>
                <a:lnTo>
                  <a:pt x="466" y="1277"/>
                </a:lnTo>
                <a:lnTo>
                  <a:pt x="467" y="1278"/>
                </a:lnTo>
                <a:lnTo>
                  <a:pt x="467" y="1281"/>
                </a:lnTo>
                <a:lnTo>
                  <a:pt x="468" y="1279"/>
                </a:lnTo>
                <a:lnTo>
                  <a:pt x="468" y="1281"/>
                </a:lnTo>
                <a:lnTo>
                  <a:pt x="469" y="1278"/>
                </a:lnTo>
                <a:lnTo>
                  <a:pt x="469" y="1278"/>
                </a:lnTo>
                <a:lnTo>
                  <a:pt x="469" y="1277"/>
                </a:lnTo>
                <a:lnTo>
                  <a:pt x="470" y="1277"/>
                </a:lnTo>
                <a:lnTo>
                  <a:pt x="470" y="1277"/>
                </a:lnTo>
                <a:lnTo>
                  <a:pt x="471" y="1277"/>
                </a:lnTo>
                <a:lnTo>
                  <a:pt x="471" y="1276"/>
                </a:lnTo>
                <a:lnTo>
                  <a:pt x="471" y="1277"/>
                </a:lnTo>
                <a:lnTo>
                  <a:pt x="472" y="1277"/>
                </a:lnTo>
                <a:lnTo>
                  <a:pt x="472" y="1278"/>
                </a:lnTo>
                <a:lnTo>
                  <a:pt x="474" y="1278"/>
                </a:lnTo>
                <a:lnTo>
                  <a:pt x="474" y="1279"/>
                </a:lnTo>
                <a:lnTo>
                  <a:pt x="474" y="1279"/>
                </a:lnTo>
                <a:lnTo>
                  <a:pt x="475" y="1279"/>
                </a:lnTo>
                <a:lnTo>
                  <a:pt x="475" y="1279"/>
                </a:lnTo>
                <a:lnTo>
                  <a:pt x="476" y="1279"/>
                </a:lnTo>
                <a:lnTo>
                  <a:pt x="476" y="1281"/>
                </a:lnTo>
                <a:lnTo>
                  <a:pt x="476" y="1279"/>
                </a:lnTo>
                <a:lnTo>
                  <a:pt x="477" y="1281"/>
                </a:lnTo>
                <a:lnTo>
                  <a:pt x="477" y="1282"/>
                </a:lnTo>
                <a:lnTo>
                  <a:pt x="478" y="1282"/>
                </a:lnTo>
                <a:lnTo>
                  <a:pt x="478" y="1283"/>
                </a:lnTo>
                <a:lnTo>
                  <a:pt x="478" y="1283"/>
                </a:lnTo>
                <a:lnTo>
                  <a:pt x="479" y="1282"/>
                </a:lnTo>
                <a:lnTo>
                  <a:pt x="479" y="1282"/>
                </a:lnTo>
                <a:lnTo>
                  <a:pt x="480" y="1282"/>
                </a:lnTo>
                <a:lnTo>
                  <a:pt x="480" y="1283"/>
                </a:lnTo>
                <a:lnTo>
                  <a:pt x="480" y="1283"/>
                </a:lnTo>
                <a:lnTo>
                  <a:pt x="481" y="1282"/>
                </a:lnTo>
                <a:lnTo>
                  <a:pt x="481" y="1282"/>
                </a:lnTo>
                <a:lnTo>
                  <a:pt x="483" y="1281"/>
                </a:lnTo>
                <a:lnTo>
                  <a:pt x="483" y="1279"/>
                </a:lnTo>
                <a:lnTo>
                  <a:pt x="484" y="1277"/>
                </a:lnTo>
                <a:lnTo>
                  <a:pt x="484" y="1275"/>
                </a:lnTo>
                <a:lnTo>
                  <a:pt x="484" y="1274"/>
                </a:lnTo>
                <a:lnTo>
                  <a:pt x="485" y="1273"/>
                </a:lnTo>
                <a:lnTo>
                  <a:pt x="485" y="1273"/>
                </a:lnTo>
                <a:lnTo>
                  <a:pt x="486" y="1274"/>
                </a:lnTo>
                <a:lnTo>
                  <a:pt x="486" y="1274"/>
                </a:lnTo>
                <a:lnTo>
                  <a:pt x="486" y="1273"/>
                </a:lnTo>
                <a:lnTo>
                  <a:pt x="487" y="1274"/>
                </a:lnTo>
                <a:lnTo>
                  <a:pt x="487" y="1274"/>
                </a:lnTo>
                <a:lnTo>
                  <a:pt x="488" y="1274"/>
                </a:lnTo>
                <a:lnTo>
                  <a:pt x="488" y="1274"/>
                </a:lnTo>
                <a:lnTo>
                  <a:pt x="488" y="1274"/>
                </a:lnTo>
                <a:lnTo>
                  <a:pt x="489" y="1275"/>
                </a:lnTo>
                <a:lnTo>
                  <a:pt x="489" y="1275"/>
                </a:lnTo>
                <a:lnTo>
                  <a:pt x="490" y="1277"/>
                </a:lnTo>
                <a:lnTo>
                  <a:pt x="490" y="1277"/>
                </a:lnTo>
                <a:lnTo>
                  <a:pt x="490" y="1278"/>
                </a:lnTo>
                <a:lnTo>
                  <a:pt x="492" y="1277"/>
                </a:lnTo>
                <a:lnTo>
                  <a:pt x="492" y="1276"/>
                </a:lnTo>
                <a:lnTo>
                  <a:pt x="493" y="1276"/>
                </a:lnTo>
                <a:lnTo>
                  <a:pt x="493" y="1278"/>
                </a:lnTo>
                <a:lnTo>
                  <a:pt x="493" y="1278"/>
                </a:lnTo>
                <a:lnTo>
                  <a:pt x="494" y="1278"/>
                </a:lnTo>
                <a:lnTo>
                  <a:pt x="494" y="1279"/>
                </a:lnTo>
                <a:lnTo>
                  <a:pt x="495" y="1278"/>
                </a:lnTo>
                <a:lnTo>
                  <a:pt x="495" y="1278"/>
                </a:lnTo>
                <a:lnTo>
                  <a:pt x="495" y="1278"/>
                </a:lnTo>
                <a:lnTo>
                  <a:pt x="496" y="1277"/>
                </a:lnTo>
                <a:lnTo>
                  <a:pt x="496" y="1278"/>
                </a:lnTo>
                <a:lnTo>
                  <a:pt x="497" y="1278"/>
                </a:lnTo>
                <a:lnTo>
                  <a:pt x="497" y="1278"/>
                </a:lnTo>
                <a:lnTo>
                  <a:pt x="498" y="1279"/>
                </a:lnTo>
                <a:lnTo>
                  <a:pt x="498" y="1281"/>
                </a:lnTo>
                <a:lnTo>
                  <a:pt x="498" y="1279"/>
                </a:lnTo>
                <a:lnTo>
                  <a:pt x="499" y="1279"/>
                </a:lnTo>
                <a:lnTo>
                  <a:pt x="499" y="1279"/>
                </a:lnTo>
                <a:lnTo>
                  <a:pt x="501" y="1279"/>
                </a:lnTo>
                <a:lnTo>
                  <a:pt x="501" y="1279"/>
                </a:lnTo>
                <a:lnTo>
                  <a:pt x="501" y="1278"/>
                </a:lnTo>
                <a:lnTo>
                  <a:pt x="502" y="1277"/>
                </a:lnTo>
                <a:lnTo>
                  <a:pt x="502" y="1276"/>
                </a:lnTo>
                <a:lnTo>
                  <a:pt x="503" y="1277"/>
                </a:lnTo>
                <a:lnTo>
                  <a:pt x="503" y="1277"/>
                </a:lnTo>
                <a:lnTo>
                  <a:pt x="503" y="1278"/>
                </a:lnTo>
                <a:lnTo>
                  <a:pt x="504" y="1278"/>
                </a:lnTo>
                <a:lnTo>
                  <a:pt x="504" y="1279"/>
                </a:lnTo>
                <a:lnTo>
                  <a:pt x="505" y="1281"/>
                </a:lnTo>
                <a:lnTo>
                  <a:pt x="505" y="1278"/>
                </a:lnTo>
                <a:lnTo>
                  <a:pt x="505" y="1278"/>
                </a:lnTo>
                <a:lnTo>
                  <a:pt x="506" y="1278"/>
                </a:lnTo>
                <a:lnTo>
                  <a:pt x="506" y="1279"/>
                </a:lnTo>
                <a:lnTo>
                  <a:pt x="507" y="1278"/>
                </a:lnTo>
                <a:lnTo>
                  <a:pt x="507" y="1276"/>
                </a:lnTo>
                <a:lnTo>
                  <a:pt x="507" y="1275"/>
                </a:lnTo>
                <a:lnTo>
                  <a:pt x="508" y="1275"/>
                </a:lnTo>
                <a:lnTo>
                  <a:pt x="508" y="1274"/>
                </a:lnTo>
                <a:lnTo>
                  <a:pt x="510" y="1274"/>
                </a:lnTo>
                <a:lnTo>
                  <a:pt x="510" y="1273"/>
                </a:lnTo>
                <a:lnTo>
                  <a:pt x="510" y="1273"/>
                </a:lnTo>
                <a:lnTo>
                  <a:pt x="511" y="1273"/>
                </a:lnTo>
                <a:lnTo>
                  <a:pt x="511" y="1274"/>
                </a:lnTo>
                <a:lnTo>
                  <a:pt x="512" y="1275"/>
                </a:lnTo>
                <a:lnTo>
                  <a:pt x="512" y="1276"/>
                </a:lnTo>
                <a:lnTo>
                  <a:pt x="513" y="1276"/>
                </a:lnTo>
                <a:lnTo>
                  <a:pt x="513" y="1276"/>
                </a:lnTo>
                <a:lnTo>
                  <a:pt x="513" y="1276"/>
                </a:lnTo>
                <a:lnTo>
                  <a:pt x="514" y="1275"/>
                </a:lnTo>
                <a:lnTo>
                  <a:pt x="514" y="1274"/>
                </a:lnTo>
                <a:lnTo>
                  <a:pt x="515" y="1274"/>
                </a:lnTo>
                <a:lnTo>
                  <a:pt x="515" y="1274"/>
                </a:lnTo>
                <a:lnTo>
                  <a:pt x="515" y="1274"/>
                </a:lnTo>
                <a:lnTo>
                  <a:pt x="516" y="1274"/>
                </a:lnTo>
                <a:lnTo>
                  <a:pt x="516" y="1274"/>
                </a:lnTo>
                <a:lnTo>
                  <a:pt x="517" y="1274"/>
                </a:lnTo>
                <a:lnTo>
                  <a:pt x="517" y="1274"/>
                </a:lnTo>
                <a:lnTo>
                  <a:pt x="517" y="1274"/>
                </a:lnTo>
                <a:lnTo>
                  <a:pt x="519" y="1273"/>
                </a:lnTo>
                <a:lnTo>
                  <a:pt x="519" y="1273"/>
                </a:lnTo>
                <a:lnTo>
                  <a:pt x="520" y="1273"/>
                </a:lnTo>
                <a:lnTo>
                  <a:pt x="520" y="1272"/>
                </a:lnTo>
                <a:lnTo>
                  <a:pt x="520" y="1273"/>
                </a:lnTo>
                <a:lnTo>
                  <a:pt x="521" y="1271"/>
                </a:lnTo>
                <a:lnTo>
                  <a:pt x="521" y="1271"/>
                </a:lnTo>
                <a:lnTo>
                  <a:pt x="522" y="1272"/>
                </a:lnTo>
                <a:lnTo>
                  <a:pt x="522" y="1272"/>
                </a:lnTo>
                <a:lnTo>
                  <a:pt x="522" y="1272"/>
                </a:lnTo>
                <a:lnTo>
                  <a:pt x="523" y="1273"/>
                </a:lnTo>
                <a:lnTo>
                  <a:pt x="523" y="1273"/>
                </a:lnTo>
                <a:lnTo>
                  <a:pt x="524" y="1274"/>
                </a:lnTo>
                <a:lnTo>
                  <a:pt x="524" y="1274"/>
                </a:lnTo>
                <a:lnTo>
                  <a:pt x="525" y="1274"/>
                </a:lnTo>
                <a:lnTo>
                  <a:pt x="525" y="1274"/>
                </a:lnTo>
                <a:lnTo>
                  <a:pt x="525" y="1275"/>
                </a:lnTo>
                <a:lnTo>
                  <a:pt x="526" y="1276"/>
                </a:lnTo>
                <a:lnTo>
                  <a:pt x="526" y="1275"/>
                </a:lnTo>
                <a:lnTo>
                  <a:pt x="528" y="1276"/>
                </a:lnTo>
                <a:lnTo>
                  <a:pt x="528" y="1276"/>
                </a:lnTo>
                <a:lnTo>
                  <a:pt x="528" y="1277"/>
                </a:lnTo>
                <a:lnTo>
                  <a:pt x="529" y="1278"/>
                </a:lnTo>
                <a:lnTo>
                  <a:pt x="529" y="1278"/>
                </a:lnTo>
                <a:lnTo>
                  <a:pt x="530" y="1279"/>
                </a:lnTo>
                <a:lnTo>
                  <a:pt x="530" y="1279"/>
                </a:lnTo>
                <a:lnTo>
                  <a:pt x="530" y="1281"/>
                </a:lnTo>
                <a:lnTo>
                  <a:pt x="531" y="1282"/>
                </a:lnTo>
                <a:lnTo>
                  <a:pt x="531" y="1281"/>
                </a:lnTo>
                <a:lnTo>
                  <a:pt x="532" y="1281"/>
                </a:lnTo>
                <a:lnTo>
                  <a:pt x="532" y="1281"/>
                </a:lnTo>
                <a:lnTo>
                  <a:pt x="532" y="1281"/>
                </a:lnTo>
                <a:lnTo>
                  <a:pt x="533" y="1279"/>
                </a:lnTo>
                <a:lnTo>
                  <a:pt x="533" y="1277"/>
                </a:lnTo>
                <a:lnTo>
                  <a:pt x="534" y="1277"/>
                </a:lnTo>
                <a:lnTo>
                  <a:pt x="534" y="1278"/>
                </a:lnTo>
                <a:lnTo>
                  <a:pt x="534" y="1278"/>
                </a:lnTo>
                <a:lnTo>
                  <a:pt x="535" y="1279"/>
                </a:lnTo>
                <a:lnTo>
                  <a:pt x="535" y="1279"/>
                </a:lnTo>
                <a:lnTo>
                  <a:pt x="537" y="1281"/>
                </a:lnTo>
                <a:lnTo>
                  <a:pt x="537" y="1279"/>
                </a:lnTo>
                <a:lnTo>
                  <a:pt x="537" y="1279"/>
                </a:lnTo>
                <a:lnTo>
                  <a:pt x="538" y="1278"/>
                </a:lnTo>
                <a:lnTo>
                  <a:pt x="538" y="1279"/>
                </a:lnTo>
                <a:lnTo>
                  <a:pt x="539" y="1278"/>
                </a:lnTo>
                <a:lnTo>
                  <a:pt x="539" y="1279"/>
                </a:lnTo>
                <a:lnTo>
                  <a:pt x="540" y="1279"/>
                </a:lnTo>
                <a:lnTo>
                  <a:pt x="540" y="1281"/>
                </a:lnTo>
                <a:lnTo>
                  <a:pt x="540" y="1282"/>
                </a:lnTo>
                <a:lnTo>
                  <a:pt x="541" y="1283"/>
                </a:lnTo>
                <a:lnTo>
                  <a:pt x="541" y="1284"/>
                </a:lnTo>
                <a:lnTo>
                  <a:pt x="542" y="1285"/>
                </a:lnTo>
                <a:lnTo>
                  <a:pt x="542" y="1285"/>
                </a:lnTo>
                <a:lnTo>
                  <a:pt x="542" y="1284"/>
                </a:lnTo>
                <a:lnTo>
                  <a:pt x="543" y="1285"/>
                </a:lnTo>
                <a:lnTo>
                  <a:pt x="543" y="1284"/>
                </a:lnTo>
                <a:lnTo>
                  <a:pt x="544" y="1284"/>
                </a:lnTo>
                <a:lnTo>
                  <a:pt x="544" y="1284"/>
                </a:lnTo>
                <a:lnTo>
                  <a:pt x="544" y="1284"/>
                </a:lnTo>
                <a:lnTo>
                  <a:pt x="546" y="1284"/>
                </a:lnTo>
                <a:lnTo>
                  <a:pt x="546" y="1284"/>
                </a:lnTo>
                <a:lnTo>
                  <a:pt x="547" y="1285"/>
                </a:lnTo>
                <a:lnTo>
                  <a:pt x="547" y="1286"/>
                </a:lnTo>
                <a:lnTo>
                  <a:pt x="547" y="1287"/>
                </a:lnTo>
                <a:lnTo>
                  <a:pt x="548" y="1288"/>
                </a:lnTo>
                <a:lnTo>
                  <a:pt x="548" y="1288"/>
                </a:lnTo>
                <a:lnTo>
                  <a:pt x="549" y="1290"/>
                </a:lnTo>
                <a:lnTo>
                  <a:pt x="549" y="1290"/>
                </a:lnTo>
                <a:lnTo>
                  <a:pt x="549" y="1291"/>
                </a:lnTo>
                <a:lnTo>
                  <a:pt x="550" y="1290"/>
                </a:lnTo>
                <a:lnTo>
                  <a:pt x="550" y="1288"/>
                </a:lnTo>
                <a:lnTo>
                  <a:pt x="551" y="1287"/>
                </a:lnTo>
                <a:lnTo>
                  <a:pt x="551" y="1287"/>
                </a:lnTo>
                <a:lnTo>
                  <a:pt x="551" y="1287"/>
                </a:lnTo>
                <a:lnTo>
                  <a:pt x="552" y="1286"/>
                </a:lnTo>
                <a:lnTo>
                  <a:pt x="552" y="1285"/>
                </a:lnTo>
                <a:lnTo>
                  <a:pt x="553" y="1285"/>
                </a:lnTo>
                <a:lnTo>
                  <a:pt x="553" y="1285"/>
                </a:lnTo>
                <a:lnTo>
                  <a:pt x="555" y="1285"/>
                </a:lnTo>
                <a:lnTo>
                  <a:pt x="555" y="1284"/>
                </a:lnTo>
                <a:lnTo>
                  <a:pt x="555" y="1285"/>
                </a:lnTo>
                <a:lnTo>
                  <a:pt x="556" y="1284"/>
                </a:lnTo>
                <a:lnTo>
                  <a:pt x="556" y="1285"/>
                </a:lnTo>
                <a:lnTo>
                  <a:pt x="557" y="1285"/>
                </a:lnTo>
                <a:lnTo>
                  <a:pt x="557" y="1286"/>
                </a:lnTo>
                <a:lnTo>
                  <a:pt x="557" y="1285"/>
                </a:lnTo>
                <a:lnTo>
                  <a:pt x="558" y="1285"/>
                </a:lnTo>
                <a:lnTo>
                  <a:pt x="558" y="1285"/>
                </a:lnTo>
                <a:lnTo>
                  <a:pt x="559" y="1286"/>
                </a:lnTo>
                <a:lnTo>
                  <a:pt x="559" y="1287"/>
                </a:lnTo>
                <a:lnTo>
                  <a:pt x="559" y="1288"/>
                </a:lnTo>
                <a:lnTo>
                  <a:pt x="560" y="1291"/>
                </a:lnTo>
                <a:lnTo>
                  <a:pt x="560" y="1292"/>
                </a:lnTo>
                <a:lnTo>
                  <a:pt x="561" y="1292"/>
                </a:lnTo>
                <a:lnTo>
                  <a:pt x="561" y="1292"/>
                </a:lnTo>
                <a:lnTo>
                  <a:pt x="561" y="1292"/>
                </a:lnTo>
                <a:lnTo>
                  <a:pt x="562" y="1291"/>
                </a:lnTo>
                <a:lnTo>
                  <a:pt x="562" y="1292"/>
                </a:lnTo>
                <a:lnTo>
                  <a:pt x="564" y="1293"/>
                </a:lnTo>
                <a:lnTo>
                  <a:pt x="564" y="1293"/>
                </a:lnTo>
                <a:lnTo>
                  <a:pt x="564" y="1294"/>
                </a:lnTo>
                <a:lnTo>
                  <a:pt x="565" y="1295"/>
                </a:lnTo>
                <a:lnTo>
                  <a:pt x="565" y="1295"/>
                </a:lnTo>
                <a:lnTo>
                  <a:pt x="566" y="1296"/>
                </a:lnTo>
                <a:lnTo>
                  <a:pt x="566" y="1295"/>
                </a:lnTo>
                <a:lnTo>
                  <a:pt x="566" y="1295"/>
                </a:lnTo>
                <a:lnTo>
                  <a:pt x="567" y="1294"/>
                </a:lnTo>
                <a:lnTo>
                  <a:pt x="567" y="1295"/>
                </a:lnTo>
                <a:lnTo>
                  <a:pt x="568" y="1294"/>
                </a:lnTo>
                <a:lnTo>
                  <a:pt x="568" y="1293"/>
                </a:lnTo>
                <a:lnTo>
                  <a:pt x="569" y="1293"/>
                </a:lnTo>
                <a:lnTo>
                  <a:pt x="569" y="1293"/>
                </a:lnTo>
                <a:lnTo>
                  <a:pt x="569" y="1294"/>
                </a:lnTo>
                <a:lnTo>
                  <a:pt x="570" y="1293"/>
                </a:lnTo>
                <a:lnTo>
                  <a:pt x="570" y="1295"/>
                </a:lnTo>
                <a:lnTo>
                  <a:pt x="571" y="1296"/>
                </a:lnTo>
                <a:lnTo>
                  <a:pt x="571" y="1296"/>
                </a:lnTo>
                <a:lnTo>
                  <a:pt x="571" y="1296"/>
                </a:lnTo>
                <a:lnTo>
                  <a:pt x="573" y="1296"/>
                </a:lnTo>
                <a:lnTo>
                  <a:pt x="573" y="1297"/>
                </a:lnTo>
                <a:lnTo>
                  <a:pt x="574" y="1296"/>
                </a:lnTo>
                <a:lnTo>
                  <a:pt x="574" y="1296"/>
                </a:lnTo>
                <a:lnTo>
                  <a:pt x="574" y="1295"/>
                </a:lnTo>
                <a:lnTo>
                  <a:pt x="575" y="1294"/>
                </a:lnTo>
                <a:lnTo>
                  <a:pt x="575" y="1294"/>
                </a:lnTo>
                <a:lnTo>
                  <a:pt x="576" y="1293"/>
                </a:lnTo>
                <a:lnTo>
                  <a:pt x="576" y="1293"/>
                </a:lnTo>
                <a:lnTo>
                  <a:pt x="576" y="1294"/>
                </a:lnTo>
                <a:lnTo>
                  <a:pt x="577" y="1294"/>
                </a:lnTo>
                <a:lnTo>
                  <a:pt x="577" y="1294"/>
                </a:lnTo>
                <a:lnTo>
                  <a:pt x="578" y="1294"/>
                </a:lnTo>
                <a:lnTo>
                  <a:pt x="578" y="1296"/>
                </a:lnTo>
                <a:lnTo>
                  <a:pt x="578" y="1295"/>
                </a:lnTo>
                <a:lnTo>
                  <a:pt x="579" y="1296"/>
                </a:lnTo>
                <a:lnTo>
                  <a:pt x="579" y="1297"/>
                </a:lnTo>
                <a:lnTo>
                  <a:pt x="580" y="1299"/>
                </a:lnTo>
                <a:lnTo>
                  <a:pt x="580" y="1300"/>
                </a:lnTo>
                <a:lnTo>
                  <a:pt x="582" y="1301"/>
                </a:lnTo>
                <a:lnTo>
                  <a:pt x="582" y="1303"/>
                </a:lnTo>
                <a:lnTo>
                  <a:pt x="582" y="1304"/>
                </a:lnTo>
                <a:lnTo>
                  <a:pt x="583" y="1305"/>
                </a:lnTo>
                <a:lnTo>
                  <a:pt x="583" y="1305"/>
                </a:lnTo>
                <a:lnTo>
                  <a:pt x="584" y="1306"/>
                </a:lnTo>
                <a:lnTo>
                  <a:pt x="584" y="1308"/>
                </a:lnTo>
                <a:lnTo>
                  <a:pt x="584" y="1306"/>
                </a:lnTo>
                <a:lnTo>
                  <a:pt x="585" y="1305"/>
                </a:lnTo>
                <a:lnTo>
                  <a:pt x="585" y="1305"/>
                </a:lnTo>
                <a:lnTo>
                  <a:pt x="586" y="1305"/>
                </a:lnTo>
                <a:lnTo>
                  <a:pt x="586" y="1305"/>
                </a:lnTo>
                <a:lnTo>
                  <a:pt x="586" y="1306"/>
                </a:lnTo>
                <a:lnTo>
                  <a:pt x="587" y="1305"/>
                </a:lnTo>
                <a:lnTo>
                  <a:pt x="587" y="1304"/>
                </a:lnTo>
                <a:lnTo>
                  <a:pt x="588" y="1303"/>
                </a:lnTo>
                <a:lnTo>
                  <a:pt x="588" y="1302"/>
                </a:lnTo>
                <a:lnTo>
                  <a:pt x="588" y="1302"/>
                </a:lnTo>
                <a:lnTo>
                  <a:pt x="589" y="1302"/>
                </a:lnTo>
                <a:lnTo>
                  <a:pt x="589" y="1302"/>
                </a:lnTo>
                <a:lnTo>
                  <a:pt x="591" y="1303"/>
                </a:lnTo>
                <a:lnTo>
                  <a:pt x="591" y="1304"/>
                </a:lnTo>
                <a:lnTo>
                  <a:pt x="591" y="1303"/>
                </a:lnTo>
                <a:lnTo>
                  <a:pt x="592" y="1305"/>
                </a:lnTo>
                <a:lnTo>
                  <a:pt x="592" y="1304"/>
                </a:lnTo>
                <a:lnTo>
                  <a:pt x="593" y="1305"/>
                </a:lnTo>
                <a:lnTo>
                  <a:pt x="593" y="1304"/>
                </a:lnTo>
                <a:lnTo>
                  <a:pt x="593" y="1304"/>
                </a:lnTo>
                <a:lnTo>
                  <a:pt x="594" y="1303"/>
                </a:lnTo>
                <a:lnTo>
                  <a:pt x="594" y="1302"/>
                </a:lnTo>
                <a:lnTo>
                  <a:pt x="595" y="1302"/>
                </a:lnTo>
                <a:lnTo>
                  <a:pt x="595" y="1303"/>
                </a:lnTo>
                <a:lnTo>
                  <a:pt x="596" y="1303"/>
                </a:lnTo>
                <a:lnTo>
                  <a:pt x="596" y="1303"/>
                </a:lnTo>
                <a:lnTo>
                  <a:pt x="596" y="1304"/>
                </a:lnTo>
                <a:lnTo>
                  <a:pt x="597" y="1304"/>
                </a:lnTo>
                <a:lnTo>
                  <a:pt x="597" y="1305"/>
                </a:lnTo>
                <a:lnTo>
                  <a:pt x="598" y="1304"/>
                </a:lnTo>
                <a:lnTo>
                  <a:pt x="598" y="1304"/>
                </a:lnTo>
                <a:lnTo>
                  <a:pt x="598" y="1304"/>
                </a:lnTo>
                <a:lnTo>
                  <a:pt x="600" y="1306"/>
                </a:lnTo>
                <a:lnTo>
                  <a:pt x="600" y="1305"/>
                </a:lnTo>
                <a:lnTo>
                  <a:pt x="601" y="1306"/>
                </a:lnTo>
                <a:lnTo>
                  <a:pt x="601" y="1308"/>
                </a:lnTo>
                <a:lnTo>
                  <a:pt x="601" y="1308"/>
                </a:lnTo>
                <a:lnTo>
                  <a:pt x="602" y="1308"/>
                </a:lnTo>
                <a:lnTo>
                  <a:pt x="602" y="1310"/>
                </a:lnTo>
                <a:lnTo>
                  <a:pt x="603" y="1310"/>
                </a:lnTo>
                <a:lnTo>
                  <a:pt x="603" y="1310"/>
                </a:lnTo>
                <a:lnTo>
                  <a:pt x="603" y="1309"/>
                </a:lnTo>
                <a:lnTo>
                  <a:pt x="604" y="1308"/>
                </a:lnTo>
                <a:lnTo>
                  <a:pt x="604" y="1306"/>
                </a:lnTo>
                <a:lnTo>
                  <a:pt x="605" y="1308"/>
                </a:lnTo>
                <a:lnTo>
                  <a:pt x="605" y="1309"/>
                </a:lnTo>
                <a:lnTo>
                  <a:pt x="605" y="1310"/>
                </a:lnTo>
                <a:lnTo>
                  <a:pt x="606" y="1309"/>
                </a:lnTo>
                <a:lnTo>
                  <a:pt x="606" y="1310"/>
                </a:lnTo>
                <a:lnTo>
                  <a:pt x="607" y="1308"/>
                </a:lnTo>
                <a:lnTo>
                  <a:pt x="607" y="1306"/>
                </a:lnTo>
                <a:lnTo>
                  <a:pt x="607" y="1306"/>
                </a:lnTo>
                <a:lnTo>
                  <a:pt x="609" y="1306"/>
                </a:lnTo>
                <a:lnTo>
                  <a:pt x="609" y="1306"/>
                </a:lnTo>
                <a:lnTo>
                  <a:pt x="610" y="1306"/>
                </a:lnTo>
                <a:lnTo>
                  <a:pt x="610" y="1304"/>
                </a:lnTo>
                <a:lnTo>
                  <a:pt x="611" y="1304"/>
                </a:lnTo>
                <a:lnTo>
                  <a:pt x="611" y="1302"/>
                </a:lnTo>
                <a:lnTo>
                  <a:pt x="611" y="1302"/>
                </a:lnTo>
                <a:lnTo>
                  <a:pt x="612" y="1301"/>
                </a:lnTo>
                <a:lnTo>
                  <a:pt x="612" y="1301"/>
                </a:lnTo>
                <a:lnTo>
                  <a:pt x="613" y="1302"/>
                </a:lnTo>
                <a:lnTo>
                  <a:pt x="613" y="1301"/>
                </a:lnTo>
                <a:lnTo>
                  <a:pt x="613" y="1300"/>
                </a:lnTo>
                <a:lnTo>
                  <a:pt x="614" y="1301"/>
                </a:lnTo>
                <a:lnTo>
                  <a:pt x="614" y="1301"/>
                </a:lnTo>
                <a:lnTo>
                  <a:pt x="615" y="1301"/>
                </a:lnTo>
                <a:lnTo>
                  <a:pt x="615" y="1301"/>
                </a:lnTo>
                <a:lnTo>
                  <a:pt x="615" y="1302"/>
                </a:lnTo>
                <a:lnTo>
                  <a:pt x="616" y="1302"/>
                </a:lnTo>
                <a:lnTo>
                  <a:pt x="616" y="1302"/>
                </a:lnTo>
                <a:lnTo>
                  <a:pt x="618" y="1302"/>
                </a:lnTo>
                <a:lnTo>
                  <a:pt x="618" y="1301"/>
                </a:lnTo>
                <a:lnTo>
                  <a:pt x="618" y="1300"/>
                </a:lnTo>
                <a:lnTo>
                  <a:pt x="619" y="1299"/>
                </a:lnTo>
                <a:lnTo>
                  <a:pt x="619" y="1297"/>
                </a:lnTo>
                <a:lnTo>
                  <a:pt x="620" y="1296"/>
                </a:lnTo>
                <a:lnTo>
                  <a:pt x="620" y="1296"/>
                </a:lnTo>
                <a:lnTo>
                  <a:pt x="620" y="1297"/>
                </a:lnTo>
                <a:lnTo>
                  <a:pt x="621" y="1296"/>
                </a:lnTo>
                <a:lnTo>
                  <a:pt x="621" y="1297"/>
                </a:lnTo>
                <a:lnTo>
                  <a:pt x="622" y="1299"/>
                </a:lnTo>
                <a:lnTo>
                  <a:pt x="622" y="1299"/>
                </a:lnTo>
                <a:lnTo>
                  <a:pt x="622" y="1299"/>
                </a:lnTo>
                <a:lnTo>
                  <a:pt x="623" y="1297"/>
                </a:lnTo>
                <a:lnTo>
                  <a:pt x="623" y="1297"/>
                </a:lnTo>
                <a:lnTo>
                  <a:pt x="624" y="1300"/>
                </a:lnTo>
                <a:lnTo>
                  <a:pt x="624" y="1300"/>
                </a:lnTo>
                <a:lnTo>
                  <a:pt x="625" y="1302"/>
                </a:lnTo>
                <a:lnTo>
                  <a:pt x="625" y="1304"/>
                </a:lnTo>
                <a:lnTo>
                  <a:pt x="625" y="1305"/>
                </a:lnTo>
                <a:lnTo>
                  <a:pt x="627" y="1306"/>
                </a:lnTo>
                <a:lnTo>
                  <a:pt x="627" y="1305"/>
                </a:lnTo>
                <a:lnTo>
                  <a:pt x="628" y="1304"/>
                </a:lnTo>
                <a:lnTo>
                  <a:pt x="628" y="1303"/>
                </a:lnTo>
                <a:lnTo>
                  <a:pt x="628" y="1302"/>
                </a:lnTo>
                <a:lnTo>
                  <a:pt x="629" y="1301"/>
                </a:lnTo>
                <a:lnTo>
                  <a:pt x="629" y="1301"/>
                </a:lnTo>
                <a:lnTo>
                  <a:pt x="630" y="1300"/>
                </a:lnTo>
                <a:lnTo>
                  <a:pt x="630" y="1300"/>
                </a:lnTo>
                <a:lnTo>
                  <a:pt x="630" y="1299"/>
                </a:lnTo>
                <a:lnTo>
                  <a:pt x="631" y="1297"/>
                </a:lnTo>
                <a:lnTo>
                  <a:pt x="631" y="1299"/>
                </a:lnTo>
                <a:lnTo>
                  <a:pt x="632" y="1296"/>
                </a:lnTo>
                <a:lnTo>
                  <a:pt x="632" y="1295"/>
                </a:lnTo>
                <a:lnTo>
                  <a:pt x="632" y="1295"/>
                </a:lnTo>
                <a:lnTo>
                  <a:pt x="633" y="1296"/>
                </a:lnTo>
                <a:lnTo>
                  <a:pt x="633" y="1299"/>
                </a:lnTo>
                <a:lnTo>
                  <a:pt x="634" y="1300"/>
                </a:lnTo>
                <a:lnTo>
                  <a:pt x="634" y="1301"/>
                </a:lnTo>
                <a:lnTo>
                  <a:pt x="634" y="1302"/>
                </a:lnTo>
                <a:lnTo>
                  <a:pt x="636" y="1302"/>
                </a:lnTo>
                <a:lnTo>
                  <a:pt x="636" y="1301"/>
                </a:lnTo>
                <a:lnTo>
                  <a:pt x="637" y="1301"/>
                </a:lnTo>
                <a:lnTo>
                  <a:pt x="637" y="1301"/>
                </a:lnTo>
                <a:lnTo>
                  <a:pt x="637" y="1302"/>
                </a:lnTo>
                <a:lnTo>
                  <a:pt x="638" y="1301"/>
                </a:lnTo>
                <a:lnTo>
                  <a:pt x="638" y="1300"/>
                </a:lnTo>
                <a:lnTo>
                  <a:pt x="639" y="1300"/>
                </a:lnTo>
                <a:lnTo>
                  <a:pt x="639" y="1300"/>
                </a:lnTo>
                <a:lnTo>
                  <a:pt x="640" y="1302"/>
                </a:lnTo>
                <a:lnTo>
                  <a:pt x="640" y="1302"/>
                </a:lnTo>
                <a:lnTo>
                  <a:pt x="640" y="1302"/>
                </a:lnTo>
                <a:lnTo>
                  <a:pt x="641" y="1301"/>
                </a:lnTo>
                <a:lnTo>
                  <a:pt x="641" y="1299"/>
                </a:lnTo>
                <a:lnTo>
                  <a:pt x="642" y="1297"/>
                </a:lnTo>
                <a:lnTo>
                  <a:pt x="642" y="1296"/>
                </a:lnTo>
                <a:lnTo>
                  <a:pt x="642" y="1297"/>
                </a:lnTo>
                <a:lnTo>
                  <a:pt x="643" y="1299"/>
                </a:lnTo>
                <a:lnTo>
                  <a:pt x="643" y="1299"/>
                </a:lnTo>
                <a:lnTo>
                  <a:pt x="645" y="1299"/>
                </a:lnTo>
                <a:lnTo>
                  <a:pt x="645" y="1297"/>
                </a:lnTo>
                <a:lnTo>
                  <a:pt x="645" y="1297"/>
                </a:lnTo>
                <a:lnTo>
                  <a:pt x="646" y="1296"/>
                </a:lnTo>
                <a:lnTo>
                  <a:pt x="646" y="1295"/>
                </a:lnTo>
                <a:lnTo>
                  <a:pt x="647" y="1295"/>
                </a:lnTo>
                <a:lnTo>
                  <a:pt x="647" y="1295"/>
                </a:lnTo>
                <a:lnTo>
                  <a:pt x="647" y="1295"/>
                </a:lnTo>
                <a:lnTo>
                  <a:pt x="648" y="1295"/>
                </a:lnTo>
                <a:lnTo>
                  <a:pt x="648" y="1294"/>
                </a:lnTo>
                <a:lnTo>
                  <a:pt x="649" y="1294"/>
                </a:lnTo>
                <a:lnTo>
                  <a:pt x="649" y="1295"/>
                </a:lnTo>
                <a:lnTo>
                  <a:pt x="649" y="1295"/>
                </a:lnTo>
                <a:lnTo>
                  <a:pt x="650" y="1296"/>
                </a:lnTo>
                <a:lnTo>
                  <a:pt x="650" y="1296"/>
                </a:lnTo>
                <a:lnTo>
                  <a:pt x="651" y="1296"/>
                </a:lnTo>
                <a:lnTo>
                  <a:pt x="651" y="1297"/>
                </a:lnTo>
                <a:lnTo>
                  <a:pt x="652" y="1296"/>
                </a:lnTo>
                <a:lnTo>
                  <a:pt x="652" y="1296"/>
                </a:lnTo>
                <a:lnTo>
                  <a:pt x="652" y="1297"/>
                </a:lnTo>
                <a:lnTo>
                  <a:pt x="654" y="1296"/>
                </a:lnTo>
                <a:lnTo>
                  <a:pt x="654" y="1296"/>
                </a:lnTo>
                <a:lnTo>
                  <a:pt x="655" y="1296"/>
                </a:lnTo>
                <a:lnTo>
                  <a:pt x="655" y="1297"/>
                </a:lnTo>
                <a:lnTo>
                  <a:pt x="655" y="1299"/>
                </a:lnTo>
                <a:lnTo>
                  <a:pt x="656" y="1299"/>
                </a:lnTo>
                <a:lnTo>
                  <a:pt x="656" y="1299"/>
                </a:lnTo>
                <a:lnTo>
                  <a:pt x="657" y="1297"/>
                </a:lnTo>
                <a:lnTo>
                  <a:pt x="657" y="1297"/>
                </a:lnTo>
                <a:lnTo>
                  <a:pt x="657" y="1294"/>
                </a:lnTo>
                <a:lnTo>
                  <a:pt x="658" y="1294"/>
                </a:lnTo>
                <a:lnTo>
                  <a:pt x="658" y="1293"/>
                </a:lnTo>
                <a:lnTo>
                  <a:pt x="659" y="1293"/>
                </a:lnTo>
                <a:lnTo>
                  <a:pt x="659" y="1294"/>
                </a:lnTo>
                <a:lnTo>
                  <a:pt x="659" y="1295"/>
                </a:lnTo>
                <a:lnTo>
                  <a:pt x="660" y="1294"/>
                </a:lnTo>
                <a:lnTo>
                  <a:pt x="660" y="1295"/>
                </a:lnTo>
                <a:lnTo>
                  <a:pt x="661" y="1296"/>
                </a:lnTo>
                <a:lnTo>
                  <a:pt x="661" y="1297"/>
                </a:lnTo>
                <a:lnTo>
                  <a:pt x="661" y="1299"/>
                </a:lnTo>
                <a:lnTo>
                  <a:pt x="663" y="1300"/>
                </a:lnTo>
                <a:lnTo>
                  <a:pt x="663" y="1299"/>
                </a:lnTo>
                <a:lnTo>
                  <a:pt x="664" y="1299"/>
                </a:lnTo>
                <a:lnTo>
                  <a:pt x="664" y="1299"/>
                </a:lnTo>
                <a:lnTo>
                  <a:pt x="664" y="1297"/>
                </a:lnTo>
                <a:lnTo>
                  <a:pt x="665" y="1299"/>
                </a:lnTo>
                <a:lnTo>
                  <a:pt x="665" y="1297"/>
                </a:lnTo>
                <a:lnTo>
                  <a:pt x="666" y="1297"/>
                </a:lnTo>
                <a:lnTo>
                  <a:pt x="666" y="1296"/>
                </a:lnTo>
                <a:lnTo>
                  <a:pt x="667" y="1295"/>
                </a:lnTo>
                <a:lnTo>
                  <a:pt x="667" y="1295"/>
                </a:lnTo>
                <a:lnTo>
                  <a:pt x="667" y="1295"/>
                </a:lnTo>
                <a:lnTo>
                  <a:pt x="668" y="1296"/>
                </a:lnTo>
                <a:lnTo>
                  <a:pt x="668" y="1296"/>
                </a:lnTo>
                <a:lnTo>
                  <a:pt x="669" y="1296"/>
                </a:lnTo>
                <a:lnTo>
                  <a:pt x="669" y="1296"/>
                </a:lnTo>
                <a:lnTo>
                  <a:pt x="669" y="1297"/>
                </a:lnTo>
                <a:lnTo>
                  <a:pt x="670" y="1296"/>
                </a:lnTo>
                <a:lnTo>
                  <a:pt x="670" y="1297"/>
                </a:lnTo>
                <a:lnTo>
                  <a:pt x="672" y="1299"/>
                </a:lnTo>
                <a:lnTo>
                  <a:pt x="672" y="1301"/>
                </a:lnTo>
                <a:lnTo>
                  <a:pt x="672" y="1302"/>
                </a:lnTo>
                <a:lnTo>
                  <a:pt x="673" y="1302"/>
                </a:lnTo>
                <a:lnTo>
                  <a:pt x="673" y="1302"/>
                </a:lnTo>
                <a:lnTo>
                  <a:pt x="674" y="1303"/>
                </a:lnTo>
                <a:lnTo>
                  <a:pt x="674" y="1305"/>
                </a:lnTo>
                <a:lnTo>
                  <a:pt x="674" y="1308"/>
                </a:lnTo>
                <a:lnTo>
                  <a:pt x="675" y="1310"/>
                </a:lnTo>
                <a:lnTo>
                  <a:pt x="675" y="1311"/>
                </a:lnTo>
                <a:lnTo>
                  <a:pt x="676" y="1312"/>
                </a:lnTo>
                <a:lnTo>
                  <a:pt x="676" y="1313"/>
                </a:lnTo>
                <a:lnTo>
                  <a:pt x="676" y="1313"/>
                </a:lnTo>
                <a:lnTo>
                  <a:pt x="677" y="1314"/>
                </a:lnTo>
                <a:lnTo>
                  <a:pt x="677" y="1315"/>
                </a:lnTo>
                <a:lnTo>
                  <a:pt x="678" y="1315"/>
                </a:lnTo>
                <a:lnTo>
                  <a:pt x="678" y="1314"/>
                </a:lnTo>
                <a:lnTo>
                  <a:pt x="678" y="1314"/>
                </a:lnTo>
                <a:lnTo>
                  <a:pt x="679" y="1314"/>
                </a:lnTo>
                <a:lnTo>
                  <a:pt x="679" y="1314"/>
                </a:lnTo>
                <a:lnTo>
                  <a:pt x="681" y="1313"/>
                </a:lnTo>
                <a:lnTo>
                  <a:pt x="681" y="1315"/>
                </a:lnTo>
                <a:lnTo>
                  <a:pt x="682" y="1315"/>
                </a:lnTo>
                <a:lnTo>
                  <a:pt x="682" y="1318"/>
                </a:lnTo>
                <a:lnTo>
                  <a:pt x="682" y="1319"/>
                </a:lnTo>
                <a:lnTo>
                  <a:pt x="683" y="1320"/>
                </a:lnTo>
                <a:lnTo>
                  <a:pt x="683" y="1320"/>
                </a:lnTo>
                <a:lnTo>
                  <a:pt x="684" y="1320"/>
                </a:lnTo>
                <a:lnTo>
                  <a:pt x="684" y="1321"/>
                </a:lnTo>
                <a:lnTo>
                  <a:pt x="684" y="1322"/>
                </a:lnTo>
                <a:lnTo>
                  <a:pt x="685" y="1322"/>
                </a:lnTo>
                <a:lnTo>
                  <a:pt x="685" y="1322"/>
                </a:lnTo>
                <a:lnTo>
                  <a:pt x="686" y="1324"/>
                </a:lnTo>
                <a:lnTo>
                  <a:pt x="686" y="1323"/>
                </a:lnTo>
                <a:lnTo>
                  <a:pt x="686" y="1322"/>
                </a:lnTo>
                <a:lnTo>
                  <a:pt x="687" y="1321"/>
                </a:lnTo>
                <a:lnTo>
                  <a:pt x="687" y="1320"/>
                </a:lnTo>
                <a:lnTo>
                  <a:pt x="688" y="1318"/>
                </a:lnTo>
                <a:lnTo>
                  <a:pt x="688" y="1318"/>
                </a:lnTo>
                <a:lnTo>
                  <a:pt x="688" y="1317"/>
                </a:lnTo>
                <a:lnTo>
                  <a:pt x="690" y="1318"/>
                </a:lnTo>
                <a:lnTo>
                  <a:pt x="690" y="1319"/>
                </a:lnTo>
                <a:lnTo>
                  <a:pt x="691" y="1318"/>
                </a:lnTo>
                <a:lnTo>
                  <a:pt x="691" y="1318"/>
                </a:lnTo>
                <a:lnTo>
                  <a:pt x="691" y="1319"/>
                </a:lnTo>
                <a:lnTo>
                  <a:pt x="692" y="1320"/>
                </a:lnTo>
                <a:lnTo>
                  <a:pt x="692" y="1320"/>
                </a:lnTo>
                <a:lnTo>
                  <a:pt x="693" y="1319"/>
                </a:lnTo>
                <a:lnTo>
                  <a:pt x="693" y="1319"/>
                </a:lnTo>
                <a:lnTo>
                  <a:pt x="693" y="1318"/>
                </a:lnTo>
                <a:lnTo>
                  <a:pt x="694" y="1319"/>
                </a:lnTo>
                <a:lnTo>
                  <a:pt x="694" y="1319"/>
                </a:lnTo>
                <a:lnTo>
                  <a:pt x="695" y="1317"/>
                </a:lnTo>
                <a:lnTo>
                  <a:pt x="695" y="1318"/>
                </a:lnTo>
                <a:lnTo>
                  <a:pt x="696" y="1319"/>
                </a:lnTo>
                <a:lnTo>
                  <a:pt x="696" y="1319"/>
                </a:lnTo>
                <a:lnTo>
                  <a:pt x="696" y="1319"/>
                </a:lnTo>
                <a:lnTo>
                  <a:pt x="697" y="1318"/>
                </a:lnTo>
                <a:lnTo>
                  <a:pt x="697" y="1319"/>
                </a:lnTo>
                <a:lnTo>
                  <a:pt x="699" y="1320"/>
                </a:lnTo>
                <a:lnTo>
                  <a:pt x="699" y="1321"/>
                </a:lnTo>
                <a:lnTo>
                  <a:pt x="699" y="1321"/>
                </a:lnTo>
                <a:lnTo>
                  <a:pt x="700" y="1321"/>
                </a:lnTo>
                <a:lnTo>
                  <a:pt x="700" y="1321"/>
                </a:lnTo>
                <a:lnTo>
                  <a:pt x="701" y="1320"/>
                </a:lnTo>
                <a:lnTo>
                  <a:pt x="701" y="1318"/>
                </a:lnTo>
                <a:lnTo>
                  <a:pt x="701" y="1318"/>
                </a:lnTo>
                <a:lnTo>
                  <a:pt x="702" y="1318"/>
                </a:lnTo>
                <a:lnTo>
                  <a:pt x="702" y="1315"/>
                </a:lnTo>
                <a:lnTo>
                  <a:pt x="703" y="1314"/>
                </a:lnTo>
                <a:lnTo>
                  <a:pt x="703" y="1314"/>
                </a:lnTo>
                <a:lnTo>
                  <a:pt x="703" y="1313"/>
                </a:lnTo>
                <a:lnTo>
                  <a:pt x="704" y="1313"/>
                </a:lnTo>
                <a:lnTo>
                  <a:pt x="704" y="1314"/>
                </a:lnTo>
                <a:lnTo>
                  <a:pt x="705" y="1315"/>
                </a:lnTo>
                <a:lnTo>
                  <a:pt x="705" y="1317"/>
                </a:lnTo>
                <a:lnTo>
                  <a:pt x="705" y="1317"/>
                </a:lnTo>
                <a:lnTo>
                  <a:pt x="706" y="1317"/>
                </a:lnTo>
                <a:lnTo>
                  <a:pt x="706" y="1317"/>
                </a:lnTo>
                <a:lnTo>
                  <a:pt x="708" y="1315"/>
                </a:lnTo>
                <a:lnTo>
                  <a:pt x="708" y="1317"/>
                </a:lnTo>
                <a:lnTo>
                  <a:pt x="709" y="1315"/>
                </a:lnTo>
                <a:lnTo>
                  <a:pt x="709" y="1314"/>
                </a:lnTo>
                <a:lnTo>
                  <a:pt x="709" y="1313"/>
                </a:lnTo>
                <a:lnTo>
                  <a:pt x="710" y="1313"/>
                </a:lnTo>
                <a:lnTo>
                  <a:pt x="710" y="1313"/>
                </a:lnTo>
                <a:lnTo>
                  <a:pt x="711" y="1313"/>
                </a:lnTo>
                <a:lnTo>
                  <a:pt x="711" y="1312"/>
                </a:lnTo>
                <a:lnTo>
                  <a:pt x="711" y="1313"/>
                </a:lnTo>
                <a:lnTo>
                  <a:pt x="712" y="1312"/>
                </a:lnTo>
                <a:lnTo>
                  <a:pt x="712" y="1312"/>
                </a:lnTo>
                <a:lnTo>
                  <a:pt x="713" y="1311"/>
                </a:lnTo>
                <a:lnTo>
                  <a:pt x="713" y="1312"/>
                </a:lnTo>
                <a:lnTo>
                  <a:pt x="713" y="1310"/>
                </a:lnTo>
                <a:lnTo>
                  <a:pt x="714" y="1309"/>
                </a:lnTo>
                <a:lnTo>
                  <a:pt x="714" y="1308"/>
                </a:lnTo>
                <a:lnTo>
                  <a:pt x="715" y="1306"/>
                </a:lnTo>
                <a:lnTo>
                  <a:pt x="715" y="1305"/>
                </a:lnTo>
                <a:lnTo>
                  <a:pt x="715" y="1305"/>
                </a:lnTo>
                <a:lnTo>
                  <a:pt x="717" y="1305"/>
                </a:lnTo>
                <a:lnTo>
                  <a:pt x="717" y="1305"/>
                </a:lnTo>
                <a:lnTo>
                  <a:pt x="718" y="1304"/>
                </a:lnTo>
                <a:lnTo>
                  <a:pt x="718" y="1305"/>
                </a:lnTo>
                <a:lnTo>
                  <a:pt x="718" y="1305"/>
                </a:lnTo>
                <a:lnTo>
                  <a:pt x="719" y="1304"/>
                </a:lnTo>
                <a:lnTo>
                  <a:pt x="719" y="1305"/>
                </a:lnTo>
                <a:lnTo>
                  <a:pt x="720" y="1306"/>
                </a:lnTo>
                <a:lnTo>
                  <a:pt x="720" y="1306"/>
                </a:lnTo>
                <a:lnTo>
                  <a:pt x="720" y="1306"/>
                </a:lnTo>
                <a:lnTo>
                  <a:pt x="721" y="1306"/>
                </a:lnTo>
                <a:lnTo>
                  <a:pt x="721" y="1308"/>
                </a:lnTo>
                <a:lnTo>
                  <a:pt x="722" y="1305"/>
                </a:lnTo>
                <a:lnTo>
                  <a:pt x="722" y="1305"/>
                </a:lnTo>
                <a:lnTo>
                  <a:pt x="723" y="1305"/>
                </a:lnTo>
                <a:lnTo>
                  <a:pt x="723" y="1304"/>
                </a:lnTo>
                <a:lnTo>
                  <a:pt x="723" y="1304"/>
                </a:lnTo>
                <a:lnTo>
                  <a:pt x="724" y="1305"/>
                </a:lnTo>
                <a:lnTo>
                  <a:pt x="724" y="1305"/>
                </a:lnTo>
                <a:lnTo>
                  <a:pt x="725" y="1306"/>
                </a:lnTo>
                <a:lnTo>
                  <a:pt x="725" y="1306"/>
                </a:lnTo>
                <a:lnTo>
                  <a:pt x="725" y="1309"/>
                </a:lnTo>
                <a:lnTo>
                  <a:pt x="727" y="1309"/>
                </a:lnTo>
                <a:lnTo>
                  <a:pt x="727" y="1308"/>
                </a:lnTo>
                <a:lnTo>
                  <a:pt x="728" y="1308"/>
                </a:lnTo>
                <a:lnTo>
                  <a:pt x="728" y="1305"/>
                </a:lnTo>
                <a:lnTo>
                  <a:pt x="728" y="1305"/>
                </a:lnTo>
                <a:lnTo>
                  <a:pt x="729" y="1304"/>
                </a:lnTo>
                <a:lnTo>
                  <a:pt x="729" y="1304"/>
                </a:lnTo>
                <a:lnTo>
                  <a:pt x="730" y="1304"/>
                </a:lnTo>
                <a:lnTo>
                  <a:pt x="730" y="1304"/>
                </a:lnTo>
                <a:lnTo>
                  <a:pt x="730" y="1305"/>
                </a:lnTo>
                <a:lnTo>
                  <a:pt x="731" y="1305"/>
                </a:lnTo>
                <a:lnTo>
                  <a:pt x="731" y="1305"/>
                </a:lnTo>
                <a:lnTo>
                  <a:pt x="732" y="1306"/>
                </a:lnTo>
                <a:lnTo>
                  <a:pt x="732" y="1306"/>
                </a:lnTo>
                <a:lnTo>
                  <a:pt x="732" y="1306"/>
                </a:lnTo>
                <a:lnTo>
                  <a:pt x="733" y="1306"/>
                </a:lnTo>
                <a:lnTo>
                  <a:pt x="733" y="1308"/>
                </a:lnTo>
                <a:lnTo>
                  <a:pt x="734" y="1306"/>
                </a:lnTo>
                <a:lnTo>
                  <a:pt x="734" y="1306"/>
                </a:lnTo>
                <a:lnTo>
                  <a:pt x="734" y="1306"/>
                </a:lnTo>
                <a:lnTo>
                  <a:pt x="736" y="1305"/>
                </a:lnTo>
                <a:lnTo>
                  <a:pt x="736" y="1305"/>
                </a:lnTo>
                <a:lnTo>
                  <a:pt x="737" y="1305"/>
                </a:lnTo>
                <a:lnTo>
                  <a:pt x="737" y="1306"/>
                </a:lnTo>
                <a:lnTo>
                  <a:pt x="738" y="1305"/>
                </a:lnTo>
                <a:lnTo>
                  <a:pt x="738" y="1306"/>
                </a:lnTo>
                <a:lnTo>
                  <a:pt x="738" y="1305"/>
                </a:lnTo>
                <a:lnTo>
                  <a:pt x="739" y="1305"/>
                </a:lnTo>
                <a:lnTo>
                  <a:pt x="739" y="1303"/>
                </a:lnTo>
                <a:lnTo>
                  <a:pt x="740" y="1302"/>
                </a:lnTo>
                <a:lnTo>
                  <a:pt x="740" y="1301"/>
                </a:lnTo>
                <a:lnTo>
                  <a:pt x="740" y="1301"/>
                </a:lnTo>
                <a:lnTo>
                  <a:pt x="741" y="1300"/>
                </a:lnTo>
                <a:lnTo>
                  <a:pt x="741" y="1299"/>
                </a:lnTo>
                <a:lnTo>
                  <a:pt x="742" y="1299"/>
                </a:lnTo>
                <a:lnTo>
                  <a:pt x="742" y="1299"/>
                </a:lnTo>
                <a:lnTo>
                  <a:pt x="742" y="1299"/>
                </a:lnTo>
                <a:lnTo>
                  <a:pt x="743" y="1301"/>
                </a:lnTo>
                <a:lnTo>
                  <a:pt x="743" y="1301"/>
                </a:lnTo>
                <a:lnTo>
                  <a:pt x="745" y="1302"/>
                </a:lnTo>
                <a:lnTo>
                  <a:pt x="745" y="1302"/>
                </a:lnTo>
                <a:lnTo>
                  <a:pt x="745" y="1302"/>
                </a:lnTo>
                <a:lnTo>
                  <a:pt x="746" y="1304"/>
                </a:lnTo>
                <a:lnTo>
                  <a:pt x="746" y="1304"/>
                </a:lnTo>
                <a:lnTo>
                  <a:pt x="747" y="1305"/>
                </a:lnTo>
                <a:lnTo>
                  <a:pt x="747" y="1306"/>
                </a:lnTo>
                <a:lnTo>
                  <a:pt x="747" y="1308"/>
                </a:lnTo>
                <a:lnTo>
                  <a:pt x="748" y="1309"/>
                </a:lnTo>
                <a:lnTo>
                  <a:pt x="748" y="1310"/>
                </a:lnTo>
                <a:lnTo>
                  <a:pt x="749" y="1311"/>
                </a:lnTo>
                <a:lnTo>
                  <a:pt x="749" y="1311"/>
                </a:lnTo>
                <a:lnTo>
                  <a:pt x="749" y="1312"/>
                </a:lnTo>
                <a:lnTo>
                  <a:pt x="750" y="1312"/>
                </a:lnTo>
                <a:lnTo>
                  <a:pt x="750" y="1313"/>
                </a:lnTo>
                <a:lnTo>
                  <a:pt x="751" y="1311"/>
                </a:lnTo>
                <a:lnTo>
                  <a:pt x="751" y="1310"/>
                </a:lnTo>
                <a:lnTo>
                  <a:pt x="752" y="1309"/>
                </a:lnTo>
                <a:lnTo>
                  <a:pt x="752" y="1309"/>
                </a:lnTo>
                <a:lnTo>
                  <a:pt x="752" y="1306"/>
                </a:lnTo>
                <a:lnTo>
                  <a:pt x="754" y="1303"/>
                </a:lnTo>
                <a:lnTo>
                  <a:pt x="754" y="1302"/>
                </a:lnTo>
                <a:lnTo>
                  <a:pt x="755" y="1302"/>
                </a:lnTo>
                <a:lnTo>
                  <a:pt x="755" y="1303"/>
                </a:lnTo>
                <a:lnTo>
                  <a:pt x="755" y="1304"/>
                </a:lnTo>
                <a:lnTo>
                  <a:pt x="756" y="1305"/>
                </a:lnTo>
                <a:lnTo>
                  <a:pt x="756" y="1305"/>
                </a:lnTo>
                <a:lnTo>
                  <a:pt x="757" y="1306"/>
                </a:lnTo>
                <a:lnTo>
                  <a:pt x="757" y="1308"/>
                </a:lnTo>
                <a:lnTo>
                  <a:pt x="757" y="1308"/>
                </a:lnTo>
                <a:lnTo>
                  <a:pt x="758" y="1308"/>
                </a:lnTo>
                <a:lnTo>
                  <a:pt x="758" y="1309"/>
                </a:lnTo>
                <a:lnTo>
                  <a:pt x="759" y="1306"/>
                </a:lnTo>
                <a:lnTo>
                  <a:pt x="759" y="1308"/>
                </a:lnTo>
                <a:lnTo>
                  <a:pt x="759" y="1306"/>
                </a:lnTo>
                <a:lnTo>
                  <a:pt x="760" y="1308"/>
                </a:lnTo>
                <a:lnTo>
                  <a:pt x="760" y="1309"/>
                </a:lnTo>
                <a:lnTo>
                  <a:pt x="761" y="1309"/>
                </a:lnTo>
                <a:lnTo>
                  <a:pt x="761" y="1310"/>
                </a:lnTo>
                <a:lnTo>
                  <a:pt x="761" y="1311"/>
                </a:lnTo>
                <a:lnTo>
                  <a:pt x="763" y="1312"/>
                </a:lnTo>
                <a:lnTo>
                  <a:pt x="763" y="1313"/>
                </a:lnTo>
                <a:lnTo>
                  <a:pt x="764" y="1312"/>
                </a:lnTo>
                <a:lnTo>
                  <a:pt x="764" y="1312"/>
                </a:lnTo>
                <a:lnTo>
                  <a:pt x="765" y="1312"/>
                </a:lnTo>
                <a:lnTo>
                  <a:pt x="765" y="1312"/>
                </a:lnTo>
                <a:lnTo>
                  <a:pt x="765" y="1312"/>
                </a:lnTo>
                <a:lnTo>
                  <a:pt x="766" y="1313"/>
                </a:lnTo>
                <a:lnTo>
                  <a:pt x="766" y="1314"/>
                </a:lnTo>
                <a:lnTo>
                  <a:pt x="767" y="1314"/>
                </a:lnTo>
                <a:lnTo>
                  <a:pt x="767" y="1314"/>
                </a:lnTo>
                <a:lnTo>
                  <a:pt x="767" y="1314"/>
                </a:lnTo>
                <a:lnTo>
                  <a:pt x="768" y="1314"/>
                </a:lnTo>
                <a:lnTo>
                  <a:pt x="768" y="1313"/>
                </a:lnTo>
                <a:lnTo>
                  <a:pt x="769" y="1311"/>
                </a:lnTo>
                <a:lnTo>
                  <a:pt x="769" y="1310"/>
                </a:lnTo>
                <a:lnTo>
                  <a:pt x="769" y="1309"/>
                </a:lnTo>
                <a:lnTo>
                  <a:pt x="770" y="1308"/>
                </a:lnTo>
                <a:lnTo>
                  <a:pt x="770" y="1305"/>
                </a:lnTo>
                <a:lnTo>
                  <a:pt x="772" y="1303"/>
                </a:lnTo>
                <a:lnTo>
                  <a:pt x="772" y="1303"/>
                </a:lnTo>
                <a:lnTo>
                  <a:pt x="772" y="1303"/>
                </a:lnTo>
                <a:lnTo>
                  <a:pt x="773" y="1305"/>
                </a:lnTo>
                <a:lnTo>
                  <a:pt x="773" y="1306"/>
                </a:lnTo>
                <a:lnTo>
                  <a:pt x="774" y="1306"/>
                </a:lnTo>
                <a:lnTo>
                  <a:pt x="774" y="1308"/>
                </a:lnTo>
                <a:lnTo>
                  <a:pt x="774" y="1306"/>
                </a:lnTo>
                <a:lnTo>
                  <a:pt x="775" y="1306"/>
                </a:lnTo>
                <a:lnTo>
                  <a:pt x="775" y="1305"/>
                </a:lnTo>
                <a:lnTo>
                  <a:pt x="776" y="1306"/>
                </a:lnTo>
                <a:lnTo>
                  <a:pt x="776" y="1304"/>
                </a:lnTo>
                <a:lnTo>
                  <a:pt x="776" y="1305"/>
                </a:lnTo>
                <a:lnTo>
                  <a:pt x="777" y="1305"/>
                </a:lnTo>
                <a:lnTo>
                  <a:pt x="777" y="1306"/>
                </a:lnTo>
                <a:lnTo>
                  <a:pt x="778" y="1306"/>
                </a:lnTo>
                <a:lnTo>
                  <a:pt x="778" y="1308"/>
                </a:lnTo>
                <a:lnTo>
                  <a:pt x="779" y="1310"/>
                </a:lnTo>
                <a:lnTo>
                  <a:pt x="779" y="1309"/>
                </a:lnTo>
                <a:lnTo>
                  <a:pt x="779" y="1310"/>
                </a:lnTo>
                <a:lnTo>
                  <a:pt x="781" y="1311"/>
                </a:lnTo>
                <a:lnTo>
                  <a:pt x="781" y="1311"/>
                </a:lnTo>
                <a:lnTo>
                  <a:pt x="782" y="1310"/>
                </a:lnTo>
                <a:lnTo>
                  <a:pt x="782" y="1310"/>
                </a:lnTo>
                <a:lnTo>
                  <a:pt x="782" y="1309"/>
                </a:lnTo>
                <a:lnTo>
                  <a:pt x="783" y="1309"/>
                </a:lnTo>
                <a:lnTo>
                  <a:pt x="783" y="1308"/>
                </a:lnTo>
                <a:lnTo>
                  <a:pt x="784" y="1308"/>
                </a:lnTo>
                <a:lnTo>
                  <a:pt x="784" y="1309"/>
                </a:lnTo>
                <a:lnTo>
                  <a:pt x="784" y="1309"/>
                </a:lnTo>
                <a:lnTo>
                  <a:pt x="785" y="1308"/>
                </a:lnTo>
                <a:lnTo>
                  <a:pt x="785" y="1308"/>
                </a:lnTo>
                <a:lnTo>
                  <a:pt x="786" y="1309"/>
                </a:lnTo>
                <a:lnTo>
                  <a:pt x="786" y="1308"/>
                </a:lnTo>
                <a:lnTo>
                  <a:pt x="786" y="1306"/>
                </a:lnTo>
                <a:lnTo>
                  <a:pt x="787" y="1303"/>
                </a:lnTo>
                <a:lnTo>
                  <a:pt x="787" y="1304"/>
                </a:lnTo>
                <a:lnTo>
                  <a:pt x="788" y="1305"/>
                </a:lnTo>
                <a:lnTo>
                  <a:pt x="788" y="1306"/>
                </a:lnTo>
                <a:lnTo>
                  <a:pt x="788" y="1306"/>
                </a:lnTo>
                <a:lnTo>
                  <a:pt x="790" y="1308"/>
                </a:lnTo>
                <a:lnTo>
                  <a:pt x="790" y="1308"/>
                </a:lnTo>
                <a:lnTo>
                  <a:pt x="791" y="1309"/>
                </a:lnTo>
                <a:lnTo>
                  <a:pt x="791" y="1309"/>
                </a:lnTo>
                <a:lnTo>
                  <a:pt x="791" y="1308"/>
                </a:lnTo>
                <a:lnTo>
                  <a:pt x="792" y="1306"/>
                </a:lnTo>
                <a:lnTo>
                  <a:pt x="792" y="1306"/>
                </a:lnTo>
                <a:lnTo>
                  <a:pt x="793" y="1306"/>
                </a:lnTo>
                <a:lnTo>
                  <a:pt x="793" y="1305"/>
                </a:lnTo>
                <a:lnTo>
                  <a:pt x="794" y="1305"/>
                </a:lnTo>
                <a:lnTo>
                  <a:pt x="794" y="1304"/>
                </a:lnTo>
                <a:lnTo>
                  <a:pt x="794" y="1304"/>
                </a:lnTo>
                <a:lnTo>
                  <a:pt x="795" y="1304"/>
                </a:lnTo>
                <a:lnTo>
                  <a:pt x="795" y="1303"/>
                </a:lnTo>
                <a:lnTo>
                  <a:pt x="796" y="1303"/>
                </a:lnTo>
                <a:lnTo>
                  <a:pt x="796" y="1303"/>
                </a:lnTo>
                <a:lnTo>
                  <a:pt x="796" y="1302"/>
                </a:lnTo>
                <a:lnTo>
                  <a:pt x="797" y="1302"/>
                </a:lnTo>
                <a:lnTo>
                  <a:pt x="797" y="1302"/>
                </a:lnTo>
                <a:lnTo>
                  <a:pt x="799" y="1302"/>
                </a:lnTo>
                <a:lnTo>
                  <a:pt x="799" y="1302"/>
                </a:lnTo>
                <a:lnTo>
                  <a:pt x="799" y="1301"/>
                </a:lnTo>
                <a:lnTo>
                  <a:pt x="800" y="1301"/>
                </a:lnTo>
                <a:lnTo>
                  <a:pt x="800" y="1297"/>
                </a:lnTo>
                <a:lnTo>
                  <a:pt x="801" y="1297"/>
                </a:lnTo>
                <a:lnTo>
                  <a:pt x="801" y="1297"/>
                </a:lnTo>
                <a:lnTo>
                  <a:pt x="801" y="1296"/>
                </a:lnTo>
                <a:lnTo>
                  <a:pt x="802" y="1295"/>
                </a:lnTo>
                <a:lnTo>
                  <a:pt x="802" y="1294"/>
                </a:lnTo>
                <a:lnTo>
                  <a:pt x="803" y="1295"/>
                </a:lnTo>
                <a:lnTo>
                  <a:pt x="803" y="1295"/>
                </a:lnTo>
                <a:lnTo>
                  <a:pt x="803" y="1296"/>
                </a:lnTo>
                <a:lnTo>
                  <a:pt x="804" y="1295"/>
                </a:lnTo>
                <a:lnTo>
                  <a:pt x="804" y="1296"/>
                </a:lnTo>
                <a:lnTo>
                  <a:pt x="805" y="1299"/>
                </a:lnTo>
                <a:lnTo>
                  <a:pt x="805" y="1299"/>
                </a:lnTo>
                <a:lnTo>
                  <a:pt x="805" y="1299"/>
                </a:lnTo>
                <a:lnTo>
                  <a:pt x="806" y="1299"/>
                </a:lnTo>
                <a:lnTo>
                  <a:pt x="806" y="1300"/>
                </a:lnTo>
                <a:lnTo>
                  <a:pt x="808" y="1300"/>
                </a:lnTo>
                <a:lnTo>
                  <a:pt x="808" y="1301"/>
                </a:lnTo>
                <a:lnTo>
                  <a:pt x="809" y="1301"/>
                </a:lnTo>
                <a:lnTo>
                  <a:pt x="809" y="1301"/>
                </a:lnTo>
                <a:lnTo>
                  <a:pt x="809" y="1302"/>
                </a:lnTo>
                <a:lnTo>
                  <a:pt x="810" y="1302"/>
                </a:lnTo>
                <a:lnTo>
                  <a:pt x="810" y="1303"/>
                </a:lnTo>
                <a:lnTo>
                  <a:pt x="811" y="1302"/>
                </a:lnTo>
                <a:lnTo>
                  <a:pt x="811" y="1302"/>
                </a:lnTo>
                <a:lnTo>
                  <a:pt x="811" y="1301"/>
                </a:lnTo>
                <a:lnTo>
                  <a:pt x="812" y="1301"/>
                </a:lnTo>
                <a:lnTo>
                  <a:pt x="812" y="1300"/>
                </a:lnTo>
                <a:lnTo>
                  <a:pt x="813" y="1302"/>
                </a:lnTo>
                <a:lnTo>
                  <a:pt x="813" y="1301"/>
                </a:lnTo>
                <a:lnTo>
                  <a:pt x="813" y="1301"/>
                </a:lnTo>
                <a:lnTo>
                  <a:pt x="814" y="1300"/>
                </a:lnTo>
                <a:lnTo>
                  <a:pt x="814" y="1300"/>
                </a:lnTo>
                <a:lnTo>
                  <a:pt x="815" y="1299"/>
                </a:lnTo>
                <a:lnTo>
                  <a:pt x="815" y="1299"/>
                </a:lnTo>
                <a:lnTo>
                  <a:pt x="815" y="1299"/>
                </a:lnTo>
                <a:lnTo>
                  <a:pt x="817" y="1299"/>
                </a:lnTo>
                <a:lnTo>
                  <a:pt x="817" y="1297"/>
                </a:lnTo>
                <a:lnTo>
                  <a:pt x="818" y="1297"/>
                </a:lnTo>
                <a:lnTo>
                  <a:pt x="818" y="1297"/>
                </a:lnTo>
                <a:lnTo>
                  <a:pt x="818" y="1296"/>
                </a:lnTo>
                <a:lnTo>
                  <a:pt x="819" y="1296"/>
                </a:lnTo>
                <a:lnTo>
                  <a:pt x="819" y="1295"/>
                </a:lnTo>
                <a:lnTo>
                  <a:pt x="820" y="1296"/>
                </a:lnTo>
                <a:lnTo>
                  <a:pt x="820" y="1296"/>
                </a:lnTo>
                <a:lnTo>
                  <a:pt x="820" y="1296"/>
                </a:lnTo>
                <a:lnTo>
                  <a:pt x="821" y="1296"/>
                </a:lnTo>
                <a:lnTo>
                  <a:pt x="821" y="1296"/>
                </a:lnTo>
                <a:lnTo>
                  <a:pt x="822" y="1296"/>
                </a:lnTo>
                <a:lnTo>
                  <a:pt x="822" y="1296"/>
                </a:lnTo>
                <a:lnTo>
                  <a:pt x="823" y="1296"/>
                </a:lnTo>
                <a:lnTo>
                  <a:pt x="823" y="1297"/>
                </a:lnTo>
                <a:lnTo>
                  <a:pt x="823" y="1299"/>
                </a:lnTo>
                <a:lnTo>
                  <a:pt x="824" y="1302"/>
                </a:lnTo>
                <a:lnTo>
                  <a:pt x="824" y="1302"/>
                </a:lnTo>
                <a:lnTo>
                  <a:pt x="826" y="1303"/>
                </a:lnTo>
                <a:lnTo>
                  <a:pt x="826" y="1303"/>
                </a:lnTo>
                <a:lnTo>
                  <a:pt x="826" y="1302"/>
                </a:lnTo>
                <a:lnTo>
                  <a:pt x="827" y="1302"/>
                </a:lnTo>
                <a:lnTo>
                  <a:pt x="827" y="1300"/>
                </a:lnTo>
                <a:lnTo>
                  <a:pt x="828" y="1300"/>
                </a:lnTo>
                <a:lnTo>
                  <a:pt x="828" y="1299"/>
                </a:lnTo>
                <a:lnTo>
                  <a:pt x="828" y="1297"/>
                </a:lnTo>
                <a:lnTo>
                  <a:pt x="829" y="1297"/>
                </a:lnTo>
                <a:lnTo>
                  <a:pt x="829" y="1296"/>
                </a:lnTo>
                <a:lnTo>
                  <a:pt x="830" y="1296"/>
                </a:lnTo>
                <a:lnTo>
                  <a:pt x="830" y="1295"/>
                </a:lnTo>
                <a:lnTo>
                  <a:pt x="830" y="1295"/>
                </a:lnTo>
                <a:lnTo>
                  <a:pt x="831" y="1294"/>
                </a:lnTo>
                <a:lnTo>
                  <a:pt x="831" y="1292"/>
                </a:lnTo>
                <a:lnTo>
                  <a:pt x="832" y="1292"/>
                </a:lnTo>
                <a:lnTo>
                  <a:pt x="832" y="1291"/>
                </a:lnTo>
                <a:lnTo>
                  <a:pt x="832" y="1292"/>
                </a:lnTo>
                <a:lnTo>
                  <a:pt x="833" y="1292"/>
                </a:lnTo>
                <a:lnTo>
                  <a:pt x="833" y="1292"/>
                </a:lnTo>
                <a:lnTo>
                  <a:pt x="835" y="1293"/>
                </a:lnTo>
                <a:lnTo>
                  <a:pt x="835" y="1293"/>
                </a:lnTo>
                <a:lnTo>
                  <a:pt x="836" y="1294"/>
                </a:lnTo>
                <a:lnTo>
                  <a:pt x="836" y="1294"/>
                </a:lnTo>
                <a:lnTo>
                  <a:pt x="836" y="1294"/>
                </a:lnTo>
                <a:lnTo>
                  <a:pt x="837" y="1295"/>
                </a:lnTo>
                <a:lnTo>
                  <a:pt x="837" y="1295"/>
                </a:lnTo>
                <a:lnTo>
                  <a:pt x="838" y="1294"/>
                </a:lnTo>
                <a:lnTo>
                  <a:pt x="838" y="1294"/>
                </a:lnTo>
                <a:lnTo>
                  <a:pt x="838" y="1293"/>
                </a:lnTo>
                <a:lnTo>
                  <a:pt x="839" y="1294"/>
                </a:lnTo>
                <a:lnTo>
                  <a:pt x="839" y="1295"/>
                </a:lnTo>
                <a:lnTo>
                  <a:pt x="840" y="1296"/>
                </a:lnTo>
                <a:lnTo>
                  <a:pt x="840" y="1297"/>
                </a:lnTo>
                <a:lnTo>
                  <a:pt x="840" y="1299"/>
                </a:lnTo>
                <a:lnTo>
                  <a:pt x="841" y="1299"/>
                </a:lnTo>
                <a:lnTo>
                  <a:pt x="841" y="1300"/>
                </a:lnTo>
                <a:lnTo>
                  <a:pt x="842" y="1300"/>
                </a:lnTo>
                <a:lnTo>
                  <a:pt x="842" y="1301"/>
                </a:lnTo>
                <a:lnTo>
                  <a:pt x="842" y="1300"/>
                </a:lnTo>
                <a:lnTo>
                  <a:pt x="844" y="1300"/>
                </a:lnTo>
                <a:lnTo>
                  <a:pt x="844" y="1301"/>
                </a:lnTo>
                <a:lnTo>
                  <a:pt x="845" y="1300"/>
                </a:lnTo>
                <a:lnTo>
                  <a:pt x="845" y="1300"/>
                </a:lnTo>
                <a:lnTo>
                  <a:pt x="845" y="1301"/>
                </a:lnTo>
                <a:lnTo>
                  <a:pt x="846" y="1301"/>
                </a:lnTo>
                <a:lnTo>
                  <a:pt x="846" y="1302"/>
                </a:lnTo>
                <a:lnTo>
                  <a:pt x="847" y="1302"/>
                </a:lnTo>
                <a:lnTo>
                  <a:pt x="847" y="1302"/>
                </a:lnTo>
                <a:lnTo>
                  <a:pt x="847" y="1303"/>
                </a:lnTo>
                <a:lnTo>
                  <a:pt x="848" y="1304"/>
                </a:lnTo>
                <a:lnTo>
                  <a:pt x="848" y="1303"/>
                </a:lnTo>
                <a:lnTo>
                  <a:pt x="849" y="1303"/>
                </a:lnTo>
                <a:lnTo>
                  <a:pt x="849" y="1303"/>
                </a:lnTo>
                <a:lnTo>
                  <a:pt x="850" y="1301"/>
                </a:lnTo>
                <a:lnTo>
                  <a:pt x="850" y="1301"/>
                </a:lnTo>
                <a:lnTo>
                  <a:pt x="850" y="1302"/>
                </a:lnTo>
                <a:lnTo>
                  <a:pt x="851" y="1302"/>
                </a:lnTo>
                <a:lnTo>
                  <a:pt x="851" y="1303"/>
                </a:lnTo>
                <a:lnTo>
                  <a:pt x="853" y="1302"/>
                </a:lnTo>
                <a:lnTo>
                  <a:pt x="853" y="1302"/>
                </a:lnTo>
                <a:lnTo>
                  <a:pt x="853" y="1302"/>
                </a:lnTo>
                <a:lnTo>
                  <a:pt x="854" y="1301"/>
                </a:lnTo>
                <a:lnTo>
                  <a:pt x="854" y="1300"/>
                </a:lnTo>
                <a:lnTo>
                  <a:pt x="855" y="1301"/>
                </a:lnTo>
                <a:lnTo>
                  <a:pt x="855" y="1301"/>
                </a:lnTo>
                <a:lnTo>
                  <a:pt x="855" y="1302"/>
                </a:lnTo>
                <a:lnTo>
                  <a:pt x="856" y="1303"/>
                </a:lnTo>
                <a:lnTo>
                  <a:pt x="856" y="1304"/>
                </a:lnTo>
                <a:lnTo>
                  <a:pt x="857" y="1306"/>
                </a:lnTo>
                <a:lnTo>
                  <a:pt x="857" y="1309"/>
                </a:lnTo>
                <a:lnTo>
                  <a:pt x="857" y="1310"/>
                </a:lnTo>
                <a:lnTo>
                  <a:pt x="858" y="1311"/>
                </a:lnTo>
                <a:lnTo>
                  <a:pt x="858" y="1312"/>
                </a:lnTo>
                <a:lnTo>
                  <a:pt x="859" y="1312"/>
                </a:lnTo>
                <a:lnTo>
                  <a:pt x="859" y="1312"/>
                </a:lnTo>
                <a:lnTo>
                  <a:pt x="859" y="1313"/>
                </a:lnTo>
                <a:lnTo>
                  <a:pt x="860" y="1311"/>
                </a:lnTo>
                <a:lnTo>
                  <a:pt x="860" y="1310"/>
                </a:lnTo>
                <a:lnTo>
                  <a:pt x="862" y="1310"/>
                </a:lnTo>
                <a:lnTo>
                  <a:pt x="862" y="1309"/>
                </a:lnTo>
                <a:lnTo>
                  <a:pt x="862" y="1309"/>
                </a:lnTo>
                <a:lnTo>
                  <a:pt x="863" y="1309"/>
                </a:lnTo>
                <a:lnTo>
                  <a:pt x="863" y="1309"/>
                </a:lnTo>
                <a:lnTo>
                  <a:pt x="864" y="1310"/>
                </a:lnTo>
                <a:lnTo>
                  <a:pt x="864" y="1310"/>
                </a:lnTo>
                <a:lnTo>
                  <a:pt x="865" y="1312"/>
                </a:lnTo>
                <a:lnTo>
                  <a:pt x="865" y="1314"/>
                </a:lnTo>
                <a:lnTo>
                  <a:pt x="865" y="1313"/>
                </a:lnTo>
                <a:lnTo>
                  <a:pt x="866" y="1314"/>
                </a:lnTo>
                <a:lnTo>
                  <a:pt x="866" y="1314"/>
                </a:lnTo>
                <a:lnTo>
                  <a:pt x="867" y="1313"/>
                </a:lnTo>
                <a:lnTo>
                  <a:pt x="867" y="1313"/>
                </a:lnTo>
                <a:lnTo>
                  <a:pt x="867" y="1312"/>
                </a:lnTo>
                <a:lnTo>
                  <a:pt x="868" y="1309"/>
                </a:lnTo>
                <a:lnTo>
                  <a:pt x="868" y="1308"/>
                </a:lnTo>
                <a:lnTo>
                  <a:pt x="869" y="1306"/>
                </a:lnTo>
                <a:lnTo>
                  <a:pt x="869" y="1305"/>
                </a:lnTo>
                <a:lnTo>
                  <a:pt x="869" y="1305"/>
                </a:lnTo>
                <a:lnTo>
                  <a:pt x="871" y="1304"/>
                </a:lnTo>
                <a:lnTo>
                  <a:pt x="871" y="1304"/>
                </a:lnTo>
                <a:lnTo>
                  <a:pt x="872" y="1304"/>
                </a:lnTo>
                <a:lnTo>
                  <a:pt x="872" y="1303"/>
                </a:lnTo>
                <a:lnTo>
                  <a:pt x="872" y="1303"/>
                </a:lnTo>
                <a:lnTo>
                  <a:pt x="873" y="1303"/>
                </a:lnTo>
                <a:lnTo>
                  <a:pt x="873" y="1302"/>
                </a:lnTo>
                <a:lnTo>
                  <a:pt x="874" y="1301"/>
                </a:lnTo>
                <a:lnTo>
                  <a:pt x="874" y="1301"/>
                </a:lnTo>
                <a:lnTo>
                  <a:pt x="874" y="1301"/>
                </a:lnTo>
                <a:lnTo>
                  <a:pt x="875" y="1301"/>
                </a:lnTo>
                <a:lnTo>
                  <a:pt x="875" y="1301"/>
                </a:lnTo>
                <a:lnTo>
                  <a:pt x="876" y="1300"/>
                </a:lnTo>
                <a:lnTo>
                  <a:pt x="876" y="1299"/>
                </a:lnTo>
                <a:lnTo>
                  <a:pt x="876" y="1300"/>
                </a:lnTo>
                <a:lnTo>
                  <a:pt x="877" y="1301"/>
                </a:lnTo>
                <a:lnTo>
                  <a:pt x="877" y="1302"/>
                </a:lnTo>
                <a:lnTo>
                  <a:pt x="878" y="1302"/>
                </a:lnTo>
                <a:lnTo>
                  <a:pt x="878" y="1301"/>
                </a:lnTo>
                <a:lnTo>
                  <a:pt x="880" y="1299"/>
                </a:lnTo>
                <a:lnTo>
                  <a:pt x="880" y="1299"/>
                </a:lnTo>
                <a:lnTo>
                  <a:pt x="880" y="1297"/>
                </a:lnTo>
                <a:lnTo>
                  <a:pt x="881" y="1297"/>
                </a:lnTo>
                <a:lnTo>
                  <a:pt x="881" y="1296"/>
                </a:lnTo>
                <a:lnTo>
                  <a:pt x="882" y="1296"/>
                </a:lnTo>
                <a:lnTo>
                  <a:pt x="882" y="1296"/>
                </a:lnTo>
                <a:lnTo>
                  <a:pt x="882" y="1299"/>
                </a:lnTo>
                <a:lnTo>
                  <a:pt x="883" y="1300"/>
                </a:lnTo>
                <a:lnTo>
                  <a:pt x="883" y="1301"/>
                </a:lnTo>
                <a:lnTo>
                  <a:pt x="884" y="1302"/>
                </a:lnTo>
                <a:lnTo>
                  <a:pt x="884" y="1302"/>
                </a:lnTo>
                <a:lnTo>
                  <a:pt x="884" y="1301"/>
                </a:lnTo>
                <a:lnTo>
                  <a:pt x="885" y="1301"/>
                </a:lnTo>
                <a:lnTo>
                  <a:pt x="885" y="1300"/>
                </a:lnTo>
                <a:lnTo>
                  <a:pt x="886" y="1297"/>
                </a:lnTo>
                <a:lnTo>
                  <a:pt x="886" y="1297"/>
                </a:lnTo>
                <a:lnTo>
                  <a:pt x="886" y="1297"/>
                </a:lnTo>
                <a:lnTo>
                  <a:pt x="887" y="1296"/>
                </a:lnTo>
                <a:lnTo>
                  <a:pt x="887" y="1297"/>
                </a:lnTo>
                <a:lnTo>
                  <a:pt x="889" y="1297"/>
                </a:lnTo>
                <a:lnTo>
                  <a:pt x="889" y="1297"/>
                </a:lnTo>
                <a:lnTo>
                  <a:pt x="889" y="1297"/>
                </a:lnTo>
                <a:lnTo>
                  <a:pt x="890" y="1297"/>
                </a:lnTo>
                <a:lnTo>
                  <a:pt x="890" y="1299"/>
                </a:lnTo>
                <a:lnTo>
                  <a:pt x="891" y="1300"/>
                </a:lnTo>
                <a:lnTo>
                  <a:pt x="891" y="1300"/>
                </a:lnTo>
                <a:lnTo>
                  <a:pt x="892" y="1299"/>
                </a:lnTo>
                <a:lnTo>
                  <a:pt x="892" y="1300"/>
                </a:lnTo>
                <a:lnTo>
                  <a:pt x="892" y="1301"/>
                </a:lnTo>
                <a:lnTo>
                  <a:pt x="893" y="1302"/>
                </a:lnTo>
                <a:lnTo>
                  <a:pt x="893" y="1302"/>
                </a:lnTo>
                <a:lnTo>
                  <a:pt x="894" y="1302"/>
                </a:lnTo>
                <a:lnTo>
                  <a:pt x="894" y="1302"/>
                </a:lnTo>
                <a:lnTo>
                  <a:pt x="894" y="1302"/>
                </a:lnTo>
                <a:lnTo>
                  <a:pt x="895" y="1303"/>
                </a:lnTo>
                <a:lnTo>
                  <a:pt x="895" y="1303"/>
                </a:lnTo>
                <a:lnTo>
                  <a:pt x="896" y="1304"/>
                </a:lnTo>
                <a:lnTo>
                  <a:pt x="896" y="1303"/>
                </a:lnTo>
                <a:lnTo>
                  <a:pt x="896" y="1305"/>
                </a:lnTo>
                <a:lnTo>
                  <a:pt x="898" y="1305"/>
                </a:lnTo>
                <a:lnTo>
                  <a:pt x="898" y="1304"/>
                </a:lnTo>
                <a:lnTo>
                  <a:pt x="899" y="1304"/>
                </a:lnTo>
                <a:lnTo>
                  <a:pt x="899" y="1305"/>
                </a:lnTo>
                <a:lnTo>
                  <a:pt x="899" y="1305"/>
                </a:lnTo>
                <a:lnTo>
                  <a:pt x="900" y="1304"/>
                </a:lnTo>
                <a:lnTo>
                  <a:pt x="900" y="1305"/>
                </a:lnTo>
                <a:lnTo>
                  <a:pt x="901" y="1305"/>
                </a:lnTo>
                <a:lnTo>
                  <a:pt x="901" y="1305"/>
                </a:lnTo>
                <a:lnTo>
                  <a:pt x="901" y="1305"/>
                </a:lnTo>
                <a:lnTo>
                  <a:pt x="902" y="1305"/>
                </a:lnTo>
                <a:lnTo>
                  <a:pt x="902" y="1305"/>
                </a:lnTo>
                <a:lnTo>
                  <a:pt x="903" y="1304"/>
                </a:lnTo>
                <a:lnTo>
                  <a:pt x="903" y="1303"/>
                </a:lnTo>
                <a:lnTo>
                  <a:pt x="903" y="1302"/>
                </a:lnTo>
                <a:lnTo>
                  <a:pt x="904" y="1302"/>
                </a:lnTo>
                <a:lnTo>
                  <a:pt x="904" y="1302"/>
                </a:lnTo>
                <a:lnTo>
                  <a:pt x="905" y="1303"/>
                </a:lnTo>
                <a:lnTo>
                  <a:pt x="905" y="1305"/>
                </a:lnTo>
                <a:lnTo>
                  <a:pt x="907" y="1305"/>
                </a:lnTo>
                <a:lnTo>
                  <a:pt x="907" y="1306"/>
                </a:lnTo>
                <a:lnTo>
                  <a:pt x="907" y="1308"/>
                </a:lnTo>
                <a:lnTo>
                  <a:pt x="908" y="1310"/>
                </a:lnTo>
                <a:lnTo>
                  <a:pt x="908" y="1312"/>
                </a:lnTo>
                <a:lnTo>
                  <a:pt x="909" y="1312"/>
                </a:lnTo>
                <a:lnTo>
                  <a:pt x="909" y="1312"/>
                </a:lnTo>
                <a:lnTo>
                  <a:pt x="909" y="1312"/>
                </a:lnTo>
                <a:lnTo>
                  <a:pt x="910" y="1312"/>
                </a:lnTo>
                <a:lnTo>
                  <a:pt x="910" y="1311"/>
                </a:lnTo>
                <a:lnTo>
                  <a:pt x="911" y="1309"/>
                </a:lnTo>
                <a:lnTo>
                  <a:pt x="911" y="1310"/>
                </a:lnTo>
                <a:lnTo>
                  <a:pt x="911" y="1309"/>
                </a:lnTo>
                <a:lnTo>
                  <a:pt x="912" y="1309"/>
                </a:lnTo>
                <a:lnTo>
                  <a:pt x="912" y="1308"/>
                </a:lnTo>
                <a:lnTo>
                  <a:pt x="913" y="1309"/>
                </a:lnTo>
                <a:lnTo>
                  <a:pt x="913" y="1310"/>
                </a:lnTo>
                <a:lnTo>
                  <a:pt x="913" y="1311"/>
                </a:lnTo>
                <a:lnTo>
                  <a:pt x="914" y="1311"/>
                </a:lnTo>
                <a:lnTo>
                  <a:pt x="914" y="1311"/>
                </a:lnTo>
                <a:lnTo>
                  <a:pt x="916" y="1311"/>
                </a:lnTo>
                <a:lnTo>
                  <a:pt x="916" y="1311"/>
                </a:lnTo>
                <a:lnTo>
                  <a:pt x="916" y="1310"/>
                </a:lnTo>
                <a:lnTo>
                  <a:pt x="917" y="1311"/>
                </a:lnTo>
                <a:lnTo>
                  <a:pt x="917" y="1309"/>
                </a:lnTo>
                <a:lnTo>
                  <a:pt x="918" y="1309"/>
                </a:lnTo>
                <a:lnTo>
                  <a:pt x="918" y="1306"/>
                </a:lnTo>
                <a:lnTo>
                  <a:pt x="918" y="1306"/>
                </a:lnTo>
                <a:lnTo>
                  <a:pt x="919" y="1305"/>
                </a:lnTo>
                <a:lnTo>
                  <a:pt x="919" y="1306"/>
                </a:lnTo>
                <a:lnTo>
                  <a:pt x="920" y="1304"/>
                </a:lnTo>
                <a:lnTo>
                  <a:pt x="920" y="1306"/>
                </a:lnTo>
                <a:lnTo>
                  <a:pt x="921" y="1305"/>
                </a:lnTo>
                <a:lnTo>
                  <a:pt x="921" y="1305"/>
                </a:lnTo>
                <a:lnTo>
                  <a:pt x="921" y="1308"/>
                </a:lnTo>
                <a:lnTo>
                  <a:pt x="922" y="1306"/>
                </a:lnTo>
                <a:lnTo>
                  <a:pt x="922" y="1305"/>
                </a:lnTo>
                <a:lnTo>
                  <a:pt x="923" y="1305"/>
                </a:lnTo>
                <a:lnTo>
                  <a:pt x="923" y="1305"/>
                </a:lnTo>
                <a:lnTo>
                  <a:pt x="923" y="1304"/>
                </a:lnTo>
                <a:lnTo>
                  <a:pt x="925" y="1305"/>
                </a:lnTo>
                <a:lnTo>
                  <a:pt x="925" y="1305"/>
                </a:lnTo>
                <a:lnTo>
                  <a:pt x="926" y="1304"/>
                </a:lnTo>
                <a:lnTo>
                  <a:pt x="926" y="1303"/>
                </a:lnTo>
                <a:lnTo>
                  <a:pt x="926" y="1303"/>
                </a:lnTo>
                <a:lnTo>
                  <a:pt x="927" y="1302"/>
                </a:lnTo>
                <a:lnTo>
                  <a:pt x="927" y="1302"/>
                </a:lnTo>
                <a:lnTo>
                  <a:pt x="928" y="1300"/>
                </a:lnTo>
                <a:lnTo>
                  <a:pt x="928" y="1300"/>
                </a:lnTo>
                <a:lnTo>
                  <a:pt x="928" y="1300"/>
                </a:lnTo>
                <a:lnTo>
                  <a:pt x="929" y="1302"/>
                </a:lnTo>
                <a:lnTo>
                  <a:pt x="929" y="1302"/>
                </a:lnTo>
                <a:lnTo>
                  <a:pt x="930" y="1303"/>
                </a:lnTo>
                <a:lnTo>
                  <a:pt x="930" y="1304"/>
                </a:lnTo>
                <a:lnTo>
                  <a:pt x="930" y="1305"/>
                </a:lnTo>
                <a:lnTo>
                  <a:pt x="931" y="1306"/>
                </a:lnTo>
                <a:lnTo>
                  <a:pt x="931" y="1305"/>
                </a:lnTo>
                <a:lnTo>
                  <a:pt x="932" y="1305"/>
                </a:lnTo>
                <a:lnTo>
                  <a:pt x="932" y="1305"/>
                </a:lnTo>
                <a:lnTo>
                  <a:pt x="932" y="1304"/>
                </a:lnTo>
                <a:lnTo>
                  <a:pt x="934" y="1304"/>
                </a:lnTo>
                <a:lnTo>
                  <a:pt x="934" y="1304"/>
                </a:lnTo>
                <a:lnTo>
                  <a:pt x="935" y="1304"/>
                </a:lnTo>
                <a:lnTo>
                  <a:pt x="935" y="1305"/>
                </a:lnTo>
                <a:lnTo>
                  <a:pt x="936" y="1306"/>
                </a:lnTo>
                <a:lnTo>
                  <a:pt x="936" y="1308"/>
                </a:lnTo>
                <a:lnTo>
                  <a:pt x="936" y="1308"/>
                </a:lnTo>
                <a:lnTo>
                  <a:pt x="937" y="1308"/>
                </a:lnTo>
                <a:lnTo>
                  <a:pt x="937" y="1306"/>
                </a:lnTo>
                <a:lnTo>
                  <a:pt x="938" y="1306"/>
                </a:lnTo>
                <a:lnTo>
                  <a:pt x="938" y="1305"/>
                </a:lnTo>
                <a:lnTo>
                  <a:pt x="938" y="1306"/>
                </a:lnTo>
                <a:lnTo>
                  <a:pt x="939" y="1305"/>
                </a:lnTo>
                <a:lnTo>
                  <a:pt x="939" y="1305"/>
                </a:lnTo>
                <a:lnTo>
                  <a:pt x="940" y="1305"/>
                </a:lnTo>
                <a:lnTo>
                  <a:pt x="940" y="1305"/>
                </a:lnTo>
                <a:lnTo>
                  <a:pt x="940" y="1304"/>
                </a:lnTo>
                <a:lnTo>
                  <a:pt x="941" y="1304"/>
                </a:lnTo>
                <a:lnTo>
                  <a:pt x="941" y="1304"/>
                </a:lnTo>
                <a:lnTo>
                  <a:pt x="943" y="1305"/>
                </a:lnTo>
                <a:lnTo>
                  <a:pt x="943" y="1305"/>
                </a:lnTo>
                <a:lnTo>
                  <a:pt x="943" y="1305"/>
                </a:lnTo>
                <a:lnTo>
                  <a:pt x="944" y="1304"/>
                </a:lnTo>
                <a:lnTo>
                  <a:pt x="944" y="1303"/>
                </a:lnTo>
                <a:lnTo>
                  <a:pt x="945" y="1302"/>
                </a:lnTo>
                <a:lnTo>
                  <a:pt x="945" y="1302"/>
                </a:lnTo>
                <a:lnTo>
                  <a:pt x="945" y="1301"/>
                </a:lnTo>
                <a:lnTo>
                  <a:pt x="946" y="1302"/>
                </a:lnTo>
                <a:lnTo>
                  <a:pt x="946" y="1303"/>
                </a:lnTo>
                <a:lnTo>
                  <a:pt x="947" y="1304"/>
                </a:lnTo>
                <a:lnTo>
                  <a:pt x="947" y="1305"/>
                </a:lnTo>
                <a:lnTo>
                  <a:pt x="947" y="1303"/>
                </a:lnTo>
                <a:lnTo>
                  <a:pt x="948" y="1303"/>
                </a:lnTo>
                <a:lnTo>
                  <a:pt x="948" y="1303"/>
                </a:lnTo>
                <a:lnTo>
                  <a:pt x="949" y="1303"/>
                </a:lnTo>
                <a:lnTo>
                  <a:pt x="949" y="1303"/>
                </a:lnTo>
                <a:lnTo>
                  <a:pt x="950" y="1302"/>
                </a:lnTo>
                <a:lnTo>
                  <a:pt x="950" y="1302"/>
                </a:lnTo>
                <a:lnTo>
                  <a:pt x="950" y="1301"/>
                </a:lnTo>
                <a:lnTo>
                  <a:pt x="952" y="1302"/>
                </a:lnTo>
                <a:lnTo>
                  <a:pt x="952" y="1301"/>
                </a:lnTo>
                <a:lnTo>
                  <a:pt x="953" y="1300"/>
                </a:lnTo>
                <a:lnTo>
                  <a:pt x="953" y="1299"/>
                </a:lnTo>
                <a:lnTo>
                  <a:pt x="953" y="1296"/>
                </a:lnTo>
                <a:lnTo>
                  <a:pt x="954" y="1295"/>
                </a:lnTo>
                <a:lnTo>
                  <a:pt x="954" y="1295"/>
                </a:lnTo>
                <a:lnTo>
                  <a:pt x="955" y="1294"/>
                </a:lnTo>
                <a:lnTo>
                  <a:pt x="955" y="1295"/>
                </a:lnTo>
                <a:lnTo>
                  <a:pt x="955" y="1296"/>
                </a:lnTo>
                <a:lnTo>
                  <a:pt x="956" y="1299"/>
                </a:lnTo>
                <a:lnTo>
                  <a:pt x="956" y="1301"/>
                </a:lnTo>
                <a:lnTo>
                  <a:pt x="957" y="1302"/>
                </a:lnTo>
                <a:lnTo>
                  <a:pt x="957" y="1304"/>
                </a:lnTo>
                <a:lnTo>
                  <a:pt x="957" y="1304"/>
                </a:lnTo>
                <a:lnTo>
                  <a:pt x="958" y="1303"/>
                </a:lnTo>
                <a:lnTo>
                  <a:pt x="958" y="1304"/>
                </a:lnTo>
                <a:lnTo>
                  <a:pt x="959" y="1304"/>
                </a:lnTo>
                <a:lnTo>
                  <a:pt x="959" y="1302"/>
                </a:lnTo>
                <a:lnTo>
                  <a:pt x="959" y="1302"/>
                </a:lnTo>
                <a:lnTo>
                  <a:pt x="961" y="1300"/>
                </a:lnTo>
                <a:lnTo>
                  <a:pt x="961" y="1300"/>
                </a:lnTo>
                <a:lnTo>
                  <a:pt x="962" y="1300"/>
                </a:lnTo>
                <a:lnTo>
                  <a:pt x="962" y="1299"/>
                </a:lnTo>
                <a:lnTo>
                  <a:pt x="963" y="1299"/>
                </a:lnTo>
                <a:lnTo>
                  <a:pt x="963" y="1297"/>
                </a:lnTo>
                <a:lnTo>
                  <a:pt x="963" y="1297"/>
                </a:lnTo>
                <a:lnTo>
                  <a:pt x="964" y="1299"/>
                </a:lnTo>
                <a:lnTo>
                  <a:pt x="964" y="1300"/>
                </a:lnTo>
                <a:lnTo>
                  <a:pt x="965" y="1297"/>
                </a:lnTo>
                <a:lnTo>
                  <a:pt x="965" y="1297"/>
                </a:lnTo>
                <a:lnTo>
                  <a:pt x="965" y="1296"/>
                </a:lnTo>
                <a:lnTo>
                  <a:pt x="966" y="1295"/>
                </a:lnTo>
                <a:lnTo>
                  <a:pt x="966" y="1296"/>
                </a:lnTo>
                <a:lnTo>
                  <a:pt x="967" y="1296"/>
                </a:lnTo>
                <a:lnTo>
                  <a:pt x="967" y="1296"/>
                </a:lnTo>
                <a:lnTo>
                  <a:pt x="967" y="1297"/>
                </a:lnTo>
                <a:lnTo>
                  <a:pt x="968" y="1299"/>
                </a:lnTo>
                <a:lnTo>
                  <a:pt x="968" y="1301"/>
                </a:lnTo>
                <a:lnTo>
                  <a:pt x="970" y="1302"/>
                </a:lnTo>
                <a:lnTo>
                  <a:pt x="970" y="1301"/>
                </a:lnTo>
                <a:lnTo>
                  <a:pt x="970" y="1300"/>
                </a:lnTo>
                <a:lnTo>
                  <a:pt x="971" y="1299"/>
                </a:lnTo>
                <a:lnTo>
                  <a:pt x="971" y="1297"/>
                </a:lnTo>
                <a:lnTo>
                  <a:pt x="972" y="1300"/>
                </a:lnTo>
                <a:lnTo>
                  <a:pt x="972" y="1300"/>
                </a:lnTo>
                <a:lnTo>
                  <a:pt x="972" y="1301"/>
                </a:lnTo>
                <a:lnTo>
                  <a:pt x="973" y="1302"/>
                </a:lnTo>
                <a:lnTo>
                  <a:pt x="973" y="1301"/>
                </a:lnTo>
                <a:lnTo>
                  <a:pt x="974" y="1301"/>
                </a:lnTo>
                <a:lnTo>
                  <a:pt x="974" y="1302"/>
                </a:lnTo>
                <a:lnTo>
                  <a:pt x="974" y="1302"/>
                </a:lnTo>
                <a:lnTo>
                  <a:pt x="975" y="1302"/>
                </a:lnTo>
                <a:lnTo>
                  <a:pt x="975" y="1301"/>
                </a:lnTo>
                <a:lnTo>
                  <a:pt x="976" y="1301"/>
                </a:lnTo>
                <a:lnTo>
                  <a:pt x="976" y="1300"/>
                </a:lnTo>
                <a:lnTo>
                  <a:pt x="977" y="1300"/>
                </a:lnTo>
                <a:lnTo>
                  <a:pt x="977" y="1299"/>
                </a:lnTo>
                <a:lnTo>
                  <a:pt x="977" y="1299"/>
                </a:lnTo>
                <a:lnTo>
                  <a:pt x="979" y="1299"/>
                </a:lnTo>
                <a:lnTo>
                  <a:pt x="979" y="1297"/>
                </a:lnTo>
                <a:lnTo>
                  <a:pt x="980" y="1301"/>
                </a:lnTo>
                <a:lnTo>
                  <a:pt x="980" y="1301"/>
                </a:lnTo>
                <a:lnTo>
                  <a:pt x="980" y="1301"/>
                </a:lnTo>
                <a:lnTo>
                  <a:pt x="981" y="1301"/>
                </a:lnTo>
                <a:lnTo>
                  <a:pt x="981" y="1299"/>
                </a:lnTo>
                <a:lnTo>
                  <a:pt x="982" y="1300"/>
                </a:lnTo>
                <a:lnTo>
                  <a:pt x="982" y="1300"/>
                </a:lnTo>
                <a:lnTo>
                  <a:pt x="982" y="1301"/>
                </a:lnTo>
                <a:lnTo>
                  <a:pt x="983" y="1301"/>
                </a:lnTo>
                <a:lnTo>
                  <a:pt x="983" y="1300"/>
                </a:lnTo>
                <a:lnTo>
                  <a:pt x="984" y="1299"/>
                </a:lnTo>
                <a:lnTo>
                  <a:pt x="984" y="1299"/>
                </a:lnTo>
                <a:lnTo>
                  <a:pt x="984" y="1299"/>
                </a:lnTo>
                <a:lnTo>
                  <a:pt x="985" y="1297"/>
                </a:lnTo>
                <a:lnTo>
                  <a:pt x="985" y="1297"/>
                </a:lnTo>
                <a:lnTo>
                  <a:pt x="986" y="1300"/>
                </a:lnTo>
                <a:lnTo>
                  <a:pt x="986" y="1301"/>
                </a:lnTo>
                <a:lnTo>
                  <a:pt x="986" y="1302"/>
                </a:lnTo>
                <a:lnTo>
                  <a:pt x="988" y="1303"/>
                </a:lnTo>
                <a:lnTo>
                  <a:pt x="988" y="1303"/>
                </a:lnTo>
                <a:lnTo>
                  <a:pt x="989" y="1303"/>
                </a:lnTo>
                <a:lnTo>
                  <a:pt x="989" y="1302"/>
                </a:lnTo>
                <a:lnTo>
                  <a:pt x="989" y="1303"/>
                </a:lnTo>
                <a:lnTo>
                  <a:pt x="990" y="1303"/>
                </a:lnTo>
                <a:lnTo>
                  <a:pt x="990" y="1302"/>
                </a:lnTo>
                <a:lnTo>
                  <a:pt x="991" y="1302"/>
                </a:lnTo>
                <a:lnTo>
                  <a:pt x="991" y="1303"/>
                </a:lnTo>
                <a:lnTo>
                  <a:pt x="992" y="1302"/>
                </a:lnTo>
                <a:lnTo>
                  <a:pt x="992" y="1303"/>
                </a:lnTo>
                <a:lnTo>
                  <a:pt x="992" y="1302"/>
                </a:lnTo>
                <a:lnTo>
                  <a:pt x="993" y="1303"/>
                </a:lnTo>
                <a:lnTo>
                  <a:pt x="993" y="1302"/>
                </a:lnTo>
                <a:lnTo>
                  <a:pt x="994" y="1300"/>
                </a:lnTo>
                <a:lnTo>
                  <a:pt x="994" y="1299"/>
                </a:lnTo>
                <a:lnTo>
                  <a:pt x="994" y="1296"/>
                </a:lnTo>
                <a:lnTo>
                  <a:pt x="995" y="1294"/>
                </a:lnTo>
                <a:lnTo>
                  <a:pt x="995" y="1293"/>
                </a:lnTo>
                <a:lnTo>
                  <a:pt x="997" y="1292"/>
                </a:lnTo>
                <a:lnTo>
                  <a:pt x="997" y="1294"/>
                </a:lnTo>
                <a:lnTo>
                  <a:pt x="997" y="1296"/>
                </a:lnTo>
                <a:lnTo>
                  <a:pt x="998" y="1296"/>
                </a:lnTo>
                <a:lnTo>
                  <a:pt x="998" y="1297"/>
                </a:lnTo>
                <a:lnTo>
                  <a:pt x="999" y="1299"/>
                </a:lnTo>
                <a:lnTo>
                  <a:pt x="999" y="1301"/>
                </a:lnTo>
                <a:lnTo>
                  <a:pt x="999" y="1303"/>
                </a:lnTo>
                <a:lnTo>
                  <a:pt x="1000" y="1304"/>
                </a:lnTo>
                <a:lnTo>
                  <a:pt x="1000" y="1305"/>
                </a:lnTo>
                <a:lnTo>
                  <a:pt x="1001" y="1305"/>
                </a:lnTo>
                <a:lnTo>
                  <a:pt x="1001" y="1305"/>
                </a:lnTo>
                <a:lnTo>
                  <a:pt x="1001" y="1304"/>
                </a:lnTo>
                <a:lnTo>
                  <a:pt x="1002" y="1303"/>
                </a:lnTo>
                <a:lnTo>
                  <a:pt x="1002" y="1302"/>
                </a:lnTo>
                <a:lnTo>
                  <a:pt x="1003" y="1301"/>
                </a:lnTo>
                <a:lnTo>
                  <a:pt x="1003" y="1301"/>
                </a:lnTo>
                <a:lnTo>
                  <a:pt x="1003" y="1300"/>
                </a:lnTo>
                <a:lnTo>
                  <a:pt x="1004" y="1302"/>
                </a:lnTo>
                <a:lnTo>
                  <a:pt x="1004" y="1302"/>
                </a:lnTo>
                <a:lnTo>
                  <a:pt x="1006" y="1301"/>
                </a:lnTo>
                <a:lnTo>
                  <a:pt x="1006" y="1300"/>
                </a:lnTo>
                <a:lnTo>
                  <a:pt x="1007" y="1300"/>
                </a:lnTo>
                <a:lnTo>
                  <a:pt x="1007" y="1300"/>
                </a:lnTo>
                <a:lnTo>
                  <a:pt x="1007" y="1299"/>
                </a:lnTo>
                <a:lnTo>
                  <a:pt x="1008" y="1299"/>
                </a:lnTo>
                <a:lnTo>
                  <a:pt x="1008" y="1299"/>
                </a:lnTo>
                <a:lnTo>
                  <a:pt x="1009" y="1299"/>
                </a:lnTo>
                <a:lnTo>
                  <a:pt x="1009" y="1300"/>
                </a:lnTo>
                <a:lnTo>
                  <a:pt x="1009" y="1300"/>
                </a:lnTo>
                <a:lnTo>
                  <a:pt x="1010" y="1299"/>
                </a:lnTo>
                <a:lnTo>
                  <a:pt x="1010" y="1299"/>
                </a:lnTo>
                <a:lnTo>
                  <a:pt x="1011" y="1299"/>
                </a:lnTo>
                <a:lnTo>
                  <a:pt x="1011" y="1297"/>
                </a:lnTo>
                <a:lnTo>
                  <a:pt x="1011" y="1295"/>
                </a:lnTo>
                <a:lnTo>
                  <a:pt x="1012" y="1296"/>
                </a:lnTo>
                <a:lnTo>
                  <a:pt x="1012" y="1295"/>
                </a:lnTo>
                <a:lnTo>
                  <a:pt x="1013" y="1295"/>
                </a:lnTo>
                <a:lnTo>
                  <a:pt x="1013" y="1296"/>
                </a:lnTo>
                <a:lnTo>
                  <a:pt x="1013" y="1296"/>
                </a:lnTo>
                <a:lnTo>
                  <a:pt x="1015" y="1296"/>
                </a:lnTo>
                <a:lnTo>
                  <a:pt x="1015" y="1296"/>
                </a:lnTo>
                <a:lnTo>
                  <a:pt x="1016" y="1296"/>
                </a:lnTo>
                <a:lnTo>
                  <a:pt x="1016" y="1296"/>
                </a:lnTo>
                <a:lnTo>
                  <a:pt x="1016" y="1295"/>
                </a:lnTo>
                <a:lnTo>
                  <a:pt x="1017" y="1295"/>
                </a:lnTo>
                <a:lnTo>
                  <a:pt x="1017" y="1296"/>
                </a:lnTo>
                <a:lnTo>
                  <a:pt x="1018" y="1296"/>
                </a:lnTo>
                <a:lnTo>
                  <a:pt x="1018" y="1297"/>
                </a:lnTo>
                <a:lnTo>
                  <a:pt x="1019" y="1297"/>
                </a:lnTo>
                <a:lnTo>
                  <a:pt x="1019" y="1297"/>
                </a:lnTo>
                <a:lnTo>
                  <a:pt x="1019" y="1297"/>
                </a:lnTo>
                <a:lnTo>
                  <a:pt x="1020" y="1300"/>
                </a:lnTo>
                <a:lnTo>
                  <a:pt x="1020" y="1300"/>
                </a:lnTo>
                <a:lnTo>
                  <a:pt x="1021" y="1300"/>
                </a:lnTo>
                <a:lnTo>
                  <a:pt x="1021" y="1300"/>
                </a:lnTo>
                <a:lnTo>
                  <a:pt x="1021" y="1301"/>
                </a:lnTo>
                <a:lnTo>
                  <a:pt x="1022" y="1299"/>
                </a:lnTo>
                <a:lnTo>
                  <a:pt x="1022" y="1299"/>
                </a:lnTo>
                <a:lnTo>
                  <a:pt x="1023" y="1296"/>
                </a:lnTo>
                <a:lnTo>
                  <a:pt x="1023" y="1296"/>
                </a:lnTo>
                <a:lnTo>
                  <a:pt x="1023" y="1295"/>
                </a:lnTo>
                <a:lnTo>
                  <a:pt x="1025" y="1296"/>
                </a:lnTo>
                <a:lnTo>
                  <a:pt x="1025" y="1297"/>
                </a:lnTo>
                <a:lnTo>
                  <a:pt x="1026" y="1296"/>
                </a:lnTo>
                <a:lnTo>
                  <a:pt x="1026" y="1297"/>
                </a:lnTo>
                <a:lnTo>
                  <a:pt x="1026" y="1299"/>
                </a:lnTo>
                <a:lnTo>
                  <a:pt x="1027" y="1297"/>
                </a:lnTo>
                <a:lnTo>
                  <a:pt x="1027" y="1299"/>
                </a:lnTo>
                <a:lnTo>
                  <a:pt x="1028" y="1299"/>
                </a:lnTo>
                <a:lnTo>
                  <a:pt x="1028" y="1299"/>
                </a:lnTo>
                <a:lnTo>
                  <a:pt x="1028" y="1299"/>
                </a:lnTo>
                <a:lnTo>
                  <a:pt x="1029" y="1300"/>
                </a:lnTo>
                <a:lnTo>
                  <a:pt x="1029" y="1302"/>
                </a:lnTo>
                <a:lnTo>
                  <a:pt x="1030" y="1302"/>
                </a:lnTo>
                <a:lnTo>
                  <a:pt x="1030" y="1303"/>
                </a:lnTo>
                <a:lnTo>
                  <a:pt x="1030" y="1304"/>
                </a:lnTo>
                <a:lnTo>
                  <a:pt x="1031" y="1304"/>
                </a:lnTo>
                <a:lnTo>
                  <a:pt x="1031" y="1303"/>
                </a:lnTo>
                <a:lnTo>
                  <a:pt x="1032" y="1302"/>
                </a:lnTo>
                <a:lnTo>
                  <a:pt x="1032" y="1302"/>
                </a:lnTo>
                <a:lnTo>
                  <a:pt x="1034" y="1299"/>
                </a:lnTo>
                <a:lnTo>
                  <a:pt x="1034" y="1299"/>
                </a:lnTo>
                <a:lnTo>
                  <a:pt x="1034" y="1299"/>
                </a:lnTo>
                <a:lnTo>
                  <a:pt x="1035" y="1299"/>
                </a:lnTo>
                <a:lnTo>
                  <a:pt x="1035" y="1300"/>
                </a:lnTo>
                <a:lnTo>
                  <a:pt x="1036" y="1300"/>
                </a:lnTo>
                <a:lnTo>
                  <a:pt x="1036" y="1300"/>
                </a:lnTo>
                <a:lnTo>
                  <a:pt x="1036" y="1300"/>
                </a:lnTo>
                <a:lnTo>
                  <a:pt x="1037" y="1302"/>
                </a:lnTo>
                <a:lnTo>
                  <a:pt x="1037" y="1303"/>
                </a:lnTo>
                <a:lnTo>
                  <a:pt x="1038" y="1304"/>
                </a:lnTo>
                <a:lnTo>
                  <a:pt x="1038" y="1304"/>
                </a:lnTo>
                <a:lnTo>
                  <a:pt x="1038" y="1304"/>
                </a:lnTo>
                <a:lnTo>
                  <a:pt x="1039" y="1303"/>
                </a:lnTo>
                <a:lnTo>
                  <a:pt x="1039" y="1302"/>
                </a:lnTo>
                <a:lnTo>
                  <a:pt x="1040" y="1302"/>
                </a:lnTo>
                <a:lnTo>
                  <a:pt x="1040" y="1301"/>
                </a:lnTo>
                <a:lnTo>
                  <a:pt x="1040" y="1300"/>
                </a:lnTo>
                <a:lnTo>
                  <a:pt x="1041" y="1300"/>
                </a:lnTo>
                <a:lnTo>
                  <a:pt x="1041" y="1299"/>
                </a:lnTo>
                <a:lnTo>
                  <a:pt x="1043" y="1299"/>
                </a:lnTo>
                <a:lnTo>
                  <a:pt x="1043" y="1297"/>
                </a:lnTo>
                <a:lnTo>
                  <a:pt x="1043" y="1297"/>
                </a:lnTo>
                <a:lnTo>
                  <a:pt x="1044" y="1295"/>
                </a:lnTo>
                <a:lnTo>
                  <a:pt x="1044" y="1294"/>
                </a:lnTo>
                <a:lnTo>
                  <a:pt x="1045" y="1291"/>
                </a:lnTo>
                <a:lnTo>
                  <a:pt x="1045" y="1290"/>
                </a:lnTo>
                <a:lnTo>
                  <a:pt x="1045" y="1288"/>
                </a:lnTo>
                <a:lnTo>
                  <a:pt x="1046" y="1286"/>
                </a:lnTo>
                <a:lnTo>
                  <a:pt x="1046" y="1286"/>
                </a:lnTo>
                <a:lnTo>
                  <a:pt x="1047" y="1287"/>
                </a:lnTo>
                <a:lnTo>
                  <a:pt x="1047" y="1288"/>
                </a:lnTo>
                <a:lnTo>
                  <a:pt x="1048" y="1287"/>
                </a:lnTo>
                <a:lnTo>
                  <a:pt x="1048" y="1287"/>
                </a:lnTo>
                <a:lnTo>
                  <a:pt x="1048" y="1287"/>
                </a:lnTo>
                <a:lnTo>
                  <a:pt x="1049" y="1288"/>
                </a:lnTo>
                <a:lnTo>
                  <a:pt x="1049" y="1288"/>
                </a:lnTo>
                <a:lnTo>
                  <a:pt x="1050" y="1291"/>
                </a:lnTo>
                <a:lnTo>
                  <a:pt x="1050" y="1292"/>
                </a:lnTo>
                <a:lnTo>
                  <a:pt x="1050" y="1294"/>
                </a:lnTo>
                <a:lnTo>
                  <a:pt x="1052" y="1295"/>
                </a:lnTo>
                <a:lnTo>
                  <a:pt x="1052" y="1296"/>
                </a:lnTo>
                <a:lnTo>
                  <a:pt x="1053" y="1296"/>
                </a:lnTo>
                <a:lnTo>
                  <a:pt x="1053" y="1300"/>
                </a:lnTo>
                <a:lnTo>
                  <a:pt x="1053" y="1301"/>
                </a:lnTo>
                <a:lnTo>
                  <a:pt x="1054" y="1303"/>
                </a:lnTo>
                <a:lnTo>
                  <a:pt x="1054" y="1303"/>
                </a:lnTo>
                <a:lnTo>
                  <a:pt x="1055" y="1304"/>
                </a:lnTo>
                <a:lnTo>
                  <a:pt x="1055" y="1304"/>
                </a:lnTo>
                <a:lnTo>
                  <a:pt x="1055" y="1303"/>
                </a:lnTo>
                <a:lnTo>
                  <a:pt x="1056" y="1303"/>
                </a:lnTo>
                <a:lnTo>
                  <a:pt x="1056" y="1302"/>
                </a:lnTo>
                <a:lnTo>
                  <a:pt x="1057" y="1302"/>
                </a:lnTo>
                <a:lnTo>
                  <a:pt x="1057" y="1303"/>
                </a:lnTo>
                <a:lnTo>
                  <a:pt x="1057" y="1303"/>
                </a:lnTo>
                <a:lnTo>
                  <a:pt x="1058" y="1304"/>
                </a:lnTo>
                <a:lnTo>
                  <a:pt x="1058" y="1304"/>
                </a:lnTo>
                <a:lnTo>
                  <a:pt x="1059" y="1306"/>
                </a:lnTo>
                <a:lnTo>
                  <a:pt x="1059" y="1304"/>
                </a:lnTo>
                <a:lnTo>
                  <a:pt x="1059" y="1305"/>
                </a:lnTo>
                <a:lnTo>
                  <a:pt x="1061" y="1304"/>
                </a:lnTo>
                <a:lnTo>
                  <a:pt x="1061" y="1304"/>
                </a:lnTo>
                <a:lnTo>
                  <a:pt x="1062" y="1303"/>
                </a:lnTo>
                <a:lnTo>
                  <a:pt x="1062" y="1303"/>
                </a:lnTo>
                <a:lnTo>
                  <a:pt x="1063" y="1304"/>
                </a:lnTo>
                <a:lnTo>
                  <a:pt x="1063" y="1304"/>
                </a:lnTo>
                <a:lnTo>
                  <a:pt x="1063" y="1304"/>
                </a:lnTo>
                <a:lnTo>
                  <a:pt x="1064" y="1304"/>
                </a:lnTo>
                <a:lnTo>
                  <a:pt x="1064" y="1304"/>
                </a:lnTo>
                <a:lnTo>
                  <a:pt x="1065" y="1304"/>
                </a:lnTo>
                <a:lnTo>
                  <a:pt x="1065" y="1306"/>
                </a:lnTo>
                <a:lnTo>
                  <a:pt x="1065" y="1308"/>
                </a:lnTo>
                <a:lnTo>
                  <a:pt x="1066" y="1309"/>
                </a:lnTo>
                <a:lnTo>
                  <a:pt x="1066" y="1309"/>
                </a:lnTo>
                <a:lnTo>
                  <a:pt x="1067" y="1309"/>
                </a:lnTo>
                <a:lnTo>
                  <a:pt x="1067" y="1309"/>
                </a:lnTo>
                <a:lnTo>
                  <a:pt x="1067" y="1311"/>
                </a:lnTo>
                <a:lnTo>
                  <a:pt x="1068" y="1311"/>
                </a:lnTo>
                <a:lnTo>
                  <a:pt x="1068" y="1312"/>
                </a:lnTo>
                <a:lnTo>
                  <a:pt x="1070" y="1311"/>
                </a:lnTo>
                <a:lnTo>
                  <a:pt x="1070" y="1311"/>
                </a:lnTo>
                <a:lnTo>
                  <a:pt x="1070" y="1311"/>
                </a:lnTo>
                <a:lnTo>
                  <a:pt x="1071" y="1309"/>
                </a:lnTo>
                <a:lnTo>
                  <a:pt x="1071" y="1308"/>
                </a:lnTo>
                <a:lnTo>
                  <a:pt x="1072" y="1305"/>
                </a:lnTo>
                <a:lnTo>
                  <a:pt x="1072" y="1303"/>
                </a:lnTo>
                <a:lnTo>
                  <a:pt x="1072" y="1302"/>
                </a:lnTo>
                <a:lnTo>
                  <a:pt x="1073" y="1301"/>
                </a:lnTo>
                <a:lnTo>
                  <a:pt x="1073" y="1302"/>
                </a:lnTo>
                <a:lnTo>
                  <a:pt x="1074" y="1302"/>
                </a:lnTo>
                <a:lnTo>
                  <a:pt x="1074" y="1302"/>
                </a:lnTo>
                <a:lnTo>
                  <a:pt x="1075" y="1302"/>
                </a:lnTo>
                <a:lnTo>
                  <a:pt x="1075" y="1302"/>
                </a:lnTo>
                <a:lnTo>
                  <a:pt x="1075" y="1303"/>
                </a:lnTo>
                <a:lnTo>
                  <a:pt x="1076" y="1302"/>
                </a:lnTo>
                <a:lnTo>
                  <a:pt x="1076" y="1302"/>
                </a:lnTo>
                <a:lnTo>
                  <a:pt x="1077" y="1302"/>
                </a:lnTo>
                <a:lnTo>
                  <a:pt x="1077" y="1302"/>
                </a:lnTo>
                <a:lnTo>
                  <a:pt x="1077" y="1303"/>
                </a:lnTo>
                <a:lnTo>
                  <a:pt x="1079" y="1304"/>
                </a:lnTo>
                <a:lnTo>
                  <a:pt x="1079" y="1304"/>
                </a:lnTo>
                <a:lnTo>
                  <a:pt x="1080" y="1304"/>
                </a:lnTo>
                <a:lnTo>
                  <a:pt x="1080" y="1305"/>
                </a:lnTo>
                <a:lnTo>
                  <a:pt x="1080" y="1308"/>
                </a:lnTo>
                <a:lnTo>
                  <a:pt x="1081" y="1308"/>
                </a:lnTo>
                <a:lnTo>
                  <a:pt x="1081" y="1308"/>
                </a:lnTo>
                <a:lnTo>
                  <a:pt x="1082" y="1306"/>
                </a:lnTo>
                <a:lnTo>
                  <a:pt x="1082" y="1306"/>
                </a:lnTo>
                <a:lnTo>
                  <a:pt x="1082" y="1306"/>
                </a:lnTo>
                <a:lnTo>
                  <a:pt x="1083" y="1305"/>
                </a:lnTo>
                <a:lnTo>
                  <a:pt x="1083" y="1305"/>
                </a:lnTo>
                <a:lnTo>
                  <a:pt x="1084" y="1305"/>
                </a:lnTo>
                <a:lnTo>
                  <a:pt x="1084" y="1306"/>
                </a:lnTo>
                <a:lnTo>
                  <a:pt x="1084" y="1306"/>
                </a:lnTo>
                <a:lnTo>
                  <a:pt x="1085" y="1306"/>
                </a:lnTo>
                <a:lnTo>
                  <a:pt x="1085" y="1306"/>
                </a:lnTo>
                <a:lnTo>
                  <a:pt x="1086" y="1305"/>
                </a:lnTo>
                <a:lnTo>
                  <a:pt x="1086" y="1306"/>
                </a:lnTo>
                <a:lnTo>
                  <a:pt x="1086" y="1305"/>
                </a:lnTo>
                <a:lnTo>
                  <a:pt x="1088" y="1306"/>
                </a:lnTo>
                <a:lnTo>
                  <a:pt x="1088" y="1306"/>
                </a:lnTo>
                <a:lnTo>
                  <a:pt x="1089" y="1305"/>
                </a:lnTo>
                <a:lnTo>
                  <a:pt x="1089" y="1304"/>
                </a:lnTo>
                <a:lnTo>
                  <a:pt x="1090" y="1304"/>
                </a:lnTo>
                <a:lnTo>
                  <a:pt x="1090" y="1304"/>
                </a:lnTo>
                <a:lnTo>
                  <a:pt x="1090" y="1302"/>
                </a:lnTo>
                <a:lnTo>
                  <a:pt x="1091" y="1303"/>
                </a:lnTo>
                <a:lnTo>
                  <a:pt x="1091" y="1304"/>
                </a:lnTo>
                <a:lnTo>
                  <a:pt x="1092" y="1304"/>
                </a:lnTo>
                <a:lnTo>
                  <a:pt x="1092" y="1304"/>
                </a:lnTo>
                <a:lnTo>
                  <a:pt x="1092" y="1303"/>
                </a:lnTo>
                <a:lnTo>
                  <a:pt x="1093" y="1302"/>
                </a:lnTo>
                <a:lnTo>
                  <a:pt x="1093" y="1302"/>
                </a:lnTo>
                <a:lnTo>
                  <a:pt x="1094" y="1301"/>
                </a:lnTo>
                <a:lnTo>
                  <a:pt x="1094" y="1300"/>
                </a:lnTo>
                <a:lnTo>
                  <a:pt x="1094" y="1300"/>
                </a:lnTo>
                <a:lnTo>
                  <a:pt x="1095" y="1301"/>
                </a:lnTo>
                <a:lnTo>
                  <a:pt x="1095" y="1301"/>
                </a:lnTo>
                <a:lnTo>
                  <a:pt x="1097" y="1302"/>
                </a:lnTo>
                <a:lnTo>
                  <a:pt x="1097" y="1302"/>
                </a:lnTo>
                <a:lnTo>
                  <a:pt x="1097" y="1302"/>
                </a:lnTo>
                <a:lnTo>
                  <a:pt x="1098" y="1303"/>
                </a:lnTo>
                <a:lnTo>
                  <a:pt x="1098" y="1303"/>
                </a:lnTo>
                <a:lnTo>
                  <a:pt x="1099" y="1303"/>
                </a:lnTo>
                <a:lnTo>
                  <a:pt x="1099" y="1302"/>
                </a:lnTo>
                <a:lnTo>
                  <a:pt x="1099" y="1302"/>
                </a:lnTo>
                <a:lnTo>
                  <a:pt x="1100" y="1301"/>
                </a:lnTo>
                <a:lnTo>
                  <a:pt x="1100" y="1302"/>
                </a:lnTo>
                <a:lnTo>
                  <a:pt x="1101" y="1303"/>
                </a:lnTo>
                <a:lnTo>
                  <a:pt x="1101" y="1304"/>
                </a:lnTo>
                <a:lnTo>
                  <a:pt x="1101" y="1304"/>
                </a:lnTo>
                <a:lnTo>
                  <a:pt x="1102" y="1308"/>
                </a:lnTo>
                <a:lnTo>
                  <a:pt x="1102" y="1308"/>
                </a:lnTo>
                <a:lnTo>
                  <a:pt x="1103" y="1308"/>
                </a:lnTo>
                <a:lnTo>
                  <a:pt x="1103" y="1308"/>
                </a:lnTo>
                <a:lnTo>
                  <a:pt x="1104" y="1308"/>
                </a:lnTo>
                <a:lnTo>
                  <a:pt x="1104" y="1308"/>
                </a:lnTo>
                <a:lnTo>
                  <a:pt x="1104" y="1308"/>
                </a:lnTo>
                <a:lnTo>
                  <a:pt x="1106" y="1308"/>
                </a:lnTo>
                <a:lnTo>
                  <a:pt x="1106" y="1306"/>
                </a:lnTo>
                <a:lnTo>
                  <a:pt x="1107" y="1306"/>
                </a:lnTo>
                <a:lnTo>
                  <a:pt x="1107" y="1306"/>
                </a:lnTo>
                <a:lnTo>
                  <a:pt x="1107" y="1309"/>
                </a:lnTo>
                <a:lnTo>
                  <a:pt x="1108" y="1308"/>
                </a:lnTo>
                <a:lnTo>
                  <a:pt x="1108" y="1306"/>
                </a:lnTo>
                <a:lnTo>
                  <a:pt x="1109" y="1306"/>
                </a:lnTo>
                <a:lnTo>
                  <a:pt x="1109" y="1306"/>
                </a:lnTo>
                <a:lnTo>
                  <a:pt x="1109" y="1308"/>
                </a:lnTo>
                <a:lnTo>
                  <a:pt x="1110" y="1308"/>
                </a:lnTo>
                <a:lnTo>
                  <a:pt x="1110" y="1308"/>
                </a:lnTo>
                <a:lnTo>
                  <a:pt x="1111" y="1309"/>
                </a:lnTo>
                <a:lnTo>
                  <a:pt x="1111" y="1310"/>
                </a:lnTo>
                <a:lnTo>
                  <a:pt x="1111" y="1311"/>
                </a:lnTo>
                <a:lnTo>
                  <a:pt x="1112" y="1312"/>
                </a:lnTo>
                <a:lnTo>
                  <a:pt x="1112" y="1312"/>
                </a:lnTo>
                <a:lnTo>
                  <a:pt x="1113" y="1312"/>
                </a:lnTo>
                <a:lnTo>
                  <a:pt x="1113" y="1311"/>
                </a:lnTo>
                <a:lnTo>
                  <a:pt x="1113" y="1310"/>
                </a:lnTo>
                <a:lnTo>
                  <a:pt x="1115" y="1309"/>
                </a:lnTo>
                <a:lnTo>
                  <a:pt x="1115" y="1309"/>
                </a:lnTo>
                <a:lnTo>
                  <a:pt x="1116" y="1309"/>
                </a:lnTo>
                <a:lnTo>
                  <a:pt x="1116" y="1309"/>
                </a:lnTo>
                <a:lnTo>
                  <a:pt x="1116" y="1308"/>
                </a:lnTo>
                <a:lnTo>
                  <a:pt x="1117" y="1308"/>
                </a:lnTo>
                <a:lnTo>
                  <a:pt x="1117" y="1306"/>
                </a:lnTo>
                <a:lnTo>
                  <a:pt x="1118" y="1305"/>
                </a:lnTo>
                <a:lnTo>
                  <a:pt x="1118" y="1305"/>
                </a:lnTo>
                <a:lnTo>
                  <a:pt x="1119" y="1306"/>
                </a:lnTo>
                <a:lnTo>
                  <a:pt x="1119" y="1305"/>
                </a:lnTo>
                <a:lnTo>
                  <a:pt x="1119" y="1305"/>
                </a:lnTo>
                <a:lnTo>
                  <a:pt x="1120" y="1305"/>
                </a:lnTo>
                <a:lnTo>
                  <a:pt x="1120" y="1306"/>
                </a:lnTo>
                <a:lnTo>
                  <a:pt x="1121" y="1304"/>
                </a:lnTo>
                <a:lnTo>
                  <a:pt x="1121" y="1305"/>
                </a:lnTo>
                <a:lnTo>
                  <a:pt x="1121" y="1304"/>
                </a:lnTo>
                <a:lnTo>
                  <a:pt x="1122" y="1303"/>
                </a:lnTo>
                <a:lnTo>
                  <a:pt x="1122" y="1304"/>
                </a:lnTo>
                <a:lnTo>
                  <a:pt x="1124" y="1304"/>
                </a:lnTo>
                <a:lnTo>
                  <a:pt x="1124" y="1302"/>
                </a:lnTo>
                <a:lnTo>
                  <a:pt x="1124" y="1302"/>
                </a:lnTo>
                <a:lnTo>
                  <a:pt x="1125" y="1301"/>
                </a:lnTo>
                <a:lnTo>
                  <a:pt x="1125" y="1301"/>
                </a:lnTo>
                <a:lnTo>
                  <a:pt x="1126" y="1302"/>
                </a:lnTo>
                <a:lnTo>
                  <a:pt x="1126" y="1303"/>
                </a:lnTo>
                <a:lnTo>
                  <a:pt x="1126" y="1304"/>
                </a:lnTo>
                <a:lnTo>
                  <a:pt x="1127" y="1305"/>
                </a:lnTo>
                <a:lnTo>
                  <a:pt x="1127" y="1305"/>
                </a:lnTo>
                <a:lnTo>
                  <a:pt x="1128" y="1305"/>
                </a:lnTo>
                <a:lnTo>
                  <a:pt x="1128" y="1306"/>
                </a:lnTo>
                <a:lnTo>
                  <a:pt x="1128" y="1308"/>
                </a:lnTo>
                <a:lnTo>
                  <a:pt x="1129" y="1309"/>
                </a:lnTo>
                <a:lnTo>
                  <a:pt x="1129" y="1310"/>
                </a:lnTo>
                <a:lnTo>
                  <a:pt x="1130" y="1311"/>
                </a:lnTo>
                <a:lnTo>
                  <a:pt x="1130" y="1313"/>
                </a:lnTo>
                <a:lnTo>
                  <a:pt x="1130" y="1314"/>
                </a:lnTo>
                <a:lnTo>
                  <a:pt x="1131" y="1315"/>
                </a:lnTo>
                <a:lnTo>
                  <a:pt x="1131" y="1317"/>
                </a:lnTo>
                <a:lnTo>
                  <a:pt x="1133" y="1317"/>
                </a:lnTo>
                <a:lnTo>
                  <a:pt x="1133" y="1317"/>
                </a:lnTo>
                <a:lnTo>
                  <a:pt x="1134" y="1315"/>
                </a:lnTo>
                <a:lnTo>
                  <a:pt x="1134" y="1314"/>
                </a:lnTo>
                <a:lnTo>
                  <a:pt x="1134" y="1313"/>
                </a:lnTo>
                <a:lnTo>
                  <a:pt x="1135" y="1311"/>
                </a:lnTo>
                <a:lnTo>
                  <a:pt x="1135" y="1309"/>
                </a:lnTo>
                <a:lnTo>
                  <a:pt x="1136" y="1309"/>
                </a:lnTo>
                <a:lnTo>
                  <a:pt x="1136" y="1308"/>
                </a:lnTo>
                <a:lnTo>
                  <a:pt x="1136" y="1308"/>
                </a:lnTo>
                <a:lnTo>
                  <a:pt x="1137" y="1305"/>
                </a:lnTo>
                <a:lnTo>
                  <a:pt x="1137" y="1304"/>
                </a:lnTo>
                <a:lnTo>
                  <a:pt x="1138" y="1303"/>
                </a:lnTo>
                <a:lnTo>
                  <a:pt x="1138" y="1302"/>
                </a:lnTo>
                <a:lnTo>
                  <a:pt x="1138" y="1301"/>
                </a:lnTo>
                <a:lnTo>
                  <a:pt x="1139" y="1301"/>
                </a:lnTo>
                <a:lnTo>
                  <a:pt x="1139" y="1302"/>
                </a:lnTo>
                <a:lnTo>
                  <a:pt x="1140" y="1301"/>
                </a:lnTo>
                <a:lnTo>
                  <a:pt x="1140" y="1301"/>
                </a:lnTo>
                <a:lnTo>
                  <a:pt x="1140" y="1300"/>
                </a:lnTo>
                <a:lnTo>
                  <a:pt x="1142" y="1300"/>
                </a:lnTo>
                <a:lnTo>
                  <a:pt x="1142" y="1300"/>
                </a:lnTo>
                <a:lnTo>
                  <a:pt x="1143" y="1299"/>
                </a:lnTo>
                <a:lnTo>
                  <a:pt x="1143" y="1299"/>
                </a:lnTo>
                <a:lnTo>
                  <a:pt x="1143" y="1300"/>
                </a:lnTo>
                <a:lnTo>
                  <a:pt x="1144" y="1299"/>
                </a:lnTo>
                <a:lnTo>
                  <a:pt x="1144" y="1299"/>
                </a:lnTo>
                <a:lnTo>
                  <a:pt x="1145" y="1299"/>
                </a:lnTo>
                <a:lnTo>
                  <a:pt x="1145" y="1299"/>
                </a:lnTo>
                <a:lnTo>
                  <a:pt x="1146" y="1299"/>
                </a:lnTo>
                <a:lnTo>
                  <a:pt x="1146" y="1299"/>
                </a:lnTo>
                <a:lnTo>
                  <a:pt x="1146" y="1299"/>
                </a:lnTo>
                <a:lnTo>
                  <a:pt x="1147" y="1296"/>
                </a:lnTo>
                <a:lnTo>
                  <a:pt x="1147" y="1295"/>
                </a:lnTo>
                <a:lnTo>
                  <a:pt x="1148" y="1296"/>
                </a:lnTo>
                <a:lnTo>
                  <a:pt x="1148" y="1297"/>
                </a:lnTo>
                <a:lnTo>
                  <a:pt x="1148" y="1300"/>
                </a:lnTo>
                <a:lnTo>
                  <a:pt x="1149" y="1301"/>
                </a:lnTo>
                <a:lnTo>
                  <a:pt x="1149" y="1302"/>
                </a:lnTo>
                <a:lnTo>
                  <a:pt x="1151" y="1301"/>
                </a:lnTo>
                <a:lnTo>
                  <a:pt x="1151" y="1303"/>
                </a:lnTo>
                <a:lnTo>
                  <a:pt x="1151" y="1304"/>
                </a:lnTo>
                <a:lnTo>
                  <a:pt x="1152" y="1304"/>
                </a:lnTo>
                <a:lnTo>
                  <a:pt x="1152" y="1304"/>
                </a:lnTo>
                <a:lnTo>
                  <a:pt x="1153" y="1303"/>
                </a:lnTo>
                <a:lnTo>
                  <a:pt x="1153" y="1303"/>
                </a:lnTo>
                <a:lnTo>
                  <a:pt x="1153" y="1302"/>
                </a:lnTo>
                <a:lnTo>
                  <a:pt x="1154" y="1303"/>
                </a:lnTo>
                <a:lnTo>
                  <a:pt x="1154" y="1304"/>
                </a:lnTo>
                <a:lnTo>
                  <a:pt x="1155" y="1303"/>
                </a:lnTo>
                <a:lnTo>
                  <a:pt x="1155" y="1303"/>
                </a:lnTo>
                <a:lnTo>
                  <a:pt x="1155" y="1302"/>
                </a:lnTo>
                <a:lnTo>
                  <a:pt x="1156" y="1300"/>
                </a:lnTo>
                <a:lnTo>
                  <a:pt x="1156" y="1300"/>
                </a:lnTo>
                <a:lnTo>
                  <a:pt x="1157" y="1300"/>
                </a:lnTo>
                <a:lnTo>
                  <a:pt x="1157" y="1299"/>
                </a:lnTo>
                <a:lnTo>
                  <a:pt x="1157" y="1297"/>
                </a:lnTo>
                <a:lnTo>
                  <a:pt x="1158" y="1296"/>
                </a:lnTo>
                <a:lnTo>
                  <a:pt x="1158" y="1297"/>
                </a:lnTo>
                <a:lnTo>
                  <a:pt x="1160" y="1296"/>
                </a:lnTo>
                <a:lnTo>
                  <a:pt x="1160" y="1296"/>
                </a:lnTo>
                <a:lnTo>
                  <a:pt x="1161" y="1295"/>
                </a:lnTo>
                <a:lnTo>
                  <a:pt x="1161" y="1294"/>
                </a:lnTo>
                <a:lnTo>
                  <a:pt x="1161" y="1292"/>
                </a:lnTo>
                <a:lnTo>
                  <a:pt x="1162" y="1290"/>
                </a:lnTo>
                <a:lnTo>
                  <a:pt x="1162" y="1287"/>
                </a:lnTo>
                <a:lnTo>
                  <a:pt x="1163" y="1287"/>
                </a:lnTo>
                <a:lnTo>
                  <a:pt x="1163" y="1287"/>
                </a:lnTo>
                <a:lnTo>
                  <a:pt x="1163" y="1287"/>
                </a:lnTo>
                <a:lnTo>
                  <a:pt x="1164" y="1290"/>
                </a:lnTo>
                <a:lnTo>
                  <a:pt x="1164" y="1291"/>
                </a:lnTo>
                <a:lnTo>
                  <a:pt x="1165" y="1291"/>
                </a:lnTo>
                <a:lnTo>
                  <a:pt x="1165" y="1292"/>
                </a:lnTo>
                <a:lnTo>
                  <a:pt x="1165" y="1293"/>
                </a:lnTo>
                <a:lnTo>
                  <a:pt x="1166" y="1293"/>
                </a:lnTo>
                <a:lnTo>
                  <a:pt x="1166" y="1293"/>
                </a:lnTo>
                <a:lnTo>
                  <a:pt x="1167" y="1292"/>
                </a:lnTo>
                <a:lnTo>
                  <a:pt x="1167" y="1292"/>
                </a:lnTo>
                <a:lnTo>
                  <a:pt x="1167" y="1292"/>
                </a:lnTo>
                <a:lnTo>
                  <a:pt x="1169" y="1293"/>
                </a:lnTo>
                <a:lnTo>
                  <a:pt x="1169" y="1293"/>
                </a:lnTo>
                <a:lnTo>
                  <a:pt x="1170" y="1294"/>
                </a:lnTo>
                <a:lnTo>
                  <a:pt x="1170" y="1295"/>
                </a:lnTo>
                <a:lnTo>
                  <a:pt x="1170" y="1295"/>
                </a:lnTo>
                <a:lnTo>
                  <a:pt x="1171" y="1296"/>
                </a:lnTo>
                <a:lnTo>
                  <a:pt x="1171" y="1297"/>
                </a:lnTo>
                <a:lnTo>
                  <a:pt x="1172" y="1297"/>
                </a:lnTo>
                <a:lnTo>
                  <a:pt x="1172" y="1297"/>
                </a:lnTo>
                <a:lnTo>
                  <a:pt x="1172" y="1296"/>
                </a:lnTo>
                <a:lnTo>
                  <a:pt x="1173" y="1297"/>
                </a:lnTo>
                <a:lnTo>
                  <a:pt x="1173" y="1297"/>
                </a:lnTo>
                <a:lnTo>
                  <a:pt x="1174" y="1296"/>
                </a:lnTo>
                <a:lnTo>
                  <a:pt x="1174" y="1296"/>
                </a:lnTo>
                <a:lnTo>
                  <a:pt x="1175" y="1297"/>
                </a:lnTo>
                <a:lnTo>
                  <a:pt x="1175" y="1299"/>
                </a:lnTo>
                <a:lnTo>
                  <a:pt x="1175" y="1300"/>
                </a:lnTo>
                <a:lnTo>
                  <a:pt x="1176" y="1300"/>
                </a:lnTo>
                <a:lnTo>
                  <a:pt x="1176" y="1300"/>
                </a:lnTo>
                <a:lnTo>
                  <a:pt x="1178" y="1297"/>
                </a:lnTo>
                <a:lnTo>
                  <a:pt x="1178" y="1296"/>
                </a:lnTo>
                <a:lnTo>
                  <a:pt x="1178" y="1294"/>
                </a:lnTo>
                <a:lnTo>
                  <a:pt x="1179" y="1293"/>
                </a:lnTo>
                <a:lnTo>
                  <a:pt x="1179" y="1293"/>
                </a:lnTo>
                <a:lnTo>
                  <a:pt x="1180" y="1293"/>
                </a:lnTo>
                <a:lnTo>
                  <a:pt x="1180" y="1293"/>
                </a:lnTo>
                <a:lnTo>
                  <a:pt x="1180" y="1293"/>
                </a:lnTo>
                <a:lnTo>
                  <a:pt x="1181" y="1294"/>
                </a:lnTo>
                <a:lnTo>
                  <a:pt x="1181" y="1293"/>
                </a:lnTo>
                <a:lnTo>
                  <a:pt x="1182" y="1293"/>
                </a:lnTo>
                <a:lnTo>
                  <a:pt x="1182" y="1292"/>
                </a:lnTo>
                <a:lnTo>
                  <a:pt x="1182" y="1291"/>
                </a:lnTo>
                <a:lnTo>
                  <a:pt x="1183" y="1288"/>
                </a:lnTo>
                <a:lnTo>
                  <a:pt x="1183" y="1288"/>
                </a:lnTo>
                <a:lnTo>
                  <a:pt x="1184" y="1290"/>
                </a:lnTo>
                <a:lnTo>
                  <a:pt x="1184" y="1288"/>
                </a:lnTo>
                <a:lnTo>
                  <a:pt x="1184" y="1290"/>
                </a:lnTo>
                <a:lnTo>
                  <a:pt x="1185" y="1288"/>
                </a:lnTo>
                <a:lnTo>
                  <a:pt x="1185" y="1290"/>
                </a:lnTo>
                <a:lnTo>
                  <a:pt x="1187" y="1290"/>
                </a:lnTo>
                <a:lnTo>
                  <a:pt x="1187" y="1290"/>
                </a:lnTo>
                <a:lnTo>
                  <a:pt x="1187" y="1291"/>
                </a:lnTo>
                <a:lnTo>
                  <a:pt x="1188" y="1292"/>
                </a:lnTo>
                <a:lnTo>
                  <a:pt x="1188" y="1294"/>
                </a:lnTo>
                <a:lnTo>
                  <a:pt x="1189" y="1294"/>
                </a:lnTo>
                <a:lnTo>
                  <a:pt x="1189" y="1295"/>
                </a:lnTo>
                <a:lnTo>
                  <a:pt x="1190" y="1296"/>
                </a:lnTo>
                <a:lnTo>
                  <a:pt x="1190" y="1296"/>
                </a:lnTo>
                <a:lnTo>
                  <a:pt x="1190" y="1295"/>
                </a:lnTo>
                <a:lnTo>
                  <a:pt x="1191" y="1295"/>
                </a:lnTo>
                <a:lnTo>
                  <a:pt x="1191" y="1294"/>
                </a:lnTo>
                <a:lnTo>
                  <a:pt x="1192" y="1293"/>
                </a:lnTo>
                <a:lnTo>
                  <a:pt x="1192" y="1292"/>
                </a:lnTo>
                <a:lnTo>
                  <a:pt x="1192" y="1291"/>
                </a:lnTo>
                <a:lnTo>
                  <a:pt x="1193" y="1293"/>
                </a:lnTo>
                <a:lnTo>
                  <a:pt x="1193" y="1294"/>
                </a:lnTo>
                <a:lnTo>
                  <a:pt x="1194" y="1295"/>
                </a:lnTo>
                <a:lnTo>
                  <a:pt x="1194" y="1296"/>
                </a:lnTo>
                <a:lnTo>
                  <a:pt x="1194" y="1297"/>
                </a:lnTo>
                <a:lnTo>
                  <a:pt x="1196" y="1300"/>
                </a:lnTo>
                <a:lnTo>
                  <a:pt x="1196" y="1301"/>
                </a:lnTo>
                <a:lnTo>
                  <a:pt x="1197" y="1302"/>
                </a:lnTo>
                <a:lnTo>
                  <a:pt x="1197" y="1303"/>
                </a:lnTo>
                <a:lnTo>
                  <a:pt x="1197" y="1303"/>
                </a:lnTo>
                <a:lnTo>
                  <a:pt x="1198" y="1302"/>
                </a:lnTo>
                <a:lnTo>
                  <a:pt x="1198" y="1302"/>
                </a:lnTo>
                <a:lnTo>
                  <a:pt x="1199" y="1301"/>
                </a:lnTo>
                <a:lnTo>
                  <a:pt x="1199" y="1301"/>
                </a:lnTo>
                <a:lnTo>
                  <a:pt x="1199" y="1301"/>
                </a:lnTo>
                <a:lnTo>
                  <a:pt x="1200" y="1300"/>
                </a:lnTo>
                <a:lnTo>
                  <a:pt x="1200" y="1301"/>
                </a:lnTo>
                <a:lnTo>
                  <a:pt x="1201" y="1301"/>
                </a:lnTo>
                <a:lnTo>
                  <a:pt x="1201" y="1301"/>
                </a:lnTo>
                <a:lnTo>
                  <a:pt x="1202" y="1301"/>
                </a:lnTo>
                <a:lnTo>
                  <a:pt x="1202" y="1301"/>
                </a:lnTo>
                <a:lnTo>
                  <a:pt x="1202" y="1301"/>
                </a:lnTo>
                <a:lnTo>
                  <a:pt x="1203" y="1301"/>
                </a:lnTo>
                <a:lnTo>
                  <a:pt x="1203" y="1301"/>
                </a:lnTo>
                <a:lnTo>
                  <a:pt x="1205" y="1302"/>
                </a:lnTo>
                <a:lnTo>
                  <a:pt x="1205" y="1302"/>
                </a:lnTo>
                <a:lnTo>
                  <a:pt x="1205" y="1302"/>
                </a:lnTo>
                <a:lnTo>
                  <a:pt x="1206" y="1302"/>
                </a:lnTo>
                <a:lnTo>
                  <a:pt x="1206" y="1302"/>
                </a:lnTo>
                <a:lnTo>
                  <a:pt x="1207" y="1302"/>
                </a:lnTo>
                <a:lnTo>
                  <a:pt x="1207" y="1302"/>
                </a:lnTo>
                <a:lnTo>
                  <a:pt x="1207" y="1303"/>
                </a:lnTo>
                <a:lnTo>
                  <a:pt x="1208" y="1303"/>
                </a:lnTo>
                <a:lnTo>
                  <a:pt x="1208" y="1306"/>
                </a:lnTo>
                <a:lnTo>
                  <a:pt x="1209" y="1308"/>
                </a:lnTo>
                <a:lnTo>
                  <a:pt x="1209" y="1306"/>
                </a:lnTo>
                <a:lnTo>
                  <a:pt x="1209" y="1306"/>
                </a:lnTo>
                <a:lnTo>
                  <a:pt x="1210" y="1305"/>
                </a:lnTo>
                <a:lnTo>
                  <a:pt x="1210" y="1305"/>
                </a:lnTo>
                <a:lnTo>
                  <a:pt x="1211" y="1304"/>
                </a:lnTo>
                <a:lnTo>
                  <a:pt x="1211" y="1303"/>
                </a:lnTo>
                <a:lnTo>
                  <a:pt x="1211" y="1301"/>
                </a:lnTo>
                <a:lnTo>
                  <a:pt x="1212" y="1301"/>
                </a:lnTo>
                <a:lnTo>
                  <a:pt x="1212" y="1301"/>
                </a:lnTo>
                <a:lnTo>
                  <a:pt x="1214" y="1301"/>
                </a:lnTo>
                <a:lnTo>
                  <a:pt x="1214" y="1299"/>
                </a:lnTo>
                <a:lnTo>
                  <a:pt x="1214" y="1299"/>
                </a:lnTo>
                <a:lnTo>
                  <a:pt x="1215" y="1297"/>
                </a:lnTo>
                <a:lnTo>
                  <a:pt x="1215" y="1299"/>
                </a:lnTo>
                <a:lnTo>
                  <a:pt x="1216" y="1299"/>
                </a:lnTo>
                <a:lnTo>
                  <a:pt x="1216" y="1297"/>
                </a:lnTo>
                <a:lnTo>
                  <a:pt x="1217" y="1297"/>
                </a:lnTo>
                <a:lnTo>
                  <a:pt x="1217" y="1297"/>
                </a:lnTo>
                <a:lnTo>
                  <a:pt x="1217" y="1296"/>
                </a:lnTo>
                <a:lnTo>
                  <a:pt x="1218" y="1294"/>
                </a:lnTo>
                <a:lnTo>
                  <a:pt x="1218" y="1291"/>
                </a:lnTo>
                <a:lnTo>
                  <a:pt x="1219" y="1290"/>
                </a:lnTo>
                <a:lnTo>
                  <a:pt x="1219" y="1290"/>
                </a:lnTo>
                <a:lnTo>
                  <a:pt x="1219" y="1291"/>
                </a:lnTo>
                <a:lnTo>
                  <a:pt x="1220" y="1292"/>
                </a:lnTo>
                <a:lnTo>
                  <a:pt x="1220" y="1293"/>
                </a:lnTo>
                <a:lnTo>
                  <a:pt x="1221" y="1294"/>
                </a:lnTo>
                <a:lnTo>
                  <a:pt x="1221" y="1295"/>
                </a:lnTo>
                <a:lnTo>
                  <a:pt x="1221" y="1296"/>
                </a:lnTo>
                <a:lnTo>
                  <a:pt x="1223" y="1297"/>
                </a:lnTo>
                <a:lnTo>
                  <a:pt x="1223" y="1297"/>
                </a:lnTo>
                <a:lnTo>
                  <a:pt x="1224" y="1297"/>
                </a:lnTo>
                <a:lnTo>
                  <a:pt x="1224" y="1299"/>
                </a:lnTo>
                <a:lnTo>
                  <a:pt x="1224" y="1299"/>
                </a:lnTo>
                <a:lnTo>
                  <a:pt x="1225" y="1299"/>
                </a:lnTo>
                <a:lnTo>
                  <a:pt x="1225" y="1299"/>
                </a:lnTo>
                <a:lnTo>
                  <a:pt x="1226" y="1297"/>
                </a:lnTo>
                <a:lnTo>
                  <a:pt x="1226" y="1299"/>
                </a:lnTo>
                <a:lnTo>
                  <a:pt x="1226" y="1299"/>
                </a:lnTo>
                <a:lnTo>
                  <a:pt x="1227" y="1297"/>
                </a:lnTo>
                <a:lnTo>
                  <a:pt x="1227" y="1299"/>
                </a:lnTo>
                <a:lnTo>
                  <a:pt x="1228" y="1296"/>
                </a:lnTo>
                <a:lnTo>
                  <a:pt x="1228" y="1294"/>
                </a:lnTo>
                <a:lnTo>
                  <a:pt x="1228" y="1293"/>
                </a:lnTo>
                <a:lnTo>
                  <a:pt x="1229" y="1293"/>
                </a:lnTo>
                <a:lnTo>
                  <a:pt x="1229" y="1292"/>
                </a:lnTo>
                <a:lnTo>
                  <a:pt x="1230" y="1294"/>
                </a:lnTo>
                <a:lnTo>
                  <a:pt x="1230" y="1295"/>
                </a:lnTo>
                <a:lnTo>
                  <a:pt x="1232" y="1297"/>
                </a:lnTo>
                <a:lnTo>
                  <a:pt x="1232" y="1300"/>
                </a:lnTo>
                <a:lnTo>
                  <a:pt x="1232" y="1301"/>
                </a:lnTo>
                <a:lnTo>
                  <a:pt x="1233" y="1301"/>
                </a:lnTo>
                <a:lnTo>
                  <a:pt x="1233" y="1301"/>
                </a:lnTo>
                <a:lnTo>
                  <a:pt x="1234" y="1301"/>
                </a:lnTo>
                <a:lnTo>
                  <a:pt x="1234" y="1300"/>
                </a:lnTo>
                <a:lnTo>
                  <a:pt x="1234" y="1300"/>
                </a:lnTo>
                <a:lnTo>
                  <a:pt x="1235" y="1299"/>
                </a:lnTo>
                <a:lnTo>
                  <a:pt x="1235" y="1299"/>
                </a:lnTo>
                <a:lnTo>
                  <a:pt x="1236" y="1299"/>
                </a:lnTo>
                <a:lnTo>
                  <a:pt x="1236" y="1299"/>
                </a:lnTo>
                <a:lnTo>
                  <a:pt x="1236" y="1300"/>
                </a:lnTo>
                <a:lnTo>
                  <a:pt x="1237" y="1301"/>
                </a:lnTo>
                <a:lnTo>
                  <a:pt x="1237" y="1302"/>
                </a:lnTo>
                <a:lnTo>
                  <a:pt x="1238" y="1304"/>
                </a:lnTo>
                <a:lnTo>
                  <a:pt x="1238" y="1305"/>
                </a:lnTo>
                <a:lnTo>
                  <a:pt x="1238" y="1304"/>
                </a:lnTo>
                <a:lnTo>
                  <a:pt x="1239" y="1305"/>
                </a:lnTo>
                <a:lnTo>
                  <a:pt x="1239" y="1304"/>
                </a:lnTo>
                <a:lnTo>
                  <a:pt x="1241" y="1304"/>
                </a:lnTo>
                <a:lnTo>
                  <a:pt x="1241" y="1304"/>
                </a:lnTo>
                <a:lnTo>
                  <a:pt x="1241" y="1304"/>
                </a:lnTo>
                <a:lnTo>
                  <a:pt x="1242" y="1304"/>
                </a:lnTo>
                <a:lnTo>
                  <a:pt x="1242" y="1304"/>
                </a:lnTo>
                <a:lnTo>
                  <a:pt x="1243" y="1305"/>
                </a:lnTo>
                <a:lnTo>
                  <a:pt x="1243" y="1305"/>
                </a:lnTo>
                <a:lnTo>
                  <a:pt x="1243" y="1306"/>
                </a:lnTo>
                <a:lnTo>
                  <a:pt x="1244" y="1305"/>
                </a:lnTo>
                <a:lnTo>
                  <a:pt x="1244" y="1304"/>
                </a:lnTo>
                <a:lnTo>
                  <a:pt x="1245" y="1303"/>
                </a:lnTo>
                <a:lnTo>
                  <a:pt x="1245" y="1303"/>
                </a:lnTo>
                <a:lnTo>
                  <a:pt x="1246" y="1303"/>
                </a:lnTo>
                <a:lnTo>
                  <a:pt x="1246" y="1302"/>
                </a:lnTo>
                <a:lnTo>
                  <a:pt x="1246" y="1301"/>
                </a:lnTo>
                <a:lnTo>
                  <a:pt x="1247" y="1301"/>
                </a:lnTo>
                <a:lnTo>
                  <a:pt x="1247" y="1300"/>
                </a:lnTo>
                <a:lnTo>
                  <a:pt x="1248" y="1300"/>
                </a:lnTo>
                <a:lnTo>
                  <a:pt x="1248" y="1300"/>
                </a:lnTo>
                <a:lnTo>
                  <a:pt x="1248" y="1300"/>
                </a:lnTo>
                <a:lnTo>
                  <a:pt x="1250" y="1299"/>
                </a:lnTo>
                <a:lnTo>
                  <a:pt x="1250" y="1297"/>
                </a:lnTo>
                <a:lnTo>
                  <a:pt x="1251" y="1296"/>
                </a:lnTo>
                <a:lnTo>
                  <a:pt x="1251" y="1295"/>
                </a:lnTo>
                <a:lnTo>
                  <a:pt x="1251" y="1295"/>
                </a:lnTo>
                <a:lnTo>
                  <a:pt x="1252" y="1293"/>
                </a:lnTo>
                <a:lnTo>
                  <a:pt x="1252" y="1294"/>
                </a:lnTo>
                <a:lnTo>
                  <a:pt x="1253" y="1293"/>
                </a:lnTo>
                <a:lnTo>
                  <a:pt x="1253" y="1292"/>
                </a:lnTo>
                <a:lnTo>
                  <a:pt x="1253" y="1292"/>
                </a:lnTo>
                <a:lnTo>
                  <a:pt x="1254" y="1293"/>
                </a:lnTo>
                <a:lnTo>
                  <a:pt x="1254" y="1293"/>
                </a:lnTo>
                <a:lnTo>
                  <a:pt x="1255" y="1295"/>
                </a:lnTo>
                <a:lnTo>
                  <a:pt x="1255" y="1297"/>
                </a:lnTo>
                <a:lnTo>
                  <a:pt x="1255" y="1297"/>
                </a:lnTo>
                <a:lnTo>
                  <a:pt x="1256" y="1300"/>
                </a:lnTo>
                <a:lnTo>
                  <a:pt x="1256" y="1300"/>
                </a:lnTo>
                <a:lnTo>
                  <a:pt x="1257" y="1300"/>
                </a:lnTo>
                <a:lnTo>
                  <a:pt x="1257" y="1300"/>
                </a:lnTo>
                <a:lnTo>
                  <a:pt x="1257" y="1300"/>
                </a:lnTo>
                <a:lnTo>
                  <a:pt x="1259" y="1299"/>
                </a:lnTo>
                <a:lnTo>
                  <a:pt x="1259" y="1299"/>
                </a:lnTo>
                <a:lnTo>
                  <a:pt x="1260" y="1297"/>
                </a:lnTo>
                <a:lnTo>
                  <a:pt x="1260" y="1296"/>
                </a:lnTo>
                <a:lnTo>
                  <a:pt x="1261" y="1296"/>
                </a:lnTo>
                <a:lnTo>
                  <a:pt x="1261" y="1297"/>
                </a:lnTo>
                <a:lnTo>
                  <a:pt x="1261" y="1300"/>
                </a:lnTo>
                <a:lnTo>
                  <a:pt x="1262" y="1301"/>
                </a:lnTo>
                <a:lnTo>
                  <a:pt x="1262" y="1302"/>
                </a:lnTo>
                <a:lnTo>
                  <a:pt x="1263" y="1302"/>
                </a:lnTo>
                <a:lnTo>
                  <a:pt x="1263" y="1303"/>
                </a:lnTo>
                <a:lnTo>
                  <a:pt x="1263" y="1302"/>
                </a:lnTo>
                <a:lnTo>
                  <a:pt x="1264" y="1302"/>
                </a:lnTo>
                <a:lnTo>
                  <a:pt x="1264" y="1303"/>
                </a:lnTo>
                <a:lnTo>
                  <a:pt x="1265" y="1303"/>
                </a:lnTo>
                <a:lnTo>
                  <a:pt x="1265" y="1304"/>
                </a:lnTo>
                <a:lnTo>
                  <a:pt x="1265" y="1303"/>
                </a:lnTo>
                <a:lnTo>
                  <a:pt x="1266" y="1302"/>
                </a:lnTo>
                <a:lnTo>
                  <a:pt x="1266" y="1303"/>
                </a:lnTo>
                <a:lnTo>
                  <a:pt x="1268" y="1303"/>
                </a:lnTo>
                <a:lnTo>
                  <a:pt x="1268" y="1303"/>
                </a:lnTo>
                <a:lnTo>
                  <a:pt x="1268" y="1302"/>
                </a:lnTo>
                <a:lnTo>
                  <a:pt x="1269" y="1301"/>
                </a:lnTo>
                <a:lnTo>
                  <a:pt x="1269" y="1301"/>
                </a:lnTo>
                <a:lnTo>
                  <a:pt x="1270" y="1301"/>
                </a:lnTo>
                <a:lnTo>
                  <a:pt x="1270" y="1299"/>
                </a:lnTo>
                <a:lnTo>
                  <a:pt x="1270" y="1297"/>
                </a:lnTo>
                <a:lnTo>
                  <a:pt x="1271" y="1299"/>
                </a:lnTo>
                <a:lnTo>
                  <a:pt x="1271" y="1299"/>
                </a:lnTo>
                <a:lnTo>
                  <a:pt x="1272" y="1300"/>
                </a:lnTo>
                <a:lnTo>
                  <a:pt x="1272" y="1301"/>
                </a:lnTo>
                <a:lnTo>
                  <a:pt x="1273" y="1301"/>
                </a:lnTo>
                <a:lnTo>
                  <a:pt x="1273" y="1302"/>
                </a:lnTo>
                <a:lnTo>
                  <a:pt x="1273" y="1302"/>
                </a:lnTo>
                <a:lnTo>
                  <a:pt x="1274" y="1303"/>
                </a:lnTo>
                <a:lnTo>
                  <a:pt x="1274" y="1304"/>
                </a:lnTo>
                <a:lnTo>
                  <a:pt x="1275" y="1302"/>
                </a:lnTo>
                <a:lnTo>
                  <a:pt x="1275" y="1302"/>
                </a:lnTo>
                <a:lnTo>
                  <a:pt x="1275" y="1300"/>
                </a:lnTo>
                <a:lnTo>
                  <a:pt x="1277" y="1297"/>
                </a:lnTo>
                <a:lnTo>
                  <a:pt x="1277" y="1296"/>
                </a:lnTo>
                <a:lnTo>
                  <a:pt x="1278" y="1295"/>
                </a:lnTo>
                <a:lnTo>
                  <a:pt x="1278" y="1296"/>
                </a:lnTo>
                <a:lnTo>
                  <a:pt x="1278" y="1296"/>
                </a:lnTo>
                <a:lnTo>
                  <a:pt x="1279" y="1294"/>
                </a:lnTo>
                <a:lnTo>
                  <a:pt x="1279" y="1294"/>
                </a:lnTo>
                <a:lnTo>
                  <a:pt x="1280" y="1294"/>
                </a:lnTo>
                <a:lnTo>
                  <a:pt x="1280" y="1292"/>
                </a:lnTo>
                <a:lnTo>
                  <a:pt x="1280" y="1290"/>
                </a:lnTo>
                <a:lnTo>
                  <a:pt x="1281" y="1288"/>
                </a:lnTo>
                <a:lnTo>
                  <a:pt x="1281" y="1287"/>
                </a:lnTo>
                <a:lnTo>
                  <a:pt x="1282" y="1287"/>
                </a:lnTo>
                <a:lnTo>
                  <a:pt x="1282" y="1287"/>
                </a:lnTo>
                <a:lnTo>
                  <a:pt x="1282" y="1286"/>
                </a:lnTo>
                <a:lnTo>
                  <a:pt x="1283" y="1287"/>
                </a:lnTo>
                <a:lnTo>
                  <a:pt x="1283" y="1287"/>
                </a:lnTo>
                <a:lnTo>
                  <a:pt x="1284" y="1290"/>
                </a:lnTo>
                <a:lnTo>
                  <a:pt x="1284" y="1291"/>
                </a:lnTo>
                <a:lnTo>
                  <a:pt x="1284" y="1292"/>
                </a:lnTo>
                <a:lnTo>
                  <a:pt x="1286" y="1293"/>
                </a:lnTo>
                <a:lnTo>
                  <a:pt x="1286" y="1293"/>
                </a:lnTo>
                <a:lnTo>
                  <a:pt x="1287" y="1294"/>
                </a:lnTo>
                <a:lnTo>
                  <a:pt x="1287" y="1294"/>
                </a:lnTo>
                <a:lnTo>
                  <a:pt x="1288" y="1294"/>
                </a:lnTo>
                <a:lnTo>
                  <a:pt x="1288" y="1294"/>
                </a:lnTo>
                <a:lnTo>
                  <a:pt x="1288" y="1294"/>
                </a:lnTo>
                <a:lnTo>
                  <a:pt x="1289" y="1294"/>
                </a:lnTo>
                <a:lnTo>
                  <a:pt x="1289" y="1293"/>
                </a:lnTo>
                <a:lnTo>
                  <a:pt x="1290" y="1294"/>
                </a:lnTo>
                <a:lnTo>
                  <a:pt x="1290" y="1294"/>
                </a:lnTo>
                <a:lnTo>
                  <a:pt x="1290" y="1295"/>
                </a:lnTo>
                <a:lnTo>
                  <a:pt x="1291" y="1296"/>
                </a:lnTo>
                <a:lnTo>
                  <a:pt x="1291" y="1295"/>
                </a:lnTo>
                <a:lnTo>
                  <a:pt x="1292" y="1295"/>
                </a:lnTo>
                <a:lnTo>
                  <a:pt x="1292" y="1295"/>
                </a:lnTo>
                <a:lnTo>
                  <a:pt x="1292" y="1293"/>
                </a:lnTo>
                <a:lnTo>
                  <a:pt x="1293" y="1293"/>
                </a:lnTo>
                <a:lnTo>
                  <a:pt x="1293" y="1293"/>
                </a:lnTo>
                <a:lnTo>
                  <a:pt x="1295" y="1292"/>
                </a:lnTo>
                <a:lnTo>
                  <a:pt x="1295" y="1292"/>
                </a:lnTo>
                <a:lnTo>
                  <a:pt x="1295" y="1292"/>
                </a:lnTo>
                <a:lnTo>
                  <a:pt x="1296" y="1292"/>
                </a:lnTo>
                <a:lnTo>
                  <a:pt x="1296" y="1292"/>
                </a:lnTo>
                <a:lnTo>
                  <a:pt x="1297" y="1292"/>
                </a:lnTo>
                <a:lnTo>
                  <a:pt x="1297" y="1291"/>
                </a:lnTo>
                <a:lnTo>
                  <a:pt x="1297" y="1291"/>
                </a:lnTo>
                <a:lnTo>
                  <a:pt x="1298" y="1291"/>
                </a:lnTo>
                <a:lnTo>
                  <a:pt x="1298" y="1291"/>
                </a:lnTo>
                <a:lnTo>
                  <a:pt x="1299" y="1292"/>
                </a:lnTo>
                <a:lnTo>
                  <a:pt x="1299" y="1291"/>
                </a:lnTo>
                <a:lnTo>
                  <a:pt x="1299" y="1291"/>
                </a:lnTo>
                <a:lnTo>
                  <a:pt x="1300" y="1292"/>
                </a:lnTo>
                <a:lnTo>
                  <a:pt x="1300" y="1292"/>
                </a:lnTo>
                <a:lnTo>
                  <a:pt x="1301" y="1292"/>
                </a:lnTo>
                <a:lnTo>
                  <a:pt x="1301" y="1290"/>
                </a:lnTo>
                <a:lnTo>
                  <a:pt x="1302" y="1290"/>
                </a:lnTo>
                <a:lnTo>
                  <a:pt x="1302" y="1290"/>
                </a:lnTo>
                <a:lnTo>
                  <a:pt x="1302" y="1288"/>
                </a:lnTo>
                <a:lnTo>
                  <a:pt x="1304" y="1287"/>
                </a:lnTo>
                <a:lnTo>
                  <a:pt x="1304" y="1287"/>
                </a:lnTo>
                <a:lnTo>
                  <a:pt x="1305" y="1286"/>
                </a:lnTo>
                <a:lnTo>
                  <a:pt x="1305" y="1287"/>
                </a:lnTo>
                <a:lnTo>
                  <a:pt x="1305" y="1291"/>
                </a:lnTo>
                <a:lnTo>
                  <a:pt x="1306" y="1291"/>
                </a:lnTo>
                <a:lnTo>
                  <a:pt x="1306" y="1292"/>
                </a:lnTo>
                <a:lnTo>
                  <a:pt x="1307" y="1293"/>
                </a:lnTo>
                <a:lnTo>
                  <a:pt x="1307" y="1292"/>
                </a:lnTo>
                <a:lnTo>
                  <a:pt x="1307" y="1290"/>
                </a:lnTo>
                <a:lnTo>
                  <a:pt x="1308" y="1288"/>
                </a:lnTo>
                <a:lnTo>
                  <a:pt x="1308" y="1287"/>
                </a:lnTo>
                <a:lnTo>
                  <a:pt x="1309" y="1287"/>
                </a:lnTo>
                <a:lnTo>
                  <a:pt x="1309" y="1287"/>
                </a:lnTo>
                <a:lnTo>
                  <a:pt x="1309" y="1287"/>
                </a:lnTo>
                <a:lnTo>
                  <a:pt x="1310" y="1288"/>
                </a:lnTo>
                <a:lnTo>
                  <a:pt x="1310" y="1290"/>
                </a:lnTo>
                <a:lnTo>
                  <a:pt x="1311" y="1291"/>
                </a:lnTo>
                <a:lnTo>
                  <a:pt x="1311" y="1291"/>
                </a:lnTo>
                <a:lnTo>
                  <a:pt x="1311" y="1291"/>
                </a:lnTo>
                <a:lnTo>
                  <a:pt x="1312" y="1290"/>
                </a:lnTo>
                <a:lnTo>
                  <a:pt x="1312" y="1288"/>
                </a:lnTo>
                <a:lnTo>
                  <a:pt x="1314" y="1287"/>
                </a:lnTo>
                <a:lnTo>
                  <a:pt x="1314" y="1288"/>
                </a:lnTo>
                <a:lnTo>
                  <a:pt x="1314" y="1287"/>
                </a:lnTo>
                <a:lnTo>
                  <a:pt x="1315" y="1290"/>
                </a:lnTo>
                <a:lnTo>
                  <a:pt x="1315" y="1288"/>
                </a:lnTo>
                <a:lnTo>
                  <a:pt x="1316" y="1288"/>
                </a:lnTo>
                <a:lnTo>
                  <a:pt x="1316" y="1290"/>
                </a:lnTo>
                <a:lnTo>
                  <a:pt x="1317" y="1288"/>
                </a:lnTo>
                <a:lnTo>
                  <a:pt x="1317" y="1287"/>
                </a:lnTo>
                <a:lnTo>
                  <a:pt x="1317" y="1286"/>
                </a:lnTo>
                <a:lnTo>
                  <a:pt x="1318" y="1286"/>
                </a:lnTo>
                <a:lnTo>
                  <a:pt x="1318" y="1283"/>
                </a:lnTo>
                <a:lnTo>
                  <a:pt x="1319" y="1284"/>
                </a:lnTo>
                <a:lnTo>
                  <a:pt x="1319" y="1283"/>
                </a:lnTo>
                <a:lnTo>
                  <a:pt x="1319" y="1281"/>
                </a:lnTo>
                <a:lnTo>
                  <a:pt x="1320" y="1281"/>
                </a:lnTo>
                <a:lnTo>
                  <a:pt x="1320" y="1279"/>
                </a:lnTo>
                <a:lnTo>
                  <a:pt x="1321" y="1283"/>
                </a:lnTo>
                <a:lnTo>
                  <a:pt x="1321" y="1285"/>
                </a:lnTo>
                <a:lnTo>
                  <a:pt x="1321" y="1286"/>
                </a:lnTo>
                <a:lnTo>
                  <a:pt x="1323" y="1287"/>
                </a:lnTo>
                <a:lnTo>
                  <a:pt x="1323" y="1288"/>
                </a:lnTo>
                <a:lnTo>
                  <a:pt x="1324" y="1291"/>
                </a:lnTo>
                <a:lnTo>
                  <a:pt x="1324" y="1292"/>
                </a:lnTo>
                <a:lnTo>
                  <a:pt x="1324" y="1293"/>
                </a:lnTo>
                <a:lnTo>
                  <a:pt x="1325" y="1293"/>
                </a:lnTo>
                <a:lnTo>
                  <a:pt x="1325" y="1293"/>
                </a:lnTo>
                <a:lnTo>
                  <a:pt x="1326" y="1293"/>
                </a:lnTo>
                <a:lnTo>
                  <a:pt x="1326" y="1293"/>
                </a:lnTo>
                <a:lnTo>
                  <a:pt x="1326" y="1295"/>
                </a:lnTo>
                <a:lnTo>
                  <a:pt x="1327" y="1295"/>
                </a:lnTo>
                <a:lnTo>
                  <a:pt x="1327" y="1294"/>
                </a:lnTo>
                <a:lnTo>
                  <a:pt x="1328" y="1293"/>
                </a:lnTo>
                <a:lnTo>
                  <a:pt x="1328" y="1293"/>
                </a:lnTo>
                <a:lnTo>
                  <a:pt x="1329" y="1294"/>
                </a:lnTo>
                <a:lnTo>
                  <a:pt x="1329" y="1293"/>
                </a:lnTo>
                <a:lnTo>
                  <a:pt x="1329" y="1293"/>
                </a:lnTo>
                <a:lnTo>
                  <a:pt x="1330" y="1293"/>
                </a:lnTo>
                <a:lnTo>
                  <a:pt x="1330" y="1294"/>
                </a:lnTo>
                <a:lnTo>
                  <a:pt x="1332" y="1294"/>
                </a:lnTo>
                <a:lnTo>
                  <a:pt x="1332" y="1293"/>
                </a:lnTo>
                <a:lnTo>
                  <a:pt x="1332" y="1293"/>
                </a:lnTo>
                <a:lnTo>
                  <a:pt x="1333" y="1291"/>
                </a:lnTo>
                <a:lnTo>
                  <a:pt x="1333" y="1290"/>
                </a:lnTo>
                <a:lnTo>
                  <a:pt x="1334" y="1290"/>
                </a:lnTo>
                <a:lnTo>
                  <a:pt x="1334" y="1290"/>
                </a:lnTo>
                <a:lnTo>
                  <a:pt x="1334" y="1290"/>
                </a:lnTo>
                <a:lnTo>
                  <a:pt x="1335" y="1290"/>
                </a:lnTo>
                <a:lnTo>
                  <a:pt x="1335" y="1290"/>
                </a:lnTo>
                <a:lnTo>
                  <a:pt x="1336" y="1288"/>
                </a:lnTo>
                <a:lnTo>
                  <a:pt x="1336" y="1288"/>
                </a:lnTo>
                <a:lnTo>
                  <a:pt x="1336" y="1287"/>
                </a:lnTo>
                <a:lnTo>
                  <a:pt x="1337" y="1287"/>
                </a:lnTo>
                <a:lnTo>
                  <a:pt x="1337" y="1286"/>
                </a:lnTo>
                <a:lnTo>
                  <a:pt x="1338" y="1285"/>
                </a:lnTo>
                <a:lnTo>
                  <a:pt x="1338" y="1286"/>
                </a:lnTo>
                <a:lnTo>
                  <a:pt x="1338" y="1286"/>
                </a:lnTo>
                <a:lnTo>
                  <a:pt x="1339" y="1286"/>
                </a:lnTo>
                <a:lnTo>
                  <a:pt x="1339" y="1287"/>
                </a:lnTo>
                <a:lnTo>
                  <a:pt x="1341" y="1287"/>
                </a:lnTo>
                <a:lnTo>
                  <a:pt x="1341" y="1287"/>
                </a:lnTo>
                <a:lnTo>
                  <a:pt x="1341" y="1287"/>
                </a:lnTo>
                <a:lnTo>
                  <a:pt x="1342" y="1287"/>
                </a:lnTo>
                <a:lnTo>
                  <a:pt x="1342" y="1287"/>
                </a:lnTo>
                <a:lnTo>
                  <a:pt x="1343" y="1287"/>
                </a:lnTo>
                <a:lnTo>
                  <a:pt x="1343" y="1288"/>
                </a:lnTo>
                <a:lnTo>
                  <a:pt x="1344" y="1288"/>
                </a:lnTo>
                <a:lnTo>
                  <a:pt x="1344" y="1288"/>
                </a:lnTo>
                <a:lnTo>
                  <a:pt x="1344" y="1288"/>
                </a:lnTo>
                <a:lnTo>
                  <a:pt x="1345" y="1290"/>
                </a:lnTo>
                <a:lnTo>
                  <a:pt x="1345" y="1291"/>
                </a:lnTo>
                <a:lnTo>
                  <a:pt x="1346" y="1292"/>
                </a:lnTo>
                <a:lnTo>
                  <a:pt x="1346" y="1292"/>
                </a:lnTo>
                <a:lnTo>
                  <a:pt x="1346" y="1294"/>
                </a:lnTo>
                <a:lnTo>
                  <a:pt x="1347" y="1295"/>
                </a:lnTo>
                <a:lnTo>
                  <a:pt x="1347" y="1294"/>
                </a:lnTo>
                <a:lnTo>
                  <a:pt x="1348" y="1295"/>
                </a:lnTo>
                <a:lnTo>
                  <a:pt x="1348" y="1292"/>
                </a:lnTo>
                <a:lnTo>
                  <a:pt x="1348" y="1292"/>
                </a:lnTo>
                <a:lnTo>
                  <a:pt x="1350" y="1291"/>
                </a:lnTo>
                <a:lnTo>
                  <a:pt x="1350" y="1291"/>
                </a:lnTo>
                <a:lnTo>
                  <a:pt x="1351" y="1291"/>
                </a:lnTo>
                <a:lnTo>
                  <a:pt x="1351" y="1292"/>
                </a:lnTo>
                <a:lnTo>
                  <a:pt x="1351" y="1291"/>
                </a:lnTo>
                <a:lnTo>
                  <a:pt x="1352" y="1291"/>
                </a:lnTo>
                <a:lnTo>
                  <a:pt x="1352" y="1291"/>
                </a:lnTo>
                <a:lnTo>
                  <a:pt x="1353" y="1290"/>
                </a:lnTo>
                <a:lnTo>
                  <a:pt x="1353" y="1290"/>
                </a:lnTo>
                <a:lnTo>
                  <a:pt x="1353" y="1288"/>
                </a:lnTo>
                <a:lnTo>
                  <a:pt x="1354" y="1288"/>
                </a:lnTo>
                <a:lnTo>
                  <a:pt x="1354" y="1287"/>
                </a:lnTo>
                <a:lnTo>
                  <a:pt x="1355" y="1287"/>
                </a:lnTo>
                <a:lnTo>
                  <a:pt x="1355" y="1286"/>
                </a:lnTo>
                <a:lnTo>
                  <a:pt x="1355" y="1286"/>
                </a:lnTo>
                <a:lnTo>
                  <a:pt x="1356" y="1285"/>
                </a:lnTo>
                <a:lnTo>
                  <a:pt x="1356" y="1285"/>
                </a:lnTo>
                <a:lnTo>
                  <a:pt x="1357" y="1285"/>
                </a:lnTo>
                <a:lnTo>
                  <a:pt x="1357" y="1285"/>
                </a:lnTo>
                <a:lnTo>
                  <a:pt x="1359" y="1285"/>
                </a:lnTo>
                <a:lnTo>
                  <a:pt x="1359" y="1285"/>
                </a:lnTo>
                <a:lnTo>
                  <a:pt x="1359" y="1285"/>
                </a:lnTo>
                <a:lnTo>
                  <a:pt x="1360" y="1285"/>
                </a:lnTo>
                <a:lnTo>
                  <a:pt x="1360" y="1284"/>
                </a:lnTo>
                <a:lnTo>
                  <a:pt x="1361" y="1284"/>
                </a:lnTo>
                <a:lnTo>
                  <a:pt x="1361" y="1284"/>
                </a:lnTo>
                <a:lnTo>
                  <a:pt x="1361" y="1283"/>
                </a:lnTo>
                <a:lnTo>
                  <a:pt x="1362" y="1282"/>
                </a:lnTo>
                <a:lnTo>
                  <a:pt x="1362" y="1282"/>
                </a:lnTo>
                <a:lnTo>
                  <a:pt x="1363" y="1282"/>
                </a:lnTo>
                <a:lnTo>
                  <a:pt x="1363" y="1282"/>
                </a:lnTo>
                <a:lnTo>
                  <a:pt x="1363" y="1282"/>
                </a:lnTo>
                <a:lnTo>
                  <a:pt x="1364" y="1281"/>
                </a:lnTo>
                <a:lnTo>
                  <a:pt x="1364" y="1283"/>
                </a:lnTo>
                <a:lnTo>
                  <a:pt x="1365" y="1282"/>
                </a:lnTo>
                <a:lnTo>
                  <a:pt x="1365" y="1283"/>
                </a:lnTo>
                <a:lnTo>
                  <a:pt x="1365" y="1284"/>
                </a:lnTo>
                <a:lnTo>
                  <a:pt x="1366" y="1284"/>
                </a:lnTo>
                <a:lnTo>
                  <a:pt x="1366" y="1286"/>
                </a:lnTo>
                <a:lnTo>
                  <a:pt x="1368" y="1285"/>
                </a:lnTo>
                <a:lnTo>
                  <a:pt x="1368" y="1284"/>
                </a:lnTo>
                <a:lnTo>
                  <a:pt x="1368" y="1286"/>
                </a:lnTo>
                <a:lnTo>
                  <a:pt x="1369" y="1287"/>
                </a:lnTo>
                <a:lnTo>
                  <a:pt x="1369" y="1287"/>
                </a:lnTo>
                <a:lnTo>
                  <a:pt x="1370" y="1287"/>
                </a:lnTo>
                <a:lnTo>
                  <a:pt x="1370" y="1286"/>
                </a:lnTo>
                <a:lnTo>
                  <a:pt x="1370" y="1285"/>
                </a:lnTo>
                <a:lnTo>
                  <a:pt x="1371" y="1285"/>
                </a:lnTo>
                <a:lnTo>
                  <a:pt x="1371" y="1285"/>
                </a:lnTo>
                <a:lnTo>
                  <a:pt x="1372" y="1286"/>
                </a:lnTo>
                <a:lnTo>
                  <a:pt x="1372" y="1287"/>
                </a:lnTo>
                <a:lnTo>
                  <a:pt x="1373" y="1288"/>
                </a:lnTo>
                <a:lnTo>
                  <a:pt x="1373" y="1288"/>
                </a:lnTo>
                <a:lnTo>
                  <a:pt x="1373" y="1288"/>
                </a:lnTo>
                <a:lnTo>
                  <a:pt x="1374" y="1290"/>
                </a:lnTo>
                <a:lnTo>
                  <a:pt x="1374" y="1290"/>
                </a:lnTo>
                <a:lnTo>
                  <a:pt x="1375" y="1287"/>
                </a:lnTo>
                <a:lnTo>
                  <a:pt x="1375" y="1287"/>
                </a:lnTo>
                <a:lnTo>
                  <a:pt x="1375" y="1287"/>
                </a:lnTo>
                <a:lnTo>
                  <a:pt x="1377" y="1285"/>
                </a:lnTo>
                <a:lnTo>
                  <a:pt x="1377" y="1285"/>
                </a:lnTo>
                <a:lnTo>
                  <a:pt x="1378" y="1284"/>
                </a:lnTo>
                <a:lnTo>
                  <a:pt x="1378" y="1282"/>
                </a:lnTo>
                <a:lnTo>
                  <a:pt x="1378" y="1281"/>
                </a:lnTo>
                <a:lnTo>
                  <a:pt x="1379" y="1279"/>
                </a:lnTo>
                <a:lnTo>
                  <a:pt x="1379" y="1278"/>
                </a:lnTo>
                <a:lnTo>
                  <a:pt x="1380" y="1277"/>
                </a:lnTo>
                <a:lnTo>
                  <a:pt x="1380" y="1277"/>
                </a:lnTo>
                <a:lnTo>
                  <a:pt x="1380" y="1276"/>
                </a:lnTo>
                <a:lnTo>
                  <a:pt x="1381" y="1278"/>
                </a:lnTo>
                <a:lnTo>
                  <a:pt x="1381" y="1279"/>
                </a:lnTo>
                <a:lnTo>
                  <a:pt x="1382" y="1281"/>
                </a:lnTo>
                <a:lnTo>
                  <a:pt x="1382" y="1281"/>
                </a:lnTo>
                <a:lnTo>
                  <a:pt x="1382" y="1283"/>
                </a:lnTo>
                <a:lnTo>
                  <a:pt x="1383" y="1283"/>
                </a:lnTo>
                <a:lnTo>
                  <a:pt x="1383" y="1285"/>
                </a:lnTo>
                <a:lnTo>
                  <a:pt x="1384" y="1286"/>
                </a:lnTo>
                <a:lnTo>
                  <a:pt x="1384" y="1287"/>
                </a:lnTo>
                <a:lnTo>
                  <a:pt x="1386" y="1288"/>
                </a:lnTo>
                <a:lnTo>
                  <a:pt x="1386" y="1288"/>
                </a:lnTo>
                <a:lnTo>
                  <a:pt x="1386" y="1288"/>
                </a:lnTo>
                <a:lnTo>
                  <a:pt x="1387" y="1288"/>
                </a:lnTo>
                <a:lnTo>
                  <a:pt x="1387" y="1287"/>
                </a:lnTo>
                <a:lnTo>
                  <a:pt x="1388" y="1287"/>
                </a:lnTo>
                <a:lnTo>
                  <a:pt x="1388" y="1288"/>
                </a:lnTo>
                <a:lnTo>
                  <a:pt x="1388" y="1288"/>
                </a:lnTo>
                <a:lnTo>
                  <a:pt x="1389" y="1290"/>
                </a:lnTo>
                <a:lnTo>
                  <a:pt x="1389" y="1290"/>
                </a:lnTo>
                <a:lnTo>
                  <a:pt x="1390" y="1292"/>
                </a:lnTo>
                <a:lnTo>
                  <a:pt x="1390" y="1294"/>
                </a:lnTo>
                <a:lnTo>
                  <a:pt x="1390" y="1296"/>
                </a:lnTo>
                <a:lnTo>
                  <a:pt x="1391" y="1296"/>
                </a:lnTo>
                <a:lnTo>
                  <a:pt x="1391" y="1295"/>
                </a:lnTo>
                <a:lnTo>
                  <a:pt x="1392" y="1295"/>
                </a:lnTo>
                <a:lnTo>
                  <a:pt x="1392" y="1295"/>
                </a:lnTo>
                <a:lnTo>
                  <a:pt x="1392" y="1294"/>
                </a:lnTo>
                <a:lnTo>
                  <a:pt x="1393" y="1294"/>
                </a:lnTo>
                <a:lnTo>
                  <a:pt x="1393" y="1295"/>
                </a:lnTo>
                <a:lnTo>
                  <a:pt x="1395" y="1295"/>
                </a:lnTo>
                <a:lnTo>
                  <a:pt x="1395" y="1296"/>
                </a:lnTo>
                <a:lnTo>
                  <a:pt x="1395" y="1295"/>
                </a:lnTo>
                <a:lnTo>
                  <a:pt x="1396" y="1295"/>
                </a:lnTo>
                <a:lnTo>
                  <a:pt x="1396" y="1295"/>
                </a:lnTo>
                <a:lnTo>
                  <a:pt x="1397" y="1294"/>
                </a:lnTo>
                <a:lnTo>
                  <a:pt x="1397" y="1293"/>
                </a:lnTo>
                <a:lnTo>
                  <a:pt x="1397" y="1293"/>
                </a:lnTo>
                <a:lnTo>
                  <a:pt x="1398" y="1294"/>
                </a:lnTo>
                <a:lnTo>
                  <a:pt x="1398" y="1293"/>
                </a:lnTo>
                <a:lnTo>
                  <a:pt x="1399" y="1292"/>
                </a:lnTo>
                <a:lnTo>
                  <a:pt x="1399" y="1292"/>
                </a:lnTo>
                <a:lnTo>
                  <a:pt x="1400" y="1293"/>
                </a:lnTo>
                <a:lnTo>
                  <a:pt x="1400" y="1292"/>
                </a:lnTo>
                <a:lnTo>
                  <a:pt x="1400" y="1291"/>
                </a:lnTo>
                <a:lnTo>
                  <a:pt x="1401" y="1292"/>
                </a:lnTo>
                <a:lnTo>
                  <a:pt x="1401" y="1293"/>
                </a:lnTo>
                <a:lnTo>
                  <a:pt x="1402" y="1293"/>
                </a:lnTo>
                <a:lnTo>
                  <a:pt x="1402" y="1294"/>
                </a:lnTo>
                <a:lnTo>
                  <a:pt x="1402" y="1292"/>
                </a:lnTo>
                <a:lnTo>
                  <a:pt x="1404" y="1292"/>
                </a:lnTo>
                <a:lnTo>
                  <a:pt x="1404" y="1292"/>
                </a:lnTo>
                <a:lnTo>
                  <a:pt x="1405" y="1291"/>
                </a:lnTo>
                <a:lnTo>
                  <a:pt x="1405" y="1292"/>
                </a:lnTo>
                <a:lnTo>
                  <a:pt x="1405" y="1291"/>
                </a:lnTo>
                <a:lnTo>
                  <a:pt x="1406" y="1292"/>
                </a:lnTo>
                <a:lnTo>
                  <a:pt x="1406" y="1294"/>
                </a:lnTo>
                <a:lnTo>
                  <a:pt x="1407" y="1294"/>
                </a:lnTo>
                <a:lnTo>
                  <a:pt x="1407" y="1294"/>
                </a:lnTo>
                <a:lnTo>
                  <a:pt x="1407" y="1295"/>
                </a:lnTo>
                <a:lnTo>
                  <a:pt x="1408" y="1293"/>
                </a:lnTo>
                <a:lnTo>
                  <a:pt x="1408" y="1292"/>
                </a:lnTo>
                <a:lnTo>
                  <a:pt x="1409" y="1291"/>
                </a:lnTo>
                <a:lnTo>
                  <a:pt x="1409" y="1290"/>
                </a:lnTo>
                <a:lnTo>
                  <a:pt x="1409" y="1290"/>
                </a:lnTo>
                <a:lnTo>
                  <a:pt x="1410" y="1288"/>
                </a:lnTo>
                <a:lnTo>
                  <a:pt x="1410" y="1286"/>
                </a:lnTo>
                <a:lnTo>
                  <a:pt x="1411" y="1286"/>
                </a:lnTo>
                <a:lnTo>
                  <a:pt x="1411" y="1284"/>
                </a:lnTo>
                <a:lnTo>
                  <a:pt x="1411" y="1282"/>
                </a:lnTo>
                <a:lnTo>
                  <a:pt x="1413" y="1282"/>
                </a:lnTo>
                <a:lnTo>
                  <a:pt x="1413" y="1282"/>
                </a:lnTo>
                <a:lnTo>
                  <a:pt x="1414" y="1283"/>
                </a:lnTo>
                <a:lnTo>
                  <a:pt x="1414" y="1284"/>
                </a:lnTo>
                <a:lnTo>
                  <a:pt x="1415" y="1285"/>
                </a:lnTo>
                <a:lnTo>
                  <a:pt x="1415" y="1285"/>
                </a:lnTo>
                <a:lnTo>
                  <a:pt x="1415" y="1286"/>
                </a:lnTo>
                <a:lnTo>
                  <a:pt x="1416" y="1286"/>
                </a:lnTo>
                <a:lnTo>
                  <a:pt x="1416" y="1286"/>
                </a:lnTo>
                <a:lnTo>
                  <a:pt x="1417" y="1286"/>
                </a:lnTo>
                <a:lnTo>
                  <a:pt x="1417" y="1286"/>
                </a:lnTo>
                <a:lnTo>
                  <a:pt x="1417" y="1286"/>
                </a:lnTo>
                <a:lnTo>
                  <a:pt x="1418" y="1287"/>
                </a:lnTo>
                <a:lnTo>
                  <a:pt x="1418" y="1287"/>
                </a:lnTo>
                <a:lnTo>
                  <a:pt x="1419" y="1287"/>
                </a:lnTo>
                <a:lnTo>
                  <a:pt x="1419" y="1287"/>
                </a:lnTo>
                <a:lnTo>
                  <a:pt x="1419" y="1286"/>
                </a:lnTo>
                <a:lnTo>
                  <a:pt x="1420" y="1284"/>
                </a:lnTo>
                <a:lnTo>
                  <a:pt x="1420" y="1284"/>
                </a:lnTo>
                <a:lnTo>
                  <a:pt x="1422" y="1282"/>
                </a:lnTo>
                <a:lnTo>
                  <a:pt x="1422" y="1279"/>
                </a:lnTo>
                <a:lnTo>
                  <a:pt x="1422" y="1278"/>
                </a:lnTo>
                <a:lnTo>
                  <a:pt x="1423" y="1276"/>
                </a:lnTo>
                <a:lnTo>
                  <a:pt x="1423" y="1275"/>
                </a:lnTo>
                <a:lnTo>
                  <a:pt x="1424" y="1275"/>
                </a:lnTo>
                <a:lnTo>
                  <a:pt x="1424" y="1276"/>
                </a:lnTo>
                <a:lnTo>
                  <a:pt x="1424" y="1277"/>
                </a:lnTo>
                <a:lnTo>
                  <a:pt x="1425" y="1276"/>
                </a:lnTo>
                <a:lnTo>
                  <a:pt x="1425" y="1276"/>
                </a:lnTo>
                <a:lnTo>
                  <a:pt x="1426" y="1276"/>
                </a:lnTo>
                <a:lnTo>
                  <a:pt x="1426" y="1275"/>
                </a:lnTo>
                <a:lnTo>
                  <a:pt x="1426" y="1275"/>
                </a:lnTo>
                <a:lnTo>
                  <a:pt x="1427" y="1274"/>
                </a:lnTo>
                <a:lnTo>
                  <a:pt x="1427" y="1274"/>
                </a:lnTo>
                <a:lnTo>
                  <a:pt x="1428" y="1274"/>
                </a:lnTo>
                <a:lnTo>
                  <a:pt x="1428" y="1274"/>
                </a:lnTo>
                <a:lnTo>
                  <a:pt x="1429" y="1273"/>
                </a:lnTo>
                <a:lnTo>
                  <a:pt x="1429" y="1272"/>
                </a:lnTo>
                <a:lnTo>
                  <a:pt x="1429" y="1271"/>
                </a:lnTo>
                <a:lnTo>
                  <a:pt x="1431" y="1269"/>
                </a:lnTo>
                <a:lnTo>
                  <a:pt x="1431" y="1269"/>
                </a:lnTo>
                <a:lnTo>
                  <a:pt x="1432" y="1269"/>
                </a:lnTo>
                <a:lnTo>
                  <a:pt x="1432" y="1269"/>
                </a:lnTo>
                <a:lnTo>
                  <a:pt x="1432" y="1268"/>
                </a:lnTo>
                <a:lnTo>
                  <a:pt x="1433" y="1268"/>
                </a:lnTo>
                <a:lnTo>
                  <a:pt x="1433" y="1268"/>
                </a:lnTo>
                <a:lnTo>
                  <a:pt x="1434" y="1269"/>
                </a:lnTo>
                <a:lnTo>
                  <a:pt x="1434" y="1271"/>
                </a:lnTo>
                <a:lnTo>
                  <a:pt x="1434" y="1271"/>
                </a:lnTo>
                <a:lnTo>
                  <a:pt x="1435" y="1272"/>
                </a:lnTo>
                <a:lnTo>
                  <a:pt x="1435" y="1272"/>
                </a:lnTo>
                <a:lnTo>
                  <a:pt x="1436" y="1273"/>
                </a:lnTo>
                <a:lnTo>
                  <a:pt x="1436" y="1273"/>
                </a:lnTo>
                <a:lnTo>
                  <a:pt x="1436" y="1274"/>
                </a:lnTo>
                <a:lnTo>
                  <a:pt x="1437" y="1274"/>
                </a:lnTo>
                <a:lnTo>
                  <a:pt x="1437" y="1274"/>
                </a:lnTo>
                <a:lnTo>
                  <a:pt x="1438" y="1274"/>
                </a:lnTo>
                <a:lnTo>
                  <a:pt x="1438" y="1275"/>
                </a:lnTo>
                <a:lnTo>
                  <a:pt x="1438" y="1274"/>
                </a:lnTo>
                <a:lnTo>
                  <a:pt x="1440" y="1274"/>
                </a:lnTo>
                <a:lnTo>
                  <a:pt x="1440" y="1274"/>
                </a:lnTo>
                <a:lnTo>
                  <a:pt x="1441" y="1274"/>
                </a:lnTo>
                <a:lnTo>
                  <a:pt x="1441" y="1275"/>
                </a:lnTo>
                <a:lnTo>
                  <a:pt x="1441" y="1275"/>
                </a:lnTo>
                <a:lnTo>
                  <a:pt x="1442" y="1275"/>
                </a:lnTo>
                <a:lnTo>
                  <a:pt x="1442" y="1275"/>
                </a:lnTo>
                <a:lnTo>
                  <a:pt x="1443" y="1274"/>
                </a:lnTo>
                <a:lnTo>
                  <a:pt x="1443" y="1275"/>
                </a:lnTo>
                <a:lnTo>
                  <a:pt x="1444" y="1275"/>
                </a:lnTo>
                <a:lnTo>
                  <a:pt x="1444" y="1275"/>
                </a:lnTo>
                <a:lnTo>
                  <a:pt x="1444" y="1276"/>
                </a:lnTo>
                <a:lnTo>
                  <a:pt x="1445" y="1277"/>
                </a:lnTo>
                <a:lnTo>
                  <a:pt x="1445" y="1278"/>
                </a:lnTo>
                <a:lnTo>
                  <a:pt x="1446" y="1277"/>
                </a:lnTo>
                <a:lnTo>
                  <a:pt x="1446" y="1277"/>
                </a:lnTo>
                <a:lnTo>
                  <a:pt x="1446" y="1278"/>
                </a:lnTo>
                <a:lnTo>
                  <a:pt x="1447" y="1276"/>
                </a:lnTo>
                <a:lnTo>
                  <a:pt x="1447" y="1277"/>
                </a:lnTo>
                <a:lnTo>
                  <a:pt x="1449" y="1276"/>
                </a:lnTo>
                <a:lnTo>
                  <a:pt x="1449" y="1277"/>
                </a:lnTo>
                <a:lnTo>
                  <a:pt x="1449" y="1275"/>
                </a:lnTo>
                <a:lnTo>
                  <a:pt x="1450" y="1275"/>
                </a:lnTo>
                <a:lnTo>
                  <a:pt x="1450" y="1274"/>
                </a:lnTo>
                <a:lnTo>
                  <a:pt x="1451" y="1274"/>
                </a:lnTo>
                <a:lnTo>
                  <a:pt x="1451" y="1272"/>
                </a:lnTo>
                <a:lnTo>
                  <a:pt x="1451" y="1271"/>
                </a:lnTo>
                <a:lnTo>
                  <a:pt x="1452" y="1271"/>
                </a:lnTo>
                <a:lnTo>
                  <a:pt x="1452" y="1271"/>
                </a:lnTo>
                <a:lnTo>
                  <a:pt x="1453" y="1271"/>
                </a:lnTo>
                <a:lnTo>
                  <a:pt x="1453" y="1271"/>
                </a:lnTo>
                <a:lnTo>
                  <a:pt x="1453" y="1273"/>
                </a:lnTo>
                <a:lnTo>
                  <a:pt x="1454" y="1273"/>
                </a:lnTo>
                <a:lnTo>
                  <a:pt x="1454" y="1274"/>
                </a:lnTo>
                <a:lnTo>
                  <a:pt x="1455" y="1275"/>
                </a:lnTo>
                <a:lnTo>
                  <a:pt x="1455" y="1275"/>
                </a:lnTo>
                <a:lnTo>
                  <a:pt x="1456" y="1276"/>
                </a:lnTo>
                <a:lnTo>
                  <a:pt x="1456" y="1277"/>
                </a:lnTo>
                <a:lnTo>
                  <a:pt x="1456" y="1278"/>
                </a:lnTo>
                <a:lnTo>
                  <a:pt x="1458" y="1281"/>
                </a:lnTo>
                <a:lnTo>
                  <a:pt x="1458" y="1282"/>
                </a:lnTo>
                <a:lnTo>
                  <a:pt x="1459" y="1282"/>
                </a:lnTo>
                <a:lnTo>
                  <a:pt x="1459" y="1281"/>
                </a:lnTo>
                <a:lnTo>
                  <a:pt x="1459" y="1279"/>
                </a:lnTo>
                <a:lnTo>
                  <a:pt x="1460" y="1279"/>
                </a:lnTo>
                <a:lnTo>
                  <a:pt x="1460" y="1278"/>
                </a:lnTo>
                <a:lnTo>
                  <a:pt x="1461" y="1278"/>
                </a:lnTo>
                <a:lnTo>
                  <a:pt x="1461" y="1277"/>
                </a:lnTo>
                <a:lnTo>
                  <a:pt x="1461" y="1277"/>
                </a:lnTo>
                <a:lnTo>
                  <a:pt x="1462" y="1276"/>
                </a:lnTo>
                <a:lnTo>
                  <a:pt x="1462" y="1275"/>
                </a:lnTo>
                <a:lnTo>
                  <a:pt x="1463" y="1275"/>
                </a:lnTo>
                <a:lnTo>
                  <a:pt x="1463" y="1275"/>
                </a:lnTo>
                <a:lnTo>
                  <a:pt x="1463" y="1275"/>
                </a:lnTo>
                <a:lnTo>
                  <a:pt x="1464" y="1275"/>
                </a:lnTo>
                <a:lnTo>
                  <a:pt x="1464" y="1275"/>
                </a:lnTo>
                <a:lnTo>
                  <a:pt x="1465" y="1277"/>
                </a:lnTo>
                <a:lnTo>
                  <a:pt x="1465" y="1277"/>
                </a:lnTo>
                <a:lnTo>
                  <a:pt x="1465" y="1278"/>
                </a:lnTo>
                <a:lnTo>
                  <a:pt x="1467" y="1278"/>
                </a:lnTo>
                <a:lnTo>
                  <a:pt x="1467" y="1278"/>
                </a:lnTo>
                <a:lnTo>
                  <a:pt x="1468" y="1277"/>
                </a:lnTo>
                <a:lnTo>
                  <a:pt x="1468" y="1278"/>
                </a:lnTo>
                <a:lnTo>
                  <a:pt x="1468" y="1277"/>
                </a:lnTo>
                <a:lnTo>
                  <a:pt x="1469" y="1278"/>
                </a:lnTo>
                <a:lnTo>
                  <a:pt x="1469" y="1276"/>
                </a:lnTo>
                <a:lnTo>
                  <a:pt x="1470" y="1275"/>
                </a:lnTo>
                <a:lnTo>
                  <a:pt x="1470" y="1274"/>
                </a:lnTo>
                <a:lnTo>
                  <a:pt x="1471" y="1273"/>
                </a:lnTo>
                <a:lnTo>
                  <a:pt x="1471" y="1272"/>
                </a:lnTo>
                <a:lnTo>
                  <a:pt x="1471" y="1271"/>
                </a:lnTo>
                <a:lnTo>
                  <a:pt x="1472" y="1272"/>
                </a:lnTo>
                <a:lnTo>
                  <a:pt x="1472" y="1273"/>
                </a:lnTo>
                <a:lnTo>
                  <a:pt x="1473" y="1274"/>
                </a:lnTo>
                <a:lnTo>
                  <a:pt x="1473" y="1274"/>
                </a:lnTo>
                <a:lnTo>
                  <a:pt x="1473" y="1272"/>
                </a:lnTo>
                <a:lnTo>
                  <a:pt x="1474" y="1271"/>
                </a:lnTo>
                <a:lnTo>
                  <a:pt x="1474" y="1269"/>
                </a:lnTo>
                <a:lnTo>
                  <a:pt x="1476" y="1268"/>
                </a:lnTo>
                <a:lnTo>
                  <a:pt x="1476" y="1269"/>
                </a:lnTo>
                <a:lnTo>
                  <a:pt x="1476" y="1269"/>
                </a:lnTo>
                <a:lnTo>
                  <a:pt x="1477" y="1271"/>
                </a:lnTo>
                <a:lnTo>
                  <a:pt x="1477" y="1269"/>
                </a:lnTo>
                <a:lnTo>
                  <a:pt x="1478" y="1271"/>
                </a:lnTo>
                <a:lnTo>
                  <a:pt x="1478" y="1273"/>
                </a:lnTo>
                <a:lnTo>
                  <a:pt x="1478" y="1272"/>
                </a:lnTo>
                <a:lnTo>
                  <a:pt x="1479" y="1272"/>
                </a:lnTo>
                <a:lnTo>
                  <a:pt x="1479" y="1272"/>
                </a:lnTo>
                <a:lnTo>
                  <a:pt x="1480" y="1273"/>
                </a:lnTo>
                <a:lnTo>
                  <a:pt x="1480" y="1274"/>
                </a:lnTo>
                <a:lnTo>
                  <a:pt x="1480" y="1273"/>
                </a:lnTo>
                <a:lnTo>
                  <a:pt x="1481" y="1273"/>
                </a:lnTo>
                <a:lnTo>
                  <a:pt x="1481" y="1271"/>
                </a:lnTo>
                <a:lnTo>
                  <a:pt x="1482" y="1269"/>
                </a:lnTo>
                <a:lnTo>
                  <a:pt x="1482" y="1269"/>
                </a:lnTo>
                <a:lnTo>
                  <a:pt x="1482" y="1268"/>
                </a:lnTo>
                <a:lnTo>
                  <a:pt x="1483" y="1267"/>
                </a:lnTo>
                <a:lnTo>
                  <a:pt x="1483" y="1267"/>
                </a:lnTo>
                <a:lnTo>
                  <a:pt x="1485" y="1267"/>
                </a:lnTo>
                <a:lnTo>
                  <a:pt x="1485" y="1267"/>
                </a:lnTo>
                <a:lnTo>
                  <a:pt x="1486" y="1267"/>
                </a:lnTo>
                <a:lnTo>
                  <a:pt x="1486" y="1267"/>
                </a:lnTo>
                <a:lnTo>
                  <a:pt x="1486" y="1267"/>
                </a:lnTo>
                <a:lnTo>
                  <a:pt x="1487" y="1267"/>
                </a:lnTo>
                <a:lnTo>
                  <a:pt x="1487" y="1268"/>
                </a:lnTo>
                <a:lnTo>
                  <a:pt x="1488" y="1267"/>
                </a:lnTo>
                <a:lnTo>
                  <a:pt x="1488" y="1268"/>
                </a:lnTo>
                <a:lnTo>
                  <a:pt x="1488" y="1268"/>
                </a:lnTo>
                <a:lnTo>
                  <a:pt x="1489" y="1269"/>
                </a:lnTo>
                <a:lnTo>
                  <a:pt x="1489" y="1269"/>
                </a:lnTo>
                <a:lnTo>
                  <a:pt x="1490" y="1272"/>
                </a:lnTo>
                <a:lnTo>
                  <a:pt x="1490" y="1272"/>
                </a:lnTo>
                <a:lnTo>
                  <a:pt x="1490" y="1274"/>
                </a:lnTo>
                <a:lnTo>
                  <a:pt x="1491" y="1275"/>
                </a:lnTo>
                <a:lnTo>
                  <a:pt x="1491" y="1276"/>
                </a:lnTo>
                <a:lnTo>
                  <a:pt x="1492" y="1276"/>
                </a:lnTo>
                <a:lnTo>
                  <a:pt x="1492" y="1276"/>
                </a:lnTo>
                <a:lnTo>
                  <a:pt x="1492" y="1276"/>
                </a:lnTo>
                <a:lnTo>
                  <a:pt x="1494" y="1275"/>
                </a:lnTo>
                <a:lnTo>
                  <a:pt x="1494" y="1276"/>
                </a:lnTo>
                <a:lnTo>
                  <a:pt x="1495" y="1276"/>
                </a:lnTo>
                <a:lnTo>
                  <a:pt x="1495" y="1277"/>
                </a:lnTo>
                <a:lnTo>
                  <a:pt x="1495" y="1277"/>
                </a:lnTo>
                <a:lnTo>
                  <a:pt x="1496" y="1277"/>
                </a:lnTo>
                <a:lnTo>
                  <a:pt x="1496" y="1277"/>
                </a:lnTo>
                <a:lnTo>
                  <a:pt x="1497" y="1278"/>
                </a:lnTo>
                <a:lnTo>
                  <a:pt x="1497" y="1279"/>
                </a:lnTo>
                <a:lnTo>
                  <a:pt x="1497" y="1278"/>
                </a:lnTo>
                <a:lnTo>
                  <a:pt x="1498" y="1278"/>
                </a:lnTo>
                <a:lnTo>
                  <a:pt x="1498" y="1278"/>
                </a:lnTo>
                <a:lnTo>
                  <a:pt x="1499" y="1277"/>
                </a:lnTo>
                <a:lnTo>
                  <a:pt x="1499" y="1277"/>
                </a:lnTo>
                <a:lnTo>
                  <a:pt x="1500" y="1276"/>
                </a:lnTo>
                <a:lnTo>
                  <a:pt x="1500" y="1276"/>
                </a:lnTo>
                <a:lnTo>
                  <a:pt x="1500" y="1275"/>
                </a:lnTo>
                <a:lnTo>
                  <a:pt x="1501" y="1275"/>
                </a:lnTo>
                <a:lnTo>
                  <a:pt x="1501" y="1275"/>
                </a:lnTo>
                <a:lnTo>
                  <a:pt x="1503" y="1274"/>
                </a:lnTo>
                <a:lnTo>
                  <a:pt x="1503" y="1274"/>
                </a:lnTo>
                <a:lnTo>
                  <a:pt x="1503" y="1273"/>
                </a:lnTo>
                <a:lnTo>
                  <a:pt x="1504" y="1272"/>
                </a:lnTo>
                <a:lnTo>
                  <a:pt x="1504" y="1273"/>
                </a:lnTo>
                <a:lnTo>
                  <a:pt x="1505" y="1273"/>
                </a:lnTo>
                <a:lnTo>
                  <a:pt x="1505" y="1273"/>
                </a:lnTo>
                <a:lnTo>
                  <a:pt x="1505" y="1273"/>
                </a:lnTo>
                <a:lnTo>
                  <a:pt x="1506" y="1273"/>
                </a:lnTo>
                <a:lnTo>
                  <a:pt x="1506" y="1274"/>
                </a:lnTo>
                <a:lnTo>
                  <a:pt x="1507" y="1274"/>
                </a:lnTo>
                <a:lnTo>
                  <a:pt x="1507" y="1274"/>
                </a:lnTo>
                <a:lnTo>
                  <a:pt x="1507" y="1274"/>
                </a:lnTo>
                <a:lnTo>
                  <a:pt x="1508" y="1272"/>
                </a:lnTo>
                <a:lnTo>
                  <a:pt x="1508" y="1272"/>
                </a:lnTo>
                <a:lnTo>
                  <a:pt x="1509" y="1272"/>
                </a:lnTo>
                <a:lnTo>
                  <a:pt x="1509" y="1272"/>
                </a:lnTo>
                <a:lnTo>
                  <a:pt x="1509" y="1272"/>
                </a:lnTo>
                <a:lnTo>
                  <a:pt x="1510" y="1272"/>
                </a:lnTo>
                <a:lnTo>
                  <a:pt x="1510" y="1272"/>
                </a:lnTo>
                <a:lnTo>
                  <a:pt x="1512" y="1272"/>
                </a:lnTo>
                <a:lnTo>
                  <a:pt x="1512" y="1272"/>
                </a:lnTo>
                <a:lnTo>
                  <a:pt x="1513" y="1272"/>
                </a:lnTo>
                <a:lnTo>
                  <a:pt x="1513" y="1271"/>
                </a:lnTo>
                <a:lnTo>
                  <a:pt x="1513" y="1269"/>
                </a:lnTo>
                <a:lnTo>
                  <a:pt x="1514" y="1268"/>
                </a:lnTo>
                <a:lnTo>
                  <a:pt x="1514" y="1267"/>
                </a:lnTo>
                <a:lnTo>
                  <a:pt x="1515" y="1267"/>
                </a:lnTo>
                <a:lnTo>
                  <a:pt x="1515" y="1266"/>
                </a:lnTo>
                <a:lnTo>
                  <a:pt x="1515" y="1265"/>
                </a:lnTo>
                <a:lnTo>
                  <a:pt x="1516" y="1264"/>
                </a:lnTo>
                <a:lnTo>
                  <a:pt x="1516" y="1264"/>
                </a:lnTo>
                <a:lnTo>
                  <a:pt x="1517" y="1263"/>
                </a:lnTo>
                <a:lnTo>
                  <a:pt x="1517" y="1263"/>
                </a:lnTo>
                <a:lnTo>
                  <a:pt x="1517" y="1263"/>
                </a:lnTo>
                <a:lnTo>
                  <a:pt x="1518" y="1262"/>
                </a:lnTo>
                <a:lnTo>
                  <a:pt x="1518" y="1259"/>
                </a:lnTo>
                <a:lnTo>
                  <a:pt x="1519" y="1258"/>
                </a:lnTo>
                <a:lnTo>
                  <a:pt x="1519" y="1258"/>
                </a:lnTo>
                <a:lnTo>
                  <a:pt x="1519" y="1258"/>
                </a:lnTo>
                <a:lnTo>
                  <a:pt x="1521" y="1258"/>
                </a:lnTo>
                <a:lnTo>
                  <a:pt x="1521" y="1256"/>
                </a:lnTo>
                <a:lnTo>
                  <a:pt x="1522" y="1256"/>
                </a:lnTo>
                <a:lnTo>
                  <a:pt x="1522" y="1256"/>
                </a:lnTo>
                <a:lnTo>
                  <a:pt x="1522" y="1257"/>
                </a:lnTo>
                <a:lnTo>
                  <a:pt x="1523" y="1257"/>
                </a:lnTo>
                <a:lnTo>
                  <a:pt x="1523" y="1257"/>
                </a:lnTo>
                <a:lnTo>
                  <a:pt x="1524" y="1257"/>
                </a:lnTo>
                <a:lnTo>
                  <a:pt x="1524" y="1256"/>
                </a:lnTo>
                <a:lnTo>
                  <a:pt x="1524" y="1256"/>
                </a:lnTo>
                <a:lnTo>
                  <a:pt x="1525" y="1256"/>
                </a:lnTo>
                <a:lnTo>
                  <a:pt x="1525" y="1255"/>
                </a:lnTo>
                <a:lnTo>
                  <a:pt x="1526" y="1254"/>
                </a:lnTo>
                <a:lnTo>
                  <a:pt x="1526" y="1253"/>
                </a:lnTo>
                <a:lnTo>
                  <a:pt x="1527" y="1253"/>
                </a:lnTo>
                <a:lnTo>
                  <a:pt x="1527" y="1251"/>
                </a:lnTo>
                <a:lnTo>
                  <a:pt x="1527" y="1251"/>
                </a:lnTo>
                <a:lnTo>
                  <a:pt x="1528" y="1251"/>
                </a:lnTo>
                <a:lnTo>
                  <a:pt x="1528" y="1254"/>
                </a:lnTo>
                <a:lnTo>
                  <a:pt x="1530" y="1253"/>
                </a:lnTo>
                <a:lnTo>
                  <a:pt x="1530" y="1255"/>
                </a:lnTo>
                <a:lnTo>
                  <a:pt x="1530" y="1255"/>
                </a:lnTo>
                <a:lnTo>
                  <a:pt x="1531" y="1253"/>
                </a:lnTo>
                <a:lnTo>
                  <a:pt x="1531" y="1253"/>
                </a:lnTo>
                <a:lnTo>
                  <a:pt x="1532" y="1251"/>
                </a:lnTo>
                <a:lnTo>
                  <a:pt x="1532" y="1251"/>
                </a:lnTo>
                <a:lnTo>
                  <a:pt x="1532" y="1251"/>
                </a:lnTo>
                <a:lnTo>
                  <a:pt x="1533" y="1253"/>
                </a:lnTo>
                <a:lnTo>
                  <a:pt x="1533" y="1250"/>
                </a:lnTo>
                <a:lnTo>
                  <a:pt x="1534" y="1251"/>
                </a:lnTo>
                <a:lnTo>
                  <a:pt x="1534" y="1250"/>
                </a:lnTo>
                <a:lnTo>
                  <a:pt x="1534" y="1251"/>
                </a:lnTo>
                <a:lnTo>
                  <a:pt x="1535" y="1251"/>
                </a:lnTo>
                <a:lnTo>
                  <a:pt x="1535" y="1253"/>
                </a:lnTo>
                <a:lnTo>
                  <a:pt x="1536" y="1253"/>
                </a:lnTo>
                <a:lnTo>
                  <a:pt x="1536" y="1254"/>
                </a:lnTo>
                <a:lnTo>
                  <a:pt x="1536" y="1255"/>
                </a:lnTo>
                <a:lnTo>
                  <a:pt x="1537" y="1254"/>
                </a:lnTo>
                <a:lnTo>
                  <a:pt x="1537" y="1254"/>
                </a:lnTo>
                <a:lnTo>
                  <a:pt x="1539" y="1254"/>
                </a:lnTo>
                <a:lnTo>
                  <a:pt x="1539" y="1253"/>
                </a:lnTo>
                <a:lnTo>
                  <a:pt x="1539" y="1253"/>
                </a:lnTo>
                <a:lnTo>
                  <a:pt x="1540" y="1253"/>
                </a:lnTo>
                <a:lnTo>
                  <a:pt x="1540" y="1251"/>
                </a:lnTo>
                <a:lnTo>
                  <a:pt x="1541" y="1254"/>
                </a:lnTo>
                <a:lnTo>
                  <a:pt x="1541" y="1254"/>
                </a:lnTo>
                <a:lnTo>
                  <a:pt x="1542" y="1255"/>
                </a:lnTo>
                <a:lnTo>
                  <a:pt x="1542" y="1256"/>
                </a:lnTo>
                <a:lnTo>
                  <a:pt x="1542" y="1257"/>
                </a:lnTo>
                <a:lnTo>
                  <a:pt x="1543" y="1256"/>
                </a:lnTo>
                <a:lnTo>
                  <a:pt x="1543" y="1255"/>
                </a:lnTo>
                <a:lnTo>
                  <a:pt x="1544" y="1253"/>
                </a:lnTo>
                <a:lnTo>
                  <a:pt x="1544" y="1253"/>
                </a:lnTo>
                <a:lnTo>
                  <a:pt x="1544" y="1253"/>
                </a:lnTo>
                <a:lnTo>
                  <a:pt x="1545" y="1250"/>
                </a:lnTo>
                <a:lnTo>
                  <a:pt x="1545" y="1250"/>
                </a:lnTo>
                <a:lnTo>
                  <a:pt x="1546" y="1251"/>
                </a:lnTo>
                <a:lnTo>
                  <a:pt x="1546" y="1251"/>
                </a:lnTo>
                <a:lnTo>
                  <a:pt x="1546" y="1253"/>
                </a:lnTo>
                <a:lnTo>
                  <a:pt x="1548" y="1253"/>
                </a:lnTo>
                <a:lnTo>
                  <a:pt x="1548" y="1254"/>
                </a:lnTo>
                <a:lnTo>
                  <a:pt x="1549" y="1256"/>
                </a:lnTo>
                <a:lnTo>
                  <a:pt x="1549" y="1258"/>
                </a:lnTo>
                <a:lnTo>
                  <a:pt x="1549" y="1260"/>
                </a:lnTo>
                <a:lnTo>
                  <a:pt x="1550" y="1260"/>
                </a:lnTo>
                <a:lnTo>
                  <a:pt x="1550" y="1262"/>
                </a:lnTo>
                <a:lnTo>
                  <a:pt x="1551" y="1260"/>
                </a:lnTo>
                <a:lnTo>
                  <a:pt x="1551" y="1259"/>
                </a:lnTo>
                <a:lnTo>
                  <a:pt x="1551" y="1258"/>
                </a:lnTo>
                <a:lnTo>
                  <a:pt x="1552" y="1257"/>
                </a:lnTo>
                <a:lnTo>
                  <a:pt x="1552" y="1257"/>
                </a:lnTo>
                <a:lnTo>
                  <a:pt x="1553" y="1255"/>
                </a:lnTo>
                <a:lnTo>
                  <a:pt x="1553" y="1256"/>
                </a:lnTo>
                <a:lnTo>
                  <a:pt x="1553" y="1256"/>
                </a:lnTo>
                <a:lnTo>
                  <a:pt x="1554" y="1257"/>
                </a:lnTo>
                <a:lnTo>
                  <a:pt x="1554" y="1256"/>
                </a:lnTo>
                <a:lnTo>
                  <a:pt x="1555" y="1256"/>
                </a:lnTo>
                <a:lnTo>
                  <a:pt x="1555" y="1256"/>
                </a:lnTo>
                <a:lnTo>
                  <a:pt x="1557" y="1255"/>
                </a:lnTo>
                <a:lnTo>
                  <a:pt x="1557" y="1254"/>
                </a:lnTo>
                <a:lnTo>
                  <a:pt x="1557" y="1253"/>
                </a:lnTo>
                <a:lnTo>
                  <a:pt x="1558" y="1253"/>
                </a:lnTo>
                <a:lnTo>
                  <a:pt x="1558" y="1250"/>
                </a:lnTo>
                <a:lnTo>
                  <a:pt x="1559" y="1249"/>
                </a:lnTo>
                <a:lnTo>
                  <a:pt x="1559" y="1247"/>
                </a:lnTo>
                <a:lnTo>
                  <a:pt x="1559" y="1247"/>
                </a:lnTo>
                <a:lnTo>
                  <a:pt x="1560" y="1246"/>
                </a:lnTo>
                <a:lnTo>
                  <a:pt x="1560" y="1246"/>
                </a:lnTo>
                <a:lnTo>
                  <a:pt x="1561" y="1245"/>
                </a:lnTo>
                <a:lnTo>
                  <a:pt x="1561" y="1246"/>
                </a:lnTo>
                <a:lnTo>
                  <a:pt x="1561" y="1248"/>
                </a:lnTo>
                <a:lnTo>
                  <a:pt x="1562" y="1248"/>
                </a:lnTo>
                <a:lnTo>
                  <a:pt x="1562" y="1249"/>
                </a:lnTo>
                <a:lnTo>
                  <a:pt x="1563" y="1249"/>
                </a:lnTo>
                <a:lnTo>
                  <a:pt x="1563" y="1250"/>
                </a:lnTo>
                <a:lnTo>
                  <a:pt x="1563" y="1251"/>
                </a:lnTo>
                <a:lnTo>
                  <a:pt x="1564" y="1250"/>
                </a:lnTo>
                <a:lnTo>
                  <a:pt x="1564" y="1251"/>
                </a:lnTo>
                <a:lnTo>
                  <a:pt x="1566" y="1251"/>
                </a:lnTo>
                <a:lnTo>
                  <a:pt x="1566" y="1253"/>
                </a:lnTo>
                <a:lnTo>
                  <a:pt x="1566" y="1254"/>
                </a:lnTo>
                <a:lnTo>
                  <a:pt x="1567" y="1253"/>
                </a:lnTo>
                <a:lnTo>
                  <a:pt x="1567" y="1254"/>
                </a:lnTo>
                <a:lnTo>
                  <a:pt x="1568" y="1254"/>
                </a:lnTo>
                <a:lnTo>
                  <a:pt x="1568" y="1254"/>
                </a:lnTo>
                <a:lnTo>
                  <a:pt x="1568" y="1256"/>
                </a:lnTo>
                <a:lnTo>
                  <a:pt x="1569" y="1258"/>
                </a:lnTo>
                <a:lnTo>
                  <a:pt x="1569" y="1259"/>
                </a:lnTo>
                <a:lnTo>
                  <a:pt x="1570" y="1259"/>
                </a:lnTo>
                <a:lnTo>
                  <a:pt x="1570" y="1259"/>
                </a:lnTo>
                <a:lnTo>
                  <a:pt x="1571" y="1260"/>
                </a:lnTo>
                <a:lnTo>
                  <a:pt x="1571" y="1260"/>
                </a:lnTo>
                <a:lnTo>
                  <a:pt x="1571" y="1259"/>
                </a:lnTo>
                <a:lnTo>
                  <a:pt x="1572" y="1258"/>
                </a:lnTo>
                <a:lnTo>
                  <a:pt x="1572" y="1259"/>
                </a:lnTo>
                <a:lnTo>
                  <a:pt x="1573" y="1258"/>
                </a:lnTo>
                <a:lnTo>
                  <a:pt x="1573" y="1259"/>
                </a:lnTo>
                <a:lnTo>
                  <a:pt x="1573" y="1260"/>
                </a:lnTo>
                <a:lnTo>
                  <a:pt x="1575" y="1262"/>
                </a:lnTo>
                <a:lnTo>
                  <a:pt x="1575" y="1263"/>
                </a:lnTo>
                <a:lnTo>
                  <a:pt x="1576" y="1263"/>
                </a:lnTo>
                <a:lnTo>
                  <a:pt x="1576" y="1264"/>
                </a:lnTo>
                <a:lnTo>
                  <a:pt x="1576" y="1264"/>
                </a:lnTo>
                <a:lnTo>
                  <a:pt x="1577" y="1264"/>
                </a:lnTo>
                <a:lnTo>
                  <a:pt x="1577" y="1262"/>
                </a:lnTo>
                <a:lnTo>
                  <a:pt x="1578" y="1260"/>
                </a:lnTo>
                <a:lnTo>
                  <a:pt x="1578" y="1258"/>
                </a:lnTo>
                <a:lnTo>
                  <a:pt x="1578" y="1257"/>
                </a:lnTo>
                <a:lnTo>
                  <a:pt x="1579" y="1255"/>
                </a:lnTo>
                <a:lnTo>
                  <a:pt x="1579" y="1255"/>
                </a:lnTo>
                <a:lnTo>
                  <a:pt x="1580" y="1255"/>
                </a:lnTo>
                <a:lnTo>
                  <a:pt x="1580" y="1255"/>
                </a:lnTo>
                <a:lnTo>
                  <a:pt x="1580" y="1255"/>
                </a:lnTo>
                <a:lnTo>
                  <a:pt x="1581" y="1255"/>
                </a:lnTo>
                <a:lnTo>
                  <a:pt x="1581" y="1255"/>
                </a:lnTo>
                <a:lnTo>
                  <a:pt x="1582" y="1254"/>
                </a:lnTo>
                <a:lnTo>
                  <a:pt x="1582" y="1254"/>
                </a:lnTo>
                <a:lnTo>
                  <a:pt x="1584" y="1254"/>
                </a:lnTo>
                <a:lnTo>
                  <a:pt x="1584" y="1251"/>
                </a:lnTo>
                <a:lnTo>
                  <a:pt x="1584" y="1249"/>
                </a:lnTo>
                <a:lnTo>
                  <a:pt x="1585" y="1249"/>
                </a:lnTo>
                <a:lnTo>
                  <a:pt x="1585" y="1250"/>
                </a:lnTo>
                <a:lnTo>
                  <a:pt x="1586" y="1250"/>
                </a:lnTo>
                <a:lnTo>
                  <a:pt x="1586" y="1251"/>
                </a:lnTo>
                <a:lnTo>
                  <a:pt x="1586" y="1253"/>
                </a:lnTo>
                <a:lnTo>
                  <a:pt x="1587" y="1253"/>
                </a:lnTo>
                <a:lnTo>
                  <a:pt x="1587" y="1253"/>
                </a:lnTo>
                <a:lnTo>
                  <a:pt x="1588" y="1254"/>
                </a:lnTo>
                <a:lnTo>
                  <a:pt x="1588" y="1253"/>
                </a:lnTo>
                <a:lnTo>
                  <a:pt x="1588" y="1254"/>
                </a:lnTo>
                <a:lnTo>
                  <a:pt x="1589" y="1254"/>
                </a:lnTo>
                <a:lnTo>
                  <a:pt x="1589" y="1255"/>
                </a:lnTo>
                <a:lnTo>
                  <a:pt x="1590" y="1255"/>
                </a:lnTo>
                <a:lnTo>
                  <a:pt x="1590" y="1255"/>
                </a:lnTo>
                <a:lnTo>
                  <a:pt x="1590" y="1254"/>
                </a:lnTo>
                <a:lnTo>
                  <a:pt x="1591" y="1253"/>
                </a:lnTo>
                <a:lnTo>
                  <a:pt x="1591" y="1251"/>
                </a:lnTo>
                <a:lnTo>
                  <a:pt x="1593" y="1250"/>
                </a:lnTo>
                <a:lnTo>
                  <a:pt x="1593" y="1248"/>
                </a:lnTo>
                <a:lnTo>
                  <a:pt x="1593" y="1248"/>
                </a:lnTo>
                <a:lnTo>
                  <a:pt x="1594" y="1247"/>
                </a:lnTo>
                <a:lnTo>
                  <a:pt x="1594" y="1246"/>
                </a:lnTo>
                <a:lnTo>
                  <a:pt x="1595" y="1246"/>
                </a:lnTo>
                <a:lnTo>
                  <a:pt x="1595" y="1246"/>
                </a:lnTo>
                <a:lnTo>
                  <a:pt x="1595" y="1247"/>
                </a:lnTo>
                <a:lnTo>
                  <a:pt x="1596" y="1248"/>
                </a:lnTo>
                <a:lnTo>
                  <a:pt x="1596" y="1250"/>
                </a:lnTo>
                <a:lnTo>
                  <a:pt x="1597" y="1253"/>
                </a:lnTo>
                <a:lnTo>
                  <a:pt x="1597" y="1254"/>
                </a:lnTo>
                <a:lnTo>
                  <a:pt x="1598" y="1256"/>
                </a:lnTo>
                <a:lnTo>
                  <a:pt x="1598" y="1257"/>
                </a:lnTo>
                <a:lnTo>
                  <a:pt x="1598" y="1258"/>
                </a:lnTo>
                <a:lnTo>
                  <a:pt x="1599" y="1259"/>
                </a:lnTo>
                <a:lnTo>
                  <a:pt x="1599" y="1259"/>
                </a:lnTo>
                <a:lnTo>
                  <a:pt x="1600" y="1262"/>
                </a:lnTo>
                <a:lnTo>
                  <a:pt x="1600" y="1262"/>
                </a:lnTo>
                <a:lnTo>
                  <a:pt x="1600" y="1262"/>
                </a:lnTo>
                <a:lnTo>
                  <a:pt x="1602" y="1263"/>
                </a:lnTo>
                <a:lnTo>
                  <a:pt x="1602" y="1263"/>
                </a:lnTo>
                <a:lnTo>
                  <a:pt x="1603" y="1263"/>
                </a:lnTo>
                <a:lnTo>
                  <a:pt x="1603" y="1264"/>
                </a:lnTo>
                <a:lnTo>
                  <a:pt x="1603" y="1264"/>
                </a:lnTo>
                <a:lnTo>
                  <a:pt x="1604" y="1263"/>
                </a:lnTo>
                <a:lnTo>
                  <a:pt x="1604" y="1262"/>
                </a:lnTo>
                <a:lnTo>
                  <a:pt x="1605" y="1260"/>
                </a:lnTo>
                <a:lnTo>
                  <a:pt x="1605" y="1259"/>
                </a:lnTo>
                <a:lnTo>
                  <a:pt x="1605" y="1258"/>
                </a:lnTo>
                <a:lnTo>
                  <a:pt x="1606" y="1257"/>
                </a:lnTo>
                <a:lnTo>
                  <a:pt x="1606" y="1257"/>
                </a:lnTo>
                <a:lnTo>
                  <a:pt x="1607" y="1258"/>
                </a:lnTo>
                <a:lnTo>
                  <a:pt x="1607" y="1257"/>
                </a:lnTo>
                <a:lnTo>
                  <a:pt x="1607" y="1257"/>
                </a:lnTo>
                <a:lnTo>
                  <a:pt x="1608" y="1257"/>
                </a:lnTo>
                <a:lnTo>
                  <a:pt x="1608" y="1257"/>
                </a:lnTo>
                <a:lnTo>
                  <a:pt x="1609" y="1257"/>
                </a:lnTo>
                <a:lnTo>
                  <a:pt x="1609" y="1256"/>
                </a:lnTo>
                <a:lnTo>
                  <a:pt x="1609" y="1256"/>
                </a:lnTo>
                <a:lnTo>
                  <a:pt x="1610" y="1255"/>
                </a:lnTo>
                <a:lnTo>
                  <a:pt x="1610" y="1255"/>
                </a:lnTo>
                <a:lnTo>
                  <a:pt x="1612" y="1253"/>
                </a:lnTo>
                <a:lnTo>
                  <a:pt x="1612" y="1253"/>
                </a:lnTo>
                <a:lnTo>
                  <a:pt x="1613" y="1253"/>
                </a:lnTo>
                <a:lnTo>
                  <a:pt x="1613" y="1251"/>
                </a:lnTo>
                <a:lnTo>
                  <a:pt x="1613" y="1253"/>
                </a:lnTo>
                <a:lnTo>
                  <a:pt x="1614" y="1255"/>
                </a:lnTo>
                <a:lnTo>
                  <a:pt x="1614" y="1257"/>
                </a:lnTo>
                <a:lnTo>
                  <a:pt x="1615" y="1258"/>
                </a:lnTo>
                <a:lnTo>
                  <a:pt x="1615" y="1260"/>
                </a:lnTo>
                <a:lnTo>
                  <a:pt x="1615" y="1262"/>
                </a:lnTo>
                <a:lnTo>
                  <a:pt x="1616" y="1262"/>
                </a:lnTo>
                <a:lnTo>
                  <a:pt x="1616" y="1263"/>
                </a:lnTo>
                <a:lnTo>
                  <a:pt x="1617" y="1262"/>
                </a:lnTo>
                <a:lnTo>
                  <a:pt x="1617" y="1263"/>
                </a:lnTo>
                <a:lnTo>
                  <a:pt x="1617" y="1263"/>
                </a:lnTo>
                <a:lnTo>
                  <a:pt x="1618" y="1264"/>
                </a:lnTo>
                <a:lnTo>
                  <a:pt x="1618" y="1264"/>
                </a:lnTo>
                <a:lnTo>
                  <a:pt x="1619" y="1264"/>
                </a:lnTo>
                <a:lnTo>
                  <a:pt x="1619" y="1264"/>
                </a:lnTo>
                <a:lnTo>
                  <a:pt x="1619" y="1264"/>
                </a:lnTo>
                <a:lnTo>
                  <a:pt x="1621" y="1264"/>
                </a:lnTo>
                <a:lnTo>
                  <a:pt x="1621" y="1264"/>
                </a:lnTo>
                <a:lnTo>
                  <a:pt x="1622" y="1264"/>
                </a:lnTo>
                <a:lnTo>
                  <a:pt x="1622" y="1264"/>
                </a:lnTo>
                <a:lnTo>
                  <a:pt x="1622" y="1264"/>
                </a:lnTo>
                <a:lnTo>
                  <a:pt x="1623" y="1264"/>
                </a:lnTo>
                <a:lnTo>
                  <a:pt x="1623" y="1263"/>
                </a:lnTo>
                <a:lnTo>
                  <a:pt x="1624" y="1262"/>
                </a:lnTo>
                <a:lnTo>
                  <a:pt x="1624" y="1260"/>
                </a:lnTo>
                <a:lnTo>
                  <a:pt x="1624" y="1259"/>
                </a:lnTo>
                <a:lnTo>
                  <a:pt x="1625" y="1259"/>
                </a:lnTo>
                <a:lnTo>
                  <a:pt x="1625" y="1259"/>
                </a:lnTo>
                <a:lnTo>
                  <a:pt x="1626" y="1259"/>
                </a:lnTo>
                <a:lnTo>
                  <a:pt x="1626" y="1259"/>
                </a:lnTo>
                <a:lnTo>
                  <a:pt x="1627" y="1260"/>
                </a:lnTo>
                <a:lnTo>
                  <a:pt x="1627" y="1262"/>
                </a:lnTo>
                <a:lnTo>
                  <a:pt x="1627" y="1263"/>
                </a:lnTo>
                <a:lnTo>
                  <a:pt x="1628" y="1264"/>
                </a:lnTo>
                <a:lnTo>
                  <a:pt x="1628" y="1263"/>
                </a:lnTo>
                <a:lnTo>
                  <a:pt x="1630" y="1263"/>
                </a:lnTo>
                <a:lnTo>
                  <a:pt x="1630" y="1263"/>
                </a:lnTo>
                <a:lnTo>
                  <a:pt x="1630" y="1262"/>
                </a:lnTo>
                <a:lnTo>
                  <a:pt x="1631" y="1262"/>
                </a:lnTo>
                <a:lnTo>
                  <a:pt x="1631" y="1260"/>
                </a:lnTo>
                <a:lnTo>
                  <a:pt x="1632" y="1260"/>
                </a:lnTo>
                <a:lnTo>
                  <a:pt x="1632" y="1260"/>
                </a:lnTo>
                <a:lnTo>
                  <a:pt x="1632" y="1260"/>
                </a:lnTo>
                <a:lnTo>
                  <a:pt x="1633" y="1259"/>
                </a:lnTo>
                <a:lnTo>
                  <a:pt x="1633" y="1260"/>
                </a:lnTo>
                <a:lnTo>
                  <a:pt x="1634" y="1259"/>
                </a:lnTo>
                <a:lnTo>
                  <a:pt x="1634" y="1259"/>
                </a:lnTo>
                <a:lnTo>
                  <a:pt x="1634" y="1259"/>
                </a:lnTo>
                <a:lnTo>
                  <a:pt x="1635" y="1260"/>
                </a:lnTo>
                <a:lnTo>
                  <a:pt x="1635" y="1259"/>
                </a:lnTo>
                <a:lnTo>
                  <a:pt x="1636" y="1260"/>
                </a:lnTo>
                <a:lnTo>
                  <a:pt x="1636" y="1262"/>
                </a:lnTo>
                <a:lnTo>
                  <a:pt x="1636" y="1262"/>
                </a:lnTo>
                <a:lnTo>
                  <a:pt x="1637" y="1260"/>
                </a:lnTo>
                <a:lnTo>
                  <a:pt x="1637" y="1259"/>
                </a:lnTo>
                <a:lnTo>
                  <a:pt x="1639" y="1259"/>
                </a:lnTo>
                <a:lnTo>
                  <a:pt x="1639" y="1258"/>
                </a:lnTo>
                <a:lnTo>
                  <a:pt x="1640" y="1257"/>
                </a:lnTo>
                <a:lnTo>
                  <a:pt x="1640" y="1257"/>
                </a:lnTo>
                <a:lnTo>
                  <a:pt x="1640" y="1258"/>
                </a:lnTo>
                <a:lnTo>
                  <a:pt x="1641" y="1258"/>
                </a:lnTo>
                <a:lnTo>
                  <a:pt x="1641" y="1259"/>
                </a:lnTo>
                <a:lnTo>
                  <a:pt x="1642" y="1259"/>
                </a:lnTo>
                <a:lnTo>
                  <a:pt x="1642" y="1258"/>
                </a:lnTo>
                <a:lnTo>
                  <a:pt x="1642" y="1256"/>
                </a:lnTo>
                <a:lnTo>
                  <a:pt x="1643" y="1257"/>
                </a:lnTo>
                <a:lnTo>
                  <a:pt x="1643" y="1256"/>
                </a:lnTo>
                <a:lnTo>
                  <a:pt x="1644" y="1256"/>
                </a:lnTo>
                <a:lnTo>
                  <a:pt x="1644" y="1256"/>
                </a:lnTo>
                <a:lnTo>
                  <a:pt x="1644" y="1256"/>
                </a:lnTo>
                <a:lnTo>
                  <a:pt x="1645" y="1255"/>
                </a:lnTo>
                <a:lnTo>
                  <a:pt x="1645" y="1254"/>
                </a:lnTo>
                <a:lnTo>
                  <a:pt x="1646" y="1253"/>
                </a:lnTo>
                <a:lnTo>
                  <a:pt x="1646" y="1253"/>
                </a:lnTo>
                <a:lnTo>
                  <a:pt x="1646" y="1251"/>
                </a:lnTo>
                <a:lnTo>
                  <a:pt x="1648" y="1253"/>
                </a:lnTo>
                <a:lnTo>
                  <a:pt x="1648" y="1251"/>
                </a:lnTo>
                <a:lnTo>
                  <a:pt x="1649" y="1251"/>
                </a:lnTo>
                <a:lnTo>
                  <a:pt x="1649" y="1253"/>
                </a:lnTo>
                <a:lnTo>
                  <a:pt x="1649" y="1253"/>
                </a:lnTo>
                <a:lnTo>
                  <a:pt x="1650" y="1254"/>
                </a:lnTo>
                <a:lnTo>
                  <a:pt x="1650" y="1255"/>
                </a:lnTo>
                <a:lnTo>
                  <a:pt x="1651" y="1255"/>
                </a:lnTo>
                <a:lnTo>
                  <a:pt x="1651" y="1255"/>
                </a:lnTo>
                <a:lnTo>
                  <a:pt x="1651" y="1255"/>
                </a:lnTo>
                <a:lnTo>
                  <a:pt x="1652" y="1255"/>
                </a:lnTo>
                <a:lnTo>
                  <a:pt x="1652" y="1255"/>
                </a:lnTo>
                <a:lnTo>
                  <a:pt x="1653" y="1255"/>
                </a:lnTo>
                <a:lnTo>
                  <a:pt x="1653" y="1253"/>
                </a:lnTo>
                <a:lnTo>
                  <a:pt x="1654" y="1251"/>
                </a:lnTo>
                <a:lnTo>
                  <a:pt x="1654" y="1249"/>
                </a:lnTo>
                <a:lnTo>
                  <a:pt x="1654" y="1248"/>
                </a:lnTo>
                <a:lnTo>
                  <a:pt x="1655" y="1249"/>
                </a:lnTo>
                <a:lnTo>
                  <a:pt x="1655" y="1249"/>
                </a:lnTo>
                <a:lnTo>
                  <a:pt x="1657" y="1249"/>
                </a:lnTo>
                <a:lnTo>
                  <a:pt x="1657" y="1249"/>
                </a:lnTo>
                <a:lnTo>
                  <a:pt x="1657" y="1248"/>
                </a:lnTo>
                <a:lnTo>
                  <a:pt x="1658" y="1248"/>
                </a:lnTo>
                <a:lnTo>
                  <a:pt x="1658" y="1248"/>
                </a:lnTo>
                <a:lnTo>
                  <a:pt x="1659" y="1248"/>
                </a:lnTo>
                <a:lnTo>
                  <a:pt x="1659" y="1247"/>
                </a:lnTo>
                <a:lnTo>
                  <a:pt x="1659" y="1248"/>
                </a:lnTo>
                <a:lnTo>
                  <a:pt x="1660" y="1248"/>
                </a:lnTo>
                <a:lnTo>
                  <a:pt x="1660" y="1250"/>
                </a:lnTo>
                <a:lnTo>
                  <a:pt x="1661" y="1250"/>
                </a:lnTo>
                <a:lnTo>
                  <a:pt x="1661" y="1249"/>
                </a:lnTo>
                <a:lnTo>
                  <a:pt x="1661" y="1250"/>
                </a:lnTo>
                <a:lnTo>
                  <a:pt x="1662" y="1253"/>
                </a:lnTo>
                <a:lnTo>
                  <a:pt x="1662" y="1253"/>
                </a:lnTo>
                <a:lnTo>
                  <a:pt x="1663" y="1254"/>
                </a:lnTo>
                <a:lnTo>
                  <a:pt x="1663" y="1251"/>
                </a:lnTo>
                <a:lnTo>
                  <a:pt x="1663" y="1253"/>
                </a:lnTo>
                <a:lnTo>
                  <a:pt x="1664" y="1251"/>
                </a:lnTo>
                <a:lnTo>
                  <a:pt x="1664" y="1253"/>
                </a:lnTo>
                <a:lnTo>
                  <a:pt x="1666" y="1254"/>
                </a:lnTo>
                <a:lnTo>
                  <a:pt x="1666" y="1254"/>
                </a:lnTo>
                <a:lnTo>
                  <a:pt x="1666" y="1254"/>
                </a:lnTo>
                <a:lnTo>
                  <a:pt x="1667" y="1253"/>
                </a:lnTo>
                <a:lnTo>
                  <a:pt x="1667" y="1251"/>
                </a:lnTo>
                <a:lnTo>
                  <a:pt x="1668" y="1249"/>
                </a:lnTo>
                <a:lnTo>
                  <a:pt x="1668" y="1250"/>
                </a:lnTo>
                <a:lnTo>
                  <a:pt x="1669" y="1248"/>
                </a:lnTo>
                <a:lnTo>
                  <a:pt x="1669" y="1248"/>
                </a:lnTo>
                <a:lnTo>
                  <a:pt x="1669" y="1249"/>
                </a:lnTo>
                <a:lnTo>
                  <a:pt x="1670" y="1251"/>
                </a:lnTo>
                <a:lnTo>
                  <a:pt x="1670" y="1251"/>
                </a:lnTo>
                <a:lnTo>
                  <a:pt x="1671" y="1250"/>
                </a:lnTo>
                <a:lnTo>
                  <a:pt x="1671" y="1251"/>
                </a:lnTo>
                <a:lnTo>
                  <a:pt x="1671" y="1251"/>
                </a:lnTo>
                <a:lnTo>
                  <a:pt x="1672" y="1251"/>
                </a:lnTo>
                <a:lnTo>
                  <a:pt x="1672" y="1251"/>
                </a:lnTo>
                <a:lnTo>
                  <a:pt x="1673" y="1251"/>
                </a:lnTo>
                <a:lnTo>
                  <a:pt x="1673" y="1250"/>
                </a:lnTo>
                <a:lnTo>
                  <a:pt x="1673" y="1251"/>
                </a:lnTo>
                <a:lnTo>
                  <a:pt x="1675" y="1250"/>
                </a:lnTo>
                <a:lnTo>
                  <a:pt x="1675" y="1248"/>
                </a:lnTo>
                <a:lnTo>
                  <a:pt x="1676" y="1248"/>
                </a:lnTo>
                <a:lnTo>
                  <a:pt x="1676" y="1248"/>
                </a:lnTo>
                <a:lnTo>
                  <a:pt x="1676" y="1246"/>
                </a:lnTo>
                <a:lnTo>
                  <a:pt x="1677" y="1245"/>
                </a:lnTo>
                <a:lnTo>
                  <a:pt x="1677" y="1245"/>
                </a:lnTo>
                <a:lnTo>
                  <a:pt x="1678" y="1245"/>
                </a:lnTo>
                <a:lnTo>
                  <a:pt x="1678" y="1245"/>
                </a:lnTo>
                <a:lnTo>
                  <a:pt x="1678" y="1245"/>
                </a:lnTo>
                <a:lnTo>
                  <a:pt x="1679" y="1244"/>
                </a:lnTo>
                <a:lnTo>
                  <a:pt x="1679" y="1244"/>
                </a:lnTo>
                <a:lnTo>
                  <a:pt x="1680" y="1244"/>
                </a:lnTo>
                <a:lnTo>
                  <a:pt x="1680" y="1245"/>
                </a:lnTo>
                <a:lnTo>
                  <a:pt x="1680" y="1246"/>
                </a:lnTo>
                <a:lnTo>
                  <a:pt x="1681" y="1247"/>
                </a:lnTo>
                <a:lnTo>
                  <a:pt x="1681" y="1247"/>
                </a:lnTo>
                <a:lnTo>
                  <a:pt x="1682" y="1247"/>
                </a:lnTo>
                <a:lnTo>
                  <a:pt x="1682" y="1247"/>
                </a:lnTo>
                <a:lnTo>
                  <a:pt x="1684" y="1246"/>
                </a:lnTo>
                <a:lnTo>
                  <a:pt x="1684" y="1246"/>
                </a:lnTo>
                <a:lnTo>
                  <a:pt x="1684" y="1245"/>
                </a:lnTo>
                <a:lnTo>
                  <a:pt x="1685" y="1244"/>
                </a:lnTo>
                <a:lnTo>
                  <a:pt x="1685" y="1244"/>
                </a:lnTo>
                <a:lnTo>
                  <a:pt x="1686" y="1244"/>
                </a:lnTo>
                <a:lnTo>
                  <a:pt x="1686" y="1242"/>
                </a:lnTo>
                <a:lnTo>
                  <a:pt x="1686" y="1241"/>
                </a:lnTo>
                <a:lnTo>
                  <a:pt x="1687" y="1240"/>
                </a:lnTo>
                <a:lnTo>
                  <a:pt x="1687" y="1239"/>
                </a:lnTo>
                <a:lnTo>
                  <a:pt x="1688" y="1240"/>
                </a:lnTo>
                <a:lnTo>
                  <a:pt x="1688" y="1240"/>
                </a:lnTo>
                <a:lnTo>
                  <a:pt x="1688" y="1240"/>
                </a:lnTo>
                <a:lnTo>
                  <a:pt x="1689" y="1240"/>
                </a:lnTo>
                <a:lnTo>
                  <a:pt x="1689" y="1241"/>
                </a:lnTo>
                <a:lnTo>
                  <a:pt x="1690" y="1241"/>
                </a:lnTo>
                <a:lnTo>
                  <a:pt x="1690" y="1242"/>
                </a:lnTo>
                <a:lnTo>
                  <a:pt x="1690" y="1245"/>
                </a:lnTo>
                <a:lnTo>
                  <a:pt x="1691" y="1246"/>
                </a:lnTo>
                <a:lnTo>
                  <a:pt x="1691" y="1249"/>
                </a:lnTo>
                <a:lnTo>
                  <a:pt x="1693" y="1249"/>
                </a:lnTo>
                <a:lnTo>
                  <a:pt x="1693" y="1249"/>
                </a:lnTo>
                <a:lnTo>
                  <a:pt x="1693" y="1250"/>
                </a:lnTo>
                <a:lnTo>
                  <a:pt x="1694" y="1249"/>
                </a:lnTo>
                <a:lnTo>
                  <a:pt x="1694" y="1249"/>
                </a:lnTo>
                <a:lnTo>
                  <a:pt x="1695" y="1249"/>
                </a:lnTo>
                <a:lnTo>
                  <a:pt x="1695" y="1249"/>
                </a:lnTo>
                <a:lnTo>
                  <a:pt x="1696" y="1249"/>
                </a:lnTo>
                <a:lnTo>
                  <a:pt x="1696" y="1250"/>
                </a:lnTo>
                <a:lnTo>
                  <a:pt x="1696" y="1250"/>
                </a:lnTo>
                <a:lnTo>
                  <a:pt x="1697" y="1250"/>
                </a:lnTo>
                <a:lnTo>
                  <a:pt x="1697" y="1249"/>
                </a:lnTo>
                <a:lnTo>
                  <a:pt x="1698" y="1250"/>
                </a:lnTo>
                <a:lnTo>
                  <a:pt x="1698" y="1250"/>
                </a:lnTo>
                <a:lnTo>
                  <a:pt x="1698" y="1249"/>
                </a:lnTo>
                <a:lnTo>
                  <a:pt x="1699" y="1248"/>
                </a:lnTo>
                <a:lnTo>
                  <a:pt x="1699" y="1247"/>
                </a:lnTo>
                <a:lnTo>
                  <a:pt x="1700" y="1247"/>
                </a:lnTo>
                <a:lnTo>
                  <a:pt x="1700" y="1246"/>
                </a:lnTo>
                <a:lnTo>
                  <a:pt x="1700" y="1246"/>
                </a:lnTo>
                <a:lnTo>
                  <a:pt x="1702" y="1246"/>
                </a:lnTo>
                <a:lnTo>
                  <a:pt x="1702" y="1247"/>
                </a:lnTo>
                <a:lnTo>
                  <a:pt x="1703" y="1247"/>
                </a:lnTo>
                <a:lnTo>
                  <a:pt x="1703" y="1247"/>
                </a:lnTo>
                <a:lnTo>
                  <a:pt x="1703" y="1247"/>
                </a:lnTo>
                <a:lnTo>
                  <a:pt x="1704" y="1246"/>
                </a:lnTo>
                <a:lnTo>
                  <a:pt x="1704" y="1246"/>
                </a:lnTo>
                <a:lnTo>
                  <a:pt x="1705" y="1247"/>
                </a:lnTo>
                <a:lnTo>
                  <a:pt x="1705" y="1247"/>
                </a:lnTo>
                <a:lnTo>
                  <a:pt x="1705" y="1247"/>
                </a:lnTo>
                <a:lnTo>
                  <a:pt x="1706" y="1247"/>
                </a:lnTo>
                <a:lnTo>
                  <a:pt x="1706" y="1247"/>
                </a:lnTo>
                <a:lnTo>
                  <a:pt x="1707" y="1247"/>
                </a:lnTo>
                <a:lnTo>
                  <a:pt x="1707" y="1247"/>
                </a:lnTo>
                <a:lnTo>
                  <a:pt x="1707" y="1247"/>
                </a:lnTo>
                <a:lnTo>
                  <a:pt x="1708" y="1248"/>
                </a:lnTo>
                <a:lnTo>
                  <a:pt x="1708" y="1249"/>
                </a:lnTo>
                <a:lnTo>
                  <a:pt x="1709" y="1249"/>
                </a:lnTo>
                <a:lnTo>
                  <a:pt x="1709" y="1249"/>
                </a:lnTo>
                <a:lnTo>
                  <a:pt x="1711" y="1250"/>
                </a:lnTo>
                <a:lnTo>
                  <a:pt x="1711" y="1251"/>
                </a:lnTo>
                <a:lnTo>
                  <a:pt x="1711" y="1253"/>
                </a:lnTo>
                <a:lnTo>
                  <a:pt x="1712" y="1254"/>
                </a:lnTo>
                <a:lnTo>
                  <a:pt x="1712" y="1256"/>
                </a:lnTo>
                <a:lnTo>
                  <a:pt x="1713" y="1257"/>
                </a:lnTo>
                <a:lnTo>
                  <a:pt x="1713" y="1257"/>
                </a:lnTo>
                <a:lnTo>
                  <a:pt x="1713" y="1258"/>
                </a:lnTo>
                <a:lnTo>
                  <a:pt x="1714" y="1258"/>
                </a:lnTo>
                <a:lnTo>
                  <a:pt x="1714" y="1258"/>
                </a:lnTo>
                <a:lnTo>
                  <a:pt x="1715" y="1258"/>
                </a:lnTo>
                <a:lnTo>
                  <a:pt x="1715" y="1258"/>
                </a:lnTo>
                <a:lnTo>
                  <a:pt x="1715" y="1259"/>
                </a:lnTo>
                <a:lnTo>
                  <a:pt x="1716" y="1259"/>
                </a:lnTo>
                <a:lnTo>
                  <a:pt x="1716" y="1258"/>
                </a:lnTo>
                <a:lnTo>
                  <a:pt x="1717" y="1259"/>
                </a:lnTo>
                <a:lnTo>
                  <a:pt x="1717" y="1258"/>
                </a:lnTo>
                <a:lnTo>
                  <a:pt x="1717" y="1258"/>
                </a:lnTo>
                <a:lnTo>
                  <a:pt x="1718" y="1258"/>
                </a:lnTo>
                <a:lnTo>
                  <a:pt x="1718" y="1258"/>
                </a:lnTo>
                <a:lnTo>
                  <a:pt x="1720" y="1258"/>
                </a:lnTo>
                <a:lnTo>
                  <a:pt x="1720" y="1258"/>
                </a:lnTo>
                <a:lnTo>
                  <a:pt x="1720" y="1257"/>
                </a:lnTo>
                <a:lnTo>
                  <a:pt x="1721" y="1258"/>
                </a:lnTo>
                <a:lnTo>
                  <a:pt x="1721" y="1257"/>
                </a:lnTo>
                <a:lnTo>
                  <a:pt x="1722" y="1258"/>
                </a:lnTo>
                <a:lnTo>
                  <a:pt x="1722" y="1258"/>
                </a:lnTo>
                <a:lnTo>
                  <a:pt x="1722" y="1257"/>
                </a:lnTo>
                <a:lnTo>
                  <a:pt x="1723" y="1257"/>
                </a:lnTo>
                <a:lnTo>
                  <a:pt x="1723" y="1257"/>
                </a:lnTo>
                <a:lnTo>
                  <a:pt x="1724" y="1256"/>
                </a:lnTo>
                <a:lnTo>
                  <a:pt x="1724" y="1255"/>
                </a:lnTo>
                <a:lnTo>
                  <a:pt x="1725" y="1256"/>
                </a:lnTo>
                <a:lnTo>
                  <a:pt x="1725" y="1256"/>
                </a:lnTo>
                <a:lnTo>
                  <a:pt x="1725" y="1255"/>
                </a:lnTo>
                <a:lnTo>
                  <a:pt x="1726" y="1255"/>
                </a:lnTo>
                <a:lnTo>
                  <a:pt x="1726" y="1257"/>
                </a:lnTo>
                <a:lnTo>
                  <a:pt x="1727" y="1256"/>
                </a:lnTo>
                <a:lnTo>
                  <a:pt x="1727" y="1256"/>
                </a:lnTo>
                <a:lnTo>
                  <a:pt x="1727" y="1257"/>
                </a:lnTo>
                <a:lnTo>
                  <a:pt x="1729" y="1256"/>
                </a:lnTo>
                <a:lnTo>
                  <a:pt x="1729" y="1255"/>
                </a:lnTo>
                <a:lnTo>
                  <a:pt x="1730" y="1254"/>
                </a:lnTo>
                <a:lnTo>
                  <a:pt x="1730" y="1254"/>
                </a:lnTo>
                <a:lnTo>
                  <a:pt x="1730" y="1256"/>
                </a:lnTo>
                <a:lnTo>
                  <a:pt x="1731" y="1257"/>
                </a:lnTo>
                <a:lnTo>
                  <a:pt x="1731" y="1259"/>
                </a:lnTo>
                <a:lnTo>
                  <a:pt x="1732" y="1259"/>
                </a:lnTo>
                <a:lnTo>
                  <a:pt x="1732" y="1260"/>
                </a:lnTo>
                <a:lnTo>
                  <a:pt x="1732" y="1262"/>
                </a:lnTo>
                <a:lnTo>
                  <a:pt x="1733" y="1262"/>
                </a:lnTo>
                <a:lnTo>
                  <a:pt x="1733" y="1260"/>
                </a:lnTo>
                <a:lnTo>
                  <a:pt x="1734" y="1259"/>
                </a:lnTo>
                <a:lnTo>
                  <a:pt x="1734" y="1258"/>
                </a:lnTo>
                <a:lnTo>
                  <a:pt x="1734" y="1258"/>
                </a:lnTo>
                <a:lnTo>
                  <a:pt x="1735" y="1256"/>
                </a:lnTo>
                <a:lnTo>
                  <a:pt x="1735" y="1255"/>
                </a:lnTo>
                <a:lnTo>
                  <a:pt x="1736" y="1255"/>
                </a:lnTo>
                <a:lnTo>
                  <a:pt x="1736" y="1254"/>
                </a:lnTo>
                <a:lnTo>
                  <a:pt x="1736" y="1255"/>
                </a:lnTo>
                <a:lnTo>
                  <a:pt x="1738" y="1254"/>
                </a:lnTo>
                <a:lnTo>
                  <a:pt x="1738" y="1253"/>
                </a:lnTo>
                <a:lnTo>
                  <a:pt x="1739" y="1251"/>
                </a:lnTo>
                <a:lnTo>
                  <a:pt x="1739" y="1251"/>
                </a:lnTo>
                <a:lnTo>
                  <a:pt x="1740" y="1250"/>
                </a:lnTo>
                <a:lnTo>
                  <a:pt x="1740" y="1248"/>
                </a:lnTo>
                <a:lnTo>
                  <a:pt x="1740" y="1247"/>
                </a:lnTo>
                <a:lnTo>
                  <a:pt x="1741" y="1246"/>
                </a:lnTo>
                <a:lnTo>
                  <a:pt x="1741" y="1246"/>
                </a:lnTo>
                <a:lnTo>
                  <a:pt x="1742" y="1246"/>
                </a:lnTo>
                <a:lnTo>
                  <a:pt x="1742" y="1246"/>
                </a:lnTo>
                <a:lnTo>
                  <a:pt x="1742" y="1246"/>
                </a:lnTo>
                <a:lnTo>
                  <a:pt x="1743" y="1246"/>
                </a:lnTo>
                <a:lnTo>
                  <a:pt x="1743" y="1246"/>
                </a:lnTo>
                <a:lnTo>
                  <a:pt x="1744" y="1246"/>
                </a:lnTo>
                <a:lnTo>
                  <a:pt x="1744" y="1246"/>
                </a:lnTo>
                <a:lnTo>
                  <a:pt x="1744" y="1246"/>
                </a:lnTo>
                <a:lnTo>
                  <a:pt x="1745" y="1247"/>
                </a:lnTo>
                <a:lnTo>
                  <a:pt x="1745" y="1246"/>
                </a:lnTo>
                <a:lnTo>
                  <a:pt x="1747" y="1245"/>
                </a:lnTo>
                <a:lnTo>
                  <a:pt x="1747" y="1246"/>
                </a:lnTo>
                <a:lnTo>
                  <a:pt x="1747" y="1246"/>
                </a:lnTo>
                <a:lnTo>
                  <a:pt x="1748" y="1247"/>
                </a:lnTo>
                <a:lnTo>
                  <a:pt x="1748" y="1247"/>
                </a:lnTo>
                <a:lnTo>
                  <a:pt x="1749" y="1247"/>
                </a:lnTo>
                <a:lnTo>
                  <a:pt x="1749" y="1249"/>
                </a:lnTo>
                <a:lnTo>
                  <a:pt x="1749" y="1249"/>
                </a:lnTo>
                <a:lnTo>
                  <a:pt x="1750" y="1250"/>
                </a:lnTo>
                <a:lnTo>
                  <a:pt x="1750" y="1250"/>
                </a:lnTo>
                <a:lnTo>
                  <a:pt x="1751" y="1249"/>
                </a:lnTo>
                <a:lnTo>
                  <a:pt x="1751" y="1250"/>
                </a:lnTo>
                <a:lnTo>
                  <a:pt x="1751" y="1250"/>
                </a:lnTo>
                <a:lnTo>
                  <a:pt x="1752" y="1250"/>
                </a:lnTo>
                <a:lnTo>
                  <a:pt x="1752" y="1248"/>
                </a:lnTo>
                <a:lnTo>
                  <a:pt x="1753" y="1248"/>
                </a:lnTo>
                <a:lnTo>
                  <a:pt x="1753" y="1248"/>
                </a:lnTo>
                <a:lnTo>
                  <a:pt x="1754" y="1248"/>
                </a:lnTo>
                <a:lnTo>
                  <a:pt x="1754" y="1248"/>
                </a:lnTo>
                <a:lnTo>
                  <a:pt x="1754" y="1249"/>
                </a:lnTo>
                <a:lnTo>
                  <a:pt x="1756" y="1249"/>
                </a:lnTo>
                <a:lnTo>
                  <a:pt x="1756" y="1249"/>
                </a:lnTo>
                <a:lnTo>
                  <a:pt x="1757" y="1248"/>
                </a:lnTo>
                <a:lnTo>
                  <a:pt x="1757" y="1248"/>
                </a:lnTo>
                <a:lnTo>
                  <a:pt x="1757" y="1248"/>
                </a:lnTo>
                <a:lnTo>
                  <a:pt x="1758" y="1246"/>
                </a:lnTo>
                <a:lnTo>
                  <a:pt x="1758" y="1246"/>
                </a:lnTo>
                <a:lnTo>
                  <a:pt x="1759" y="1246"/>
                </a:lnTo>
                <a:lnTo>
                  <a:pt x="1759" y="1246"/>
                </a:lnTo>
                <a:lnTo>
                  <a:pt x="1759" y="1245"/>
                </a:lnTo>
                <a:lnTo>
                  <a:pt x="1760" y="1245"/>
                </a:lnTo>
                <a:lnTo>
                  <a:pt x="1760" y="1244"/>
                </a:lnTo>
                <a:lnTo>
                  <a:pt x="1761" y="1246"/>
                </a:lnTo>
                <a:lnTo>
                  <a:pt x="1761" y="1247"/>
                </a:lnTo>
                <a:lnTo>
                  <a:pt x="1761" y="1249"/>
                </a:lnTo>
                <a:lnTo>
                  <a:pt x="1762" y="1249"/>
                </a:lnTo>
                <a:lnTo>
                  <a:pt x="1762" y="1250"/>
                </a:lnTo>
                <a:lnTo>
                  <a:pt x="1763" y="1253"/>
                </a:lnTo>
                <a:lnTo>
                  <a:pt x="1763" y="1251"/>
                </a:lnTo>
                <a:lnTo>
                  <a:pt x="1763" y="1255"/>
                </a:lnTo>
                <a:lnTo>
                  <a:pt x="1765" y="1253"/>
                </a:lnTo>
                <a:lnTo>
                  <a:pt x="1765" y="1254"/>
                </a:lnTo>
                <a:lnTo>
                  <a:pt x="1766" y="1254"/>
                </a:lnTo>
                <a:lnTo>
                  <a:pt x="1766" y="1253"/>
                </a:lnTo>
                <a:lnTo>
                  <a:pt x="1767" y="1253"/>
                </a:lnTo>
                <a:lnTo>
                  <a:pt x="1767" y="1253"/>
                </a:lnTo>
                <a:lnTo>
                  <a:pt x="1767" y="1253"/>
                </a:lnTo>
                <a:lnTo>
                  <a:pt x="1768" y="1254"/>
                </a:lnTo>
                <a:lnTo>
                  <a:pt x="1768" y="1255"/>
                </a:lnTo>
                <a:lnTo>
                  <a:pt x="1769" y="1255"/>
                </a:lnTo>
                <a:lnTo>
                  <a:pt x="1769" y="1256"/>
                </a:lnTo>
                <a:lnTo>
                  <a:pt x="1769" y="1257"/>
                </a:lnTo>
                <a:lnTo>
                  <a:pt x="1770" y="1257"/>
                </a:lnTo>
                <a:lnTo>
                  <a:pt x="1770" y="1256"/>
                </a:lnTo>
                <a:lnTo>
                  <a:pt x="1771" y="1256"/>
                </a:lnTo>
                <a:lnTo>
                  <a:pt x="1771" y="1256"/>
                </a:lnTo>
                <a:lnTo>
                  <a:pt x="1771" y="1256"/>
                </a:lnTo>
                <a:lnTo>
                  <a:pt x="1772" y="1257"/>
                </a:lnTo>
                <a:lnTo>
                  <a:pt x="1772" y="1257"/>
                </a:lnTo>
                <a:lnTo>
                  <a:pt x="1774" y="1258"/>
                </a:lnTo>
                <a:lnTo>
                  <a:pt x="1774" y="1258"/>
                </a:lnTo>
                <a:lnTo>
                  <a:pt x="1774" y="1259"/>
                </a:lnTo>
                <a:lnTo>
                  <a:pt x="1775" y="1259"/>
                </a:lnTo>
                <a:lnTo>
                  <a:pt x="1775" y="1262"/>
                </a:lnTo>
                <a:lnTo>
                  <a:pt x="1776" y="1262"/>
                </a:lnTo>
                <a:lnTo>
                  <a:pt x="1776" y="1262"/>
                </a:lnTo>
                <a:lnTo>
                  <a:pt x="1776" y="1260"/>
                </a:lnTo>
                <a:lnTo>
                  <a:pt x="1777" y="1260"/>
                </a:lnTo>
                <a:lnTo>
                  <a:pt x="1777" y="1259"/>
                </a:lnTo>
                <a:lnTo>
                  <a:pt x="1778" y="1259"/>
                </a:lnTo>
                <a:lnTo>
                  <a:pt x="1778" y="1258"/>
                </a:lnTo>
                <a:lnTo>
                  <a:pt x="1778" y="1256"/>
                </a:lnTo>
                <a:lnTo>
                  <a:pt x="1779" y="1256"/>
                </a:lnTo>
                <a:lnTo>
                  <a:pt x="1779" y="1256"/>
                </a:lnTo>
                <a:lnTo>
                  <a:pt x="1780" y="1256"/>
                </a:lnTo>
                <a:lnTo>
                  <a:pt x="1780" y="1255"/>
                </a:lnTo>
                <a:lnTo>
                  <a:pt x="1781" y="1255"/>
                </a:lnTo>
                <a:lnTo>
                  <a:pt x="1781" y="1255"/>
                </a:lnTo>
                <a:lnTo>
                  <a:pt x="1781" y="1254"/>
                </a:lnTo>
                <a:lnTo>
                  <a:pt x="1783" y="1255"/>
                </a:lnTo>
                <a:lnTo>
                  <a:pt x="1783" y="1255"/>
                </a:lnTo>
                <a:lnTo>
                  <a:pt x="1784" y="1255"/>
                </a:lnTo>
                <a:lnTo>
                  <a:pt x="1784" y="1254"/>
                </a:lnTo>
                <a:lnTo>
                  <a:pt x="1784" y="1254"/>
                </a:lnTo>
                <a:lnTo>
                  <a:pt x="1785" y="1253"/>
                </a:lnTo>
                <a:lnTo>
                  <a:pt x="1785" y="1253"/>
                </a:lnTo>
                <a:lnTo>
                  <a:pt x="1786" y="1254"/>
                </a:lnTo>
                <a:lnTo>
                  <a:pt x="1786" y="1255"/>
                </a:lnTo>
                <a:lnTo>
                  <a:pt x="1786" y="1255"/>
                </a:lnTo>
                <a:lnTo>
                  <a:pt x="1787" y="1256"/>
                </a:lnTo>
                <a:lnTo>
                  <a:pt x="1787" y="1256"/>
                </a:lnTo>
                <a:lnTo>
                  <a:pt x="1788" y="1257"/>
                </a:lnTo>
                <a:lnTo>
                  <a:pt x="1788" y="1256"/>
                </a:lnTo>
                <a:lnTo>
                  <a:pt x="1788" y="1257"/>
                </a:lnTo>
                <a:lnTo>
                  <a:pt x="1789" y="1256"/>
                </a:lnTo>
                <a:lnTo>
                  <a:pt x="1789" y="1256"/>
                </a:lnTo>
                <a:lnTo>
                  <a:pt x="1790" y="1255"/>
                </a:lnTo>
                <a:lnTo>
                  <a:pt x="1790" y="1255"/>
                </a:lnTo>
                <a:lnTo>
                  <a:pt x="1790" y="1255"/>
                </a:lnTo>
                <a:lnTo>
                  <a:pt x="1792" y="1255"/>
                </a:lnTo>
                <a:lnTo>
                  <a:pt x="1792" y="1256"/>
                </a:lnTo>
                <a:lnTo>
                  <a:pt x="1793" y="1257"/>
                </a:lnTo>
                <a:lnTo>
                  <a:pt x="1793" y="1257"/>
                </a:lnTo>
                <a:lnTo>
                  <a:pt x="1793" y="1257"/>
                </a:lnTo>
                <a:lnTo>
                  <a:pt x="1794" y="1257"/>
                </a:lnTo>
                <a:lnTo>
                  <a:pt x="1794" y="1257"/>
                </a:lnTo>
                <a:lnTo>
                  <a:pt x="1795" y="1257"/>
                </a:lnTo>
                <a:lnTo>
                  <a:pt x="1795" y="1257"/>
                </a:lnTo>
                <a:lnTo>
                  <a:pt x="1796" y="1255"/>
                </a:lnTo>
                <a:lnTo>
                  <a:pt x="1796" y="1255"/>
                </a:lnTo>
                <a:lnTo>
                  <a:pt x="1796" y="1255"/>
                </a:lnTo>
                <a:lnTo>
                  <a:pt x="1797" y="1257"/>
                </a:lnTo>
                <a:lnTo>
                  <a:pt x="1797" y="1256"/>
                </a:lnTo>
                <a:lnTo>
                  <a:pt x="1798" y="1257"/>
                </a:lnTo>
                <a:lnTo>
                  <a:pt x="1798" y="1257"/>
                </a:lnTo>
                <a:lnTo>
                  <a:pt x="1798" y="1256"/>
                </a:lnTo>
                <a:lnTo>
                  <a:pt x="1799" y="1255"/>
                </a:lnTo>
                <a:lnTo>
                  <a:pt x="1799" y="1255"/>
                </a:lnTo>
                <a:lnTo>
                  <a:pt x="1801" y="1254"/>
                </a:lnTo>
                <a:lnTo>
                  <a:pt x="1801" y="1254"/>
                </a:lnTo>
                <a:lnTo>
                  <a:pt x="1801" y="1253"/>
                </a:lnTo>
                <a:lnTo>
                  <a:pt x="1802" y="1251"/>
                </a:lnTo>
                <a:lnTo>
                  <a:pt x="1802" y="1250"/>
                </a:lnTo>
                <a:lnTo>
                  <a:pt x="1803" y="1249"/>
                </a:lnTo>
                <a:lnTo>
                  <a:pt x="1803" y="1249"/>
                </a:lnTo>
                <a:lnTo>
                  <a:pt x="1803" y="1249"/>
                </a:lnTo>
                <a:lnTo>
                  <a:pt x="1804" y="1248"/>
                </a:lnTo>
                <a:lnTo>
                  <a:pt x="1804" y="1247"/>
                </a:lnTo>
                <a:lnTo>
                  <a:pt x="1805" y="1247"/>
                </a:lnTo>
                <a:lnTo>
                  <a:pt x="1805" y="1246"/>
                </a:lnTo>
                <a:lnTo>
                  <a:pt x="1805" y="1246"/>
                </a:lnTo>
                <a:lnTo>
                  <a:pt x="1806" y="1244"/>
                </a:lnTo>
                <a:lnTo>
                  <a:pt x="1806" y="1242"/>
                </a:lnTo>
                <a:lnTo>
                  <a:pt x="1807" y="1242"/>
                </a:lnTo>
                <a:lnTo>
                  <a:pt x="1807" y="1241"/>
                </a:lnTo>
                <a:lnTo>
                  <a:pt x="1807" y="1241"/>
                </a:lnTo>
                <a:lnTo>
                  <a:pt x="1808" y="1240"/>
                </a:lnTo>
                <a:lnTo>
                  <a:pt x="1808" y="1239"/>
                </a:lnTo>
                <a:lnTo>
                  <a:pt x="1810" y="1238"/>
                </a:lnTo>
                <a:lnTo>
                  <a:pt x="1810" y="1239"/>
                </a:lnTo>
                <a:lnTo>
                  <a:pt x="1811" y="1240"/>
                </a:lnTo>
                <a:lnTo>
                  <a:pt x="1811" y="1240"/>
                </a:lnTo>
                <a:lnTo>
                  <a:pt x="1811" y="1242"/>
                </a:lnTo>
                <a:lnTo>
                  <a:pt x="1812" y="1242"/>
                </a:lnTo>
                <a:lnTo>
                  <a:pt x="1812" y="1241"/>
                </a:lnTo>
                <a:lnTo>
                  <a:pt x="1813" y="1240"/>
                </a:lnTo>
                <a:lnTo>
                  <a:pt x="1813" y="1238"/>
                </a:lnTo>
                <a:lnTo>
                  <a:pt x="1813" y="1237"/>
                </a:lnTo>
                <a:lnTo>
                  <a:pt x="1814" y="1237"/>
                </a:lnTo>
                <a:lnTo>
                  <a:pt x="1814" y="1237"/>
                </a:lnTo>
                <a:lnTo>
                  <a:pt x="1815" y="1237"/>
                </a:lnTo>
                <a:lnTo>
                  <a:pt x="1815" y="1237"/>
                </a:lnTo>
                <a:lnTo>
                  <a:pt x="1815" y="1236"/>
                </a:lnTo>
                <a:lnTo>
                  <a:pt x="1816" y="1236"/>
                </a:lnTo>
                <a:lnTo>
                  <a:pt x="1816" y="1237"/>
                </a:lnTo>
                <a:lnTo>
                  <a:pt x="1817" y="1238"/>
                </a:lnTo>
                <a:lnTo>
                  <a:pt x="1817" y="1237"/>
                </a:lnTo>
                <a:lnTo>
                  <a:pt x="1817" y="1239"/>
                </a:lnTo>
                <a:lnTo>
                  <a:pt x="1819" y="1238"/>
                </a:lnTo>
                <a:lnTo>
                  <a:pt x="1819" y="1239"/>
                </a:lnTo>
                <a:lnTo>
                  <a:pt x="1820" y="1239"/>
                </a:lnTo>
                <a:lnTo>
                  <a:pt x="1820" y="1238"/>
                </a:lnTo>
                <a:lnTo>
                  <a:pt x="1820" y="1239"/>
                </a:lnTo>
                <a:lnTo>
                  <a:pt x="1821" y="1239"/>
                </a:lnTo>
                <a:lnTo>
                  <a:pt x="1821" y="1238"/>
                </a:lnTo>
                <a:lnTo>
                  <a:pt x="1822" y="1238"/>
                </a:lnTo>
                <a:lnTo>
                  <a:pt x="1822" y="1238"/>
                </a:lnTo>
                <a:lnTo>
                  <a:pt x="1823" y="1237"/>
                </a:lnTo>
                <a:lnTo>
                  <a:pt x="1823" y="1239"/>
                </a:lnTo>
                <a:lnTo>
                  <a:pt x="1823" y="1238"/>
                </a:lnTo>
                <a:lnTo>
                  <a:pt x="1824" y="1239"/>
                </a:lnTo>
                <a:lnTo>
                  <a:pt x="1824" y="1239"/>
                </a:lnTo>
                <a:lnTo>
                  <a:pt x="1825" y="1239"/>
                </a:lnTo>
                <a:lnTo>
                  <a:pt x="1825" y="1240"/>
                </a:lnTo>
                <a:lnTo>
                  <a:pt x="1825" y="1241"/>
                </a:lnTo>
                <a:lnTo>
                  <a:pt x="1826" y="1242"/>
                </a:lnTo>
                <a:lnTo>
                  <a:pt x="1826" y="1244"/>
                </a:lnTo>
                <a:lnTo>
                  <a:pt x="1828" y="1245"/>
                </a:lnTo>
                <a:lnTo>
                  <a:pt x="1828" y="1245"/>
                </a:lnTo>
                <a:lnTo>
                  <a:pt x="1828" y="1245"/>
                </a:lnTo>
                <a:lnTo>
                  <a:pt x="1829" y="1245"/>
                </a:lnTo>
                <a:lnTo>
                  <a:pt x="1829" y="1244"/>
                </a:lnTo>
                <a:lnTo>
                  <a:pt x="1830" y="1242"/>
                </a:lnTo>
                <a:lnTo>
                  <a:pt x="1830" y="1241"/>
                </a:lnTo>
                <a:lnTo>
                  <a:pt x="1830" y="1240"/>
                </a:lnTo>
                <a:lnTo>
                  <a:pt x="1831" y="1239"/>
                </a:lnTo>
                <a:lnTo>
                  <a:pt x="1831" y="1240"/>
                </a:lnTo>
                <a:lnTo>
                  <a:pt x="1832" y="1239"/>
                </a:lnTo>
                <a:lnTo>
                  <a:pt x="1832" y="1239"/>
                </a:lnTo>
                <a:lnTo>
                  <a:pt x="1832" y="1238"/>
                </a:lnTo>
                <a:lnTo>
                  <a:pt x="1833" y="1239"/>
                </a:lnTo>
                <a:lnTo>
                  <a:pt x="1833" y="1239"/>
                </a:lnTo>
                <a:lnTo>
                  <a:pt x="1834" y="1239"/>
                </a:lnTo>
                <a:lnTo>
                  <a:pt x="1834" y="1238"/>
                </a:lnTo>
                <a:lnTo>
                  <a:pt x="1834" y="1238"/>
                </a:lnTo>
                <a:lnTo>
                  <a:pt x="1835" y="1239"/>
                </a:lnTo>
                <a:lnTo>
                  <a:pt x="1835" y="1239"/>
                </a:lnTo>
                <a:lnTo>
                  <a:pt x="1837" y="1240"/>
                </a:lnTo>
                <a:lnTo>
                  <a:pt x="1837" y="1240"/>
                </a:lnTo>
                <a:lnTo>
                  <a:pt x="1838" y="1239"/>
                </a:lnTo>
                <a:lnTo>
                  <a:pt x="1838" y="1238"/>
                </a:lnTo>
                <a:lnTo>
                  <a:pt x="1838" y="1239"/>
                </a:lnTo>
                <a:lnTo>
                  <a:pt x="1839" y="1239"/>
                </a:lnTo>
                <a:lnTo>
                  <a:pt x="1839" y="1240"/>
                </a:lnTo>
                <a:lnTo>
                  <a:pt x="1840" y="1240"/>
                </a:lnTo>
                <a:lnTo>
                  <a:pt x="1840" y="1239"/>
                </a:lnTo>
                <a:lnTo>
                  <a:pt x="1840" y="1239"/>
                </a:lnTo>
                <a:lnTo>
                  <a:pt x="1841" y="1239"/>
                </a:lnTo>
                <a:lnTo>
                  <a:pt x="1841" y="1239"/>
                </a:lnTo>
                <a:lnTo>
                  <a:pt x="1842" y="1239"/>
                </a:lnTo>
                <a:lnTo>
                  <a:pt x="1842" y="1239"/>
                </a:lnTo>
                <a:lnTo>
                  <a:pt x="1842" y="1239"/>
                </a:lnTo>
                <a:lnTo>
                  <a:pt x="1843" y="1238"/>
                </a:lnTo>
                <a:lnTo>
                  <a:pt x="1843" y="1238"/>
                </a:lnTo>
                <a:lnTo>
                  <a:pt x="1844" y="1239"/>
                </a:lnTo>
                <a:lnTo>
                  <a:pt x="1844" y="1240"/>
                </a:lnTo>
                <a:lnTo>
                  <a:pt x="1844" y="1242"/>
                </a:lnTo>
                <a:lnTo>
                  <a:pt x="1846" y="1244"/>
                </a:lnTo>
                <a:lnTo>
                  <a:pt x="1846" y="1244"/>
                </a:lnTo>
                <a:lnTo>
                  <a:pt x="1847" y="1244"/>
                </a:lnTo>
                <a:lnTo>
                  <a:pt x="1847" y="1242"/>
                </a:lnTo>
                <a:lnTo>
                  <a:pt x="1847" y="1241"/>
                </a:lnTo>
                <a:lnTo>
                  <a:pt x="1848" y="1241"/>
                </a:lnTo>
                <a:lnTo>
                  <a:pt x="1848" y="1240"/>
                </a:lnTo>
                <a:lnTo>
                  <a:pt x="1849" y="1240"/>
                </a:lnTo>
                <a:lnTo>
                  <a:pt x="1849" y="1241"/>
                </a:lnTo>
                <a:lnTo>
                  <a:pt x="1849" y="1240"/>
                </a:lnTo>
                <a:lnTo>
                  <a:pt x="1850" y="1240"/>
                </a:lnTo>
                <a:lnTo>
                  <a:pt x="1850" y="1239"/>
                </a:lnTo>
                <a:lnTo>
                  <a:pt x="1851" y="1239"/>
                </a:lnTo>
                <a:lnTo>
                  <a:pt x="1851" y="1240"/>
                </a:lnTo>
                <a:lnTo>
                  <a:pt x="1852" y="1240"/>
                </a:lnTo>
                <a:lnTo>
                  <a:pt x="1852" y="1239"/>
                </a:lnTo>
                <a:lnTo>
                  <a:pt x="1852" y="1240"/>
                </a:lnTo>
                <a:lnTo>
                  <a:pt x="1853" y="1240"/>
                </a:lnTo>
                <a:lnTo>
                  <a:pt x="1853" y="1240"/>
                </a:lnTo>
                <a:lnTo>
                  <a:pt x="1855" y="1241"/>
                </a:lnTo>
                <a:lnTo>
                  <a:pt x="1855" y="1240"/>
                </a:lnTo>
                <a:lnTo>
                  <a:pt x="1855" y="1240"/>
                </a:lnTo>
                <a:lnTo>
                  <a:pt x="1856" y="1239"/>
                </a:lnTo>
                <a:lnTo>
                  <a:pt x="1856" y="1239"/>
                </a:lnTo>
                <a:lnTo>
                  <a:pt x="1857" y="1239"/>
                </a:lnTo>
                <a:lnTo>
                  <a:pt x="1857" y="1239"/>
                </a:lnTo>
                <a:lnTo>
                  <a:pt x="1857" y="1238"/>
                </a:lnTo>
                <a:lnTo>
                  <a:pt x="1858" y="1239"/>
                </a:lnTo>
                <a:lnTo>
                  <a:pt x="1858" y="1238"/>
                </a:lnTo>
                <a:lnTo>
                  <a:pt x="1859" y="1238"/>
                </a:lnTo>
                <a:lnTo>
                  <a:pt x="1859" y="1239"/>
                </a:lnTo>
                <a:lnTo>
                  <a:pt x="1859" y="1239"/>
                </a:lnTo>
                <a:lnTo>
                  <a:pt x="1860" y="1239"/>
                </a:lnTo>
                <a:lnTo>
                  <a:pt x="1860" y="1240"/>
                </a:lnTo>
                <a:lnTo>
                  <a:pt x="1861" y="1240"/>
                </a:lnTo>
                <a:lnTo>
                  <a:pt x="1861" y="1240"/>
                </a:lnTo>
                <a:lnTo>
                  <a:pt x="1861" y="1239"/>
                </a:lnTo>
                <a:lnTo>
                  <a:pt x="1862" y="1239"/>
                </a:lnTo>
                <a:lnTo>
                  <a:pt x="1862" y="1238"/>
                </a:lnTo>
                <a:lnTo>
                  <a:pt x="1864" y="1238"/>
                </a:lnTo>
                <a:lnTo>
                  <a:pt x="1864" y="1238"/>
                </a:lnTo>
                <a:lnTo>
                  <a:pt x="1864" y="1239"/>
                </a:lnTo>
                <a:lnTo>
                  <a:pt x="1865" y="1239"/>
                </a:lnTo>
                <a:lnTo>
                  <a:pt x="1865" y="1238"/>
                </a:lnTo>
                <a:lnTo>
                  <a:pt x="1866" y="1238"/>
                </a:lnTo>
                <a:lnTo>
                  <a:pt x="1866" y="1237"/>
                </a:lnTo>
                <a:lnTo>
                  <a:pt x="1867" y="1237"/>
                </a:lnTo>
                <a:lnTo>
                  <a:pt x="1867" y="1236"/>
                </a:lnTo>
                <a:lnTo>
                  <a:pt x="1867" y="1235"/>
                </a:lnTo>
                <a:lnTo>
                  <a:pt x="1868" y="1233"/>
                </a:lnTo>
                <a:lnTo>
                  <a:pt x="1868" y="1232"/>
                </a:lnTo>
                <a:lnTo>
                  <a:pt x="1869" y="1231"/>
                </a:lnTo>
                <a:lnTo>
                  <a:pt x="1869" y="1230"/>
                </a:lnTo>
                <a:lnTo>
                  <a:pt x="1869" y="1229"/>
                </a:lnTo>
                <a:lnTo>
                  <a:pt x="1870" y="1229"/>
                </a:lnTo>
                <a:lnTo>
                  <a:pt x="1870" y="1229"/>
                </a:lnTo>
                <a:lnTo>
                  <a:pt x="1871" y="1229"/>
                </a:lnTo>
                <a:lnTo>
                  <a:pt x="1871" y="1230"/>
                </a:lnTo>
                <a:lnTo>
                  <a:pt x="1871" y="1231"/>
                </a:lnTo>
                <a:lnTo>
                  <a:pt x="1873" y="1232"/>
                </a:lnTo>
                <a:lnTo>
                  <a:pt x="1873" y="1232"/>
                </a:lnTo>
                <a:lnTo>
                  <a:pt x="1874" y="1232"/>
                </a:lnTo>
                <a:lnTo>
                  <a:pt x="1874" y="1232"/>
                </a:lnTo>
                <a:lnTo>
                  <a:pt x="1874" y="1232"/>
                </a:lnTo>
                <a:lnTo>
                  <a:pt x="1875" y="1231"/>
                </a:lnTo>
                <a:lnTo>
                  <a:pt x="1875" y="1231"/>
                </a:lnTo>
                <a:lnTo>
                  <a:pt x="1876" y="1230"/>
                </a:lnTo>
                <a:lnTo>
                  <a:pt x="1876" y="1230"/>
                </a:lnTo>
                <a:lnTo>
                  <a:pt x="1876" y="1230"/>
                </a:lnTo>
                <a:lnTo>
                  <a:pt x="1877" y="1231"/>
                </a:lnTo>
                <a:lnTo>
                  <a:pt x="1877" y="1231"/>
                </a:lnTo>
                <a:lnTo>
                  <a:pt x="1878" y="1230"/>
                </a:lnTo>
                <a:lnTo>
                  <a:pt x="1878" y="1231"/>
                </a:lnTo>
                <a:lnTo>
                  <a:pt x="1878" y="1230"/>
                </a:lnTo>
                <a:lnTo>
                  <a:pt x="1879" y="1230"/>
                </a:lnTo>
                <a:lnTo>
                  <a:pt x="1879" y="1229"/>
                </a:lnTo>
                <a:lnTo>
                  <a:pt x="1880" y="1229"/>
                </a:lnTo>
                <a:lnTo>
                  <a:pt x="1880" y="1229"/>
                </a:lnTo>
                <a:lnTo>
                  <a:pt x="1882" y="1231"/>
                </a:lnTo>
                <a:lnTo>
                  <a:pt x="1882" y="1232"/>
                </a:lnTo>
                <a:lnTo>
                  <a:pt x="1882" y="1233"/>
                </a:lnTo>
                <a:lnTo>
                  <a:pt x="1883" y="1235"/>
                </a:lnTo>
                <a:lnTo>
                  <a:pt x="1883" y="1235"/>
                </a:lnTo>
                <a:lnTo>
                  <a:pt x="1884" y="1233"/>
                </a:lnTo>
                <a:lnTo>
                  <a:pt x="1884" y="1235"/>
                </a:lnTo>
                <a:lnTo>
                  <a:pt x="1884" y="1233"/>
                </a:lnTo>
                <a:lnTo>
                  <a:pt x="1885" y="1232"/>
                </a:lnTo>
                <a:lnTo>
                  <a:pt x="1885" y="1232"/>
                </a:lnTo>
                <a:lnTo>
                  <a:pt x="1886" y="1233"/>
                </a:lnTo>
                <a:lnTo>
                  <a:pt x="1886" y="1235"/>
                </a:lnTo>
                <a:lnTo>
                  <a:pt x="1886" y="1233"/>
                </a:lnTo>
                <a:lnTo>
                  <a:pt x="1887" y="1232"/>
                </a:lnTo>
                <a:lnTo>
                  <a:pt x="1887" y="1232"/>
                </a:lnTo>
                <a:lnTo>
                  <a:pt x="1888" y="1232"/>
                </a:lnTo>
                <a:lnTo>
                  <a:pt x="1888" y="1232"/>
                </a:lnTo>
                <a:lnTo>
                  <a:pt x="1888" y="1232"/>
                </a:lnTo>
                <a:lnTo>
                  <a:pt x="1889" y="1231"/>
                </a:lnTo>
                <a:lnTo>
                  <a:pt x="1889" y="1231"/>
                </a:lnTo>
                <a:lnTo>
                  <a:pt x="1891" y="1231"/>
                </a:lnTo>
                <a:lnTo>
                  <a:pt x="1891" y="1232"/>
                </a:lnTo>
                <a:lnTo>
                  <a:pt x="1891" y="1232"/>
                </a:lnTo>
                <a:lnTo>
                  <a:pt x="1892" y="1232"/>
                </a:lnTo>
                <a:lnTo>
                  <a:pt x="1892" y="1233"/>
                </a:lnTo>
                <a:lnTo>
                  <a:pt x="1893" y="1235"/>
                </a:lnTo>
                <a:lnTo>
                  <a:pt x="1893" y="1235"/>
                </a:lnTo>
                <a:lnTo>
                  <a:pt x="1894" y="1236"/>
                </a:lnTo>
                <a:lnTo>
                  <a:pt x="1894" y="1235"/>
                </a:lnTo>
                <a:lnTo>
                  <a:pt x="1894" y="1235"/>
                </a:lnTo>
                <a:lnTo>
                  <a:pt x="1895" y="1233"/>
                </a:lnTo>
                <a:lnTo>
                  <a:pt x="1895" y="1235"/>
                </a:lnTo>
                <a:lnTo>
                  <a:pt x="1896" y="1233"/>
                </a:lnTo>
                <a:lnTo>
                  <a:pt x="1896" y="1233"/>
                </a:lnTo>
                <a:lnTo>
                  <a:pt x="1896" y="1233"/>
                </a:lnTo>
                <a:lnTo>
                  <a:pt x="1897" y="1235"/>
                </a:lnTo>
                <a:lnTo>
                  <a:pt x="1897" y="1233"/>
                </a:lnTo>
                <a:lnTo>
                  <a:pt x="1898" y="1232"/>
                </a:lnTo>
                <a:lnTo>
                  <a:pt x="1898" y="1233"/>
                </a:lnTo>
                <a:lnTo>
                  <a:pt x="1898" y="1233"/>
                </a:lnTo>
                <a:lnTo>
                  <a:pt x="1899" y="1232"/>
                </a:lnTo>
                <a:lnTo>
                  <a:pt x="1899" y="1231"/>
                </a:lnTo>
                <a:lnTo>
                  <a:pt x="1901" y="1232"/>
                </a:lnTo>
                <a:lnTo>
                  <a:pt x="1901" y="1232"/>
                </a:lnTo>
                <a:lnTo>
                  <a:pt x="1901" y="1232"/>
                </a:lnTo>
                <a:lnTo>
                  <a:pt x="1902" y="1232"/>
                </a:lnTo>
                <a:lnTo>
                  <a:pt x="1902" y="1233"/>
                </a:lnTo>
                <a:lnTo>
                  <a:pt x="1903" y="1233"/>
                </a:lnTo>
                <a:lnTo>
                  <a:pt x="1903" y="1232"/>
                </a:lnTo>
                <a:lnTo>
                  <a:pt x="1903" y="1233"/>
                </a:lnTo>
                <a:lnTo>
                  <a:pt x="1904" y="1233"/>
                </a:lnTo>
                <a:lnTo>
                  <a:pt x="1904" y="1232"/>
                </a:lnTo>
                <a:lnTo>
                  <a:pt x="1905" y="1231"/>
                </a:lnTo>
                <a:lnTo>
                  <a:pt x="1905" y="1230"/>
                </a:lnTo>
                <a:lnTo>
                  <a:pt x="1905" y="1229"/>
                </a:lnTo>
                <a:lnTo>
                  <a:pt x="1906" y="1228"/>
                </a:lnTo>
                <a:lnTo>
                  <a:pt x="1906" y="1228"/>
                </a:lnTo>
                <a:lnTo>
                  <a:pt x="1907" y="1228"/>
                </a:lnTo>
                <a:lnTo>
                  <a:pt x="1907" y="1228"/>
                </a:lnTo>
                <a:lnTo>
                  <a:pt x="1908" y="1228"/>
                </a:lnTo>
                <a:lnTo>
                  <a:pt x="1908" y="1228"/>
                </a:lnTo>
                <a:lnTo>
                  <a:pt x="1908" y="1228"/>
                </a:lnTo>
                <a:lnTo>
                  <a:pt x="1910" y="1228"/>
                </a:lnTo>
                <a:lnTo>
                  <a:pt x="1910" y="1229"/>
                </a:lnTo>
                <a:lnTo>
                  <a:pt x="1911" y="1229"/>
                </a:lnTo>
                <a:lnTo>
                  <a:pt x="1911" y="1229"/>
                </a:lnTo>
                <a:lnTo>
                  <a:pt x="1911" y="1229"/>
                </a:lnTo>
                <a:lnTo>
                  <a:pt x="1912" y="1229"/>
                </a:lnTo>
                <a:lnTo>
                  <a:pt x="1912" y="1229"/>
                </a:lnTo>
                <a:lnTo>
                  <a:pt x="1913" y="1227"/>
                </a:lnTo>
                <a:lnTo>
                  <a:pt x="1913" y="1226"/>
                </a:lnTo>
                <a:lnTo>
                  <a:pt x="1913" y="1223"/>
                </a:lnTo>
                <a:lnTo>
                  <a:pt x="1914" y="1224"/>
                </a:lnTo>
                <a:lnTo>
                  <a:pt x="1914" y="1224"/>
                </a:lnTo>
                <a:lnTo>
                  <a:pt x="1915" y="1224"/>
                </a:lnTo>
                <a:lnTo>
                  <a:pt x="1915" y="1226"/>
                </a:lnTo>
                <a:lnTo>
                  <a:pt x="1915" y="1227"/>
                </a:lnTo>
                <a:lnTo>
                  <a:pt x="1916" y="1228"/>
                </a:lnTo>
                <a:lnTo>
                  <a:pt x="1916" y="1228"/>
                </a:lnTo>
                <a:lnTo>
                  <a:pt x="1917" y="1228"/>
                </a:lnTo>
                <a:lnTo>
                  <a:pt x="1917" y="1227"/>
                </a:lnTo>
                <a:lnTo>
                  <a:pt x="1917" y="1227"/>
                </a:lnTo>
                <a:lnTo>
                  <a:pt x="1919" y="1228"/>
                </a:lnTo>
                <a:lnTo>
                  <a:pt x="1919" y="1229"/>
                </a:lnTo>
                <a:lnTo>
                  <a:pt x="1920" y="1229"/>
                </a:lnTo>
                <a:lnTo>
                  <a:pt x="1920" y="1230"/>
                </a:lnTo>
                <a:lnTo>
                  <a:pt x="1920" y="1231"/>
                </a:lnTo>
                <a:lnTo>
                  <a:pt x="1921" y="1231"/>
                </a:lnTo>
                <a:lnTo>
                  <a:pt x="1921" y="1231"/>
                </a:lnTo>
                <a:lnTo>
                  <a:pt x="1922" y="1230"/>
                </a:lnTo>
                <a:lnTo>
                  <a:pt x="1922" y="1230"/>
                </a:lnTo>
                <a:lnTo>
                  <a:pt x="1923" y="1230"/>
                </a:lnTo>
                <a:lnTo>
                  <a:pt x="1923" y="1229"/>
                </a:lnTo>
                <a:lnTo>
                  <a:pt x="1923" y="1229"/>
                </a:lnTo>
                <a:lnTo>
                  <a:pt x="1924" y="1228"/>
                </a:lnTo>
                <a:lnTo>
                  <a:pt x="1924" y="1227"/>
                </a:lnTo>
                <a:lnTo>
                  <a:pt x="1925" y="1228"/>
                </a:lnTo>
                <a:lnTo>
                  <a:pt x="1925" y="1229"/>
                </a:lnTo>
                <a:lnTo>
                  <a:pt x="1925" y="1229"/>
                </a:lnTo>
                <a:lnTo>
                  <a:pt x="1926" y="1230"/>
                </a:lnTo>
                <a:lnTo>
                  <a:pt x="1926" y="1230"/>
                </a:lnTo>
                <a:lnTo>
                  <a:pt x="1928" y="1231"/>
                </a:lnTo>
                <a:lnTo>
                  <a:pt x="1928" y="1231"/>
                </a:lnTo>
                <a:lnTo>
                  <a:pt x="1928" y="1231"/>
                </a:lnTo>
                <a:lnTo>
                  <a:pt x="1929" y="1230"/>
                </a:lnTo>
                <a:lnTo>
                  <a:pt x="1929" y="1228"/>
                </a:lnTo>
                <a:lnTo>
                  <a:pt x="1930" y="1229"/>
                </a:lnTo>
                <a:lnTo>
                  <a:pt x="1930" y="1229"/>
                </a:lnTo>
                <a:lnTo>
                  <a:pt x="1930" y="1229"/>
                </a:lnTo>
                <a:lnTo>
                  <a:pt x="1931" y="1229"/>
                </a:lnTo>
                <a:lnTo>
                  <a:pt x="1931" y="1228"/>
                </a:lnTo>
                <a:lnTo>
                  <a:pt x="1932" y="1228"/>
                </a:lnTo>
                <a:lnTo>
                  <a:pt x="1932" y="1228"/>
                </a:lnTo>
                <a:lnTo>
                  <a:pt x="1932" y="1229"/>
                </a:lnTo>
                <a:lnTo>
                  <a:pt x="1933" y="1228"/>
                </a:lnTo>
                <a:lnTo>
                  <a:pt x="1933" y="1227"/>
                </a:lnTo>
                <a:lnTo>
                  <a:pt x="1934" y="1227"/>
                </a:lnTo>
                <a:lnTo>
                  <a:pt x="1934" y="1226"/>
                </a:lnTo>
                <a:lnTo>
                  <a:pt x="1934" y="1226"/>
                </a:lnTo>
                <a:lnTo>
                  <a:pt x="1935" y="1226"/>
                </a:lnTo>
                <a:lnTo>
                  <a:pt x="1935" y="1226"/>
                </a:lnTo>
                <a:lnTo>
                  <a:pt x="1937" y="1224"/>
                </a:lnTo>
                <a:lnTo>
                  <a:pt x="1937" y="1223"/>
                </a:lnTo>
                <a:lnTo>
                  <a:pt x="1938" y="1222"/>
                </a:lnTo>
                <a:lnTo>
                  <a:pt x="1938" y="1223"/>
                </a:lnTo>
                <a:lnTo>
                  <a:pt x="1938" y="1226"/>
                </a:lnTo>
                <a:lnTo>
                  <a:pt x="1939" y="1226"/>
                </a:lnTo>
                <a:lnTo>
                  <a:pt x="1939" y="1224"/>
                </a:lnTo>
                <a:lnTo>
                  <a:pt x="1940" y="1224"/>
                </a:lnTo>
                <a:lnTo>
                  <a:pt x="1940" y="1226"/>
                </a:lnTo>
                <a:lnTo>
                  <a:pt x="1940" y="1224"/>
                </a:lnTo>
                <a:lnTo>
                  <a:pt x="1941" y="1226"/>
                </a:lnTo>
                <a:lnTo>
                  <a:pt x="1941" y="1226"/>
                </a:lnTo>
                <a:lnTo>
                  <a:pt x="1942" y="1226"/>
                </a:lnTo>
                <a:lnTo>
                  <a:pt x="1942" y="1224"/>
                </a:lnTo>
                <a:lnTo>
                  <a:pt x="1942" y="1224"/>
                </a:lnTo>
                <a:lnTo>
                  <a:pt x="1943" y="1223"/>
                </a:lnTo>
                <a:lnTo>
                  <a:pt x="1943" y="1223"/>
                </a:lnTo>
                <a:lnTo>
                  <a:pt x="1944" y="1223"/>
                </a:lnTo>
                <a:lnTo>
                  <a:pt x="1944" y="1223"/>
                </a:lnTo>
                <a:lnTo>
                  <a:pt x="1944" y="1223"/>
                </a:lnTo>
                <a:lnTo>
                  <a:pt x="1946" y="1224"/>
                </a:lnTo>
                <a:lnTo>
                  <a:pt x="1946" y="1224"/>
                </a:lnTo>
                <a:lnTo>
                  <a:pt x="1947" y="1224"/>
                </a:lnTo>
                <a:lnTo>
                  <a:pt x="1947" y="1226"/>
                </a:lnTo>
                <a:lnTo>
                  <a:pt x="1947" y="1226"/>
                </a:lnTo>
                <a:lnTo>
                  <a:pt x="1948" y="1226"/>
                </a:lnTo>
                <a:lnTo>
                  <a:pt x="1948" y="1226"/>
                </a:lnTo>
                <a:lnTo>
                  <a:pt x="1949" y="1226"/>
                </a:lnTo>
                <a:lnTo>
                  <a:pt x="1949" y="1224"/>
                </a:lnTo>
                <a:lnTo>
                  <a:pt x="1950" y="1226"/>
                </a:lnTo>
                <a:lnTo>
                  <a:pt x="1950" y="1224"/>
                </a:lnTo>
                <a:lnTo>
                  <a:pt x="1950" y="1224"/>
                </a:lnTo>
                <a:lnTo>
                  <a:pt x="1951" y="1226"/>
                </a:lnTo>
                <a:lnTo>
                  <a:pt x="1951" y="1226"/>
                </a:lnTo>
                <a:lnTo>
                  <a:pt x="1952" y="1227"/>
                </a:lnTo>
                <a:lnTo>
                  <a:pt x="1952" y="1226"/>
                </a:lnTo>
                <a:lnTo>
                  <a:pt x="1952" y="1227"/>
                </a:lnTo>
                <a:lnTo>
                  <a:pt x="1953" y="1227"/>
                </a:lnTo>
                <a:lnTo>
                  <a:pt x="1953" y="1227"/>
                </a:lnTo>
                <a:lnTo>
                  <a:pt x="1955" y="1228"/>
                </a:lnTo>
                <a:lnTo>
                  <a:pt x="1955" y="1228"/>
                </a:lnTo>
                <a:lnTo>
                  <a:pt x="1955" y="1228"/>
                </a:lnTo>
                <a:lnTo>
                  <a:pt x="1956" y="1227"/>
                </a:lnTo>
                <a:lnTo>
                  <a:pt x="1956" y="1227"/>
                </a:lnTo>
                <a:lnTo>
                  <a:pt x="1957" y="1228"/>
                </a:lnTo>
                <a:lnTo>
                  <a:pt x="1957" y="1228"/>
                </a:lnTo>
                <a:lnTo>
                  <a:pt x="1957" y="1228"/>
                </a:lnTo>
                <a:lnTo>
                  <a:pt x="1958" y="1230"/>
                </a:lnTo>
                <a:lnTo>
                  <a:pt x="1958" y="1229"/>
                </a:lnTo>
                <a:lnTo>
                  <a:pt x="1959" y="1229"/>
                </a:lnTo>
                <a:lnTo>
                  <a:pt x="1959" y="1229"/>
                </a:lnTo>
                <a:lnTo>
                  <a:pt x="1959" y="1229"/>
                </a:lnTo>
                <a:lnTo>
                  <a:pt x="1960" y="1228"/>
                </a:lnTo>
                <a:lnTo>
                  <a:pt x="1960" y="1229"/>
                </a:lnTo>
                <a:lnTo>
                  <a:pt x="1961" y="1228"/>
                </a:lnTo>
                <a:lnTo>
                  <a:pt x="1961" y="1228"/>
                </a:lnTo>
                <a:lnTo>
                  <a:pt x="1961" y="1228"/>
                </a:lnTo>
                <a:lnTo>
                  <a:pt x="1962" y="1228"/>
                </a:lnTo>
                <a:lnTo>
                  <a:pt x="1962" y="1227"/>
                </a:lnTo>
                <a:lnTo>
                  <a:pt x="1964" y="1227"/>
                </a:lnTo>
                <a:lnTo>
                  <a:pt x="1964" y="1226"/>
                </a:lnTo>
                <a:lnTo>
                  <a:pt x="1965" y="1223"/>
                </a:lnTo>
                <a:lnTo>
                  <a:pt x="1965" y="1223"/>
                </a:lnTo>
                <a:lnTo>
                  <a:pt x="1965" y="1222"/>
                </a:lnTo>
                <a:lnTo>
                  <a:pt x="1966" y="1223"/>
                </a:lnTo>
                <a:lnTo>
                  <a:pt x="1966" y="1222"/>
                </a:lnTo>
                <a:lnTo>
                  <a:pt x="1967" y="1222"/>
                </a:lnTo>
                <a:lnTo>
                  <a:pt x="1967" y="1221"/>
                </a:lnTo>
                <a:lnTo>
                  <a:pt x="1967" y="1221"/>
                </a:lnTo>
                <a:lnTo>
                  <a:pt x="1968" y="1221"/>
                </a:lnTo>
                <a:lnTo>
                  <a:pt x="1968" y="1220"/>
                </a:lnTo>
                <a:lnTo>
                  <a:pt x="1969" y="1220"/>
                </a:lnTo>
                <a:lnTo>
                  <a:pt x="1969" y="1221"/>
                </a:lnTo>
                <a:lnTo>
                  <a:pt x="1969" y="1221"/>
                </a:lnTo>
                <a:lnTo>
                  <a:pt x="1970" y="1223"/>
                </a:lnTo>
                <a:lnTo>
                  <a:pt x="1970" y="1223"/>
                </a:lnTo>
                <a:lnTo>
                  <a:pt x="1971" y="1222"/>
                </a:lnTo>
                <a:lnTo>
                  <a:pt x="1971" y="1221"/>
                </a:lnTo>
                <a:lnTo>
                  <a:pt x="1971" y="1221"/>
                </a:lnTo>
                <a:lnTo>
                  <a:pt x="1973" y="1221"/>
                </a:lnTo>
                <a:lnTo>
                  <a:pt x="1973" y="1221"/>
                </a:lnTo>
                <a:lnTo>
                  <a:pt x="1974" y="1222"/>
                </a:lnTo>
                <a:lnTo>
                  <a:pt x="1974" y="1223"/>
                </a:lnTo>
                <a:lnTo>
                  <a:pt x="1974" y="1223"/>
                </a:lnTo>
                <a:lnTo>
                  <a:pt x="1975" y="1223"/>
                </a:lnTo>
                <a:lnTo>
                  <a:pt x="1975" y="1222"/>
                </a:lnTo>
                <a:lnTo>
                  <a:pt x="1976" y="1222"/>
                </a:lnTo>
                <a:lnTo>
                  <a:pt x="1976" y="1222"/>
                </a:lnTo>
                <a:lnTo>
                  <a:pt x="1976" y="1221"/>
                </a:lnTo>
                <a:lnTo>
                  <a:pt x="1977" y="1221"/>
                </a:lnTo>
                <a:lnTo>
                  <a:pt x="1977" y="1219"/>
                </a:lnTo>
                <a:lnTo>
                  <a:pt x="1978" y="1218"/>
                </a:lnTo>
                <a:lnTo>
                  <a:pt x="1978" y="1218"/>
                </a:lnTo>
                <a:lnTo>
                  <a:pt x="1979" y="1218"/>
                </a:lnTo>
                <a:lnTo>
                  <a:pt x="1979" y="1218"/>
                </a:lnTo>
                <a:lnTo>
                  <a:pt x="1979" y="1219"/>
                </a:lnTo>
                <a:lnTo>
                  <a:pt x="1980" y="1218"/>
                </a:lnTo>
                <a:lnTo>
                  <a:pt x="1980" y="1218"/>
                </a:lnTo>
                <a:lnTo>
                  <a:pt x="1982" y="1218"/>
                </a:lnTo>
                <a:lnTo>
                  <a:pt x="1982" y="1217"/>
                </a:lnTo>
                <a:lnTo>
                  <a:pt x="1982" y="1218"/>
                </a:lnTo>
                <a:lnTo>
                  <a:pt x="1983" y="1217"/>
                </a:lnTo>
                <a:lnTo>
                  <a:pt x="1983" y="1217"/>
                </a:lnTo>
                <a:lnTo>
                  <a:pt x="1984" y="1215"/>
                </a:lnTo>
                <a:lnTo>
                  <a:pt x="1984" y="1215"/>
                </a:lnTo>
                <a:lnTo>
                  <a:pt x="1984" y="1215"/>
                </a:lnTo>
                <a:lnTo>
                  <a:pt x="1985" y="1215"/>
                </a:lnTo>
                <a:lnTo>
                  <a:pt x="1985" y="1217"/>
                </a:lnTo>
                <a:lnTo>
                  <a:pt x="1986" y="1215"/>
                </a:lnTo>
                <a:lnTo>
                  <a:pt x="1986" y="1215"/>
                </a:lnTo>
                <a:lnTo>
                  <a:pt x="1986" y="1215"/>
                </a:lnTo>
                <a:lnTo>
                  <a:pt x="1987" y="1215"/>
                </a:lnTo>
                <a:lnTo>
                  <a:pt x="1987" y="1213"/>
                </a:lnTo>
                <a:lnTo>
                  <a:pt x="1988" y="1212"/>
                </a:lnTo>
                <a:lnTo>
                  <a:pt x="1988" y="1213"/>
                </a:lnTo>
                <a:lnTo>
                  <a:pt x="1988" y="1213"/>
                </a:lnTo>
                <a:lnTo>
                  <a:pt x="1989" y="1212"/>
                </a:lnTo>
                <a:lnTo>
                  <a:pt x="1989" y="1211"/>
                </a:lnTo>
                <a:lnTo>
                  <a:pt x="1991" y="1211"/>
                </a:lnTo>
                <a:lnTo>
                  <a:pt x="1991" y="1210"/>
                </a:lnTo>
                <a:lnTo>
                  <a:pt x="1991" y="1210"/>
                </a:lnTo>
                <a:lnTo>
                  <a:pt x="1992" y="1210"/>
                </a:lnTo>
                <a:lnTo>
                  <a:pt x="1992" y="1208"/>
                </a:lnTo>
                <a:lnTo>
                  <a:pt x="1993" y="1208"/>
                </a:lnTo>
                <a:lnTo>
                  <a:pt x="1993" y="1210"/>
                </a:lnTo>
                <a:lnTo>
                  <a:pt x="1994" y="1210"/>
                </a:lnTo>
                <a:lnTo>
                  <a:pt x="1994" y="1209"/>
                </a:lnTo>
                <a:lnTo>
                  <a:pt x="1994" y="1210"/>
                </a:lnTo>
                <a:lnTo>
                  <a:pt x="1995" y="1210"/>
                </a:lnTo>
                <a:lnTo>
                  <a:pt x="1995" y="1211"/>
                </a:lnTo>
                <a:lnTo>
                  <a:pt x="1996" y="1211"/>
                </a:lnTo>
                <a:lnTo>
                  <a:pt x="1996" y="1211"/>
                </a:lnTo>
                <a:lnTo>
                  <a:pt x="1996" y="1211"/>
                </a:lnTo>
                <a:lnTo>
                  <a:pt x="1997" y="1211"/>
                </a:lnTo>
                <a:lnTo>
                  <a:pt x="1997" y="1211"/>
                </a:lnTo>
                <a:lnTo>
                  <a:pt x="1998" y="1210"/>
                </a:lnTo>
                <a:lnTo>
                  <a:pt x="1998" y="1210"/>
                </a:lnTo>
                <a:lnTo>
                  <a:pt x="1998" y="1210"/>
                </a:lnTo>
                <a:lnTo>
                  <a:pt x="2000" y="1211"/>
                </a:lnTo>
                <a:lnTo>
                  <a:pt x="2000" y="1210"/>
                </a:lnTo>
                <a:lnTo>
                  <a:pt x="2001" y="1210"/>
                </a:lnTo>
                <a:lnTo>
                  <a:pt x="2001" y="1210"/>
                </a:lnTo>
                <a:lnTo>
                  <a:pt x="2001" y="1210"/>
                </a:lnTo>
                <a:lnTo>
                  <a:pt x="2002" y="1210"/>
                </a:lnTo>
                <a:lnTo>
                  <a:pt x="2002" y="1210"/>
                </a:lnTo>
                <a:lnTo>
                  <a:pt x="2003" y="1210"/>
                </a:lnTo>
                <a:lnTo>
                  <a:pt x="2003" y="1210"/>
                </a:lnTo>
                <a:lnTo>
                  <a:pt x="2003" y="1210"/>
                </a:lnTo>
                <a:lnTo>
                  <a:pt x="2004" y="1212"/>
                </a:lnTo>
                <a:lnTo>
                  <a:pt x="2004" y="1211"/>
                </a:lnTo>
                <a:lnTo>
                  <a:pt x="2005" y="1212"/>
                </a:lnTo>
                <a:lnTo>
                  <a:pt x="2005" y="1212"/>
                </a:lnTo>
                <a:lnTo>
                  <a:pt x="2006" y="1215"/>
                </a:lnTo>
                <a:lnTo>
                  <a:pt x="2006" y="1218"/>
                </a:lnTo>
                <a:lnTo>
                  <a:pt x="2006" y="1219"/>
                </a:lnTo>
                <a:lnTo>
                  <a:pt x="2007" y="1220"/>
                </a:lnTo>
                <a:lnTo>
                  <a:pt x="2007" y="1220"/>
                </a:lnTo>
                <a:lnTo>
                  <a:pt x="2009" y="1220"/>
                </a:lnTo>
                <a:lnTo>
                  <a:pt x="2009" y="1220"/>
                </a:lnTo>
                <a:lnTo>
                  <a:pt x="2009" y="1219"/>
                </a:lnTo>
                <a:lnTo>
                  <a:pt x="2010" y="1218"/>
                </a:lnTo>
                <a:lnTo>
                  <a:pt x="2010" y="1217"/>
                </a:lnTo>
                <a:lnTo>
                  <a:pt x="2011" y="1217"/>
                </a:lnTo>
                <a:lnTo>
                  <a:pt x="2011" y="1214"/>
                </a:lnTo>
                <a:lnTo>
                  <a:pt x="2011" y="1213"/>
                </a:lnTo>
                <a:lnTo>
                  <a:pt x="2012" y="1212"/>
                </a:lnTo>
                <a:lnTo>
                  <a:pt x="2012" y="1212"/>
                </a:lnTo>
                <a:lnTo>
                  <a:pt x="2013" y="1212"/>
                </a:lnTo>
                <a:lnTo>
                  <a:pt x="2013" y="1213"/>
                </a:lnTo>
                <a:lnTo>
                  <a:pt x="2013" y="1213"/>
                </a:lnTo>
                <a:lnTo>
                  <a:pt x="2014" y="1213"/>
                </a:lnTo>
                <a:lnTo>
                  <a:pt x="2014" y="1214"/>
                </a:lnTo>
                <a:lnTo>
                  <a:pt x="2015" y="1214"/>
                </a:lnTo>
                <a:lnTo>
                  <a:pt x="2015" y="1213"/>
                </a:lnTo>
                <a:lnTo>
                  <a:pt x="2015" y="1214"/>
                </a:lnTo>
                <a:lnTo>
                  <a:pt x="2016" y="1213"/>
                </a:lnTo>
                <a:lnTo>
                  <a:pt x="2016" y="1213"/>
                </a:lnTo>
                <a:lnTo>
                  <a:pt x="2018" y="1213"/>
                </a:lnTo>
                <a:lnTo>
                  <a:pt x="2018" y="1211"/>
                </a:lnTo>
                <a:lnTo>
                  <a:pt x="2018" y="1210"/>
                </a:lnTo>
                <a:lnTo>
                  <a:pt x="2019" y="1209"/>
                </a:lnTo>
                <a:lnTo>
                  <a:pt x="2019" y="1209"/>
                </a:lnTo>
                <a:lnTo>
                  <a:pt x="2020" y="1208"/>
                </a:lnTo>
                <a:lnTo>
                  <a:pt x="2020" y="1209"/>
                </a:lnTo>
                <a:lnTo>
                  <a:pt x="2021" y="1208"/>
                </a:lnTo>
                <a:lnTo>
                  <a:pt x="2021" y="1208"/>
                </a:lnTo>
                <a:lnTo>
                  <a:pt x="2021" y="1209"/>
                </a:lnTo>
                <a:lnTo>
                  <a:pt x="2022" y="1208"/>
                </a:lnTo>
                <a:lnTo>
                  <a:pt x="2022" y="1208"/>
                </a:lnTo>
                <a:lnTo>
                  <a:pt x="2023" y="1206"/>
                </a:lnTo>
                <a:lnTo>
                  <a:pt x="2023" y="1205"/>
                </a:lnTo>
                <a:lnTo>
                  <a:pt x="2023" y="1206"/>
                </a:lnTo>
                <a:lnTo>
                  <a:pt x="2024" y="1208"/>
                </a:lnTo>
                <a:lnTo>
                  <a:pt x="2024" y="1209"/>
                </a:lnTo>
                <a:lnTo>
                  <a:pt x="2025" y="1211"/>
                </a:lnTo>
                <a:lnTo>
                  <a:pt x="2025" y="1211"/>
                </a:lnTo>
                <a:lnTo>
                  <a:pt x="2025" y="1211"/>
                </a:lnTo>
                <a:lnTo>
                  <a:pt x="2027" y="1211"/>
                </a:lnTo>
                <a:lnTo>
                  <a:pt x="2027" y="1212"/>
                </a:lnTo>
                <a:lnTo>
                  <a:pt x="2028" y="1213"/>
                </a:lnTo>
                <a:lnTo>
                  <a:pt x="2028" y="1212"/>
                </a:lnTo>
                <a:lnTo>
                  <a:pt x="2028" y="1213"/>
                </a:lnTo>
                <a:lnTo>
                  <a:pt x="2029" y="1213"/>
                </a:lnTo>
                <a:lnTo>
                  <a:pt x="2029" y="1214"/>
                </a:lnTo>
                <a:lnTo>
                  <a:pt x="2030" y="1214"/>
                </a:lnTo>
                <a:lnTo>
                  <a:pt x="2030" y="1214"/>
                </a:lnTo>
                <a:lnTo>
                  <a:pt x="2030" y="1213"/>
                </a:lnTo>
                <a:lnTo>
                  <a:pt x="2031" y="1212"/>
                </a:lnTo>
                <a:lnTo>
                  <a:pt x="2031" y="1212"/>
                </a:lnTo>
                <a:lnTo>
                  <a:pt x="2032" y="1211"/>
                </a:lnTo>
                <a:lnTo>
                  <a:pt x="2032" y="1211"/>
                </a:lnTo>
                <a:lnTo>
                  <a:pt x="2032" y="1212"/>
                </a:lnTo>
                <a:lnTo>
                  <a:pt x="2033" y="1210"/>
                </a:lnTo>
                <a:lnTo>
                  <a:pt x="2033" y="1210"/>
                </a:lnTo>
                <a:lnTo>
                  <a:pt x="2034" y="1210"/>
                </a:lnTo>
                <a:lnTo>
                  <a:pt x="2034" y="1208"/>
                </a:lnTo>
                <a:lnTo>
                  <a:pt x="2036" y="1206"/>
                </a:lnTo>
                <a:lnTo>
                  <a:pt x="2036" y="1206"/>
                </a:lnTo>
                <a:lnTo>
                  <a:pt x="2036" y="1208"/>
                </a:lnTo>
                <a:lnTo>
                  <a:pt x="2037" y="1208"/>
                </a:lnTo>
                <a:lnTo>
                  <a:pt x="2037" y="1208"/>
                </a:lnTo>
                <a:lnTo>
                  <a:pt x="2038" y="1208"/>
                </a:lnTo>
                <a:lnTo>
                  <a:pt x="2038" y="1206"/>
                </a:lnTo>
                <a:lnTo>
                  <a:pt x="2038" y="1205"/>
                </a:lnTo>
                <a:lnTo>
                  <a:pt x="2039" y="1204"/>
                </a:lnTo>
                <a:lnTo>
                  <a:pt x="2039" y="1204"/>
                </a:lnTo>
                <a:lnTo>
                  <a:pt x="2040" y="1204"/>
                </a:lnTo>
                <a:lnTo>
                  <a:pt x="2040" y="1203"/>
                </a:lnTo>
                <a:lnTo>
                  <a:pt x="2040" y="1204"/>
                </a:lnTo>
                <a:lnTo>
                  <a:pt x="2041" y="1205"/>
                </a:lnTo>
                <a:lnTo>
                  <a:pt x="2041" y="1205"/>
                </a:lnTo>
                <a:lnTo>
                  <a:pt x="2042" y="1208"/>
                </a:lnTo>
                <a:lnTo>
                  <a:pt x="2042" y="1206"/>
                </a:lnTo>
                <a:lnTo>
                  <a:pt x="2042" y="1206"/>
                </a:lnTo>
                <a:lnTo>
                  <a:pt x="2043" y="1206"/>
                </a:lnTo>
                <a:lnTo>
                  <a:pt x="2043" y="1208"/>
                </a:lnTo>
                <a:lnTo>
                  <a:pt x="2045" y="1206"/>
                </a:lnTo>
                <a:lnTo>
                  <a:pt x="2045" y="1206"/>
                </a:lnTo>
                <a:lnTo>
                  <a:pt x="2045" y="1206"/>
                </a:lnTo>
                <a:lnTo>
                  <a:pt x="2046" y="1206"/>
                </a:lnTo>
                <a:lnTo>
                  <a:pt x="2046" y="1208"/>
                </a:lnTo>
                <a:lnTo>
                  <a:pt x="2047" y="1210"/>
                </a:lnTo>
                <a:lnTo>
                  <a:pt x="2047" y="1210"/>
                </a:lnTo>
                <a:lnTo>
                  <a:pt x="2047" y="1211"/>
                </a:lnTo>
                <a:lnTo>
                  <a:pt x="2048" y="1211"/>
                </a:lnTo>
                <a:lnTo>
                  <a:pt x="2048" y="1210"/>
                </a:lnTo>
                <a:lnTo>
                  <a:pt x="2049" y="1211"/>
                </a:lnTo>
                <a:lnTo>
                  <a:pt x="2049" y="1211"/>
                </a:lnTo>
                <a:lnTo>
                  <a:pt x="2050" y="1212"/>
                </a:lnTo>
                <a:lnTo>
                  <a:pt x="2050" y="1211"/>
                </a:lnTo>
                <a:lnTo>
                  <a:pt x="2050" y="1211"/>
                </a:lnTo>
                <a:lnTo>
                  <a:pt x="2051" y="1212"/>
                </a:lnTo>
                <a:lnTo>
                  <a:pt x="2051" y="1210"/>
                </a:lnTo>
                <a:lnTo>
                  <a:pt x="2052" y="1210"/>
                </a:lnTo>
                <a:lnTo>
                  <a:pt x="2052" y="1209"/>
                </a:lnTo>
                <a:lnTo>
                  <a:pt x="2052" y="1210"/>
                </a:lnTo>
                <a:lnTo>
                  <a:pt x="2054" y="1209"/>
                </a:lnTo>
                <a:lnTo>
                  <a:pt x="2054" y="1210"/>
                </a:lnTo>
                <a:lnTo>
                  <a:pt x="2055" y="1212"/>
                </a:lnTo>
                <a:lnTo>
                  <a:pt x="2055" y="1213"/>
                </a:lnTo>
                <a:lnTo>
                  <a:pt x="2055" y="1214"/>
                </a:lnTo>
                <a:lnTo>
                  <a:pt x="2056" y="1212"/>
                </a:lnTo>
                <a:lnTo>
                  <a:pt x="2056" y="1211"/>
                </a:lnTo>
                <a:lnTo>
                  <a:pt x="2057" y="1210"/>
                </a:lnTo>
                <a:lnTo>
                  <a:pt x="2057" y="1210"/>
                </a:lnTo>
                <a:lnTo>
                  <a:pt x="2057" y="1211"/>
                </a:lnTo>
                <a:lnTo>
                  <a:pt x="2058" y="1210"/>
                </a:lnTo>
                <a:lnTo>
                  <a:pt x="2058" y="1210"/>
                </a:lnTo>
                <a:lnTo>
                  <a:pt x="2059" y="1209"/>
                </a:lnTo>
                <a:lnTo>
                  <a:pt x="2059" y="1208"/>
                </a:lnTo>
                <a:lnTo>
                  <a:pt x="2059" y="1206"/>
                </a:lnTo>
                <a:lnTo>
                  <a:pt x="2060" y="1206"/>
                </a:lnTo>
                <a:lnTo>
                  <a:pt x="2060" y="1205"/>
                </a:lnTo>
                <a:lnTo>
                  <a:pt x="2061" y="1205"/>
                </a:lnTo>
                <a:lnTo>
                  <a:pt x="2061" y="1205"/>
                </a:lnTo>
                <a:lnTo>
                  <a:pt x="2061" y="1206"/>
                </a:lnTo>
                <a:lnTo>
                  <a:pt x="2063" y="1209"/>
                </a:lnTo>
                <a:lnTo>
                  <a:pt x="2063" y="1209"/>
                </a:lnTo>
                <a:lnTo>
                  <a:pt x="2064" y="1210"/>
                </a:lnTo>
                <a:lnTo>
                  <a:pt x="2064" y="1208"/>
                </a:lnTo>
                <a:lnTo>
                  <a:pt x="2065" y="1208"/>
                </a:lnTo>
                <a:lnTo>
                  <a:pt x="2065" y="1206"/>
                </a:lnTo>
                <a:lnTo>
                  <a:pt x="2065" y="1206"/>
                </a:lnTo>
                <a:lnTo>
                  <a:pt x="2066" y="1206"/>
                </a:lnTo>
                <a:lnTo>
                  <a:pt x="2066" y="1205"/>
                </a:lnTo>
                <a:lnTo>
                  <a:pt x="2067" y="1204"/>
                </a:lnTo>
                <a:lnTo>
                  <a:pt x="2067" y="1202"/>
                </a:lnTo>
                <a:lnTo>
                  <a:pt x="2067" y="1202"/>
                </a:lnTo>
                <a:lnTo>
                  <a:pt x="2068" y="1201"/>
                </a:lnTo>
                <a:lnTo>
                  <a:pt x="2068" y="1202"/>
                </a:lnTo>
                <a:lnTo>
                  <a:pt x="2069" y="1201"/>
                </a:lnTo>
                <a:lnTo>
                  <a:pt x="2069" y="1201"/>
                </a:lnTo>
                <a:lnTo>
                  <a:pt x="2069" y="1199"/>
                </a:lnTo>
                <a:lnTo>
                  <a:pt x="2070" y="1201"/>
                </a:lnTo>
                <a:lnTo>
                  <a:pt x="2070" y="1201"/>
                </a:lnTo>
                <a:lnTo>
                  <a:pt x="2072" y="1202"/>
                </a:lnTo>
                <a:lnTo>
                  <a:pt x="2072" y="1203"/>
                </a:lnTo>
                <a:lnTo>
                  <a:pt x="2072" y="1203"/>
                </a:lnTo>
                <a:lnTo>
                  <a:pt x="2073" y="1203"/>
                </a:lnTo>
                <a:lnTo>
                  <a:pt x="2073" y="1204"/>
                </a:lnTo>
                <a:lnTo>
                  <a:pt x="2074" y="1204"/>
                </a:lnTo>
                <a:lnTo>
                  <a:pt x="2074" y="1205"/>
                </a:lnTo>
                <a:lnTo>
                  <a:pt x="2074" y="1206"/>
                </a:lnTo>
                <a:lnTo>
                  <a:pt x="2075" y="1208"/>
                </a:lnTo>
                <a:lnTo>
                  <a:pt x="2075" y="1208"/>
                </a:lnTo>
                <a:lnTo>
                  <a:pt x="2076" y="1206"/>
                </a:lnTo>
                <a:lnTo>
                  <a:pt x="2076" y="1208"/>
                </a:lnTo>
                <a:lnTo>
                  <a:pt x="2077" y="1209"/>
                </a:lnTo>
                <a:lnTo>
                  <a:pt x="2077" y="1208"/>
                </a:lnTo>
                <a:lnTo>
                  <a:pt x="2077" y="1209"/>
                </a:lnTo>
                <a:lnTo>
                  <a:pt x="2078" y="1208"/>
                </a:lnTo>
                <a:lnTo>
                  <a:pt x="2078" y="1206"/>
                </a:lnTo>
                <a:lnTo>
                  <a:pt x="2079" y="1205"/>
                </a:lnTo>
                <a:lnTo>
                  <a:pt x="2079" y="1205"/>
                </a:lnTo>
                <a:lnTo>
                  <a:pt x="2079" y="1204"/>
                </a:lnTo>
                <a:lnTo>
                  <a:pt x="2081" y="1205"/>
                </a:lnTo>
                <a:lnTo>
                  <a:pt x="2081" y="1206"/>
                </a:lnTo>
                <a:lnTo>
                  <a:pt x="2082" y="1204"/>
                </a:lnTo>
                <a:lnTo>
                  <a:pt x="2082" y="1204"/>
                </a:lnTo>
                <a:lnTo>
                  <a:pt x="2082" y="1203"/>
                </a:lnTo>
                <a:lnTo>
                  <a:pt x="2083" y="1204"/>
                </a:lnTo>
                <a:lnTo>
                  <a:pt x="2083" y="1205"/>
                </a:lnTo>
                <a:lnTo>
                  <a:pt x="2084" y="1205"/>
                </a:lnTo>
                <a:lnTo>
                  <a:pt x="2084" y="1209"/>
                </a:lnTo>
                <a:lnTo>
                  <a:pt x="2084" y="1209"/>
                </a:lnTo>
                <a:lnTo>
                  <a:pt x="2085" y="1210"/>
                </a:lnTo>
                <a:lnTo>
                  <a:pt x="2085" y="1210"/>
                </a:lnTo>
                <a:lnTo>
                  <a:pt x="2086" y="1208"/>
                </a:lnTo>
                <a:lnTo>
                  <a:pt x="2086" y="1205"/>
                </a:lnTo>
                <a:lnTo>
                  <a:pt x="2086" y="1204"/>
                </a:lnTo>
                <a:lnTo>
                  <a:pt x="2087" y="1204"/>
                </a:lnTo>
                <a:lnTo>
                  <a:pt x="2087" y="1205"/>
                </a:lnTo>
                <a:lnTo>
                  <a:pt x="2088" y="1204"/>
                </a:lnTo>
                <a:lnTo>
                  <a:pt x="2088" y="1205"/>
                </a:lnTo>
                <a:lnTo>
                  <a:pt x="2088" y="1204"/>
                </a:lnTo>
                <a:lnTo>
                  <a:pt x="2090" y="1203"/>
                </a:lnTo>
                <a:lnTo>
                  <a:pt x="2090" y="1202"/>
                </a:lnTo>
                <a:lnTo>
                  <a:pt x="2091" y="1200"/>
                </a:lnTo>
                <a:lnTo>
                  <a:pt x="2091" y="1201"/>
                </a:lnTo>
                <a:lnTo>
                  <a:pt x="2092" y="1200"/>
                </a:lnTo>
                <a:lnTo>
                  <a:pt x="2092" y="1200"/>
                </a:lnTo>
                <a:lnTo>
                  <a:pt x="2092" y="1199"/>
                </a:lnTo>
                <a:lnTo>
                  <a:pt x="2093" y="1197"/>
                </a:lnTo>
                <a:lnTo>
                  <a:pt x="2093" y="1194"/>
                </a:lnTo>
                <a:lnTo>
                  <a:pt x="2094" y="1194"/>
                </a:lnTo>
                <a:lnTo>
                  <a:pt x="2094" y="1192"/>
                </a:lnTo>
                <a:lnTo>
                  <a:pt x="2094" y="1193"/>
                </a:lnTo>
                <a:lnTo>
                  <a:pt x="2095" y="1193"/>
                </a:lnTo>
                <a:lnTo>
                  <a:pt x="2095" y="1193"/>
                </a:lnTo>
                <a:lnTo>
                  <a:pt x="2096" y="1194"/>
                </a:lnTo>
                <a:lnTo>
                  <a:pt x="2096" y="1195"/>
                </a:lnTo>
                <a:lnTo>
                  <a:pt x="2096" y="1197"/>
                </a:lnTo>
                <a:lnTo>
                  <a:pt x="2097" y="1200"/>
                </a:lnTo>
                <a:lnTo>
                  <a:pt x="2097" y="1202"/>
                </a:lnTo>
                <a:lnTo>
                  <a:pt x="2099" y="1204"/>
                </a:lnTo>
                <a:lnTo>
                  <a:pt x="2099" y="1204"/>
                </a:lnTo>
                <a:lnTo>
                  <a:pt x="2099" y="1203"/>
                </a:lnTo>
                <a:lnTo>
                  <a:pt x="2100" y="1203"/>
                </a:lnTo>
                <a:lnTo>
                  <a:pt x="2100" y="1203"/>
                </a:lnTo>
                <a:lnTo>
                  <a:pt x="2101" y="1203"/>
                </a:lnTo>
                <a:lnTo>
                  <a:pt x="2101" y="1202"/>
                </a:lnTo>
                <a:lnTo>
                  <a:pt x="2101" y="1203"/>
                </a:lnTo>
                <a:lnTo>
                  <a:pt x="2102" y="1204"/>
                </a:lnTo>
                <a:lnTo>
                  <a:pt x="2102" y="1204"/>
                </a:lnTo>
                <a:lnTo>
                  <a:pt x="2103" y="1203"/>
                </a:lnTo>
                <a:lnTo>
                  <a:pt x="2103" y="1202"/>
                </a:lnTo>
                <a:lnTo>
                  <a:pt x="2103" y="1201"/>
                </a:lnTo>
                <a:lnTo>
                  <a:pt x="2104" y="1199"/>
                </a:lnTo>
                <a:lnTo>
                  <a:pt x="2104" y="1199"/>
                </a:lnTo>
                <a:lnTo>
                  <a:pt x="2105" y="1199"/>
                </a:lnTo>
                <a:lnTo>
                  <a:pt x="2105" y="1199"/>
                </a:lnTo>
                <a:lnTo>
                  <a:pt x="2106" y="1201"/>
                </a:lnTo>
                <a:lnTo>
                  <a:pt x="2106" y="1203"/>
                </a:lnTo>
                <a:lnTo>
                  <a:pt x="2106" y="1205"/>
                </a:lnTo>
                <a:lnTo>
                  <a:pt x="2108" y="1208"/>
                </a:lnTo>
                <a:lnTo>
                  <a:pt x="2108" y="1209"/>
                </a:lnTo>
                <a:lnTo>
                  <a:pt x="2109" y="1210"/>
                </a:lnTo>
                <a:lnTo>
                  <a:pt x="2109" y="1210"/>
                </a:lnTo>
                <a:lnTo>
                  <a:pt x="2109" y="1210"/>
                </a:lnTo>
                <a:lnTo>
                  <a:pt x="2110" y="1208"/>
                </a:lnTo>
                <a:lnTo>
                  <a:pt x="2110" y="1209"/>
                </a:lnTo>
                <a:lnTo>
                  <a:pt x="2111" y="1210"/>
                </a:lnTo>
                <a:lnTo>
                  <a:pt x="2111" y="1210"/>
                </a:lnTo>
                <a:lnTo>
                  <a:pt x="2111" y="1210"/>
                </a:lnTo>
                <a:lnTo>
                  <a:pt x="2112" y="1210"/>
                </a:lnTo>
                <a:lnTo>
                  <a:pt x="2112" y="1209"/>
                </a:lnTo>
                <a:lnTo>
                  <a:pt x="2113" y="1209"/>
                </a:lnTo>
                <a:lnTo>
                  <a:pt x="2113" y="1209"/>
                </a:lnTo>
                <a:lnTo>
                  <a:pt x="2113" y="1209"/>
                </a:lnTo>
                <a:lnTo>
                  <a:pt x="2114" y="1206"/>
                </a:lnTo>
                <a:lnTo>
                  <a:pt x="2114" y="1208"/>
                </a:lnTo>
                <a:lnTo>
                  <a:pt x="2115" y="1206"/>
                </a:lnTo>
                <a:lnTo>
                  <a:pt x="2115" y="1208"/>
                </a:lnTo>
                <a:lnTo>
                  <a:pt x="2115" y="1209"/>
                </a:lnTo>
                <a:lnTo>
                  <a:pt x="2117" y="1209"/>
                </a:lnTo>
                <a:lnTo>
                  <a:pt x="2117" y="1209"/>
                </a:lnTo>
                <a:lnTo>
                  <a:pt x="2118" y="1209"/>
                </a:lnTo>
                <a:lnTo>
                  <a:pt x="2118" y="1209"/>
                </a:lnTo>
                <a:lnTo>
                  <a:pt x="2118" y="1209"/>
                </a:lnTo>
                <a:lnTo>
                  <a:pt x="2119" y="1209"/>
                </a:lnTo>
                <a:lnTo>
                  <a:pt x="2119" y="1209"/>
                </a:lnTo>
                <a:lnTo>
                  <a:pt x="2120" y="1209"/>
                </a:lnTo>
                <a:lnTo>
                  <a:pt x="2120" y="1208"/>
                </a:lnTo>
                <a:lnTo>
                  <a:pt x="2121" y="1208"/>
                </a:lnTo>
                <a:lnTo>
                  <a:pt x="2121" y="1205"/>
                </a:lnTo>
                <a:lnTo>
                  <a:pt x="2121" y="1204"/>
                </a:lnTo>
                <a:lnTo>
                  <a:pt x="2122" y="1204"/>
                </a:lnTo>
                <a:lnTo>
                  <a:pt x="2122" y="1203"/>
                </a:lnTo>
                <a:lnTo>
                  <a:pt x="2123" y="1203"/>
                </a:lnTo>
                <a:lnTo>
                  <a:pt x="2123" y="1204"/>
                </a:lnTo>
                <a:lnTo>
                  <a:pt x="2123" y="1204"/>
                </a:lnTo>
                <a:lnTo>
                  <a:pt x="2124" y="1204"/>
                </a:lnTo>
                <a:lnTo>
                  <a:pt x="2124" y="1204"/>
                </a:lnTo>
                <a:lnTo>
                  <a:pt x="2126" y="1203"/>
                </a:lnTo>
                <a:lnTo>
                  <a:pt x="2126" y="1204"/>
                </a:lnTo>
                <a:lnTo>
                  <a:pt x="2126" y="1202"/>
                </a:lnTo>
                <a:lnTo>
                  <a:pt x="2127" y="1202"/>
                </a:lnTo>
                <a:lnTo>
                  <a:pt x="2127" y="1201"/>
                </a:lnTo>
                <a:lnTo>
                  <a:pt x="2128" y="1201"/>
                </a:lnTo>
                <a:lnTo>
                  <a:pt x="2128" y="1201"/>
                </a:lnTo>
                <a:lnTo>
                  <a:pt x="2128" y="1201"/>
                </a:lnTo>
                <a:lnTo>
                  <a:pt x="2129" y="1200"/>
                </a:lnTo>
                <a:lnTo>
                  <a:pt x="2129" y="1200"/>
                </a:lnTo>
                <a:lnTo>
                  <a:pt x="2130" y="1197"/>
                </a:lnTo>
                <a:lnTo>
                  <a:pt x="2130" y="1199"/>
                </a:lnTo>
                <a:lnTo>
                  <a:pt x="2130" y="1199"/>
                </a:lnTo>
                <a:lnTo>
                  <a:pt x="2131" y="1199"/>
                </a:lnTo>
                <a:lnTo>
                  <a:pt x="2131" y="1200"/>
                </a:lnTo>
                <a:lnTo>
                  <a:pt x="2132" y="1202"/>
                </a:lnTo>
                <a:lnTo>
                  <a:pt x="2132" y="1202"/>
                </a:lnTo>
                <a:lnTo>
                  <a:pt x="2133" y="1202"/>
                </a:lnTo>
                <a:lnTo>
                  <a:pt x="2133" y="1202"/>
                </a:lnTo>
                <a:lnTo>
                  <a:pt x="2133" y="1202"/>
                </a:lnTo>
                <a:lnTo>
                  <a:pt x="2135" y="1203"/>
                </a:lnTo>
                <a:lnTo>
                  <a:pt x="2135" y="1204"/>
                </a:lnTo>
                <a:lnTo>
                  <a:pt x="2136" y="1204"/>
                </a:lnTo>
                <a:lnTo>
                  <a:pt x="2136" y="1204"/>
                </a:lnTo>
                <a:lnTo>
                  <a:pt x="2136" y="1204"/>
                </a:lnTo>
                <a:lnTo>
                  <a:pt x="2137" y="1204"/>
                </a:lnTo>
                <a:lnTo>
                  <a:pt x="2137" y="1205"/>
                </a:lnTo>
                <a:lnTo>
                  <a:pt x="2138" y="1204"/>
                </a:lnTo>
                <a:lnTo>
                  <a:pt x="2138" y="1204"/>
                </a:lnTo>
                <a:lnTo>
                  <a:pt x="2138" y="1204"/>
                </a:lnTo>
                <a:lnTo>
                  <a:pt x="2139" y="1203"/>
                </a:lnTo>
                <a:lnTo>
                  <a:pt x="2139" y="1204"/>
                </a:lnTo>
                <a:lnTo>
                  <a:pt x="2140" y="1204"/>
                </a:lnTo>
                <a:lnTo>
                  <a:pt x="2140" y="1203"/>
                </a:lnTo>
                <a:lnTo>
                  <a:pt x="2140" y="1203"/>
                </a:lnTo>
                <a:lnTo>
                  <a:pt x="2141" y="1202"/>
                </a:lnTo>
                <a:lnTo>
                  <a:pt x="2141" y="1202"/>
                </a:lnTo>
                <a:lnTo>
                  <a:pt x="2142" y="1201"/>
                </a:lnTo>
                <a:lnTo>
                  <a:pt x="2142" y="1201"/>
                </a:lnTo>
                <a:lnTo>
                  <a:pt x="2142" y="1200"/>
                </a:lnTo>
                <a:lnTo>
                  <a:pt x="2144" y="1200"/>
                </a:lnTo>
                <a:lnTo>
                  <a:pt x="2144" y="1197"/>
                </a:lnTo>
                <a:lnTo>
                  <a:pt x="2145" y="1197"/>
                </a:lnTo>
                <a:lnTo>
                  <a:pt x="2145" y="1199"/>
                </a:lnTo>
                <a:lnTo>
                  <a:pt x="2145" y="1200"/>
                </a:lnTo>
                <a:lnTo>
                  <a:pt x="2146" y="1201"/>
                </a:lnTo>
                <a:lnTo>
                  <a:pt x="2146" y="1200"/>
                </a:lnTo>
                <a:lnTo>
                  <a:pt x="2147" y="1201"/>
                </a:lnTo>
                <a:lnTo>
                  <a:pt x="2147" y="1201"/>
                </a:lnTo>
                <a:lnTo>
                  <a:pt x="2148" y="1202"/>
                </a:lnTo>
                <a:lnTo>
                  <a:pt x="2148" y="1202"/>
                </a:lnTo>
                <a:lnTo>
                  <a:pt x="2148" y="1203"/>
                </a:lnTo>
                <a:lnTo>
                  <a:pt x="2149" y="1204"/>
                </a:lnTo>
                <a:lnTo>
                  <a:pt x="2149" y="1203"/>
                </a:lnTo>
                <a:lnTo>
                  <a:pt x="2150" y="1203"/>
                </a:lnTo>
                <a:lnTo>
                  <a:pt x="2150" y="1203"/>
                </a:lnTo>
                <a:lnTo>
                  <a:pt x="2150" y="1203"/>
                </a:lnTo>
                <a:lnTo>
                  <a:pt x="2151" y="1203"/>
                </a:lnTo>
                <a:lnTo>
                  <a:pt x="2151" y="1204"/>
                </a:lnTo>
                <a:lnTo>
                  <a:pt x="2153" y="1204"/>
                </a:lnTo>
                <a:lnTo>
                  <a:pt x="2153" y="1205"/>
                </a:lnTo>
                <a:lnTo>
                  <a:pt x="2153" y="1205"/>
                </a:lnTo>
                <a:lnTo>
                  <a:pt x="2154" y="1205"/>
                </a:lnTo>
                <a:lnTo>
                  <a:pt x="2154" y="1205"/>
                </a:lnTo>
                <a:lnTo>
                  <a:pt x="2155" y="1208"/>
                </a:lnTo>
                <a:lnTo>
                  <a:pt x="2155" y="1209"/>
                </a:lnTo>
                <a:lnTo>
                  <a:pt x="2155" y="1209"/>
                </a:lnTo>
                <a:lnTo>
                  <a:pt x="2156" y="1209"/>
                </a:lnTo>
                <a:lnTo>
                  <a:pt x="2156" y="1209"/>
                </a:lnTo>
                <a:lnTo>
                  <a:pt x="2157" y="1210"/>
                </a:lnTo>
                <a:lnTo>
                  <a:pt x="2157" y="1211"/>
                </a:lnTo>
                <a:lnTo>
                  <a:pt x="2157" y="1212"/>
                </a:lnTo>
                <a:lnTo>
                  <a:pt x="2158" y="1212"/>
                </a:lnTo>
                <a:lnTo>
                  <a:pt x="2158" y="1213"/>
                </a:lnTo>
                <a:lnTo>
                  <a:pt x="2159" y="1213"/>
                </a:lnTo>
                <a:lnTo>
                  <a:pt x="2159" y="1213"/>
                </a:lnTo>
                <a:lnTo>
                  <a:pt x="2159" y="1214"/>
                </a:lnTo>
                <a:lnTo>
                  <a:pt x="2160" y="1214"/>
                </a:lnTo>
                <a:lnTo>
                  <a:pt x="2160" y="1214"/>
                </a:lnTo>
                <a:lnTo>
                  <a:pt x="2162" y="1214"/>
                </a:lnTo>
                <a:lnTo>
                  <a:pt x="2162" y="1214"/>
                </a:lnTo>
                <a:lnTo>
                  <a:pt x="2163" y="1215"/>
                </a:lnTo>
                <a:lnTo>
                  <a:pt x="2163" y="1214"/>
                </a:lnTo>
                <a:lnTo>
                  <a:pt x="2163" y="1213"/>
                </a:lnTo>
                <a:lnTo>
                  <a:pt x="2164" y="1212"/>
                </a:lnTo>
                <a:lnTo>
                  <a:pt x="2164" y="1211"/>
                </a:lnTo>
                <a:lnTo>
                  <a:pt x="2165" y="1210"/>
                </a:lnTo>
                <a:lnTo>
                  <a:pt x="2165" y="1209"/>
                </a:lnTo>
                <a:lnTo>
                  <a:pt x="2165" y="1206"/>
                </a:lnTo>
                <a:lnTo>
                  <a:pt x="2166" y="1205"/>
                </a:lnTo>
                <a:lnTo>
                  <a:pt x="2166" y="1205"/>
                </a:lnTo>
                <a:lnTo>
                  <a:pt x="2167" y="1204"/>
                </a:lnTo>
                <a:lnTo>
                  <a:pt x="2167" y="1205"/>
                </a:lnTo>
                <a:lnTo>
                  <a:pt x="2167" y="1204"/>
                </a:lnTo>
                <a:lnTo>
                  <a:pt x="2168" y="1204"/>
                </a:lnTo>
                <a:lnTo>
                  <a:pt x="2168" y="1204"/>
                </a:lnTo>
                <a:lnTo>
                  <a:pt x="2169" y="1204"/>
                </a:lnTo>
                <a:lnTo>
                  <a:pt x="2169" y="1204"/>
                </a:lnTo>
                <a:lnTo>
                  <a:pt x="2169" y="1204"/>
                </a:lnTo>
                <a:lnTo>
                  <a:pt x="2171" y="1204"/>
                </a:lnTo>
                <a:lnTo>
                  <a:pt x="2171" y="1205"/>
                </a:lnTo>
                <a:lnTo>
                  <a:pt x="2172" y="1206"/>
                </a:lnTo>
                <a:lnTo>
                  <a:pt x="2172" y="1205"/>
                </a:lnTo>
                <a:lnTo>
                  <a:pt x="2172" y="1204"/>
                </a:lnTo>
                <a:lnTo>
                  <a:pt x="2173" y="1203"/>
                </a:lnTo>
                <a:lnTo>
                  <a:pt x="2173" y="1203"/>
                </a:lnTo>
                <a:lnTo>
                  <a:pt x="2174" y="1204"/>
                </a:lnTo>
                <a:lnTo>
                  <a:pt x="2174" y="1204"/>
                </a:lnTo>
                <a:lnTo>
                  <a:pt x="2174" y="1204"/>
                </a:lnTo>
                <a:lnTo>
                  <a:pt x="2175" y="1204"/>
                </a:lnTo>
                <a:lnTo>
                  <a:pt x="2175" y="1205"/>
                </a:lnTo>
                <a:lnTo>
                  <a:pt x="2176" y="1205"/>
                </a:lnTo>
                <a:lnTo>
                  <a:pt x="2176" y="1206"/>
                </a:lnTo>
                <a:lnTo>
                  <a:pt x="2177" y="1205"/>
                </a:lnTo>
                <a:lnTo>
                  <a:pt x="2177" y="1205"/>
                </a:lnTo>
                <a:lnTo>
                  <a:pt x="2177" y="1204"/>
                </a:lnTo>
                <a:lnTo>
                  <a:pt x="2178" y="1203"/>
                </a:lnTo>
                <a:lnTo>
                  <a:pt x="2178" y="1202"/>
                </a:lnTo>
                <a:lnTo>
                  <a:pt x="2180" y="1201"/>
                </a:lnTo>
                <a:lnTo>
                  <a:pt x="2180" y="1201"/>
                </a:lnTo>
                <a:lnTo>
                  <a:pt x="2180" y="1201"/>
                </a:lnTo>
                <a:lnTo>
                  <a:pt x="2181" y="1201"/>
                </a:lnTo>
                <a:lnTo>
                  <a:pt x="2181" y="1200"/>
                </a:lnTo>
                <a:lnTo>
                  <a:pt x="2182" y="1200"/>
                </a:lnTo>
                <a:lnTo>
                  <a:pt x="2182" y="1200"/>
                </a:lnTo>
                <a:lnTo>
                  <a:pt x="2182" y="1199"/>
                </a:lnTo>
                <a:lnTo>
                  <a:pt x="2183" y="1199"/>
                </a:lnTo>
                <a:lnTo>
                  <a:pt x="2183" y="1197"/>
                </a:lnTo>
                <a:lnTo>
                  <a:pt x="2184" y="1196"/>
                </a:lnTo>
                <a:lnTo>
                  <a:pt x="2184" y="1195"/>
                </a:lnTo>
                <a:lnTo>
                  <a:pt x="2184" y="1194"/>
                </a:lnTo>
                <a:lnTo>
                  <a:pt x="2185" y="1194"/>
                </a:lnTo>
                <a:lnTo>
                  <a:pt x="2185" y="1194"/>
                </a:lnTo>
                <a:lnTo>
                  <a:pt x="2186" y="1194"/>
                </a:lnTo>
                <a:lnTo>
                  <a:pt x="2186" y="1194"/>
                </a:lnTo>
                <a:lnTo>
                  <a:pt x="2186" y="1195"/>
                </a:lnTo>
                <a:lnTo>
                  <a:pt x="2187" y="1195"/>
                </a:lnTo>
                <a:lnTo>
                  <a:pt x="2187" y="1194"/>
                </a:lnTo>
                <a:lnTo>
                  <a:pt x="2189" y="1192"/>
                </a:lnTo>
                <a:lnTo>
                  <a:pt x="2189" y="1193"/>
                </a:lnTo>
                <a:lnTo>
                  <a:pt x="2189" y="1192"/>
                </a:lnTo>
                <a:lnTo>
                  <a:pt x="2190" y="1192"/>
                </a:lnTo>
                <a:lnTo>
                  <a:pt x="2190" y="1192"/>
                </a:lnTo>
                <a:lnTo>
                  <a:pt x="2191" y="1191"/>
                </a:lnTo>
                <a:lnTo>
                  <a:pt x="2191" y="1191"/>
                </a:lnTo>
                <a:lnTo>
                  <a:pt x="2192" y="1190"/>
                </a:lnTo>
                <a:lnTo>
                  <a:pt x="2192" y="1188"/>
                </a:lnTo>
                <a:lnTo>
                  <a:pt x="2192" y="1186"/>
                </a:lnTo>
                <a:lnTo>
                  <a:pt x="2193" y="1185"/>
                </a:lnTo>
                <a:lnTo>
                  <a:pt x="2193" y="1185"/>
                </a:lnTo>
                <a:lnTo>
                  <a:pt x="2194" y="1184"/>
                </a:lnTo>
                <a:lnTo>
                  <a:pt x="2194" y="1185"/>
                </a:lnTo>
                <a:lnTo>
                  <a:pt x="2194" y="1184"/>
                </a:lnTo>
                <a:lnTo>
                  <a:pt x="2195" y="1184"/>
                </a:lnTo>
                <a:lnTo>
                  <a:pt x="2195" y="1185"/>
                </a:lnTo>
                <a:lnTo>
                  <a:pt x="2196" y="1185"/>
                </a:lnTo>
                <a:lnTo>
                  <a:pt x="2196" y="1185"/>
                </a:lnTo>
                <a:lnTo>
                  <a:pt x="2196" y="1186"/>
                </a:lnTo>
                <a:lnTo>
                  <a:pt x="2197" y="1187"/>
                </a:lnTo>
                <a:lnTo>
                  <a:pt x="2197" y="1188"/>
                </a:lnTo>
                <a:lnTo>
                  <a:pt x="2199" y="1188"/>
                </a:lnTo>
                <a:lnTo>
                  <a:pt x="2199" y="1190"/>
                </a:lnTo>
                <a:lnTo>
                  <a:pt x="2199" y="1190"/>
                </a:lnTo>
                <a:lnTo>
                  <a:pt x="2200" y="1190"/>
                </a:lnTo>
                <a:lnTo>
                  <a:pt x="2200" y="1188"/>
                </a:lnTo>
                <a:lnTo>
                  <a:pt x="2201" y="1190"/>
                </a:lnTo>
                <a:lnTo>
                  <a:pt x="2201" y="1190"/>
                </a:lnTo>
                <a:lnTo>
                  <a:pt x="2201" y="1188"/>
                </a:lnTo>
                <a:lnTo>
                  <a:pt x="2202" y="1188"/>
                </a:lnTo>
                <a:lnTo>
                  <a:pt x="2202" y="1188"/>
                </a:lnTo>
                <a:lnTo>
                  <a:pt x="2203" y="1186"/>
                </a:lnTo>
                <a:lnTo>
                  <a:pt x="2203" y="1185"/>
                </a:lnTo>
                <a:lnTo>
                  <a:pt x="2204" y="1183"/>
                </a:lnTo>
                <a:lnTo>
                  <a:pt x="2204" y="1185"/>
                </a:lnTo>
                <a:lnTo>
                  <a:pt x="2204" y="1184"/>
                </a:lnTo>
                <a:lnTo>
                  <a:pt x="2205" y="1185"/>
                </a:lnTo>
                <a:lnTo>
                  <a:pt x="2205" y="1185"/>
                </a:lnTo>
                <a:lnTo>
                  <a:pt x="2206" y="1185"/>
                </a:lnTo>
                <a:lnTo>
                  <a:pt x="2206" y="1184"/>
                </a:lnTo>
                <a:lnTo>
                  <a:pt x="2206" y="1184"/>
                </a:lnTo>
                <a:lnTo>
                  <a:pt x="2208" y="1184"/>
                </a:lnTo>
                <a:lnTo>
                  <a:pt x="2208" y="1185"/>
                </a:lnTo>
                <a:lnTo>
                  <a:pt x="2209" y="1184"/>
                </a:lnTo>
                <a:lnTo>
                  <a:pt x="2209" y="1184"/>
                </a:lnTo>
                <a:lnTo>
                  <a:pt x="2209" y="1184"/>
                </a:lnTo>
                <a:lnTo>
                  <a:pt x="2210" y="1183"/>
                </a:lnTo>
                <a:lnTo>
                  <a:pt x="2210" y="1182"/>
                </a:lnTo>
                <a:lnTo>
                  <a:pt x="2211" y="1183"/>
                </a:lnTo>
                <a:lnTo>
                  <a:pt x="2211" y="1185"/>
                </a:lnTo>
                <a:lnTo>
                  <a:pt x="2211" y="1187"/>
                </a:lnTo>
                <a:lnTo>
                  <a:pt x="2212" y="1187"/>
                </a:lnTo>
                <a:lnTo>
                  <a:pt x="2212" y="1187"/>
                </a:lnTo>
                <a:lnTo>
                  <a:pt x="2213" y="1187"/>
                </a:lnTo>
                <a:lnTo>
                  <a:pt x="2213" y="1185"/>
                </a:lnTo>
                <a:lnTo>
                  <a:pt x="2213" y="1185"/>
                </a:lnTo>
                <a:lnTo>
                  <a:pt x="2214" y="1186"/>
                </a:lnTo>
                <a:lnTo>
                  <a:pt x="2214" y="1186"/>
                </a:lnTo>
                <a:lnTo>
                  <a:pt x="2215" y="1185"/>
                </a:lnTo>
                <a:lnTo>
                  <a:pt x="2215" y="1185"/>
                </a:lnTo>
                <a:lnTo>
                  <a:pt x="2215" y="1184"/>
                </a:lnTo>
                <a:lnTo>
                  <a:pt x="2217" y="1184"/>
                </a:lnTo>
                <a:lnTo>
                  <a:pt x="2217" y="1184"/>
                </a:lnTo>
                <a:lnTo>
                  <a:pt x="2218" y="1183"/>
                </a:lnTo>
                <a:lnTo>
                  <a:pt x="2218" y="1183"/>
                </a:lnTo>
                <a:lnTo>
                  <a:pt x="2219" y="1181"/>
                </a:lnTo>
                <a:lnTo>
                  <a:pt x="2219" y="1181"/>
                </a:lnTo>
                <a:lnTo>
                  <a:pt x="2219" y="1179"/>
                </a:lnTo>
                <a:lnTo>
                  <a:pt x="2220" y="1178"/>
                </a:lnTo>
                <a:lnTo>
                  <a:pt x="2220" y="1178"/>
                </a:lnTo>
                <a:lnTo>
                  <a:pt x="2221" y="1178"/>
                </a:lnTo>
                <a:lnTo>
                  <a:pt x="2221" y="1178"/>
                </a:lnTo>
                <a:lnTo>
                  <a:pt x="2221" y="1179"/>
                </a:lnTo>
                <a:lnTo>
                  <a:pt x="2222" y="1178"/>
                </a:lnTo>
                <a:lnTo>
                  <a:pt x="2222" y="1178"/>
                </a:lnTo>
                <a:lnTo>
                  <a:pt x="2223" y="1179"/>
                </a:lnTo>
                <a:lnTo>
                  <a:pt x="2223" y="1179"/>
                </a:lnTo>
                <a:lnTo>
                  <a:pt x="2223" y="1179"/>
                </a:lnTo>
                <a:lnTo>
                  <a:pt x="2224" y="1179"/>
                </a:lnTo>
                <a:lnTo>
                  <a:pt x="2224" y="1178"/>
                </a:lnTo>
                <a:lnTo>
                  <a:pt x="2226" y="1178"/>
                </a:lnTo>
                <a:lnTo>
                  <a:pt x="2226" y="1178"/>
                </a:lnTo>
                <a:lnTo>
                  <a:pt x="2226" y="1179"/>
                </a:lnTo>
                <a:lnTo>
                  <a:pt x="2227" y="1181"/>
                </a:lnTo>
                <a:lnTo>
                  <a:pt x="2227" y="1181"/>
                </a:lnTo>
                <a:lnTo>
                  <a:pt x="2228" y="1182"/>
                </a:lnTo>
                <a:lnTo>
                  <a:pt x="2228" y="1183"/>
                </a:lnTo>
                <a:lnTo>
                  <a:pt x="2228" y="1184"/>
                </a:lnTo>
                <a:lnTo>
                  <a:pt x="2229" y="1185"/>
                </a:lnTo>
                <a:lnTo>
                  <a:pt x="2229" y="1185"/>
                </a:lnTo>
                <a:lnTo>
                  <a:pt x="2230" y="1185"/>
                </a:lnTo>
                <a:lnTo>
                  <a:pt x="2230" y="1184"/>
                </a:lnTo>
                <a:lnTo>
                  <a:pt x="2230" y="1183"/>
                </a:lnTo>
                <a:lnTo>
                  <a:pt x="2231" y="1183"/>
                </a:lnTo>
                <a:lnTo>
                  <a:pt x="2231" y="1182"/>
                </a:lnTo>
                <a:lnTo>
                  <a:pt x="2232" y="1183"/>
                </a:lnTo>
                <a:lnTo>
                  <a:pt x="2232" y="1182"/>
                </a:lnTo>
                <a:lnTo>
                  <a:pt x="2233" y="1181"/>
                </a:lnTo>
                <a:lnTo>
                  <a:pt x="2233" y="1179"/>
                </a:lnTo>
                <a:lnTo>
                  <a:pt x="2233" y="1179"/>
                </a:lnTo>
                <a:lnTo>
                  <a:pt x="2235" y="1178"/>
                </a:lnTo>
                <a:lnTo>
                  <a:pt x="2235" y="1176"/>
                </a:lnTo>
                <a:lnTo>
                  <a:pt x="2236" y="1176"/>
                </a:lnTo>
                <a:lnTo>
                  <a:pt x="2236" y="1176"/>
                </a:lnTo>
                <a:lnTo>
                  <a:pt x="2236" y="1176"/>
                </a:lnTo>
                <a:lnTo>
                  <a:pt x="2237" y="1176"/>
                </a:lnTo>
                <a:lnTo>
                  <a:pt x="2237" y="1176"/>
                </a:lnTo>
                <a:lnTo>
                  <a:pt x="2238" y="1176"/>
                </a:lnTo>
                <a:lnTo>
                  <a:pt x="2238" y="1178"/>
                </a:lnTo>
                <a:lnTo>
                  <a:pt x="2238" y="1179"/>
                </a:lnTo>
                <a:lnTo>
                  <a:pt x="2239" y="1181"/>
                </a:lnTo>
                <a:lnTo>
                  <a:pt x="2239" y="1182"/>
                </a:lnTo>
                <a:lnTo>
                  <a:pt x="2240" y="1181"/>
                </a:lnTo>
                <a:lnTo>
                  <a:pt x="2240" y="1182"/>
                </a:lnTo>
                <a:lnTo>
                  <a:pt x="2240" y="1181"/>
                </a:lnTo>
                <a:lnTo>
                  <a:pt x="2241" y="1181"/>
                </a:lnTo>
                <a:lnTo>
                  <a:pt x="2241" y="1179"/>
                </a:lnTo>
                <a:lnTo>
                  <a:pt x="2242" y="1177"/>
                </a:lnTo>
                <a:lnTo>
                  <a:pt x="2242" y="1176"/>
                </a:lnTo>
                <a:lnTo>
                  <a:pt x="2242" y="1176"/>
                </a:lnTo>
                <a:lnTo>
                  <a:pt x="2244" y="1176"/>
                </a:lnTo>
                <a:lnTo>
                  <a:pt x="2244" y="1176"/>
                </a:lnTo>
                <a:lnTo>
                  <a:pt x="2245" y="1177"/>
                </a:lnTo>
                <a:lnTo>
                  <a:pt x="2245" y="1177"/>
                </a:lnTo>
                <a:lnTo>
                  <a:pt x="2245" y="1176"/>
                </a:lnTo>
                <a:lnTo>
                  <a:pt x="2246" y="1176"/>
                </a:lnTo>
                <a:lnTo>
                  <a:pt x="2246" y="1174"/>
                </a:lnTo>
                <a:lnTo>
                  <a:pt x="2247" y="1173"/>
                </a:lnTo>
                <a:lnTo>
                  <a:pt x="2247" y="1172"/>
                </a:lnTo>
                <a:lnTo>
                  <a:pt x="2248" y="1169"/>
                </a:lnTo>
                <a:lnTo>
                  <a:pt x="2248" y="1168"/>
                </a:lnTo>
                <a:lnTo>
                  <a:pt x="2248" y="1168"/>
                </a:lnTo>
                <a:lnTo>
                  <a:pt x="2249" y="1169"/>
                </a:lnTo>
                <a:lnTo>
                  <a:pt x="2249" y="1170"/>
                </a:lnTo>
                <a:lnTo>
                  <a:pt x="2250" y="1173"/>
                </a:lnTo>
                <a:lnTo>
                  <a:pt x="2250" y="1174"/>
                </a:lnTo>
                <a:lnTo>
                  <a:pt x="2250" y="1175"/>
                </a:lnTo>
                <a:lnTo>
                  <a:pt x="2251" y="1175"/>
                </a:lnTo>
                <a:lnTo>
                  <a:pt x="2251" y="1174"/>
                </a:lnTo>
                <a:lnTo>
                  <a:pt x="2253" y="1174"/>
                </a:lnTo>
                <a:lnTo>
                  <a:pt x="2253" y="1175"/>
                </a:lnTo>
                <a:lnTo>
                  <a:pt x="2253" y="1175"/>
                </a:lnTo>
                <a:lnTo>
                  <a:pt x="2254" y="1177"/>
                </a:lnTo>
                <a:lnTo>
                  <a:pt x="2254" y="1176"/>
                </a:lnTo>
                <a:lnTo>
                  <a:pt x="2255" y="1177"/>
                </a:lnTo>
                <a:lnTo>
                  <a:pt x="2255" y="1178"/>
                </a:lnTo>
                <a:lnTo>
                  <a:pt x="2255" y="1179"/>
                </a:lnTo>
                <a:lnTo>
                  <a:pt x="2256" y="1181"/>
                </a:lnTo>
                <a:lnTo>
                  <a:pt x="2256" y="1181"/>
                </a:lnTo>
                <a:lnTo>
                  <a:pt x="2257" y="1179"/>
                </a:lnTo>
                <a:lnTo>
                  <a:pt x="2257" y="1179"/>
                </a:lnTo>
                <a:lnTo>
                  <a:pt x="2257" y="1178"/>
                </a:lnTo>
                <a:lnTo>
                  <a:pt x="2258" y="1178"/>
                </a:lnTo>
                <a:lnTo>
                  <a:pt x="2258" y="1178"/>
                </a:lnTo>
                <a:lnTo>
                  <a:pt x="2259" y="1179"/>
                </a:lnTo>
                <a:lnTo>
                  <a:pt x="2259" y="1179"/>
                </a:lnTo>
                <a:lnTo>
                  <a:pt x="2260" y="1179"/>
                </a:lnTo>
                <a:lnTo>
                  <a:pt x="2260" y="1179"/>
                </a:lnTo>
                <a:lnTo>
                  <a:pt x="2260" y="1181"/>
                </a:lnTo>
                <a:lnTo>
                  <a:pt x="2262" y="1179"/>
                </a:lnTo>
                <a:lnTo>
                  <a:pt x="2262" y="1177"/>
                </a:lnTo>
                <a:lnTo>
                  <a:pt x="2263" y="1178"/>
                </a:lnTo>
                <a:lnTo>
                  <a:pt x="2263" y="1178"/>
                </a:lnTo>
                <a:lnTo>
                  <a:pt x="2263" y="1178"/>
                </a:lnTo>
                <a:lnTo>
                  <a:pt x="2264" y="1178"/>
                </a:lnTo>
                <a:lnTo>
                  <a:pt x="2264" y="1178"/>
                </a:lnTo>
                <a:lnTo>
                  <a:pt x="2265" y="1179"/>
                </a:lnTo>
                <a:lnTo>
                  <a:pt x="2265" y="1179"/>
                </a:lnTo>
                <a:lnTo>
                  <a:pt x="2265" y="1181"/>
                </a:lnTo>
                <a:lnTo>
                  <a:pt x="2266" y="1183"/>
                </a:lnTo>
                <a:lnTo>
                  <a:pt x="2266" y="1183"/>
                </a:lnTo>
                <a:lnTo>
                  <a:pt x="2267" y="1183"/>
                </a:lnTo>
                <a:lnTo>
                  <a:pt x="2267" y="1185"/>
                </a:lnTo>
                <a:lnTo>
                  <a:pt x="2267" y="1184"/>
                </a:lnTo>
                <a:lnTo>
                  <a:pt x="2268" y="1184"/>
                </a:lnTo>
                <a:lnTo>
                  <a:pt x="2268" y="1184"/>
                </a:lnTo>
                <a:lnTo>
                  <a:pt x="2269" y="1185"/>
                </a:lnTo>
                <a:lnTo>
                  <a:pt x="2269" y="1185"/>
                </a:lnTo>
                <a:lnTo>
                  <a:pt x="2269" y="1186"/>
                </a:lnTo>
                <a:lnTo>
                  <a:pt x="2271" y="1185"/>
                </a:lnTo>
                <a:lnTo>
                  <a:pt x="2271" y="1185"/>
                </a:lnTo>
                <a:lnTo>
                  <a:pt x="2272" y="1184"/>
                </a:lnTo>
                <a:lnTo>
                  <a:pt x="2272" y="1184"/>
                </a:lnTo>
                <a:lnTo>
                  <a:pt x="2272" y="1184"/>
                </a:lnTo>
                <a:lnTo>
                  <a:pt x="2273" y="1185"/>
                </a:lnTo>
                <a:lnTo>
                  <a:pt x="2273" y="1186"/>
                </a:lnTo>
                <a:lnTo>
                  <a:pt x="2274" y="1186"/>
                </a:lnTo>
                <a:lnTo>
                  <a:pt x="2274" y="1184"/>
                </a:lnTo>
                <a:lnTo>
                  <a:pt x="2275" y="1183"/>
                </a:lnTo>
                <a:lnTo>
                  <a:pt x="2275" y="1182"/>
                </a:lnTo>
                <a:lnTo>
                  <a:pt x="2275" y="1181"/>
                </a:lnTo>
                <a:lnTo>
                  <a:pt x="2276" y="1181"/>
                </a:lnTo>
                <a:lnTo>
                  <a:pt x="2276" y="1181"/>
                </a:lnTo>
                <a:lnTo>
                  <a:pt x="2277" y="1183"/>
                </a:lnTo>
                <a:lnTo>
                  <a:pt x="2277" y="1184"/>
                </a:lnTo>
                <a:lnTo>
                  <a:pt x="2277" y="1185"/>
                </a:lnTo>
                <a:lnTo>
                  <a:pt x="2278" y="1186"/>
                </a:lnTo>
                <a:lnTo>
                  <a:pt x="2278" y="1186"/>
                </a:lnTo>
                <a:lnTo>
                  <a:pt x="2280" y="1186"/>
                </a:lnTo>
                <a:lnTo>
                  <a:pt x="2280" y="1185"/>
                </a:lnTo>
                <a:lnTo>
                  <a:pt x="2280" y="1186"/>
                </a:lnTo>
                <a:lnTo>
                  <a:pt x="2281" y="1186"/>
                </a:lnTo>
                <a:lnTo>
                  <a:pt x="2281" y="1186"/>
                </a:lnTo>
                <a:lnTo>
                  <a:pt x="2282" y="1186"/>
                </a:lnTo>
                <a:lnTo>
                  <a:pt x="2282" y="1185"/>
                </a:lnTo>
                <a:lnTo>
                  <a:pt x="2282" y="1186"/>
                </a:lnTo>
                <a:lnTo>
                  <a:pt x="2283" y="1186"/>
                </a:lnTo>
                <a:lnTo>
                  <a:pt x="2283" y="1186"/>
                </a:lnTo>
                <a:lnTo>
                  <a:pt x="2284" y="1186"/>
                </a:lnTo>
                <a:lnTo>
                  <a:pt x="2284" y="1184"/>
                </a:lnTo>
                <a:lnTo>
                  <a:pt x="2284" y="1184"/>
                </a:lnTo>
                <a:lnTo>
                  <a:pt x="2285" y="1183"/>
                </a:lnTo>
                <a:lnTo>
                  <a:pt x="2285" y="1183"/>
                </a:lnTo>
                <a:lnTo>
                  <a:pt x="2286" y="1183"/>
                </a:lnTo>
                <a:lnTo>
                  <a:pt x="2286" y="1184"/>
                </a:lnTo>
                <a:lnTo>
                  <a:pt x="2286" y="1184"/>
                </a:lnTo>
                <a:lnTo>
                  <a:pt x="2287" y="1184"/>
                </a:lnTo>
                <a:lnTo>
                  <a:pt x="2287" y="1185"/>
                </a:lnTo>
                <a:lnTo>
                  <a:pt x="2289" y="1185"/>
                </a:lnTo>
                <a:lnTo>
                  <a:pt x="2289" y="1186"/>
                </a:lnTo>
                <a:lnTo>
                  <a:pt x="2290" y="1187"/>
                </a:lnTo>
                <a:lnTo>
                  <a:pt x="2290" y="1190"/>
                </a:lnTo>
                <a:lnTo>
                  <a:pt x="2290" y="1190"/>
                </a:lnTo>
                <a:lnTo>
                  <a:pt x="2291" y="1191"/>
                </a:lnTo>
                <a:lnTo>
                  <a:pt x="2291" y="1191"/>
                </a:lnTo>
                <a:lnTo>
                  <a:pt x="2292" y="1191"/>
                </a:lnTo>
                <a:lnTo>
                  <a:pt x="2292" y="1191"/>
                </a:lnTo>
                <a:lnTo>
                  <a:pt x="2292" y="1192"/>
                </a:lnTo>
                <a:lnTo>
                  <a:pt x="2293" y="1191"/>
                </a:lnTo>
                <a:lnTo>
                  <a:pt x="2293" y="1190"/>
                </a:lnTo>
                <a:lnTo>
                  <a:pt x="2294" y="1188"/>
                </a:lnTo>
                <a:lnTo>
                  <a:pt x="2294" y="1187"/>
                </a:lnTo>
                <a:lnTo>
                  <a:pt x="2294" y="1188"/>
                </a:lnTo>
                <a:lnTo>
                  <a:pt x="2295" y="1187"/>
                </a:lnTo>
                <a:lnTo>
                  <a:pt x="2295" y="1188"/>
                </a:lnTo>
                <a:lnTo>
                  <a:pt x="2296" y="1187"/>
                </a:lnTo>
                <a:lnTo>
                  <a:pt x="2296" y="1188"/>
                </a:lnTo>
                <a:lnTo>
                  <a:pt x="2296" y="1190"/>
                </a:lnTo>
                <a:lnTo>
                  <a:pt x="2298" y="1190"/>
                </a:lnTo>
                <a:lnTo>
                  <a:pt x="2298" y="1191"/>
                </a:lnTo>
                <a:lnTo>
                  <a:pt x="2299" y="1192"/>
                </a:lnTo>
                <a:lnTo>
                  <a:pt x="2299" y="1192"/>
                </a:lnTo>
                <a:lnTo>
                  <a:pt x="2299" y="1190"/>
                </a:lnTo>
                <a:lnTo>
                  <a:pt x="2300" y="1190"/>
                </a:lnTo>
                <a:lnTo>
                  <a:pt x="2300" y="1190"/>
                </a:lnTo>
                <a:lnTo>
                  <a:pt x="2301" y="1193"/>
                </a:lnTo>
                <a:lnTo>
                  <a:pt x="2301" y="1193"/>
                </a:lnTo>
                <a:lnTo>
                  <a:pt x="2301" y="1194"/>
                </a:lnTo>
                <a:lnTo>
                  <a:pt x="2302" y="1195"/>
                </a:lnTo>
                <a:lnTo>
                  <a:pt x="2302" y="1196"/>
                </a:lnTo>
                <a:lnTo>
                  <a:pt x="2303" y="1197"/>
                </a:lnTo>
                <a:lnTo>
                  <a:pt x="2303" y="1197"/>
                </a:lnTo>
                <a:lnTo>
                  <a:pt x="2304" y="1199"/>
                </a:lnTo>
                <a:lnTo>
                  <a:pt x="2304" y="1199"/>
                </a:lnTo>
                <a:lnTo>
                  <a:pt x="2304" y="1199"/>
                </a:lnTo>
                <a:lnTo>
                  <a:pt x="2305" y="1199"/>
                </a:lnTo>
                <a:lnTo>
                  <a:pt x="2305" y="1197"/>
                </a:lnTo>
                <a:lnTo>
                  <a:pt x="2307" y="1196"/>
                </a:lnTo>
                <a:lnTo>
                  <a:pt x="2307" y="1196"/>
                </a:lnTo>
                <a:lnTo>
                  <a:pt x="2307" y="1195"/>
                </a:lnTo>
                <a:lnTo>
                  <a:pt x="2308" y="1195"/>
                </a:lnTo>
                <a:lnTo>
                  <a:pt x="2308" y="1193"/>
                </a:lnTo>
                <a:lnTo>
                  <a:pt x="2309" y="1194"/>
                </a:lnTo>
                <a:lnTo>
                  <a:pt x="2309" y="1194"/>
                </a:lnTo>
                <a:lnTo>
                  <a:pt x="2309" y="1194"/>
                </a:lnTo>
                <a:lnTo>
                  <a:pt x="2310" y="1194"/>
                </a:lnTo>
                <a:lnTo>
                  <a:pt x="2310" y="1194"/>
                </a:lnTo>
                <a:lnTo>
                  <a:pt x="2311" y="1195"/>
                </a:lnTo>
                <a:lnTo>
                  <a:pt x="2311" y="1195"/>
                </a:lnTo>
                <a:lnTo>
                  <a:pt x="2311" y="1195"/>
                </a:lnTo>
                <a:lnTo>
                  <a:pt x="2312" y="1196"/>
                </a:lnTo>
                <a:lnTo>
                  <a:pt x="2312" y="1195"/>
                </a:lnTo>
                <a:lnTo>
                  <a:pt x="2313" y="1194"/>
                </a:lnTo>
                <a:lnTo>
                  <a:pt x="2313" y="1193"/>
                </a:lnTo>
                <a:lnTo>
                  <a:pt x="2313" y="1193"/>
                </a:lnTo>
                <a:lnTo>
                  <a:pt x="2314" y="1192"/>
                </a:lnTo>
                <a:lnTo>
                  <a:pt x="2314" y="1191"/>
                </a:lnTo>
                <a:lnTo>
                  <a:pt x="2316" y="1190"/>
                </a:lnTo>
                <a:lnTo>
                  <a:pt x="2316" y="1188"/>
                </a:lnTo>
                <a:lnTo>
                  <a:pt x="2317" y="1188"/>
                </a:lnTo>
                <a:lnTo>
                  <a:pt x="2317" y="1190"/>
                </a:lnTo>
                <a:lnTo>
                  <a:pt x="2317" y="1191"/>
                </a:lnTo>
                <a:lnTo>
                  <a:pt x="2318" y="1190"/>
                </a:lnTo>
                <a:lnTo>
                  <a:pt x="2318" y="1190"/>
                </a:lnTo>
                <a:lnTo>
                  <a:pt x="2319" y="1190"/>
                </a:lnTo>
                <a:lnTo>
                  <a:pt x="2319" y="1188"/>
                </a:lnTo>
                <a:lnTo>
                  <a:pt x="2319" y="1187"/>
                </a:lnTo>
                <a:lnTo>
                  <a:pt x="2320" y="1186"/>
                </a:lnTo>
                <a:lnTo>
                  <a:pt x="2320" y="1185"/>
                </a:lnTo>
                <a:lnTo>
                  <a:pt x="2321" y="1186"/>
                </a:lnTo>
                <a:lnTo>
                  <a:pt x="2321" y="1186"/>
                </a:lnTo>
                <a:lnTo>
                  <a:pt x="2321" y="1184"/>
                </a:lnTo>
                <a:lnTo>
                  <a:pt x="2322" y="1184"/>
                </a:lnTo>
                <a:lnTo>
                  <a:pt x="2322" y="1183"/>
                </a:lnTo>
                <a:lnTo>
                  <a:pt x="2323" y="1182"/>
                </a:lnTo>
                <a:lnTo>
                  <a:pt x="2323" y="1181"/>
                </a:lnTo>
                <a:lnTo>
                  <a:pt x="2323" y="1179"/>
                </a:lnTo>
                <a:lnTo>
                  <a:pt x="2325" y="1178"/>
                </a:lnTo>
                <a:lnTo>
                  <a:pt x="2325" y="1177"/>
                </a:lnTo>
                <a:lnTo>
                  <a:pt x="2326" y="1176"/>
                </a:lnTo>
                <a:lnTo>
                  <a:pt x="2326" y="1176"/>
                </a:lnTo>
                <a:lnTo>
                  <a:pt x="2326" y="1176"/>
                </a:lnTo>
                <a:lnTo>
                  <a:pt x="2327" y="1176"/>
                </a:lnTo>
                <a:lnTo>
                  <a:pt x="2327" y="1175"/>
                </a:lnTo>
                <a:lnTo>
                  <a:pt x="2328" y="1174"/>
                </a:lnTo>
                <a:lnTo>
                  <a:pt x="2328" y="1173"/>
                </a:lnTo>
                <a:lnTo>
                  <a:pt x="2328" y="1173"/>
                </a:lnTo>
                <a:lnTo>
                  <a:pt x="2329" y="1173"/>
                </a:lnTo>
                <a:lnTo>
                  <a:pt x="2329" y="1172"/>
                </a:lnTo>
                <a:lnTo>
                  <a:pt x="2330" y="1172"/>
                </a:lnTo>
                <a:lnTo>
                  <a:pt x="2330" y="1173"/>
                </a:lnTo>
                <a:lnTo>
                  <a:pt x="2331" y="1172"/>
                </a:lnTo>
                <a:lnTo>
                  <a:pt x="2331" y="1172"/>
                </a:lnTo>
                <a:lnTo>
                  <a:pt x="2331" y="1172"/>
                </a:lnTo>
                <a:lnTo>
                  <a:pt x="2332" y="1170"/>
                </a:lnTo>
                <a:lnTo>
                  <a:pt x="2332" y="1173"/>
                </a:lnTo>
                <a:lnTo>
                  <a:pt x="2334" y="1173"/>
                </a:lnTo>
                <a:lnTo>
                  <a:pt x="2334" y="1174"/>
                </a:lnTo>
                <a:lnTo>
                  <a:pt x="2334" y="1174"/>
                </a:lnTo>
                <a:lnTo>
                  <a:pt x="2335" y="1174"/>
                </a:lnTo>
                <a:lnTo>
                  <a:pt x="2335" y="1174"/>
                </a:lnTo>
                <a:lnTo>
                  <a:pt x="2336" y="1175"/>
                </a:lnTo>
                <a:lnTo>
                  <a:pt x="2336" y="1176"/>
                </a:lnTo>
                <a:lnTo>
                  <a:pt x="2336" y="1176"/>
                </a:lnTo>
                <a:lnTo>
                  <a:pt x="2337" y="1177"/>
                </a:lnTo>
                <a:lnTo>
                  <a:pt x="2337" y="1177"/>
                </a:lnTo>
                <a:lnTo>
                  <a:pt x="2338" y="1177"/>
                </a:lnTo>
                <a:lnTo>
                  <a:pt x="2338" y="1177"/>
                </a:lnTo>
                <a:lnTo>
                  <a:pt x="2338" y="1177"/>
                </a:lnTo>
                <a:lnTo>
                  <a:pt x="2339" y="1176"/>
                </a:lnTo>
                <a:lnTo>
                  <a:pt x="2339" y="1175"/>
                </a:lnTo>
                <a:lnTo>
                  <a:pt x="2340" y="1175"/>
                </a:lnTo>
                <a:lnTo>
                  <a:pt x="2340" y="1174"/>
                </a:lnTo>
                <a:lnTo>
                  <a:pt x="2340" y="1174"/>
                </a:lnTo>
                <a:lnTo>
                  <a:pt x="2341" y="1173"/>
                </a:lnTo>
                <a:lnTo>
                  <a:pt x="2341" y="1173"/>
                </a:lnTo>
                <a:lnTo>
                  <a:pt x="2343" y="1172"/>
                </a:lnTo>
                <a:lnTo>
                  <a:pt x="2343" y="1170"/>
                </a:lnTo>
                <a:lnTo>
                  <a:pt x="2343" y="1169"/>
                </a:lnTo>
                <a:lnTo>
                  <a:pt x="2344" y="1168"/>
                </a:lnTo>
                <a:lnTo>
                  <a:pt x="2344" y="1167"/>
                </a:lnTo>
                <a:lnTo>
                  <a:pt x="2345" y="1168"/>
                </a:lnTo>
                <a:lnTo>
                  <a:pt x="2345" y="1168"/>
                </a:lnTo>
                <a:lnTo>
                  <a:pt x="2346" y="1169"/>
                </a:lnTo>
                <a:lnTo>
                  <a:pt x="2346" y="1173"/>
                </a:lnTo>
                <a:lnTo>
                  <a:pt x="2346" y="1174"/>
                </a:lnTo>
                <a:lnTo>
                  <a:pt x="2347" y="1175"/>
                </a:lnTo>
                <a:lnTo>
                  <a:pt x="2347" y="1175"/>
                </a:lnTo>
                <a:lnTo>
                  <a:pt x="2348" y="1173"/>
                </a:lnTo>
                <a:lnTo>
                  <a:pt x="2348" y="1173"/>
                </a:lnTo>
                <a:lnTo>
                  <a:pt x="2348" y="1174"/>
                </a:lnTo>
                <a:lnTo>
                  <a:pt x="2349" y="1173"/>
                </a:lnTo>
                <a:lnTo>
                  <a:pt x="2349" y="1172"/>
                </a:lnTo>
                <a:lnTo>
                  <a:pt x="2350" y="1173"/>
                </a:lnTo>
                <a:lnTo>
                  <a:pt x="2350" y="1172"/>
                </a:lnTo>
                <a:lnTo>
                  <a:pt x="2350" y="1170"/>
                </a:lnTo>
                <a:lnTo>
                  <a:pt x="2352" y="1168"/>
                </a:lnTo>
                <a:lnTo>
                  <a:pt x="2352" y="1169"/>
                </a:lnTo>
                <a:lnTo>
                  <a:pt x="2353" y="1168"/>
                </a:lnTo>
                <a:lnTo>
                  <a:pt x="2353" y="1167"/>
                </a:lnTo>
                <a:lnTo>
                  <a:pt x="2353" y="1167"/>
                </a:lnTo>
                <a:lnTo>
                  <a:pt x="2354" y="1166"/>
                </a:lnTo>
                <a:lnTo>
                  <a:pt x="2354" y="1166"/>
                </a:lnTo>
                <a:lnTo>
                  <a:pt x="2355" y="1166"/>
                </a:lnTo>
                <a:lnTo>
                  <a:pt x="2355" y="1166"/>
                </a:lnTo>
                <a:lnTo>
                  <a:pt x="2355" y="1166"/>
                </a:lnTo>
                <a:lnTo>
                  <a:pt x="2356" y="1165"/>
                </a:lnTo>
                <a:lnTo>
                  <a:pt x="2356" y="1164"/>
                </a:lnTo>
                <a:lnTo>
                  <a:pt x="2357" y="1163"/>
                </a:lnTo>
                <a:lnTo>
                  <a:pt x="2357" y="1164"/>
                </a:lnTo>
                <a:lnTo>
                  <a:pt x="2357" y="1163"/>
                </a:lnTo>
                <a:lnTo>
                  <a:pt x="2358" y="1165"/>
                </a:lnTo>
                <a:lnTo>
                  <a:pt x="2358" y="1165"/>
                </a:lnTo>
                <a:lnTo>
                  <a:pt x="2359" y="1166"/>
                </a:lnTo>
                <a:lnTo>
                  <a:pt x="2359" y="1166"/>
                </a:lnTo>
                <a:lnTo>
                  <a:pt x="2361" y="1166"/>
                </a:lnTo>
                <a:lnTo>
                  <a:pt x="2361" y="1166"/>
                </a:lnTo>
                <a:lnTo>
                  <a:pt x="2361" y="1167"/>
                </a:lnTo>
                <a:lnTo>
                  <a:pt x="2362" y="1167"/>
                </a:lnTo>
                <a:lnTo>
                  <a:pt x="2362" y="1168"/>
                </a:lnTo>
                <a:lnTo>
                  <a:pt x="2363" y="1169"/>
                </a:lnTo>
                <a:lnTo>
                  <a:pt x="2363" y="1168"/>
                </a:lnTo>
                <a:lnTo>
                  <a:pt x="2363" y="1169"/>
                </a:lnTo>
                <a:lnTo>
                  <a:pt x="2364" y="1168"/>
                </a:lnTo>
                <a:lnTo>
                  <a:pt x="2364" y="1168"/>
                </a:lnTo>
                <a:lnTo>
                  <a:pt x="2365" y="1167"/>
                </a:lnTo>
                <a:lnTo>
                  <a:pt x="2365" y="1167"/>
                </a:lnTo>
                <a:lnTo>
                  <a:pt x="2365" y="1167"/>
                </a:lnTo>
                <a:lnTo>
                  <a:pt x="2366" y="1166"/>
                </a:lnTo>
                <a:lnTo>
                  <a:pt x="2366" y="1164"/>
                </a:lnTo>
                <a:lnTo>
                  <a:pt x="2367" y="1165"/>
                </a:lnTo>
                <a:lnTo>
                  <a:pt x="2367" y="1164"/>
                </a:lnTo>
                <a:lnTo>
                  <a:pt x="2367" y="1164"/>
                </a:lnTo>
                <a:lnTo>
                  <a:pt x="2368" y="1164"/>
                </a:lnTo>
                <a:lnTo>
                  <a:pt x="2368" y="1164"/>
                </a:lnTo>
                <a:lnTo>
                  <a:pt x="2370" y="1164"/>
                </a:lnTo>
                <a:lnTo>
                  <a:pt x="2370" y="1164"/>
                </a:lnTo>
                <a:lnTo>
                  <a:pt x="2370" y="1164"/>
                </a:lnTo>
                <a:lnTo>
                  <a:pt x="2371" y="1164"/>
                </a:lnTo>
                <a:lnTo>
                  <a:pt x="2371" y="1164"/>
                </a:lnTo>
                <a:lnTo>
                  <a:pt x="2372" y="1165"/>
                </a:lnTo>
                <a:lnTo>
                  <a:pt x="2372" y="1166"/>
                </a:lnTo>
                <a:lnTo>
                  <a:pt x="2372" y="1166"/>
                </a:lnTo>
                <a:lnTo>
                  <a:pt x="2373" y="1165"/>
                </a:lnTo>
                <a:lnTo>
                  <a:pt x="2373" y="1166"/>
                </a:lnTo>
                <a:lnTo>
                  <a:pt x="2374" y="1166"/>
                </a:lnTo>
                <a:lnTo>
                  <a:pt x="2374" y="1166"/>
                </a:lnTo>
                <a:lnTo>
                  <a:pt x="2375" y="1165"/>
                </a:lnTo>
                <a:lnTo>
                  <a:pt x="2375" y="1164"/>
                </a:lnTo>
                <a:lnTo>
                  <a:pt x="2375" y="1164"/>
                </a:lnTo>
                <a:lnTo>
                  <a:pt x="2376" y="1164"/>
                </a:lnTo>
                <a:lnTo>
                  <a:pt x="2376" y="1163"/>
                </a:lnTo>
                <a:lnTo>
                  <a:pt x="2377" y="1163"/>
                </a:lnTo>
                <a:lnTo>
                  <a:pt x="2377" y="1163"/>
                </a:lnTo>
                <a:lnTo>
                  <a:pt x="2377" y="1164"/>
                </a:lnTo>
                <a:lnTo>
                  <a:pt x="2379" y="1165"/>
                </a:lnTo>
                <a:lnTo>
                  <a:pt x="2379" y="1165"/>
                </a:lnTo>
                <a:lnTo>
                  <a:pt x="2380" y="1167"/>
                </a:lnTo>
                <a:lnTo>
                  <a:pt x="2380" y="1166"/>
                </a:lnTo>
                <a:lnTo>
                  <a:pt x="2380" y="1165"/>
                </a:lnTo>
                <a:lnTo>
                  <a:pt x="2381" y="1166"/>
                </a:lnTo>
                <a:lnTo>
                  <a:pt x="2381" y="1168"/>
                </a:lnTo>
                <a:lnTo>
                  <a:pt x="2382" y="1169"/>
                </a:lnTo>
                <a:lnTo>
                  <a:pt x="2382" y="1168"/>
                </a:lnTo>
                <a:lnTo>
                  <a:pt x="2382" y="1168"/>
                </a:lnTo>
                <a:lnTo>
                  <a:pt x="2383" y="1169"/>
                </a:lnTo>
                <a:lnTo>
                  <a:pt x="2383" y="1168"/>
                </a:lnTo>
                <a:lnTo>
                  <a:pt x="2384" y="1167"/>
                </a:lnTo>
                <a:lnTo>
                  <a:pt x="2384" y="1168"/>
                </a:lnTo>
                <a:lnTo>
                  <a:pt x="2384" y="1168"/>
                </a:lnTo>
                <a:lnTo>
                  <a:pt x="2385" y="1167"/>
                </a:lnTo>
                <a:lnTo>
                  <a:pt x="2385" y="1166"/>
                </a:lnTo>
                <a:lnTo>
                  <a:pt x="2386" y="1164"/>
                </a:lnTo>
                <a:lnTo>
                  <a:pt x="2386" y="1163"/>
                </a:lnTo>
                <a:lnTo>
                  <a:pt x="2388" y="1163"/>
                </a:lnTo>
                <a:lnTo>
                  <a:pt x="2388" y="1164"/>
                </a:lnTo>
                <a:lnTo>
                  <a:pt x="2388" y="1164"/>
                </a:lnTo>
                <a:lnTo>
                  <a:pt x="2389" y="1165"/>
                </a:lnTo>
                <a:lnTo>
                  <a:pt x="2389" y="1166"/>
                </a:lnTo>
                <a:lnTo>
                  <a:pt x="2390" y="1167"/>
                </a:lnTo>
                <a:lnTo>
                  <a:pt x="2390" y="1167"/>
                </a:lnTo>
                <a:lnTo>
                  <a:pt x="2390" y="1166"/>
                </a:lnTo>
                <a:lnTo>
                  <a:pt x="2391" y="1165"/>
                </a:lnTo>
                <a:lnTo>
                  <a:pt x="2391" y="1164"/>
                </a:lnTo>
                <a:lnTo>
                  <a:pt x="2392" y="1165"/>
                </a:lnTo>
                <a:lnTo>
                  <a:pt x="2392" y="1166"/>
                </a:lnTo>
                <a:lnTo>
                  <a:pt x="2392" y="1167"/>
                </a:lnTo>
                <a:lnTo>
                  <a:pt x="2393" y="1168"/>
                </a:lnTo>
                <a:lnTo>
                  <a:pt x="2393" y="1169"/>
                </a:lnTo>
                <a:lnTo>
                  <a:pt x="2394" y="1170"/>
                </a:lnTo>
                <a:lnTo>
                  <a:pt x="2394" y="1172"/>
                </a:lnTo>
                <a:lnTo>
                  <a:pt x="2394" y="1172"/>
                </a:lnTo>
                <a:lnTo>
                  <a:pt x="2395" y="1173"/>
                </a:lnTo>
                <a:lnTo>
                  <a:pt x="2395" y="1172"/>
                </a:lnTo>
                <a:lnTo>
                  <a:pt x="2397" y="1172"/>
                </a:lnTo>
                <a:lnTo>
                  <a:pt x="2397" y="1169"/>
                </a:lnTo>
                <a:lnTo>
                  <a:pt x="2397" y="1167"/>
                </a:lnTo>
                <a:lnTo>
                  <a:pt x="2398" y="1168"/>
                </a:lnTo>
                <a:lnTo>
                  <a:pt x="2398" y="1169"/>
                </a:lnTo>
                <a:lnTo>
                  <a:pt x="2399" y="1169"/>
                </a:lnTo>
                <a:lnTo>
                  <a:pt x="2399" y="1169"/>
                </a:lnTo>
                <a:lnTo>
                  <a:pt x="2399" y="1168"/>
                </a:lnTo>
                <a:lnTo>
                  <a:pt x="2400" y="1169"/>
                </a:lnTo>
                <a:lnTo>
                  <a:pt x="2400" y="1169"/>
                </a:lnTo>
                <a:lnTo>
                  <a:pt x="2401" y="1168"/>
                </a:lnTo>
                <a:lnTo>
                  <a:pt x="2401" y="1169"/>
                </a:lnTo>
                <a:lnTo>
                  <a:pt x="2402" y="1168"/>
                </a:lnTo>
                <a:lnTo>
                  <a:pt x="2402" y="1167"/>
                </a:lnTo>
                <a:lnTo>
                  <a:pt x="2402" y="1168"/>
                </a:lnTo>
                <a:lnTo>
                  <a:pt x="2403" y="1170"/>
                </a:lnTo>
                <a:lnTo>
                  <a:pt x="2403" y="1169"/>
                </a:lnTo>
                <a:lnTo>
                  <a:pt x="2404" y="1172"/>
                </a:lnTo>
                <a:lnTo>
                  <a:pt x="2404" y="1172"/>
                </a:lnTo>
                <a:lnTo>
                  <a:pt x="2404" y="1173"/>
                </a:lnTo>
                <a:lnTo>
                  <a:pt x="2406" y="1172"/>
                </a:lnTo>
                <a:lnTo>
                  <a:pt x="2406" y="1170"/>
                </a:lnTo>
                <a:lnTo>
                  <a:pt x="2407" y="1169"/>
                </a:lnTo>
                <a:lnTo>
                  <a:pt x="2407" y="1169"/>
                </a:lnTo>
                <a:lnTo>
                  <a:pt x="2407" y="1168"/>
                </a:lnTo>
                <a:lnTo>
                  <a:pt x="2408" y="1168"/>
                </a:lnTo>
                <a:lnTo>
                  <a:pt x="2408" y="1168"/>
                </a:lnTo>
                <a:lnTo>
                  <a:pt x="2409" y="1168"/>
                </a:lnTo>
                <a:lnTo>
                  <a:pt x="2409" y="1169"/>
                </a:lnTo>
                <a:lnTo>
                  <a:pt x="2409" y="1169"/>
                </a:lnTo>
                <a:lnTo>
                  <a:pt x="2410" y="1168"/>
                </a:lnTo>
                <a:lnTo>
                  <a:pt x="2410" y="1169"/>
                </a:lnTo>
                <a:lnTo>
                  <a:pt x="2411" y="1169"/>
                </a:lnTo>
                <a:lnTo>
                  <a:pt x="2411" y="1169"/>
                </a:lnTo>
                <a:lnTo>
                  <a:pt x="2411" y="1169"/>
                </a:lnTo>
                <a:lnTo>
                  <a:pt x="2412" y="1169"/>
                </a:lnTo>
                <a:lnTo>
                  <a:pt x="2412" y="1168"/>
                </a:lnTo>
                <a:lnTo>
                  <a:pt x="2413" y="1169"/>
                </a:lnTo>
                <a:lnTo>
                  <a:pt x="2413" y="1170"/>
                </a:lnTo>
                <a:lnTo>
                  <a:pt x="2413" y="1169"/>
                </a:lnTo>
                <a:lnTo>
                  <a:pt x="2415" y="1168"/>
                </a:lnTo>
                <a:lnTo>
                  <a:pt x="2415" y="1167"/>
                </a:lnTo>
                <a:lnTo>
                  <a:pt x="2416" y="1167"/>
                </a:lnTo>
                <a:lnTo>
                  <a:pt x="2416" y="1166"/>
                </a:lnTo>
                <a:lnTo>
                  <a:pt x="2417" y="1167"/>
                </a:lnTo>
                <a:lnTo>
                  <a:pt x="2417" y="1168"/>
                </a:lnTo>
                <a:lnTo>
                  <a:pt x="2417" y="1168"/>
                </a:lnTo>
                <a:lnTo>
                  <a:pt x="2418" y="1167"/>
                </a:lnTo>
                <a:lnTo>
                  <a:pt x="2418" y="1166"/>
                </a:lnTo>
                <a:lnTo>
                  <a:pt x="2419" y="1165"/>
                </a:lnTo>
                <a:lnTo>
                  <a:pt x="2419" y="1166"/>
                </a:lnTo>
                <a:lnTo>
                  <a:pt x="2419" y="1166"/>
                </a:lnTo>
                <a:lnTo>
                  <a:pt x="2420" y="1167"/>
                </a:lnTo>
                <a:lnTo>
                  <a:pt x="2420" y="1168"/>
                </a:lnTo>
                <a:lnTo>
                  <a:pt x="2421" y="1168"/>
                </a:lnTo>
                <a:lnTo>
                  <a:pt x="2421" y="1169"/>
                </a:lnTo>
                <a:lnTo>
                  <a:pt x="2421" y="1169"/>
                </a:lnTo>
                <a:lnTo>
                  <a:pt x="2422" y="1169"/>
                </a:lnTo>
                <a:lnTo>
                  <a:pt x="2422" y="1167"/>
                </a:lnTo>
                <a:lnTo>
                  <a:pt x="2424" y="1165"/>
                </a:lnTo>
                <a:lnTo>
                  <a:pt x="2424" y="1165"/>
                </a:lnTo>
                <a:lnTo>
                  <a:pt x="2424" y="1166"/>
                </a:lnTo>
                <a:lnTo>
                  <a:pt x="2425" y="1167"/>
                </a:lnTo>
                <a:lnTo>
                  <a:pt x="2425" y="1168"/>
                </a:lnTo>
                <a:lnTo>
                  <a:pt x="2426" y="1169"/>
                </a:lnTo>
                <a:lnTo>
                  <a:pt x="2426" y="1172"/>
                </a:lnTo>
                <a:lnTo>
                  <a:pt x="2426" y="1170"/>
                </a:lnTo>
                <a:lnTo>
                  <a:pt x="2427" y="1170"/>
                </a:lnTo>
                <a:lnTo>
                  <a:pt x="2427" y="1170"/>
                </a:lnTo>
                <a:lnTo>
                  <a:pt x="2428" y="1168"/>
                </a:lnTo>
                <a:lnTo>
                  <a:pt x="2428" y="1167"/>
                </a:lnTo>
                <a:lnTo>
                  <a:pt x="2428" y="1166"/>
                </a:lnTo>
                <a:lnTo>
                  <a:pt x="2429" y="1166"/>
                </a:lnTo>
                <a:lnTo>
                  <a:pt x="2429" y="1166"/>
                </a:lnTo>
                <a:lnTo>
                  <a:pt x="2430" y="1166"/>
                </a:lnTo>
                <a:lnTo>
                  <a:pt x="2430" y="1166"/>
                </a:lnTo>
                <a:lnTo>
                  <a:pt x="2431" y="1166"/>
                </a:lnTo>
                <a:lnTo>
                  <a:pt x="2431" y="1166"/>
                </a:lnTo>
                <a:lnTo>
                  <a:pt x="2431" y="1168"/>
                </a:lnTo>
                <a:lnTo>
                  <a:pt x="2433" y="1174"/>
                </a:lnTo>
                <a:lnTo>
                  <a:pt x="2433" y="1205"/>
                </a:lnTo>
                <a:lnTo>
                  <a:pt x="2434" y="1218"/>
                </a:lnTo>
                <a:lnTo>
                  <a:pt x="2434" y="1212"/>
                </a:lnTo>
                <a:lnTo>
                  <a:pt x="2434" y="1197"/>
                </a:lnTo>
                <a:lnTo>
                  <a:pt x="2435" y="1182"/>
                </a:lnTo>
                <a:lnTo>
                  <a:pt x="2435" y="1172"/>
                </a:lnTo>
                <a:lnTo>
                  <a:pt x="2436" y="1164"/>
                </a:lnTo>
                <a:lnTo>
                  <a:pt x="2436" y="1162"/>
                </a:lnTo>
                <a:lnTo>
                  <a:pt x="2436" y="1163"/>
                </a:lnTo>
                <a:lnTo>
                  <a:pt x="2437" y="1168"/>
                </a:lnTo>
                <a:lnTo>
                  <a:pt x="2437" y="1174"/>
                </a:lnTo>
                <a:lnTo>
                  <a:pt x="2438" y="1182"/>
                </a:lnTo>
                <a:lnTo>
                  <a:pt x="2438" y="1190"/>
                </a:lnTo>
                <a:lnTo>
                  <a:pt x="2438" y="1197"/>
                </a:lnTo>
                <a:lnTo>
                  <a:pt x="2439" y="1206"/>
                </a:lnTo>
                <a:lnTo>
                  <a:pt x="2439" y="1212"/>
                </a:lnTo>
                <a:lnTo>
                  <a:pt x="2440" y="1222"/>
                </a:lnTo>
                <a:lnTo>
                  <a:pt x="2440" y="1231"/>
                </a:lnTo>
                <a:lnTo>
                  <a:pt x="2440" y="1238"/>
                </a:lnTo>
                <a:lnTo>
                  <a:pt x="2442" y="1246"/>
                </a:lnTo>
                <a:lnTo>
                  <a:pt x="2442" y="1253"/>
                </a:lnTo>
                <a:lnTo>
                  <a:pt x="2443" y="1259"/>
                </a:lnTo>
                <a:lnTo>
                  <a:pt x="2443" y="1266"/>
                </a:lnTo>
                <a:lnTo>
                  <a:pt x="2444" y="1273"/>
                </a:lnTo>
                <a:lnTo>
                  <a:pt x="2444" y="1279"/>
                </a:lnTo>
                <a:lnTo>
                  <a:pt x="2444" y="1286"/>
                </a:lnTo>
                <a:lnTo>
                  <a:pt x="2445" y="1292"/>
                </a:lnTo>
                <a:lnTo>
                  <a:pt x="2445" y="1299"/>
                </a:lnTo>
                <a:lnTo>
                  <a:pt x="2446" y="1304"/>
                </a:lnTo>
                <a:lnTo>
                  <a:pt x="2446" y="1311"/>
                </a:lnTo>
                <a:lnTo>
                  <a:pt x="2446" y="1317"/>
                </a:lnTo>
                <a:lnTo>
                  <a:pt x="2447" y="1321"/>
                </a:lnTo>
                <a:lnTo>
                  <a:pt x="2447" y="1328"/>
                </a:lnTo>
                <a:lnTo>
                  <a:pt x="2448" y="1333"/>
                </a:lnTo>
                <a:lnTo>
                  <a:pt x="2448" y="1340"/>
                </a:lnTo>
                <a:lnTo>
                  <a:pt x="2448" y="1345"/>
                </a:lnTo>
                <a:lnTo>
                  <a:pt x="2449" y="1349"/>
                </a:lnTo>
                <a:lnTo>
                  <a:pt x="2449" y="1354"/>
                </a:lnTo>
                <a:lnTo>
                  <a:pt x="2451" y="1358"/>
                </a:lnTo>
                <a:lnTo>
                  <a:pt x="2451" y="1363"/>
                </a:lnTo>
                <a:lnTo>
                  <a:pt x="2451" y="1368"/>
                </a:lnTo>
                <a:lnTo>
                  <a:pt x="2452" y="1374"/>
                </a:lnTo>
                <a:lnTo>
                  <a:pt x="2452" y="1378"/>
                </a:lnTo>
                <a:lnTo>
                  <a:pt x="2453" y="1383"/>
                </a:lnTo>
                <a:lnTo>
                  <a:pt x="2453" y="1386"/>
                </a:lnTo>
                <a:lnTo>
                  <a:pt x="2453" y="1391"/>
                </a:lnTo>
                <a:lnTo>
                  <a:pt x="2454" y="1395"/>
                </a:lnTo>
                <a:lnTo>
                  <a:pt x="2454" y="1399"/>
                </a:lnTo>
                <a:lnTo>
                  <a:pt x="2455" y="1402"/>
                </a:lnTo>
                <a:lnTo>
                  <a:pt x="2455" y="1406"/>
                </a:lnTo>
                <a:lnTo>
                  <a:pt x="2455" y="1411"/>
                </a:lnTo>
                <a:lnTo>
                  <a:pt x="2456" y="1414"/>
                </a:lnTo>
                <a:lnTo>
                  <a:pt x="2456" y="1418"/>
                </a:lnTo>
                <a:lnTo>
                  <a:pt x="2457" y="1420"/>
                </a:lnTo>
                <a:lnTo>
                  <a:pt x="2457" y="1423"/>
                </a:lnTo>
                <a:lnTo>
                  <a:pt x="2458" y="1427"/>
                </a:lnTo>
                <a:lnTo>
                  <a:pt x="2458" y="1430"/>
                </a:lnTo>
                <a:lnTo>
                  <a:pt x="2458" y="1433"/>
                </a:lnTo>
                <a:lnTo>
                  <a:pt x="2460" y="1438"/>
                </a:lnTo>
                <a:lnTo>
                  <a:pt x="2460" y="1440"/>
                </a:lnTo>
                <a:lnTo>
                  <a:pt x="2461" y="1442"/>
                </a:lnTo>
                <a:lnTo>
                  <a:pt x="2461" y="1446"/>
                </a:lnTo>
                <a:lnTo>
                  <a:pt x="2461" y="1448"/>
                </a:lnTo>
                <a:lnTo>
                  <a:pt x="2462" y="1453"/>
                </a:lnTo>
                <a:lnTo>
                  <a:pt x="2462" y="1455"/>
                </a:lnTo>
                <a:lnTo>
                  <a:pt x="2463" y="1458"/>
                </a:lnTo>
                <a:lnTo>
                  <a:pt x="2463" y="1462"/>
                </a:lnTo>
                <a:lnTo>
                  <a:pt x="2463" y="1464"/>
                </a:lnTo>
                <a:lnTo>
                  <a:pt x="2464" y="1468"/>
                </a:lnTo>
                <a:lnTo>
                  <a:pt x="2464" y="1469"/>
                </a:lnTo>
                <a:lnTo>
                  <a:pt x="2465" y="1472"/>
                </a:lnTo>
                <a:lnTo>
                  <a:pt x="2465" y="1473"/>
                </a:lnTo>
                <a:lnTo>
                  <a:pt x="2465" y="1475"/>
                </a:lnTo>
                <a:lnTo>
                  <a:pt x="2466" y="1478"/>
                </a:lnTo>
                <a:lnTo>
                  <a:pt x="2466" y="1481"/>
                </a:lnTo>
                <a:lnTo>
                  <a:pt x="2467" y="1482"/>
                </a:lnTo>
                <a:lnTo>
                  <a:pt x="2467" y="1484"/>
                </a:lnTo>
                <a:lnTo>
                  <a:pt x="2467" y="1486"/>
                </a:lnTo>
                <a:lnTo>
                  <a:pt x="2469" y="1489"/>
                </a:lnTo>
                <a:lnTo>
                  <a:pt x="2469" y="1491"/>
                </a:lnTo>
                <a:lnTo>
                  <a:pt x="2470" y="1493"/>
                </a:lnTo>
                <a:lnTo>
                  <a:pt x="2470" y="1494"/>
                </a:lnTo>
                <a:lnTo>
                  <a:pt x="2470" y="1498"/>
                </a:lnTo>
                <a:lnTo>
                  <a:pt x="2471" y="1500"/>
                </a:lnTo>
                <a:lnTo>
                  <a:pt x="2471" y="1502"/>
                </a:lnTo>
                <a:lnTo>
                  <a:pt x="2472" y="1504"/>
                </a:lnTo>
                <a:lnTo>
                  <a:pt x="2472" y="1508"/>
                </a:lnTo>
                <a:lnTo>
                  <a:pt x="2473" y="1510"/>
                </a:lnTo>
                <a:lnTo>
                  <a:pt x="2473" y="1512"/>
                </a:lnTo>
                <a:lnTo>
                  <a:pt x="2473" y="1514"/>
                </a:lnTo>
                <a:lnTo>
                  <a:pt x="2474" y="1518"/>
                </a:lnTo>
                <a:lnTo>
                  <a:pt x="2474" y="1521"/>
                </a:lnTo>
                <a:lnTo>
                  <a:pt x="2475" y="1523"/>
                </a:lnTo>
                <a:lnTo>
                  <a:pt x="2475" y="1526"/>
                </a:lnTo>
                <a:lnTo>
                  <a:pt x="2475" y="1529"/>
                </a:lnTo>
                <a:lnTo>
                  <a:pt x="2476" y="1531"/>
                </a:lnTo>
                <a:lnTo>
                  <a:pt x="2476" y="1533"/>
                </a:lnTo>
                <a:lnTo>
                  <a:pt x="2478" y="1535"/>
                </a:lnTo>
                <a:lnTo>
                  <a:pt x="2478" y="1536"/>
                </a:lnTo>
                <a:lnTo>
                  <a:pt x="2478" y="1537"/>
                </a:lnTo>
                <a:lnTo>
                  <a:pt x="2479" y="1538"/>
                </a:lnTo>
                <a:lnTo>
                  <a:pt x="2479" y="1541"/>
                </a:lnTo>
                <a:lnTo>
                  <a:pt x="2480" y="1544"/>
                </a:lnTo>
                <a:lnTo>
                  <a:pt x="2480" y="1545"/>
                </a:lnTo>
                <a:lnTo>
                  <a:pt x="2480" y="1548"/>
                </a:lnTo>
                <a:lnTo>
                  <a:pt x="2481" y="1548"/>
                </a:lnTo>
                <a:lnTo>
                  <a:pt x="2481" y="1549"/>
                </a:lnTo>
                <a:lnTo>
                  <a:pt x="2482" y="1553"/>
                </a:lnTo>
                <a:lnTo>
                  <a:pt x="2482" y="1553"/>
                </a:lnTo>
                <a:lnTo>
                  <a:pt x="2482" y="1554"/>
                </a:lnTo>
                <a:lnTo>
                  <a:pt x="2483" y="1554"/>
                </a:lnTo>
                <a:lnTo>
                  <a:pt x="2483" y="1556"/>
                </a:lnTo>
                <a:lnTo>
                  <a:pt x="2484" y="1558"/>
                </a:lnTo>
                <a:lnTo>
                  <a:pt x="2484" y="1559"/>
                </a:lnTo>
                <a:lnTo>
                  <a:pt x="2484" y="1560"/>
                </a:lnTo>
                <a:lnTo>
                  <a:pt x="2485" y="1563"/>
                </a:lnTo>
                <a:lnTo>
                  <a:pt x="2485" y="1564"/>
                </a:lnTo>
                <a:lnTo>
                  <a:pt x="2486" y="1567"/>
                </a:lnTo>
                <a:lnTo>
                  <a:pt x="2486" y="1567"/>
                </a:lnTo>
                <a:lnTo>
                  <a:pt x="2488" y="1569"/>
                </a:lnTo>
                <a:lnTo>
                  <a:pt x="2488" y="1571"/>
                </a:lnTo>
                <a:lnTo>
                  <a:pt x="2488" y="1571"/>
                </a:lnTo>
                <a:lnTo>
                  <a:pt x="2489" y="1573"/>
                </a:lnTo>
                <a:lnTo>
                  <a:pt x="2489" y="1573"/>
                </a:lnTo>
                <a:lnTo>
                  <a:pt x="2490" y="1575"/>
                </a:lnTo>
                <a:lnTo>
                  <a:pt x="2490" y="1577"/>
                </a:lnTo>
                <a:lnTo>
                  <a:pt x="2490" y="1576"/>
                </a:lnTo>
                <a:lnTo>
                  <a:pt x="2491" y="1577"/>
                </a:lnTo>
                <a:lnTo>
                  <a:pt x="2491" y="1580"/>
                </a:lnTo>
                <a:lnTo>
                  <a:pt x="2492" y="1582"/>
                </a:lnTo>
                <a:lnTo>
                  <a:pt x="2492" y="1583"/>
                </a:lnTo>
                <a:lnTo>
                  <a:pt x="2492" y="1584"/>
                </a:lnTo>
                <a:lnTo>
                  <a:pt x="2493" y="1586"/>
                </a:lnTo>
                <a:lnTo>
                  <a:pt x="2493" y="1587"/>
                </a:lnTo>
                <a:lnTo>
                  <a:pt x="2494" y="1587"/>
                </a:lnTo>
                <a:lnTo>
                  <a:pt x="2494" y="1587"/>
                </a:lnTo>
                <a:lnTo>
                  <a:pt x="2494" y="1587"/>
                </a:lnTo>
                <a:lnTo>
                  <a:pt x="2495" y="1589"/>
                </a:lnTo>
                <a:lnTo>
                  <a:pt x="2495" y="1587"/>
                </a:lnTo>
                <a:lnTo>
                  <a:pt x="2497" y="1589"/>
                </a:lnTo>
                <a:lnTo>
                  <a:pt x="2497" y="1590"/>
                </a:lnTo>
                <a:lnTo>
                  <a:pt x="2497" y="1590"/>
                </a:lnTo>
                <a:lnTo>
                  <a:pt x="2498" y="1592"/>
                </a:lnTo>
                <a:lnTo>
                  <a:pt x="2498" y="1593"/>
                </a:lnTo>
                <a:lnTo>
                  <a:pt x="2499" y="1594"/>
                </a:lnTo>
                <a:lnTo>
                  <a:pt x="2499" y="1596"/>
                </a:lnTo>
                <a:lnTo>
                  <a:pt x="2499" y="1599"/>
                </a:lnTo>
                <a:lnTo>
                  <a:pt x="2500" y="1600"/>
                </a:lnTo>
                <a:lnTo>
                  <a:pt x="2500" y="1601"/>
                </a:lnTo>
                <a:lnTo>
                  <a:pt x="2501" y="1602"/>
                </a:lnTo>
                <a:lnTo>
                  <a:pt x="2501" y="1602"/>
                </a:lnTo>
                <a:lnTo>
                  <a:pt x="2502" y="1603"/>
                </a:lnTo>
                <a:lnTo>
                  <a:pt x="2502" y="1603"/>
                </a:lnTo>
                <a:lnTo>
                  <a:pt x="2502" y="1603"/>
                </a:lnTo>
                <a:lnTo>
                  <a:pt x="2503" y="1605"/>
                </a:lnTo>
                <a:lnTo>
                  <a:pt x="2503" y="1608"/>
                </a:lnTo>
                <a:lnTo>
                  <a:pt x="2504" y="1608"/>
                </a:lnTo>
                <a:lnTo>
                  <a:pt x="2504" y="1608"/>
                </a:lnTo>
                <a:lnTo>
                  <a:pt x="2504" y="1610"/>
                </a:lnTo>
                <a:lnTo>
                  <a:pt x="2506" y="1611"/>
                </a:lnTo>
                <a:lnTo>
                  <a:pt x="2506" y="1611"/>
                </a:lnTo>
                <a:lnTo>
                  <a:pt x="2507" y="1611"/>
                </a:lnTo>
                <a:lnTo>
                  <a:pt x="2507" y="1611"/>
                </a:lnTo>
                <a:lnTo>
                  <a:pt x="2507" y="1610"/>
                </a:lnTo>
                <a:lnTo>
                  <a:pt x="2508" y="1611"/>
                </a:lnTo>
                <a:lnTo>
                  <a:pt x="2508" y="1610"/>
                </a:lnTo>
                <a:lnTo>
                  <a:pt x="2509" y="1610"/>
                </a:lnTo>
                <a:lnTo>
                  <a:pt x="2509" y="1611"/>
                </a:lnTo>
                <a:lnTo>
                  <a:pt x="2509" y="1611"/>
                </a:lnTo>
                <a:lnTo>
                  <a:pt x="2510" y="1612"/>
                </a:lnTo>
                <a:lnTo>
                  <a:pt x="2510" y="1613"/>
                </a:lnTo>
                <a:lnTo>
                  <a:pt x="2511" y="1613"/>
                </a:lnTo>
                <a:lnTo>
                  <a:pt x="2511" y="1615"/>
                </a:lnTo>
                <a:lnTo>
                  <a:pt x="2511" y="1614"/>
                </a:lnTo>
                <a:lnTo>
                  <a:pt x="2512" y="1614"/>
                </a:lnTo>
                <a:lnTo>
                  <a:pt x="2512" y="1614"/>
                </a:lnTo>
                <a:lnTo>
                  <a:pt x="2513" y="1615"/>
                </a:lnTo>
                <a:lnTo>
                  <a:pt x="2513" y="1617"/>
                </a:lnTo>
                <a:lnTo>
                  <a:pt x="2515" y="1618"/>
                </a:lnTo>
                <a:lnTo>
                  <a:pt x="2515" y="1619"/>
                </a:lnTo>
                <a:lnTo>
                  <a:pt x="2515" y="1620"/>
                </a:lnTo>
                <a:lnTo>
                  <a:pt x="2516" y="1621"/>
                </a:lnTo>
                <a:lnTo>
                  <a:pt x="2516" y="1621"/>
                </a:lnTo>
                <a:lnTo>
                  <a:pt x="2517" y="1622"/>
                </a:lnTo>
                <a:lnTo>
                  <a:pt x="2517" y="1622"/>
                </a:lnTo>
                <a:lnTo>
                  <a:pt x="2517" y="1623"/>
                </a:lnTo>
                <a:lnTo>
                  <a:pt x="2518" y="1622"/>
                </a:lnTo>
                <a:lnTo>
                  <a:pt x="2518" y="1621"/>
                </a:lnTo>
                <a:lnTo>
                  <a:pt x="2519" y="1622"/>
                </a:lnTo>
                <a:lnTo>
                  <a:pt x="2519" y="1623"/>
                </a:lnTo>
                <a:lnTo>
                  <a:pt x="2519" y="1623"/>
                </a:lnTo>
                <a:lnTo>
                  <a:pt x="2520" y="1624"/>
                </a:lnTo>
                <a:lnTo>
                  <a:pt x="2520" y="1624"/>
                </a:lnTo>
                <a:lnTo>
                  <a:pt x="2521" y="1626"/>
                </a:lnTo>
                <a:lnTo>
                  <a:pt x="2521" y="1627"/>
                </a:lnTo>
                <a:lnTo>
                  <a:pt x="2521" y="1626"/>
                </a:lnTo>
                <a:lnTo>
                  <a:pt x="2522" y="1626"/>
                </a:lnTo>
                <a:lnTo>
                  <a:pt x="2522" y="1626"/>
                </a:lnTo>
                <a:lnTo>
                  <a:pt x="2524" y="1627"/>
                </a:lnTo>
                <a:lnTo>
                  <a:pt x="2524" y="1627"/>
                </a:lnTo>
                <a:lnTo>
                  <a:pt x="2524" y="1626"/>
                </a:lnTo>
                <a:lnTo>
                  <a:pt x="2525" y="1626"/>
                </a:lnTo>
                <a:lnTo>
                  <a:pt x="2525" y="1626"/>
                </a:lnTo>
                <a:lnTo>
                  <a:pt x="2526" y="1627"/>
                </a:lnTo>
                <a:lnTo>
                  <a:pt x="2526" y="1628"/>
                </a:lnTo>
                <a:lnTo>
                  <a:pt x="2526" y="1627"/>
                </a:lnTo>
                <a:lnTo>
                  <a:pt x="2527" y="1627"/>
                </a:lnTo>
                <a:lnTo>
                  <a:pt x="2527" y="1627"/>
                </a:lnTo>
                <a:lnTo>
                  <a:pt x="2528" y="1629"/>
                </a:lnTo>
                <a:lnTo>
                  <a:pt x="2528" y="1629"/>
                </a:lnTo>
                <a:lnTo>
                  <a:pt x="2529" y="1629"/>
                </a:lnTo>
                <a:lnTo>
                  <a:pt x="2529" y="1629"/>
                </a:lnTo>
                <a:lnTo>
                  <a:pt x="2529" y="1630"/>
                </a:lnTo>
                <a:lnTo>
                  <a:pt x="2530" y="1631"/>
                </a:lnTo>
                <a:lnTo>
                  <a:pt x="2530" y="1631"/>
                </a:lnTo>
                <a:lnTo>
                  <a:pt x="2531" y="1631"/>
                </a:lnTo>
                <a:lnTo>
                  <a:pt x="2531" y="1630"/>
                </a:lnTo>
                <a:lnTo>
                  <a:pt x="2531" y="1629"/>
                </a:lnTo>
                <a:lnTo>
                  <a:pt x="2533" y="1629"/>
                </a:lnTo>
                <a:lnTo>
                  <a:pt x="2533" y="1629"/>
                </a:lnTo>
                <a:lnTo>
                  <a:pt x="2534" y="1627"/>
                </a:lnTo>
                <a:lnTo>
                  <a:pt x="2534" y="1627"/>
                </a:lnTo>
                <a:lnTo>
                  <a:pt x="2534" y="1628"/>
                </a:lnTo>
                <a:lnTo>
                  <a:pt x="2535" y="1628"/>
                </a:lnTo>
                <a:lnTo>
                  <a:pt x="2535" y="1629"/>
                </a:lnTo>
                <a:lnTo>
                  <a:pt x="2536" y="1628"/>
                </a:lnTo>
                <a:lnTo>
                  <a:pt x="2536" y="1629"/>
                </a:lnTo>
                <a:lnTo>
                  <a:pt x="2536" y="1629"/>
                </a:lnTo>
                <a:lnTo>
                  <a:pt x="2537" y="1629"/>
                </a:lnTo>
                <a:lnTo>
                  <a:pt x="2537" y="1629"/>
                </a:lnTo>
                <a:lnTo>
                  <a:pt x="2538" y="1628"/>
                </a:lnTo>
                <a:lnTo>
                  <a:pt x="2538" y="1628"/>
                </a:lnTo>
                <a:lnTo>
                  <a:pt x="2538" y="1629"/>
                </a:lnTo>
                <a:lnTo>
                  <a:pt x="2539" y="1628"/>
                </a:lnTo>
                <a:lnTo>
                  <a:pt x="2539" y="1629"/>
                </a:lnTo>
                <a:lnTo>
                  <a:pt x="2540" y="1629"/>
                </a:lnTo>
                <a:lnTo>
                  <a:pt x="2540" y="1629"/>
                </a:lnTo>
                <a:lnTo>
                  <a:pt x="2540" y="1630"/>
                </a:lnTo>
                <a:lnTo>
                  <a:pt x="2542" y="1630"/>
                </a:lnTo>
                <a:lnTo>
                  <a:pt x="2542" y="1631"/>
                </a:lnTo>
                <a:lnTo>
                  <a:pt x="2543" y="1631"/>
                </a:lnTo>
                <a:lnTo>
                  <a:pt x="2543" y="1631"/>
                </a:lnTo>
                <a:lnTo>
                  <a:pt x="2544" y="1630"/>
                </a:lnTo>
                <a:lnTo>
                  <a:pt x="2544" y="1631"/>
                </a:lnTo>
                <a:lnTo>
                  <a:pt x="2544" y="1631"/>
                </a:lnTo>
                <a:lnTo>
                  <a:pt x="2545" y="1631"/>
                </a:lnTo>
                <a:lnTo>
                  <a:pt x="2545" y="1631"/>
                </a:lnTo>
                <a:lnTo>
                  <a:pt x="2546" y="1631"/>
                </a:lnTo>
                <a:lnTo>
                  <a:pt x="2546" y="1631"/>
                </a:lnTo>
                <a:lnTo>
                  <a:pt x="2546" y="1631"/>
                </a:lnTo>
                <a:lnTo>
                  <a:pt x="2547" y="1631"/>
                </a:lnTo>
                <a:lnTo>
                  <a:pt x="2547" y="1632"/>
                </a:lnTo>
                <a:lnTo>
                  <a:pt x="2548" y="1632"/>
                </a:lnTo>
                <a:lnTo>
                  <a:pt x="2548" y="1633"/>
                </a:lnTo>
                <a:lnTo>
                  <a:pt x="2548" y="1631"/>
                </a:lnTo>
                <a:lnTo>
                  <a:pt x="2549" y="1632"/>
                </a:lnTo>
                <a:lnTo>
                  <a:pt x="2549" y="1632"/>
                </a:lnTo>
                <a:lnTo>
                  <a:pt x="2551" y="1631"/>
                </a:lnTo>
                <a:lnTo>
                  <a:pt x="2551" y="1631"/>
                </a:lnTo>
                <a:lnTo>
                  <a:pt x="2551" y="1630"/>
                </a:lnTo>
                <a:lnTo>
                  <a:pt x="2552" y="1630"/>
                </a:lnTo>
                <a:lnTo>
                  <a:pt x="2552" y="1631"/>
                </a:lnTo>
                <a:lnTo>
                  <a:pt x="2553" y="1631"/>
                </a:lnTo>
                <a:lnTo>
                  <a:pt x="2553" y="1630"/>
                </a:lnTo>
                <a:lnTo>
                  <a:pt x="2553" y="1629"/>
                </a:lnTo>
                <a:lnTo>
                  <a:pt x="2554" y="1630"/>
                </a:lnTo>
                <a:lnTo>
                  <a:pt x="2554" y="1629"/>
                </a:lnTo>
                <a:lnTo>
                  <a:pt x="2555" y="1631"/>
                </a:lnTo>
                <a:lnTo>
                  <a:pt x="2555" y="1631"/>
                </a:lnTo>
                <a:lnTo>
                  <a:pt x="2555" y="1632"/>
                </a:lnTo>
                <a:lnTo>
                  <a:pt x="2556" y="1631"/>
                </a:lnTo>
                <a:lnTo>
                  <a:pt x="2556" y="1630"/>
                </a:lnTo>
                <a:lnTo>
                  <a:pt x="2557" y="1630"/>
                </a:lnTo>
                <a:lnTo>
                  <a:pt x="2557" y="1631"/>
                </a:lnTo>
                <a:lnTo>
                  <a:pt x="2558" y="1631"/>
                </a:lnTo>
                <a:lnTo>
                  <a:pt x="2558" y="1632"/>
                </a:lnTo>
                <a:lnTo>
                  <a:pt x="2558" y="1632"/>
                </a:lnTo>
                <a:lnTo>
                  <a:pt x="2560" y="1632"/>
                </a:lnTo>
                <a:lnTo>
                  <a:pt x="2560" y="1632"/>
                </a:lnTo>
                <a:lnTo>
                  <a:pt x="2561" y="1633"/>
                </a:lnTo>
                <a:lnTo>
                  <a:pt x="2561" y="1633"/>
                </a:lnTo>
                <a:lnTo>
                  <a:pt x="2561" y="1635"/>
                </a:lnTo>
                <a:lnTo>
                  <a:pt x="2562" y="1635"/>
                </a:lnTo>
                <a:lnTo>
                  <a:pt x="2562" y="1635"/>
                </a:lnTo>
                <a:lnTo>
                  <a:pt x="2563" y="1635"/>
                </a:lnTo>
                <a:lnTo>
                  <a:pt x="2563" y="1636"/>
                </a:lnTo>
                <a:lnTo>
                  <a:pt x="2563" y="1636"/>
                </a:lnTo>
                <a:lnTo>
                  <a:pt x="2564" y="1636"/>
                </a:lnTo>
                <a:lnTo>
                  <a:pt x="2564" y="1635"/>
                </a:lnTo>
                <a:lnTo>
                  <a:pt x="2565" y="1635"/>
                </a:lnTo>
                <a:lnTo>
                  <a:pt x="2565" y="1635"/>
                </a:lnTo>
                <a:lnTo>
                  <a:pt x="2565" y="1633"/>
                </a:lnTo>
                <a:lnTo>
                  <a:pt x="2566" y="1633"/>
                </a:lnTo>
                <a:lnTo>
                  <a:pt x="2566" y="1632"/>
                </a:lnTo>
                <a:lnTo>
                  <a:pt x="2567" y="1631"/>
                </a:lnTo>
                <a:lnTo>
                  <a:pt x="2567" y="1632"/>
                </a:lnTo>
                <a:lnTo>
                  <a:pt x="2567" y="1632"/>
                </a:lnTo>
                <a:lnTo>
                  <a:pt x="2569" y="1632"/>
                </a:lnTo>
                <a:lnTo>
                  <a:pt x="2569" y="1631"/>
                </a:lnTo>
                <a:lnTo>
                  <a:pt x="2570" y="1631"/>
                </a:lnTo>
                <a:lnTo>
                  <a:pt x="2570" y="1632"/>
                </a:lnTo>
                <a:lnTo>
                  <a:pt x="2571" y="1632"/>
                </a:lnTo>
                <a:lnTo>
                  <a:pt x="2571" y="1635"/>
                </a:lnTo>
                <a:lnTo>
                  <a:pt x="2571" y="1635"/>
                </a:lnTo>
                <a:lnTo>
                  <a:pt x="2572" y="1636"/>
                </a:lnTo>
                <a:lnTo>
                  <a:pt x="2572" y="1637"/>
                </a:lnTo>
                <a:lnTo>
                  <a:pt x="2573" y="1636"/>
                </a:lnTo>
                <a:lnTo>
                  <a:pt x="2573" y="1636"/>
                </a:lnTo>
                <a:lnTo>
                  <a:pt x="2573" y="1636"/>
                </a:lnTo>
                <a:lnTo>
                  <a:pt x="2574" y="1635"/>
                </a:lnTo>
                <a:lnTo>
                  <a:pt x="2574" y="1635"/>
                </a:lnTo>
                <a:lnTo>
                  <a:pt x="2575" y="1635"/>
                </a:lnTo>
                <a:lnTo>
                  <a:pt x="2575" y="1635"/>
                </a:lnTo>
                <a:lnTo>
                  <a:pt x="2575" y="1635"/>
                </a:lnTo>
                <a:lnTo>
                  <a:pt x="2576" y="1633"/>
                </a:lnTo>
                <a:lnTo>
                  <a:pt x="2576" y="1635"/>
                </a:lnTo>
                <a:lnTo>
                  <a:pt x="2578" y="1635"/>
                </a:lnTo>
                <a:lnTo>
                  <a:pt x="2578" y="1635"/>
                </a:lnTo>
                <a:lnTo>
                  <a:pt x="2578" y="1635"/>
                </a:lnTo>
                <a:lnTo>
                  <a:pt x="2579" y="1637"/>
                </a:lnTo>
                <a:lnTo>
                  <a:pt x="2579" y="1636"/>
                </a:lnTo>
                <a:lnTo>
                  <a:pt x="2580" y="1637"/>
                </a:lnTo>
                <a:lnTo>
                  <a:pt x="2580" y="1637"/>
                </a:lnTo>
                <a:lnTo>
                  <a:pt x="2580" y="1638"/>
                </a:lnTo>
                <a:lnTo>
                  <a:pt x="2581" y="1638"/>
                </a:lnTo>
                <a:lnTo>
                  <a:pt x="2581" y="1639"/>
                </a:lnTo>
                <a:lnTo>
                  <a:pt x="2582" y="1639"/>
                </a:lnTo>
                <a:lnTo>
                  <a:pt x="2582" y="1637"/>
                </a:lnTo>
                <a:lnTo>
                  <a:pt x="2582" y="1638"/>
                </a:lnTo>
                <a:lnTo>
                  <a:pt x="2583" y="1637"/>
                </a:lnTo>
                <a:lnTo>
                  <a:pt x="2583" y="1638"/>
                </a:lnTo>
                <a:lnTo>
                  <a:pt x="2584" y="1637"/>
                </a:lnTo>
                <a:lnTo>
                  <a:pt x="2584" y="1637"/>
                </a:lnTo>
                <a:lnTo>
                  <a:pt x="2585" y="1636"/>
                </a:lnTo>
                <a:lnTo>
                  <a:pt x="2585" y="1637"/>
                </a:lnTo>
                <a:lnTo>
                  <a:pt x="2585" y="1636"/>
                </a:lnTo>
                <a:lnTo>
                  <a:pt x="2587" y="1636"/>
                </a:lnTo>
                <a:lnTo>
                  <a:pt x="2587" y="1636"/>
                </a:lnTo>
                <a:lnTo>
                  <a:pt x="2588" y="1633"/>
                </a:lnTo>
                <a:lnTo>
                  <a:pt x="2588" y="1632"/>
                </a:lnTo>
                <a:lnTo>
                  <a:pt x="2588" y="1631"/>
                </a:lnTo>
                <a:lnTo>
                  <a:pt x="2589" y="1631"/>
                </a:lnTo>
                <a:lnTo>
                  <a:pt x="2589" y="1631"/>
                </a:lnTo>
                <a:lnTo>
                  <a:pt x="2590" y="1631"/>
                </a:lnTo>
                <a:lnTo>
                  <a:pt x="2590" y="1630"/>
                </a:lnTo>
                <a:lnTo>
                  <a:pt x="2590" y="1630"/>
                </a:lnTo>
                <a:lnTo>
                  <a:pt x="2591" y="1630"/>
                </a:lnTo>
                <a:lnTo>
                  <a:pt x="2591" y="1631"/>
                </a:lnTo>
                <a:lnTo>
                  <a:pt x="2592" y="1631"/>
                </a:lnTo>
                <a:lnTo>
                  <a:pt x="2592" y="1631"/>
                </a:lnTo>
                <a:lnTo>
                  <a:pt x="2592" y="1632"/>
                </a:lnTo>
                <a:lnTo>
                  <a:pt x="2593" y="1631"/>
                </a:lnTo>
                <a:lnTo>
                  <a:pt x="2593" y="1630"/>
                </a:lnTo>
                <a:lnTo>
                  <a:pt x="2594" y="1630"/>
                </a:lnTo>
                <a:lnTo>
                  <a:pt x="2594" y="1630"/>
                </a:lnTo>
                <a:lnTo>
                  <a:pt x="2594" y="1629"/>
                </a:lnTo>
                <a:lnTo>
                  <a:pt x="2596" y="1631"/>
                </a:lnTo>
                <a:lnTo>
                  <a:pt x="2596" y="1631"/>
                </a:lnTo>
                <a:lnTo>
                  <a:pt x="2597" y="1631"/>
                </a:lnTo>
                <a:lnTo>
                  <a:pt x="2597" y="1631"/>
                </a:lnTo>
                <a:lnTo>
                  <a:pt x="2597" y="1629"/>
                </a:lnTo>
                <a:lnTo>
                  <a:pt x="2598" y="1629"/>
                </a:lnTo>
                <a:lnTo>
                  <a:pt x="2598" y="1629"/>
                </a:lnTo>
                <a:lnTo>
                  <a:pt x="2599" y="1630"/>
                </a:lnTo>
                <a:lnTo>
                  <a:pt x="2599" y="1629"/>
                </a:lnTo>
                <a:lnTo>
                  <a:pt x="2600" y="1630"/>
                </a:lnTo>
                <a:lnTo>
                  <a:pt x="2600" y="1628"/>
                </a:lnTo>
                <a:lnTo>
                  <a:pt x="2600" y="1628"/>
                </a:lnTo>
                <a:lnTo>
                  <a:pt x="2601" y="1629"/>
                </a:lnTo>
                <a:lnTo>
                  <a:pt x="2601" y="1628"/>
                </a:lnTo>
                <a:lnTo>
                  <a:pt x="2602" y="1628"/>
                </a:lnTo>
                <a:lnTo>
                  <a:pt x="2602" y="1628"/>
                </a:lnTo>
                <a:lnTo>
                  <a:pt x="2602" y="1629"/>
                </a:lnTo>
                <a:lnTo>
                  <a:pt x="2603" y="1630"/>
                </a:lnTo>
                <a:lnTo>
                  <a:pt x="2603" y="1630"/>
                </a:lnTo>
                <a:lnTo>
                  <a:pt x="2605" y="1631"/>
                </a:lnTo>
                <a:lnTo>
                  <a:pt x="2605" y="1629"/>
                </a:lnTo>
                <a:lnTo>
                  <a:pt x="2605" y="1630"/>
                </a:lnTo>
                <a:lnTo>
                  <a:pt x="2606" y="1629"/>
                </a:lnTo>
                <a:lnTo>
                  <a:pt x="2606" y="1630"/>
                </a:lnTo>
                <a:lnTo>
                  <a:pt x="2607" y="1629"/>
                </a:lnTo>
                <a:lnTo>
                  <a:pt x="2607" y="1629"/>
                </a:lnTo>
                <a:lnTo>
                  <a:pt x="2607" y="1629"/>
                </a:lnTo>
                <a:lnTo>
                  <a:pt x="2608" y="1630"/>
                </a:lnTo>
                <a:lnTo>
                  <a:pt x="2608" y="1629"/>
                </a:lnTo>
                <a:lnTo>
                  <a:pt x="2609" y="1628"/>
                </a:lnTo>
                <a:lnTo>
                  <a:pt x="2609" y="1627"/>
                </a:lnTo>
                <a:lnTo>
                  <a:pt x="2609" y="1626"/>
                </a:lnTo>
                <a:lnTo>
                  <a:pt x="2610" y="1626"/>
                </a:lnTo>
                <a:lnTo>
                  <a:pt x="2610" y="1624"/>
                </a:lnTo>
                <a:lnTo>
                  <a:pt x="2611" y="1623"/>
                </a:lnTo>
                <a:lnTo>
                  <a:pt x="2611" y="1624"/>
                </a:lnTo>
                <a:lnTo>
                  <a:pt x="2611" y="1624"/>
                </a:lnTo>
                <a:lnTo>
                  <a:pt x="2612" y="1626"/>
                </a:lnTo>
                <a:lnTo>
                  <a:pt x="2612" y="1624"/>
                </a:lnTo>
                <a:lnTo>
                  <a:pt x="2614" y="1624"/>
                </a:lnTo>
                <a:lnTo>
                  <a:pt x="2614" y="1624"/>
                </a:lnTo>
                <a:lnTo>
                  <a:pt x="2615" y="1626"/>
                </a:lnTo>
                <a:lnTo>
                  <a:pt x="2615" y="1626"/>
                </a:lnTo>
                <a:lnTo>
                  <a:pt x="2615" y="1626"/>
                </a:lnTo>
                <a:lnTo>
                  <a:pt x="2616" y="1624"/>
                </a:lnTo>
                <a:lnTo>
                  <a:pt x="2616" y="1623"/>
                </a:lnTo>
                <a:lnTo>
                  <a:pt x="2617" y="1623"/>
                </a:lnTo>
                <a:lnTo>
                  <a:pt x="2617" y="1622"/>
                </a:lnTo>
                <a:lnTo>
                  <a:pt x="2617" y="1622"/>
                </a:lnTo>
                <a:lnTo>
                  <a:pt x="2618" y="1621"/>
                </a:lnTo>
                <a:lnTo>
                  <a:pt x="2618" y="1621"/>
                </a:lnTo>
                <a:lnTo>
                  <a:pt x="2619" y="1620"/>
                </a:lnTo>
                <a:lnTo>
                  <a:pt x="2619" y="1619"/>
                </a:lnTo>
                <a:lnTo>
                  <a:pt x="2619" y="1620"/>
                </a:lnTo>
                <a:lnTo>
                  <a:pt x="2620" y="1619"/>
                </a:lnTo>
                <a:lnTo>
                  <a:pt x="2620" y="1619"/>
                </a:lnTo>
                <a:lnTo>
                  <a:pt x="2621" y="1618"/>
                </a:lnTo>
                <a:lnTo>
                  <a:pt x="2621" y="1618"/>
                </a:lnTo>
                <a:lnTo>
                  <a:pt x="2621" y="1618"/>
                </a:lnTo>
                <a:lnTo>
                  <a:pt x="2623" y="1618"/>
                </a:lnTo>
                <a:lnTo>
                  <a:pt x="2623" y="1618"/>
                </a:lnTo>
                <a:lnTo>
                  <a:pt x="2624" y="1619"/>
                </a:lnTo>
                <a:lnTo>
                  <a:pt x="2624" y="1618"/>
                </a:lnTo>
                <a:lnTo>
                  <a:pt x="2624" y="1618"/>
                </a:lnTo>
                <a:lnTo>
                  <a:pt x="2625" y="1618"/>
                </a:lnTo>
                <a:lnTo>
                  <a:pt x="2625" y="1617"/>
                </a:lnTo>
                <a:lnTo>
                  <a:pt x="2626" y="1615"/>
                </a:lnTo>
                <a:lnTo>
                  <a:pt x="2626" y="1614"/>
                </a:lnTo>
                <a:lnTo>
                  <a:pt x="2627" y="1613"/>
                </a:lnTo>
                <a:lnTo>
                  <a:pt x="2627" y="1613"/>
                </a:lnTo>
                <a:lnTo>
                  <a:pt x="2627" y="1613"/>
                </a:lnTo>
                <a:lnTo>
                  <a:pt x="2628" y="1614"/>
                </a:lnTo>
                <a:lnTo>
                  <a:pt x="2628" y="1615"/>
                </a:lnTo>
                <a:lnTo>
                  <a:pt x="2629" y="1614"/>
                </a:lnTo>
                <a:lnTo>
                  <a:pt x="2629" y="1615"/>
                </a:lnTo>
                <a:lnTo>
                  <a:pt x="2629" y="1614"/>
                </a:lnTo>
                <a:lnTo>
                  <a:pt x="2630" y="1614"/>
                </a:lnTo>
                <a:lnTo>
                  <a:pt x="2630" y="1614"/>
                </a:lnTo>
                <a:lnTo>
                  <a:pt x="2632" y="1613"/>
                </a:lnTo>
                <a:lnTo>
                  <a:pt x="2632" y="1614"/>
                </a:lnTo>
                <a:lnTo>
                  <a:pt x="2632" y="1614"/>
                </a:lnTo>
                <a:lnTo>
                  <a:pt x="2633" y="1614"/>
                </a:lnTo>
                <a:lnTo>
                  <a:pt x="2633" y="1615"/>
                </a:lnTo>
                <a:lnTo>
                  <a:pt x="2634" y="1615"/>
                </a:lnTo>
                <a:lnTo>
                  <a:pt x="2634" y="1614"/>
                </a:lnTo>
                <a:lnTo>
                  <a:pt x="2634" y="1614"/>
                </a:lnTo>
                <a:lnTo>
                  <a:pt x="2635" y="1614"/>
                </a:lnTo>
                <a:lnTo>
                  <a:pt x="2635" y="1613"/>
                </a:lnTo>
                <a:lnTo>
                  <a:pt x="2636" y="1613"/>
                </a:lnTo>
                <a:lnTo>
                  <a:pt x="2636" y="1612"/>
                </a:lnTo>
                <a:lnTo>
                  <a:pt x="2636" y="1612"/>
                </a:lnTo>
                <a:lnTo>
                  <a:pt x="2637" y="1612"/>
                </a:lnTo>
                <a:lnTo>
                  <a:pt x="2637" y="1612"/>
                </a:lnTo>
                <a:lnTo>
                  <a:pt x="2638" y="1612"/>
                </a:lnTo>
                <a:lnTo>
                  <a:pt x="2638" y="1612"/>
                </a:lnTo>
                <a:lnTo>
                  <a:pt x="2638" y="1612"/>
                </a:lnTo>
                <a:lnTo>
                  <a:pt x="2639" y="1613"/>
                </a:lnTo>
                <a:lnTo>
                  <a:pt x="2639" y="1612"/>
                </a:lnTo>
                <a:lnTo>
                  <a:pt x="2641" y="1612"/>
                </a:lnTo>
                <a:lnTo>
                  <a:pt x="2641" y="1610"/>
                </a:lnTo>
                <a:lnTo>
                  <a:pt x="2642" y="1608"/>
                </a:lnTo>
                <a:lnTo>
                  <a:pt x="2642" y="1607"/>
                </a:lnTo>
                <a:lnTo>
                  <a:pt x="2642" y="1607"/>
                </a:lnTo>
                <a:lnTo>
                  <a:pt x="2643" y="1605"/>
                </a:lnTo>
                <a:lnTo>
                  <a:pt x="2643" y="1607"/>
                </a:lnTo>
                <a:lnTo>
                  <a:pt x="2644" y="1607"/>
                </a:lnTo>
                <a:lnTo>
                  <a:pt x="2644" y="1608"/>
                </a:lnTo>
                <a:lnTo>
                  <a:pt x="2644" y="1608"/>
                </a:lnTo>
                <a:lnTo>
                  <a:pt x="2645" y="1608"/>
                </a:lnTo>
                <a:lnTo>
                  <a:pt x="2645" y="1608"/>
                </a:lnTo>
                <a:lnTo>
                  <a:pt x="2646" y="1610"/>
                </a:lnTo>
                <a:lnTo>
                  <a:pt x="2646" y="1610"/>
                </a:lnTo>
                <a:lnTo>
                  <a:pt x="2646" y="1609"/>
                </a:lnTo>
                <a:lnTo>
                  <a:pt x="2647" y="1608"/>
                </a:lnTo>
                <a:lnTo>
                  <a:pt x="2647" y="1608"/>
                </a:lnTo>
                <a:lnTo>
                  <a:pt x="2648" y="1607"/>
                </a:lnTo>
                <a:lnTo>
                  <a:pt x="2648" y="1605"/>
                </a:lnTo>
                <a:lnTo>
                  <a:pt x="2648" y="1604"/>
                </a:lnTo>
                <a:lnTo>
                  <a:pt x="2650" y="1604"/>
                </a:lnTo>
                <a:lnTo>
                  <a:pt x="2650" y="1603"/>
                </a:lnTo>
                <a:lnTo>
                  <a:pt x="2651" y="1603"/>
                </a:lnTo>
                <a:lnTo>
                  <a:pt x="2651" y="1603"/>
                </a:lnTo>
                <a:lnTo>
                  <a:pt x="2651" y="1603"/>
                </a:lnTo>
                <a:lnTo>
                  <a:pt x="2652" y="1602"/>
                </a:lnTo>
                <a:lnTo>
                  <a:pt x="2652" y="1602"/>
                </a:lnTo>
                <a:lnTo>
                  <a:pt x="2653" y="1603"/>
                </a:lnTo>
                <a:lnTo>
                  <a:pt x="2653" y="1604"/>
                </a:lnTo>
                <a:lnTo>
                  <a:pt x="2653" y="1605"/>
                </a:lnTo>
                <a:lnTo>
                  <a:pt x="2654" y="1607"/>
                </a:lnTo>
                <a:lnTo>
                  <a:pt x="2654" y="1605"/>
                </a:lnTo>
                <a:lnTo>
                  <a:pt x="2655" y="1605"/>
                </a:lnTo>
                <a:lnTo>
                  <a:pt x="2655" y="1605"/>
                </a:lnTo>
                <a:lnTo>
                  <a:pt x="2656" y="1605"/>
                </a:lnTo>
                <a:lnTo>
                  <a:pt x="2656" y="1605"/>
                </a:lnTo>
                <a:lnTo>
                  <a:pt x="2656" y="1604"/>
                </a:lnTo>
                <a:lnTo>
                  <a:pt x="2657" y="1605"/>
                </a:lnTo>
                <a:lnTo>
                  <a:pt x="2657" y="1605"/>
                </a:lnTo>
                <a:lnTo>
                  <a:pt x="2659" y="1603"/>
                </a:lnTo>
                <a:lnTo>
                  <a:pt x="2659" y="1604"/>
                </a:lnTo>
                <a:lnTo>
                  <a:pt x="2659" y="1603"/>
                </a:lnTo>
                <a:lnTo>
                  <a:pt x="2660" y="1604"/>
                </a:lnTo>
                <a:lnTo>
                  <a:pt x="2660" y="1603"/>
                </a:lnTo>
                <a:lnTo>
                  <a:pt x="2661" y="1603"/>
                </a:lnTo>
                <a:lnTo>
                  <a:pt x="2661" y="1603"/>
                </a:lnTo>
                <a:lnTo>
                  <a:pt x="2661" y="1603"/>
                </a:lnTo>
                <a:lnTo>
                  <a:pt x="2662" y="1603"/>
                </a:lnTo>
                <a:lnTo>
                  <a:pt x="2662" y="1603"/>
                </a:lnTo>
                <a:lnTo>
                  <a:pt x="2663" y="1603"/>
                </a:lnTo>
                <a:lnTo>
                  <a:pt x="2663" y="1603"/>
                </a:lnTo>
                <a:lnTo>
                  <a:pt x="2663" y="1604"/>
                </a:lnTo>
                <a:lnTo>
                  <a:pt x="2664" y="1605"/>
                </a:lnTo>
                <a:lnTo>
                  <a:pt x="2664" y="1607"/>
                </a:lnTo>
                <a:lnTo>
                  <a:pt x="2665" y="1605"/>
                </a:lnTo>
                <a:lnTo>
                  <a:pt x="2665" y="1605"/>
                </a:lnTo>
                <a:lnTo>
                  <a:pt x="2665" y="1605"/>
                </a:lnTo>
                <a:lnTo>
                  <a:pt x="2666" y="1605"/>
                </a:lnTo>
                <a:lnTo>
                  <a:pt x="2666" y="1605"/>
                </a:lnTo>
                <a:lnTo>
                  <a:pt x="2668" y="1605"/>
                </a:lnTo>
                <a:lnTo>
                  <a:pt x="2668" y="1607"/>
                </a:lnTo>
                <a:lnTo>
                  <a:pt x="2668" y="1605"/>
                </a:lnTo>
                <a:lnTo>
                  <a:pt x="2669" y="1607"/>
                </a:lnTo>
                <a:lnTo>
                  <a:pt x="2669" y="1607"/>
                </a:lnTo>
                <a:lnTo>
                  <a:pt x="2670" y="1607"/>
                </a:lnTo>
                <a:lnTo>
                  <a:pt x="2670" y="1607"/>
                </a:lnTo>
                <a:lnTo>
                  <a:pt x="2671" y="1607"/>
                </a:lnTo>
                <a:lnTo>
                  <a:pt x="2671" y="1607"/>
                </a:lnTo>
                <a:lnTo>
                  <a:pt x="2671" y="1605"/>
                </a:lnTo>
                <a:lnTo>
                  <a:pt x="2672" y="1605"/>
                </a:lnTo>
                <a:lnTo>
                  <a:pt x="2672" y="1607"/>
                </a:lnTo>
                <a:lnTo>
                  <a:pt x="2673" y="1607"/>
                </a:lnTo>
                <a:lnTo>
                  <a:pt x="2673" y="1605"/>
                </a:lnTo>
                <a:lnTo>
                  <a:pt x="2673" y="1605"/>
                </a:lnTo>
                <a:lnTo>
                  <a:pt x="2674" y="1603"/>
                </a:lnTo>
                <a:lnTo>
                  <a:pt x="2674" y="1603"/>
                </a:lnTo>
                <a:lnTo>
                  <a:pt x="2675" y="1604"/>
                </a:lnTo>
                <a:lnTo>
                  <a:pt x="2675" y="1604"/>
                </a:lnTo>
                <a:lnTo>
                  <a:pt x="2675" y="1604"/>
                </a:lnTo>
                <a:lnTo>
                  <a:pt x="2677" y="1604"/>
                </a:lnTo>
                <a:lnTo>
                  <a:pt x="2677" y="1607"/>
                </a:lnTo>
                <a:lnTo>
                  <a:pt x="2678" y="1607"/>
                </a:lnTo>
                <a:lnTo>
                  <a:pt x="2678" y="1605"/>
                </a:lnTo>
                <a:lnTo>
                  <a:pt x="2678" y="1604"/>
                </a:lnTo>
                <a:lnTo>
                  <a:pt x="2679" y="1604"/>
                </a:lnTo>
                <a:lnTo>
                  <a:pt x="2679" y="1604"/>
                </a:lnTo>
                <a:lnTo>
                  <a:pt x="2680" y="1604"/>
                </a:lnTo>
                <a:lnTo>
                  <a:pt x="2680" y="1604"/>
                </a:lnTo>
                <a:lnTo>
                  <a:pt x="2680" y="1604"/>
                </a:lnTo>
                <a:lnTo>
                  <a:pt x="2681" y="1602"/>
                </a:lnTo>
                <a:lnTo>
                  <a:pt x="2681" y="1601"/>
                </a:lnTo>
                <a:lnTo>
                  <a:pt x="2682" y="1602"/>
                </a:lnTo>
                <a:lnTo>
                  <a:pt x="2682" y="1601"/>
                </a:lnTo>
                <a:lnTo>
                  <a:pt x="2682" y="1601"/>
                </a:lnTo>
                <a:lnTo>
                  <a:pt x="2683" y="1602"/>
                </a:lnTo>
                <a:lnTo>
                  <a:pt x="2683" y="1603"/>
                </a:lnTo>
                <a:lnTo>
                  <a:pt x="2684" y="1603"/>
                </a:lnTo>
                <a:lnTo>
                  <a:pt x="2684" y="1603"/>
                </a:lnTo>
                <a:lnTo>
                  <a:pt x="2686" y="1603"/>
                </a:lnTo>
                <a:lnTo>
                  <a:pt x="2686" y="1604"/>
                </a:lnTo>
                <a:lnTo>
                  <a:pt x="2686" y="1604"/>
                </a:lnTo>
                <a:lnTo>
                  <a:pt x="2687" y="1604"/>
                </a:lnTo>
                <a:lnTo>
                  <a:pt x="2687" y="1604"/>
                </a:lnTo>
                <a:lnTo>
                  <a:pt x="2688" y="1605"/>
                </a:lnTo>
                <a:lnTo>
                  <a:pt x="2688" y="1605"/>
                </a:lnTo>
                <a:lnTo>
                  <a:pt x="2688" y="1607"/>
                </a:lnTo>
                <a:lnTo>
                  <a:pt x="2689" y="1607"/>
                </a:lnTo>
                <a:lnTo>
                  <a:pt x="2689" y="1605"/>
                </a:lnTo>
                <a:lnTo>
                  <a:pt x="2690" y="1605"/>
                </a:lnTo>
                <a:lnTo>
                  <a:pt x="2690" y="1605"/>
                </a:lnTo>
                <a:lnTo>
                  <a:pt x="2690" y="1605"/>
                </a:lnTo>
                <a:lnTo>
                  <a:pt x="2691" y="1605"/>
                </a:lnTo>
                <a:lnTo>
                  <a:pt x="2691" y="1604"/>
                </a:lnTo>
                <a:lnTo>
                  <a:pt x="2692" y="1603"/>
                </a:lnTo>
                <a:lnTo>
                  <a:pt x="2692" y="1603"/>
                </a:lnTo>
                <a:lnTo>
                  <a:pt x="2692" y="1602"/>
                </a:lnTo>
                <a:lnTo>
                  <a:pt x="2693" y="1602"/>
                </a:lnTo>
                <a:lnTo>
                  <a:pt x="2693" y="1600"/>
                </a:lnTo>
                <a:lnTo>
                  <a:pt x="2695" y="1599"/>
                </a:lnTo>
                <a:lnTo>
                  <a:pt x="2695" y="1598"/>
                </a:lnTo>
                <a:lnTo>
                  <a:pt x="2695" y="1598"/>
                </a:lnTo>
                <a:lnTo>
                  <a:pt x="2696" y="1596"/>
                </a:lnTo>
                <a:lnTo>
                  <a:pt x="2696" y="1596"/>
                </a:lnTo>
                <a:lnTo>
                  <a:pt x="2697" y="1595"/>
                </a:lnTo>
                <a:lnTo>
                  <a:pt x="2697" y="1596"/>
                </a:lnTo>
                <a:lnTo>
                  <a:pt x="2698" y="1596"/>
                </a:lnTo>
                <a:lnTo>
                  <a:pt x="2698" y="1598"/>
                </a:lnTo>
                <a:lnTo>
                  <a:pt x="2698" y="1598"/>
                </a:lnTo>
                <a:lnTo>
                  <a:pt x="2699" y="1599"/>
                </a:lnTo>
                <a:lnTo>
                  <a:pt x="2699" y="1600"/>
                </a:lnTo>
                <a:lnTo>
                  <a:pt x="2700" y="1600"/>
                </a:lnTo>
                <a:lnTo>
                  <a:pt x="2700" y="1599"/>
                </a:lnTo>
                <a:lnTo>
                  <a:pt x="2700" y="1598"/>
                </a:lnTo>
                <a:lnTo>
                  <a:pt x="2701" y="1596"/>
                </a:lnTo>
                <a:lnTo>
                  <a:pt x="2701" y="1596"/>
                </a:lnTo>
                <a:lnTo>
                  <a:pt x="2702" y="1598"/>
                </a:lnTo>
                <a:lnTo>
                  <a:pt x="2702" y="1599"/>
                </a:lnTo>
                <a:lnTo>
                  <a:pt x="2702" y="1599"/>
                </a:lnTo>
                <a:lnTo>
                  <a:pt x="2704" y="1600"/>
                </a:lnTo>
                <a:lnTo>
                  <a:pt x="2704" y="1599"/>
                </a:lnTo>
                <a:lnTo>
                  <a:pt x="2705" y="1600"/>
                </a:lnTo>
                <a:lnTo>
                  <a:pt x="2705" y="1600"/>
                </a:lnTo>
                <a:lnTo>
                  <a:pt x="2705" y="1598"/>
                </a:lnTo>
                <a:lnTo>
                  <a:pt x="2706" y="1598"/>
                </a:lnTo>
                <a:lnTo>
                  <a:pt x="2706" y="1595"/>
                </a:lnTo>
                <a:lnTo>
                  <a:pt x="2707" y="1596"/>
                </a:lnTo>
                <a:lnTo>
                  <a:pt x="2707" y="1595"/>
                </a:lnTo>
                <a:lnTo>
                  <a:pt x="2707" y="1594"/>
                </a:lnTo>
                <a:lnTo>
                  <a:pt x="2708" y="1594"/>
                </a:lnTo>
                <a:lnTo>
                  <a:pt x="2708" y="1594"/>
                </a:lnTo>
                <a:lnTo>
                  <a:pt x="2709" y="1594"/>
                </a:lnTo>
                <a:lnTo>
                  <a:pt x="2709" y="1594"/>
                </a:lnTo>
                <a:lnTo>
                  <a:pt x="2709" y="1594"/>
                </a:lnTo>
                <a:lnTo>
                  <a:pt x="2710" y="1594"/>
                </a:lnTo>
                <a:lnTo>
                  <a:pt x="2710" y="1592"/>
                </a:lnTo>
                <a:lnTo>
                  <a:pt x="2711" y="1592"/>
                </a:lnTo>
                <a:lnTo>
                  <a:pt x="2711" y="1592"/>
                </a:lnTo>
                <a:lnTo>
                  <a:pt x="2713" y="1593"/>
                </a:lnTo>
                <a:lnTo>
                  <a:pt x="2713" y="1593"/>
                </a:lnTo>
                <a:lnTo>
                  <a:pt x="2713" y="1593"/>
                </a:lnTo>
                <a:lnTo>
                  <a:pt x="2714" y="1593"/>
                </a:lnTo>
                <a:lnTo>
                  <a:pt x="2714" y="1592"/>
                </a:lnTo>
                <a:lnTo>
                  <a:pt x="2715" y="1592"/>
                </a:lnTo>
                <a:lnTo>
                  <a:pt x="2715" y="1591"/>
                </a:lnTo>
                <a:lnTo>
                  <a:pt x="2715" y="1591"/>
                </a:lnTo>
                <a:lnTo>
                  <a:pt x="2716" y="1592"/>
                </a:lnTo>
                <a:lnTo>
                  <a:pt x="2716" y="1592"/>
                </a:lnTo>
                <a:lnTo>
                  <a:pt x="2717" y="1592"/>
                </a:lnTo>
                <a:lnTo>
                  <a:pt x="2717" y="1593"/>
                </a:lnTo>
                <a:lnTo>
                  <a:pt x="2717" y="1594"/>
                </a:lnTo>
                <a:lnTo>
                  <a:pt x="2718" y="1594"/>
                </a:lnTo>
                <a:lnTo>
                  <a:pt x="2718" y="1593"/>
                </a:lnTo>
                <a:lnTo>
                  <a:pt x="2719" y="1592"/>
                </a:lnTo>
                <a:lnTo>
                  <a:pt x="2719" y="1592"/>
                </a:lnTo>
                <a:lnTo>
                  <a:pt x="2719" y="1592"/>
                </a:lnTo>
                <a:lnTo>
                  <a:pt x="2720" y="1592"/>
                </a:lnTo>
                <a:lnTo>
                  <a:pt x="2720" y="1591"/>
                </a:lnTo>
                <a:lnTo>
                  <a:pt x="2722" y="1591"/>
                </a:lnTo>
                <a:lnTo>
                  <a:pt x="2722" y="1590"/>
                </a:lnTo>
                <a:lnTo>
                  <a:pt x="2722" y="1589"/>
                </a:lnTo>
                <a:lnTo>
                  <a:pt x="2723" y="1586"/>
                </a:lnTo>
                <a:lnTo>
                  <a:pt x="2723" y="1587"/>
                </a:lnTo>
                <a:lnTo>
                  <a:pt x="2724" y="1589"/>
                </a:lnTo>
                <a:lnTo>
                  <a:pt x="2724" y="1589"/>
                </a:lnTo>
                <a:lnTo>
                  <a:pt x="2724" y="1589"/>
                </a:lnTo>
                <a:lnTo>
                  <a:pt x="2725" y="1590"/>
                </a:lnTo>
                <a:lnTo>
                  <a:pt x="2725" y="1590"/>
                </a:lnTo>
                <a:lnTo>
                  <a:pt x="2726" y="1590"/>
                </a:lnTo>
                <a:lnTo>
                  <a:pt x="2726" y="1590"/>
                </a:lnTo>
                <a:lnTo>
                  <a:pt x="2727" y="1591"/>
                </a:lnTo>
                <a:lnTo>
                  <a:pt x="2727" y="1591"/>
                </a:lnTo>
                <a:lnTo>
                  <a:pt x="2727" y="1591"/>
                </a:lnTo>
                <a:lnTo>
                  <a:pt x="2728" y="1591"/>
                </a:lnTo>
                <a:lnTo>
                  <a:pt x="2728" y="1591"/>
                </a:lnTo>
                <a:lnTo>
                  <a:pt x="2729" y="1590"/>
                </a:lnTo>
                <a:lnTo>
                  <a:pt x="2729" y="1590"/>
                </a:lnTo>
                <a:lnTo>
                  <a:pt x="2729" y="1587"/>
                </a:lnTo>
                <a:lnTo>
                  <a:pt x="2731" y="1587"/>
                </a:lnTo>
                <a:lnTo>
                  <a:pt x="2731" y="1587"/>
                </a:lnTo>
                <a:lnTo>
                  <a:pt x="2732" y="1587"/>
                </a:lnTo>
                <a:lnTo>
                  <a:pt x="2732" y="1586"/>
                </a:lnTo>
                <a:lnTo>
                  <a:pt x="2732" y="1589"/>
                </a:lnTo>
                <a:lnTo>
                  <a:pt x="2733" y="1589"/>
                </a:lnTo>
                <a:lnTo>
                  <a:pt x="2733" y="1587"/>
                </a:lnTo>
                <a:lnTo>
                  <a:pt x="2734" y="1587"/>
                </a:lnTo>
                <a:lnTo>
                  <a:pt x="2734" y="1589"/>
                </a:lnTo>
                <a:lnTo>
                  <a:pt x="2734" y="1587"/>
                </a:lnTo>
                <a:lnTo>
                  <a:pt x="2735" y="1586"/>
                </a:lnTo>
                <a:lnTo>
                  <a:pt x="2735" y="1586"/>
                </a:lnTo>
                <a:lnTo>
                  <a:pt x="2736" y="1586"/>
                </a:lnTo>
                <a:lnTo>
                  <a:pt x="2736" y="1587"/>
                </a:lnTo>
                <a:lnTo>
                  <a:pt x="2736" y="1586"/>
                </a:lnTo>
                <a:lnTo>
                  <a:pt x="2737" y="1587"/>
                </a:lnTo>
                <a:lnTo>
                  <a:pt x="2737" y="1587"/>
                </a:lnTo>
                <a:lnTo>
                  <a:pt x="2738" y="1587"/>
                </a:lnTo>
                <a:lnTo>
                  <a:pt x="2738" y="1587"/>
                </a:lnTo>
                <a:lnTo>
                  <a:pt x="2738" y="1586"/>
                </a:lnTo>
                <a:lnTo>
                  <a:pt x="2740" y="1585"/>
                </a:lnTo>
                <a:lnTo>
                  <a:pt x="2740" y="1585"/>
                </a:lnTo>
                <a:lnTo>
                  <a:pt x="2741" y="1585"/>
                </a:lnTo>
                <a:lnTo>
                  <a:pt x="2741" y="1586"/>
                </a:lnTo>
                <a:lnTo>
                  <a:pt x="2742" y="1586"/>
                </a:lnTo>
                <a:lnTo>
                  <a:pt x="2742" y="1586"/>
                </a:lnTo>
                <a:lnTo>
                  <a:pt x="2742" y="1585"/>
                </a:lnTo>
                <a:lnTo>
                  <a:pt x="2743" y="1584"/>
                </a:lnTo>
                <a:lnTo>
                  <a:pt x="2743" y="1584"/>
                </a:lnTo>
                <a:lnTo>
                  <a:pt x="2744" y="1583"/>
                </a:lnTo>
                <a:lnTo>
                  <a:pt x="2744" y="1583"/>
                </a:lnTo>
                <a:lnTo>
                  <a:pt x="2744" y="1582"/>
                </a:lnTo>
                <a:lnTo>
                  <a:pt x="2745" y="1582"/>
                </a:lnTo>
                <a:lnTo>
                  <a:pt x="2745" y="1582"/>
                </a:lnTo>
                <a:lnTo>
                  <a:pt x="2746" y="1582"/>
                </a:lnTo>
                <a:lnTo>
                  <a:pt x="2746" y="1581"/>
                </a:lnTo>
                <a:lnTo>
                  <a:pt x="2746" y="1581"/>
                </a:lnTo>
                <a:lnTo>
                  <a:pt x="2747" y="1582"/>
                </a:lnTo>
                <a:lnTo>
                  <a:pt x="2747" y="1583"/>
                </a:lnTo>
                <a:lnTo>
                  <a:pt x="2749" y="1583"/>
                </a:lnTo>
                <a:lnTo>
                  <a:pt x="2749" y="1583"/>
                </a:lnTo>
                <a:lnTo>
                  <a:pt x="2749" y="1581"/>
                </a:lnTo>
                <a:lnTo>
                  <a:pt x="2750" y="1582"/>
                </a:lnTo>
                <a:lnTo>
                  <a:pt x="2750" y="1581"/>
                </a:lnTo>
                <a:lnTo>
                  <a:pt x="2751" y="1580"/>
                </a:lnTo>
                <a:lnTo>
                  <a:pt x="2751" y="1581"/>
                </a:lnTo>
                <a:lnTo>
                  <a:pt x="2751" y="1580"/>
                </a:lnTo>
                <a:lnTo>
                  <a:pt x="2752" y="1581"/>
                </a:lnTo>
                <a:lnTo>
                  <a:pt x="2752" y="1582"/>
                </a:lnTo>
                <a:lnTo>
                  <a:pt x="2753" y="1583"/>
                </a:lnTo>
                <a:lnTo>
                  <a:pt x="2753" y="1583"/>
                </a:lnTo>
                <a:lnTo>
                  <a:pt x="2754" y="1583"/>
                </a:lnTo>
                <a:lnTo>
                  <a:pt x="2754" y="1583"/>
                </a:lnTo>
                <a:lnTo>
                  <a:pt x="2754" y="1582"/>
                </a:lnTo>
                <a:lnTo>
                  <a:pt x="2755" y="1582"/>
                </a:lnTo>
                <a:lnTo>
                  <a:pt x="2755" y="1583"/>
                </a:lnTo>
                <a:lnTo>
                  <a:pt x="2756" y="1583"/>
                </a:lnTo>
                <a:lnTo>
                  <a:pt x="2756" y="1581"/>
                </a:lnTo>
                <a:lnTo>
                  <a:pt x="2756" y="1582"/>
                </a:lnTo>
                <a:lnTo>
                  <a:pt x="2758" y="1582"/>
                </a:lnTo>
                <a:lnTo>
                  <a:pt x="2758" y="1583"/>
                </a:lnTo>
                <a:lnTo>
                  <a:pt x="2759" y="1584"/>
                </a:lnTo>
                <a:lnTo>
                  <a:pt x="2759" y="1584"/>
                </a:lnTo>
                <a:lnTo>
                  <a:pt x="2759" y="1585"/>
                </a:lnTo>
                <a:lnTo>
                  <a:pt x="2760" y="1585"/>
                </a:lnTo>
                <a:lnTo>
                  <a:pt x="2760" y="1584"/>
                </a:lnTo>
                <a:lnTo>
                  <a:pt x="2761" y="1585"/>
                </a:lnTo>
                <a:lnTo>
                  <a:pt x="2761" y="1584"/>
                </a:lnTo>
                <a:lnTo>
                  <a:pt x="2761" y="1584"/>
                </a:lnTo>
                <a:lnTo>
                  <a:pt x="2762" y="1584"/>
                </a:lnTo>
                <a:lnTo>
                  <a:pt x="2762" y="1584"/>
                </a:lnTo>
                <a:lnTo>
                  <a:pt x="2763" y="1585"/>
                </a:lnTo>
                <a:lnTo>
                  <a:pt x="2763" y="1586"/>
                </a:lnTo>
                <a:lnTo>
                  <a:pt x="2763" y="1585"/>
                </a:lnTo>
                <a:lnTo>
                  <a:pt x="2764" y="1586"/>
                </a:lnTo>
                <a:lnTo>
                  <a:pt x="2764" y="1587"/>
                </a:lnTo>
                <a:lnTo>
                  <a:pt x="2765" y="1586"/>
                </a:lnTo>
                <a:lnTo>
                  <a:pt x="2765" y="1585"/>
                </a:lnTo>
                <a:lnTo>
                  <a:pt x="2765" y="1586"/>
                </a:lnTo>
                <a:lnTo>
                  <a:pt x="2767" y="1585"/>
                </a:lnTo>
                <a:lnTo>
                  <a:pt x="2767" y="1585"/>
                </a:lnTo>
                <a:lnTo>
                  <a:pt x="2768" y="1585"/>
                </a:lnTo>
                <a:lnTo>
                  <a:pt x="2768" y="1585"/>
                </a:lnTo>
                <a:lnTo>
                  <a:pt x="2769" y="1585"/>
                </a:lnTo>
                <a:lnTo>
                  <a:pt x="2769" y="1585"/>
                </a:lnTo>
                <a:lnTo>
                  <a:pt x="2769" y="1585"/>
                </a:lnTo>
                <a:lnTo>
                  <a:pt x="2770" y="1584"/>
                </a:lnTo>
                <a:lnTo>
                  <a:pt x="2770" y="1583"/>
                </a:lnTo>
                <a:lnTo>
                  <a:pt x="2771" y="1582"/>
                </a:lnTo>
                <a:lnTo>
                  <a:pt x="2771" y="1583"/>
                </a:lnTo>
                <a:lnTo>
                  <a:pt x="2771" y="1584"/>
                </a:lnTo>
                <a:lnTo>
                  <a:pt x="2772" y="1585"/>
                </a:lnTo>
                <a:lnTo>
                  <a:pt x="2772" y="1585"/>
                </a:lnTo>
                <a:lnTo>
                  <a:pt x="2773" y="1584"/>
                </a:lnTo>
                <a:lnTo>
                  <a:pt x="2773" y="1584"/>
                </a:lnTo>
                <a:lnTo>
                  <a:pt x="2773" y="1584"/>
                </a:lnTo>
                <a:lnTo>
                  <a:pt x="2774" y="1584"/>
                </a:lnTo>
                <a:lnTo>
                  <a:pt x="2774" y="1585"/>
                </a:lnTo>
                <a:lnTo>
                  <a:pt x="2775" y="1587"/>
                </a:lnTo>
                <a:lnTo>
                  <a:pt x="2775" y="1589"/>
                </a:lnTo>
                <a:lnTo>
                  <a:pt x="2775" y="1590"/>
                </a:lnTo>
                <a:lnTo>
                  <a:pt x="2777" y="1590"/>
                </a:lnTo>
                <a:lnTo>
                  <a:pt x="2777" y="1590"/>
                </a:lnTo>
                <a:lnTo>
                  <a:pt x="2778" y="1589"/>
                </a:lnTo>
                <a:lnTo>
                  <a:pt x="2778" y="1589"/>
                </a:lnTo>
                <a:lnTo>
                  <a:pt x="2778" y="1589"/>
                </a:lnTo>
                <a:lnTo>
                  <a:pt x="2779" y="1589"/>
                </a:lnTo>
                <a:lnTo>
                  <a:pt x="2779" y="1589"/>
                </a:lnTo>
                <a:lnTo>
                  <a:pt x="2780" y="1587"/>
                </a:lnTo>
                <a:lnTo>
                  <a:pt x="2780" y="1587"/>
                </a:lnTo>
                <a:lnTo>
                  <a:pt x="2780" y="1585"/>
                </a:lnTo>
                <a:lnTo>
                  <a:pt x="2781" y="1585"/>
                </a:lnTo>
                <a:lnTo>
                  <a:pt x="2781" y="1585"/>
                </a:lnTo>
                <a:lnTo>
                  <a:pt x="2782" y="1584"/>
                </a:lnTo>
                <a:lnTo>
                  <a:pt x="2782" y="1582"/>
                </a:lnTo>
                <a:lnTo>
                  <a:pt x="2783" y="1583"/>
                </a:lnTo>
                <a:lnTo>
                  <a:pt x="2783" y="1582"/>
                </a:lnTo>
                <a:lnTo>
                  <a:pt x="2783" y="1582"/>
                </a:lnTo>
                <a:lnTo>
                  <a:pt x="2784" y="1582"/>
                </a:lnTo>
                <a:lnTo>
                  <a:pt x="2784" y="1583"/>
                </a:lnTo>
                <a:lnTo>
                  <a:pt x="2786" y="1583"/>
                </a:lnTo>
                <a:lnTo>
                  <a:pt x="2786" y="1584"/>
                </a:lnTo>
                <a:lnTo>
                  <a:pt x="2786" y="1582"/>
                </a:lnTo>
                <a:lnTo>
                  <a:pt x="2787" y="1583"/>
                </a:lnTo>
                <a:lnTo>
                  <a:pt x="2787" y="1584"/>
                </a:lnTo>
                <a:lnTo>
                  <a:pt x="2788" y="1584"/>
                </a:lnTo>
                <a:lnTo>
                  <a:pt x="2788" y="1584"/>
                </a:lnTo>
                <a:lnTo>
                  <a:pt x="2788" y="1584"/>
                </a:lnTo>
                <a:lnTo>
                  <a:pt x="2789" y="1584"/>
                </a:lnTo>
                <a:lnTo>
                  <a:pt x="2789" y="1584"/>
                </a:lnTo>
                <a:lnTo>
                  <a:pt x="2790" y="1584"/>
                </a:lnTo>
                <a:lnTo>
                  <a:pt x="2790" y="1584"/>
                </a:lnTo>
                <a:lnTo>
                  <a:pt x="2790" y="1585"/>
                </a:lnTo>
                <a:lnTo>
                  <a:pt x="2791" y="1584"/>
                </a:lnTo>
                <a:lnTo>
                  <a:pt x="2791" y="1583"/>
                </a:lnTo>
                <a:lnTo>
                  <a:pt x="2792" y="1583"/>
                </a:lnTo>
                <a:lnTo>
                  <a:pt x="2792" y="1584"/>
                </a:lnTo>
                <a:lnTo>
                  <a:pt x="2792" y="1583"/>
                </a:lnTo>
                <a:lnTo>
                  <a:pt x="2793" y="1584"/>
                </a:lnTo>
                <a:lnTo>
                  <a:pt x="2793" y="1583"/>
                </a:lnTo>
                <a:lnTo>
                  <a:pt x="2795" y="1583"/>
                </a:lnTo>
                <a:lnTo>
                  <a:pt x="2795" y="1582"/>
                </a:lnTo>
                <a:lnTo>
                  <a:pt x="2795" y="1583"/>
                </a:lnTo>
                <a:lnTo>
                  <a:pt x="2796" y="1583"/>
                </a:lnTo>
                <a:lnTo>
                  <a:pt x="2796" y="1584"/>
                </a:lnTo>
                <a:lnTo>
                  <a:pt x="2797" y="1583"/>
                </a:lnTo>
                <a:lnTo>
                  <a:pt x="2797" y="1583"/>
                </a:lnTo>
                <a:lnTo>
                  <a:pt x="2798" y="1582"/>
                </a:lnTo>
                <a:lnTo>
                  <a:pt x="2798" y="1582"/>
                </a:lnTo>
                <a:lnTo>
                  <a:pt x="2798" y="1582"/>
                </a:lnTo>
                <a:lnTo>
                  <a:pt x="2799" y="1582"/>
                </a:lnTo>
                <a:lnTo>
                  <a:pt x="2799" y="1581"/>
                </a:lnTo>
                <a:lnTo>
                  <a:pt x="2800" y="1580"/>
                </a:lnTo>
                <a:lnTo>
                  <a:pt x="2800" y="1580"/>
                </a:lnTo>
                <a:lnTo>
                  <a:pt x="2800" y="1577"/>
                </a:lnTo>
                <a:lnTo>
                  <a:pt x="2801" y="1577"/>
                </a:lnTo>
                <a:lnTo>
                  <a:pt x="2801" y="1577"/>
                </a:lnTo>
                <a:lnTo>
                  <a:pt x="2802" y="1577"/>
                </a:lnTo>
                <a:lnTo>
                  <a:pt x="2802" y="1577"/>
                </a:lnTo>
                <a:lnTo>
                  <a:pt x="2802" y="1577"/>
                </a:lnTo>
                <a:lnTo>
                  <a:pt x="2804" y="1576"/>
                </a:lnTo>
                <a:lnTo>
                  <a:pt x="2804" y="1576"/>
                </a:lnTo>
                <a:lnTo>
                  <a:pt x="2805" y="1576"/>
                </a:lnTo>
                <a:lnTo>
                  <a:pt x="2805" y="1576"/>
                </a:lnTo>
                <a:lnTo>
                  <a:pt x="2805" y="1578"/>
                </a:lnTo>
                <a:lnTo>
                  <a:pt x="2806" y="1580"/>
                </a:lnTo>
                <a:lnTo>
                  <a:pt x="2806" y="1580"/>
                </a:lnTo>
                <a:lnTo>
                  <a:pt x="2807" y="1581"/>
                </a:lnTo>
                <a:lnTo>
                  <a:pt x="2807" y="1580"/>
                </a:lnTo>
                <a:lnTo>
                  <a:pt x="2807" y="1580"/>
                </a:lnTo>
                <a:lnTo>
                  <a:pt x="2808" y="1580"/>
                </a:lnTo>
                <a:lnTo>
                  <a:pt x="2808" y="1580"/>
                </a:lnTo>
                <a:lnTo>
                  <a:pt x="2809" y="1581"/>
                </a:lnTo>
                <a:lnTo>
                  <a:pt x="2809" y="1582"/>
                </a:lnTo>
                <a:lnTo>
                  <a:pt x="2809" y="1582"/>
                </a:lnTo>
                <a:lnTo>
                  <a:pt x="2810" y="1582"/>
                </a:lnTo>
                <a:lnTo>
                  <a:pt x="2810" y="1582"/>
                </a:lnTo>
                <a:lnTo>
                  <a:pt x="2811" y="1583"/>
                </a:lnTo>
                <a:lnTo>
                  <a:pt x="2811" y="1583"/>
                </a:lnTo>
                <a:lnTo>
                  <a:pt x="2813" y="1583"/>
                </a:lnTo>
                <a:lnTo>
                  <a:pt x="2813" y="1584"/>
                </a:lnTo>
                <a:lnTo>
                  <a:pt x="2813" y="1583"/>
                </a:lnTo>
                <a:lnTo>
                  <a:pt x="2814" y="1582"/>
                </a:lnTo>
                <a:lnTo>
                  <a:pt x="2814" y="1581"/>
                </a:lnTo>
                <a:lnTo>
                  <a:pt x="2815" y="1582"/>
                </a:lnTo>
                <a:lnTo>
                  <a:pt x="2815" y="1580"/>
                </a:lnTo>
                <a:lnTo>
                  <a:pt x="2815" y="1580"/>
                </a:lnTo>
                <a:lnTo>
                  <a:pt x="2816" y="1578"/>
                </a:lnTo>
                <a:lnTo>
                  <a:pt x="2816" y="1580"/>
                </a:lnTo>
                <a:lnTo>
                  <a:pt x="2817" y="1580"/>
                </a:lnTo>
                <a:lnTo>
                  <a:pt x="2817" y="1580"/>
                </a:lnTo>
                <a:lnTo>
                  <a:pt x="2817" y="1580"/>
                </a:lnTo>
                <a:lnTo>
                  <a:pt x="2818" y="1578"/>
                </a:lnTo>
                <a:lnTo>
                  <a:pt x="2818" y="1577"/>
                </a:lnTo>
                <a:lnTo>
                  <a:pt x="2819" y="1577"/>
                </a:lnTo>
                <a:lnTo>
                  <a:pt x="2819" y="1577"/>
                </a:lnTo>
                <a:lnTo>
                  <a:pt x="2819" y="1577"/>
                </a:lnTo>
                <a:lnTo>
                  <a:pt x="2820" y="1576"/>
                </a:lnTo>
                <a:lnTo>
                  <a:pt x="2820" y="1574"/>
                </a:lnTo>
                <a:lnTo>
                  <a:pt x="2822" y="1573"/>
                </a:lnTo>
                <a:lnTo>
                  <a:pt x="2822" y="1573"/>
                </a:lnTo>
                <a:lnTo>
                  <a:pt x="2822" y="1574"/>
                </a:lnTo>
                <a:lnTo>
                  <a:pt x="2823" y="1574"/>
                </a:lnTo>
                <a:lnTo>
                  <a:pt x="2823" y="1574"/>
                </a:lnTo>
                <a:lnTo>
                  <a:pt x="2824" y="1573"/>
                </a:lnTo>
                <a:lnTo>
                  <a:pt x="2824" y="1574"/>
                </a:lnTo>
                <a:lnTo>
                  <a:pt x="2825" y="1572"/>
                </a:lnTo>
                <a:lnTo>
                  <a:pt x="2825" y="1573"/>
                </a:lnTo>
                <a:lnTo>
                  <a:pt x="2825" y="1573"/>
                </a:lnTo>
                <a:lnTo>
                  <a:pt x="2826" y="1574"/>
                </a:lnTo>
                <a:lnTo>
                  <a:pt x="2826" y="1576"/>
                </a:lnTo>
                <a:lnTo>
                  <a:pt x="2827" y="1578"/>
                </a:lnTo>
                <a:lnTo>
                  <a:pt x="2827" y="1578"/>
                </a:lnTo>
                <a:lnTo>
                  <a:pt x="2827" y="1578"/>
                </a:lnTo>
                <a:lnTo>
                  <a:pt x="2828" y="1580"/>
                </a:lnTo>
                <a:lnTo>
                  <a:pt x="2828" y="1581"/>
                </a:lnTo>
                <a:lnTo>
                  <a:pt x="2829" y="1580"/>
                </a:lnTo>
                <a:lnTo>
                  <a:pt x="2829" y="1580"/>
                </a:lnTo>
                <a:lnTo>
                  <a:pt x="2829" y="1580"/>
                </a:lnTo>
                <a:lnTo>
                  <a:pt x="2831" y="1578"/>
                </a:lnTo>
                <a:lnTo>
                  <a:pt x="2831" y="1577"/>
                </a:lnTo>
                <a:lnTo>
                  <a:pt x="2832" y="1577"/>
                </a:lnTo>
                <a:lnTo>
                  <a:pt x="2832" y="1578"/>
                </a:lnTo>
                <a:lnTo>
                  <a:pt x="2832" y="1577"/>
                </a:lnTo>
                <a:lnTo>
                  <a:pt x="2833" y="1576"/>
                </a:lnTo>
                <a:lnTo>
                  <a:pt x="2833" y="1576"/>
                </a:lnTo>
                <a:lnTo>
                  <a:pt x="2834" y="1575"/>
                </a:lnTo>
                <a:lnTo>
                  <a:pt x="2834" y="1575"/>
                </a:lnTo>
                <a:lnTo>
                  <a:pt x="2834" y="1574"/>
                </a:lnTo>
                <a:lnTo>
                  <a:pt x="2835" y="1575"/>
                </a:lnTo>
                <a:lnTo>
                  <a:pt x="2835" y="1574"/>
                </a:lnTo>
                <a:lnTo>
                  <a:pt x="2836" y="1574"/>
                </a:lnTo>
                <a:lnTo>
                  <a:pt x="2836" y="1574"/>
                </a:lnTo>
                <a:lnTo>
                  <a:pt x="2836" y="1573"/>
                </a:lnTo>
                <a:lnTo>
                  <a:pt x="2837" y="1573"/>
                </a:lnTo>
                <a:lnTo>
                  <a:pt x="2837" y="1573"/>
                </a:lnTo>
                <a:lnTo>
                  <a:pt x="2838" y="1573"/>
                </a:lnTo>
                <a:lnTo>
                  <a:pt x="2838" y="1572"/>
                </a:lnTo>
                <a:lnTo>
                  <a:pt x="2840" y="1573"/>
                </a:lnTo>
                <a:lnTo>
                  <a:pt x="2840" y="1574"/>
                </a:lnTo>
                <a:lnTo>
                  <a:pt x="2840" y="1575"/>
                </a:lnTo>
                <a:lnTo>
                  <a:pt x="2841" y="1575"/>
                </a:lnTo>
                <a:lnTo>
                  <a:pt x="2841" y="1575"/>
                </a:lnTo>
                <a:lnTo>
                  <a:pt x="2842" y="1575"/>
                </a:lnTo>
                <a:lnTo>
                  <a:pt x="2842" y="1575"/>
                </a:lnTo>
                <a:lnTo>
                  <a:pt x="2842" y="1574"/>
                </a:lnTo>
                <a:lnTo>
                  <a:pt x="2843" y="1573"/>
                </a:lnTo>
                <a:lnTo>
                  <a:pt x="2843" y="1573"/>
                </a:lnTo>
                <a:lnTo>
                  <a:pt x="2844" y="1573"/>
                </a:lnTo>
                <a:lnTo>
                  <a:pt x="2844" y="1573"/>
                </a:lnTo>
                <a:lnTo>
                  <a:pt x="2844" y="1573"/>
                </a:lnTo>
                <a:lnTo>
                  <a:pt x="2845" y="1573"/>
                </a:lnTo>
                <a:lnTo>
                  <a:pt x="2845" y="1573"/>
                </a:lnTo>
                <a:lnTo>
                  <a:pt x="2846" y="1573"/>
                </a:lnTo>
                <a:lnTo>
                  <a:pt x="2846" y="1573"/>
                </a:lnTo>
                <a:lnTo>
                  <a:pt x="2846" y="1572"/>
                </a:lnTo>
                <a:lnTo>
                  <a:pt x="2847" y="1572"/>
                </a:lnTo>
                <a:lnTo>
                  <a:pt x="2847" y="1573"/>
                </a:lnTo>
                <a:lnTo>
                  <a:pt x="2849" y="1573"/>
                </a:lnTo>
                <a:lnTo>
                  <a:pt x="2849" y="1573"/>
                </a:lnTo>
                <a:lnTo>
                  <a:pt x="2849" y="1574"/>
                </a:lnTo>
                <a:lnTo>
                  <a:pt x="2850" y="1575"/>
                </a:lnTo>
                <a:lnTo>
                  <a:pt x="2850" y="1575"/>
                </a:lnTo>
                <a:lnTo>
                  <a:pt x="2851" y="1576"/>
                </a:lnTo>
                <a:lnTo>
                  <a:pt x="2851" y="1575"/>
                </a:lnTo>
                <a:lnTo>
                  <a:pt x="2851" y="1575"/>
                </a:lnTo>
                <a:lnTo>
                  <a:pt x="2852" y="1574"/>
                </a:lnTo>
                <a:lnTo>
                  <a:pt x="2852" y="1573"/>
                </a:lnTo>
                <a:lnTo>
                  <a:pt x="2853" y="1575"/>
                </a:lnTo>
                <a:lnTo>
                  <a:pt x="2853" y="1574"/>
                </a:lnTo>
                <a:lnTo>
                  <a:pt x="2854" y="1573"/>
                </a:lnTo>
                <a:lnTo>
                  <a:pt x="2854" y="1574"/>
                </a:lnTo>
                <a:lnTo>
                  <a:pt x="2854" y="1574"/>
                </a:lnTo>
                <a:lnTo>
                  <a:pt x="2855" y="1575"/>
                </a:lnTo>
                <a:lnTo>
                  <a:pt x="2855" y="1576"/>
                </a:lnTo>
                <a:lnTo>
                  <a:pt x="2856" y="1577"/>
                </a:lnTo>
                <a:lnTo>
                  <a:pt x="2856" y="1576"/>
                </a:lnTo>
                <a:lnTo>
                  <a:pt x="2856" y="1576"/>
                </a:lnTo>
                <a:lnTo>
                  <a:pt x="2858" y="1575"/>
                </a:lnTo>
                <a:lnTo>
                  <a:pt x="2858" y="1574"/>
                </a:lnTo>
                <a:lnTo>
                  <a:pt x="2859" y="1576"/>
                </a:lnTo>
                <a:lnTo>
                  <a:pt x="2859" y="1574"/>
                </a:lnTo>
                <a:lnTo>
                  <a:pt x="2859" y="1575"/>
                </a:lnTo>
                <a:lnTo>
                  <a:pt x="2860" y="1575"/>
                </a:lnTo>
                <a:lnTo>
                  <a:pt x="2860" y="1575"/>
                </a:lnTo>
                <a:lnTo>
                  <a:pt x="2861" y="1576"/>
                </a:lnTo>
                <a:lnTo>
                  <a:pt x="2861" y="1575"/>
                </a:lnTo>
                <a:lnTo>
                  <a:pt x="2861" y="1575"/>
                </a:lnTo>
                <a:lnTo>
                  <a:pt x="2862" y="1576"/>
                </a:lnTo>
                <a:lnTo>
                  <a:pt x="2862" y="1576"/>
                </a:lnTo>
                <a:lnTo>
                  <a:pt x="2863" y="1576"/>
                </a:lnTo>
                <a:lnTo>
                  <a:pt x="2863" y="1577"/>
                </a:lnTo>
                <a:lnTo>
                  <a:pt x="2863" y="1576"/>
                </a:lnTo>
                <a:lnTo>
                  <a:pt x="2864" y="1576"/>
                </a:lnTo>
                <a:lnTo>
                  <a:pt x="2864" y="1575"/>
                </a:lnTo>
                <a:lnTo>
                  <a:pt x="2865" y="1575"/>
                </a:lnTo>
                <a:lnTo>
                  <a:pt x="2865" y="1576"/>
                </a:lnTo>
                <a:lnTo>
                  <a:pt x="2865" y="1576"/>
                </a:lnTo>
                <a:lnTo>
                  <a:pt x="2867" y="1577"/>
                </a:lnTo>
                <a:lnTo>
                  <a:pt x="2867" y="1577"/>
                </a:lnTo>
                <a:lnTo>
                  <a:pt x="2868" y="1577"/>
                </a:lnTo>
                <a:lnTo>
                  <a:pt x="2868" y="1577"/>
                </a:lnTo>
                <a:lnTo>
                  <a:pt x="2869" y="1577"/>
                </a:lnTo>
                <a:lnTo>
                  <a:pt x="2869" y="1577"/>
                </a:lnTo>
                <a:lnTo>
                  <a:pt x="2869" y="1578"/>
                </a:lnTo>
                <a:lnTo>
                  <a:pt x="2870" y="1580"/>
                </a:lnTo>
                <a:lnTo>
                  <a:pt x="2870" y="1580"/>
                </a:lnTo>
                <a:lnTo>
                  <a:pt x="2871" y="1580"/>
                </a:lnTo>
                <a:lnTo>
                  <a:pt x="2871" y="1581"/>
                </a:lnTo>
                <a:lnTo>
                  <a:pt x="2871" y="1582"/>
                </a:lnTo>
                <a:lnTo>
                  <a:pt x="2872" y="1580"/>
                </a:lnTo>
                <a:lnTo>
                  <a:pt x="2872" y="1581"/>
                </a:lnTo>
                <a:lnTo>
                  <a:pt x="2873" y="1580"/>
                </a:lnTo>
                <a:lnTo>
                  <a:pt x="2873" y="1580"/>
                </a:lnTo>
                <a:lnTo>
                  <a:pt x="2873" y="1578"/>
                </a:lnTo>
                <a:lnTo>
                  <a:pt x="2874" y="1578"/>
                </a:lnTo>
                <a:lnTo>
                  <a:pt x="2874" y="1576"/>
                </a:lnTo>
                <a:lnTo>
                  <a:pt x="2876" y="1576"/>
                </a:lnTo>
                <a:lnTo>
                  <a:pt x="2876" y="1576"/>
                </a:lnTo>
                <a:lnTo>
                  <a:pt x="2876" y="1576"/>
                </a:lnTo>
                <a:lnTo>
                  <a:pt x="2877" y="1576"/>
                </a:lnTo>
                <a:lnTo>
                  <a:pt x="2877" y="1576"/>
                </a:lnTo>
                <a:lnTo>
                  <a:pt x="2878" y="1576"/>
                </a:lnTo>
                <a:lnTo>
                  <a:pt x="2878" y="1577"/>
                </a:lnTo>
                <a:lnTo>
                  <a:pt x="2878" y="1577"/>
                </a:lnTo>
                <a:lnTo>
                  <a:pt x="2879" y="1576"/>
                </a:lnTo>
                <a:lnTo>
                  <a:pt x="2879" y="1576"/>
                </a:lnTo>
                <a:lnTo>
                  <a:pt x="2880" y="1577"/>
                </a:lnTo>
                <a:lnTo>
                  <a:pt x="2880" y="1576"/>
                </a:lnTo>
                <a:lnTo>
                  <a:pt x="2881" y="1577"/>
                </a:lnTo>
                <a:lnTo>
                  <a:pt x="2881" y="1578"/>
                </a:lnTo>
                <a:lnTo>
                  <a:pt x="2881" y="1580"/>
                </a:lnTo>
                <a:lnTo>
                  <a:pt x="2882" y="1580"/>
                </a:lnTo>
                <a:lnTo>
                  <a:pt x="2882" y="1577"/>
                </a:lnTo>
                <a:lnTo>
                  <a:pt x="2883" y="1577"/>
                </a:lnTo>
                <a:lnTo>
                  <a:pt x="2883" y="1576"/>
                </a:lnTo>
                <a:lnTo>
                  <a:pt x="2883" y="1576"/>
                </a:lnTo>
                <a:lnTo>
                  <a:pt x="2885" y="1576"/>
                </a:lnTo>
                <a:lnTo>
                  <a:pt x="2885" y="1576"/>
                </a:lnTo>
                <a:lnTo>
                  <a:pt x="2886" y="1576"/>
                </a:lnTo>
                <a:lnTo>
                  <a:pt x="2886" y="1576"/>
                </a:lnTo>
                <a:lnTo>
                  <a:pt x="2886" y="1575"/>
                </a:lnTo>
                <a:lnTo>
                  <a:pt x="2887" y="1574"/>
                </a:lnTo>
                <a:lnTo>
                  <a:pt x="2887" y="1575"/>
                </a:lnTo>
                <a:lnTo>
                  <a:pt x="2888" y="1574"/>
                </a:lnTo>
                <a:lnTo>
                  <a:pt x="2888" y="1574"/>
                </a:lnTo>
                <a:lnTo>
                  <a:pt x="2888" y="1575"/>
                </a:lnTo>
                <a:lnTo>
                  <a:pt x="2889" y="1575"/>
                </a:lnTo>
                <a:lnTo>
                  <a:pt x="2889" y="1575"/>
                </a:lnTo>
                <a:lnTo>
                  <a:pt x="2890" y="1575"/>
                </a:lnTo>
                <a:lnTo>
                  <a:pt x="2890" y="1574"/>
                </a:lnTo>
                <a:lnTo>
                  <a:pt x="2890" y="1574"/>
                </a:lnTo>
                <a:lnTo>
                  <a:pt x="2891" y="1573"/>
                </a:lnTo>
                <a:lnTo>
                  <a:pt x="2891" y="1572"/>
                </a:lnTo>
                <a:lnTo>
                  <a:pt x="2892" y="1571"/>
                </a:lnTo>
                <a:lnTo>
                  <a:pt x="2892" y="1569"/>
                </a:lnTo>
                <a:lnTo>
                  <a:pt x="2892" y="1569"/>
                </a:lnTo>
                <a:lnTo>
                  <a:pt x="2894" y="1568"/>
                </a:lnTo>
                <a:lnTo>
                  <a:pt x="2894" y="1569"/>
                </a:lnTo>
                <a:lnTo>
                  <a:pt x="2895" y="1572"/>
                </a:lnTo>
                <a:lnTo>
                  <a:pt x="2895" y="1571"/>
                </a:lnTo>
                <a:lnTo>
                  <a:pt x="2896" y="1571"/>
                </a:lnTo>
                <a:lnTo>
                  <a:pt x="2896" y="1572"/>
                </a:lnTo>
                <a:lnTo>
                  <a:pt x="2896" y="1573"/>
                </a:lnTo>
                <a:lnTo>
                  <a:pt x="2897" y="1573"/>
                </a:lnTo>
                <a:lnTo>
                  <a:pt x="2897" y="1573"/>
                </a:lnTo>
                <a:lnTo>
                  <a:pt x="2898" y="1573"/>
                </a:lnTo>
                <a:lnTo>
                  <a:pt x="2898" y="1573"/>
                </a:lnTo>
                <a:lnTo>
                  <a:pt x="2898" y="1574"/>
                </a:lnTo>
                <a:lnTo>
                  <a:pt x="2899" y="1575"/>
                </a:lnTo>
                <a:lnTo>
                  <a:pt x="2899" y="1576"/>
                </a:lnTo>
                <a:lnTo>
                  <a:pt x="2900" y="1577"/>
                </a:lnTo>
                <a:lnTo>
                  <a:pt x="2900" y="1578"/>
                </a:lnTo>
                <a:lnTo>
                  <a:pt x="2900" y="1578"/>
                </a:lnTo>
                <a:lnTo>
                  <a:pt x="2901" y="1577"/>
                </a:lnTo>
                <a:lnTo>
                  <a:pt x="2901" y="1578"/>
                </a:lnTo>
                <a:lnTo>
                  <a:pt x="2903" y="1578"/>
                </a:lnTo>
                <a:lnTo>
                  <a:pt x="2903" y="1578"/>
                </a:lnTo>
                <a:lnTo>
                  <a:pt x="2903" y="1576"/>
                </a:lnTo>
                <a:lnTo>
                  <a:pt x="2904" y="1576"/>
                </a:lnTo>
                <a:lnTo>
                  <a:pt x="2904" y="1576"/>
                </a:lnTo>
                <a:lnTo>
                  <a:pt x="2905" y="1576"/>
                </a:lnTo>
                <a:lnTo>
                  <a:pt x="2905" y="1575"/>
                </a:lnTo>
                <a:lnTo>
                  <a:pt x="2905" y="1575"/>
                </a:lnTo>
                <a:lnTo>
                  <a:pt x="2906" y="1574"/>
                </a:lnTo>
                <a:lnTo>
                  <a:pt x="2906" y="1574"/>
                </a:lnTo>
                <a:lnTo>
                  <a:pt x="2907" y="1574"/>
                </a:lnTo>
                <a:lnTo>
                  <a:pt x="2907" y="1574"/>
                </a:lnTo>
                <a:lnTo>
                  <a:pt x="2907" y="1575"/>
                </a:lnTo>
                <a:lnTo>
                  <a:pt x="2908" y="1575"/>
                </a:lnTo>
                <a:lnTo>
                  <a:pt x="2908" y="1575"/>
                </a:lnTo>
                <a:lnTo>
                  <a:pt x="2909" y="1576"/>
                </a:lnTo>
                <a:lnTo>
                  <a:pt x="2909" y="1577"/>
                </a:lnTo>
                <a:lnTo>
                  <a:pt x="2910" y="1576"/>
                </a:lnTo>
                <a:lnTo>
                  <a:pt x="2910" y="1576"/>
                </a:lnTo>
                <a:lnTo>
                  <a:pt x="2910" y="1575"/>
                </a:lnTo>
                <a:lnTo>
                  <a:pt x="2912" y="1575"/>
                </a:lnTo>
                <a:lnTo>
                  <a:pt x="2912" y="1576"/>
                </a:lnTo>
                <a:lnTo>
                  <a:pt x="2913" y="1577"/>
                </a:lnTo>
                <a:lnTo>
                  <a:pt x="2913" y="1576"/>
                </a:lnTo>
                <a:lnTo>
                  <a:pt x="2913" y="1575"/>
                </a:lnTo>
                <a:lnTo>
                  <a:pt x="2914" y="1575"/>
                </a:lnTo>
                <a:lnTo>
                  <a:pt x="2914" y="1574"/>
                </a:lnTo>
                <a:lnTo>
                  <a:pt x="2915" y="1573"/>
                </a:lnTo>
                <a:lnTo>
                  <a:pt x="2915" y="1572"/>
                </a:lnTo>
                <a:lnTo>
                  <a:pt x="2915" y="1572"/>
                </a:lnTo>
                <a:lnTo>
                  <a:pt x="2916" y="1572"/>
                </a:lnTo>
                <a:lnTo>
                  <a:pt x="2916" y="1572"/>
                </a:lnTo>
                <a:lnTo>
                  <a:pt x="2917" y="1572"/>
                </a:lnTo>
                <a:lnTo>
                  <a:pt x="2917" y="1572"/>
                </a:lnTo>
                <a:lnTo>
                  <a:pt x="2917" y="1573"/>
                </a:lnTo>
                <a:lnTo>
                  <a:pt x="2918" y="1573"/>
                </a:lnTo>
                <a:lnTo>
                  <a:pt x="2918" y="1574"/>
                </a:lnTo>
                <a:lnTo>
                  <a:pt x="2919" y="1574"/>
                </a:lnTo>
                <a:lnTo>
                  <a:pt x="2919" y="1575"/>
                </a:lnTo>
                <a:lnTo>
                  <a:pt x="2919" y="1575"/>
                </a:lnTo>
                <a:lnTo>
                  <a:pt x="2921" y="1574"/>
                </a:lnTo>
                <a:lnTo>
                  <a:pt x="2921" y="1575"/>
                </a:lnTo>
                <a:lnTo>
                  <a:pt x="2922" y="1575"/>
                </a:lnTo>
                <a:lnTo>
                  <a:pt x="2922" y="1574"/>
                </a:lnTo>
                <a:lnTo>
                  <a:pt x="2922" y="1573"/>
                </a:lnTo>
                <a:lnTo>
                  <a:pt x="2923" y="1573"/>
                </a:lnTo>
                <a:lnTo>
                  <a:pt x="2923" y="1573"/>
                </a:lnTo>
                <a:lnTo>
                  <a:pt x="2924" y="1573"/>
                </a:lnTo>
                <a:lnTo>
                  <a:pt x="2924" y="1572"/>
                </a:lnTo>
                <a:lnTo>
                  <a:pt x="2925" y="1573"/>
                </a:lnTo>
                <a:lnTo>
                  <a:pt x="2925" y="1573"/>
                </a:lnTo>
                <a:lnTo>
                  <a:pt x="2925" y="1573"/>
                </a:lnTo>
                <a:lnTo>
                  <a:pt x="2926" y="1572"/>
                </a:lnTo>
                <a:lnTo>
                  <a:pt x="2926" y="1572"/>
                </a:lnTo>
                <a:lnTo>
                  <a:pt x="2927" y="1572"/>
                </a:lnTo>
                <a:lnTo>
                  <a:pt x="2927" y="1572"/>
                </a:lnTo>
                <a:lnTo>
                  <a:pt x="2927" y="1571"/>
                </a:lnTo>
                <a:lnTo>
                  <a:pt x="2928" y="1572"/>
                </a:lnTo>
                <a:lnTo>
                  <a:pt x="2928" y="1571"/>
                </a:lnTo>
                <a:lnTo>
                  <a:pt x="2930" y="1573"/>
                </a:lnTo>
                <a:lnTo>
                  <a:pt x="2930" y="1573"/>
                </a:lnTo>
                <a:lnTo>
                  <a:pt x="2930" y="1574"/>
                </a:lnTo>
                <a:lnTo>
                  <a:pt x="2931" y="1574"/>
                </a:lnTo>
                <a:lnTo>
                  <a:pt x="2931" y="1574"/>
                </a:lnTo>
                <a:lnTo>
                  <a:pt x="2932" y="1576"/>
                </a:lnTo>
                <a:lnTo>
                  <a:pt x="2932" y="1575"/>
                </a:lnTo>
                <a:lnTo>
                  <a:pt x="2932" y="1575"/>
                </a:lnTo>
                <a:lnTo>
                  <a:pt x="2933" y="1574"/>
                </a:lnTo>
                <a:lnTo>
                  <a:pt x="2933" y="1575"/>
                </a:lnTo>
                <a:lnTo>
                  <a:pt x="2934" y="1575"/>
                </a:lnTo>
                <a:lnTo>
                  <a:pt x="2934" y="1574"/>
                </a:lnTo>
                <a:lnTo>
                  <a:pt x="2934" y="1574"/>
                </a:lnTo>
                <a:lnTo>
                  <a:pt x="2935" y="1574"/>
                </a:lnTo>
                <a:lnTo>
                  <a:pt x="2935" y="1574"/>
                </a:lnTo>
                <a:lnTo>
                  <a:pt x="2936" y="1575"/>
                </a:lnTo>
                <a:lnTo>
                  <a:pt x="2936" y="1575"/>
                </a:lnTo>
                <a:lnTo>
                  <a:pt x="2937" y="1574"/>
                </a:lnTo>
                <a:lnTo>
                  <a:pt x="2937" y="1573"/>
                </a:lnTo>
                <a:lnTo>
                  <a:pt x="2937" y="1575"/>
                </a:lnTo>
                <a:lnTo>
                  <a:pt x="2939" y="1574"/>
                </a:lnTo>
                <a:lnTo>
                  <a:pt x="2939" y="1574"/>
                </a:lnTo>
                <a:lnTo>
                  <a:pt x="2940" y="1574"/>
                </a:lnTo>
                <a:lnTo>
                  <a:pt x="2940" y="1572"/>
                </a:lnTo>
                <a:lnTo>
                  <a:pt x="2940" y="1572"/>
                </a:lnTo>
                <a:lnTo>
                  <a:pt x="2941" y="1571"/>
                </a:lnTo>
                <a:lnTo>
                  <a:pt x="2941" y="1572"/>
                </a:lnTo>
                <a:lnTo>
                  <a:pt x="2942" y="1572"/>
                </a:lnTo>
                <a:lnTo>
                  <a:pt x="2942" y="1573"/>
                </a:lnTo>
                <a:lnTo>
                  <a:pt x="2942" y="1574"/>
                </a:lnTo>
                <a:lnTo>
                  <a:pt x="2943" y="1574"/>
                </a:lnTo>
                <a:lnTo>
                  <a:pt x="2943" y="1574"/>
                </a:lnTo>
                <a:lnTo>
                  <a:pt x="2944" y="1574"/>
                </a:lnTo>
                <a:lnTo>
                  <a:pt x="2944" y="1574"/>
                </a:lnTo>
                <a:lnTo>
                  <a:pt x="2944" y="1574"/>
                </a:lnTo>
                <a:lnTo>
                  <a:pt x="2945" y="1573"/>
                </a:lnTo>
                <a:lnTo>
                  <a:pt x="2945" y="1573"/>
                </a:lnTo>
                <a:lnTo>
                  <a:pt x="2946" y="1572"/>
                </a:lnTo>
                <a:lnTo>
                  <a:pt x="2946" y="1572"/>
                </a:lnTo>
                <a:lnTo>
                  <a:pt x="2946" y="1572"/>
                </a:lnTo>
                <a:lnTo>
                  <a:pt x="2948" y="1572"/>
                </a:lnTo>
                <a:lnTo>
                  <a:pt x="2948" y="1571"/>
                </a:lnTo>
                <a:lnTo>
                  <a:pt x="2949" y="1572"/>
                </a:lnTo>
                <a:lnTo>
                  <a:pt x="2949" y="1571"/>
                </a:lnTo>
                <a:lnTo>
                  <a:pt x="2949" y="1572"/>
                </a:lnTo>
                <a:lnTo>
                  <a:pt x="2950" y="1572"/>
                </a:lnTo>
                <a:lnTo>
                  <a:pt x="2950" y="1573"/>
                </a:lnTo>
                <a:lnTo>
                  <a:pt x="2951" y="1574"/>
                </a:lnTo>
                <a:lnTo>
                  <a:pt x="2951" y="1574"/>
                </a:lnTo>
                <a:lnTo>
                  <a:pt x="2952" y="1574"/>
                </a:lnTo>
                <a:lnTo>
                  <a:pt x="2952" y="1573"/>
                </a:lnTo>
                <a:lnTo>
                  <a:pt x="2952" y="1573"/>
                </a:lnTo>
                <a:lnTo>
                  <a:pt x="2953" y="1572"/>
                </a:lnTo>
                <a:lnTo>
                  <a:pt x="2953" y="1572"/>
                </a:lnTo>
                <a:lnTo>
                  <a:pt x="2954" y="1572"/>
                </a:lnTo>
                <a:lnTo>
                  <a:pt x="2954" y="1572"/>
                </a:lnTo>
                <a:lnTo>
                  <a:pt x="2954" y="1571"/>
                </a:lnTo>
                <a:lnTo>
                  <a:pt x="2955" y="1571"/>
                </a:lnTo>
                <a:lnTo>
                  <a:pt x="2955" y="1569"/>
                </a:lnTo>
                <a:lnTo>
                  <a:pt x="2957" y="1568"/>
                </a:lnTo>
                <a:lnTo>
                  <a:pt x="2957" y="1569"/>
                </a:lnTo>
                <a:lnTo>
                  <a:pt x="2957" y="1569"/>
                </a:lnTo>
                <a:lnTo>
                  <a:pt x="2958" y="1571"/>
                </a:lnTo>
                <a:lnTo>
                  <a:pt x="2958" y="1573"/>
                </a:lnTo>
                <a:lnTo>
                  <a:pt x="2959" y="1574"/>
                </a:lnTo>
                <a:lnTo>
                  <a:pt x="2959" y="1575"/>
                </a:lnTo>
                <a:lnTo>
                  <a:pt x="2959" y="1575"/>
                </a:lnTo>
                <a:lnTo>
                  <a:pt x="2960" y="1577"/>
                </a:lnTo>
                <a:lnTo>
                  <a:pt x="2960" y="1577"/>
                </a:lnTo>
                <a:lnTo>
                  <a:pt x="2961" y="1578"/>
                </a:lnTo>
                <a:lnTo>
                  <a:pt x="2961" y="1580"/>
                </a:lnTo>
                <a:lnTo>
                  <a:pt x="2961" y="1580"/>
                </a:lnTo>
                <a:lnTo>
                  <a:pt x="2962" y="1578"/>
                </a:lnTo>
                <a:lnTo>
                  <a:pt x="2962" y="1580"/>
                </a:lnTo>
                <a:lnTo>
                  <a:pt x="2963" y="1580"/>
                </a:lnTo>
                <a:lnTo>
                  <a:pt x="2963" y="1580"/>
                </a:lnTo>
                <a:lnTo>
                  <a:pt x="2963" y="1578"/>
                </a:lnTo>
                <a:lnTo>
                  <a:pt x="2964" y="1577"/>
                </a:lnTo>
                <a:lnTo>
                  <a:pt x="2964" y="1577"/>
                </a:lnTo>
                <a:lnTo>
                  <a:pt x="2966" y="1576"/>
                </a:lnTo>
                <a:lnTo>
                  <a:pt x="2966" y="1576"/>
                </a:lnTo>
                <a:lnTo>
                  <a:pt x="2967" y="1576"/>
                </a:lnTo>
                <a:lnTo>
                  <a:pt x="2967" y="1577"/>
                </a:lnTo>
                <a:lnTo>
                  <a:pt x="2967" y="1577"/>
                </a:lnTo>
                <a:lnTo>
                  <a:pt x="2968" y="1576"/>
                </a:lnTo>
                <a:lnTo>
                  <a:pt x="2968" y="1575"/>
                </a:lnTo>
                <a:lnTo>
                  <a:pt x="2969" y="1576"/>
                </a:lnTo>
                <a:lnTo>
                  <a:pt x="2969" y="1577"/>
                </a:lnTo>
                <a:lnTo>
                  <a:pt x="2969" y="1577"/>
                </a:lnTo>
                <a:lnTo>
                  <a:pt x="2970" y="1577"/>
                </a:lnTo>
                <a:lnTo>
                  <a:pt x="2970" y="1577"/>
                </a:lnTo>
                <a:lnTo>
                  <a:pt x="2971" y="1578"/>
                </a:lnTo>
                <a:lnTo>
                  <a:pt x="2971" y="1578"/>
                </a:lnTo>
                <a:lnTo>
                  <a:pt x="2971" y="1578"/>
                </a:lnTo>
                <a:lnTo>
                  <a:pt x="2972" y="1578"/>
                </a:lnTo>
                <a:lnTo>
                  <a:pt x="2972" y="1576"/>
                </a:lnTo>
                <a:lnTo>
                  <a:pt x="2973" y="1576"/>
                </a:lnTo>
                <a:lnTo>
                  <a:pt x="2973" y="1575"/>
                </a:lnTo>
                <a:lnTo>
                  <a:pt x="2973" y="1574"/>
                </a:lnTo>
                <a:lnTo>
                  <a:pt x="2975" y="1574"/>
                </a:lnTo>
                <a:lnTo>
                  <a:pt x="2975" y="1573"/>
                </a:lnTo>
                <a:lnTo>
                  <a:pt x="2976" y="1573"/>
                </a:lnTo>
                <a:lnTo>
                  <a:pt x="2976" y="1572"/>
                </a:lnTo>
                <a:lnTo>
                  <a:pt x="2976" y="1571"/>
                </a:lnTo>
                <a:lnTo>
                  <a:pt x="2977" y="1572"/>
                </a:lnTo>
                <a:lnTo>
                  <a:pt x="2977" y="1573"/>
                </a:lnTo>
                <a:lnTo>
                  <a:pt x="2978" y="1573"/>
                </a:lnTo>
                <a:lnTo>
                  <a:pt x="2978" y="1573"/>
                </a:lnTo>
                <a:lnTo>
                  <a:pt x="2978" y="1574"/>
                </a:lnTo>
                <a:lnTo>
                  <a:pt x="2979" y="1574"/>
                </a:lnTo>
                <a:lnTo>
                  <a:pt x="2979" y="1574"/>
                </a:lnTo>
                <a:lnTo>
                  <a:pt x="2980" y="1574"/>
                </a:lnTo>
                <a:lnTo>
                  <a:pt x="2980" y="1575"/>
                </a:lnTo>
                <a:lnTo>
                  <a:pt x="2981" y="1576"/>
                </a:lnTo>
                <a:lnTo>
                  <a:pt x="2981" y="1576"/>
                </a:lnTo>
                <a:lnTo>
                  <a:pt x="2981" y="1575"/>
                </a:lnTo>
                <a:lnTo>
                  <a:pt x="2982" y="1577"/>
                </a:lnTo>
                <a:lnTo>
                  <a:pt x="2982" y="1577"/>
                </a:lnTo>
                <a:lnTo>
                  <a:pt x="2984" y="1576"/>
                </a:lnTo>
                <a:lnTo>
                  <a:pt x="2984" y="1576"/>
                </a:lnTo>
                <a:lnTo>
                  <a:pt x="2984" y="1575"/>
                </a:lnTo>
                <a:lnTo>
                  <a:pt x="2985" y="1575"/>
                </a:lnTo>
                <a:lnTo>
                  <a:pt x="2985" y="1574"/>
                </a:lnTo>
                <a:lnTo>
                  <a:pt x="2986" y="1573"/>
                </a:lnTo>
                <a:lnTo>
                  <a:pt x="2986" y="1574"/>
                </a:lnTo>
                <a:lnTo>
                  <a:pt x="2986" y="1572"/>
                </a:lnTo>
                <a:lnTo>
                  <a:pt x="2987" y="1571"/>
                </a:lnTo>
                <a:lnTo>
                  <a:pt x="2987" y="1572"/>
                </a:lnTo>
                <a:lnTo>
                  <a:pt x="2988" y="1572"/>
                </a:lnTo>
                <a:lnTo>
                  <a:pt x="2988" y="1572"/>
                </a:lnTo>
                <a:lnTo>
                  <a:pt x="2988" y="1572"/>
                </a:lnTo>
                <a:lnTo>
                  <a:pt x="2989" y="1572"/>
                </a:lnTo>
                <a:lnTo>
                  <a:pt x="2989" y="1572"/>
                </a:lnTo>
                <a:lnTo>
                  <a:pt x="2990" y="1572"/>
                </a:lnTo>
                <a:lnTo>
                  <a:pt x="2990" y="1572"/>
                </a:lnTo>
                <a:lnTo>
                  <a:pt x="2990" y="1572"/>
                </a:lnTo>
                <a:lnTo>
                  <a:pt x="2991" y="1572"/>
                </a:lnTo>
                <a:lnTo>
                  <a:pt x="2991" y="1572"/>
                </a:lnTo>
                <a:lnTo>
                  <a:pt x="2993" y="1572"/>
                </a:lnTo>
                <a:lnTo>
                  <a:pt x="2993" y="1572"/>
                </a:lnTo>
                <a:lnTo>
                  <a:pt x="2993" y="1573"/>
                </a:lnTo>
                <a:lnTo>
                  <a:pt x="2994" y="1573"/>
                </a:lnTo>
                <a:lnTo>
                  <a:pt x="2994" y="1572"/>
                </a:lnTo>
                <a:lnTo>
                  <a:pt x="2995" y="1571"/>
                </a:lnTo>
                <a:lnTo>
                  <a:pt x="2995" y="1569"/>
                </a:lnTo>
                <a:lnTo>
                  <a:pt x="2996" y="1569"/>
                </a:lnTo>
                <a:lnTo>
                  <a:pt x="2996" y="1569"/>
                </a:lnTo>
                <a:lnTo>
                  <a:pt x="2996" y="1571"/>
                </a:lnTo>
                <a:lnTo>
                  <a:pt x="2997" y="1572"/>
                </a:lnTo>
                <a:lnTo>
                  <a:pt x="2997" y="1572"/>
                </a:lnTo>
                <a:lnTo>
                  <a:pt x="2998" y="1571"/>
                </a:lnTo>
                <a:lnTo>
                  <a:pt x="2998" y="1572"/>
                </a:lnTo>
                <a:lnTo>
                  <a:pt x="2998" y="1572"/>
                </a:lnTo>
                <a:lnTo>
                  <a:pt x="2999" y="1571"/>
                </a:lnTo>
                <a:lnTo>
                  <a:pt x="2999" y="1572"/>
                </a:lnTo>
                <a:lnTo>
                  <a:pt x="3000" y="1572"/>
                </a:lnTo>
                <a:lnTo>
                  <a:pt x="3000" y="1572"/>
                </a:lnTo>
                <a:lnTo>
                  <a:pt x="3000" y="1572"/>
                </a:lnTo>
                <a:lnTo>
                  <a:pt x="3002" y="1572"/>
                </a:lnTo>
                <a:lnTo>
                  <a:pt x="3002" y="1572"/>
                </a:lnTo>
                <a:lnTo>
                  <a:pt x="3003" y="1573"/>
                </a:lnTo>
                <a:lnTo>
                  <a:pt x="3003" y="1574"/>
                </a:lnTo>
                <a:lnTo>
                  <a:pt x="3003" y="1574"/>
                </a:lnTo>
                <a:lnTo>
                  <a:pt x="3004" y="1574"/>
                </a:lnTo>
                <a:lnTo>
                  <a:pt x="3004" y="1573"/>
                </a:lnTo>
                <a:lnTo>
                  <a:pt x="3005" y="1573"/>
                </a:lnTo>
                <a:lnTo>
                  <a:pt x="3005" y="1573"/>
                </a:lnTo>
                <a:lnTo>
                  <a:pt x="3005" y="1572"/>
                </a:lnTo>
                <a:lnTo>
                  <a:pt x="3006" y="1572"/>
                </a:lnTo>
                <a:lnTo>
                  <a:pt x="3006" y="1571"/>
                </a:lnTo>
                <a:lnTo>
                  <a:pt x="3007" y="1571"/>
                </a:lnTo>
                <a:lnTo>
                  <a:pt x="3007" y="1571"/>
                </a:lnTo>
                <a:lnTo>
                  <a:pt x="3008" y="1571"/>
                </a:lnTo>
                <a:lnTo>
                  <a:pt x="3008" y="1569"/>
                </a:lnTo>
                <a:lnTo>
                  <a:pt x="3008" y="1569"/>
                </a:lnTo>
                <a:lnTo>
                  <a:pt x="3009" y="1569"/>
                </a:lnTo>
                <a:lnTo>
                  <a:pt x="3009" y="1571"/>
                </a:lnTo>
                <a:lnTo>
                  <a:pt x="3011" y="1571"/>
                </a:lnTo>
                <a:lnTo>
                  <a:pt x="3011" y="1572"/>
                </a:lnTo>
                <a:lnTo>
                  <a:pt x="3011" y="1574"/>
                </a:lnTo>
                <a:lnTo>
                  <a:pt x="3012" y="1575"/>
                </a:lnTo>
                <a:lnTo>
                  <a:pt x="3012" y="1575"/>
                </a:lnTo>
                <a:lnTo>
                  <a:pt x="3013" y="1576"/>
                </a:lnTo>
                <a:lnTo>
                  <a:pt x="3013" y="1574"/>
                </a:lnTo>
                <a:lnTo>
                  <a:pt x="3013" y="1574"/>
                </a:lnTo>
                <a:lnTo>
                  <a:pt x="3014" y="1572"/>
                </a:lnTo>
                <a:lnTo>
                  <a:pt x="3014" y="1571"/>
                </a:lnTo>
                <a:lnTo>
                  <a:pt x="3015" y="1571"/>
                </a:lnTo>
                <a:lnTo>
                  <a:pt x="3015" y="1571"/>
                </a:lnTo>
                <a:lnTo>
                  <a:pt x="3015" y="1568"/>
                </a:lnTo>
                <a:lnTo>
                  <a:pt x="3016" y="1568"/>
                </a:lnTo>
                <a:lnTo>
                  <a:pt x="3016" y="1568"/>
                </a:lnTo>
                <a:lnTo>
                  <a:pt x="3017" y="1568"/>
                </a:lnTo>
                <a:lnTo>
                  <a:pt x="3017" y="1569"/>
                </a:lnTo>
                <a:lnTo>
                  <a:pt x="3017" y="1568"/>
                </a:lnTo>
                <a:lnTo>
                  <a:pt x="3018" y="1568"/>
                </a:lnTo>
                <a:lnTo>
                  <a:pt x="3018" y="1568"/>
                </a:lnTo>
                <a:lnTo>
                  <a:pt x="3020" y="1568"/>
                </a:lnTo>
                <a:lnTo>
                  <a:pt x="3020" y="1568"/>
                </a:lnTo>
                <a:lnTo>
                  <a:pt x="3020" y="1567"/>
                </a:lnTo>
                <a:lnTo>
                  <a:pt x="3021" y="1566"/>
                </a:lnTo>
                <a:lnTo>
                  <a:pt x="3021" y="1566"/>
                </a:lnTo>
                <a:lnTo>
                  <a:pt x="3022" y="1565"/>
                </a:lnTo>
                <a:lnTo>
                  <a:pt x="3022" y="1566"/>
                </a:lnTo>
                <a:lnTo>
                  <a:pt x="3023" y="1566"/>
                </a:lnTo>
                <a:lnTo>
                  <a:pt x="3023" y="1566"/>
                </a:lnTo>
                <a:lnTo>
                  <a:pt x="3023" y="1568"/>
                </a:lnTo>
                <a:lnTo>
                  <a:pt x="3024" y="1568"/>
                </a:lnTo>
                <a:lnTo>
                  <a:pt x="3024" y="1567"/>
                </a:lnTo>
                <a:lnTo>
                  <a:pt x="3025" y="1566"/>
                </a:lnTo>
                <a:lnTo>
                  <a:pt x="3025" y="1566"/>
                </a:lnTo>
                <a:lnTo>
                  <a:pt x="3025" y="1565"/>
                </a:lnTo>
                <a:lnTo>
                  <a:pt x="3026" y="1564"/>
                </a:lnTo>
                <a:lnTo>
                  <a:pt x="3026" y="1563"/>
                </a:lnTo>
                <a:lnTo>
                  <a:pt x="3027" y="1564"/>
                </a:lnTo>
                <a:lnTo>
                  <a:pt x="3027" y="1564"/>
                </a:lnTo>
                <a:lnTo>
                  <a:pt x="3027" y="1564"/>
                </a:lnTo>
                <a:lnTo>
                  <a:pt x="3029" y="1564"/>
                </a:lnTo>
                <a:lnTo>
                  <a:pt x="3029" y="1564"/>
                </a:lnTo>
                <a:lnTo>
                  <a:pt x="3030" y="1565"/>
                </a:lnTo>
                <a:lnTo>
                  <a:pt x="3030" y="1565"/>
                </a:lnTo>
                <a:lnTo>
                  <a:pt x="3030" y="1564"/>
                </a:lnTo>
                <a:lnTo>
                  <a:pt x="3031" y="1563"/>
                </a:lnTo>
                <a:lnTo>
                  <a:pt x="3031" y="1562"/>
                </a:lnTo>
                <a:lnTo>
                  <a:pt x="3032" y="1563"/>
                </a:lnTo>
                <a:lnTo>
                  <a:pt x="3032" y="1563"/>
                </a:lnTo>
                <a:lnTo>
                  <a:pt x="3032" y="1563"/>
                </a:lnTo>
                <a:lnTo>
                  <a:pt x="3033" y="1563"/>
                </a:lnTo>
                <a:lnTo>
                  <a:pt x="3033" y="1562"/>
                </a:lnTo>
                <a:lnTo>
                  <a:pt x="3034" y="1562"/>
                </a:lnTo>
                <a:lnTo>
                  <a:pt x="3034" y="1560"/>
                </a:lnTo>
                <a:lnTo>
                  <a:pt x="3034" y="1560"/>
                </a:lnTo>
                <a:lnTo>
                  <a:pt x="3035" y="1562"/>
                </a:lnTo>
                <a:lnTo>
                  <a:pt x="3035" y="1560"/>
                </a:lnTo>
                <a:lnTo>
                  <a:pt x="3036" y="1562"/>
                </a:lnTo>
                <a:lnTo>
                  <a:pt x="3036" y="1562"/>
                </a:lnTo>
                <a:lnTo>
                  <a:pt x="3038" y="1563"/>
                </a:lnTo>
                <a:lnTo>
                  <a:pt x="3038" y="1563"/>
                </a:lnTo>
                <a:lnTo>
                  <a:pt x="3038" y="1563"/>
                </a:lnTo>
                <a:lnTo>
                  <a:pt x="3039" y="1565"/>
                </a:lnTo>
                <a:lnTo>
                  <a:pt x="3039" y="1565"/>
                </a:lnTo>
                <a:lnTo>
                  <a:pt x="3040" y="1566"/>
                </a:lnTo>
                <a:lnTo>
                  <a:pt x="3040" y="1568"/>
                </a:lnTo>
                <a:lnTo>
                  <a:pt x="3040" y="1569"/>
                </a:lnTo>
                <a:lnTo>
                  <a:pt x="3041" y="1571"/>
                </a:lnTo>
                <a:lnTo>
                  <a:pt x="3041" y="1572"/>
                </a:lnTo>
                <a:lnTo>
                  <a:pt x="3042" y="1572"/>
                </a:lnTo>
                <a:lnTo>
                  <a:pt x="3042" y="1573"/>
                </a:lnTo>
                <a:lnTo>
                  <a:pt x="3042" y="1573"/>
                </a:lnTo>
                <a:lnTo>
                  <a:pt x="3043" y="1573"/>
                </a:lnTo>
                <a:lnTo>
                  <a:pt x="3043" y="1573"/>
                </a:lnTo>
                <a:lnTo>
                  <a:pt x="3044" y="1574"/>
                </a:lnTo>
                <a:lnTo>
                  <a:pt x="3044" y="1573"/>
                </a:lnTo>
                <a:lnTo>
                  <a:pt x="3044" y="1572"/>
                </a:lnTo>
                <a:lnTo>
                  <a:pt x="3045" y="1573"/>
                </a:lnTo>
                <a:lnTo>
                  <a:pt x="3045" y="1573"/>
                </a:lnTo>
                <a:lnTo>
                  <a:pt x="3047" y="1574"/>
                </a:lnTo>
                <a:lnTo>
                  <a:pt x="3047" y="1573"/>
                </a:lnTo>
                <a:lnTo>
                  <a:pt x="3047" y="1573"/>
                </a:lnTo>
                <a:lnTo>
                  <a:pt x="3048" y="1572"/>
                </a:lnTo>
                <a:lnTo>
                  <a:pt x="3048" y="1572"/>
                </a:lnTo>
                <a:lnTo>
                  <a:pt x="3049" y="1573"/>
                </a:lnTo>
                <a:lnTo>
                  <a:pt x="3049" y="1573"/>
                </a:lnTo>
                <a:lnTo>
                  <a:pt x="3049" y="1574"/>
                </a:lnTo>
                <a:lnTo>
                  <a:pt x="3050" y="1574"/>
                </a:lnTo>
                <a:lnTo>
                  <a:pt x="3050" y="1575"/>
                </a:lnTo>
                <a:lnTo>
                  <a:pt x="3051" y="1574"/>
                </a:lnTo>
                <a:lnTo>
                  <a:pt x="3051" y="1573"/>
                </a:lnTo>
                <a:lnTo>
                  <a:pt x="3052" y="1574"/>
                </a:lnTo>
                <a:lnTo>
                  <a:pt x="3052" y="1575"/>
                </a:lnTo>
                <a:lnTo>
                  <a:pt x="3052" y="1575"/>
                </a:lnTo>
                <a:lnTo>
                  <a:pt x="3053" y="1575"/>
                </a:lnTo>
                <a:lnTo>
                  <a:pt x="3053" y="1575"/>
                </a:lnTo>
                <a:lnTo>
                  <a:pt x="3054" y="1575"/>
                </a:lnTo>
                <a:lnTo>
                  <a:pt x="3054" y="1575"/>
                </a:lnTo>
                <a:lnTo>
                  <a:pt x="3054" y="1575"/>
                </a:lnTo>
                <a:lnTo>
                  <a:pt x="3056" y="1575"/>
                </a:lnTo>
                <a:lnTo>
                  <a:pt x="3056" y="1574"/>
                </a:lnTo>
                <a:lnTo>
                  <a:pt x="3057" y="1573"/>
                </a:lnTo>
                <a:lnTo>
                  <a:pt x="3057" y="1573"/>
                </a:lnTo>
                <a:lnTo>
                  <a:pt x="3057" y="1573"/>
                </a:lnTo>
                <a:lnTo>
                  <a:pt x="3058" y="1572"/>
                </a:lnTo>
                <a:lnTo>
                  <a:pt x="3058" y="1572"/>
                </a:lnTo>
                <a:lnTo>
                  <a:pt x="3059" y="1572"/>
                </a:lnTo>
                <a:lnTo>
                  <a:pt x="3059" y="1573"/>
                </a:lnTo>
                <a:lnTo>
                  <a:pt x="3059" y="1574"/>
                </a:lnTo>
                <a:lnTo>
                  <a:pt x="3060" y="1575"/>
                </a:lnTo>
                <a:lnTo>
                  <a:pt x="3060" y="1575"/>
                </a:lnTo>
                <a:lnTo>
                  <a:pt x="3061" y="1575"/>
                </a:lnTo>
                <a:lnTo>
                  <a:pt x="3061" y="1574"/>
                </a:lnTo>
                <a:lnTo>
                  <a:pt x="3061" y="1574"/>
                </a:lnTo>
                <a:lnTo>
                  <a:pt x="3062" y="1574"/>
                </a:lnTo>
                <a:lnTo>
                  <a:pt x="3062" y="1575"/>
                </a:lnTo>
                <a:lnTo>
                  <a:pt x="3063" y="1575"/>
                </a:lnTo>
                <a:lnTo>
                  <a:pt x="3063" y="1575"/>
                </a:lnTo>
                <a:lnTo>
                  <a:pt x="3065" y="1575"/>
                </a:lnTo>
                <a:lnTo>
                  <a:pt x="3065" y="1575"/>
                </a:lnTo>
                <a:lnTo>
                  <a:pt x="3065" y="1575"/>
                </a:lnTo>
                <a:lnTo>
                  <a:pt x="3066" y="1574"/>
                </a:lnTo>
                <a:lnTo>
                  <a:pt x="3066" y="1574"/>
                </a:lnTo>
                <a:lnTo>
                  <a:pt x="3067" y="1575"/>
                </a:lnTo>
                <a:lnTo>
                  <a:pt x="3067" y="1574"/>
                </a:lnTo>
                <a:lnTo>
                  <a:pt x="3067" y="1575"/>
                </a:lnTo>
                <a:lnTo>
                  <a:pt x="3068" y="1575"/>
                </a:lnTo>
                <a:lnTo>
                  <a:pt x="3068" y="1575"/>
                </a:lnTo>
                <a:lnTo>
                  <a:pt x="3069" y="1575"/>
                </a:lnTo>
                <a:lnTo>
                  <a:pt x="3069" y="1575"/>
                </a:lnTo>
                <a:lnTo>
                  <a:pt x="3069" y="1575"/>
                </a:lnTo>
                <a:lnTo>
                  <a:pt x="3070" y="1575"/>
                </a:lnTo>
                <a:lnTo>
                  <a:pt x="3070" y="1575"/>
                </a:lnTo>
                <a:lnTo>
                  <a:pt x="3071" y="1575"/>
                </a:lnTo>
                <a:lnTo>
                  <a:pt x="3071" y="1575"/>
                </a:lnTo>
                <a:lnTo>
                  <a:pt x="3071" y="1575"/>
                </a:lnTo>
                <a:lnTo>
                  <a:pt x="3072" y="1575"/>
                </a:lnTo>
                <a:lnTo>
                  <a:pt x="3072" y="1574"/>
                </a:lnTo>
                <a:lnTo>
                  <a:pt x="3073" y="1574"/>
                </a:lnTo>
                <a:lnTo>
                  <a:pt x="3073" y="1574"/>
                </a:lnTo>
                <a:lnTo>
                  <a:pt x="3073" y="1574"/>
                </a:lnTo>
                <a:lnTo>
                  <a:pt x="3075" y="1574"/>
                </a:lnTo>
                <a:lnTo>
                  <a:pt x="3075" y="1573"/>
                </a:lnTo>
                <a:lnTo>
                  <a:pt x="3076" y="1572"/>
                </a:lnTo>
                <a:lnTo>
                  <a:pt x="3076" y="1571"/>
                </a:lnTo>
                <a:lnTo>
                  <a:pt x="3076" y="1571"/>
                </a:lnTo>
                <a:lnTo>
                  <a:pt x="3077" y="1571"/>
                </a:lnTo>
                <a:lnTo>
                  <a:pt x="3077" y="1569"/>
                </a:lnTo>
                <a:lnTo>
                  <a:pt x="3078" y="1571"/>
                </a:lnTo>
                <a:lnTo>
                  <a:pt x="3078" y="1569"/>
                </a:lnTo>
                <a:lnTo>
                  <a:pt x="3079" y="1569"/>
                </a:lnTo>
                <a:lnTo>
                  <a:pt x="3079" y="1568"/>
                </a:lnTo>
                <a:lnTo>
                  <a:pt x="3079" y="1568"/>
                </a:lnTo>
                <a:lnTo>
                  <a:pt x="3080" y="1567"/>
                </a:lnTo>
                <a:lnTo>
                  <a:pt x="3080" y="1567"/>
                </a:lnTo>
                <a:lnTo>
                  <a:pt x="3081" y="1567"/>
                </a:lnTo>
                <a:lnTo>
                  <a:pt x="3081" y="1567"/>
                </a:lnTo>
                <a:lnTo>
                  <a:pt x="3081" y="1568"/>
                </a:lnTo>
                <a:lnTo>
                  <a:pt x="3082" y="1567"/>
                </a:lnTo>
                <a:lnTo>
                  <a:pt x="3082" y="1567"/>
                </a:lnTo>
                <a:lnTo>
                  <a:pt x="3084" y="1567"/>
                </a:lnTo>
                <a:lnTo>
                  <a:pt x="3084" y="1568"/>
                </a:lnTo>
                <a:lnTo>
                  <a:pt x="3084" y="1568"/>
                </a:lnTo>
                <a:lnTo>
                  <a:pt x="3085" y="1569"/>
                </a:lnTo>
                <a:lnTo>
                  <a:pt x="3085" y="1568"/>
                </a:lnTo>
                <a:lnTo>
                  <a:pt x="3086" y="1569"/>
                </a:lnTo>
                <a:lnTo>
                  <a:pt x="3086" y="1568"/>
                </a:lnTo>
                <a:lnTo>
                  <a:pt x="3086" y="1569"/>
                </a:lnTo>
                <a:lnTo>
                  <a:pt x="3087" y="1568"/>
                </a:lnTo>
                <a:lnTo>
                  <a:pt x="3087" y="1568"/>
                </a:lnTo>
                <a:lnTo>
                  <a:pt x="3088" y="1568"/>
                </a:lnTo>
                <a:lnTo>
                  <a:pt x="3088" y="1568"/>
                </a:lnTo>
                <a:lnTo>
                  <a:pt x="3088" y="1569"/>
                </a:lnTo>
                <a:lnTo>
                  <a:pt x="3089" y="1569"/>
                </a:lnTo>
                <a:lnTo>
                  <a:pt x="3089" y="1571"/>
                </a:lnTo>
                <a:lnTo>
                  <a:pt x="3090" y="1571"/>
                </a:lnTo>
                <a:lnTo>
                  <a:pt x="3090" y="1569"/>
                </a:lnTo>
                <a:lnTo>
                  <a:pt x="3090" y="1569"/>
                </a:lnTo>
                <a:lnTo>
                  <a:pt x="3091" y="1568"/>
                </a:lnTo>
                <a:lnTo>
                  <a:pt x="3091" y="1567"/>
                </a:lnTo>
                <a:lnTo>
                  <a:pt x="3093" y="1566"/>
                </a:lnTo>
                <a:lnTo>
                  <a:pt x="3093" y="1566"/>
                </a:lnTo>
                <a:lnTo>
                  <a:pt x="3094" y="1565"/>
                </a:lnTo>
                <a:lnTo>
                  <a:pt x="3094" y="1565"/>
                </a:lnTo>
                <a:lnTo>
                  <a:pt x="3094" y="1564"/>
                </a:lnTo>
                <a:lnTo>
                  <a:pt x="3095" y="1563"/>
                </a:lnTo>
                <a:lnTo>
                  <a:pt x="3095" y="1564"/>
                </a:lnTo>
                <a:lnTo>
                  <a:pt x="3096" y="1564"/>
                </a:lnTo>
                <a:lnTo>
                  <a:pt x="3096" y="1564"/>
                </a:lnTo>
                <a:lnTo>
                  <a:pt x="3096" y="1564"/>
                </a:lnTo>
                <a:lnTo>
                  <a:pt x="3097" y="1564"/>
                </a:lnTo>
                <a:lnTo>
                  <a:pt x="3097" y="1564"/>
                </a:lnTo>
                <a:lnTo>
                  <a:pt x="3098" y="1564"/>
                </a:lnTo>
                <a:lnTo>
                  <a:pt x="3098" y="1564"/>
                </a:lnTo>
                <a:lnTo>
                  <a:pt x="3098" y="1564"/>
                </a:lnTo>
                <a:lnTo>
                  <a:pt x="3099" y="1565"/>
                </a:lnTo>
                <a:lnTo>
                  <a:pt x="3099" y="1565"/>
                </a:lnTo>
                <a:lnTo>
                  <a:pt x="3100" y="1566"/>
                </a:lnTo>
                <a:lnTo>
                  <a:pt x="3100" y="1565"/>
                </a:lnTo>
                <a:lnTo>
                  <a:pt x="3100" y="1565"/>
                </a:lnTo>
                <a:lnTo>
                  <a:pt x="3102" y="1565"/>
                </a:lnTo>
                <a:lnTo>
                  <a:pt x="3102" y="1566"/>
                </a:lnTo>
                <a:lnTo>
                  <a:pt x="3103" y="1565"/>
                </a:lnTo>
                <a:lnTo>
                  <a:pt x="3103" y="1565"/>
                </a:lnTo>
                <a:lnTo>
                  <a:pt x="3103" y="1566"/>
                </a:lnTo>
                <a:lnTo>
                  <a:pt x="3104" y="1566"/>
                </a:lnTo>
                <a:lnTo>
                  <a:pt x="3104" y="1566"/>
                </a:lnTo>
                <a:lnTo>
                  <a:pt x="3105" y="1565"/>
                </a:lnTo>
                <a:lnTo>
                  <a:pt x="3105" y="1566"/>
                </a:lnTo>
                <a:lnTo>
                  <a:pt x="3105" y="1566"/>
                </a:lnTo>
                <a:lnTo>
                  <a:pt x="3106" y="1566"/>
                </a:lnTo>
                <a:lnTo>
                  <a:pt x="3106" y="1565"/>
                </a:lnTo>
                <a:lnTo>
                  <a:pt x="3107" y="1565"/>
                </a:lnTo>
                <a:lnTo>
                  <a:pt x="3107" y="1563"/>
                </a:lnTo>
                <a:lnTo>
                  <a:pt x="3108" y="1563"/>
                </a:lnTo>
                <a:lnTo>
                  <a:pt x="3108" y="1564"/>
                </a:lnTo>
                <a:lnTo>
                  <a:pt x="3108" y="1564"/>
                </a:lnTo>
                <a:lnTo>
                  <a:pt x="3109" y="1565"/>
                </a:lnTo>
                <a:lnTo>
                  <a:pt x="3109" y="1565"/>
                </a:lnTo>
                <a:lnTo>
                  <a:pt x="3111" y="1564"/>
                </a:lnTo>
                <a:lnTo>
                  <a:pt x="3111" y="1565"/>
                </a:lnTo>
                <a:lnTo>
                  <a:pt x="3111" y="1564"/>
                </a:lnTo>
                <a:lnTo>
                  <a:pt x="3112" y="1564"/>
                </a:lnTo>
                <a:lnTo>
                  <a:pt x="3112" y="1564"/>
                </a:lnTo>
                <a:lnTo>
                  <a:pt x="3113" y="1564"/>
                </a:lnTo>
                <a:lnTo>
                  <a:pt x="3113" y="1564"/>
                </a:lnTo>
                <a:lnTo>
                  <a:pt x="3113" y="1565"/>
                </a:lnTo>
                <a:lnTo>
                  <a:pt x="3114" y="1566"/>
                </a:lnTo>
                <a:lnTo>
                  <a:pt x="3114" y="1566"/>
                </a:lnTo>
                <a:lnTo>
                  <a:pt x="3115" y="1566"/>
                </a:lnTo>
                <a:lnTo>
                  <a:pt x="3115" y="1566"/>
                </a:lnTo>
                <a:lnTo>
                  <a:pt x="3115" y="1565"/>
                </a:lnTo>
                <a:lnTo>
                  <a:pt x="3116" y="1565"/>
                </a:lnTo>
                <a:lnTo>
                  <a:pt x="3116" y="1564"/>
                </a:lnTo>
                <a:lnTo>
                  <a:pt x="3117" y="1564"/>
                </a:lnTo>
                <a:lnTo>
                  <a:pt x="3117" y="1564"/>
                </a:lnTo>
                <a:lnTo>
                  <a:pt x="3117" y="1565"/>
                </a:lnTo>
                <a:lnTo>
                  <a:pt x="3118" y="1566"/>
                </a:lnTo>
                <a:lnTo>
                  <a:pt x="3118" y="1566"/>
                </a:lnTo>
                <a:lnTo>
                  <a:pt x="3120" y="1566"/>
                </a:lnTo>
                <a:lnTo>
                  <a:pt x="3120" y="1566"/>
                </a:lnTo>
                <a:lnTo>
                  <a:pt x="3120" y="1566"/>
                </a:lnTo>
                <a:lnTo>
                  <a:pt x="3121" y="1566"/>
                </a:lnTo>
                <a:lnTo>
                  <a:pt x="3121" y="1567"/>
                </a:lnTo>
                <a:lnTo>
                  <a:pt x="3122" y="1568"/>
                </a:lnTo>
                <a:lnTo>
                  <a:pt x="3122" y="1568"/>
                </a:lnTo>
                <a:lnTo>
                  <a:pt x="3123" y="1568"/>
                </a:lnTo>
                <a:lnTo>
                  <a:pt x="3123" y="1567"/>
                </a:lnTo>
                <a:lnTo>
                  <a:pt x="3123" y="1568"/>
                </a:lnTo>
                <a:lnTo>
                  <a:pt x="3124" y="1568"/>
                </a:lnTo>
                <a:lnTo>
                  <a:pt x="3124" y="1569"/>
                </a:lnTo>
                <a:lnTo>
                  <a:pt x="3125" y="1568"/>
                </a:lnTo>
                <a:lnTo>
                  <a:pt x="3125" y="1568"/>
                </a:lnTo>
                <a:lnTo>
                  <a:pt x="3125" y="1569"/>
                </a:lnTo>
                <a:lnTo>
                  <a:pt x="3126" y="1569"/>
                </a:lnTo>
                <a:lnTo>
                  <a:pt x="3126" y="1571"/>
                </a:lnTo>
                <a:lnTo>
                  <a:pt x="3127" y="1572"/>
                </a:lnTo>
                <a:lnTo>
                  <a:pt x="3127" y="1572"/>
                </a:lnTo>
                <a:lnTo>
                  <a:pt x="3127" y="1573"/>
                </a:lnTo>
                <a:lnTo>
                  <a:pt x="3129" y="1573"/>
                </a:lnTo>
                <a:lnTo>
                  <a:pt x="3129" y="1572"/>
                </a:lnTo>
                <a:lnTo>
                  <a:pt x="3130" y="1571"/>
                </a:lnTo>
                <a:lnTo>
                  <a:pt x="3130" y="1571"/>
                </a:lnTo>
                <a:lnTo>
                  <a:pt x="3130" y="1569"/>
                </a:lnTo>
                <a:lnTo>
                  <a:pt x="3131" y="1569"/>
                </a:lnTo>
                <a:lnTo>
                  <a:pt x="3131" y="1568"/>
                </a:lnTo>
                <a:lnTo>
                  <a:pt x="3132" y="1567"/>
                </a:lnTo>
                <a:lnTo>
                  <a:pt x="3132" y="1567"/>
                </a:lnTo>
                <a:lnTo>
                  <a:pt x="3132" y="1567"/>
                </a:lnTo>
                <a:lnTo>
                  <a:pt x="3133" y="1568"/>
                </a:lnTo>
                <a:lnTo>
                  <a:pt x="3133" y="1567"/>
                </a:lnTo>
                <a:lnTo>
                  <a:pt x="3134" y="1567"/>
                </a:lnTo>
                <a:lnTo>
                  <a:pt x="3134" y="1566"/>
                </a:lnTo>
                <a:lnTo>
                  <a:pt x="3135" y="1567"/>
                </a:lnTo>
                <a:lnTo>
                  <a:pt x="3135" y="1567"/>
                </a:lnTo>
                <a:lnTo>
                  <a:pt x="3135" y="1567"/>
                </a:lnTo>
                <a:lnTo>
                  <a:pt x="3136" y="1566"/>
                </a:lnTo>
                <a:lnTo>
                  <a:pt x="3136" y="1566"/>
                </a:lnTo>
                <a:lnTo>
                  <a:pt x="3138" y="1566"/>
                </a:lnTo>
                <a:lnTo>
                  <a:pt x="3138" y="1566"/>
                </a:lnTo>
                <a:lnTo>
                  <a:pt x="3138" y="1566"/>
                </a:lnTo>
                <a:lnTo>
                  <a:pt x="3139" y="1565"/>
                </a:lnTo>
                <a:lnTo>
                  <a:pt x="3139" y="1564"/>
                </a:lnTo>
                <a:lnTo>
                  <a:pt x="3140" y="1564"/>
                </a:lnTo>
                <a:lnTo>
                  <a:pt x="3140" y="1564"/>
                </a:lnTo>
                <a:lnTo>
                  <a:pt x="3140" y="1564"/>
                </a:lnTo>
                <a:lnTo>
                  <a:pt x="3141" y="1564"/>
                </a:lnTo>
                <a:lnTo>
                  <a:pt x="3141" y="1565"/>
                </a:lnTo>
                <a:lnTo>
                  <a:pt x="3142" y="1565"/>
                </a:lnTo>
                <a:lnTo>
                  <a:pt x="3142" y="1566"/>
                </a:lnTo>
                <a:lnTo>
                  <a:pt x="3142" y="1567"/>
                </a:lnTo>
                <a:lnTo>
                  <a:pt x="3143" y="1567"/>
                </a:lnTo>
                <a:lnTo>
                  <a:pt x="3143" y="1568"/>
                </a:lnTo>
                <a:lnTo>
                  <a:pt x="3144" y="1568"/>
                </a:lnTo>
                <a:lnTo>
                  <a:pt x="3144" y="1568"/>
                </a:lnTo>
                <a:lnTo>
                  <a:pt x="3144" y="1568"/>
                </a:lnTo>
                <a:lnTo>
                  <a:pt x="3145" y="1569"/>
                </a:lnTo>
                <a:lnTo>
                  <a:pt x="3145" y="1571"/>
                </a:lnTo>
                <a:lnTo>
                  <a:pt x="3147" y="1571"/>
                </a:lnTo>
                <a:lnTo>
                  <a:pt x="3147" y="1572"/>
                </a:lnTo>
                <a:lnTo>
                  <a:pt x="3147" y="1572"/>
                </a:lnTo>
                <a:lnTo>
                  <a:pt x="3148" y="1572"/>
                </a:lnTo>
                <a:lnTo>
                  <a:pt x="3148" y="1571"/>
                </a:lnTo>
                <a:lnTo>
                  <a:pt x="3149" y="1571"/>
                </a:lnTo>
                <a:lnTo>
                  <a:pt x="3149" y="1569"/>
                </a:lnTo>
                <a:lnTo>
                  <a:pt x="3150" y="1568"/>
                </a:lnTo>
                <a:lnTo>
                  <a:pt x="3150" y="1571"/>
                </a:lnTo>
                <a:lnTo>
                  <a:pt x="3150" y="1571"/>
                </a:lnTo>
                <a:lnTo>
                  <a:pt x="3151" y="1573"/>
                </a:lnTo>
                <a:lnTo>
                  <a:pt x="3151" y="1573"/>
                </a:lnTo>
                <a:lnTo>
                  <a:pt x="3152" y="1573"/>
                </a:lnTo>
                <a:lnTo>
                  <a:pt x="3152" y="1573"/>
                </a:lnTo>
                <a:lnTo>
                  <a:pt x="3152" y="1574"/>
                </a:lnTo>
                <a:lnTo>
                  <a:pt x="3153" y="1573"/>
                </a:lnTo>
                <a:lnTo>
                  <a:pt x="3153" y="1573"/>
                </a:lnTo>
                <a:lnTo>
                  <a:pt x="3154" y="1573"/>
                </a:lnTo>
                <a:lnTo>
                  <a:pt x="3154" y="1573"/>
                </a:lnTo>
                <a:lnTo>
                  <a:pt x="3154" y="1573"/>
                </a:lnTo>
                <a:lnTo>
                  <a:pt x="3156" y="1573"/>
                </a:lnTo>
                <a:lnTo>
                  <a:pt x="3156" y="1573"/>
                </a:lnTo>
                <a:lnTo>
                  <a:pt x="3157" y="1572"/>
                </a:lnTo>
                <a:lnTo>
                  <a:pt x="3157" y="1572"/>
                </a:lnTo>
                <a:lnTo>
                  <a:pt x="3157" y="1571"/>
                </a:lnTo>
                <a:lnTo>
                  <a:pt x="3158" y="1569"/>
                </a:lnTo>
                <a:lnTo>
                  <a:pt x="3158" y="1569"/>
                </a:lnTo>
                <a:lnTo>
                  <a:pt x="3159" y="1568"/>
                </a:lnTo>
                <a:lnTo>
                  <a:pt x="3159" y="1568"/>
                </a:lnTo>
                <a:lnTo>
                  <a:pt x="3159" y="1567"/>
                </a:lnTo>
                <a:lnTo>
                  <a:pt x="3160" y="1567"/>
                </a:lnTo>
                <a:lnTo>
                  <a:pt x="3160" y="1567"/>
                </a:lnTo>
                <a:lnTo>
                  <a:pt x="3161" y="1567"/>
                </a:lnTo>
                <a:lnTo>
                  <a:pt x="3161" y="1567"/>
                </a:lnTo>
                <a:lnTo>
                  <a:pt x="3161" y="1566"/>
                </a:lnTo>
                <a:lnTo>
                  <a:pt x="3162" y="1566"/>
                </a:lnTo>
                <a:lnTo>
                  <a:pt x="3162" y="1566"/>
                </a:lnTo>
                <a:lnTo>
                  <a:pt x="3163" y="1566"/>
                </a:lnTo>
                <a:lnTo>
                  <a:pt x="3163" y="1566"/>
                </a:lnTo>
                <a:lnTo>
                  <a:pt x="3165" y="1566"/>
                </a:lnTo>
                <a:lnTo>
                  <a:pt x="3165" y="1565"/>
                </a:lnTo>
                <a:lnTo>
                  <a:pt x="3165" y="1564"/>
                </a:lnTo>
                <a:lnTo>
                  <a:pt x="3166" y="1564"/>
                </a:lnTo>
                <a:lnTo>
                  <a:pt x="3166" y="1563"/>
                </a:lnTo>
                <a:lnTo>
                  <a:pt x="3167" y="1564"/>
                </a:lnTo>
                <a:lnTo>
                  <a:pt x="3167" y="1565"/>
                </a:lnTo>
                <a:lnTo>
                  <a:pt x="3167" y="1565"/>
                </a:lnTo>
                <a:lnTo>
                  <a:pt x="3168" y="1564"/>
                </a:lnTo>
                <a:lnTo>
                  <a:pt x="3168" y="1564"/>
                </a:lnTo>
                <a:lnTo>
                  <a:pt x="3169" y="1565"/>
                </a:lnTo>
                <a:lnTo>
                  <a:pt x="3169" y="1564"/>
                </a:lnTo>
                <a:lnTo>
                  <a:pt x="3169" y="1564"/>
                </a:lnTo>
                <a:lnTo>
                  <a:pt x="3170" y="1564"/>
                </a:lnTo>
                <a:lnTo>
                  <a:pt x="3170" y="1564"/>
                </a:lnTo>
                <a:lnTo>
                  <a:pt x="3171" y="1564"/>
                </a:lnTo>
                <a:lnTo>
                  <a:pt x="3171" y="1564"/>
                </a:lnTo>
                <a:lnTo>
                  <a:pt x="3171" y="1564"/>
                </a:lnTo>
                <a:lnTo>
                  <a:pt x="3172" y="1564"/>
                </a:lnTo>
                <a:lnTo>
                  <a:pt x="3172" y="1563"/>
                </a:lnTo>
                <a:lnTo>
                  <a:pt x="3174" y="1564"/>
                </a:lnTo>
                <a:lnTo>
                  <a:pt x="3174" y="1563"/>
                </a:lnTo>
                <a:lnTo>
                  <a:pt x="3174" y="1564"/>
                </a:lnTo>
                <a:lnTo>
                  <a:pt x="3175" y="1565"/>
                </a:lnTo>
                <a:lnTo>
                  <a:pt x="3175" y="1565"/>
                </a:lnTo>
                <a:lnTo>
                  <a:pt x="3176" y="1566"/>
                </a:lnTo>
                <a:lnTo>
                  <a:pt x="3176" y="1566"/>
                </a:lnTo>
                <a:lnTo>
                  <a:pt x="3176" y="1567"/>
                </a:lnTo>
                <a:lnTo>
                  <a:pt x="3177" y="1568"/>
                </a:lnTo>
                <a:lnTo>
                  <a:pt x="3177" y="1567"/>
                </a:lnTo>
                <a:lnTo>
                  <a:pt x="3178" y="1567"/>
                </a:lnTo>
                <a:lnTo>
                  <a:pt x="3178" y="1566"/>
                </a:lnTo>
                <a:lnTo>
                  <a:pt x="3179" y="1565"/>
                </a:lnTo>
                <a:lnTo>
                  <a:pt x="3179" y="1565"/>
                </a:lnTo>
                <a:lnTo>
                  <a:pt x="3179" y="1564"/>
                </a:lnTo>
                <a:lnTo>
                  <a:pt x="3180" y="1564"/>
                </a:lnTo>
                <a:lnTo>
                  <a:pt x="3180" y="1564"/>
                </a:lnTo>
                <a:lnTo>
                  <a:pt x="3181" y="1563"/>
                </a:lnTo>
                <a:lnTo>
                  <a:pt x="3181" y="1565"/>
                </a:lnTo>
                <a:lnTo>
                  <a:pt x="3181" y="1565"/>
                </a:lnTo>
                <a:lnTo>
                  <a:pt x="3183" y="1565"/>
                </a:lnTo>
                <a:lnTo>
                  <a:pt x="3183" y="1565"/>
                </a:lnTo>
                <a:lnTo>
                  <a:pt x="3184" y="1564"/>
                </a:lnTo>
                <a:lnTo>
                  <a:pt x="3184" y="1564"/>
                </a:lnTo>
                <a:lnTo>
                  <a:pt x="3184" y="1563"/>
                </a:lnTo>
                <a:lnTo>
                  <a:pt x="3185" y="1563"/>
                </a:lnTo>
                <a:lnTo>
                  <a:pt x="3185" y="1563"/>
                </a:lnTo>
                <a:lnTo>
                  <a:pt x="3186" y="1562"/>
                </a:lnTo>
                <a:lnTo>
                  <a:pt x="3186" y="1562"/>
                </a:lnTo>
                <a:lnTo>
                  <a:pt x="3186" y="1560"/>
                </a:lnTo>
                <a:lnTo>
                  <a:pt x="3187" y="1562"/>
                </a:lnTo>
                <a:lnTo>
                  <a:pt x="3187" y="1563"/>
                </a:lnTo>
                <a:lnTo>
                  <a:pt x="3188" y="1562"/>
                </a:lnTo>
                <a:lnTo>
                  <a:pt x="3188" y="1563"/>
                </a:lnTo>
                <a:lnTo>
                  <a:pt x="3188" y="1563"/>
                </a:lnTo>
                <a:lnTo>
                  <a:pt x="3189" y="1563"/>
                </a:lnTo>
                <a:lnTo>
                  <a:pt x="3189" y="1562"/>
                </a:lnTo>
                <a:lnTo>
                  <a:pt x="3190" y="1560"/>
                </a:lnTo>
                <a:lnTo>
                  <a:pt x="3190" y="1560"/>
                </a:lnTo>
                <a:lnTo>
                  <a:pt x="3192" y="1562"/>
                </a:lnTo>
                <a:lnTo>
                  <a:pt x="3192" y="1560"/>
                </a:lnTo>
                <a:lnTo>
                  <a:pt x="3192" y="1562"/>
                </a:lnTo>
                <a:lnTo>
                  <a:pt x="3193" y="1562"/>
                </a:lnTo>
                <a:lnTo>
                  <a:pt x="3193" y="1560"/>
                </a:lnTo>
                <a:lnTo>
                  <a:pt x="3194" y="1562"/>
                </a:lnTo>
                <a:lnTo>
                  <a:pt x="3194" y="1562"/>
                </a:lnTo>
                <a:lnTo>
                  <a:pt x="3194" y="1563"/>
                </a:lnTo>
                <a:lnTo>
                  <a:pt x="3195" y="1563"/>
                </a:lnTo>
                <a:lnTo>
                  <a:pt x="3195" y="1564"/>
                </a:lnTo>
                <a:lnTo>
                  <a:pt x="3196" y="1564"/>
                </a:lnTo>
                <a:lnTo>
                  <a:pt x="3196" y="1564"/>
                </a:lnTo>
                <a:lnTo>
                  <a:pt x="3196" y="1564"/>
                </a:lnTo>
                <a:lnTo>
                  <a:pt x="3197" y="1563"/>
                </a:lnTo>
                <a:lnTo>
                  <a:pt x="3197" y="1562"/>
                </a:lnTo>
                <a:lnTo>
                  <a:pt x="3198" y="1562"/>
                </a:lnTo>
                <a:lnTo>
                  <a:pt x="3198" y="1560"/>
                </a:lnTo>
                <a:lnTo>
                  <a:pt x="3198" y="1562"/>
                </a:lnTo>
                <a:lnTo>
                  <a:pt x="3199" y="1563"/>
                </a:lnTo>
                <a:lnTo>
                  <a:pt x="3199" y="1565"/>
                </a:lnTo>
                <a:lnTo>
                  <a:pt x="3201" y="1564"/>
                </a:lnTo>
                <a:lnTo>
                  <a:pt x="3201" y="1564"/>
                </a:lnTo>
                <a:lnTo>
                  <a:pt x="3201" y="1565"/>
                </a:lnTo>
                <a:lnTo>
                  <a:pt x="3202" y="1563"/>
                </a:lnTo>
                <a:lnTo>
                  <a:pt x="3202" y="1563"/>
                </a:lnTo>
                <a:lnTo>
                  <a:pt x="3203" y="1562"/>
                </a:lnTo>
                <a:lnTo>
                  <a:pt x="3203" y="1562"/>
                </a:lnTo>
                <a:lnTo>
                  <a:pt x="3203" y="1560"/>
                </a:lnTo>
                <a:lnTo>
                  <a:pt x="3204" y="1562"/>
                </a:lnTo>
                <a:lnTo>
                  <a:pt x="3204" y="1563"/>
                </a:lnTo>
                <a:lnTo>
                  <a:pt x="3205" y="1564"/>
                </a:lnTo>
                <a:lnTo>
                  <a:pt x="3205" y="1565"/>
                </a:lnTo>
                <a:lnTo>
                  <a:pt x="3206" y="1566"/>
                </a:lnTo>
                <a:lnTo>
                  <a:pt x="3206" y="1566"/>
                </a:lnTo>
                <a:lnTo>
                  <a:pt x="3206" y="1567"/>
                </a:lnTo>
                <a:lnTo>
                  <a:pt x="3207" y="1568"/>
                </a:lnTo>
                <a:lnTo>
                  <a:pt x="3207" y="1569"/>
                </a:lnTo>
                <a:lnTo>
                  <a:pt x="3208" y="1571"/>
                </a:lnTo>
                <a:lnTo>
                  <a:pt x="3208" y="1571"/>
                </a:lnTo>
                <a:lnTo>
                  <a:pt x="3208" y="1569"/>
                </a:lnTo>
                <a:lnTo>
                  <a:pt x="3210" y="1571"/>
                </a:lnTo>
                <a:lnTo>
                  <a:pt x="3210" y="1569"/>
                </a:lnTo>
                <a:lnTo>
                  <a:pt x="3211" y="1569"/>
                </a:lnTo>
                <a:lnTo>
                  <a:pt x="3211" y="1568"/>
                </a:lnTo>
                <a:lnTo>
                  <a:pt x="3211" y="1568"/>
                </a:lnTo>
                <a:lnTo>
                  <a:pt x="3212" y="1568"/>
                </a:lnTo>
                <a:lnTo>
                  <a:pt x="3212" y="1569"/>
                </a:lnTo>
                <a:lnTo>
                  <a:pt x="3213" y="1569"/>
                </a:lnTo>
                <a:lnTo>
                  <a:pt x="3213" y="1569"/>
                </a:lnTo>
                <a:lnTo>
                  <a:pt x="3213" y="1568"/>
                </a:lnTo>
                <a:lnTo>
                  <a:pt x="3214" y="1568"/>
                </a:lnTo>
                <a:lnTo>
                  <a:pt x="3214" y="1568"/>
                </a:lnTo>
                <a:lnTo>
                  <a:pt x="3215" y="1568"/>
                </a:lnTo>
                <a:lnTo>
                  <a:pt x="3215" y="1568"/>
                </a:lnTo>
                <a:lnTo>
                  <a:pt x="3215" y="1567"/>
                </a:lnTo>
                <a:lnTo>
                  <a:pt x="3216" y="1566"/>
                </a:lnTo>
                <a:lnTo>
                  <a:pt x="3216" y="1566"/>
                </a:lnTo>
                <a:lnTo>
                  <a:pt x="3217" y="1567"/>
                </a:lnTo>
                <a:lnTo>
                  <a:pt x="3217" y="1567"/>
                </a:lnTo>
                <a:lnTo>
                  <a:pt x="3217" y="1566"/>
                </a:lnTo>
                <a:lnTo>
                  <a:pt x="3219" y="1567"/>
                </a:lnTo>
                <a:lnTo>
                  <a:pt x="3219" y="1567"/>
                </a:lnTo>
                <a:lnTo>
                  <a:pt x="3220" y="1568"/>
                </a:lnTo>
                <a:lnTo>
                  <a:pt x="3220" y="1567"/>
                </a:lnTo>
                <a:lnTo>
                  <a:pt x="3221" y="1567"/>
                </a:lnTo>
                <a:lnTo>
                  <a:pt x="3221" y="1567"/>
                </a:lnTo>
                <a:lnTo>
                  <a:pt x="3221" y="1567"/>
                </a:lnTo>
                <a:lnTo>
                  <a:pt x="3222" y="1568"/>
                </a:lnTo>
                <a:lnTo>
                  <a:pt x="3222" y="1567"/>
                </a:lnTo>
                <a:lnTo>
                  <a:pt x="3223" y="1566"/>
                </a:lnTo>
                <a:lnTo>
                  <a:pt x="3223" y="1566"/>
                </a:lnTo>
                <a:lnTo>
                  <a:pt x="3223" y="1566"/>
                </a:lnTo>
                <a:lnTo>
                  <a:pt x="3224" y="1565"/>
                </a:lnTo>
                <a:lnTo>
                  <a:pt x="3224" y="1566"/>
                </a:lnTo>
                <a:lnTo>
                  <a:pt x="3225" y="1566"/>
                </a:lnTo>
                <a:lnTo>
                  <a:pt x="3225" y="1565"/>
                </a:lnTo>
                <a:lnTo>
                  <a:pt x="3225" y="1565"/>
                </a:lnTo>
                <a:lnTo>
                  <a:pt x="3226" y="1565"/>
                </a:lnTo>
                <a:lnTo>
                  <a:pt x="3226" y="1566"/>
                </a:lnTo>
                <a:lnTo>
                  <a:pt x="3228" y="1566"/>
                </a:lnTo>
                <a:lnTo>
                  <a:pt x="3228" y="1566"/>
                </a:lnTo>
                <a:lnTo>
                  <a:pt x="3228" y="1567"/>
                </a:lnTo>
                <a:lnTo>
                  <a:pt x="3229" y="1568"/>
                </a:lnTo>
                <a:lnTo>
                  <a:pt x="3229" y="1569"/>
                </a:lnTo>
                <a:lnTo>
                  <a:pt x="3230" y="1568"/>
                </a:lnTo>
                <a:lnTo>
                  <a:pt x="3230" y="1568"/>
                </a:lnTo>
                <a:lnTo>
                  <a:pt x="3230" y="1568"/>
                </a:lnTo>
                <a:lnTo>
                  <a:pt x="3231" y="1567"/>
                </a:lnTo>
                <a:lnTo>
                  <a:pt x="3231" y="1566"/>
                </a:lnTo>
                <a:lnTo>
                  <a:pt x="3232" y="1567"/>
                </a:lnTo>
                <a:lnTo>
                  <a:pt x="3232" y="1566"/>
                </a:lnTo>
                <a:lnTo>
                  <a:pt x="3232" y="1566"/>
                </a:lnTo>
                <a:lnTo>
                  <a:pt x="3233" y="1567"/>
                </a:lnTo>
                <a:lnTo>
                  <a:pt x="3233" y="1567"/>
                </a:lnTo>
                <a:lnTo>
                  <a:pt x="3234" y="1567"/>
                </a:lnTo>
                <a:lnTo>
                  <a:pt x="3234" y="1567"/>
                </a:lnTo>
                <a:lnTo>
                  <a:pt x="3235" y="1567"/>
                </a:lnTo>
                <a:lnTo>
                  <a:pt x="3235" y="1568"/>
                </a:lnTo>
                <a:lnTo>
                  <a:pt x="3235" y="1567"/>
                </a:lnTo>
                <a:lnTo>
                  <a:pt x="3237" y="1566"/>
                </a:lnTo>
                <a:lnTo>
                  <a:pt x="3237" y="1566"/>
                </a:lnTo>
                <a:lnTo>
                  <a:pt x="3238" y="1565"/>
                </a:lnTo>
                <a:lnTo>
                  <a:pt x="3238" y="1564"/>
                </a:lnTo>
                <a:lnTo>
                  <a:pt x="3238" y="1564"/>
                </a:lnTo>
                <a:lnTo>
                  <a:pt x="3239" y="1563"/>
                </a:lnTo>
                <a:lnTo>
                  <a:pt x="3239" y="1560"/>
                </a:lnTo>
                <a:lnTo>
                  <a:pt x="3240" y="1560"/>
                </a:lnTo>
                <a:lnTo>
                  <a:pt x="3240" y="1560"/>
                </a:lnTo>
                <a:lnTo>
                  <a:pt x="3240" y="1560"/>
                </a:lnTo>
                <a:lnTo>
                  <a:pt x="3241" y="1559"/>
                </a:lnTo>
                <a:lnTo>
                  <a:pt x="3241" y="1560"/>
                </a:lnTo>
                <a:lnTo>
                  <a:pt x="3242" y="1562"/>
                </a:lnTo>
                <a:lnTo>
                  <a:pt x="3242" y="1563"/>
                </a:lnTo>
                <a:lnTo>
                  <a:pt x="3242" y="1564"/>
                </a:lnTo>
                <a:lnTo>
                  <a:pt x="3243" y="1564"/>
                </a:lnTo>
                <a:lnTo>
                  <a:pt x="3243" y="1564"/>
                </a:lnTo>
                <a:lnTo>
                  <a:pt x="3244" y="1564"/>
                </a:lnTo>
                <a:lnTo>
                  <a:pt x="3244" y="1564"/>
                </a:lnTo>
                <a:lnTo>
                  <a:pt x="3244" y="1564"/>
                </a:lnTo>
                <a:lnTo>
                  <a:pt x="3246" y="1564"/>
                </a:lnTo>
                <a:lnTo>
                  <a:pt x="3246" y="1564"/>
                </a:lnTo>
                <a:lnTo>
                  <a:pt x="3247" y="1564"/>
                </a:lnTo>
                <a:lnTo>
                  <a:pt x="3247" y="1564"/>
                </a:lnTo>
                <a:lnTo>
                  <a:pt x="3248" y="1565"/>
                </a:lnTo>
                <a:lnTo>
                  <a:pt x="3248" y="1566"/>
                </a:lnTo>
                <a:lnTo>
                  <a:pt x="3248" y="1565"/>
                </a:lnTo>
                <a:lnTo>
                  <a:pt x="3249" y="1565"/>
                </a:lnTo>
                <a:lnTo>
                  <a:pt x="3249" y="1565"/>
                </a:lnTo>
                <a:lnTo>
                  <a:pt x="3250" y="1565"/>
                </a:lnTo>
                <a:lnTo>
                  <a:pt x="3250" y="1565"/>
                </a:lnTo>
                <a:lnTo>
                  <a:pt x="3250" y="1565"/>
                </a:lnTo>
                <a:lnTo>
                  <a:pt x="3251" y="1565"/>
                </a:lnTo>
                <a:lnTo>
                  <a:pt x="3251" y="1564"/>
                </a:lnTo>
                <a:lnTo>
                  <a:pt x="3252" y="1563"/>
                </a:lnTo>
                <a:lnTo>
                  <a:pt x="3252" y="1562"/>
                </a:lnTo>
                <a:lnTo>
                  <a:pt x="3252" y="1562"/>
                </a:lnTo>
                <a:lnTo>
                  <a:pt x="3253" y="1562"/>
                </a:lnTo>
                <a:lnTo>
                  <a:pt x="3253" y="1560"/>
                </a:lnTo>
                <a:lnTo>
                  <a:pt x="3255" y="1559"/>
                </a:lnTo>
                <a:lnTo>
                  <a:pt x="3255" y="1560"/>
                </a:lnTo>
                <a:lnTo>
                  <a:pt x="3255" y="1564"/>
                </a:lnTo>
                <a:lnTo>
                  <a:pt x="3256" y="1564"/>
                </a:lnTo>
                <a:lnTo>
                  <a:pt x="3256" y="1564"/>
                </a:lnTo>
                <a:lnTo>
                  <a:pt x="3257" y="1564"/>
                </a:lnTo>
                <a:lnTo>
                  <a:pt x="3257" y="1564"/>
                </a:lnTo>
                <a:lnTo>
                  <a:pt x="3257" y="1564"/>
                </a:lnTo>
                <a:lnTo>
                  <a:pt x="3258" y="1564"/>
                </a:lnTo>
                <a:lnTo>
                  <a:pt x="3258" y="1562"/>
                </a:lnTo>
                <a:lnTo>
                  <a:pt x="3259" y="1562"/>
                </a:lnTo>
                <a:lnTo>
                  <a:pt x="3259" y="1562"/>
                </a:lnTo>
                <a:lnTo>
                  <a:pt x="3259" y="1562"/>
                </a:lnTo>
                <a:lnTo>
                  <a:pt x="3260" y="1562"/>
                </a:lnTo>
                <a:lnTo>
                  <a:pt x="3260" y="1560"/>
                </a:lnTo>
                <a:lnTo>
                  <a:pt x="3261" y="1560"/>
                </a:lnTo>
                <a:lnTo>
                  <a:pt x="3261" y="1562"/>
                </a:lnTo>
                <a:lnTo>
                  <a:pt x="3262" y="1559"/>
                </a:lnTo>
                <a:lnTo>
                  <a:pt x="3262" y="1559"/>
                </a:lnTo>
                <a:lnTo>
                  <a:pt x="3262" y="1558"/>
                </a:lnTo>
                <a:lnTo>
                  <a:pt x="3264" y="1560"/>
                </a:lnTo>
                <a:lnTo>
                  <a:pt x="3264" y="1560"/>
                </a:lnTo>
                <a:lnTo>
                  <a:pt x="3265" y="1560"/>
                </a:lnTo>
                <a:lnTo>
                  <a:pt x="3265" y="1560"/>
                </a:lnTo>
                <a:lnTo>
                  <a:pt x="3265" y="1560"/>
                </a:lnTo>
                <a:lnTo>
                  <a:pt x="3266" y="1562"/>
                </a:lnTo>
                <a:lnTo>
                  <a:pt x="3266" y="1560"/>
                </a:lnTo>
                <a:lnTo>
                  <a:pt x="3267" y="1560"/>
                </a:lnTo>
                <a:lnTo>
                  <a:pt x="3267" y="1560"/>
                </a:lnTo>
                <a:lnTo>
                  <a:pt x="3267" y="1559"/>
                </a:lnTo>
                <a:lnTo>
                  <a:pt x="3268" y="1562"/>
                </a:lnTo>
                <a:lnTo>
                  <a:pt x="3268" y="1560"/>
                </a:lnTo>
                <a:lnTo>
                  <a:pt x="3269" y="1560"/>
                </a:lnTo>
                <a:lnTo>
                  <a:pt x="3269" y="1562"/>
                </a:lnTo>
                <a:lnTo>
                  <a:pt x="3269" y="1562"/>
                </a:lnTo>
                <a:lnTo>
                  <a:pt x="3270" y="1562"/>
                </a:lnTo>
                <a:lnTo>
                  <a:pt x="3270" y="1562"/>
                </a:lnTo>
                <a:lnTo>
                  <a:pt x="3271" y="1564"/>
                </a:lnTo>
                <a:lnTo>
                  <a:pt x="3271" y="1564"/>
                </a:lnTo>
                <a:lnTo>
                  <a:pt x="3271" y="1563"/>
                </a:lnTo>
                <a:lnTo>
                  <a:pt x="3273" y="1562"/>
                </a:lnTo>
                <a:lnTo>
                  <a:pt x="3273" y="1563"/>
                </a:lnTo>
                <a:lnTo>
                  <a:pt x="3274" y="1563"/>
                </a:lnTo>
                <a:lnTo>
                  <a:pt x="3274" y="1562"/>
                </a:lnTo>
                <a:lnTo>
                  <a:pt x="3274" y="1563"/>
                </a:lnTo>
                <a:lnTo>
                  <a:pt x="3275" y="1563"/>
                </a:lnTo>
                <a:lnTo>
                  <a:pt x="3275" y="1564"/>
                </a:lnTo>
                <a:lnTo>
                  <a:pt x="3276" y="1564"/>
                </a:lnTo>
                <a:lnTo>
                  <a:pt x="3276" y="1563"/>
                </a:lnTo>
                <a:lnTo>
                  <a:pt x="3277" y="1563"/>
                </a:lnTo>
                <a:lnTo>
                  <a:pt x="3277" y="1564"/>
                </a:lnTo>
                <a:lnTo>
                  <a:pt x="3277" y="1564"/>
                </a:lnTo>
                <a:lnTo>
                  <a:pt x="3278" y="1563"/>
                </a:lnTo>
                <a:lnTo>
                  <a:pt x="3278" y="1563"/>
                </a:lnTo>
                <a:lnTo>
                  <a:pt x="3279" y="1563"/>
                </a:lnTo>
                <a:lnTo>
                  <a:pt x="3279" y="1562"/>
                </a:lnTo>
                <a:lnTo>
                  <a:pt x="3279" y="1562"/>
                </a:lnTo>
                <a:lnTo>
                  <a:pt x="3280" y="1559"/>
                </a:lnTo>
                <a:lnTo>
                  <a:pt x="3280" y="1559"/>
                </a:lnTo>
                <a:lnTo>
                  <a:pt x="3282" y="1558"/>
                </a:lnTo>
                <a:lnTo>
                  <a:pt x="3282" y="1558"/>
                </a:lnTo>
                <a:lnTo>
                  <a:pt x="3282" y="1557"/>
                </a:lnTo>
                <a:lnTo>
                  <a:pt x="3283" y="1558"/>
                </a:lnTo>
                <a:lnTo>
                  <a:pt x="3283" y="1558"/>
                </a:lnTo>
                <a:lnTo>
                  <a:pt x="3284" y="1558"/>
                </a:lnTo>
                <a:lnTo>
                  <a:pt x="3284" y="1558"/>
                </a:lnTo>
                <a:lnTo>
                  <a:pt x="3284" y="1558"/>
                </a:lnTo>
                <a:lnTo>
                  <a:pt x="3285" y="1558"/>
                </a:lnTo>
                <a:lnTo>
                  <a:pt x="3285" y="1559"/>
                </a:lnTo>
                <a:lnTo>
                  <a:pt x="3286" y="1560"/>
                </a:lnTo>
                <a:lnTo>
                  <a:pt x="3286" y="1560"/>
                </a:lnTo>
                <a:lnTo>
                  <a:pt x="3286" y="1560"/>
                </a:lnTo>
                <a:lnTo>
                  <a:pt x="3287" y="1560"/>
                </a:lnTo>
                <a:lnTo>
                  <a:pt x="3287" y="1560"/>
                </a:lnTo>
                <a:lnTo>
                  <a:pt x="3288" y="1560"/>
                </a:lnTo>
                <a:lnTo>
                  <a:pt x="3288" y="1559"/>
                </a:lnTo>
                <a:lnTo>
                  <a:pt x="3288" y="1560"/>
                </a:lnTo>
                <a:lnTo>
                  <a:pt x="3289" y="1559"/>
                </a:lnTo>
                <a:lnTo>
                  <a:pt x="3289" y="1560"/>
                </a:lnTo>
                <a:lnTo>
                  <a:pt x="3291" y="1560"/>
                </a:lnTo>
                <a:lnTo>
                  <a:pt x="3291" y="1560"/>
                </a:lnTo>
                <a:lnTo>
                  <a:pt x="3292" y="1560"/>
                </a:lnTo>
                <a:lnTo>
                  <a:pt x="3292" y="1559"/>
                </a:lnTo>
                <a:lnTo>
                  <a:pt x="3292" y="1559"/>
                </a:lnTo>
                <a:lnTo>
                  <a:pt x="3293" y="1559"/>
                </a:lnTo>
                <a:lnTo>
                  <a:pt x="3293" y="1559"/>
                </a:lnTo>
                <a:lnTo>
                  <a:pt x="3294" y="1559"/>
                </a:lnTo>
                <a:lnTo>
                  <a:pt x="3294" y="1559"/>
                </a:lnTo>
                <a:lnTo>
                  <a:pt x="3294" y="1559"/>
                </a:lnTo>
                <a:lnTo>
                  <a:pt x="3295" y="1560"/>
                </a:lnTo>
                <a:lnTo>
                  <a:pt x="3295" y="1560"/>
                </a:lnTo>
                <a:lnTo>
                  <a:pt x="3296" y="1559"/>
                </a:lnTo>
                <a:lnTo>
                  <a:pt x="3296" y="1562"/>
                </a:lnTo>
                <a:lnTo>
                  <a:pt x="3296" y="1560"/>
                </a:lnTo>
                <a:lnTo>
                  <a:pt x="3297" y="1562"/>
                </a:lnTo>
                <a:lnTo>
                  <a:pt x="3297" y="1562"/>
                </a:lnTo>
                <a:lnTo>
                  <a:pt x="3298" y="1560"/>
                </a:lnTo>
                <a:lnTo>
                  <a:pt x="3298" y="1560"/>
                </a:lnTo>
                <a:lnTo>
                  <a:pt x="3298" y="1559"/>
                </a:lnTo>
                <a:lnTo>
                  <a:pt x="3300" y="1560"/>
                </a:lnTo>
                <a:lnTo>
                  <a:pt x="3300" y="1562"/>
                </a:lnTo>
                <a:lnTo>
                  <a:pt x="3301" y="1562"/>
                </a:lnTo>
                <a:lnTo>
                  <a:pt x="3301" y="1560"/>
                </a:lnTo>
                <a:lnTo>
                  <a:pt x="3301" y="1560"/>
                </a:lnTo>
                <a:lnTo>
                  <a:pt x="3302" y="1562"/>
                </a:lnTo>
                <a:lnTo>
                  <a:pt x="3302" y="1563"/>
                </a:lnTo>
                <a:lnTo>
                  <a:pt x="3303" y="1562"/>
                </a:lnTo>
                <a:lnTo>
                  <a:pt x="3303" y="1560"/>
                </a:lnTo>
                <a:lnTo>
                  <a:pt x="3303" y="1560"/>
                </a:lnTo>
                <a:lnTo>
                  <a:pt x="3304" y="1560"/>
                </a:lnTo>
                <a:lnTo>
                  <a:pt x="3304" y="1562"/>
                </a:lnTo>
                <a:lnTo>
                  <a:pt x="3305" y="1562"/>
                </a:lnTo>
                <a:lnTo>
                  <a:pt x="3305" y="1562"/>
                </a:lnTo>
                <a:lnTo>
                  <a:pt x="3306" y="1560"/>
                </a:lnTo>
                <a:lnTo>
                  <a:pt x="3306" y="1560"/>
                </a:lnTo>
                <a:lnTo>
                  <a:pt x="3306" y="1560"/>
                </a:lnTo>
                <a:lnTo>
                  <a:pt x="3307" y="1562"/>
                </a:lnTo>
                <a:lnTo>
                  <a:pt x="3307" y="1563"/>
                </a:lnTo>
                <a:lnTo>
                  <a:pt x="3309" y="1564"/>
                </a:lnTo>
                <a:lnTo>
                  <a:pt x="3309" y="1564"/>
                </a:lnTo>
                <a:lnTo>
                  <a:pt x="3309" y="1564"/>
                </a:lnTo>
                <a:lnTo>
                  <a:pt x="3310" y="1564"/>
                </a:lnTo>
                <a:lnTo>
                  <a:pt x="3310" y="1564"/>
                </a:lnTo>
                <a:lnTo>
                  <a:pt x="3311" y="1563"/>
                </a:lnTo>
                <a:lnTo>
                  <a:pt x="3311" y="1564"/>
                </a:lnTo>
                <a:lnTo>
                  <a:pt x="3311" y="1563"/>
                </a:lnTo>
                <a:lnTo>
                  <a:pt x="3312" y="1562"/>
                </a:lnTo>
                <a:lnTo>
                  <a:pt x="3312" y="1563"/>
                </a:lnTo>
                <a:lnTo>
                  <a:pt x="3313" y="1563"/>
                </a:lnTo>
                <a:lnTo>
                  <a:pt x="3313" y="1562"/>
                </a:lnTo>
                <a:lnTo>
                  <a:pt x="3313" y="1563"/>
                </a:lnTo>
                <a:lnTo>
                  <a:pt x="3314" y="1562"/>
                </a:lnTo>
                <a:lnTo>
                  <a:pt x="3314" y="1562"/>
                </a:lnTo>
                <a:lnTo>
                  <a:pt x="3315" y="1563"/>
                </a:lnTo>
                <a:lnTo>
                  <a:pt x="3315" y="1562"/>
                </a:lnTo>
                <a:lnTo>
                  <a:pt x="3315" y="1563"/>
                </a:lnTo>
                <a:lnTo>
                  <a:pt x="3316" y="1565"/>
                </a:lnTo>
                <a:lnTo>
                  <a:pt x="3316" y="1566"/>
                </a:lnTo>
                <a:lnTo>
                  <a:pt x="3318" y="1566"/>
                </a:lnTo>
                <a:lnTo>
                  <a:pt x="3318" y="1566"/>
                </a:lnTo>
                <a:lnTo>
                  <a:pt x="3319" y="1566"/>
                </a:lnTo>
                <a:lnTo>
                  <a:pt x="3319" y="1565"/>
                </a:lnTo>
                <a:lnTo>
                  <a:pt x="3319" y="1564"/>
                </a:lnTo>
                <a:lnTo>
                  <a:pt x="3320" y="1564"/>
                </a:lnTo>
                <a:lnTo>
                  <a:pt x="3320" y="1564"/>
                </a:lnTo>
                <a:lnTo>
                  <a:pt x="3321" y="1566"/>
                </a:lnTo>
                <a:lnTo>
                  <a:pt x="3321" y="1566"/>
                </a:lnTo>
                <a:lnTo>
                  <a:pt x="3321" y="1566"/>
                </a:lnTo>
                <a:lnTo>
                  <a:pt x="3322" y="1566"/>
                </a:lnTo>
                <a:lnTo>
                  <a:pt x="3322" y="1566"/>
                </a:lnTo>
                <a:lnTo>
                  <a:pt x="3323" y="1566"/>
                </a:lnTo>
                <a:lnTo>
                  <a:pt x="3323" y="1565"/>
                </a:lnTo>
                <a:lnTo>
                  <a:pt x="3323" y="1565"/>
                </a:lnTo>
                <a:lnTo>
                  <a:pt x="3324" y="1564"/>
                </a:lnTo>
                <a:lnTo>
                  <a:pt x="3324" y="1563"/>
                </a:lnTo>
                <a:lnTo>
                  <a:pt x="3325" y="1562"/>
                </a:lnTo>
                <a:lnTo>
                  <a:pt x="3325" y="1562"/>
                </a:lnTo>
                <a:lnTo>
                  <a:pt x="3325" y="1562"/>
                </a:lnTo>
                <a:lnTo>
                  <a:pt x="3327" y="1562"/>
                </a:lnTo>
                <a:lnTo>
                  <a:pt x="3327" y="1562"/>
                </a:lnTo>
                <a:lnTo>
                  <a:pt x="3328" y="1563"/>
                </a:lnTo>
                <a:lnTo>
                  <a:pt x="3328" y="1562"/>
                </a:lnTo>
                <a:lnTo>
                  <a:pt x="3328" y="1564"/>
                </a:lnTo>
                <a:lnTo>
                  <a:pt x="3329" y="1563"/>
                </a:lnTo>
                <a:lnTo>
                  <a:pt x="3329" y="1564"/>
                </a:lnTo>
                <a:lnTo>
                  <a:pt x="3330" y="1565"/>
                </a:lnTo>
                <a:lnTo>
                  <a:pt x="3330" y="1564"/>
                </a:lnTo>
                <a:lnTo>
                  <a:pt x="3330" y="1565"/>
                </a:lnTo>
                <a:lnTo>
                  <a:pt x="3331" y="1564"/>
                </a:lnTo>
                <a:lnTo>
                  <a:pt x="3331" y="1564"/>
                </a:lnTo>
                <a:lnTo>
                  <a:pt x="3332" y="1563"/>
                </a:lnTo>
                <a:lnTo>
                  <a:pt x="3332" y="1562"/>
                </a:lnTo>
                <a:lnTo>
                  <a:pt x="3333" y="1562"/>
                </a:lnTo>
                <a:lnTo>
                  <a:pt x="3333" y="1563"/>
                </a:lnTo>
                <a:lnTo>
                  <a:pt x="3333" y="1564"/>
                </a:lnTo>
                <a:lnTo>
                  <a:pt x="3334" y="1566"/>
                </a:lnTo>
                <a:lnTo>
                  <a:pt x="3334" y="1566"/>
                </a:lnTo>
                <a:lnTo>
                  <a:pt x="3336" y="1567"/>
                </a:lnTo>
                <a:lnTo>
                  <a:pt x="3336" y="1568"/>
                </a:lnTo>
                <a:lnTo>
                  <a:pt x="3336" y="1569"/>
                </a:lnTo>
                <a:lnTo>
                  <a:pt x="3337" y="1569"/>
                </a:lnTo>
                <a:lnTo>
                  <a:pt x="3337" y="1569"/>
                </a:lnTo>
                <a:lnTo>
                  <a:pt x="3338" y="1568"/>
                </a:lnTo>
                <a:lnTo>
                  <a:pt x="3338" y="1569"/>
                </a:lnTo>
                <a:lnTo>
                  <a:pt x="3338" y="1569"/>
                </a:lnTo>
                <a:lnTo>
                  <a:pt x="3339" y="1572"/>
                </a:lnTo>
                <a:lnTo>
                  <a:pt x="3339" y="1571"/>
                </a:lnTo>
                <a:lnTo>
                  <a:pt x="3340" y="1571"/>
                </a:lnTo>
                <a:lnTo>
                  <a:pt x="3340" y="1569"/>
                </a:lnTo>
                <a:lnTo>
                  <a:pt x="3340" y="1569"/>
                </a:lnTo>
                <a:lnTo>
                  <a:pt x="3341" y="1568"/>
                </a:lnTo>
                <a:lnTo>
                  <a:pt x="3341" y="1569"/>
                </a:lnTo>
                <a:lnTo>
                  <a:pt x="3342" y="1569"/>
                </a:lnTo>
                <a:lnTo>
                  <a:pt x="3342" y="1569"/>
                </a:lnTo>
                <a:lnTo>
                  <a:pt x="3342" y="1569"/>
                </a:lnTo>
                <a:lnTo>
                  <a:pt x="3343" y="1568"/>
                </a:lnTo>
                <a:lnTo>
                  <a:pt x="3343" y="1567"/>
                </a:lnTo>
                <a:lnTo>
                  <a:pt x="3345" y="1567"/>
                </a:lnTo>
                <a:lnTo>
                  <a:pt x="3345" y="1566"/>
                </a:lnTo>
                <a:lnTo>
                  <a:pt x="3345" y="1564"/>
                </a:lnTo>
                <a:lnTo>
                  <a:pt x="3346" y="1564"/>
                </a:lnTo>
                <a:lnTo>
                  <a:pt x="3346" y="1565"/>
                </a:lnTo>
                <a:lnTo>
                  <a:pt x="3347" y="1565"/>
                </a:lnTo>
                <a:lnTo>
                  <a:pt x="3347" y="1565"/>
                </a:lnTo>
                <a:lnTo>
                  <a:pt x="3348" y="1566"/>
                </a:lnTo>
                <a:lnTo>
                  <a:pt x="3348" y="1566"/>
                </a:lnTo>
                <a:lnTo>
                  <a:pt x="3348" y="1566"/>
                </a:lnTo>
                <a:lnTo>
                  <a:pt x="3349" y="1566"/>
                </a:lnTo>
                <a:lnTo>
                  <a:pt x="3349" y="1567"/>
                </a:lnTo>
                <a:lnTo>
                  <a:pt x="3350" y="1566"/>
                </a:lnTo>
                <a:lnTo>
                  <a:pt x="3350" y="1565"/>
                </a:lnTo>
                <a:lnTo>
                  <a:pt x="3350" y="1564"/>
                </a:lnTo>
                <a:lnTo>
                  <a:pt x="3351" y="1564"/>
                </a:lnTo>
                <a:lnTo>
                  <a:pt x="3351" y="1564"/>
                </a:lnTo>
                <a:lnTo>
                  <a:pt x="3352" y="1565"/>
                </a:lnTo>
                <a:lnTo>
                  <a:pt x="3352" y="1565"/>
                </a:lnTo>
                <a:lnTo>
                  <a:pt x="3352" y="1565"/>
                </a:lnTo>
                <a:lnTo>
                  <a:pt x="3354" y="1564"/>
                </a:lnTo>
                <a:lnTo>
                  <a:pt x="3354" y="1566"/>
                </a:lnTo>
                <a:lnTo>
                  <a:pt x="3355" y="1565"/>
                </a:lnTo>
                <a:lnTo>
                  <a:pt x="3355" y="1564"/>
                </a:lnTo>
                <a:lnTo>
                  <a:pt x="3355" y="1564"/>
                </a:lnTo>
                <a:lnTo>
                  <a:pt x="3356" y="1563"/>
                </a:lnTo>
                <a:lnTo>
                  <a:pt x="3356" y="1562"/>
                </a:lnTo>
                <a:lnTo>
                  <a:pt x="3357" y="1562"/>
                </a:lnTo>
                <a:lnTo>
                  <a:pt x="3357" y="1562"/>
                </a:lnTo>
                <a:lnTo>
                  <a:pt x="3357" y="1562"/>
                </a:lnTo>
                <a:lnTo>
                  <a:pt x="3358" y="1560"/>
                </a:lnTo>
                <a:lnTo>
                  <a:pt x="3358" y="1560"/>
                </a:lnTo>
                <a:lnTo>
                  <a:pt x="3359" y="1560"/>
                </a:lnTo>
                <a:lnTo>
                  <a:pt x="3359" y="1559"/>
                </a:lnTo>
                <a:lnTo>
                  <a:pt x="3359" y="1559"/>
                </a:lnTo>
                <a:lnTo>
                  <a:pt x="3360" y="1559"/>
                </a:lnTo>
                <a:lnTo>
                  <a:pt x="3360" y="1560"/>
                </a:lnTo>
                <a:lnTo>
                  <a:pt x="3361" y="1563"/>
                </a:lnTo>
                <a:lnTo>
                  <a:pt x="3361" y="1564"/>
                </a:lnTo>
                <a:lnTo>
                  <a:pt x="3362" y="1564"/>
                </a:lnTo>
                <a:lnTo>
                  <a:pt x="3362" y="1565"/>
                </a:lnTo>
                <a:lnTo>
                  <a:pt x="3362" y="1565"/>
                </a:lnTo>
                <a:lnTo>
                  <a:pt x="3364" y="1566"/>
                </a:lnTo>
                <a:lnTo>
                  <a:pt x="3364" y="1566"/>
                </a:lnTo>
                <a:lnTo>
                  <a:pt x="3365" y="1566"/>
                </a:lnTo>
                <a:lnTo>
                  <a:pt x="3365" y="1566"/>
                </a:lnTo>
                <a:lnTo>
                  <a:pt x="3365" y="1567"/>
                </a:lnTo>
                <a:lnTo>
                  <a:pt x="3366" y="1566"/>
                </a:lnTo>
                <a:lnTo>
                  <a:pt x="3366" y="1565"/>
                </a:lnTo>
                <a:lnTo>
                  <a:pt x="3367" y="1563"/>
                </a:lnTo>
                <a:lnTo>
                  <a:pt x="3367" y="1563"/>
                </a:lnTo>
                <a:lnTo>
                  <a:pt x="3367" y="1563"/>
                </a:lnTo>
                <a:lnTo>
                  <a:pt x="3368" y="1563"/>
                </a:lnTo>
                <a:lnTo>
                  <a:pt x="3368" y="1562"/>
                </a:lnTo>
                <a:lnTo>
                  <a:pt x="3369" y="1562"/>
                </a:lnTo>
                <a:lnTo>
                  <a:pt x="3369" y="1562"/>
                </a:lnTo>
                <a:lnTo>
                  <a:pt x="3369" y="1562"/>
                </a:lnTo>
                <a:lnTo>
                  <a:pt x="3370" y="1563"/>
                </a:lnTo>
                <a:lnTo>
                  <a:pt x="3370" y="1563"/>
                </a:lnTo>
                <a:lnTo>
                  <a:pt x="3371" y="1562"/>
                </a:lnTo>
                <a:lnTo>
                  <a:pt x="3371" y="1560"/>
                </a:lnTo>
                <a:lnTo>
                  <a:pt x="3371" y="1560"/>
                </a:lnTo>
                <a:lnTo>
                  <a:pt x="3373" y="1560"/>
                </a:lnTo>
                <a:lnTo>
                  <a:pt x="3373" y="1560"/>
                </a:lnTo>
                <a:lnTo>
                  <a:pt x="3374" y="1559"/>
                </a:lnTo>
                <a:lnTo>
                  <a:pt x="3374" y="1559"/>
                </a:lnTo>
                <a:lnTo>
                  <a:pt x="3375" y="1558"/>
                </a:lnTo>
                <a:lnTo>
                  <a:pt x="3375" y="1558"/>
                </a:lnTo>
                <a:lnTo>
                  <a:pt x="3375" y="1558"/>
                </a:lnTo>
                <a:lnTo>
                  <a:pt x="3376" y="1559"/>
                </a:lnTo>
                <a:lnTo>
                  <a:pt x="3376" y="1560"/>
                </a:lnTo>
                <a:lnTo>
                  <a:pt x="3377" y="1563"/>
                </a:lnTo>
                <a:lnTo>
                  <a:pt x="3377" y="1564"/>
                </a:lnTo>
                <a:lnTo>
                  <a:pt x="3377" y="1565"/>
                </a:lnTo>
                <a:lnTo>
                  <a:pt x="3378" y="1565"/>
                </a:lnTo>
                <a:lnTo>
                  <a:pt x="3378" y="1565"/>
                </a:lnTo>
                <a:lnTo>
                  <a:pt x="3379" y="1563"/>
                </a:lnTo>
                <a:lnTo>
                  <a:pt x="3379" y="1562"/>
                </a:lnTo>
                <a:lnTo>
                  <a:pt x="3379" y="1562"/>
                </a:lnTo>
                <a:lnTo>
                  <a:pt x="3380" y="1560"/>
                </a:lnTo>
                <a:lnTo>
                  <a:pt x="3380" y="1559"/>
                </a:lnTo>
                <a:lnTo>
                  <a:pt x="3382" y="1559"/>
                </a:lnTo>
                <a:lnTo>
                  <a:pt x="3382" y="1559"/>
                </a:lnTo>
                <a:lnTo>
                  <a:pt x="3382" y="1559"/>
                </a:lnTo>
                <a:lnTo>
                  <a:pt x="3383" y="1559"/>
                </a:lnTo>
                <a:lnTo>
                  <a:pt x="3383" y="1559"/>
                </a:lnTo>
                <a:lnTo>
                  <a:pt x="3384" y="1559"/>
                </a:lnTo>
                <a:lnTo>
                  <a:pt x="3384" y="1560"/>
                </a:lnTo>
                <a:lnTo>
                  <a:pt x="3384" y="1559"/>
                </a:lnTo>
                <a:lnTo>
                  <a:pt x="3385" y="1559"/>
                </a:lnTo>
                <a:lnTo>
                  <a:pt x="3385" y="1559"/>
                </a:lnTo>
                <a:lnTo>
                  <a:pt x="3386" y="1559"/>
                </a:lnTo>
                <a:lnTo>
                  <a:pt x="3386" y="1558"/>
                </a:lnTo>
                <a:lnTo>
                  <a:pt x="3386" y="1559"/>
                </a:lnTo>
                <a:lnTo>
                  <a:pt x="3387" y="1559"/>
                </a:lnTo>
                <a:lnTo>
                  <a:pt x="3387" y="1560"/>
                </a:lnTo>
                <a:lnTo>
                  <a:pt x="3388" y="1560"/>
                </a:lnTo>
                <a:lnTo>
                  <a:pt x="3388" y="1560"/>
                </a:lnTo>
                <a:lnTo>
                  <a:pt x="3389" y="1560"/>
                </a:lnTo>
                <a:lnTo>
                  <a:pt x="3389" y="1562"/>
                </a:lnTo>
                <a:lnTo>
                  <a:pt x="3389" y="1562"/>
                </a:lnTo>
                <a:lnTo>
                  <a:pt x="3391" y="1562"/>
                </a:lnTo>
                <a:lnTo>
                  <a:pt x="3391" y="1563"/>
                </a:lnTo>
                <a:lnTo>
                  <a:pt x="3392" y="1563"/>
                </a:lnTo>
                <a:lnTo>
                  <a:pt x="3392" y="1564"/>
                </a:lnTo>
                <a:lnTo>
                  <a:pt x="3392" y="1564"/>
                </a:lnTo>
                <a:lnTo>
                  <a:pt x="3393" y="1563"/>
                </a:lnTo>
                <a:lnTo>
                  <a:pt x="3393" y="1564"/>
                </a:lnTo>
                <a:lnTo>
                  <a:pt x="3394" y="1564"/>
                </a:lnTo>
                <a:lnTo>
                  <a:pt x="3394" y="1564"/>
                </a:lnTo>
                <a:lnTo>
                  <a:pt x="3394" y="1563"/>
                </a:lnTo>
                <a:lnTo>
                  <a:pt x="3395" y="1564"/>
                </a:lnTo>
                <a:lnTo>
                  <a:pt x="3395" y="1564"/>
                </a:lnTo>
                <a:lnTo>
                  <a:pt x="3396" y="1564"/>
                </a:lnTo>
                <a:lnTo>
                  <a:pt x="3396" y="1564"/>
                </a:lnTo>
                <a:lnTo>
                  <a:pt x="3396" y="1563"/>
                </a:lnTo>
                <a:lnTo>
                  <a:pt x="3397" y="1564"/>
                </a:lnTo>
                <a:lnTo>
                  <a:pt x="3397" y="1564"/>
                </a:lnTo>
                <a:lnTo>
                  <a:pt x="3398" y="1563"/>
                </a:lnTo>
                <a:lnTo>
                  <a:pt x="3398" y="1564"/>
                </a:lnTo>
                <a:lnTo>
                  <a:pt x="3398" y="1563"/>
                </a:lnTo>
                <a:lnTo>
                  <a:pt x="3400" y="1564"/>
                </a:lnTo>
                <a:lnTo>
                  <a:pt x="3400" y="1564"/>
                </a:lnTo>
                <a:lnTo>
                  <a:pt x="3401" y="1564"/>
                </a:lnTo>
                <a:lnTo>
                  <a:pt x="3401" y="1564"/>
                </a:lnTo>
                <a:lnTo>
                  <a:pt x="3401" y="1564"/>
                </a:lnTo>
                <a:lnTo>
                  <a:pt x="3402" y="1563"/>
                </a:lnTo>
                <a:lnTo>
                  <a:pt x="3402" y="1562"/>
                </a:lnTo>
                <a:lnTo>
                  <a:pt x="3403" y="1560"/>
                </a:lnTo>
                <a:lnTo>
                  <a:pt x="3403" y="1559"/>
                </a:lnTo>
                <a:lnTo>
                  <a:pt x="3404" y="1558"/>
                </a:lnTo>
                <a:lnTo>
                  <a:pt x="3404" y="1558"/>
                </a:lnTo>
                <a:lnTo>
                  <a:pt x="3404" y="1558"/>
                </a:lnTo>
                <a:lnTo>
                  <a:pt x="3405" y="1559"/>
                </a:lnTo>
                <a:lnTo>
                  <a:pt x="3405" y="1560"/>
                </a:lnTo>
                <a:lnTo>
                  <a:pt x="3406" y="1560"/>
                </a:lnTo>
                <a:lnTo>
                  <a:pt x="3406" y="1562"/>
                </a:lnTo>
                <a:lnTo>
                  <a:pt x="3406" y="1562"/>
                </a:lnTo>
                <a:lnTo>
                  <a:pt x="3407" y="1560"/>
                </a:lnTo>
                <a:lnTo>
                  <a:pt x="3407" y="1560"/>
                </a:lnTo>
                <a:lnTo>
                  <a:pt x="3409" y="1562"/>
                </a:lnTo>
                <a:lnTo>
                  <a:pt x="3409" y="1562"/>
                </a:lnTo>
                <a:lnTo>
                  <a:pt x="3409" y="1563"/>
                </a:lnTo>
                <a:lnTo>
                  <a:pt x="3410" y="1560"/>
                </a:lnTo>
                <a:lnTo>
                  <a:pt x="3410" y="1562"/>
                </a:lnTo>
                <a:lnTo>
                  <a:pt x="3411" y="1560"/>
                </a:lnTo>
                <a:lnTo>
                  <a:pt x="3411" y="1558"/>
                </a:lnTo>
                <a:lnTo>
                  <a:pt x="3411" y="1557"/>
                </a:lnTo>
                <a:lnTo>
                  <a:pt x="3412" y="1558"/>
                </a:lnTo>
                <a:lnTo>
                  <a:pt x="3412" y="1558"/>
                </a:lnTo>
                <a:lnTo>
                  <a:pt x="3413" y="1558"/>
                </a:lnTo>
                <a:lnTo>
                  <a:pt x="3413" y="1559"/>
                </a:lnTo>
                <a:lnTo>
                  <a:pt x="3413" y="1557"/>
                </a:lnTo>
                <a:lnTo>
                  <a:pt x="3414" y="1558"/>
                </a:lnTo>
                <a:lnTo>
                  <a:pt x="3414" y="1558"/>
                </a:lnTo>
                <a:lnTo>
                  <a:pt x="3415" y="1558"/>
                </a:lnTo>
                <a:lnTo>
                  <a:pt x="3415" y="1559"/>
                </a:lnTo>
                <a:lnTo>
                  <a:pt x="3415" y="1560"/>
                </a:lnTo>
                <a:lnTo>
                  <a:pt x="3416" y="1560"/>
                </a:lnTo>
                <a:lnTo>
                  <a:pt x="3416" y="1563"/>
                </a:lnTo>
                <a:lnTo>
                  <a:pt x="3418" y="1564"/>
                </a:lnTo>
                <a:lnTo>
                  <a:pt x="3418" y="1564"/>
                </a:lnTo>
                <a:lnTo>
                  <a:pt x="3419" y="1564"/>
                </a:lnTo>
                <a:lnTo>
                  <a:pt x="3419" y="1564"/>
                </a:lnTo>
                <a:lnTo>
                  <a:pt x="3419" y="1565"/>
                </a:lnTo>
                <a:lnTo>
                  <a:pt x="3420" y="1563"/>
                </a:lnTo>
                <a:lnTo>
                  <a:pt x="3420" y="1562"/>
                </a:lnTo>
                <a:lnTo>
                  <a:pt x="3421" y="1559"/>
                </a:lnTo>
                <a:lnTo>
                  <a:pt x="3421" y="1559"/>
                </a:lnTo>
                <a:lnTo>
                  <a:pt x="3421" y="1559"/>
                </a:lnTo>
                <a:lnTo>
                  <a:pt x="3422" y="1558"/>
                </a:lnTo>
                <a:lnTo>
                  <a:pt x="3422" y="1558"/>
                </a:lnTo>
                <a:lnTo>
                  <a:pt x="3423" y="1558"/>
                </a:lnTo>
                <a:lnTo>
                  <a:pt x="3423" y="1557"/>
                </a:lnTo>
                <a:lnTo>
                  <a:pt x="3423" y="1558"/>
                </a:lnTo>
                <a:lnTo>
                  <a:pt x="3424" y="1559"/>
                </a:lnTo>
                <a:lnTo>
                  <a:pt x="3424" y="1560"/>
                </a:lnTo>
                <a:lnTo>
                  <a:pt x="3425" y="1562"/>
                </a:lnTo>
                <a:lnTo>
                  <a:pt x="3425" y="1562"/>
                </a:lnTo>
                <a:lnTo>
                  <a:pt x="3425" y="1562"/>
                </a:lnTo>
                <a:lnTo>
                  <a:pt x="3427" y="1562"/>
                </a:lnTo>
                <a:lnTo>
                  <a:pt x="3427" y="1562"/>
                </a:lnTo>
                <a:lnTo>
                  <a:pt x="3428" y="1562"/>
                </a:lnTo>
                <a:lnTo>
                  <a:pt x="3428" y="1562"/>
                </a:lnTo>
                <a:lnTo>
                  <a:pt x="3428" y="1562"/>
                </a:lnTo>
                <a:lnTo>
                  <a:pt x="3429" y="1563"/>
                </a:lnTo>
                <a:lnTo>
                  <a:pt x="3429" y="1564"/>
                </a:lnTo>
                <a:lnTo>
                  <a:pt x="3430" y="1565"/>
                </a:lnTo>
                <a:lnTo>
                  <a:pt x="3430" y="1563"/>
                </a:lnTo>
                <a:lnTo>
                  <a:pt x="3430" y="1564"/>
                </a:lnTo>
                <a:lnTo>
                  <a:pt x="3431" y="1563"/>
                </a:lnTo>
                <a:lnTo>
                  <a:pt x="3431" y="1562"/>
                </a:lnTo>
                <a:lnTo>
                  <a:pt x="3432" y="1563"/>
                </a:lnTo>
                <a:lnTo>
                  <a:pt x="3432" y="1563"/>
                </a:lnTo>
                <a:lnTo>
                  <a:pt x="3433" y="1563"/>
                </a:lnTo>
                <a:lnTo>
                  <a:pt x="3433" y="1563"/>
                </a:lnTo>
                <a:lnTo>
                  <a:pt x="3433" y="1562"/>
                </a:lnTo>
                <a:lnTo>
                  <a:pt x="3434" y="1563"/>
                </a:lnTo>
                <a:lnTo>
                  <a:pt x="3434" y="1560"/>
                </a:lnTo>
                <a:lnTo>
                  <a:pt x="3436" y="1559"/>
                </a:lnTo>
                <a:lnTo>
                  <a:pt x="3436" y="1559"/>
                </a:lnTo>
                <a:lnTo>
                  <a:pt x="3436" y="1558"/>
                </a:lnTo>
                <a:lnTo>
                  <a:pt x="3437" y="1558"/>
                </a:lnTo>
                <a:lnTo>
                  <a:pt x="3437" y="1558"/>
                </a:lnTo>
                <a:lnTo>
                  <a:pt x="3438" y="1558"/>
                </a:lnTo>
                <a:lnTo>
                  <a:pt x="3438" y="1559"/>
                </a:lnTo>
                <a:lnTo>
                  <a:pt x="3438" y="1558"/>
                </a:lnTo>
                <a:lnTo>
                  <a:pt x="3439" y="1558"/>
                </a:lnTo>
                <a:lnTo>
                  <a:pt x="3439" y="1557"/>
                </a:lnTo>
                <a:lnTo>
                  <a:pt x="3440" y="1557"/>
                </a:lnTo>
                <a:lnTo>
                  <a:pt x="3440" y="1556"/>
                </a:lnTo>
                <a:lnTo>
                  <a:pt x="3440" y="1556"/>
                </a:lnTo>
                <a:lnTo>
                  <a:pt x="3441" y="1556"/>
                </a:lnTo>
                <a:lnTo>
                  <a:pt x="3441" y="1556"/>
                </a:lnTo>
                <a:lnTo>
                  <a:pt x="3442" y="1556"/>
                </a:lnTo>
                <a:lnTo>
                  <a:pt x="3442" y="1558"/>
                </a:lnTo>
                <a:lnTo>
                  <a:pt x="3442" y="1558"/>
                </a:lnTo>
                <a:lnTo>
                  <a:pt x="3443" y="1557"/>
                </a:lnTo>
                <a:lnTo>
                  <a:pt x="3443" y="1556"/>
                </a:lnTo>
                <a:lnTo>
                  <a:pt x="3445" y="1556"/>
                </a:lnTo>
                <a:lnTo>
                  <a:pt x="3445" y="1556"/>
                </a:lnTo>
                <a:lnTo>
                  <a:pt x="3446" y="1556"/>
                </a:lnTo>
                <a:lnTo>
                  <a:pt x="3446" y="1554"/>
                </a:lnTo>
                <a:lnTo>
                  <a:pt x="3446" y="1554"/>
                </a:lnTo>
                <a:lnTo>
                  <a:pt x="3447" y="1555"/>
                </a:lnTo>
                <a:lnTo>
                  <a:pt x="3447" y="1554"/>
                </a:lnTo>
                <a:lnTo>
                  <a:pt x="3448" y="1555"/>
                </a:lnTo>
                <a:lnTo>
                  <a:pt x="3448" y="1554"/>
                </a:lnTo>
                <a:lnTo>
                  <a:pt x="3448" y="1555"/>
                </a:lnTo>
                <a:lnTo>
                  <a:pt x="3449" y="1554"/>
                </a:lnTo>
                <a:lnTo>
                  <a:pt x="3449" y="1554"/>
                </a:lnTo>
                <a:lnTo>
                  <a:pt x="3450" y="1554"/>
                </a:lnTo>
                <a:lnTo>
                  <a:pt x="3450" y="1553"/>
                </a:lnTo>
                <a:lnTo>
                  <a:pt x="3450" y="1553"/>
                </a:lnTo>
                <a:lnTo>
                  <a:pt x="3451" y="1553"/>
                </a:lnTo>
                <a:lnTo>
                  <a:pt x="3451" y="1551"/>
                </a:lnTo>
                <a:lnTo>
                  <a:pt x="3452" y="1553"/>
                </a:lnTo>
                <a:lnTo>
                  <a:pt x="3452" y="1551"/>
                </a:lnTo>
                <a:lnTo>
                  <a:pt x="3452" y="1551"/>
                </a:lnTo>
                <a:lnTo>
                  <a:pt x="3454" y="1550"/>
                </a:lnTo>
                <a:lnTo>
                  <a:pt x="3454" y="1550"/>
                </a:lnTo>
                <a:lnTo>
                  <a:pt x="3455" y="1550"/>
                </a:lnTo>
                <a:lnTo>
                  <a:pt x="3455" y="1551"/>
                </a:lnTo>
                <a:lnTo>
                  <a:pt x="3455" y="1551"/>
                </a:lnTo>
                <a:lnTo>
                  <a:pt x="3456" y="1553"/>
                </a:lnTo>
                <a:lnTo>
                  <a:pt x="3456" y="1551"/>
                </a:lnTo>
                <a:lnTo>
                  <a:pt x="3457" y="1553"/>
                </a:lnTo>
                <a:lnTo>
                  <a:pt x="3457" y="1553"/>
                </a:lnTo>
                <a:lnTo>
                  <a:pt x="3457" y="1553"/>
                </a:lnTo>
                <a:lnTo>
                  <a:pt x="3458" y="1553"/>
                </a:lnTo>
                <a:lnTo>
                  <a:pt x="3458" y="1554"/>
                </a:lnTo>
                <a:lnTo>
                  <a:pt x="3459" y="1553"/>
                </a:lnTo>
                <a:lnTo>
                  <a:pt x="3459" y="1554"/>
                </a:lnTo>
                <a:lnTo>
                  <a:pt x="3460" y="1554"/>
                </a:lnTo>
                <a:lnTo>
                  <a:pt x="3460" y="1553"/>
                </a:lnTo>
                <a:lnTo>
                  <a:pt x="3460" y="1553"/>
                </a:lnTo>
                <a:lnTo>
                  <a:pt x="3461" y="1551"/>
                </a:lnTo>
                <a:lnTo>
                  <a:pt x="3461" y="1551"/>
                </a:lnTo>
                <a:lnTo>
                  <a:pt x="3463" y="1551"/>
                </a:lnTo>
                <a:lnTo>
                  <a:pt x="3463" y="1551"/>
                </a:lnTo>
                <a:lnTo>
                  <a:pt x="3463" y="1550"/>
                </a:lnTo>
                <a:lnTo>
                  <a:pt x="3464" y="1549"/>
                </a:lnTo>
                <a:lnTo>
                  <a:pt x="3464" y="1548"/>
                </a:lnTo>
                <a:lnTo>
                  <a:pt x="3465" y="1547"/>
                </a:lnTo>
                <a:lnTo>
                  <a:pt x="3465" y="1546"/>
                </a:lnTo>
                <a:lnTo>
                  <a:pt x="3465" y="1546"/>
                </a:lnTo>
                <a:lnTo>
                  <a:pt x="3466" y="1546"/>
                </a:lnTo>
                <a:lnTo>
                  <a:pt x="3466" y="1545"/>
                </a:lnTo>
                <a:lnTo>
                  <a:pt x="3467" y="1546"/>
                </a:lnTo>
                <a:lnTo>
                  <a:pt x="3467" y="1547"/>
                </a:lnTo>
                <a:lnTo>
                  <a:pt x="3467" y="1548"/>
                </a:lnTo>
                <a:lnTo>
                  <a:pt x="3468" y="1547"/>
                </a:lnTo>
                <a:lnTo>
                  <a:pt x="3468" y="1548"/>
                </a:lnTo>
                <a:lnTo>
                  <a:pt x="3469" y="1548"/>
                </a:lnTo>
                <a:lnTo>
                  <a:pt x="3469" y="1549"/>
                </a:lnTo>
                <a:lnTo>
                  <a:pt x="3469" y="1548"/>
                </a:lnTo>
                <a:lnTo>
                  <a:pt x="3470" y="1548"/>
                </a:lnTo>
                <a:lnTo>
                  <a:pt x="3470" y="1548"/>
                </a:lnTo>
                <a:lnTo>
                  <a:pt x="3472" y="1548"/>
                </a:lnTo>
                <a:lnTo>
                  <a:pt x="3472" y="1548"/>
                </a:lnTo>
                <a:lnTo>
                  <a:pt x="3472" y="1548"/>
                </a:lnTo>
                <a:lnTo>
                  <a:pt x="3473" y="1549"/>
                </a:lnTo>
                <a:lnTo>
                  <a:pt x="3473" y="1548"/>
                </a:lnTo>
                <a:lnTo>
                  <a:pt x="3474" y="1548"/>
                </a:lnTo>
                <a:lnTo>
                  <a:pt x="3474" y="1547"/>
                </a:lnTo>
                <a:lnTo>
                  <a:pt x="3475" y="1549"/>
                </a:lnTo>
                <a:lnTo>
                  <a:pt x="3475" y="1549"/>
                </a:lnTo>
                <a:lnTo>
                  <a:pt x="3475" y="1550"/>
                </a:lnTo>
                <a:lnTo>
                  <a:pt x="3476" y="1551"/>
                </a:lnTo>
                <a:lnTo>
                  <a:pt x="3476" y="1553"/>
                </a:lnTo>
                <a:lnTo>
                  <a:pt x="3477" y="1551"/>
                </a:lnTo>
                <a:lnTo>
                  <a:pt x="3477" y="1551"/>
                </a:lnTo>
                <a:lnTo>
                  <a:pt x="3477" y="1550"/>
                </a:lnTo>
                <a:lnTo>
                  <a:pt x="3478" y="1550"/>
                </a:lnTo>
                <a:lnTo>
                  <a:pt x="3478" y="1551"/>
                </a:lnTo>
                <a:lnTo>
                  <a:pt x="3479" y="1551"/>
                </a:lnTo>
                <a:lnTo>
                  <a:pt x="3479" y="1551"/>
                </a:lnTo>
                <a:lnTo>
                  <a:pt x="3479" y="1550"/>
                </a:lnTo>
                <a:lnTo>
                  <a:pt x="3481" y="1550"/>
                </a:lnTo>
                <a:lnTo>
                  <a:pt x="3481" y="1550"/>
                </a:lnTo>
                <a:lnTo>
                  <a:pt x="3482" y="1549"/>
                </a:lnTo>
                <a:lnTo>
                  <a:pt x="3482" y="1548"/>
                </a:lnTo>
                <a:lnTo>
                  <a:pt x="3482" y="1550"/>
                </a:lnTo>
                <a:lnTo>
                  <a:pt x="3483" y="1551"/>
                </a:lnTo>
                <a:lnTo>
                  <a:pt x="3483" y="1551"/>
                </a:lnTo>
                <a:lnTo>
                  <a:pt x="3484" y="1551"/>
                </a:lnTo>
                <a:lnTo>
                  <a:pt x="3484" y="1553"/>
                </a:lnTo>
                <a:lnTo>
                  <a:pt x="3484" y="1553"/>
                </a:lnTo>
                <a:lnTo>
                  <a:pt x="3485" y="1551"/>
                </a:lnTo>
                <a:lnTo>
                  <a:pt x="3485" y="1550"/>
                </a:lnTo>
                <a:lnTo>
                  <a:pt x="3486" y="1550"/>
                </a:lnTo>
                <a:lnTo>
                  <a:pt x="3486" y="1548"/>
                </a:lnTo>
                <a:lnTo>
                  <a:pt x="3486" y="1549"/>
                </a:lnTo>
                <a:lnTo>
                  <a:pt x="3487" y="1550"/>
                </a:lnTo>
                <a:lnTo>
                  <a:pt x="3487" y="1550"/>
                </a:lnTo>
                <a:lnTo>
                  <a:pt x="3488" y="1550"/>
                </a:lnTo>
                <a:lnTo>
                  <a:pt x="3488" y="1549"/>
                </a:lnTo>
                <a:lnTo>
                  <a:pt x="3490" y="1551"/>
                </a:lnTo>
                <a:lnTo>
                  <a:pt x="3490" y="1551"/>
                </a:lnTo>
                <a:lnTo>
                  <a:pt x="3490" y="1551"/>
                </a:lnTo>
                <a:lnTo>
                  <a:pt x="3491" y="1553"/>
                </a:lnTo>
                <a:lnTo>
                  <a:pt x="3491" y="1551"/>
                </a:lnTo>
                <a:lnTo>
                  <a:pt x="3492" y="1551"/>
                </a:lnTo>
                <a:lnTo>
                  <a:pt x="3492" y="1551"/>
                </a:lnTo>
                <a:lnTo>
                  <a:pt x="3492" y="1551"/>
                </a:lnTo>
                <a:lnTo>
                  <a:pt x="3493" y="1551"/>
                </a:lnTo>
                <a:lnTo>
                  <a:pt x="3493" y="1550"/>
                </a:lnTo>
                <a:lnTo>
                  <a:pt x="3494" y="1551"/>
                </a:lnTo>
                <a:lnTo>
                  <a:pt x="3494" y="1551"/>
                </a:lnTo>
                <a:lnTo>
                  <a:pt x="3494" y="1553"/>
                </a:lnTo>
                <a:lnTo>
                  <a:pt x="3495" y="1553"/>
                </a:lnTo>
                <a:lnTo>
                  <a:pt x="3495" y="1554"/>
                </a:lnTo>
                <a:lnTo>
                  <a:pt x="3496" y="1553"/>
                </a:lnTo>
                <a:lnTo>
                  <a:pt x="3496" y="1553"/>
                </a:lnTo>
                <a:lnTo>
                  <a:pt x="3496" y="1553"/>
                </a:lnTo>
                <a:lnTo>
                  <a:pt x="3497" y="1553"/>
                </a:lnTo>
                <a:lnTo>
                  <a:pt x="3497" y="1553"/>
                </a:lnTo>
                <a:lnTo>
                  <a:pt x="3499" y="1551"/>
                </a:lnTo>
                <a:lnTo>
                  <a:pt x="3499" y="1551"/>
                </a:lnTo>
                <a:lnTo>
                  <a:pt x="3499" y="1551"/>
                </a:lnTo>
                <a:lnTo>
                  <a:pt x="3500" y="1551"/>
                </a:lnTo>
                <a:lnTo>
                  <a:pt x="3500" y="1553"/>
                </a:lnTo>
                <a:lnTo>
                  <a:pt x="3501" y="1551"/>
                </a:lnTo>
                <a:lnTo>
                  <a:pt x="3501" y="1553"/>
                </a:lnTo>
                <a:lnTo>
                  <a:pt x="3502" y="1553"/>
                </a:lnTo>
                <a:lnTo>
                  <a:pt x="3502" y="1553"/>
                </a:lnTo>
                <a:lnTo>
                  <a:pt x="3502" y="1553"/>
                </a:lnTo>
                <a:lnTo>
                  <a:pt x="3503" y="1551"/>
                </a:lnTo>
                <a:lnTo>
                  <a:pt x="3503" y="1553"/>
                </a:lnTo>
                <a:lnTo>
                  <a:pt x="3504" y="1553"/>
                </a:lnTo>
                <a:lnTo>
                  <a:pt x="3504" y="1554"/>
                </a:lnTo>
                <a:lnTo>
                  <a:pt x="3504" y="1553"/>
                </a:lnTo>
                <a:lnTo>
                  <a:pt x="3505" y="1554"/>
                </a:lnTo>
                <a:lnTo>
                  <a:pt x="3505" y="1554"/>
                </a:lnTo>
                <a:lnTo>
                  <a:pt x="3506" y="1555"/>
                </a:lnTo>
                <a:lnTo>
                  <a:pt x="3506" y="1555"/>
                </a:lnTo>
                <a:lnTo>
                  <a:pt x="3506" y="1555"/>
                </a:lnTo>
                <a:lnTo>
                  <a:pt x="3508" y="1554"/>
                </a:lnTo>
                <a:lnTo>
                  <a:pt x="3508" y="1553"/>
                </a:lnTo>
                <a:lnTo>
                  <a:pt x="3509" y="1553"/>
                </a:lnTo>
                <a:lnTo>
                  <a:pt x="3509" y="1553"/>
                </a:lnTo>
                <a:lnTo>
                  <a:pt x="3509" y="1551"/>
                </a:lnTo>
                <a:lnTo>
                  <a:pt x="3510" y="1554"/>
                </a:lnTo>
                <a:lnTo>
                  <a:pt x="3510" y="1553"/>
                </a:lnTo>
                <a:lnTo>
                  <a:pt x="3511" y="1554"/>
                </a:lnTo>
                <a:lnTo>
                  <a:pt x="3511" y="1553"/>
                </a:lnTo>
                <a:lnTo>
                  <a:pt x="3511" y="1553"/>
                </a:lnTo>
                <a:lnTo>
                  <a:pt x="3512" y="1553"/>
                </a:lnTo>
                <a:lnTo>
                  <a:pt x="3512" y="1551"/>
                </a:lnTo>
                <a:lnTo>
                  <a:pt x="3513" y="1553"/>
                </a:lnTo>
                <a:lnTo>
                  <a:pt x="3513" y="1551"/>
                </a:lnTo>
                <a:lnTo>
                  <a:pt x="3513" y="1553"/>
                </a:lnTo>
                <a:lnTo>
                  <a:pt x="3514" y="1551"/>
                </a:lnTo>
                <a:lnTo>
                  <a:pt x="3514" y="1551"/>
                </a:lnTo>
                <a:lnTo>
                  <a:pt x="3515" y="1551"/>
                </a:lnTo>
                <a:lnTo>
                  <a:pt x="3515" y="1551"/>
                </a:lnTo>
                <a:lnTo>
                  <a:pt x="3517" y="1554"/>
                </a:lnTo>
                <a:lnTo>
                  <a:pt x="3517" y="1555"/>
                </a:lnTo>
                <a:lnTo>
                  <a:pt x="3517" y="1557"/>
                </a:lnTo>
                <a:lnTo>
                  <a:pt x="3518" y="1556"/>
                </a:lnTo>
                <a:lnTo>
                  <a:pt x="3518" y="1556"/>
                </a:lnTo>
                <a:lnTo>
                  <a:pt x="3519" y="1555"/>
                </a:lnTo>
                <a:lnTo>
                  <a:pt x="3519" y="1555"/>
                </a:lnTo>
                <a:lnTo>
                  <a:pt x="3519" y="1555"/>
                </a:lnTo>
                <a:lnTo>
                  <a:pt x="3520" y="1556"/>
                </a:lnTo>
                <a:lnTo>
                  <a:pt x="3520" y="1557"/>
                </a:lnTo>
                <a:lnTo>
                  <a:pt x="3521" y="1557"/>
                </a:lnTo>
                <a:lnTo>
                  <a:pt x="3521" y="1556"/>
                </a:lnTo>
                <a:lnTo>
                  <a:pt x="3521" y="1556"/>
                </a:lnTo>
                <a:lnTo>
                  <a:pt x="3522" y="1556"/>
                </a:lnTo>
                <a:lnTo>
                  <a:pt x="3522" y="1556"/>
                </a:lnTo>
                <a:lnTo>
                  <a:pt x="3523" y="1557"/>
                </a:lnTo>
                <a:lnTo>
                  <a:pt x="3523" y="1556"/>
                </a:lnTo>
                <a:lnTo>
                  <a:pt x="3523" y="1556"/>
                </a:lnTo>
                <a:lnTo>
                  <a:pt x="3524" y="1556"/>
                </a:lnTo>
                <a:lnTo>
                  <a:pt x="3524" y="1556"/>
                </a:lnTo>
                <a:lnTo>
                  <a:pt x="3526" y="1555"/>
                </a:lnTo>
                <a:lnTo>
                  <a:pt x="3526" y="1554"/>
                </a:lnTo>
                <a:lnTo>
                  <a:pt x="3526" y="1553"/>
                </a:lnTo>
                <a:lnTo>
                  <a:pt x="3527" y="1553"/>
                </a:lnTo>
                <a:lnTo>
                  <a:pt x="3527" y="1553"/>
                </a:lnTo>
                <a:lnTo>
                  <a:pt x="3528" y="1553"/>
                </a:lnTo>
                <a:lnTo>
                  <a:pt x="3528" y="1551"/>
                </a:lnTo>
                <a:lnTo>
                  <a:pt x="3528" y="1550"/>
                </a:lnTo>
                <a:lnTo>
                  <a:pt x="3529" y="1550"/>
                </a:lnTo>
                <a:lnTo>
                  <a:pt x="3529" y="1551"/>
                </a:lnTo>
                <a:lnTo>
                  <a:pt x="3530" y="1550"/>
                </a:lnTo>
                <a:lnTo>
                  <a:pt x="3530" y="1549"/>
                </a:lnTo>
                <a:lnTo>
                  <a:pt x="3531" y="1549"/>
                </a:lnTo>
                <a:lnTo>
                  <a:pt x="3531" y="1549"/>
                </a:lnTo>
                <a:lnTo>
                  <a:pt x="3531" y="1549"/>
                </a:lnTo>
                <a:lnTo>
                  <a:pt x="3532" y="1550"/>
                </a:lnTo>
                <a:lnTo>
                  <a:pt x="3532" y="1550"/>
                </a:lnTo>
                <a:lnTo>
                  <a:pt x="3533" y="1550"/>
                </a:lnTo>
                <a:lnTo>
                  <a:pt x="3533" y="1550"/>
                </a:lnTo>
                <a:lnTo>
                  <a:pt x="3533" y="1551"/>
                </a:lnTo>
                <a:lnTo>
                  <a:pt x="3535" y="1553"/>
                </a:lnTo>
                <a:lnTo>
                  <a:pt x="3535" y="1551"/>
                </a:lnTo>
                <a:lnTo>
                  <a:pt x="3536" y="1553"/>
                </a:lnTo>
                <a:lnTo>
                  <a:pt x="3536" y="1551"/>
                </a:lnTo>
                <a:lnTo>
                  <a:pt x="3536" y="1551"/>
                </a:lnTo>
                <a:lnTo>
                  <a:pt x="3537" y="1550"/>
                </a:lnTo>
                <a:lnTo>
                  <a:pt x="3537" y="1550"/>
                </a:lnTo>
                <a:lnTo>
                  <a:pt x="3538" y="1550"/>
                </a:lnTo>
                <a:lnTo>
                  <a:pt x="3538" y="1549"/>
                </a:lnTo>
                <a:lnTo>
                  <a:pt x="3538" y="1549"/>
                </a:lnTo>
                <a:lnTo>
                  <a:pt x="3539" y="1548"/>
                </a:lnTo>
                <a:lnTo>
                  <a:pt x="3539" y="1548"/>
                </a:lnTo>
                <a:lnTo>
                  <a:pt x="3540" y="1549"/>
                </a:lnTo>
                <a:lnTo>
                  <a:pt x="3540" y="1550"/>
                </a:lnTo>
                <a:lnTo>
                  <a:pt x="3540" y="1549"/>
                </a:lnTo>
                <a:lnTo>
                  <a:pt x="3541" y="1550"/>
                </a:lnTo>
                <a:lnTo>
                  <a:pt x="3541" y="1551"/>
                </a:lnTo>
                <a:lnTo>
                  <a:pt x="3542" y="1551"/>
                </a:lnTo>
                <a:lnTo>
                  <a:pt x="3542" y="1551"/>
                </a:lnTo>
                <a:lnTo>
                  <a:pt x="3542" y="1553"/>
                </a:lnTo>
                <a:lnTo>
                  <a:pt x="3544" y="1551"/>
                </a:lnTo>
                <a:lnTo>
                  <a:pt x="3544" y="1551"/>
                </a:lnTo>
                <a:lnTo>
                  <a:pt x="3545" y="1550"/>
                </a:lnTo>
                <a:lnTo>
                  <a:pt x="3545" y="1549"/>
                </a:lnTo>
                <a:lnTo>
                  <a:pt x="3546" y="1549"/>
                </a:lnTo>
                <a:lnTo>
                  <a:pt x="3546" y="1548"/>
                </a:lnTo>
                <a:lnTo>
                  <a:pt x="3546" y="1548"/>
                </a:lnTo>
                <a:lnTo>
                  <a:pt x="3547" y="1547"/>
                </a:lnTo>
                <a:lnTo>
                  <a:pt x="3547" y="1547"/>
                </a:lnTo>
                <a:lnTo>
                  <a:pt x="3548" y="1548"/>
                </a:lnTo>
                <a:lnTo>
                  <a:pt x="3548" y="1548"/>
                </a:lnTo>
                <a:lnTo>
                  <a:pt x="3548" y="1549"/>
                </a:lnTo>
                <a:lnTo>
                  <a:pt x="3549" y="1549"/>
                </a:lnTo>
                <a:lnTo>
                  <a:pt x="3549" y="1550"/>
                </a:lnTo>
                <a:lnTo>
                  <a:pt x="3550" y="1550"/>
                </a:lnTo>
                <a:lnTo>
                  <a:pt x="3550" y="1550"/>
                </a:lnTo>
                <a:lnTo>
                  <a:pt x="3550" y="1550"/>
                </a:lnTo>
                <a:lnTo>
                  <a:pt x="3551" y="1549"/>
                </a:lnTo>
                <a:lnTo>
                  <a:pt x="3551" y="1550"/>
                </a:lnTo>
                <a:lnTo>
                  <a:pt x="3553" y="1550"/>
                </a:lnTo>
                <a:lnTo>
                  <a:pt x="3553" y="1550"/>
                </a:lnTo>
                <a:lnTo>
                  <a:pt x="3553" y="1549"/>
                </a:lnTo>
                <a:lnTo>
                  <a:pt x="3554" y="1548"/>
                </a:lnTo>
                <a:lnTo>
                  <a:pt x="3554" y="1548"/>
                </a:lnTo>
                <a:lnTo>
                  <a:pt x="3555" y="1548"/>
                </a:lnTo>
                <a:lnTo>
                  <a:pt x="3555" y="1548"/>
                </a:lnTo>
                <a:lnTo>
                  <a:pt x="3555" y="1547"/>
                </a:lnTo>
                <a:lnTo>
                  <a:pt x="3556" y="1547"/>
                </a:lnTo>
                <a:lnTo>
                  <a:pt x="3556" y="1548"/>
                </a:lnTo>
                <a:lnTo>
                  <a:pt x="3557" y="1549"/>
                </a:lnTo>
                <a:lnTo>
                  <a:pt x="3557" y="1550"/>
                </a:lnTo>
                <a:lnTo>
                  <a:pt x="3558" y="1550"/>
                </a:lnTo>
                <a:lnTo>
                  <a:pt x="3558" y="1549"/>
                </a:lnTo>
                <a:lnTo>
                  <a:pt x="3558" y="1549"/>
                </a:lnTo>
                <a:lnTo>
                  <a:pt x="3559" y="1549"/>
                </a:lnTo>
                <a:lnTo>
                  <a:pt x="3559" y="1549"/>
                </a:lnTo>
                <a:lnTo>
                  <a:pt x="3560" y="1548"/>
                </a:lnTo>
                <a:lnTo>
                  <a:pt x="3560" y="1550"/>
                </a:lnTo>
                <a:lnTo>
                  <a:pt x="3560" y="1550"/>
                </a:lnTo>
                <a:lnTo>
                  <a:pt x="3562" y="1551"/>
                </a:lnTo>
                <a:lnTo>
                  <a:pt x="3562" y="1551"/>
                </a:lnTo>
                <a:lnTo>
                  <a:pt x="3563" y="1551"/>
                </a:lnTo>
                <a:lnTo>
                  <a:pt x="3563" y="1551"/>
                </a:lnTo>
                <a:lnTo>
                  <a:pt x="3563" y="1551"/>
                </a:lnTo>
                <a:lnTo>
                  <a:pt x="3564" y="1551"/>
                </a:lnTo>
                <a:lnTo>
                  <a:pt x="3564" y="1553"/>
                </a:lnTo>
                <a:lnTo>
                  <a:pt x="3565" y="1553"/>
                </a:lnTo>
                <a:lnTo>
                  <a:pt x="3565" y="1553"/>
                </a:lnTo>
                <a:lnTo>
                  <a:pt x="3565" y="1551"/>
                </a:lnTo>
                <a:lnTo>
                  <a:pt x="3566" y="1553"/>
                </a:lnTo>
                <a:lnTo>
                  <a:pt x="3566" y="1551"/>
                </a:lnTo>
                <a:lnTo>
                  <a:pt x="3567" y="1551"/>
                </a:lnTo>
                <a:lnTo>
                  <a:pt x="3567" y="1551"/>
                </a:lnTo>
                <a:lnTo>
                  <a:pt x="3567" y="1551"/>
                </a:lnTo>
                <a:lnTo>
                  <a:pt x="3568" y="1550"/>
                </a:lnTo>
                <a:lnTo>
                  <a:pt x="3568" y="1550"/>
                </a:lnTo>
                <a:lnTo>
                  <a:pt x="3569" y="1549"/>
                </a:lnTo>
                <a:lnTo>
                  <a:pt x="3569" y="1549"/>
                </a:lnTo>
                <a:lnTo>
                  <a:pt x="3569" y="1548"/>
                </a:lnTo>
                <a:lnTo>
                  <a:pt x="3571" y="1549"/>
                </a:lnTo>
                <a:lnTo>
                  <a:pt x="3571" y="1549"/>
                </a:lnTo>
                <a:lnTo>
                  <a:pt x="3572" y="1549"/>
                </a:lnTo>
                <a:lnTo>
                  <a:pt x="3572" y="1549"/>
                </a:lnTo>
                <a:lnTo>
                  <a:pt x="3573" y="1550"/>
                </a:lnTo>
                <a:lnTo>
                  <a:pt x="3573" y="1550"/>
                </a:lnTo>
                <a:lnTo>
                  <a:pt x="3573" y="1550"/>
                </a:lnTo>
                <a:lnTo>
                  <a:pt x="3574" y="1551"/>
                </a:lnTo>
                <a:lnTo>
                  <a:pt x="3574" y="1551"/>
                </a:lnTo>
                <a:lnTo>
                  <a:pt x="3575" y="1551"/>
                </a:lnTo>
                <a:lnTo>
                  <a:pt x="3575" y="1553"/>
                </a:lnTo>
                <a:lnTo>
                  <a:pt x="3575" y="1554"/>
                </a:lnTo>
                <a:lnTo>
                  <a:pt x="3576" y="1554"/>
                </a:lnTo>
                <a:lnTo>
                  <a:pt x="3576" y="1554"/>
                </a:lnTo>
                <a:lnTo>
                  <a:pt x="3577" y="1554"/>
                </a:lnTo>
                <a:lnTo>
                  <a:pt x="3577" y="1554"/>
                </a:lnTo>
                <a:lnTo>
                  <a:pt x="3577" y="1554"/>
                </a:lnTo>
                <a:lnTo>
                  <a:pt x="3578" y="1555"/>
                </a:lnTo>
                <a:lnTo>
                  <a:pt x="3578" y="1556"/>
                </a:lnTo>
                <a:lnTo>
                  <a:pt x="3580" y="1556"/>
                </a:lnTo>
                <a:lnTo>
                  <a:pt x="3580" y="1555"/>
                </a:lnTo>
                <a:lnTo>
                  <a:pt x="3580" y="1554"/>
                </a:lnTo>
                <a:lnTo>
                  <a:pt x="3581" y="1554"/>
                </a:lnTo>
                <a:lnTo>
                  <a:pt x="3581" y="1553"/>
                </a:lnTo>
                <a:lnTo>
                  <a:pt x="3582" y="1554"/>
                </a:lnTo>
                <a:lnTo>
                  <a:pt x="3582" y="1554"/>
                </a:lnTo>
                <a:lnTo>
                  <a:pt x="3582" y="1553"/>
                </a:lnTo>
                <a:lnTo>
                  <a:pt x="3583" y="1554"/>
                </a:lnTo>
                <a:lnTo>
                  <a:pt x="3583" y="1555"/>
                </a:lnTo>
                <a:lnTo>
                  <a:pt x="3584" y="1555"/>
                </a:lnTo>
                <a:lnTo>
                  <a:pt x="3584" y="1556"/>
                </a:lnTo>
                <a:lnTo>
                  <a:pt x="3584" y="1556"/>
                </a:lnTo>
                <a:lnTo>
                  <a:pt x="3585" y="1557"/>
                </a:lnTo>
                <a:lnTo>
                  <a:pt x="3585" y="1557"/>
                </a:lnTo>
                <a:lnTo>
                  <a:pt x="3586" y="1559"/>
                </a:lnTo>
                <a:lnTo>
                  <a:pt x="3586" y="1560"/>
                </a:lnTo>
                <a:lnTo>
                  <a:pt x="3587" y="1560"/>
                </a:lnTo>
                <a:lnTo>
                  <a:pt x="3587" y="1559"/>
                </a:lnTo>
                <a:lnTo>
                  <a:pt x="3587" y="1558"/>
                </a:lnTo>
                <a:lnTo>
                  <a:pt x="3589" y="1558"/>
                </a:lnTo>
                <a:lnTo>
                  <a:pt x="3589" y="1556"/>
                </a:lnTo>
                <a:lnTo>
                  <a:pt x="3590" y="1555"/>
                </a:lnTo>
                <a:lnTo>
                  <a:pt x="3590" y="1554"/>
                </a:lnTo>
                <a:lnTo>
                  <a:pt x="3590" y="1553"/>
                </a:lnTo>
                <a:lnTo>
                  <a:pt x="3591" y="1553"/>
                </a:lnTo>
                <a:lnTo>
                  <a:pt x="3591" y="1551"/>
                </a:lnTo>
                <a:lnTo>
                  <a:pt x="3592" y="1551"/>
                </a:lnTo>
                <a:lnTo>
                  <a:pt x="3592" y="1550"/>
                </a:lnTo>
                <a:lnTo>
                  <a:pt x="3592" y="1550"/>
                </a:lnTo>
                <a:lnTo>
                  <a:pt x="3593" y="1550"/>
                </a:lnTo>
                <a:lnTo>
                  <a:pt x="3593" y="1550"/>
                </a:lnTo>
                <a:lnTo>
                  <a:pt x="3594" y="1551"/>
                </a:lnTo>
                <a:lnTo>
                  <a:pt x="3594" y="1551"/>
                </a:lnTo>
                <a:lnTo>
                  <a:pt x="3594" y="1551"/>
                </a:lnTo>
                <a:lnTo>
                  <a:pt x="3595" y="1551"/>
                </a:lnTo>
                <a:lnTo>
                  <a:pt x="3595" y="1551"/>
                </a:lnTo>
                <a:lnTo>
                  <a:pt x="3596" y="1553"/>
                </a:lnTo>
                <a:lnTo>
                  <a:pt x="3596" y="1553"/>
                </a:lnTo>
                <a:lnTo>
                  <a:pt x="3596" y="1553"/>
                </a:lnTo>
                <a:lnTo>
                  <a:pt x="3598" y="1551"/>
                </a:lnTo>
                <a:lnTo>
                  <a:pt x="3598" y="1553"/>
                </a:lnTo>
                <a:lnTo>
                  <a:pt x="3599" y="1554"/>
                </a:lnTo>
                <a:lnTo>
                  <a:pt x="3599" y="1554"/>
                </a:lnTo>
                <a:lnTo>
                  <a:pt x="3599" y="1554"/>
                </a:lnTo>
                <a:lnTo>
                  <a:pt x="3600" y="1553"/>
                </a:lnTo>
                <a:lnTo>
                  <a:pt x="3600" y="1553"/>
                </a:lnTo>
                <a:lnTo>
                  <a:pt x="3601" y="1553"/>
                </a:lnTo>
                <a:lnTo>
                  <a:pt x="3601" y="1554"/>
                </a:lnTo>
                <a:lnTo>
                  <a:pt x="3602" y="1556"/>
                </a:lnTo>
                <a:lnTo>
                  <a:pt x="3602" y="1557"/>
                </a:lnTo>
                <a:lnTo>
                  <a:pt x="3602" y="1558"/>
                </a:lnTo>
                <a:lnTo>
                  <a:pt x="3603" y="1558"/>
                </a:lnTo>
                <a:lnTo>
                  <a:pt x="3603" y="1558"/>
                </a:lnTo>
                <a:lnTo>
                  <a:pt x="3604" y="1559"/>
                </a:lnTo>
                <a:lnTo>
                  <a:pt x="3604" y="1558"/>
                </a:lnTo>
                <a:lnTo>
                  <a:pt x="3604" y="1558"/>
                </a:lnTo>
                <a:lnTo>
                  <a:pt x="3605" y="1558"/>
                </a:lnTo>
                <a:lnTo>
                  <a:pt x="3605" y="1557"/>
                </a:lnTo>
                <a:lnTo>
                  <a:pt x="3607" y="1556"/>
                </a:lnTo>
                <a:lnTo>
                  <a:pt x="3607" y="1557"/>
                </a:lnTo>
                <a:lnTo>
                  <a:pt x="3607" y="1557"/>
                </a:lnTo>
                <a:lnTo>
                  <a:pt x="3608" y="1558"/>
                </a:lnTo>
                <a:lnTo>
                  <a:pt x="3608" y="1560"/>
                </a:lnTo>
                <a:lnTo>
                  <a:pt x="3609" y="1562"/>
                </a:lnTo>
                <a:lnTo>
                  <a:pt x="3609" y="1560"/>
                </a:lnTo>
                <a:lnTo>
                  <a:pt x="3609" y="1560"/>
                </a:lnTo>
                <a:lnTo>
                  <a:pt x="3610" y="1559"/>
                </a:lnTo>
                <a:lnTo>
                  <a:pt x="3610" y="1559"/>
                </a:lnTo>
                <a:lnTo>
                  <a:pt x="3611" y="1558"/>
                </a:lnTo>
                <a:lnTo>
                  <a:pt x="3611" y="1558"/>
                </a:lnTo>
                <a:lnTo>
                  <a:pt x="3611" y="1557"/>
                </a:lnTo>
                <a:lnTo>
                  <a:pt x="3612" y="1557"/>
                </a:lnTo>
                <a:lnTo>
                  <a:pt x="3612" y="1558"/>
                </a:lnTo>
                <a:lnTo>
                  <a:pt x="3613" y="1557"/>
                </a:lnTo>
                <a:lnTo>
                  <a:pt x="3613" y="1557"/>
                </a:lnTo>
                <a:lnTo>
                  <a:pt x="3613" y="1556"/>
                </a:lnTo>
                <a:lnTo>
                  <a:pt x="3614" y="1555"/>
                </a:lnTo>
                <a:lnTo>
                  <a:pt x="3614" y="1555"/>
                </a:lnTo>
                <a:lnTo>
                  <a:pt x="3616" y="1555"/>
                </a:lnTo>
                <a:lnTo>
                  <a:pt x="3616" y="1555"/>
                </a:lnTo>
                <a:lnTo>
                  <a:pt x="3617" y="1555"/>
                </a:lnTo>
                <a:lnTo>
                  <a:pt x="3617" y="1555"/>
                </a:lnTo>
                <a:lnTo>
                  <a:pt x="3617" y="1557"/>
                </a:lnTo>
                <a:lnTo>
                  <a:pt x="3618" y="1556"/>
                </a:lnTo>
                <a:lnTo>
                  <a:pt x="3618" y="1556"/>
                </a:lnTo>
                <a:lnTo>
                  <a:pt x="3619" y="1556"/>
                </a:lnTo>
                <a:lnTo>
                  <a:pt x="3619" y="1557"/>
                </a:lnTo>
                <a:lnTo>
                  <a:pt x="3619" y="1556"/>
                </a:lnTo>
                <a:lnTo>
                  <a:pt x="3620" y="1556"/>
                </a:lnTo>
                <a:lnTo>
                  <a:pt x="3620" y="1556"/>
                </a:lnTo>
                <a:lnTo>
                  <a:pt x="3621" y="1556"/>
                </a:lnTo>
                <a:lnTo>
                  <a:pt x="3621" y="1556"/>
                </a:lnTo>
                <a:lnTo>
                  <a:pt x="3621" y="1555"/>
                </a:lnTo>
                <a:lnTo>
                  <a:pt x="3622" y="1555"/>
                </a:lnTo>
                <a:lnTo>
                  <a:pt x="3622" y="1555"/>
                </a:lnTo>
                <a:lnTo>
                  <a:pt x="3623" y="1556"/>
                </a:lnTo>
                <a:lnTo>
                  <a:pt x="3623" y="1557"/>
                </a:lnTo>
                <a:lnTo>
                  <a:pt x="3623" y="1555"/>
                </a:lnTo>
                <a:lnTo>
                  <a:pt x="3625" y="1555"/>
                </a:lnTo>
                <a:lnTo>
                  <a:pt x="3625" y="1555"/>
                </a:lnTo>
                <a:lnTo>
                  <a:pt x="3626" y="1555"/>
                </a:lnTo>
                <a:lnTo>
                  <a:pt x="3626" y="1556"/>
                </a:lnTo>
                <a:lnTo>
                  <a:pt x="3626" y="1556"/>
                </a:lnTo>
                <a:lnTo>
                  <a:pt x="3627" y="1556"/>
                </a:lnTo>
                <a:lnTo>
                  <a:pt x="3627" y="1555"/>
                </a:lnTo>
                <a:lnTo>
                  <a:pt x="3628" y="1556"/>
                </a:lnTo>
                <a:lnTo>
                  <a:pt x="3628" y="1555"/>
                </a:lnTo>
                <a:lnTo>
                  <a:pt x="3629" y="1555"/>
                </a:lnTo>
                <a:lnTo>
                  <a:pt x="3629" y="1555"/>
                </a:lnTo>
                <a:lnTo>
                  <a:pt x="3629" y="1556"/>
                </a:lnTo>
                <a:lnTo>
                  <a:pt x="3630" y="1556"/>
                </a:lnTo>
                <a:lnTo>
                  <a:pt x="3630" y="1556"/>
                </a:lnTo>
                <a:lnTo>
                  <a:pt x="3631" y="1557"/>
                </a:lnTo>
                <a:lnTo>
                  <a:pt x="3631" y="1556"/>
                </a:lnTo>
                <a:lnTo>
                  <a:pt x="3631" y="1556"/>
                </a:lnTo>
                <a:lnTo>
                  <a:pt x="3632" y="1556"/>
                </a:lnTo>
                <a:lnTo>
                  <a:pt x="3632" y="1557"/>
                </a:lnTo>
                <a:lnTo>
                  <a:pt x="3634" y="1557"/>
                </a:lnTo>
                <a:lnTo>
                  <a:pt x="3634" y="1557"/>
                </a:lnTo>
                <a:lnTo>
                  <a:pt x="3634" y="1557"/>
                </a:lnTo>
                <a:lnTo>
                  <a:pt x="3635" y="1558"/>
                </a:lnTo>
                <a:lnTo>
                  <a:pt x="3635" y="1557"/>
                </a:lnTo>
                <a:lnTo>
                  <a:pt x="3636" y="1557"/>
                </a:lnTo>
                <a:lnTo>
                  <a:pt x="3636" y="1558"/>
                </a:lnTo>
                <a:lnTo>
                  <a:pt x="3636" y="1557"/>
                </a:lnTo>
                <a:lnTo>
                  <a:pt x="3637" y="1556"/>
                </a:lnTo>
                <a:lnTo>
                  <a:pt x="3637" y="1556"/>
                </a:lnTo>
                <a:lnTo>
                  <a:pt x="3638" y="1555"/>
                </a:lnTo>
                <a:lnTo>
                  <a:pt x="3638" y="1553"/>
                </a:lnTo>
                <a:lnTo>
                  <a:pt x="3638" y="1551"/>
                </a:lnTo>
                <a:lnTo>
                  <a:pt x="3639" y="1554"/>
                </a:lnTo>
                <a:lnTo>
                  <a:pt x="3639" y="1555"/>
                </a:lnTo>
                <a:lnTo>
                  <a:pt x="3640" y="1554"/>
                </a:lnTo>
                <a:lnTo>
                  <a:pt x="3640" y="1554"/>
                </a:lnTo>
                <a:lnTo>
                  <a:pt x="3640" y="1555"/>
                </a:lnTo>
                <a:lnTo>
                  <a:pt x="3641" y="1553"/>
                </a:lnTo>
                <a:lnTo>
                  <a:pt x="3641" y="1553"/>
                </a:lnTo>
                <a:lnTo>
                  <a:pt x="3643" y="1551"/>
                </a:lnTo>
                <a:lnTo>
                  <a:pt x="3643" y="1549"/>
                </a:lnTo>
                <a:lnTo>
                  <a:pt x="3644" y="1549"/>
                </a:lnTo>
                <a:lnTo>
                  <a:pt x="3644" y="1548"/>
                </a:lnTo>
                <a:lnTo>
                  <a:pt x="3644" y="1548"/>
                </a:lnTo>
                <a:lnTo>
                  <a:pt x="3645" y="1547"/>
                </a:lnTo>
                <a:lnTo>
                  <a:pt x="3645" y="1547"/>
                </a:lnTo>
                <a:lnTo>
                  <a:pt x="3646" y="1547"/>
                </a:lnTo>
                <a:lnTo>
                  <a:pt x="3646" y="1546"/>
                </a:lnTo>
                <a:lnTo>
                  <a:pt x="3646" y="1547"/>
                </a:lnTo>
                <a:lnTo>
                  <a:pt x="3647" y="1546"/>
                </a:lnTo>
                <a:lnTo>
                  <a:pt x="3647" y="1546"/>
                </a:lnTo>
                <a:lnTo>
                  <a:pt x="3648" y="1546"/>
                </a:lnTo>
                <a:lnTo>
                  <a:pt x="3648" y="1546"/>
                </a:lnTo>
                <a:lnTo>
                  <a:pt x="3648" y="1545"/>
                </a:lnTo>
                <a:lnTo>
                  <a:pt x="3649" y="1544"/>
                </a:lnTo>
                <a:lnTo>
                  <a:pt x="3649" y="1545"/>
                </a:lnTo>
                <a:lnTo>
                  <a:pt x="3650" y="1546"/>
                </a:lnTo>
                <a:lnTo>
                  <a:pt x="3650" y="1547"/>
                </a:lnTo>
                <a:lnTo>
                  <a:pt x="3650" y="1548"/>
                </a:lnTo>
                <a:lnTo>
                  <a:pt x="3652" y="1549"/>
                </a:lnTo>
                <a:lnTo>
                  <a:pt x="3652" y="1551"/>
                </a:lnTo>
                <a:lnTo>
                  <a:pt x="3653" y="1551"/>
                </a:lnTo>
                <a:lnTo>
                  <a:pt x="3653" y="1551"/>
                </a:lnTo>
                <a:lnTo>
                  <a:pt x="3653" y="1551"/>
                </a:lnTo>
                <a:lnTo>
                  <a:pt x="3654" y="1551"/>
                </a:lnTo>
                <a:lnTo>
                  <a:pt x="3654" y="1550"/>
                </a:lnTo>
                <a:lnTo>
                  <a:pt x="3655" y="1550"/>
                </a:lnTo>
                <a:lnTo>
                  <a:pt x="3655" y="1549"/>
                </a:lnTo>
                <a:lnTo>
                  <a:pt x="3655" y="1548"/>
                </a:lnTo>
                <a:lnTo>
                  <a:pt x="3656" y="1548"/>
                </a:lnTo>
                <a:lnTo>
                  <a:pt x="3656" y="1547"/>
                </a:lnTo>
                <a:lnTo>
                  <a:pt x="3657" y="1548"/>
                </a:lnTo>
                <a:lnTo>
                  <a:pt x="3657" y="1548"/>
                </a:lnTo>
                <a:lnTo>
                  <a:pt x="3658" y="1549"/>
                </a:lnTo>
                <a:lnTo>
                  <a:pt x="3658" y="1550"/>
                </a:lnTo>
                <a:lnTo>
                  <a:pt x="3658" y="1550"/>
                </a:lnTo>
                <a:lnTo>
                  <a:pt x="3659" y="1550"/>
                </a:lnTo>
                <a:lnTo>
                  <a:pt x="3659" y="1550"/>
                </a:lnTo>
                <a:lnTo>
                  <a:pt x="3660" y="1550"/>
                </a:lnTo>
                <a:lnTo>
                  <a:pt x="3660" y="1551"/>
                </a:lnTo>
                <a:lnTo>
                  <a:pt x="3660" y="1551"/>
                </a:lnTo>
                <a:lnTo>
                  <a:pt x="3662" y="1551"/>
                </a:lnTo>
                <a:lnTo>
                  <a:pt x="3662" y="1551"/>
                </a:lnTo>
                <a:lnTo>
                  <a:pt x="3663" y="1551"/>
                </a:lnTo>
                <a:lnTo>
                  <a:pt x="3663" y="1550"/>
                </a:lnTo>
                <a:lnTo>
                  <a:pt x="3663" y="1551"/>
                </a:lnTo>
                <a:lnTo>
                  <a:pt x="3664" y="1551"/>
                </a:lnTo>
                <a:lnTo>
                  <a:pt x="3664" y="1551"/>
                </a:lnTo>
                <a:lnTo>
                  <a:pt x="3665" y="1551"/>
                </a:lnTo>
                <a:lnTo>
                  <a:pt x="3665" y="1551"/>
                </a:lnTo>
                <a:lnTo>
                  <a:pt x="3665" y="1553"/>
                </a:lnTo>
                <a:lnTo>
                  <a:pt x="3666" y="1551"/>
                </a:lnTo>
                <a:lnTo>
                  <a:pt x="3666" y="1551"/>
                </a:lnTo>
                <a:lnTo>
                  <a:pt x="3667" y="1553"/>
                </a:lnTo>
                <a:lnTo>
                  <a:pt x="3667" y="1551"/>
                </a:lnTo>
                <a:lnTo>
                  <a:pt x="3667" y="1553"/>
                </a:lnTo>
                <a:lnTo>
                  <a:pt x="3668" y="1551"/>
                </a:lnTo>
                <a:lnTo>
                  <a:pt x="3668" y="1551"/>
                </a:lnTo>
                <a:lnTo>
                  <a:pt x="3669" y="1550"/>
                </a:lnTo>
                <a:lnTo>
                  <a:pt x="3669" y="1550"/>
                </a:lnTo>
                <a:lnTo>
                  <a:pt x="3669" y="1550"/>
                </a:lnTo>
                <a:lnTo>
                  <a:pt x="3671" y="1550"/>
                </a:lnTo>
                <a:lnTo>
                  <a:pt x="3671" y="1548"/>
                </a:lnTo>
                <a:lnTo>
                  <a:pt x="3672" y="1550"/>
                </a:lnTo>
                <a:lnTo>
                  <a:pt x="3672" y="1549"/>
                </a:lnTo>
                <a:lnTo>
                  <a:pt x="3673" y="1549"/>
                </a:lnTo>
                <a:lnTo>
                  <a:pt x="3673" y="1550"/>
                </a:lnTo>
                <a:lnTo>
                  <a:pt x="3673" y="1551"/>
                </a:lnTo>
                <a:lnTo>
                  <a:pt x="3674" y="1551"/>
                </a:lnTo>
                <a:lnTo>
                  <a:pt x="3674" y="1551"/>
                </a:lnTo>
                <a:lnTo>
                  <a:pt x="3675" y="1551"/>
                </a:lnTo>
                <a:lnTo>
                  <a:pt x="3675" y="1553"/>
                </a:lnTo>
                <a:lnTo>
                  <a:pt x="3675" y="1553"/>
                </a:lnTo>
                <a:lnTo>
                  <a:pt x="3676" y="1551"/>
                </a:lnTo>
                <a:lnTo>
                  <a:pt x="3676" y="1550"/>
                </a:lnTo>
                <a:lnTo>
                  <a:pt x="3677" y="1550"/>
                </a:lnTo>
                <a:lnTo>
                  <a:pt x="3677" y="1549"/>
                </a:lnTo>
                <a:lnTo>
                  <a:pt x="3677" y="1549"/>
                </a:lnTo>
                <a:lnTo>
                  <a:pt x="3678" y="1548"/>
                </a:lnTo>
                <a:lnTo>
                  <a:pt x="3678" y="1548"/>
                </a:lnTo>
                <a:lnTo>
                  <a:pt x="3680" y="1548"/>
                </a:lnTo>
                <a:lnTo>
                  <a:pt x="3680" y="1549"/>
                </a:lnTo>
                <a:lnTo>
                  <a:pt x="3680" y="1549"/>
                </a:lnTo>
                <a:lnTo>
                  <a:pt x="3681" y="1551"/>
                </a:lnTo>
                <a:lnTo>
                  <a:pt x="3681" y="1553"/>
                </a:lnTo>
                <a:lnTo>
                  <a:pt x="3682" y="1553"/>
                </a:lnTo>
                <a:lnTo>
                  <a:pt x="3682" y="1553"/>
                </a:lnTo>
                <a:lnTo>
                  <a:pt x="3682" y="1555"/>
                </a:lnTo>
                <a:lnTo>
                  <a:pt x="3683" y="1555"/>
                </a:lnTo>
                <a:lnTo>
                  <a:pt x="3683" y="1556"/>
                </a:lnTo>
                <a:lnTo>
                  <a:pt x="3684" y="1556"/>
                </a:lnTo>
                <a:lnTo>
                  <a:pt x="3684" y="1557"/>
                </a:lnTo>
                <a:lnTo>
                  <a:pt x="3685" y="1556"/>
                </a:lnTo>
                <a:lnTo>
                  <a:pt x="3685" y="1556"/>
                </a:lnTo>
                <a:lnTo>
                  <a:pt x="3685" y="1554"/>
                </a:lnTo>
                <a:lnTo>
                  <a:pt x="3686" y="1556"/>
                </a:lnTo>
                <a:lnTo>
                  <a:pt x="3686" y="1556"/>
                </a:lnTo>
                <a:lnTo>
                  <a:pt x="3687" y="1555"/>
                </a:lnTo>
                <a:lnTo>
                  <a:pt x="3687" y="1555"/>
                </a:lnTo>
                <a:lnTo>
                  <a:pt x="3687" y="1555"/>
                </a:lnTo>
                <a:lnTo>
                  <a:pt x="3689" y="1555"/>
                </a:lnTo>
                <a:lnTo>
                  <a:pt x="3689" y="1555"/>
                </a:lnTo>
                <a:lnTo>
                  <a:pt x="3690" y="1555"/>
                </a:lnTo>
                <a:lnTo>
                  <a:pt x="3690" y="1555"/>
                </a:lnTo>
                <a:lnTo>
                  <a:pt x="3690" y="1554"/>
                </a:lnTo>
                <a:lnTo>
                  <a:pt x="3691" y="1554"/>
                </a:lnTo>
                <a:lnTo>
                  <a:pt x="3691" y="1553"/>
                </a:lnTo>
                <a:lnTo>
                  <a:pt x="3692" y="1553"/>
                </a:lnTo>
                <a:lnTo>
                  <a:pt x="3692" y="1553"/>
                </a:lnTo>
                <a:lnTo>
                  <a:pt x="3692" y="1554"/>
                </a:lnTo>
                <a:lnTo>
                  <a:pt x="3693" y="1555"/>
                </a:lnTo>
                <a:lnTo>
                  <a:pt x="3693" y="1556"/>
                </a:lnTo>
                <a:lnTo>
                  <a:pt x="3694" y="1557"/>
                </a:lnTo>
                <a:lnTo>
                  <a:pt x="3694" y="1556"/>
                </a:lnTo>
                <a:lnTo>
                  <a:pt x="3694" y="1555"/>
                </a:lnTo>
                <a:lnTo>
                  <a:pt x="3695" y="1555"/>
                </a:lnTo>
                <a:lnTo>
                  <a:pt x="3695" y="1555"/>
                </a:lnTo>
                <a:lnTo>
                  <a:pt x="3696" y="1553"/>
                </a:lnTo>
                <a:lnTo>
                  <a:pt x="3696" y="1551"/>
                </a:lnTo>
                <a:lnTo>
                  <a:pt x="3696" y="1551"/>
                </a:lnTo>
                <a:lnTo>
                  <a:pt x="3698" y="1550"/>
                </a:lnTo>
                <a:lnTo>
                  <a:pt x="3698" y="1550"/>
                </a:lnTo>
                <a:lnTo>
                  <a:pt x="3699" y="1550"/>
                </a:lnTo>
                <a:lnTo>
                  <a:pt x="3699" y="1551"/>
                </a:lnTo>
                <a:lnTo>
                  <a:pt x="3700" y="1550"/>
                </a:lnTo>
                <a:lnTo>
                  <a:pt x="3700" y="1553"/>
                </a:lnTo>
                <a:lnTo>
                  <a:pt x="3700" y="1553"/>
                </a:lnTo>
                <a:lnTo>
                  <a:pt x="3701" y="1554"/>
                </a:lnTo>
                <a:lnTo>
                  <a:pt x="3701" y="1554"/>
                </a:lnTo>
                <a:lnTo>
                  <a:pt x="3702" y="1555"/>
                </a:lnTo>
                <a:lnTo>
                  <a:pt x="3702" y="1556"/>
                </a:lnTo>
                <a:lnTo>
                  <a:pt x="3702" y="1555"/>
                </a:lnTo>
                <a:lnTo>
                  <a:pt x="3703" y="1554"/>
                </a:lnTo>
                <a:lnTo>
                  <a:pt x="3703" y="1553"/>
                </a:lnTo>
                <a:lnTo>
                  <a:pt x="3704" y="1553"/>
                </a:lnTo>
                <a:lnTo>
                  <a:pt x="3704" y="1554"/>
                </a:lnTo>
                <a:lnTo>
                  <a:pt x="3704" y="1554"/>
                </a:lnTo>
                <a:lnTo>
                  <a:pt x="3705" y="1553"/>
                </a:lnTo>
                <a:lnTo>
                  <a:pt x="3705" y="1551"/>
                </a:lnTo>
                <a:lnTo>
                  <a:pt x="3707" y="1551"/>
                </a:lnTo>
                <a:lnTo>
                  <a:pt x="3707" y="1551"/>
                </a:lnTo>
                <a:lnTo>
                  <a:pt x="3707" y="1551"/>
                </a:lnTo>
                <a:lnTo>
                  <a:pt x="3708" y="1553"/>
                </a:lnTo>
                <a:lnTo>
                  <a:pt x="3708" y="1554"/>
                </a:lnTo>
                <a:lnTo>
                  <a:pt x="3709" y="1554"/>
                </a:lnTo>
                <a:lnTo>
                  <a:pt x="3709" y="1554"/>
                </a:lnTo>
                <a:lnTo>
                  <a:pt x="3709" y="1554"/>
                </a:lnTo>
                <a:lnTo>
                  <a:pt x="3710" y="1551"/>
                </a:lnTo>
                <a:lnTo>
                  <a:pt x="3710" y="1551"/>
                </a:lnTo>
                <a:lnTo>
                  <a:pt x="3711" y="1551"/>
                </a:lnTo>
                <a:lnTo>
                  <a:pt x="3711" y="1550"/>
                </a:lnTo>
                <a:lnTo>
                  <a:pt x="3711" y="1549"/>
                </a:lnTo>
                <a:lnTo>
                  <a:pt x="3712" y="1550"/>
                </a:lnTo>
                <a:lnTo>
                  <a:pt x="3712" y="1548"/>
                </a:lnTo>
                <a:lnTo>
                  <a:pt x="3713" y="1547"/>
                </a:lnTo>
                <a:lnTo>
                  <a:pt x="3713" y="1547"/>
                </a:lnTo>
                <a:lnTo>
                  <a:pt x="3714" y="1547"/>
                </a:lnTo>
                <a:lnTo>
                  <a:pt x="3714" y="1549"/>
                </a:lnTo>
                <a:lnTo>
                  <a:pt x="3714" y="1550"/>
                </a:lnTo>
                <a:lnTo>
                  <a:pt x="3716" y="1551"/>
                </a:lnTo>
                <a:lnTo>
                  <a:pt x="3716" y="1551"/>
                </a:lnTo>
                <a:lnTo>
                  <a:pt x="3717" y="1550"/>
                </a:lnTo>
                <a:lnTo>
                  <a:pt x="3717" y="1551"/>
                </a:lnTo>
                <a:lnTo>
                  <a:pt x="3717" y="1551"/>
                </a:lnTo>
                <a:lnTo>
                  <a:pt x="3718" y="1551"/>
                </a:lnTo>
                <a:lnTo>
                  <a:pt x="3718" y="1551"/>
                </a:lnTo>
                <a:lnTo>
                  <a:pt x="3719" y="1551"/>
                </a:lnTo>
                <a:lnTo>
                  <a:pt x="3719" y="1550"/>
                </a:lnTo>
                <a:lnTo>
                  <a:pt x="3719" y="1550"/>
                </a:lnTo>
                <a:lnTo>
                  <a:pt x="3720" y="1550"/>
                </a:lnTo>
                <a:lnTo>
                  <a:pt x="3720" y="1549"/>
                </a:lnTo>
                <a:lnTo>
                  <a:pt x="3721" y="1549"/>
                </a:lnTo>
                <a:lnTo>
                  <a:pt x="3721" y="1549"/>
                </a:lnTo>
                <a:lnTo>
                  <a:pt x="3721" y="1548"/>
                </a:lnTo>
                <a:lnTo>
                  <a:pt x="3722" y="1548"/>
                </a:lnTo>
                <a:lnTo>
                  <a:pt x="3722" y="1548"/>
                </a:lnTo>
                <a:lnTo>
                  <a:pt x="3723" y="1548"/>
                </a:lnTo>
                <a:lnTo>
                  <a:pt x="3723" y="1546"/>
                </a:lnTo>
                <a:lnTo>
                  <a:pt x="3723" y="1544"/>
                </a:lnTo>
                <a:lnTo>
                  <a:pt x="3725" y="1542"/>
                </a:lnTo>
                <a:lnTo>
                  <a:pt x="3725" y="1542"/>
                </a:lnTo>
                <a:lnTo>
                  <a:pt x="3726" y="1542"/>
                </a:lnTo>
                <a:lnTo>
                  <a:pt x="3726" y="1541"/>
                </a:lnTo>
                <a:lnTo>
                  <a:pt x="3726" y="1541"/>
                </a:lnTo>
                <a:lnTo>
                  <a:pt x="3727" y="1541"/>
                </a:lnTo>
                <a:lnTo>
                  <a:pt x="3727" y="1542"/>
                </a:lnTo>
                <a:lnTo>
                  <a:pt x="3728" y="1541"/>
                </a:lnTo>
                <a:lnTo>
                  <a:pt x="3728" y="1540"/>
                </a:lnTo>
                <a:lnTo>
                  <a:pt x="3729" y="1540"/>
                </a:lnTo>
                <a:lnTo>
                  <a:pt x="3729" y="1540"/>
                </a:lnTo>
                <a:lnTo>
                  <a:pt x="3729" y="1540"/>
                </a:lnTo>
                <a:lnTo>
                  <a:pt x="3730" y="1540"/>
                </a:lnTo>
                <a:lnTo>
                  <a:pt x="3730" y="1542"/>
                </a:lnTo>
                <a:lnTo>
                  <a:pt x="3731" y="1544"/>
                </a:lnTo>
                <a:lnTo>
                  <a:pt x="3731" y="1545"/>
                </a:lnTo>
                <a:lnTo>
                  <a:pt x="3731" y="1545"/>
                </a:lnTo>
                <a:lnTo>
                  <a:pt x="3732" y="1545"/>
                </a:lnTo>
                <a:lnTo>
                  <a:pt x="3732" y="1545"/>
                </a:lnTo>
                <a:lnTo>
                  <a:pt x="3734" y="1545"/>
                </a:lnTo>
                <a:lnTo>
                  <a:pt x="3734" y="1545"/>
                </a:lnTo>
                <a:lnTo>
                  <a:pt x="3734" y="1544"/>
                </a:lnTo>
                <a:lnTo>
                  <a:pt x="3735" y="1545"/>
                </a:lnTo>
                <a:lnTo>
                  <a:pt x="3735" y="1545"/>
                </a:lnTo>
                <a:lnTo>
                  <a:pt x="3736" y="1545"/>
                </a:lnTo>
                <a:lnTo>
                  <a:pt x="3736" y="1547"/>
                </a:lnTo>
                <a:lnTo>
                  <a:pt x="3736" y="1548"/>
                </a:lnTo>
                <a:lnTo>
                  <a:pt x="3737" y="1548"/>
                </a:lnTo>
                <a:lnTo>
                  <a:pt x="3737" y="1546"/>
                </a:lnTo>
                <a:lnTo>
                  <a:pt x="3738" y="1545"/>
                </a:lnTo>
                <a:lnTo>
                  <a:pt x="3738" y="1545"/>
                </a:lnTo>
                <a:lnTo>
                  <a:pt x="3738" y="1545"/>
                </a:lnTo>
                <a:lnTo>
                  <a:pt x="3739" y="1546"/>
                </a:lnTo>
                <a:lnTo>
                  <a:pt x="3739" y="1546"/>
                </a:lnTo>
                <a:lnTo>
                  <a:pt x="3740" y="1546"/>
                </a:lnTo>
                <a:lnTo>
                  <a:pt x="3740" y="1548"/>
                </a:lnTo>
                <a:lnTo>
                  <a:pt x="3740" y="1548"/>
                </a:lnTo>
                <a:lnTo>
                  <a:pt x="3741" y="1549"/>
                </a:lnTo>
                <a:lnTo>
                  <a:pt x="3741" y="1548"/>
                </a:lnTo>
                <a:lnTo>
                  <a:pt x="3743" y="1550"/>
                </a:lnTo>
                <a:lnTo>
                  <a:pt x="3743" y="1549"/>
                </a:lnTo>
                <a:lnTo>
                  <a:pt x="3744" y="1550"/>
                </a:lnTo>
                <a:lnTo>
                  <a:pt x="3744" y="155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8220075" y="3662363"/>
            <a:ext cx="1181100" cy="58738"/>
          </a:xfrm>
          <a:custGeom>
            <a:avLst/>
            <a:gdLst>
              <a:gd name="T0" fmla="*/ 11 w 744"/>
              <a:gd name="T1" fmla="*/ 33 h 37"/>
              <a:gd name="T2" fmla="*/ 23 w 744"/>
              <a:gd name="T3" fmla="*/ 35 h 37"/>
              <a:gd name="T4" fmla="*/ 35 w 744"/>
              <a:gd name="T5" fmla="*/ 31 h 37"/>
              <a:gd name="T6" fmla="*/ 47 w 744"/>
              <a:gd name="T7" fmla="*/ 33 h 37"/>
              <a:gd name="T8" fmla="*/ 58 w 744"/>
              <a:gd name="T9" fmla="*/ 32 h 37"/>
              <a:gd name="T10" fmla="*/ 71 w 744"/>
              <a:gd name="T11" fmla="*/ 34 h 37"/>
              <a:gd name="T12" fmla="*/ 83 w 744"/>
              <a:gd name="T13" fmla="*/ 29 h 37"/>
              <a:gd name="T14" fmla="*/ 94 w 744"/>
              <a:gd name="T15" fmla="*/ 28 h 37"/>
              <a:gd name="T16" fmla="*/ 107 w 744"/>
              <a:gd name="T17" fmla="*/ 27 h 37"/>
              <a:gd name="T18" fmla="*/ 118 w 744"/>
              <a:gd name="T19" fmla="*/ 29 h 37"/>
              <a:gd name="T20" fmla="*/ 130 w 744"/>
              <a:gd name="T21" fmla="*/ 32 h 37"/>
              <a:gd name="T22" fmla="*/ 141 w 744"/>
              <a:gd name="T23" fmla="*/ 34 h 37"/>
              <a:gd name="T24" fmla="*/ 154 w 744"/>
              <a:gd name="T25" fmla="*/ 32 h 37"/>
              <a:gd name="T26" fmla="*/ 165 w 744"/>
              <a:gd name="T27" fmla="*/ 31 h 37"/>
              <a:gd name="T28" fmla="*/ 177 w 744"/>
              <a:gd name="T29" fmla="*/ 25 h 37"/>
              <a:gd name="T30" fmla="*/ 190 w 744"/>
              <a:gd name="T31" fmla="*/ 26 h 37"/>
              <a:gd name="T32" fmla="*/ 201 w 744"/>
              <a:gd name="T33" fmla="*/ 27 h 37"/>
              <a:gd name="T34" fmla="*/ 213 w 744"/>
              <a:gd name="T35" fmla="*/ 29 h 37"/>
              <a:gd name="T36" fmla="*/ 225 w 744"/>
              <a:gd name="T37" fmla="*/ 28 h 37"/>
              <a:gd name="T38" fmla="*/ 237 w 744"/>
              <a:gd name="T39" fmla="*/ 23 h 37"/>
              <a:gd name="T40" fmla="*/ 248 w 744"/>
              <a:gd name="T41" fmla="*/ 20 h 37"/>
              <a:gd name="T42" fmla="*/ 261 w 744"/>
              <a:gd name="T43" fmla="*/ 23 h 37"/>
              <a:gd name="T44" fmla="*/ 273 w 744"/>
              <a:gd name="T45" fmla="*/ 17 h 37"/>
              <a:gd name="T46" fmla="*/ 284 w 744"/>
              <a:gd name="T47" fmla="*/ 25 h 37"/>
              <a:gd name="T48" fmla="*/ 297 w 744"/>
              <a:gd name="T49" fmla="*/ 25 h 37"/>
              <a:gd name="T50" fmla="*/ 308 w 744"/>
              <a:gd name="T51" fmla="*/ 22 h 37"/>
              <a:gd name="T52" fmla="*/ 320 w 744"/>
              <a:gd name="T53" fmla="*/ 23 h 37"/>
              <a:gd name="T54" fmla="*/ 331 w 744"/>
              <a:gd name="T55" fmla="*/ 25 h 37"/>
              <a:gd name="T56" fmla="*/ 344 w 744"/>
              <a:gd name="T57" fmla="*/ 22 h 37"/>
              <a:gd name="T58" fmla="*/ 356 w 744"/>
              <a:gd name="T59" fmla="*/ 16 h 37"/>
              <a:gd name="T60" fmla="*/ 367 w 744"/>
              <a:gd name="T61" fmla="*/ 17 h 37"/>
              <a:gd name="T62" fmla="*/ 380 w 744"/>
              <a:gd name="T63" fmla="*/ 22 h 37"/>
              <a:gd name="T64" fmla="*/ 391 w 744"/>
              <a:gd name="T65" fmla="*/ 24 h 37"/>
              <a:gd name="T66" fmla="*/ 403 w 744"/>
              <a:gd name="T67" fmla="*/ 25 h 37"/>
              <a:gd name="T68" fmla="*/ 415 w 744"/>
              <a:gd name="T69" fmla="*/ 22 h 37"/>
              <a:gd name="T70" fmla="*/ 427 w 744"/>
              <a:gd name="T71" fmla="*/ 20 h 37"/>
              <a:gd name="T72" fmla="*/ 439 w 744"/>
              <a:gd name="T73" fmla="*/ 11 h 37"/>
              <a:gd name="T74" fmla="*/ 451 w 744"/>
              <a:gd name="T75" fmla="*/ 13 h 37"/>
              <a:gd name="T76" fmla="*/ 463 w 744"/>
              <a:gd name="T77" fmla="*/ 14 h 37"/>
              <a:gd name="T78" fmla="*/ 474 w 744"/>
              <a:gd name="T79" fmla="*/ 11 h 37"/>
              <a:gd name="T80" fmla="*/ 487 w 744"/>
              <a:gd name="T81" fmla="*/ 16 h 37"/>
              <a:gd name="T82" fmla="*/ 498 w 744"/>
              <a:gd name="T83" fmla="*/ 15 h 37"/>
              <a:gd name="T84" fmla="*/ 510 w 744"/>
              <a:gd name="T85" fmla="*/ 13 h 37"/>
              <a:gd name="T86" fmla="*/ 523 w 744"/>
              <a:gd name="T87" fmla="*/ 11 h 37"/>
              <a:gd name="T88" fmla="*/ 534 w 744"/>
              <a:gd name="T89" fmla="*/ 14 h 37"/>
              <a:gd name="T90" fmla="*/ 546 w 744"/>
              <a:gd name="T91" fmla="*/ 10 h 37"/>
              <a:gd name="T92" fmla="*/ 557 w 744"/>
              <a:gd name="T93" fmla="*/ 7 h 37"/>
              <a:gd name="T94" fmla="*/ 570 w 744"/>
              <a:gd name="T95" fmla="*/ 11 h 37"/>
              <a:gd name="T96" fmla="*/ 581 w 744"/>
              <a:gd name="T97" fmla="*/ 10 h 37"/>
              <a:gd name="T98" fmla="*/ 593 w 744"/>
              <a:gd name="T99" fmla="*/ 13 h 37"/>
              <a:gd name="T100" fmla="*/ 606 w 744"/>
              <a:gd name="T101" fmla="*/ 17 h 37"/>
              <a:gd name="T102" fmla="*/ 617 w 744"/>
              <a:gd name="T103" fmla="*/ 13 h 37"/>
              <a:gd name="T104" fmla="*/ 629 w 744"/>
              <a:gd name="T105" fmla="*/ 8 h 37"/>
              <a:gd name="T106" fmla="*/ 641 w 744"/>
              <a:gd name="T107" fmla="*/ 13 h 37"/>
              <a:gd name="T108" fmla="*/ 653 w 744"/>
              <a:gd name="T109" fmla="*/ 7 h 37"/>
              <a:gd name="T110" fmla="*/ 664 w 744"/>
              <a:gd name="T111" fmla="*/ 9 h 37"/>
              <a:gd name="T112" fmla="*/ 677 w 744"/>
              <a:gd name="T113" fmla="*/ 7 h 37"/>
              <a:gd name="T114" fmla="*/ 689 w 744"/>
              <a:gd name="T115" fmla="*/ 10 h 37"/>
              <a:gd name="T116" fmla="*/ 700 w 744"/>
              <a:gd name="T117" fmla="*/ 10 h 37"/>
              <a:gd name="T118" fmla="*/ 713 w 744"/>
              <a:gd name="T119" fmla="*/ 10 h 37"/>
              <a:gd name="T120" fmla="*/ 724 w 744"/>
              <a:gd name="T121" fmla="*/ 9 h 37"/>
              <a:gd name="T122" fmla="*/ 736 w 744"/>
              <a:gd name="T123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4" h="37">
                <a:moveTo>
                  <a:pt x="0" y="37"/>
                </a:moveTo>
                <a:lnTo>
                  <a:pt x="0" y="36"/>
                </a:lnTo>
                <a:lnTo>
                  <a:pt x="1" y="35"/>
                </a:lnTo>
                <a:lnTo>
                  <a:pt x="1" y="34"/>
                </a:lnTo>
                <a:lnTo>
                  <a:pt x="2" y="34"/>
                </a:lnTo>
                <a:lnTo>
                  <a:pt x="2" y="34"/>
                </a:lnTo>
                <a:lnTo>
                  <a:pt x="2" y="33"/>
                </a:lnTo>
                <a:lnTo>
                  <a:pt x="3" y="33"/>
                </a:lnTo>
                <a:lnTo>
                  <a:pt x="3" y="33"/>
                </a:lnTo>
                <a:lnTo>
                  <a:pt x="4" y="33"/>
                </a:lnTo>
                <a:lnTo>
                  <a:pt x="4" y="33"/>
                </a:lnTo>
                <a:lnTo>
                  <a:pt x="4" y="32"/>
                </a:lnTo>
                <a:lnTo>
                  <a:pt x="5" y="31"/>
                </a:lnTo>
                <a:lnTo>
                  <a:pt x="5" y="31"/>
                </a:lnTo>
                <a:lnTo>
                  <a:pt x="6" y="31"/>
                </a:lnTo>
                <a:lnTo>
                  <a:pt x="6" y="32"/>
                </a:lnTo>
                <a:lnTo>
                  <a:pt x="6" y="32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4"/>
                </a:lnTo>
                <a:lnTo>
                  <a:pt x="9" y="34"/>
                </a:lnTo>
                <a:lnTo>
                  <a:pt x="10" y="35"/>
                </a:lnTo>
                <a:lnTo>
                  <a:pt x="10" y="34"/>
                </a:lnTo>
                <a:lnTo>
                  <a:pt x="11" y="35"/>
                </a:lnTo>
                <a:lnTo>
                  <a:pt x="11" y="33"/>
                </a:lnTo>
                <a:lnTo>
                  <a:pt x="12" y="33"/>
                </a:lnTo>
                <a:lnTo>
                  <a:pt x="12" y="32"/>
                </a:lnTo>
                <a:lnTo>
                  <a:pt x="12" y="32"/>
                </a:lnTo>
                <a:lnTo>
                  <a:pt x="13" y="32"/>
                </a:lnTo>
                <a:lnTo>
                  <a:pt x="13" y="33"/>
                </a:lnTo>
                <a:lnTo>
                  <a:pt x="14" y="32"/>
                </a:lnTo>
                <a:lnTo>
                  <a:pt x="14" y="32"/>
                </a:lnTo>
                <a:lnTo>
                  <a:pt x="14" y="32"/>
                </a:lnTo>
                <a:lnTo>
                  <a:pt x="15" y="33"/>
                </a:lnTo>
                <a:lnTo>
                  <a:pt x="15" y="32"/>
                </a:lnTo>
                <a:lnTo>
                  <a:pt x="17" y="32"/>
                </a:lnTo>
                <a:lnTo>
                  <a:pt x="17" y="32"/>
                </a:lnTo>
                <a:lnTo>
                  <a:pt x="17" y="32"/>
                </a:lnTo>
                <a:lnTo>
                  <a:pt x="18" y="32"/>
                </a:lnTo>
                <a:lnTo>
                  <a:pt x="18" y="33"/>
                </a:lnTo>
                <a:lnTo>
                  <a:pt x="19" y="32"/>
                </a:lnTo>
                <a:lnTo>
                  <a:pt x="19" y="32"/>
                </a:lnTo>
                <a:lnTo>
                  <a:pt x="19" y="32"/>
                </a:lnTo>
                <a:lnTo>
                  <a:pt x="20" y="33"/>
                </a:lnTo>
                <a:lnTo>
                  <a:pt x="20" y="34"/>
                </a:lnTo>
                <a:lnTo>
                  <a:pt x="21" y="35"/>
                </a:lnTo>
                <a:lnTo>
                  <a:pt x="21" y="36"/>
                </a:lnTo>
                <a:lnTo>
                  <a:pt x="21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3" y="34"/>
                </a:lnTo>
                <a:lnTo>
                  <a:pt x="23" y="34"/>
                </a:lnTo>
                <a:lnTo>
                  <a:pt x="24" y="35"/>
                </a:lnTo>
                <a:lnTo>
                  <a:pt x="24" y="35"/>
                </a:lnTo>
                <a:lnTo>
                  <a:pt x="26" y="35"/>
                </a:lnTo>
                <a:lnTo>
                  <a:pt x="26" y="34"/>
                </a:lnTo>
                <a:lnTo>
                  <a:pt x="27" y="34"/>
                </a:lnTo>
                <a:lnTo>
                  <a:pt x="27" y="34"/>
                </a:lnTo>
                <a:lnTo>
                  <a:pt x="27" y="33"/>
                </a:lnTo>
                <a:lnTo>
                  <a:pt x="28" y="34"/>
                </a:lnTo>
                <a:lnTo>
                  <a:pt x="28" y="33"/>
                </a:lnTo>
                <a:lnTo>
                  <a:pt x="29" y="34"/>
                </a:lnTo>
                <a:lnTo>
                  <a:pt x="29" y="34"/>
                </a:lnTo>
                <a:lnTo>
                  <a:pt x="29" y="32"/>
                </a:lnTo>
                <a:lnTo>
                  <a:pt x="30" y="33"/>
                </a:lnTo>
                <a:lnTo>
                  <a:pt x="30" y="32"/>
                </a:lnTo>
                <a:lnTo>
                  <a:pt x="31" y="33"/>
                </a:lnTo>
                <a:lnTo>
                  <a:pt x="31" y="33"/>
                </a:lnTo>
                <a:lnTo>
                  <a:pt x="31" y="34"/>
                </a:lnTo>
                <a:lnTo>
                  <a:pt x="32" y="34"/>
                </a:lnTo>
                <a:lnTo>
                  <a:pt x="32" y="33"/>
                </a:lnTo>
                <a:lnTo>
                  <a:pt x="33" y="32"/>
                </a:lnTo>
                <a:lnTo>
                  <a:pt x="33" y="32"/>
                </a:lnTo>
                <a:lnTo>
                  <a:pt x="33" y="29"/>
                </a:lnTo>
                <a:lnTo>
                  <a:pt x="35" y="31"/>
                </a:lnTo>
                <a:lnTo>
                  <a:pt x="35" y="31"/>
                </a:lnTo>
                <a:lnTo>
                  <a:pt x="36" y="33"/>
                </a:lnTo>
                <a:lnTo>
                  <a:pt x="36" y="33"/>
                </a:lnTo>
                <a:lnTo>
                  <a:pt x="36" y="34"/>
                </a:lnTo>
                <a:lnTo>
                  <a:pt x="37" y="34"/>
                </a:lnTo>
                <a:lnTo>
                  <a:pt x="37" y="35"/>
                </a:lnTo>
                <a:lnTo>
                  <a:pt x="38" y="35"/>
                </a:lnTo>
                <a:lnTo>
                  <a:pt x="38" y="33"/>
                </a:lnTo>
                <a:lnTo>
                  <a:pt x="38" y="33"/>
                </a:lnTo>
                <a:lnTo>
                  <a:pt x="39" y="33"/>
                </a:lnTo>
                <a:lnTo>
                  <a:pt x="39" y="34"/>
                </a:lnTo>
                <a:lnTo>
                  <a:pt x="40" y="32"/>
                </a:lnTo>
                <a:lnTo>
                  <a:pt x="40" y="32"/>
                </a:lnTo>
                <a:lnTo>
                  <a:pt x="41" y="29"/>
                </a:lnTo>
                <a:lnTo>
                  <a:pt x="41" y="29"/>
                </a:lnTo>
                <a:lnTo>
                  <a:pt x="41" y="29"/>
                </a:lnTo>
                <a:lnTo>
                  <a:pt x="42" y="29"/>
                </a:lnTo>
                <a:lnTo>
                  <a:pt x="42" y="31"/>
                </a:lnTo>
                <a:lnTo>
                  <a:pt x="44" y="29"/>
                </a:lnTo>
                <a:lnTo>
                  <a:pt x="44" y="29"/>
                </a:lnTo>
                <a:lnTo>
                  <a:pt x="44" y="28"/>
                </a:lnTo>
                <a:lnTo>
                  <a:pt x="45" y="29"/>
                </a:lnTo>
                <a:lnTo>
                  <a:pt x="45" y="31"/>
                </a:lnTo>
                <a:lnTo>
                  <a:pt x="46" y="31"/>
                </a:lnTo>
                <a:lnTo>
                  <a:pt x="46" y="32"/>
                </a:lnTo>
                <a:lnTo>
                  <a:pt x="46" y="32"/>
                </a:lnTo>
                <a:lnTo>
                  <a:pt x="47" y="33"/>
                </a:lnTo>
                <a:lnTo>
                  <a:pt x="47" y="34"/>
                </a:lnTo>
                <a:lnTo>
                  <a:pt x="48" y="34"/>
                </a:lnTo>
                <a:lnTo>
                  <a:pt x="48" y="34"/>
                </a:lnTo>
                <a:lnTo>
                  <a:pt x="48" y="33"/>
                </a:lnTo>
                <a:lnTo>
                  <a:pt x="49" y="33"/>
                </a:lnTo>
                <a:lnTo>
                  <a:pt x="49" y="32"/>
                </a:lnTo>
                <a:lnTo>
                  <a:pt x="50" y="33"/>
                </a:lnTo>
                <a:lnTo>
                  <a:pt x="50" y="32"/>
                </a:lnTo>
                <a:lnTo>
                  <a:pt x="50" y="33"/>
                </a:lnTo>
                <a:lnTo>
                  <a:pt x="51" y="32"/>
                </a:lnTo>
                <a:lnTo>
                  <a:pt x="51" y="32"/>
                </a:lnTo>
                <a:lnTo>
                  <a:pt x="53" y="32"/>
                </a:lnTo>
                <a:lnTo>
                  <a:pt x="53" y="32"/>
                </a:lnTo>
                <a:lnTo>
                  <a:pt x="53" y="32"/>
                </a:lnTo>
                <a:lnTo>
                  <a:pt x="54" y="32"/>
                </a:lnTo>
                <a:lnTo>
                  <a:pt x="54" y="32"/>
                </a:lnTo>
                <a:lnTo>
                  <a:pt x="55" y="31"/>
                </a:lnTo>
                <a:lnTo>
                  <a:pt x="55" y="32"/>
                </a:lnTo>
                <a:lnTo>
                  <a:pt x="56" y="32"/>
                </a:lnTo>
                <a:lnTo>
                  <a:pt x="56" y="32"/>
                </a:lnTo>
                <a:lnTo>
                  <a:pt x="56" y="32"/>
                </a:lnTo>
                <a:lnTo>
                  <a:pt x="57" y="31"/>
                </a:lnTo>
                <a:lnTo>
                  <a:pt x="57" y="31"/>
                </a:lnTo>
                <a:lnTo>
                  <a:pt x="58" y="32"/>
                </a:lnTo>
                <a:lnTo>
                  <a:pt x="58" y="32"/>
                </a:lnTo>
                <a:lnTo>
                  <a:pt x="58" y="32"/>
                </a:lnTo>
                <a:lnTo>
                  <a:pt x="59" y="32"/>
                </a:lnTo>
                <a:lnTo>
                  <a:pt x="59" y="32"/>
                </a:lnTo>
                <a:lnTo>
                  <a:pt x="60" y="31"/>
                </a:lnTo>
                <a:lnTo>
                  <a:pt x="60" y="32"/>
                </a:lnTo>
                <a:lnTo>
                  <a:pt x="60" y="31"/>
                </a:lnTo>
                <a:lnTo>
                  <a:pt x="62" y="29"/>
                </a:lnTo>
                <a:lnTo>
                  <a:pt x="62" y="31"/>
                </a:lnTo>
                <a:lnTo>
                  <a:pt x="63" y="29"/>
                </a:lnTo>
                <a:lnTo>
                  <a:pt x="63" y="29"/>
                </a:lnTo>
                <a:lnTo>
                  <a:pt x="63" y="28"/>
                </a:lnTo>
                <a:lnTo>
                  <a:pt x="64" y="27"/>
                </a:lnTo>
                <a:lnTo>
                  <a:pt x="64" y="28"/>
                </a:lnTo>
                <a:lnTo>
                  <a:pt x="65" y="28"/>
                </a:lnTo>
                <a:lnTo>
                  <a:pt x="65" y="28"/>
                </a:lnTo>
                <a:lnTo>
                  <a:pt x="65" y="29"/>
                </a:lnTo>
                <a:lnTo>
                  <a:pt x="66" y="28"/>
                </a:lnTo>
                <a:lnTo>
                  <a:pt x="66" y="29"/>
                </a:lnTo>
                <a:lnTo>
                  <a:pt x="67" y="31"/>
                </a:lnTo>
                <a:lnTo>
                  <a:pt x="67" y="29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9" y="32"/>
                </a:lnTo>
                <a:lnTo>
                  <a:pt x="69" y="33"/>
                </a:lnTo>
                <a:lnTo>
                  <a:pt x="71" y="33"/>
                </a:lnTo>
                <a:lnTo>
                  <a:pt x="71" y="34"/>
                </a:lnTo>
                <a:lnTo>
                  <a:pt x="71" y="34"/>
                </a:lnTo>
                <a:lnTo>
                  <a:pt x="72" y="34"/>
                </a:lnTo>
                <a:lnTo>
                  <a:pt x="72" y="35"/>
                </a:lnTo>
                <a:lnTo>
                  <a:pt x="73" y="34"/>
                </a:lnTo>
                <a:lnTo>
                  <a:pt x="73" y="34"/>
                </a:lnTo>
                <a:lnTo>
                  <a:pt x="73" y="33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5" y="33"/>
                </a:lnTo>
                <a:lnTo>
                  <a:pt x="75" y="32"/>
                </a:lnTo>
                <a:lnTo>
                  <a:pt x="76" y="31"/>
                </a:lnTo>
                <a:lnTo>
                  <a:pt x="76" y="31"/>
                </a:lnTo>
                <a:lnTo>
                  <a:pt x="77" y="29"/>
                </a:lnTo>
                <a:lnTo>
                  <a:pt x="77" y="28"/>
                </a:lnTo>
                <a:lnTo>
                  <a:pt x="77" y="28"/>
                </a:lnTo>
                <a:lnTo>
                  <a:pt x="78" y="28"/>
                </a:lnTo>
                <a:lnTo>
                  <a:pt x="78" y="29"/>
                </a:lnTo>
                <a:lnTo>
                  <a:pt x="80" y="28"/>
                </a:lnTo>
                <a:lnTo>
                  <a:pt x="80" y="29"/>
                </a:lnTo>
                <a:lnTo>
                  <a:pt x="80" y="31"/>
                </a:lnTo>
                <a:lnTo>
                  <a:pt x="81" y="29"/>
                </a:lnTo>
                <a:lnTo>
                  <a:pt x="81" y="28"/>
                </a:lnTo>
                <a:lnTo>
                  <a:pt x="82" y="29"/>
                </a:lnTo>
                <a:lnTo>
                  <a:pt x="82" y="28"/>
                </a:lnTo>
                <a:lnTo>
                  <a:pt x="83" y="29"/>
                </a:lnTo>
                <a:lnTo>
                  <a:pt x="83" y="28"/>
                </a:lnTo>
                <a:lnTo>
                  <a:pt x="83" y="27"/>
                </a:lnTo>
                <a:lnTo>
                  <a:pt x="84" y="28"/>
                </a:lnTo>
                <a:lnTo>
                  <a:pt x="84" y="27"/>
                </a:lnTo>
                <a:lnTo>
                  <a:pt x="85" y="26"/>
                </a:lnTo>
                <a:lnTo>
                  <a:pt x="85" y="25"/>
                </a:lnTo>
                <a:lnTo>
                  <a:pt x="85" y="24"/>
                </a:lnTo>
                <a:lnTo>
                  <a:pt x="86" y="25"/>
                </a:lnTo>
                <a:lnTo>
                  <a:pt x="86" y="25"/>
                </a:lnTo>
                <a:lnTo>
                  <a:pt x="87" y="25"/>
                </a:lnTo>
                <a:lnTo>
                  <a:pt x="87" y="26"/>
                </a:lnTo>
                <a:lnTo>
                  <a:pt x="87" y="27"/>
                </a:lnTo>
                <a:lnTo>
                  <a:pt x="89" y="27"/>
                </a:lnTo>
                <a:lnTo>
                  <a:pt x="89" y="28"/>
                </a:lnTo>
                <a:lnTo>
                  <a:pt x="90" y="28"/>
                </a:lnTo>
                <a:lnTo>
                  <a:pt x="90" y="29"/>
                </a:lnTo>
                <a:lnTo>
                  <a:pt x="90" y="31"/>
                </a:lnTo>
                <a:lnTo>
                  <a:pt x="91" y="32"/>
                </a:lnTo>
                <a:lnTo>
                  <a:pt x="91" y="31"/>
                </a:lnTo>
                <a:lnTo>
                  <a:pt x="92" y="32"/>
                </a:lnTo>
                <a:lnTo>
                  <a:pt x="92" y="32"/>
                </a:lnTo>
                <a:lnTo>
                  <a:pt x="92" y="32"/>
                </a:lnTo>
                <a:lnTo>
                  <a:pt x="93" y="31"/>
                </a:lnTo>
                <a:lnTo>
                  <a:pt x="93" y="31"/>
                </a:lnTo>
                <a:lnTo>
                  <a:pt x="94" y="31"/>
                </a:lnTo>
                <a:lnTo>
                  <a:pt x="94" y="28"/>
                </a:lnTo>
                <a:lnTo>
                  <a:pt x="94" y="28"/>
                </a:lnTo>
                <a:lnTo>
                  <a:pt x="95" y="28"/>
                </a:lnTo>
                <a:lnTo>
                  <a:pt x="95" y="28"/>
                </a:lnTo>
                <a:lnTo>
                  <a:pt x="96" y="28"/>
                </a:lnTo>
                <a:lnTo>
                  <a:pt x="96" y="29"/>
                </a:lnTo>
                <a:lnTo>
                  <a:pt x="98" y="29"/>
                </a:lnTo>
                <a:lnTo>
                  <a:pt x="98" y="29"/>
                </a:lnTo>
                <a:lnTo>
                  <a:pt x="98" y="29"/>
                </a:lnTo>
                <a:lnTo>
                  <a:pt x="99" y="28"/>
                </a:lnTo>
                <a:lnTo>
                  <a:pt x="99" y="28"/>
                </a:lnTo>
                <a:lnTo>
                  <a:pt x="100" y="28"/>
                </a:lnTo>
                <a:lnTo>
                  <a:pt x="100" y="27"/>
                </a:lnTo>
                <a:lnTo>
                  <a:pt x="100" y="28"/>
                </a:lnTo>
                <a:lnTo>
                  <a:pt x="101" y="28"/>
                </a:lnTo>
                <a:lnTo>
                  <a:pt x="101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3" y="28"/>
                </a:lnTo>
                <a:lnTo>
                  <a:pt x="103" y="29"/>
                </a:lnTo>
                <a:lnTo>
                  <a:pt x="104" y="28"/>
                </a:lnTo>
                <a:lnTo>
                  <a:pt x="104" y="27"/>
                </a:lnTo>
                <a:lnTo>
                  <a:pt x="104" y="26"/>
                </a:lnTo>
                <a:lnTo>
                  <a:pt x="105" y="26"/>
                </a:lnTo>
                <a:lnTo>
                  <a:pt x="105" y="25"/>
                </a:lnTo>
                <a:lnTo>
                  <a:pt x="107" y="27"/>
                </a:lnTo>
                <a:lnTo>
                  <a:pt x="107" y="26"/>
                </a:lnTo>
                <a:lnTo>
                  <a:pt x="107" y="26"/>
                </a:lnTo>
                <a:lnTo>
                  <a:pt x="108" y="27"/>
                </a:lnTo>
                <a:lnTo>
                  <a:pt x="108" y="27"/>
                </a:lnTo>
                <a:lnTo>
                  <a:pt x="109" y="27"/>
                </a:lnTo>
                <a:lnTo>
                  <a:pt x="109" y="27"/>
                </a:lnTo>
                <a:lnTo>
                  <a:pt x="109" y="26"/>
                </a:lnTo>
                <a:lnTo>
                  <a:pt x="110" y="27"/>
                </a:lnTo>
                <a:lnTo>
                  <a:pt x="110" y="26"/>
                </a:lnTo>
                <a:lnTo>
                  <a:pt x="111" y="26"/>
                </a:lnTo>
                <a:lnTo>
                  <a:pt x="111" y="27"/>
                </a:lnTo>
                <a:lnTo>
                  <a:pt x="112" y="26"/>
                </a:lnTo>
                <a:lnTo>
                  <a:pt x="112" y="27"/>
                </a:lnTo>
                <a:lnTo>
                  <a:pt x="112" y="27"/>
                </a:lnTo>
                <a:lnTo>
                  <a:pt x="113" y="28"/>
                </a:lnTo>
                <a:lnTo>
                  <a:pt x="113" y="28"/>
                </a:lnTo>
                <a:lnTo>
                  <a:pt x="114" y="28"/>
                </a:lnTo>
                <a:lnTo>
                  <a:pt x="114" y="27"/>
                </a:lnTo>
                <a:lnTo>
                  <a:pt x="114" y="29"/>
                </a:lnTo>
                <a:lnTo>
                  <a:pt x="116" y="29"/>
                </a:lnTo>
                <a:lnTo>
                  <a:pt x="116" y="29"/>
                </a:lnTo>
                <a:lnTo>
                  <a:pt x="117" y="31"/>
                </a:lnTo>
                <a:lnTo>
                  <a:pt x="117" y="28"/>
                </a:lnTo>
                <a:lnTo>
                  <a:pt x="117" y="28"/>
                </a:lnTo>
                <a:lnTo>
                  <a:pt x="118" y="28"/>
                </a:lnTo>
                <a:lnTo>
                  <a:pt x="118" y="29"/>
                </a:lnTo>
                <a:lnTo>
                  <a:pt x="119" y="29"/>
                </a:lnTo>
                <a:lnTo>
                  <a:pt x="119" y="31"/>
                </a:lnTo>
                <a:lnTo>
                  <a:pt x="119" y="32"/>
                </a:lnTo>
                <a:lnTo>
                  <a:pt x="120" y="32"/>
                </a:lnTo>
                <a:lnTo>
                  <a:pt x="120" y="31"/>
                </a:lnTo>
                <a:lnTo>
                  <a:pt x="121" y="31"/>
                </a:lnTo>
                <a:lnTo>
                  <a:pt x="121" y="31"/>
                </a:lnTo>
                <a:lnTo>
                  <a:pt x="121" y="31"/>
                </a:lnTo>
                <a:lnTo>
                  <a:pt x="122" y="31"/>
                </a:lnTo>
                <a:lnTo>
                  <a:pt x="122" y="31"/>
                </a:lnTo>
                <a:lnTo>
                  <a:pt x="123" y="31"/>
                </a:lnTo>
                <a:lnTo>
                  <a:pt x="123" y="31"/>
                </a:lnTo>
                <a:lnTo>
                  <a:pt x="125" y="31"/>
                </a:lnTo>
                <a:lnTo>
                  <a:pt x="125" y="29"/>
                </a:lnTo>
                <a:lnTo>
                  <a:pt x="125" y="29"/>
                </a:lnTo>
                <a:lnTo>
                  <a:pt x="126" y="28"/>
                </a:lnTo>
                <a:lnTo>
                  <a:pt x="126" y="28"/>
                </a:lnTo>
                <a:lnTo>
                  <a:pt x="127" y="28"/>
                </a:lnTo>
                <a:lnTo>
                  <a:pt x="127" y="28"/>
                </a:lnTo>
                <a:lnTo>
                  <a:pt x="127" y="29"/>
                </a:lnTo>
                <a:lnTo>
                  <a:pt x="128" y="29"/>
                </a:lnTo>
                <a:lnTo>
                  <a:pt x="128" y="31"/>
                </a:lnTo>
                <a:lnTo>
                  <a:pt x="129" y="31"/>
                </a:lnTo>
                <a:lnTo>
                  <a:pt x="129" y="32"/>
                </a:lnTo>
                <a:lnTo>
                  <a:pt x="129" y="29"/>
                </a:lnTo>
                <a:lnTo>
                  <a:pt x="130" y="32"/>
                </a:lnTo>
                <a:lnTo>
                  <a:pt x="130" y="32"/>
                </a:lnTo>
                <a:lnTo>
                  <a:pt x="131" y="33"/>
                </a:lnTo>
                <a:lnTo>
                  <a:pt x="131" y="33"/>
                </a:lnTo>
                <a:lnTo>
                  <a:pt x="131" y="33"/>
                </a:lnTo>
                <a:lnTo>
                  <a:pt x="132" y="33"/>
                </a:lnTo>
                <a:lnTo>
                  <a:pt x="132" y="35"/>
                </a:lnTo>
                <a:lnTo>
                  <a:pt x="134" y="34"/>
                </a:lnTo>
                <a:lnTo>
                  <a:pt x="134" y="33"/>
                </a:lnTo>
                <a:lnTo>
                  <a:pt x="134" y="33"/>
                </a:lnTo>
                <a:lnTo>
                  <a:pt x="135" y="32"/>
                </a:lnTo>
                <a:lnTo>
                  <a:pt x="135" y="32"/>
                </a:lnTo>
                <a:lnTo>
                  <a:pt x="136" y="31"/>
                </a:lnTo>
                <a:lnTo>
                  <a:pt x="136" y="31"/>
                </a:lnTo>
                <a:lnTo>
                  <a:pt x="136" y="29"/>
                </a:lnTo>
                <a:lnTo>
                  <a:pt x="137" y="28"/>
                </a:lnTo>
                <a:lnTo>
                  <a:pt x="137" y="28"/>
                </a:lnTo>
                <a:lnTo>
                  <a:pt x="138" y="28"/>
                </a:lnTo>
                <a:lnTo>
                  <a:pt x="138" y="29"/>
                </a:lnTo>
                <a:lnTo>
                  <a:pt x="139" y="29"/>
                </a:lnTo>
                <a:lnTo>
                  <a:pt x="139" y="31"/>
                </a:lnTo>
                <a:lnTo>
                  <a:pt x="139" y="31"/>
                </a:lnTo>
                <a:lnTo>
                  <a:pt x="140" y="33"/>
                </a:lnTo>
                <a:lnTo>
                  <a:pt x="140" y="34"/>
                </a:lnTo>
                <a:lnTo>
                  <a:pt x="141" y="34"/>
                </a:lnTo>
                <a:lnTo>
                  <a:pt x="141" y="35"/>
                </a:lnTo>
                <a:lnTo>
                  <a:pt x="141" y="34"/>
                </a:lnTo>
                <a:lnTo>
                  <a:pt x="143" y="34"/>
                </a:lnTo>
                <a:lnTo>
                  <a:pt x="143" y="34"/>
                </a:lnTo>
                <a:lnTo>
                  <a:pt x="144" y="34"/>
                </a:lnTo>
                <a:lnTo>
                  <a:pt x="144" y="34"/>
                </a:lnTo>
                <a:lnTo>
                  <a:pt x="144" y="34"/>
                </a:lnTo>
                <a:lnTo>
                  <a:pt x="145" y="33"/>
                </a:lnTo>
                <a:lnTo>
                  <a:pt x="145" y="34"/>
                </a:lnTo>
                <a:lnTo>
                  <a:pt x="146" y="34"/>
                </a:lnTo>
                <a:lnTo>
                  <a:pt x="146" y="35"/>
                </a:lnTo>
                <a:lnTo>
                  <a:pt x="146" y="35"/>
                </a:lnTo>
                <a:lnTo>
                  <a:pt x="147" y="35"/>
                </a:lnTo>
                <a:lnTo>
                  <a:pt x="147" y="35"/>
                </a:lnTo>
                <a:lnTo>
                  <a:pt x="148" y="34"/>
                </a:lnTo>
                <a:lnTo>
                  <a:pt x="148" y="33"/>
                </a:lnTo>
                <a:lnTo>
                  <a:pt x="148" y="34"/>
                </a:lnTo>
                <a:lnTo>
                  <a:pt x="149" y="35"/>
                </a:lnTo>
                <a:lnTo>
                  <a:pt x="149" y="34"/>
                </a:lnTo>
                <a:lnTo>
                  <a:pt x="150" y="34"/>
                </a:lnTo>
                <a:lnTo>
                  <a:pt x="150" y="34"/>
                </a:lnTo>
                <a:lnTo>
                  <a:pt x="150" y="32"/>
                </a:lnTo>
                <a:lnTo>
                  <a:pt x="152" y="31"/>
                </a:lnTo>
                <a:lnTo>
                  <a:pt x="152" y="31"/>
                </a:lnTo>
                <a:lnTo>
                  <a:pt x="153" y="29"/>
                </a:lnTo>
                <a:lnTo>
                  <a:pt x="153" y="29"/>
                </a:lnTo>
                <a:lnTo>
                  <a:pt x="154" y="31"/>
                </a:lnTo>
                <a:lnTo>
                  <a:pt x="154" y="32"/>
                </a:lnTo>
                <a:lnTo>
                  <a:pt x="154" y="32"/>
                </a:lnTo>
                <a:lnTo>
                  <a:pt x="155" y="29"/>
                </a:lnTo>
                <a:lnTo>
                  <a:pt x="155" y="31"/>
                </a:lnTo>
                <a:lnTo>
                  <a:pt x="156" y="31"/>
                </a:lnTo>
                <a:lnTo>
                  <a:pt x="156" y="29"/>
                </a:lnTo>
                <a:lnTo>
                  <a:pt x="156" y="29"/>
                </a:lnTo>
                <a:lnTo>
                  <a:pt x="157" y="31"/>
                </a:lnTo>
                <a:lnTo>
                  <a:pt x="157" y="31"/>
                </a:lnTo>
                <a:lnTo>
                  <a:pt x="158" y="31"/>
                </a:lnTo>
                <a:lnTo>
                  <a:pt x="158" y="31"/>
                </a:lnTo>
                <a:lnTo>
                  <a:pt x="158" y="31"/>
                </a:lnTo>
                <a:lnTo>
                  <a:pt x="159" y="32"/>
                </a:lnTo>
                <a:lnTo>
                  <a:pt x="159" y="33"/>
                </a:lnTo>
                <a:lnTo>
                  <a:pt x="161" y="34"/>
                </a:lnTo>
                <a:lnTo>
                  <a:pt x="161" y="33"/>
                </a:lnTo>
                <a:lnTo>
                  <a:pt x="161" y="34"/>
                </a:lnTo>
                <a:lnTo>
                  <a:pt x="162" y="33"/>
                </a:lnTo>
                <a:lnTo>
                  <a:pt x="162" y="33"/>
                </a:lnTo>
                <a:lnTo>
                  <a:pt x="163" y="33"/>
                </a:lnTo>
                <a:lnTo>
                  <a:pt x="163" y="33"/>
                </a:lnTo>
                <a:lnTo>
                  <a:pt x="163" y="34"/>
                </a:lnTo>
                <a:lnTo>
                  <a:pt x="164" y="34"/>
                </a:lnTo>
                <a:lnTo>
                  <a:pt x="164" y="34"/>
                </a:lnTo>
                <a:lnTo>
                  <a:pt x="165" y="33"/>
                </a:lnTo>
                <a:lnTo>
                  <a:pt x="165" y="32"/>
                </a:lnTo>
                <a:lnTo>
                  <a:pt x="165" y="31"/>
                </a:lnTo>
                <a:lnTo>
                  <a:pt x="166" y="29"/>
                </a:lnTo>
                <a:lnTo>
                  <a:pt x="166" y="29"/>
                </a:lnTo>
                <a:lnTo>
                  <a:pt x="167" y="28"/>
                </a:lnTo>
                <a:lnTo>
                  <a:pt x="167" y="28"/>
                </a:lnTo>
                <a:lnTo>
                  <a:pt x="168" y="27"/>
                </a:lnTo>
                <a:lnTo>
                  <a:pt x="168" y="27"/>
                </a:lnTo>
                <a:lnTo>
                  <a:pt x="168" y="27"/>
                </a:lnTo>
                <a:lnTo>
                  <a:pt x="170" y="27"/>
                </a:lnTo>
                <a:lnTo>
                  <a:pt x="170" y="27"/>
                </a:lnTo>
                <a:lnTo>
                  <a:pt x="171" y="26"/>
                </a:lnTo>
                <a:lnTo>
                  <a:pt x="171" y="27"/>
                </a:lnTo>
                <a:lnTo>
                  <a:pt x="171" y="26"/>
                </a:lnTo>
                <a:lnTo>
                  <a:pt x="172" y="27"/>
                </a:lnTo>
                <a:lnTo>
                  <a:pt x="172" y="26"/>
                </a:lnTo>
                <a:lnTo>
                  <a:pt x="173" y="27"/>
                </a:lnTo>
                <a:lnTo>
                  <a:pt x="173" y="26"/>
                </a:lnTo>
                <a:lnTo>
                  <a:pt x="173" y="26"/>
                </a:lnTo>
                <a:lnTo>
                  <a:pt x="174" y="26"/>
                </a:lnTo>
                <a:lnTo>
                  <a:pt x="174" y="26"/>
                </a:lnTo>
                <a:lnTo>
                  <a:pt x="175" y="26"/>
                </a:lnTo>
                <a:lnTo>
                  <a:pt x="175" y="26"/>
                </a:lnTo>
                <a:lnTo>
                  <a:pt x="175" y="25"/>
                </a:lnTo>
                <a:lnTo>
                  <a:pt x="176" y="26"/>
                </a:lnTo>
                <a:lnTo>
                  <a:pt x="176" y="25"/>
                </a:lnTo>
                <a:lnTo>
                  <a:pt x="177" y="25"/>
                </a:lnTo>
                <a:lnTo>
                  <a:pt x="177" y="25"/>
                </a:lnTo>
                <a:lnTo>
                  <a:pt x="177" y="25"/>
                </a:lnTo>
                <a:lnTo>
                  <a:pt x="179" y="25"/>
                </a:lnTo>
                <a:lnTo>
                  <a:pt x="179" y="25"/>
                </a:lnTo>
                <a:lnTo>
                  <a:pt x="180" y="25"/>
                </a:lnTo>
                <a:lnTo>
                  <a:pt x="180" y="25"/>
                </a:lnTo>
                <a:lnTo>
                  <a:pt x="180" y="26"/>
                </a:lnTo>
                <a:lnTo>
                  <a:pt x="181" y="27"/>
                </a:lnTo>
                <a:lnTo>
                  <a:pt x="181" y="28"/>
                </a:lnTo>
                <a:lnTo>
                  <a:pt x="182" y="28"/>
                </a:lnTo>
                <a:lnTo>
                  <a:pt x="182" y="29"/>
                </a:lnTo>
                <a:lnTo>
                  <a:pt x="183" y="28"/>
                </a:lnTo>
                <a:lnTo>
                  <a:pt x="183" y="26"/>
                </a:lnTo>
                <a:lnTo>
                  <a:pt x="183" y="25"/>
                </a:lnTo>
                <a:lnTo>
                  <a:pt x="184" y="25"/>
                </a:lnTo>
                <a:lnTo>
                  <a:pt x="184" y="24"/>
                </a:lnTo>
                <a:lnTo>
                  <a:pt x="185" y="24"/>
                </a:lnTo>
                <a:lnTo>
                  <a:pt x="185" y="25"/>
                </a:lnTo>
                <a:lnTo>
                  <a:pt x="185" y="25"/>
                </a:lnTo>
                <a:lnTo>
                  <a:pt x="186" y="24"/>
                </a:lnTo>
                <a:lnTo>
                  <a:pt x="186" y="25"/>
                </a:lnTo>
                <a:lnTo>
                  <a:pt x="188" y="25"/>
                </a:lnTo>
                <a:lnTo>
                  <a:pt x="188" y="25"/>
                </a:lnTo>
                <a:lnTo>
                  <a:pt x="188" y="26"/>
                </a:lnTo>
                <a:lnTo>
                  <a:pt x="189" y="26"/>
                </a:lnTo>
                <a:lnTo>
                  <a:pt x="189" y="26"/>
                </a:lnTo>
                <a:lnTo>
                  <a:pt x="190" y="26"/>
                </a:lnTo>
                <a:lnTo>
                  <a:pt x="190" y="25"/>
                </a:lnTo>
                <a:lnTo>
                  <a:pt x="190" y="25"/>
                </a:lnTo>
                <a:lnTo>
                  <a:pt x="191" y="24"/>
                </a:lnTo>
                <a:lnTo>
                  <a:pt x="191" y="25"/>
                </a:lnTo>
                <a:lnTo>
                  <a:pt x="192" y="25"/>
                </a:lnTo>
                <a:lnTo>
                  <a:pt x="192" y="26"/>
                </a:lnTo>
                <a:lnTo>
                  <a:pt x="192" y="27"/>
                </a:lnTo>
                <a:lnTo>
                  <a:pt x="193" y="27"/>
                </a:lnTo>
                <a:lnTo>
                  <a:pt x="193" y="27"/>
                </a:lnTo>
                <a:lnTo>
                  <a:pt x="194" y="27"/>
                </a:lnTo>
                <a:lnTo>
                  <a:pt x="194" y="27"/>
                </a:lnTo>
                <a:lnTo>
                  <a:pt x="195" y="26"/>
                </a:lnTo>
                <a:lnTo>
                  <a:pt x="195" y="27"/>
                </a:lnTo>
                <a:lnTo>
                  <a:pt x="195" y="26"/>
                </a:lnTo>
                <a:lnTo>
                  <a:pt x="197" y="26"/>
                </a:lnTo>
                <a:lnTo>
                  <a:pt x="197" y="25"/>
                </a:lnTo>
                <a:lnTo>
                  <a:pt x="198" y="25"/>
                </a:lnTo>
                <a:lnTo>
                  <a:pt x="198" y="25"/>
                </a:lnTo>
                <a:lnTo>
                  <a:pt x="198" y="25"/>
                </a:lnTo>
                <a:lnTo>
                  <a:pt x="199" y="25"/>
                </a:lnTo>
                <a:lnTo>
                  <a:pt x="199" y="25"/>
                </a:lnTo>
                <a:lnTo>
                  <a:pt x="200" y="26"/>
                </a:lnTo>
                <a:lnTo>
                  <a:pt x="200" y="27"/>
                </a:lnTo>
                <a:lnTo>
                  <a:pt x="200" y="27"/>
                </a:lnTo>
                <a:lnTo>
                  <a:pt x="201" y="27"/>
                </a:lnTo>
                <a:lnTo>
                  <a:pt x="201" y="27"/>
                </a:lnTo>
                <a:lnTo>
                  <a:pt x="202" y="26"/>
                </a:lnTo>
                <a:lnTo>
                  <a:pt x="202" y="25"/>
                </a:lnTo>
                <a:lnTo>
                  <a:pt x="202" y="24"/>
                </a:lnTo>
                <a:lnTo>
                  <a:pt x="203" y="25"/>
                </a:lnTo>
                <a:lnTo>
                  <a:pt x="203" y="25"/>
                </a:lnTo>
                <a:lnTo>
                  <a:pt x="204" y="25"/>
                </a:lnTo>
                <a:lnTo>
                  <a:pt x="204" y="26"/>
                </a:lnTo>
                <a:lnTo>
                  <a:pt x="204" y="27"/>
                </a:lnTo>
                <a:lnTo>
                  <a:pt x="205" y="26"/>
                </a:lnTo>
                <a:lnTo>
                  <a:pt x="205" y="26"/>
                </a:lnTo>
                <a:lnTo>
                  <a:pt x="207" y="26"/>
                </a:lnTo>
                <a:lnTo>
                  <a:pt x="207" y="26"/>
                </a:lnTo>
                <a:lnTo>
                  <a:pt x="207" y="26"/>
                </a:lnTo>
                <a:lnTo>
                  <a:pt x="208" y="27"/>
                </a:lnTo>
                <a:lnTo>
                  <a:pt x="208" y="27"/>
                </a:lnTo>
                <a:lnTo>
                  <a:pt x="209" y="29"/>
                </a:lnTo>
                <a:lnTo>
                  <a:pt x="209" y="28"/>
                </a:lnTo>
                <a:lnTo>
                  <a:pt x="210" y="28"/>
                </a:lnTo>
                <a:lnTo>
                  <a:pt x="210" y="28"/>
                </a:lnTo>
                <a:lnTo>
                  <a:pt x="210" y="28"/>
                </a:lnTo>
                <a:lnTo>
                  <a:pt x="211" y="28"/>
                </a:lnTo>
                <a:lnTo>
                  <a:pt x="211" y="29"/>
                </a:lnTo>
                <a:lnTo>
                  <a:pt x="212" y="28"/>
                </a:lnTo>
                <a:lnTo>
                  <a:pt x="212" y="28"/>
                </a:lnTo>
                <a:lnTo>
                  <a:pt x="212" y="28"/>
                </a:lnTo>
                <a:lnTo>
                  <a:pt x="213" y="29"/>
                </a:lnTo>
                <a:lnTo>
                  <a:pt x="213" y="29"/>
                </a:lnTo>
                <a:lnTo>
                  <a:pt x="214" y="31"/>
                </a:lnTo>
                <a:lnTo>
                  <a:pt x="214" y="32"/>
                </a:lnTo>
                <a:lnTo>
                  <a:pt x="214" y="31"/>
                </a:lnTo>
                <a:lnTo>
                  <a:pt x="216" y="31"/>
                </a:lnTo>
                <a:lnTo>
                  <a:pt x="216" y="31"/>
                </a:lnTo>
                <a:lnTo>
                  <a:pt x="217" y="31"/>
                </a:lnTo>
                <a:lnTo>
                  <a:pt x="217" y="29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8"/>
                </a:lnTo>
                <a:lnTo>
                  <a:pt x="220" y="28"/>
                </a:lnTo>
                <a:lnTo>
                  <a:pt x="221" y="29"/>
                </a:lnTo>
                <a:lnTo>
                  <a:pt x="221" y="29"/>
                </a:lnTo>
                <a:lnTo>
                  <a:pt x="221" y="29"/>
                </a:lnTo>
                <a:lnTo>
                  <a:pt x="222" y="31"/>
                </a:lnTo>
                <a:lnTo>
                  <a:pt x="222" y="31"/>
                </a:lnTo>
                <a:lnTo>
                  <a:pt x="223" y="31"/>
                </a:lnTo>
                <a:lnTo>
                  <a:pt x="223" y="31"/>
                </a:lnTo>
                <a:lnTo>
                  <a:pt x="225" y="29"/>
                </a:lnTo>
                <a:lnTo>
                  <a:pt x="225" y="29"/>
                </a:lnTo>
                <a:lnTo>
                  <a:pt x="225" y="28"/>
                </a:lnTo>
                <a:lnTo>
                  <a:pt x="226" y="28"/>
                </a:lnTo>
                <a:lnTo>
                  <a:pt x="226" y="26"/>
                </a:lnTo>
                <a:lnTo>
                  <a:pt x="227" y="26"/>
                </a:lnTo>
                <a:lnTo>
                  <a:pt x="227" y="25"/>
                </a:lnTo>
                <a:lnTo>
                  <a:pt x="227" y="25"/>
                </a:lnTo>
                <a:lnTo>
                  <a:pt x="228" y="25"/>
                </a:lnTo>
                <a:lnTo>
                  <a:pt x="228" y="24"/>
                </a:lnTo>
                <a:lnTo>
                  <a:pt x="229" y="23"/>
                </a:lnTo>
                <a:lnTo>
                  <a:pt x="229" y="22"/>
                </a:lnTo>
                <a:lnTo>
                  <a:pt x="229" y="23"/>
                </a:lnTo>
                <a:lnTo>
                  <a:pt x="230" y="24"/>
                </a:lnTo>
                <a:lnTo>
                  <a:pt x="230" y="25"/>
                </a:lnTo>
                <a:lnTo>
                  <a:pt x="231" y="25"/>
                </a:lnTo>
                <a:lnTo>
                  <a:pt x="231" y="25"/>
                </a:lnTo>
                <a:lnTo>
                  <a:pt x="231" y="26"/>
                </a:lnTo>
                <a:lnTo>
                  <a:pt x="232" y="26"/>
                </a:lnTo>
                <a:lnTo>
                  <a:pt x="232" y="27"/>
                </a:lnTo>
                <a:lnTo>
                  <a:pt x="234" y="26"/>
                </a:lnTo>
                <a:lnTo>
                  <a:pt x="234" y="25"/>
                </a:lnTo>
                <a:lnTo>
                  <a:pt x="234" y="25"/>
                </a:lnTo>
                <a:lnTo>
                  <a:pt x="235" y="24"/>
                </a:lnTo>
                <a:lnTo>
                  <a:pt x="235" y="23"/>
                </a:lnTo>
                <a:lnTo>
                  <a:pt x="236" y="24"/>
                </a:lnTo>
                <a:lnTo>
                  <a:pt x="236" y="24"/>
                </a:lnTo>
                <a:lnTo>
                  <a:pt x="236" y="23"/>
                </a:lnTo>
                <a:lnTo>
                  <a:pt x="237" y="23"/>
                </a:lnTo>
                <a:lnTo>
                  <a:pt x="237" y="23"/>
                </a:lnTo>
                <a:lnTo>
                  <a:pt x="238" y="24"/>
                </a:lnTo>
                <a:lnTo>
                  <a:pt x="238" y="24"/>
                </a:lnTo>
                <a:lnTo>
                  <a:pt x="239" y="23"/>
                </a:lnTo>
                <a:lnTo>
                  <a:pt x="239" y="24"/>
                </a:lnTo>
                <a:lnTo>
                  <a:pt x="239" y="24"/>
                </a:lnTo>
                <a:lnTo>
                  <a:pt x="240" y="24"/>
                </a:lnTo>
                <a:lnTo>
                  <a:pt x="240" y="25"/>
                </a:lnTo>
                <a:lnTo>
                  <a:pt x="241" y="24"/>
                </a:lnTo>
                <a:lnTo>
                  <a:pt x="241" y="25"/>
                </a:lnTo>
                <a:lnTo>
                  <a:pt x="241" y="25"/>
                </a:lnTo>
                <a:lnTo>
                  <a:pt x="243" y="25"/>
                </a:lnTo>
                <a:lnTo>
                  <a:pt x="243" y="26"/>
                </a:lnTo>
                <a:lnTo>
                  <a:pt x="244" y="25"/>
                </a:lnTo>
                <a:lnTo>
                  <a:pt x="244" y="26"/>
                </a:lnTo>
                <a:lnTo>
                  <a:pt x="244" y="25"/>
                </a:lnTo>
                <a:lnTo>
                  <a:pt x="245" y="24"/>
                </a:lnTo>
                <a:lnTo>
                  <a:pt x="245" y="24"/>
                </a:lnTo>
                <a:lnTo>
                  <a:pt x="246" y="22"/>
                </a:lnTo>
                <a:lnTo>
                  <a:pt x="246" y="20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19"/>
                </a:lnTo>
                <a:lnTo>
                  <a:pt x="248" y="20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2"/>
                </a:lnTo>
                <a:lnTo>
                  <a:pt x="250" y="20"/>
                </a:lnTo>
                <a:lnTo>
                  <a:pt x="252" y="20"/>
                </a:lnTo>
                <a:lnTo>
                  <a:pt x="252" y="20"/>
                </a:lnTo>
                <a:lnTo>
                  <a:pt x="252" y="20"/>
                </a:lnTo>
                <a:lnTo>
                  <a:pt x="253" y="19"/>
                </a:lnTo>
                <a:lnTo>
                  <a:pt x="253" y="20"/>
                </a:lnTo>
                <a:lnTo>
                  <a:pt x="254" y="19"/>
                </a:lnTo>
                <a:lnTo>
                  <a:pt x="254" y="19"/>
                </a:lnTo>
                <a:lnTo>
                  <a:pt x="254" y="19"/>
                </a:lnTo>
                <a:lnTo>
                  <a:pt x="255" y="18"/>
                </a:lnTo>
                <a:lnTo>
                  <a:pt x="255" y="18"/>
                </a:ln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lnTo>
                  <a:pt x="257" y="18"/>
                </a:lnTo>
                <a:lnTo>
                  <a:pt x="257" y="18"/>
                </a:lnTo>
                <a:lnTo>
                  <a:pt x="258" y="19"/>
                </a:lnTo>
                <a:lnTo>
                  <a:pt x="258" y="20"/>
                </a:lnTo>
                <a:lnTo>
                  <a:pt x="258" y="20"/>
                </a:lnTo>
                <a:lnTo>
                  <a:pt x="259" y="20"/>
                </a:lnTo>
                <a:lnTo>
                  <a:pt x="259" y="20"/>
                </a:lnTo>
                <a:lnTo>
                  <a:pt x="261" y="22"/>
                </a:lnTo>
                <a:lnTo>
                  <a:pt x="261" y="23"/>
                </a:lnTo>
                <a:lnTo>
                  <a:pt x="261" y="22"/>
                </a:lnTo>
                <a:lnTo>
                  <a:pt x="262" y="23"/>
                </a:lnTo>
                <a:lnTo>
                  <a:pt x="262" y="20"/>
                </a:lnTo>
                <a:lnTo>
                  <a:pt x="263" y="22"/>
                </a:lnTo>
                <a:lnTo>
                  <a:pt x="263" y="22"/>
                </a:lnTo>
                <a:lnTo>
                  <a:pt x="263" y="22"/>
                </a:lnTo>
                <a:lnTo>
                  <a:pt x="264" y="23"/>
                </a:lnTo>
                <a:lnTo>
                  <a:pt x="264" y="23"/>
                </a:lnTo>
                <a:lnTo>
                  <a:pt x="265" y="22"/>
                </a:lnTo>
                <a:lnTo>
                  <a:pt x="265" y="19"/>
                </a:lnTo>
                <a:lnTo>
                  <a:pt x="266" y="18"/>
                </a:lnTo>
                <a:lnTo>
                  <a:pt x="266" y="16"/>
                </a:lnTo>
                <a:lnTo>
                  <a:pt x="266" y="16"/>
                </a:lnTo>
                <a:lnTo>
                  <a:pt x="267" y="16"/>
                </a:lnTo>
                <a:lnTo>
                  <a:pt x="267" y="17"/>
                </a:lnTo>
                <a:lnTo>
                  <a:pt x="268" y="15"/>
                </a:lnTo>
                <a:lnTo>
                  <a:pt x="268" y="15"/>
                </a:lnTo>
                <a:lnTo>
                  <a:pt x="268" y="14"/>
                </a:lnTo>
                <a:lnTo>
                  <a:pt x="270" y="14"/>
                </a:lnTo>
                <a:lnTo>
                  <a:pt x="270" y="15"/>
                </a:lnTo>
                <a:lnTo>
                  <a:pt x="271" y="16"/>
                </a:lnTo>
                <a:lnTo>
                  <a:pt x="271" y="16"/>
                </a:lnTo>
                <a:lnTo>
                  <a:pt x="271" y="16"/>
                </a:lnTo>
                <a:lnTo>
                  <a:pt x="272" y="17"/>
                </a:lnTo>
                <a:lnTo>
                  <a:pt x="272" y="18"/>
                </a:lnTo>
                <a:lnTo>
                  <a:pt x="273" y="17"/>
                </a:lnTo>
                <a:lnTo>
                  <a:pt x="273" y="19"/>
                </a:lnTo>
                <a:lnTo>
                  <a:pt x="273" y="20"/>
                </a:lnTo>
                <a:lnTo>
                  <a:pt x="274" y="22"/>
                </a:lnTo>
                <a:lnTo>
                  <a:pt x="274" y="23"/>
                </a:lnTo>
                <a:lnTo>
                  <a:pt x="275" y="22"/>
                </a:lnTo>
                <a:lnTo>
                  <a:pt x="275" y="22"/>
                </a:lnTo>
                <a:lnTo>
                  <a:pt x="275" y="20"/>
                </a:lnTo>
                <a:lnTo>
                  <a:pt x="276" y="19"/>
                </a:lnTo>
                <a:lnTo>
                  <a:pt x="276" y="19"/>
                </a:lnTo>
                <a:lnTo>
                  <a:pt x="277" y="19"/>
                </a:lnTo>
                <a:lnTo>
                  <a:pt x="277" y="19"/>
                </a:lnTo>
                <a:lnTo>
                  <a:pt x="277" y="19"/>
                </a:lnTo>
                <a:lnTo>
                  <a:pt x="279" y="19"/>
                </a:lnTo>
                <a:lnTo>
                  <a:pt x="279" y="20"/>
                </a:lnTo>
                <a:lnTo>
                  <a:pt x="280" y="20"/>
                </a:lnTo>
                <a:lnTo>
                  <a:pt x="280" y="19"/>
                </a:lnTo>
                <a:lnTo>
                  <a:pt x="281" y="19"/>
                </a:lnTo>
                <a:lnTo>
                  <a:pt x="281" y="19"/>
                </a:lnTo>
                <a:lnTo>
                  <a:pt x="281" y="20"/>
                </a:lnTo>
                <a:lnTo>
                  <a:pt x="282" y="22"/>
                </a:lnTo>
                <a:lnTo>
                  <a:pt x="282" y="22"/>
                </a:lnTo>
                <a:lnTo>
                  <a:pt x="283" y="23"/>
                </a:lnTo>
                <a:lnTo>
                  <a:pt x="283" y="23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4"/>
                </a:lnTo>
                <a:lnTo>
                  <a:pt x="285" y="24"/>
                </a:lnTo>
                <a:lnTo>
                  <a:pt x="285" y="24"/>
                </a:lnTo>
                <a:lnTo>
                  <a:pt x="286" y="25"/>
                </a:lnTo>
                <a:lnTo>
                  <a:pt x="286" y="25"/>
                </a:lnTo>
                <a:lnTo>
                  <a:pt x="288" y="25"/>
                </a:lnTo>
                <a:lnTo>
                  <a:pt x="288" y="25"/>
                </a:lnTo>
                <a:lnTo>
                  <a:pt x="288" y="25"/>
                </a:lnTo>
                <a:lnTo>
                  <a:pt x="289" y="25"/>
                </a:lnTo>
                <a:lnTo>
                  <a:pt x="289" y="25"/>
                </a:lnTo>
                <a:lnTo>
                  <a:pt x="290" y="25"/>
                </a:lnTo>
                <a:lnTo>
                  <a:pt x="290" y="25"/>
                </a:lnTo>
                <a:lnTo>
                  <a:pt x="290" y="25"/>
                </a:lnTo>
                <a:lnTo>
                  <a:pt x="291" y="25"/>
                </a:lnTo>
                <a:lnTo>
                  <a:pt x="291" y="25"/>
                </a:lnTo>
                <a:lnTo>
                  <a:pt x="292" y="25"/>
                </a:lnTo>
                <a:lnTo>
                  <a:pt x="292" y="25"/>
                </a:lnTo>
                <a:lnTo>
                  <a:pt x="292" y="24"/>
                </a:lnTo>
                <a:lnTo>
                  <a:pt x="293" y="24"/>
                </a:lnTo>
                <a:lnTo>
                  <a:pt x="293" y="24"/>
                </a:lnTo>
                <a:lnTo>
                  <a:pt x="294" y="25"/>
                </a:lnTo>
                <a:lnTo>
                  <a:pt x="294" y="25"/>
                </a:lnTo>
                <a:lnTo>
                  <a:pt x="295" y="24"/>
                </a:lnTo>
                <a:lnTo>
                  <a:pt x="295" y="24"/>
                </a:lnTo>
                <a:lnTo>
                  <a:pt x="295" y="25"/>
                </a:lnTo>
                <a:lnTo>
                  <a:pt x="297" y="25"/>
                </a:lnTo>
                <a:lnTo>
                  <a:pt x="297" y="25"/>
                </a:lnTo>
                <a:lnTo>
                  <a:pt x="298" y="25"/>
                </a:lnTo>
                <a:lnTo>
                  <a:pt x="298" y="25"/>
                </a:lnTo>
                <a:lnTo>
                  <a:pt x="298" y="25"/>
                </a:lnTo>
                <a:lnTo>
                  <a:pt x="299" y="24"/>
                </a:lnTo>
                <a:lnTo>
                  <a:pt x="299" y="24"/>
                </a:lnTo>
                <a:lnTo>
                  <a:pt x="300" y="24"/>
                </a:lnTo>
                <a:lnTo>
                  <a:pt x="300" y="24"/>
                </a:lnTo>
                <a:lnTo>
                  <a:pt x="300" y="24"/>
                </a:lnTo>
                <a:lnTo>
                  <a:pt x="301" y="22"/>
                </a:lnTo>
                <a:lnTo>
                  <a:pt x="301" y="23"/>
                </a:lnTo>
                <a:lnTo>
                  <a:pt x="302" y="22"/>
                </a:lnTo>
                <a:lnTo>
                  <a:pt x="302" y="23"/>
                </a:lnTo>
                <a:lnTo>
                  <a:pt x="302" y="22"/>
                </a:lnTo>
                <a:lnTo>
                  <a:pt x="303" y="23"/>
                </a:lnTo>
                <a:lnTo>
                  <a:pt x="303" y="23"/>
                </a:lnTo>
                <a:lnTo>
                  <a:pt x="304" y="23"/>
                </a:lnTo>
                <a:lnTo>
                  <a:pt x="304" y="23"/>
                </a:lnTo>
                <a:lnTo>
                  <a:pt x="304" y="24"/>
                </a:lnTo>
                <a:lnTo>
                  <a:pt x="306" y="24"/>
                </a:lnTo>
                <a:lnTo>
                  <a:pt x="306" y="25"/>
                </a:lnTo>
                <a:lnTo>
                  <a:pt x="307" y="25"/>
                </a:lnTo>
                <a:lnTo>
                  <a:pt x="307" y="23"/>
                </a:lnTo>
                <a:lnTo>
                  <a:pt x="307" y="22"/>
                </a:lnTo>
                <a:lnTo>
                  <a:pt x="308" y="22"/>
                </a:lnTo>
                <a:lnTo>
                  <a:pt x="308" y="22"/>
                </a:lnTo>
                <a:lnTo>
                  <a:pt x="309" y="20"/>
                </a:lnTo>
                <a:lnTo>
                  <a:pt x="309" y="19"/>
                </a:lnTo>
                <a:lnTo>
                  <a:pt x="310" y="20"/>
                </a:lnTo>
                <a:lnTo>
                  <a:pt x="310" y="19"/>
                </a:lnTo>
                <a:lnTo>
                  <a:pt x="310" y="22"/>
                </a:lnTo>
                <a:lnTo>
                  <a:pt x="311" y="22"/>
                </a:lnTo>
                <a:lnTo>
                  <a:pt x="311" y="22"/>
                </a:lnTo>
                <a:lnTo>
                  <a:pt x="312" y="22"/>
                </a:lnTo>
                <a:lnTo>
                  <a:pt x="312" y="23"/>
                </a:lnTo>
                <a:lnTo>
                  <a:pt x="312" y="23"/>
                </a:lnTo>
                <a:lnTo>
                  <a:pt x="313" y="23"/>
                </a:lnTo>
                <a:lnTo>
                  <a:pt x="313" y="24"/>
                </a:lnTo>
                <a:lnTo>
                  <a:pt x="315" y="24"/>
                </a:lnTo>
                <a:lnTo>
                  <a:pt x="315" y="25"/>
                </a:lnTo>
                <a:lnTo>
                  <a:pt x="315" y="26"/>
                </a:lnTo>
                <a:lnTo>
                  <a:pt x="316" y="26"/>
                </a:lnTo>
                <a:lnTo>
                  <a:pt x="316" y="26"/>
                </a:lnTo>
                <a:lnTo>
                  <a:pt x="317" y="25"/>
                </a:lnTo>
                <a:lnTo>
                  <a:pt x="317" y="26"/>
                </a:lnTo>
                <a:lnTo>
                  <a:pt x="317" y="25"/>
                </a:lnTo>
                <a:lnTo>
                  <a:pt x="318" y="25"/>
                </a:lnTo>
                <a:lnTo>
                  <a:pt x="318" y="25"/>
                </a:lnTo>
                <a:lnTo>
                  <a:pt x="319" y="25"/>
                </a:lnTo>
                <a:lnTo>
                  <a:pt x="319" y="22"/>
                </a:lnTo>
                <a:lnTo>
                  <a:pt x="319" y="23"/>
                </a:lnTo>
                <a:lnTo>
                  <a:pt x="320" y="23"/>
                </a:lnTo>
                <a:lnTo>
                  <a:pt x="320" y="23"/>
                </a:lnTo>
                <a:lnTo>
                  <a:pt x="321" y="23"/>
                </a:lnTo>
                <a:lnTo>
                  <a:pt x="321" y="23"/>
                </a:lnTo>
                <a:lnTo>
                  <a:pt x="322" y="24"/>
                </a:lnTo>
                <a:lnTo>
                  <a:pt x="322" y="25"/>
                </a:lnTo>
                <a:lnTo>
                  <a:pt x="322" y="25"/>
                </a:lnTo>
                <a:lnTo>
                  <a:pt x="324" y="26"/>
                </a:lnTo>
                <a:lnTo>
                  <a:pt x="324" y="25"/>
                </a:lnTo>
                <a:lnTo>
                  <a:pt x="325" y="25"/>
                </a:lnTo>
                <a:lnTo>
                  <a:pt x="325" y="25"/>
                </a:lnTo>
                <a:lnTo>
                  <a:pt x="325" y="24"/>
                </a:lnTo>
                <a:lnTo>
                  <a:pt x="326" y="24"/>
                </a:lnTo>
                <a:lnTo>
                  <a:pt x="326" y="23"/>
                </a:lnTo>
                <a:lnTo>
                  <a:pt x="327" y="23"/>
                </a:lnTo>
                <a:lnTo>
                  <a:pt x="327" y="22"/>
                </a:lnTo>
                <a:lnTo>
                  <a:pt x="327" y="20"/>
                </a:lnTo>
                <a:lnTo>
                  <a:pt x="328" y="19"/>
                </a:lnTo>
                <a:lnTo>
                  <a:pt x="328" y="22"/>
                </a:lnTo>
                <a:lnTo>
                  <a:pt x="329" y="22"/>
                </a:lnTo>
                <a:lnTo>
                  <a:pt x="329" y="22"/>
                </a:lnTo>
                <a:lnTo>
                  <a:pt x="329" y="23"/>
                </a:lnTo>
                <a:lnTo>
                  <a:pt x="330" y="24"/>
                </a:lnTo>
                <a:lnTo>
                  <a:pt x="330" y="25"/>
                </a:lnTo>
                <a:lnTo>
                  <a:pt x="331" y="24"/>
                </a:lnTo>
                <a:lnTo>
                  <a:pt x="331" y="25"/>
                </a:lnTo>
                <a:lnTo>
                  <a:pt x="331" y="25"/>
                </a:lnTo>
                <a:lnTo>
                  <a:pt x="333" y="24"/>
                </a:lnTo>
                <a:lnTo>
                  <a:pt x="333" y="24"/>
                </a:lnTo>
                <a:lnTo>
                  <a:pt x="334" y="24"/>
                </a:lnTo>
                <a:lnTo>
                  <a:pt x="334" y="23"/>
                </a:lnTo>
                <a:lnTo>
                  <a:pt x="334" y="23"/>
                </a:lnTo>
                <a:lnTo>
                  <a:pt x="335" y="23"/>
                </a:lnTo>
                <a:lnTo>
                  <a:pt x="335" y="23"/>
                </a:lnTo>
                <a:lnTo>
                  <a:pt x="336" y="23"/>
                </a:lnTo>
                <a:lnTo>
                  <a:pt x="336" y="24"/>
                </a:lnTo>
                <a:lnTo>
                  <a:pt x="337" y="25"/>
                </a:lnTo>
                <a:lnTo>
                  <a:pt x="337" y="25"/>
                </a:lnTo>
                <a:lnTo>
                  <a:pt x="337" y="25"/>
                </a:lnTo>
                <a:lnTo>
                  <a:pt x="338" y="24"/>
                </a:lnTo>
                <a:lnTo>
                  <a:pt x="338" y="25"/>
                </a:lnTo>
                <a:lnTo>
                  <a:pt x="339" y="25"/>
                </a:lnTo>
                <a:lnTo>
                  <a:pt x="339" y="25"/>
                </a:lnTo>
                <a:lnTo>
                  <a:pt x="339" y="25"/>
                </a:lnTo>
                <a:lnTo>
                  <a:pt x="340" y="25"/>
                </a:lnTo>
                <a:lnTo>
                  <a:pt x="340" y="24"/>
                </a:lnTo>
                <a:lnTo>
                  <a:pt x="342" y="24"/>
                </a:lnTo>
                <a:lnTo>
                  <a:pt x="342" y="23"/>
                </a:lnTo>
                <a:lnTo>
                  <a:pt x="342" y="23"/>
                </a:lnTo>
                <a:lnTo>
                  <a:pt x="343" y="22"/>
                </a:lnTo>
                <a:lnTo>
                  <a:pt x="343" y="22"/>
                </a:lnTo>
                <a:lnTo>
                  <a:pt x="344" y="22"/>
                </a:lnTo>
                <a:lnTo>
                  <a:pt x="344" y="22"/>
                </a:lnTo>
                <a:lnTo>
                  <a:pt x="344" y="23"/>
                </a:lnTo>
                <a:lnTo>
                  <a:pt x="345" y="22"/>
                </a:lnTo>
                <a:lnTo>
                  <a:pt x="345" y="24"/>
                </a:lnTo>
                <a:lnTo>
                  <a:pt x="346" y="23"/>
                </a:lnTo>
                <a:lnTo>
                  <a:pt x="346" y="24"/>
                </a:lnTo>
                <a:lnTo>
                  <a:pt x="346" y="23"/>
                </a:lnTo>
                <a:lnTo>
                  <a:pt x="347" y="23"/>
                </a:lnTo>
                <a:lnTo>
                  <a:pt x="347" y="22"/>
                </a:lnTo>
                <a:lnTo>
                  <a:pt x="348" y="22"/>
                </a:lnTo>
                <a:lnTo>
                  <a:pt x="348" y="20"/>
                </a:lnTo>
                <a:lnTo>
                  <a:pt x="348" y="19"/>
                </a:lnTo>
                <a:lnTo>
                  <a:pt x="349" y="18"/>
                </a:lnTo>
                <a:lnTo>
                  <a:pt x="349" y="18"/>
                </a:lnTo>
                <a:lnTo>
                  <a:pt x="351" y="17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7"/>
                </a:lnTo>
                <a:lnTo>
                  <a:pt x="353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7"/>
                </a:lnTo>
                <a:lnTo>
                  <a:pt x="355" y="16"/>
                </a:lnTo>
                <a:lnTo>
                  <a:pt x="355" y="16"/>
                </a:lnTo>
                <a:lnTo>
                  <a:pt x="356" y="16"/>
                </a:lnTo>
                <a:lnTo>
                  <a:pt x="356" y="16"/>
                </a:lnTo>
                <a:lnTo>
                  <a:pt x="356" y="16"/>
                </a:lnTo>
                <a:lnTo>
                  <a:pt x="357" y="16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8" y="15"/>
                </a:lnTo>
                <a:lnTo>
                  <a:pt x="360" y="14"/>
                </a:lnTo>
                <a:lnTo>
                  <a:pt x="360" y="14"/>
                </a:lnTo>
                <a:lnTo>
                  <a:pt x="361" y="13"/>
                </a:lnTo>
                <a:lnTo>
                  <a:pt x="361" y="13"/>
                </a:lnTo>
                <a:lnTo>
                  <a:pt x="361" y="13"/>
                </a:lnTo>
                <a:lnTo>
                  <a:pt x="362" y="13"/>
                </a:lnTo>
                <a:lnTo>
                  <a:pt x="362" y="14"/>
                </a:lnTo>
                <a:lnTo>
                  <a:pt x="363" y="16"/>
                </a:lnTo>
                <a:lnTo>
                  <a:pt x="363" y="16"/>
                </a:lnTo>
                <a:lnTo>
                  <a:pt x="363" y="17"/>
                </a:lnTo>
                <a:lnTo>
                  <a:pt x="364" y="18"/>
                </a:lnTo>
                <a:lnTo>
                  <a:pt x="364" y="18"/>
                </a:lnTo>
                <a:lnTo>
                  <a:pt x="365" y="18"/>
                </a:lnTo>
                <a:lnTo>
                  <a:pt x="365" y="17"/>
                </a:lnTo>
                <a:lnTo>
                  <a:pt x="366" y="17"/>
                </a:lnTo>
                <a:lnTo>
                  <a:pt x="366" y="16"/>
                </a:lnTo>
                <a:lnTo>
                  <a:pt x="366" y="16"/>
                </a:lnTo>
                <a:lnTo>
                  <a:pt x="367" y="16"/>
                </a:lnTo>
                <a:lnTo>
                  <a:pt x="367" y="17"/>
                </a:lnTo>
                <a:lnTo>
                  <a:pt x="369" y="17"/>
                </a:lnTo>
                <a:lnTo>
                  <a:pt x="369" y="19"/>
                </a:lnTo>
                <a:lnTo>
                  <a:pt x="369" y="19"/>
                </a:lnTo>
                <a:lnTo>
                  <a:pt x="370" y="20"/>
                </a:lnTo>
                <a:lnTo>
                  <a:pt x="370" y="19"/>
                </a:lnTo>
                <a:lnTo>
                  <a:pt x="371" y="18"/>
                </a:lnTo>
                <a:lnTo>
                  <a:pt x="371" y="18"/>
                </a:lnTo>
                <a:lnTo>
                  <a:pt x="371" y="18"/>
                </a:lnTo>
                <a:lnTo>
                  <a:pt x="372" y="19"/>
                </a:lnTo>
                <a:lnTo>
                  <a:pt x="372" y="20"/>
                </a:lnTo>
                <a:lnTo>
                  <a:pt x="373" y="22"/>
                </a:lnTo>
                <a:lnTo>
                  <a:pt x="373" y="23"/>
                </a:lnTo>
                <a:lnTo>
                  <a:pt x="373" y="22"/>
                </a:lnTo>
                <a:lnTo>
                  <a:pt x="374" y="22"/>
                </a:lnTo>
                <a:lnTo>
                  <a:pt x="374" y="20"/>
                </a:lnTo>
                <a:lnTo>
                  <a:pt x="375" y="19"/>
                </a:lnTo>
                <a:lnTo>
                  <a:pt x="375" y="20"/>
                </a:lnTo>
                <a:lnTo>
                  <a:pt x="375" y="22"/>
                </a:lnTo>
                <a:lnTo>
                  <a:pt x="376" y="20"/>
                </a:lnTo>
                <a:lnTo>
                  <a:pt x="376" y="20"/>
                </a:lnTo>
                <a:lnTo>
                  <a:pt x="378" y="22"/>
                </a:lnTo>
                <a:lnTo>
                  <a:pt x="378" y="23"/>
                </a:lnTo>
                <a:lnTo>
                  <a:pt x="379" y="23"/>
                </a:lnTo>
                <a:lnTo>
                  <a:pt x="379" y="23"/>
                </a:lnTo>
                <a:lnTo>
                  <a:pt x="379" y="22"/>
                </a:lnTo>
                <a:lnTo>
                  <a:pt x="380" y="22"/>
                </a:lnTo>
                <a:lnTo>
                  <a:pt x="380" y="20"/>
                </a:lnTo>
                <a:lnTo>
                  <a:pt x="381" y="20"/>
                </a:lnTo>
                <a:lnTo>
                  <a:pt x="381" y="22"/>
                </a:lnTo>
                <a:lnTo>
                  <a:pt x="381" y="23"/>
                </a:lnTo>
                <a:lnTo>
                  <a:pt x="382" y="24"/>
                </a:lnTo>
                <a:lnTo>
                  <a:pt x="382" y="25"/>
                </a:lnTo>
                <a:lnTo>
                  <a:pt x="383" y="25"/>
                </a:lnTo>
                <a:lnTo>
                  <a:pt x="383" y="27"/>
                </a:lnTo>
                <a:lnTo>
                  <a:pt x="383" y="27"/>
                </a:lnTo>
                <a:lnTo>
                  <a:pt x="384" y="28"/>
                </a:lnTo>
                <a:lnTo>
                  <a:pt x="384" y="27"/>
                </a:lnTo>
                <a:lnTo>
                  <a:pt x="385" y="27"/>
                </a:lnTo>
                <a:lnTo>
                  <a:pt x="385" y="27"/>
                </a:lnTo>
                <a:lnTo>
                  <a:pt x="385" y="26"/>
                </a:lnTo>
                <a:lnTo>
                  <a:pt x="387" y="26"/>
                </a:lnTo>
                <a:lnTo>
                  <a:pt x="387" y="26"/>
                </a:lnTo>
                <a:lnTo>
                  <a:pt x="388" y="26"/>
                </a:lnTo>
                <a:lnTo>
                  <a:pt x="388" y="25"/>
                </a:lnTo>
                <a:lnTo>
                  <a:pt x="388" y="25"/>
                </a:lnTo>
                <a:lnTo>
                  <a:pt x="389" y="26"/>
                </a:lnTo>
                <a:lnTo>
                  <a:pt x="389" y="25"/>
                </a:lnTo>
                <a:lnTo>
                  <a:pt x="390" y="25"/>
                </a:lnTo>
                <a:lnTo>
                  <a:pt x="390" y="24"/>
                </a:lnTo>
                <a:lnTo>
                  <a:pt x="390" y="25"/>
                </a:lnTo>
                <a:lnTo>
                  <a:pt x="391" y="25"/>
                </a:lnTo>
                <a:lnTo>
                  <a:pt x="391" y="24"/>
                </a:lnTo>
                <a:lnTo>
                  <a:pt x="392" y="24"/>
                </a:lnTo>
                <a:lnTo>
                  <a:pt x="392" y="23"/>
                </a:lnTo>
                <a:lnTo>
                  <a:pt x="393" y="24"/>
                </a:lnTo>
                <a:lnTo>
                  <a:pt x="393" y="24"/>
                </a:lnTo>
                <a:lnTo>
                  <a:pt x="393" y="23"/>
                </a:lnTo>
                <a:lnTo>
                  <a:pt x="394" y="24"/>
                </a:lnTo>
                <a:lnTo>
                  <a:pt x="394" y="24"/>
                </a:lnTo>
                <a:lnTo>
                  <a:pt x="396" y="24"/>
                </a:lnTo>
                <a:lnTo>
                  <a:pt x="396" y="24"/>
                </a:lnTo>
                <a:lnTo>
                  <a:pt x="396" y="24"/>
                </a:lnTo>
                <a:lnTo>
                  <a:pt x="397" y="22"/>
                </a:lnTo>
                <a:lnTo>
                  <a:pt x="397" y="20"/>
                </a:lnTo>
                <a:lnTo>
                  <a:pt x="398" y="22"/>
                </a:lnTo>
                <a:lnTo>
                  <a:pt x="398" y="20"/>
                </a:lnTo>
                <a:lnTo>
                  <a:pt x="398" y="20"/>
                </a:lnTo>
                <a:lnTo>
                  <a:pt x="399" y="20"/>
                </a:lnTo>
                <a:lnTo>
                  <a:pt x="399" y="20"/>
                </a:lnTo>
                <a:lnTo>
                  <a:pt x="400" y="22"/>
                </a:lnTo>
                <a:lnTo>
                  <a:pt x="400" y="20"/>
                </a:lnTo>
                <a:lnTo>
                  <a:pt x="400" y="22"/>
                </a:lnTo>
                <a:lnTo>
                  <a:pt x="401" y="22"/>
                </a:lnTo>
                <a:lnTo>
                  <a:pt x="401" y="22"/>
                </a:lnTo>
                <a:lnTo>
                  <a:pt x="402" y="23"/>
                </a:lnTo>
                <a:lnTo>
                  <a:pt x="402" y="24"/>
                </a:lnTo>
                <a:lnTo>
                  <a:pt x="402" y="25"/>
                </a:lnTo>
                <a:lnTo>
                  <a:pt x="403" y="25"/>
                </a:lnTo>
                <a:lnTo>
                  <a:pt x="403" y="25"/>
                </a:lnTo>
                <a:lnTo>
                  <a:pt x="405" y="25"/>
                </a:lnTo>
                <a:lnTo>
                  <a:pt x="405" y="25"/>
                </a:lnTo>
                <a:lnTo>
                  <a:pt x="405" y="25"/>
                </a:lnTo>
                <a:lnTo>
                  <a:pt x="406" y="25"/>
                </a:lnTo>
                <a:lnTo>
                  <a:pt x="406" y="25"/>
                </a:lnTo>
                <a:lnTo>
                  <a:pt x="407" y="24"/>
                </a:lnTo>
                <a:lnTo>
                  <a:pt x="407" y="23"/>
                </a:lnTo>
                <a:lnTo>
                  <a:pt x="408" y="24"/>
                </a:lnTo>
                <a:lnTo>
                  <a:pt x="408" y="23"/>
                </a:lnTo>
                <a:lnTo>
                  <a:pt x="408" y="22"/>
                </a:lnTo>
                <a:lnTo>
                  <a:pt x="409" y="20"/>
                </a:lnTo>
                <a:lnTo>
                  <a:pt x="409" y="20"/>
                </a:lnTo>
                <a:lnTo>
                  <a:pt x="410" y="18"/>
                </a:lnTo>
                <a:lnTo>
                  <a:pt x="410" y="20"/>
                </a:lnTo>
                <a:lnTo>
                  <a:pt x="410" y="18"/>
                </a:lnTo>
                <a:lnTo>
                  <a:pt x="411" y="18"/>
                </a:lnTo>
                <a:lnTo>
                  <a:pt x="411" y="19"/>
                </a:lnTo>
                <a:lnTo>
                  <a:pt x="412" y="19"/>
                </a:lnTo>
                <a:lnTo>
                  <a:pt x="412" y="19"/>
                </a:lnTo>
                <a:lnTo>
                  <a:pt x="412" y="20"/>
                </a:lnTo>
                <a:lnTo>
                  <a:pt x="414" y="22"/>
                </a:lnTo>
                <a:lnTo>
                  <a:pt x="414" y="22"/>
                </a:lnTo>
                <a:lnTo>
                  <a:pt x="415" y="22"/>
                </a:lnTo>
                <a:lnTo>
                  <a:pt x="415" y="23"/>
                </a:lnTo>
                <a:lnTo>
                  <a:pt x="415" y="22"/>
                </a:lnTo>
                <a:lnTo>
                  <a:pt x="416" y="24"/>
                </a:lnTo>
                <a:lnTo>
                  <a:pt x="416" y="24"/>
                </a:lnTo>
                <a:lnTo>
                  <a:pt x="417" y="24"/>
                </a:lnTo>
                <a:lnTo>
                  <a:pt x="417" y="23"/>
                </a:lnTo>
                <a:lnTo>
                  <a:pt x="417" y="23"/>
                </a:lnTo>
                <a:lnTo>
                  <a:pt x="418" y="22"/>
                </a:lnTo>
                <a:lnTo>
                  <a:pt x="418" y="23"/>
                </a:lnTo>
                <a:lnTo>
                  <a:pt x="419" y="23"/>
                </a:lnTo>
                <a:lnTo>
                  <a:pt x="419" y="22"/>
                </a:lnTo>
                <a:lnTo>
                  <a:pt x="419" y="22"/>
                </a:lnTo>
                <a:lnTo>
                  <a:pt x="420" y="20"/>
                </a:lnTo>
                <a:lnTo>
                  <a:pt x="420" y="22"/>
                </a:lnTo>
                <a:lnTo>
                  <a:pt x="421" y="23"/>
                </a:lnTo>
                <a:lnTo>
                  <a:pt x="421" y="23"/>
                </a:lnTo>
                <a:lnTo>
                  <a:pt x="423" y="23"/>
                </a:lnTo>
                <a:lnTo>
                  <a:pt x="423" y="23"/>
                </a:lnTo>
                <a:lnTo>
                  <a:pt x="423" y="24"/>
                </a:lnTo>
                <a:lnTo>
                  <a:pt x="424" y="24"/>
                </a:lnTo>
                <a:lnTo>
                  <a:pt x="424" y="23"/>
                </a:lnTo>
                <a:lnTo>
                  <a:pt x="425" y="22"/>
                </a:lnTo>
                <a:lnTo>
                  <a:pt x="425" y="20"/>
                </a:lnTo>
                <a:lnTo>
                  <a:pt x="425" y="20"/>
                </a:lnTo>
                <a:lnTo>
                  <a:pt x="426" y="20"/>
                </a:lnTo>
                <a:lnTo>
                  <a:pt x="426" y="20"/>
                </a:lnTo>
                <a:lnTo>
                  <a:pt x="427" y="19"/>
                </a:lnTo>
                <a:lnTo>
                  <a:pt x="427" y="20"/>
                </a:lnTo>
                <a:lnTo>
                  <a:pt x="427" y="19"/>
                </a:lnTo>
                <a:lnTo>
                  <a:pt x="428" y="19"/>
                </a:lnTo>
                <a:lnTo>
                  <a:pt x="428" y="18"/>
                </a:lnTo>
                <a:lnTo>
                  <a:pt x="429" y="18"/>
                </a:lnTo>
                <a:lnTo>
                  <a:pt x="429" y="16"/>
                </a:lnTo>
                <a:lnTo>
                  <a:pt x="429" y="15"/>
                </a:lnTo>
                <a:lnTo>
                  <a:pt x="430" y="15"/>
                </a:lnTo>
                <a:lnTo>
                  <a:pt x="430" y="16"/>
                </a:lnTo>
                <a:lnTo>
                  <a:pt x="432" y="15"/>
                </a:lnTo>
                <a:lnTo>
                  <a:pt x="432" y="16"/>
                </a:lnTo>
                <a:lnTo>
                  <a:pt x="432" y="16"/>
                </a:lnTo>
                <a:lnTo>
                  <a:pt x="433" y="15"/>
                </a:lnTo>
                <a:lnTo>
                  <a:pt x="433" y="14"/>
                </a:lnTo>
                <a:lnTo>
                  <a:pt x="434" y="14"/>
                </a:lnTo>
                <a:lnTo>
                  <a:pt x="434" y="15"/>
                </a:lnTo>
                <a:lnTo>
                  <a:pt x="435" y="15"/>
                </a:lnTo>
                <a:lnTo>
                  <a:pt x="435" y="15"/>
                </a:lnTo>
                <a:lnTo>
                  <a:pt x="435" y="15"/>
                </a:lnTo>
                <a:lnTo>
                  <a:pt x="436" y="14"/>
                </a:lnTo>
                <a:lnTo>
                  <a:pt x="436" y="14"/>
                </a:lnTo>
                <a:lnTo>
                  <a:pt x="437" y="13"/>
                </a:lnTo>
                <a:lnTo>
                  <a:pt x="437" y="14"/>
                </a:lnTo>
                <a:lnTo>
                  <a:pt x="437" y="14"/>
                </a:lnTo>
                <a:lnTo>
                  <a:pt x="438" y="13"/>
                </a:lnTo>
                <a:lnTo>
                  <a:pt x="438" y="13"/>
                </a:lnTo>
                <a:lnTo>
                  <a:pt x="439" y="11"/>
                </a:lnTo>
                <a:lnTo>
                  <a:pt x="439" y="11"/>
                </a:lnTo>
                <a:lnTo>
                  <a:pt x="439" y="10"/>
                </a:lnTo>
                <a:lnTo>
                  <a:pt x="441" y="10"/>
                </a:lnTo>
                <a:lnTo>
                  <a:pt x="441" y="10"/>
                </a:lnTo>
                <a:lnTo>
                  <a:pt x="442" y="11"/>
                </a:lnTo>
                <a:lnTo>
                  <a:pt x="442" y="11"/>
                </a:lnTo>
                <a:lnTo>
                  <a:pt x="442" y="14"/>
                </a:lnTo>
                <a:lnTo>
                  <a:pt x="443" y="14"/>
                </a:lnTo>
                <a:lnTo>
                  <a:pt x="443" y="15"/>
                </a:lnTo>
                <a:lnTo>
                  <a:pt x="444" y="16"/>
                </a:lnTo>
                <a:lnTo>
                  <a:pt x="444" y="17"/>
                </a:lnTo>
                <a:lnTo>
                  <a:pt x="444" y="17"/>
                </a:lnTo>
                <a:lnTo>
                  <a:pt x="445" y="15"/>
                </a:lnTo>
                <a:lnTo>
                  <a:pt x="445" y="16"/>
                </a:lnTo>
                <a:lnTo>
                  <a:pt x="446" y="15"/>
                </a:lnTo>
                <a:lnTo>
                  <a:pt x="446" y="15"/>
                </a:lnTo>
                <a:lnTo>
                  <a:pt x="446" y="15"/>
                </a:lnTo>
                <a:lnTo>
                  <a:pt x="447" y="13"/>
                </a:lnTo>
                <a:lnTo>
                  <a:pt x="447" y="11"/>
                </a:lnTo>
                <a:lnTo>
                  <a:pt x="448" y="11"/>
                </a:lnTo>
                <a:lnTo>
                  <a:pt x="448" y="11"/>
                </a:lnTo>
                <a:lnTo>
                  <a:pt x="450" y="11"/>
                </a:lnTo>
                <a:lnTo>
                  <a:pt x="450" y="13"/>
                </a:lnTo>
                <a:lnTo>
                  <a:pt x="450" y="13"/>
                </a:lnTo>
                <a:lnTo>
                  <a:pt x="451" y="14"/>
                </a:lnTo>
                <a:lnTo>
                  <a:pt x="451" y="13"/>
                </a:lnTo>
                <a:lnTo>
                  <a:pt x="452" y="13"/>
                </a:lnTo>
                <a:lnTo>
                  <a:pt x="452" y="13"/>
                </a:lnTo>
                <a:lnTo>
                  <a:pt x="452" y="13"/>
                </a:lnTo>
                <a:lnTo>
                  <a:pt x="453" y="13"/>
                </a:lnTo>
                <a:lnTo>
                  <a:pt x="453" y="11"/>
                </a:lnTo>
                <a:lnTo>
                  <a:pt x="454" y="13"/>
                </a:lnTo>
                <a:lnTo>
                  <a:pt x="454" y="15"/>
                </a:lnTo>
                <a:lnTo>
                  <a:pt x="454" y="17"/>
                </a:lnTo>
                <a:lnTo>
                  <a:pt x="455" y="17"/>
                </a:lnTo>
                <a:lnTo>
                  <a:pt x="455" y="18"/>
                </a:lnTo>
                <a:lnTo>
                  <a:pt x="456" y="18"/>
                </a:lnTo>
                <a:lnTo>
                  <a:pt x="456" y="19"/>
                </a:lnTo>
                <a:lnTo>
                  <a:pt x="456" y="19"/>
                </a:lnTo>
                <a:lnTo>
                  <a:pt x="457" y="19"/>
                </a:lnTo>
                <a:lnTo>
                  <a:pt x="457" y="18"/>
                </a:lnTo>
                <a:lnTo>
                  <a:pt x="459" y="16"/>
                </a:lnTo>
                <a:lnTo>
                  <a:pt x="459" y="15"/>
                </a:lnTo>
                <a:lnTo>
                  <a:pt x="459" y="15"/>
                </a:lnTo>
                <a:lnTo>
                  <a:pt x="460" y="14"/>
                </a:lnTo>
                <a:lnTo>
                  <a:pt x="460" y="14"/>
                </a:lnTo>
                <a:lnTo>
                  <a:pt x="461" y="14"/>
                </a:lnTo>
                <a:lnTo>
                  <a:pt x="461" y="14"/>
                </a:lnTo>
                <a:lnTo>
                  <a:pt x="461" y="14"/>
                </a:lnTo>
                <a:lnTo>
                  <a:pt x="462" y="14"/>
                </a:lnTo>
                <a:lnTo>
                  <a:pt x="462" y="15"/>
                </a:lnTo>
                <a:lnTo>
                  <a:pt x="463" y="14"/>
                </a:lnTo>
                <a:lnTo>
                  <a:pt x="463" y="14"/>
                </a:lnTo>
                <a:lnTo>
                  <a:pt x="464" y="14"/>
                </a:lnTo>
                <a:lnTo>
                  <a:pt x="464" y="14"/>
                </a:lnTo>
                <a:lnTo>
                  <a:pt x="464" y="14"/>
                </a:lnTo>
                <a:lnTo>
                  <a:pt x="465" y="15"/>
                </a:lnTo>
                <a:lnTo>
                  <a:pt x="465" y="14"/>
                </a:lnTo>
                <a:lnTo>
                  <a:pt x="466" y="15"/>
                </a:lnTo>
                <a:lnTo>
                  <a:pt x="466" y="15"/>
                </a:lnTo>
                <a:lnTo>
                  <a:pt x="466" y="16"/>
                </a:lnTo>
                <a:lnTo>
                  <a:pt x="468" y="15"/>
                </a:lnTo>
                <a:lnTo>
                  <a:pt x="468" y="16"/>
                </a:lnTo>
                <a:lnTo>
                  <a:pt x="469" y="15"/>
                </a:lnTo>
                <a:lnTo>
                  <a:pt x="469" y="15"/>
                </a:lnTo>
                <a:lnTo>
                  <a:pt x="469" y="15"/>
                </a:lnTo>
                <a:lnTo>
                  <a:pt x="470" y="15"/>
                </a:lnTo>
                <a:lnTo>
                  <a:pt x="470" y="13"/>
                </a:lnTo>
                <a:lnTo>
                  <a:pt x="471" y="13"/>
                </a:lnTo>
                <a:lnTo>
                  <a:pt x="471" y="13"/>
                </a:lnTo>
                <a:lnTo>
                  <a:pt x="471" y="11"/>
                </a:lnTo>
                <a:lnTo>
                  <a:pt x="472" y="11"/>
                </a:lnTo>
                <a:lnTo>
                  <a:pt x="472" y="11"/>
                </a:lnTo>
                <a:lnTo>
                  <a:pt x="473" y="11"/>
                </a:lnTo>
                <a:lnTo>
                  <a:pt x="473" y="11"/>
                </a:lnTo>
                <a:lnTo>
                  <a:pt x="473" y="11"/>
                </a:lnTo>
                <a:lnTo>
                  <a:pt x="474" y="11"/>
                </a:lnTo>
                <a:lnTo>
                  <a:pt x="474" y="11"/>
                </a:lnTo>
                <a:lnTo>
                  <a:pt x="475" y="11"/>
                </a:lnTo>
                <a:lnTo>
                  <a:pt x="475" y="11"/>
                </a:lnTo>
                <a:lnTo>
                  <a:pt x="475" y="13"/>
                </a:lnTo>
                <a:lnTo>
                  <a:pt x="477" y="13"/>
                </a:lnTo>
                <a:lnTo>
                  <a:pt x="477" y="14"/>
                </a:lnTo>
                <a:lnTo>
                  <a:pt x="478" y="13"/>
                </a:lnTo>
                <a:lnTo>
                  <a:pt x="478" y="13"/>
                </a:lnTo>
                <a:lnTo>
                  <a:pt x="479" y="13"/>
                </a:lnTo>
                <a:lnTo>
                  <a:pt x="479" y="14"/>
                </a:lnTo>
                <a:lnTo>
                  <a:pt x="479" y="15"/>
                </a:lnTo>
                <a:lnTo>
                  <a:pt x="480" y="16"/>
                </a:lnTo>
                <a:lnTo>
                  <a:pt x="480" y="16"/>
                </a:lnTo>
                <a:lnTo>
                  <a:pt x="481" y="15"/>
                </a:lnTo>
                <a:lnTo>
                  <a:pt x="481" y="15"/>
                </a:lnTo>
                <a:lnTo>
                  <a:pt x="481" y="15"/>
                </a:lnTo>
                <a:lnTo>
                  <a:pt x="482" y="14"/>
                </a:lnTo>
                <a:lnTo>
                  <a:pt x="482" y="14"/>
                </a:lnTo>
                <a:lnTo>
                  <a:pt x="483" y="13"/>
                </a:lnTo>
                <a:lnTo>
                  <a:pt x="483" y="14"/>
                </a:lnTo>
                <a:lnTo>
                  <a:pt x="483" y="14"/>
                </a:lnTo>
                <a:lnTo>
                  <a:pt x="484" y="14"/>
                </a:lnTo>
                <a:lnTo>
                  <a:pt x="484" y="14"/>
                </a:lnTo>
                <a:lnTo>
                  <a:pt x="486" y="15"/>
                </a:lnTo>
                <a:lnTo>
                  <a:pt x="486" y="16"/>
                </a:lnTo>
                <a:lnTo>
                  <a:pt x="486" y="16"/>
                </a:lnTo>
                <a:lnTo>
                  <a:pt x="487" y="16"/>
                </a:lnTo>
                <a:lnTo>
                  <a:pt x="487" y="16"/>
                </a:lnTo>
                <a:lnTo>
                  <a:pt x="488" y="17"/>
                </a:lnTo>
                <a:lnTo>
                  <a:pt x="488" y="16"/>
                </a:lnTo>
                <a:lnTo>
                  <a:pt x="488" y="17"/>
                </a:lnTo>
                <a:lnTo>
                  <a:pt x="489" y="17"/>
                </a:lnTo>
                <a:lnTo>
                  <a:pt x="489" y="16"/>
                </a:lnTo>
                <a:lnTo>
                  <a:pt x="490" y="16"/>
                </a:lnTo>
                <a:lnTo>
                  <a:pt x="490" y="16"/>
                </a:lnTo>
                <a:lnTo>
                  <a:pt x="490" y="16"/>
                </a:lnTo>
                <a:lnTo>
                  <a:pt x="491" y="16"/>
                </a:lnTo>
                <a:lnTo>
                  <a:pt x="491" y="16"/>
                </a:lnTo>
                <a:lnTo>
                  <a:pt x="492" y="15"/>
                </a:lnTo>
                <a:lnTo>
                  <a:pt x="492" y="14"/>
                </a:lnTo>
                <a:lnTo>
                  <a:pt x="493" y="15"/>
                </a:lnTo>
                <a:lnTo>
                  <a:pt x="493" y="16"/>
                </a:lnTo>
                <a:lnTo>
                  <a:pt x="493" y="17"/>
                </a:lnTo>
                <a:lnTo>
                  <a:pt x="495" y="17"/>
                </a:lnTo>
                <a:lnTo>
                  <a:pt x="495" y="17"/>
                </a:lnTo>
                <a:lnTo>
                  <a:pt x="496" y="17"/>
                </a:lnTo>
                <a:lnTo>
                  <a:pt x="496" y="17"/>
                </a:lnTo>
                <a:lnTo>
                  <a:pt x="496" y="16"/>
                </a:lnTo>
                <a:lnTo>
                  <a:pt x="497" y="16"/>
                </a:lnTo>
                <a:lnTo>
                  <a:pt x="497" y="15"/>
                </a:lnTo>
                <a:lnTo>
                  <a:pt x="498" y="16"/>
                </a:lnTo>
                <a:lnTo>
                  <a:pt x="498" y="15"/>
                </a:lnTo>
                <a:lnTo>
                  <a:pt x="498" y="15"/>
                </a:lnTo>
                <a:lnTo>
                  <a:pt x="499" y="14"/>
                </a:lnTo>
                <a:lnTo>
                  <a:pt x="499" y="14"/>
                </a:lnTo>
                <a:lnTo>
                  <a:pt x="500" y="14"/>
                </a:lnTo>
                <a:lnTo>
                  <a:pt x="500" y="14"/>
                </a:lnTo>
                <a:lnTo>
                  <a:pt x="500" y="14"/>
                </a:lnTo>
                <a:lnTo>
                  <a:pt x="501" y="14"/>
                </a:lnTo>
                <a:lnTo>
                  <a:pt x="501" y="14"/>
                </a:lnTo>
                <a:lnTo>
                  <a:pt x="502" y="14"/>
                </a:lnTo>
                <a:lnTo>
                  <a:pt x="502" y="14"/>
                </a:lnTo>
                <a:lnTo>
                  <a:pt x="502" y="15"/>
                </a:lnTo>
                <a:lnTo>
                  <a:pt x="503" y="14"/>
                </a:lnTo>
                <a:lnTo>
                  <a:pt x="503" y="15"/>
                </a:lnTo>
                <a:lnTo>
                  <a:pt x="505" y="15"/>
                </a:lnTo>
                <a:lnTo>
                  <a:pt x="505" y="16"/>
                </a:lnTo>
                <a:lnTo>
                  <a:pt x="506" y="16"/>
                </a:lnTo>
                <a:lnTo>
                  <a:pt x="506" y="17"/>
                </a:lnTo>
                <a:lnTo>
                  <a:pt x="506" y="17"/>
                </a:lnTo>
                <a:lnTo>
                  <a:pt x="507" y="18"/>
                </a:lnTo>
                <a:lnTo>
                  <a:pt x="507" y="17"/>
                </a:lnTo>
                <a:lnTo>
                  <a:pt x="508" y="16"/>
                </a:lnTo>
                <a:lnTo>
                  <a:pt x="508" y="15"/>
                </a:lnTo>
                <a:lnTo>
                  <a:pt x="508" y="15"/>
                </a:lnTo>
                <a:lnTo>
                  <a:pt x="509" y="13"/>
                </a:lnTo>
                <a:lnTo>
                  <a:pt x="509" y="13"/>
                </a:lnTo>
                <a:lnTo>
                  <a:pt x="510" y="14"/>
                </a:lnTo>
                <a:lnTo>
                  <a:pt x="510" y="13"/>
                </a:lnTo>
                <a:lnTo>
                  <a:pt x="510" y="13"/>
                </a:lnTo>
                <a:lnTo>
                  <a:pt x="511" y="15"/>
                </a:lnTo>
                <a:lnTo>
                  <a:pt x="511" y="14"/>
                </a:lnTo>
                <a:lnTo>
                  <a:pt x="512" y="13"/>
                </a:lnTo>
                <a:lnTo>
                  <a:pt x="512" y="11"/>
                </a:lnTo>
                <a:lnTo>
                  <a:pt x="512" y="11"/>
                </a:lnTo>
                <a:lnTo>
                  <a:pt x="514" y="11"/>
                </a:lnTo>
                <a:lnTo>
                  <a:pt x="514" y="11"/>
                </a:lnTo>
                <a:lnTo>
                  <a:pt x="515" y="13"/>
                </a:lnTo>
                <a:lnTo>
                  <a:pt x="515" y="11"/>
                </a:lnTo>
                <a:lnTo>
                  <a:pt x="515" y="11"/>
                </a:lnTo>
                <a:lnTo>
                  <a:pt x="516" y="11"/>
                </a:lnTo>
                <a:lnTo>
                  <a:pt x="516" y="11"/>
                </a:lnTo>
                <a:lnTo>
                  <a:pt x="517" y="13"/>
                </a:lnTo>
                <a:lnTo>
                  <a:pt x="517" y="13"/>
                </a:lnTo>
                <a:lnTo>
                  <a:pt x="517" y="13"/>
                </a:lnTo>
                <a:lnTo>
                  <a:pt x="518" y="13"/>
                </a:lnTo>
                <a:lnTo>
                  <a:pt x="518" y="11"/>
                </a:lnTo>
                <a:lnTo>
                  <a:pt x="519" y="11"/>
                </a:lnTo>
                <a:lnTo>
                  <a:pt x="519" y="10"/>
                </a:lnTo>
                <a:lnTo>
                  <a:pt x="520" y="10"/>
                </a:lnTo>
                <a:lnTo>
                  <a:pt x="520" y="9"/>
                </a:lnTo>
                <a:lnTo>
                  <a:pt x="520" y="9"/>
                </a:lnTo>
                <a:lnTo>
                  <a:pt x="521" y="11"/>
                </a:lnTo>
                <a:lnTo>
                  <a:pt x="521" y="11"/>
                </a:lnTo>
                <a:lnTo>
                  <a:pt x="523" y="11"/>
                </a:lnTo>
                <a:lnTo>
                  <a:pt x="523" y="13"/>
                </a:lnTo>
                <a:lnTo>
                  <a:pt x="523" y="14"/>
                </a:lnTo>
                <a:lnTo>
                  <a:pt x="524" y="13"/>
                </a:lnTo>
                <a:lnTo>
                  <a:pt x="524" y="14"/>
                </a:lnTo>
                <a:lnTo>
                  <a:pt x="525" y="14"/>
                </a:lnTo>
                <a:lnTo>
                  <a:pt x="525" y="11"/>
                </a:lnTo>
                <a:lnTo>
                  <a:pt x="525" y="13"/>
                </a:lnTo>
                <a:lnTo>
                  <a:pt x="526" y="13"/>
                </a:lnTo>
                <a:lnTo>
                  <a:pt x="526" y="13"/>
                </a:lnTo>
                <a:lnTo>
                  <a:pt x="527" y="11"/>
                </a:lnTo>
                <a:lnTo>
                  <a:pt x="527" y="11"/>
                </a:lnTo>
                <a:lnTo>
                  <a:pt x="527" y="11"/>
                </a:lnTo>
                <a:lnTo>
                  <a:pt x="528" y="11"/>
                </a:lnTo>
                <a:lnTo>
                  <a:pt x="528" y="10"/>
                </a:lnTo>
                <a:lnTo>
                  <a:pt x="529" y="8"/>
                </a:lnTo>
                <a:lnTo>
                  <a:pt x="529" y="9"/>
                </a:lnTo>
                <a:lnTo>
                  <a:pt x="529" y="10"/>
                </a:lnTo>
                <a:lnTo>
                  <a:pt x="530" y="10"/>
                </a:lnTo>
                <a:lnTo>
                  <a:pt x="530" y="9"/>
                </a:lnTo>
                <a:lnTo>
                  <a:pt x="532" y="9"/>
                </a:lnTo>
                <a:lnTo>
                  <a:pt x="532" y="9"/>
                </a:lnTo>
                <a:lnTo>
                  <a:pt x="532" y="10"/>
                </a:lnTo>
                <a:lnTo>
                  <a:pt x="533" y="10"/>
                </a:lnTo>
                <a:lnTo>
                  <a:pt x="533" y="11"/>
                </a:lnTo>
                <a:lnTo>
                  <a:pt x="534" y="13"/>
                </a:lnTo>
                <a:lnTo>
                  <a:pt x="534" y="14"/>
                </a:lnTo>
                <a:lnTo>
                  <a:pt x="535" y="15"/>
                </a:lnTo>
                <a:lnTo>
                  <a:pt x="535" y="15"/>
                </a:lnTo>
                <a:lnTo>
                  <a:pt x="535" y="15"/>
                </a:lnTo>
                <a:lnTo>
                  <a:pt x="536" y="15"/>
                </a:lnTo>
                <a:lnTo>
                  <a:pt x="536" y="16"/>
                </a:lnTo>
                <a:lnTo>
                  <a:pt x="537" y="15"/>
                </a:lnTo>
                <a:lnTo>
                  <a:pt x="537" y="15"/>
                </a:lnTo>
                <a:lnTo>
                  <a:pt x="537" y="14"/>
                </a:lnTo>
                <a:lnTo>
                  <a:pt x="538" y="13"/>
                </a:lnTo>
                <a:lnTo>
                  <a:pt x="538" y="11"/>
                </a:lnTo>
                <a:lnTo>
                  <a:pt x="539" y="10"/>
                </a:lnTo>
                <a:lnTo>
                  <a:pt x="539" y="9"/>
                </a:lnTo>
                <a:lnTo>
                  <a:pt x="539" y="8"/>
                </a:lnTo>
                <a:lnTo>
                  <a:pt x="541" y="8"/>
                </a:lnTo>
                <a:lnTo>
                  <a:pt x="541" y="8"/>
                </a:lnTo>
                <a:lnTo>
                  <a:pt x="542" y="7"/>
                </a:lnTo>
                <a:lnTo>
                  <a:pt x="542" y="7"/>
                </a:lnTo>
                <a:lnTo>
                  <a:pt x="542" y="6"/>
                </a:lnTo>
                <a:lnTo>
                  <a:pt x="543" y="6"/>
                </a:lnTo>
                <a:lnTo>
                  <a:pt x="543" y="7"/>
                </a:lnTo>
                <a:lnTo>
                  <a:pt x="544" y="7"/>
                </a:lnTo>
                <a:lnTo>
                  <a:pt x="544" y="8"/>
                </a:lnTo>
                <a:lnTo>
                  <a:pt x="544" y="8"/>
                </a:lnTo>
                <a:lnTo>
                  <a:pt x="545" y="9"/>
                </a:lnTo>
                <a:lnTo>
                  <a:pt x="545" y="10"/>
                </a:lnTo>
                <a:lnTo>
                  <a:pt x="546" y="10"/>
                </a:lnTo>
                <a:lnTo>
                  <a:pt x="546" y="11"/>
                </a:lnTo>
                <a:lnTo>
                  <a:pt x="546" y="11"/>
                </a:lnTo>
                <a:lnTo>
                  <a:pt x="547" y="11"/>
                </a:lnTo>
                <a:lnTo>
                  <a:pt x="547" y="11"/>
                </a:lnTo>
                <a:lnTo>
                  <a:pt x="548" y="9"/>
                </a:lnTo>
                <a:lnTo>
                  <a:pt x="548" y="9"/>
                </a:lnTo>
                <a:lnTo>
                  <a:pt x="550" y="8"/>
                </a:lnTo>
                <a:lnTo>
                  <a:pt x="550" y="8"/>
                </a:lnTo>
                <a:lnTo>
                  <a:pt x="550" y="5"/>
                </a:lnTo>
                <a:lnTo>
                  <a:pt x="551" y="5"/>
                </a:lnTo>
                <a:lnTo>
                  <a:pt x="551" y="2"/>
                </a:lnTo>
                <a:lnTo>
                  <a:pt x="552" y="4"/>
                </a:lnTo>
                <a:lnTo>
                  <a:pt x="552" y="1"/>
                </a:lnTo>
                <a:lnTo>
                  <a:pt x="552" y="2"/>
                </a:lnTo>
                <a:lnTo>
                  <a:pt x="553" y="2"/>
                </a:lnTo>
                <a:lnTo>
                  <a:pt x="553" y="2"/>
                </a:lnTo>
                <a:lnTo>
                  <a:pt x="554" y="2"/>
                </a:lnTo>
                <a:lnTo>
                  <a:pt x="554" y="2"/>
                </a:lnTo>
                <a:lnTo>
                  <a:pt x="554" y="2"/>
                </a:lnTo>
                <a:lnTo>
                  <a:pt x="555" y="4"/>
                </a:lnTo>
                <a:lnTo>
                  <a:pt x="555" y="4"/>
                </a:lnTo>
                <a:lnTo>
                  <a:pt x="556" y="5"/>
                </a:lnTo>
                <a:lnTo>
                  <a:pt x="556" y="7"/>
                </a:lnTo>
                <a:lnTo>
                  <a:pt x="556" y="7"/>
                </a:lnTo>
                <a:lnTo>
                  <a:pt x="557" y="7"/>
                </a:lnTo>
                <a:lnTo>
                  <a:pt x="557" y="7"/>
                </a:lnTo>
                <a:lnTo>
                  <a:pt x="559" y="6"/>
                </a:lnTo>
                <a:lnTo>
                  <a:pt x="559" y="8"/>
                </a:lnTo>
                <a:lnTo>
                  <a:pt x="559" y="8"/>
                </a:lnTo>
                <a:lnTo>
                  <a:pt x="560" y="8"/>
                </a:lnTo>
                <a:lnTo>
                  <a:pt x="560" y="9"/>
                </a:lnTo>
                <a:lnTo>
                  <a:pt x="561" y="10"/>
                </a:lnTo>
                <a:lnTo>
                  <a:pt x="561" y="9"/>
                </a:lnTo>
                <a:lnTo>
                  <a:pt x="562" y="9"/>
                </a:lnTo>
                <a:lnTo>
                  <a:pt x="562" y="9"/>
                </a:lnTo>
                <a:lnTo>
                  <a:pt x="562" y="8"/>
                </a:lnTo>
                <a:lnTo>
                  <a:pt x="563" y="9"/>
                </a:lnTo>
                <a:lnTo>
                  <a:pt x="563" y="9"/>
                </a:lnTo>
                <a:lnTo>
                  <a:pt x="564" y="8"/>
                </a:lnTo>
                <a:lnTo>
                  <a:pt x="564" y="10"/>
                </a:lnTo>
                <a:lnTo>
                  <a:pt x="564" y="10"/>
                </a:lnTo>
                <a:lnTo>
                  <a:pt x="565" y="11"/>
                </a:lnTo>
                <a:lnTo>
                  <a:pt x="565" y="11"/>
                </a:lnTo>
                <a:lnTo>
                  <a:pt x="566" y="13"/>
                </a:lnTo>
                <a:lnTo>
                  <a:pt x="566" y="13"/>
                </a:lnTo>
                <a:lnTo>
                  <a:pt x="566" y="13"/>
                </a:lnTo>
                <a:lnTo>
                  <a:pt x="568" y="11"/>
                </a:lnTo>
                <a:lnTo>
                  <a:pt x="568" y="11"/>
                </a:lnTo>
                <a:lnTo>
                  <a:pt x="569" y="11"/>
                </a:lnTo>
                <a:lnTo>
                  <a:pt x="569" y="11"/>
                </a:lnTo>
                <a:lnTo>
                  <a:pt x="569" y="11"/>
                </a:lnTo>
                <a:lnTo>
                  <a:pt x="570" y="11"/>
                </a:lnTo>
                <a:lnTo>
                  <a:pt x="570" y="13"/>
                </a:lnTo>
                <a:lnTo>
                  <a:pt x="571" y="14"/>
                </a:lnTo>
                <a:lnTo>
                  <a:pt x="571" y="14"/>
                </a:lnTo>
                <a:lnTo>
                  <a:pt x="571" y="16"/>
                </a:lnTo>
                <a:lnTo>
                  <a:pt x="572" y="15"/>
                </a:lnTo>
                <a:lnTo>
                  <a:pt x="572" y="15"/>
                </a:lnTo>
                <a:lnTo>
                  <a:pt x="573" y="15"/>
                </a:lnTo>
                <a:lnTo>
                  <a:pt x="573" y="14"/>
                </a:lnTo>
                <a:lnTo>
                  <a:pt x="573" y="14"/>
                </a:lnTo>
                <a:lnTo>
                  <a:pt x="574" y="14"/>
                </a:lnTo>
                <a:lnTo>
                  <a:pt x="574" y="14"/>
                </a:lnTo>
                <a:lnTo>
                  <a:pt x="575" y="13"/>
                </a:lnTo>
                <a:lnTo>
                  <a:pt x="575" y="11"/>
                </a:lnTo>
                <a:lnTo>
                  <a:pt x="577" y="11"/>
                </a:lnTo>
                <a:lnTo>
                  <a:pt x="577" y="11"/>
                </a:lnTo>
                <a:lnTo>
                  <a:pt x="577" y="11"/>
                </a:lnTo>
                <a:lnTo>
                  <a:pt x="578" y="11"/>
                </a:lnTo>
                <a:lnTo>
                  <a:pt x="578" y="11"/>
                </a:lnTo>
                <a:lnTo>
                  <a:pt x="579" y="11"/>
                </a:lnTo>
                <a:lnTo>
                  <a:pt x="579" y="11"/>
                </a:lnTo>
                <a:lnTo>
                  <a:pt x="579" y="11"/>
                </a:lnTo>
                <a:lnTo>
                  <a:pt x="580" y="13"/>
                </a:lnTo>
                <a:lnTo>
                  <a:pt x="580" y="11"/>
                </a:lnTo>
                <a:lnTo>
                  <a:pt x="581" y="11"/>
                </a:lnTo>
                <a:lnTo>
                  <a:pt x="581" y="10"/>
                </a:lnTo>
                <a:lnTo>
                  <a:pt x="581" y="10"/>
                </a:lnTo>
                <a:lnTo>
                  <a:pt x="582" y="10"/>
                </a:lnTo>
                <a:lnTo>
                  <a:pt x="582" y="10"/>
                </a:lnTo>
                <a:lnTo>
                  <a:pt x="583" y="10"/>
                </a:lnTo>
                <a:lnTo>
                  <a:pt x="583" y="10"/>
                </a:lnTo>
                <a:lnTo>
                  <a:pt x="583" y="11"/>
                </a:lnTo>
                <a:lnTo>
                  <a:pt x="584" y="13"/>
                </a:lnTo>
                <a:lnTo>
                  <a:pt x="584" y="14"/>
                </a:lnTo>
                <a:lnTo>
                  <a:pt x="586" y="15"/>
                </a:lnTo>
                <a:lnTo>
                  <a:pt x="586" y="17"/>
                </a:lnTo>
                <a:lnTo>
                  <a:pt x="586" y="17"/>
                </a:lnTo>
                <a:lnTo>
                  <a:pt x="587" y="18"/>
                </a:lnTo>
                <a:lnTo>
                  <a:pt x="587" y="18"/>
                </a:lnTo>
                <a:lnTo>
                  <a:pt x="588" y="18"/>
                </a:lnTo>
                <a:lnTo>
                  <a:pt x="588" y="19"/>
                </a:lnTo>
                <a:lnTo>
                  <a:pt x="588" y="20"/>
                </a:lnTo>
                <a:lnTo>
                  <a:pt x="589" y="20"/>
                </a:lnTo>
                <a:lnTo>
                  <a:pt x="589" y="19"/>
                </a:lnTo>
                <a:lnTo>
                  <a:pt x="590" y="18"/>
                </a:lnTo>
                <a:lnTo>
                  <a:pt x="590" y="18"/>
                </a:lnTo>
                <a:lnTo>
                  <a:pt x="591" y="17"/>
                </a:lnTo>
                <a:lnTo>
                  <a:pt x="591" y="17"/>
                </a:lnTo>
                <a:lnTo>
                  <a:pt x="591" y="16"/>
                </a:lnTo>
                <a:lnTo>
                  <a:pt x="592" y="15"/>
                </a:lnTo>
                <a:lnTo>
                  <a:pt x="592" y="15"/>
                </a:lnTo>
                <a:lnTo>
                  <a:pt x="593" y="14"/>
                </a:lnTo>
                <a:lnTo>
                  <a:pt x="593" y="13"/>
                </a:lnTo>
                <a:lnTo>
                  <a:pt x="593" y="13"/>
                </a:lnTo>
                <a:lnTo>
                  <a:pt x="595" y="13"/>
                </a:lnTo>
                <a:lnTo>
                  <a:pt x="595" y="13"/>
                </a:lnTo>
                <a:lnTo>
                  <a:pt x="596" y="15"/>
                </a:lnTo>
                <a:lnTo>
                  <a:pt x="596" y="15"/>
                </a:lnTo>
                <a:lnTo>
                  <a:pt x="596" y="17"/>
                </a:lnTo>
                <a:lnTo>
                  <a:pt x="597" y="17"/>
                </a:lnTo>
                <a:lnTo>
                  <a:pt x="597" y="16"/>
                </a:lnTo>
                <a:lnTo>
                  <a:pt x="598" y="15"/>
                </a:lnTo>
                <a:lnTo>
                  <a:pt x="598" y="15"/>
                </a:lnTo>
                <a:lnTo>
                  <a:pt x="598" y="15"/>
                </a:lnTo>
                <a:lnTo>
                  <a:pt x="599" y="15"/>
                </a:lnTo>
                <a:lnTo>
                  <a:pt x="599" y="15"/>
                </a:lnTo>
                <a:lnTo>
                  <a:pt x="600" y="15"/>
                </a:lnTo>
                <a:lnTo>
                  <a:pt x="600" y="15"/>
                </a:lnTo>
                <a:lnTo>
                  <a:pt x="600" y="17"/>
                </a:lnTo>
                <a:lnTo>
                  <a:pt x="601" y="16"/>
                </a:lnTo>
                <a:lnTo>
                  <a:pt x="601" y="16"/>
                </a:lnTo>
                <a:lnTo>
                  <a:pt x="602" y="16"/>
                </a:lnTo>
                <a:lnTo>
                  <a:pt x="602" y="15"/>
                </a:lnTo>
                <a:lnTo>
                  <a:pt x="602" y="15"/>
                </a:lnTo>
                <a:lnTo>
                  <a:pt x="604" y="16"/>
                </a:lnTo>
                <a:lnTo>
                  <a:pt x="604" y="15"/>
                </a:lnTo>
                <a:lnTo>
                  <a:pt x="605" y="16"/>
                </a:lnTo>
                <a:lnTo>
                  <a:pt x="605" y="17"/>
                </a:lnTo>
                <a:lnTo>
                  <a:pt x="606" y="17"/>
                </a:lnTo>
                <a:lnTo>
                  <a:pt x="606" y="17"/>
                </a:lnTo>
                <a:lnTo>
                  <a:pt x="606" y="18"/>
                </a:lnTo>
                <a:lnTo>
                  <a:pt x="607" y="18"/>
                </a:lnTo>
                <a:lnTo>
                  <a:pt x="607" y="19"/>
                </a:lnTo>
                <a:lnTo>
                  <a:pt x="608" y="18"/>
                </a:lnTo>
                <a:lnTo>
                  <a:pt x="608" y="18"/>
                </a:lnTo>
                <a:lnTo>
                  <a:pt x="608" y="18"/>
                </a:lnTo>
                <a:lnTo>
                  <a:pt x="609" y="18"/>
                </a:lnTo>
                <a:lnTo>
                  <a:pt x="609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7"/>
                </a:lnTo>
                <a:lnTo>
                  <a:pt x="611" y="17"/>
                </a:lnTo>
                <a:lnTo>
                  <a:pt x="611" y="17"/>
                </a:lnTo>
                <a:lnTo>
                  <a:pt x="613" y="16"/>
                </a:lnTo>
                <a:lnTo>
                  <a:pt x="613" y="16"/>
                </a:lnTo>
                <a:lnTo>
                  <a:pt x="613" y="16"/>
                </a:lnTo>
                <a:lnTo>
                  <a:pt x="614" y="16"/>
                </a:lnTo>
                <a:lnTo>
                  <a:pt x="614" y="16"/>
                </a:lnTo>
                <a:lnTo>
                  <a:pt x="615" y="16"/>
                </a:lnTo>
                <a:lnTo>
                  <a:pt x="615" y="16"/>
                </a:lnTo>
                <a:lnTo>
                  <a:pt x="615" y="16"/>
                </a:lnTo>
                <a:lnTo>
                  <a:pt x="616" y="16"/>
                </a:lnTo>
                <a:lnTo>
                  <a:pt x="616" y="15"/>
                </a:lnTo>
                <a:lnTo>
                  <a:pt x="617" y="14"/>
                </a:lnTo>
                <a:lnTo>
                  <a:pt x="617" y="13"/>
                </a:lnTo>
                <a:lnTo>
                  <a:pt x="617" y="13"/>
                </a:lnTo>
                <a:lnTo>
                  <a:pt x="618" y="11"/>
                </a:lnTo>
                <a:lnTo>
                  <a:pt x="618" y="11"/>
                </a:lnTo>
                <a:lnTo>
                  <a:pt x="619" y="13"/>
                </a:lnTo>
                <a:lnTo>
                  <a:pt x="619" y="13"/>
                </a:lnTo>
                <a:lnTo>
                  <a:pt x="620" y="11"/>
                </a:lnTo>
                <a:lnTo>
                  <a:pt x="620" y="11"/>
                </a:lnTo>
                <a:lnTo>
                  <a:pt x="620" y="11"/>
                </a:lnTo>
                <a:lnTo>
                  <a:pt x="622" y="10"/>
                </a:lnTo>
                <a:lnTo>
                  <a:pt x="622" y="9"/>
                </a:lnTo>
                <a:lnTo>
                  <a:pt x="623" y="10"/>
                </a:lnTo>
                <a:lnTo>
                  <a:pt x="623" y="9"/>
                </a:lnTo>
                <a:lnTo>
                  <a:pt x="623" y="8"/>
                </a:lnTo>
                <a:lnTo>
                  <a:pt x="624" y="9"/>
                </a:lnTo>
                <a:lnTo>
                  <a:pt x="624" y="9"/>
                </a:lnTo>
                <a:lnTo>
                  <a:pt x="625" y="9"/>
                </a:lnTo>
                <a:lnTo>
                  <a:pt x="625" y="9"/>
                </a:lnTo>
                <a:lnTo>
                  <a:pt x="625" y="7"/>
                </a:lnTo>
                <a:lnTo>
                  <a:pt x="626" y="7"/>
                </a:lnTo>
                <a:lnTo>
                  <a:pt x="626" y="6"/>
                </a:lnTo>
                <a:lnTo>
                  <a:pt x="627" y="7"/>
                </a:lnTo>
                <a:lnTo>
                  <a:pt x="627" y="7"/>
                </a:lnTo>
                <a:lnTo>
                  <a:pt x="627" y="7"/>
                </a:lnTo>
                <a:lnTo>
                  <a:pt x="628" y="6"/>
                </a:lnTo>
                <a:lnTo>
                  <a:pt x="628" y="7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31" y="8"/>
                </a:lnTo>
                <a:lnTo>
                  <a:pt x="631" y="9"/>
                </a:lnTo>
                <a:lnTo>
                  <a:pt x="632" y="8"/>
                </a:lnTo>
                <a:lnTo>
                  <a:pt x="632" y="8"/>
                </a:lnTo>
                <a:lnTo>
                  <a:pt x="633" y="9"/>
                </a:lnTo>
                <a:lnTo>
                  <a:pt x="633" y="9"/>
                </a:lnTo>
                <a:lnTo>
                  <a:pt x="633" y="9"/>
                </a:lnTo>
                <a:lnTo>
                  <a:pt x="634" y="9"/>
                </a:lnTo>
                <a:lnTo>
                  <a:pt x="634" y="7"/>
                </a:lnTo>
                <a:lnTo>
                  <a:pt x="635" y="7"/>
                </a:lnTo>
                <a:lnTo>
                  <a:pt x="635" y="6"/>
                </a:lnTo>
                <a:lnTo>
                  <a:pt x="635" y="5"/>
                </a:lnTo>
                <a:lnTo>
                  <a:pt x="636" y="5"/>
                </a:lnTo>
                <a:lnTo>
                  <a:pt x="636" y="5"/>
                </a:lnTo>
                <a:lnTo>
                  <a:pt x="637" y="6"/>
                </a:lnTo>
                <a:lnTo>
                  <a:pt x="637" y="7"/>
                </a:lnTo>
                <a:lnTo>
                  <a:pt x="637" y="8"/>
                </a:lnTo>
                <a:lnTo>
                  <a:pt x="638" y="7"/>
                </a:lnTo>
                <a:lnTo>
                  <a:pt x="638" y="8"/>
                </a:lnTo>
                <a:lnTo>
                  <a:pt x="640" y="10"/>
                </a:lnTo>
                <a:lnTo>
                  <a:pt x="640" y="10"/>
                </a:lnTo>
                <a:lnTo>
                  <a:pt x="640" y="11"/>
                </a:lnTo>
                <a:lnTo>
                  <a:pt x="641" y="11"/>
                </a:lnTo>
                <a:lnTo>
                  <a:pt x="641" y="13"/>
                </a:lnTo>
                <a:lnTo>
                  <a:pt x="642" y="11"/>
                </a:lnTo>
                <a:lnTo>
                  <a:pt x="642" y="10"/>
                </a:lnTo>
                <a:lnTo>
                  <a:pt x="642" y="9"/>
                </a:lnTo>
                <a:lnTo>
                  <a:pt x="643" y="9"/>
                </a:lnTo>
                <a:lnTo>
                  <a:pt x="643" y="8"/>
                </a:lnTo>
                <a:lnTo>
                  <a:pt x="644" y="8"/>
                </a:lnTo>
                <a:lnTo>
                  <a:pt x="644" y="8"/>
                </a:lnTo>
                <a:lnTo>
                  <a:pt x="644" y="8"/>
                </a:lnTo>
                <a:lnTo>
                  <a:pt x="645" y="7"/>
                </a:lnTo>
                <a:lnTo>
                  <a:pt x="645" y="6"/>
                </a:lnTo>
                <a:lnTo>
                  <a:pt x="646" y="6"/>
                </a:lnTo>
                <a:lnTo>
                  <a:pt x="646" y="7"/>
                </a:lnTo>
                <a:lnTo>
                  <a:pt x="647" y="7"/>
                </a:lnTo>
                <a:lnTo>
                  <a:pt x="647" y="6"/>
                </a:lnTo>
                <a:lnTo>
                  <a:pt x="647" y="6"/>
                </a:lnTo>
                <a:lnTo>
                  <a:pt x="649" y="7"/>
                </a:lnTo>
                <a:lnTo>
                  <a:pt x="649" y="7"/>
                </a:lnTo>
                <a:lnTo>
                  <a:pt x="650" y="7"/>
                </a:lnTo>
                <a:lnTo>
                  <a:pt x="650" y="6"/>
                </a:lnTo>
                <a:lnTo>
                  <a:pt x="650" y="6"/>
                </a:lnTo>
                <a:lnTo>
                  <a:pt x="651" y="6"/>
                </a:lnTo>
                <a:lnTo>
                  <a:pt x="651" y="6"/>
                </a:lnTo>
                <a:lnTo>
                  <a:pt x="652" y="7"/>
                </a:lnTo>
                <a:lnTo>
                  <a:pt x="652" y="7"/>
                </a:lnTo>
                <a:lnTo>
                  <a:pt x="652" y="7"/>
                </a:lnTo>
                <a:lnTo>
                  <a:pt x="653" y="7"/>
                </a:lnTo>
                <a:lnTo>
                  <a:pt x="653" y="7"/>
                </a:lnTo>
                <a:lnTo>
                  <a:pt x="654" y="7"/>
                </a:lnTo>
                <a:lnTo>
                  <a:pt x="654" y="7"/>
                </a:lnTo>
                <a:lnTo>
                  <a:pt x="654" y="7"/>
                </a:lnTo>
                <a:lnTo>
                  <a:pt x="655" y="9"/>
                </a:lnTo>
                <a:lnTo>
                  <a:pt x="655" y="11"/>
                </a:lnTo>
                <a:lnTo>
                  <a:pt x="656" y="11"/>
                </a:lnTo>
                <a:lnTo>
                  <a:pt x="656" y="13"/>
                </a:lnTo>
                <a:lnTo>
                  <a:pt x="656" y="13"/>
                </a:lnTo>
                <a:lnTo>
                  <a:pt x="658" y="13"/>
                </a:lnTo>
                <a:lnTo>
                  <a:pt x="658" y="11"/>
                </a:lnTo>
                <a:lnTo>
                  <a:pt x="659" y="11"/>
                </a:lnTo>
                <a:lnTo>
                  <a:pt x="659" y="11"/>
                </a:lnTo>
                <a:lnTo>
                  <a:pt x="659" y="11"/>
                </a:lnTo>
                <a:lnTo>
                  <a:pt x="660" y="10"/>
                </a:lnTo>
                <a:lnTo>
                  <a:pt x="660" y="9"/>
                </a:lnTo>
                <a:lnTo>
                  <a:pt x="661" y="9"/>
                </a:lnTo>
                <a:lnTo>
                  <a:pt x="661" y="8"/>
                </a:lnTo>
                <a:lnTo>
                  <a:pt x="662" y="9"/>
                </a:lnTo>
                <a:lnTo>
                  <a:pt x="662" y="10"/>
                </a:lnTo>
                <a:lnTo>
                  <a:pt x="662" y="9"/>
                </a:lnTo>
                <a:lnTo>
                  <a:pt x="663" y="10"/>
                </a:lnTo>
                <a:lnTo>
                  <a:pt x="663" y="8"/>
                </a:lnTo>
                <a:lnTo>
                  <a:pt x="664" y="9"/>
                </a:lnTo>
                <a:lnTo>
                  <a:pt x="664" y="9"/>
                </a:lnTo>
                <a:lnTo>
                  <a:pt x="664" y="9"/>
                </a:lnTo>
                <a:lnTo>
                  <a:pt x="665" y="10"/>
                </a:lnTo>
                <a:lnTo>
                  <a:pt x="665" y="10"/>
                </a:lnTo>
                <a:lnTo>
                  <a:pt x="667" y="9"/>
                </a:lnTo>
                <a:lnTo>
                  <a:pt x="667" y="8"/>
                </a:lnTo>
                <a:lnTo>
                  <a:pt x="667" y="8"/>
                </a:lnTo>
                <a:lnTo>
                  <a:pt x="668" y="8"/>
                </a:lnTo>
                <a:lnTo>
                  <a:pt x="668" y="7"/>
                </a:lnTo>
                <a:lnTo>
                  <a:pt x="669" y="7"/>
                </a:lnTo>
                <a:lnTo>
                  <a:pt x="669" y="7"/>
                </a:lnTo>
                <a:lnTo>
                  <a:pt x="669" y="6"/>
                </a:lnTo>
                <a:lnTo>
                  <a:pt x="670" y="6"/>
                </a:lnTo>
                <a:lnTo>
                  <a:pt x="670" y="6"/>
                </a:lnTo>
                <a:lnTo>
                  <a:pt x="671" y="8"/>
                </a:lnTo>
                <a:lnTo>
                  <a:pt x="671" y="8"/>
                </a:lnTo>
                <a:lnTo>
                  <a:pt x="671" y="9"/>
                </a:lnTo>
                <a:lnTo>
                  <a:pt x="672" y="8"/>
                </a:lnTo>
                <a:lnTo>
                  <a:pt x="672" y="7"/>
                </a:lnTo>
                <a:lnTo>
                  <a:pt x="673" y="6"/>
                </a:lnTo>
                <a:lnTo>
                  <a:pt x="673" y="5"/>
                </a:lnTo>
                <a:lnTo>
                  <a:pt x="673" y="5"/>
                </a:lnTo>
                <a:lnTo>
                  <a:pt x="674" y="5"/>
                </a:lnTo>
                <a:lnTo>
                  <a:pt x="674" y="6"/>
                </a:lnTo>
                <a:lnTo>
                  <a:pt x="676" y="6"/>
                </a:lnTo>
                <a:lnTo>
                  <a:pt x="676" y="6"/>
                </a:lnTo>
                <a:lnTo>
                  <a:pt x="677" y="7"/>
                </a:lnTo>
                <a:lnTo>
                  <a:pt x="677" y="7"/>
                </a:lnTo>
                <a:lnTo>
                  <a:pt x="677" y="8"/>
                </a:lnTo>
                <a:lnTo>
                  <a:pt x="678" y="8"/>
                </a:lnTo>
                <a:lnTo>
                  <a:pt x="678" y="8"/>
                </a:lnTo>
                <a:lnTo>
                  <a:pt x="679" y="8"/>
                </a:lnTo>
                <a:lnTo>
                  <a:pt x="679" y="9"/>
                </a:lnTo>
                <a:lnTo>
                  <a:pt x="679" y="10"/>
                </a:lnTo>
                <a:lnTo>
                  <a:pt x="680" y="10"/>
                </a:lnTo>
                <a:lnTo>
                  <a:pt x="680" y="11"/>
                </a:lnTo>
                <a:lnTo>
                  <a:pt x="681" y="11"/>
                </a:lnTo>
                <a:lnTo>
                  <a:pt x="681" y="13"/>
                </a:lnTo>
                <a:lnTo>
                  <a:pt x="681" y="11"/>
                </a:lnTo>
                <a:lnTo>
                  <a:pt x="682" y="13"/>
                </a:lnTo>
                <a:lnTo>
                  <a:pt x="682" y="11"/>
                </a:lnTo>
                <a:lnTo>
                  <a:pt x="683" y="11"/>
                </a:lnTo>
                <a:lnTo>
                  <a:pt x="683" y="9"/>
                </a:lnTo>
                <a:lnTo>
                  <a:pt x="683" y="8"/>
                </a:lnTo>
                <a:lnTo>
                  <a:pt x="685" y="8"/>
                </a:lnTo>
                <a:lnTo>
                  <a:pt x="685" y="7"/>
                </a:lnTo>
                <a:lnTo>
                  <a:pt x="686" y="8"/>
                </a:lnTo>
                <a:lnTo>
                  <a:pt x="686" y="9"/>
                </a:lnTo>
                <a:lnTo>
                  <a:pt x="686" y="9"/>
                </a:lnTo>
                <a:lnTo>
                  <a:pt x="687" y="9"/>
                </a:lnTo>
                <a:lnTo>
                  <a:pt x="687" y="10"/>
                </a:lnTo>
                <a:lnTo>
                  <a:pt x="688" y="10"/>
                </a:lnTo>
                <a:lnTo>
                  <a:pt x="688" y="11"/>
                </a:lnTo>
                <a:lnTo>
                  <a:pt x="689" y="10"/>
                </a:lnTo>
                <a:lnTo>
                  <a:pt x="689" y="10"/>
                </a:lnTo>
                <a:lnTo>
                  <a:pt x="689" y="10"/>
                </a:lnTo>
                <a:lnTo>
                  <a:pt x="690" y="10"/>
                </a:lnTo>
                <a:lnTo>
                  <a:pt x="690" y="11"/>
                </a:lnTo>
                <a:lnTo>
                  <a:pt x="691" y="11"/>
                </a:lnTo>
                <a:lnTo>
                  <a:pt x="691" y="11"/>
                </a:lnTo>
                <a:lnTo>
                  <a:pt x="691" y="11"/>
                </a:lnTo>
                <a:lnTo>
                  <a:pt x="692" y="11"/>
                </a:lnTo>
                <a:lnTo>
                  <a:pt x="692" y="13"/>
                </a:lnTo>
                <a:lnTo>
                  <a:pt x="694" y="13"/>
                </a:lnTo>
                <a:lnTo>
                  <a:pt x="694" y="15"/>
                </a:lnTo>
                <a:lnTo>
                  <a:pt x="694" y="14"/>
                </a:lnTo>
                <a:lnTo>
                  <a:pt x="695" y="14"/>
                </a:lnTo>
                <a:lnTo>
                  <a:pt x="695" y="14"/>
                </a:lnTo>
                <a:lnTo>
                  <a:pt x="696" y="14"/>
                </a:lnTo>
                <a:lnTo>
                  <a:pt x="696" y="14"/>
                </a:lnTo>
                <a:lnTo>
                  <a:pt x="696" y="14"/>
                </a:lnTo>
                <a:lnTo>
                  <a:pt x="697" y="14"/>
                </a:lnTo>
                <a:lnTo>
                  <a:pt x="697" y="14"/>
                </a:lnTo>
                <a:lnTo>
                  <a:pt x="698" y="13"/>
                </a:lnTo>
                <a:lnTo>
                  <a:pt x="698" y="11"/>
                </a:lnTo>
                <a:lnTo>
                  <a:pt x="698" y="11"/>
                </a:lnTo>
                <a:lnTo>
                  <a:pt x="699" y="13"/>
                </a:lnTo>
                <a:lnTo>
                  <a:pt x="699" y="13"/>
                </a:lnTo>
                <a:lnTo>
                  <a:pt x="700" y="11"/>
                </a:lnTo>
                <a:lnTo>
                  <a:pt x="700" y="10"/>
                </a:lnTo>
                <a:lnTo>
                  <a:pt x="700" y="10"/>
                </a:lnTo>
                <a:lnTo>
                  <a:pt x="701" y="9"/>
                </a:lnTo>
                <a:lnTo>
                  <a:pt x="701" y="10"/>
                </a:lnTo>
                <a:lnTo>
                  <a:pt x="703" y="9"/>
                </a:lnTo>
                <a:lnTo>
                  <a:pt x="703" y="10"/>
                </a:lnTo>
                <a:lnTo>
                  <a:pt x="704" y="9"/>
                </a:lnTo>
                <a:lnTo>
                  <a:pt x="704" y="8"/>
                </a:lnTo>
                <a:lnTo>
                  <a:pt x="704" y="8"/>
                </a:lnTo>
                <a:lnTo>
                  <a:pt x="705" y="9"/>
                </a:lnTo>
                <a:lnTo>
                  <a:pt x="705" y="9"/>
                </a:lnTo>
                <a:lnTo>
                  <a:pt x="706" y="8"/>
                </a:lnTo>
                <a:lnTo>
                  <a:pt x="706" y="8"/>
                </a:lnTo>
                <a:lnTo>
                  <a:pt x="706" y="8"/>
                </a:lnTo>
                <a:lnTo>
                  <a:pt x="707" y="9"/>
                </a:lnTo>
                <a:lnTo>
                  <a:pt x="707" y="10"/>
                </a:lnTo>
                <a:lnTo>
                  <a:pt x="708" y="10"/>
                </a:lnTo>
                <a:lnTo>
                  <a:pt x="708" y="10"/>
                </a:lnTo>
                <a:lnTo>
                  <a:pt x="708" y="10"/>
                </a:lnTo>
                <a:lnTo>
                  <a:pt x="709" y="10"/>
                </a:lnTo>
                <a:lnTo>
                  <a:pt x="709" y="10"/>
                </a:lnTo>
                <a:lnTo>
                  <a:pt x="710" y="11"/>
                </a:lnTo>
                <a:lnTo>
                  <a:pt x="710" y="10"/>
                </a:lnTo>
                <a:lnTo>
                  <a:pt x="710" y="11"/>
                </a:lnTo>
                <a:lnTo>
                  <a:pt x="712" y="10"/>
                </a:lnTo>
                <a:lnTo>
                  <a:pt x="712" y="10"/>
                </a:lnTo>
                <a:lnTo>
                  <a:pt x="713" y="10"/>
                </a:lnTo>
                <a:lnTo>
                  <a:pt x="713" y="10"/>
                </a:lnTo>
                <a:lnTo>
                  <a:pt x="713" y="10"/>
                </a:lnTo>
                <a:lnTo>
                  <a:pt x="714" y="9"/>
                </a:lnTo>
                <a:lnTo>
                  <a:pt x="714" y="9"/>
                </a:lnTo>
                <a:lnTo>
                  <a:pt x="715" y="9"/>
                </a:lnTo>
                <a:lnTo>
                  <a:pt x="715" y="11"/>
                </a:lnTo>
                <a:lnTo>
                  <a:pt x="715" y="10"/>
                </a:lnTo>
                <a:lnTo>
                  <a:pt x="716" y="10"/>
                </a:lnTo>
                <a:lnTo>
                  <a:pt x="716" y="10"/>
                </a:lnTo>
                <a:lnTo>
                  <a:pt x="717" y="11"/>
                </a:lnTo>
                <a:lnTo>
                  <a:pt x="717" y="11"/>
                </a:lnTo>
                <a:lnTo>
                  <a:pt x="718" y="11"/>
                </a:lnTo>
                <a:lnTo>
                  <a:pt x="718" y="11"/>
                </a:lnTo>
                <a:lnTo>
                  <a:pt x="718" y="11"/>
                </a:lnTo>
                <a:lnTo>
                  <a:pt x="719" y="10"/>
                </a:lnTo>
                <a:lnTo>
                  <a:pt x="719" y="10"/>
                </a:lnTo>
                <a:lnTo>
                  <a:pt x="721" y="9"/>
                </a:lnTo>
                <a:lnTo>
                  <a:pt x="721" y="9"/>
                </a:lnTo>
                <a:lnTo>
                  <a:pt x="721" y="8"/>
                </a:lnTo>
                <a:lnTo>
                  <a:pt x="722" y="9"/>
                </a:lnTo>
                <a:lnTo>
                  <a:pt x="722" y="9"/>
                </a:lnTo>
                <a:lnTo>
                  <a:pt x="723" y="10"/>
                </a:lnTo>
                <a:lnTo>
                  <a:pt x="723" y="10"/>
                </a:lnTo>
                <a:lnTo>
                  <a:pt x="723" y="10"/>
                </a:lnTo>
                <a:lnTo>
                  <a:pt x="724" y="9"/>
                </a:lnTo>
                <a:lnTo>
                  <a:pt x="724" y="9"/>
                </a:lnTo>
                <a:lnTo>
                  <a:pt x="725" y="9"/>
                </a:lnTo>
                <a:lnTo>
                  <a:pt x="725" y="9"/>
                </a:lnTo>
                <a:lnTo>
                  <a:pt x="725" y="8"/>
                </a:lnTo>
                <a:lnTo>
                  <a:pt x="726" y="7"/>
                </a:lnTo>
                <a:lnTo>
                  <a:pt x="726" y="9"/>
                </a:lnTo>
                <a:lnTo>
                  <a:pt x="727" y="9"/>
                </a:lnTo>
                <a:lnTo>
                  <a:pt x="727" y="10"/>
                </a:lnTo>
                <a:lnTo>
                  <a:pt x="727" y="9"/>
                </a:lnTo>
                <a:lnTo>
                  <a:pt x="728" y="9"/>
                </a:lnTo>
                <a:lnTo>
                  <a:pt x="728" y="8"/>
                </a:lnTo>
                <a:lnTo>
                  <a:pt x="730" y="9"/>
                </a:lnTo>
                <a:lnTo>
                  <a:pt x="730" y="9"/>
                </a:lnTo>
                <a:lnTo>
                  <a:pt x="730" y="10"/>
                </a:lnTo>
                <a:lnTo>
                  <a:pt x="731" y="10"/>
                </a:lnTo>
                <a:lnTo>
                  <a:pt x="731" y="11"/>
                </a:lnTo>
                <a:lnTo>
                  <a:pt x="732" y="11"/>
                </a:lnTo>
                <a:lnTo>
                  <a:pt x="732" y="11"/>
                </a:lnTo>
                <a:lnTo>
                  <a:pt x="733" y="11"/>
                </a:lnTo>
                <a:lnTo>
                  <a:pt x="733" y="10"/>
                </a:lnTo>
                <a:lnTo>
                  <a:pt x="733" y="8"/>
                </a:lnTo>
                <a:lnTo>
                  <a:pt x="734" y="7"/>
                </a:lnTo>
                <a:lnTo>
                  <a:pt x="734" y="6"/>
                </a:lnTo>
                <a:lnTo>
                  <a:pt x="735" y="4"/>
                </a:lnTo>
                <a:lnTo>
                  <a:pt x="735" y="5"/>
                </a:lnTo>
                <a:lnTo>
                  <a:pt x="735" y="5"/>
                </a:lnTo>
                <a:lnTo>
                  <a:pt x="736" y="6"/>
                </a:lnTo>
                <a:lnTo>
                  <a:pt x="736" y="6"/>
                </a:lnTo>
                <a:lnTo>
                  <a:pt x="737" y="6"/>
                </a:lnTo>
                <a:lnTo>
                  <a:pt x="737" y="6"/>
                </a:lnTo>
                <a:lnTo>
                  <a:pt x="737" y="6"/>
                </a:lnTo>
                <a:lnTo>
                  <a:pt x="739" y="4"/>
                </a:lnTo>
                <a:lnTo>
                  <a:pt x="739" y="2"/>
                </a:lnTo>
                <a:lnTo>
                  <a:pt x="740" y="2"/>
                </a:lnTo>
                <a:lnTo>
                  <a:pt x="740" y="1"/>
                </a:lnTo>
                <a:lnTo>
                  <a:pt x="740" y="0"/>
                </a:lnTo>
                <a:lnTo>
                  <a:pt x="741" y="0"/>
                </a:lnTo>
                <a:lnTo>
                  <a:pt x="741" y="1"/>
                </a:lnTo>
                <a:lnTo>
                  <a:pt x="742" y="2"/>
                </a:lnTo>
                <a:lnTo>
                  <a:pt x="742" y="4"/>
                </a:lnTo>
                <a:lnTo>
                  <a:pt x="742" y="6"/>
                </a:lnTo>
                <a:lnTo>
                  <a:pt x="743" y="7"/>
                </a:lnTo>
                <a:lnTo>
                  <a:pt x="743" y="7"/>
                </a:lnTo>
                <a:lnTo>
                  <a:pt x="744" y="7"/>
                </a:lnTo>
                <a:lnTo>
                  <a:pt x="744" y="6"/>
                </a:lnTo>
                <a:lnTo>
                  <a:pt x="744" y="6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Freeform 28"/>
          <p:cNvSpPr>
            <a:spLocks/>
          </p:cNvSpPr>
          <p:nvPr/>
        </p:nvSpPr>
        <p:spPr bwMode="auto">
          <a:xfrm>
            <a:off x="9401175" y="3671888"/>
            <a:ext cx="3175" cy="0"/>
          </a:xfrm>
          <a:custGeom>
            <a:avLst/>
            <a:gdLst>
              <a:gd name="T0" fmla="*/ 0 w 2"/>
              <a:gd name="T1" fmla="*/ 1 w 2"/>
              <a:gd name="T2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1" y="0"/>
                </a:lnTo>
                <a:lnTo>
                  <a:pt x="2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Freeform 29"/>
          <p:cNvSpPr>
            <a:spLocks/>
          </p:cNvSpPr>
          <p:nvPr/>
        </p:nvSpPr>
        <p:spPr bwMode="auto">
          <a:xfrm>
            <a:off x="9402763" y="3671888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Freeform 30"/>
          <p:cNvSpPr>
            <a:spLocks/>
          </p:cNvSpPr>
          <p:nvPr/>
        </p:nvSpPr>
        <p:spPr bwMode="auto">
          <a:xfrm>
            <a:off x="9402763" y="3673475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9404350" y="3673475"/>
            <a:ext cx="31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6376839" y="3984288"/>
            <a:ext cx="3024336" cy="1186046"/>
            <a:chOff x="2699792" y="3645024"/>
            <a:chExt cx="3024336" cy="1186046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4499992" y="3645024"/>
              <a:ext cx="0" cy="75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2699792" y="4401494"/>
              <a:ext cx="18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4572000" y="38750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05326" y="44617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s</a:t>
              </a:r>
              <a:endParaRPr lang="de-DE" dirty="0"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712316" y="410657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B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5064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482975"/>
            <a:ext cx="5940425" cy="1693863"/>
          </a:xfrm>
          <a:custGeom>
            <a:avLst/>
            <a:gdLst>
              <a:gd name="T0" fmla="*/ 57 w 3742"/>
              <a:gd name="T1" fmla="*/ 13 h 1067"/>
              <a:gd name="T2" fmla="*/ 115 w 3742"/>
              <a:gd name="T3" fmla="*/ 22 h 1067"/>
              <a:gd name="T4" fmla="*/ 174 w 3742"/>
              <a:gd name="T5" fmla="*/ 27 h 1067"/>
              <a:gd name="T6" fmla="*/ 232 w 3742"/>
              <a:gd name="T7" fmla="*/ 21 h 1067"/>
              <a:gd name="T8" fmla="*/ 291 w 3742"/>
              <a:gd name="T9" fmla="*/ 13 h 1067"/>
              <a:gd name="T10" fmla="*/ 349 w 3742"/>
              <a:gd name="T11" fmla="*/ 15 h 1067"/>
              <a:gd name="T12" fmla="*/ 408 w 3742"/>
              <a:gd name="T13" fmla="*/ 11 h 1067"/>
              <a:gd name="T14" fmla="*/ 466 w 3742"/>
              <a:gd name="T15" fmla="*/ 5 h 1067"/>
              <a:gd name="T16" fmla="*/ 525 w 3742"/>
              <a:gd name="T17" fmla="*/ 11 h 1067"/>
              <a:gd name="T18" fmla="*/ 583 w 3742"/>
              <a:gd name="T19" fmla="*/ 10 h 1067"/>
              <a:gd name="T20" fmla="*/ 642 w 3742"/>
              <a:gd name="T21" fmla="*/ 6 h 1067"/>
              <a:gd name="T22" fmla="*/ 700 w 3742"/>
              <a:gd name="T23" fmla="*/ 2 h 1067"/>
              <a:gd name="T24" fmla="*/ 759 w 3742"/>
              <a:gd name="T25" fmla="*/ 5 h 1067"/>
              <a:gd name="T26" fmla="*/ 818 w 3742"/>
              <a:gd name="T27" fmla="*/ 6 h 1067"/>
              <a:gd name="T28" fmla="*/ 877 w 3742"/>
              <a:gd name="T29" fmla="*/ 8 h 1067"/>
              <a:gd name="T30" fmla="*/ 935 w 3742"/>
              <a:gd name="T31" fmla="*/ 430 h 1067"/>
              <a:gd name="T32" fmla="*/ 994 w 3742"/>
              <a:gd name="T33" fmla="*/ 935 h 1067"/>
              <a:gd name="T34" fmla="*/ 1052 w 3742"/>
              <a:gd name="T35" fmla="*/ 1064 h 1067"/>
              <a:gd name="T36" fmla="*/ 1111 w 3742"/>
              <a:gd name="T37" fmla="*/ 1021 h 1067"/>
              <a:gd name="T38" fmla="*/ 1169 w 3742"/>
              <a:gd name="T39" fmla="*/ 980 h 1067"/>
              <a:gd name="T40" fmla="*/ 1228 w 3742"/>
              <a:gd name="T41" fmla="*/ 944 h 1067"/>
              <a:gd name="T42" fmla="*/ 1286 w 3742"/>
              <a:gd name="T43" fmla="*/ 910 h 1067"/>
              <a:gd name="T44" fmla="*/ 1345 w 3742"/>
              <a:gd name="T45" fmla="*/ 923 h 1067"/>
              <a:gd name="T46" fmla="*/ 1403 w 3742"/>
              <a:gd name="T47" fmla="*/ 909 h 1067"/>
              <a:gd name="T48" fmla="*/ 1461 w 3742"/>
              <a:gd name="T49" fmla="*/ 903 h 1067"/>
              <a:gd name="T50" fmla="*/ 1520 w 3742"/>
              <a:gd name="T51" fmla="*/ 913 h 1067"/>
              <a:gd name="T52" fmla="*/ 1578 w 3742"/>
              <a:gd name="T53" fmla="*/ 907 h 1067"/>
              <a:gd name="T54" fmla="*/ 1637 w 3742"/>
              <a:gd name="T55" fmla="*/ 908 h 1067"/>
              <a:gd name="T56" fmla="*/ 1695 w 3742"/>
              <a:gd name="T57" fmla="*/ 903 h 1067"/>
              <a:gd name="T58" fmla="*/ 1754 w 3742"/>
              <a:gd name="T59" fmla="*/ 903 h 1067"/>
              <a:gd name="T60" fmla="*/ 1812 w 3742"/>
              <a:gd name="T61" fmla="*/ 917 h 1067"/>
              <a:gd name="T62" fmla="*/ 1871 w 3742"/>
              <a:gd name="T63" fmla="*/ 912 h 1067"/>
              <a:gd name="T64" fmla="*/ 1929 w 3742"/>
              <a:gd name="T65" fmla="*/ 907 h 1067"/>
              <a:gd name="T66" fmla="*/ 1988 w 3742"/>
              <a:gd name="T67" fmla="*/ 918 h 1067"/>
              <a:gd name="T68" fmla="*/ 2046 w 3742"/>
              <a:gd name="T69" fmla="*/ 920 h 1067"/>
              <a:gd name="T70" fmla="*/ 2105 w 3742"/>
              <a:gd name="T71" fmla="*/ 910 h 1067"/>
              <a:gd name="T72" fmla="*/ 2163 w 3742"/>
              <a:gd name="T73" fmla="*/ 909 h 1067"/>
              <a:gd name="T74" fmla="*/ 2222 w 3742"/>
              <a:gd name="T75" fmla="*/ 912 h 1067"/>
              <a:gd name="T76" fmla="*/ 2280 w 3742"/>
              <a:gd name="T77" fmla="*/ 910 h 1067"/>
              <a:gd name="T78" fmla="*/ 2339 w 3742"/>
              <a:gd name="T79" fmla="*/ 928 h 1067"/>
              <a:gd name="T80" fmla="*/ 2397 w 3742"/>
              <a:gd name="T81" fmla="*/ 921 h 1067"/>
              <a:gd name="T82" fmla="*/ 2456 w 3742"/>
              <a:gd name="T83" fmla="*/ 914 h 1067"/>
              <a:gd name="T84" fmla="*/ 2514 w 3742"/>
              <a:gd name="T85" fmla="*/ 922 h 1067"/>
              <a:gd name="T86" fmla="*/ 2572 w 3742"/>
              <a:gd name="T87" fmla="*/ 917 h 1067"/>
              <a:gd name="T88" fmla="*/ 2631 w 3742"/>
              <a:gd name="T89" fmla="*/ 903 h 1067"/>
              <a:gd name="T90" fmla="*/ 2689 w 3742"/>
              <a:gd name="T91" fmla="*/ 879 h 1067"/>
              <a:gd name="T92" fmla="*/ 2748 w 3742"/>
              <a:gd name="T93" fmla="*/ 889 h 1067"/>
              <a:gd name="T94" fmla="*/ 2808 w 3742"/>
              <a:gd name="T95" fmla="*/ 904 h 1067"/>
              <a:gd name="T96" fmla="*/ 2866 w 3742"/>
              <a:gd name="T97" fmla="*/ 918 h 1067"/>
              <a:gd name="T98" fmla="*/ 2924 w 3742"/>
              <a:gd name="T99" fmla="*/ 903 h 1067"/>
              <a:gd name="T100" fmla="*/ 2983 w 3742"/>
              <a:gd name="T101" fmla="*/ 914 h 1067"/>
              <a:gd name="T102" fmla="*/ 3041 w 3742"/>
              <a:gd name="T103" fmla="*/ 921 h 1067"/>
              <a:gd name="T104" fmla="*/ 3100 w 3742"/>
              <a:gd name="T105" fmla="*/ 914 h 1067"/>
              <a:gd name="T106" fmla="*/ 3158 w 3742"/>
              <a:gd name="T107" fmla="*/ 918 h 1067"/>
              <a:gd name="T108" fmla="*/ 3217 w 3742"/>
              <a:gd name="T109" fmla="*/ 907 h 1067"/>
              <a:gd name="T110" fmla="*/ 3275 w 3742"/>
              <a:gd name="T111" fmla="*/ 916 h 1067"/>
              <a:gd name="T112" fmla="*/ 3334 w 3742"/>
              <a:gd name="T113" fmla="*/ 898 h 1067"/>
              <a:gd name="T114" fmla="*/ 3392 w 3742"/>
              <a:gd name="T115" fmla="*/ 894 h 1067"/>
              <a:gd name="T116" fmla="*/ 3451 w 3742"/>
              <a:gd name="T117" fmla="*/ 927 h 1067"/>
              <a:gd name="T118" fmla="*/ 3509 w 3742"/>
              <a:gd name="T119" fmla="*/ 923 h 1067"/>
              <a:gd name="T120" fmla="*/ 3568 w 3742"/>
              <a:gd name="T121" fmla="*/ 926 h 1067"/>
              <a:gd name="T122" fmla="*/ 3626 w 3742"/>
              <a:gd name="T123" fmla="*/ 927 h 1067"/>
              <a:gd name="T124" fmla="*/ 3685 w 3742"/>
              <a:gd name="T125" fmla="*/ 39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1067">
                <a:moveTo>
                  <a:pt x="0" y="13"/>
                </a:moveTo>
                <a:lnTo>
                  <a:pt x="0" y="13"/>
                </a:ln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2" y="13"/>
                </a:lnTo>
                <a:lnTo>
                  <a:pt x="3" y="13"/>
                </a:lnTo>
                <a:lnTo>
                  <a:pt x="3" y="12"/>
                </a:lnTo>
                <a:lnTo>
                  <a:pt x="4" y="11"/>
                </a:lnTo>
                <a:lnTo>
                  <a:pt x="4" y="11"/>
                </a:lnTo>
                <a:lnTo>
                  <a:pt x="4" y="10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2"/>
                </a:lnTo>
                <a:lnTo>
                  <a:pt x="9" y="12"/>
                </a:lnTo>
                <a:lnTo>
                  <a:pt x="9" y="13"/>
                </a:lnTo>
                <a:lnTo>
                  <a:pt x="9" y="12"/>
                </a:lnTo>
                <a:lnTo>
                  <a:pt x="10" y="13"/>
                </a:lnTo>
                <a:lnTo>
                  <a:pt x="10" y="12"/>
                </a:lnTo>
                <a:lnTo>
                  <a:pt x="11" y="12"/>
                </a:lnTo>
                <a:lnTo>
                  <a:pt x="11" y="12"/>
                </a:lnTo>
                <a:lnTo>
                  <a:pt x="11" y="12"/>
                </a:lnTo>
                <a:lnTo>
                  <a:pt x="12" y="11"/>
                </a:lnTo>
                <a:lnTo>
                  <a:pt x="12" y="11"/>
                </a:lnTo>
                <a:lnTo>
                  <a:pt x="13" y="11"/>
                </a:lnTo>
                <a:lnTo>
                  <a:pt x="13" y="11"/>
                </a:lnTo>
                <a:lnTo>
                  <a:pt x="14" y="12"/>
                </a:lnTo>
                <a:lnTo>
                  <a:pt x="14" y="12"/>
                </a:lnTo>
                <a:lnTo>
                  <a:pt x="14" y="13"/>
                </a:lnTo>
                <a:lnTo>
                  <a:pt x="15" y="12"/>
                </a:lnTo>
                <a:lnTo>
                  <a:pt x="15" y="13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8" y="12"/>
                </a:lnTo>
                <a:lnTo>
                  <a:pt x="18" y="12"/>
                </a:lnTo>
                <a:lnTo>
                  <a:pt x="19" y="12"/>
                </a:lnTo>
                <a:lnTo>
                  <a:pt x="19" y="12"/>
                </a:lnTo>
                <a:lnTo>
                  <a:pt x="19" y="11"/>
                </a:lnTo>
                <a:lnTo>
                  <a:pt x="20" y="10"/>
                </a:lnTo>
                <a:lnTo>
                  <a:pt x="20" y="11"/>
                </a:lnTo>
                <a:lnTo>
                  <a:pt x="21" y="11"/>
                </a:lnTo>
                <a:lnTo>
                  <a:pt x="21" y="11"/>
                </a:lnTo>
                <a:lnTo>
                  <a:pt x="21" y="9"/>
                </a:lnTo>
                <a:lnTo>
                  <a:pt x="22" y="10"/>
                </a:lnTo>
                <a:lnTo>
                  <a:pt x="22" y="11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4" y="12"/>
                </a:lnTo>
                <a:lnTo>
                  <a:pt x="24" y="13"/>
                </a:lnTo>
                <a:lnTo>
                  <a:pt x="25" y="13"/>
                </a:lnTo>
                <a:lnTo>
                  <a:pt x="25" y="13"/>
                </a:lnTo>
                <a:lnTo>
                  <a:pt x="25" y="14"/>
                </a:lnTo>
                <a:lnTo>
                  <a:pt x="27" y="13"/>
                </a:lnTo>
                <a:lnTo>
                  <a:pt x="27" y="13"/>
                </a:lnTo>
                <a:lnTo>
                  <a:pt x="28" y="13"/>
                </a:lnTo>
                <a:lnTo>
                  <a:pt x="28" y="13"/>
                </a:lnTo>
                <a:lnTo>
                  <a:pt x="29" y="13"/>
                </a:lnTo>
                <a:lnTo>
                  <a:pt x="29" y="13"/>
                </a:lnTo>
                <a:lnTo>
                  <a:pt x="29" y="13"/>
                </a:lnTo>
                <a:lnTo>
                  <a:pt x="30" y="13"/>
                </a:lnTo>
                <a:lnTo>
                  <a:pt x="30" y="13"/>
                </a:lnTo>
                <a:lnTo>
                  <a:pt x="31" y="14"/>
                </a:lnTo>
                <a:lnTo>
                  <a:pt x="31" y="14"/>
                </a:lnTo>
                <a:lnTo>
                  <a:pt x="31" y="13"/>
                </a:lnTo>
                <a:lnTo>
                  <a:pt x="32" y="13"/>
                </a:lnTo>
                <a:lnTo>
                  <a:pt x="32" y="13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4" y="12"/>
                </a:lnTo>
                <a:lnTo>
                  <a:pt x="34" y="12"/>
                </a:lnTo>
                <a:lnTo>
                  <a:pt x="36" y="11"/>
                </a:lnTo>
                <a:lnTo>
                  <a:pt x="36" y="10"/>
                </a:lnTo>
                <a:lnTo>
                  <a:pt x="36" y="10"/>
                </a:lnTo>
                <a:lnTo>
                  <a:pt x="37" y="11"/>
                </a:lnTo>
                <a:lnTo>
                  <a:pt x="37" y="10"/>
                </a:lnTo>
                <a:lnTo>
                  <a:pt x="38" y="10"/>
                </a:lnTo>
                <a:lnTo>
                  <a:pt x="38" y="11"/>
                </a:lnTo>
                <a:lnTo>
                  <a:pt x="38" y="10"/>
                </a:lnTo>
                <a:lnTo>
                  <a:pt x="39" y="11"/>
                </a:lnTo>
                <a:lnTo>
                  <a:pt x="39" y="11"/>
                </a:lnTo>
                <a:lnTo>
                  <a:pt x="40" y="12"/>
                </a:lnTo>
                <a:lnTo>
                  <a:pt x="40" y="13"/>
                </a:lnTo>
                <a:lnTo>
                  <a:pt x="40" y="13"/>
                </a:lnTo>
                <a:lnTo>
                  <a:pt x="41" y="12"/>
                </a:lnTo>
                <a:lnTo>
                  <a:pt x="41" y="10"/>
                </a:lnTo>
                <a:lnTo>
                  <a:pt x="42" y="11"/>
                </a:lnTo>
                <a:lnTo>
                  <a:pt x="42" y="10"/>
                </a:lnTo>
                <a:lnTo>
                  <a:pt x="43" y="13"/>
                </a:lnTo>
                <a:lnTo>
                  <a:pt x="43" y="12"/>
                </a:lnTo>
                <a:lnTo>
                  <a:pt x="43" y="12"/>
                </a:lnTo>
                <a:lnTo>
                  <a:pt x="45" y="11"/>
                </a:lnTo>
                <a:lnTo>
                  <a:pt x="45" y="11"/>
                </a:lnTo>
                <a:lnTo>
                  <a:pt x="46" y="11"/>
                </a:lnTo>
                <a:lnTo>
                  <a:pt x="46" y="10"/>
                </a:lnTo>
                <a:lnTo>
                  <a:pt x="46" y="10"/>
                </a:lnTo>
                <a:lnTo>
                  <a:pt x="47" y="10"/>
                </a:lnTo>
                <a:lnTo>
                  <a:pt x="47" y="10"/>
                </a:lnTo>
                <a:lnTo>
                  <a:pt x="48" y="10"/>
                </a:lnTo>
                <a:lnTo>
                  <a:pt x="48" y="10"/>
                </a:lnTo>
                <a:lnTo>
                  <a:pt x="48" y="11"/>
                </a:lnTo>
                <a:lnTo>
                  <a:pt x="49" y="11"/>
                </a:lnTo>
                <a:lnTo>
                  <a:pt x="49" y="12"/>
                </a:lnTo>
                <a:lnTo>
                  <a:pt x="50" y="12"/>
                </a:lnTo>
                <a:lnTo>
                  <a:pt x="50" y="12"/>
                </a:lnTo>
                <a:lnTo>
                  <a:pt x="50" y="13"/>
                </a:lnTo>
                <a:lnTo>
                  <a:pt x="51" y="13"/>
                </a:lnTo>
                <a:lnTo>
                  <a:pt x="51" y="14"/>
                </a:lnTo>
                <a:lnTo>
                  <a:pt x="52" y="15"/>
                </a:lnTo>
                <a:lnTo>
                  <a:pt x="52" y="15"/>
                </a:lnTo>
                <a:lnTo>
                  <a:pt x="52" y="17"/>
                </a:lnTo>
                <a:lnTo>
                  <a:pt x="54" y="17"/>
                </a:lnTo>
                <a:lnTo>
                  <a:pt x="54" y="17"/>
                </a:lnTo>
                <a:lnTo>
                  <a:pt x="55" y="15"/>
                </a:lnTo>
                <a:lnTo>
                  <a:pt x="55" y="15"/>
                </a:lnTo>
                <a:lnTo>
                  <a:pt x="55" y="14"/>
                </a:lnTo>
                <a:lnTo>
                  <a:pt x="56" y="13"/>
                </a:lnTo>
                <a:lnTo>
                  <a:pt x="56" y="13"/>
                </a:lnTo>
                <a:lnTo>
                  <a:pt x="57" y="13"/>
                </a:lnTo>
                <a:lnTo>
                  <a:pt x="57" y="13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9" y="14"/>
                </a:lnTo>
                <a:lnTo>
                  <a:pt x="59" y="15"/>
                </a:lnTo>
                <a:lnTo>
                  <a:pt x="60" y="14"/>
                </a:lnTo>
                <a:lnTo>
                  <a:pt x="60" y="15"/>
                </a:lnTo>
                <a:lnTo>
                  <a:pt x="60" y="14"/>
                </a:lnTo>
                <a:lnTo>
                  <a:pt x="61" y="14"/>
                </a:lnTo>
                <a:lnTo>
                  <a:pt x="61" y="13"/>
                </a:lnTo>
                <a:lnTo>
                  <a:pt x="63" y="13"/>
                </a:lnTo>
                <a:lnTo>
                  <a:pt x="63" y="14"/>
                </a:lnTo>
                <a:lnTo>
                  <a:pt x="63" y="13"/>
                </a:lnTo>
                <a:lnTo>
                  <a:pt x="64" y="13"/>
                </a:lnTo>
                <a:lnTo>
                  <a:pt x="64" y="13"/>
                </a:lnTo>
                <a:lnTo>
                  <a:pt x="65" y="13"/>
                </a:lnTo>
                <a:lnTo>
                  <a:pt x="65" y="14"/>
                </a:lnTo>
                <a:lnTo>
                  <a:pt x="65" y="14"/>
                </a:lnTo>
                <a:lnTo>
                  <a:pt x="66" y="13"/>
                </a:lnTo>
                <a:lnTo>
                  <a:pt x="66" y="13"/>
                </a:lnTo>
                <a:lnTo>
                  <a:pt x="67" y="12"/>
                </a:lnTo>
                <a:lnTo>
                  <a:pt x="67" y="11"/>
                </a:lnTo>
                <a:lnTo>
                  <a:pt x="67" y="13"/>
                </a:lnTo>
                <a:lnTo>
                  <a:pt x="68" y="12"/>
                </a:lnTo>
                <a:lnTo>
                  <a:pt x="68" y="12"/>
                </a:lnTo>
                <a:lnTo>
                  <a:pt x="69" y="12"/>
                </a:lnTo>
                <a:lnTo>
                  <a:pt x="69" y="13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1"/>
                </a:lnTo>
                <a:lnTo>
                  <a:pt x="73" y="11"/>
                </a:lnTo>
                <a:lnTo>
                  <a:pt x="73" y="11"/>
                </a:lnTo>
                <a:lnTo>
                  <a:pt x="73" y="11"/>
                </a:lnTo>
                <a:lnTo>
                  <a:pt x="74" y="10"/>
                </a:lnTo>
                <a:lnTo>
                  <a:pt x="74" y="11"/>
                </a:lnTo>
                <a:lnTo>
                  <a:pt x="75" y="12"/>
                </a:lnTo>
                <a:lnTo>
                  <a:pt x="75" y="13"/>
                </a:lnTo>
                <a:lnTo>
                  <a:pt x="75" y="13"/>
                </a:lnTo>
                <a:lnTo>
                  <a:pt x="76" y="13"/>
                </a:lnTo>
                <a:lnTo>
                  <a:pt x="76" y="12"/>
                </a:lnTo>
                <a:lnTo>
                  <a:pt x="77" y="10"/>
                </a:lnTo>
                <a:lnTo>
                  <a:pt x="77" y="10"/>
                </a:lnTo>
                <a:lnTo>
                  <a:pt x="77" y="10"/>
                </a:lnTo>
                <a:lnTo>
                  <a:pt x="78" y="10"/>
                </a:lnTo>
                <a:lnTo>
                  <a:pt x="78" y="9"/>
                </a:lnTo>
                <a:lnTo>
                  <a:pt x="79" y="8"/>
                </a:lnTo>
                <a:lnTo>
                  <a:pt x="79" y="8"/>
                </a:lnTo>
                <a:lnTo>
                  <a:pt x="79" y="8"/>
                </a:lnTo>
                <a:lnTo>
                  <a:pt x="81" y="8"/>
                </a:lnTo>
                <a:lnTo>
                  <a:pt x="81" y="9"/>
                </a:lnTo>
                <a:lnTo>
                  <a:pt x="82" y="10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1"/>
                </a:lnTo>
                <a:lnTo>
                  <a:pt x="85" y="10"/>
                </a:lnTo>
                <a:lnTo>
                  <a:pt x="85" y="9"/>
                </a:lnTo>
                <a:lnTo>
                  <a:pt x="86" y="9"/>
                </a:lnTo>
                <a:lnTo>
                  <a:pt x="86" y="9"/>
                </a:lnTo>
                <a:lnTo>
                  <a:pt x="87" y="10"/>
                </a:lnTo>
                <a:lnTo>
                  <a:pt x="87" y="10"/>
                </a:lnTo>
                <a:lnTo>
                  <a:pt x="87" y="9"/>
                </a:lnTo>
                <a:lnTo>
                  <a:pt x="88" y="9"/>
                </a:lnTo>
                <a:lnTo>
                  <a:pt x="88" y="9"/>
                </a:lnTo>
                <a:lnTo>
                  <a:pt x="90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9"/>
                </a:lnTo>
                <a:lnTo>
                  <a:pt x="92" y="10"/>
                </a:lnTo>
                <a:lnTo>
                  <a:pt x="92" y="10"/>
                </a:lnTo>
                <a:lnTo>
                  <a:pt x="92" y="11"/>
                </a:lnTo>
                <a:lnTo>
                  <a:pt x="93" y="12"/>
                </a:lnTo>
                <a:lnTo>
                  <a:pt x="93" y="12"/>
                </a:lnTo>
                <a:lnTo>
                  <a:pt x="94" y="13"/>
                </a:lnTo>
                <a:lnTo>
                  <a:pt x="94" y="12"/>
                </a:lnTo>
                <a:lnTo>
                  <a:pt x="94" y="11"/>
                </a:lnTo>
                <a:lnTo>
                  <a:pt x="95" y="12"/>
                </a:lnTo>
                <a:lnTo>
                  <a:pt x="95" y="12"/>
                </a:lnTo>
                <a:lnTo>
                  <a:pt x="96" y="12"/>
                </a:lnTo>
                <a:lnTo>
                  <a:pt x="96" y="12"/>
                </a:lnTo>
                <a:lnTo>
                  <a:pt x="96" y="13"/>
                </a:lnTo>
                <a:lnTo>
                  <a:pt x="97" y="13"/>
                </a:lnTo>
                <a:lnTo>
                  <a:pt x="97" y="13"/>
                </a:lnTo>
                <a:lnTo>
                  <a:pt x="99" y="13"/>
                </a:lnTo>
                <a:lnTo>
                  <a:pt x="99" y="13"/>
                </a:lnTo>
                <a:lnTo>
                  <a:pt x="100" y="14"/>
                </a:lnTo>
                <a:lnTo>
                  <a:pt x="100" y="14"/>
                </a:lnTo>
                <a:lnTo>
                  <a:pt x="100" y="14"/>
                </a:lnTo>
                <a:lnTo>
                  <a:pt x="101" y="14"/>
                </a:lnTo>
                <a:lnTo>
                  <a:pt x="101" y="14"/>
                </a:lnTo>
                <a:lnTo>
                  <a:pt x="102" y="15"/>
                </a:lnTo>
                <a:lnTo>
                  <a:pt x="102" y="17"/>
                </a:lnTo>
                <a:lnTo>
                  <a:pt x="102" y="17"/>
                </a:lnTo>
                <a:lnTo>
                  <a:pt x="103" y="17"/>
                </a:lnTo>
                <a:lnTo>
                  <a:pt x="103" y="18"/>
                </a:lnTo>
                <a:lnTo>
                  <a:pt x="104" y="18"/>
                </a:lnTo>
                <a:lnTo>
                  <a:pt x="104" y="18"/>
                </a:lnTo>
                <a:lnTo>
                  <a:pt x="104" y="19"/>
                </a:lnTo>
                <a:lnTo>
                  <a:pt x="105" y="19"/>
                </a:lnTo>
                <a:lnTo>
                  <a:pt x="105" y="20"/>
                </a:lnTo>
                <a:lnTo>
                  <a:pt x="106" y="19"/>
                </a:lnTo>
                <a:lnTo>
                  <a:pt x="106" y="19"/>
                </a:lnTo>
                <a:lnTo>
                  <a:pt x="106" y="18"/>
                </a:lnTo>
                <a:lnTo>
                  <a:pt x="108" y="18"/>
                </a:lnTo>
                <a:lnTo>
                  <a:pt x="108" y="17"/>
                </a:lnTo>
                <a:lnTo>
                  <a:pt x="109" y="17"/>
                </a:lnTo>
                <a:lnTo>
                  <a:pt x="109" y="18"/>
                </a:lnTo>
                <a:lnTo>
                  <a:pt x="109" y="19"/>
                </a:lnTo>
                <a:lnTo>
                  <a:pt x="110" y="21"/>
                </a:lnTo>
                <a:lnTo>
                  <a:pt x="110" y="21"/>
                </a:lnTo>
                <a:lnTo>
                  <a:pt x="111" y="20"/>
                </a:lnTo>
                <a:lnTo>
                  <a:pt x="111" y="21"/>
                </a:lnTo>
                <a:lnTo>
                  <a:pt x="111" y="21"/>
                </a:lnTo>
                <a:lnTo>
                  <a:pt x="112" y="22"/>
                </a:lnTo>
                <a:lnTo>
                  <a:pt x="112" y="22"/>
                </a:lnTo>
                <a:lnTo>
                  <a:pt x="113" y="22"/>
                </a:lnTo>
                <a:lnTo>
                  <a:pt x="113" y="22"/>
                </a:lnTo>
                <a:lnTo>
                  <a:pt x="114" y="22"/>
                </a:lnTo>
                <a:lnTo>
                  <a:pt x="114" y="21"/>
                </a:lnTo>
                <a:lnTo>
                  <a:pt x="114" y="22"/>
                </a:lnTo>
                <a:lnTo>
                  <a:pt x="115" y="21"/>
                </a:lnTo>
                <a:lnTo>
                  <a:pt x="115" y="22"/>
                </a:lnTo>
                <a:lnTo>
                  <a:pt x="117" y="23"/>
                </a:lnTo>
                <a:lnTo>
                  <a:pt x="117" y="24"/>
                </a:lnTo>
                <a:lnTo>
                  <a:pt x="117" y="24"/>
                </a:lnTo>
                <a:lnTo>
                  <a:pt x="118" y="26"/>
                </a:lnTo>
                <a:lnTo>
                  <a:pt x="118" y="27"/>
                </a:lnTo>
                <a:lnTo>
                  <a:pt x="119" y="27"/>
                </a:lnTo>
                <a:lnTo>
                  <a:pt x="119" y="27"/>
                </a:lnTo>
                <a:lnTo>
                  <a:pt x="119" y="26"/>
                </a:lnTo>
                <a:lnTo>
                  <a:pt x="120" y="27"/>
                </a:lnTo>
                <a:lnTo>
                  <a:pt x="120" y="27"/>
                </a:lnTo>
                <a:lnTo>
                  <a:pt x="121" y="27"/>
                </a:lnTo>
                <a:lnTo>
                  <a:pt x="121" y="27"/>
                </a:lnTo>
                <a:lnTo>
                  <a:pt x="121" y="27"/>
                </a:lnTo>
                <a:lnTo>
                  <a:pt x="122" y="26"/>
                </a:lnTo>
                <a:lnTo>
                  <a:pt x="122" y="26"/>
                </a:lnTo>
                <a:lnTo>
                  <a:pt x="123" y="24"/>
                </a:lnTo>
                <a:lnTo>
                  <a:pt x="123" y="24"/>
                </a:lnTo>
                <a:lnTo>
                  <a:pt x="123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6" y="26"/>
                </a:lnTo>
                <a:lnTo>
                  <a:pt x="127" y="26"/>
                </a:lnTo>
                <a:lnTo>
                  <a:pt x="127" y="27"/>
                </a:lnTo>
                <a:lnTo>
                  <a:pt x="127" y="27"/>
                </a:lnTo>
                <a:lnTo>
                  <a:pt x="128" y="27"/>
                </a:lnTo>
                <a:lnTo>
                  <a:pt x="128" y="28"/>
                </a:lnTo>
                <a:lnTo>
                  <a:pt x="129" y="28"/>
                </a:lnTo>
                <a:lnTo>
                  <a:pt x="129" y="28"/>
                </a:lnTo>
                <a:lnTo>
                  <a:pt x="129" y="27"/>
                </a:lnTo>
                <a:lnTo>
                  <a:pt x="130" y="27"/>
                </a:lnTo>
                <a:lnTo>
                  <a:pt x="130" y="28"/>
                </a:lnTo>
                <a:lnTo>
                  <a:pt x="131" y="28"/>
                </a:lnTo>
                <a:lnTo>
                  <a:pt x="131" y="29"/>
                </a:lnTo>
                <a:lnTo>
                  <a:pt x="131" y="29"/>
                </a:lnTo>
                <a:lnTo>
                  <a:pt x="132" y="30"/>
                </a:lnTo>
                <a:lnTo>
                  <a:pt x="132" y="30"/>
                </a:lnTo>
                <a:lnTo>
                  <a:pt x="133" y="31"/>
                </a:lnTo>
                <a:lnTo>
                  <a:pt x="133" y="31"/>
                </a:lnTo>
                <a:lnTo>
                  <a:pt x="133" y="30"/>
                </a:lnTo>
                <a:lnTo>
                  <a:pt x="135" y="30"/>
                </a:lnTo>
                <a:lnTo>
                  <a:pt x="135" y="29"/>
                </a:lnTo>
                <a:lnTo>
                  <a:pt x="136" y="29"/>
                </a:lnTo>
                <a:lnTo>
                  <a:pt x="136" y="28"/>
                </a:lnTo>
                <a:lnTo>
                  <a:pt x="136" y="26"/>
                </a:lnTo>
                <a:lnTo>
                  <a:pt x="137" y="26"/>
                </a:lnTo>
                <a:lnTo>
                  <a:pt x="137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9" y="26"/>
                </a:lnTo>
                <a:lnTo>
                  <a:pt x="139" y="24"/>
                </a:lnTo>
                <a:lnTo>
                  <a:pt x="140" y="24"/>
                </a:lnTo>
                <a:lnTo>
                  <a:pt x="140" y="27"/>
                </a:lnTo>
                <a:lnTo>
                  <a:pt x="141" y="27"/>
                </a:lnTo>
                <a:lnTo>
                  <a:pt x="141" y="27"/>
                </a:lnTo>
                <a:lnTo>
                  <a:pt x="141" y="28"/>
                </a:lnTo>
                <a:lnTo>
                  <a:pt x="142" y="28"/>
                </a:lnTo>
                <a:lnTo>
                  <a:pt x="142" y="28"/>
                </a:lnTo>
                <a:lnTo>
                  <a:pt x="144" y="27"/>
                </a:lnTo>
                <a:lnTo>
                  <a:pt x="144" y="27"/>
                </a:lnTo>
                <a:lnTo>
                  <a:pt x="144" y="27"/>
                </a:lnTo>
                <a:lnTo>
                  <a:pt x="145" y="27"/>
                </a:lnTo>
                <a:lnTo>
                  <a:pt x="145" y="26"/>
                </a:lnTo>
                <a:lnTo>
                  <a:pt x="146" y="26"/>
                </a:lnTo>
                <a:lnTo>
                  <a:pt x="146" y="26"/>
                </a:lnTo>
                <a:lnTo>
                  <a:pt x="146" y="27"/>
                </a:lnTo>
                <a:lnTo>
                  <a:pt x="147" y="27"/>
                </a:lnTo>
                <a:lnTo>
                  <a:pt x="147" y="27"/>
                </a:lnTo>
                <a:lnTo>
                  <a:pt x="148" y="27"/>
                </a:lnTo>
                <a:lnTo>
                  <a:pt x="148" y="28"/>
                </a:lnTo>
                <a:lnTo>
                  <a:pt x="148" y="28"/>
                </a:lnTo>
                <a:lnTo>
                  <a:pt x="149" y="27"/>
                </a:lnTo>
                <a:lnTo>
                  <a:pt x="149" y="28"/>
                </a:lnTo>
                <a:lnTo>
                  <a:pt x="150" y="28"/>
                </a:lnTo>
                <a:lnTo>
                  <a:pt x="150" y="28"/>
                </a:lnTo>
                <a:lnTo>
                  <a:pt x="150" y="29"/>
                </a:lnTo>
                <a:lnTo>
                  <a:pt x="151" y="29"/>
                </a:lnTo>
                <a:lnTo>
                  <a:pt x="151" y="30"/>
                </a:lnTo>
                <a:lnTo>
                  <a:pt x="153" y="30"/>
                </a:lnTo>
                <a:lnTo>
                  <a:pt x="153" y="30"/>
                </a:lnTo>
                <a:lnTo>
                  <a:pt x="153" y="30"/>
                </a:lnTo>
                <a:lnTo>
                  <a:pt x="154" y="29"/>
                </a:lnTo>
                <a:lnTo>
                  <a:pt x="154" y="29"/>
                </a:lnTo>
                <a:lnTo>
                  <a:pt x="155" y="30"/>
                </a:lnTo>
                <a:lnTo>
                  <a:pt x="155" y="28"/>
                </a:lnTo>
                <a:lnTo>
                  <a:pt x="156" y="27"/>
                </a:lnTo>
                <a:lnTo>
                  <a:pt x="156" y="27"/>
                </a:lnTo>
                <a:lnTo>
                  <a:pt x="156" y="27"/>
                </a:lnTo>
                <a:lnTo>
                  <a:pt x="157" y="27"/>
                </a:lnTo>
                <a:lnTo>
                  <a:pt x="157" y="24"/>
                </a:lnTo>
                <a:lnTo>
                  <a:pt x="158" y="24"/>
                </a:lnTo>
                <a:lnTo>
                  <a:pt x="158" y="24"/>
                </a:lnTo>
                <a:lnTo>
                  <a:pt x="158" y="23"/>
                </a:lnTo>
                <a:lnTo>
                  <a:pt x="159" y="23"/>
                </a:lnTo>
                <a:lnTo>
                  <a:pt x="159" y="24"/>
                </a:lnTo>
                <a:lnTo>
                  <a:pt x="160" y="24"/>
                </a:lnTo>
                <a:lnTo>
                  <a:pt x="160" y="24"/>
                </a:lnTo>
                <a:lnTo>
                  <a:pt x="160" y="27"/>
                </a:lnTo>
                <a:lnTo>
                  <a:pt x="162" y="27"/>
                </a:lnTo>
                <a:lnTo>
                  <a:pt x="162" y="27"/>
                </a:lnTo>
                <a:lnTo>
                  <a:pt x="163" y="26"/>
                </a:lnTo>
                <a:lnTo>
                  <a:pt x="163" y="27"/>
                </a:lnTo>
                <a:lnTo>
                  <a:pt x="163" y="26"/>
                </a:lnTo>
                <a:lnTo>
                  <a:pt x="164" y="27"/>
                </a:lnTo>
                <a:lnTo>
                  <a:pt x="164" y="27"/>
                </a:lnTo>
                <a:lnTo>
                  <a:pt x="165" y="27"/>
                </a:lnTo>
                <a:lnTo>
                  <a:pt x="165" y="26"/>
                </a:lnTo>
                <a:lnTo>
                  <a:pt x="165" y="27"/>
                </a:lnTo>
                <a:lnTo>
                  <a:pt x="166" y="27"/>
                </a:lnTo>
                <a:lnTo>
                  <a:pt x="166" y="28"/>
                </a:lnTo>
                <a:lnTo>
                  <a:pt x="167" y="27"/>
                </a:lnTo>
                <a:lnTo>
                  <a:pt x="167" y="26"/>
                </a:lnTo>
                <a:lnTo>
                  <a:pt x="167" y="27"/>
                </a:lnTo>
                <a:lnTo>
                  <a:pt x="168" y="26"/>
                </a:lnTo>
                <a:lnTo>
                  <a:pt x="168" y="26"/>
                </a:lnTo>
                <a:lnTo>
                  <a:pt x="169" y="26"/>
                </a:lnTo>
                <a:lnTo>
                  <a:pt x="169" y="27"/>
                </a:lnTo>
                <a:lnTo>
                  <a:pt x="171" y="27"/>
                </a:lnTo>
                <a:lnTo>
                  <a:pt x="171" y="27"/>
                </a:lnTo>
                <a:lnTo>
                  <a:pt x="171" y="27"/>
                </a:lnTo>
                <a:lnTo>
                  <a:pt x="172" y="27"/>
                </a:lnTo>
                <a:lnTo>
                  <a:pt x="172" y="27"/>
                </a:lnTo>
                <a:lnTo>
                  <a:pt x="173" y="26"/>
                </a:lnTo>
                <a:lnTo>
                  <a:pt x="173" y="26"/>
                </a:lnTo>
                <a:lnTo>
                  <a:pt x="173" y="26"/>
                </a:lnTo>
                <a:lnTo>
                  <a:pt x="174" y="26"/>
                </a:lnTo>
                <a:lnTo>
                  <a:pt x="174" y="27"/>
                </a:lnTo>
                <a:lnTo>
                  <a:pt x="175" y="27"/>
                </a:lnTo>
                <a:lnTo>
                  <a:pt x="175" y="26"/>
                </a:lnTo>
                <a:lnTo>
                  <a:pt x="175" y="24"/>
                </a:lnTo>
                <a:lnTo>
                  <a:pt x="176" y="24"/>
                </a:lnTo>
                <a:lnTo>
                  <a:pt x="176" y="26"/>
                </a:lnTo>
                <a:lnTo>
                  <a:pt x="177" y="26"/>
                </a:lnTo>
                <a:lnTo>
                  <a:pt x="177" y="26"/>
                </a:lnTo>
                <a:lnTo>
                  <a:pt x="177" y="27"/>
                </a:lnTo>
                <a:lnTo>
                  <a:pt x="178" y="26"/>
                </a:lnTo>
                <a:lnTo>
                  <a:pt x="178" y="24"/>
                </a:lnTo>
                <a:lnTo>
                  <a:pt x="180" y="23"/>
                </a:lnTo>
                <a:lnTo>
                  <a:pt x="180" y="23"/>
                </a:lnTo>
                <a:lnTo>
                  <a:pt x="180" y="22"/>
                </a:lnTo>
                <a:lnTo>
                  <a:pt x="181" y="23"/>
                </a:lnTo>
                <a:lnTo>
                  <a:pt x="181" y="23"/>
                </a:lnTo>
                <a:lnTo>
                  <a:pt x="182" y="22"/>
                </a:lnTo>
                <a:lnTo>
                  <a:pt x="182" y="23"/>
                </a:lnTo>
                <a:lnTo>
                  <a:pt x="182" y="22"/>
                </a:lnTo>
                <a:lnTo>
                  <a:pt x="183" y="22"/>
                </a:lnTo>
                <a:lnTo>
                  <a:pt x="183" y="23"/>
                </a:lnTo>
                <a:lnTo>
                  <a:pt x="184" y="23"/>
                </a:lnTo>
                <a:lnTo>
                  <a:pt x="184" y="24"/>
                </a:lnTo>
                <a:lnTo>
                  <a:pt x="185" y="23"/>
                </a:lnTo>
                <a:lnTo>
                  <a:pt x="185" y="23"/>
                </a:lnTo>
                <a:lnTo>
                  <a:pt x="185" y="22"/>
                </a:lnTo>
                <a:lnTo>
                  <a:pt x="186" y="22"/>
                </a:lnTo>
                <a:lnTo>
                  <a:pt x="186" y="21"/>
                </a:lnTo>
                <a:lnTo>
                  <a:pt x="187" y="21"/>
                </a:lnTo>
                <a:lnTo>
                  <a:pt x="187" y="20"/>
                </a:lnTo>
                <a:lnTo>
                  <a:pt x="187" y="20"/>
                </a:lnTo>
                <a:lnTo>
                  <a:pt x="189" y="20"/>
                </a:lnTo>
                <a:lnTo>
                  <a:pt x="189" y="21"/>
                </a:lnTo>
                <a:lnTo>
                  <a:pt x="190" y="21"/>
                </a:lnTo>
                <a:lnTo>
                  <a:pt x="190" y="20"/>
                </a:lnTo>
                <a:lnTo>
                  <a:pt x="190" y="21"/>
                </a:lnTo>
                <a:lnTo>
                  <a:pt x="191" y="20"/>
                </a:lnTo>
                <a:lnTo>
                  <a:pt x="191" y="22"/>
                </a:lnTo>
                <a:lnTo>
                  <a:pt x="192" y="21"/>
                </a:lnTo>
                <a:lnTo>
                  <a:pt x="192" y="21"/>
                </a:lnTo>
                <a:lnTo>
                  <a:pt x="192" y="21"/>
                </a:lnTo>
                <a:lnTo>
                  <a:pt x="193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20"/>
                </a:lnTo>
                <a:lnTo>
                  <a:pt x="194" y="20"/>
                </a:lnTo>
                <a:lnTo>
                  <a:pt x="195" y="21"/>
                </a:lnTo>
                <a:lnTo>
                  <a:pt x="195" y="21"/>
                </a:lnTo>
                <a:lnTo>
                  <a:pt x="196" y="21"/>
                </a:lnTo>
                <a:lnTo>
                  <a:pt x="196" y="20"/>
                </a:lnTo>
                <a:lnTo>
                  <a:pt x="197" y="20"/>
                </a:lnTo>
                <a:lnTo>
                  <a:pt x="197" y="20"/>
                </a:lnTo>
                <a:lnTo>
                  <a:pt x="197" y="21"/>
                </a:lnTo>
                <a:lnTo>
                  <a:pt x="199" y="21"/>
                </a:lnTo>
                <a:lnTo>
                  <a:pt x="199" y="20"/>
                </a:lnTo>
                <a:lnTo>
                  <a:pt x="200" y="19"/>
                </a:lnTo>
                <a:lnTo>
                  <a:pt x="200" y="19"/>
                </a:lnTo>
                <a:lnTo>
                  <a:pt x="200" y="19"/>
                </a:lnTo>
                <a:lnTo>
                  <a:pt x="201" y="19"/>
                </a:lnTo>
                <a:lnTo>
                  <a:pt x="201" y="19"/>
                </a:lnTo>
                <a:lnTo>
                  <a:pt x="202" y="18"/>
                </a:lnTo>
                <a:lnTo>
                  <a:pt x="202" y="18"/>
                </a:lnTo>
                <a:lnTo>
                  <a:pt x="202" y="18"/>
                </a:lnTo>
                <a:lnTo>
                  <a:pt x="203" y="18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4" y="19"/>
                </a:lnTo>
                <a:lnTo>
                  <a:pt x="205" y="20"/>
                </a:lnTo>
                <a:lnTo>
                  <a:pt x="205" y="21"/>
                </a:lnTo>
                <a:lnTo>
                  <a:pt x="206" y="22"/>
                </a:lnTo>
                <a:lnTo>
                  <a:pt x="206" y="22"/>
                </a:lnTo>
                <a:lnTo>
                  <a:pt x="206" y="22"/>
                </a:lnTo>
                <a:lnTo>
                  <a:pt x="208" y="22"/>
                </a:lnTo>
                <a:lnTo>
                  <a:pt x="208" y="22"/>
                </a:lnTo>
                <a:lnTo>
                  <a:pt x="209" y="22"/>
                </a:lnTo>
                <a:lnTo>
                  <a:pt x="209" y="22"/>
                </a:lnTo>
                <a:lnTo>
                  <a:pt x="209" y="22"/>
                </a:lnTo>
                <a:lnTo>
                  <a:pt x="210" y="21"/>
                </a:lnTo>
                <a:lnTo>
                  <a:pt x="210" y="21"/>
                </a:lnTo>
                <a:lnTo>
                  <a:pt x="211" y="20"/>
                </a:lnTo>
                <a:lnTo>
                  <a:pt x="211" y="19"/>
                </a:lnTo>
                <a:lnTo>
                  <a:pt x="212" y="18"/>
                </a:lnTo>
                <a:lnTo>
                  <a:pt x="212" y="15"/>
                </a:lnTo>
                <a:lnTo>
                  <a:pt x="212" y="15"/>
                </a:lnTo>
                <a:lnTo>
                  <a:pt x="213" y="17"/>
                </a:lnTo>
                <a:lnTo>
                  <a:pt x="213" y="18"/>
                </a:lnTo>
                <a:lnTo>
                  <a:pt x="214" y="17"/>
                </a:lnTo>
                <a:lnTo>
                  <a:pt x="214" y="18"/>
                </a:lnTo>
                <a:lnTo>
                  <a:pt x="214" y="18"/>
                </a:lnTo>
                <a:lnTo>
                  <a:pt x="215" y="18"/>
                </a:lnTo>
                <a:lnTo>
                  <a:pt x="215" y="20"/>
                </a:lnTo>
                <a:lnTo>
                  <a:pt x="217" y="20"/>
                </a:lnTo>
                <a:lnTo>
                  <a:pt x="217" y="21"/>
                </a:lnTo>
                <a:lnTo>
                  <a:pt x="217" y="21"/>
                </a:lnTo>
                <a:lnTo>
                  <a:pt x="218" y="20"/>
                </a:lnTo>
                <a:lnTo>
                  <a:pt x="218" y="20"/>
                </a:lnTo>
                <a:lnTo>
                  <a:pt x="219" y="20"/>
                </a:lnTo>
                <a:lnTo>
                  <a:pt x="219" y="19"/>
                </a:lnTo>
                <a:lnTo>
                  <a:pt x="219" y="19"/>
                </a:lnTo>
                <a:lnTo>
                  <a:pt x="220" y="19"/>
                </a:lnTo>
                <a:lnTo>
                  <a:pt x="220" y="18"/>
                </a:lnTo>
                <a:lnTo>
                  <a:pt x="221" y="17"/>
                </a:lnTo>
                <a:lnTo>
                  <a:pt x="221" y="17"/>
                </a:lnTo>
                <a:lnTo>
                  <a:pt x="221" y="17"/>
                </a:lnTo>
                <a:lnTo>
                  <a:pt x="222" y="17"/>
                </a:lnTo>
                <a:lnTo>
                  <a:pt x="222" y="18"/>
                </a:lnTo>
                <a:lnTo>
                  <a:pt x="223" y="18"/>
                </a:lnTo>
                <a:lnTo>
                  <a:pt x="223" y="18"/>
                </a:lnTo>
                <a:lnTo>
                  <a:pt x="223" y="17"/>
                </a:lnTo>
                <a:lnTo>
                  <a:pt x="224" y="19"/>
                </a:lnTo>
                <a:lnTo>
                  <a:pt x="224" y="18"/>
                </a:lnTo>
                <a:lnTo>
                  <a:pt x="226" y="19"/>
                </a:lnTo>
                <a:lnTo>
                  <a:pt x="226" y="19"/>
                </a:lnTo>
                <a:lnTo>
                  <a:pt x="227" y="19"/>
                </a:lnTo>
                <a:lnTo>
                  <a:pt x="227" y="19"/>
                </a:lnTo>
                <a:lnTo>
                  <a:pt x="227" y="18"/>
                </a:lnTo>
                <a:lnTo>
                  <a:pt x="228" y="18"/>
                </a:lnTo>
                <a:lnTo>
                  <a:pt x="228" y="19"/>
                </a:lnTo>
                <a:lnTo>
                  <a:pt x="229" y="19"/>
                </a:lnTo>
                <a:lnTo>
                  <a:pt x="229" y="19"/>
                </a:lnTo>
                <a:lnTo>
                  <a:pt x="229" y="20"/>
                </a:lnTo>
                <a:lnTo>
                  <a:pt x="230" y="20"/>
                </a:lnTo>
                <a:lnTo>
                  <a:pt x="230" y="20"/>
                </a:lnTo>
                <a:lnTo>
                  <a:pt x="231" y="20"/>
                </a:lnTo>
                <a:lnTo>
                  <a:pt x="231" y="20"/>
                </a:lnTo>
                <a:lnTo>
                  <a:pt x="231" y="21"/>
                </a:lnTo>
                <a:lnTo>
                  <a:pt x="232" y="21"/>
                </a:lnTo>
                <a:lnTo>
                  <a:pt x="232" y="21"/>
                </a:lnTo>
                <a:lnTo>
                  <a:pt x="233" y="23"/>
                </a:lnTo>
                <a:lnTo>
                  <a:pt x="233" y="24"/>
                </a:lnTo>
                <a:lnTo>
                  <a:pt x="233" y="24"/>
                </a:lnTo>
                <a:lnTo>
                  <a:pt x="235" y="26"/>
                </a:lnTo>
                <a:lnTo>
                  <a:pt x="235" y="26"/>
                </a:lnTo>
                <a:lnTo>
                  <a:pt x="236" y="26"/>
                </a:lnTo>
                <a:lnTo>
                  <a:pt x="236" y="26"/>
                </a:lnTo>
                <a:lnTo>
                  <a:pt x="236" y="27"/>
                </a:lnTo>
                <a:lnTo>
                  <a:pt x="237" y="26"/>
                </a:lnTo>
                <a:lnTo>
                  <a:pt x="237" y="26"/>
                </a:lnTo>
                <a:lnTo>
                  <a:pt x="238" y="26"/>
                </a:lnTo>
                <a:lnTo>
                  <a:pt x="238" y="26"/>
                </a:lnTo>
                <a:lnTo>
                  <a:pt x="238" y="27"/>
                </a:lnTo>
                <a:lnTo>
                  <a:pt x="239" y="27"/>
                </a:lnTo>
                <a:lnTo>
                  <a:pt x="239" y="27"/>
                </a:lnTo>
                <a:lnTo>
                  <a:pt x="240" y="27"/>
                </a:lnTo>
                <a:lnTo>
                  <a:pt x="240" y="27"/>
                </a:lnTo>
                <a:lnTo>
                  <a:pt x="241" y="26"/>
                </a:lnTo>
                <a:lnTo>
                  <a:pt x="241" y="27"/>
                </a:lnTo>
                <a:lnTo>
                  <a:pt x="241" y="27"/>
                </a:lnTo>
                <a:lnTo>
                  <a:pt x="242" y="27"/>
                </a:lnTo>
                <a:lnTo>
                  <a:pt x="242" y="27"/>
                </a:lnTo>
                <a:lnTo>
                  <a:pt x="244" y="27"/>
                </a:lnTo>
                <a:lnTo>
                  <a:pt x="244" y="27"/>
                </a:lnTo>
                <a:lnTo>
                  <a:pt x="244" y="27"/>
                </a:lnTo>
                <a:lnTo>
                  <a:pt x="245" y="27"/>
                </a:lnTo>
                <a:lnTo>
                  <a:pt x="245" y="27"/>
                </a:lnTo>
                <a:lnTo>
                  <a:pt x="246" y="27"/>
                </a:lnTo>
                <a:lnTo>
                  <a:pt x="246" y="26"/>
                </a:lnTo>
                <a:lnTo>
                  <a:pt x="246" y="23"/>
                </a:lnTo>
                <a:lnTo>
                  <a:pt x="247" y="22"/>
                </a:lnTo>
                <a:lnTo>
                  <a:pt x="247" y="21"/>
                </a:lnTo>
                <a:lnTo>
                  <a:pt x="248" y="21"/>
                </a:lnTo>
                <a:lnTo>
                  <a:pt x="248" y="20"/>
                </a:lnTo>
                <a:lnTo>
                  <a:pt x="248" y="20"/>
                </a:lnTo>
                <a:lnTo>
                  <a:pt x="249" y="19"/>
                </a:lnTo>
                <a:lnTo>
                  <a:pt x="249" y="18"/>
                </a:lnTo>
                <a:lnTo>
                  <a:pt x="250" y="19"/>
                </a:lnTo>
                <a:lnTo>
                  <a:pt x="250" y="20"/>
                </a:lnTo>
                <a:lnTo>
                  <a:pt x="250" y="19"/>
                </a:lnTo>
                <a:lnTo>
                  <a:pt x="251" y="20"/>
                </a:lnTo>
                <a:lnTo>
                  <a:pt x="251" y="21"/>
                </a:lnTo>
                <a:lnTo>
                  <a:pt x="253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4" y="20"/>
                </a:lnTo>
                <a:lnTo>
                  <a:pt x="255" y="19"/>
                </a:lnTo>
                <a:lnTo>
                  <a:pt x="255" y="18"/>
                </a:lnTo>
                <a:lnTo>
                  <a:pt x="256" y="17"/>
                </a:lnTo>
                <a:lnTo>
                  <a:pt x="256" y="15"/>
                </a:lnTo>
                <a:lnTo>
                  <a:pt x="256" y="14"/>
                </a:lnTo>
                <a:lnTo>
                  <a:pt x="257" y="17"/>
                </a:lnTo>
                <a:lnTo>
                  <a:pt x="257" y="17"/>
                </a:lnTo>
                <a:lnTo>
                  <a:pt x="258" y="18"/>
                </a:lnTo>
                <a:lnTo>
                  <a:pt x="258" y="17"/>
                </a:lnTo>
                <a:lnTo>
                  <a:pt x="258" y="17"/>
                </a:lnTo>
                <a:lnTo>
                  <a:pt x="259" y="17"/>
                </a:lnTo>
                <a:lnTo>
                  <a:pt x="259" y="17"/>
                </a:lnTo>
                <a:lnTo>
                  <a:pt x="260" y="17"/>
                </a:lnTo>
                <a:lnTo>
                  <a:pt x="260" y="17"/>
                </a:lnTo>
                <a:lnTo>
                  <a:pt x="260" y="17"/>
                </a:lnTo>
                <a:lnTo>
                  <a:pt x="262" y="17"/>
                </a:lnTo>
                <a:lnTo>
                  <a:pt x="262" y="17"/>
                </a:lnTo>
                <a:lnTo>
                  <a:pt x="263" y="15"/>
                </a:lnTo>
                <a:lnTo>
                  <a:pt x="263" y="15"/>
                </a:lnTo>
                <a:lnTo>
                  <a:pt x="263" y="14"/>
                </a:lnTo>
                <a:lnTo>
                  <a:pt x="264" y="15"/>
                </a:lnTo>
                <a:lnTo>
                  <a:pt x="264" y="14"/>
                </a:lnTo>
                <a:lnTo>
                  <a:pt x="265" y="14"/>
                </a:lnTo>
                <a:lnTo>
                  <a:pt x="265" y="14"/>
                </a:lnTo>
                <a:lnTo>
                  <a:pt x="265" y="14"/>
                </a:lnTo>
                <a:lnTo>
                  <a:pt x="266" y="14"/>
                </a:lnTo>
                <a:lnTo>
                  <a:pt x="266" y="14"/>
                </a:lnTo>
                <a:lnTo>
                  <a:pt x="267" y="14"/>
                </a:lnTo>
                <a:lnTo>
                  <a:pt x="267" y="14"/>
                </a:lnTo>
                <a:lnTo>
                  <a:pt x="268" y="14"/>
                </a:lnTo>
                <a:lnTo>
                  <a:pt x="268" y="15"/>
                </a:lnTo>
                <a:lnTo>
                  <a:pt x="268" y="17"/>
                </a:lnTo>
                <a:lnTo>
                  <a:pt x="269" y="18"/>
                </a:lnTo>
                <a:lnTo>
                  <a:pt x="269" y="18"/>
                </a:lnTo>
                <a:lnTo>
                  <a:pt x="271" y="17"/>
                </a:lnTo>
                <a:lnTo>
                  <a:pt x="271" y="17"/>
                </a:lnTo>
                <a:lnTo>
                  <a:pt x="271" y="18"/>
                </a:lnTo>
                <a:lnTo>
                  <a:pt x="272" y="17"/>
                </a:lnTo>
                <a:lnTo>
                  <a:pt x="272" y="17"/>
                </a:lnTo>
                <a:lnTo>
                  <a:pt x="273" y="17"/>
                </a:lnTo>
                <a:lnTo>
                  <a:pt x="273" y="18"/>
                </a:lnTo>
                <a:lnTo>
                  <a:pt x="273" y="17"/>
                </a:lnTo>
                <a:lnTo>
                  <a:pt x="274" y="17"/>
                </a:lnTo>
                <a:lnTo>
                  <a:pt x="274" y="17"/>
                </a:lnTo>
                <a:lnTo>
                  <a:pt x="275" y="17"/>
                </a:lnTo>
                <a:lnTo>
                  <a:pt x="275" y="18"/>
                </a:lnTo>
                <a:lnTo>
                  <a:pt x="275" y="19"/>
                </a:lnTo>
                <a:lnTo>
                  <a:pt x="276" y="20"/>
                </a:lnTo>
                <a:lnTo>
                  <a:pt x="276" y="21"/>
                </a:lnTo>
                <a:lnTo>
                  <a:pt x="277" y="21"/>
                </a:lnTo>
                <a:lnTo>
                  <a:pt x="277" y="21"/>
                </a:lnTo>
                <a:lnTo>
                  <a:pt x="277" y="20"/>
                </a:lnTo>
                <a:lnTo>
                  <a:pt x="278" y="18"/>
                </a:lnTo>
                <a:lnTo>
                  <a:pt x="278" y="17"/>
                </a:lnTo>
                <a:lnTo>
                  <a:pt x="280" y="18"/>
                </a:lnTo>
                <a:lnTo>
                  <a:pt x="280" y="17"/>
                </a:lnTo>
                <a:lnTo>
                  <a:pt x="280" y="17"/>
                </a:lnTo>
                <a:lnTo>
                  <a:pt x="281" y="18"/>
                </a:lnTo>
                <a:lnTo>
                  <a:pt x="281" y="17"/>
                </a:lnTo>
                <a:lnTo>
                  <a:pt x="282" y="17"/>
                </a:lnTo>
                <a:lnTo>
                  <a:pt x="282" y="17"/>
                </a:lnTo>
                <a:lnTo>
                  <a:pt x="283" y="17"/>
                </a:lnTo>
                <a:lnTo>
                  <a:pt x="283" y="17"/>
                </a:lnTo>
                <a:lnTo>
                  <a:pt x="283" y="18"/>
                </a:lnTo>
                <a:lnTo>
                  <a:pt x="284" y="17"/>
                </a:lnTo>
                <a:lnTo>
                  <a:pt x="284" y="17"/>
                </a:lnTo>
                <a:lnTo>
                  <a:pt x="285" y="17"/>
                </a:lnTo>
                <a:lnTo>
                  <a:pt x="285" y="17"/>
                </a:lnTo>
                <a:lnTo>
                  <a:pt x="285" y="17"/>
                </a:lnTo>
                <a:lnTo>
                  <a:pt x="286" y="15"/>
                </a:lnTo>
                <a:lnTo>
                  <a:pt x="286" y="15"/>
                </a:lnTo>
                <a:lnTo>
                  <a:pt x="287" y="14"/>
                </a:lnTo>
                <a:lnTo>
                  <a:pt x="287" y="13"/>
                </a:lnTo>
                <a:lnTo>
                  <a:pt x="287" y="13"/>
                </a:lnTo>
                <a:lnTo>
                  <a:pt x="289" y="13"/>
                </a:lnTo>
                <a:lnTo>
                  <a:pt x="289" y="13"/>
                </a:lnTo>
                <a:lnTo>
                  <a:pt x="290" y="13"/>
                </a:lnTo>
                <a:lnTo>
                  <a:pt x="290" y="13"/>
                </a:lnTo>
                <a:lnTo>
                  <a:pt x="290" y="14"/>
                </a:lnTo>
                <a:lnTo>
                  <a:pt x="291" y="13"/>
                </a:lnTo>
                <a:lnTo>
                  <a:pt x="291" y="13"/>
                </a:lnTo>
                <a:lnTo>
                  <a:pt x="292" y="13"/>
                </a:lnTo>
                <a:lnTo>
                  <a:pt x="292" y="13"/>
                </a:lnTo>
                <a:lnTo>
                  <a:pt x="292" y="13"/>
                </a:lnTo>
                <a:lnTo>
                  <a:pt x="293" y="13"/>
                </a:lnTo>
                <a:lnTo>
                  <a:pt x="293" y="13"/>
                </a:lnTo>
                <a:lnTo>
                  <a:pt x="294" y="13"/>
                </a:lnTo>
                <a:lnTo>
                  <a:pt x="294" y="14"/>
                </a:lnTo>
                <a:lnTo>
                  <a:pt x="294" y="15"/>
                </a:lnTo>
                <a:lnTo>
                  <a:pt x="295" y="15"/>
                </a:lnTo>
                <a:lnTo>
                  <a:pt x="295" y="14"/>
                </a:lnTo>
                <a:lnTo>
                  <a:pt x="296" y="14"/>
                </a:lnTo>
                <a:lnTo>
                  <a:pt x="296" y="13"/>
                </a:lnTo>
                <a:lnTo>
                  <a:pt x="298" y="14"/>
                </a:lnTo>
                <a:lnTo>
                  <a:pt x="298" y="13"/>
                </a:lnTo>
                <a:lnTo>
                  <a:pt x="298" y="14"/>
                </a:lnTo>
                <a:lnTo>
                  <a:pt x="299" y="15"/>
                </a:lnTo>
                <a:lnTo>
                  <a:pt x="299" y="17"/>
                </a:lnTo>
                <a:lnTo>
                  <a:pt x="300" y="17"/>
                </a:lnTo>
                <a:lnTo>
                  <a:pt x="300" y="18"/>
                </a:lnTo>
                <a:lnTo>
                  <a:pt x="300" y="19"/>
                </a:lnTo>
                <a:lnTo>
                  <a:pt x="301" y="18"/>
                </a:lnTo>
                <a:lnTo>
                  <a:pt x="301" y="15"/>
                </a:lnTo>
                <a:lnTo>
                  <a:pt x="302" y="18"/>
                </a:lnTo>
                <a:lnTo>
                  <a:pt x="302" y="17"/>
                </a:lnTo>
                <a:lnTo>
                  <a:pt x="302" y="18"/>
                </a:lnTo>
                <a:lnTo>
                  <a:pt x="303" y="18"/>
                </a:lnTo>
                <a:lnTo>
                  <a:pt x="303" y="18"/>
                </a:lnTo>
                <a:lnTo>
                  <a:pt x="304" y="17"/>
                </a:lnTo>
                <a:lnTo>
                  <a:pt x="304" y="18"/>
                </a:lnTo>
                <a:lnTo>
                  <a:pt x="304" y="18"/>
                </a:lnTo>
                <a:lnTo>
                  <a:pt x="305" y="18"/>
                </a:lnTo>
                <a:lnTo>
                  <a:pt x="305" y="18"/>
                </a:lnTo>
                <a:lnTo>
                  <a:pt x="307" y="17"/>
                </a:lnTo>
                <a:lnTo>
                  <a:pt x="307" y="17"/>
                </a:lnTo>
                <a:lnTo>
                  <a:pt x="307" y="17"/>
                </a:lnTo>
                <a:lnTo>
                  <a:pt x="308" y="19"/>
                </a:lnTo>
                <a:lnTo>
                  <a:pt x="308" y="18"/>
                </a:lnTo>
                <a:lnTo>
                  <a:pt x="309" y="19"/>
                </a:lnTo>
                <a:lnTo>
                  <a:pt x="309" y="18"/>
                </a:lnTo>
                <a:lnTo>
                  <a:pt x="309" y="18"/>
                </a:lnTo>
                <a:lnTo>
                  <a:pt x="310" y="18"/>
                </a:lnTo>
                <a:lnTo>
                  <a:pt x="310" y="18"/>
                </a:lnTo>
                <a:lnTo>
                  <a:pt x="311" y="18"/>
                </a:lnTo>
                <a:lnTo>
                  <a:pt x="311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5"/>
                </a:lnTo>
                <a:lnTo>
                  <a:pt x="313" y="14"/>
                </a:lnTo>
                <a:lnTo>
                  <a:pt x="313" y="15"/>
                </a:lnTo>
                <a:lnTo>
                  <a:pt x="314" y="15"/>
                </a:lnTo>
                <a:lnTo>
                  <a:pt x="314" y="17"/>
                </a:lnTo>
                <a:lnTo>
                  <a:pt x="314" y="18"/>
                </a:lnTo>
                <a:lnTo>
                  <a:pt x="316" y="17"/>
                </a:lnTo>
                <a:lnTo>
                  <a:pt x="316" y="18"/>
                </a:lnTo>
                <a:lnTo>
                  <a:pt x="317" y="18"/>
                </a:lnTo>
                <a:lnTo>
                  <a:pt x="317" y="18"/>
                </a:lnTo>
                <a:lnTo>
                  <a:pt x="317" y="18"/>
                </a:lnTo>
                <a:lnTo>
                  <a:pt x="318" y="18"/>
                </a:lnTo>
                <a:lnTo>
                  <a:pt x="318" y="18"/>
                </a:lnTo>
                <a:lnTo>
                  <a:pt x="319" y="18"/>
                </a:lnTo>
                <a:lnTo>
                  <a:pt x="319" y="18"/>
                </a:lnTo>
                <a:lnTo>
                  <a:pt x="319" y="18"/>
                </a:lnTo>
                <a:lnTo>
                  <a:pt x="320" y="18"/>
                </a:lnTo>
                <a:lnTo>
                  <a:pt x="320" y="17"/>
                </a:lnTo>
                <a:lnTo>
                  <a:pt x="321" y="15"/>
                </a:lnTo>
                <a:lnTo>
                  <a:pt x="321" y="18"/>
                </a:lnTo>
                <a:lnTo>
                  <a:pt x="321" y="17"/>
                </a:lnTo>
                <a:lnTo>
                  <a:pt x="322" y="17"/>
                </a:lnTo>
                <a:lnTo>
                  <a:pt x="322" y="17"/>
                </a:lnTo>
                <a:lnTo>
                  <a:pt x="323" y="18"/>
                </a:lnTo>
                <a:lnTo>
                  <a:pt x="323" y="19"/>
                </a:lnTo>
                <a:lnTo>
                  <a:pt x="325" y="20"/>
                </a:lnTo>
                <a:lnTo>
                  <a:pt x="325" y="20"/>
                </a:lnTo>
                <a:lnTo>
                  <a:pt x="325" y="22"/>
                </a:lnTo>
                <a:lnTo>
                  <a:pt x="326" y="23"/>
                </a:lnTo>
                <a:lnTo>
                  <a:pt x="326" y="23"/>
                </a:lnTo>
                <a:lnTo>
                  <a:pt x="327" y="21"/>
                </a:lnTo>
                <a:lnTo>
                  <a:pt x="327" y="21"/>
                </a:lnTo>
                <a:lnTo>
                  <a:pt x="327" y="19"/>
                </a:lnTo>
                <a:lnTo>
                  <a:pt x="328" y="20"/>
                </a:lnTo>
                <a:lnTo>
                  <a:pt x="328" y="19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1" y="17"/>
                </a:lnTo>
                <a:lnTo>
                  <a:pt x="332" y="18"/>
                </a:lnTo>
                <a:lnTo>
                  <a:pt x="332" y="18"/>
                </a:lnTo>
                <a:lnTo>
                  <a:pt x="334" y="19"/>
                </a:lnTo>
                <a:lnTo>
                  <a:pt x="334" y="19"/>
                </a:lnTo>
                <a:lnTo>
                  <a:pt x="334" y="18"/>
                </a:lnTo>
                <a:lnTo>
                  <a:pt x="335" y="19"/>
                </a:lnTo>
                <a:lnTo>
                  <a:pt x="335" y="19"/>
                </a:lnTo>
                <a:lnTo>
                  <a:pt x="336" y="17"/>
                </a:lnTo>
                <a:lnTo>
                  <a:pt x="336" y="17"/>
                </a:lnTo>
                <a:lnTo>
                  <a:pt x="336" y="17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8" y="18"/>
                </a:lnTo>
                <a:lnTo>
                  <a:pt x="339" y="15"/>
                </a:lnTo>
                <a:lnTo>
                  <a:pt x="339" y="15"/>
                </a:lnTo>
                <a:lnTo>
                  <a:pt x="339" y="15"/>
                </a:lnTo>
                <a:lnTo>
                  <a:pt x="340" y="14"/>
                </a:lnTo>
                <a:lnTo>
                  <a:pt x="340" y="13"/>
                </a:lnTo>
                <a:lnTo>
                  <a:pt x="341" y="13"/>
                </a:lnTo>
                <a:lnTo>
                  <a:pt x="341" y="12"/>
                </a:lnTo>
                <a:lnTo>
                  <a:pt x="341" y="13"/>
                </a:lnTo>
                <a:lnTo>
                  <a:pt x="343" y="13"/>
                </a:lnTo>
                <a:lnTo>
                  <a:pt x="343" y="14"/>
                </a:lnTo>
                <a:lnTo>
                  <a:pt x="344" y="14"/>
                </a:lnTo>
                <a:lnTo>
                  <a:pt x="344" y="15"/>
                </a:lnTo>
                <a:lnTo>
                  <a:pt x="344" y="15"/>
                </a:lnTo>
                <a:lnTo>
                  <a:pt x="345" y="17"/>
                </a:lnTo>
                <a:lnTo>
                  <a:pt x="345" y="17"/>
                </a:lnTo>
                <a:lnTo>
                  <a:pt x="346" y="17"/>
                </a:lnTo>
                <a:lnTo>
                  <a:pt x="346" y="17"/>
                </a:lnTo>
                <a:lnTo>
                  <a:pt x="346" y="17"/>
                </a:lnTo>
                <a:lnTo>
                  <a:pt x="347" y="17"/>
                </a:lnTo>
                <a:lnTo>
                  <a:pt x="347" y="17"/>
                </a:lnTo>
                <a:lnTo>
                  <a:pt x="348" y="15"/>
                </a:lnTo>
                <a:lnTo>
                  <a:pt x="348" y="15"/>
                </a:lnTo>
                <a:lnTo>
                  <a:pt x="348" y="15"/>
                </a:lnTo>
                <a:lnTo>
                  <a:pt x="349" y="15"/>
                </a:lnTo>
                <a:lnTo>
                  <a:pt x="349" y="15"/>
                </a:lnTo>
                <a:lnTo>
                  <a:pt x="350" y="15"/>
                </a:lnTo>
                <a:lnTo>
                  <a:pt x="350" y="14"/>
                </a:lnTo>
                <a:lnTo>
                  <a:pt x="350" y="14"/>
                </a:lnTo>
                <a:lnTo>
                  <a:pt x="352" y="14"/>
                </a:lnTo>
                <a:lnTo>
                  <a:pt x="352" y="14"/>
                </a:lnTo>
                <a:lnTo>
                  <a:pt x="353" y="14"/>
                </a:lnTo>
                <a:lnTo>
                  <a:pt x="353" y="14"/>
                </a:lnTo>
                <a:lnTo>
                  <a:pt x="354" y="13"/>
                </a:lnTo>
                <a:lnTo>
                  <a:pt x="354" y="11"/>
                </a:lnTo>
                <a:lnTo>
                  <a:pt x="354" y="10"/>
                </a:lnTo>
                <a:lnTo>
                  <a:pt x="355" y="11"/>
                </a:lnTo>
                <a:lnTo>
                  <a:pt x="355" y="11"/>
                </a:lnTo>
                <a:lnTo>
                  <a:pt x="356" y="11"/>
                </a:lnTo>
                <a:lnTo>
                  <a:pt x="356" y="11"/>
                </a:lnTo>
                <a:lnTo>
                  <a:pt x="356" y="12"/>
                </a:lnTo>
                <a:lnTo>
                  <a:pt x="357" y="13"/>
                </a:lnTo>
                <a:lnTo>
                  <a:pt x="357" y="12"/>
                </a:lnTo>
                <a:lnTo>
                  <a:pt x="358" y="12"/>
                </a:lnTo>
                <a:lnTo>
                  <a:pt x="358" y="13"/>
                </a:lnTo>
                <a:lnTo>
                  <a:pt x="358" y="12"/>
                </a:lnTo>
                <a:lnTo>
                  <a:pt x="359" y="12"/>
                </a:lnTo>
                <a:lnTo>
                  <a:pt x="359" y="11"/>
                </a:lnTo>
                <a:lnTo>
                  <a:pt x="361" y="12"/>
                </a:lnTo>
                <a:lnTo>
                  <a:pt x="361" y="13"/>
                </a:lnTo>
                <a:lnTo>
                  <a:pt x="361" y="13"/>
                </a:lnTo>
                <a:lnTo>
                  <a:pt x="362" y="12"/>
                </a:lnTo>
                <a:lnTo>
                  <a:pt x="362" y="11"/>
                </a:lnTo>
                <a:lnTo>
                  <a:pt x="363" y="11"/>
                </a:lnTo>
                <a:lnTo>
                  <a:pt x="363" y="10"/>
                </a:lnTo>
                <a:lnTo>
                  <a:pt x="363" y="10"/>
                </a:lnTo>
                <a:lnTo>
                  <a:pt x="364" y="10"/>
                </a:lnTo>
                <a:lnTo>
                  <a:pt x="364" y="11"/>
                </a:lnTo>
                <a:lnTo>
                  <a:pt x="365" y="10"/>
                </a:lnTo>
                <a:lnTo>
                  <a:pt x="365" y="9"/>
                </a:lnTo>
                <a:lnTo>
                  <a:pt x="365" y="10"/>
                </a:lnTo>
                <a:lnTo>
                  <a:pt x="366" y="9"/>
                </a:lnTo>
                <a:lnTo>
                  <a:pt x="366" y="10"/>
                </a:lnTo>
                <a:lnTo>
                  <a:pt x="367" y="10"/>
                </a:lnTo>
                <a:lnTo>
                  <a:pt x="367" y="11"/>
                </a:lnTo>
                <a:lnTo>
                  <a:pt x="368" y="12"/>
                </a:lnTo>
                <a:lnTo>
                  <a:pt x="368" y="11"/>
                </a:lnTo>
                <a:lnTo>
                  <a:pt x="368" y="12"/>
                </a:lnTo>
                <a:lnTo>
                  <a:pt x="370" y="11"/>
                </a:lnTo>
                <a:lnTo>
                  <a:pt x="370" y="10"/>
                </a:lnTo>
                <a:lnTo>
                  <a:pt x="371" y="9"/>
                </a:lnTo>
                <a:lnTo>
                  <a:pt x="371" y="8"/>
                </a:lnTo>
                <a:lnTo>
                  <a:pt x="371" y="8"/>
                </a:lnTo>
                <a:lnTo>
                  <a:pt x="372" y="8"/>
                </a:lnTo>
                <a:lnTo>
                  <a:pt x="372" y="9"/>
                </a:lnTo>
                <a:lnTo>
                  <a:pt x="373" y="10"/>
                </a:lnTo>
                <a:lnTo>
                  <a:pt x="373" y="11"/>
                </a:lnTo>
                <a:lnTo>
                  <a:pt x="373" y="10"/>
                </a:lnTo>
                <a:lnTo>
                  <a:pt x="374" y="11"/>
                </a:lnTo>
                <a:lnTo>
                  <a:pt x="374" y="10"/>
                </a:lnTo>
                <a:lnTo>
                  <a:pt x="375" y="10"/>
                </a:lnTo>
                <a:lnTo>
                  <a:pt x="375" y="11"/>
                </a:lnTo>
                <a:lnTo>
                  <a:pt x="375" y="11"/>
                </a:lnTo>
                <a:lnTo>
                  <a:pt x="376" y="10"/>
                </a:lnTo>
                <a:lnTo>
                  <a:pt x="376" y="9"/>
                </a:lnTo>
                <a:lnTo>
                  <a:pt x="377" y="9"/>
                </a:lnTo>
                <a:lnTo>
                  <a:pt x="377" y="8"/>
                </a:lnTo>
                <a:lnTo>
                  <a:pt x="377" y="8"/>
                </a:lnTo>
                <a:lnTo>
                  <a:pt x="379" y="8"/>
                </a:lnTo>
                <a:lnTo>
                  <a:pt x="379" y="9"/>
                </a:lnTo>
                <a:lnTo>
                  <a:pt x="380" y="10"/>
                </a:lnTo>
                <a:lnTo>
                  <a:pt x="380" y="10"/>
                </a:lnTo>
                <a:lnTo>
                  <a:pt x="381" y="9"/>
                </a:lnTo>
                <a:lnTo>
                  <a:pt x="381" y="9"/>
                </a:lnTo>
                <a:lnTo>
                  <a:pt x="381" y="10"/>
                </a:lnTo>
                <a:lnTo>
                  <a:pt x="382" y="10"/>
                </a:lnTo>
                <a:lnTo>
                  <a:pt x="382" y="10"/>
                </a:lnTo>
                <a:lnTo>
                  <a:pt x="383" y="9"/>
                </a:lnTo>
                <a:lnTo>
                  <a:pt x="383" y="9"/>
                </a:lnTo>
                <a:lnTo>
                  <a:pt x="383" y="9"/>
                </a:lnTo>
                <a:lnTo>
                  <a:pt x="384" y="9"/>
                </a:lnTo>
                <a:lnTo>
                  <a:pt x="384" y="9"/>
                </a:lnTo>
                <a:lnTo>
                  <a:pt x="385" y="9"/>
                </a:lnTo>
                <a:lnTo>
                  <a:pt x="385" y="9"/>
                </a:lnTo>
                <a:lnTo>
                  <a:pt x="385" y="9"/>
                </a:lnTo>
                <a:lnTo>
                  <a:pt x="386" y="8"/>
                </a:lnTo>
                <a:lnTo>
                  <a:pt x="386" y="8"/>
                </a:lnTo>
                <a:lnTo>
                  <a:pt x="388" y="6"/>
                </a:lnTo>
                <a:lnTo>
                  <a:pt x="388" y="4"/>
                </a:lnTo>
                <a:lnTo>
                  <a:pt x="388" y="5"/>
                </a:lnTo>
                <a:lnTo>
                  <a:pt x="389" y="6"/>
                </a:lnTo>
                <a:lnTo>
                  <a:pt x="389" y="6"/>
                </a:lnTo>
                <a:lnTo>
                  <a:pt x="390" y="8"/>
                </a:lnTo>
                <a:lnTo>
                  <a:pt x="390" y="8"/>
                </a:lnTo>
                <a:lnTo>
                  <a:pt x="390" y="9"/>
                </a:lnTo>
                <a:lnTo>
                  <a:pt x="391" y="9"/>
                </a:lnTo>
                <a:lnTo>
                  <a:pt x="391" y="10"/>
                </a:lnTo>
                <a:lnTo>
                  <a:pt x="392" y="9"/>
                </a:lnTo>
                <a:lnTo>
                  <a:pt x="392" y="9"/>
                </a:lnTo>
                <a:lnTo>
                  <a:pt x="392" y="9"/>
                </a:lnTo>
                <a:lnTo>
                  <a:pt x="393" y="10"/>
                </a:lnTo>
                <a:lnTo>
                  <a:pt x="393" y="9"/>
                </a:lnTo>
                <a:lnTo>
                  <a:pt x="394" y="8"/>
                </a:lnTo>
                <a:lnTo>
                  <a:pt x="394" y="6"/>
                </a:lnTo>
                <a:lnTo>
                  <a:pt x="395" y="6"/>
                </a:lnTo>
                <a:lnTo>
                  <a:pt x="395" y="4"/>
                </a:lnTo>
                <a:lnTo>
                  <a:pt x="395" y="6"/>
                </a:lnTo>
                <a:lnTo>
                  <a:pt x="397" y="6"/>
                </a:lnTo>
                <a:lnTo>
                  <a:pt x="397" y="8"/>
                </a:lnTo>
                <a:lnTo>
                  <a:pt x="398" y="9"/>
                </a:lnTo>
                <a:lnTo>
                  <a:pt x="398" y="9"/>
                </a:lnTo>
                <a:lnTo>
                  <a:pt x="398" y="9"/>
                </a:lnTo>
                <a:lnTo>
                  <a:pt x="399" y="8"/>
                </a:lnTo>
                <a:lnTo>
                  <a:pt x="399" y="10"/>
                </a:lnTo>
                <a:lnTo>
                  <a:pt x="400" y="10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1" y="9"/>
                </a:lnTo>
                <a:lnTo>
                  <a:pt x="402" y="9"/>
                </a:lnTo>
                <a:lnTo>
                  <a:pt x="402" y="8"/>
                </a:lnTo>
                <a:lnTo>
                  <a:pt x="402" y="9"/>
                </a:lnTo>
                <a:lnTo>
                  <a:pt x="403" y="9"/>
                </a:lnTo>
                <a:lnTo>
                  <a:pt x="403" y="9"/>
                </a:lnTo>
                <a:lnTo>
                  <a:pt x="404" y="8"/>
                </a:lnTo>
                <a:lnTo>
                  <a:pt x="404" y="8"/>
                </a:lnTo>
                <a:lnTo>
                  <a:pt x="404" y="8"/>
                </a:lnTo>
                <a:lnTo>
                  <a:pt x="406" y="9"/>
                </a:lnTo>
                <a:lnTo>
                  <a:pt x="406" y="9"/>
                </a:lnTo>
                <a:lnTo>
                  <a:pt x="407" y="10"/>
                </a:lnTo>
                <a:lnTo>
                  <a:pt x="407" y="10"/>
                </a:lnTo>
                <a:lnTo>
                  <a:pt x="407" y="10"/>
                </a:lnTo>
                <a:lnTo>
                  <a:pt x="408" y="12"/>
                </a:lnTo>
                <a:lnTo>
                  <a:pt x="408" y="11"/>
                </a:lnTo>
                <a:lnTo>
                  <a:pt x="409" y="13"/>
                </a:lnTo>
                <a:lnTo>
                  <a:pt x="409" y="13"/>
                </a:lnTo>
                <a:lnTo>
                  <a:pt x="410" y="13"/>
                </a:lnTo>
                <a:lnTo>
                  <a:pt x="410" y="14"/>
                </a:lnTo>
                <a:lnTo>
                  <a:pt x="410" y="15"/>
                </a:lnTo>
                <a:lnTo>
                  <a:pt x="411" y="17"/>
                </a:lnTo>
                <a:lnTo>
                  <a:pt x="411" y="15"/>
                </a:lnTo>
                <a:lnTo>
                  <a:pt x="412" y="15"/>
                </a:lnTo>
                <a:lnTo>
                  <a:pt x="412" y="14"/>
                </a:lnTo>
                <a:lnTo>
                  <a:pt x="412" y="12"/>
                </a:lnTo>
                <a:lnTo>
                  <a:pt x="413" y="12"/>
                </a:lnTo>
                <a:lnTo>
                  <a:pt x="413" y="10"/>
                </a:lnTo>
                <a:lnTo>
                  <a:pt x="415" y="9"/>
                </a:lnTo>
                <a:lnTo>
                  <a:pt x="415" y="9"/>
                </a:lnTo>
                <a:lnTo>
                  <a:pt x="415" y="10"/>
                </a:lnTo>
                <a:lnTo>
                  <a:pt x="416" y="10"/>
                </a:lnTo>
                <a:lnTo>
                  <a:pt x="416" y="11"/>
                </a:lnTo>
                <a:lnTo>
                  <a:pt x="417" y="12"/>
                </a:lnTo>
                <a:lnTo>
                  <a:pt x="417" y="12"/>
                </a:lnTo>
                <a:lnTo>
                  <a:pt x="417" y="12"/>
                </a:lnTo>
                <a:lnTo>
                  <a:pt x="418" y="11"/>
                </a:lnTo>
                <a:lnTo>
                  <a:pt x="418" y="12"/>
                </a:lnTo>
                <a:lnTo>
                  <a:pt x="419" y="13"/>
                </a:lnTo>
                <a:lnTo>
                  <a:pt x="419" y="13"/>
                </a:lnTo>
                <a:lnTo>
                  <a:pt x="419" y="13"/>
                </a:lnTo>
                <a:lnTo>
                  <a:pt x="420" y="14"/>
                </a:lnTo>
                <a:lnTo>
                  <a:pt x="420" y="13"/>
                </a:lnTo>
                <a:lnTo>
                  <a:pt x="421" y="13"/>
                </a:lnTo>
                <a:lnTo>
                  <a:pt x="421" y="13"/>
                </a:lnTo>
                <a:lnTo>
                  <a:pt x="421" y="13"/>
                </a:lnTo>
                <a:lnTo>
                  <a:pt x="422" y="13"/>
                </a:lnTo>
                <a:lnTo>
                  <a:pt x="422" y="13"/>
                </a:lnTo>
                <a:lnTo>
                  <a:pt x="424" y="13"/>
                </a:lnTo>
                <a:lnTo>
                  <a:pt x="424" y="13"/>
                </a:lnTo>
                <a:lnTo>
                  <a:pt x="425" y="13"/>
                </a:lnTo>
                <a:lnTo>
                  <a:pt x="425" y="13"/>
                </a:lnTo>
                <a:lnTo>
                  <a:pt x="425" y="12"/>
                </a:lnTo>
                <a:lnTo>
                  <a:pt x="426" y="12"/>
                </a:lnTo>
                <a:lnTo>
                  <a:pt x="426" y="12"/>
                </a:lnTo>
                <a:lnTo>
                  <a:pt x="427" y="12"/>
                </a:lnTo>
                <a:lnTo>
                  <a:pt x="427" y="11"/>
                </a:lnTo>
                <a:lnTo>
                  <a:pt x="427" y="11"/>
                </a:lnTo>
                <a:lnTo>
                  <a:pt x="428" y="12"/>
                </a:lnTo>
                <a:lnTo>
                  <a:pt x="428" y="13"/>
                </a:lnTo>
                <a:lnTo>
                  <a:pt x="429" y="11"/>
                </a:lnTo>
                <a:lnTo>
                  <a:pt x="429" y="10"/>
                </a:lnTo>
                <a:lnTo>
                  <a:pt x="429" y="9"/>
                </a:lnTo>
                <a:lnTo>
                  <a:pt x="430" y="10"/>
                </a:lnTo>
                <a:lnTo>
                  <a:pt x="430" y="8"/>
                </a:lnTo>
                <a:lnTo>
                  <a:pt x="431" y="9"/>
                </a:lnTo>
                <a:lnTo>
                  <a:pt x="431" y="9"/>
                </a:lnTo>
                <a:lnTo>
                  <a:pt x="431" y="9"/>
                </a:lnTo>
                <a:lnTo>
                  <a:pt x="433" y="8"/>
                </a:lnTo>
                <a:lnTo>
                  <a:pt x="433" y="9"/>
                </a:lnTo>
                <a:lnTo>
                  <a:pt x="434" y="9"/>
                </a:lnTo>
                <a:lnTo>
                  <a:pt x="434" y="11"/>
                </a:lnTo>
                <a:lnTo>
                  <a:pt x="434" y="13"/>
                </a:lnTo>
                <a:lnTo>
                  <a:pt x="435" y="12"/>
                </a:lnTo>
                <a:lnTo>
                  <a:pt x="435" y="12"/>
                </a:lnTo>
                <a:lnTo>
                  <a:pt x="436" y="12"/>
                </a:lnTo>
                <a:lnTo>
                  <a:pt x="436" y="11"/>
                </a:lnTo>
                <a:lnTo>
                  <a:pt x="437" y="10"/>
                </a:lnTo>
                <a:lnTo>
                  <a:pt x="437" y="11"/>
                </a:lnTo>
                <a:lnTo>
                  <a:pt x="437" y="9"/>
                </a:lnTo>
                <a:lnTo>
                  <a:pt x="438" y="9"/>
                </a:lnTo>
                <a:lnTo>
                  <a:pt x="438" y="9"/>
                </a:lnTo>
                <a:lnTo>
                  <a:pt x="439" y="10"/>
                </a:lnTo>
                <a:lnTo>
                  <a:pt x="439" y="9"/>
                </a:lnTo>
                <a:lnTo>
                  <a:pt x="439" y="9"/>
                </a:lnTo>
                <a:lnTo>
                  <a:pt x="440" y="9"/>
                </a:lnTo>
                <a:lnTo>
                  <a:pt x="440" y="6"/>
                </a:lnTo>
                <a:lnTo>
                  <a:pt x="442" y="8"/>
                </a:lnTo>
                <a:lnTo>
                  <a:pt x="442" y="6"/>
                </a:lnTo>
                <a:lnTo>
                  <a:pt x="442" y="6"/>
                </a:lnTo>
                <a:lnTo>
                  <a:pt x="443" y="6"/>
                </a:lnTo>
                <a:lnTo>
                  <a:pt x="443" y="8"/>
                </a:lnTo>
                <a:lnTo>
                  <a:pt x="444" y="9"/>
                </a:lnTo>
                <a:lnTo>
                  <a:pt x="444" y="9"/>
                </a:lnTo>
                <a:lnTo>
                  <a:pt x="444" y="8"/>
                </a:lnTo>
                <a:lnTo>
                  <a:pt x="445" y="9"/>
                </a:lnTo>
                <a:lnTo>
                  <a:pt x="445" y="9"/>
                </a:lnTo>
                <a:lnTo>
                  <a:pt x="446" y="10"/>
                </a:lnTo>
                <a:lnTo>
                  <a:pt x="446" y="11"/>
                </a:lnTo>
                <a:lnTo>
                  <a:pt x="446" y="11"/>
                </a:lnTo>
                <a:lnTo>
                  <a:pt x="447" y="13"/>
                </a:lnTo>
                <a:lnTo>
                  <a:pt x="447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1"/>
                </a:lnTo>
                <a:lnTo>
                  <a:pt x="449" y="10"/>
                </a:lnTo>
                <a:lnTo>
                  <a:pt x="449" y="10"/>
                </a:lnTo>
                <a:lnTo>
                  <a:pt x="451" y="10"/>
                </a:lnTo>
                <a:lnTo>
                  <a:pt x="451" y="10"/>
                </a:lnTo>
                <a:lnTo>
                  <a:pt x="452" y="9"/>
                </a:lnTo>
                <a:lnTo>
                  <a:pt x="452" y="8"/>
                </a:lnTo>
                <a:lnTo>
                  <a:pt x="452" y="8"/>
                </a:lnTo>
                <a:lnTo>
                  <a:pt x="453" y="8"/>
                </a:lnTo>
                <a:lnTo>
                  <a:pt x="453" y="8"/>
                </a:lnTo>
                <a:lnTo>
                  <a:pt x="454" y="8"/>
                </a:lnTo>
                <a:lnTo>
                  <a:pt x="454" y="6"/>
                </a:lnTo>
                <a:lnTo>
                  <a:pt x="454" y="5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6" y="6"/>
                </a:lnTo>
                <a:lnTo>
                  <a:pt x="457" y="8"/>
                </a:lnTo>
                <a:lnTo>
                  <a:pt x="457" y="6"/>
                </a:lnTo>
                <a:lnTo>
                  <a:pt x="458" y="6"/>
                </a:lnTo>
                <a:lnTo>
                  <a:pt x="458" y="8"/>
                </a:lnTo>
                <a:lnTo>
                  <a:pt x="458" y="9"/>
                </a:lnTo>
                <a:lnTo>
                  <a:pt x="460" y="9"/>
                </a:lnTo>
                <a:lnTo>
                  <a:pt x="460" y="10"/>
                </a:lnTo>
                <a:lnTo>
                  <a:pt x="461" y="9"/>
                </a:lnTo>
                <a:lnTo>
                  <a:pt x="461" y="8"/>
                </a:lnTo>
                <a:lnTo>
                  <a:pt x="461" y="8"/>
                </a:lnTo>
                <a:lnTo>
                  <a:pt x="462" y="6"/>
                </a:lnTo>
                <a:lnTo>
                  <a:pt x="462" y="5"/>
                </a:lnTo>
                <a:lnTo>
                  <a:pt x="463" y="5"/>
                </a:lnTo>
                <a:lnTo>
                  <a:pt x="463" y="5"/>
                </a:lnTo>
                <a:lnTo>
                  <a:pt x="463" y="5"/>
                </a:lnTo>
                <a:lnTo>
                  <a:pt x="464" y="4"/>
                </a:lnTo>
                <a:lnTo>
                  <a:pt x="464" y="4"/>
                </a:lnTo>
                <a:lnTo>
                  <a:pt x="465" y="4"/>
                </a:lnTo>
                <a:lnTo>
                  <a:pt x="465" y="5"/>
                </a:lnTo>
                <a:lnTo>
                  <a:pt x="466" y="5"/>
                </a:lnTo>
                <a:lnTo>
                  <a:pt x="466" y="4"/>
                </a:lnTo>
                <a:lnTo>
                  <a:pt x="466" y="5"/>
                </a:lnTo>
                <a:lnTo>
                  <a:pt x="467" y="4"/>
                </a:lnTo>
                <a:lnTo>
                  <a:pt x="467" y="5"/>
                </a:lnTo>
                <a:lnTo>
                  <a:pt x="469" y="4"/>
                </a:lnTo>
                <a:lnTo>
                  <a:pt x="469" y="5"/>
                </a:lnTo>
                <a:lnTo>
                  <a:pt x="469" y="6"/>
                </a:lnTo>
                <a:lnTo>
                  <a:pt x="470" y="8"/>
                </a:lnTo>
                <a:lnTo>
                  <a:pt x="470" y="6"/>
                </a:lnTo>
                <a:lnTo>
                  <a:pt x="471" y="6"/>
                </a:lnTo>
                <a:lnTo>
                  <a:pt x="471" y="6"/>
                </a:lnTo>
                <a:lnTo>
                  <a:pt x="471" y="5"/>
                </a:lnTo>
                <a:lnTo>
                  <a:pt x="472" y="4"/>
                </a:lnTo>
                <a:lnTo>
                  <a:pt x="472" y="4"/>
                </a:lnTo>
                <a:lnTo>
                  <a:pt x="473" y="5"/>
                </a:lnTo>
                <a:lnTo>
                  <a:pt x="473" y="4"/>
                </a:lnTo>
                <a:lnTo>
                  <a:pt x="473" y="4"/>
                </a:lnTo>
                <a:lnTo>
                  <a:pt x="474" y="4"/>
                </a:lnTo>
                <a:lnTo>
                  <a:pt x="474" y="3"/>
                </a:lnTo>
                <a:lnTo>
                  <a:pt x="475" y="4"/>
                </a:lnTo>
                <a:lnTo>
                  <a:pt x="475" y="4"/>
                </a:lnTo>
                <a:lnTo>
                  <a:pt x="475" y="5"/>
                </a:lnTo>
                <a:lnTo>
                  <a:pt x="476" y="8"/>
                </a:lnTo>
                <a:lnTo>
                  <a:pt x="476" y="8"/>
                </a:lnTo>
                <a:lnTo>
                  <a:pt x="478" y="9"/>
                </a:lnTo>
                <a:lnTo>
                  <a:pt x="478" y="9"/>
                </a:lnTo>
                <a:lnTo>
                  <a:pt x="478" y="6"/>
                </a:lnTo>
                <a:lnTo>
                  <a:pt x="479" y="6"/>
                </a:lnTo>
                <a:lnTo>
                  <a:pt x="479" y="6"/>
                </a:lnTo>
                <a:lnTo>
                  <a:pt x="480" y="6"/>
                </a:lnTo>
                <a:lnTo>
                  <a:pt x="480" y="9"/>
                </a:lnTo>
                <a:lnTo>
                  <a:pt x="481" y="10"/>
                </a:lnTo>
                <a:lnTo>
                  <a:pt x="481" y="10"/>
                </a:lnTo>
                <a:lnTo>
                  <a:pt x="481" y="10"/>
                </a:lnTo>
                <a:lnTo>
                  <a:pt x="482" y="10"/>
                </a:lnTo>
                <a:lnTo>
                  <a:pt x="482" y="10"/>
                </a:lnTo>
                <a:lnTo>
                  <a:pt x="483" y="10"/>
                </a:lnTo>
                <a:lnTo>
                  <a:pt x="483" y="11"/>
                </a:lnTo>
                <a:lnTo>
                  <a:pt x="483" y="10"/>
                </a:lnTo>
                <a:lnTo>
                  <a:pt x="484" y="10"/>
                </a:lnTo>
                <a:lnTo>
                  <a:pt x="484" y="11"/>
                </a:lnTo>
                <a:lnTo>
                  <a:pt x="485" y="11"/>
                </a:lnTo>
                <a:lnTo>
                  <a:pt x="485" y="11"/>
                </a:lnTo>
                <a:lnTo>
                  <a:pt x="485" y="10"/>
                </a:lnTo>
                <a:lnTo>
                  <a:pt x="486" y="10"/>
                </a:lnTo>
                <a:lnTo>
                  <a:pt x="486" y="10"/>
                </a:lnTo>
                <a:lnTo>
                  <a:pt x="488" y="11"/>
                </a:lnTo>
                <a:lnTo>
                  <a:pt x="488" y="11"/>
                </a:lnTo>
                <a:lnTo>
                  <a:pt x="488" y="10"/>
                </a:lnTo>
                <a:lnTo>
                  <a:pt x="489" y="11"/>
                </a:lnTo>
                <a:lnTo>
                  <a:pt x="489" y="10"/>
                </a:lnTo>
                <a:lnTo>
                  <a:pt x="490" y="10"/>
                </a:lnTo>
                <a:lnTo>
                  <a:pt x="490" y="11"/>
                </a:lnTo>
                <a:lnTo>
                  <a:pt x="490" y="11"/>
                </a:lnTo>
                <a:lnTo>
                  <a:pt x="491" y="11"/>
                </a:lnTo>
                <a:lnTo>
                  <a:pt x="491" y="10"/>
                </a:lnTo>
                <a:lnTo>
                  <a:pt x="492" y="10"/>
                </a:lnTo>
                <a:lnTo>
                  <a:pt x="492" y="10"/>
                </a:lnTo>
                <a:lnTo>
                  <a:pt x="492" y="10"/>
                </a:lnTo>
                <a:lnTo>
                  <a:pt x="493" y="10"/>
                </a:lnTo>
                <a:lnTo>
                  <a:pt x="493" y="10"/>
                </a:lnTo>
                <a:lnTo>
                  <a:pt x="494" y="10"/>
                </a:lnTo>
                <a:lnTo>
                  <a:pt x="494" y="9"/>
                </a:lnTo>
                <a:lnTo>
                  <a:pt x="495" y="10"/>
                </a:lnTo>
                <a:lnTo>
                  <a:pt x="495" y="9"/>
                </a:lnTo>
                <a:lnTo>
                  <a:pt x="495" y="10"/>
                </a:lnTo>
                <a:lnTo>
                  <a:pt x="497" y="10"/>
                </a:lnTo>
                <a:lnTo>
                  <a:pt x="497" y="11"/>
                </a:lnTo>
                <a:lnTo>
                  <a:pt x="498" y="12"/>
                </a:lnTo>
                <a:lnTo>
                  <a:pt x="498" y="12"/>
                </a:lnTo>
                <a:lnTo>
                  <a:pt x="498" y="13"/>
                </a:lnTo>
                <a:lnTo>
                  <a:pt x="499" y="13"/>
                </a:lnTo>
                <a:lnTo>
                  <a:pt x="499" y="14"/>
                </a:lnTo>
                <a:lnTo>
                  <a:pt x="500" y="17"/>
                </a:lnTo>
                <a:lnTo>
                  <a:pt x="500" y="18"/>
                </a:lnTo>
                <a:lnTo>
                  <a:pt x="500" y="17"/>
                </a:lnTo>
                <a:lnTo>
                  <a:pt x="501" y="15"/>
                </a:lnTo>
                <a:lnTo>
                  <a:pt x="501" y="15"/>
                </a:lnTo>
                <a:lnTo>
                  <a:pt x="502" y="15"/>
                </a:lnTo>
                <a:lnTo>
                  <a:pt x="502" y="17"/>
                </a:lnTo>
                <a:lnTo>
                  <a:pt x="502" y="15"/>
                </a:lnTo>
                <a:lnTo>
                  <a:pt x="503" y="15"/>
                </a:lnTo>
                <a:lnTo>
                  <a:pt x="503" y="17"/>
                </a:lnTo>
                <a:lnTo>
                  <a:pt x="504" y="15"/>
                </a:lnTo>
                <a:lnTo>
                  <a:pt x="504" y="15"/>
                </a:lnTo>
                <a:lnTo>
                  <a:pt x="504" y="13"/>
                </a:lnTo>
                <a:lnTo>
                  <a:pt x="506" y="12"/>
                </a:lnTo>
                <a:lnTo>
                  <a:pt x="506" y="13"/>
                </a:lnTo>
                <a:lnTo>
                  <a:pt x="507" y="13"/>
                </a:lnTo>
                <a:lnTo>
                  <a:pt x="507" y="14"/>
                </a:lnTo>
                <a:lnTo>
                  <a:pt x="508" y="13"/>
                </a:lnTo>
                <a:lnTo>
                  <a:pt x="508" y="13"/>
                </a:lnTo>
                <a:lnTo>
                  <a:pt x="508" y="13"/>
                </a:lnTo>
                <a:lnTo>
                  <a:pt x="509" y="13"/>
                </a:lnTo>
                <a:lnTo>
                  <a:pt x="509" y="14"/>
                </a:lnTo>
                <a:lnTo>
                  <a:pt x="510" y="13"/>
                </a:lnTo>
                <a:lnTo>
                  <a:pt x="510" y="13"/>
                </a:lnTo>
                <a:lnTo>
                  <a:pt x="510" y="14"/>
                </a:lnTo>
                <a:lnTo>
                  <a:pt x="511" y="14"/>
                </a:lnTo>
                <a:lnTo>
                  <a:pt x="511" y="14"/>
                </a:lnTo>
                <a:lnTo>
                  <a:pt x="512" y="15"/>
                </a:lnTo>
                <a:lnTo>
                  <a:pt x="512" y="13"/>
                </a:lnTo>
                <a:lnTo>
                  <a:pt x="512" y="13"/>
                </a:lnTo>
                <a:lnTo>
                  <a:pt x="513" y="13"/>
                </a:lnTo>
                <a:lnTo>
                  <a:pt x="513" y="13"/>
                </a:lnTo>
                <a:lnTo>
                  <a:pt x="515" y="13"/>
                </a:lnTo>
                <a:lnTo>
                  <a:pt x="515" y="13"/>
                </a:lnTo>
                <a:lnTo>
                  <a:pt x="515" y="13"/>
                </a:lnTo>
                <a:lnTo>
                  <a:pt x="516" y="12"/>
                </a:lnTo>
                <a:lnTo>
                  <a:pt x="516" y="12"/>
                </a:lnTo>
                <a:lnTo>
                  <a:pt x="517" y="12"/>
                </a:lnTo>
                <a:lnTo>
                  <a:pt x="517" y="11"/>
                </a:lnTo>
                <a:lnTo>
                  <a:pt x="517" y="12"/>
                </a:lnTo>
                <a:lnTo>
                  <a:pt x="518" y="11"/>
                </a:lnTo>
                <a:lnTo>
                  <a:pt x="518" y="12"/>
                </a:lnTo>
                <a:lnTo>
                  <a:pt x="519" y="13"/>
                </a:lnTo>
                <a:lnTo>
                  <a:pt x="519" y="13"/>
                </a:lnTo>
                <a:lnTo>
                  <a:pt x="519" y="12"/>
                </a:lnTo>
                <a:lnTo>
                  <a:pt x="520" y="11"/>
                </a:lnTo>
                <a:lnTo>
                  <a:pt x="520" y="10"/>
                </a:lnTo>
                <a:lnTo>
                  <a:pt x="521" y="10"/>
                </a:lnTo>
                <a:lnTo>
                  <a:pt x="521" y="8"/>
                </a:lnTo>
                <a:lnTo>
                  <a:pt x="522" y="9"/>
                </a:lnTo>
                <a:lnTo>
                  <a:pt x="522" y="9"/>
                </a:lnTo>
                <a:lnTo>
                  <a:pt x="522" y="10"/>
                </a:lnTo>
                <a:lnTo>
                  <a:pt x="524" y="10"/>
                </a:lnTo>
                <a:lnTo>
                  <a:pt x="524" y="10"/>
                </a:lnTo>
                <a:lnTo>
                  <a:pt x="525" y="11"/>
                </a:lnTo>
                <a:lnTo>
                  <a:pt x="525" y="11"/>
                </a:lnTo>
                <a:lnTo>
                  <a:pt x="525" y="11"/>
                </a:lnTo>
                <a:lnTo>
                  <a:pt x="526" y="11"/>
                </a:lnTo>
                <a:lnTo>
                  <a:pt x="526" y="11"/>
                </a:lnTo>
                <a:lnTo>
                  <a:pt x="527" y="11"/>
                </a:lnTo>
                <a:lnTo>
                  <a:pt x="527" y="12"/>
                </a:lnTo>
                <a:lnTo>
                  <a:pt x="527" y="11"/>
                </a:lnTo>
                <a:lnTo>
                  <a:pt x="528" y="11"/>
                </a:lnTo>
                <a:lnTo>
                  <a:pt x="528" y="10"/>
                </a:lnTo>
                <a:lnTo>
                  <a:pt x="529" y="11"/>
                </a:lnTo>
                <a:lnTo>
                  <a:pt x="529" y="11"/>
                </a:lnTo>
                <a:lnTo>
                  <a:pt x="529" y="12"/>
                </a:lnTo>
                <a:lnTo>
                  <a:pt x="530" y="12"/>
                </a:lnTo>
                <a:lnTo>
                  <a:pt x="530" y="13"/>
                </a:lnTo>
                <a:lnTo>
                  <a:pt x="531" y="12"/>
                </a:lnTo>
                <a:lnTo>
                  <a:pt x="531" y="13"/>
                </a:lnTo>
                <a:lnTo>
                  <a:pt x="531" y="13"/>
                </a:lnTo>
                <a:lnTo>
                  <a:pt x="533" y="12"/>
                </a:lnTo>
                <a:lnTo>
                  <a:pt x="533" y="11"/>
                </a:lnTo>
                <a:lnTo>
                  <a:pt x="534" y="11"/>
                </a:lnTo>
                <a:lnTo>
                  <a:pt x="534" y="10"/>
                </a:lnTo>
                <a:lnTo>
                  <a:pt x="534" y="8"/>
                </a:lnTo>
                <a:lnTo>
                  <a:pt x="535" y="9"/>
                </a:lnTo>
                <a:lnTo>
                  <a:pt x="535" y="8"/>
                </a:lnTo>
                <a:lnTo>
                  <a:pt x="536" y="6"/>
                </a:lnTo>
                <a:lnTo>
                  <a:pt x="536" y="6"/>
                </a:lnTo>
                <a:lnTo>
                  <a:pt x="537" y="5"/>
                </a:lnTo>
                <a:lnTo>
                  <a:pt x="537" y="5"/>
                </a:lnTo>
                <a:lnTo>
                  <a:pt x="537" y="6"/>
                </a:lnTo>
                <a:lnTo>
                  <a:pt x="538" y="5"/>
                </a:lnTo>
                <a:lnTo>
                  <a:pt x="538" y="6"/>
                </a:lnTo>
                <a:lnTo>
                  <a:pt x="539" y="9"/>
                </a:lnTo>
                <a:lnTo>
                  <a:pt x="539" y="10"/>
                </a:lnTo>
                <a:lnTo>
                  <a:pt x="539" y="10"/>
                </a:lnTo>
                <a:lnTo>
                  <a:pt x="540" y="10"/>
                </a:lnTo>
                <a:lnTo>
                  <a:pt x="540" y="10"/>
                </a:lnTo>
                <a:lnTo>
                  <a:pt x="542" y="9"/>
                </a:lnTo>
                <a:lnTo>
                  <a:pt x="542" y="9"/>
                </a:lnTo>
                <a:lnTo>
                  <a:pt x="542" y="8"/>
                </a:lnTo>
                <a:lnTo>
                  <a:pt x="543" y="8"/>
                </a:lnTo>
                <a:lnTo>
                  <a:pt x="543" y="8"/>
                </a:lnTo>
                <a:lnTo>
                  <a:pt x="544" y="8"/>
                </a:lnTo>
                <a:lnTo>
                  <a:pt x="544" y="8"/>
                </a:lnTo>
                <a:lnTo>
                  <a:pt x="544" y="8"/>
                </a:lnTo>
                <a:lnTo>
                  <a:pt x="545" y="9"/>
                </a:lnTo>
                <a:lnTo>
                  <a:pt x="545" y="8"/>
                </a:lnTo>
                <a:lnTo>
                  <a:pt x="546" y="8"/>
                </a:lnTo>
                <a:lnTo>
                  <a:pt x="546" y="5"/>
                </a:lnTo>
                <a:lnTo>
                  <a:pt x="546" y="4"/>
                </a:lnTo>
                <a:lnTo>
                  <a:pt x="547" y="4"/>
                </a:lnTo>
                <a:lnTo>
                  <a:pt x="547" y="4"/>
                </a:lnTo>
                <a:lnTo>
                  <a:pt x="548" y="4"/>
                </a:lnTo>
                <a:lnTo>
                  <a:pt x="548" y="5"/>
                </a:lnTo>
                <a:lnTo>
                  <a:pt x="548" y="6"/>
                </a:lnTo>
                <a:lnTo>
                  <a:pt x="549" y="6"/>
                </a:lnTo>
                <a:lnTo>
                  <a:pt x="549" y="6"/>
                </a:lnTo>
                <a:lnTo>
                  <a:pt x="551" y="6"/>
                </a:lnTo>
                <a:lnTo>
                  <a:pt x="551" y="8"/>
                </a:lnTo>
                <a:lnTo>
                  <a:pt x="552" y="8"/>
                </a:lnTo>
                <a:lnTo>
                  <a:pt x="552" y="8"/>
                </a:lnTo>
                <a:lnTo>
                  <a:pt x="552" y="9"/>
                </a:lnTo>
                <a:lnTo>
                  <a:pt x="553" y="8"/>
                </a:lnTo>
                <a:lnTo>
                  <a:pt x="553" y="8"/>
                </a:lnTo>
                <a:lnTo>
                  <a:pt x="554" y="6"/>
                </a:lnTo>
                <a:lnTo>
                  <a:pt x="554" y="5"/>
                </a:lnTo>
                <a:lnTo>
                  <a:pt x="554" y="5"/>
                </a:lnTo>
                <a:lnTo>
                  <a:pt x="555" y="5"/>
                </a:lnTo>
                <a:lnTo>
                  <a:pt x="555" y="6"/>
                </a:lnTo>
                <a:lnTo>
                  <a:pt x="556" y="6"/>
                </a:lnTo>
                <a:lnTo>
                  <a:pt x="556" y="6"/>
                </a:lnTo>
                <a:lnTo>
                  <a:pt x="556" y="8"/>
                </a:lnTo>
                <a:lnTo>
                  <a:pt x="557" y="6"/>
                </a:lnTo>
                <a:lnTo>
                  <a:pt x="557" y="5"/>
                </a:lnTo>
                <a:lnTo>
                  <a:pt x="558" y="5"/>
                </a:lnTo>
                <a:lnTo>
                  <a:pt x="558" y="4"/>
                </a:lnTo>
                <a:lnTo>
                  <a:pt x="558" y="5"/>
                </a:lnTo>
                <a:lnTo>
                  <a:pt x="560" y="8"/>
                </a:lnTo>
                <a:lnTo>
                  <a:pt x="560" y="8"/>
                </a:lnTo>
                <a:lnTo>
                  <a:pt x="561" y="6"/>
                </a:lnTo>
                <a:lnTo>
                  <a:pt x="561" y="6"/>
                </a:lnTo>
                <a:lnTo>
                  <a:pt x="561" y="5"/>
                </a:lnTo>
                <a:lnTo>
                  <a:pt x="562" y="5"/>
                </a:lnTo>
                <a:lnTo>
                  <a:pt x="562" y="4"/>
                </a:lnTo>
                <a:lnTo>
                  <a:pt x="563" y="4"/>
                </a:lnTo>
                <a:lnTo>
                  <a:pt x="563" y="6"/>
                </a:lnTo>
                <a:lnTo>
                  <a:pt x="564" y="6"/>
                </a:lnTo>
                <a:lnTo>
                  <a:pt x="564" y="8"/>
                </a:lnTo>
                <a:lnTo>
                  <a:pt x="564" y="8"/>
                </a:lnTo>
                <a:lnTo>
                  <a:pt x="565" y="8"/>
                </a:lnTo>
                <a:lnTo>
                  <a:pt x="565" y="5"/>
                </a:lnTo>
                <a:lnTo>
                  <a:pt x="566" y="6"/>
                </a:lnTo>
                <a:lnTo>
                  <a:pt x="566" y="6"/>
                </a:lnTo>
                <a:lnTo>
                  <a:pt x="566" y="6"/>
                </a:lnTo>
                <a:lnTo>
                  <a:pt x="567" y="6"/>
                </a:lnTo>
                <a:lnTo>
                  <a:pt x="567" y="8"/>
                </a:lnTo>
                <a:lnTo>
                  <a:pt x="569" y="8"/>
                </a:lnTo>
                <a:lnTo>
                  <a:pt x="569" y="9"/>
                </a:lnTo>
                <a:lnTo>
                  <a:pt x="569" y="9"/>
                </a:lnTo>
                <a:lnTo>
                  <a:pt x="570" y="9"/>
                </a:lnTo>
                <a:lnTo>
                  <a:pt x="570" y="8"/>
                </a:lnTo>
                <a:lnTo>
                  <a:pt x="571" y="8"/>
                </a:lnTo>
                <a:lnTo>
                  <a:pt x="571" y="5"/>
                </a:lnTo>
                <a:lnTo>
                  <a:pt x="571" y="5"/>
                </a:lnTo>
                <a:lnTo>
                  <a:pt x="572" y="5"/>
                </a:lnTo>
                <a:lnTo>
                  <a:pt x="572" y="5"/>
                </a:lnTo>
                <a:lnTo>
                  <a:pt x="573" y="6"/>
                </a:lnTo>
                <a:lnTo>
                  <a:pt x="573" y="5"/>
                </a:lnTo>
                <a:lnTo>
                  <a:pt x="573" y="6"/>
                </a:lnTo>
                <a:lnTo>
                  <a:pt x="574" y="8"/>
                </a:lnTo>
                <a:lnTo>
                  <a:pt x="574" y="8"/>
                </a:lnTo>
                <a:lnTo>
                  <a:pt x="575" y="9"/>
                </a:lnTo>
                <a:lnTo>
                  <a:pt x="575" y="8"/>
                </a:lnTo>
                <a:lnTo>
                  <a:pt x="575" y="8"/>
                </a:lnTo>
                <a:lnTo>
                  <a:pt x="576" y="9"/>
                </a:lnTo>
                <a:lnTo>
                  <a:pt x="576" y="10"/>
                </a:lnTo>
                <a:lnTo>
                  <a:pt x="578" y="10"/>
                </a:lnTo>
                <a:lnTo>
                  <a:pt x="578" y="10"/>
                </a:lnTo>
                <a:lnTo>
                  <a:pt x="579" y="10"/>
                </a:lnTo>
                <a:lnTo>
                  <a:pt x="579" y="9"/>
                </a:lnTo>
                <a:lnTo>
                  <a:pt x="579" y="10"/>
                </a:lnTo>
                <a:lnTo>
                  <a:pt x="580" y="10"/>
                </a:lnTo>
                <a:lnTo>
                  <a:pt x="580" y="9"/>
                </a:lnTo>
                <a:lnTo>
                  <a:pt x="581" y="9"/>
                </a:lnTo>
                <a:lnTo>
                  <a:pt x="581" y="10"/>
                </a:lnTo>
                <a:lnTo>
                  <a:pt x="581" y="10"/>
                </a:lnTo>
                <a:lnTo>
                  <a:pt x="582" y="10"/>
                </a:lnTo>
                <a:lnTo>
                  <a:pt x="582" y="11"/>
                </a:lnTo>
                <a:lnTo>
                  <a:pt x="583" y="12"/>
                </a:lnTo>
                <a:lnTo>
                  <a:pt x="583" y="11"/>
                </a:lnTo>
                <a:lnTo>
                  <a:pt x="583" y="10"/>
                </a:lnTo>
                <a:lnTo>
                  <a:pt x="584" y="8"/>
                </a:lnTo>
                <a:lnTo>
                  <a:pt x="584" y="6"/>
                </a:lnTo>
                <a:lnTo>
                  <a:pt x="585" y="6"/>
                </a:lnTo>
                <a:lnTo>
                  <a:pt x="585" y="6"/>
                </a:lnTo>
                <a:lnTo>
                  <a:pt x="585" y="5"/>
                </a:lnTo>
                <a:lnTo>
                  <a:pt x="587" y="4"/>
                </a:lnTo>
                <a:lnTo>
                  <a:pt x="587" y="3"/>
                </a:lnTo>
                <a:lnTo>
                  <a:pt x="588" y="4"/>
                </a:lnTo>
                <a:lnTo>
                  <a:pt x="588" y="3"/>
                </a:lnTo>
                <a:lnTo>
                  <a:pt x="588" y="2"/>
                </a:lnTo>
                <a:lnTo>
                  <a:pt x="589" y="3"/>
                </a:lnTo>
                <a:lnTo>
                  <a:pt x="589" y="2"/>
                </a:lnTo>
                <a:lnTo>
                  <a:pt x="590" y="2"/>
                </a:lnTo>
                <a:lnTo>
                  <a:pt x="590" y="3"/>
                </a:lnTo>
                <a:lnTo>
                  <a:pt x="590" y="4"/>
                </a:lnTo>
                <a:lnTo>
                  <a:pt x="591" y="4"/>
                </a:lnTo>
                <a:lnTo>
                  <a:pt x="591" y="5"/>
                </a:lnTo>
                <a:lnTo>
                  <a:pt x="592" y="5"/>
                </a:lnTo>
                <a:lnTo>
                  <a:pt x="592" y="5"/>
                </a:lnTo>
                <a:lnTo>
                  <a:pt x="593" y="6"/>
                </a:lnTo>
                <a:lnTo>
                  <a:pt x="593" y="6"/>
                </a:lnTo>
                <a:lnTo>
                  <a:pt x="593" y="6"/>
                </a:lnTo>
                <a:lnTo>
                  <a:pt x="594" y="6"/>
                </a:lnTo>
                <a:lnTo>
                  <a:pt x="594" y="6"/>
                </a:lnTo>
                <a:lnTo>
                  <a:pt x="596" y="8"/>
                </a:lnTo>
                <a:lnTo>
                  <a:pt x="596" y="8"/>
                </a:lnTo>
                <a:lnTo>
                  <a:pt x="596" y="9"/>
                </a:lnTo>
                <a:lnTo>
                  <a:pt x="597" y="9"/>
                </a:lnTo>
                <a:lnTo>
                  <a:pt x="597" y="8"/>
                </a:lnTo>
                <a:lnTo>
                  <a:pt x="598" y="8"/>
                </a:lnTo>
                <a:lnTo>
                  <a:pt x="598" y="8"/>
                </a:lnTo>
                <a:lnTo>
                  <a:pt x="598" y="9"/>
                </a:lnTo>
                <a:lnTo>
                  <a:pt x="599" y="9"/>
                </a:lnTo>
                <a:lnTo>
                  <a:pt x="599" y="10"/>
                </a:lnTo>
                <a:lnTo>
                  <a:pt x="600" y="9"/>
                </a:lnTo>
                <a:lnTo>
                  <a:pt x="600" y="10"/>
                </a:lnTo>
                <a:lnTo>
                  <a:pt x="600" y="9"/>
                </a:lnTo>
                <a:lnTo>
                  <a:pt x="601" y="9"/>
                </a:lnTo>
                <a:lnTo>
                  <a:pt x="601" y="10"/>
                </a:lnTo>
                <a:lnTo>
                  <a:pt x="602" y="10"/>
                </a:lnTo>
                <a:lnTo>
                  <a:pt x="602" y="10"/>
                </a:lnTo>
                <a:lnTo>
                  <a:pt x="602" y="11"/>
                </a:lnTo>
                <a:lnTo>
                  <a:pt x="603" y="11"/>
                </a:lnTo>
                <a:lnTo>
                  <a:pt x="603" y="10"/>
                </a:lnTo>
                <a:lnTo>
                  <a:pt x="605" y="10"/>
                </a:lnTo>
                <a:lnTo>
                  <a:pt x="605" y="10"/>
                </a:lnTo>
                <a:lnTo>
                  <a:pt x="605" y="10"/>
                </a:lnTo>
                <a:lnTo>
                  <a:pt x="606" y="9"/>
                </a:lnTo>
                <a:lnTo>
                  <a:pt x="606" y="10"/>
                </a:lnTo>
                <a:lnTo>
                  <a:pt x="607" y="10"/>
                </a:lnTo>
                <a:lnTo>
                  <a:pt x="607" y="12"/>
                </a:lnTo>
                <a:lnTo>
                  <a:pt x="608" y="11"/>
                </a:lnTo>
                <a:lnTo>
                  <a:pt x="608" y="11"/>
                </a:lnTo>
                <a:lnTo>
                  <a:pt x="608" y="11"/>
                </a:lnTo>
                <a:lnTo>
                  <a:pt x="609" y="11"/>
                </a:lnTo>
                <a:lnTo>
                  <a:pt x="609" y="11"/>
                </a:lnTo>
                <a:lnTo>
                  <a:pt x="610" y="9"/>
                </a:lnTo>
                <a:lnTo>
                  <a:pt x="610" y="10"/>
                </a:lnTo>
                <a:lnTo>
                  <a:pt x="610" y="10"/>
                </a:lnTo>
                <a:lnTo>
                  <a:pt x="611" y="10"/>
                </a:lnTo>
                <a:lnTo>
                  <a:pt x="611" y="10"/>
                </a:lnTo>
                <a:lnTo>
                  <a:pt x="612" y="11"/>
                </a:lnTo>
                <a:lnTo>
                  <a:pt x="612" y="11"/>
                </a:lnTo>
                <a:lnTo>
                  <a:pt x="612" y="10"/>
                </a:lnTo>
                <a:lnTo>
                  <a:pt x="614" y="11"/>
                </a:lnTo>
                <a:lnTo>
                  <a:pt x="614" y="11"/>
                </a:lnTo>
                <a:lnTo>
                  <a:pt x="615" y="10"/>
                </a:lnTo>
                <a:lnTo>
                  <a:pt x="615" y="10"/>
                </a:lnTo>
                <a:lnTo>
                  <a:pt x="615" y="10"/>
                </a:lnTo>
                <a:lnTo>
                  <a:pt x="616" y="9"/>
                </a:lnTo>
                <a:lnTo>
                  <a:pt x="616" y="8"/>
                </a:lnTo>
                <a:lnTo>
                  <a:pt x="617" y="8"/>
                </a:lnTo>
                <a:lnTo>
                  <a:pt x="617" y="8"/>
                </a:lnTo>
                <a:lnTo>
                  <a:pt x="617" y="6"/>
                </a:lnTo>
                <a:lnTo>
                  <a:pt x="618" y="8"/>
                </a:lnTo>
                <a:lnTo>
                  <a:pt x="618" y="6"/>
                </a:lnTo>
                <a:lnTo>
                  <a:pt x="619" y="6"/>
                </a:lnTo>
                <a:lnTo>
                  <a:pt x="619" y="8"/>
                </a:lnTo>
                <a:lnTo>
                  <a:pt x="619" y="8"/>
                </a:lnTo>
                <a:lnTo>
                  <a:pt x="620" y="9"/>
                </a:lnTo>
                <a:lnTo>
                  <a:pt x="620" y="9"/>
                </a:lnTo>
                <a:lnTo>
                  <a:pt x="621" y="9"/>
                </a:lnTo>
                <a:lnTo>
                  <a:pt x="621" y="8"/>
                </a:lnTo>
                <a:lnTo>
                  <a:pt x="623" y="8"/>
                </a:lnTo>
                <a:lnTo>
                  <a:pt x="623" y="6"/>
                </a:lnTo>
                <a:lnTo>
                  <a:pt x="623" y="6"/>
                </a:lnTo>
                <a:lnTo>
                  <a:pt x="624" y="6"/>
                </a:lnTo>
                <a:lnTo>
                  <a:pt x="624" y="6"/>
                </a:lnTo>
                <a:lnTo>
                  <a:pt x="625" y="6"/>
                </a:lnTo>
                <a:lnTo>
                  <a:pt x="625" y="6"/>
                </a:lnTo>
                <a:lnTo>
                  <a:pt x="625" y="8"/>
                </a:lnTo>
                <a:lnTo>
                  <a:pt x="626" y="9"/>
                </a:lnTo>
                <a:lnTo>
                  <a:pt x="626" y="8"/>
                </a:lnTo>
                <a:lnTo>
                  <a:pt x="627" y="6"/>
                </a:lnTo>
                <a:lnTo>
                  <a:pt x="627" y="6"/>
                </a:lnTo>
                <a:lnTo>
                  <a:pt x="627" y="6"/>
                </a:lnTo>
                <a:lnTo>
                  <a:pt x="628" y="6"/>
                </a:lnTo>
                <a:lnTo>
                  <a:pt x="628" y="5"/>
                </a:lnTo>
                <a:lnTo>
                  <a:pt x="629" y="5"/>
                </a:lnTo>
                <a:lnTo>
                  <a:pt x="629" y="6"/>
                </a:lnTo>
                <a:lnTo>
                  <a:pt x="629" y="8"/>
                </a:lnTo>
                <a:lnTo>
                  <a:pt x="630" y="9"/>
                </a:lnTo>
                <a:lnTo>
                  <a:pt x="630" y="10"/>
                </a:lnTo>
                <a:lnTo>
                  <a:pt x="632" y="9"/>
                </a:lnTo>
                <a:lnTo>
                  <a:pt x="632" y="9"/>
                </a:lnTo>
                <a:lnTo>
                  <a:pt x="632" y="10"/>
                </a:lnTo>
                <a:lnTo>
                  <a:pt x="633" y="9"/>
                </a:lnTo>
                <a:lnTo>
                  <a:pt x="633" y="9"/>
                </a:lnTo>
                <a:lnTo>
                  <a:pt x="634" y="9"/>
                </a:lnTo>
                <a:lnTo>
                  <a:pt x="634" y="8"/>
                </a:lnTo>
                <a:lnTo>
                  <a:pt x="635" y="8"/>
                </a:lnTo>
                <a:lnTo>
                  <a:pt x="635" y="9"/>
                </a:lnTo>
                <a:lnTo>
                  <a:pt x="635" y="9"/>
                </a:lnTo>
                <a:lnTo>
                  <a:pt x="636" y="9"/>
                </a:lnTo>
                <a:lnTo>
                  <a:pt x="636" y="8"/>
                </a:lnTo>
                <a:lnTo>
                  <a:pt x="637" y="6"/>
                </a:lnTo>
                <a:lnTo>
                  <a:pt x="637" y="5"/>
                </a:lnTo>
                <a:lnTo>
                  <a:pt x="637" y="5"/>
                </a:lnTo>
                <a:lnTo>
                  <a:pt x="638" y="4"/>
                </a:lnTo>
                <a:lnTo>
                  <a:pt x="638" y="4"/>
                </a:lnTo>
                <a:lnTo>
                  <a:pt x="639" y="4"/>
                </a:lnTo>
                <a:lnTo>
                  <a:pt x="639" y="3"/>
                </a:lnTo>
                <a:lnTo>
                  <a:pt x="639" y="3"/>
                </a:lnTo>
                <a:lnTo>
                  <a:pt x="641" y="3"/>
                </a:lnTo>
                <a:lnTo>
                  <a:pt x="641" y="4"/>
                </a:lnTo>
                <a:lnTo>
                  <a:pt x="642" y="5"/>
                </a:lnTo>
                <a:lnTo>
                  <a:pt x="642" y="6"/>
                </a:lnTo>
                <a:lnTo>
                  <a:pt x="642" y="6"/>
                </a:lnTo>
                <a:lnTo>
                  <a:pt x="643" y="6"/>
                </a:lnTo>
                <a:lnTo>
                  <a:pt x="643" y="4"/>
                </a:lnTo>
                <a:lnTo>
                  <a:pt x="644" y="4"/>
                </a:lnTo>
                <a:lnTo>
                  <a:pt x="644" y="5"/>
                </a:lnTo>
                <a:lnTo>
                  <a:pt x="644" y="5"/>
                </a:lnTo>
                <a:lnTo>
                  <a:pt x="645" y="5"/>
                </a:lnTo>
                <a:lnTo>
                  <a:pt x="645" y="6"/>
                </a:lnTo>
                <a:lnTo>
                  <a:pt x="646" y="5"/>
                </a:lnTo>
                <a:lnTo>
                  <a:pt x="646" y="6"/>
                </a:lnTo>
                <a:lnTo>
                  <a:pt x="646" y="6"/>
                </a:lnTo>
                <a:lnTo>
                  <a:pt x="647" y="6"/>
                </a:lnTo>
                <a:lnTo>
                  <a:pt x="647" y="8"/>
                </a:lnTo>
                <a:lnTo>
                  <a:pt x="648" y="8"/>
                </a:lnTo>
                <a:lnTo>
                  <a:pt x="648" y="5"/>
                </a:lnTo>
                <a:lnTo>
                  <a:pt x="650" y="6"/>
                </a:lnTo>
                <a:lnTo>
                  <a:pt x="650" y="8"/>
                </a:lnTo>
                <a:lnTo>
                  <a:pt x="650" y="8"/>
                </a:lnTo>
                <a:lnTo>
                  <a:pt x="651" y="8"/>
                </a:lnTo>
                <a:lnTo>
                  <a:pt x="651" y="6"/>
                </a:lnTo>
                <a:lnTo>
                  <a:pt x="652" y="5"/>
                </a:lnTo>
                <a:lnTo>
                  <a:pt x="652" y="5"/>
                </a:lnTo>
                <a:lnTo>
                  <a:pt x="652" y="4"/>
                </a:lnTo>
                <a:lnTo>
                  <a:pt x="653" y="5"/>
                </a:lnTo>
                <a:lnTo>
                  <a:pt x="653" y="5"/>
                </a:lnTo>
                <a:lnTo>
                  <a:pt x="654" y="5"/>
                </a:lnTo>
                <a:lnTo>
                  <a:pt x="654" y="5"/>
                </a:lnTo>
                <a:lnTo>
                  <a:pt x="654" y="5"/>
                </a:lnTo>
                <a:lnTo>
                  <a:pt x="655" y="4"/>
                </a:lnTo>
                <a:lnTo>
                  <a:pt x="655" y="5"/>
                </a:lnTo>
                <a:lnTo>
                  <a:pt x="656" y="5"/>
                </a:lnTo>
                <a:lnTo>
                  <a:pt x="656" y="5"/>
                </a:lnTo>
                <a:lnTo>
                  <a:pt x="656" y="6"/>
                </a:lnTo>
                <a:lnTo>
                  <a:pt x="657" y="4"/>
                </a:lnTo>
                <a:lnTo>
                  <a:pt x="657" y="4"/>
                </a:lnTo>
                <a:lnTo>
                  <a:pt x="659" y="5"/>
                </a:lnTo>
                <a:lnTo>
                  <a:pt x="659" y="5"/>
                </a:lnTo>
                <a:lnTo>
                  <a:pt x="659" y="4"/>
                </a:lnTo>
                <a:lnTo>
                  <a:pt x="660" y="3"/>
                </a:lnTo>
                <a:lnTo>
                  <a:pt x="660" y="2"/>
                </a:lnTo>
                <a:lnTo>
                  <a:pt x="661" y="2"/>
                </a:lnTo>
                <a:lnTo>
                  <a:pt x="661" y="2"/>
                </a:lnTo>
                <a:lnTo>
                  <a:pt x="661" y="2"/>
                </a:lnTo>
                <a:lnTo>
                  <a:pt x="662" y="2"/>
                </a:lnTo>
                <a:lnTo>
                  <a:pt x="662" y="4"/>
                </a:lnTo>
                <a:lnTo>
                  <a:pt x="663" y="4"/>
                </a:lnTo>
                <a:lnTo>
                  <a:pt x="663" y="6"/>
                </a:lnTo>
                <a:lnTo>
                  <a:pt x="664" y="6"/>
                </a:lnTo>
                <a:lnTo>
                  <a:pt x="664" y="6"/>
                </a:lnTo>
                <a:lnTo>
                  <a:pt x="664" y="6"/>
                </a:lnTo>
                <a:lnTo>
                  <a:pt x="665" y="8"/>
                </a:lnTo>
                <a:lnTo>
                  <a:pt x="665" y="8"/>
                </a:lnTo>
                <a:lnTo>
                  <a:pt x="666" y="9"/>
                </a:lnTo>
                <a:lnTo>
                  <a:pt x="666" y="9"/>
                </a:lnTo>
                <a:lnTo>
                  <a:pt x="666" y="9"/>
                </a:lnTo>
                <a:lnTo>
                  <a:pt x="668" y="9"/>
                </a:lnTo>
                <a:lnTo>
                  <a:pt x="668" y="8"/>
                </a:lnTo>
                <a:lnTo>
                  <a:pt x="669" y="9"/>
                </a:lnTo>
                <a:lnTo>
                  <a:pt x="669" y="8"/>
                </a:lnTo>
                <a:lnTo>
                  <a:pt x="669" y="8"/>
                </a:lnTo>
                <a:lnTo>
                  <a:pt x="670" y="8"/>
                </a:lnTo>
                <a:lnTo>
                  <a:pt x="670" y="6"/>
                </a:lnTo>
                <a:lnTo>
                  <a:pt x="671" y="8"/>
                </a:lnTo>
                <a:lnTo>
                  <a:pt x="671" y="8"/>
                </a:lnTo>
                <a:lnTo>
                  <a:pt x="671" y="8"/>
                </a:lnTo>
                <a:lnTo>
                  <a:pt x="672" y="8"/>
                </a:lnTo>
                <a:lnTo>
                  <a:pt x="672" y="6"/>
                </a:lnTo>
                <a:lnTo>
                  <a:pt x="673" y="6"/>
                </a:lnTo>
                <a:lnTo>
                  <a:pt x="673" y="5"/>
                </a:lnTo>
                <a:lnTo>
                  <a:pt x="673" y="4"/>
                </a:lnTo>
                <a:lnTo>
                  <a:pt x="674" y="4"/>
                </a:lnTo>
                <a:lnTo>
                  <a:pt x="674" y="4"/>
                </a:lnTo>
                <a:lnTo>
                  <a:pt x="675" y="4"/>
                </a:lnTo>
                <a:lnTo>
                  <a:pt x="675" y="5"/>
                </a:lnTo>
                <a:lnTo>
                  <a:pt x="675" y="5"/>
                </a:lnTo>
                <a:lnTo>
                  <a:pt x="677" y="6"/>
                </a:lnTo>
                <a:lnTo>
                  <a:pt x="677" y="6"/>
                </a:lnTo>
                <a:lnTo>
                  <a:pt x="678" y="8"/>
                </a:lnTo>
                <a:lnTo>
                  <a:pt x="678" y="5"/>
                </a:lnTo>
                <a:lnTo>
                  <a:pt x="679" y="4"/>
                </a:lnTo>
                <a:lnTo>
                  <a:pt x="679" y="3"/>
                </a:lnTo>
                <a:lnTo>
                  <a:pt x="679" y="3"/>
                </a:lnTo>
                <a:lnTo>
                  <a:pt x="680" y="5"/>
                </a:lnTo>
                <a:lnTo>
                  <a:pt x="680" y="5"/>
                </a:lnTo>
                <a:lnTo>
                  <a:pt x="681" y="6"/>
                </a:lnTo>
                <a:lnTo>
                  <a:pt x="681" y="9"/>
                </a:lnTo>
                <a:lnTo>
                  <a:pt x="681" y="8"/>
                </a:lnTo>
                <a:lnTo>
                  <a:pt x="682" y="9"/>
                </a:lnTo>
                <a:lnTo>
                  <a:pt x="682" y="9"/>
                </a:lnTo>
                <a:lnTo>
                  <a:pt x="683" y="9"/>
                </a:lnTo>
                <a:lnTo>
                  <a:pt x="683" y="9"/>
                </a:lnTo>
                <a:lnTo>
                  <a:pt x="683" y="10"/>
                </a:lnTo>
                <a:lnTo>
                  <a:pt x="684" y="9"/>
                </a:lnTo>
                <a:lnTo>
                  <a:pt x="684" y="10"/>
                </a:lnTo>
                <a:lnTo>
                  <a:pt x="686" y="9"/>
                </a:lnTo>
                <a:lnTo>
                  <a:pt x="686" y="8"/>
                </a:lnTo>
                <a:lnTo>
                  <a:pt x="686" y="8"/>
                </a:lnTo>
                <a:lnTo>
                  <a:pt x="687" y="6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8" y="2"/>
                </a:lnTo>
                <a:lnTo>
                  <a:pt x="689" y="2"/>
                </a:lnTo>
                <a:lnTo>
                  <a:pt x="689" y="4"/>
                </a:lnTo>
                <a:lnTo>
                  <a:pt x="690" y="4"/>
                </a:lnTo>
                <a:lnTo>
                  <a:pt x="690" y="5"/>
                </a:lnTo>
                <a:lnTo>
                  <a:pt x="691" y="4"/>
                </a:lnTo>
                <a:lnTo>
                  <a:pt x="691" y="3"/>
                </a:lnTo>
                <a:lnTo>
                  <a:pt x="691" y="3"/>
                </a:lnTo>
                <a:lnTo>
                  <a:pt x="692" y="3"/>
                </a:lnTo>
                <a:lnTo>
                  <a:pt x="692" y="5"/>
                </a:lnTo>
                <a:lnTo>
                  <a:pt x="693" y="4"/>
                </a:lnTo>
                <a:lnTo>
                  <a:pt x="693" y="6"/>
                </a:lnTo>
                <a:lnTo>
                  <a:pt x="693" y="6"/>
                </a:lnTo>
                <a:lnTo>
                  <a:pt x="695" y="6"/>
                </a:lnTo>
                <a:lnTo>
                  <a:pt x="695" y="5"/>
                </a:lnTo>
                <a:lnTo>
                  <a:pt x="696" y="5"/>
                </a:lnTo>
                <a:lnTo>
                  <a:pt x="696" y="4"/>
                </a:lnTo>
                <a:lnTo>
                  <a:pt x="696" y="5"/>
                </a:lnTo>
                <a:lnTo>
                  <a:pt x="697" y="5"/>
                </a:lnTo>
                <a:lnTo>
                  <a:pt x="697" y="5"/>
                </a:lnTo>
                <a:lnTo>
                  <a:pt x="698" y="5"/>
                </a:lnTo>
                <a:lnTo>
                  <a:pt x="698" y="5"/>
                </a:lnTo>
                <a:lnTo>
                  <a:pt x="698" y="5"/>
                </a:lnTo>
                <a:lnTo>
                  <a:pt x="699" y="5"/>
                </a:lnTo>
                <a:lnTo>
                  <a:pt x="699" y="4"/>
                </a:lnTo>
                <a:lnTo>
                  <a:pt x="700" y="4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1"/>
                </a:lnTo>
                <a:lnTo>
                  <a:pt x="702" y="1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1"/>
                </a:lnTo>
                <a:lnTo>
                  <a:pt x="705" y="1"/>
                </a:lnTo>
                <a:lnTo>
                  <a:pt x="705" y="3"/>
                </a:lnTo>
                <a:lnTo>
                  <a:pt x="706" y="4"/>
                </a:lnTo>
                <a:lnTo>
                  <a:pt x="706" y="3"/>
                </a:lnTo>
                <a:lnTo>
                  <a:pt x="706" y="2"/>
                </a:lnTo>
                <a:lnTo>
                  <a:pt x="707" y="2"/>
                </a:lnTo>
                <a:lnTo>
                  <a:pt x="707" y="3"/>
                </a:lnTo>
                <a:lnTo>
                  <a:pt x="708" y="3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3"/>
                </a:lnTo>
                <a:lnTo>
                  <a:pt x="710" y="3"/>
                </a:lnTo>
                <a:lnTo>
                  <a:pt x="710" y="4"/>
                </a:lnTo>
                <a:lnTo>
                  <a:pt x="710" y="3"/>
                </a:lnTo>
                <a:lnTo>
                  <a:pt x="711" y="3"/>
                </a:lnTo>
                <a:lnTo>
                  <a:pt x="711" y="3"/>
                </a:lnTo>
                <a:lnTo>
                  <a:pt x="713" y="3"/>
                </a:lnTo>
                <a:lnTo>
                  <a:pt x="713" y="3"/>
                </a:lnTo>
                <a:lnTo>
                  <a:pt x="713" y="3"/>
                </a:lnTo>
                <a:lnTo>
                  <a:pt x="714" y="2"/>
                </a:lnTo>
                <a:lnTo>
                  <a:pt x="714" y="3"/>
                </a:lnTo>
                <a:lnTo>
                  <a:pt x="715" y="4"/>
                </a:lnTo>
                <a:lnTo>
                  <a:pt x="715" y="4"/>
                </a:lnTo>
                <a:lnTo>
                  <a:pt x="715" y="4"/>
                </a:lnTo>
                <a:lnTo>
                  <a:pt x="716" y="4"/>
                </a:lnTo>
                <a:lnTo>
                  <a:pt x="716" y="4"/>
                </a:lnTo>
                <a:lnTo>
                  <a:pt x="717" y="4"/>
                </a:lnTo>
                <a:lnTo>
                  <a:pt x="717" y="4"/>
                </a:lnTo>
                <a:lnTo>
                  <a:pt x="717" y="4"/>
                </a:lnTo>
                <a:lnTo>
                  <a:pt x="718" y="4"/>
                </a:lnTo>
                <a:lnTo>
                  <a:pt x="718" y="4"/>
                </a:lnTo>
                <a:lnTo>
                  <a:pt x="719" y="3"/>
                </a:lnTo>
                <a:lnTo>
                  <a:pt x="719" y="4"/>
                </a:lnTo>
                <a:lnTo>
                  <a:pt x="720" y="4"/>
                </a:lnTo>
                <a:lnTo>
                  <a:pt x="720" y="4"/>
                </a:lnTo>
                <a:lnTo>
                  <a:pt x="720" y="5"/>
                </a:lnTo>
                <a:lnTo>
                  <a:pt x="722" y="4"/>
                </a:lnTo>
                <a:lnTo>
                  <a:pt x="722" y="5"/>
                </a:lnTo>
                <a:lnTo>
                  <a:pt x="723" y="5"/>
                </a:lnTo>
                <a:lnTo>
                  <a:pt x="723" y="5"/>
                </a:lnTo>
                <a:lnTo>
                  <a:pt x="723" y="4"/>
                </a:lnTo>
                <a:lnTo>
                  <a:pt x="724" y="5"/>
                </a:lnTo>
                <a:lnTo>
                  <a:pt x="724" y="4"/>
                </a:lnTo>
                <a:lnTo>
                  <a:pt x="725" y="5"/>
                </a:lnTo>
                <a:lnTo>
                  <a:pt x="725" y="5"/>
                </a:lnTo>
                <a:lnTo>
                  <a:pt x="725" y="5"/>
                </a:lnTo>
                <a:lnTo>
                  <a:pt x="726" y="3"/>
                </a:lnTo>
                <a:lnTo>
                  <a:pt x="726" y="3"/>
                </a:lnTo>
                <a:lnTo>
                  <a:pt x="727" y="2"/>
                </a:lnTo>
                <a:lnTo>
                  <a:pt x="727" y="2"/>
                </a:lnTo>
                <a:lnTo>
                  <a:pt x="727" y="2"/>
                </a:lnTo>
                <a:lnTo>
                  <a:pt x="728" y="1"/>
                </a:lnTo>
                <a:lnTo>
                  <a:pt x="728" y="0"/>
                </a:lnTo>
                <a:lnTo>
                  <a:pt x="729" y="1"/>
                </a:lnTo>
                <a:lnTo>
                  <a:pt x="729" y="1"/>
                </a:lnTo>
                <a:lnTo>
                  <a:pt x="729" y="1"/>
                </a:lnTo>
                <a:lnTo>
                  <a:pt x="731" y="2"/>
                </a:lnTo>
                <a:lnTo>
                  <a:pt x="731" y="1"/>
                </a:lnTo>
                <a:lnTo>
                  <a:pt x="732" y="1"/>
                </a:lnTo>
                <a:lnTo>
                  <a:pt x="732" y="2"/>
                </a:lnTo>
                <a:lnTo>
                  <a:pt x="732" y="3"/>
                </a:lnTo>
                <a:lnTo>
                  <a:pt x="733" y="4"/>
                </a:lnTo>
                <a:lnTo>
                  <a:pt x="733" y="6"/>
                </a:lnTo>
                <a:lnTo>
                  <a:pt x="734" y="8"/>
                </a:lnTo>
                <a:lnTo>
                  <a:pt x="734" y="9"/>
                </a:lnTo>
                <a:lnTo>
                  <a:pt x="735" y="9"/>
                </a:lnTo>
                <a:lnTo>
                  <a:pt x="735" y="9"/>
                </a:lnTo>
                <a:lnTo>
                  <a:pt x="735" y="8"/>
                </a:lnTo>
                <a:lnTo>
                  <a:pt x="736" y="5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4"/>
                </a:lnTo>
                <a:lnTo>
                  <a:pt x="738" y="4"/>
                </a:lnTo>
                <a:lnTo>
                  <a:pt x="738" y="3"/>
                </a:lnTo>
                <a:lnTo>
                  <a:pt x="740" y="3"/>
                </a:lnTo>
                <a:lnTo>
                  <a:pt x="740" y="3"/>
                </a:lnTo>
                <a:lnTo>
                  <a:pt x="740" y="3"/>
                </a:lnTo>
                <a:lnTo>
                  <a:pt x="741" y="3"/>
                </a:lnTo>
                <a:lnTo>
                  <a:pt x="741" y="4"/>
                </a:lnTo>
                <a:lnTo>
                  <a:pt x="742" y="2"/>
                </a:lnTo>
                <a:lnTo>
                  <a:pt x="742" y="3"/>
                </a:lnTo>
                <a:lnTo>
                  <a:pt x="742" y="2"/>
                </a:lnTo>
                <a:lnTo>
                  <a:pt x="743" y="2"/>
                </a:lnTo>
                <a:lnTo>
                  <a:pt x="743" y="3"/>
                </a:lnTo>
                <a:lnTo>
                  <a:pt x="744" y="3"/>
                </a:lnTo>
                <a:lnTo>
                  <a:pt x="744" y="3"/>
                </a:lnTo>
                <a:lnTo>
                  <a:pt x="744" y="3"/>
                </a:lnTo>
                <a:lnTo>
                  <a:pt x="745" y="3"/>
                </a:lnTo>
                <a:lnTo>
                  <a:pt x="745" y="3"/>
                </a:lnTo>
                <a:lnTo>
                  <a:pt x="746" y="3"/>
                </a:lnTo>
                <a:lnTo>
                  <a:pt x="746" y="3"/>
                </a:lnTo>
                <a:lnTo>
                  <a:pt x="747" y="3"/>
                </a:lnTo>
                <a:lnTo>
                  <a:pt x="747" y="4"/>
                </a:lnTo>
                <a:lnTo>
                  <a:pt x="747" y="3"/>
                </a:lnTo>
                <a:lnTo>
                  <a:pt x="749" y="4"/>
                </a:lnTo>
                <a:lnTo>
                  <a:pt x="749" y="4"/>
                </a:lnTo>
                <a:lnTo>
                  <a:pt x="750" y="5"/>
                </a:lnTo>
                <a:lnTo>
                  <a:pt x="750" y="5"/>
                </a:lnTo>
                <a:lnTo>
                  <a:pt x="750" y="5"/>
                </a:lnTo>
                <a:lnTo>
                  <a:pt x="751" y="5"/>
                </a:lnTo>
                <a:lnTo>
                  <a:pt x="751" y="4"/>
                </a:lnTo>
                <a:lnTo>
                  <a:pt x="752" y="6"/>
                </a:lnTo>
                <a:lnTo>
                  <a:pt x="752" y="6"/>
                </a:lnTo>
                <a:lnTo>
                  <a:pt x="752" y="6"/>
                </a:lnTo>
                <a:lnTo>
                  <a:pt x="753" y="6"/>
                </a:lnTo>
                <a:lnTo>
                  <a:pt x="753" y="5"/>
                </a:lnTo>
                <a:lnTo>
                  <a:pt x="754" y="4"/>
                </a:lnTo>
                <a:lnTo>
                  <a:pt x="754" y="5"/>
                </a:lnTo>
                <a:lnTo>
                  <a:pt x="754" y="5"/>
                </a:lnTo>
                <a:lnTo>
                  <a:pt x="755" y="6"/>
                </a:lnTo>
                <a:lnTo>
                  <a:pt x="755" y="5"/>
                </a:lnTo>
                <a:lnTo>
                  <a:pt x="756" y="5"/>
                </a:lnTo>
                <a:lnTo>
                  <a:pt x="756" y="4"/>
                </a:lnTo>
                <a:lnTo>
                  <a:pt x="756" y="4"/>
                </a:lnTo>
                <a:lnTo>
                  <a:pt x="758" y="3"/>
                </a:lnTo>
                <a:lnTo>
                  <a:pt x="758" y="5"/>
                </a:lnTo>
                <a:lnTo>
                  <a:pt x="759" y="5"/>
                </a:lnTo>
                <a:lnTo>
                  <a:pt x="759" y="4"/>
                </a:lnTo>
                <a:lnTo>
                  <a:pt x="759" y="5"/>
                </a:lnTo>
                <a:lnTo>
                  <a:pt x="760" y="4"/>
                </a:lnTo>
                <a:lnTo>
                  <a:pt x="760" y="4"/>
                </a:lnTo>
                <a:lnTo>
                  <a:pt x="761" y="3"/>
                </a:lnTo>
                <a:lnTo>
                  <a:pt x="761" y="4"/>
                </a:lnTo>
                <a:lnTo>
                  <a:pt x="762" y="4"/>
                </a:lnTo>
                <a:lnTo>
                  <a:pt x="762" y="5"/>
                </a:lnTo>
                <a:lnTo>
                  <a:pt x="762" y="5"/>
                </a:lnTo>
                <a:lnTo>
                  <a:pt x="763" y="4"/>
                </a:lnTo>
                <a:lnTo>
                  <a:pt x="763" y="4"/>
                </a:lnTo>
                <a:lnTo>
                  <a:pt x="764" y="5"/>
                </a:lnTo>
                <a:lnTo>
                  <a:pt x="764" y="6"/>
                </a:lnTo>
                <a:lnTo>
                  <a:pt x="764" y="6"/>
                </a:lnTo>
                <a:lnTo>
                  <a:pt x="765" y="5"/>
                </a:lnTo>
                <a:lnTo>
                  <a:pt x="765" y="5"/>
                </a:lnTo>
                <a:lnTo>
                  <a:pt x="767" y="5"/>
                </a:lnTo>
                <a:lnTo>
                  <a:pt x="767" y="5"/>
                </a:lnTo>
                <a:lnTo>
                  <a:pt x="767" y="5"/>
                </a:lnTo>
                <a:lnTo>
                  <a:pt x="768" y="6"/>
                </a:lnTo>
                <a:lnTo>
                  <a:pt x="768" y="6"/>
                </a:lnTo>
                <a:lnTo>
                  <a:pt x="769" y="8"/>
                </a:lnTo>
                <a:lnTo>
                  <a:pt x="769" y="8"/>
                </a:lnTo>
                <a:lnTo>
                  <a:pt x="769" y="8"/>
                </a:lnTo>
                <a:lnTo>
                  <a:pt x="770" y="9"/>
                </a:lnTo>
                <a:lnTo>
                  <a:pt x="770" y="8"/>
                </a:lnTo>
                <a:lnTo>
                  <a:pt x="771" y="8"/>
                </a:lnTo>
                <a:lnTo>
                  <a:pt x="771" y="9"/>
                </a:lnTo>
                <a:lnTo>
                  <a:pt x="771" y="9"/>
                </a:lnTo>
                <a:lnTo>
                  <a:pt x="772" y="8"/>
                </a:lnTo>
                <a:lnTo>
                  <a:pt x="772" y="8"/>
                </a:lnTo>
                <a:lnTo>
                  <a:pt x="773" y="6"/>
                </a:lnTo>
                <a:lnTo>
                  <a:pt x="773" y="8"/>
                </a:lnTo>
                <a:lnTo>
                  <a:pt x="773" y="8"/>
                </a:lnTo>
                <a:lnTo>
                  <a:pt x="774" y="9"/>
                </a:lnTo>
                <a:lnTo>
                  <a:pt x="774" y="10"/>
                </a:lnTo>
                <a:lnTo>
                  <a:pt x="776" y="11"/>
                </a:lnTo>
                <a:lnTo>
                  <a:pt x="776" y="11"/>
                </a:lnTo>
                <a:lnTo>
                  <a:pt x="777" y="11"/>
                </a:lnTo>
                <a:lnTo>
                  <a:pt x="777" y="11"/>
                </a:lnTo>
                <a:lnTo>
                  <a:pt x="777" y="10"/>
                </a:lnTo>
                <a:lnTo>
                  <a:pt x="778" y="9"/>
                </a:lnTo>
                <a:lnTo>
                  <a:pt x="778" y="8"/>
                </a:lnTo>
                <a:lnTo>
                  <a:pt x="779" y="6"/>
                </a:lnTo>
                <a:lnTo>
                  <a:pt x="779" y="5"/>
                </a:lnTo>
                <a:lnTo>
                  <a:pt x="779" y="4"/>
                </a:lnTo>
                <a:lnTo>
                  <a:pt x="780" y="4"/>
                </a:lnTo>
                <a:lnTo>
                  <a:pt x="780" y="4"/>
                </a:lnTo>
                <a:lnTo>
                  <a:pt x="781" y="4"/>
                </a:lnTo>
                <a:lnTo>
                  <a:pt x="781" y="6"/>
                </a:lnTo>
                <a:lnTo>
                  <a:pt x="781" y="8"/>
                </a:lnTo>
                <a:lnTo>
                  <a:pt x="782" y="9"/>
                </a:lnTo>
                <a:lnTo>
                  <a:pt x="782" y="9"/>
                </a:lnTo>
                <a:lnTo>
                  <a:pt x="783" y="9"/>
                </a:lnTo>
                <a:lnTo>
                  <a:pt x="783" y="9"/>
                </a:lnTo>
                <a:lnTo>
                  <a:pt x="783" y="9"/>
                </a:lnTo>
                <a:lnTo>
                  <a:pt x="784" y="9"/>
                </a:lnTo>
                <a:lnTo>
                  <a:pt x="784" y="9"/>
                </a:lnTo>
                <a:lnTo>
                  <a:pt x="786" y="10"/>
                </a:lnTo>
                <a:lnTo>
                  <a:pt x="786" y="9"/>
                </a:lnTo>
                <a:lnTo>
                  <a:pt x="786" y="9"/>
                </a:lnTo>
                <a:lnTo>
                  <a:pt x="787" y="9"/>
                </a:lnTo>
                <a:lnTo>
                  <a:pt x="787" y="9"/>
                </a:lnTo>
                <a:lnTo>
                  <a:pt x="788" y="9"/>
                </a:lnTo>
                <a:lnTo>
                  <a:pt x="788" y="9"/>
                </a:lnTo>
                <a:lnTo>
                  <a:pt x="788" y="9"/>
                </a:lnTo>
                <a:lnTo>
                  <a:pt x="789" y="9"/>
                </a:lnTo>
                <a:lnTo>
                  <a:pt x="789" y="9"/>
                </a:lnTo>
                <a:lnTo>
                  <a:pt x="790" y="9"/>
                </a:lnTo>
                <a:lnTo>
                  <a:pt x="790" y="9"/>
                </a:lnTo>
                <a:lnTo>
                  <a:pt x="791" y="9"/>
                </a:lnTo>
                <a:lnTo>
                  <a:pt x="791" y="8"/>
                </a:lnTo>
                <a:lnTo>
                  <a:pt x="791" y="9"/>
                </a:lnTo>
                <a:lnTo>
                  <a:pt x="792" y="9"/>
                </a:lnTo>
                <a:lnTo>
                  <a:pt x="792" y="9"/>
                </a:lnTo>
                <a:lnTo>
                  <a:pt x="793" y="9"/>
                </a:lnTo>
                <a:lnTo>
                  <a:pt x="793" y="9"/>
                </a:lnTo>
                <a:lnTo>
                  <a:pt x="793" y="11"/>
                </a:lnTo>
                <a:lnTo>
                  <a:pt x="795" y="11"/>
                </a:lnTo>
                <a:lnTo>
                  <a:pt x="795" y="11"/>
                </a:lnTo>
                <a:lnTo>
                  <a:pt x="796" y="10"/>
                </a:lnTo>
                <a:lnTo>
                  <a:pt x="796" y="10"/>
                </a:lnTo>
                <a:lnTo>
                  <a:pt x="796" y="10"/>
                </a:lnTo>
                <a:lnTo>
                  <a:pt x="797" y="10"/>
                </a:lnTo>
                <a:lnTo>
                  <a:pt x="797" y="10"/>
                </a:lnTo>
                <a:lnTo>
                  <a:pt x="798" y="9"/>
                </a:lnTo>
                <a:lnTo>
                  <a:pt x="798" y="6"/>
                </a:lnTo>
                <a:lnTo>
                  <a:pt x="798" y="6"/>
                </a:lnTo>
                <a:lnTo>
                  <a:pt x="799" y="5"/>
                </a:lnTo>
                <a:lnTo>
                  <a:pt x="799" y="5"/>
                </a:lnTo>
                <a:lnTo>
                  <a:pt x="800" y="5"/>
                </a:lnTo>
                <a:lnTo>
                  <a:pt x="800" y="4"/>
                </a:lnTo>
                <a:lnTo>
                  <a:pt x="800" y="5"/>
                </a:lnTo>
                <a:lnTo>
                  <a:pt x="801" y="3"/>
                </a:lnTo>
                <a:lnTo>
                  <a:pt x="801" y="3"/>
                </a:lnTo>
                <a:lnTo>
                  <a:pt x="802" y="2"/>
                </a:lnTo>
                <a:lnTo>
                  <a:pt x="802" y="3"/>
                </a:lnTo>
                <a:lnTo>
                  <a:pt x="802" y="2"/>
                </a:lnTo>
                <a:lnTo>
                  <a:pt x="804" y="2"/>
                </a:lnTo>
                <a:lnTo>
                  <a:pt x="804" y="3"/>
                </a:lnTo>
                <a:lnTo>
                  <a:pt x="805" y="2"/>
                </a:lnTo>
                <a:lnTo>
                  <a:pt x="805" y="3"/>
                </a:lnTo>
                <a:lnTo>
                  <a:pt x="806" y="5"/>
                </a:lnTo>
                <a:lnTo>
                  <a:pt x="806" y="5"/>
                </a:lnTo>
                <a:lnTo>
                  <a:pt x="806" y="6"/>
                </a:lnTo>
                <a:lnTo>
                  <a:pt x="807" y="6"/>
                </a:lnTo>
                <a:lnTo>
                  <a:pt x="807" y="6"/>
                </a:lnTo>
                <a:lnTo>
                  <a:pt x="808" y="6"/>
                </a:lnTo>
                <a:lnTo>
                  <a:pt x="808" y="5"/>
                </a:lnTo>
                <a:lnTo>
                  <a:pt x="808" y="5"/>
                </a:lnTo>
                <a:lnTo>
                  <a:pt x="809" y="5"/>
                </a:lnTo>
                <a:lnTo>
                  <a:pt x="809" y="6"/>
                </a:lnTo>
                <a:lnTo>
                  <a:pt x="810" y="6"/>
                </a:lnTo>
                <a:lnTo>
                  <a:pt x="810" y="4"/>
                </a:lnTo>
                <a:lnTo>
                  <a:pt x="810" y="4"/>
                </a:lnTo>
                <a:lnTo>
                  <a:pt x="811" y="4"/>
                </a:lnTo>
                <a:lnTo>
                  <a:pt x="811" y="5"/>
                </a:lnTo>
                <a:lnTo>
                  <a:pt x="813" y="5"/>
                </a:lnTo>
                <a:lnTo>
                  <a:pt x="813" y="8"/>
                </a:lnTo>
                <a:lnTo>
                  <a:pt x="813" y="9"/>
                </a:lnTo>
                <a:lnTo>
                  <a:pt x="814" y="9"/>
                </a:lnTo>
                <a:lnTo>
                  <a:pt x="814" y="10"/>
                </a:lnTo>
                <a:lnTo>
                  <a:pt x="815" y="10"/>
                </a:lnTo>
                <a:lnTo>
                  <a:pt x="815" y="9"/>
                </a:lnTo>
                <a:lnTo>
                  <a:pt x="815" y="10"/>
                </a:lnTo>
                <a:lnTo>
                  <a:pt x="816" y="9"/>
                </a:lnTo>
                <a:lnTo>
                  <a:pt x="816" y="9"/>
                </a:lnTo>
                <a:lnTo>
                  <a:pt x="817" y="8"/>
                </a:lnTo>
                <a:lnTo>
                  <a:pt x="817" y="8"/>
                </a:lnTo>
                <a:lnTo>
                  <a:pt x="818" y="6"/>
                </a:lnTo>
                <a:lnTo>
                  <a:pt x="818" y="9"/>
                </a:lnTo>
                <a:lnTo>
                  <a:pt x="818" y="9"/>
                </a:lnTo>
                <a:lnTo>
                  <a:pt x="819" y="9"/>
                </a:lnTo>
                <a:lnTo>
                  <a:pt x="819" y="9"/>
                </a:lnTo>
                <a:lnTo>
                  <a:pt x="820" y="8"/>
                </a:lnTo>
                <a:lnTo>
                  <a:pt x="820" y="8"/>
                </a:lnTo>
                <a:lnTo>
                  <a:pt x="820" y="5"/>
                </a:lnTo>
                <a:lnTo>
                  <a:pt x="822" y="5"/>
                </a:lnTo>
                <a:lnTo>
                  <a:pt x="822" y="5"/>
                </a:lnTo>
                <a:lnTo>
                  <a:pt x="823" y="5"/>
                </a:lnTo>
                <a:lnTo>
                  <a:pt x="823" y="5"/>
                </a:lnTo>
                <a:lnTo>
                  <a:pt x="823" y="5"/>
                </a:lnTo>
                <a:lnTo>
                  <a:pt x="824" y="6"/>
                </a:lnTo>
                <a:lnTo>
                  <a:pt x="824" y="6"/>
                </a:lnTo>
                <a:lnTo>
                  <a:pt x="825" y="6"/>
                </a:lnTo>
                <a:lnTo>
                  <a:pt x="825" y="5"/>
                </a:lnTo>
                <a:lnTo>
                  <a:pt x="825" y="6"/>
                </a:lnTo>
                <a:lnTo>
                  <a:pt x="826" y="6"/>
                </a:lnTo>
                <a:lnTo>
                  <a:pt x="826" y="6"/>
                </a:lnTo>
                <a:lnTo>
                  <a:pt x="827" y="5"/>
                </a:lnTo>
                <a:lnTo>
                  <a:pt x="827" y="5"/>
                </a:lnTo>
                <a:lnTo>
                  <a:pt x="827" y="6"/>
                </a:lnTo>
                <a:lnTo>
                  <a:pt x="828" y="5"/>
                </a:lnTo>
                <a:lnTo>
                  <a:pt x="828" y="5"/>
                </a:lnTo>
                <a:lnTo>
                  <a:pt x="829" y="5"/>
                </a:lnTo>
                <a:lnTo>
                  <a:pt x="829" y="6"/>
                </a:lnTo>
                <a:lnTo>
                  <a:pt x="829" y="6"/>
                </a:lnTo>
                <a:lnTo>
                  <a:pt x="831" y="6"/>
                </a:lnTo>
                <a:lnTo>
                  <a:pt x="831" y="6"/>
                </a:lnTo>
                <a:lnTo>
                  <a:pt x="832" y="5"/>
                </a:lnTo>
                <a:lnTo>
                  <a:pt x="832" y="5"/>
                </a:lnTo>
                <a:lnTo>
                  <a:pt x="833" y="4"/>
                </a:lnTo>
                <a:lnTo>
                  <a:pt x="833" y="3"/>
                </a:lnTo>
                <a:lnTo>
                  <a:pt x="833" y="2"/>
                </a:lnTo>
                <a:lnTo>
                  <a:pt x="834" y="2"/>
                </a:lnTo>
                <a:lnTo>
                  <a:pt x="834" y="3"/>
                </a:lnTo>
                <a:lnTo>
                  <a:pt x="835" y="3"/>
                </a:lnTo>
                <a:lnTo>
                  <a:pt x="835" y="4"/>
                </a:lnTo>
                <a:lnTo>
                  <a:pt x="835" y="4"/>
                </a:lnTo>
                <a:lnTo>
                  <a:pt x="836" y="4"/>
                </a:lnTo>
                <a:lnTo>
                  <a:pt x="836" y="4"/>
                </a:lnTo>
                <a:lnTo>
                  <a:pt x="837" y="4"/>
                </a:lnTo>
                <a:lnTo>
                  <a:pt x="837" y="2"/>
                </a:lnTo>
                <a:lnTo>
                  <a:pt x="837" y="2"/>
                </a:lnTo>
                <a:lnTo>
                  <a:pt x="838" y="3"/>
                </a:lnTo>
                <a:lnTo>
                  <a:pt x="838" y="2"/>
                </a:lnTo>
                <a:lnTo>
                  <a:pt x="840" y="3"/>
                </a:lnTo>
                <a:lnTo>
                  <a:pt x="840" y="4"/>
                </a:lnTo>
                <a:lnTo>
                  <a:pt x="840" y="4"/>
                </a:lnTo>
                <a:lnTo>
                  <a:pt x="841" y="4"/>
                </a:lnTo>
                <a:lnTo>
                  <a:pt x="841" y="5"/>
                </a:lnTo>
                <a:lnTo>
                  <a:pt x="842" y="5"/>
                </a:lnTo>
                <a:lnTo>
                  <a:pt x="842" y="5"/>
                </a:lnTo>
                <a:lnTo>
                  <a:pt x="842" y="5"/>
                </a:lnTo>
                <a:lnTo>
                  <a:pt x="843" y="4"/>
                </a:lnTo>
                <a:lnTo>
                  <a:pt x="843" y="4"/>
                </a:lnTo>
                <a:lnTo>
                  <a:pt x="844" y="5"/>
                </a:lnTo>
                <a:lnTo>
                  <a:pt x="844" y="5"/>
                </a:lnTo>
                <a:lnTo>
                  <a:pt x="844" y="5"/>
                </a:lnTo>
                <a:lnTo>
                  <a:pt x="845" y="4"/>
                </a:lnTo>
                <a:lnTo>
                  <a:pt x="845" y="4"/>
                </a:lnTo>
                <a:lnTo>
                  <a:pt x="846" y="4"/>
                </a:lnTo>
                <a:lnTo>
                  <a:pt x="846" y="4"/>
                </a:lnTo>
                <a:lnTo>
                  <a:pt x="847" y="5"/>
                </a:lnTo>
                <a:lnTo>
                  <a:pt x="847" y="5"/>
                </a:lnTo>
                <a:lnTo>
                  <a:pt x="847" y="5"/>
                </a:lnTo>
                <a:lnTo>
                  <a:pt x="849" y="5"/>
                </a:lnTo>
                <a:lnTo>
                  <a:pt x="849" y="6"/>
                </a:lnTo>
                <a:lnTo>
                  <a:pt x="850" y="6"/>
                </a:lnTo>
                <a:lnTo>
                  <a:pt x="850" y="8"/>
                </a:lnTo>
                <a:lnTo>
                  <a:pt x="850" y="8"/>
                </a:lnTo>
                <a:lnTo>
                  <a:pt x="851" y="8"/>
                </a:lnTo>
                <a:lnTo>
                  <a:pt x="851" y="8"/>
                </a:lnTo>
                <a:lnTo>
                  <a:pt x="852" y="9"/>
                </a:lnTo>
                <a:lnTo>
                  <a:pt x="852" y="6"/>
                </a:lnTo>
                <a:lnTo>
                  <a:pt x="852" y="6"/>
                </a:lnTo>
                <a:lnTo>
                  <a:pt x="853" y="6"/>
                </a:lnTo>
                <a:lnTo>
                  <a:pt x="853" y="6"/>
                </a:lnTo>
                <a:lnTo>
                  <a:pt x="854" y="9"/>
                </a:lnTo>
                <a:lnTo>
                  <a:pt x="854" y="10"/>
                </a:lnTo>
                <a:lnTo>
                  <a:pt x="854" y="9"/>
                </a:lnTo>
                <a:lnTo>
                  <a:pt x="855" y="9"/>
                </a:lnTo>
                <a:lnTo>
                  <a:pt x="855" y="9"/>
                </a:lnTo>
                <a:lnTo>
                  <a:pt x="856" y="8"/>
                </a:lnTo>
                <a:lnTo>
                  <a:pt x="856" y="8"/>
                </a:lnTo>
                <a:lnTo>
                  <a:pt x="856" y="6"/>
                </a:lnTo>
                <a:lnTo>
                  <a:pt x="858" y="6"/>
                </a:lnTo>
                <a:lnTo>
                  <a:pt x="858" y="5"/>
                </a:lnTo>
                <a:lnTo>
                  <a:pt x="859" y="4"/>
                </a:lnTo>
                <a:lnTo>
                  <a:pt x="859" y="4"/>
                </a:lnTo>
                <a:lnTo>
                  <a:pt x="859" y="5"/>
                </a:lnTo>
                <a:lnTo>
                  <a:pt x="860" y="6"/>
                </a:lnTo>
                <a:lnTo>
                  <a:pt x="860" y="6"/>
                </a:lnTo>
                <a:lnTo>
                  <a:pt x="861" y="9"/>
                </a:lnTo>
                <a:lnTo>
                  <a:pt x="861" y="9"/>
                </a:lnTo>
                <a:lnTo>
                  <a:pt x="862" y="8"/>
                </a:lnTo>
                <a:lnTo>
                  <a:pt x="862" y="8"/>
                </a:lnTo>
                <a:lnTo>
                  <a:pt x="862" y="9"/>
                </a:lnTo>
                <a:lnTo>
                  <a:pt x="863" y="8"/>
                </a:lnTo>
                <a:lnTo>
                  <a:pt x="863" y="9"/>
                </a:lnTo>
                <a:lnTo>
                  <a:pt x="864" y="6"/>
                </a:lnTo>
                <a:lnTo>
                  <a:pt x="864" y="8"/>
                </a:lnTo>
                <a:lnTo>
                  <a:pt x="864" y="8"/>
                </a:lnTo>
                <a:lnTo>
                  <a:pt x="865" y="9"/>
                </a:lnTo>
                <a:lnTo>
                  <a:pt x="865" y="11"/>
                </a:lnTo>
                <a:lnTo>
                  <a:pt x="867" y="12"/>
                </a:lnTo>
                <a:lnTo>
                  <a:pt x="867" y="11"/>
                </a:lnTo>
                <a:lnTo>
                  <a:pt x="867" y="12"/>
                </a:lnTo>
                <a:lnTo>
                  <a:pt x="868" y="11"/>
                </a:lnTo>
                <a:lnTo>
                  <a:pt x="868" y="10"/>
                </a:lnTo>
                <a:lnTo>
                  <a:pt x="869" y="10"/>
                </a:lnTo>
                <a:lnTo>
                  <a:pt x="869" y="9"/>
                </a:lnTo>
                <a:lnTo>
                  <a:pt x="869" y="9"/>
                </a:lnTo>
                <a:lnTo>
                  <a:pt x="870" y="9"/>
                </a:lnTo>
                <a:lnTo>
                  <a:pt x="870" y="9"/>
                </a:lnTo>
                <a:lnTo>
                  <a:pt x="871" y="9"/>
                </a:lnTo>
                <a:lnTo>
                  <a:pt x="871" y="9"/>
                </a:lnTo>
                <a:lnTo>
                  <a:pt x="871" y="8"/>
                </a:lnTo>
                <a:lnTo>
                  <a:pt x="872" y="8"/>
                </a:lnTo>
                <a:lnTo>
                  <a:pt x="872" y="8"/>
                </a:lnTo>
                <a:lnTo>
                  <a:pt x="873" y="9"/>
                </a:lnTo>
                <a:lnTo>
                  <a:pt x="873" y="9"/>
                </a:lnTo>
                <a:lnTo>
                  <a:pt x="874" y="10"/>
                </a:lnTo>
                <a:lnTo>
                  <a:pt x="874" y="12"/>
                </a:lnTo>
                <a:lnTo>
                  <a:pt x="874" y="11"/>
                </a:lnTo>
                <a:lnTo>
                  <a:pt x="876" y="11"/>
                </a:lnTo>
                <a:lnTo>
                  <a:pt x="876" y="10"/>
                </a:lnTo>
                <a:lnTo>
                  <a:pt x="877" y="8"/>
                </a:lnTo>
                <a:lnTo>
                  <a:pt x="877" y="6"/>
                </a:lnTo>
                <a:lnTo>
                  <a:pt x="877" y="6"/>
                </a:lnTo>
                <a:lnTo>
                  <a:pt x="878" y="6"/>
                </a:lnTo>
                <a:lnTo>
                  <a:pt x="878" y="6"/>
                </a:lnTo>
                <a:lnTo>
                  <a:pt x="879" y="6"/>
                </a:lnTo>
                <a:lnTo>
                  <a:pt x="879" y="6"/>
                </a:lnTo>
                <a:lnTo>
                  <a:pt x="879" y="8"/>
                </a:lnTo>
                <a:lnTo>
                  <a:pt x="880" y="9"/>
                </a:lnTo>
                <a:lnTo>
                  <a:pt x="880" y="10"/>
                </a:lnTo>
                <a:lnTo>
                  <a:pt x="881" y="10"/>
                </a:lnTo>
                <a:lnTo>
                  <a:pt x="881" y="11"/>
                </a:lnTo>
                <a:lnTo>
                  <a:pt x="881" y="11"/>
                </a:lnTo>
                <a:lnTo>
                  <a:pt x="882" y="12"/>
                </a:lnTo>
                <a:lnTo>
                  <a:pt x="882" y="12"/>
                </a:lnTo>
                <a:lnTo>
                  <a:pt x="883" y="13"/>
                </a:lnTo>
                <a:lnTo>
                  <a:pt x="883" y="13"/>
                </a:lnTo>
                <a:lnTo>
                  <a:pt x="883" y="14"/>
                </a:lnTo>
                <a:lnTo>
                  <a:pt x="885" y="13"/>
                </a:lnTo>
                <a:lnTo>
                  <a:pt x="885" y="13"/>
                </a:lnTo>
                <a:lnTo>
                  <a:pt x="886" y="13"/>
                </a:lnTo>
                <a:lnTo>
                  <a:pt x="886" y="13"/>
                </a:lnTo>
                <a:lnTo>
                  <a:pt x="886" y="13"/>
                </a:lnTo>
                <a:lnTo>
                  <a:pt x="887" y="12"/>
                </a:lnTo>
                <a:lnTo>
                  <a:pt x="887" y="12"/>
                </a:lnTo>
                <a:lnTo>
                  <a:pt x="888" y="12"/>
                </a:lnTo>
                <a:lnTo>
                  <a:pt x="888" y="11"/>
                </a:lnTo>
                <a:lnTo>
                  <a:pt x="889" y="11"/>
                </a:lnTo>
                <a:lnTo>
                  <a:pt x="889" y="9"/>
                </a:lnTo>
                <a:lnTo>
                  <a:pt x="889" y="10"/>
                </a:lnTo>
                <a:lnTo>
                  <a:pt x="890" y="9"/>
                </a:lnTo>
                <a:lnTo>
                  <a:pt x="890" y="9"/>
                </a:lnTo>
                <a:lnTo>
                  <a:pt x="891" y="8"/>
                </a:lnTo>
                <a:lnTo>
                  <a:pt x="891" y="8"/>
                </a:lnTo>
                <a:lnTo>
                  <a:pt x="891" y="5"/>
                </a:lnTo>
                <a:lnTo>
                  <a:pt x="892" y="5"/>
                </a:lnTo>
                <a:lnTo>
                  <a:pt x="892" y="5"/>
                </a:lnTo>
                <a:lnTo>
                  <a:pt x="894" y="5"/>
                </a:lnTo>
                <a:lnTo>
                  <a:pt x="894" y="5"/>
                </a:lnTo>
                <a:lnTo>
                  <a:pt x="894" y="6"/>
                </a:lnTo>
                <a:lnTo>
                  <a:pt x="895" y="6"/>
                </a:lnTo>
                <a:lnTo>
                  <a:pt x="895" y="6"/>
                </a:lnTo>
                <a:lnTo>
                  <a:pt x="896" y="8"/>
                </a:lnTo>
                <a:lnTo>
                  <a:pt x="896" y="5"/>
                </a:lnTo>
                <a:lnTo>
                  <a:pt x="896" y="3"/>
                </a:lnTo>
                <a:lnTo>
                  <a:pt x="897" y="4"/>
                </a:lnTo>
                <a:lnTo>
                  <a:pt x="897" y="5"/>
                </a:lnTo>
                <a:lnTo>
                  <a:pt x="898" y="5"/>
                </a:lnTo>
                <a:lnTo>
                  <a:pt x="898" y="5"/>
                </a:lnTo>
                <a:lnTo>
                  <a:pt x="898" y="4"/>
                </a:lnTo>
                <a:lnTo>
                  <a:pt x="899" y="4"/>
                </a:lnTo>
                <a:lnTo>
                  <a:pt x="899" y="2"/>
                </a:lnTo>
                <a:lnTo>
                  <a:pt x="900" y="2"/>
                </a:lnTo>
                <a:lnTo>
                  <a:pt x="900" y="2"/>
                </a:lnTo>
                <a:lnTo>
                  <a:pt x="900" y="1"/>
                </a:lnTo>
                <a:lnTo>
                  <a:pt x="901" y="1"/>
                </a:lnTo>
                <a:lnTo>
                  <a:pt x="901" y="1"/>
                </a:lnTo>
                <a:lnTo>
                  <a:pt x="903" y="1"/>
                </a:lnTo>
                <a:lnTo>
                  <a:pt x="903" y="2"/>
                </a:lnTo>
                <a:lnTo>
                  <a:pt x="904" y="1"/>
                </a:lnTo>
                <a:lnTo>
                  <a:pt x="904" y="2"/>
                </a:lnTo>
                <a:lnTo>
                  <a:pt x="904" y="1"/>
                </a:lnTo>
                <a:lnTo>
                  <a:pt x="905" y="1"/>
                </a:lnTo>
                <a:lnTo>
                  <a:pt x="905" y="1"/>
                </a:lnTo>
                <a:lnTo>
                  <a:pt x="906" y="2"/>
                </a:lnTo>
                <a:lnTo>
                  <a:pt x="906" y="1"/>
                </a:lnTo>
                <a:lnTo>
                  <a:pt x="906" y="2"/>
                </a:lnTo>
                <a:lnTo>
                  <a:pt x="907" y="1"/>
                </a:lnTo>
                <a:lnTo>
                  <a:pt x="907" y="1"/>
                </a:lnTo>
                <a:lnTo>
                  <a:pt x="908" y="1"/>
                </a:lnTo>
                <a:lnTo>
                  <a:pt x="908" y="1"/>
                </a:lnTo>
                <a:lnTo>
                  <a:pt x="908" y="1"/>
                </a:lnTo>
                <a:lnTo>
                  <a:pt x="909" y="1"/>
                </a:lnTo>
                <a:lnTo>
                  <a:pt x="909" y="1"/>
                </a:lnTo>
                <a:lnTo>
                  <a:pt x="910" y="2"/>
                </a:lnTo>
                <a:lnTo>
                  <a:pt x="910" y="3"/>
                </a:lnTo>
                <a:lnTo>
                  <a:pt x="910" y="3"/>
                </a:lnTo>
                <a:lnTo>
                  <a:pt x="912" y="3"/>
                </a:lnTo>
                <a:lnTo>
                  <a:pt x="912" y="2"/>
                </a:lnTo>
                <a:lnTo>
                  <a:pt x="913" y="2"/>
                </a:lnTo>
                <a:lnTo>
                  <a:pt x="913" y="1"/>
                </a:lnTo>
                <a:lnTo>
                  <a:pt x="913" y="1"/>
                </a:lnTo>
                <a:lnTo>
                  <a:pt x="914" y="10"/>
                </a:lnTo>
                <a:lnTo>
                  <a:pt x="914" y="45"/>
                </a:lnTo>
                <a:lnTo>
                  <a:pt x="915" y="68"/>
                </a:lnTo>
                <a:lnTo>
                  <a:pt x="915" y="76"/>
                </a:lnTo>
                <a:lnTo>
                  <a:pt x="915" y="76"/>
                </a:lnTo>
                <a:lnTo>
                  <a:pt x="916" y="76"/>
                </a:lnTo>
                <a:lnTo>
                  <a:pt x="916" y="77"/>
                </a:lnTo>
                <a:lnTo>
                  <a:pt x="917" y="83"/>
                </a:lnTo>
                <a:lnTo>
                  <a:pt x="917" y="92"/>
                </a:lnTo>
                <a:lnTo>
                  <a:pt x="918" y="101"/>
                </a:lnTo>
                <a:lnTo>
                  <a:pt x="918" y="111"/>
                </a:lnTo>
                <a:lnTo>
                  <a:pt x="918" y="122"/>
                </a:lnTo>
                <a:lnTo>
                  <a:pt x="919" y="135"/>
                </a:lnTo>
                <a:lnTo>
                  <a:pt x="919" y="147"/>
                </a:lnTo>
                <a:lnTo>
                  <a:pt x="921" y="160"/>
                </a:lnTo>
                <a:lnTo>
                  <a:pt x="921" y="172"/>
                </a:lnTo>
                <a:lnTo>
                  <a:pt x="921" y="182"/>
                </a:lnTo>
                <a:lnTo>
                  <a:pt x="922" y="193"/>
                </a:lnTo>
                <a:lnTo>
                  <a:pt x="922" y="204"/>
                </a:lnTo>
                <a:lnTo>
                  <a:pt x="923" y="214"/>
                </a:lnTo>
                <a:lnTo>
                  <a:pt x="923" y="224"/>
                </a:lnTo>
                <a:lnTo>
                  <a:pt x="923" y="235"/>
                </a:lnTo>
                <a:lnTo>
                  <a:pt x="924" y="242"/>
                </a:lnTo>
                <a:lnTo>
                  <a:pt x="924" y="250"/>
                </a:lnTo>
                <a:lnTo>
                  <a:pt x="925" y="259"/>
                </a:lnTo>
                <a:lnTo>
                  <a:pt x="925" y="269"/>
                </a:lnTo>
                <a:lnTo>
                  <a:pt x="925" y="277"/>
                </a:lnTo>
                <a:lnTo>
                  <a:pt x="926" y="284"/>
                </a:lnTo>
                <a:lnTo>
                  <a:pt x="926" y="291"/>
                </a:lnTo>
                <a:lnTo>
                  <a:pt x="927" y="299"/>
                </a:lnTo>
                <a:lnTo>
                  <a:pt x="927" y="307"/>
                </a:lnTo>
                <a:lnTo>
                  <a:pt x="927" y="314"/>
                </a:lnTo>
                <a:lnTo>
                  <a:pt x="928" y="321"/>
                </a:lnTo>
                <a:lnTo>
                  <a:pt x="928" y="330"/>
                </a:lnTo>
                <a:lnTo>
                  <a:pt x="930" y="338"/>
                </a:lnTo>
                <a:lnTo>
                  <a:pt x="930" y="347"/>
                </a:lnTo>
                <a:lnTo>
                  <a:pt x="930" y="356"/>
                </a:lnTo>
                <a:lnTo>
                  <a:pt x="931" y="364"/>
                </a:lnTo>
                <a:lnTo>
                  <a:pt x="931" y="373"/>
                </a:lnTo>
                <a:lnTo>
                  <a:pt x="932" y="380"/>
                </a:lnTo>
                <a:lnTo>
                  <a:pt x="932" y="387"/>
                </a:lnTo>
                <a:lnTo>
                  <a:pt x="933" y="394"/>
                </a:lnTo>
                <a:lnTo>
                  <a:pt x="933" y="402"/>
                </a:lnTo>
                <a:lnTo>
                  <a:pt x="933" y="409"/>
                </a:lnTo>
                <a:lnTo>
                  <a:pt x="934" y="416"/>
                </a:lnTo>
                <a:lnTo>
                  <a:pt x="934" y="422"/>
                </a:lnTo>
                <a:lnTo>
                  <a:pt x="935" y="430"/>
                </a:lnTo>
                <a:lnTo>
                  <a:pt x="935" y="438"/>
                </a:lnTo>
                <a:lnTo>
                  <a:pt x="935" y="445"/>
                </a:lnTo>
                <a:lnTo>
                  <a:pt x="936" y="451"/>
                </a:lnTo>
                <a:lnTo>
                  <a:pt x="936" y="459"/>
                </a:lnTo>
                <a:lnTo>
                  <a:pt x="937" y="467"/>
                </a:lnTo>
                <a:lnTo>
                  <a:pt x="937" y="475"/>
                </a:lnTo>
                <a:lnTo>
                  <a:pt x="937" y="483"/>
                </a:lnTo>
                <a:lnTo>
                  <a:pt x="939" y="487"/>
                </a:lnTo>
                <a:lnTo>
                  <a:pt x="939" y="493"/>
                </a:lnTo>
                <a:lnTo>
                  <a:pt x="940" y="499"/>
                </a:lnTo>
                <a:lnTo>
                  <a:pt x="940" y="504"/>
                </a:lnTo>
                <a:lnTo>
                  <a:pt x="940" y="512"/>
                </a:lnTo>
                <a:lnTo>
                  <a:pt x="941" y="518"/>
                </a:lnTo>
                <a:lnTo>
                  <a:pt x="941" y="523"/>
                </a:lnTo>
                <a:lnTo>
                  <a:pt x="942" y="530"/>
                </a:lnTo>
                <a:lnTo>
                  <a:pt x="942" y="535"/>
                </a:lnTo>
                <a:lnTo>
                  <a:pt x="942" y="541"/>
                </a:lnTo>
                <a:lnTo>
                  <a:pt x="943" y="545"/>
                </a:lnTo>
                <a:lnTo>
                  <a:pt x="943" y="548"/>
                </a:lnTo>
                <a:lnTo>
                  <a:pt x="944" y="554"/>
                </a:lnTo>
                <a:lnTo>
                  <a:pt x="944" y="560"/>
                </a:lnTo>
                <a:lnTo>
                  <a:pt x="945" y="565"/>
                </a:lnTo>
                <a:lnTo>
                  <a:pt x="945" y="569"/>
                </a:lnTo>
                <a:lnTo>
                  <a:pt x="945" y="573"/>
                </a:lnTo>
                <a:lnTo>
                  <a:pt x="946" y="578"/>
                </a:lnTo>
                <a:lnTo>
                  <a:pt x="946" y="583"/>
                </a:lnTo>
                <a:lnTo>
                  <a:pt x="948" y="587"/>
                </a:lnTo>
                <a:lnTo>
                  <a:pt x="948" y="593"/>
                </a:lnTo>
                <a:lnTo>
                  <a:pt x="948" y="600"/>
                </a:lnTo>
                <a:lnTo>
                  <a:pt x="949" y="605"/>
                </a:lnTo>
                <a:lnTo>
                  <a:pt x="949" y="610"/>
                </a:lnTo>
                <a:lnTo>
                  <a:pt x="950" y="616"/>
                </a:lnTo>
                <a:lnTo>
                  <a:pt x="950" y="619"/>
                </a:lnTo>
                <a:lnTo>
                  <a:pt x="950" y="625"/>
                </a:lnTo>
                <a:lnTo>
                  <a:pt x="951" y="629"/>
                </a:lnTo>
                <a:lnTo>
                  <a:pt x="951" y="634"/>
                </a:lnTo>
                <a:lnTo>
                  <a:pt x="952" y="639"/>
                </a:lnTo>
                <a:lnTo>
                  <a:pt x="952" y="644"/>
                </a:lnTo>
                <a:lnTo>
                  <a:pt x="952" y="648"/>
                </a:lnTo>
                <a:lnTo>
                  <a:pt x="953" y="652"/>
                </a:lnTo>
                <a:lnTo>
                  <a:pt x="953" y="656"/>
                </a:lnTo>
                <a:lnTo>
                  <a:pt x="954" y="662"/>
                </a:lnTo>
                <a:lnTo>
                  <a:pt x="954" y="666"/>
                </a:lnTo>
                <a:lnTo>
                  <a:pt x="954" y="672"/>
                </a:lnTo>
                <a:lnTo>
                  <a:pt x="955" y="676"/>
                </a:lnTo>
                <a:lnTo>
                  <a:pt x="955" y="681"/>
                </a:lnTo>
                <a:lnTo>
                  <a:pt x="957" y="686"/>
                </a:lnTo>
                <a:lnTo>
                  <a:pt x="957" y="690"/>
                </a:lnTo>
                <a:lnTo>
                  <a:pt x="957" y="694"/>
                </a:lnTo>
                <a:lnTo>
                  <a:pt x="958" y="699"/>
                </a:lnTo>
                <a:lnTo>
                  <a:pt x="958" y="702"/>
                </a:lnTo>
                <a:lnTo>
                  <a:pt x="959" y="705"/>
                </a:lnTo>
                <a:lnTo>
                  <a:pt x="959" y="710"/>
                </a:lnTo>
                <a:lnTo>
                  <a:pt x="960" y="714"/>
                </a:lnTo>
                <a:lnTo>
                  <a:pt x="960" y="718"/>
                </a:lnTo>
                <a:lnTo>
                  <a:pt x="960" y="723"/>
                </a:lnTo>
                <a:lnTo>
                  <a:pt x="961" y="727"/>
                </a:lnTo>
                <a:lnTo>
                  <a:pt x="961" y="732"/>
                </a:lnTo>
                <a:lnTo>
                  <a:pt x="962" y="738"/>
                </a:lnTo>
                <a:lnTo>
                  <a:pt x="962" y="744"/>
                </a:lnTo>
                <a:lnTo>
                  <a:pt x="962" y="749"/>
                </a:lnTo>
                <a:lnTo>
                  <a:pt x="963" y="756"/>
                </a:lnTo>
                <a:lnTo>
                  <a:pt x="963" y="759"/>
                </a:lnTo>
                <a:lnTo>
                  <a:pt x="964" y="764"/>
                </a:lnTo>
                <a:lnTo>
                  <a:pt x="964" y="768"/>
                </a:lnTo>
                <a:lnTo>
                  <a:pt x="964" y="771"/>
                </a:lnTo>
                <a:lnTo>
                  <a:pt x="966" y="773"/>
                </a:lnTo>
                <a:lnTo>
                  <a:pt x="966" y="776"/>
                </a:lnTo>
                <a:lnTo>
                  <a:pt x="967" y="780"/>
                </a:lnTo>
                <a:lnTo>
                  <a:pt x="967" y="784"/>
                </a:lnTo>
                <a:lnTo>
                  <a:pt x="967" y="789"/>
                </a:lnTo>
                <a:lnTo>
                  <a:pt x="968" y="793"/>
                </a:lnTo>
                <a:lnTo>
                  <a:pt x="968" y="798"/>
                </a:lnTo>
                <a:lnTo>
                  <a:pt x="969" y="801"/>
                </a:lnTo>
                <a:lnTo>
                  <a:pt x="969" y="803"/>
                </a:lnTo>
                <a:lnTo>
                  <a:pt x="969" y="805"/>
                </a:lnTo>
                <a:lnTo>
                  <a:pt x="970" y="809"/>
                </a:lnTo>
                <a:lnTo>
                  <a:pt x="970" y="811"/>
                </a:lnTo>
                <a:lnTo>
                  <a:pt x="971" y="814"/>
                </a:lnTo>
                <a:lnTo>
                  <a:pt x="971" y="818"/>
                </a:lnTo>
                <a:lnTo>
                  <a:pt x="971" y="821"/>
                </a:lnTo>
                <a:lnTo>
                  <a:pt x="972" y="822"/>
                </a:lnTo>
                <a:lnTo>
                  <a:pt x="972" y="825"/>
                </a:lnTo>
                <a:lnTo>
                  <a:pt x="973" y="828"/>
                </a:lnTo>
                <a:lnTo>
                  <a:pt x="973" y="830"/>
                </a:lnTo>
                <a:lnTo>
                  <a:pt x="975" y="834"/>
                </a:lnTo>
                <a:lnTo>
                  <a:pt x="975" y="836"/>
                </a:lnTo>
                <a:lnTo>
                  <a:pt x="975" y="840"/>
                </a:lnTo>
                <a:lnTo>
                  <a:pt x="976" y="843"/>
                </a:lnTo>
                <a:lnTo>
                  <a:pt x="976" y="846"/>
                </a:lnTo>
                <a:lnTo>
                  <a:pt x="977" y="850"/>
                </a:lnTo>
                <a:lnTo>
                  <a:pt x="977" y="854"/>
                </a:lnTo>
                <a:lnTo>
                  <a:pt x="977" y="857"/>
                </a:lnTo>
                <a:lnTo>
                  <a:pt x="978" y="861"/>
                </a:lnTo>
                <a:lnTo>
                  <a:pt x="978" y="862"/>
                </a:lnTo>
                <a:lnTo>
                  <a:pt x="979" y="865"/>
                </a:lnTo>
                <a:lnTo>
                  <a:pt x="979" y="866"/>
                </a:lnTo>
                <a:lnTo>
                  <a:pt x="979" y="870"/>
                </a:lnTo>
                <a:lnTo>
                  <a:pt x="980" y="873"/>
                </a:lnTo>
                <a:lnTo>
                  <a:pt x="980" y="876"/>
                </a:lnTo>
                <a:lnTo>
                  <a:pt x="981" y="880"/>
                </a:lnTo>
                <a:lnTo>
                  <a:pt x="981" y="883"/>
                </a:lnTo>
                <a:lnTo>
                  <a:pt x="981" y="887"/>
                </a:lnTo>
                <a:lnTo>
                  <a:pt x="982" y="890"/>
                </a:lnTo>
                <a:lnTo>
                  <a:pt x="982" y="892"/>
                </a:lnTo>
                <a:lnTo>
                  <a:pt x="984" y="894"/>
                </a:lnTo>
                <a:lnTo>
                  <a:pt x="984" y="896"/>
                </a:lnTo>
                <a:lnTo>
                  <a:pt x="984" y="898"/>
                </a:lnTo>
                <a:lnTo>
                  <a:pt x="985" y="899"/>
                </a:lnTo>
                <a:lnTo>
                  <a:pt x="985" y="902"/>
                </a:lnTo>
                <a:lnTo>
                  <a:pt x="986" y="903"/>
                </a:lnTo>
                <a:lnTo>
                  <a:pt x="986" y="904"/>
                </a:lnTo>
                <a:lnTo>
                  <a:pt x="986" y="907"/>
                </a:lnTo>
                <a:lnTo>
                  <a:pt x="987" y="909"/>
                </a:lnTo>
                <a:lnTo>
                  <a:pt x="987" y="911"/>
                </a:lnTo>
                <a:lnTo>
                  <a:pt x="988" y="912"/>
                </a:lnTo>
                <a:lnTo>
                  <a:pt x="988" y="916"/>
                </a:lnTo>
                <a:lnTo>
                  <a:pt x="989" y="917"/>
                </a:lnTo>
                <a:lnTo>
                  <a:pt x="989" y="918"/>
                </a:lnTo>
                <a:lnTo>
                  <a:pt x="989" y="921"/>
                </a:lnTo>
                <a:lnTo>
                  <a:pt x="990" y="922"/>
                </a:lnTo>
                <a:lnTo>
                  <a:pt x="990" y="922"/>
                </a:lnTo>
                <a:lnTo>
                  <a:pt x="991" y="923"/>
                </a:lnTo>
                <a:lnTo>
                  <a:pt x="991" y="925"/>
                </a:lnTo>
                <a:lnTo>
                  <a:pt x="991" y="928"/>
                </a:lnTo>
                <a:lnTo>
                  <a:pt x="993" y="930"/>
                </a:lnTo>
                <a:lnTo>
                  <a:pt x="993" y="932"/>
                </a:lnTo>
                <a:lnTo>
                  <a:pt x="994" y="935"/>
                </a:lnTo>
                <a:lnTo>
                  <a:pt x="994" y="937"/>
                </a:lnTo>
                <a:lnTo>
                  <a:pt x="994" y="938"/>
                </a:lnTo>
                <a:lnTo>
                  <a:pt x="995" y="943"/>
                </a:lnTo>
                <a:lnTo>
                  <a:pt x="995" y="945"/>
                </a:lnTo>
                <a:lnTo>
                  <a:pt x="996" y="949"/>
                </a:lnTo>
                <a:lnTo>
                  <a:pt x="996" y="952"/>
                </a:lnTo>
                <a:lnTo>
                  <a:pt x="996" y="954"/>
                </a:lnTo>
                <a:lnTo>
                  <a:pt x="997" y="956"/>
                </a:lnTo>
                <a:lnTo>
                  <a:pt x="997" y="958"/>
                </a:lnTo>
                <a:lnTo>
                  <a:pt x="998" y="959"/>
                </a:lnTo>
                <a:lnTo>
                  <a:pt x="998" y="959"/>
                </a:lnTo>
                <a:lnTo>
                  <a:pt x="998" y="963"/>
                </a:lnTo>
                <a:lnTo>
                  <a:pt x="999" y="966"/>
                </a:lnTo>
                <a:lnTo>
                  <a:pt x="999" y="968"/>
                </a:lnTo>
                <a:lnTo>
                  <a:pt x="1000" y="971"/>
                </a:lnTo>
                <a:lnTo>
                  <a:pt x="1000" y="972"/>
                </a:lnTo>
                <a:lnTo>
                  <a:pt x="1002" y="973"/>
                </a:lnTo>
                <a:lnTo>
                  <a:pt x="1002" y="975"/>
                </a:lnTo>
                <a:lnTo>
                  <a:pt x="1002" y="977"/>
                </a:lnTo>
                <a:lnTo>
                  <a:pt x="1003" y="979"/>
                </a:lnTo>
                <a:lnTo>
                  <a:pt x="1003" y="981"/>
                </a:lnTo>
                <a:lnTo>
                  <a:pt x="1004" y="982"/>
                </a:lnTo>
                <a:lnTo>
                  <a:pt x="1004" y="982"/>
                </a:lnTo>
                <a:lnTo>
                  <a:pt x="1004" y="984"/>
                </a:lnTo>
                <a:lnTo>
                  <a:pt x="1005" y="986"/>
                </a:lnTo>
                <a:lnTo>
                  <a:pt x="1005" y="989"/>
                </a:lnTo>
                <a:lnTo>
                  <a:pt x="1006" y="990"/>
                </a:lnTo>
                <a:lnTo>
                  <a:pt x="1006" y="992"/>
                </a:lnTo>
                <a:lnTo>
                  <a:pt x="1006" y="994"/>
                </a:lnTo>
                <a:lnTo>
                  <a:pt x="1007" y="996"/>
                </a:lnTo>
                <a:lnTo>
                  <a:pt x="1007" y="998"/>
                </a:lnTo>
                <a:lnTo>
                  <a:pt x="1008" y="1000"/>
                </a:lnTo>
                <a:lnTo>
                  <a:pt x="1008" y="1002"/>
                </a:lnTo>
                <a:lnTo>
                  <a:pt x="1008" y="1003"/>
                </a:lnTo>
                <a:lnTo>
                  <a:pt x="1009" y="1004"/>
                </a:lnTo>
                <a:lnTo>
                  <a:pt x="1009" y="1004"/>
                </a:lnTo>
                <a:lnTo>
                  <a:pt x="1011" y="1004"/>
                </a:lnTo>
                <a:lnTo>
                  <a:pt x="1011" y="1005"/>
                </a:lnTo>
                <a:lnTo>
                  <a:pt x="1011" y="1005"/>
                </a:lnTo>
                <a:lnTo>
                  <a:pt x="1012" y="1008"/>
                </a:lnTo>
                <a:lnTo>
                  <a:pt x="1012" y="1008"/>
                </a:lnTo>
                <a:lnTo>
                  <a:pt x="1013" y="1010"/>
                </a:lnTo>
                <a:lnTo>
                  <a:pt x="1013" y="1012"/>
                </a:lnTo>
                <a:lnTo>
                  <a:pt x="1013" y="1014"/>
                </a:lnTo>
                <a:lnTo>
                  <a:pt x="1014" y="1014"/>
                </a:lnTo>
                <a:lnTo>
                  <a:pt x="1014" y="1016"/>
                </a:lnTo>
                <a:lnTo>
                  <a:pt x="1015" y="1017"/>
                </a:lnTo>
                <a:lnTo>
                  <a:pt x="1015" y="1018"/>
                </a:lnTo>
                <a:lnTo>
                  <a:pt x="1016" y="1019"/>
                </a:lnTo>
                <a:lnTo>
                  <a:pt x="1016" y="1021"/>
                </a:lnTo>
                <a:lnTo>
                  <a:pt x="1016" y="1022"/>
                </a:lnTo>
                <a:lnTo>
                  <a:pt x="1017" y="1023"/>
                </a:lnTo>
                <a:lnTo>
                  <a:pt x="1017" y="1026"/>
                </a:lnTo>
                <a:lnTo>
                  <a:pt x="1018" y="1026"/>
                </a:lnTo>
                <a:lnTo>
                  <a:pt x="1018" y="1028"/>
                </a:lnTo>
                <a:lnTo>
                  <a:pt x="1018" y="1029"/>
                </a:lnTo>
                <a:lnTo>
                  <a:pt x="1020" y="1029"/>
                </a:lnTo>
                <a:lnTo>
                  <a:pt x="1020" y="1029"/>
                </a:lnTo>
                <a:lnTo>
                  <a:pt x="1021" y="1030"/>
                </a:lnTo>
                <a:lnTo>
                  <a:pt x="1021" y="1031"/>
                </a:lnTo>
                <a:lnTo>
                  <a:pt x="1021" y="1030"/>
                </a:lnTo>
                <a:lnTo>
                  <a:pt x="1022" y="1030"/>
                </a:lnTo>
                <a:lnTo>
                  <a:pt x="1022" y="1029"/>
                </a:lnTo>
                <a:lnTo>
                  <a:pt x="1023" y="1028"/>
                </a:lnTo>
                <a:lnTo>
                  <a:pt x="1023" y="1028"/>
                </a:lnTo>
                <a:lnTo>
                  <a:pt x="1023" y="1026"/>
                </a:lnTo>
                <a:lnTo>
                  <a:pt x="1024" y="1028"/>
                </a:lnTo>
                <a:lnTo>
                  <a:pt x="1024" y="1028"/>
                </a:lnTo>
                <a:lnTo>
                  <a:pt x="1025" y="1028"/>
                </a:lnTo>
                <a:lnTo>
                  <a:pt x="1025" y="1028"/>
                </a:lnTo>
                <a:lnTo>
                  <a:pt x="1025" y="1028"/>
                </a:lnTo>
                <a:lnTo>
                  <a:pt x="1026" y="1029"/>
                </a:lnTo>
                <a:lnTo>
                  <a:pt x="1026" y="1030"/>
                </a:lnTo>
                <a:lnTo>
                  <a:pt x="1027" y="1032"/>
                </a:lnTo>
                <a:lnTo>
                  <a:pt x="1027" y="1035"/>
                </a:lnTo>
                <a:lnTo>
                  <a:pt x="1027" y="1035"/>
                </a:lnTo>
                <a:lnTo>
                  <a:pt x="1029" y="1036"/>
                </a:lnTo>
                <a:lnTo>
                  <a:pt x="1029" y="1036"/>
                </a:lnTo>
                <a:lnTo>
                  <a:pt x="1030" y="1036"/>
                </a:lnTo>
                <a:lnTo>
                  <a:pt x="1030" y="1037"/>
                </a:lnTo>
                <a:lnTo>
                  <a:pt x="1031" y="1036"/>
                </a:lnTo>
                <a:lnTo>
                  <a:pt x="1031" y="1039"/>
                </a:lnTo>
                <a:lnTo>
                  <a:pt x="1031" y="1039"/>
                </a:lnTo>
                <a:lnTo>
                  <a:pt x="1032" y="1039"/>
                </a:lnTo>
                <a:lnTo>
                  <a:pt x="1032" y="1040"/>
                </a:lnTo>
                <a:lnTo>
                  <a:pt x="1033" y="1041"/>
                </a:lnTo>
                <a:lnTo>
                  <a:pt x="1033" y="1043"/>
                </a:lnTo>
                <a:lnTo>
                  <a:pt x="1033" y="1044"/>
                </a:lnTo>
                <a:lnTo>
                  <a:pt x="1034" y="1045"/>
                </a:lnTo>
                <a:lnTo>
                  <a:pt x="1034" y="1044"/>
                </a:lnTo>
                <a:lnTo>
                  <a:pt x="1035" y="1044"/>
                </a:lnTo>
                <a:lnTo>
                  <a:pt x="1035" y="1043"/>
                </a:lnTo>
                <a:lnTo>
                  <a:pt x="1035" y="1040"/>
                </a:lnTo>
                <a:lnTo>
                  <a:pt x="1036" y="1039"/>
                </a:lnTo>
                <a:lnTo>
                  <a:pt x="1036" y="1040"/>
                </a:lnTo>
                <a:lnTo>
                  <a:pt x="1038" y="1041"/>
                </a:lnTo>
                <a:lnTo>
                  <a:pt x="1038" y="1043"/>
                </a:lnTo>
                <a:lnTo>
                  <a:pt x="1038" y="1043"/>
                </a:lnTo>
                <a:lnTo>
                  <a:pt x="1039" y="1044"/>
                </a:lnTo>
                <a:lnTo>
                  <a:pt x="1039" y="1045"/>
                </a:lnTo>
                <a:lnTo>
                  <a:pt x="1040" y="1047"/>
                </a:lnTo>
                <a:lnTo>
                  <a:pt x="1040" y="1049"/>
                </a:lnTo>
                <a:lnTo>
                  <a:pt x="1040" y="1050"/>
                </a:lnTo>
                <a:lnTo>
                  <a:pt x="1041" y="1052"/>
                </a:lnTo>
                <a:lnTo>
                  <a:pt x="1041" y="1052"/>
                </a:lnTo>
                <a:lnTo>
                  <a:pt x="1042" y="1053"/>
                </a:lnTo>
                <a:lnTo>
                  <a:pt x="1042" y="1054"/>
                </a:lnTo>
                <a:lnTo>
                  <a:pt x="1042" y="1055"/>
                </a:lnTo>
                <a:lnTo>
                  <a:pt x="1043" y="1055"/>
                </a:lnTo>
                <a:lnTo>
                  <a:pt x="1043" y="1056"/>
                </a:lnTo>
                <a:lnTo>
                  <a:pt x="1044" y="1056"/>
                </a:lnTo>
                <a:lnTo>
                  <a:pt x="1044" y="1056"/>
                </a:lnTo>
                <a:lnTo>
                  <a:pt x="1045" y="1056"/>
                </a:lnTo>
                <a:lnTo>
                  <a:pt x="1045" y="1056"/>
                </a:lnTo>
                <a:lnTo>
                  <a:pt x="1045" y="1056"/>
                </a:lnTo>
                <a:lnTo>
                  <a:pt x="1047" y="1059"/>
                </a:lnTo>
                <a:lnTo>
                  <a:pt x="1047" y="1061"/>
                </a:lnTo>
                <a:lnTo>
                  <a:pt x="1048" y="1062"/>
                </a:lnTo>
                <a:lnTo>
                  <a:pt x="1048" y="1062"/>
                </a:lnTo>
                <a:lnTo>
                  <a:pt x="1048" y="1062"/>
                </a:lnTo>
                <a:lnTo>
                  <a:pt x="1049" y="1063"/>
                </a:lnTo>
                <a:lnTo>
                  <a:pt x="1049" y="1064"/>
                </a:lnTo>
                <a:lnTo>
                  <a:pt x="1050" y="1065"/>
                </a:lnTo>
                <a:lnTo>
                  <a:pt x="1050" y="1065"/>
                </a:lnTo>
                <a:lnTo>
                  <a:pt x="1050" y="1065"/>
                </a:lnTo>
                <a:lnTo>
                  <a:pt x="1051" y="1064"/>
                </a:lnTo>
                <a:lnTo>
                  <a:pt x="1051" y="1064"/>
                </a:lnTo>
                <a:lnTo>
                  <a:pt x="1052" y="1064"/>
                </a:lnTo>
                <a:lnTo>
                  <a:pt x="1052" y="1064"/>
                </a:lnTo>
                <a:lnTo>
                  <a:pt x="1052" y="1064"/>
                </a:lnTo>
                <a:lnTo>
                  <a:pt x="1053" y="1063"/>
                </a:lnTo>
                <a:lnTo>
                  <a:pt x="1053" y="1064"/>
                </a:lnTo>
                <a:lnTo>
                  <a:pt x="1054" y="1063"/>
                </a:lnTo>
                <a:lnTo>
                  <a:pt x="1054" y="1063"/>
                </a:lnTo>
                <a:lnTo>
                  <a:pt x="1054" y="1062"/>
                </a:lnTo>
                <a:lnTo>
                  <a:pt x="1056" y="1062"/>
                </a:lnTo>
                <a:lnTo>
                  <a:pt x="1056" y="1062"/>
                </a:lnTo>
                <a:lnTo>
                  <a:pt x="1057" y="1062"/>
                </a:lnTo>
                <a:lnTo>
                  <a:pt x="1057" y="1063"/>
                </a:lnTo>
                <a:lnTo>
                  <a:pt x="1058" y="1064"/>
                </a:lnTo>
                <a:lnTo>
                  <a:pt x="1058" y="1065"/>
                </a:lnTo>
                <a:lnTo>
                  <a:pt x="1058" y="1066"/>
                </a:lnTo>
                <a:lnTo>
                  <a:pt x="1059" y="1067"/>
                </a:lnTo>
                <a:lnTo>
                  <a:pt x="1059" y="1065"/>
                </a:lnTo>
                <a:lnTo>
                  <a:pt x="1060" y="1065"/>
                </a:lnTo>
                <a:lnTo>
                  <a:pt x="1060" y="1064"/>
                </a:lnTo>
                <a:lnTo>
                  <a:pt x="1060" y="1064"/>
                </a:lnTo>
                <a:lnTo>
                  <a:pt x="1061" y="1063"/>
                </a:lnTo>
                <a:lnTo>
                  <a:pt x="1061" y="1063"/>
                </a:lnTo>
                <a:lnTo>
                  <a:pt x="1062" y="1063"/>
                </a:lnTo>
                <a:lnTo>
                  <a:pt x="1062" y="1064"/>
                </a:lnTo>
                <a:lnTo>
                  <a:pt x="1062" y="1064"/>
                </a:lnTo>
                <a:lnTo>
                  <a:pt x="1063" y="1063"/>
                </a:lnTo>
                <a:lnTo>
                  <a:pt x="1063" y="1062"/>
                </a:lnTo>
                <a:lnTo>
                  <a:pt x="1065" y="1061"/>
                </a:lnTo>
                <a:lnTo>
                  <a:pt x="1065" y="1058"/>
                </a:lnTo>
                <a:lnTo>
                  <a:pt x="1065" y="1058"/>
                </a:lnTo>
                <a:lnTo>
                  <a:pt x="1066" y="1058"/>
                </a:lnTo>
                <a:lnTo>
                  <a:pt x="1066" y="1057"/>
                </a:lnTo>
                <a:lnTo>
                  <a:pt x="1067" y="1056"/>
                </a:lnTo>
                <a:lnTo>
                  <a:pt x="1067" y="1056"/>
                </a:lnTo>
                <a:lnTo>
                  <a:pt x="1067" y="1054"/>
                </a:lnTo>
                <a:lnTo>
                  <a:pt x="1068" y="1053"/>
                </a:lnTo>
                <a:lnTo>
                  <a:pt x="1068" y="1053"/>
                </a:lnTo>
                <a:lnTo>
                  <a:pt x="1069" y="1053"/>
                </a:lnTo>
                <a:lnTo>
                  <a:pt x="1069" y="1053"/>
                </a:lnTo>
                <a:lnTo>
                  <a:pt x="1069" y="1052"/>
                </a:lnTo>
                <a:lnTo>
                  <a:pt x="1070" y="1050"/>
                </a:lnTo>
                <a:lnTo>
                  <a:pt x="1070" y="1052"/>
                </a:lnTo>
                <a:lnTo>
                  <a:pt x="1071" y="1053"/>
                </a:lnTo>
                <a:lnTo>
                  <a:pt x="1071" y="1055"/>
                </a:lnTo>
                <a:lnTo>
                  <a:pt x="1072" y="1053"/>
                </a:lnTo>
                <a:lnTo>
                  <a:pt x="1072" y="1053"/>
                </a:lnTo>
                <a:lnTo>
                  <a:pt x="1072" y="1054"/>
                </a:lnTo>
                <a:lnTo>
                  <a:pt x="1073" y="1054"/>
                </a:lnTo>
                <a:lnTo>
                  <a:pt x="1073" y="1053"/>
                </a:lnTo>
                <a:lnTo>
                  <a:pt x="1075" y="1053"/>
                </a:lnTo>
                <a:lnTo>
                  <a:pt x="1075" y="1052"/>
                </a:lnTo>
                <a:lnTo>
                  <a:pt x="1075" y="1050"/>
                </a:lnTo>
                <a:lnTo>
                  <a:pt x="1076" y="1049"/>
                </a:lnTo>
                <a:lnTo>
                  <a:pt x="1076" y="1048"/>
                </a:lnTo>
                <a:lnTo>
                  <a:pt x="1077" y="1048"/>
                </a:lnTo>
                <a:lnTo>
                  <a:pt x="1077" y="1048"/>
                </a:lnTo>
                <a:lnTo>
                  <a:pt x="1077" y="1050"/>
                </a:lnTo>
                <a:lnTo>
                  <a:pt x="1078" y="1050"/>
                </a:lnTo>
                <a:lnTo>
                  <a:pt x="1078" y="1050"/>
                </a:lnTo>
                <a:lnTo>
                  <a:pt x="1079" y="1048"/>
                </a:lnTo>
                <a:lnTo>
                  <a:pt x="1079" y="1046"/>
                </a:lnTo>
                <a:lnTo>
                  <a:pt x="1079" y="1046"/>
                </a:lnTo>
                <a:lnTo>
                  <a:pt x="1080" y="1045"/>
                </a:lnTo>
                <a:lnTo>
                  <a:pt x="1080" y="1046"/>
                </a:lnTo>
                <a:lnTo>
                  <a:pt x="1081" y="1045"/>
                </a:lnTo>
                <a:lnTo>
                  <a:pt x="1081" y="1044"/>
                </a:lnTo>
                <a:lnTo>
                  <a:pt x="1081" y="1044"/>
                </a:lnTo>
                <a:lnTo>
                  <a:pt x="1082" y="1043"/>
                </a:lnTo>
                <a:lnTo>
                  <a:pt x="1082" y="1043"/>
                </a:lnTo>
                <a:lnTo>
                  <a:pt x="1084" y="1044"/>
                </a:lnTo>
                <a:lnTo>
                  <a:pt x="1084" y="1044"/>
                </a:lnTo>
                <a:lnTo>
                  <a:pt x="1084" y="1044"/>
                </a:lnTo>
                <a:lnTo>
                  <a:pt x="1085" y="1045"/>
                </a:lnTo>
                <a:lnTo>
                  <a:pt x="1085" y="1045"/>
                </a:lnTo>
                <a:lnTo>
                  <a:pt x="1086" y="1045"/>
                </a:lnTo>
                <a:lnTo>
                  <a:pt x="1086" y="1044"/>
                </a:lnTo>
                <a:lnTo>
                  <a:pt x="1087" y="1045"/>
                </a:lnTo>
                <a:lnTo>
                  <a:pt x="1087" y="1045"/>
                </a:lnTo>
                <a:lnTo>
                  <a:pt x="1087" y="1046"/>
                </a:lnTo>
                <a:lnTo>
                  <a:pt x="1088" y="1046"/>
                </a:lnTo>
                <a:lnTo>
                  <a:pt x="1088" y="1046"/>
                </a:lnTo>
                <a:lnTo>
                  <a:pt x="1089" y="1046"/>
                </a:lnTo>
                <a:lnTo>
                  <a:pt x="1089" y="1047"/>
                </a:lnTo>
                <a:lnTo>
                  <a:pt x="1089" y="1046"/>
                </a:lnTo>
                <a:lnTo>
                  <a:pt x="1090" y="1045"/>
                </a:lnTo>
                <a:lnTo>
                  <a:pt x="1090" y="1045"/>
                </a:lnTo>
                <a:lnTo>
                  <a:pt x="1091" y="1044"/>
                </a:lnTo>
                <a:lnTo>
                  <a:pt x="1091" y="1043"/>
                </a:lnTo>
                <a:lnTo>
                  <a:pt x="1091" y="1041"/>
                </a:lnTo>
                <a:lnTo>
                  <a:pt x="1093" y="1043"/>
                </a:lnTo>
                <a:lnTo>
                  <a:pt x="1093" y="1043"/>
                </a:lnTo>
                <a:lnTo>
                  <a:pt x="1094" y="1043"/>
                </a:lnTo>
                <a:lnTo>
                  <a:pt x="1094" y="1040"/>
                </a:lnTo>
                <a:lnTo>
                  <a:pt x="1094" y="1039"/>
                </a:lnTo>
                <a:lnTo>
                  <a:pt x="1095" y="1037"/>
                </a:lnTo>
                <a:lnTo>
                  <a:pt x="1095" y="1037"/>
                </a:lnTo>
                <a:lnTo>
                  <a:pt x="1096" y="1036"/>
                </a:lnTo>
                <a:lnTo>
                  <a:pt x="1096" y="1036"/>
                </a:lnTo>
                <a:lnTo>
                  <a:pt x="1096" y="1035"/>
                </a:lnTo>
                <a:lnTo>
                  <a:pt x="1097" y="1034"/>
                </a:lnTo>
                <a:lnTo>
                  <a:pt x="1097" y="1032"/>
                </a:lnTo>
                <a:lnTo>
                  <a:pt x="1098" y="1032"/>
                </a:lnTo>
                <a:lnTo>
                  <a:pt x="1098" y="1031"/>
                </a:lnTo>
                <a:lnTo>
                  <a:pt x="1098" y="1031"/>
                </a:lnTo>
                <a:lnTo>
                  <a:pt x="1099" y="1031"/>
                </a:lnTo>
                <a:lnTo>
                  <a:pt x="1099" y="1031"/>
                </a:lnTo>
                <a:lnTo>
                  <a:pt x="1100" y="1030"/>
                </a:lnTo>
                <a:lnTo>
                  <a:pt x="1100" y="1031"/>
                </a:lnTo>
                <a:lnTo>
                  <a:pt x="1102" y="1030"/>
                </a:lnTo>
                <a:lnTo>
                  <a:pt x="1102" y="1030"/>
                </a:lnTo>
                <a:lnTo>
                  <a:pt x="1102" y="1028"/>
                </a:lnTo>
                <a:lnTo>
                  <a:pt x="1103" y="1027"/>
                </a:lnTo>
                <a:lnTo>
                  <a:pt x="1103" y="1026"/>
                </a:lnTo>
                <a:lnTo>
                  <a:pt x="1104" y="1026"/>
                </a:lnTo>
                <a:lnTo>
                  <a:pt x="1104" y="1028"/>
                </a:lnTo>
                <a:lnTo>
                  <a:pt x="1104" y="1028"/>
                </a:lnTo>
                <a:lnTo>
                  <a:pt x="1105" y="1028"/>
                </a:lnTo>
                <a:lnTo>
                  <a:pt x="1105" y="1028"/>
                </a:lnTo>
                <a:lnTo>
                  <a:pt x="1106" y="1028"/>
                </a:lnTo>
                <a:lnTo>
                  <a:pt x="1106" y="1028"/>
                </a:lnTo>
                <a:lnTo>
                  <a:pt x="1106" y="1027"/>
                </a:lnTo>
                <a:lnTo>
                  <a:pt x="1107" y="1025"/>
                </a:lnTo>
                <a:lnTo>
                  <a:pt x="1107" y="1025"/>
                </a:lnTo>
                <a:lnTo>
                  <a:pt x="1108" y="1023"/>
                </a:lnTo>
                <a:lnTo>
                  <a:pt x="1108" y="1023"/>
                </a:lnTo>
                <a:lnTo>
                  <a:pt x="1108" y="1023"/>
                </a:lnTo>
                <a:lnTo>
                  <a:pt x="1109" y="1022"/>
                </a:lnTo>
                <a:lnTo>
                  <a:pt x="1109" y="1021"/>
                </a:lnTo>
                <a:lnTo>
                  <a:pt x="1111" y="1021"/>
                </a:lnTo>
                <a:lnTo>
                  <a:pt x="1111" y="1021"/>
                </a:lnTo>
                <a:lnTo>
                  <a:pt x="1111" y="1022"/>
                </a:lnTo>
                <a:lnTo>
                  <a:pt x="1112" y="1022"/>
                </a:lnTo>
                <a:lnTo>
                  <a:pt x="1112" y="1021"/>
                </a:lnTo>
                <a:lnTo>
                  <a:pt x="1113" y="1021"/>
                </a:lnTo>
                <a:lnTo>
                  <a:pt x="1113" y="1023"/>
                </a:lnTo>
                <a:lnTo>
                  <a:pt x="1113" y="1025"/>
                </a:lnTo>
                <a:lnTo>
                  <a:pt x="1114" y="1025"/>
                </a:lnTo>
                <a:lnTo>
                  <a:pt x="1114" y="1023"/>
                </a:lnTo>
                <a:lnTo>
                  <a:pt x="1115" y="1022"/>
                </a:lnTo>
                <a:lnTo>
                  <a:pt x="1115" y="1021"/>
                </a:lnTo>
                <a:lnTo>
                  <a:pt x="1116" y="1021"/>
                </a:lnTo>
                <a:lnTo>
                  <a:pt x="1116" y="1020"/>
                </a:lnTo>
                <a:lnTo>
                  <a:pt x="1116" y="1019"/>
                </a:lnTo>
                <a:lnTo>
                  <a:pt x="1117" y="1018"/>
                </a:lnTo>
                <a:lnTo>
                  <a:pt x="1117" y="1019"/>
                </a:lnTo>
                <a:lnTo>
                  <a:pt x="1118" y="1019"/>
                </a:lnTo>
                <a:lnTo>
                  <a:pt x="1118" y="1019"/>
                </a:lnTo>
                <a:lnTo>
                  <a:pt x="1118" y="1019"/>
                </a:lnTo>
                <a:lnTo>
                  <a:pt x="1120" y="1017"/>
                </a:lnTo>
                <a:lnTo>
                  <a:pt x="1120" y="1017"/>
                </a:lnTo>
                <a:lnTo>
                  <a:pt x="1121" y="1016"/>
                </a:lnTo>
                <a:lnTo>
                  <a:pt x="1121" y="1016"/>
                </a:lnTo>
                <a:lnTo>
                  <a:pt x="1121" y="1013"/>
                </a:lnTo>
                <a:lnTo>
                  <a:pt x="1122" y="1012"/>
                </a:lnTo>
                <a:lnTo>
                  <a:pt x="1122" y="1012"/>
                </a:lnTo>
                <a:lnTo>
                  <a:pt x="1123" y="1011"/>
                </a:lnTo>
                <a:lnTo>
                  <a:pt x="1123" y="1012"/>
                </a:lnTo>
                <a:lnTo>
                  <a:pt x="1123" y="1012"/>
                </a:lnTo>
                <a:lnTo>
                  <a:pt x="1124" y="1011"/>
                </a:lnTo>
                <a:lnTo>
                  <a:pt x="1124" y="1011"/>
                </a:lnTo>
                <a:lnTo>
                  <a:pt x="1125" y="1011"/>
                </a:lnTo>
                <a:lnTo>
                  <a:pt x="1125" y="1011"/>
                </a:lnTo>
                <a:lnTo>
                  <a:pt x="1125" y="1009"/>
                </a:lnTo>
                <a:lnTo>
                  <a:pt x="1126" y="1008"/>
                </a:lnTo>
                <a:lnTo>
                  <a:pt x="1126" y="1007"/>
                </a:lnTo>
                <a:lnTo>
                  <a:pt x="1127" y="1008"/>
                </a:lnTo>
                <a:lnTo>
                  <a:pt x="1127" y="1008"/>
                </a:lnTo>
                <a:lnTo>
                  <a:pt x="1129" y="1008"/>
                </a:lnTo>
                <a:lnTo>
                  <a:pt x="1129" y="1010"/>
                </a:lnTo>
                <a:lnTo>
                  <a:pt x="1129" y="1010"/>
                </a:lnTo>
                <a:lnTo>
                  <a:pt x="1130" y="1011"/>
                </a:lnTo>
                <a:lnTo>
                  <a:pt x="1130" y="1011"/>
                </a:lnTo>
                <a:lnTo>
                  <a:pt x="1131" y="1011"/>
                </a:lnTo>
                <a:lnTo>
                  <a:pt x="1131" y="1012"/>
                </a:lnTo>
                <a:lnTo>
                  <a:pt x="1131" y="1013"/>
                </a:lnTo>
                <a:lnTo>
                  <a:pt x="1132" y="1013"/>
                </a:lnTo>
                <a:lnTo>
                  <a:pt x="1132" y="1013"/>
                </a:lnTo>
                <a:lnTo>
                  <a:pt x="1133" y="1013"/>
                </a:lnTo>
                <a:lnTo>
                  <a:pt x="1133" y="1012"/>
                </a:lnTo>
                <a:lnTo>
                  <a:pt x="1133" y="1012"/>
                </a:lnTo>
                <a:lnTo>
                  <a:pt x="1134" y="1013"/>
                </a:lnTo>
                <a:lnTo>
                  <a:pt x="1134" y="1013"/>
                </a:lnTo>
                <a:lnTo>
                  <a:pt x="1135" y="1012"/>
                </a:lnTo>
                <a:lnTo>
                  <a:pt x="1135" y="1012"/>
                </a:lnTo>
                <a:lnTo>
                  <a:pt x="1135" y="1011"/>
                </a:lnTo>
                <a:lnTo>
                  <a:pt x="1136" y="1011"/>
                </a:lnTo>
                <a:lnTo>
                  <a:pt x="1136" y="1011"/>
                </a:lnTo>
                <a:lnTo>
                  <a:pt x="1138" y="1011"/>
                </a:lnTo>
                <a:lnTo>
                  <a:pt x="1138" y="1012"/>
                </a:lnTo>
                <a:lnTo>
                  <a:pt x="1138" y="1013"/>
                </a:lnTo>
                <a:lnTo>
                  <a:pt x="1139" y="1014"/>
                </a:lnTo>
                <a:lnTo>
                  <a:pt x="1139" y="1016"/>
                </a:lnTo>
                <a:lnTo>
                  <a:pt x="1140" y="1017"/>
                </a:lnTo>
                <a:lnTo>
                  <a:pt x="1140" y="1017"/>
                </a:lnTo>
                <a:lnTo>
                  <a:pt x="1140" y="1016"/>
                </a:lnTo>
                <a:lnTo>
                  <a:pt x="1141" y="1016"/>
                </a:lnTo>
                <a:lnTo>
                  <a:pt x="1141" y="1014"/>
                </a:lnTo>
                <a:lnTo>
                  <a:pt x="1142" y="1013"/>
                </a:lnTo>
                <a:lnTo>
                  <a:pt x="1142" y="1011"/>
                </a:lnTo>
                <a:lnTo>
                  <a:pt x="1143" y="1010"/>
                </a:lnTo>
                <a:lnTo>
                  <a:pt x="1143" y="1008"/>
                </a:lnTo>
                <a:lnTo>
                  <a:pt x="1143" y="1008"/>
                </a:lnTo>
                <a:lnTo>
                  <a:pt x="1144" y="1007"/>
                </a:lnTo>
                <a:lnTo>
                  <a:pt x="1144" y="1005"/>
                </a:lnTo>
                <a:lnTo>
                  <a:pt x="1145" y="1005"/>
                </a:lnTo>
                <a:lnTo>
                  <a:pt x="1145" y="1007"/>
                </a:lnTo>
                <a:lnTo>
                  <a:pt x="1145" y="1005"/>
                </a:lnTo>
                <a:lnTo>
                  <a:pt x="1147" y="1004"/>
                </a:lnTo>
                <a:lnTo>
                  <a:pt x="1147" y="1004"/>
                </a:lnTo>
                <a:lnTo>
                  <a:pt x="1148" y="1003"/>
                </a:lnTo>
                <a:lnTo>
                  <a:pt x="1148" y="1003"/>
                </a:lnTo>
                <a:lnTo>
                  <a:pt x="1148" y="1002"/>
                </a:lnTo>
                <a:lnTo>
                  <a:pt x="1149" y="1002"/>
                </a:lnTo>
                <a:lnTo>
                  <a:pt x="1149" y="1003"/>
                </a:lnTo>
                <a:lnTo>
                  <a:pt x="1150" y="1001"/>
                </a:lnTo>
                <a:lnTo>
                  <a:pt x="1150" y="1000"/>
                </a:lnTo>
                <a:lnTo>
                  <a:pt x="1150" y="1000"/>
                </a:lnTo>
                <a:lnTo>
                  <a:pt x="1151" y="1000"/>
                </a:lnTo>
                <a:lnTo>
                  <a:pt x="1151" y="1001"/>
                </a:lnTo>
                <a:lnTo>
                  <a:pt x="1152" y="1000"/>
                </a:lnTo>
                <a:lnTo>
                  <a:pt x="1152" y="1000"/>
                </a:lnTo>
                <a:lnTo>
                  <a:pt x="1152" y="999"/>
                </a:lnTo>
                <a:lnTo>
                  <a:pt x="1153" y="1000"/>
                </a:lnTo>
                <a:lnTo>
                  <a:pt x="1153" y="998"/>
                </a:lnTo>
                <a:lnTo>
                  <a:pt x="1154" y="998"/>
                </a:lnTo>
                <a:lnTo>
                  <a:pt x="1154" y="996"/>
                </a:lnTo>
                <a:lnTo>
                  <a:pt x="1154" y="995"/>
                </a:lnTo>
                <a:lnTo>
                  <a:pt x="1156" y="995"/>
                </a:lnTo>
                <a:lnTo>
                  <a:pt x="1156" y="994"/>
                </a:lnTo>
                <a:lnTo>
                  <a:pt x="1157" y="995"/>
                </a:lnTo>
                <a:lnTo>
                  <a:pt x="1157" y="995"/>
                </a:lnTo>
                <a:lnTo>
                  <a:pt x="1158" y="994"/>
                </a:lnTo>
                <a:lnTo>
                  <a:pt x="1158" y="993"/>
                </a:lnTo>
                <a:lnTo>
                  <a:pt x="1158" y="993"/>
                </a:lnTo>
                <a:lnTo>
                  <a:pt x="1159" y="992"/>
                </a:lnTo>
                <a:lnTo>
                  <a:pt x="1159" y="992"/>
                </a:lnTo>
                <a:lnTo>
                  <a:pt x="1160" y="991"/>
                </a:lnTo>
                <a:lnTo>
                  <a:pt x="1160" y="990"/>
                </a:lnTo>
                <a:lnTo>
                  <a:pt x="1160" y="988"/>
                </a:lnTo>
                <a:lnTo>
                  <a:pt x="1161" y="985"/>
                </a:lnTo>
                <a:lnTo>
                  <a:pt x="1161" y="983"/>
                </a:lnTo>
                <a:lnTo>
                  <a:pt x="1162" y="981"/>
                </a:lnTo>
                <a:lnTo>
                  <a:pt x="1162" y="979"/>
                </a:lnTo>
                <a:lnTo>
                  <a:pt x="1162" y="976"/>
                </a:lnTo>
                <a:lnTo>
                  <a:pt x="1163" y="974"/>
                </a:lnTo>
                <a:lnTo>
                  <a:pt x="1163" y="973"/>
                </a:lnTo>
                <a:lnTo>
                  <a:pt x="1165" y="973"/>
                </a:lnTo>
                <a:lnTo>
                  <a:pt x="1165" y="974"/>
                </a:lnTo>
                <a:lnTo>
                  <a:pt x="1165" y="975"/>
                </a:lnTo>
                <a:lnTo>
                  <a:pt x="1166" y="976"/>
                </a:lnTo>
                <a:lnTo>
                  <a:pt x="1166" y="975"/>
                </a:lnTo>
                <a:lnTo>
                  <a:pt x="1167" y="975"/>
                </a:lnTo>
                <a:lnTo>
                  <a:pt x="1167" y="975"/>
                </a:lnTo>
                <a:lnTo>
                  <a:pt x="1167" y="976"/>
                </a:lnTo>
                <a:lnTo>
                  <a:pt x="1168" y="976"/>
                </a:lnTo>
                <a:lnTo>
                  <a:pt x="1168" y="977"/>
                </a:lnTo>
                <a:lnTo>
                  <a:pt x="1169" y="980"/>
                </a:lnTo>
                <a:lnTo>
                  <a:pt x="1169" y="982"/>
                </a:lnTo>
                <a:lnTo>
                  <a:pt x="1169" y="983"/>
                </a:lnTo>
                <a:lnTo>
                  <a:pt x="1170" y="983"/>
                </a:lnTo>
                <a:lnTo>
                  <a:pt x="1170" y="981"/>
                </a:lnTo>
                <a:lnTo>
                  <a:pt x="1171" y="982"/>
                </a:lnTo>
                <a:lnTo>
                  <a:pt x="1171" y="984"/>
                </a:lnTo>
                <a:lnTo>
                  <a:pt x="1172" y="985"/>
                </a:lnTo>
                <a:lnTo>
                  <a:pt x="1172" y="984"/>
                </a:lnTo>
                <a:lnTo>
                  <a:pt x="1172" y="983"/>
                </a:lnTo>
                <a:lnTo>
                  <a:pt x="1174" y="980"/>
                </a:lnTo>
                <a:lnTo>
                  <a:pt x="1174" y="977"/>
                </a:lnTo>
                <a:lnTo>
                  <a:pt x="1175" y="976"/>
                </a:lnTo>
                <a:lnTo>
                  <a:pt x="1175" y="974"/>
                </a:lnTo>
                <a:lnTo>
                  <a:pt x="1175" y="973"/>
                </a:lnTo>
                <a:lnTo>
                  <a:pt x="1176" y="972"/>
                </a:lnTo>
                <a:lnTo>
                  <a:pt x="1176" y="972"/>
                </a:lnTo>
                <a:lnTo>
                  <a:pt x="1177" y="973"/>
                </a:lnTo>
                <a:lnTo>
                  <a:pt x="1177" y="973"/>
                </a:lnTo>
                <a:lnTo>
                  <a:pt x="1177" y="973"/>
                </a:lnTo>
                <a:lnTo>
                  <a:pt x="1178" y="974"/>
                </a:lnTo>
                <a:lnTo>
                  <a:pt x="1178" y="973"/>
                </a:lnTo>
                <a:lnTo>
                  <a:pt x="1179" y="973"/>
                </a:lnTo>
                <a:lnTo>
                  <a:pt x="1179" y="973"/>
                </a:lnTo>
                <a:lnTo>
                  <a:pt x="1179" y="973"/>
                </a:lnTo>
                <a:lnTo>
                  <a:pt x="1180" y="974"/>
                </a:lnTo>
                <a:lnTo>
                  <a:pt x="1180" y="975"/>
                </a:lnTo>
                <a:lnTo>
                  <a:pt x="1181" y="976"/>
                </a:lnTo>
                <a:lnTo>
                  <a:pt x="1181" y="975"/>
                </a:lnTo>
                <a:lnTo>
                  <a:pt x="1181" y="974"/>
                </a:lnTo>
                <a:lnTo>
                  <a:pt x="1183" y="975"/>
                </a:lnTo>
                <a:lnTo>
                  <a:pt x="1183" y="975"/>
                </a:lnTo>
                <a:lnTo>
                  <a:pt x="1184" y="976"/>
                </a:lnTo>
                <a:lnTo>
                  <a:pt x="1184" y="976"/>
                </a:lnTo>
                <a:lnTo>
                  <a:pt x="1185" y="976"/>
                </a:lnTo>
                <a:lnTo>
                  <a:pt x="1185" y="976"/>
                </a:lnTo>
                <a:lnTo>
                  <a:pt x="1185" y="976"/>
                </a:lnTo>
                <a:lnTo>
                  <a:pt x="1186" y="975"/>
                </a:lnTo>
                <a:lnTo>
                  <a:pt x="1186" y="973"/>
                </a:lnTo>
                <a:lnTo>
                  <a:pt x="1187" y="972"/>
                </a:lnTo>
                <a:lnTo>
                  <a:pt x="1187" y="971"/>
                </a:lnTo>
                <a:lnTo>
                  <a:pt x="1187" y="972"/>
                </a:lnTo>
                <a:lnTo>
                  <a:pt x="1188" y="971"/>
                </a:lnTo>
                <a:lnTo>
                  <a:pt x="1188" y="971"/>
                </a:lnTo>
                <a:lnTo>
                  <a:pt x="1189" y="970"/>
                </a:lnTo>
                <a:lnTo>
                  <a:pt x="1189" y="970"/>
                </a:lnTo>
                <a:lnTo>
                  <a:pt x="1189" y="968"/>
                </a:lnTo>
                <a:lnTo>
                  <a:pt x="1190" y="967"/>
                </a:lnTo>
                <a:lnTo>
                  <a:pt x="1190" y="965"/>
                </a:lnTo>
                <a:lnTo>
                  <a:pt x="1192" y="967"/>
                </a:lnTo>
                <a:lnTo>
                  <a:pt x="1192" y="967"/>
                </a:lnTo>
                <a:lnTo>
                  <a:pt x="1192" y="968"/>
                </a:lnTo>
                <a:lnTo>
                  <a:pt x="1193" y="968"/>
                </a:lnTo>
                <a:lnTo>
                  <a:pt x="1193" y="967"/>
                </a:lnTo>
                <a:lnTo>
                  <a:pt x="1194" y="966"/>
                </a:lnTo>
                <a:lnTo>
                  <a:pt x="1194" y="965"/>
                </a:lnTo>
                <a:lnTo>
                  <a:pt x="1194" y="965"/>
                </a:lnTo>
                <a:lnTo>
                  <a:pt x="1195" y="965"/>
                </a:lnTo>
                <a:lnTo>
                  <a:pt x="1195" y="963"/>
                </a:lnTo>
                <a:lnTo>
                  <a:pt x="1196" y="963"/>
                </a:lnTo>
                <a:lnTo>
                  <a:pt x="1196" y="962"/>
                </a:lnTo>
                <a:lnTo>
                  <a:pt x="1196" y="962"/>
                </a:lnTo>
                <a:lnTo>
                  <a:pt x="1197" y="961"/>
                </a:lnTo>
                <a:lnTo>
                  <a:pt x="1197" y="961"/>
                </a:lnTo>
                <a:lnTo>
                  <a:pt x="1198" y="959"/>
                </a:lnTo>
                <a:lnTo>
                  <a:pt x="1198" y="959"/>
                </a:lnTo>
                <a:lnTo>
                  <a:pt x="1199" y="959"/>
                </a:lnTo>
                <a:lnTo>
                  <a:pt x="1199" y="958"/>
                </a:lnTo>
                <a:lnTo>
                  <a:pt x="1199" y="957"/>
                </a:lnTo>
                <a:lnTo>
                  <a:pt x="1201" y="957"/>
                </a:lnTo>
                <a:lnTo>
                  <a:pt x="1201" y="957"/>
                </a:lnTo>
                <a:lnTo>
                  <a:pt x="1202" y="957"/>
                </a:lnTo>
                <a:lnTo>
                  <a:pt x="1202" y="955"/>
                </a:lnTo>
                <a:lnTo>
                  <a:pt x="1202" y="955"/>
                </a:lnTo>
                <a:lnTo>
                  <a:pt x="1203" y="955"/>
                </a:lnTo>
                <a:lnTo>
                  <a:pt x="1203" y="955"/>
                </a:lnTo>
                <a:lnTo>
                  <a:pt x="1204" y="954"/>
                </a:lnTo>
                <a:lnTo>
                  <a:pt x="1204" y="953"/>
                </a:lnTo>
                <a:lnTo>
                  <a:pt x="1204" y="954"/>
                </a:lnTo>
                <a:lnTo>
                  <a:pt x="1205" y="954"/>
                </a:lnTo>
                <a:lnTo>
                  <a:pt x="1205" y="954"/>
                </a:lnTo>
                <a:lnTo>
                  <a:pt x="1206" y="955"/>
                </a:lnTo>
                <a:lnTo>
                  <a:pt x="1206" y="955"/>
                </a:lnTo>
                <a:lnTo>
                  <a:pt x="1206" y="955"/>
                </a:lnTo>
                <a:lnTo>
                  <a:pt x="1207" y="955"/>
                </a:lnTo>
                <a:lnTo>
                  <a:pt x="1207" y="954"/>
                </a:lnTo>
                <a:lnTo>
                  <a:pt x="1208" y="954"/>
                </a:lnTo>
                <a:lnTo>
                  <a:pt x="1208" y="954"/>
                </a:lnTo>
                <a:lnTo>
                  <a:pt x="1208" y="955"/>
                </a:lnTo>
                <a:lnTo>
                  <a:pt x="1210" y="956"/>
                </a:lnTo>
                <a:lnTo>
                  <a:pt x="1210" y="955"/>
                </a:lnTo>
                <a:lnTo>
                  <a:pt x="1211" y="955"/>
                </a:lnTo>
                <a:lnTo>
                  <a:pt x="1211" y="955"/>
                </a:lnTo>
                <a:lnTo>
                  <a:pt x="1211" y="954"/>
                </a:lnTo>
                <a:lnTo>
                  <a:pt x="1212" y="950"/>
                </a:lnTo>
                <a:lnTo>
                  <a:pt x="1212" y="950"/>
                </a:lnTo>
                <a:lnTo>
                  <a:pt x="1213" y="950"/>
                </a:lnTo>
                <a:lnTo>
                  <a:pt x="1213" y="950"/>
                </a:lnTo>
                <a:lnTo>
                  <a:pt x="1214" y="950"/>
                </a:lnTo>
                <a:lnTo>
                  <a:pt x="1214" y="952"/>
                </a:lnTo>
                <a:lnTo>
                  <a:pt x="1214" y="952"/>
                </a:lnTo>
                <a:lnTo>
                  <a:pt x="1215" y="950"/>
                </a:lnTo>
                <a:lnTo>
                  <a:pt x="1215" y="949"/>
                </a:lnTo>
                <a:lnTo>
                  <a:pt x="1216" y="950"/>
                </a:lnTo>
                <a:lnTo>
                  <a:pt x="1216" y="948"/>
                </a:lnTo>
                <a:lnTo>
                  <a:pt x="1216" y="947"/>
                </a:lnTo>
                <a:lnTo>
                  <a:pt x="1217" y="947"/>
                </a:lnTo>
                <a:lnTo>
                  <a:pt x="1217" y="948"/>
                </a:lnTo>
                <a:lnTo>
                  <a:pt x="1219" y="948"/>
                </a:lnTo>
                <a:lnTo>
                  <a:pt x="1219" y="949"/>
                </a:lnTo>
                <a:lnTo>
                  <a:pt x="1219" y="950"/>
                </a:lnTo>
                <a:lnTo>
                  <a:pt x="1220" y="953"/>
                </a:lnTo>
                <a:lnTo>
                  <a:pt x="1220" y="954"/>
                </a:lnTo>
                <a:lnTo>
                  <a:pt x="1221" y="955"/>
                </a:lnTo>
                <a:lnTo>
                  <a:pt x="1221" y="954"/>
                </a:lnTo>
                <a:lnTo>
                  <a:pt x="1221" y="953"/>
                </a:lnTo>
                <a:lnTo>
                  <a:pt x="1222" y="954"/>
                </a:lnTo>
                <a:lnTo>
                  <a:pt x="1222" y="954"/>
                </a:lnTo>
                <a:lnTo>
                  <a:pt x="1223" y="955"/>
                </a:lnTo>
                <a:lnTo>
                  <a:pt x="1223" y="954"/>
                </a:lnTo>
                <a:lnTo>
                  <a:pt x="1223" y="953"/>
                </a:lnTo>
                <a:lnTo>
                  <a:pt x="1224" y="952"/>
                </a:lnTo>
                <a:lnTo>
                  <a:pt x="1224" y="950"/>
                </a:lnTo>
                <a:lnTo>
                  <a:pt x="1225" y="948"/>
                </a:lnTo>
                <a:lnTo>
                  <a:pt x="1225" y="948"/>
                </a:lnTo>
                <a:lnTo>
                  <a:pt x="1225" y="948"/>
                </a:lnTo>
                <a:lnTo>
                  <a:pt x="1226" y="947"/>
                </a:lnTo>
                <a:lnTo>
                  <a:pt x="1226" y="945"/>
                </a:lnTo>
                <a:lnTo>
                  <a:pt x="1228" y="944"/>
                </a:lnTo>
                <a:lnTo>
                  <a:pt x="1228" y="944"/>
                </a:lnTo>
                <a:lnTo>
                  <a:pt x="1229" y="944"/>
                </a:lnTo>
                <a:lnTo>
                  <a:pt x="1229" y="943"/>
                </a:lnTo>
                <a:lnTo>
                  <a:pt x="1229" y="941"/>
                </a:lnTo>
                <a:lnTo>
                  <a:pt x="1230" y="941"/>
                </a:lnTo>
                <a:lnTo>
                  <a:pt x="1230" y="941"/>
                </a:lnTo>
                <a:lnTo>
                  <a:pt x="1231" y="943"/>
                </a:lnTo>
                <a:lnTo>
                  <a:pt x="1231" y="943"/>
                </a:lnTo>
                <a:lnTo>
                  <a:pt x="1231" y="943"/>
                </a:lnTo>
                <a:lnTo>
                  <a:pt x="1232" y="944"/>
                </a:lnTo>
                <a:lnTo>
                  <a:pt x="1232" y="945"/>
                </a:lnTo>
                <a:lnTo>
                  <a:pt x="1233" y="944"/>
                </a:lnTo>
                <a:lnTo>
                  <a:pt x="1233" y="943"/>
                </a:lnTo>
                <a:lnTo>
                  <a:pt x="1233" y="941"/>
                </a:lnTo>
                <a:lnTo>
                  <a:pt x="1234" y="939"/>
                </a:lnTo>
                <a:lnTo>
                  <a:pt x="1234" y="938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34"/>
                </a:lnTo>
                <a:lnTo>
                  <a:pt x="1237" y="932"/>
                </a:lnTo>
                <a:lnTo>
                  <a:pt x="1237" y="931"/>
                </a:lnTo>
                <a:lnTo>
                  <a:pt x="1238" y="929"/>
                </a:lnTo>
                <a:lnTo>
                  <a:pt x="1238" y="928"/>
                </a:lnTo>
                <a:lnTo>
                  <a:pt x="1238" y="928"/>
                </a:lnTo>
                <a:lnTo>
                  <a:pt x="1239" y="926"/>
                </a:lnTo>
                <a:lnTo>
                  <a:pt x="1239" y="925"/>
                </a:lnTo>
                <a:lnTo>
                  <a:pt x="1240" y="923"/>
                </a:lnTo>
                <a:lnTo>
                  <a:pt x="1240" y="922"/>
                </a:lnTo>
                <a:lnTo>
                  <a:pt x="1240" y="923"/>
                </a:lnTo>
                <a:lnTo>
                  <a:pt x="1241" y="923"/>
                </a:lnTo>
                <a:lnTo>
                  <a:pt x="1241" y="921"/>
                </a:lnTo>
                <a:lnTo>
                  <a:pt x="1242" y="920"/>
                </a:lnTo>
                <a:lnTo>
                  <a:pt x="1242" y="919"/>
                </a:lnTo>
                <a:lnTo>
                  <a:pt x="1243" y="919"/>
                </a:lnTo>
                <a:lnTo>
                  <a:pt x="1243" y="917"/>
                </a:lnTo>
                <a:lnTo>
                  <a:pt x="1243" y="917"/>
                </a:lnTo>
                <a:lnTo>
                  <a:pt x="1244" y="918"/>
                </a:lnTo>
                <a:lnTo>
                  <a:pt x="1244" y="917"/>
                </a:lnTo>
                <a:lnTo>
                  <a:pt x="1246" y="917"/>
                </a:lnTo>
                <a:lnTo>
                  <a:pt x="1246" y="917"/>
                </a:lnTo>
                <a:lnTo>
                  <a:pt x="1246" y="918"/>
                </a:lnTo>
                <a:lnTo>
                  <a:pt x="1247" y="918"/>
                </a:lnTo>
                <a:lnTo>
                  <a:pt x="1247" y="918"/>
                </a:lnTo>
                <a:lnTo>
                  <a:pt x="1248" y="919"/>
                </a:lnTo>
                <a:lnTo>
                  <a:pt x="1248" y="918"/>
                </a:lnTo>
                <a:lnTo>
                  <a:pt x="1248" y="918"/>
                </a:lnTo>
                <a:lnTo>
                  <a:pt x="1249" y="918"/>
                </a:lnTo>
                <a:lnTo>
                  <a:pt x="1249" y="918"/>
                </a:lnTo>
                <a:lnTo>
                  <a:pt x="1250" y="919"/>
                </a:lnTo>
                <a:lnTo>
                  <a:pt x="1250" y="919"/>
                </a:lnTo>
                <a:lnTo>
                  <a:pt x="1250" y="919"/>
                </a:lnTo>
                <a:lnTo>
                  <a:pt x="1251" y="920"/>
                </a:lnTo>
                <a:lnTo>
                  <a:pt x="1251" y="921"/>
                </a:lnTo>
                <a:lnTo>
                  <a:pt x="1252" y="921"/>
                </a:lnTo>
                <a:lnTo>
                  <a:pt x="1252" y="920"/>
                </a:lnTo>
                <a:lnTo>
                  <a:pt x="1252" y="920"/>
                </a:lnTo>
                <a:lnTo>
                  <a:pt x="1253" y="920"/>
                </a:lnTo>
                <a:lnTo>
                  <a:pt x="1253" y="919"/>
                </a:lnTo>
                <a:lnTo>
                  <a:pt x="1255" y="919"/>
                </a:lnTo>
                <a:lnTo>
                  <a:pt x="1255" y="918"/>
                </a:lnTo>
                <a:lnTo>
                  <a:pt x="1256" y="918"/>
                </a:lnTo>
                <a:lnTo>
                  <a:pt x="1256" y="917"/>
                </a:lnTo>
                <a:lnTo>
                  <a:pt x="1256" y="917"/>
                </a:lnTo>
                <a:lnTo>
                  <a:pt x="1257" y="916"/>
                </a:lnTo>
                <a:lnTo>
                  <a:pt x="1257" y="914"/>
                </a:lnTo>
                <a:lnTo>
                  <a:pt x="1258" y="913"/>
                </a:lnTo>
                <a:lnTo>
                  <a:pt x="1258" y="912"/>
                </a:lnTo>
                <a:lnTo>
                  <a:pt x="1258" y="912"/>
                </a:lnTo>
                <a:lnTo>
                  <a:pt x="1259" y="912"/>
                </a:lnTo>
                <a:lnTo>
                  <a:pt x="1259" y="912"/>
                </a:lnTo>
                <a:lnTo>
                  <a:pt x="1260" y="912"/>
                </a:lnTo>
                <a:lnTo>
                  <a:pt x="1260" y="911"/>
                </a:lnTo>
                <a:lnTo>
                  <a:pt x="1260" y="912"/>
                </a:lnTo>
                <a:lnTo>
                  <a:pt x="1261" y="912"/>
                </a:lnTo>
                <a:lnTo>
                  <a:pt x="1261" y="912"/>
                </a:lnTo>
                <a:lnTo>
                  <a:pt x="1262" y="911"/>
                </a:lnTo>
                <a:lnTo>
                  <a:pt x="1262" y="910"/>
                </a:lnTo>
                <a:lnTo>
                  <a:pt x="1262" y="909"/>
                </a:lnTo>
                <a:lnTo>
                  <a:pt x="1264" y="908"/>
                </a:lnTo>
                <a:lnTo>
                  <a:pt x="1264" y="909"/>
                </a:lnTo>
                <a:lnTo>
                  <a:pt x="1265" y="910"/>
                </a:lnTo>
                <a:lnTo>
                  <a:pt x="1265" y="912"/>
                </a:lnTo>
                <a:lnTo>
                  <a:pt x="1265" y="914"/>
                </a:lnTo>
                <a:lnTo>
                  <a:pt x="1266" y="916"/>
                </a:lnTo>
                <a:lnTo>
                  <a:pt x="1266" y="918"/>
                </a:lnTo>
                <a:lnTo>
                  <a:pt x="1267" y="917"/>
                </a:lnTo>
                <a:lnTo>
                  <a:pt x="1267" y="918"/>
                </a:lnTo>
                <a:lnTo>
                  <a:pt x="1267" y="916"/>
                </a:lnTo>
                <a:lnTo>
                  <a:pt x="1268" y="916"/>
                </a:lnTo>
                <a:lnTo>
                  <a:pt x="1268" y="914"/>
                </a:lnTo>
                <a:lnTo>
                  <a:pt x="1269" y="914"/>
                </a:lnTo>
                <a:lnTo>
                  <a:pt x="1269" y="914"/>
                </a:lnTo>
                <a:lnTo>
                  <a:pt x="1270" y="917"/>
                </a:lnTo>
                <a:lnTo>
                  <a:pt x="1270" y="917"/>
                </a:lnTo>
                <a:lnTo>
                  <a:pt x="1270" y="916"/>
                </a:lnTo>
                <a:lnTo>
                  <a:pt x="1271" y="917"/>
                </a:lnTo>
                <a:lnTo>
                  <a:pt x="1271" y="916"/>
                </a:lnTo>
                <a:lnTo>
                  <a:pt x="1273" y="916"/>
                </a:lnTo>
                <a:lnTo>
                  <a:pt x="1273" y="917"/>
                </a:lnTo>
                <a:lnTo>
                  <a:pt x="1273" y="918"/>
                </a:lnTo>
                <a:lnTo>
                  <a:pt x="1274" y="918"/>
                </a:lnTo>
                <a:lnTo>
                  <a:pt x="1274" y="919"/>
                </a:lnTo>
                <a:lnTo>
                  <a:pt x="1275" y="919"/>
                </a:lnTo>
                <a:lnTo>
                  <a:pt x="1275" y="919"/>
                </a:lnTo>
                <a:lnTo>
                  <a:pt x="1275" y="917"/>
                </a:lnTo>
                <a:lnTo>
                  <a:pt x="1276" y="917"/>
                </a:lnTo>
                <a:lnTo>
                  <a:pt x="1276" y="914"/>
                </a:lnTo>
                <a:lnTo>
                  <a:pt x="1277" y="913"/>
                </a:lnTo>
                <a:lnTo>
                  <a:pt x="1277" y="912"/>
                </a:lnTo>
                <a:lnTo>
                  <a:pt x="1277" y="911"/>
                </a:lnTo>
                <a:lnTo>
                  <a:pt x="1278" y="910"/>
                </a:lnTo>
                <a:lnTo>
                  <a:pt x="1278" y="909"/>
                </a:lnTo>
                <a:lnTo>
                  <a:pt x="1279" y="910"/>
                </a:lnTo>
                <a:lnTo>
                  <a:pt x="1279" y="910"/>
                </a:lnTo>
                <a:lnTo>
                  <a:pt x="1279" y="910"/>
                </a:lnTo>
                <a:lnTo>
                  <a:pt x="1280" y="908"/>
                </a:lnTo>
                <a:lnTo>
                  <a:pt x="1280" y="909"/>
                </a:lnTo>
                <a:lnTo>
                  <a:pt x="1282" y="908"/>
                </a:lnTo>
                <a:lnTo>
                  <a:pt x="1282" y="907"/>
                </a:lnTo>
                <a:lnTo>
                  <a:pt x="1282" y="908"/>
                </a:lnTo>
                <a:lnTo>
                  <a:pt x="1283" y="909"/>
                </a:lnTo>
                <a:lnTo>
                  <a:pt x="1283" y="909"/>
                </a:lnTo>
                <a:lnTo>
                  <a:pt x="1284" y="911"/>
                </a:lnTo>
                <a:lnTo>
                  <a:pt x="1284" y="912"/>
                </a:lnTo>
                <a:lnTo>
                  <a:pt x="1285" y="912"/>
                </a:lnTo>
                <a:lnTo>
                  <a:pt x="1285" y="911"/>
                </a:lnTo>
                <a:lnTo>
                  <a:pt x="1285" y="910"/>
                </a:lnTo>
                <a:lnTo>
                  <a:pt x="1286" y="910"/>
                </a:lnTo>
                <a:lnTo>
                  <a:pt x="1286" y="910"/>
                </a:lnTo>
                <a:lnTo>
                  <a:pt x="1287" y="910"/>
                </a:lnTo>
                <a:lnTo>
                  <a:pt x="1287" y="911"/>
                </a:lnTo>
                <a:lnTo>
                  <a:pt x="1287" y="911"/>
                </a:lnTo>
                <a:lnTo>
                  <a:pt x="1288" y="910"/>
                </a:lnTo>
                <a:lnTo>
                  <a:pt x="1288" y="911"/>
                </a:lnTo>
                <a:lnTo>
                  <a:pt x="1289" y="911"/>
                </a:lnTo>
                <a:lnTo>
                  <a:pt x="1289" y="911"/>
                </a:lnTo>
                <a:lnTo>
                  <a:pt x="1289" y="911"/>
                </a:lnTo>
                <a:lnTo>
                  <a:pt x="1291" y="912"/>
                </a:lnTo>
                <a:lnTo>
                  <a:pt x="1291" y="912"/>
                </a:lnTo>
                <a:lnTo>
                  <a:pt x="1292" y="912"/>
                </a:lnTo>
                <a:lnTo>
                  <a:pt x="1292" y="913"/>
                </a:lnTo>
                <a:lnTo>
                  <a:pt x="1292" y="912"/>
                </a:lnTo>
                <a:lnTo>
                  <a:pt x="1293" y="912"/>
                </a:lnTo>
                <a:lnTo>
                  <a:pt x="1293" y="913"/>
                </a:lnTo>
                <a:lnTo>
                  <a:pt x="1294" y="913"/>
                </a:lnTo>
                <a:lnTo>
                  <a:pt x="1294" y="914"/>
                </a:lnTo>
                <a:lnTo>
                  <a:pt x="1294" y="914"/>
                </a:lnTo>
                <a:lnTo>
                  <a:pt x="1295" y="913"/>
                </a:lnTo>
                <a:lnTo>
                  <a:pt x="1295" y="913"/>
                </a:lnTo>
                <a:lnTo>
                  <a:pt x="1296" y="912"/>
                </a:lnTo>
                <a:lnTo>
                  <a:pt x="1296" y="912"/>
                </a:lnTo>
                <a:lnTo>
                  <a:pt x="1296" y="912"/>
                </a:lnTo>
                <a:lnTo>
                  <a:pt x="1297" y="912"/>
                </a:lnTo>
                <a:lnTo>
                  <a:pt x="1297" y="912"/>
                </a:lnTo>
                <a:lnTo>
                  <a:pt x="1298" y="911"/>
                </a:lnTo>
                <a:lnTo>
                  <a:pt x="1298" y="910"/>
                </a:lnTo>
                <a:lnTo>
                  <a:pt x="1300" y="911"/>
                </a:lnTo>
                <a:lnTo>
                  <a:pt x="1300" y="909"/>
                </a:lnTo>
                <a:lnTo>
                  <a:pt x="1300" y="910"/>
                </a:lnTo>
                <a:lnTo>
                  <a:pt x="1301" y="911"/>
                </a:lnTo>
                <a:lnTo>
                  <a:pt x="1301" y="913"/>
                </a:lnTo>
                <a:lnTo>
                  <a:pt x="1302" y="914"/>
                </a:lnTo>
                <a:lnTo>
                  <a:pt x="1302" y="914"/>
                </a:lnTo>
                <a:lnTo>
                  <a:pt x="1302" y="913"/>
                </a:lnTo>
                <a:lnTo>
                  <a:pt x="1303" y="914"/>
                </a:lnTo>
                <a:lnTo>
                  <a:pt x="1303" y="914"/>
                </a:lnTo>
                <a:lnTo>
                  <a:pt x="1304" y="914"/>
                </a:lnTo>
                <a:lnTo>
                  <a:pt x="1304" y="913"/>
                </a:lnTo>
                <a:lnTo>
                  <a:pt x="1304" y="913"/>
                </a:lnTo>
                <a:lnTo>
                  <a:pt x="1305" y="912"/>
                </a:lnTo>
                <a:lnTo>
                  <a:pt x="1305" y="911"/>
                </a:lnTo>
                <a:lnTo>
                  <a:pt x="1306" y="910"/>
                </a:lnTo>
                <a:lnTo>
                  <a:pt x="1306" y="911"/>
                </a:lnTo>
                <a:lnTo>
                  <a:pt x="1306" y="911"/>
                </a:lnTo>
                <a:lnTo>
                  <a:pt x="1307" y="912"/>
                </a:lnTo>
                <a:lnTo>
                  <a:pt x="1307" y="913"/>
                </a:lnTo>
                <a:lnTo>
                  <a:pt x="1309" y="916"/>
                </a:lnTo>
                <a:lnTo>
                  <a:pt x="1309" y="914"/>
                </a:lnTo>
                <a:lnTo>
                  <a:pt x="1309" y="913"/>
                </a:lnTo>
                <a:lnTo>
                  <a:pt x="1310" y="912"/>
                </a:lnTo>
                <a:lnTo>
                  <a:pt x="1310" y="911"/>
                </a:lnTo>
                <a:lnTo>
                  <a:pt x="1311" y="911"/>
                </a:lnTo>
                <a:lnTo>
                  <a:pt x="1311" y="911"/>
                </a:lnTo>
                <a:lnTo>
                  <a:pt x="1312" y="911"/>
                </a:lnTo>
                <a:lnTo>
                  <a:pt x="1312" y="912"/>
                </a:lnTo>
                <a:lnTo>
                  <a:pt x="1312" y="911"/>
                </a:lnTo>
                <a:lnTo>
                  <a:pt x="1313" y="909"/>
                </a:lnTo>
                <a:lnTo>
                  <a:pt x="1313" y="909"/>
                </a:lnTo>
                <a:lnTo>
                  <a:pt x="1314" y="910"/>
                </a:lnTo>
                <a:lnTo>
                  <a:pt x="1314" y="911"/>
                </a:lnTo>
                <a:lnTo>
                  <a:pt x="1314" y="910"/>
                </a:lnTo>
                <a:lnTo>
                  <a:pt x="1315" y="911"/>
                </a:lnTo>
                <a:lnTo>
                  <a:pt x="1315" y="911"/>
                </a:lnTo>
                <a:lnTo>
                  <a:pt x="1316" y="911"/>
                </a:lnTo>
                <a:lnTo>
                  <a:pt x="1316" y="912"/>
                </a:lnTo>
                <a:lnTo>
                  <a:pt x="1316" y="912"/>
                </a:lnTo>
                <a:lnTo>
                  <a:pt x="1318" y="913"/>
                </a:lnTo>
                <a:lnTo>
                  <a:pt x="1318" y="913"/>
                </a:lnTo>
                <a:lnTo>
                  <a:pt x="1319" y="914"/>
                </a:lnTo>
                <a:lnTo>
                  <a:pt x="1319" y="916"/>
                </a:lnTo>
                <a:lnTo>
                  <a:pt x="1319" y="917"/>
                </a:lnTo>
                <a:lnTo>
                  <a:pt x="1320" y="917"/>
                </a:lnTo>
                <a:lnTo>
                  <a:pt x="1320" y="917"/>
                </a:lnTo>
                <a:lnTo>
                  <a:pt x="1321" y="918"/>
                </a:lnTo>
                <a:lnTo>
                  <a:pt x="1321" y="918"/>
                </a:lnTo>
                <a:lnTo>
                  <a:pt x="1321" y="918"/>
                </a:lnTo>
                <a:lnTo>
                  <a:pt x="1322" y="917"/>
                </a:lnTo>
                <a:lnTo>
                  <a:pt x="1322" y="917"/>
                </a:lnTo>
                <a:lnTo>
                  <a:pt x="1323" y="917"/>
                </a:lnTo>
                <a:lnTo>
                  <a:pt x="1323" y="918"/>
                </a:lnTo>
                <a:lnTo>
                  <a:pt x="1323" y="919"/>
                </a:lnTo>
                <a:lnTo>
                  <a:pt x="1324" y="920"/>
                </a:lnTo>
                <a:lnTo>
                  <a:pt x="1324" y="920"/>
                </a:lnTo>
                <a:lnTo>
                  <a:pt x="1325" y="919"/>
                </a:lnTo>
                <a:lnTo>
                  <a:pt x="1325" y="918"/>
                </a:lnTo>
                <a:lnTo>
                  <a:pt x="1327" y="918"/>
                </a:lnTo>
                <a:lnTo>
                  <a:pt x="1327" y="918"/>
                </a:lnTo>
                <a:lnTo>
                  <a:pt x="1327" y="918"/>
                </a:lnTo>
                <a:lnTo>
                  <a:pt x="1328" y="918"/>
                </a:lnTo>
                <a:lnTo>
                  <a:pt x="1328" y="918"/>
                </a:lnTo>
                <a:lnTo>
                  <a:pt x="1329" y="918"/>
                </a:lnTo>
                <a:lnTo>
                  <a:pt x="1329" y="918"/>
                </a:lnTo>
                <a:lnTo>
                  <a:pt x="1329" y="920"/>
                </a:lnTo>
                <a:lnTo>
                  <a:pt x="1330" y="921"/>
                </a:lnTo>
                <a:lnTo>
                  <a:pt x="1330" y="922"/>
                </a:lnTo>
                <a:lnTo>
                  <a:pt x="1331" y="925"/>
                </a:lnTo>
                <a:lnTo>
                  <a:pt x="1331" y="925"/>
                </a:lnTo>
                <a:lnTo>
                  <a:pt x="1331" y="925"/>
                </a:lnTo>
                <a:lnTo>
                  <a:pt x="1332" y="923"/>
                </a:lnTo>
                <a:lnTo>
                  <a:pt x="1332" y="923"/>
                </a:lnTo>
                <a:lnTo>
                  <a:pt x="1333" y="923"/>
                </a:lnTo>
                <a:lnTo>
                  <a:pt x="1333" y="923"/>
                </a:lnTo>
                <a:lnTo>
                  <a:pt x="1333" y="922"/>
                </a:lnTo>
                <a:lnTo>
                  <a:pt x="1334" y="923"/>
                </a:lnTo>
                <a:lnTo>
                  <a:pt x="1334" y="922"/>
                </a:lnTo>
                <a:lnTo>
                  <a:pt x="1336" y="922"/>
                </a:lnTo>
                <a:lnTo>
                  <a:pt x="1336" y="922"/>
                </a:lnTo>
                <a:lnTo>
                  <a:pt x="1336" y="922"/>
                </a:lnTo>
                <a:lnTo>
                  <a:pt x="1337" y="921"/>
                </a:lnTo>
                <a:lnTo>
                  <a:pt x="1337" y="922"/>
                </a:lnTo>
                <a:lnTo>
                  <a:pt x="1338" y="921"/>
                </a:lnTo>
                <a:lnTo>
                  <a:pt x="1338" y="922"/>
                </a:lnTo>
                <a:lnTo>
                  <a:pt x="1338" y="922"/>
                </a:lnTo>
                <a:lnTo>
                  <a:pt x="1339" y="921"/>
                </a:lnTo>
                <a:lnTo>
                  <a:pt x="1339" y="921"/>
                </a:lnTo>
                <a:lnTo>
                  <a:pt x="1340" y="920"/>
                </a:lnTo>
                <a:lnTo>
                  <a:pt x="1340" y="920"/>
                </a:lnTo>
                <a:lnTo>
                  <a:pt x="1341" y="921"/>
                </a:lnTo>
                <a:lnTo>
                  <a:pt x="1341" y="922"/>
                </a:lnTo>
                <a:lnTo>
                  <a:pt x="1341" y="922"/>
                </a:lnTo>
                <a:lnTo>
                  <a:pt x="1342" y="923"/>
                </a:lnTo>
                <a:lnTo>
                  <a:pt x="1342" y="925"/>
                </a:lnTo>
                <a:lnTo>
                  <a:pt x="1343" y="925"/>
                </a:lnTo>
                <a:lnTo>
                  <a:pt x="1343" y="926"/>
                </a:lnTo>
                <a:lnTo>
                  <a:pt x="1343" y="925"/>
                </a:lnTo>
                <a:lnTo>
                  <a:pt x="1345" y="923"/>
                </a:lnTo>
                <a:lnTo>
                  <a:pt x="1345" y="923"/>
                </a:lnTo>
                <a:lnTo>
                  <a:pt x="1346" y="922"/>
                </a:lnTo>
                <a:lnTo>
                  <a:pt x="1346" y="921"/>
                </a:lnTo>
                <a:lnTo>
                  <a:pt x="1346" y="919"/>
                </a:lnTo>
                <a:lnTo>
                  <a:pt x="1347" y="919"/>
                </a:lnTo>
                <a:lnTo>
                  <a:pt x="1347" y="918"/>
                </a:lnTo>
                <a:lnTo>
                  <a:pt x="1348" y="918"/>
                </a:lnTo>
                <a:lnTo>
                  <a:pt x="1348" y="918"/>
                </a:lnTo>
                <a:lnTo>
                  <a:pt x="1348" y="920"/>
                </a:lnTo>
                <a:lnTo>
                  <a:pt x="1349" y="920"/>
                </a:lnTo>
                <a:lnTo>
                  <a:pt x="1349" y="922"/>
                </a:lnTo>
                <a:lnTo>
                  <a:pt x="1350" y="921"/>
                </a:lnTo>
                <a:lnTo>
                  <a:pt x="1350" y="921"/>
                </a:lnTo>
                <a:lnTo>
                  <a:pt x="1350" y="920"/>
                </a:lnTo>
                <a:lnTo>
                  <a:pt x="1351" y="920"/>
                </a:lnTo>
                <a:lnTo>
                  <a:pt x="1351" y="920"/>
                </a:lnTo>
                <a:lnTo>
                  <a:pt x="1352" y="921"/>
                </a:lnTo>
                <a:lnTo>
                  <a:pt x="1352" y="920"/>
                </a:lnTo>
                <a:lnTo>
                  <a:pt x="1352" y="920"/>
                </a:lnTo>
                <a:lnTo>
                  <a:pt x="1354" y="919"/>
                </a:lnTo>
                <a:lnTo>
                  <a:pt x="1354" y="919"/>
                </a:lnTo>
                <a:lnTo>
                  <a:pt x="1355" y="918"/>
                </a:lnTo>
                <a:lnTo>
                  <a:pt x="1355" y="917"/>
                </a:lnTo>
                <a:lnTo>
                  <a:pt x="1356" y="917"/>
                </a:lnTo>
                <a:lnTo>
                  <a:pt x="1356" y="918"/>
                </a:lnTo>
                <a:lnTo>
                  <a:pt x="1356" y="918"/>
                </a:lnTo>
                <a:lnTo>
                  <a:pt x="1357" y="918"/>
                </a:lnTo>
                <a:lnTo>
                  <a:pt x="1357" y="919"/>
                </a:lnTo>
                <a:lnTo>
                  <a:pt x="1358" y="919"/>
                </a:lnTo>
                <a:lnTo>
                  <a:pt x="1358" y="920"/>
                </a:lnTo>
                <a:lnTo>
                  <a:pt x="1358" y="920"/>
                </a:lnTo>
                <a:lnTo>
                  <a:pt x="1359" y="921"/>
                </a:lnTo>
                <a:lnTo>
                  <a:pt x="1359" y="921"/>
                </a:lnTo>
                <a:lnTo>
                  <a:pt x="1360" y="921"/>
                </a:lnTo>
                <a:lnTo>
                  <a:pt x="1360" y="921"/>
                </a:lnTo>
                <a:lnTo>
                  <a:pt x="1360" y="920"/>
                </a:lnTo>
                <a:lnTo>
                  <a:pt x="1361" y="919"/>
                </a:lnTo>
                <a:lnTo>
                  <a:pt x="1361" y="918"/>
                </a:lnTo>
                <a:lnTo>
                  <a:pt x="1363" y="919"/>
                </a:lnTo>
                <a:lnTo>
                  <a:pt x="1363" y="918"/>
                </a:lnTo>
                <a:lnTo>
                  <a:pt x="1363" y="918"/>
                </a:lnTo>
                <a:lnTo>
                  <a:pt x="1364" y="919"/>
                </a:lnTo>
                <a:lnTo>
                  <a:pt x="1364" y="919"/>
                </a:lnTo>
                <a:lnTo>
                  <a:pt x="1365" y="917"/>
                </a:lnTo>
                <a:lnTo>
                  <a:pt x="1365" y="916"/>
                </a:lnTo>
                <a:lnTo>
                  <a:pt x="1365" y="916"/>
                </a:lnTo>
                <a:lnTo>
                  <a:pt x="1366" y="914"/>
                </a:lnTo>
                <a:lnTo>
                  <a:pt x="1366" y="914"/>
                </a:lnTo>
                <a:lnTo>
                  <a:pt x="1367" y="916"/>
                </a:lnTo>
                <a:lnTo>
                  <a:pt x="1367" y="916"/>
                </a:lnTo>
                <a:lnTo>
                  <a:pt x="1368" y="916"/>
                </a:lnTo>
                <a:lnTo>
                  <a:pt x="1368" y="916"/>
                </a:lnTo>
                <a:lnTo>
                  <a:pt x="1368" y="914"/>
                </a:lnTo>
                <a:lnTo>
                  <a:pt x="1369" y="913"/>
                </a:lnTo>
                <a:lnTo>
                  <a:pt x="1369" y="912"/>
                </a:lnTo>
                <a:lnTo>
                  <a:pt x="1370" y="912"/>
                </a:lnTo>
                <a:lnTo>
                  <a:pt x="1370" y="914"/>
                </a:lnTo>
                <a:lnTo>
                  <a:pt x="1370" y="916"/>
                </a:lnTo>
                <a:lnTo>
                  <a:pt x="1371" y="916"/>
                </a:lnTo>
                <a:lnTo>
                  <a:pt x="1371" y="916"/>
                </a:lnTo>
                <a:lnTo>
                  <a:pt x="1373" y="916"/>
                </a:lnTo>
                <a:lnTo>
                  <a:pt x="1373" y="917"/>
                </a:lnTo>
                <a:lnTo>
                  <a:pt x="1373" y="916"/>
                </a:lnTo>
                <a:lnTo>
                  <a:pt x="1374" y="914"/>
                </a:lnTo>
                <a:lnTo>
                  <a:pt x="1374" y="916"/>
                </a:lnTo>
                <a:lnTo>
                  <a:pt x="1375" y="917"/>
                </a:lnTo>
                <a:lnTo>
                  <a:pt x="1375" y="914"/>
                </a:lnTo>
                <a:lnTo>
                  <a:pt x="1375" y="917"/>
                </a:lnTo>
                <a:lnTo>
                  <a:pt x="1376" y="916"/>
                </a:lnTo>
                <a:lnTo>
                  <a:pt x="1376" y="914"/>
                </a:lnTo>
                <a:lnTo>
                  <a:pt x="1377" y="914"/>
                </a:lnTo>
                <a:lnTo>
                  <a:pt x="1377" y="913"/>
                </a:lnTo>
                <a:lnTo>
                  <a:pt x="1377" y="913"/>
                </a:lnTo>
                <a:lnTo>
                  <a:pt x="1378" y="914"/>
                </a:lnTo>
                <a:lnTo>
                  <a:pt x="1378" y="914"/>
                </a:lnTo>
                <a:lnTo>
                  <a:pt x="1379" y="913"/>
                </a:lnTo>
                <a:lnTo>
                  <a:pt x="1379" y="912"/>
                </a:lnTo>
                <a:lnTo>
                  <a:pt x="1379" y="911"/>
                </a:lnTo>
                <a:lnTo>
                  <a:pt x="1380" y="909"/>
                </a:lnTo>
                <a:lnTo>
                  <a:pt x="1380" y="909"/>
                </a:lnTo>
                <a:lnTo>
                  <a:pt x="1382" y="909"/>
                </a:lnTo>
                <a:lnTo>
                  <a:pt x="1382" y="908"/>
                </a:lnTo>
                <a:lnTo>
                  <a:pt x="1383" y="908"/>
                </a:lnTo>
                <a:lnTo>
                  <a:pt x="1383" y="910"/>
                </a:lnTo>
                <a:lnTo>
                  <a:pt x="1383" y="910"/>
                </a:lnTo>
                <a:lnTo>
                  <a:pt x="1384" y="912"/>
                </a:lnTo>
                <a:lnTo>
                  <a:pt x="1384" y="914"/>
                </a:lnTo>
                <a:lnTo>
                  <a:pt x="1385" y="914"/>
                </a:lnTo>
                <a:lnTo>
                  <a:pt x="1385" y="914"/>
                </a:lnTo>
                <a:lnTo>
                  <a:pt x="1385" y="916"/>
                </a:lnTo>
                <a:lnTo>
                  <a:pt x="1386" y="916"/>
                </a:lnTo>
                <a:lnTo>
                  <a:pt x="1386" y="917"/>
                </a:lnTo>
                <a:lnTo>
                  <a:pt x="1387" y="917"/>
                </a:lnTo>
                <a:lnTo>
                  <a:pt x="1387" y="918"/>
                </a:lnTo>
                <a:lnTo>
                  <a:pt x="1387" y="917"/>
                </a:lnTo>
                <a:lnTo>
                  <a:pt x="1388" y="917"/>
                </a:lnTo>
                <a:lnTo>
                  <a:pt x="1388" y="916"/>
                </a:lnTo>
                <a:lnTo>
                  <a:pt x="1389" y="914"/>
                </a:lnTo>
                <a:lnTo>
                  <a:pt x="1389" y="916"/>
                </a:lnTo>
                <a:lnTo>
                  <a:pt x="1389" y="913"/>
                </a:lnTo>
                <a:lnTo>
                  <a:pt x="1391" y="910"/>
                </a:lnTo>
                <a:lnTo>
                  <a:pt x="1391" y="910"/>
                </a:lnTo>
                <a:lnTo>
                  <a:pt x="1392" y="910"/>
                </a:lnTo>
                <a:lnTo>
                  <a:pt x="1392" y="909"/>
                </a:lnTo>
                <a:lnTo>
                  <a:pt x="1392" y="909"/>
                </a:lnTo>
                <a:lnTo>
                  <a:pt x="1393" y="909"/>
                </a:lnTo>
                <a:lnTo>
                  <a:pt x="1393" y="910"/>
                </a:lnTo>
                <a:lnTo>
                  <a:pt x="1394" y="912"/>
                </a:lnTo>
                <a:lnTo>
                  <a:pt x="1394" y="911"/>
                </a:lnTo>
                <a:lnTo>
                  <a:pt x="1394" y="912"/>
                </a:lnTo>
                <a:lnTo>
                  <a:pt x="1395" y="913"/>
                </a:lnTo>
                <a:lnTo>
                  <a:pt x="1395" y="912"/>
                </a:lnTo>
                <a:lnTo>
                  <a:pt x="1396" y="912"/>
                </a:lnTo>
                <a:lnTo>
                  <a:pt x="1396" y="912"/>
                </a:lnTo>
                <a:lnTo>
                  <a:pt x="1397" y="912"/>
                </a:lnTo>
                <a:lnTo>
                  <a:pt x="1397" y="911"/>
                </a:lnTo>
                <a:lnTo>
                  <a:pt x="1397" y="910"/>
                </a:lnTo>
                <a:lnTo>
                  <a:pt x="1398" y="909"/>
                </a:lnTo>
                <a:lnTo>
                  <a:pt x="1398" y="909"/>
                </a:lnTo>
                <a:lnTo>
                  <a:pt x="1400" y="910"/>
                </a:lnTo>
                <a:lnTo>
                  <a:pt x="1400" y="909"/>
                </a:lnTo>
                <a:lnTo>
                  <a:pt x="1400" y="909"/>
                </a:lnTo>
                <a:lnTo>
                  <a:pt x="1401" y="909"/>
                </a:lnTo>
                <a:lnTo>
                  <a:pt x="1401" y="908"/>
                </a:lnTo>
                <a:lnTo>
                  <a:pt x="1402" y="907"/>
                </a:lnTo>
                <a:lnTo>
                  <a:pt x="1402" y="907"/>
                </a:lnTo>
                <a:lnTo>
                  <a:pt x="1402" y="908"/>
                </a:lnTo>
                <a:lnTo>
                  <a:pt x="1403" y="909"/>
                </a:lnTo>
                <a:lnTo>
                  <a:pt x="1403" y="908"/>
                </a:lnTo>
                <a:lnTo>
                  <a:pt x="1404" y="909"/>
                </a:lnTo>
                <a:lnTo>
                  <a:pt x="1404" y="908"/>
                </a:lnTo>
                <a:lnTo>
                  <a:pt x="1404" y="909"/>
                </a:lnTo>
                <a:lnTo>
                  <a:pt x="1405" y="909"/>
                </a:lnTo>
                <a:lnTo>
                  <a:pt x="1405" y="911"/>
                </a:lnTo>
                <a:lnTo>
                  <a:pt x="1406" y="912"/>
                </a:lnTo>
                <a:lnTo>
                  <a:pt x="1406" y="913"/>
                </a:lnTo>
                <a:lnTo>
                  <a:pt x="1406" y="913"/>
                </a:lnTo>
                <a:lnTo>
                  <a:pt x="1407" y="914"/>
                </a:lnTo>
                <a:lnTo>
                  <a:pt x="1407" y="914"/>
                </a:lnTo>
                <a:lnTo>
                  <a:pt x="1409" y="916"/>
                </a:lnTo>
                <a:lnTo>
                  <a:pt x="1409" y="916"/>
                </a:lnTo>
                <a:lnTo>
                  <a:pt x="1409" y="917"/>
                </a:lnTo>
                <a:lnTo>
                  <a:pt x="1410" y="916"/>
                </a:lnTo>
                <a:lnTo>
                  <a:pt x="1410" y="916"/>
                </a:lnTo>
                <a:lnTo>
                  <a:pt x="1411" y="916"/>
                </a:lnTo>
                <a:lnTo>
                  <a:pt x="1411" y="916"/>
                </a:lnTo>
                <a:lnTo>
                  <a:pt x="1412" y="914"/>
                </a:lnTo>
                <a:lnTo>
                  <a:pt x="1412" y="914"/>
                </a:lnTo>
                <a:lnTo>
                  <a:pt x="1412" y="913"/>
                </a:lnTo>
                <a:lnTo>
                  <a:pt x="1413" y="912"/>
                </a:lnTo>
                <a:lnTo>
                  <a:pt x="1413" y="913"/>
                </a:lnTo>
                <a:lnTo>
                  <a:pt x="1414" y="913"/>
                </a:lnTo>
                <a:lnTo>
                  <a:pt x="1414" y="914"/>
                </a:lnTo>
                <a:lnTo>
                  <a:pt x="1414" y="916"/>
                </a:lnTo>
                <a:lnTo>
                  <a:pt x="1415" y="917"/>
                </a:lnTo>
                <a:lnTo>
                  <a:pt x="1415" y="918"/>
                </a:lnTo>
                <a:lnTo>
                  <a:pt x="1416" y="918"/>
                </a:lnTo>
                <a:lnTo>
                  <a:pt x="1416" y="918"/>
                </a:lnTo>
                <a:lnTo>
                  <a:pt x="1416" y="919"/>
                </a:lnTo>
                <a:lnTo>
                  <a:pt x="1418" y="919"/>
                </a:lnTo>
                <a:lnTo>
                  <a:pt x="1418" y="919"/>
                </a:lnTo>
                <a:lnTo>
                  <a:pt x="1419" y="920"/>
                </a:lnTo>
                <a:lnTo>
                  <a:pt x="1419" y="922"/>
                </a:lnTo>
                <a:lnTo>
                  <a:pt x="1419" y="922"/>
                </a:lnTo>
                <a:lnTo>
                  <a:pt x="1420" y="922"/>
                </a:lnTo>
                <a:lnTo>
                  <a:pt x="1420" y="921"/>
                </a:lnTo>
                <a:lnTo>
                  <a:pt x="1421" y="921"/>
                </a:lnTo>
                <a:lnTo>
                  <a:pt x="1421" y="921"/>
                </a:lnTo>
                <a:lnTo>
                  <a:pt x="1421" y="921"/>
                </a:lnTo>
                <a:lnTo>
                  <a:pt x="1422" y="922"/>
                </a:lnTo>
                <a:lnTo>
                  <a:pt x="1422" y="920"/>
                </a:lnTo>
                <a:lnTo>
                  <a:pt x="1423" y="921"/>
                </a:lnTo>
                <a:lnTo>
                  <a:pt x="1423" y="920"/>
                </a:lnTo>
                <a:lnTo>
                  <a:pt x="1423" y="919"/>
                </a:lnTo>
                <a:lnTo>
                  <a:pt x="1424" y="920"/>
                </a:lnTo>
                <a:lnTo>
                  <a:pt x="1424" y="920"/>
                </a:lnTo>
                <a:lnTo>
                  <a:pt x="1425" y="920"/>
                </a:lnTo>
                <a:lnTo>
                  <a:pt x="1425" y="920"/>
                </a:lnTo>
                <a:lnTo>
                  <a:pt x="1427" y="920"/>
                </a:lnTo>
                <a:lnTo>
                  <a:pt x="1427" y="921"/>
                </a:lnTo>
                <a:lnTo>
                  <a:pt x="1427" y="921"/>
                </a:lnTo>
                <a:lnTo>
                  <a:pt x="1428" y="920"/>
                </a:lnTo>
                <a:lnTo>
                  <a:pt x="1428" y="921"/>
                </a:lnTo>
                <a:lnTo>
                  <a:pt x="1429" y="921"/>
                </a:lnTo>
                <a:lnTo>
                  <a:pt x="1429" y="922"/>
                </a:lnTo>
                <a:lnTo>
                  <a:pt x="1429" y="923"/>
                </a:lnTo>
                <a:lnTo>
                  <a:pt x="1430" y="925"/>
                </a:lnTo>
                <a:lnTo>
                  <a:pt x="1430" y="925"/>
                </a:lnTo>
                <a:lnTo>
                  <a:pt x="1431" y="925"/>
                </a:lnTo>
                <a:lnTo>
                  <a:pt x="1431" y="925"/>
                </a:lnTo>
                <a:lnTo>
                  <a:pt x="1431" y="925"/>
                </a:lnTo>
                <a:lnTo>
                  <a:pt x="1432" y="926"/>
                </a:lnTo>
                <a:lnTo>
                  <a:pt x="1432" y="925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2"/>
                </a:lnTo>
                <a:lnTo>
                  <a:pt x="1434" y="921"/>
                </a:lnTo>
                <a:lnTo>
                  <a:pt x="1434" y="921"/>
                </a:lnTo>
                <a:lnTo>
                  <a:pt x="1436" y="921"/>
                </a:lnTo>
                <a:lnTo>
                  <a:pt x="1436" y="921"/>
                </a:lnTo>
                <a:lnTo>
                  <a:pt x="1436" y="922"/>
                </a:lnTo>
                <a:lnTo>
                  <a:pt x="1437" y="922"/>
                </a:lnTo>
                <a:lnTo>
                  <a:pt x="1437" y="923"/>
                </a:lnTo>
                <a:lnTo>
                  <a:pt x="1438" y="925"/>
                </a:lnTo>
                <a:lnTo>
                  <a:pt x="1438" y="925"/>
                </a:lnTo>
                <a:lnTo>
                  <a:pt x="1439" y="925"/>
                </a:lnTo>
                <a:lnTo>
                  <a:pt x="1439" y="923"/>
                </a:lnTo>
                <a:lnTo>
                  <a:pt x="1439" y="925"/>
                </a:lnTo>
                <a:lnTo>
                  <a:pt x="1440" y="926"/>
                </a:lnTo>
                <a:lnTo>
                  <a:pt x="1440" y="926"/>
                </a:lnTo>
                <a:lnTo>
                  <a:pt x="1441" y="926"/>
                </a:lnTo>
                <a:lnTo>
                  <a:pt x="1441" y="925"/>
                </a:lnTo>
                <a:lnTo>
                  <a:pt x="1441" y="923"/>
                </a:lnTo>
                <a:lnTo>
                  <a:pt x="1442" y="921"/>
                </a:lnTo>
                <a:lnTo>
                  <a:pt x="1442" y="921"/>
                </a:lnTo>
                <a:lnTo>
                  <a:pt x="1443" y="919"/>
                </a:lnTo>
                <a:lnTo>
                  <a:pt x="1443" y="918"/>
                </a:lnTo>
                <a:lnTo>
                  <a:pt x="1443" y="918"/>
                </a:lnTo>
                <a:lnTo>
                  <a:pt x="1445" y="918"/>
                </a:lnTo>
                <a:lnTo>
                  <a:pt x="1445" y="919"/>
                </a:lnTo>
                <a:lnTo>
                  <a:pt x="1446" y="920"/>
                </a:lnTo>
                <a:lnTo>
                  <a:pt x="1446" y="920"/>
                </a:lnTo>
                <a:lnTo>
                  <a:pt x="1446" y="918"/>
                </a:lnTo>
                <a:lnTo>
                  <a:pt x="1447" y="918"/>
                </a:lnTo>
                <a:lnTo>
                  <a:pt x="1447" y="918"/>
                </a:lnTo>
                <a:lnTo>
                  <a:pt x="1448" y="918"/>
                </a:lnTo>
                <a:lnTo>
                  <a:pt x="1448" y="917"/>
                </a:lnTo>
                <a:lnTo>
                  <a:pt x="1448" y="914"/>
                </a:lnTo>
                <a:lnTo>
                  <a:pt x="1449" y="913"/>
                </a:lnTo>
                <a:lnTo>
                  <a:pt x="1449" y="913"/>
                </a:lnTo>
                <a:lnTo>
                  <a:pt x="1450" y="914"/>
                </a:lnTo>
                <a:lnTo>
                  <a:pt x="1450" y="913"/>
                </a:lnTo>
                <a:lnTo>
                  <a:pt x="1450" y="913"/>
                </a:lnTo>
                <a:lnTo>
                  <a:pt x="1451" y="913"/>
                </a:lnTo>
                <a:lnTo>
                  <a:pt x="1451" y="913"/>
                </a:lnTo>
                <a:lnTo>
                  <a:pt x="1452" y="916"/>
                </a:lnTo>
                <a:lnTo>
                  <a:pt x="1452" y="918"/>
                </a:lnTo>
                <a:lnTo>
                  <a:pt x="1454" y="919"/>
                </a:lnTo>
                <a:lnTo>
                  <a:pt x="1454" y="919"/>
                </a:lnTo>
                <a:lnTo>
                  <a:pt x="1454" y="918"/>
                </a:lnTo>
                <a:lnTo>
                  <a:pt x="1455" y="917"/>
                </a:lnTo>
                <a:lnTo>
                  <a:pt x="1455" y="914"/>
                </a:lnTo>
                <a:lnTo>
                  <a:pt x="1456" y="913"/>
                </a:lnTo>
                <a:lnTo>
                  <a:pt x="1456" y="912"/>
                </a:lnTo>
                <a:lnTo>
                  <a:pt x="1456" y="911"/>
                </a:lnTo>
                <a:lnTo>
                  <a:pt x="1457" y="910"/>
                </a:lnTo>
                <a:lnTo>
                  <a:pt x="1457" y="909"/>
                </a:lnTo>
                <a:lnTo>
                  <a:pt x="1458" y="909"/>
                </a:lnTo>
                <a:lnTo>
                  <a:pt x="1458" y="909"/>
                </a:lnTo>
                <a:lnTo>
                  <a:pt x="1458" y="909"/>
                </a:lnTo>
                <a:lnTo>
                  <a:pt x="1459" y="909"/>
                </a:lnTo>
                <a:lnTo>
                  <a:pt x="1459" y="908"/>
                </a:lnTo>
                <a:lnTo>
                  <a:pt x="1460" y="908"/>
                </a:lnTo>
                <a:lnTo>
                  <a:pt x="1460" y="907"/>
                </a:lnTo>
                <a:lnTo>
                  <a:pt x="1460" y="905"/>
                </a:lnTo>
                <a:lnTo>
                  <a:pt x="1461" y="903"/>
                </a:lnTo>
                <a:lnTo>
                  <a:pt x="1461" y="904"/>
                </a:lnTo>
                <a:lnTo>
                  <a:pt x="1463" y="904"/>
                </a:lnTo>
                <a:lnTo>
                  <a:pt x="1463" y="904"/>
                </a:lnTo>
                <a:lnTo>
                  <a:pt x="1463" y="904"/>
                </a:lnTo>
                <a:lnTo>
                  <a:pt x="1464" y="904"/>
                </a:lnTo>
                <a:lnTo>
                  <a:pt x="1464" y="904"/>
                </a:lnTo>
                <a:lnTo>
                  <a:pt x="1465" y="902"/>
                </a:lnTo>
                <a:lnTo>
                  <a:pt x="1465" y="902"/>
                </a:lnTo>
                <a:lnTo>
                  <a:pt x="1465" y="902"/>
                </a:lnTo>
                <a:lnTo>
                  <a:pt x="1466" y="903"/>
                </a:lnTo>
                <a:lnTo>
                  <a:pt x="1466" y="902"/>
                </a:lnTo>
                <a:lnTo>
                  <a:pt x="1467" y="902"/>
                </a:lnTo>
                <a:lnTo>
                  <a:pt x="1467" y="903"/>
                </a:lnTo>
                <a:lnTo>
                  <a:pt x="1468" y="903"/>
                </a:lnTo>
                <a:lnTo>
                  <a:pt x="1468" y="902"/>
                </a:lnTo>
                <a:lnTo>
                  <a:pt x="1468" y="902"/>
                </a:lnTo>
                <a:lnTo>
                  <a:pt x="1469" y="902"/>
                </a:lnTo>
                <a:lnTo>
                  <a:pt x="1469" y="903"/>
                </a:lnTo>
                <a:lnTo>
                  <a:pt x="1470" y="903"/>
                </a:lnTo>
                <a:lnTo>
                  <a:pt x="1470" y="903"/>
                </a:lnTo>
                <a:lnTo>
                  <a:pt x="1470" y="904"/>
                </a:lnTo>
                <a:lnTo>
                  <a:pt x="1472" y="905"/>
                </a:lnTo>
                <a:lnTo>
                  <a:pt x="1472" y="905"/>
                </a:lnTo>
                <a:lnTo>
                  <a:pt x="1473" y="907"/>
                </a:lnTo>
                <a:lnTo>
                  <a:pt x="1473" y="907"/>
                </a:lnTo>
                <a:lnTo>
                  <a:pt x="1473" y="907"/>
                </a:lnTo>
                <a:lnTo>
                  <a:pt x="1474" y="907"/>
                </a:lnTo>
                <a:lnTo>
                  <a:pt x="1474" y="908"/>
                </a:lnTo>
                <a:lnTo>
                  <a:pt x="1475" y="908"/>
                </a:lnTo>
                <a:lnTo>
                  <a:pt x="1475" y="910"/>
                </a:lnTo>
                <a:lnTo>
                  <a:pt x="1475" y="912"/>
                </a:lnTo>
                <a:lnTo>
                  <a:pt x="1476" y="912"/>
                </a:lnTo>
                <a:lnTo>
                  <a:pt x="1476" y="913"/>
                </a:lnTo>
                <a:lnTo>
                  <a:pt x="1477" y="911"/>
                </a:lnTo>
                <a:lnTo>
                  <a:pt x="1477" y="911"/>
                </a:lnTo>
                <a:lnTo>
                  <a:pt x="1477" y="911"/>
                </a:lnTo>
                <a:lnTo>
                  <a:pt x="1478" y="911"/>
                </a:lnTo>
                <a:lnTo>
                  <a:pt x="1478" y="911"/>
                </a:lnTo>
                <a:lnTo>
                  <a:pt x="1479" y="911"/>
                </a:lnTo>
                <a:lnTo>
                  <a:pt x="1479" y="911"/>
                </a:lnTo>
                <a:lnTo>
                  <a:pt x="1479" y="910"/>
                </a:lnTo>
                <a:lnTo>
                  <a:pt x="1481" y="910"/>
                </a:lnTo>
                <a:lnTo>
                  <a:pt x="1481" y="911"/>
                </a:lnTo>
                <a:lnTo>
                  <a:pt x="1482" y="911"/>
                </a:lnTo>
                <a:lnTo>
                  <a:pt x="1482" y="913"/>
                </a:lnTo>
                <a:lnTo>
                  <a:pt x="1483" y="913"/>
                </a:lnTo>
                <a:lnTo>
                  <a:pt x="1483" y="912"/>
                </a:lnTo>
                <a:lnTo>
                  <a:pt x="1483" y="913"/>
                </a:lnTo>
                <a:lnTo>
                  <a:pt x="1484" y="913"/>
                </a:lnTo>
                <a:lnTo>
                  <a:pt x="1484" y="914"/>
                </a:lnTo>
                <a:lnTo>
                  <a:pt x="1485" y="916"/>
                </a:lnTo>
                <a:lnTo>
                  <a:pt x="1485" y="917"/>
                </a:lnTo>
                <a:lnTo>
                  <a:pt x="1485" y="918"/>
                </a:lnTo>
                <a:lnTo>
                  <a:pt x="1486" y="918"/>
                </a:lnTo>
                <a:lnTo>
                  <a:pt x="1486" y="919"/>
                </a:lnTo>
                <a:lnTo>
                  <a:pt x="1487" y="920"/>
                </a:lnTo>
                <a:lnTo>
                  <a:pt x="1487" y="920"/>
                </a:lnTo>
                <a:lnTo>
                  <a:pt x="1487" y="920"/>
                </a:lnTo>
                <a:lnTo>
                  <a:pt x="1488" y="920"/>
                </a:lnTo>
                <a:lnTo>
                  <a:pt x="1488" y="919"/>
                </a:lnTo>
                <a:lnTo>
                  <a:pt x="1490" y="920"/>
                </a:lnTo>
                <a:lnTo>
                  <a:pt x="1490" y="919"/>
                </a:lnTo>
                <a:lnTo>
                  <a:pt x="1490" y="920"/>
                </a:lnTo>
                <a:lnTo>
                  <a:pt x="1491" y="920"/>
                </a:lnTo>
                <a:lnTo>
                  <a:pt x="1491" y="921"/>
                </a:lnTo>
                <a:lnTo>
                  <a:pt x="1492" y="920"/>
                </a:lnTo>
                <a:lnTo>
                  <a:pt x="1492" y="920"/>
                </a:lnTo>
                <a:lnTo>
                  <a:pt x="1492" y="921"/>
                </a:lnTo>
                <a:lnTo>
                  <a:pt x="1493" y="921"/>
                </a:lnTo>
                <a:lnTo>
                  <a:pt x="1493" y="921"/>
                </a:lnTo>
                <a:lnTo>
                  <a:pt x="1494" y="920"/>
                </a:lnTo>
                <a:lnTo>
                  <a:pt x="1494" y="922"/>
                </a:lnTo>
                <a:lnTo>
                  <a:pt x="1495" y="923"/>
                </a:lnTo>
                <a:lnTo>
                  <a:pt x="1495" y="925"/>
                </a:lnTo>
                <a:lnTo>
                  <a:pt x="1495" y="923"/>
                </a:lnTo>
                <a:lnTo>
                  <a:pt x="1496" y="925"/>
                </a:lnTo>
                <a:lnTo>
                  <a:pt x="1496" y="925"/>
                </a:lnTo>
                <a:lnTo>
                  <a:pt x="1497" y="925"/>
                </a:lnTo>
                <a:lnTo>
                  <a:pt x="1497" y="927"/>
                </a:lnTo>
                <a:lnTo>
                  <a:pt x="1497" y="928"/>
                </a:lnTo>
                <a:lnTo>
                  <a:pt x="1499" y="928"/>
                </a:lnTo>
                <a:lnTo>
                  <a:pt x="1499" y="927"/>
                </a:lnTo>
                <a:lnTo>
                  <a:pt x="1500" y="926"/>
                </a:lnTo>
                <a:lnTo>
                  <a:pt x="1500" y="926"/>
                </a:lnTo>
                <a:lnTo>
                  <a:pt x="1500" y="923"/>
                </a:lnTo>
                <a:lnTo>
                  <a:pt x="1501" y="921"/>
                </a:lnTo>
                <a:lnTo>
                  <a:pt x="1501" y="920"/>
                </a:lnTo>
                <a:lnTo>
                  <a:pt x="1502" y="919"/>
                </a:lnTo>
                <a:lnTo>
                  <a:pt x="1502" y="918"/>
                </a:lnTo>
                <a:lnTo>
                  <a:pt x="1502" y="919"/>
                </a:lnTo>
                <a:lnTo>
                  <a:pt x="1503" y="918"/>
                </a:lnTo>
                <a:lnTo>
                  <a:pt x="1503" y="920"/>
                </a:lnTo>
                <a:lnTo>
                  <a:pt x="1504" y="920"/>
                </a:lnTo>
                <a:lnTo>
                  <a:pt x="1504" y="920"/>
                </a:lnTo>
                <a:lnTo>
                  <a:pt x="1504" y="920"/>
                </a:lnTo>
                <a:lnTo>
                  <a:pt x="1505" y="921"/>
                </a:lnTo>
                <a:lnTo>
                  <a:pt x="1505" y="921"/>
                </a:lnTo>
                <a:lnTo>
                  <a:pt x="1506" y="921"/>
                </a:lnTo>
                <a:lnTo>
                  <a:pt x="1506" y="919"/>
                </a:lnTo>
                <a:lnTo>
                  <a:pt x="1506" y="919"/>
                </a:lnTo>
                <a:lnTo>
                  <a:pt x="1508" y="918"/>
                </a:lnTo>
                <a:lnTo>
                  <a:pt x="1508" y="918"/>
                </a:lnTo>
                <a:lnTo>
                  <a:pt x="1509" y="917"/>
                </a:lnTo>
                <a:lnTo>
                  <a:pt x="1509" y="918"/>
                </a:lnTo>
                <a:lnTo>
                  <a:pt x="1510" y="918"/>
                </a:lnTo>
                <a:lnTo>
                  <a:pt x="1510" y="918"/>
                </a:lnTo>
                <a:lnTo>
                  <a:pt x="1510" y="918"/>
                </a:lnTo>
                <a:lnTo>
                  <a:pt x="1511" y="918"/>
                </a:lnTo>
                <a:lnTo>
                  <a:pt x="1511" y="917"/>
                </a:lnTo>
                <a:lnTo>
                  <a:pt x="1512" y="917"/>
                </a:lnTo>
                <a:lnTo>
                  <a:pt x="1512" y="917"/>
                </a:lnTo>
                <a:lnTo>
                  <a:pt x="1512" y="917"/>
                </a:lnTo>
                <a:lnTo>
                  <a:pt x="1513" y="918"/>
                </a:lnTo>
                <a:lnTo>
                  <a:pt x="1513" y="919"/>
                </a:lnTo>
                <a:lnTo>
                  <a:pt x="1514" y="920"/>
                </a:lnTo>
                <a:lnTo>
                  <a:pt x="1514" y="921"/>
                </a:lnTo>
                <a:lnTo>
                  <a:pt x="1514" y="921"/>
                </a:lnTo>
                <a:lnTo>
                  <a:pt x="1515" y="921"/>
                </a:lnTo>
                <a:lnTo>
                  <a:pt x="1515" y="921"/>
                </a:lnTo>
                <a:lnTo>
                  <a:pt x="1517" y="920"/>
                </a:lnTo>
                <a:lnTo>
                  <a:pt x="1517" y="918"/>
                </a:lnTo>
                <a:lnTo>
                  <a:pt x="1517" y="918"/>
                </a:lnTo>
                <a:lnTo>
                  <a:pt x="1518" y="916"/>
                </a:lnTo>
                <a:lnTo>
                  <a:pt x="1518" y="914"/>
                </a:lnTo>
                <a:lnTo>
                  <a:pt x="1519" y="916"/>
                </a:lnTo>
                <a:lnTo>
                  <a:pt x="1519" y="916"/>
                </a:lnTo>
                <a:lnTo>
                  <a:pt x="1519" y="914"/>
                </a:lnTo>
                <a:lnTo>
                  <a:pt x="1520" y="913"/>
                </a:lnTo>
                <a:lnTo>
                  <a:pt x="1520" y="912"/>
                </a:lnTo>
                <a:lnTo>
                  <a:pt x="1521" y="911"/>
                </a:lnTo>
                <a:lnTo>
                  <a:pt x="1521" y="909"/>
                </a:lnTo>
                <a:lnTo>
                  <a:pt x="1521" y="910"/>
                </a:lnTo>
                <a:lnTo>
                  <a:pt x="1522" y="910"/>
                </a:lnTo>
                <a:lnTo>
                  <a:pt x="1522" y="911"/>
                </a:lnTo>
                <a:lnTo>
                  <a:pt x="1523" y="911"/>
                </a:lnTo>
                <a:lnTo>
                  <a:pt x="1523" y="912"/>
                </a:lnTo>
                <a:lnTo>
                  <a:pt x="1524" y="912"/>
                </a:lnTo>
                <a:lnTo>
                  <a:pt x="1524" y="912"/>
                </a:lnTo>
                <a:lnTo>
                  <a:pt x="1524" y="910"/>
                </a:lnTo>
                <a:lnTo>
                  <a:pt x="1526" y="909"/>
                </a:lnTo>
                <a:lnTo>
                  <a:pt x="1526" y="909"/>
                </a:lnTo>
                <a:lnTo>
                  <a:pt x="1527" y="909"/>
                </a:lnTo>
                <a:lnTo>
                  <a:pt x="1527" y="907"/>
                </a:lnTo>
                <a:lnTo>
                  <a:pt x="1527" y="905"/>
                </a:lnTo>
                <a:lnTo>
                  <a:pt x="1528" y="907"/>
                </a:lnTo>
                <a:lnTo>
                  <a:pt x="1528" y="905"/>
                </a:lnTo>
                <a:lnTo>
                  <a:pt x="1529" y="907"/>
                </a:lnTo>
                <a:lnTo>
                  <a:pt x="1529" y="907"/>
                </a:lnTo>
                <a:lnTo>
                  <a:pt x="1529" y="907"/>
                </a:lnTo>
                <a:lnTo>
                  <a:pt x="1530" y="907"/>
                </a:lnTo>
                <a:lnTo>
                  <a:pt x="1530" y="908"/>
                </a:lnTo>
                <a:lnTo>
                  <a:pt x="1531" y="909"/>
                </a:lnTo>
                <a:lnTo>
                  <a:pt x="1531" y="910"/>
                </a:lnTo>
                <a:lnTo>
                  <a:pt x="1531" y="911"/>
                </a:lnTo>
                <a:lnTo>
                  <a:pt x="1532" y="912"/>
                </a:lnTo>
                <a:lnTo>
                  <a:pt x="1532" y="913"/>
                </a:lnTo>
                <a:lnTo>
                  <a:pt x="1533" y="913"/>
                </a:lnTo>
                <a:lnTo>
                  <a:pt x="1533" y="911"/>
                </a:lnTo>
                <a:lnTo>
                  <a:pt x="1533" y="910"/>
                </a:lnTo>
                <a:lnTo>
                  <a:pt x="1535" y="909"/>
                </a:lnTo>
                <a:lnTo>
                  <a:pt x="1535" y="908"/>
                </a:lnTo>
                <a:lnTo>
                  <a:pt x="1536" y="907"/>
                </a:lnTo>
                <a:lnTo>
                  <a:pt x="1536" y="907"/>
                </a:lnTo>
                <a:lnTo>
                  <a:pt x="1536" y="907"/>
                </a:lnTo>
                <a:lnTo>
                  <a:pt x="1537" y="907"/>
                </a:lnTo>
                <a:lnTo>
                  <a:pt x="1537" y="908"/>
                </a:lnTo>
                <a:lnTo>
                  <a:pt x="1538" y="907"/>
                </a:lnTo>
                <a:lnTo>
                  <a:pt x="1538" y="907"/>
                </a:lnTo>
                <a:lnTo>
                  <a:pt x="1539" y="907"/>
                </a:lnTo>
                <a:lnTo>
                  <a:pt x="1539" y="908"/>
                </a:lnTo>
                <a:lnTo>
                  <a:pt x="1539" y="910"/>
                </a:lnTo>
                <a:lnTo>
                  <a:pt x="1540" y="909"/>
                </a:lnTo>
                <a:lnTo>
                  <a:pt x="1540" y="908"/>
                </a:lnTo>
                <a:lnTo>
                  <a:pt x="1541" y="908"/>
                </a:lnTo>
                <a:lnTo>
                  <a:pt x="1541" y="909"/>
                </a:lnTo>
                <a:lnTo>
                  <a:pt x="1541" y="910"/>
                </a:lnTo>
                <a:lnTo>
                  <a:pt x="1542" y="910"/>
                </a:lnTo>
                <a:lnTo>
                  <a:pt x="1542" y="911"/>
                </a:lnTo>
                <a:lnTo>
                  <a:pt x="1544" y="912"/>
                </a:lnTo>
                <a:lnTo>
                  <a:pt x="1544" y="913"/>
                </a:lnTo>
                <a:lnTo>
                  <a:pt x="1544" y="913"/>
                </a:lnTo>
                <a:lnTo>
                  <a:pt x="1545" y="913"/>
                </a:lnTo>
                <a:lnTo>
                  <a:pt x="1545" y="914"/>
                </a:lnTo>
                <a:lnTo>
                  <a:pt x="1546" y="912"/>
                </a:lnTo>
                <a:lnTo>
                  <a:pt x="1546" y="912"/>
                </a:lnTo>
                <a:lnTo>
                  <a:pt x="1546" y="911"/>
                </a:lnTo>
                <a:lnTo>
                  <a:pt x="1547" y="910"/>
                </a:lnTo>
                <a:lnTo>
                  <a:pt x="1547" y="912"/>
                </a:lnTo>
                <a:lnTo>
                  <a:pt x="1548" y="911"/>
                </a:lnTo>
                <a:lnTo>
                  <a:pt x="1548" y="911"/>
                </a:lnTo>
                <a:lnTo>
                  <a:pt x="1548" y="911"/>
                </a:lnTo>
                <a:lnTo>
                  <a:pt x="1549" y="911"/>
                </a:lnTo>
                <a:lnTo>
                  <a:pt x="1549" y="911"/>
                </a:lnTo>
                <a:lnTo>
                  <a:pt x="1550" y="910"/>
                </a:lnTo>
                <a:lnTo>
                  <a:pt x="1550" y="908"/>
                </a:lnTo>
                <a:lnTo>
                  <a:pt x="1550" y="907"/>
                </a:lnTo>
                <a:lnTo>
                  <a:pt x="1551" y="907"/>
                </a:lnTo>
                <a:lnTo>
                  <a:pt x="1551" y="904"/>
                </a:lnTo>
                <a:lnTo>
                  <a:pt x="1553" y="903"/>
                </a:lnTo>
                <a:lnTo>
                  <a:pt x="1553" y="903"/>
                </a:lnTo>
                <a:lnTo>
                  <a:pt x="1554" y="904"/>
                </a:lnTo>
                <a:lnTo>
                  <a:pt x="1554" y="903"/>
                </a:lnTo>
                <a:lnTo>
                  <a:pt x="1554" y="904"/>
                </a:lnTo>
                <a:lnTo>
                  <a:pt x="1555" y="904"/>
                </a:lnTo>
                <a:lnTo>
                  <a:pt x="1555" y="905"/>
                </a:lnTo>
                <a:lnTo>
                  <a:pt x="1556" y="904"/>
                </a:lnTo>
                <a:lnTo>
                  <a:pt x="1556" y="904"/>
                </a:lnTo>
                <a:lnTo>
                  <a:pt x="1556" y="905"/>
                </a:lnTo>
                <a:lnTo>
                  <a:pt x="1557" y="905"/>
                </a:lnTo>
                <a:lnTo>
                  <a:pt x="1557" y="905"/>
                </a:lnTo>
                <a:lnTo>
                  <a:pt x="1558" y="905"/>
                </a:lnTo>
                <a:lnTo>
                  <a:pt x="1558" y="907"/>
                </a:lnTo>
                <a:lnTo>
                  <a:pt x="1558" y="907"/>
                </a:lnTo>
                <a:lnTo>
                  <a:pt x="1559" y="908"/>
                </a:lnTo>
                <a:lnTo>
                  <a:pt x="1559" y="908"/>
                </a:lnTo>
                <a:lnTo>
                  <a:pt x="1560" y="908"/>
                </a:lnTo>
                <a:lnTo>
                  <a:pt x="1560" y="909"/>
                </a:lnTo>
                <a:lnTo>
                  <a:pt x="1560" y="909"/>
                </a:lnTo>
                <a:lnTo>
                  <a:pt x="1562" y="910"/>
                </a:lnTo>
                <a:lnTo>
                  <a:pt x="1562" y="909"/>
                </a:lnTo>
                <a:lnTo>
                  <a:pt x="1563" y="910"/>
                </a:lnTo>
                <a:lnTo>
                  <a:pt x="1563" y="910"/>
                </a:lnTo>
                <a:lnTo>
                  <a:pt x="1563" y="909"/>
                </a:lnTo>
                <a:lnTo>
                  <a:pt x="1564" y="908"/>
                </a:lnTo>
                <a:lnTo>
                  <a:pt x="1564" y="907"/>
                </a:lnTo>
                <a:lnTo>
                  <a:pt x="1565" y="904"/>
                </a:lnTo>
                <a:lnTo>
                  <a:pt x="1565" y="903"/>
                </a:lnTo>
                <a:lnTo>
                  <a:pt x="1566" y="903"/>
                </a:lnTo>
                <a:lnTo>
                  <a:pt x="1566" y="903"/>
                </a:lnTo>
                <a:lnTo>
                  <a:pt x="1566" y="903"/>
                </a:lnTo>
                <a:lnTo>
                  <a:pt x="1567" y="903"/>
                </a:lnTo>
                <a:lnTo>
                  <a:pt x="1567" y="903"/>
                </a:lnTo>
                <a:lnTo>
                  <a:pt x="1568" y="905"/>
                </a:lnTo>
                <a:lnTo>
                  <a:pt x="1568" y="907"/>
                </a:lnTo>
                <a:lnTo>
                  <a:pt x="1568" y="909"/>
                </a:lnTo>
                <a:lnTo>
                  <a:pt x="1569" y="909"/>
                </a:lnTo>
                <a:lnTo>
                  <a:pt x="1569" y="909"/>
                </a:lnTo>
                <a:lnTo>
                  <a:pt x="1571" y="910"/>
                </a:lnTo>
                <a:lnTo>
                  <a:pt x="1571" y="909"/>
                </a:lnTo>
                <a:lnTo>
                  <a:pt x="1571" y="909"/>
                </a:lnTo>
                <a:lnTo>
                  <a:pt x="1572" y="908"/>
                </a:lnTo>
                <a:lnTo>
                  <a:pt x="1572" y="907"/>
                </a:lnTo>
                <a:lnTo>
                  <a:pt x="1573" y="907"/>
                </a:lnTo>
                <a:lnTo>
                  <a:pt x="1573" y="908"/>
                </a:lnTo>
                <a:lnTo>
                  <a:pt x="1573" y="909"/>
                </a:lnTo>
                <a:lnTo>
                  <a:pt x="1574" y="910"/>
                </a:lnTo>
                <a:lnTo>
                  <a:pt x="1574" y="910"/>
                </a:lnTo>
                <a:lnTo>
                  <a:pt x="1575" y="910"/>
                </a:lnTo>
                <a:lnTo>
                  <a:pt x="1575" y="909"/>
                </a:lnTo>
                <a:lnTo>
                  <a:pt x="1575" y="909"/>
                </a:lnTo>
                <a:lnTo>
                  <a:pt x="1576" y="909"/>
                </a:lnTo>
                <a:lnTo>
                  <a:pt x="1576" y="907"/>
                </a:lnTo>
                <a:lnTo>
                  <a:pt x="1577" y="905"/>
                </a:lnTo>
                <a:lnTo>
                  <a:pt x="1577" y="907"/>
                </a:lnTo>
                <a:lnTo>
                  <a:pt x="1577" y="905"/>
                </a:lnTo>
                <a:lnTo>
                  <a:pt x="1578" y="907"/>
                </a:lnTo>
                <a:lnTo>
                  <a:pt x="1578" y="909"/>
                </a:lnTo>
                <a:lnTo>
                  <a:pt x="1580" y="910"/>
                </a:lnTo>
                <a:lnTo>
                  <a:pt x="1580" y="910"/>
                </a:lnTo>
                <a:lnTo>
                  <a:pt x="1581" y="910"/>
                </a:lnTo>
                <a:lnTo>
                  <a:pt x="1581" y="911"/>
                </a:lnTo>
                <a:lnTo>
                  <a:pt x="1581" y="911"/>
                </a:lnTo>
                <a:lnTo>
                  <a:pt x="1582" y="912"/>
                </a:lnTo>
                <a:lnTo>
                  <a:pt x="1582" y="913"/>
                </a:lnTo>
                <a:lnTo>
                  <a:pt x="1583" y="916"/>
                </a:lnTo>
                <a:lnTo>
                  <a:pt x="1583" y="916"/>
                </a:lnTo>
                <a:lnTo>
                  <a:pt x="1583" y="916"/>
                </a:lnTo>
                <a:lnTo>
                  <a:pt x="1584" y="918"/>
                </a:lnTo>
                <a:lnTo>
                  <a:pt x="1584" y="919"/>
                </a:lnTo>
                <a:lnTo>
                  <a:pt x="1585" y="919"/>
                </a:lnTo>
                <a:lnTo>
                  <a:pt x="1585" y="920"/>
                </a:lnTo>
                <a:lnTo>
                  <a:pt x="1585" y="920"/>
                </a:lnTo>
                <a:lnTo>
                  <a:pt x="1586" y="919"/>
                </a:lnTo>
                <a:lnTo>
                  <a:pt x="1586" y="920"/>
                </a:lnTo>
                <a:lnTo>
                  <a:pt x="1587" y="920"/>
                </a:lnTo>
                <a:lnTo>
                  <a:pt x="1587" y="919"/>
                </a:lnTo>
                <a:lnTo>
                  <a:pt x="1587" y="920"/>
                </a:lnTo>
                <a:lnTo>
                  <a:pt x="1589" y="921"/>
                </a:lnTo>
                <a:lnTo>
                  <a:pt x="1589" y="921"/>
                </a:lnTo>
                <a:lnTo>
                  <a:pt x="1590" y="919"/>
                </a:lnTo>
                <a:lnTo>
                  <a:pt x="1590" y="918"/>
                </a:lnTo>
                <a:lnTo>
                  <a:pt x="1590" y="917"/>
                </a:lnTo>
                <a:lnTo>
                  <a:pt x="1591" y="914"/>
                </a:lnTo>
                <a:lnTo>
                  <a:pt x="1591" y="913"/>
                </a:lnTo>
                <a:lnTo>
                  <a:pt x="1592" y="912"/>
                </a:lnTo>
                <a:lnTo>
                  <a:pt x="1592" y="913"/>
                </a:lnTo>
                <a:lnTo>
                  <a:pt x="1592" y="914"/>
                </a:lnTo>
                <a:lnTo>
                  <a:pt x="1593" y="913"/>
                </a:lnTo>
                <a:lnTo>
                  <a:pt x="1593" y="913"/>
                </a:lnTo>
                <a:lnTo>
                  <a:pt x="1594" y="913"/>
                </a:lnTo>
                <a:lnTo>
                  <a:pt x="1594" y="913"/>
                </a:lnTo>
                <a:lnTo>
                  <a:pt x="1595" y="913"/>
                </a:lnTo>
                <a:lnTo>
                  <a:pt x="1595" y="912"/>
                </a:lnTo>
                <a:lnTo>
                  <a:pt x="1595" y="912"/>
                </a:lnTo>
                <a:lnTo>
                  <a:pt x="1596" y="913"/>
                </a:lnTo>
                <a:lnTo>
                  <a:pt x="1596" y="914"/>
                </a:lnTo>
                <a:lnTo>
                  <a:pt x="1598" y="914"/>
                </a:lnTo>
                <a:lnTo>
                  <a:pt x="1598" y="917"/>
                </a:lnTo>
                <a:lnTo>
                  <a:pt x="1598" y="918"/>
                </a:lnTo>
                <a:lnTo>
                  <a:pt x="1599" y="919"/>
                </a:lnTo>
                <a:lnTo>
                  <a:pt x="1599" y="920"/>
                </a:lnTo>
                <a:lnTo>
                  <a:pt x="1600" y="921"/>
                </a:lnTo>
                <a:lnTo>
                  <a:pt x="1600" y="922"/>
                </a:lnTo>
                <a:lnTo>
                  <a:pt x="1600" y="921"/>
                </a:lnTo>
                <a:lnTo>
                  <a:pt x="1601" y="920"/>
                </a:lnTo>
                <a:lnTo>
                  <a:pt x="1601" y="918"/>
                </a:lnTo>
                <a:lnTo>
                  <a:pt x="1602" y="919"/>
                </a:lnTo>
                <a:lnTo>
                  <a:pt x="1602" y="920"/>
                </a:lnTo>
                <a:lnTo>
                  <a:pt x="1602" y="921"/>
                </a:lnTo>
                <a:lnTo>
                  <a:pt x="1603" y="923"/>
                </a:lnTo>
                <a:lnTo>
                  <a:pt x="1603" y="925"/>
                </a:lnTo>
                <a:lnTo>
                  <a:pt x="1604" y="927"/>
                </a:lnTo>
                <a:lnTo>
                  <a:pt x="1604" y="929"/>
                </a:lnTo>
                <a:lnTo>
                  <a:pt x="1604" y="929"/>
                </a:lnTo>
                <a:lnTo>
                  <a:pt x="1605" y="930"/>
                </a:lnTo>
                <a:lnTo>
                  <a:pt x="1605" y="930"/>
                </a:lnTo>
                <a:lnTo>
                  <a:pt x="1607" y="928"/>
                </a:lnTo>
                <a:lnTo>
                  <a:pt x="1607" y="927"/>
                </a:lnTo>
                <a:lnTo>
                  <a:pt x="1607" y="926"/>
                </a:lnTo>
                <a:lnTo>
                  <a:pt x="1608" y="925"/>
                </a:lnTo>
                <a:lnTo>
                  <a:pt x="1608" y="922"/>
                </a:lnTo>
                <a:lnTo>
                  <a:pt x="1609" y="922"/>
                </a:lnTo>
                <a:lnTo>
                  <a:pt x="1609" y="920"/>
                </a:lnTo>
                <a:lnTo>
                  <a:pt x="1610" y="919"/>
                </a:lnTo>
                <a:lnTo>
                  <a:pt x="1610" y="918"/>
                </a:lnTo>
                <a:lnTo>
                  <a:pt x="1610" y="917"/>
                </a:lnTo>
                <a:lnTo>
                  <a:pt x="1611" y="914"/>
                </a:lnTo>
                <a:lnTo>
                  <a:pt x="1611" y="914"/>
                </a:lnTo>
                <a:lnTo>
                  <a:pt x="1612" y="914"/>
                </a:lnTo>
                <a:lnTo>
                  <a:pt x="1612" y="914"/>
                </a:lnTo>
                <a:lnTo>
                  <a:pt x="1612" y="916"/>
                </a:lnTo>
                <a:lnTo>
                  <a:pt x="1613" y="916"/>
                </a:lnTo>
                <a:lnTo>
                  <a:pt x="1613" y="914"/>
                </a:lnTo>
                <a:lnTo>
                  <a:pt x="1614" y="914"/>
                </a:lnTo>
                <a:lnTo>
                  <a:pt x="1614" y="914"/>
                </a:lnTo>
                <a:lnTo>
                  <a:pt x="1614" y="914"/>
                </a:lnTo>
                <a:lnTo>
                  <a:pt x="1616" y="913"/>
                </a:lnTo>
                <a:lnTo>
                  <a:pt x="1616" y="913"/>
                </a:lnTo>
                <a:lnTo>
                  <a:pt x="1617" y="913"/>
                </a:lnTo>
                <a:lnTo>
                  <a:pt x="1617" y="916"/>
                </a:lnTo>
                <a:lnTo>
                  <a:pt x="1617" y="918"/>
                </a:lnTo>
                <a:lnTo>
                  <a:pt x="1618" y="918"/>
                </a:lnTo>
                <a:lnTo>
                  <a:pt x="1618" y="918"/>
                </a:lnTo>
                <a:lnTo>
                  <a:pt x="1619" y="917"/>
                </a:lnTo>
                <a:lnTo>
                  <a:pt x="1619" y="916"/>
                </a:lnTo>
                <a:lnTo>
                  <a:pt x="1619" y="917"/>
                </a:lnTo>
                <a:lnTo>
                  <a:pt x="1620" y="917"/>
                </a:lnTo>
                <a:lnTo>
                  <a:pt x="1620" y="918"/>
                </a:lnTo>
                <a:lnTo>
                  <a:pt x="1621" y="918"/>
                </a:lnTo>
                <a:lnTo>
                  <a:pt x="1621" y="919"/>
                </a:lnTo>
                <a:lnTo>
                  <a:pt x="1622" y="919"/>
                </a:lnTo>
                <a:lnTo>
                  <a:pt x="1622" y="921"/>
                </a:lnTo>
                <a:lnTo>
                  <a:pt x="1622" y="920"/>
                </a:lnTo>
                <a:lnTo>
                  <a:pt x="1623" y="919"/>
                </a:lnTo>
                <a:lnTo>
                  <a:pt x="1623" y="919"/>
                </a:lnTo>
                <a:lnTo>
                  <a:pt x="1625" y="918"/>
                </a:lnTo>
                <a:lnTo>
                  <a:pt x="1625" y="918"/>
                </a:lnTo>
                <a:lnTo>
                  <a:pt x="1625" y="917"/>
                </a:lnTo>
                <a:lnTo>
                  <a:pt x="1626" y="916"/>
                </a:lnTo>
                <a:lnTo>
                  <a:pt x="1626" y="916"/>
                </a:lnTo>
                <a:lnTo>
                  <a:pt x="1627" y="916"/>
                </a:lnTo>
                <a:lnTo>
                  <a:pt x="1627" y="914"/>
                </a:lnTo>
                <a:lnTo>
                  <a:pt x="1627" y="914"/>
                </a:lnTo>
                <a:lnTo>
                  <a:pt x="1628" y="912"/>
                </a:lnTo>
                <a:lnTo>
                  <a:pt x="1628" y="911"/>
                </a:lnTo>
                <a:lnTo>
                  <a:pt x="1629" y="909"/>
                </a:lnTo>
                <a:lnTo>
                  <a:pt x="1629" y="910"/>
                </a:lnTo>
                <a:lnTo>
                  <a:pt x="1629" y="910"/>
                </a:lnTo>
                <a:lnTo>
                  <a:pt x="1630" y="910"/>
                </a:lnTo>
                <a:lnTo>
                  <a:pt x="1630" y="910"/>
                </a:lnTo>
                <a:lnTo>
                  <a:pt x="1631" y="910"/>
                </a:lnTo>
                <a:lnTo>
                  <a:pt x="1631" y="910"/>
                </a:lnTo>
                <a:lnTo>
                  <a:pt x="1631" y="909"/>
                </a:lnTo>
                <a:lnTo>
                  <a:pt x="1632" y="909"/>
                </a:lnTo>
                <a:lnTo>
                  <a:pt x="1632" y="908"/>
                </a:lnTo>
                <a:lnTo>
                  <a:pt x="1634" y="909"/>
                </a:lnTo>
                <a:lnTo>
                  <a:pt x="1634" y="908"/>
                </a:lnTo>
                <a:lnTo>
                  <a:pt x="1634" y="908"/>
                </a:lnTo>
                <a:lnTo>
                  <a:pt x="1635" y="908"/>
                </a:lnTo>
                <a:lnTo>
                  <a:pt x="1635" y="908"/>
                </a:lnTo>
                <a:lnTo>
                  <a:pt x="1636" y="908"/>
                </a:lnTo>
                <a:lnTo>
                  <a:pt x="1636" y="907"/>
                </a:lnTo>
                <a:lnTo>
                  <a:pt x="1637" y="908"/>
                </a:lnTo>
                <a:lnTo>
                  <a:pt x="1637" y="908"/>
                </a:lnTo>
                <a:lnTo>
                  <a:pt x="1637" y="908"/>
                </a:lnTo>
                <a:lnTo>
                  <a:pt x="1638" y="908"/>
                </a:lnTo>
                <a:lnTo>
                  <a:pt x="1638" y="908"/>
                </a:lnTo>
                <a:lnTo>
                  <a:pt x="1639" y="908"/>
                </a:lnTo>
                <a:lnTo>
                  <a:pt x="1639" y="908"/>
                </a:lnTo>
                <a:lnTo>
                  <a:pt x="1639" y="909"/>
                </a:lnTo>
                <a:lnTo>
                  <a:pt x="1640" y="910"/>
                </a:lnTo>
                <a:lnTo>
                  <a:pt x="1640" y="913"/>
                </a:lnTo>
                <a:lnTo>
                  <a:pt x="1641" y="914"/>
                </a:lnTo>
                <a:lnTo>
                  <a:pt x="1641" y="917"/>
                </a:lnTo>
                <a:lnTo>
                  <a:pt x="1641" y="918"/>
                </a:lnTo>
                <a:lnTo>
                  <a:pt x="1643" y="917"/>
                </a:lnTo>
                <a:lnTo>
                  <a:pt x="1643" y="917"/>
                </a:lnTo>
                <a:lnTo>
                  <a:pt x="1644" y="918"/>
                </a:lnTo>
                <a:lnTo>
                  <a:pt x="1644" y="918"/>
                </a:lnTo>
                <a:lnTo>
                  <a:pt x="1644" y="919"/>
                </a:lnTo>
                <a:lnTo>
                  <a:pt x="1645" y="920"/>
                </a:lnTo>
                <a:lnTo>
                  <a:pt x="1645" y="922"/>
                </a:lnTo>
                <a:lnTo>
                  <a:pt x="1646" y="922"/>
                </a:lnTo>
                <a:lnTo>
                  <a:pt x="1646" y="923"/>
                </a:lnTo>
                <a:lnTo>
                  <a:pt x="1646" y="923"/>
                </a:lnTo>
                <a:lnTo>
                  <a:pt x="1647" y="923"/>
                </a:lnTo>
                <a:lnTo>
                  <a:pt x="1647" y="922"/>
                </a:lnTo>
                <a:lnTo>
                  <a:pt x="1648" y="923"/>
                </a:lnTo>
                <a:lnTo>
                  <a:pt x="1648" y="923"/>
                </a:lnTo>
                <a:lnTo>
                  <a:pt x="1648" y="923"/>
                </a:lnTo>
                <a:lnTo>
                  <a:pt x="1649" y="925"/>
                </a:lnTo>
                <a:lnTo>
                  <a:pt x="1649" y="925"/>
                </a:lnTo>
                <a:lnTo>
                  <a:pt x="1650" y="925"/>
                </a:lnTo>
                <a:lnTo>
                  <a:pt x="1650" y="923"/>
                </a:lnTo>
                <a:lnTo>
                  <a:pt x="1652" y="926"/>
                </a:lnTo>
                <a:lnTo>
                  <a:pt x="1652" y="927"/>
                </a:lnTo>
                <a:lnTo>
                  <a:pt x="1652" y="927"/>
                </a:lnTo>
                <a:lnTo>
                  <a:pt x="1653" y="926"/>
                </a:lnTo>
                <a:lnTo>
                  <a:pt x="1653" y="926"/>
                </a:lnTo>
                <a:lnTo>
                  <a:pt x="1654" y="925"/>
                </a:lnTo>
                <a:lnTo>
                  <a:pt x="1654" y="926"/>
                </a:lnTo>
                <a:lnTo>
                  <a:pt x="1654" y="925"/>
                </a:lnTo>
                <a:lnTo>
                  <a:pt x="1655" y="925"/>
                </a:lnTo>
                <a:lnTo>
                  <a:pt x="1655" y="925"/>
                </a:lnTo>
                <a:lnTo>
                  <a:pt x="1656" y="925"/>
                </a:lnTo>
                <a:lnTo>
                  <a:pt x="1656" y="925"/>
                </a:lnTo>
                <a:lnTo>
                  <a:pt x="1656" y="925"/>
                </a:lnTo>
                <a:lnTo>
                  <a:pt x="1657" y="925"/>
                </a:lnTo>
                <a:lnTo>
                  <a:pt x="1657" y="925"/>
                </a:lnTo>
                <a:lnTo>
                  <a:pt x="1658" y="925"/>
                </a:lnTo>
                <a:lnTo>
                  <a:pt x="1658" y="925"/>
                </a:lnTo>
                <a:lnTo>
                  <a:pt x="1658" y="926"/>
                </a:lnTo>
                <a:lnTo>
                  <a:pt x="1659" y="926"/>
                </a:lnTo>
                <a:lnTo>
                  <a:pt x="1659" y="926"/>
                </a:lnTo>
                <a:lnTo>
                  <a:pt x="1660" y="926"/>
                </a:lnTo>
                <a:lnTo>
                  <a:pt x="1660" y="927"/>
                </a:lnTo>
                <a:lnTo>
                  <a:pt x="1660" y="927"/>
                </a:lnTo>
                <a:lnTo>
                  <a:pt x="1662" y="927"/>
                </a:lnTo>
                <a:lnTo>
                  <a:pt x="1662" y="928"/>
                </a:lnTo>
                <a:lnTo>
                  <a:pt x="1663" y="928"/>
                </a:lnTo>
                <a:lnTo>
                  <a:pt x="1663" y="927"/>
                </a:lnTo>
                <a:lnTo>
                  <a:pt x="1663" y="925"/>
                </a:lnTo>
                <a:lnTo>
                  <a:pt x="1664" y="925"/>
                </a:lnTo>
                <a:lnTo>
                  <a:pt x="1664" y="923"/>
                </a:lnTo>
                <a:lnTo>
                  <a:pt x="1665" y="925"/>
                </a:lnTo>
                <a:lnTo>
                  <a:pt x="1665" y="923"/>
                </a:lnTo>
                <a:lnTo>
                  <a:pt x="1666" y="925"/>
                </a:lnTo>
                <a:lnTo>
                  <a:pt x="1666" y="925"/>
                </a:lnTo>
                <a:lnTo>
                  <a:pt x="1666" y="923"/>
                </a:lnTo>
                <a:lnTo>
                  <a:pt x="1667" y="922"/>
                </a:lnTo>
                <a:lnTo>
                  <a:pt x="1667" y="921"/>
                </a:lnTo>
                <a:lnTo>
                  <a:pt x="1668" y="920"/>
                </a:lnTo>
                <a:lnTo>
                  <a:pt x="1668" y="919"/>
                </a:lnTo>
                <a:lnTo>
                  <a:pt x="1668" y="919"/>
                </a:lnTo>
                <a:lnTo>
                  <a:pt x="1669" y="919"/>
                </a:lnTo>
                <a:lnTo>
                  <a:pt x="1669" y="920"/>
                </a:lnTo>
                <a:lnTo>
                  <a:pt x="1671" y="921"/>
                </a:lnTo>
                <a:lnTo>
                  <a:pt x="1671" y="920"/>
                </a:lnTo>
                <a:lnTo>
                  <a:pt x="1671" y="921"/>
                </a:lnTo>
                <a:lnTo>
                  <a:pt x="1672" y="921"/>
                </a:lnTo>
                <a:lnTo>
                  <a:pt x="1672" y="921"/>
                </a:lnTo>
                <a:lnTo>
                  <a:pt x="1673" y="920"/>
                </a:lnTo>
                <a:lnTo>
                  <a:pt x="1673" y="919"/>
                </a:lnTo>
                <a:lnTo>
                  <a:pt x="1673" y="919"/>
                </a:lnTo>
                <a:lnTo>
                  <a:pt x="1674" y="918"/>
                </a:lnTo>
                <a:lnTo>
                  <a:pt x="1674" y="917"/>
                </a:lnTo>
                <a:lnTo>
                  <a:pt x="1675" y="917"/>
                </a:lnTo>
                <a:lnTo>
                  <a:pt x="1675" y="916"/>
                </a:lnTo>
                <a:lnTo>
                  <a:pt x="1675" y="913"/>
                </a:lnTo>
                <a:lnTo>
                  <a:pt x="1676" y="913"/>
                </a:lnTo>
                <a:lnTo>
                  <a:pt x="1676" y="912"/>
                </a:lnTo>
                <a:lnTo>
                  <a:pt x="1677" y="910"/>
                </a:lnTo>
                <a:lnTo>
                  <a:pt x="1677" y="908"/>
                </a:lnTo>
                <a:lnTo>
                  <a:pt x="1678" y="907"/>
                </a:lnTo>
                <a:lnTo>
                  <a:pt x="1678" y="905"/>
                </a:lnTo>
                <a:lnTo>
                  <a:pt x="1678" y="904"/>
                </a:lnTo>
                <a:lnTo>
                  <a:pt x="1680" y="904"/>
                </a:lnTo>
                <a:lnTo>
                  <a:pt x="1680" y="903"/>
                </a:lnTo>
                <a:lnTo>
                  <a:pt x="1681" y="903"/>
                </a:lnTo>
                <a:lnTo>
                  <a:pt x="1681" y="903"/>
                </a:lnTo>
                <a:lnTo>
                  <a:pt x="1681" y="903"/>
                </a:lnTo>
                <a:lnTo>
                  <a:pt x="1682" y="903"/>
                </a:lnTo>
                <a:lnTo>
                  <a:pt x="1682" y="903"/>
                </a:lnTo>
                <a:lnTo>
                  <a:pt x="1683" y="902"/>
                </a:lnTo>
                <a:lnTo>
                  <a:pt x="1683" y="902"/>
                </a:lnTo>
                <a:lnTo>
                  <a:pt x="1683" y="902"/>
                </a:lnTo>
                <a:lnTo>
                  <a:pt x="1684" y="902"/>
                </a:lnTo>
                <a:lnTo>
                  <a:pt x="1684" y="902"/>
                </a:lnTo>
                <a:lnTo>
                  <a:pt x="1685" y="903"/>
                </a:lnTo>
                <a:lnTo>
                  <a:pt x="1685" y="903"/>
                </a:lnTo>
                <a:lnTo>
                  <a:pt x="1685" y="903"/>
                </a:lnTo>
                <a:lnTo>
                  <a:pt x="1686" y="903"/>
                </a:lnTo>
                <a:lnTo>
                  <a:pt x="1686" y="903"/>
                </a:lnTo>
                <a:lnTo>
                  <a:pt x="1687" y="903"/>
                </a:lnTo>
                <a:lnTo>
                  <a:pt x="1687" y="902"/>
                </a:lnTo>
                <a:lnTo>
                  <a:pt x="1687" y="903"/>
                </a:lnTo>
                <a:lnTo>
                  <a:pt x="1689" y="903"/>
                </a:lnTo>
                <a:lnTo>
                  <a:pt x="1689" y="903"/>
                </a:lnTo>
                <a:lnTo>
                  <a:pt x="1690" y="904"/>
                </a:lnTo>
                <a:lnTo>
                  <a:pt x="1690" y="905"/>
                </a:lnTo>
                <a:lnTo>
                  <a:pt x="1690" y="907"/>
                </a:lnTo>
                <a:lnTo>
                  <a:pt x="1691" y="907"/>
                </a:lnTo>
                <a:lnTo>
                  <a:pt x="1691" y="907"/>
                </a:lnTo>
                <a:lnTo>
                  <a:pt x="1692" y="907"/>
                </a:lnTo>
                <a:lnTo>
                  <a:pt x="1692" y="903"/>
                </a:lnTo>
                <a:lnTo>
                  <a:pt x="1693" y="903"/>
                </a:lnTo>
                <a:lnTo>
                  <a:pt x="1693" y="903"/>
                </a:lnTo>
                <a:lnTo>
                  <a:pt x="1693" y="904"/>
                </a:lnTo>
                <a:lnTo>
                  <a:pt x="1694" y="904"/>
                </a:lnTo>
                <a:lnTo>
                  <a:pt x="1694" y="904"/>
                </a:lnTo>
                <a:lnTo>
                  <a:pt x="1695" y="904"/>
                </a:lnTo>
                <a:lnTo>
                  <a:pt x="1695" y="903"/>
                </a:lnTo>
                <a:lnTo>
                  <a:pt x="1695" y="904"/>
                </a:lnTo>
                <a:lnTo>
                  <a:pt x="1696" y="904"/>
                </a:lnTo>
                <a:lnTo>
                  <a:pt x="1696" y="905"/>
                </a:lnTo>
                <a:lnTo>
                  <a:pt x="1698" y="907"/>
                </a:lnTo>
                <a:lnTo>
                  <a:pt x="1698" y="907"/>
                </a:lnTo>
                <a:lnTo>
                  <a:pt x="1698" y="908"/>
                </a:lnTo>
                <a:lnTo>
                  <a:pt x="1699" y="908"/>
                </a:lnTo>
                <a:lnTo>
                  <a:pt x="1699" y="908"/>
                </a:lnTo>
                <a:lnTo>
                  <a:pt x="1700" y="908"/>
                </a:lnTo>
                <a:lnTo>
                  <a:pt x="1700" y="909"/>
                </a:lnTo>
                <a:lnTo>
                  <a:pt x="1700" y="909"/>
                </a:lnTo>
                <a:lnTo>
                  <a:pt x="1701" y="910"/>
                </a:lnTo>
                <a:lnTo>
                  <a:pt x="1701" y="909"/>
                </a:lnTo>
                <a:lnTo>
                  <a:pt x="1702" y="909"/>
                </a:lnTo>
                <a:lnTo>
                  <a:pt x="1702" y="907"/>
                </a:lnTo>
                <a:lnTo>
                  <a:pt x="1702" y="907"/>
                </a:lnTo>
                <a:lnTo>
                  <a:pt x="1703" y="905"/>
                </a:lnTo>
                <a:lnTo>
                  <a:pt x="1703" y="904"/>
                </a:lnTo>
                <a:lnTo>
                  <a:pt x="1704" y="904"/>
                </a:lnTo>
                <a:lnTo>
                  <a:pt x="1704" y="905"/>
                </a:lnTo>
                <a:lnTo>
                  <a:pt x="1704" y="907"/>
                </a:lnTo>
                <a:lnTo>
                  <a:pt x="1705" y="909"/>
                </a:lnTo>
                <a:lnTo>
                  <a:pt x="1705" y="909"/>
                </a:lnTo>
                <a:lnTo>
                  <a:pt x="1707" y="910"/>
                </a:lnTo>
                <a:lnTo>
                  <a:pt x="1707" y="911"/>
                </a:lnTo>
                <a:lnTo>
                  <a:pt x="1708" y="912"/>
                </a:lnTo>
                <a:lnTo>
                  <a:pt x="1708" y="911"/>
                </a:lnTo>
                <a:lnTo>
                  <a:pt x="1708" y="910"/>
                </a:lnTo>
                <a:lnTo>
                  <a:pt x="1709" y="909"/>
                </a:lnTo>
                <a:lnTo>
                  <a:pt x="1709" y="908"/>
                </a:lnTo>
                <a:lnTo>
                  <a:pt x="1710" y="905"/>
                </a:lnTo>
                <a:lnTo>
                  <a:pt x="1710" y="904"/>
                </a:lnTo>
                <a:lnTo>
                  <a:pt x="1710" y="903"/>
                </a:lnTo>
                <a:lnTo>
                  <a:pt x="1711" y="903"/>
                </a:lnTo>
                <a:lnTo>
                  <a:pt x="1711" y="903"/>
                </a:lnTo>
                <a:lnTo>
                  <a:pt x="1712" y="904"/>
                </a:lnTo>
                <a:lnTo>
                  <a:pt x="1712" y="904"/>
                </a:lnTo>
                <a:lnTo>
                  <a:pt x="1712" y="904"/>
                </a:lnTo>
                <a:lnTo>
                  <a:pt x="1713" y="905"/>
                </a:lnTo>
                <a:lnTo>
                  <a:pt x="1713" y="905"/>
                </a:lnTo>
                <a:lnTo>
                  <a:pt x="1714" y="907"/>
                </a:lnTo>
                <a:lnTo>
                  <a:pt x="1714" y="905"/>
                </a:lnTo>
                <a:lnTo>
                  <a:pt x="1714" y="905"/>
                </a:lnTo>
                <a:lnTo>
                  <a:pt x="1716" y="905"/>
                </a:lnTo>
                <a:lnTo>
                  <a:pt x="1716" y="905"/>
                </a:lnTo>
                <a:lnTo>
                  <a:pt x="1717" y="903"/>
                </a:lnTo>
                <a:lnTo>
                  <a:pt x="1717" y="903"/>
                </a:lnTo>
                <a:lnTo>
                  <a:pt x="1717" y="903"/>
                </a:lnTo>
                <a:lnTo>
                  <a:pt x="1718" y="903"/>
                </a:lnTo>
                <a:lnTo>
                  <a:pt x="1718" y="902"/>
                </a:lnTo>
                <a:lnTo>
                  <a:pt x="1719" y="903"/>
                </a:lnTo>
                <a:lnTo>
                  <a:pt x="1719" y="902"/>
                </a:lnTo>
                <a:lnTo>
                  <a:pt x="1719" y="902"/>
                </a:lnTo>
                <a:lnTo>
                  <a:pt x="1720" y="903"/>
                </a:lnTo>
                <a:lnTo>
                  <a:pt x="1720" y="904"/>
                </a:lnTo>
                <a:lnTo>
                  <a:pt x="1721" y="903"/>
                </a:lnTo>
                <a:lnTo>
                  <a:pt x="1721" y="903"/>
                </a:lnTo>
                <a:lnTo>
                  <a:pt x="1722" y="904"/>
                </a:lnTo>
                <a:lnTo>
                  <a:pt x="1722" y="904"/>
                </a:lnTo>
                <a:lnTo>
                  <a:pt x="1722" y="903"/>
                </a:lnTo>
                <a:lnTo>
                  <a:pt x="1723" y="904"/>
                </a:lnTo>
                <a:lnTo>
                  <a:pt x="1723" y="905"/>
                </a:lnTo>
                <a:lnTo>
                  <a:pt x="1725" y="907"/>
                </a:lnTo>
                <a:lnTo>
                  <a:pt x="1725" y="909"/>
                </a:lnTo>
                <a:lnTo>
                  <a:pt x="1725" y="910"/>
                </a:lnTo>
                <a:lnTo>
                  <a:pt x="1726" y="911"/>
                </a:lnTo>
                <a:lnTo>
                  <a:pt x="1726" y="911"/>
                </a:lnTo>
                <a:lnTo>
                  <a:pt x="1727" y="910"/>
                </a:lnTo>
                <a:lnTo>
                  <a:pt x="1727" y="910"/>
                </a:lnTo>
                <a:lnTo>
                  <a:pt x="1727" y="911"/>
                </a:lnTo>
                <a:lnTo>
                  <a:pt x="1728" y="911"/>
                </a:lnTo>
                <a:lnTo>
                  <a:pt x="1728" y="910"/>
                </a:lnTo>
                <a:lnTo>
                  <a:pt x="1729" y="908"/>
                </a:lnTo>
                <a:lnTo>
                  <a:pt x="1729" y="908"/>
                </a:lnTo>
                <a:lnTo>
                  <a:pt x="1729" y="905"/>
                </a:lnTo>
                <a:lnTo>
                  <a:pt x="1730" y="905"/>
                </a:lnTo>
                <a:lnTo>
                  <a:pt x="1730" y="905"/>
                </a:lnTo>
                <a:lnTo>
                  <a:pt x="1731" y="907"/>
                </a:lnTo>
                <a:lnTo>
                  <a:pt x="1731" y="908"/>
                </a:lnTo>
                <a:lnTo>
                  <a:pt x="1731" y="909"/>
                </a:lnTo>
                <a:lnTo>
                  <a:pt x="1732" y="908"/>
                </a:lnTo>
                <a:lnTo>
                  <a:pt x="1732" y="909"/>
                </a:lnTo>
                <a:lnTo>
                  <a:pt x="1734" y="909"/>
                </a:lnTo>
                <a:lnTo>
                  <a:pt x="1734" y="910"/>
                </a:lnTo>
                <a:lnTo>
                  <a:pt x="1734" y="909"/>
                </a:lnTo>
                <a:lnTo>
                  <a:pt x="1735" y="910"/>
                </a:lnTo>
                <a:lnTo>
                  <a:pt x="1735" y="908"/>
                </a:lnTo>
                <a:lnTo>
                  <a:pt x="1736" y="907"/>
                </a:lnTo>
                <a:lnTo>
                  <a:pt x="1736" y="907"/>
                </a:lnTo>
                <a:lnTo>
                  <a:pt x="1737" y="907"/>
                </a:lnTo>
                <a:lnTo>
                  <a:pt x="1737" y="908"/>
                </a:lnTo>
                <a:lnTo>
                  <a:pt x="1737" y="909"/>
                </a:lnTo>
                <a:lnTo>
                  <a:pt x="1738" y="910"/>
                </a:lnTo>
                <a:lnTo>
                  <a:pt x="1738" y="910"/>
                </a:lnTo>
                <a:lnTo>
                  <a:pt x="1739" y="911"/>
                </a:lnTo>
                <a:lnTo>
                  <a:pt x="1739" y="912"/>
                </a:lnTo>
                <a:lnTo>
                  <a:pt x="1739" y="913"/>
                </a:lnTo>
                <a:lnTo>
                  <a:pt x="1740" y="914"/>
                </a:lnTo>
                <a:lnTo>
                  <a:pt x="1740" y="916"/>
                </a:lnTo>
                <a:lnTo>
                  <a:pt x="1741" y="914"/>
                </a:lnTo>
                <a:lnTo>
                  <a:pt x="1741" y="913"/>
                </a:lnTo>
                <a:lnTo>
                  <a:pt x="1741" y="913"/>
                </a:lnTo>
                <a:lnTo>
                  <a:pt x="1743" y="913"/>
                </a:lnTo>
                <a:lnTo>
                  <a:pt x="1743" y="911"/>
                </a:lnTo>
                <a:lnTo>
                  <a:pt x="1744" y="910"/>
                </a:lnTo>
                <a:lnTo>
                  <a:pt x="1744" y="908"/>
                </a:lnTo>
                <a:lnTo>
                  <a:pt x="1744" y="908"/>
                </a:lnTo>
                <a:lnTo>
                  <a:pt x="1745" y="907"/>
                </a:lnTo>
                <a:lnTo>
                  <a:pt x="1745" y="905"/>
                </a:lnTo>
                <a:lnTo>
                  <a:pt x="1746" y="903"/>
                </a:lnTo>
                <a:lnTo>
                  <a:pt x="1746" y="903"/>
                </a:lnTo>
                <a:lnTo>
                  <a:pt x="1746" y="903"/>
                </a:lnTo>
                <a:lnTo>
                  <a:pt x="1747" y="903"/>
                </a:lnTo>
                <a:lnTo>
                  <a:pt x="1747" y="903"/>
                </a:lnTo>
                <a:lnTo>
                  <a:pt x="1748" y="903"/>
                </a:lnTo>
                <a:lnTo>
                  <a:pt x="1748" y="904"/>
                </a:lnTo>
                <a:lnTo>
                  <a:pt x="1749" y="905"/>
                </a:lnTo>
                <a:lnTo>
                  <a:pt x="1749" y="903"/>
                </a:lnTo>
                <a:lnTo>
                  <a:pt x="1749" y="903"/>
                </a:lnTo>
                <a:lnTo>
                  <a:pt x="1750" y="902"/>
                </a:lnTo>
                <a:lnTo>
                  <a:pt x="1750" y="902"/>
                </a:lnTo>
                <a:lnTo>
                  <a:pt x="1752" y="901"/>
                </a:lnTo>
                <a:lnTo>
                  <a:pt x="1752" y="900"/>
                </a:lnTo>
                <a:lnTo>
                  <a:pt x="1752" y="900"/>
                </a:lnTo>
                <a:lnTo>
                  <a:pt x="1753" y="901"/>
                </a:lnTo>
                <a:lnTo>
                  <a:pt x="1753" y="902"/>
                </a:lnTo>
                <a:lnTo>
                  <a:pt x="1754" y="902"/>
                </a:lnTo>
                <a:lnTo>
                  <a:pt x="1754" y="903"/>
                </a:lnTo>
                <a:lnTo>
                  <a:pt x="1754" y="902"/>
                </a:lnTo>
                <a:lnTo>
                  <a:pt x="1755" y="902"/>
                </a:lnTo>
                <a:lnTo>
                  <a:pt x="1755" y="902"/>
                </a:lnTo>
                <a:lnTo>
                  <a:pt x="1756" y="904"/>
                </a:lnTo>
                <a:lnTo>
                  <a:pt x="1756" y="903"/>
                </a:lnTo>
                <a:lnTo>
                  <a:pt x="1756" y="903"/>
                </a:lnTo>
                <a:lnTo>
                  <a:pt x="1757" y="903"/>
                </a:lnTo>
                <a:lnTo>
                  <a:pt x="1757" y="902"/>
                </a:lnTo>
                <a:lnTo>
                  <a:pt x="1758" y="901"/>
                </a:lnTo>
                <a:lnTo>
                  <a:pt x="1758" y="901"/>
                </a:lnTo>
                <a:lnTo>
                  <a:pt x="1758" y="902"/>
                </a:lnTo>
                <a:lnTo>
                  <a:pt x="1759" y="902"/>
                </a:lnTo>
                <a:lnTo>
                  <a:pt x="1759" y="902"/>
                </a:lnTo>
                <a:lnTo>
                  <a:pt x="1761" y="902"/>
                </a:lnTo>
                <a:lnTo>
                  <a:pt x="1761" y="905"/>
                </a:lnTo>
                <a:lnTo>
                  <a:pt x="1761" y="908"/>
                </a:lnTo>
                <a:lnTo>
                  <a:pt x="1762" y="909"/>
                </a:lnTo>
                <a:lnTo>
                  <a:pt x="1762" y="909"/>
                </a:lnTo>
                <a:lnTo>
                  <a:pt x="1763" y="908"/>
                </a:lnTo>
                <a:lnTo>
                  <a:pt x="1763" y="908"/>
                </a:lnTo>
                <a:lnTo>
                  <a:pt x="1764" y="908"/>
                </a:lnTo>
                <a:lnTo>
                  <a:pt x="1764" y="905"/>
                </a:lnTo>
                <a:lnTo>
                  <a:pt x="1764" y="905"/>
                </a:lnTo>
                <a:lnTo>
                  <a:pt x="1765" y="905"/>
                </a:lnTo>
                <a:lnTo>
                  <a:pt x="1765" y="907"/>
                </a:lnTo>
                <a:lnTo>
                  <a:pt x="1766" y="905"/>
                </a:lnTo>
                <a:lnTo>
                  <a:pt x="1766" y="905"/>
                </a:lnTo>
                <a:lnTo>
                  <a:pt x="1766" y="904"/>
                </a:lnTo>
                <a:lnTo>
                  <a:pt x="1767" y="905"/>
                </a:lnTo>
                <a:lnTo>
                  <a:pt x="1767" y="904"/>
                </a:lnTo>
                <a:lnTo>
                  <a:pt x="1768" y="904"/>
                </a:lnTo>
                <a:lnTo>
                  <a:pt x="1768" y="904"/>
                </a:lnTo>
                <a:lnTo>
                  <a:pt x="1768" y="904"/>
                </a:lnTo>
                <a:lnTo>
                  <a:pt x="1770" y="904"/>
                </a:lnTo>
                <a:lnTo>
                  <a:pt x="1770" y="905"/>
                </a:lnTo>
                <a:lnTo>
                  <a:pt x="1771" y="907"/>
                </a:lnTo>
                <a:lnTo>
                  <a:pt x="1771" y="908"/>
                </a:lnTo>
                <a:lnTo>
                  <a:pt x="1771" y="911"/>
                </a:lnTo>
                <a:lnTo>
                  <a:pt x="1772" y="910"/>
                </a:lnTo>
                <a:lnTo>
                  <a:pt x="1772" y="910"/>
                </a:lnTo>
                <a:lnTo>
                  <a:pt x="1773" y="909"/>
                </a:lnTo>
                <a:lnTo>
                  <a:pt x="1773" y="908"/>
                </a:lnTo>
                <a:lnTo>
                  <a:pt x="1773" y="909"/>
                </a:lnTo>
                <a:lnTo>
                  <a:pt x="1774" y="909"/>
                </a:lnTo>
                <a:lnTo>
                  <a:pt x="1774" y="909"/>
                </a:lnTo>
                <a:lnTo>
                  <a:pt x="1775" y="910"/>
                </a:lnTo>
                <a:lnTo>
                  <a:pt x="1775" y="910"/>
                </a:lnTo>
                <a:lnTo>
                  <a:pt x="1775" y="910"/>
                </a:lnTo>
                <a:lnTo>
                  <a:pt x="1776" y="909"/>
                </a:lnTo>
                <a:lnTo>
                  <a:pt x="1776" y="908"/>
                </a:lnTo>
                <a:lnTo>
                  <a:pt x="1777" y="908"/>
                </a:lnTo>
                <a:lnTo>
                  <a:pt x="1777" y="907"/>
                </a:lnTo>
                <a:lnTo>
                  <a:pt x="1779" y="908"/>
                </a:lnTo>
                <a:lnTo>
                  <a:pt x="1779" y="907"/>
                </a:lnTo>
                <a:lnTo>
                  <a:pt x="1779" y="909"/>
                </a:lnTo>
                <a:lnTo>
                  <a:pt x="1780" y="910"/>
                </a:lnTo>
                <a:lnTo>
                  <a:pt x="1780" y="909"/>
                </a:lnTo>
                <a:lnTo>
                  <a:pt x="1781" y="910"/>
                </a:lnTo>
                <a:lnTo>
                  <a:pt x="1781" y="912"/>
                </a:lnTo>
                <a:lnTo>
                  <a:pt x="1781" y="913"/>
                </a:lnTo>
                <a:lnTo>
                  <a:pt x="1782" y="913"/>
                </a:lnTo>
                <a:lnTo>
                  <a:pt x="1782" y="913"/>
                </a:lnTo>
                <a:lnTo>
                  <a:pt x="1783" y="912"/>
                </a:lnTo>
                <a:lnTo>
                  <a:pt x="1783" y="912"/>
                </a:lnTo>
                <a:lnTo>
                  <a:pt x="1783" y="912"/>
                </a:lnTo>
                <a:lnTo>
                  <a:pt x="1784" y="912"/>
                </a:lnTo>
                <a:lnTo>
                  <a:pt x="1784" y="912"/>
                </a:lnTo>
                <a:lnTo>
                  <a:pt x="1785" y="911"/>
                </a:lnTo>
                <a:lnTo>
                  <a:pt x="1785" y="910"/>
                </a:lnTo>
                <a:lnTo>
                  <a:pt x="1785" y="910"/>
                </a:lnTo>
                <a:lnTo>
                  <a:pt x="1786" y="911"/>
                </a:lnTo>
                <a:lnTo>
                  <a:pt x="1786" y="911"/>
                </a:lnTo>
                <a:lnTo>
                  <a:pt x="1788" y="910"/>
                </a:lnTo>
                <a:lnTo>
                  <a:pt x="1788" y="909"/>
                </a:lnTo>
                <a:lnTo>
                  <a:pt x="1788" y="909"/>
                </a:lnTo>
                <a:lnTo>
                  <a:pt x="1789" y="910"/>
                </a:lnTo>
                <a:lnTo>
                  <a:pt x="1789" y="910"/>
                </a:lnTo>
                <a:lnTo>
                  <a:pt x="1790" y="910"/>
                </a:lnTo>
                <a:lnTo>
                  <a:pt x="1790" y="910"/>
                </a:lnTo>
                <a:lnTo>
                  <a:pt x="1790" y="912"/>
                </a:lnTo>
                <a:lnTo>
                  <a:pt x="1791" y="912"/>
                </a:lnTo>
                <a:lnTo>
                  <a:pt x="1791" y="913"/>
                </a:lnTo>
                <a:lnTo>
                  <a:pt x="1792" y="914"/>
                </a:lnTo>
                <a:lnTo>
                  <a:pt x="1792" y="914"/>
                </a:lnTo>
                <a:lnTo>
                  <a:pt x="1793" y="916"/>
                </a:lnTo>
                <a:lnTo>
                  <a:pt x="1793" y="916"/>
                </a:lnTo>
                <a:lnTo>
                  <a:pt x="1793" y="917"/>
                </a:lnTo>
                <a:lnTo>
                  <a:pt x="1794" y="917"/>
                </a:lnTo>
                <a:lnTo>
                  <a:pt x="1794" y="917"/>
                </a:lnTo>
                <a:lnTo>
                  <a:pt x="1795" y="917"/>
                </a:lnTo>
                <a:lnTo>
                  <a:pt x="1795" y="918"/>
                </a:lnTo>
                <a:lnTo>
                  <a:pt x="1795" y="918"/>
                </a:lnTo>
                <a:lnTo>
                  <a:pt x="1797" y="919"/>
                </a:lnTo>
                <a:lnTo>
                  <a:pt x="1797" y="919"/>
                </a:lnTo>
                <a:lnTo>
                  <a:pt x="1798" y="918"/>
                </a:lnTo>
                <a:lnTo>
                  <a:pt x="1798" y="917"/>
                </a:lnTo>
                <a:lnTo>
                  <a:pt x="1798" y="913"/>
                </a:lnTo>
                <a:lnTo>
                  <a:pt x="1799" y="913"/>
                </a:lnTo>
                <a:lnTo>
                  <a:pt x="1799" y="911"/>
                </a:lnTo>
                <a:lnTo>
                  <a:pt x="1800" y="910"/>
                </a:lnTo>
                <a:lnTo>
                  <a:pt x="1800" y="910"/>
                </a:lnTo>
                <a:lnTo>
                  <a:pt x="1800" y="910"/>
                </a:lnTo>
                <a:lnTo>
                  <a:pt x="1801" y="910"/>
                </a:lnTo>
                <a:lnTo>
                  <a:pt x="1801" y="909"/>
                </a:lnTo>
                <a:lnTo>
                  <a:pt x="1802" y="910"/>
                </a:lnTo>
                <a:lnTo>
                  <a:pt x="1802" y="909"/>
                </a:lnTo>
                <a:lnTo>
                  <a:pt x="1802" y="910"/>
                </a:lnTo>
                <a:lnTo>
                  <a:pt x="1803" y="909"/>
                </a:lnTo>
                <a:lnTo>
                  <a:pt x="1803" y="909"/>
                </a:lnTo>
                <a:lnTo>
                  <a:pt x="1804" y="909"/>
                </a:lnTo>
                <a:lnTo>
                  <a:pt x="1804" y="910"/>
                </a:lnTo>
                <a:lnTo>
                  <a:pt x="1806" y="910"/>
                </a:lnTo>
                <a:lnTo>
                  <a:pt x="1806" y="910"/>
                </a:lnTo>
                <a:lnTo>
                  <a:pt x="1806" y="910"/>
                </a:lnTo>
                <a:lnTo>
                  <a:pt x="1807" y="909"/>
                </a:lnTo>
                <a:lnTo>
                  <a:pt x="1807" y="910"/>
                </a:lnTo>
                <a:lnTo>
                  <a:pt x="1808" y="910"/>
                </a:lnTo>
                <a:lnTo>
                  <a:pt x="1808" y="910"/>
                </a:lnTo>
                <a:lnTo>
                  <a:pt x="1808" y="910"/>
                </a:lnTo>
                <a:lnTo>
                  <a:pt x="1809" y="908"/>
                </a:lnTo>
                <a:lnTo>
                  <a:pt x="1809" y="908"/>
                </a:lnTo>
                <a:lnTo>
                  <a:pt x="1810" y="909"/>
                </a:lnTo>
                <a:lnTo>
                  <a:pt x="1810" y="911"/>
                </a:lnTo>
                <a:lnTo>
                  <a:pt x="1810" y="913"/>
                </a:lnTo>
                <a:lnTo>
                  <a:pt x="1811" y="917"/>
                </a:lnTo>
                <a:lnTo>
                  <a:pt x="1811" y="916"/>
                </a:lnTo>
                <a:lnTo>
                  <a:pt x="1812" y="917"/>
                </a:lnTo>
                <a:lnTo>
                  <a:pt x="1812" y="917"/>
                </a:lnTo>
                <a:lnTo>
                  <a:pt x="1812" y="914"/>
                </a:lnTo>
                <a:lnTo>
                  <a:pt x="1813" y="913"/>
                </a:lnTo>
                <a:lnTo>
                  <a:pt x="1813" y="912"/>
                </a:lnTo>
                <a:lnTo>
                  <a:pt x="1815" y="912"/>
                </a:lnTo>
                <a:lnTo>
                  <a:pt x="1815" y="911"/>
                </a:lnTo>
                <a:lnTo>
                  <a:pt x="1815" y="910"/>
                </a:lnTo>
                <a:lnTo>
                  <a:pt x="1816" y="912"/>
                </a:lnTo>
                <a:lnTo>
                  <a:pt x="1816" y="913"/>
                </a:lnTo>
                <a:lnTo>
                  <a:pt x="1817" y="913"/>
                </a:lnTo>
                <a:lnTo>
                  <a:pt x="1817" y="913"/>
                </a:lnTo>
                <a:lnTo>
                  <a:pt x="1817" y="913"/>
                </a:lnTo>
                <a:lnTo>
                  <a:pt x="1818" y="913"/>
                </a:lnTo>
                <a:lnTo>
                  <a:pt x="1818" y="913"/>
                </a:lnTo>
                <a:lnTo>
                  <a:pt x="1819" y="913"/>
                </a:lnTo>
                <a:lnTo>
                  <a:pt x="1819" y="914"/>
                </a:lnTo>
                <a:lnTo>
                  <a:pt x="1820" y="916"/>
                </a:lnTo>
                <a:lnTo>
                  <a:pt x="1820" y="918"/>
                </a:lnTo>
                <a:lnTo>
                  <a:pt x="1820" y="919"/>
                </a:lnTo>
                <a:lnTo>
                  <a:pt x="1821" y="919"/>
                </a:lnTo>
                <a:lnTo>
                  <a:pt x="1821" y="918"/>
                </a:lnTo>
                <a:lnTo>
                  <a:pt x="1822" y="917"/>
                </a:lnTo>
                <a:lnTo>
                  <a:pt x="1822" y="916"/>
                </a:lnTo>
                <a:lnTo>
                  <a:pt x="1822" y="913"/>
                </a:lnTo>
                <a:lnTo>
                  <a:pt x="1824" y="912"/>
                </a:lnTo>
                <a:lnTo>
                  <a:pt x="1824" y="912"/>
                </a:lnTo>
                <a:lnTo>
                  <a:pt x="1825" y="911"/>
                </a:lnTo>
                <a:lnTo>
                  <a:pt x="1825" y="911"/>
                </a:lnTo>
                <a:lnTo>
                  <a:pt x="1825" y="910"/>
                </a:lnTo>
                <a:lnTo>
                  <a:pt x="1826" y="908"/>
                </a:lnTo>
                <a:lnTo>
                  <a:pt x="1826" y="908"/>
                </a:lnTo>
                <a:lnTo>
                  <a:pt x="1827" y="908"/>
                </a:lnTo>
                <a:lnTo>
                  <a:pt x="1827" y="907"/>
                </a:lnTo>
                <a:lnTo>
                  <a:pt x="1827" y="907"/>
                </a:lnTo>
                <a:lnTo>
                  <a:pt x="1828" y="907"/>
                </a:lnTo>
                <a:lnTo>
                  <a:pt x="1828" y="907"/>
                </a:lnTo>
                <a:lnTo>
                  <a:pt x="1829" y="907"/>
                </a:lnTo>
                <a:lnTo>
                  <a:pt x="1829" y="908"/>
                </a:lnTo>
                <a:lnTo>
                  <a:pt x="1829" y="907"/>
                </a:lnTo>
                <a:lnTo>
                  <a:pt x="1830" y="908"/>
                </a:lnTo>
                <a:lnTo>
                  <a:pt x="1830" y="908"/>
                </a:lnTo>
                <a:lnTo>
                  <a:pt x="1831" y="908"/>
                </a:lnTo>
                <a:lnTo>
                  <a:pt x="1831" y="907"/>
                </a:lnTo>
                <a:lnTo>
                  <a:pt x="1831" y="905"/>
                </a:lnTo>
                <a:lnTo>
                  <a:pt x="1833" y="904"/>
                </a:lnTo>
                <a:lnTo>
                  <a:pt x="1833" y="902"/>
                </a:lnTo>
                <a:lnTo>
                  <a:pt x="1834" y="900"/>
                </a:lnTo>
                <a:lnTo>
                  <a:pt x="1834" y="900"/>
                </a:lnTo>
                <a:lnTo>
                  <a:pt x="1835" y="899"/>
                </a:lnTo>
                <a:lnTo>
                  <a:pt x="1835" y="899"/>
                </a:lnTo>
                <a:lnTo>
                  <a:pt x="1835" y="899"/>
                </a:lnTo>
                <a:lnTo>
                  <a:pt x="1836" y="900"/>
                </a:lnTo>
                <a:lnTo>
                  <a:pt x="1836" y="899"/>
                </a:lnTo>
                <a:lnTo>
                  <a:pt x="1837" y="899"/>
                </a:lnTo>
                <a:lnTo>
                  <a:pt x="1837" y="898"/>
                </a:lnTo>
                <a:lnTo>
                  <a:pt x="1837" y="898"/>
                </a:lnTo>
                <a:lnTo>
                  <a:pt x="1838" y="900"/>
                </a:lnTo>
                <a:lnTo>
                  <a:pt x="1838" y="903"/>
                </a:lnTo>
                <a:lnTo>
                  <a:pt x="1839" y="907"/>
                </a:lnTo>
                <a:lnTo>
                  <a:pt x="1839" y="907"/>
                </a:lnTo>
                <a:lnTo>
                  <a:pt x="1839" y="907"/>
                </a:lnTo>
                <a:lnTo>
                  <a:pt x="1840" y="907"/>
                </a:lnTo>
                <a:lnTo>
                  <a:pt x="1840" y="907"/>
                </a:lnTo>
                <a:lnTo>
                  <a:pt x="1842" y="907"/>
                </a:lnTo>
                <a:lnTo>
                  <a:pt x="1842" y="907"/>
                </a:lnTo>
                <a:lnTo>
                  <a:pt x="1842" y="908"/>
                </a:lnTo>
                <a:lnTo>
                  <a:pt x="1843" y="909"/>
                </a:lnTo>
                <a:lnTo>
                  <a:pt x="1843" y="909"/>
                </a:lnTo>
                <a:lnTo>
                  <a:pt x="1844" y="910"/>
                </a:lnTo>
                <a:lnTo>
                  <a:pt x="1844" y="910"/>
                </a:lnTo>
                <a:lnTo>
                  <a:pt x="1844" y="911"/>
                </a:lnTo>
                <a:lnTo>
                  <a:pt x="1845" y="913"/>
                </a:lnTo>
                <a:lnTo>
                  <a:pt x="1845" y="913"/>
                </a:lnTo>
                <a:lnTo>
                  <a:pt x="1846" y="914"/>
                </a:lnTo>
                <a:lnTo>
                  <a:pt x="1846" y="914"/>
                </a:lnTo>
                <a:lnTo>
                  <a:pt x="1846" y="916"/>
                </a:lnTo>
                <a:lnTo>
                  <a:pt x="1847" y="916"/>
                </a:lnTo>
                <a:lnTo>
                  <a:pt x="1847" y="916"/>
                </a:lnTo>
                <a:lnTo>
                  <a:pt x="1848" y="916"/>
                </a:lnTo>
                <a:lnTo>
                  <a:pt x="1848" y="916"/>
                </a:lnTo>
                <a:lnTo>
                  <a:pt x="1849" y="914"/>
                </a:lnTo>
                <a:lnTo>
                  <a:pt x="1849" y="916"/>
                </a:lnTo>
                <a:lnTo>
                  <a:pt x="1849" y="917"/>
                </a:lnTo>
                <a:lnTo>
                  <a:pt x="1851" y="916"/>
                </a:lnTo>
                <a:lnTo>
                  <a:pt x="1851" y="914"/>
                </a:lnTo>
                <a:lnTo>
                  <a:pt x="1852" y="912"/>
                </a:lnTo>
                <a:lnTo>
                  <a:pt x="1852" y="912"/>
                </a:lnTo>
                <a:lnTo>
                  <a:pt x="1852" y="912"/>
                </a:lnTo>
                <a:lnTo>
                  <a:pt x="1853" y="911"/>
                </a:lnTo>
                <a:lnTo>
                  <a:pt x="1853" y="911"/>
                </a:lnTo>
                <a:lnTo>
                  <a:pt x="1854" y="911"/>
                </a:lnTo>
                <a:lnTo>
                  <a:pt x="1854" y="912"/>
                </a:lnTo>
                <a:lnTo>
                  <a:pt x="1854" y="911"/>
                </a:lnTo>
                <a:lnTo>
                  <a:pt x="1855" y="911"/>
                </a:lnTo>
                <a:lnTo>
                  <a:pt x="1855" y="910"/>
                </a:lnTo>
                <a:lnTo>
                  <a:pt x="1856" y="910"/>
                </a:lnTo>
                <a:lnTo>
                  <a:pt x="1856" y="909"/>
                </a:lnTo>
                <a:lnTo>
                  <a:pt x="1856" y="908"/>
                </a:lnTo>
                <a:lnTo>
                  <a:pt x="1857" y="907"/>
                </a:lnTo>
                <a:lnTo>
                  <a:pt x="1857" y="907"/>
                </a:lnTo>
                <a:lnTo>
                  <a:pt x="1858" y="905"/>
                </a:lnTo>
                <a:lnTo>
                  <a:pt x="1858" y="904"/>
                </a:lnTo>
                <a:lnTo>
                  <a:pt x="1858" y="904"/>
                </a:lnTo>
                <a:lnTo>
                  <a:pt x="1860" y="903"/>
                </a:lnTo>
                <a:lnTo>
                  <a:pt x="1860" y="903"/>
                </a:lnTo>
                <a:lnTo>
                  <a:pt x="1861" y="903"/>
                </a:lnTo>
                <a:lnTo>
                  <a:pt x="1861" y="903"/>
                </a:lnTo>
                <a:lnTo>
                  <a:pt x="1861" y="903"/>
                </a:lnTo>
                <a:lnTo>
                  <a:pt x="1862" y="904"/>
                </a:lnTo>
                <a:lnTo>
                  <a:pt x="1862" y="905"/>
                </a:lnTo>
                <a:lnTo>
                  <a:pt x="1863" y="907"/>
                </a:lnTo>
                <a:lnTo>
                  <a:pt x="1863" y="908"/>
                </a:lnTo>
                <a:lnTo>
                  <a:pt x="1864" y="909"/>
                </a:lnTo>
                <a:lnTo>
                  <a:pt x="1864" y="909"/>
                </a:lnTo>
                <a:lnTo>
                  <a:pt x="1864" y="908"/>
                </a:lnTo>
                <a:lnTo>
                  <a:pt x="1865" y="909"/>
                </a:lnTo>
                <a:lnTo>
                  <a:pt x="1865" y="909"/>
                </a:lnTo>
                <a:lnTo>
                  <a:pt x="1866" y="908"/>
                </a:lnTo>
                <a:lnTo>
                  <a:pt x="1866" y="907"/>
                </a:lnTo>
                <a:lnTo>
                  <a:pt x="1866" y="905"/>
                </a:lnTo>
                <a:lnTo>
                  <a:pt x="1867" y="904"/>
                </a:lnTo>
                <a:lnTo>
                  <a:pt x="1867" y="905"/>
                </a:lnTo>
                <a:lnTo>
                  <a:pt x="1869" y="907"/>
                </a:lnTo>
                <a:lnTo>
                  <a:pt x="1869" y="909"/>
                </a:lnTo>
                <a:lnTo>
                  <a:pt x="1869" y="910"/>
                </a:lnTo>
                <a:lnTo>
                  <a:pt x="1870" y="910"/>
                </a:lnTo>
                <a:lnTo>
                  <a:pt x="1870" y="910"/>
                </a:lnTo>
                <a:lnTo>
                  <a:pt x="1871" y="910"/>
                </a:lnTo>
                <a:lnTo>
                  <a:pt x="1871" y="912"/>
                </a:lnTo>
                <a:lnTo>
                  <a:pt x="1871" y="911"/>
                </a:lnTo>
                <a:lnTo>
                  <a:pt x="1872" y="912"/>
                </a:lnTo>
                <a:lnTo>
                  <a:pt x="1872" y="912"/>
                </a:lnTo>
                <a:lnTo>
                  <a:pt x="1873" y="914"/>
                </a:lnTo>
                <a:lnTo>
                  <a:pt x="1873" y="913"/>
                </a:lnTo>
                <a:lnTo>
                  <a:pt x="1873" y="912"/>
                </a:lnTo>
                <a:lnTo>
                  <a:pt x="1874" y="911"/>
                </a:lnTo>
                <a:lnTo>
                  <a:pt x="1874" y="911"/>
                </a:lnTo>
                <a:lnTo>
                  <a:pt x="1875" y="910"/>
                </a:lnTo>
                <a:lnTo>
                  <a:pt x="1875" y="911"/>
                </a:lnTo>
                <a:lnTo>
                  <a:pt x="1876" y="911"/>
                </a:lnTo>
                <a:lnTo>
                  <a:pt x="1876" y="910"/>
                </a:lnTo>
                <a:lnTo>
                  <a:pt x="1876" y="910"/>
                </a:lnTo>
                <a:lnTo>
                  <a:pt x="1878" y="910"/>
                </a:lnTo>
                <a:lnTo>
                  <a:pt x="1878" y="911"/>
                </a:lnTo>
                <a:lnTo>
                  <a:pt x="1879" y="913"/>
                </a:lnTo>
                <a:lnTo>
                  <a:pt x="1879" y="913"/>
                </a:lnTo>
                <a:lnTo>
                  <a:pt x="1879" y="914"/>
                </a:lnTo>
                <a:lnTo>
                  <a:pt x="1880" y="916"/>
                </a:lnTo>
                <a:lnTo>
                  <a:pt x="1880" y="916"/>
                </a:lnTo>
                <a:lnTo>
                  <a:pt x="1881" y="916"/>
                </a:lnTo>
                <a:lnTo>
                  <a:pt x="1881" y="916"/>
                </a:lnTo>
                <a:lnTo>
                  <a:pt x="1881" y="916"/>
                </a:lnTo>
                <a:lnTo>
                  <a:pt x="1882" y="917"/>
                </a:lnTo>
                <a:lnTo>
                  <a:pt x="1882" y="917"/>
                </a:lnTo>
                <a:lnTo>
                  <a:pt x="1883" y="917"/>
                </a:lnTo>
                <a:lnTo>
                  <a:pt x="1883" y="917"/>
                </a:lnTo>
                <a:lnTo>
                  <a:pt x="1883" y="918"/>
                </a:lnTo>
                <a:lnTo>
                  <a:pt x="1884" y="918"/>
                </a:lnTo>
                <a:lnTo>
                  <a:pt x="1884" y="918"/>
                </a:lnTo>
                <a:lnTo>
                  <a:pt x="1885" y="917"/>
                </a:lnTo>
                <a:lnTo>
                  <a:pt x="1885" y="917"/>
                </a:lnTo>
                <a:lnTo>
                  <a:pt x="1885" y="917"/>
                </a:lnTo>
                <a:lnTo>
                  <a:pt x="1887" y="918"/>
                </a:lnTo>
                <a:lnTo>
                  <a:pt x="1887" y="917"/>
                </a:lnTo>
                <a:lnTo>
                  <a:pt x="1888" y="916"/>
                </a:lnTo>
                <a:lnTo>
                  <a:pt x="1888" y="916"/>
                </a:lnTo>
                <a:lnTo>
                  <a:pt x="1888" y="917"/>
                </a:lnTo>
                <a:lnTo>
                  <a:pt x="1889" y="917"/>
                </a:lnTo>
                <a:lnTo>
                  <a:pt x="1889" y="918"/>
                </a:lnTo>
                <a:lnTo>
                  <a:pt x="1890" y="917"/>
                </a:lnTo>
                <a:lnTo>
                  <a:pt x="1890" y="917"/>
                </a:lnTo>
                <a:lnTo>
                  <a:pt x="1891" y="917"/>
                </a:lnTo>
                <a:lnTo>
                  <a:pt x="1891" y="917"/>
                </a:lnTo>
                <a:lnTo>
                  <a:pt x="1891" y="918"/>
                </a:lnTo>
                <a:lnTo>
                  <a:pt x="1892" y="918"/>
                </a:lnTo>
                <a:lnTo>
                  <a:pt x="1892" y="919"/>
                </a:lnTo>
                <a:lnTo>
                  <a:pt x="1893" y="919"/>
                </a:lnTo>
                <a:lnTo>
                  <a:pt x="1893" y="918"/>
                </a:lnTo>
                <a:lnTo>
                  <a:pt x="1893" y="916"/>
                </a:lnTo>
                <a:lnTo>
                  <a:pt x="1894" y="914"/>
                </a:lnTo>
                <a:lnTo>
                  <a:pt x="1894" y="912"/>
                </a:lnTo>
                <a:lnTo>
                  <a:pt x="1896" y="910"/>
                </a:lnTo>
                <a:lnTo>
                  <a:pt x="1896" y="909"/>
                </a:lnTo>
                <a:lnTo>
                  <a:pt x="1896" y="911"/>
                </a:lnTo>
                <a:lnTo>
                  <a:pt x="1897" y="910"/>
                </a:lnTo>
                <a:lnTo>
                  <a:pt x="1897" y="911"/>
                </a:lnTo>
                <a:lnTo>
                  <a:pt x="1898" y="910"/>
                </a:lnTo>
                <a:lnTo>
                  <a:pt x="1898" y="910"/>
                </a:lnTo>
                <a:lnTo>
                  <a:pt x="1898" y="910"/>
                </a:lnTo>
                <a:lnTo>
                  <a:pt x="1899" y="908"/>
                </a:lnTo>
                <a:lnTo>
                  <a:pt x="1899" y="907"/>
                </a:lnTo>
                <a:lnTo>
                  <a:pt x="1900" y="905"/>
                </a:lnTo>
                <a:lnTo>
                  <a:pt x="1900" y="904"/>
                </a:lnTo>
                <a:lnTo>
                  <a:pt x="1900" y="904"/>
                </a:lnTo>
                <a:lnTo>
                  <a:pt x="1901" y="903"/>
                </a:lnTo>
                <a:lnTo>
                  <a:pt x="1901" y="904"/>
                </a:lnTo>
                <a:lnTo>
                  <a:pt x="1902" y="904"/>
                </a:lnTo>
                <a:lnTo>
                  <a:pt x="1902" y="905"/>
                </a:lnTo>
                <a:lnTo>
                  <a:pt x="1902" y="905"/>
                </a:lnTo>
                <a:lnTo>
                  <a:pt x="1903" y="904"/>
                </a:lnTo>
                <a:lnTo>
                  <a:pt x="1903" y="904"/>
                </a:lnTo>
                <a:lnTo>
                  <a:pt x="1905" y="904"/>
                </a:lnTo>
                <a:lnTo>
                  <a:pt x="1905" y="903"/>
                </a:lnTo>
                <a:lnTo>
                  <a:pt x="1906" y="905"/>
                </a:lnTo>
                <a:lnTo>
                  <a:pt x="1906" y="905"/>
                </a:lnTo>
                <a:lnTo>
                  <a:pt x="1906" y="907"/>
                </a:lnTo>
                <a:lnTo>
                  <a:pt x="1907" y="905"/>
                </a:lnTo>
                <a:lnTo>
                  <a:pt x="1907" y="905"/>
                </a:lnTo>
                <a:lnTo>
                  <a:pt x="1908" y="905"/>
                </a:lnTo>
                <a:lnTo>
                  <a:pt x="1908" y="904"/>
                </a:lnTo>
                <a:lnTo>
                  <a:pt x="1908" y="905"/>
                </a:lnTo>
                <a:lnTo>
                  <a:pt x="1909" y="905"/>
                </a:lnTo>
                <a:lnTo>
                  <a:pt x="1909" y="907"/>
                </a:lnTo>
                <a:lnTo>
                  <a:pt x="1910" y="909"/>
                </a:lnTo>
                <a:lnTo>
                  <a:pt x="1910" y="911"/>
                </a:lnTo>
                <a:lnTo>
                  <a:pt x="1910" y="913"/>
                </a:lnTo>
                <a:lnTo>
                  <a:pt x="1911" y="912"/>
                </a:lnTo>
                <a:lnTo>
                  <a:pt x="1911" y="913"/>
                </a:lnTo>
                <a:lnTo>
                  <a:pt x="1912" y="912"/>
                </a:lnTo>
                <a:lnTo>
                  <a:pt x="1912" y="912"/>
                </a:lnTo>
                <a:lnTo>
                  <a:pt x="1912" y="911"/>
                </a:lnTo>
                <a:lnTo>
                  <a:pt x="1914" y="911"/>
                </a:lnTo>
                <a:lnTo>
                  <a:pt x="1914" y="910"/>
                </a:lnTo>
                <a:lnTo>
                  <a:pt x="1915" y="909"/>
                </a:lnTo>
                <a:lnTo>
                  <a:pt x="1915" y="909"/>
                </a:lnTo>
                <a:lnTo>
                  <a:pt x="1915" y="908"/>
                </a:lnTo>
                <a:lnTo>
                  <a:pt x="1916" y="909"/>
                </a:lnTo>
                <a:lnTo>
                  <a:pt x="1916" y="910"/>
                </a:lnTo>
                <a:lnTo>
                  <a:pt x="1917" y="911"/>
                </a:lnTo>
                <a:lnTo>
                  <a:pt x="1917" y="910"/>
                </a:lnTo>
                <a:lnTo>
                  <a:pt x="1917" y="910"/>
                </a:lnTo>
                <a:lnTo>
                  <a:pt x="1918" y="910"/>
                </a:lnTo>
                <a:lnTo>
                  <a:pt x="1918" y="909"/>
                </a:lnTo>
                <a:lnTo>
                  <a:pt x="1919" y="910"/>
                </a:lnTo>
                <a:lnTo>
                  <a:pt x="1919" y="909"/>
                </a:lnTo>
                <a:lnTo>
                  <a:pt x="1920" y="909"/>
                </a:lnTo>
                <a:lnTo>
                  <a:pt x="1920" y="908"/>
                </a:lnTo>
                <a:lnTo>
                  <a:pt x="1920" y="909"/>
                </a:lnTo>
                <a:lnTo>
                  <a:pt x="1921" y="910"/>
                </a:lnTo>
                <a:lnTo>
                  <a:pt x="1921" y="911"/>
                </a:lnTo>
                <a:lnTo>
                  <a:pt x="1923" y="911"/>
                </a:lnTo>
                <a:lnTo>
                  <a:pt x="1923" y="913"/>
                </a:lnTo>
                <a:lnTo>
                  <a:pt x="1923" y="913"/>
                </a:lnTo>
                <a:lnTo>
                  <a:pt x="1924" y="912"/>
                </a:lnTo>
                <a:lnTo>
                  <a:pt x="1924" y="912"/>
                </a:lnTo>
                <a:lnTo>
                  <a:pt x="1925" y="912"/>
                </a:lnTo>
                <a:lnTo>
                  <a:pt x="1925" y="912"/>
                </a:lnTo>
                <a:lnTo>
                  <a:pt x="1925" y="911"/>
                </a:lnTo>
                <a:lnTo>
                  <a:pt x="1926" y="910"/>
                </a:lnTo>
                <a:lnTo>
                  <a:pt x="1926" y="910"/>
                </a:lnTo>
                <a:lnTo>
                  <a:pt x="1927" y="910"/>
                </a:lnTo>
                <a:lnTo>
                  <a:pt x="1927" y="911"/>
                </a:lnTo>
                <a:lnTo>
                  <a:pt x="1927" y="911"/>
                </a:lnTo>
                <a:lnTo>
                  <a:pt x="1928" y="910"/>
                </a:lnTo>
                <a:lnTo>
                  <a:pt x="1928" y="910"/>
                </a:lnTo>
                <a:lnTo>
                  <a:pt x="1929" y="908"/>
                </a:lnTo>
                <a:lnTo>
                  <a:pt x="1929" y="907"/>
                </a:lnTo>
                <a:lnTo>
                  <a:pt x="1929" y="907"/>
                </a:lnTo>
                <a:lnTo>
                  <a:pt x="1930" y="907"/>
                </a:lnTo>
                <a:lnTo>
                  <a:pt x="1930" y="904"/>
                </a:lnTo>
                <a:lnTo>
                  <a:pt x="1932" y="904"/>
                </a:lnTo>
                <a:lnTo>
                  <a:pt x="1932" y="903"/>
                </a:lnTo>
                <a:lnTo>
                  <a:pt x="1933" y="903"/>
                </a:lnTo>
                <a:lnTo>
                  <a:pt x="1933" y="905"/>
                </a:lnTo>
                <a:lnTo>
                  <a:pt x="1933" y="905"/>
                </a:lnTo>
                <a:lnTo>
                  <a:pt x="1934" y="904"/>
                </a:lnTo>
                <a:lnTo>
                  <a:pt x="1934" y="904"/>
                </a:lnTo>
                <a:lnTo>
                  <a:pt x="1935" y="904"/>
                </a:lnTo>
                <a:lnTo>
                  <a:pt x="1935" y="903"/>
                </a:lnTo>
                <a:lnTo>
                  <a:pt x="1935" y="904"/>
                </a:lnTo>
                <a:lnTo>
                  <a:pt x="1936" y="905"/>
                </a:lnTo>
                <a:lnTo>
                  <a:pt x="1936" y="907"/>
                </a:lnTo>
                <a:lnTo>
                  <a:pt x="1937" y="905"/>
                </a:lnTo>
                <a:lnTo>
                  <a:pt x="1937" y="907"/>
                </a:lnTo>
                <a:lnTo>
                  <a:pt x="1937" y="908"/>
                </a:lnTo>
                <a:lnTo>
                  <a:pt x="1938" y="907"/>
                </a:lnTo>
                <a:lnTo>
                  <a:pt x="1938" y="908"/>
                </a:lnTo>
                <a:lnTo>
                  <a:pt x="1939" y="907"/>
                </a:lnTo>
                <a:lnTo>
                  <a:pt x="1939" y="907"/>
                </a:lnTo>
                <a:lnTo>
                  <a:pt x="1939" y="905"/>
                </a:lnTo>
                <a:lnTo>
                  <a:pt x="1941" y="907"/>
                </a:lnTo>
                <a:lnTo>
                  <a:pt x="1941" y="908"/>
                </a:lnTo>
                <a:lnTo>
                  <a:pt x="1942" y="909"/>
                </a:lnTo>
                <a:lnTo>
                  <a:pt x="1942" y="909"/>
                </a:lnTo>
                <a:lnTo>
                  <a:pt x="1942" y="908"/>
                </a:lnTo>
                <a:lnTo>
                  <a:pt x="1943" y="908"/>
                </a:lnTo>
                <a:lnTo>
                  <a:pt x="1943" y="908"/>
                </a:lnTo>
                <a:lnTo>
                  <a:pt x="1944" y="908"/>
                </a:lnTo>
                <a:lnTo>
                  <a:pt x="1944" y="908"/>
                </a:lnTo>
                <a:lnTo>
                  <a:pt x="1944" y="908"/>
                </a:lnTo>
                <a:lnTo>
                  <a:pt x="1945" y="907"/>
                </a:lnTo>
                <a:lnTo>
                  <a:pt x="1945" y="909"/>
                </a:lnTo>
                <a:lnTo>
                  <a:pt x="1946" y="909"/>
                </a:lnTo>
                <a:lnTo>
                  <a:pt x="1946" y="910"/>
                </a:lnTo>
                <a:lnTo>
                  <a:pt x="1947" y="909"/>
                </a:lnTo>
                <a:lnTo>
                  <a:pt x="1947" y="909"/>
                </a:lnTo>
                <a:lnTo>
                  <a:pt x="1947" y="907"/>
                </a:lnTo>
                <a:lnTo>
                  <a:pt x="1948" y="905"/>
                </a:lnTo>
                <a:lnTo>
                  <a:pt x="1948" y="904"/>
                </a:lnTo>
                <a:lnTo>
                  <a:pt x="1949" y="904"/>
                </a:lnTo>
                <a:lnTo>
                  <a:pt x="1949" y="904"/>
                </a:lnTo>
                <a:lnTo>
                  <a:pt x="1949" y="904"/>
                </a:lnTo>
                <a:lnTo>
                  <a:pt x="1951" y="904"/>
                </a:lnTo>
                <a:lnTo>
                  <a:pt x="1951" y="905"/>
                </a:lnTo>
                <a:lnTo>
                  <a:pt x="1952" y="905"/>
                </a:lnTo>
                <a:lnTo>
                  <a:pt x="1952" y="905"/>
                </a:lnTo>
                <a:lnTo>
                  <a:pt x="1952" y="907"/>
                </a:lnTo>
                <a:lnTo>
                  <a:pt x="1953" y="908"/>
                </a:lnTo>
                <a:lnTo>
                  <a:pt x="1953" y="908"/>
                </a:lnTo>
                <a:lnTo>
                  <a:pt x="1954" y="909"/>
                </a:lnTo>
                <a:lnTo>
                  <a:pt x="1954" y="909"/>
                </a:lnTo>
                <a:lnTo>
                  <a:pt x="1954" y="910"/>
                </a:lnTo>
                <a:lnTo>
                  <a:pt x="1955" y="911"/>
                </a:lnTo>
                <a:lnTo>
                  <a:pt x="1955" y="911"/>
                </a:lnTo>
                <a:lnTo>
                  <a:pt x="1956" y="911"/>
                </a:lnTo>
                <a:lnTo>
                  <a:pt x="1956" y="911"/>
                </a:lnTo>
                <a:lnTo>
                  <a:pt x="1956" y="912"/>
                </a:lnTo>
                <a:lnTo>
                  <a:pt x="1957" y="912"/>
                </a:lnTo>
                <a:lnTo>
                  <a:pt x="1957" y="913"/>
                </a:lnTo>
                <a:lnTo>
                  <a:pt x="1958" y="914"/>
                </a:lnTo>
                <a:lnTo>
                  <a:pt x="1958" y="914"/>
                </a:lnTo>
                <a:lnTo>
                  <a:pt x="1958" y="917"/>
                </a:lnTo>
                <a:lnTo>
                  <a:pt x="1960" y="916"/>
                </a:lnTo>
                <a:lnTo>
                  <a:pt x="1960" y="918"/>
                </a:lnTo>
                <a:lnTo>
                  <a:pt x="1961" y="917"/>
                </a:lnTo>
                <a:lnTo>
                  <a:pt x="1961" y="917"/>
                </a:lnTo>
                <a:lnTo>
                  <a:pt x="1962" y="917"/>
                </a:lnTo>
                <a:lnTo>
                  <a:pt x="1962" y="917"/>
                </a:lnTo>
                <a:lnTo>
                  <a:pt x="1962" y="919"/>
                </a:lnTo>
                <a:lnTo>
                  <a:pt x="1963" y="919"/>
                </a:lnTo>
                <a:lnTo>
                  <a:pt x="1963" y="921"/>
                </a:lnTo>
                <a:lnTo>
                  <a:pt x="1964" y="922"/>
                </a:lnTo>
                <a:lnTo>
                  <a:pt x="1964" y="922"/>
                </a:lnTo>
                <a:lnTo>
                  <a:pt x="1964" y="922"/>
                </a:lnTo>
                <a:lnTo>
                  <a:pt x="1965" y="921"/>
                </a:lnTo>
                <a:lnTo>
                  <a:pt x="1965" y="921"/>
                </a:lnTo>
                <a:lnTo>
                  <a:pt x="1966" y="920"/>
                </a:lnTo>
                <a:lnTo>
                  <a:pt x="1966" y="921"/>
                </a:lnTo>
                <a:lnTo>
                  <a:pt x="1966" y="921"/>
                </a:lnTo>
                <a:lnTo>
                  <a:pt x="1967" y="923"/>
                </a:lnTo>
                <a:lnTo>
                  <a:pt x="1967" y="922"/>
                </a:lnTo>
                <a:lnTo>
                  <a:pt x="1969" y="923"/>
                </a:lnTo>
                <a:lnTo>
                  <a:pt x="1969" y="925"/>
                </a:lnTo>
                <a:lnTo>
                  <a:pt x="1969" y="925"/>
                </a:lnTo>
                <a:lnTo>
                  <a:pt x="1970" y="925"/>
                </a:lnTo>
                <a:lnTo>
                  <a:pt x="1970" y="926"/>
                </a:lnTo>
                <a:lnTo>
                  <a:pt x="1971" y="926"/>
                </a:lnTo>
                <a:lnTo>
                  <a:pt x="1971" y="928"/>
                </a:lnTo>
                <a:lnTo>
                  <a:pt x="1971" y="928"/>
                </a:lnTo>
                <a:lnTo>
                  <a:pt x="1972" y="929"/>
                </a:lnTo>
                <a:lnTo>
                  <a:pt x="1972" y="928"/>
                </a:lnTo>
                <a:lnTo>
                  <a:pt x="1973" y="928"/>
                </a:lnTo>
                <a:lnTo>
                  <a:pt x="1973" y="928"/>
                </a:lnTo>
                <a:lnTo>
                  <a:pt x="1973" y="929"/>
                </a:lnTo>
                <a:lnTo>
                  <a:pt x="1974" y="929"/>
                </a:lnTo>
                <a:lnTo>
                  <a:pt x="1974" y="930"/>
                </a:lnTo>
                <a:lnTo>
                  <a:pt x="1975" y="929"/>
                </a:lnTo>
                <a:lnTo>
                  <a:pt x="1975" y="929"/>
                </a:lnTo>
                <a:lnTo>
                  <a:pt x="1976" y="928"/>
                </a:lnTo>
                <a:lnTo>
                  <a:pt x="1976" y="927"/>
                </a:lnTo>
                <a:lnTo>
                  <a:pt x="1976" y="926"/>
                </a:lnTo>
                <a:lnTo>
                  <a:pt x="1978" y="925"/>
                </a:lnTo>
                <a:lnTo>
                  <a:pt x="1978" y="922"/>
                </a:lnTo>
                <a:lnTo>
                  <a:pt x="1979" y="922"/>
                </a:lnTo>
                <a:lnTo>
                  <a:pt x="1979" y="921"/>
                </a:lnTo>
                <a:lnTo>
                  <a:pt x="1979" y="920"/>
                </a:lnTo>
                <a:lnTo>
                  <a:pt x="1980" y="920"/>
                </a:lnTo>
                <a:lnTo>
                  <a:pt x="1980" y="920"/>
                </a:lnTo>
                <a:lnTo>
                  <a:pt x="1981" y="920"/>
                </a:lnTo>
                <a:lnTo>
                  <a:pt x="1981" y="921"/>
                </a:lnTo>
                <a:lnTo>
                  <a:pt x="1981" y="921"/>
                </a:lnTo>
                <a:lnTo>
                  <a:pt x="1982" y="919"/>
                </a:lnTo>
                <a:lnTo>
                  <a:pt x="1982" y="919"/>
                </a:lnTo>
                <a:lnTo>
                  <a:pt x="1983" y="918"/>
                </a:lnTo>
                <a:lnTo>
                  <a:pt x="1983" y="918"/>
                </a:lnTo>
                <a:lnTo>
                  <a:pt x="1983" y="918"/>
                </a:lnTo>
                <a:lnTo>
                  <a:pt x="1984" y="917"/>
                </a:lnTo>
                <a:lnTo>
                  <a:pt x="1984" y="916"/>
                </a:lnTo>
                <a:lnTo>
                  <a:pt x="1985" y="916"/>
                </a:lnTo>
                <a:lnTo>
                  <a:pt x="1985" y="917"/>
                </a:lnTo>
                <a:lnTo>
                  <a:pt x="1985" y="918"/>
                </a:lnTo>
                <a:lnTo>
                  <a:pt x="1987" y="918"/>
                </a:lnTo>
                <a:lnTo>
                  <a:pt x="1987" y="918"/>
                </a:lnTo>
                <a:lnTo>
                  <a:pt x="1988" y="918"/>
                </a:lnTo>
                <a:lnTo>
                  <a:pt x="1988" y="918"/>
                </a:lnTo>
                <a:lnTo>
                  <a:pt x="1989" y="917"/>
                </a:lnTo>
                <a:lnTo>
                  <a:pt x="1989" y="917"/>
                </a:lnTo>
                <a:lnTo>
                  <a:pt x="1989" y="914"/>
                </a:lnTo>
                <a:lnTo>
                  <a:pt x="1990" y="912"/>
                </a:lnTo>
                <a:lnTo>
                  <a:pt x="1990" y="911"/>
                </a:lnTo>
                <a:lnTo>
                  <a:pt x="1991" y="911"/>
                </a:lnTo>
                <a:lnTo>
                  <a:pt x="1991" y="909"/>
                </a:lnTo>
                <a:lnTo>
                  <a:pt x="1991" y="910"/>
                </a:lnTo>
                <a:lnTo>
                  <a:pt x="1992" y="911"/>
                </a:lnTo>
                <a:lnTo>
                  <a:pt x="1992" y="911"/>
                </a:lnTo>
                <a:lnTo>
                  <a:pt x="1993" y="911"/>
                </a:lnTo>
                <a:lnTo>
                  <a:pt x="1993" y="911"/>
                </a:lnTo>
                <a:lnTo>
                  <a:pt x="1993" y="910"/>
                </a:lnTo>
                <a:lnTo>
                  <a:pt x="1994" y="909"/>
                </a:lnTo>
                <a:lnTo>
                  <a:pt x="1994" y="910"/>
                </a:lnTo>
                <a:lnTo>
                  <a:pt x="1996" y="910"/>
                </a:lnTo>
                <a:lnTo>
                  <a:pt x="1996" y="910"/>
                </a:lnTo>
                <a:lnTo>
                  <a:pt x="1996" y="910"/>
                </a:lnTo>
                <a:lnTo>
                  <a:pt x="1997" y="912"/>
                </a:lnTo>
                <a:lnTo>
                  <a:pt x="1997" y="911"/>
                </a:lnTo>
                <a:lnTo>
                  <a:pt x="1998" y="911"/>
                </a:lnTo>
                <a:lnTo>
                  <a:pt x="1998" y="912"/>
                </a:lnTo>
                <a:lnTo>
                  <a:pt x="1998" y="913"/>
                </a:lnTo>
                <a:lnTo>
                  <a:pt x="1999" y="913"/>
                </a:lnTo>
                <a:lnTo>
                  <a:pt x="1999" y="913"/>
                </a:lnTo>
                <a:lnTo>
                  <a:pt x="2000" y="913"/>
                </a:lnTo>
                <a:lnTo>
                  <a:pt x="2000" y="914"/>
                </a:lnTo>
                <a:lnTo>
                  <a:pt x="2000" y="917"/>
                </a:lnTo>
                <a:lnTo>
                  <a:pt x="2001" y="918"/>
                </a:lnTo>
                <a:lnTo>
                  <a:pt x="2001" y="917"/>
                </a:lnTo>
                <a:lnTo>
                  <a:pt x="2002" y="918"/>
                </a:lnTo>
                <a:lnTo>
                  <a:pt x="2002" y="917"/>
                </a:lnTo>
                <a:lnTo>
                  <a:pt x="2003" y="917"/>
                </a:lnTo>
                <a:lnTo>
                  <a:pt x="2003" y="917"/>
                </a:lnTo>
                <a:lnTo>
                  <a:pt x="2003" y="917"/>
                </a:lnTo>
                <a:lnTo>
                  <a:pt x="2005" y="916"/>
                </a:lnTo>
                <a:lnTo>
                  <a:pt x="2005" y="916"/>
                </a:lnTo>
                <a:lnTo>
                  <a:pt x="2006" y="914"/>
                </a:lnTo>
                <a:lnTo>
                  <a:pt x="2006" y="913"/>
                </a:lnTo>
                <a:lnTo>
                  <a:pt x="2006" y="913"/>
                </a:lnTo>
                <a:lnTo>
                  <a:pt x="2007" y="912"/>
                </a:lnTo>
                <a:lnTo>
                  <a:pt x="2007" y="912"/>
                </a:lnTo>
                <a:lnTo>
                  <a:pt x="2008" y="912"/>
                </a:lnTo>
                <a:lnTo>
                  <a:pt x="2008" y="912"/>
                </a:lnTo>
                <a:lnTo>
                  <a:pt x="2008" y="911"/>
                </a:lnTo>
                <a:lnTo>
                  <a:pt x="2009" y="911"/>
                </a:lnTo>
                <a:lnTo>
                  <a:pt x="2009" y="911"/>
                </a:lnTo>
                <a:lnTo>
                  <a:pt x="2010" y="910"/>
                </a:lnTo>
                <a:lnTo>
                  <a:pt x="2010" y="911"/>
                </a:lnTo>
                <a:lnTo>
                  <a:pt x="2010" y="911"/>
                </a:lnTo>
                <a:lnTo>
                  <a:pt x="2011" y="911"/>
                </a:lnTo>
                <a:lnTo>
                  <a:pt x="2011" y="913"/>
                </a:lnTo>
                <a:lnTo>
                  <a:pt x="2012" y="916"/>
                </a:lnTo>
                <a:lnTo>
                  <a:pt x="2012" y="917"/>
                </a:lnTo>
                <a:lnTo>
                  <a:pt x="2012" y="919"/>
                </a:lnTo>
                <a:lnTo>
                  <a:pt x="2014" y="920"/>
                </a:lnTo>
                <a:lnTo>
                  <a:pt x="2014" y="921"/>
                </a:lnTo>
                <a:lnTo>
                  <a:pt x="2015" y="922"/>
                </a:lnTo>
                <a:lnTo>
                  <a:pt x="2015" y="921"/>
                </a:lnTo>
                <a:lnTo>
                  <a:pt x="2015" y="919"/>
                </a:lnTo>
                <a:lnTo>
                  <a:pt x="2016" y="918"/>
                </a:lnTo>
                <a:lnTo>
                  <a:pt x="2016" y="917"/>
                </a:lnTo>
                <a:lnTo>
                  <a:pt x="2017" y="917"/>
                </a:lnTo>
                <a:lnTo>
                  <a:pt x="2017" y="914"/>
                </a:lnTo>
                <a:lnTo>
                  <a:pt x="2018" y="914"/>
                </a:lnTo>
                <a:lnTo>
                  <a:pt x="2018" y="913"/>
                </a:lnTo>
                <a:lnTo>
                  <a:pt x="2018" y="912"/>
                </a:lnTo>
                <a:lnTo>
                  <a:pt x="2019" y="912"/>
                </a:lnTo>
                <a:lnTo>
                  <a:pt x="2019" y="912"/>
                </a:lnTo>
                <a:lnTo>
                  <a:pt x="2020" y="911"/>
                </a:lnTo>
                <a:lnTo>
                  <a:pt x="2020" y="912"/>
                </a:lnTo>
                <a:lnTo>
                  <a:pt x="2020" y="913"/>
                </a:lnTo>
                <a:lnTo>
                  <a:pt x="2021" y="913"/>
                </a:lnTo>
                <a:lnTo>
                  <a:pt x="2021" y="913"/>
                </a:lnTo>
                <a:lnTo>
                  <a:pt x="2023" y="914"/>
                </a:lnTo>
                <a:lnTo>
                  <a:pt x="2023" y="913"/>
                </a:lnTo>
                <a:lnTo>
                  <a:pt x="2023" y="914"/>
                </a:lnTo>
                <a:lnTo>
                  <a:pt x="2024" y="914"/>
                </a:lnTo>
                <a:lnTo>
                  <a:pt x="2024" y="913"/>
                </a:lnTo>
                <a:lnTo>
                  <a:pt x="2025" y="914"/>
                </a:lnTo>
                <a:lnTo>
                  <a:pt x="2025" y="914"/>
                </a:lnTo>
                <a:lnTo>
                  <a:pt x="2025" y="914"/>
                </a:lnTo>
                <a:lnTo>
                  <a:pt x="2026" y="916"/>
                </a:lnTo>
                <a:lnTo>
                  <a:pt x="2026" y="918"/>
                </a:lnTo>
                <a:lnTo>
                  <a:pt x="2027" y="918"/>
                </a:lnTo>
                <a:lnTo>
                  <a:pt x="2027" y="920"/>
                </a:lnTo>
                <a:lnTo>
                  <a:pt x="2027" y="921"/>
                </a:lnTo>
                <a:lnTo>
                  <a:pt x="2028" y="922"/>
                </a:lnTo>
                <a:lnTo>
                  <a:pt x="2028" y="921"/>
                </a:lnTo>
                <a:lnTo>
                  <a:pt x="2029" y="920"/>
                </a:lnTo>
                <a:lnTo>
                  <a:pt x="2029" y="920"/>
                </a:lnTo>
                <a:lnTo>
                  <a:pt x="2029" y="920"/>
                </a:lnTo>
                <a:lnTo>
                  <a:pt x="2030" y="919"/>
                </a:lnTo>
                <a:lnTo>
                  <a:pt x="2030" y="919"/>
                </a:lnTo>
                <a:lnTo>
                  <a:pt x="2032" y="920"/>
                </a:lnTo>
                <a:lnTo>
                  <a:pt x="2032" y="919"/>
                </a:lnTo>
                <a:lnTo>
                  <a:pt x="2033" y="920"/>
                </a:lnTo>
                <a:lnTo>
                  <a:pt x="2033" y="921"/>
                </a:lnTo>
                <a:lnTo>
                  <a:pt x="2033" y="921"/>
                </a:lnTo>
                <a:lnTo>
                  <a:pt x="2034" y="922"/>
                </a:lnTo>
                <a:lnTo>
                  <a:pt x="2034" y="922"/>
                </a:lnTo>
                <a:lnTo>
                  <a:pt x="2035" y="923"/>
                </a:lnTo>
                <a:lnTo>
                  <a:pt x="2035" y="925"/>
                </a:lnTo>
                <a:lnTo>
                  <a:pt x="2035" y="925"/>
                </a:lnTo>
                <a:lnTo>
                  <a:pt x="2036" y="926"/>
                </a:lnTo>
                <a:lnTo>
                  <a:pt x="2036" y="926"/>
                </a:lnTo>
                <a:lnTo>
                  <a:pt x="2037" y="928"/>
                </a:lnTo>
                <a:lnTo>
                  <a:pt x="2037" y="929"/>
                </a:lnTo>
                <a:lnTo>
                  <a:pt x="2037" y="931"/>
                </a:lnTo>
                <a:lnTo>
                  <a:pt x="2038" y="931"/>
                </a:lnTo>
                <a:lnTo>
                  <a:pt x="2038" y="931"/>
                </a:lnTo>
                <a:lnTo>
                  <a:pt x="2039" y="930"/>
                </a:lnTo>
                <a:lnTo>
                  <a:pt x="2039" y="930"/>
                </a:lnTo>
                <a:lnTo>
                  <a:pt x="2039" y="928"/>
                </a:lnTo>
                <a:lnTo>
                  <a:pt x="2041" y="928"/>
                </a:lnTo>
                <a:lnTo>
                  <a:pt x="2041" y="928"/>
                </a:lnTo>
                <a:lnTo>
                  <a:pt x="2042" y="928"/>
                </a:lnTo>
                <a:lnTo>
                  <a:pt x="2042" y="928"/>
                </a:lnTo>
                <a:lnTo>
                  <a:pt x="2042" y="927"/>
                </a:lnTo>
                <a:lnTo>
                  <a:pt x="2043" y="927"/>
                </a:lnTo>
                <a:lnTo>
                  <a:pt x="2043" y="923"/>
                </a:lnTo>
                <a:lnTo>
                  <a:pt x="2044" y="923"/>
                </a:lnTo>
                <a:lnTo>
                  <a:pt x="2044" y="921"/>
                </a:lnTo>
                <a:lnTo>
                  <a:pt x="2044" y="920"/>
                </a:lnTo>
                <a:lnTo>
                  <a:pt x="2045" y="918"/>
                </a:lnTo>
                <a:lnTo>
                  <a:pt x="2045" y="919"/>
                </a:lnTo>
                <a:lnTo>
                  <a:pt x="2046" y="920"/>
                </a:lnTo>
                <a:lnTo>
                  <a:pt x="2046" y="920"/>
                </a:lnTo>
                <a:lnTo>
                  <a:pt x="2047" y="920"/>
                </a:lnTo>
                <a:lnTo>
                  <a:pt x="2047" y="918"/>
                </a:lnTo>
                <a:lnTo>
                  <a:pt x="2047" y="918"/>
                </a:lnTo>
                <a:lnTo>
                  <a:pt x="2048" y="917"/>
                </a:lnTo>
                <a:lnTo>
                  <a:pt x="2048" y="917"/>
                </a:lnTo>
                <a:lnTo>
                  <a:pt x="2050" y="917"/>
                </a:lnTo>
                <a:lnTo>
                  <a:pt x="2050" y="917"/>
                </a:lnTo>
                <a:lnTo>
                  <a:pt x="2050" y="917"/>
                </a:lnTo>
                <a:lnTo>
                  <a:pt x="2051" y="918"/>
                </a:lnTo>
                <a:lnTo>
                  <a:pt x="2051" y="919"/>
                </a:lnTo>
                <a:lnTo>
                  <a:pt x="2052" y="919"/>
                </a:lnTo>
                <a:lnTo>
                  <a:pt x="2052" y="919"/>
                </a:lnTo>
                <a:lnTo>
                  <a:pt x="2052" y="920"/>
                </a:lnTo>
                <a:lnTo>
                  <a:pt x="2053" y="920"/>
                </a:lnTo>
                <a:lnTo>
                  <a:pt x="2053" y="921"/>
                </a:lnTo>
                <a:lnTo>
                  <a:pt x="2054" y="922"/>
                </a:lnTo>
                <a:lnTo>
                  <a:pt x="2054" y="922"/>
                </a:lnTo>
                <a:lnTo>
                  <a:pt x="2054" y="922"/>
                </a:lnTo>
                <a:lnTo>
                  <a:pt x="2055" y="922"/>
                </a:lnTo>
                <a:lnTo>
                  <a:pt x="2055" y="922"/>
                </a:lnTo>
                <a:lnTo>
                  <a:pt x="2056" y="921"/>
                </a:lnTo>
                <a:lnTo>
                  <a:pt x="2056" y="921"/>
                </a:lnTo>
                <a:lnTo>
                  <a:pt x="2056" y="921"/>
                </a:lnTo>
                <a:lnTo>
                  <a:pt x="2057" y="920"/>
                </a:lnTo>
                <a:lnTo>
                  <a:pt x="2057" y="919"/>
                </a:lnTo>
                <a:lnTo>
                  <a:pt x="2059" y="919"/>
                </a:lnTo>
                <a:lnTo>
                  <a:pt x="2059" y="918"/>
                </a:lnTo>
                <a:lnTo>
                  <a:pt x="2060" y="919"/>
                </a:lnTo>
                <a:lnTo>
                  <a:pt x="2060" y="918"/>
                </a:lnTo>
                <a:lnTo>
                  <a:pt x="2060" y="919"/>
                </a:lnTo>
                <a:lnTo>
                  <a:pt x="2061" y="918"/>
                </a:lnTo>
                <a:lnTo>
                  <a:pt x="2061" y="918"/>
                </a:lnTo>
                <a:lnTo>
                  <a:pt x="2062" y="918"/>
                </a:lnTo>
                <a:lnTo>
                  <a:pt x="2062" y="918"/>
                </a:lnTo>
                <a:lnTo>
                  <a:pt x="2062" y="920"/>
                </a:lnTo>
                <a:lnTo>
                  <a:pt x="2063" y="919"/>
                </a:lnTo>
                <a:lnTo>
                  <a:pt x="2063" y="920"/>
                </a:lnTo>
                <a:lnTo>
                  <a:pt x="2064" y="920"/>
                </a:lnTo>
                <a:lnTo>
                  <a:pt x="2064" y="920"/>
                </a:lnTo>
                <a:lnTo>
                  <a:pt x="2064" y="921"/>
                </a:lnTo>
                <a:lnTo>
                  <a:pt x="2065" y="920"/>
                </a:lnTo>
                <a:lnTo>
                  <a:pt x="2065" y="921"/>
                </a:lnTo>
                <a:lnTo>
                  <a:pt x="2066" y="923"/>
                </a:lnTo>
                <a:lnTo>
                  <a:pt x="2066" y="923"/>
                </a:lnTo>
                <a:lnTo>
                  <a:pt x="2066" y="923"/>
                </a:lnTo>
                <a:lnTo>
                  <a:pt x="2068" y="923"/>
                </a:lnTo>
                <a:lnTo>
                  <a:pt x="2068" y="922"/>
                </a:lnTo>
                <a:lnTo>
                  <a:pt x="2069" y="921"/>
                </a:lnTo>
                <a:lnTo>
                  <a:pt x="2069" y="921"/>
                </a:lnTo>
                <a:lnTo>
                  <a:pt x="2069" y="921"/>
                </a:lnTo>
                <a:lnTo>
                  <a:pt x="2070" y="922"/>
                </a:lnTo>
                <a:lnTo>
                  <a:pt x="2070" y="921"/>
                </a:lnTo>
                <a:lnTo>
                  <a:pt x="2071" y="921"/>
                </a:lnTo>
                <a:lnTo>
                  <a:pt x="2071" y="922"/>
                </a:lnTo>
                <a:lnTo>
                  <a:pt x="2071" y="921"/>
                </a:lnTo>
                <a:lnTo>
                  <a:pt x="2072" y="921"/>
                </a:lnTo>
                <a:lnTo>
                  <a:pt x="2072" y="920"/>
                </a:lnTo>
                <a:lnTo>
                  <a:pt x="2073" y="921"/>
                </a:lnTo>
                <a:lnTo>
                  <a:pt x="2073" y="921"/>
                </a:lnTo>
                <a:lnTo>
                  <a:pt x="2074" y="921"/>
                </a:lnTo>
                <a:lnTo>
                  <a:pt x="2074" y="920"/>
                </a:lnTo>
                <a:lnTo>
                  <a:pt x="2074" y="919"/>
                </a:lnTo>
                <a:lnTo>
                  <a:pt x="2075" y="919"/>
                </a:lnTo>
                <a:lnTo>
                  <a:pt x="2075" y="918"/>
                </a:lnTo>
                <a:lnTo>
                  <a:pt x="2077" y="917"/>
                </a:lnTo>
                <a:lnTo>
                  <a:pt x="2077" y="917"/>
                </a:lnTo>
                <a:lnTo>
                  <a:pt x="2077" y="916"/>
                </a:lnTo>
                <a:lnTo>
                  <a:pt x="2078" y="916"/>
                </a:lnTo>
                <a:lnTo>
                  <a:pt x="2078" y="917"/>
                </a:lnTo>
                <a:lnTo>
                  <a:pt x="2079" y="918"/>
                </a:lnTo>
                <a:lnTo>
                  <a:pt x="2079" y="919"/>
                </a:lnTo>
                <a:lnTo>
                  <a:pt x="2079" y="919"/>
                </a:lnTo>
                <a:lnTo>
                  <a:pt x="2080" y="919"/>
                </a:lnTo>
                <a:lnTo>
                  <a:pt x="2080" y="918"/>
                </a:lnTo>
                <a:lnTo>
                  <a:pt x="2081" y="917"/>
                </a:lnTo>
                <a:lnTo>
                  <a:pt x="2081" y="916"/>
                </a:lnTo>
                <a:lnTo>
                  <a:pt x="2081" y="916"/>
                </a:lnTo>
                <a:lnTo>
                  <a:pt x="2082" y="914"/>
                </a:lnTo>
                <a:lnTo>
                  <a:pt x="2082" y="916"/>
                </a:lnTo>
                <a:lnTo>
                  <a:pt x="2083" y="914"/>
                </a:lnTo>
                <a:lnTo>
                  <a:pt x="2083" y="914"/>
                </a:lnTo>
                <a:lnTo>
                  <a:pt x="2083" y="912"/>
                </a:lnTo>
                <a:lnTo>
                  <a:pt x="2084" y="912"/>
                </a:lnTo>
                <a:lnTo>
                  <a:pt x="2084" y="908"/>
                </a:lnTo>
                <a:lnTo>
                  <a:pt x="2086" y="905"/>
                </a:lnTo>
                <a:lnTo>
                  <a:pt x="2086" y="903"/>
                </a:lnTo>
                <a:lnTo>
                  <a:pt x="2086" y="902"/>
                </a:lnTo>
                <a:lnTo>
                  <a:pt x="2087" y="900"/>
                </a:lnTo>
                <a:lnTo>
                  <a:pt x="2087" y="901"/>
                </a:lnTo>
                <a:lnTo>
                  <a:pt x="2088" y="901"/>
                </a:lnTo>
                <a:lnTo>
                  <a:pt x="2088" y="902"/>
                </a:lnTo>
                <a:lnTo>
                  <a:pt x="2089" y="900"/>
                </a:lnTo>
                <a:lnTo>
                  <a:pt x="2089" y="902"/>
                </a:lnTo>
                <a:lnTo>
                  <a:pt x="2089" y="902"/>
                </a:lnTo>
                <a:lnTo>
                  <a:pt x="2090" y="903"/>
                </a:lnTo>
                <a:lnTo>
                  <a:pt x="2090" y="903"/>
                </a:lnTo>
                <a:lnTo>
                  <a:pt x="2091" y="905"/>
                </a:lnTo>
                <a:lnTo>
                  <a:pt x="2091" y="905"/>
                </a:lnTo>
                <a:lnTo>
                  <a:pt x="2091" y="905"/>
                </a:lnTo>
                <a:lnTo>
                  <a:pt x="2092" y="905"/>
                </a:lnTo>
                <a:lnTo>
                  <a:pt x="2092" y="907"/>
                </a:lnTo>
                <a:lnTo>
                  <a:pt x="2093" y="907"/>
                </a:lnTo>
                <a:lnTo>
                  <a:pt x="2093" y="907"/>
                </a:lnTo>
                <a:lnTo>
                  <a:pt x="2093" y="905"/>
                </a:lnTo>
                <a:lnTo>
                  <a:pt x="2095" y="904"/>
                </a:lnTo>
                <a:lnTo>
                  <a:pt x="2095" y="903"/>
                </a:lnTo>
                <a:lnTo>
                  <a:pt x="2096" y="902"/>
                </a:lnTo>
                <a:lnTo>
                  <a:pt x="2096" y="902"/>
                </a:lnTo>
                <a:lnTo>
                  <a:pt x="2096" y="901"/>
                </a:lnTo>
                <a:lnTo>
                  <a:pt x="2097" y="902"/>
                </a:lnTo>
                <a:lnTo>
                  <a:pt x="2097" y="903"/>
                </a:lnTo>
                <a:lnTo>
                  <a:pt x="2098" y="903"/>
                </a:lnTo>
                <a:lnTo>
                  <a:pt x="2098" y="904"/>
                </a:lnTo>
                <a:lnTo>
                  <a:pt x="2098" y="905"/>
                </a:lnTo>
                <a:lnTo>
                  <a:pt x="2099" y="905"/>
                </a:lnTo>
                <a:lnTo>
                  <a:pt x="2099" y="905"/>
                </a:lnTo>
                <a:lnTo>
                  <a:pt x="2100" y="905"/>
                </a:lnTo>
                <a:lnTo>
                  <a:pt x="2100" y="904"/>
                </a:lnTo>
                <a:lnTo>
                  <a:pt x="2100" y="904"/>
                </a:lnTo>
                <a:lnTo>
                  <a:pt x="2101" y="902"/>
                </a:lnTo>
                <a:lnTo>
                  <a:pt x="2101" y="902"/>
                </a:lnTo>
                <a:lnTo>
                  <a:pt x="2102" y="900"/>
                </a:lnTo>
                <a:lnTo>
                  <a:pt x="2102" y="901"/>
                </a:lnTo>
                <a:lnTo>
                  <a:pt x="2104" y="902"/>
                </a:lnTo>
                <a:lnTo>
                  <a:pt x="2104" y="903"/>
                </a:lnTo>
                <a:lnTo>
                  <a:pt x="2104" y="904"/>
                </a:lnTo>
                <a:lnTo>
                  <a:pt x="2105" y="908"/>
                </a:lnTo>
                <a:lnTo>
                  <a:pt x="2105" y="910"/>
                </a:lnTo>
                <a:lnTo>
                  <a:pt x="2106" y="912"/>
                </a:lnTo>
                <a:lnTo>
                  <a:pt x="2106" y="914"/>
                </a:lnTo>
                <a:lnTo>
                  <a:pt x="2106" y="916"/>
                </a:lnTo>
                <a:lnTo>
                  <a:pt x="2107" y="918"/>
                </a:lnTo>
                <a:lnTo>
                  <a:pt x="2107" y="917"/>
                </a:lnTo>
                <a:lnTo>
                  <a:pt x="2108" y="916"/>
                </a:lnTo>
                <a:lnTo>
                  <a:pt x="2108" y="913"/>
                </a:lnTo>
                <a:lnTo>
                  <a:pt x="2108" y="912"/>
                </a:lnTo>
                <a:lnTo>
                  <a:pt x="2109" y="910"/>
                </a:lnTo>
                <a:lnTo>
                  <a:pt x="2109" y="911"/>
                </a:lnTo>
                <a:lnTo>
                  <a:pt x="2110" y="911"/>
                </a:lnTo>
                <a:lnTo>
                  <a:pt x="2110" y="911"/>
                </a:lnTo>
                <a:lnTo>
                  <a:pt x="2110" y="913"/>
                </a:lnTo>
                <a:lnTo>
                  <a:pt x="2111" y="914"/>
                </a:lnTo>
                <a:lnTo>
                  <a:pt x="2111" y="914"/>
                </a:lnTo>
                <a:lnTo>
                  <a:pt x="2113" y="917"/>
                </a:lnTo>
                <a:lnTo>
                  <a:pt x="2113" y="917"/>
                </a:lnTo>
                <a:lnTo>
                  <a:pt x="2113" y="919"/>
                </a:lnTo>
                <a:lnTo>
                  <a:pt x="2114" y="918"/>
                </a:lnTo>
                <a:lnTo>
                  <a:pt x="2114" y="918"/>
                </a:lnTo>
                <a:lnTo>
                  <a:pt x="2115" y="917"/>
                </a:lnTo>
                <a:lnTo>
                  <a:pt x="2115" y="918"/>
                </a:lnTo>
                <a:lnTo>
                  <a:pt x="2116" y="918"/>
                </a:lnTo>
                <a:lnTo>
                  <a:pt x="2116" y="920"/>
                </a:lnTo>
                <a:lnTo>
                  <a:pt x="2116" y="919"/>
                </a:lnTo>
                <a:lnTo>
                  <a:pt x="2117" y="920"/>
                </a:lnTo>
                <a:lnTo>
                  <a:pt x="2117" y="919"/>
                </a:lnTo>
                <a:lnTo>
                  <a:pt x="2118" y="918"/>
                </a:lnTo>
                <a:lnTo>
                  <a:pt x="2118" y="917"/>
                </a:lnTo>
                <a:lnTo>
                  <a:pt x="2118" y="916"/>
                </a:lnTo>
                <a:lnTo>
                  <a:pt x="2119" y="917"/>
                </a:lnTo>
                <a:lnTo>
                  <a:pt x="2119" y="917"/>
                </a:lnTo>
                <a:lnTo>
                  <a:pt x="2120" y="918"/>
                </a:lnTo>
                <a:lnTo>
                  <a:pt x="2120" y="917"/>
                </a:lnTo>
                <a:lnTo>
                  <a:pt x="2120" y="914"/>
                </a:lnTo>
                <a:lnTo>
                  <a:pt x="2122" y="913"/>
                </a:lnTo>
                <a:lnTo>
                  <a:pt x="2122" y="913"/>
                </a:lnTo>
                <a:lnTo>
                  <a:pt x="2123" y="913"/>
                </a:lnTo>
                <a:lnTo>
                  <a:pt x="2123" y="912"/>
                </a:lnTo>
                <a:lnTo>
                  <a:pt x="2123" y="912"/>
                </a:lnTo>
                <a:lnTo>
                  <a:pt x="2124" y="911"/>
                </a:lnTo>
                <a:lnTo>
                  <a:pt x="2124" y="912"/>
                </a:lnTo>
                <a:lnTo>
                  <a:pt x="2125" y="911"/>
                </a:lnTo>
                <a:lnTo>
                  <a:pt x="2125" y="910"/>
                </a:lnTo>
                <a:lnTo>
                  <a:pt x="2125" y="910"/>
                </a:lnTo>
                <a:lnTo>
                  <a:pt x="2126" y="911"/>
                </a:lnTo>
                <a:lnTo>
                  <a:pt x="2126" y="914"/>
                </a:lnTo>
                <a:lnTo>
                  <a:pt x="2127" y="916"/>
                </a:lnTo>
                <a:lnTo>
                  <a:pt x="2127" y="917"/>
                </a:lnTo>
                <a:lnTo>
                  <a:pt x="2127" y="917"/>
                </a:lnTo>
                <a:lnTo>
                  <a:pt x="2128" y="916"/>
                </a:lnTo>
                <a:lnTo>
                  <a:pt x="2128" y="914"/>
                </a:lnTo>
                <a:lnTo>
                  <a:pt x="2129" y="913"/>
                </a:lnTo>
                <a:lnTo>
                  <a:pt x="2129" y="914"/>
                </a:lnTo>
                <a:lnTo>
                  <a:pt x="2131" y="912"/>
                </a:lnTo>
                <a:lnTo>
                  <a:pt x="2131" y="912"/>
                </a:lnTo>
                <a:lnTo>
                  <a:pt x="2131" y="913"/>
                </a:lnTo>
                <a:lnTo>
                  <a:pt x="2132" y="914"/>
                </a:lnTo>
                <a:lnTo>
                  <a:pt x="2132" y="913"/>
                </a:lnTo>
                <a:lnTo>
                  <a:pt x="2133" y="911"/>
                </a:lnTo>
                <a:lnTo>
                  <a:pt x="2133" y="909"/>
                </a:lnTo>
                <a:lnTo>
                  <a:pt x="2133" y="908"/>
                </a:lnTo>
                <a:lnTo>
                  <a:pt x="2134" y="905"/>
                </a:lnTo>
                <a:lnTo>
                  <a:pt x="2134" y="904"/>
                </a:lnTo>
                <a:lnTo>
                  <a:pt x="2135" y="902"/>
                </a:lnTo>
                <a:lnTo>
                  <a:pt x="2135" y="900"/>
                </a:lnTo>
                <a:lnTo>
                  <a:pt x="2135" y="899"/>
                </a:lnTo>
                <a:lnTo>
                  <a:pt x="2136" y="895"/>
                </a:lnTo>
                <a:lnTo>
                  <a:pt x="2136" y="894"/>
                </a:lnTo>
                <a:lnTo>
                  <a:pt x="2137" y="894"/>
                </a:lnTo>
                <a:lnTo>
                  <a:pt x="2137" y="895"/>
                </a:lnTo>
                <a:lnTo>
                  <a:pt x="2137" y="894"/>
                </a:lnTo>
                <a:lnTo>
                  <a:pt x="2138" y="894"/>
                </a:lnTo>
                <a:lnTo>
                  <a:pt x="2138" y="895"/>
                </a:lnTo>
                <a:lnTo>
                  <a:pt x="2140" y="896"/>
                </a:lnTo>
                <a:lnTo>
                  <a:pt x="2140" y="899"/>
                </a:lnTo>
                <a:lnTo>
                  <a:pt x="2140" y="899"/>
                </a:lnTo>
                <a:lnTo>
                  <a:pt x="2141" y="900"/>
                </a:lnTo>
                <a:lnTo>
                  <a:pt x="2141" y="901"/>
                </a:lnTo>
                <a:lnTo>
                  <a:pt x="2142" y="902"/>
                </a:lnTo>
                <a:lnTo>
                  <a:pt x="2142" y="902"/>
                </a:lnTo>
                <a:lnTo>
                  <a:pt x="2142" y="902"/>
                </a:lnTo>
                <a:lnTo>
                  <a:pt x="2143" y="903"/>
                </a:lnTo>
                <a:lnTo>
                  <a:pt x="2143" y="904"/>
                </a:lnTo>
                <a:lnTo>
                  <a:pt x="2144" y="905"/>
                </a:lnTo>
                <a:lnTo>
                  <a:pt x="2144" y="903"/>
                </a:lnTo>
                <a:lnTo>
                  <a:pt x="2145" y="903"/>
                </a:lnTo>
                <a:lnTo>
                  <a:pt x="2145" y="903"/>
                </a:lnTo>
                <a:lnTo>
                  <a:pt x="2145" y="903"/>
                </a:lnTo>
                <a:lnTo>
                  <a:pt x="2146" y="903"/>
                </a:lnTo>
                <a:lnTo>
                  <a:pt x="2146" y="903"/>
                </a:lnTo>
                <a:lnTo>
                  <a:pt x="2147" y="904"/>
                </a:lnTo>
                <a:lnTo>
                  <a:pt x="2147" y="904"/>
                </a:lnTo>
                <a:lnTo>
                  <a:pt x="2147" y="905"/>
                </a:lnTo>
                <a:lnTo>
                  <a:pt x="2149" y="903"/>
                </a:lnTo>
                <a:lnTo>
                  <a:pt x="2149" y="903"/>
                </a:lnTo>
                <a:lnTo>
                  <a:pt x="2150" y="903"/>
                </a:lnTo>
                <a:lnTo>
                  <a:pt x="2150" y="902"/>
                </a:lnTo>
                <a:lnTo>
                  <a:pt x="2150" y="902"/>
                </a:lnTo>
                <a:lnTo>
                  <a:pt x="2151" y="901"/>
                </a:lnTo>
                <a:lnTo>
                  <a:pt x="2151" y="903"/>
                </a:lnTo>
                <a:lnTo>
                  <a:pt x="2152" y="904"/>
                </a:lnTo>
                <a:lnTo>
                  <a:pt x="2152" y="905"/>
                </a:lnTo>
                <a:lnTo>
                  <a:pt x="2152" y="907"/>
                </a:lnTo>
                <a:lnTo>
                  <a:pt x="2153" y="908"/>
                </a:lnTo>
                <a:lnTo>
                  <a:pt x="2153" y="907"/>
                </a:lnTo>
                <a:lnTo>
                  <a:pt x="2154" y="907"/>
                </a:lnTo>
                <a:lnTo>
                  <a:pt x="2154" y="907"/>
                </a:lnTo>
                <a:lnTo>
                  <a:pt x="2154" y="909"/>
                </a:lnTo>
                <a:lnTo>
                  <a:pt x="2155" y="909"/>
                </a:lnTo>
                <a:lnTo>
                  <a:pt x="2155" y="910"/>
                </a:lnTo>
                <a:lnTo>
                  <a:pt x="2156" y="909"/>
                </a:lnTo>
                <a:lnTo>
                  <a:pt x="2156" y="908"/>
                </a:lnTo>
                <a:lnTo>
                  <a:pt x="2156" y="908"/>
                </a:lnTo>
                <a:lnTo>
                  <a:pt x="2158" y="909"/>
                </a:lnTo>
                <a:lnTo>
                  <a:pt x="2158" y="910"/>
                </a:lnTo>
                <a:lnTo>
                  <a:pt x="2159" y="909"/>
                </a:lnTo>
                <a:lnTo>
                  <a:pt x="2159" y="909"/>
                </a:lnTo>
                <a:lnTo>
                  <a:pt x="2160" y="909"/>
                </a:lnTo>
                <a:lnTo>
                  <a:pt x="2160" y="909"/>
                </a:lnTo>
                <a:lnTo>
                  <a:pt x="2160" y="909"/>
                </a:lnTo>
                <a:lnTo>
                  <a:pt x="2161" y="910"/>
                </a:lnTo>
                <a:lnTo>
                  <a:pt x="2161" y="909"/>
                </a:lnTo>
                <a:lnTo>
                  <a:pt x="2162" y="909"/>
                </a:lnTo>
                <a:lnTo>
                  <a:pt x="2162" y="909"/>
                </a:lnTo>
                <a:lnTo>
                  <a:pt x="2162" y="908"/>
                </a:lnTo>
                <a:lnTo>
                  <a:pt x="2163" y="909"/>
                </a:lnTo>
                <a:lnTo>
                  <a:pt x="2163" y="909"/>
                </a:lnTo>
                <a:lnTo>
                  <a:pt x="2164" y="908"/>
                </a:lnTo>
                <a:lnTo>
                  <a:pt x="2164" y="908"/>
                </a:lnTo>
                <a:lnTo>
                  <a:pt x="2164" y="910"/>
                </a:lnTo>
                <a:lnTo>
                  <a:pt x="2165" y="912"/>
                </a:lnTo>
                <a:lnTo>
                  <a:pt x="2165" y="913"/>
                </a:lnTo>
                <a:lnTo>
                  <a:pt x="2167" y="914"/>
                </a:lnTo>
                <a:lnTo>
                  <a:pt x="2167" y="916"/>
                </a:lnTo>
                <a:lnTo>
                  <a:pt x="2167" y="913"/>
                </a:lnTo>
                <a:lnTo>
                  <a:pt x="2168" y="911"/>
                </a:lnTo>
                <a:lnTo>
                  <a:pt x="2168" y="911"/>
                </a:lnTo>
                <a:lnTo>
                  <a:pt x="2169" y="909"/>
                </a:lnTo>
                <a:lnTo>
                  <a:pt x="2169" y="908"/>
                </a:lnTo>
                <a:lnTo>
                  <a:pt x="2169" y="908"/>
                </a:lnTo>
                <a:lnTo>
                  <a:pt x="2170" y="905"/>
                </a:lnTo>
                <a:lnTo>
                  <a:pt x="2170" y="905"/>
                </a:lnTo>
                <a:lnTo>
                  <a:pt x="2171" y="905"/>
                </a:lnTo>
                <a:lnTo>
                  <a:pt x="2171" y="904"/>
                </a:lnTo>
                <a:lnTo>
                  <a:pt x="2171" y="904"/>
                </a:lnTo>
                <a:lnTo>
                  <a:pt x="2172" y="903"/>
                </a:lnTo>
                <a:lnTo>
                  <a:pt x="2172" y="902"/>
                </a:lnTo>
                <a:lnTo>
                  <a:pt x="2173" y="901"/>
                </a:lnTo>
                <a:lnTo>
                  <a:pt x="2173" y="899"/>
                </a:lnTo>
                <a:lnTo>
                  <a:pt x="2174" y="898"/>
                </a:lnTo>
                <a:lnTo>
                  <a:pt x="2174" y="896"/>
                </a:lnTo>
                <a:lnTo>
                  <a:pt x="2174" y="894"/>
                </a:lnTo>
                <a:lnTo>
                  <a:pt x="2176" y="895"/>
                </a:lnTo>
                <a:lnTo>
                  <a:pt x="2176" y="893"/>
                </a:lnTo>
                <a:lnTo>
                  <a:pt x="2177" y="893"/>
                </a:lnTo>
                <a:lnTo>
                  <a:pt x="2177" y="894"/>
                </a:lnTo>
                <a:lnTo>
                  <a:pt x="2177" y="895"/>
                </a:lnTo>
                <a:lnTo>
                  <a:pt x="2178" y="894"/>
                </a:lnTo>
                <a:lnTo>
                  <a:pt x="2178" y="895"/>
                </a:lnTo>
                <a:lnTo>
                  <a:pt x="2179" y="896"/>
                </a:lnTo>
                <a:lnTo>
                  <a:pt x="2179" y="896"/>
                </a:lnTo>
                <a:lnTo>
                  <a:pt x="2179" y="896"/>
                </a:lnTo>
                <a:lnTo>
                  <a:pt x="2180" y="898"/>
                </a:lnTo>
                <a:lnTo>
                  <a:pt x="2180" y="895"/>
                </a:lnTo>
                <a:lnTo>
                  <a:pt x="2181" y="895"/>
                </a:lnTo>
                <a:lnTo>
                  <a:pt x="2181" y="894"/>
                </a:lnTo>
                <a:lnTo>
                  <a:pt x="2181" y="892"/>
                </a:lnTo>
                <a:lnTo>
                  <a:pt x="2182" y="892"/>
                </a:lnTo>
                <a:lnTo>
                  <a:pt x="2182" y="893"/>
                </a:lnTo>
                <a:lnTo>
                  <a:pt x="2183" y="894"/>
                </a:lnTo>
                <a:lnTo>
                  <a:pt x="2183" y="895"/>
                </a:lnTo>
                <a:lnTo>
                  <a:pt x="2183" y="895"/>
                </a:lnTo>
                <a:lnTo>
                  <a:pt x="2185" y="895"/>
                </a:lnTo>
                <a:lnTo>
                  <a:pt x="2185" y="895"/>
                </a:lnTo>
                <a:lnTo>
                  <a:pt x="2186" y="893"/>
                </a:lnTo>
                <a:lnTo>
                  <a:pt x="2186" y="892"/>
                </a:lnTo>
                <a:lnTo>
                  <a:pt x="2187" y="893"/>
                </a:lnTo>
                <a:lnTo>
                  <a:pt x="2187" y="895"/>
                </a:lnTo>
                <a:lnTo>
                  <a:pt x="2187" y="896"/>
                </a:lnTo>
                <a:lnTo>
                  <a:pt x="2188" y="898"/>
                </a:lnTo>
                <a:lnTo>
                  <a:pt x="2188" y="899"/>
                </a:lnTo>
                <a:lnTo>
                  <a:pt x="2189" y="899"/>
                </a:lnTo>
                <a:lnTo>
                  <a:pt x="2189" y="898"/>
                </a:lnTo>
                <a:lnTo>
                  <a:pt x="2189" y="898"/>
                </a:lnTo>
                <a:lnTo>
                  <a:pt x="2190" y="895"/>
                </a:lnTo>
                <a:lnTo>
                  <a:pt x="2190" y="895"/>
                </a:lnTo>
                <a:lnTo>
                  <a:pt x="2191" y="894"/>
                </a:lnTo>
                <a:lnTo>
                  <a:pt x="2191" y="893"/>
                </a:lnTo>
                <a:lnTo>
                  <a:pt x="2191" y="894"/>
                </a:lnTo>
                <a:lnTo>
                  <a:pt x="2192" y="894"/>
                </a:lnTo>
                <a:lnTo>
                  <a:pt x="2192" y="896"/>
                </a:lnTo>
                <a:lnTo>
                  <a:pt x="2194" y="896"/>
                </a:lnTo>
                <a:lnTo>
                  <a:pt x="2194" y="896"/>
                </a:lnTo>
                <a:lnTo>
                  <a:pt x="2194" y="896"/>
                </a:lnTo>
                <a:lnTo>
                  <a:pt x="2195" y="895"/>
                </a:lnTo>
                <a:lnTo>
                  <a:pt x="2195" y="895"/>
                </a:lnTo>
                <a:lnTo>
                  <a:pt x="2196" y="896"/>
                </a:lnTo>
                <a:lnTo>
                  <a:pt x="2196" y="898"/>
                </a:lnTo>
                <a:lnTo>
                  <a:pt x="2196" y="899"/>
                </a:lnTo>
                <a:lnTo>
                  <a:pt x="2197" y="900"/>
                </a:lnTo>
                <a:lnTo>
                  <a:pt x="2197" y="902"/>
                </a:lnTo>
                <a:lnTo>
                  <a:pt x="2198" y="902"/>
                </a:lnTo>
                <a:lnTo>
                  <a:pt x="2198" y="902"/>
                </a:lnTo>
                <a:lnTo>
                  <a:pt x="2198" y="901"/>
                </a:lnTo>
                <a:lnTo>
                  <a:pt x="2199" y="900"/>
                </a:lnTo>
                <a:lnTo>
                  <a:pt x="2199" y="898"/>
                </a:lnTo>
                <a:lnTo>
                  <a:pt x="2200" y="896"/>
                </a:lnTo>
                <a:lnTo>
                  <a:pt x="2200" y="896"/>
                </a:lnTo>
                <a:lnTo>
                  <a:pt x="2201" y="896"/>
                </a:lnTo>
                <a:lnTo>
                  <a:pt x="2201" y="898"/>
                </a:lnTo>
                <a:lnTo>
                  <a:pt x="2201" y="899"/>
                </a:lnTo>
                <a:lnTo>
                  <a:pt x="2203" y="899"/>
                </a:lnTo>
                <a:lnTo>
                  <a:pt x="2203" y="901"/>
                </a:lnTo>
                <a:lnTo>
                  <a:pt x="2204" y="903"/>
                </a:lnTo>
                <a:lnTo>
                  <a:pt x="2204" y="903"/>
                </a:lnTo>
                <a:lnTo>
                  <a:pt x="2204" y="903"/>
                </a:lnTo>
                <a:lnTo>
                  <a:pt x="2205" y="903"/>
                </a:lnTo>
                <a:lnTo>
                  <a:pt x="2205" y="904"/>
                </a:lnTo>
                <a:lnTo>
                  <a:pt x="2206" y="903"/>
                </a:lnTo>
                <a:lnTo>
                  <a:pt x="2206" y="903"/>
                </a:lnTo>
                <a:lnTo>
                  <a:pt x="2206" y="905"/>
                </a:lnTo>
                <a:lnTo>
                  <a:pt x="2207" y="905"/>
                </a:lnTo>
                <a:lnTo>
                  <a:pt x="2207" y="904"/>
                </a:lnTo>
                <a:lnTo>
                  <a:pt x="2208" y="903"/>
                </a:lnTo>
                <a:lnTo>
                  <a:pt x="2208" y="902"/>
                </a:lnTo>
                <a:lnTo>
                  <a:pt x="2208" y="903"/>
                </a:lnTo>
                <a:lnTo>
                  <a:pt x="2209" y="904"/>
                </a:lnTo>
                <a:lnTo>
                  <a:pt x="2209" y="903"/>
                </a:lnTo>
                <a:lnTo>
                  <a:pt x="2210" y="904"/>
                </a:lnTo>
                <a:lnTo>
                  <a:pt x="2210" y="904"/>
                </a:lnTo>
                <a:lnTo>
                  <a:pt x="2210" y="905"/>
                </a:lnTo>
                <a:lnTo>
                  <a:pt x="2212" y="905"/>
                </a:lnTo>
                <a:lnTo>
                  <a:pt x="2212" y="905"/>
                </a:lnTo>
                <a:lnTo>
                  <a:pt x="2213" y="905"/>
                </a:lnTo>
                <a:lnTo>
                  <a:pt x="2213" y="905"/>
                </a:lnTo>
                <a:lnTo>
                  <a:pt x="2213" y="905"/>
                </a:lnTo>
                <a:lnTo>
                  <a:pt x="2214" y="905"/>
                </a:lnTo>
                <a:lnTo>
                  <a:pt x="2214" y="905"/>
                </a:lnTo>
                <a:lnTo>
                  <a:pt x="2215" y="904"/>
                </a:lnTo>
                <a:lnTo>
                  <a:pt x="2215" y="907"/>
                </a:lnTo>
                <a:lnTo>
                  <a:pt x="2216" y="905"/>
                </a:lnTo>
                <a:lnTo>
                  <a:pt x="2216" y="907"/>
                </a:lnTo>
                <a:lnTo>
                  <a:pt x="2216" y="907"/>
                </a:lnTo>
                <a:lnTo>
                  <a:pt x="2217" y="907"/>
                </a:lnTo>
                <a:lnTo>
                  <a:pt x="2217" y="908"/>
                </a:lnTo>
                <a:lnTo>
                  <a:pt x="2218" y="909"/>
                </a:lnTo>
                <a:lnTo>
                  <a:pt x="2218" y="909"/>
                </a:lnTo>
                <a:lnTo>
                  <a:pt x="2218" y="909"/>
                </a:lnTo>
                <a:lnTo>
                  <a:pt x="2219" y="911"/>
                </a:lnTo>
                <a:lnTo>
                  <a:pt x="2219" y="911"/>
                </a:lnTo>
                <a:lnTo>
                  <a:pt x="2221" y="911"/>
                </a:lnTo>
                <a:lnTo>
                  <a:pt x="2221" y="913"/>
                </a:lnTo>
                <a:lnTo>
                  <a:pt x="2221" y="912"/>
                </a:lnTo>
                <a:lnTo>
                  <a:pt x="2222" y="911"/>
                </a:lnTo>
                <a:lnTo>
                  <a:pt x="2222" y="912"/>
                </a:lnTo>
                <a:lnTo>
                  <a:pt x="2223" y="911"/>
                </a:lnTo>
                <a:lnTo>
                  <a:pt x="2223" y="909"/>
                </a:lnTo>
                <a:lnTo>
                  <a:pt x="2223" y="908"/>
                </a:lnTo>
                <a:lnTo>
                  <a:pt x="2224" y="907"/>
                </a:lnTo>
                <a:lnTo>
                  <a:pt x="2224" y="907"/>
                </a:lnTo>
                <a:lnTo>
                  <a:pt x="2225" y="905"/>
                </a:lnTo>
                <a:lnTo>
                  <a:pt x="2225" y="903"/>
                </a:lnTo>
                <a:lnTo>
                  <a:pt x="2225" y="901"/>
                </a:lnTo>
                <a:lnTo>
                  <a:pt x="2226" y="901"/>
                </a:lnTo>
                <a:lnTo>
                  <a:pt x="2226" y="901"/>
                </a:lnTo>
                <a:lnTo>
                  <a:pt x="2227" y="901"/>
                </a:lnTo>
                <a:lnTo>
                  <a:pt x="2227" y="900"/>
                </a:lnTo>
                <a:lnTo>
                  <a:pt x="2227" y="899"/>
                </a:lnTo>
                <a:lnTo>
                  <a:pt x="2228" y="899"/>
                </a:lnTo>
                <a:lnTo>
                  <a:pt x="2228" y="898"/>
                </a:lnTo>
                <a:lnTo>
                  <a:pt x="2230" y="898"/>
                </a:lnTo>
                <a:lnTo>
                  <a:pt x="2230" y="898"/>
                </a:lnTo>
                <a:lnTo>
                  <a:pt x="2231" y="896"/>
                </a:lnTo>
                <a:lnTo>
                  <a:pt x="2231" y="895"/>
                </a:lnTo>
                <a:lnTo>
                  <a:pt x="2231" y="894"/>
                </a:lnTo>
                <a:lnTo>
                  <a:pt x="2232" y="895"/>
                </a:lnTo>
                <a:lnTo>
                  <a:pt x="2232" y="894"/>
                </a:lnTo>
                <a:lnTo>
                  <a:pt x="2233" y="895"/>
                </a:lnTo>
                <a:lnTo>
                  <a:pt x="2233" y="895"/>
                </a:lnTo>
                <a:lnTo>
                  <a:pt x="2233" y="896"/>
                </a:lnTo>
                <a:lnTo>
                  <a:pt x="2234" y="898"/>
                </a:lnTo>
                <a:lnTo>
                  <a:pt x="2234" y="900"/>
                </a:lnTo>
                <a:lnTo>
                  <a:pt x="2235" y="902"/>
                </a:lnTo>
                <a:lnTo>
                  <a:pt x="2235" y="901"/>
                </a:lnTo>
                <a:lnTo>
                  <a:pt x="2235" y="902"/>
                </a:lnTo>
                <a:lnTo>
                  <a:pt x="2236" y="903"/>
                </a:lnTo>
                <a:lnTo>
                  <a:pt x="2236" y="903"/>
                </a:lnTo>
                <a:lnTo>
                  <a:pt x="2237" y="904"/>
                </a:lnTo>
                <a:lnTo>
                  <a:pt x="2237" y="904"/>
                </a:lnTo>
                <a:lnTo>
                  <a:pt x="2237" y="904"/>
                </a:lnTo>
                <a:lnTo>
                  <a:pt x="2239" y="905"/>
                </a:lnTo>
                <a:lnTo>
                  <a:pt x="2239" y="905"/>
                </a:lnTo>
                <a:lnTo>
                  <a:pt x="2240" y="904"/>
                </a:lnTo>
                <a:lnTo>
                  <a:pt x="2240" y="903"/>
                </a:lnTo>
                <a:lnTo>
                  <a:pt x="2240" y="902"/>
                </a:lnTo>
                <a:lnTo>
                  <a:pt x="2241" y="902"/>
                </a:lnTo>
                <a:lnTo>
                  <a:pt x="2241" y="902"/>
                </a:lnTo>
                <a:lnTo>
                  <a:pt x="2242" y="901"/>
                </a:lnTo>
                <a:lnTo>
                  <a:pt x="2242" y="900"/>
                </a:lnTo>
                <a:lnTo>
                  <a:pt x="2243" y="899"/>
                </a:lnTo>
                <a:lnTo>
                  <a:pt x="2243" y="899"/>
                </a:lnTo>
                <a:lnTo>
                  <a:pt x="2243" y="898"/>
                </a:lnTo>
                <a:lnTo>
                  <a:pt x="2244" y="899"/>
                </a:lnTo>
                <a:lnTo>
                  <a:pt x="2244" y="900"/>
                </a:lnTo>
                <a:lnTo>
                  <a:pt x="2245" y="901"/>
                </a:lnTo>
                <a:lnTo>
                  <a:pt x="2245" y="903"/>
                </a:lnTo>
                <a:lnTo>
                  <a:pt x="2245" y="904"/>
                </a:lnTo>
                <a:lnTo>
                  <a:pt x="2246" y="904"/>
                </a:lnTo>
                <a:lnTo>
                  <a:pt x="2246" y="907"/>
                </a:lnTo>
                <a:lnTo>
                  <a:pt x="2247" y="908"/>
                </a:lnTo>
                <a:lnTo>
                  <a:pt x="2247" y="908"/>
                </a:lnTo>
                <a:lnTo>
                  <a:pt x="2247" y="907"/>
                </a:lnTo>
                <a:lnTo>
                  <a:pt x="2249" y="905"/>
                </a:lnTo>
                <a:lnTo>
                  <a:pt x="2249" y="904"/>
                </a:lnTo>
                <a:lnTo>
                  <a:pt x="2250" y="904"/>
                </a:lnTo>
                <a:lnTo>
                  <a:pt x="2250" y="905"/>
                </a:lnTo>
                <a:lnTo>
                  <a:pt x="2250" y="907"/>
                </a:lnTo>
                <a:lnTo>
                  <a:pt x="2251" y="908"/>
                </a:lnTo>
                <a:lnTo>
                  <a:pt x="2251" y="909"/>
                </a:lnTo>
                <a:lnTo>
                  <a:pt x="2252" y="910"/>
                </a:lnTo>
                <a:lnTo>
                  <a:pt x="2252" y="910"/>
                </a:lnTo>
                <a:lnTo>
                  <a:pt x="2252" y="910"/>
                </a:lnTo>
                <a:lnTo>
                  <a:pt x="2253" y="909"/>
                </a:lnTo>
                <a:lnTo>
                  <a:pt x="2253" y="908"/>
                </a:lnTo>
                <a:lnTo>
                  <a:pt x="2254" y="908"/>
                </a:lnTo>
                <a:lnTo>
                  <a:pt x="2254" y="907"/>
                </a:lnTo>
                <a:lnTo>
                  <a:pt x="2254" y="907"/>
                </a:lnTo>
                <a:lnTo>
                  <a:pt x="2255" y="905"/>
                </a:lnTo>
                <a:lnTo>
                  <a:pt x="2255" y="907"/>
                </a:lnTo>
                <a:lnTo>
                  <a:pt x="2256" y="907"/>
                </a:lnTo>
                <a:lnTo>
                  <a:pt x="2256" y="907"/>
                </a:lnTo>
                <a:lnTo>
                  <a:pt x="2258" y="908"/>
                </a:lnTo>
                <a:lnTo>
                  <a:pt x="2258" y="908"/>
                </a:lnTo>
                <a:lnTo>
                  <a:pt x="2258" y="909"/>
                </a:lnTo>
                <a:lnTo>
                  <a:pt x="2259" y="910"/>
                </a:lnTo>
                <a:lnTo>
                  <a:pt x="2259" y="909"/>
                </a:lnTo>
                <a:lnTo>
                  <a:pt x="2260" y="909"/>
                </a:lnTo>
                <a:lnTo>
                  <a:pt x="2260" y="910"/>
                </a:lnTo>
                <a:lnTo>
                  <a:pt x="2260" y="910"/>
                </a:lnTo>
                <a:lnTo>
                  <a:pt x="2261" y="909"/>
                </a:lnTo>
                <a:lnTo>
                  <a:pt x="2261" y="910"/>
                </a:lnTo>
                <a:lnTo>
                  <a:pt x="2262" y="910"/>
                </a:lnTo>
                <a:lnTo>
                  <a:pt x="2262" y="910"/>
                </a:lnTo>
                <a:lnTo>
                  <a:pt x="2262" y="911"/>
                </a:lnTo>
                <a:lnTo>
                  <a:pt x="2263" y="911"/>
                </a:lnTo>
                <a:lnTo>
                  <a:pt x="2263" y="911"/>
                </a:lnTo>
                <a:lnTo>
                  <a:pt x="2264" y="911"/>
                </a:lnTo>
                <a:lnTo>
                  <a:pt x="2264" y="911"/>
                </a:lnTo>
                <a:lnTo>
                  <a:pt x="2264" y="911"/>
                </a:lnTo>
                <a:lnTo>
                  <a:pt x="2265" y="911"/>
                </a:lnTo>
                <a:lnTo>
                  <a:pt x="2265" y="912"/>
                </a:lnTo>
                <a:lnTo>
                  <a:pt x="2267" y="912"/>
                </a:lnTo>
                <a:lnTo>
                  <a:pt x="2267" y="911"/>
                </a:lnTo>
                <a:lnTo>
                  <a:pt x="2267" y="910"/>
                </a:lnTo>
                <a:lnTo>
                  <a:pt x="2268" y="912"/>
                </a:lnTo>
                <a:lnTo>
                  <a:pt x="2268" y="911"/>
                </a:lnTo>
                <a:lnTo>
                  <a:pt x="2269" y="912"/>
                </a:lnTo>
                <a:lnTo>
                  <a:pt x="2269" y="913"/>
                </a:lnTo>
                <a:lnTo>
                  <a:pt x="2269" y="911"/>
                </a:lnTo>
                <a:lnTo>
                  <a:pt x="2270" y="912"/>
                </a:lnTo>
                <a:lnTo>
                  <a:pt x="2270" y="912"/>
                </a:lnTo>
                <a:lnTo>
                  <a:pt x="2271" y="912"/>
                </a:lnTo>
                <a:lnTo>
                  <a:pt x="2271" y="913"/>
                </a:lnTo>
                <a:lnTo>
                  <a:pt x="2272" y="913"/>
                </a:lnTo>
                <a:lnTo>
                  <a:pt x="2272" y="914"/>
                </a:lnTo>
                <a:lnTo>
                  <a:pt x="2272" y="914"/>
                </a:lnTo>
                <a:lnTo>
                  <a:pt x="2273" y="916"/>
                </a:lnTo>
                <a:lnTo>
                  <a:pt x="2273" y="916"/>
                </a:lnTo>
                <a:lnTo>
                  <a:pt x="2274" y="914"/>
                </a:lnTo>
                <a:lnTo>
                  <a:pt x="2274" y="914"/>
                </a:lnTo>
                <a:lnTo>
                  <a:pt x="2274" y="912"/>
                </a:lnTo>
                <a:lnTo>
                  <a:pt x="2276" y="912"/>
                </a:lnTo>
                <a:lnTo>
                  <a:pt x="2276" y="912"/>
                </a:lnTo>
                <a:lnTo>
                  <a:pt x="2277" y="911"/>
                </a:lnTo>
                <a:lnTo>
                  <a:pt x="2277" y="910"/>
                </a:lnTo>
                <a:lnTo>
                  <a:pt x="2277" y="909"/>
                </a:lnTo>
                <a:lnTo>
                  <a:pt x="2278" y="907"/>
                </a:lnTo>
                <a:lnTo>
                  <a:pt x="2278" y="908"/>
                </a:lnTo>
                <a:lnTo>
                  <a:pt x="2279" y="908"/>
                </a:lnTo>
                <a:lnTo>
                  <a:pt x="2279" y="909"/>
                </a:lnTo>
                <a:lnTo>
                  <a:pt x="2279" y="910"/>
                </a:lnTo>
                <a:lnTo>
                  <a:pt x="2280" y="911"/>
                </a:lnTo>
                <a:lnTo>
                  <a:pt x="2280" y="910"/>
                </a:lnTo>
                <a:lnTo>
                  <a:pt x="2281" y="911"/>
                </a:lnTo>
                <a:lnTo>
                  <a:pt x="2281" y="912"/>
                </a:lnTo>
                <a:lnTo>
                  <a:pt x="2281" y="911"/>
                </a:lnTo>
                <a:lnTo>
                  <a:pt x="2282" y="912"/>
                </a:lnTo>
                <a:lnTo>
                  <a:pt x="2282" y="912"/>
                </a:lnTo>
                <a:lnTo>
                  <a:pt x="2283" y="911"/>
                </a:lnTo>
                <a:lnTo>
                  <a:pt x="2283" y="912"/>
                </a:lnTo>
                <a:lnTo>
                  <a:pt x="2283" y="911"/>
                </a:lnTo>
                <a:lnTo>
                  <a:pt x="2285" y="912"/>
                </a:lnTo>
                <a:lnTo>
                  <a:pt x="2285" y="914"/>
                </a:lnTo>
                <a:lnTo>
                  <a:pt x="2286" y="914"/>
                </a:lnTo>
                <a:lnTo>
                  <a:pt x="2286" y="917"/>
                </a:lnTo>
                <a:lnTo>
                  <a:pt x="2287" y="917"/>
                </a:lnTo>
                <a:lnTo>
                  <a:pt x="2287" y="916"/>
                </a:lnTo>
                <a:lnTo>
                  <a:pt x="2287" y="916"/>
                </a:lnTo>
                <a:lnTo>
                  <a:pt x="2288" y="914"/>
                </a:lnTo>
                <a:lnTo>
                  <a:pt x="2288" y="916"/>
                </a:lnTo>
                <a:lnTo>
                  <a:pt x="2289" y="918"/>
                </a:lnTo>
                <a:lnTo>
                  <a:pt x="2289" y="917"/>
                </a:lnTo>
                <a:lnTo>
                  <a:pt x="2289" y="917"/>
                </a:lnTo>
                <a:lnTo>
                  <a:pt x="2290" y="916"/>
                </a:lnTo>
                <a:lnTo>
                  <a:pt x="2290" y="914"/>
                </a:lnTo>
                <a:lnTo>
                  <a:pt x="2291" y="913"/>
                </a:lnTo>
                <a:lnTo>
                  <a:pt x="2291" y="912"/>
                </a:lnTo>
                <a:lnTo>
                  <a:pt x="2291" y="910"/>
                </a:lnTo>
                <a:lnTo>
                  <a:pt x="2292" y="910"/>
                </a:lnTo>
                <a:lnTo>
                  <a:pt x="2292" y="909"/>
                </a:lnTo>
                <a:lnTo>
                  <a:pt x="2294" y="909"/>
                </a:lnTo>
                <a:lnTo>
                  <a:pt x="2294" y="907"/>
                </a:lnTo>
                <a:lnTo>
                  <a:pt x="2294" y="907"/>
                </a:lnTo>
                <a:lnTo>
                  <a:pt x="2295" y="909"/>
                </a:lnTo>
                <a:lnTo>
                  <a:pt x="2295" y="908"/>
                </a:lnTo>
                <a:lnTo>
                  <a:pt x="2296" y="908"/>
                </a:lnTo>
                <a:lnTo>
                  <a:pt x="2296" y="909"/>
                </a:lnTo>
                <a:lnTo>
                  <a:pt x="2296" y="910"/>
                </a:lnTo>
                <a:lnTo>
                  <a:pt x="2297" y="910"/>
                </a:lnTo>
                <a:lnTo>
                  <a:pt x="2297" y="910"/>
                </a:lnTo>
                <a:lnTo>
                  <a:pt x="2298" y="910"/>
                </a:lnTo>
                <a:lnTo>
                  <a:pt x="2298" y="912"/>
                </a:lnTo>
                <a:lnTo>
                  <a:pt x="2299" y="913"/>
                </a:lnTo>
                <a:lnTo>
                  <a:pt x="2299" y="913"/>
                </a:lnTo>
                <a:lnTo>
                  <a:pt x="2299" y="916"/>
                </a:lnTo>
                <a:lnTo>
                  <a:pt x="2300" y="918"/>
                </a:lnTo>
                <a:lnTo>
                  <a:pt x="2300" y="919"/>
                </a:lnTo>
                <a:lnTo>
                  <a:pt x="2301" y="918"/>
                </a:lnTo>
                <a:lnTo>
                  <a:pt x="2301" y="918"/>
                </a:lnTo>
                <a:lnTo>
                  <a:pt x="2301" y="918"/>
                </a:lnTo>
                <a:lnTo>
                  <a:pt x="2303" y="918"/>
                </a:lnTo>
                <a:lnTo>
                  <a:pt x="2303" y="917"/>
                </a:lnTo>
                <a:lnTo>
                  <a:pt x="2304" y="917"/>
                </a:lnTo>
                <a:lnTo>
                  <a:pt x="2304" y="917"/>
                </a:lnTo>
                <a:lnTo>
                  <a:pt x="2304" y="917"/>
                </a:lnTo>
                <a:lnTo>
                  <a:pt x="2305" y="918"/>
                </a:lnTo>
                <a:lnTo>
                  <a:pt x="2305" y="917"/>
                </a:lnTo>
                <a:lnTo>
                  <a:pt x="2306" y="918"/>
                </a:lnTo>
                <a:lnTo>
                  <a:pt x="2306" y="918"/>
                </a:lnTo>
                <a:lnTo>
                  <a:pt x="2306" y="918"/>
                </a:lnTo>
                <a:lnTo>
                  <a:pt x="2307" y="919"/>
                </a:lnTo>
                <a:lnTo>
                  <a:pt x="2307" y="918"/>
                </a:lnTo>
                <a:lnTo>
                  <a:pt x="2308" y="920"/>
                </a:lnTo>
                <a:lnTo>
                  <a:pt x="2308" y="921"/>
                </a:lnTo>
                <a:lnTo>
                  <a:pt x="2308" y="921"/>
                </a:lnTo>
                <a:lnTo>
                  <a:pt x="2309" y="922"/>
                </a:lnTo>
                <a:lnTo>
                  <a:pt x="2309" y="922"/>
                </a:lnTo>
                <a:lnTo>
                  <a:pt x="2310" y="923"/>
                </a:lnTo>
                <a:lnTo>
                  <a:pt x="2310" y="921"/>
                </a:lnTo>
                <a:lnTo>
                  <a:pt x="2310" y="920"/>
                </a:lnTo>
                <a:lnTo>
                  <a:pt x="2312" y="920"/>
                </a:lnTo>
                <a:lnTo>
                  <a:pt x="2312" y="919"/>
                </a:lnTo>
                <a:lnTo>
                  <a:pt x="2313" y="919"/>
                </a:lnTo>
                <a:lnTo>
                  <a:pt x="2313" y="918"/>
                </a:lnTo>
                <a:lnTo>
                  <a:pt x="2314" y="917"/>
                </a:lnTo>
                <a:lnTo>
                  <a:pt x="2314" y="918"/>
                </a:lnTo>
                <a:lnTo>
                  <a:pt x="2314" y="916"/>
                </a:lnTo>
                <a:lnTo>
                  <a:pt x="2315" y="918"/>
                </a:lnTo>
                <a:lnTo>
                  <a:pt x="2315" y="919"/>
                </a:lnTo>
                <a:lnTo>
                  <a:pt x="2316" y="918"/>
                </a:lnTo>
                <a:lnTo>
                  <a:pt x="2316" y="919"/>
                </a:lnTo>
                <a:lnTo>
                  <a:pt x="2316" y="919"/>
                </a:lnTo>
                <a:lnTo>
                  <a:pt x="2317" y="921"/>
                </a:lnTo>
                <a:lnTo>
                  <a:pt x="2317" y="922"/>
                </a:lnTo>
                <a:lnTo>
                  <a:pt x="2318" y="922"/>
                </a:lnTo>
                <a:lnTo>
                  <a:pt x="2318" y="922"/>
                </a:lnTo>
                <a:lnTo>
                  <a:pt x="2318" y="923"/>
                </a:lnTo>
                <a:lnTo>
                  <a:pt x="2319" y="923"/>
                </a:lnTo>
                <a:lnTo>
                  <a:pt x="2319" y="925"/>
                </a:lnTo>
                <a:lnTo>
                  <a:pt x="2321" y="925"/>
                </a:lnTo>
                <a:lnTo>
                  <a:pt x="2321" y="925"/>
                </a:lnTo>
                <a:lnTo>
                  <a:pt x="2321" y="926"/>
                </a:lnTo>
                <a:lnTo>
                  <a:pt x="2322" y="925"/>
                </a:lnTo>
                <a:lnTo>
                  <a:pt x="2322" y="927"/>
                </a:lnTo>
                <a:lnTo>
                  <a:pt x="2323" y="926"/>
                </a:lnTo>
                <a:lnTo>
                  <a:pt x="2323" y="927"/>
                </a:lnTo>
                <a:lnTo>
                  <a:pt x="2323" y="928"/>
                </a:lnTo>
                <a:lnTo>
                  <a:pt x="2324" y="928"/>
                </a:lnTo>
                <a:lnTo>
                  <a:pt x="2324" y="929"/>
                </a:lnTo>
                <a:lnTo>
                  <a:pt x="2325" y="929"/>
                </a:lnTo>
                <a:lnTo>
                  <a:pt x="2325" y="928"/>
                </a:lnTo>
                <a:lnTo>
                  <a:pt x="2325" y="928"/>
                </a:lnTo>
                <a:lnTo>
                  <a:pt x="2326" y="927"/>
                </a:lnTo>
                <a:lnTo>
                  <a:pt x="2326" y="927"/>
                </a:lnTo>
                <a:lnTo>
                  <a:pt x="2327" y="926"/>
                </a:lnTo>
                <a:lnTo>
                  <a:pt x="2327" y="926"/>
                </a:lnTo>
                <a:lnTo>
                  <a:pt x="2328" y="926"/>
                </a:lnTo>
                <a:lnTo>
                  <a:pt x="2328" y="926"/>
                </a:lnTo>
                <a:lnTo>
                  <a:pt x="2328" y="926"/>
                </a:lnTo>
                <a:lnTo>
                  <a:pt x="2330" y="926"/>
                </a:lnTo>
                <a:lnTo>
                  <a:pt x="2330" y="923"/>
                </a:lnTo>
                <a:lnTo>
                  <a:pt x="2331" y="925"/>
                </a:lnTo>
                <a:lnTo>
                  <a:pt x="2331" y="927"/>
                </a:lnTo>
                <a:lnTo>
                  <a:pt x="2331" y="927"/>
                </a:lnTo>
                <a:lnTo>
                  <a:pt x="2332" y="926"/>
                </a:lnTo>
                <a:lnTo>
                  <a:pt x="2332" y="926"/>
                </a:lnTo>
                <a:lnTo>
                  <a:pt x="2333" y="925"/>
                </a:lnTo>
                <a:lnTo>
                  <a:pt x="2333" y="926"/>
                </a:lnTo>
                <a:lnTo>
                  <a:pt x="2333" y="926"/>
                </a:lnTo>
                <a:lnTo>
                  <a:pt x="2334" y="926"/>
                </a:lnTo>
                <a:lnTo>
                  <a:pt x="2334" y="925"/>
                </a:lnTo>
                <a:lnTo>
                  <a:pt x="2335" y="923"/>
                </a:lnTo>
                <a:lnTo>
                  <a:pt x="2335" y="923"/>
                </a:lnTo>
                <a:lnTo>
                  <a:pt x="2335" y="923"/>
                </a:lnTo>
                <a:lnTo>
                  <a:pt x="2336" y="926"/>
                </a:lnTo>
                <a:lnTo>
                  <a:pt x="2336" y="926"/>
                </a:lnTo>
                <a:lnTo>
                  <a:pt x="2337" y="927"/>
                </a:lnTo>
                <a:lnTo>
                  <a:pt x="2337" y="928"/>
                </a:lnTo>
                <a:lnTo>
                  <a:pt x="2337" y="927"/>
                </a:lnTo>
                <a:lnTo>
                  <a:pt x="2339" y="927"/>
                </a:lnTo>
                <a:lnTo>
                  <a:pt x="2339" y="928"/>
                </a:lnTo>
                <a:lnTo>
                  <a:pt x="2340" y="928"/>
                </a:lnTo>
                <a:lnTo>
                  <a:pt x="2340" y="927"/>
                </a:lnTo>
                <a:lnTo>
                  <a:pt x="2340" y="927"/>
                </a:lnTo>
                <a:lnTo>
                  <a:pt x="2341" y="927"/>
                </a:lnTo>
                <a:lnTo>
                  <a:pt x="2341" y="926"/>
                </a:lnTo>
                <a:lnTo>
                  <a:pt x="2342" y="926"/>
                </a:lnTo>
                <a:lnTo>
                  <a:pt x="2342" y="925"/>
                </a:lnTo>
                <a:lnTo>
                  <a:pt x="2343" y="925"/>
                </a:lnTo>
                <a:lnTo>
                  <a:pt x="2343" y="923"/>
                </a:lnTo>
                <a:lnTo>
                  <a:pt x="2343" y="922"/>
                </a:lnTo>
                <a:lnTo>
                  <a:pt x="2344" y="922"/>
                </a:lnTo>
                <a:lnTo>
                  <a:pt x="2344" y="922"/>
                </a:lnTo>
                <a:lnTo>
                  <a:pt x="2345" y="921"/>
                </a:lnTo>
                <a:lnTo>
                  <a:pt x="2345" y="923"/>
                </a:lnTo>
                <a:lnTo>
                  <a:pt x="2345" y="922"/>
                </a:lnTo>
                <a:lnTo>
                  <a:pt x="2346" y="923"/>
                </a:lnTo>
                <a:lnTo>
                  <a:pt x="2346" y="922"/>
                </a:lnTo>
                <a:lnTo>
                  <a:pt x="2348" y="922"/>
                </a:lnTo>
                <a:lnTo>
                  <a:pt x="2348" y="923"/>
                </a:lnTo>
                <a:lnTo>
                  <a:pt x="2348" y="923"/>
                </a:lnTo>
                <a:lnTo>
                  <a:pt x="2349" y="922"/>
                </a:lnTo>
                <a:lnTo>
                  <a:pt x="2349" y="925"/>
                </a:lnTo>
                <a:lnTo>
                  <a:pt x="2350" y="925"/>
                </a:lnTo>
                <a:lnTo>
                  <a:pt x="2350" y="925"/>
                </a:lnTo>
                <a:lnTo>
                  <a:pt x="2350" y="923"/>
                </a:lnTo>
                <a:lnTo>
                  <a:pt x="2351" y="923"/>
                </a:lnTo>
                <a:lnTo>
                  <a:pt x="2351" y="923"/>
                </a:lnTo>
                <a:lnTo>
                  <a:pt x="2352" y="925"/>
                </a:lnTo>
                <a:lnTo>
                  <a:pt x="2352" y="923"/>
                </a:lnTo>
                <a:lnTo>
                  <a:pt x="2352" y="923"/>
                </a:lnTo>
                <a:lnTo>
                  <a:pt x="2353" y="921"/>
                </a:lnTo>
                <a:lnTo>
                  <a:pt x="2353" y="921"/>
                </a:lnTo>
                <a:lnTo>
                  <a:pt x="2354" y="919"/>
                </a:lnTo>
                <a:lnTo>
                  <a:pt x="2354" y="918"/>
                </a:lnTo>
                <a:lnTo>
                  <a:pt x="2354" y="918"/>
                </a:lnTo>
                <a:lnTo>
                  <a:pt x="2355" y="916"/>
                </a:lnTo>
                <a:lnTo>
                  <a:pt x="2355" y="914"/>
                </a:lnTo>
                <a:lnTo>
                  <a:pt x="2357" y="914"/>
                </a:lnTo>
                <a:lnTo>
                  <a:pt x="2357" y="913"/>
                </a:lnTo>
                <a:lnTo>
                  <a:pt x="2358" y="912"/>
                </a:lnTo>
                <a:lnTo>
                  <a:pt x="2358" y="911"/>
                </a:lnTo>
                <a:lnTo>
                  <a:pt x="2358" y="911"/>
                </a:lnTo>
                <a:lnTo>
                  <a:pt x="2359" y="912"/>
                </a:lnTo>
                <a:lnTo>
                  <a:pt x="2359" y="912"/>
                </a:lnTo>
                <a:lnTo>
                  <a:pt x="2360" y="916"/>
                </a:lnTo>
                <a:lnTo>
                  <a:pt x="2360" y="916"/>
                </a:lnTo>
                <a:lnTo>
                  <a:pt x="2360" y="918"/>
                </a:lnTo>
                <a:lnTo>
                  <a:pt x="2361" y="918"/>
                </a:lnTo>
                <a:lnTo>
                  <a:pt x="2361" y="919"/>
                </a:lnTo>
                <a:lnTo>
                  <a:pt x="2362" y="919"/>
                </a:lnTo>
                <a:lnTo>
                  <a:pt x="2362" y="918"/>
                </a:lnTo>
                <a:lnTo>
                  <a:pt x="2362" y="918"/>
                </a:lnTo>
                <a:lnTo>
                  <a:pt x="2363" y="919"/>
                </a:lnTo>
                <a:lnTo>
                  <a:pt x="2363" y="919"/>
                </a:lnTo>
                <a:lnTo>
                  <a:pt x="2364" y="920"/>
                </a:lnTo>
                <a:lnTo>
                  <a:pt x="2364" y="922"/>
                </a:lnTo>
                <a:lnTo>
                  <a:pt x="2364" y="921"/>
                </a:lnTo>
                <a:lnTo>
                  <a:pt x="2366" y="920"/>
                </a:lnTo>
                <a:lnTo>
                  <a:pt x="2366" y="919"/>
                </a:lnTo>
                <a:lnTo>
                  <a:pt x="2367" y="918"/>
                </a:lnTo>
                <a:lnTo>
                  <a:pt x="2367" y="918"/>
                </a:lnTo>
                <a:lnTo>
                  <a:pt x="2367" y="918"/>
                </a:lnTo>
                <a:lnTo>
                  <a:pt x="2368" y="918"/>
                </a:lnTo>
                <a:lnTo>
                  <a:pt x="2368" y="918"/>
                </a:lnTo>
                <a:lnTo>
                  <a:pt x="2369" y="918"/>
                </a:lnTo>
                <a:lnTo>
                  <a:pt x="2369" y="918"/>
                </a:lnTo>
                <a:lnTo>
                  <a:pt x="2370" y="918"/>
                </a:lnTo>
                <a:lnTo>
                  <a:pt x="2370" y="918"/>
                </a:lnTo>
                <a:lnTo>
                  <a:pt x="2370" y="918"/>
                </a:lnTo>
                <a:lnTo>
                  <a:pt x="2371" y="918"/>
                </a:lnTo>
                <a:lnTo>
                  <a:pt x="2371" y="918"/>
                </a:lnTo>
                <a:lnTo>
                  <a:pt x="2372" y="918"/>
                </a:lnTo>
                <a:lnTo>
                  <a:pt x="2372" y="916"/>
                </a:lnTo>
                <a:lnTo>
                  <a:pt x="2372" y="916"/>
                </a:lnTo>
                <a:lnTo>
                  <a:pt x="2373" y="914"/>
                </a:lnTo>
                <a:lnTo>
                  <a:pt x="2373" y="914"/>
                </a:lnTo>
                <a:lnTo>
                  <a:pt x="2375" y="913"/>
                </a:lnTo>
                <a:lnTo>
                  <a:pt x="2375" y="912"/>
                </a:lnTo>
                <a:lnTo>
                  <a:pt x="2375" y="910"/>
                </a:lnTo>
                <a:lnTo>
                  <a:pt x="2376" y="910"/>
                </a:lnTo>
                <a:lnTo>
                  <a:pt x="2376" y="910"/>
                </a:lnTo>
                <a:lnTo>
                  <a:pt x="2377" y="909"/>
                </a:lnTo>
                <a:lnTo>
                  <a:pt x="2377" y="910"/>
                </a:lnTo>
                <a:lnTo>
                  <a:pt x="2377" y="911"/>
                </a:lnTo>
                <a:lnTo>
                  <a:pt x="2378" y="912"/>
                </a:lnTo>
                <a:lnTo>
                  <a:pt x="2378" y="914"/>
                </a:lnTo>
                <a:lnTo>
                  <a:pt x="2379" y="914"/>
                </a:lnTo>
                <a:lnTo>
                  <a:pt x="2379" y="914"/>
                </a:lnTo>
                <a:lnTo>
                  <a:pt x="2379" y="916"/>
                </a:lnTo>
                <a:lnTo>
                  <a:pt x="2380" y="916"/>
                </a:lnTo>
                <a:lnTo>
                  <a:pt x="2380" y="916"/>
                </a:lnTo>
                <a:lnTo>
                  <a:pt x="2381" y="917"/>
                </a:lnTo>
                <a:lnTo>
                  <a:pt x="2381" y="916"/>
                </a:lnTo>
                <a:lnTo>
                  <a:pt x="2381" y="913"/>
                </a:lnTo>
                <a:lnTo>
                  <a:pt x="2382" y="913"/>
                </a:lnTo>
                <a:lnTo>
                  <a:pt x="2382" y="912"/>
                </a:lnTo>
                <a:lnTo>
                  <a:pt x="2384" y="911"/>
                </a:lnTo>
                <a:lnTo>
                  <a:pt x="2384" y="911"/>
                </a:lnTo>
                <a:lnTo>
                  <a:pt x="2385" y="911"/>
                </a:lnTo>
                <a:lnTo>
                  <a:pt x="2385" y="910"/>
                </a:lnTo>
                <a:lnTo>
                  <a:pt x="2385" y="912"/>
                </a:lnTo>
                <a:lnTo>
                  <a:pt x="2386" y="911"/>
                </a:lnTo>
                <a:lnTo>
                  <a:pt x="2386" y="912"/>
                </a:lnTo>
                <a:lnTo>
                  <a:pt x="2387" y="913"/>
                </a:lnTo>
                <a:lnTo>
                  <a:pt x="2387" y="913"/>
                </a:lnTo>
                <a:lnTo>
                  <a:pt x="2387" y="914"/>
                </a:lnTo>
                <a:lnTo>
                  <a:pt x="2388" y="914"/>
                </a:lnTo>
                <a:lnTo>
                  <a:pt x="2388" y="913"/>
                </a:lnTo>
                <a:lnTo>
                  <a:pt x="2389" y="913"/>
                </a:lnTo>
                <a:lnTo>
                  <a:pt x="2389" y="913"/>
                </a:lnTo>
                <a:lnTo>
                  <a:pt x="2389" y="913"/>
                </a:lnTo>
                <a:lnTo>
                  <a:pt x="2390" y="913"/>
                </a:lnTo>
                <a:lnTo>
                  <a:pt x="2390" y="914"/>
                </a:lnTo>
                <a:lnTo>
                  <a:pt x="2391" y="914"/>
                </a:lnTo>
                <a:lnTo>
                  <a:pt x="2391" y="914"/>
                </a:lnTo>
                <a:lnTo>
                  <a:pt x="2391" y="916"/>
                </a:lnTo>
                <a:lnTo>
                  <a:pt x="2393" y="918"/>
                </a:lnTo>
                <a:lnTo>
                  <a:pt x="2393" y="918"/>
                </a:lnTo>
                <a:lnTo>
                  <a:pt x="2394" y="920"/>
                </a:lnTo>
                <a:lnTo>
                  <a:pt x="2394" y="920"/>
                </a:lnTo>
                <a:lnTo>
                  <a:pt x="2394" y="920"/>
                </a:lnTo>
                <a:lnTo>
                  <a:pt x="2395" y="918"/>
                </a:lnTo>
                <a:lnTo>
                  <a:pt x="2395" y="918"/>
                </a:lnTo>
                <a:lnTo>
                  <a:pt x="2396" y="917"/>
                </a:lnTo>
                <a:lnTo>
                  <a:pt x="2396" y="919"/>
                </a:lnTo>
                <a:lnTo>
                  <a:pt x="2396" y="920"/>
                </a:lnTo>
                <a:lnTo>
                  <a:pt x="2397" y="921"/>
                </a:lnTo>
                <a:lnTo>
                  <a:pt x="2397" y="921"/>
                </a:lnTo>
                <a:lnTo>
                  <a:pt x="2398" y="922"/>
                </a:lnTo>
                <a:lnTo>
                  <a:pt x="2398" y="925"/>
                </a:lnTo>
                <a:lnTo>
                  <a:pt x="2399" y="925"/>
                </a:lnTo>
                <a:lnTo>
                  <a:pt x="2399" y="926"/>
                </a:lnTo>
                <a:lnTo>
                  <a:pt x="2399" y="925"/>
                </a:lnTo>
                <a:lnTo>
                  <a:pt x="2400" y="922"/>
                </a:lnTo>
                <a:lnTo>
                  <a:pt x="2400" y="922"/>
                </a:lnTo>
                <a:lnTo>
                  <a:pt x="2402" y="921"/>
                </a:lnTo>
                <a:lnTo>
                  <a:pt x="2402" y="920"/>
                </a:lnTo>
                <a:lnTo>
                  <a:pt x="2402" y="920"/>
                </a:lnTo>
                <a:lnTo>
                  <a:pt x="2403" y="920"/>
                </a:lnTo>
                <a:lnTo>
                  <a:pt x="2403" y="919"/>
                </a:lnTo>
                <a:lnTo>
                  <a:pt x="2404" y="920"/>
                </a:lnTo>
                <a:lnTo>
                  <a:pt x="2404" y="921"/>
                </a:lnTo>
                <a:lnTo>
                  <a:pt x="2404" y="922"/>
                </a:lnTo>
                <a:lnTo>
                  <a:pt x="2405" y="923"/>
                </a:lnTo>
                <a:lnTo>
                  <a:pt x="2405" y="925"/>
                </a:lnTo>
                <a:lnTo>
                  <a:pt x="2406" y="926"/>
                </a:lnTo>
                <a:lnTo>
                  <a:pt x="2406" y="925"/>
                </a:lnTo>
                <a:lnTo>
                  <a:pt x="2406" y="925"/>
                </a:lnTo>
                <a:lnTo>
                  <a:pt x="2407" y="925"/>
                </a:lnTo>
                <a:lnTo>
                  <a:pt x="2407" y="925"/>
                </a:lnTo>
                <a:lnTo>
                  <a:pt x="2408" y="922"/>
                </a:lnTo>
                <a:lnTo>
                  <a:pt x="2408" y="923"/>
                </a:lnTo>
                <a:lnTo>
                  <a:pt x="2408" y="923"/>
                </a:lnTo>
                <a:lnTo>
                  <a:pt x="2409" y="922"/>
                </a:lnTo>
                <a:lnTo>
                  <a:pt x="2409" y="921"/>
                </a:lnTo>
                <a:lnTo>
                  <a:pt x="2411" y="922"/>
                </a:lnTo>
                <a:lnTo>
                  <a:pt x="2411" y="921"/>
                </a:lnTo>
                <a:lnTo>
                  <a:pt x="2411" y="919"/>
                </a:lnTo>
                <a:lnTo>
                  <a:pt x="2412" y="920"/>
                </a:lnTo>
                <a:lnTo>
                  <a:pt x="2412" y="919"/>
                </a:lnTo>
                <a:lnTo>
                  <a:pt x="2413" y="920"/>
                </a:lnTo>
                <a:lnTo>
                  <a:pt x="2413" y="920"/>
                </a:lnTo>
                <a:lnTo>
                  <a:pt x="2414" y="919"/>
                </a:lnTo>
                <a:lnTo>
                  <a:pt x="2414" y="918"/>
                </a:lnTo>
                <a:lnTo>
                  <a:pt x="2414" y="917"/>
                </a:lnTo>
                <a:lnTo>
                  <a:pt x="2415" y="917"/>
                </a:lnTo>
                <a:lnTo>
                  <a:pt x="2415" y="917"/>
                </a:lnTo>
                <a:lnTo>
                  <a:pt x="2416" y="918"/>
                </a:lnTo>
                <a:lnTo>
                  <a:pt x="2416" y="919"/>
                </a:lnTo>
                <a:lnTo>
                  <a:pt x="2416" y="918"/>
                </a:lnTo>
                <a:lnTo>
                  <a:pt x="2417" y="919"/>
                </a:lnTo>
                <a:lnTo>
                  <a:pt x="2417" y="922"/>
                </a:lnTo>
                <a:lnTo>
                  <a:pt x="2418" y="925"/>
                </a:lnTo>
                <a:lnTo>
                  <a:pt x="2418" y="926"/>
                </a:lnTo>
                <a:lnTo>
                  <a:pt x="2418" y="926"/>
                </a:lnTo>
                <a:lnTo>
                  <a:pt x="2420" y="927"/>
                </a:lnTo>
                <a:lnTo>
                  <a:pt x="2420" y="927"/>
                </a:lnTo>
                <a:lnTo>
                  <a:pt x="2421" y="926"/>
                </a:lnTo>
                <a:lnTo>
                  <a:pt x="2421" y="926"/>
                </a:lnTo>
                <a:lnTo>
                  <a:pt x="2421" y="925"/>
                </a:lnTo>
                <a:lnTo>
                  <a:pt x="2422" y="925"/>
                </a:lnTo>
                <a:lnTo>
                  <a:pt x="2422" y="923"/>
                </a:lnTo>
                <a:lnTo>
                  <a:pt x="2423" y="923"/>
                </a:lnTo>
                <a:lnTo>
                  <a:pt x="2423" y="922"/>
                </a:lnTo>
                <a:lnTo>
                  <a:pt x="2423" y="922"/>
                </a:lnTo>
                <a:lnTo>
                  <a:pt x="2424" y="921"/>
                </a:lnTo>
                <a:lnTo>
                  <a:pt x="2424" y="920"/>
                </a:lnTo>
                <a:lnTo>
                  <a:pt x="2425" y="920"/>
                </a:lnTo>
                <a:lnTo>
                  <a:pt x="2425" y="920"/>
                </a:lnTo>
                <a:lnTo>
                  <a:pt x="2426" y="919"/>
                </a:lnTo>
                <a:lnTo>
                  <a:pt x="2426" y="919"/>
                </a:lnTo>
                <a:lnTo>
                  <a:pt x="2426" y="919"/>
                </a:lnTo>
                <a:lnTo>
                  <a:pt x="2427" y="920"/>
                </a:lnTo>
                <a:lnTo>
                  <a:pt x="2427" y="919"/>
                </a:lnTo>
                <a:lnTo>
                  <a:pt x="2429" y="921"/>
                </a:lnTo>
                <a:lnTo>
                  <a:pt x="2429" y="920"/>
                </a:lnTo>
                <a:lnTo>
                  <a:pt x="2429" y="919"/>
                </a:lnTo>
                <a:lnTo>
                  <a:pt x="2430" y="919"/>
                </a:lnTo>
                <a:lnTo>
                  <a:pt x="2430" y="918"/>
                </a:lnTo>
                <a:lnTo>
                  <a:pt x="2431" y="917"/>
                </a:lnTo>
                <a:lnTo>
                  <a:pt x="2431" y="917"/>
                </a:lnTo>
                <a:lnTo>
                  <a:pt x="2431" y="916"/>
                </a:lnTo>
                <a:lnTo>
                  <a:pt x="2432" y="914"/>
                </a:lnTo>
                <a:lnTo>
                  <a:pt x="2432" y="916"/>
                </a:lnTo>
                <a:lnTo>
                  <a:pt x="2433" y="916"/>
                </a:lnTo>
                <a:lnTo>
                  <a:pt x="2433" y="916"/>
                </a:lnTo>
                <a:lnTo>
                  <a:pt x="2433" y="914"/>
                </a:lnTo>
                <a:lnTo>
                  <a:pt x="2434" y="914"/>
                </a:lnTo>
                <a:lnTo>
                  <a:pt x="2434" y="914"/>
                </a:lnTo>
                <a:lnTo>
                  <a:pt x="2435" y="914"/>
                </a:lnTo>
                <a:lnTo>
                  <a:pt x="2435" y="914"/>
                </a:lnTo>
                <a:lnTo>
                  <a:pt x="2435" y="913"/>
                </a:lnTo>
                <a:lnTo>
                  <a:pt x="2436" y="913"/>
                </a:lnTo>
                <a:lnTo>
                  <a:pt x="2436" y="912"/>
                </a:lnTo>
                <a:lnTo>
                  <a:pt x="2438" y="913"/>
                </a:lnTo>
                <a:lnTo>
                  <a:pt x="2438" y="914"/>
                </a:lnTo>
                <a:lnTo>
                  <a:pt x="2438" y="913"/>
                </a:lnTo>
                <a:lnTo>
                  <a:pt x="2439" y="914"/>
                </a:lnTo>
                <a:lnTo>
                  <a:pt x="2439" y="914"/>
                </a:lnTo>
                <a:lnTo>
                  <a:pt x="2440" y="917"/>
                </a:lnTo>
                <a:lnTo>
                  <a:pt x="2440" y="918"/>
                </a:lnTo>
                <a:lnTo>
                  <a:pt x="2441" y="919"/>
                </a:lnTo>
                <a:lnTo>
                  <a:pt x="2441" y="919"/>
                </a:lnTo>
                <a:lnTo>
                  <a:pt x="2441" y="921"/>
                </a:lnTo>
                <a:lnTo>
                  <a:pt x="2442" y="920"/>
                </a:lnTo>
                <a:lnTo>
                  <a:pt x="2442" y="921"/>
                </a:lnTo>
                <a:lnTo>
                  <a:pt x="2443" y="921"/>
                </a:lnTo>
                <a:lnTo>
                  <a:pt x="2443" y="923"/>
                </a:lnTo>
                <a:lnTo>
                  <a:pt x="2443" y="923"/>
                </a:lnTo>
                <a:lnTo>
                  <a:pt x="2444" y="923"/>
                </a:lnTo>
                <a:lnTo>
                  <a:pt x="2444" y="925"/>
                </a:lnTo>
                <a:lnTo>
                  <a:pt x="2445" y="925"/>
                </a:lnTo>
                <a:lnTo>
                  <a:pt x="2445" y="926"/>
                </a:lnTo>
                <a:lnTo>
                  <a:pt x="2445" y="925"/>
                </a:lnTo>
                <a:lnTo>
                  <a:pt x="2447" y="925"/>
                </a:lnTo>
                <a:lnTo>
                  <a:pt x="2447" y="922"/>
                </a:lnTo>
                <a:lnTo>
                  <a:pt x="2448" y="923"/>
                </a:lnTo>
                <a:lnTo>
                  <a:pt x="2448" y="923"/>
                </a:lnTo>
                <a:lnTo>
                  <a:pt x="2448" y="923"/>
                </a:lnTo>
                <a:lnTo>
                  <a:pt x="2449" y="925"/>
                </a:lnTo>
                <a:lnTo>
                  <a:pt x="2449" y="925"/>
                </a:lnTo>
                <a:lnTo>
                  <a:pt x="2450" y="925"/>
                </a:lnTo>
                <a:lnTo>
                  <a:pt x="2450" y="923"/>
                </a:lnTo>
                <a:lnTo>
                  <a:pt x="2450" y="923"/>
                </a:lnTo>
                <a:lnTo>
                  <a:pt x="2451" y="923"/>
                </a:lnTo>
                <a:lnTo>
                  <a:pt x="2451" y="923"/>
                </a:lnTo>
                <a:lnTo>
                  <a:pt x="2452" y="922"/>
                </a:lnTo>
                <a:lnTo>
                  <a:pt x="2452" y="922"/>
                </a:lnTo>
                <a:lnTo>
                  <a:pt x="2452" y="922"/>
                </a:lnTo>
                <a:lnTo>
                  <a:pt x="2453" y="922"/>
                </a:lnTo>
                <a:lnTo>
                  <a:pt x="2453" y="922"/>
                </a:lnTo>
                <a:lnTo>
                  <a:pt x="2454" y="921"/>
                </a:lnTo>
                <a:lnTo>
                  <a:pt x="2454" y="919"/>
                </a:lnTo>
                <a:lnTo>
                  <a:pt x="2456" y="917"/>
                </a:lnTo>
                <a:lnTo>
                  <a:pt x="2456" y="916"/>
                </a:lnTo>
                <a:lnTo>
                  <a:pt x="2456" y="914"/>
                </a:lnTo>
                <a:lnTo>
                  <a:pt x="2457" y="913"/>
                </a:lnTo>
                <a:lnTo>
                  <a:pt x="2457" y="914"/>
                </a:lnTo>
                <a:lnTo>
                  <a:pt x="2458" y="914"/>
                </a:lnTo>
                <a:lnTo>
                  <a:pt x="2458" y="918"/>
                </a:lnTo>
                <a:lnTo>
                  <a:pt x="2458" y="920"/>
                </a:lnTo>
                <a:lnTo>
                  <a:pt x="2459" y="923"/>
                </a:lnTo>
                <a:lnTo>
                  <a:pt x="2459" y="926"/>
                </a:lnTo>
                <a:lnTo>
                  <a:pt x="2460" y="926"/>
                </a:lnTo>
                <a:lnTo>
                  <a:pt x="2460" y="927"/>
                </a:lnTo>
                <a:lnTo>
                  <a:pt x="2460" y="927"/>
                </a:lnTo>
                <a:lnTo>
                  <a:pt x="2461" y="928"/>
                </a:lnTo>
                <a:lnTo>
                  <a:pt x="2461" y="929"/>
                </a:lnTo>
                <a:lnTo>
                  <a:pt x="2462" y="930"/>
                </a:lnTo>
                <a:lnTo>
                  <a:pt x="2462" y="931"/>
                </a:lnTo>
                <a:lnTo>
                  <a:pt x="2462" y="930"/>
                </a:lnTo>
                <a:lnTo>
                  <a:pt x="2463" y="930"/>
                </a:lnTo>
                <a:lnTo>
                  <a:pt x="2463" y="929"/>
                </a:lnTo>
                <a:lnTo>
                  <a:pt x="2465" y="929"/>
                </a:lnTo>
                <a:lnTo>
                  <a:pt x="2465" y="928"/>
                </a:lnTo>
                <a:lnTo>
                  <a:pt x="2465" y="928"/>
                </a:lnTo>
                <a:lnTo>
                  <a:pt x="2466" y="928"/>
                </a:lnTo>
                <a:lnTo>
                  <a:pt x="2466" y="927"/>
                </a:lnTo>
                <a:lnTo>
                  <a:pt x="2467" y="926"/>
                </a:lnTo>
                <a:lnTo>
                  <a:pt x="2467" y="923"/>
                </a:lnTo>
                <a:lnTo>
                  <a:pt x="2467" y="922"/>
                </a:lnTo>
                <a:lnTo>
                  <a:pt x="2468" y="921"/>
                </a:lnTo>
                <a:lnTo>
                  <a:pt x="2468" y="919"/>
                </a:lnTo>
                <a:lnTo>
                  <a:pt x="2469" y="919"/>
                </a:lnTo>
                <a:lnTo>
                  <a:pt x="2469" y="920"/>
                </a:lnTo>
                <a:lnTo>
                  <a:pt x="2470" y="920"/>
                </a:lnTo>
                <a:lnTo>
                  <a:pt x="2470" y="921"/>
                </a:lnTo>
                <a:lnTo>
                  <a:pt x="2470" y="922"/>
                </a:lnTo>
                <a:lnTo>
                  <a:pt x="2471" y="922"/>
                </a:lnTo>
                <a:lnTo>
                  <a:pt x="2471" y="923"/>
                </a:lnTo>
                <a:lnTo>
                  <a:pt x="2472" y="923"/>
                </a:lnTo>
                <a:lnTo>
                  <a:pt x="2472" y="923"/>
                </a:lnTo>
                <a:lnTo>
                  <a:pt x="2472" y="922"/>
                </a:lnTo>
                <a:lnTo>
                  <a:pt x="2474" y="922"/>
                </a:lnTo>
                <a:lnTo>
                  <a:pt x="2474" y="921"/>
                </a:lnTo>
                <a:lnTo>
                  <a:pt x="2475" y="921"/>
                </a:lnTo>
                <a:lnTo>
                  <a:pt x="2475" y="920"/>
                </a:lnTo>
                <a:lnTo>
                  <a:pt x="2475" y="922"/>
                </a:lnTo>
                <a:lnTo>
                  <a:pt x="2476" y="923"/>
                </a:lnTo>
                <a:lnTo>
                  <a:pt x="2476" y="926"/>
                </a:lnTo>
                <a:lnTo>
                  <a:pt x="2477" y="926"/>
                </a:lnTo>
                <a:lnTo>
                  <a:pt x="2477" y="927"/>
                </a:lnTo>
                <a:lnTo>
                  <a:pt x="2477" y="927"/>
                </a:lnTo>
                <a:lnTo>
                  <a:pt x="2478" y="928"/>
                </a:lnTo>
                <a:lnTo>
                  <a:pt x="2478" y="928"/>
                </a:lnTo>
                <a:lnTo>
                  <a:pt x="2479" y="928"/>
                </a:lnTo>
                <a:lnTo>
                  <a:pt x="2479" y="926"/>
                </a:lnTo>
                <a:lnTo>
                  <a:pt x="2479" y="927"/>
                </a:lnTo>
                <a:lnTo>
                  <a:pt x="2480" y="927"/>
                </a:lnTo>
                <a:lnTo>
                  <a:pt x="2480" y="927"/>
                </a:lnTo>
                <a:lnTo>
                  <a:pt x="2481" y="927"/>
                </a:lnTo>
                <a:lnTo>
                  <a:pt x="2481" y="927"/>
                </a:lnTo>
                <a:lnTo>
                  <a:pt x="2481" y="927"/>
                </a:lnTo>
                <a:lnTo>
                  <a:pt x="2483" y="928"/>
                </a:lnTo>
                <a:lnTo>
                  <a:pt x="2483" y="928"/>
                </a:lnTo>
                <a:lnTo>
                  <a:pt x="2484" y="926"/>
                </a:lnTo>
                <a:lnTo>
                  <a:pt x="2484" y="926"/>
                </a:lnTo>
                <a:lnTo>
                  <a:pt x="2485" y="923"/>
                </a:lnTo>
                <a:lnTo>
                  <a:pt x="2485" y="921"/>
                </a:lnTo>
                <a:lnTo>
                  <a:pt x="2485" y="919"/>
                </a:lnTo>
                <a:lnTo>
                  <a:pt x="2486" y="918"/>
                </a:lnTo>
                <a:lnTo>
                  <a:pt x="2486" y="917"/>
                </a:lnTo>
                <a:lnTo>
                  <a:pt x="2487" y="916"/>
                </a:lnTo>
                <a:lnTo>
                  <a:pt x="2487" y="916"/>
                </a:lnTo>
                <a:lnTo>
                  <a:pt x="2487" y="917"/>
                </a:lnTo>
                <a:lnTo>
                  <a:pt x="2488" y="918"/>
                </a:lnTo>
                <a:lnTo>
                  <a:pt x="2488" y="918"/>
                </a:lnTo>
                <a:lnTo>
                  <a:pt x="2489" y="920"/>
                </a:lnTo>
                <a:lnTo>
                  <a:pt x="2489" y="921"/>
                </a:lnTo>
                <a:lnTo>
                  <a:pt x="2489" y="922"/>
                </a:lnTo>
                <a:lnTo>
                  <a:pt x="2490" y="923"/>
                </a:lnTo>
                <a:lnTo>
                  <a:pt x="2490" y="922"/>
                </a:lnTo>
                <a:lnTo>
                  <a:pt x="2492" y="922"/>
                </a:lnTo>
                <a:lnTo>
                  <a:pt x="2492" y="923"/>
                </a:lnTo>
                <a:lnTo>
                  <a:pt x="2492" y="923"/>
                </a:lnTo>
                <a:lnTo>
                  <a:pt x="2493" y="925"/>
                </a:lnTo>
                <a:lnTo>
                  <a:pt x="2493" y="927"/>
                </a:lnTo>
                <a:lnTo>
                  <a:pt x="2494" y="928"/>
                </a:lnTo>
                <a:lnTo>
                  <a:pt x="2494" y="929"/>
                </a:lnTo>
                <a:lnTo>
                  <a:pt x="2494" y="929"/>
                </a:lnTo>
                <a:lnTo>
                  <a:pt x="2495" y="929"/>
                </a:lnTo>
                <a:lnTo>
                  <a:pt x="2495" y="929"/>
                </a:lnTo>
                <a:lnTo>
                  <a:pt x="2496" y="929"/>
                </a:lnTo>
                <a:lnTo>
                  <a:pt x="2496" y="930"/>
                </a:lnTo>
                <a:lnTo>
                  <a:pt x="2497" y="931"/>
                </a:lnTo>
                <a:lnTo>
                  <a:pt x="2497" y="932"/>
                </a:lnTo>
                <a:lnTo>
                  <a:pt x="2497" y="931"/>
                </a:lnTo>
                <a:lnTo>
                  <a:pt x="2498" y="932"/>
                </a:lnTo>
                <a:lnTo>
                  <a:pt x="2498" y="931"/>
                </a:lnTo>
                <a:lnTo>
                  <a:pt x="2499" y="934"/>
                </a:lnTo>
                <a:lnTo>
                  <a:pt x="2499" y="931"/>
                </a:lnTo>
                <a:lnTo>
                  <a:pt x="2499" y="930"/>
                </a:lnTo>
                <a:lnTo>
                  <a:pt x="2501" y="930"/>
                </a:lnTo>
                <a:lnTo>
                  <a:pt x="2501" y="929"/>
                </a:lnTo>
                <a:lnTo>
                  <a:pt x="2502" y="927"/>
                </a:lnTo>
                <a:lnTo>
                  <a:pt x="2502" y="928"/>
                </a:lnTo>
                <a:lnTo>
                  <a:pt x="2502" y="930"/>
                </a:lnTo>
                <a:lnTo>
                  <a:pt x="2503" y="931"/>
                </a:lnTo>
                <a:lnTo>
                  <a:pt x="2503" y="931"/>
                </a:lnTo>
                <a:lnTo>
                  <a:pt x="2504" y="931"/>
                </a:lnTo>
                <a:lnTo>
                  <a:pt x="2504" y="930"/>
                </a:lnTo>
                <a:lnTo>
                  <a:pt x="2504" y="929"/>
                </a:lnTo>
                <a:lnTo>
                  <a:pt x="2505" y="929"/>
                </a:lnTo>
                <a:lnTo>
                  <a:pt x="2505" y="929"/>
                </a:lnTo>
                <a:lnTo>
                  <a:pt x="2506" y="928"/>
                </a:lnTo>
                <a:lnTo>
                  <a:pt x="2506" y="926"/>
                </a:lnTo>
                <a:lnTo>
                  <a:pt x="2506" y="925"/>
                </a:lnTo>
                <a:lnTo>
                  <a:pt x="2507" y="923"/>
                </a:lnTo>
                <a:lnTo>
                  <a:pt x="2507" y="923"/>
                </a:lnTo>
                <a:lnTo>
                  <a:pt x="2508" y="921"/>
                </a:lnTo>
                <a:lnTo>
                  <a:pt x="2508" y="920"/>
                </a:lnTo>
                <a:lnTo>
                  <a:pt x="2508" y="920"/>
                </a:lnTo>
                <a:lnTo>
                  <a:pt x="2510" y="920"/>
                </a:lnTo>
                <a:lnTo>
                  <a:pt x="2510" y="920"/>
                </a:lnTo>
                <a:lnTo>
                  <a:pt x="2511" y="920"/>
                </a:lnTo>
                <a:lnTo>
                  <a:pt x="2511" y="920"/>
                </a:lnTo>
                <a:lnTo>
                  <a:pt x="2512" y="921"/>
                </a:lnTo>
                <a:lnTo>
                  <a:pt x="2512" y="921"/>
                </a:lnTo>
                <a:lnTo>
                  <a:pt x="2512" y="922"/>
                </a:lnTo>
                <a:lnTo>
                  <a:pt x="2513" y="921"/>
                </a:lnTo>
                <a:lnTo>
                  <a:pt x="2513" y="922"/>
                </a:lnTo>
                <a:lnTo>
                  <a:pt x="2514" y="922"/>
                </a:lnTo>
                <a:lnTo>
                  <a:pt x="2514" y="922"/>
                </a:lnTo>
                <a:lnTo>
                  <a:pt x="2514" y="922"/>
                </a:lnTo>
                <a:lnTo>
                  <a:pt x="2515" y="922"/>
                </a:lnTo>
                <a:lnTo>
                  <a:pt x="2515" y="921"/>
                </a:lnTo>
                <a:lnTo>
                  <a:pt x="2516" y="922"/>
                </a:lnTo>
                <a:lnTo>
                  <a:pt x="2516" y="923"/>
                </a:lnTo>
                <a:lnTo>
                  <a:pt x="2516" y="922"/>
                </a:lnTo>
                <a:lnTo>
                  <a:pt x="2517" y="922"/>
                </a:lnTo>
                <a:lnTo>
                  <a:pt x="2517" y="919"/>
                </a:lnTo>
                <a:lnTo>
                  <a:pt x="2519" y="918"/>
                </a:lnTo>
                <a:lnTo>
                  <a:pt x="2519" y="917"/>
                </a:lnTo>
                <a:lnTo>
                  <a:pt x="2519" y="917"/>
                </a:lnTo>
                <a:lnTo>
                  <a:pt x="2520" y="918"/>
                </a:lnTo>
                <a:lnTo>
                  <a:pt x="2520" y="919"/>
                </a:lnTo>
                <a:lnTo>
                  <a:pt x="2521" y="920"/>
                </a:lnTo>
                <a:lnTo>
                  <a:pt x="2521" y="921"/>
                </a:lnTo>
                <a:lnTo>
                  <a:pt x="2521" y="922"/>
                </a:lnTo>
                <a:lnTo>
                  <a:pt x="2522" y="922"/>
                </a:lnTo>
                <a:lnTo>
                  <a:pt x="2522" y="922"/>
                </a:lnTo>
                <a:lnTo>
                  <a:pt x="2523" y="922"/>
                </a:lnTo>
                <a:lnTo>
                  <a:pt x="2523" y="923"/>
                </a:lnTo>
                <a:lnTo>
                  <a:pt x="2523" y="922"/>
                </a:lnTo>
                <a:lnTo>
                  <a:pt x="2524" y="922"/>
                </a:lnTo>
                <a:lnTo>
                  <a:pt x="2524" y="922"/>
                </a:lnTo>
                <a:lnTo>
                  <a:pt x="2525" y="923"/>
                </a:lnTo>
                <a:lnTo>
                  <a:pt x="2525" y="925"/>
                </a:lnTo>
                <a:lnTo>
                  <a:pt x="2526" y="926"/>
                </a:lnTo>
                <a:lnTo>
                  <a:pt x="2526" y="926"/>
                </a:lnTo>
                <a:lnTo>
                  <a:pt x="2526" y="926"/>
                </a:lnTo>
                <a:lnTo>
                  <a:pt x="2528" y="925"/>
                </a:lnTo>
                <a:lnTo>
                  <a:pt x="2528" y="925"/>
                </a:lnTo>
                <a:lnTo>
                  <a:pt x="2529" y="925"/>
                </a:lnTo>
                <a:lnTo>
                  <a:pt x="2529" y="926"/>
                </a:lnTo>
                <a:lnTo>
                  <a:pt x="2529" y="925"/>
                </a:lnTo>
                <a:lnTo>
                  <a:pt x="2530" y="923"/>
                </a:lnTo>
                <a:lnTo>
                  <a:pt x="2530" y="922"/>
                </a:lnTo>
                <a:lnTo>
                  <a:pt x="2531" y="922"/>
                </a:lnTo>
                <a:lnTo>
                  <a:pt x="2531" y="922"/>
                </a:lnTo>
                <a:lnTo>
                  <a:pt x="2531" y="921"/>
                </a:lnTo>
                <a:lnTo>
                  <a:pt x="2532" y="919"/>
                </a:lnTo>
                <a:lnTo>
                  <a:pt x="2532" y="919"/>
                </a:lnTo>
                <a:lnTo>
                  <a:pt x="2533" y="917"/>
                </a:lnTo>
                <a:lnTo>
                  <a:pt x="2533" y="917"/>
                </a:lnTo>
                <a:lnTo>
                  <a:pt x="2533" y="916"/>
                </a:lnTo>
                <a:lnTo>
                  <a:pt x="2534" y="913"/>
                </a:lnTo>
                <a:lnTo>
                  <a:pt x="2534" y="912"/>
                </a:lnTo>
                <a:lnTo>
                  <a:pt x="2535" y="912"/>
                </a:lnTo>
                <a:lnTo>
                  <a:pt x="2535" y="911"/>
                </a:lnTo>
                <a:lnTo>
                  <a:pt x="2535" y="910"/>
                </a:lnTo>
                <a:lnTo>
                  <a:pt x="2536" y="910"/>
                </a:lnTo>
                <a:lnTo>
                  <a:pt x="2536" y="908"/>
                </a:lnTo>
                <a:lnTo>
                  <a:pt x="2538" y="908"/>
                </a:lnTo>
                <a:lnTo>
                  <a:pt x="2538" y="908"/>
                </a:lnTo>
                <a:lnTo>
                  <a:pt x="2538" y="908"/>
                </a:lnTo>
                <a:lnTo>
                  <a:pt x="2539" y="908"/>
                </a:lnTo>
                <a:lnTo>
                  <a:pt x="2539" y="907"/>
                </a:lnTo>
                <a:lnTo>
                  <a:pt x="2540" y="905"/>
                </a:lnTo>
                <a:lnTo>
                  <a:pt x="2540" y="905"/>
                </a:lnTo>
                <a:lnTo>
                  <a:pt x="2541" y="905"/>
                </a:lnTo>
                <a:lnTo>
                  <a:pt x="2541" y="905"/>
                </a:lnTo>
                <a:lnTo>
                  <a:pt x="2541" y="905"/>
                </a:lnTo>
                <a:lnTo>
                  <a:pt x="2542" y="905"/>
                </a:lnTo>
                <a:lnTo>
                  <a:pt x="2542" y="905"/>
                </a:lnTo>
                <a:lnTo>
                  <a:pt x="2543" y="907"/>
                </a:lnTo>
                <a:lnTo>
                  <a:pt x="2543" y="909"/>
                </a:lnTo>
                <a:lnTo>
                  <a:pt x="2543" y="909"/>
                </a:lnTo>
                <a:lnTo>
                  <a:pt x="2544" y="909"/>
                </a:lnTo>
                <a:lnTo>
                  <a:pt x="2544" y="909"/>
                </a:lnTo>
                <a:lnTo>
                  <a:pt x="2545" y="910"/>
                </a:lnTo>
                <a:lnTo>
                  <a:pt x="2545" y="910"/>
                </a:lnTo>
                <a:lnTo>
                  <a:pt x="2545" y="911"/>
                </a:lnTo>
                <a:lnTo>
                  <a:pt x="2547" y="911"/>
                </a:lnTo>
                <a:lnTo>
                  <a:pt x="2547" y="912"/>
                </a:lnTo>
                <a:lnTo>
                  <a:pt x="2548" y="911"/>
                </a:lnTo>
                <a:lnTo>
                  <a:pt x="2548" y="912"/>
                </a:lnTo>
                <a:lnTo>
                  <a:pt x="2548" y="911"/>
                </a:lnTo>
                <a:lnTo>
                  <a:pt x="2549" y="911"/>
                </a:lnTo>
                <a:lnTo>
                  <a:pt x="2549" y="912"/>
                </a:lnTo>
                <a:lnTo>
                  <a:pt x="2550" y="913"/>
                </a:lnTo>
                <a:lnTo>
                  <a:pt x="2550" y="914"/>
                </a:lnTo>
                <a:lnTo>
                  <a:pt x="2550" y="914"/>
                </a:lnTo>
                <a:lnTo>
                  <a:pt x="2551" y="916"/>
                </a:lnTo>
                <a:lnTo>
                  <a:pt x="2551" y="917"/>
                </a:lnTo>
                <a:lnTo>
                  <a:pt x="2552" y="919"/>
                </a:lnTo>
                <a:lnTo>
                  <a:pt x="2552" y="920"/>
                </a:lnTo>
                <a:lnTo>
                  <a:pt x="2553" y="921"/>
                </a:lnTo>
                <a:lnTo>
                  <a:pt x="2553" y="923"/>
                </a:lnTo>
                <a:lnTo>
                  <a:pt x="2553" y="925"/>
                </a:lnTo>
                <a:lnTo>
                  <a:pt x="2554" y="926"/>
                </a:lnTo>
                <a:lnTo>
                  <a:pt x="2554" y="925"/>
                </a:lnTo>
                <a:lnTo>
                  <a:pt x="2556" y="926"/>
                </a:lnTo>
                <a:lnTo>
                  <a:pt x="2556" y="926"/>
                </a:lnTo>
                <a:lnTo>
                  <a:pt x="2556" y="926"/>
                </a:lnTo>
                <a:lnTo>
                  <a:pt x="2557" y="925"/>
                </a:lnTo>
                <a:lnTo>
                  <a:pt x="2557" y="925"/>
                </a:lnTo>
                <a:lnTo>
                  <a:pt x="2558" y="926"/>
                </a:lnTo>
                <a:lnTo>
                  <a:pt x="2558" y="925"/>
                </a:lnTo>
                <a:lnTo>
                  <a:pt x="2558" y="926"/>
                </a:lnTo>
                <a:lnTo>
                  <a:pt x="2559" y="926"/>
                </a:lnTo>
                <a:lnTo>
                  <a:pt x="2559" y="926"/>
                </a:lnTo>
                <a:lnTo>
                  <a:pt x="2560" y="925"/>
                </a:lnTo>
                <a:lnTo>
                  <a:pt x="2560" y="922"/>
                </a:lnTo>
                <a:lnTo>
                  <a:pt x="2560" y="921"/>
                </a:lnTo>
                <a:lnTo>
                  <a:pt x="2561" y="920"/>
                </a:lnTo>
                <a:lnTo>
                  <a:pt x="2561" y="918"/>
                </a:lnTo>
                <a:lnTo>
                  <a:pt x="2562" y="918"/>
                </a:lnTo>
                <a:lnTo>
                  <a:pt x="2562" y="918"/>
                </a:lnTo>
                <a:lnTo>
                  <a:pt x="2562" y="919"/>
                </a:lnTo>
                <a:lnTo>
                  <a:pt x="2563" y="920"/>
                </a:lnTo>
                <a:lnTo>
                  <a:pt x="2563" y="920"/>
                </a:lnTo>
                <a:lnTo>
                  <a:pt x="2565" y="921"/>
                </a:lnTo>
                <a:lnTo>
                  <a:pt x="2565" y="922"/>
                </a:lnTo>
                <a:lnTo>
                  <a:pt x="2565" y="922"/>
                </a:lnTo>
                <a:lnTo>
                  <a:pt x="2566" y="920"/>
                </a:lnTo>
                <a:lnTo>
                  <a:pt x="2566" y="919"/>
                </a:lnTo>
                <a:lnTo>
                  <a:pt x="2567" y="918"/>
                </a:lnTo>
                <a:lnTo>
                  <a:pt x="2567" y="918"/>
                </a:lnTo>
                <a:lnTo>
                  <a:pt x="2568" y="918"/>
                </a:lnTo>
                <a:lnTo>
                  <a:pt x="2568" y="917"/>
                </a:lnTo>
                <a:lnTo>
                  <a:pt x="2568" y="916"/>
                </a:lnTo>
                <a:lnTo>
                  <a:pt x="2569" y="917"/>
                </a:lnTo>
                <a:lnTo>
                  <a:pt x="2569" y="916"/>
                </a:lnTo>
                <a:lnTo>
                  <a:pt x="2570" y="917"/>
                </a:lnTo>
                <a:lnTo>
                  <a:pt x="2570" y="917"/>
                </a:lnTo>
                <a:lnTo>
                  <a:pt x="2570" y="917"/>
                </a:lnTo>
                <a:lnTo>
                  <a:pt x="2571" y="918"/>
                </a:lnTo>
                <a:lnTo>
                  <a:pt x="2571" y="918"/>
                </a:lnTo>
                <a:lnTo>
                  <a:pt x="2572" y="918"/>
                </a:lnTo>
                <a:lnTo>
                  <a:pt x="2572" y="917"/>
                </a:lnTo>
                <a:lnTo>
                  <a:pt x="2572" y="917"/>
                </a:lnTo>
                <a:lnTo>
                  <a:pt x="2574" y="916"/>
                </a:lnTo>
                <a:lnTo>
                  <a:pt x="2574" y="917"/>
                </a:lnTo>
                <a:lnTo>
                  <a:pt x="2575" y="918"/>
                </a:lnTo>
                <a:lnTo>
                  <a:pt x="2575" y="919"/>
                </a:lnTo>
                <a:lnTo>
                  <a:pt x="2575" y="919"/>
                </a:lnTo>
                <a:lnTo>
                  <a:pt x="2576" y="920"/>
                </a:lnTo>
                <a:lnTo>
                  <a:pt x="2576" y="919"/>
                </a:lnTo>
                <a:lnTo>
                  <a:pt x="2577" y="919"/>
                </a:lnTo>
                <a:lnTo>
                  <a:pt x="2577" y="918"/>
                </a:lnTo>
                <a:lnTo>
                  <a:pt x="2577" y="919"/>
                </a:lnTo>
                <a:lnTo>
                  <a:pt x="2578" y="920"/>
                </a:lnTo>
                <a:lnTo>
                  <a:pt x="2578" y="921"/>
                </a:lnTo>
                <a:lnTo>
                  <a:pt x="2579" y="921"/>
                </a:lnTo>
                <a:lnTo>
                  <a:pt x="2579" y="921"/>
                </a:lnTo>
                <a:lnTo>
                  <a:pt x="2579" y="919"/>
                </a:lnTo>
                <a:lnTo>
                  <a:pt x="2580" y="919"/>
                </a:lnTo>
                <a:lnTo>
                  <a:pt x="2580" y="918"/>
                </a:lnTo>
                <a:lnTo>
                  <a:pt x="2581" y="918"/>
                </a:lnTo>
                <a:lnTo>
                  <a:pt x="2581" y="917"/>
                </a:lnTo>
                <a:lnTo>
                  <a:pt x="2583" y="916"/>
                </a:lnTo>
                <a:lnTo>
                  <a:pt x="2583" y="914"/>
                </a:lnTo>
                <a:lnTo>
                  <a:pt x="2583" y="913"/>
                </a:lnTo>
                <a:lnTo>
                  <a:pt x="2584" y="912"/>
                </a:lnTo>
                <a:lnTo>
                  <a:pt x="2584" y="910"/>
                </a:lnTo>
                <a:lnTo>
                  <a:pt x="2585" y="911"/>
                </a:lnTo>
                <a:lnTo>
                  <a:pt x="2585" y="909"/>
                </a:lnTo>
                <a:lnTo>
                  <a:pt x="2585" y="908"/>
                </a:lnTo>
                <a:lnTo>
                  <a:pt x="2586" y="907"/>
                </a:lnTo>
                <a:lnTo>
                  <a:pt x="2586" y="905"/>
                </a:lnTo>
                <a:lnTo>
                  <a:pt x="2587" y="905"/>
                </a:lnTo>
                <a:lnTo>
                  <a:pt x="2587" y="904"/>
                </a:lnTo>
                <a:lnTo>
                  <a:pt x="2587" y="904"/>
                </a:lnTo>
                <a:lnTo>
                  <a:pt x="2588" y="904"/>
                </a:lnTo>
                <a:lnTo>
                  <a:pt x="2588" y="904"/>
                </a:lnTo>
                <a:lnTo>
                  <a:pt x="2589" y="904"/>
                </a:lnTo>
                <a:lnTo>
                  <a:pt x="2589" y="905"/>
                </a:lnTo>
                <a:lnTo>
                  <a:pt x="2589" y="905"/>
                </a:lnTo>
                <a:lnTo>
                  <a:pt x="2590" y="904"/>
                </a:lnTo>
                <a:lnTo>
                  <a:pt x="2590" y="904"/>
                </a:lnTo>
                <a:lnTo>
                  <a:pt x="2592" y="903"/>
                </a:lnTo>
                <a:lnTo>
                  <a:pt x="2592" y="903"/>
                </a:lnTo>
                <a:lnTo>
                  <a:pt x="2592" y="903"/>
                </a:lnTo>
                <a:lnTo>
                  <a:pt x="2593" y="903"/>
                </a:lnTo>
                <a:lnTo>
                  <a:pt x="2593" y="901"/>
                </a:lnTo>
                <a:lnTo>
                  <a:pt x="2594" y="900"/>
                </a:lnTo>
                <a:lnTo>
                  <a:pt x="2594" y="898"/>
                </a:lnTo>
                <a:lnTo>
                  <a:pt x="2594" y="898"/>
                </a:lnTo>
                <a:lnTo>
                  <a:pt x="2595" y="896"/>
                </a:lnTo>
                <a:lnTo>
                  <a:pt x="2595" y="895"/>
                </a:lnTo>
                <a:lnTo>
                  <a:pt x="2596" y="895"/>
                </a:lnTo>
                <a:lnTo>
                  <a:pt x="2596" y="895"/>
                </a:lnTo>
                <a:lnTo>
                  <a:pt x="2597" y="895"/>
                </a:lnTo>
                <a:lnTo>
                  <a:pt x="2597" y="895"/>
                </a:lnTo>
                <a:lnTo>
                  <a:pt x="2597" y="895"/>
                </a:lnTo>
                <a:lnTo>
                  <a:pt x="2598" y="894"/>
                </a:lnTo>
                <a:lnTo>
                  <a:pt x="2598" y="895"/>
                </a:lnTo>
                <a:lnTo>
                  <a:pt x="2599" y="898"/>
                </a:lnTo>
                <a:lnTo>
                  <a:pt x="2599" y="899"/>
                </a:lnTo>
                <a:lnTo>
                  <a:pt x="2599" y="901"/>
                </a:lnTo>
                <a:lnTo>
                  <a:pt x="2601" y="903"/>
                </a:lnTo>
                <a:lnTo>
                  <a:pt x="2601" y="905"/>
                </a:lnTo>
                <a:lnTo>
                  <a:pt x="2602" y="907"/>
                </a:lnTo>
                <a:lnTo>
                  <a:pt x="2602" y="907"/>
                </a:lnTo>
                <a:lnTo>
                  <a:pt x="2602" y="905"/>
                </a:lnTo>
                <a:lnTo>
                  <a:pt x="2603" y="905"/>
                </a:lnTo>
                <a:lnTo>
                  <a:pt x="2603" y="905"/>
                </a:lnTo>
                <a:lnTo>
                  <a:pt x="2604" y="907"/>
                </a:lnTo>
                <a:lnTo>
                  <a:pt x="2604" y="908"/>
                </a:lnTo>
                <a:lnTo>
                  <a:pt x="2604" y="908"/>
                </a:lnTo>
                <a:lnTo>
                  <a:pt x="2605" y="908"/>
                </a:lnTo>
                <a:lnTo>
                  <a:pt x="2605" y="908"/>
                </a:lnTo>
                <a:lnTo>
                  <a:pt x="2606" y="909"/>
                </a:lnTo>
                <a:lnTo>
                  <a:pt x="2606" y="908"/>
                </a:lnTo>
                <a:lnTo>
                  <a:pt x="2606" y="907"/>
                </a:lnTo>
                <a:lnTo>
                  <a:pt x="2607" y="908"/>
                </a:lnTo>
                <a:lnTo>
                  <a:pt x="2607" y="908"/>
                </a:lnTo>
                <a:lnTo>
                  <a:pt x="2608" y="909"/>
                </a:lnTo>
                <a:lnTo>
                  <a:pt x="2608" y="910"/>
                </a:lnTo>
                <a:lnTo>
                  <a:pt x="2610" y="909"/>
                </a:lnTo>
                <a:lnTo>
                  <a:pt x="2610" y="909"/>
                </a:lnTo>
                <a:lnTo>
                  <a:pt x="2610" y="908"/>
                </a:lnTo>
                <a:lnTo>
                  <a:pt x="2611" y="908"/>
                </a:lnTo>
                <a:lnTo>
                  <a:pt x="2611" y="907"/>
                </a:lnTo>
                <a:lnTo>
                  <a:pt x="2612" y="908"/>
                </a:lnTo>
                <a:lnTo>
                  <a:pt x="2612" y="908"/>
                </a:lnTo>
                <a:lnTo>
                  <a:pt x="2612" y="909"/>
                </a:lnTo>
                <a:lnTo>
                  <a:pt x="2613" y="909"/>
                </a:lnTo>
                <a:lnTo>
                  <a:pt x="2613" y="909"/>
                </a:lnTo>
                <a:lnTo>
                  <a:pt x="2614" y="910"/>
                </a:lnTo>
                <a:lnTo>
                  <a:pt x="2614" y="911"/>
                </a:lnTo>
                <a:lnTo>
                  <a:pt x="2614" y="912"/>
                </a:lnTo>
                <a:lnTo>
                  <a:pt x="2615" y="913"/>
                </a:lnTo>
                <a:lnTo>
                  <a:pt x="2615" y="912"/>
                </a:lnTo>
                <a:lnTo>
                  <a:pt x="2616" y="910"/>
                </a:lnTo>
                <a:lnTo>
                  <a:pt x="2616" y="910"/>
                </a:lnTo>
                <a:lnTo>
                  <a:pt x="2616" y="909"/>
                </a:lnTo>
                <a:lnTo>
                  <a:pt x="2617" y="910"/>
                </a:lnTo>
                <a:lnTo>
                  <a:pt x="2617" y="909"/>
                </a:lnTo>
                <a:lnTo>
                  <a:pt x="2619" y="909"/>
                </a:lnTo>
                <a:lnTo>
                  <a:pt x="2619" y="909"/>
                </a:lnTo>
                <a:lnTo>
                  <a:pt x="2619" y="909"/>
                </a:lnTo>
                <a:lnTo>
                  <a:pt x="2620" y="908"/>
                </a:lnTo>
                <a:lnTo>
                  <a:pt x="2620" y="908"/>
                </a:lnTo>
                <a:lnTo>
                  <a:pt x="2621" y="907"/>
                </a:lnTo>
                <a:lnTo>
                  <a:pt x="2621" y="907"/>
                </a:lnTo>
                <a:lnTo>
                  <a:pt x="2621" y="908"/>
                </a:lnTo>
                <a:lnTo>
                  <a:pt x="2622" y="909"/>
                </a:lnTo>
                <a:lnTo>
                  <a:pt x="2622" y="908"/>
                </a:lnTo>
                <a:lnTo>
                  <a:pt x="2623" y="908"/>
                </a:lnTo>
                <a:lnTo>
                  <a:pt x="2623" y="908"/>
                </a:lnTo>
                <a:lnTo>
                  <a:pt x="2624" y="908"/>
                </a:lnTo>
                <a:lnTo>
                  <a:pt x="2624" y="908"/>
                </a:lnTo>
                <a:lnTo>
                  <a:pt x="2624" y="905"/>
                </a:lnTo>
                <a:lnTo>
                  <a:pt x="2625" y="905"/>
                </a:lnTo>
                <a:lnTo>
                  <a:pt x="2625" y="905"/>
                </a:lnTo>
                <a:lnTo>
                  <a:pt x="2626" y="907"/>
                </a:lnTo>
                <a:lnTo>
                  <a:pt x="2626" y="907"/>
                </a:lnTo>
                <a:lnTo>
                  <a:pt x="2626" y="905"/>
                </a:lnTo>
                <a:lnTo>
                  <a:pt x="2628" y="904"/>
                </a:lnTo>
                <a:lnTo>
                  <a:pt x="2628" y="903"/>
                </a:lnTo>
                <a:lnTo>
                  <a:pt x="2629" y="903"/>
                </a:lnTo>
                <a:lnTo>
                  <a:pt x="2629" y="903"/>
                </a:lnTo>
                <a:lnTo>
                  <a:pt x="2629" y="903"/>
                </a:lnTo>
                <a:lnTo>
                  <a:pt x="2630" y="902"/>
                </a:lnTo>
                <a:lnTo>
                  <a:pt x="2630" y="902"/>
                </a:lnTo>
                <a:lnTo>
                  <a:pt x="2631" y="902"/>
                </a:lnTo>
                <a:lnTo>
                  <a:pt x="2631" y="903"/>
                </a:lnTo>
                <a:lnTo>
                  <a:pt x="2631" y="903"/>
                </a:lnTo>
                <a:lnTo>
                  <a:pt x="2632" y="904"/>
                </a:lnTo>
                <a:lnTo>
                  <a:pt x="2632" y="904"/>
                </a:lnTo>
                <a:lnTo>
                  <a:pt x="2633" y="903"/>
                </a:lnTo>
                <a:lnTo>
                  <a:pt x="2633" y="903"/>
                </a:lnTo>
                <a:lnTo>
                  <a:pt x="2633" y="903"/>
                </a:lnTo>
                <a:lnTo>
                  <a:pt x="2634" y="903"/>
                </a:lnTo>
                <a:lnTo>
                  <a:pt x="2634" y="902"/>
                </a:lnTo>
                <a:lnTo>
                  <a:pt x="2635" y="902"/>
                </a:lnTo>
                <a:lnTo>
                  <a:pt x="2635" y="902"/>
                </a:lnTo>
                <a:lnTo>
                  <a:pt x="2635" y="903"/>
                </a:lnTo>
                <a:lnTo>
                  <a:pt x="2637" y="903"/>
                </a:lnTo>
                <a:lnTo>
                  <a:pt x="2637" y="904"/>
                </a:lnTo>
                <a:lnTo>
                  <a:pt x="2638" y="905"/>
                </a:lnTo>
                <a:lnTo>
                  <a:pt x="2638" y="907"/>
                </a:lnTo>
                <a:lnTo>
                  <a:pt x="2639" y="908"/>
                </a:lnTo>
                <a:lnTo>
                  <a:pt x="2639" y="909"/>
                </a:lnTo>
                <a:lnTo>
                  <a:pt x="2639" y="909"/>
                </a:lnTo>
                <a:lnTo>
                  <a:pt x="2640" y="909"/>
                </a:lnTo>
                <a:lnTo>
                  <a:pt x="2640" y="909"/>
                </a:lnTo>
                <a:lnTo>
                  <a:pt x="2641" y="909"/>
                </a:lnTo>
                <a:lnTo>
                  <a:pt x="2641" y="909"/>
                </a:lnTo>
                <a:lnTo>
                  <a:pt x="2641" y="908"/>
                </a:lnTo>
                <a:lnTo>
                  <a:pt x="2642" y="907"/>
                </a:lnTo>
                <a:lnTo>
                  <a:pt x="2642" y="907"/>
                </a:lnTo>
                <a:lnTo>
                  <a:pt x="2643" y="907"/>
                </a:lnTo>
                <a:lnTo>
                  <a:pt x="2643" y="905"/>
                </a:lnTo>
                <a:lnTo>
                  <a:pt x="2643" y="904"/>
                </a:lnTo>
                <a:lnTo>
                  <a:pt x="2644" y="903"/>
                </a:lnTo>
                <a:lnTo>
                  <a:pt x="2644" y="904"/>
                </a:lnTo>
                <a:lnTo>
                  <a:pt x="2646" y="904"/>
                </a:lnTo>
                <a:lnTo>
                  <a:pt x="2646" y="904"/>
                </a:lnTo>
                <a:lnTo>
                  <a:pt x="2646" y="905"/>
                </a:lnTo>
                <a:lnTo>
                  <a:pt x="2647" y="904"/>
                </a:lnTo>
                <a:lnTo>
                  <a:pt x="2647" y="904"/>
                </a:lnTo>
                <a:lnTo>
                  <a:pt x="2648" y="902"/>
                </a:lnTo>
                <a:lnTo>
                  <a:pt x="2648" y="901"/>
                </a:lnTo>
                <a:lnTo>
                  <a:pt x="2648" y="900"/>
                </a:lnTo>
                <a:lnTo>
                  <a:pt x="2649" y="899"/>
                </a:lnTo>
                <a:lnTo>
                  <a:pt x="2649" y="896"/>
                </a:lnTo>
                <a:lnTo>
                  <a:pt x="2650" y="895"/>
                </a:lnTo>
                <a:lnTo>
                  <a:pt x="2650" y="895"/>
                </a:lnTo>
                <a:lnTo>
                  <a:pt x="2650" y="894"/>
                </a:lnTo>
                <a:lnTo>
                  <a:pt x="2651" y="895"/>
                </a:lnTo>
                <a:lnTo>
                  <a:pt x="2651" y="896"/>
                </a:lnTo>
                <a:lnTo>
                  <a:pt x="2652" y="899"/>
                </a:lnTo>
                <a:lnTo>
                  <a:pt x="2652" y="900"/>
                </a:lnTo>
                <a:lnTo>
                  <a:pt x="2653" y="900"/>
                </a:lnTo>
                <a:lnTo>
                  <a:pt x="2653" y="901"/>
                </a:lnTo>
                <a:lnTo>
                  <a:pt x="2653" y="901"/>
                </a:lnTo>
                <a:lnTo>
                  <a:pt x="2655" y="902"/>
                </a:lnTo>
                <a:lnTo>
                  <a:pt x="2655" y="903"/>
                </a:lnTo>
                <a:lnTo>
                  <a:pt x="2656" y="904"/>
                </a:lnTo>
                <a:lnTo>
                  <a:pt x="2656" y="905"/>
                </a:lnTo>
                <a:lnTo>
                  <a:pt x="2656" y="907"/>
                </a:lnTo>
                <a:lnTo>
                  <a:pt x="2657" y="907"/>
                </a:lnTo>
                <a:lnTo>
                  <a:pt x="2657" y="904"/>
                </a:lnTo>
                <a:lnTo>
                  <a:pt x="2658" y="904"/>
                </a:lnTo>
                <a:lnTo>
                  <a:pt x="2658" y="903"/>
                </a:lnTo>
                <a:lnTo>
                  <a:pt x="2658" y="903"/>
                </a:lnTo>
                <a:lnTo>
                  <a:pt x="2659" y="904"/>
                </a:lnTo>
                <a:lnTo>
                  <a:pt x="2659" y="903"/>
                </a:lnTo>
                <a:lnTo>
                  <a:pt x="2660" y="903"/>
                </a:lnTo>
                <a:lnTo>
                  <a:pt x="2660" y="903"/>
                </a:lnTo>
                <a:lnTo>
                  <a:pt x="2660" y="903"/>
                </a:lnTo>
                <a:lnTo>
                  <a:pt x="2661" y="902"/>
                </a:lnTo>
                <a:lnTo>
                  <a:pt x="2661" y="902"/>
                </a:lnTo>
                <a:lnTo>
                  <a:pt x="2662" y="901"/>
                </a:lnTo>
                <a:lnTo>
                  <a:pt x="2662" y="901"/>
                </a:lnTo>
                <a:lnTo>
                  <a:pt x="2662" y="900"/>
                </a:lnTo>
                <a:lnTo>
                  <a:pt x="2664" y="899"/>
                </a:lnTo>
                <a:lnTo>
                  <a:pt x="2664" y="899"/>
                </a:lnTo>
                <a:lnTo>
                  <a:pt x="2665" y="899"/>
                </a:lnTo>
                <a:lnTo>
                  <a:pt x="2665" y="899"/>
                </a:lnTo>
                <a:lnTo>
                  <a:pt x="2665" y="900"/>
                </a:lnTo>
                <a:lnTo>
                  <a:pt x="2666" y="900"/>
                </a:lnTo>
                <a:lnTo>
                  <a:pt x="2666" y="901"/>
                </a:lnTo>
                <a:lnTo>
                  <a:pt x="2667" y="900"/>
                </a:lnTo>
                <a:lnTo>
                  <a:pt x="2667" y="901"/>
                </a:lnTo>
                <a:lnTo>
                  <a:pt x="2668" y="900"/>
                </a:lnTo>
                <a:lnTo>
                  <a:pt x="2668" y="900"/>
                </a:lnTo>
                <a:lnTo>
                  <a:pt x="2668" y="899"/>
                </a:lnTo>
                <a:lnTo>
                  <a:pt x="2669" y="898"/>
                </a:lnTo>
                <a:lnTo>
                  <a:pt x="2669" y="895"/>
                </a:lnTo>
                <a:lnTo>
                  <a:pt x="2670" y="895"/>
                </a:lnTo>
                <a:lnTo>
                  <a:pt x="2670" y="894"/>
                </a:lnTo>
                <a:lnTo>
                  <a:pt x="2670" y="896"/>
                </a:lnTo>
                <a:lnTo>
                  <a:pt x="2671" y="896"/>
                </a:lnTo>
                <a:lnTo>
                  <a:pt x="2671" y="894"/>
                </a:lnTo>
                <a:lnTo>
                  <a:pt x="2673" y="893"/>
                </a:lnTo>
                <a:lnTo>
                  <a:pt x="2673" y="891"/>
                </a:lnTo>
                <a:lnTo>
                  <a:pt x="2673" y="887"/>
                </a:lnTo>
                <a:lnTo>
                  <a:pt x="2674" y="886"/>
                </a:lnTo>
                <a:lnTo>
                  <a:pt x="2674" y="884"/>
                </a:lnTo>
                <a:lnTo>
                  <a:pt x="2675" y="884"/>
                </a:lnTo>
                <a:lnTo>
                  <a:pt x="2675" y="884"/>
                </a:lnTo>
                <a:lnTo>
                  <a:pt x="2675" y="882"/>
                </a:lnTo>
                <a:lnTo>
                  <a:pt x="2676" y="882"/>
                </a:lnTo>
                <a:lnTo>
                  <a:pt x="2676" y="882"/>
                </a:lnTo>
                <a:lnTo>
                  <a:pt x="2677" y="882"/>
                </a:lnTo>
                <a:lnTo>
                  <a:pt x="2677" y="882"/>
                </a:lnTo>
                <a:lnTo>
                  <a:pt x="2677" y="881"/>
                </a:lnTo>
                <a:lnTo>
                  <a:pt x="2678" y="881"/>
                </a:lnTo>
                <a:lnTo>
                  <a:pt x="2678" y="880"/>
                </a:lnTo>
                <a:lnTo>
                  <a:pt x="2679" y="880"/>
                </a:lnTo>
                <a:lnTo>
                  <a:pt x="2679" y="876"/>
                </a:lnTo>
                <a:lnTo>
                  <a:pt x="2680" y="875"/>
                </a:lnTo>
                <a:lnTo>
                  <a:pt x="2680" y="873"/>
                </a:lnTo>
                <a:lnTo>
                  <a:pt x="2680" y="872"/>
                </a:lnTo>
                <a:lnTo>
                  <a:pt x="2682" y="872"/>
                </a:lnTo>
                <a:lnTo>
                  <a:pt x="2682" y="871"/>
                </a:lnTo>
                <a:lnTo>
                  <a:pt x="2683" y="871"/>
                </a:lnTo>
                <a:lnTo>
                  <a:pt x="2683" y="868"/>
                </a:lnTo>
                <a:lnTo>
                  <a:pt x="2683" y="870"/>
                </a:lnTo>
                <a:lnTo>
                  <a:pt x="2684" y="868"/>
                </a:lnTo>
                <a:lnTo>
                  <a:pt x="2684" y="870"/>
                </a:lnTo>
                <a:lnTo>
                  <a:pt x="2685" y="870"/>
                </a:lnTo>
                <a:lnTo>
                  <a:pt x="2685" y="870"/>
                </a:lnTo>
                <a:lnTo>
                  <a:pt x="2685" y="871"/>
                </a:lnTo>
                <a:lnTo>
                  <a:pt x="2686" y="872"/>
                </a:lnTo>
                <a:lnTo>
                  <a:pt x="2686" y="873"/>
                </a:lnTo>
                <a:lnTo>
                  <a:pt x="2687" y="873"/>
                </a:lnTo>
                <a:lnTo>
                  <a:pt x="2687" y="872"/>
                </a:lnTo>
                <a:lnTo>
                  <a:pt x="2687" y="872"/>
                </a:lnTo>
                <a:lnTo>
                  <a:pt x="2688" y="873"/>
                </a:lnTo>
                <a:lnTo>
                  <a:pt x="2688" y="874"/>
                </a:lnTo>
                <a:lnTo>
                  <a:pt x="2689" y="875"/>
                </a:lnTo>
                <a:lnTo>
                  <a:pt x="2689" y="876"/>
                </a:lnTo>
                <a:lnTo>
                  <a:pt x="2689" y="879"/>
                </a:lnTo>
                <a:lnTo>
                  <a:pt x="2691" y="880"/>
                </a:lnTo>
                <a:lnTo>
                  <a:pt x="2691" y="881"/>
                </a:lnTo>
                <a:lnTo>
                  <a:pt x="2692" y="881"/>
                </a:lnTo>
                <a:lnTo>
                  <a:pt x="2692" y="882"/>
                </a:lnTo>
                <a:lnTo>
                  <a:pt x="2692" y="885"/>
                </a:lnTo>
                <a:lnTo>
                  <a:pt x="2693" y="885"/>
                </a:lnTo>
                <a:lnTo>
                  <a:pt x="2693" y="885"/>
                </a:lnTo>
                <a:lnTo>
                  <a:pt x="2694" y="885"/>
                </a:lnTo>
                <a:lnTo>
                  <a:pt x="2694" y="884"/>
                </a:lnTo>
                <a:lnTo>
                  <a:pt x="2695" y="885"/>
                </a:lnTo>
                <a:lnTo>
                  <a:pt x="2695" y="885"/>
                </a:lnTo>
                <a:lnTo>
                  <a:pt x="2695" y="887"/>
                </a:lnTo>
                <a:lnTo>
                  <a:pt x="2696" y="887"/>
                </a:lnTo>
                <a:lnTo>
                  <a:pt x="2696" y="889"/>
                </a:lnTo>
                <a:lnTo>
                  <a:pt x="2697" y="890"/>
                </a:lnTo>
                <a:lnTo>
                  <a:pt x="2697" y="892"/>
                </a:lnTo>
                <a:lnTo>
                  <a:pt x="2697" y="892"/>
                </a:lnTo>
                <a:lnTo>
                  <a:pt x="2698" y="892"/>
                </a:lnTo>
                <a:lnTo>
                  <a:pt x="2698" y="891"/>
                </a:lnTo>
                <a:lnTo>
                  <a:pt x="2700" y="891"/>
                </a:lnTo>
                <a:lnTo>
                  <a:pt x="2700" y="889"/>
                </a:lnTo>
                <a:lnTo>
                  <a:pt x="2700" y="886"/>
                </a:lnTo>
                <a:lnTo>
                  <a:pt x="2701" y="884"/>
                </a:lnTo>
                <a:lnTo>
                  <a:pt x="2701" y="882"/>
                </a:lnTo>
                <a:lnTo>
                  <a:pt x="2702" y="883"/>
                </a:lnTo>
                <a:lnTo>
                  <a:pt x="2702" y="883"/>
                </a:lnTo>
                <a:lnTo>
                  <a:pt x="2702" y="884"/>
                </a:lnTo>
                <a:lnTo>
                  <a:pt x="2703" y="884"/>
                </a:lnTo>
                <a:lnTo>
                  <a:pt x="2703" y="884"/>
                </a:lnTo>
                <a:lnTo>
                  <a:pt x="2704" y="884"/>
                </a:lnTo>
                <a:lnTo>
                  <a:pt x="2704" y="885"/>
                </a:lnTo>
                <a:lnTo>
                  <a:pt x="2704" y="885"/>
                </a:lnTo>
                <a:lnTo>
                  <a:pt x="2705" y="885"/>
                </a:lnTo>
                <a:lnTo>
                  <a:pt x="2705" y="885"/>
                </a:lnTo>
                <a:lnTo>
                  <a:pt x="2706" y="884"/>
                </a:lnTo>
                <a:lnTo>
                  <a:pt x="2706" y="886"/>
                </a:lnTo>
                <a:lnTo>
                  <a:pt x="2706" y="886"/>
                </a:lnTo>
                <a:lnTo>
                  <a:pt x="2707" y="889"/>
                </a:lnTo>
                <a:lnTo>
                  <a:pt x="2707" y="889"/>
                </a:lnTo>
                <a:lnTo>
                  <a:pt x="2709" y="889"/>
                </a:lnTo>
                <a:lnTo>
                  <a:pt x="2709" y="890"/>
                </a:lnTo>
                <a:lnTo>
                  <a:pt x="2710" y="890"/>
                </a:lnTo>
                <a:lnTo>
                  <a:pt x="2710" y="891"/>
                </a:lnTo>
                <a:lnTo>
                  <a:pt x="2710" y="890"/>
                </a:lnTo>
                <a:lnTo>
                  <a:pt x="2711" y="891"/>
                </a:lnTo>
                <a:lnTo>
                  <a:pt x="2711" y="890"/>
                </a:lnTo>
                <a:lnTo>
                  <a:pt x="2712" y="889"/>
                </a:lnTo>
                <a:lnTo>
                  <a:pt x="2712" y="889"/>
                </a:lnTo>
                <a:lnTo>
                  <a:pt x="2712" y="889"/>
                </a:lnTo>
                <a:lnTo>
                  <a:pt x="2713" y="889"/>
                </a:lnTo>
                <a:lnTo>
                  <a:pt x="2713" y="887"/>
                </a:lnTo>
                <a:lnTo>
                  <a:pt x="2714" y="886"/>
                </a:lnTo>
                <a:lnTo>
                  <a:pt x="2714" y="884"/>
                </a:lnTo>
                <a:lnTo>
                  <a:pt x="2714" y="884"/>
                </a:lnTo>
                <a:lnTo>
                  <a:pt x="2715" y="883"/>
                </a:lnTo>
                <a:lnTo>
                  <a:pt x="2715" y="883"/>
                </a:lnTo>
                <a:lnTo>
                  <a:pt x="2716" y="883"/>
                </a:lnTo>
                <a:lnTo>
                  <a:pt x="2716" y="882"/>
                </a:lnTo>
                <a:lnTo>
                  <a:pt x="2716" y="884"/>
                </a:lnTo>
                <a:lnTo>
                  <a:pt x="2718" y="885"/>
                </a:lnTo>
                <a:lnTo>
                  <a:pt x="2718" y="885"/>
                </a:lnTo>
                <a:lnTo>
                  <a:pt x="2719" y="886"/>
                </a:lnTo>
                <a:lnTo>
                  <a:pt x="2719" y="886"/>
                </a:lnTo>
                <a:lnTo>
                  <a:pt x="2719" y="887"/>
                </a:lnTo>
                <a:lnTo>
                  <a:pt x="2720" y="887"/>
                </a:lnTo>
                <a:lnTo>
                  <a:pt x="2720" y="886"/>
                </a:lnTo>
                <a:lnTo>
                  <a:pt x="2721" y="886"/>
                </a:lnTo>
                <a:lnTo>
                  <a:pt x="2721" y="885"/>
                </a:lnTo>
                <a:lnTo>
                  <a:pt x="2721" y="884"/>
                </a:lnTo>
                <a:lnTo>
                  <a:pt x="2722" y="883"/>
                </a:lnTo>
                <a:lnTo>
                  <a:pt x="2722" y="882"/>
                </a:lnTo>
                <a:lnTo>
                  <a:pt x="2723" y="881"/>
                </a:lnTo>
                <a:lnTo>
                  <a:pt x="2723" y="880"/>
                </a:lnTo>
                <a:lnTo>
                  <a:pt x="2724" y="881"/>
                </a:lnTo>
                <a:lnTo>
                  <a:pt x="2724" y="882"/>
                </a:lnTo>
                <a:lnTo>
                  <a:pt x="2724" y="883"/>
                </a:lnTo>
                <a:lnTo>
                  <a:pt x="2725" y="882"/>
                </a:lnTo>
                <a:lnTo>
                  <a:pt x="2725" y="883"/>
                </a:lnTo>
                <a:lnTo>
                  <a:pt x="2727" y="883"/>
                </a:lnTo>
                <a:lnTo>
                  <a:pt x="2727" y="883"/>
                </a:lnTo>
                <a:lnTo>
                  <a:pt x="2727" y="884"/>
                </a:lnTo>
                <a:lnTo>
                  <a:pt x="2728" y="886"/>
                </a:lnTo>
                <a:lnTo>
                  <a:pt x="2728" y="885"/>
                </a:lnTo>
                <a:lnTo>
                  <a:pt x="2729" y="889"/>
                </a:lnTo>
                <a:lnTo>
                  <a:pt x="2729" y="890"/>
                </a:lnTo>
                <a:lnTo>
                  <a:pt x="2729" y="891"/>
                </a:lnTo>
                <a:lnTo>
                  <a:pt x="2730" y="893"/>
                </a:lnTo>
                <a:lnTo>
                  <a:pt x="2730" y="894"/>
                </a:lnTo>
                <a:lnTo>
                  <a:pt x="2731" y="896"/>
                </a:lnTo>
                <a:lnTo>
                  <a:pt x="2731" y="895"/>
                </a:lnTo>
                <a:lnTo>
                  <a:pt x="2731" y="894"/>
                </a:lnTo>
                <a:lnTo>
                  <a:pt x="2732" y="894"/>
                </a:lnTo>
                <a:lnTo>
                  <a:pt x="2732" y="892"/>
                </a:lnTo>
                <a:lnTo>
                  <a:pt x="2733" y="892"/>
                </a:lnTo>
                <a:lnTo>
                  <a:pt x="2733" y="891"/>
                </a:lnTo>
                <a:lnTo>
                  <a:pt x="2733" y="894"/>
                </a:lnTo>
                <a:lnTo>
                  <a:pt x="2734" y="895"/>
                </a:lnTo>
                <a:lnTo>
                  <a:pt x="2734" y="895"/>
                </a:lnTo>
                <a:lnTo>
                  <a:pt x="2736" y="896"/>
                </a:lnTo>
                <a:lnTo>
                  <a:pt x="2736" y="896"/>
                </a:lnTo>
                <a:lnTo>
                  <a:pt x="2737" y="895"/>
                </a:lnTo>
                <a:lnTo>
                  <a:pt x="2737" y="894"/>
                </a:lnTo>
                <a:lnTo>
                  <a:pt x="2737" y="893"/>
                </a:lnTo>
                <a:lnTo>
                  <a:pt x="2738" y="890"/>
                </a:lnTo>
                <a:lnTo>
                  <a:pt x="2738" y="889"/>
                </a:lnTo>
                <a:lnTo>
                  <a:pt x="2739" y="887"/>
                </a:lnTo>
                <a:lnTo>
                  <a:pt x="2739" y="887"/>
                </a:lnTo>
                <a:lnTo>
                  <a:pt x="2739" y="886"/>
                </a:lnTo>
                <a:lnTo>
                  <a:pt x="2740" y="886"/>
                </a:lnTo>
                <a:lnTo>
                  <a:pt x="2740" y="885"/>
                </a:lnTo>
                <a:lnTo>
                  <a:pt x="2741" y="883"/>
                </a:lnTo>
                <a:lnTo>
                  <a:pt x="2741" y="882"/>
                </a:lnTo>
                <a:lnTo>
                  <a:pt x="2741" y="882"/>
                </a:lnTo>
                <a:lnTo>
                  <a:pt x="2742" y="882"/>
                </a:lnTo>
                <a:lnTo>
                  <a:pt x="2742" y="881"/>
                </a:lnTo>
                <a:lnTo>
                  <a:pt x="2743" y="881"/>
                </a:lnTo>
                <a:lnTo>
                  <a:pt x="2743" y="881"/>
                </a:lnTo>
                <a:lnTo>
                  <a:pt x="2743" y="881"/>
                </a:lnTo>
                <a:lnTo>
                  <a:pt x="2745" y="884"/>
                </a:lnTo>
                <a:lnTo>
                  <a:pt x="2745" y="885"/>
                </a:lnTo>
                <a:lnTo>
                  <a:pt x="2746" y="885"/>
                </a:lnTo>
                <a:lnTo>
                  <a:pt x="2746" y="887"/>
                </a:lnTo>
                <a:lnTo>
                  <a:pt x="2746" y="887"/>
                </a:lnTo>
                <a:lnTo>
                  <a:pt x="2747" y="887"/>
                </a:lnTo>
                <a:lnTo>
                  <a:pt x="2747" y="889"/>
                </a:lnTo>
                <a:lnTo>
                  <a:pt x="2748" y="889"/>
                </a:lnTo>
                <a:lnTo>
                  <a:pt x="2748" y="889"/>
                </a:lnTo>
                <a:lnTo>
                  <a:pt x="2748" y="889"/>
                </a:lnTo>
                <a:lnTo>
                  <a:pt x="2749" y="889"/>
                </a:lnTo>
                <a:lnTo>
                  <a:pt x="2749" y="889"/>
                </a:lnTo>
                <a:lnTo>
                  <a:pt x="2750" y="890"/>
                </a:lnTo>
                <a:lnTo>
                  <a:pt x="2750" y="890"/>
                </a:lnTo>
                <a:lnTo>
                  <a:pt x="2751" y="890"/>
                </a:lnTo>
                <a:lnTo>
                  <a:pt x="2751" y="890"/>
                </a:lnTo>
                <a:lnTo>
                  <a:pt x="2751" y="890"/>
                </a:lnTo>
                <a:lnTo>
                  <a:pt x="2752" y="892"/>
                </a:lnTo>
                <a:lnTo>
                  <a:pt x="2752" y="893"/>
                </a:lnTo>
                <a:lnTo>
                  <a:pt x="2754" y="893"/>
                </a:lnTo>
                <a:lnTo>
                  <a:pt x="2754" y="893"/>
                </a:lnTo>
                <a:lnTo>
                  <a:pt x="2754" y="894"/>
                </a:lnTo>
                <a:lnTo>
                  <a:pt x="2755" y="893"/>
                </a:lnTo>
                <a:lnTo>
                  <a:pt x="2755" y="892"/>
                </a:lnTo>
                <a:lnTo>
                  <a:pt x="2756" y="891"/>
                </a:lnTo>
                <a:lnTo>
                  <a:pt x="2756" y="891"/>
                </a:lnTo>
                <a:lnTo>
                  <a:pt x="2756" y="890"/>
                </a:lnTo>
                <a:lnTo>
                  <a:pt x="2757" y="892"/>
                </a:lnTo>
                <a:lnTo>
                  <a:pt x="2757" y="892"/>
                </a:lnTo>
                <a:lnTo>
                  <a:pt x="2758" y="892"/>
                </a:lnTo>
                <a:lnTo>
                  <a:pt x="2758" y="892"/>
                </a:lnTo>
                <a:lnTo>
                  <a:pt x="2758" y="892"/>
                </a:lnTo>
                <a:lnTo>
                  <a:pt x="2759" y="892"/>
                </a:lnTo>
                <a:lnTo>
                  <a:pt x="2759" y="891"/>
                </a:lnTo>
                <a:lnTo>
                  <a:pt x="2760" y="891"/>
                </a:lnTo>
                <a:lnTo>
                  <a:pt x="2760" y="890"/>
                </a:lnTo>
                <a:lnTo>
                  <a:pt x="2760" y="890"/>
                </a:lnTo>
                <a:lnTo>
                  <a:pt x="2761" y="889"/>
                </a:lnTo>
                <a:lnTo>
                  <a:pt x="2761" y="889"/>
                </a:lnTo>
                <a:lnTo>
                  <a:pt x="2763" y="890"/>
                </a:lnTo>
                <a:lnTo>
                  <a:pt x="2763" y="891"/>
                </a:lnTo>
                <a:lnTo>
                  <a:pt x="2763" y="890"/>
                </a:lnTo>
                <a:lnTo>
                  <a:pt x="2764" y="893"/>
                </a:lnTo>
                <a:lnTo>
                  <a:pt x="2764" y="893"/>
                </a:lnTo>
                <a:lnTo>
                  <a:pt x="2765" y="894"/>
                </a:lnTo>
                <a:lnTo>
                  <a:pt x="2765" y="894"/>
                </a:lnTo>
                <a:lnTo>
                  <a:pt x="2766" y="894"/>
                </a:lnTo>
                <a:lnTo>
                  <a:pt x="2766" y="893"/>
                </a:lnTo>
                <a:lnTo>
                  <a:pt x="2766" y="894"/>
                </a:lnTo>
                <a:lnTo>
                  <a:pt x="2767" y="894"/>
                </a:lnTo>
                <a:lnTo>
                  <a:pt x="2767" y="893"/>
                </a:lnTo>
                <a:lnTo>
                  <a:pt x="2768" y="894"/>
                </a:lnTo>
                <a:lnTo>
                  <a:pt x="2768" y="894"/>
                </a:lnTo>
                <a:lnTo>
                  <a:pt x="2768" y="893"/>
                </a:lnTo>
                <a:lnTo>
                  <a:pt x="2769" y="894"/>
                </a:lnTo>
                <a:lnTo>
                  <a:pt x="2769" y="895"/>
                </a:lnTo>
                <a:lnTo>
                  <a:pt x="2770" y="895"/>
                </a:lnTo>
                <a:lnTo>
                  <a:pt x="2770" y="896"/>
                </a:lnTo>
                <a:lnTo>
                  <a:pt x="2770" y="895"/>
                </a:lnTo>
                <a:lnTo>
                  <a:pt x="2772" y="896"/>
                </a:lnTo>
                <a:lnTo>
                  <a:pt x="2772" y="898"/>
                </a:lnTo>
                <a:lnTo>
                  <a:pt x="2773" y="898"/>
                </a:lnTo>
                <a:lnTo>
                  <a:pt x="2773" y="896"/>
                </a:lnTo>
                <a:lnTo>
                  <a:pt x="2773" y="898"/>
                </a:lnTo>
                <a:lnTo>
                  <a:pt x="2774" y="899"/>
                </a:lnTo>
                <a:lnTo>
                  <a:pt x="2774" y="899"/>
                </a:lnTo>
                <a:lnTo>
                  <a:pt x="2775" y="899"/>
                </a:lnTo>
                <a:lnTo>
                  <a:pt x="2775" y="898"/>
                </a:lnTo>
                <a:lnTo>
                  <a:pt x="2775" y="898"/>
                </a:lnTo>
                <a:lnTo>
                  <a:pt x="2776" y="896"/>
                </a:lnTo>
                <a:lnTo>
                  <a:pt x="2776" y="895"/>
                </a:lnTo>
                <a:lnTo>
                  <a:pt x="2777" y="895"/>
                </a:lnTo>
                <a:lnTo>
                  <a:pt x="2777" y="894"/>
                </a:lnTo>
                <a:lnTo>
                  <a:pt x="2777" y="894"/>
                </a:lnTo>
                <a:lnTo>
                  <a:pt x="2778" y="895"/>
                </a:lnTo>
                <a:lnTo>
                  <a:pt x="2778" y="895"/>
                </a:lnTo>
                <a:lnTo>
                  <a:pt x="2779" y="895"/>
                </a:lnTo>
                <a:lnTo>
                  <a:pt x="2779" y="896"/>
                </a:lnTo>
                <a:lnTo>
                  <a:pt x="2781" y="899"/>
                </a:lnTo>
                <a:lnTo>
                  <a:pt x="2781" y="901"/>
                </a:lnTo>
                <a:lnTo>
                  <a:pt x="2781" y="901"/>
                </a:lnTo>
                <a:lnTo>
                  <a:pt x="2782" y="903"/>
                </a:lnTo>
                <a:lnTo>
                  <a:pt x="2782" y="904"/>
                </a:lnTo>
                <a:lnTo>
                  <a:pt x="2783" y="905"/>
                </a:lnTo>
                <a:lnTo>
                  <a:pt x="2783" y="907"/>
                </a:lnTo>
                <a:lnTo>
                  <a:pt x="2783" y="905"/>
                </a:lnTo>
                <a:lnTo>
                  <a:pt x="2784" y="908"/>
                </a:lnTo>
                <a:lnTo>
                  <a:pt x="2784" y="907"/>
                </a:lnTo>
                <a:lnTo>
                  <a:pt x="2785" y="907"/>
                </a:lnTo>
                <a:lnTo>
                  <a:pt x="2785" y="908"/>
                </a:lnTo>
                <a:lnTo>
                  <a:pt x="2785" y="909"/>
                </a:lnTo>
                <a:lnTo>
                  <a:pt x="2786" y="912"/>
                </a:lnTo>
                <a:lnTo>
                  <a:pt x="2786" y="912"/>
                </a:lnTo>
                <a:lnTo>
                  <a:pt x="2787" y="912"/>
                </a:lnTo>
                <a:lnTo>
                  <a:pt x="2787" y="913"/>
                </a:lnTo>
                <a:lnTo>
                  <a:pt x="2787" y="912"/>
                </a:lnTo>
                <a:lnTo>
                  <a:pt x="2788" y="911"/>
                </a:lnTo>
                <a:lnTo>
                  <a:pt x="2788" y="911"/>
                </a:lnTo>
                <a:lnTo>
                  <a:pt x="2790" y="911"/>
                </a:lnTo>
                <a:lnTo>
                  <a:pt x="2790" y="909"/>
                </a:lnTo>
                <a:lnTo>
                  <a:pt x="2790" y="909"/>
                </a:lnTo>
                <a:lnTo>
                  <a:pt x="2791" y="909"/>
                </a:lnTo>
                <a:lnTo>
                  <a:pt x="2791" y="909"/>
                </a:lnTo>
                <a:lnTo>
                  <a:pt x="2792" y="909"/>
                </a:lnTo>
                <a:lnTo>
                  <a:pt x="2792" y="909"/>
                </a:lnTo>
                <a:lnTo>
                  <a:pt x="2792" y="909"/>
                </a:lnTo>
                <a:lnTo>
                  <a:pt x="2793" y="909"/>
                </a:lnTo>
                <a:lnTo>
                  <a:pt x="2793" y="909"/>
                </a:lnTo>
                <a:lnTo>
                  <a:pt x="2794" y="908"/>
                </a:lnTo>
                <a:lnTo>
                  <a:pt x="2794" y="908"/>
                </a:lnTo>
                <a:lnTo>
                  <a:pt x="2795" y="910"/>
                </a:lnTo>
                <a:lnTo>
                  <a:pt x="2795" y="911"/>
                </a:lnTo>
                <a:lnTo>
                  <a:pt x="2795" y="913"/>
                </a:lnTo>
                <a:lnTo>
                  <a:pt x="2796" y="912"/>
                </a:lnTo>
                <a:lnTo>
                  <a:pt x="2796" y="914"/>
                </a:lnTo>
                <a:lnTo>
                  <a:pt x="2797" y="914"/>
                </a:lnTo>
                <a:lnTo>
                  <a:pt x="2797" y="916"/>
                </a:lnTo>
                <a:lnTo>
                  <a:pt x="2797" y="916"/>
                </a:lnTo>
                <a:lnTo>
                  <a:pt x="2799" y="917"/>
                </a:lnTo>
                <a:lnTo>
                  <a:pt x="2799" y="917"/>
                </a:lnTo>
                <a:lnTo>
                  <a:pt x="2800" y="918"/>
                </a:lnTo>
                <a:lnTo>
                  <a:pt x="2800" y="918"/>
                </a:lnTo>
                <a:lnTo>
                  <a:pt x="2800" y="918"/>
                </a:lnTo>
                <a:lnTo>
                  <a:pt x="2801" y="918"/>
                </a:lnTo>
                <a:lnTo>
                  <a:pt x="2801" y="918"/>
                </a:lnTo>
                <a:lnTo>
                  <a:pt x="2802" y="914"/>
                </a:lnTo>
                <a:lnTo>
                  <a:pt x="2802" y="912"/>
                </a:lnTo>
                <a:lnTo>
                  <a:pt x="2802" y="910"/>
                </a:lnTo>
                <a:lnTo>
                  <a:pt x="2803" y="909"/>
                </a:lnTo>
                <a:lnTo>
                  <a:pt x="2803" y="908"/>
                </a:lnTo>
                <a:lnTo>
                  <a:pt x="2804" y="908"/>
                </a:lnTo>
                <a:lnTo>
                  <a:pt x="2804" y="905"/>
                </a:lnTo>
                <a:lnTo>
                  <a:pt x="2804" y="903"/>
                </a:lnTo>
                <a:lnTo>
                  <a:pt x="2805" y="903"/>
                </a:lnTo>
                <a:lnTo>
                  <a:pt x="2805" y="902"/>
                </a:lnTo>
                <a:lnTo>
                  <a:pt x="2806" y="903"/>
                </a:lnTo>
                <a:lnTo>
                  <a:pt x="2806" y="903"/>
                </a:lnTo>
                <a:lnTo>
                  <a:pt x="2808" y="904"/>
                </a:lnTo>
                <a:lnTo>
                  <a:pt x="2808" y="904"/>
                </a:lnTo>
                <a:lnTo>
                  <a:pt x="2808" y="904"/>
                </a:lnTo>
                <a:lnTo>
                  <a:pt x="2809" y="904"/>
                </a:lnTo>
                <a:lnTo>
                  <a:pt x="2809" y="904"/>
                </a:lnTo>
                <a:lnTo>
                  <a:pt x="2810" y="903"/>
                </a:lnTo>
                <a:lnTo>
                  <a:pt x="2810" y="902"/>
                </a:lnTo>
                <a:lnTo>
                  <a:pt x="2810" y="900"/>
                </a:lnTo>
                <a:lnTo>
                  <a:pt x="2811" y="899"/>
                </a:lnTo>
                <a:lnTo>
                  <a:pt x="2811" y="900"/>
                </a:lnTo>
                <a:lnTo>
                  <a:pt x="2812" y="900"/>
                </a:lnTo>
                <a:lnTo>
                  <a:pt x="2812" y="901"/>
                </a:lnTo>
                <a:lnTo>
                  <a:pt x="2812" y="901"/>
                </a:lnTo>
                <a:lnTo>
                  <a:pt x="2813" y="903"/>
                </a:lnTo>
                <a:lnTo>
                  <a:pt x="2813" y="904"/>
                </a:lnTo>
                <a:lnTo>
                  <a:pt x="2814" y="904"/>
                </a:lnTo>
                <a:lnTo>
                  <a:pt x="2814" y="907"/>
                </a:lnTo>
                <a:lnTo>
                  <a:pt x="2814" y="907"/>
                </a:lnTo>
                <a:lnTo>
                  <a:pt x="2815" y="908"/>
                </a:lnTo>
                <a:lnTo>
                  <a:pt x="2815" y="909"/>
                </a:lnTo>
                <a:lnTo>
                  <a:pt x="2817" y="910"/>
                </a:lnTo>
                <a:lnTo>
                  <a:pt x="2817" y="910"/>
                </a:lnTo>
                <a:lnTo>
                  <a:pt x="2817" y="910"/>
                </a:lnTo>
                <a:lnTo>
                  <a:pt x="2818" y="911"/>
                </a:lnTo>
                <a:lnTo>
                  <a:pt x="2818" y="912"/>
                </a:lnTo>
                <a:lnTo>
                  <a:pt x="2819" y="912"/>
                </a:lnTo>
                <a:lnTo>
                  <a:pt x="2819" y="913"/>
                </a:lnTo>
                <a:lnTo>
                  <a:pt x="2819" y="911"/>
                </a:lnTo>
                <a:lnTo>
                  <a:pt x="2820" y="911"/>
                </a:lnTo>
                <a:lnTo>
                  <a:pt x="2820" y="911"/>
                </a:lnTo>
                <a:lnTo>
                  <a:pt x="2821" y="909"/>
                </a:lnTo>
                <a:lnTo>
                  <a:pt x="2821" y="908"/>
                </a:lnTo>
                <a:lnTo>
                  <a:pt x="2822" y="905"/>
                </a:lnTo>
                <a:lnTo>
                  <a:pt x="2822" y="904"/>
                </a:lnTo>
                <a:lnTo>
                  <a:pt x="2822" y="903"/>
                </a:lnTo>
                <a:lnTo>
                  <a:pt x="2823" y="903"/>
                </a:lnTo>
                <a:lnTo>
                  <a:pt x="2823" y="902"/>
                </a:lnTo>
                <a:lnTo>
                  <a:pt x="2824" y="901"/>
                </a:lnTo>
                <a:lnTo>
                  <a:pt x="2824" y="901"/>
                </a:lnTo>
                <a:lnTo>
                  <a:pt x="2824" y="902"/>
                </a:lnTo>
                <a:lnTo>
                  <a:pt x="2826" y="904"/>
                </a:lnTo>
                <a:lnTo>
                  <a:pt x="2826" y="907"/>
                </a:lnTo>
                <a:lnTo>
                  <a:pt x="2827" y="909"/>
                </a:lnTo>
                <a:lnTo>
                  <a:pt x="2827" y="910"/>
                </a:lnTo>
                <a:lnTo>
                  <a:pt x="2827" y="910"/>
                </a:lnTo>
                <a:lnTo>
                  <a:pt x="2828" y="910"/>
                </a:lnTo>
                <a:lnTo>
                  <a:pt x="2828" y="909"/>
                </a:lnTo>
                <a:lnTo>
                  <a:pt x="2829" y="909"/>
                </a:lnTo>
                <a:lnTo>
                  <a:pt x="2829" y="909"/>
                </a:lnTo>
                <a:lnTo>
                  <a:pt x="2829" y="909"/>
                </a:lnTo>
                <a:lnTo>
                  <a:pt x="2830" y="909"/>
                </a:lnTo>
                <a:lnTo>
                  <a:pt x="2830" y="908"/>
                </a:lnTo>
                <a:lnTo>
                  <a:pt x="2831" y="907"/>
                </a:lnTo>
                <a:lnTo>
                  <a:pt x="2831" y="905"/>
                </a:lnTo>
                <a:lnTo>
                  <a:pt x="2831" y="904"/>
                </a:lnTo>
                <a:lnTo>
                  <a:pt x="2832" y="904"/>
                </a:lnTo>
                <a:lnTo>
                  <a:pt x="2832" y="903"/>
                </a:lnTo>
                <a:lnTo>
                  <a:pt x="2833" y="903"/>
                </a:lnTo>
                <a:lnTo>
                  <a:pt x="2833" y="903"/>
                </a:lnTo>
                <a:lnTo>
                  <a:pt x="2833" y="904"/>
                </a:lnTo>
                <a:lnTo>
                  <a:pt x="2834" y="904"/>
                </a:lnTo>
                <a:lnTo>
                  <a:pt x="2834" y="905"/>
                </a:lnTo>
                <a:lnTo>
                  <a:pt x="2836" y="905"/>
                </a:lnTo>
                <a:lnTo>
                  <a:pt x="2836" y="905"/>
                </a:lnTo>
                <a:lnTo>
                  <a:pt x="2837" y="908"/>
                </a:lnTo>
                <a:lnTo>
                  <a:pt x="2837" y="910"/>
                </a:lnTo>
                <a:lnTo>
                  <a:pt x="2837" y="911"/>
                </a:lnTo>
                <a:lnTo>
                  <a:pt x="2838" y="913"/>
                </a:lnTo>
                <a:lnTo>
                  <a:pt x="2838" y="916"/>
                </a:lnTo>
                <a:lnTo>
                  <a:pt x="2839" y="916"/>
                </a:lnTo>
                <a:lnTo>
                  <a:pt x="2839" y="916"/>
                </a:lnTo>
                <a:lnTo>
                  <a:pt x="2839" y="914"/>
                </a:lnTo>
                <a:lnTo>
                  <a:pt x="2840" y="913"/>
                </a:lnTo>
                <a:lnTo>
                  <a:pt x="2840" y="913"/>
                </a:lnTo>
                <a:lnTo>
                  <a:pt x="2841" y="913"/>
                </a:lnTo>
                <a:lnTo>
                  <a:pt x="2841" y="916"/>
                </a:lnTo>
                <a:lnTo>
                  <a:pt x="2841" y="913"/>
                </a:lnTo>
                <a:lnTo>
                  <a:pt x="2842" y="913"/>
                </a:lnTo>
                <a:lnTo>
                  <a:pt x="2842" y="912"/>
                </a:lnTo>
                <a:lnTo>
                  <a:pt x="2843" y="912"/>
                </a:lnTo>
                <a:lnTo>
                  <a:pt x="2843" y="911"/>
                </a:lnTo>
                <a:lnTo>
                  <a:pt x="2843" y="912"/>
                </a:lnTo>
                <a:lnTo>
                  <a:pt x="2845" y="912"/>
                </a:lnTo>
                <a:lnTo>
                  <a:pt x="2845" y="913"/>
                </a:lnTo>
                <a:lnTo>
                  <a:pt x="2846" y="914"/>
                </a:lnTo>
                <a:lnTo>
                  <a:pt x="2846" y="914"/>
                </a:lnTo>
                <a:lnTo>
                  <a:pt x="2846" y="913"/>
                </a:lnTo>
                <a:lnTo>
                  <a:pt x="2847" y="913"/>
                </a:lnTo>
                <a:lnTo>
                  <a:pt x="2847" y="914"/>
                </a:lnTo>
                <a:lnTo>
                  <a:pt x="2848" y="914"/>
                </a:lnTo>
                <a:lnTo>
                  <a:pt x="2848" y="914"/>
                </a:lnTo>
                <a:lnTo>
                  <a:pt x="2848" y="914"/>
                </a:lnTo>
                <a:lnTo>
                  <a:pt x="2849" y="914"/>
                </a:lnTo>
                <a:lnTo>
                  <a:pt x="2849" y="914"/>
                </a:lnTo>
                <a:lnTo>
                  <a:pt x="2850" y="913"/>
                </a:lnTo>
                <a:lnTo>
                  <a:pt x="2850" y="911"/>
                </a:lnTo>
                <a:lnTo>
                  <a:pt x="2851" y="909"/>
                </a:lnTo>
                <a:lnTo>
                  <a:pt x="2851" y="909"/>
                </a:lnTo>
                <a:lnTo>
                  <a:pt x="2851" y="908"/>
                </a:lnTo>
                <a:lnTo>
                  <a:pt x="2852" y="909"/>
                </a:lnTo>
                <a:lnTo>
                  <a:pt x="2852" y="908"/>
                </a:lnTo>
                <a:lnTo>
                  <a:pt x="2854" y="909"/>
                </a:lnTo>
                <a:lnTo>
                  <a:pt x="2854" y="909"/>
                </a:lnTo>
                <a:lnTo>
                  <a:pt x="2854" y="910"/>
                </a:lnTo>
                <a:lnTo>
                  <a:pt x="2855" y="911"/>
                </a:lnTo>
                <a:lnTo>
                  <a:pt x="2855" y="912"/>
                </a:lnTo>
                <a:lnTo>
                  <a:pt x="2856" y="914"/>
                </a:lnTo>
                <a:lnTo>
                  <a:pt x="2856" y="916"/>
                </a:lnTo>
                <a:lnTo>
                  <a:pt x="2856" y="917"/>
                </a:lnTo>
                <a:lnTo>
                  <a:pt x="2857" y="918"/>
                </a:lnTo>
                <a:lnTo>
                  <a:pt x="2857" y="917"/>
                </a:lnTo>
                <a:lnTo>
                  <a:pt x="2858" y="916"/>
                </a:lnTo>
                <a:lnTo>
                  <a:pt x="2858" y="916"/>
                </a:lnTo>
                <a:lnTo>
                  <a:pt x="2858" y="916"/>
                </a:lnTo>
                <a:lnTo>
                  <a:pt x="2859" y="918"/>
                </a:lnTo>
                <a:lnTo>
                  <a:pt x="2859" y="916"/>
                </a:lnTo>
                <a:lnTo>
                  <a:pt x="2860" y="916"/>
                </a:lnTo>
                <a:lnTo>
                  <a:pt x="2860" y="913"/>
                </a:lnTo>
                <a:lnTo>
                  <a:pt x="2860" y="914"/>
                </a:lnTo>
                <a:lnTo>
                  <a:pt x="2861" y="913"/>
                </a:lnTo>
                <a:lnTo>
                  <a:pt x="2861" y="914"/>
                </a:lnTo>
                <a:lnTo>
                  <a:pt x="2863" y="913"/>
                </a:lnTo>
                <a:lnTo>
                  <a:pt x="2863" y="912"/>
                </a:lnTo>
                <a:lnTo>
                  <a:pt x="2864" y="913"/>
                </a:lnTo>
                <a:lnTo>
                  <a:pt x="2864" y="914"/>
                </a:lnTo>
                <a:lnTo>
                  <a:pt x="2864" y="916"/>
                </a:lnTo>
                <a:lnTo>
                  <a:pt x="2865" y="917"/>
                </a:lnTo>
                <a:lnTo>
                  <a:pt x="2865" y="918"/>
                </a:lnTo>
                <a:lnTo>
                  <a:pt x="2866" y="918"/>
                </a:lnTo>
                <a:lnTo>
                  <a:pt x="2866" y="918"/>
                </a:lnTo>
                <a:lnTo>
                  <a:pt x="2866" y="918"/>
                </a:lnTo>
                <a:lnTo>
                  <a:pt x="2867" y="919"/>
                </a:lnTo>
                <a:lnTo>
                  <a:pt x="2867" y="920"/>
                </a:lnTo>
                <a:lnTo>
                  <a:pt x="2868" y="921"/>
                </a:lnTo>
                <a:lnTo>
                  <a:pt x="2868" y="922"/>
                </a:lnTo>
                <a:lnTo>
                  <a:pt x="2868" y="922"/>
                </a:lnTo>
                <a:lnTo>
                  <a:pt x="2869" y="923"/>
                </a:lnTo>
                <a:lnTo>
                  <a:pt x="2869" y="925"/>
                </a:lnTo>
                <a:lnTo>
                  <a:pt x="2870" y="923"/>
                </a:lnTo>
                <a:lnTo>
                  <a:pt x="2870" y="923"/>
                </a:lnTo>
                <a:lnTo>
                  <a:pt x="2870" y="925"/>
                </a:lnTo>
                <a:lnTo>
                  <a:pt x="2872" y="925"/>
                </a:lnTo>
                <a:lnTo>
                  <a:pt x="2872" y="923"/>
                </a:lnTo>
                <a:lnTo>
                  <a:pt x="2873" y="925"/>
                </a:lnTo>
                <a:lnTo>
                  <a:pt x="2873" y="925"/>
                </a:lnTo>
                <a:lnTo>
                  <a:pt x="2873" y="925"/>
                </a:lnTo>
                <a:lnTo>
                  <a:pt x="2874" y="922"/>
                </a:lnTo>
                <a:lnTo>
                  <a:pt x="2874" y="921"/>
                </a:lnTo>
                <a:lnTo>
                  <a:pt x="2875" y="920"/>
                </a:lnTo>
                <a:lnTo>
                  <a:pt x="2875" y="919"/>
                </a:lnTo>
                <a:lnTo>
                  <a:pt x="2875" y="919"/>
                </a:lnTo>
                <a:lnTo>
                  <a:pt x="2876" y="920"/>
                </a:lnTo>
                <a:lnTo>
                  <a:pt x="2876" y="920"/>
                </a:lnTo>
                <a:lnTo>
                  <a:pt x="2877" y="921"/>
                </a:lnTo>
                <a:lnTo>
                  <a:pt x="2877" y="922"/>
                </a:lnTo>
                <a:lnTo>
                  <a:pt x="2878" y="922"/>
                </a:lnTo>
                <a:lnTo>
                  <a:pt x="2878" y="923"/>
                </a:lnTo>
                <a:lnTo>
                  <a:pt x="2878" y="925"/>
                </a:lnTo>
                <a:lnTo>
                  <a:pt x="2879" y="923"/>
                </a:lnTo>
                <a:lnTo>
                  <a:pt x="2879" y="923"/>
                </a:lnTo>
                <a:lnTo>
                  <a:pt x="2881" y="921"/>
                </a:lnTo>
                <a:lnTo>
                  <a:pt x="2881" y="923"/>
                </a:lnTo>
                <a:lnTo>
                  <a:pt x="2881" y="926"/>
                </a:lnTo>
                <a:lnTo>
                  <a:pt x="2882" y="925"/>
                </a:lnTo>
                <a:lnTo>
                  <a:pt x="2882" y="926"/>
                </a:lnTo>
                <a:lnTo>
                  <a:pt x="2883" y="926"/>
                </a:lnTo>
                <a:lnTo>
                  <a:pt x="2883" y="923"/>
                </a:lnTo>
                <a:lnTo>
                  <a:pt x="2883" y="922"/>
                </a:lnTo>
                <a:lnTo>
                  <a:pt x="2884" y="920"/>
                </a:lnTo>
                <a:lnTo>
                  <a:pt x="2884" y="919"/>
                </a:lnTo>
                <a:lnTo>
                  <a:pt x="2885" y="918"/>
                </a:lnTo>
                <a:lnTo>
                  <a:pt x="2885" y="918"/>
                </a:lnTo>
                <a:lnTo>
                  <a:pt x="2885" y="918"/>
                </a:lnTo>
                <a:lnTo>
                  <a:pt x="2886" y="918"/>
                </a:lnTo>
                <a:lnTo>
                  <a:pt x="2886" y="918"/>
                </a:lnTo>
                <a:lnTo>
                  <a:pt x="2887" y="921"/>
                </a:lnTo>
                <a:lnTo>
                  <a:pt x="2887" y="922"/>
                </a:lnTo>
                <a:lnTo>
                  <a:pt x="2887" y="923"/>
                </a:lnTo>
                <a:lnTo>
                  <a:pt x="2888" y="925"/>
                </a:lnTo>
                <a:lnTo>
                  <a:pt x="2888" y="926"/>
                </a:lnTo>
                <a:lnTo>
                  <a:pt x="2890" y="927"/>
                </a:lnTo>
                <a:lnTo>
                  <a:pt x="2890" y="926"/>
                </a:lnTo>
                <a:lnTo>
                  <a:pt x="2890" y="925"/>
                </a:lnTo>
                <a:lnTo>
                  <a:pt x="2891" y="923"/>
                </a:lnTo>
                <a:lnTo>
                  <a:pt x="2891" y="922"/>
                </a:lnTo>
                <a:lnTo>
                  <a:pt x="2892" y="921"/>
                </a:lnTo>
                <a:lnTo>
                  <a:pt x="2892" y="920"/>
                </a:lnTo>
                <a:lnTo>
                  <a:pt x="2893" y="919"/>
                </a:lnTo>
                <a:lnTo>
                  <a:pt x="2893" y="918"/>
                </a:lnTo>
                <a:lnTo>
                  <a:pt x="2893" y="918"/>
                </a:lnTo>
                <a:lnTo>
                  <a:pt x="2894" y="918"/>
                </a:lnTo>
                <a:lnTo>
                  <a:pt x="2894" y="918"/>
                </a:lnTo>
                <a:lnTo>
                  <a:pt x="2895" y="917"/>
                </a:lnTo>
                <a:lnTo>
                  <a:pt x="2895" y="918"/>
                </a:lnTo>
                <a:lnTo>
                  <a:pt x="2895" y="918"/>
                </a:lnTo>
                <a:lnTo>
                  <a:pt x="2896" y="919"/>
                </a:lnTo>
                <a:lnTo>
                  <a:pt x="2896" y="921"/>
                </a:lnTo>
                <a:lnTo>
                  <a:pt x="2897" y="920"/>
                </a:lnTo>
                <a:lnTo>
                  <a:pt x="2897" y="920"/>
                </a:lnTo>
                <a:lnTo>
                  <a:pt x="2897" y="919"/>
                </a:lnTo>
                <a:lnTo>
                  <a:pt x="2899" y="919"/>
                </a:lnTo>
                <a:lnTo>
                  <a:pt x="2899" y="918"/>
                </a:lnTo>
                <a:lnTo>
                  <a:pt x="2900" y="917"/>
                </a:lnTo>
                <a:lnTo>
                  <a:pt x="2900" y="916"/>
                </a:lnTo>
                <a:lnTo>
                  <a:pt x="2900" y="914"/>
                </a:lnTo>
                <a:lnTo>
                  <a:pt x="2901" y="913"/>
                </a:lnTo>
                <a:lnTo>
                  <a:pt x="2901" y="914"/>
                </a:lnTo>
                <a:lnTo>
                  <a:pt x="2902" y="913"/>
                </a:lnTo>
                <a:lnTo>
                  <a:pt x="2902" y="914"/>
                </a:lnTo>
                <a:lnTo>
                  <a:pt x="2902" y="914"/>
                </a:lnTo>
                <a:lnTo>
                  <a:pt x="2903" y="916"/>
                </a:lnTo>
                <a:lnTo>
                  <a:pt x="2903" y="916"/>
                </a:lnTo>
                <a:lnTo>
                  <a:pt x="2904" y="916"/>
                </a:lnTo>
                <a:lnTo>
                  <a:pt x="2904" y="914"/>
                </a:lnTo>
                <a:lnTo>
                  <a:pt x="2904" y="914"/>
                </a:lnTo>
                <a:lnTo>
                  <a:pt x="2905" y="912"/>
                </a:lnTo>
                <a:lnTo>
                  <a:pt x="2905" y="912"/>
                </a:lnTo>
                <a:lnTo>
                  <a:pt x="2906" y="913"/>
                </a:lnTo>
                <a:lnTo>
                  <a:pt x="2906" y="914"/>
                </a:lnTo>
                <a:lnTo>
                  <a:pt x="2908" y="914"/>
                </a:lnTo>
                <a:lnTo>
                  <a:pt x="2908" y="913"/>
                </a:lnTo>
                <a:lnTo>
                  <a:pt x="2908" y="912"/>
                </a:lnTo>
                <a:lnTo>
                  <a:pt x="2909" y="911"/>
                </a:lnTo>
                <a:lnTo>
                  <a:pt x="2909" y="911"/>
                </a:lnTo>
                <a:lnTo>
                  <a:pt x="2910" y="911"/>
                </a:lnTo>
                <a:lnTo>
                  <a:pt x="2910" y="910"/>
                </a:lnTo>
                <a:lnTo>
                  <a:pt x="2910" y="909"/>
                </a:lnTo>
                <a:lnTo>
                  <a:pt x="2911" y="909"/>
                </a:lnTo>
                <a:lnTo>
                  <a:pt x="2911" y="909"/>
                </a:lnTo>
                <a:lnTo>
                  <a:pt x="2912" y="909"/>
                </a:lnTo>
                <a:lnTo>
                  <a:pt x="2912" y="910"/>
                </a:lnTo>
                <a:lnTo>
                  <a:pt x="2912" y="910"/>
                </a:lnTo>
                <a:lnTo>
                  <a:pt x="2913" y="910"/>
                </a:lnTo>
                <a:lnTo>
                  <a:pt x="2913" y="910"/>
                </a:lnTo>
                <a:lnTo>
                  <a:pt x="2914" y="910"/>
                </a:lnTo>
                <a:lnTo>
                  <a:pt x="2914" y="910"/>
                </a:lnTo>
                <a:lnTo>
                  <a:pt x="2914" y="910"/>
                </a:lnTo>
                <a:lnTo>
                  <a:pt x="2915" y="908"/>
                </a:lnTo>
                <a:lnTo>
                  <a:pt x="2915" y="907"/>
                </a:lnTo>
                <a:lnTo>
                  <a:pt x="2917" y="905"/>
                </a:lnTo>
                <a:lnTo>
                  <a:pt x="2917" y="907"/>
                </a:lnTo>
                <a:lnTo>
                  <a:pt x="2917" y="907"/>
                </a:lnTo>
                <a:lnTo>
                  <a:pt x="2918" y="907"/>
                </a:lnTo>
                <a:lnTo>
                  <a:pt x="2918" y="905"/>
                </a:lnTo>
                <a:lnTo>
                  <a:pt x="2919" y="907"/>
                </a:lnTo>
                <a:lnTo>
                  <a:pt x="2919" y="905"/>
                </a:lnTo>
                <a:lnTo>
                  <a:pt x="2920" y="907"/>
                </a:lnTo>
                <a:lnTo>
                  <a:pt x="2920" y="907"/>
                </a:lnTo>
                <a:lnTo>
                  <a:pt x="2920" y="907"/>
                </a:lnTo>
                <a:lnTo>
                  <a:pt x="2921" y="904"/>
                </a:lnTo>
                <a:lnTo>
                  <a:pt x="2921" y="903"/>
                </a:lnTo>
                <a:lnTo>
                  <a:pt x="2922" y="903"/>
                </a:lnTo>
                <a:lnTo>
                  <a:pt x="2922" y="903"/>
                </a:lnTo>
                <a:lnTo>
                  <a:pt x="2922" y="903"/>
                </a:lnTo>
                <a:lnTo>
                  <a:pt x="2923" y="903"/>
                </a:lnTo>
                <a:lnTo>
                  <a:pt x="2923" y="902"/>
                </a:lnTo>
                <a:lnTo>
                  <a:pt x="2924" y="903"/>
                </a:lnTo>
                <a:lnTo>
                  <a:pt x="2924" y="901"/>
                </a:lnTo>
                <a:lnTo>
                  <a:pt x="2924" y="902"/>
                </a:lnTo>
                <a:lnTo>
                  <a:pt x="2926" y="902"/>
                </a:lnTo>
                <a:lnTo>
                  <a:pt x="2926" y="903"/>
                </a:lnTo>
                <a:lnTo>
                  <a:pt x="2927" y="901"/>
                </a:lnTo>
                <a:lnTo>
                  <a:pt x="2927" y="901"/>
                </a:lnTo>
                <a:lnTo>
                  <a:pt x="2927" y="900"/>
                </a:lnTo>
                <a:lnTo>
                  <a:pt x="2928" y="900"/>
                </a:lnTo>
                <a:lnTo>
                  <a:pt x="2928" y="902"/>
                </a:lnTo>
                <a:lnTo>
                  <a:pt x="2929" y="904"/>
                </a:lnTo>
                <a:lnTo>
                  <a:pt x="2929" y="904"/>
                </a:lnTo>
                <a:lnTo>
                  <a:pt x="2929" y="905"/>
                </a:lnTo>
                <a:lnTo>
                  <a:pt x="2930" y="907"/>
                </a:lnTo>
                <a:lnTo>
                  <a:pt x="2930" y="907"/>
                </a:lnTo>
                <a:lnTo>
                  <a:pt x="2931" y="905"/>
                </a:lnTo>
                <a:lnTo>
                  <a:pt x="2931" y="907"/>
                </a:lnTo>
                <a:lnTo>
                  <a:pt x="2931" y="908"/>
                </a:lnTo>
                <a:lnTo>
                  <a:pt x="2932" y="909"/>
                </a:lnTo>
                <a:lnTo>
                  <a:pt x="2932" y="909"/>
                </a:lnTo>
                <a:lnTo>
                  <a:pt x="2933" y="909"/>
                </a:lnTo>
                <a:lnTo>
                  <a:pt x="2933" y="910"/>
                </a:lnTo>
                <a:lnTo>
                  <a:pt x="2935" y="910"/>
                </a:lnTo>
                <a:lnTo>
                  <a:pt x="2935" y="909"/>
                </a:lnTo>
                <a:lnTo>
                  <a:pt x="2935" y="909"/>
                </a:lnTo>
                <a:lnTo>
                  <a:pt x="2936" y="909"/>
                </a:lnTo>
                <a:lnTo>
                  <a:pt x="2936" y="910"/>
                </a:lnTo>
                <a:lnTo>
                  <a:pt x="2937" y="911"/>
                </a:lnTo>
                <a:lnTo>
                  <a:pt x="2937" y="912"/>
                </a:lnTo>
                <a:lnTo>
                  <a:pt x="2937" y="912"/>
                </a:lnTo>
                <a:lnTo>
                  <a:pt x="2938" y="912"/>
                </a:lnTo>
                <a:lnTo>
                  <a:pt x="2938" y="913"/>
                </a:lnTo>
                <a:lnTo>
                  <a:pt x="2939" y="912"/>
                </a:lnTo>
                <a:lnTo>
                  <a:pt x="2939" y="913"/>
                </a:lnTo>
                <a:lnTo>
                  <a:pt x="2939" y="912"/>
                </a:lnTo>
                <a:lnTo>
                  <a:pt x="2940" y="912"/>
                </a:lnTo>
                <a:lnTo>
                  <a:pt x="2940" y="910"/>
                </a:lnTo>
                <a:lnTo>
                  <a:pt x="2941" y="911"/>
                </a:lnTo>
                <a:lnTo>
                  <a:pt x="2941" y="909"/>
                </a:lnTo>
                <a:lnTo>
                  <a:pt x="2941" y="909"/>
                </a:lnTo>
                <a:lnTo>
                  <a:pt x="2942" y="909"/>
                </a:lnTo>
                <a:lnTo>
                  <a:pt x="2942" y="908"/>
                </a:lnTo>
                <a:lnTo>
                  <a:pt x="2944" y="908"/>
                </a:lnTo>
                <a:lnTo>
                  <a:pt x="2944" y="907"/>
                </a:lnTo>
                <a:lnTo>
                  <a:pt x="2944" y="907"/>
                </a:lnTo>
                <a:lnTo>
                  <a:pt x="2945" y="907"/>
                </a:lnTo>
                <a:lnTo>
                  <a:pt x="2945" y="908"/>
                </a:lnTo>
                <a:lnTo>
                  <a:pt x="2946" y="909"/>
                </a:lnTo>
                <a:lnTo>
                  <a:pt x="2946" y="911"/>
                </a:lnTo>
                <a:lnTo>
                  <a:pt x="2946" y="913"/>
                </a:lnTo>
                <a:lnTo>
                  <a:pt x="2947" y="916"/>
                </a:lnTo>
                <a:lnTo>
                  <a:pt x="2947" y="916"/>
                </a:lnTo>
                <a:lnTo>
                  <a:pt x="2948" y="918"/>
                </a:lnTo>
                <a:lnTo>
                  <a:pt x="2948" y="918"/>
                </a:lnTo>
                <a:lnTo>
                  <a:pt x="2949" y="917"/>
                </a:lnTo>
                <a:lnTo>
                  <a:pt x="2949" y="917"/>
                </a:lnTo>
                <a:lnTo>
                  <a:pt x="2949" y="914"/>
                </a:lnTo>
                <a:lnTo>
                  <a:pt x="2950" y="914"/>
                </a:lnTo>
                <a:lnTo>
                  <a:pt x="2950" y="914"/>
                </a:lnTo>
                <a:lnTo>
                  <a:pt x="2951" y="914"/>
                </a:lnTo>
                <a:lnTo>
                  <a:pt x="2951" y="916"/>
                </a:lnTo>
                <a:lnTo>
                  <a:pt x="2951" y="917"/>
                </a:lnTo>
                <a:lnTo>
                  <a:pt x="2953" y="917"/>
                </a:lnTo>
                <a:lnTo>
                  <a:pt x="2953" y="917"/>
                </a:lnTo>
                <a:lnTo>
                  <a:pt x="2954" y="917"/>
                </a:lnTo>
                <a:lnTo>
                  <a:pt x="2954" y="917"/>
                </a:lnTo>
                <a:lnTo>
                  <a:pt x="2954" y="914"/>
                </a:lnTo>
                <a:lnTo>
                  <a:pt x="2955" y="914"/>
                </a:lnTo>
                <a:lnTo>
                  <a:pt x="2955" y="913"/>
                </a:lnTo>
                <a:lnTo>
                  <a:pt x="2956" y="913"/>
                </a:lnTo>
                <a:lnTo>
                  <a:pt x="2956" y="914"/>
                </a:lnTo>
                <a:lnTo>
                  <a:pt x="2956" y="914"/>
                </a:lnTo>
                <a:lnTo>
                  <a:pt x="2957" y="916"/>
                </a:lnTo>
                <a:lnTo>
                  <a:pt x="2957" y="916"/>
                </a:lnTo>
                <a:lnTo>
                  <a:pt x="2958" y="917"/>
                </a:lnTo>
                <a:lnTo>
                  <a:pt x="2958" y="917"/>
                </a:lnTo>
                <a:lnTo>
                  <a:pt x="2958" y="916"/>
                </a:lnTo>
                <a:lnTo>
                  <a:pt x="2959" y="916"/>
                </a:lnTo>
                <a:lnTo>
                  <a:pt x="2959" y="916"/>
                </a:lnTo>
                <a:lnTo>
                  <a:pt x="2960" y="914"/>
                </a:lnTo>
                <a:lnTo>
                  <a:pt x="2960" y="914"/>
                </a:lnTo>
                <a:lnTo>
                  <a:pt x="2960" y="914"/>
                </a:lnTo>
                <a:lnTo>
                  <a:pt x="2962" y="914"/>
                </a:lnTo>
                <a:lnTo>
                  <a:pt x="2962" y="913"/>
                </a:lnTo>
                <a:lnTo>
                  <a:pt x="2963" y="914"/>
                </a:lnTo>
                <a:lnTo>
                  <a:pt x="2963" y="914"/>
                </a:lnTo>
                <a:lnTo>
                  <a:pt x="2964" y="914"/>
                </a:lnTo>
                <a:lnTo>
                  <a:pt x="2964" y="914"/>
                </a:lnTo>
                <a:lnTo>
                  <a:pt x="2964" y="913"/>
                </a:lnTo>
                <a:lnTo>
                  <a:pt x="2965" y="914"/>
                </a:lnTo>
                <a:lnTo>
                  <a:pt x="2965" y="914"/>
                </a:lnTo>
                <a:lnTo>
                  <a:pt x="2966" y="914"/>
                </a:lnTo>
                <a:lnTo>
                  <a:pt x="2966" y="914"/>
                </a:lnTo>
                <a:lnTo>
                  <a:pt x="2966" y="913"/>
                </a:lnTo>
                <a:lnTo>
                  <a:pt x="2967" y="911"/>
                </a:lnTo>
                <a:lnTo>
                  <a:pt x="2967" y="911"/>
                </a:lnTo>
                <a:lnTo>
                  <a:pt x="2968" y="913"/>
                </a:lnTo>
                <a:lnTo>
                  <a:pt x="2968" y="913"/>
                </a:lnTo>
                <a:lnTo>
                  <a:pt x="2968" y="914"/>
                </a:lnTo>
                <a:lnTo>
                  <a:pt x="2969" y="914"/>
                </a:lnTo>
                <a:lnTo>
                  <a:pt x="2969" y="916"/>
                </a:lnTo>
                <a:lnTo>
                  <a:pt x="2971" y="917"/>
                </a:lnTo>
                <a:lnTo>
                  <a:pt x="2971" y="916"/>
                </a:lnTo>
                <a:lnTo>
                  <a:pt x="2971" y="914"/>
                </a:lnTo>
                <a:lnTo>
                  <a:pt x="2972" y="913"/>
                </a:lnTo>
                <a:lnTo>
                  <a:pt x="2972" y="912"/>
                </a:lnTo>
                <a:lnTo>
                  <a:pt x="2973" y="911"/>
                </a:lnTo>
                <a:lnTo>
                  <a:pt x="2973" y="909"/>
                </a:lnTo>
                <a:lnTo>
                  <a:pt x="2973" y="909"/>
                </a:lnTo>
                <a:lnTo>
                  <a:pt x="2974" y="908"/>
                </a:lnTo>
                <a:lnTo>
                  <a:pt x="2974" y="908"/>
                </a:lnTo>
                <a:lnTo>
                  <a:pt x="2975" y="908"/>
                </a:lnTo>
                <a:lnTo>
                  <a:pt x="2975" y="907"/>
                </a:lnTo>
                <a:lnTo>
                  <a:pt x="2975" y="907"/>
                </a:lnTo>
                <a:lnTo>
                  <a:pt x="2976" y="908"/>
                </a:lnTo>
                <a:lnTo>
                  <a:pt x="2976" y="909"/>
                </a:lnTo>
                <a:lnTo>
                  <a:pt x="2977" y="909"/>
                </a:lnTo>
                <a:lnTo>
                  <a:pt x="2977" y="910"/>
                </a:lnTo>
                <a:lnTo>
                  <a:pt x="2978" y="910"/>
                </a:lnTo>
                <a:lnTo>
                  <a:pt x="2978" y="911"/>
                </a:lnTo>
                <a:lnTo>
                  <a:pt x="2978" y="911"/>
                </a:lnTo>
                <a:lnTo>
                  <a:pt x="2980" y="911"/>
                </a:lnTo>
                <a:lnTo>
                  <a:pt x="2980" y="911"/>
                </a:lnTo>
                <a:lnTo>
                  <a:pt x="2981" y="912"/>
                </a:lnTo>
                <a:lnTo>
                  <a:pt x="2981" y="913"/>
                </a:lnTo>
                <a:lnTo>
                  <a:pt x="2981" y="912"/>
                </a:lnTo>
                <a:lnTo>
                  <a:pt x="2982" y="913"/>
                </a:lnTo>
                <a:lnTo>
                  <a:pt x="2982" y="913"/>
                </a:lnTo>
                <a:lnTo>
                  <a:pt x="2983" y="914"/>
                </a:lnTo>
                <a:lnTo>
                  <a:pt x="2983" y="913"/>
                </a:lnTo>
                <a:lnTo>
                  <a:pt x="2983" y="912"/>
                </a:lnTo>
                <a:lnTo>
                  <a:pt x="2984" y="912"/>
                </a:lnTo>
                <a:lnTo>
                  <a:pt x="2984" y="910"/>
                </a:lnTo>
                <a:lnTo>
                  <a:pt x="2985" y="910"/>
                </a:lnTo>
                <a:lnTo>
                  <a:pt x="2985" y="909"/>
                </a:lnTo>
                <a:lnTo>
                  <a:pt x="2985" y="909"/>
                </a:lnTo>
                <a:lnTo>
                  <a:pt x="2986" y="910"/>
                </a:lnTo>
                <a:lnTo>
                  <a:pt x="2986" y="911"/>
                </a:lnTo>
                <a:lnTo>
                  <a:pt x="2987" y="912"/>
                </a:lnTo>
                <a:lnTo>
                  <a:pt x="2987" y="914"/>
                </a:lnTo>
                <a:lnTo>
                  <a:pt x="2987" y="914"/>
                </a:lnTo>
                <a:lnTo>
                  <a:pt x="2989" y="912"/>
                </a:lnTo>
                <a:lnTo>
                  <a:pt x="2989" y="912"/>
                </a:lnTo>
                <a:lnTo>
                  <a:pt x="2990" y="912"/>
                </a:lnTo>
                <a:lnTo>
                  <a:pt x="2990" y="912"/>
                </a:lnTo>
                <a:lnTo>
                  <a:pt x="2991" y="912"/>
                </a:lnTo>
                <a:lnTo>
                  <a:pt x="2991" y="913"/>
                </a:lnTo>
                <a:lnTo>
                  <a:pt x="2991" y="914"/>
                </a:lnTo>
                <a:lnTo>
                  <a:pt x="2992" y="917"/>
                </a:lnTo>
                <a:lnTo>
                  <a:pt x="2992" y="918"/>
                </a:lnTo>
                <a:lnTo>
                  <a:pt x="2993" y="918"/>
                </a:lnTo>
                <a:lnTo>
                  <a:pt x="2993" y="917"/>
                </a:lnTo>
                <a:lnTo>
                  <a:pt x="2993" y="918"/>
                </a:lnTo>
                <a:lnTo>
                  <a:pt x="2994" y="917"/>
                </a:lnTo>
                <a:lnTo>
                  <a:pt x="2994" y="916"/>
                </a:lnTo>
                <a:lnTo>
                  <a:pt x="2995" y="916"/>
                </a:lnTo>
                <a:lnTo>
                  <a:pt x="2995" y="913"/>
                </a:lnTo>
                <a:lnTo>
                  <a:pt x="2995" y="911"/>
                </a:lnTo>
                <a:lnTo>
                  <a:pt x="2996" y="910"/>
                </a:lnTo>
                <a:lnTo>
                  <a:pt x="2996" y="910"/>
                </a:lnTo>
                <a:lnTo>
                  <a:pt x="2998" y="910"/>
                </a:lnTo>
                <a:lnTo>
                  <a:pt x="2998" y="909"/>
                </a:lnTo>
                <a:lnTo>
                  <a:pt x="2998" y="909"/>
                </a:lnTo>
                <a:lnTo>
                  <a:pt x="2999" y="908"/>
                </a:lnTo>
                <a:lnTo>
                  <a:pt x="2999" y="909"/>
                </a:lnTo>
                <a:lnTo>
                  <a:pt x="3000" y="908"/>
                </a:lnTo>
                <a:lnTo>
                  <a:pt x="3000" y="908"/>
                </a:lnTo>
                <a:lnTo>
                  <a:pt x="3000" y="909"/>
                </a:lnTo>
                <a:lnTo>
                  <a:pt x="3001" y="911"/>
                </a:lnTo>
                <a:lnTo>
                  <a:pt x="3001" y="911"/>
                </a:lnTo>
                <a:lnTo>
                  <a:pt x="3002" y="912"/>
                </a:lnTo>
                <a:lnTo>
                  <a:pt x="3002" y="911"/>
                </a:lnTo>
                <a:lnTo>
                  <a:pt x="3002" y="909"/>
                </a:lnTo>
                <a:lnTo>
                  <a:pt x="3003" y="907"/>
                </a:lnTo>
                <a:lnTo>
                  <a:pt x="3003" y="905"/>
                </a:lnTo>
                <a:lnTo>
                  <a:pt x="3004" y="904"/>
                </a:lnTo>
                <a:lnTo>
                  <a:pt x="3004" y="904"/>
                </a:lnTo>
                <a:lnTo>
                  <a:pt x="3005" y="903"/>
                </a:lnTo>
                <a:lnTo>
                  <a:pt x="3005" y="904"/>
                </a:lnTo>
                <a:lnTo>
                  <a:pt x="3005" y="904"/>
                </a:lnTo>
                <a:lnTo>
                  <a:pt x="3007" y="904"/>
                </a:lnTo>
                <a:lnTo>
                  <a:pt x="3007" y="903"/>
                </a:lnTo>
                <a:lnTo>
                  <a:pt x="3008" y="903"/>
                </a:lnTo>
                <a:lnTo>
                  <a:pt x="3008" y="902"/>
                </a:lnTo>
                <a:lnTo>
                  <a:pt x="3008" y="902"/>
                </a:lnTo>
                <a:lnTo>
                  <a:pt x="3009" y="903"/>
                </a:lnTo>
                <a:lnTo>
                  <a:pt x="3009" y="903"/>
                </a:lnTo>
                <a:lnTo>
                  <a:pt x="3010" y="903"/>
                </a:lnTo>
                <a:lnTo>
                  <a:pt x="3010" y="904"/>
                </a:lnTo>
                <a:lnTo>
                  <a:pt x="3010" y="904"/>
                </a:lnTo>
                <a:lnTo>
                  <a:pt x="3011" y="905"/>
                </a:lnTo>
                <a:lnTo>
                  <a:pt x="3011" y="905"/>
                </a:lnTo>
                <a:lnTo>
                  <a:pt x="3012" y="905"/>
                </a:lnTo>
                <a:lnTo>
                  <a:pt x="3012" y="905"/>
                </a:lnTo>
                <a:lnTo>
                  <a:pt x="3012" y="905"/>
                </a:lnTo>
                <a:lnTo>
                  <a:pt x="3013" y="905"/>
                </a:lnTo>
                <a:lnTo>
                  <a:pt x="3013" y="904"/>
                </a:lnTo>
                <a:lnTo>
                  <a:pt x="3014" y="903"/>
                </a:lnTo>
                <a:lnTo>
                  <a:pt x="3014" y="902"/>
                </a:lnTo>
                <a:lnTo>
                  <a:pt x="3014" y="901"/>
                </a:lnTo>
                <a:lnTo>
                  <a:pt x="3016" y="902"/>
                </a:lnTo>
                <a:lnTo>
                  <a:pt x="3016" y="902"/>
                </a:lnTo>
                <a:lnTo>
                  <a:pt x="3017" y="901"/>
                </a:lnTo>
                <a:lnTo>
                  <a:pt x="3017" y="901"/>
                </a:lnTo>
                <a:lnTo>
                  <a:pt x="3017" y="900"/>
                </a:lnTo>
                <a:lnTo>
                  <a:pt x="3018" y="899"/>
                </a:lnTo>
                <a:lnTo>
                  <a:pt x="3018" y="900"/>
                </a:lnTo>
                <a:lnTo>
                  <a:pt x="3019" y="902"/>
                </a:lnTo>
                <a:lnTo>
                  <a:pt x="3019" y="904"/>
                </a:lnTo>
                <a:lnTo>
                  <a:pt x="3020" y="907"/>
                </a:lnTo>
                <a:lnTo>
                  <a:pt x="3020" y="910"/>
                </a:lnTo>
                <a:lnTo>
                  <a:pt x="3020" y="911"/>
                </a:lnTo>
                <a:lnTo>
                  <a:pt x="3021" y="911"/>
                </a:lnTo>
                <a:lnTo>
                  <a:pt x="3021" y="911"/>
                </a:lnTo>
                <a:lnTo>
                  <a:pt x="3022" y="911"/>
                </a:lnTo>
                <a:lnTo>
                  <a:pt x="3022" y="910"/>
                </a:lnTo>
                <a:lnTo>
                  <a:pt x="3022" y="909"/>
                </a:lnTo>
                <a:lnTo>
                  <a:pt x="3023" y="907"/>
                </a:lnTo>
                <a:lnTo>
                  <a:pt x="3023" y="905"/>
                </a:lnTo>
                <a:lnTo>
                  <a:pt x="3025" y="907"/>
                </a:lnTo>
                <a:lnTo>
                  <a:pt x="3025" y="907"/>
                </a:lnTo>
                <a:lnTo>
                  <a:pt x="3025" y="908"/>
                </a:lnTo>
                <a:lnTo>
                  <a:pt x="3026" y="909"/>
                </a:lnTo>
                <a:lnTo>
                  <a:pt x="3026" y="908"/>
                </a:lnTo>
                <a:lnTo>
                  <a:pt x="3027" y="909"/>
                </a:lnTo>
                <a:lnTo>
                  <a:pt x="3027" y="910"/>
                </a:lnTo>
                <a:lnTo>
                  <a:pt x="3027" y="911"/>
                </a:lnTo>
                <a:lnTo>
                  <a:pt x="3028" y="912"/>
                </a:lnTo>
                <a:lnTo>
                  <a:pt x="3028" y="912"/>
                </a:lnTo>
                <a:lnTo>
                  <a:pt x="3029" y="911"/>
                </a:lnTo>
                <a:lnTo>
                  <a:pt x="3029" y="913"/>
                </a:lnTo>
                <a:lnTo>
                  <a:pt x="3029" y="916"/>
                </a:lnTo>
                <a:lnTo>
                  <a:pt x="3030" y="917"/>
                </a:lnTo>
                <a:lnTo>
                  <a:pt x="3030" y="919"/>
                </a:lnTo>
                <a:lnTo>
                  <a:pt x="3031" y="919"/>
                </a:lnTo>
                <a:lnTo>
                  <a:pt x="3031" y="919"/>
                </a:lnTo>
                <a:lnTo>
                  <a:pt x="3031" y="921"/>
                </a:lnTo>
                <a:lnTo>
                  <a:pt x="3032" y="921"/>
                </a:lnTo>
                <a:lnTo>
                  <a:pt x="3032" y="920"/>
                </a:lnTo>
                <a:lnTo>
                  <a:pt x="3034" y="920"/>
                </a:lnTo>
                <a:lnTo>
                  <a:pt x="3034" y="920"/>
                </a:lnTo>
                <a:lnTo>
                  <a:pt x="3035" y="920"/>
                </a:lnTo>
                <a:lnTo>
                  <a:pt x="3035" y="920"/>
                </a:lnTo>
                <a:lnTo>
                  <a:pt x="3035" y="919"/>
                </a:lnTo>
                <a:lnTo>
                  <a:pt x="3036" y="919"/>
                </a:lnTo>
                <a:lnTo>
                  <a:pt x="3036" y="920"/>
                </a:lnTo>
                <a:lnTo>
                  <a:pt x="3037" y="921"/>
                </a:lnTo>
                <a:lnTo>
                  <a:pt x="3037" y="920"/>
                </a:lnTo>
                <a:lnTo>
                  <a:pt x="3037" y="920"/>
                </a:lnTo>
                <a:lnTo>
                  <a:pt x="3038" y="919"/>
                </a:lnTo>
                <a:lnTo>
                  <a:pt x="3038" y="920"/>
                </a:lnTo>
                <a:lnTo>
                  <a:pt x="3039" y="920"/>
                </a:lnTo>
                <a:lnTo>
                  <a:pt x="3039" y="921"/>
                </a:lnTo>
                <a:lnTo>
                  <a:pt x="3039" y="922"/>
                </a:lnTo>
                <a:lnTo>
                  <a:pt x="3040" y="922"/>
                </a:lnTo>
                <a:lnTo>
                  <a:pt x="3040" y="921"/>
                </a:lnTo>
                <a:lnTo>
                  <a:pt x="3041" y="921"/>
                </a:lnTo>
                <a:lnTo>
                  <a:pt x="3041" y="922"/>
                </a:lnTo>
                <a:lnTo>
                  <a:pt x="3041" y="921"/>
                </a:lnTo>
                <a:lnTo>
                  <a:pt x="3043" y="921"/>
                </a:lnTo>
                <a:lnTo>
                  <a:pt x="3043" y="921"/>
                </a:lnTo>
                <a:lnTo>
                  <a:pt x="3044" y="922"/>
                </a:lnTo>
                <a:lnTo>
                  <a:pt x="3044" y="922"/>
                </a:lnTo>
                <a:lnTo>
                  <a:pt x="3044" y="922"/>
                </a:lnTo>
                <a:lnTo>
                  <a:pt x="3045" y="921"/>
                </a:lnTo>
                <a:lnTo>
                  <a:pt x="3045" y="921"/>
                </a:lnTo>
                <a:lnTo>
                  <a:pt x="3046" y="921"/>
                </a:lnTo>
                <a:lnTo>
                  <a:pt x="3046" y="921"/>
                </a:lnTo>
                <a:lnTo>
                  <a:pt x="3047" y="920"/>
                </a:lnTo>
                <a:lnTo>
                  <a:pt x="3047" y="919"/>
                </a:lnTo>
                <a:lnTo>
                  <a:pt x="3047" y="918"/>
                </a:lnTo>
                <a:lnTo>
                  <a:pt x="3048" y="914"/>
                </a:lnTo>
                <a:lnTo>
                  <a:pt x="3048" y="913"/>
                </a:lnTo>
                <a:lnTo>
                  <a:pt x="3049" y="912"/>
                </a:lnTo>
                <a:lnTo>
                  <a:pt x="3049" y="910"/>
                </a:lnTo>
                <a:lnTo>
                  <a:pt x="3049" y="910"/>
                </a:lnTo>
                <a:lnTo>
                  <a:pt x="3050" y="910"/>
                </a:lnTo>
                <a:lnTo>
                  <a:pt x="3050" y="910"/>
                </a:lnTo>
                <a:lnTo>
                  <a:pt x="3052" y="911"/>
                </a:lnTo>
                <a:lnTo>
                  <a:pt x="3052" y="911"/>
                </a:lnTo>
                <a:lnTo>
                  <a:pt x="3052" y="910"/>
                </a:lnTo>
                <a:lnTo>
                  <a:pt x="3053" y="910"/>
                </a:lnTo>
                <a:lnTo>
                  <a:pt x="3053" y="909"/>
                </a:lnTo>
                <a:lnTo>
                  <a:pt x="3054" y="909"/>
                </a:lnTo>
                <a:lnTo>
                  <a:pt x="3054" y="908"/>
                </a:lnTo>
                <a:lnTo>
                  <a:pt x="3054" y="908"/>
                </a:lnTo>
                <a:lnTo>
                  <a:pt x="3055" y="907"/>
                </a:lnTo>
                <a:lnTo>
                  <a:pt x="3055" y="907"/>
                </a:lnTo>
                <a:lnTo>
                  <a:pt x="3056" y="905"/>
                </a:lnTo>
                <a:lnTo>
                  <a:pt x="3056" y="907"/>
                </a:lnTo>
                <a:lnTo>
                  <a:pt x="3056" y="905"/>
                </a:lnTo>
                <a:lnTo>
                  <a:pt x="3057" y="905"/>
                </a:lnTo>
                <a:lnTo>
                  <a:pt x="3057" y="905"/>
                </a:lnTo>
                <a:lnTo>
                  <a:pt x="3058" y="907"/>
                </a:lnTo>
                <a:lnTo>
                  <a:pt x="3058" y="907"/>
                </a:lnTo>
                <a:lnTo>
                  <a:pt x="3058" y="905"/>
                </a:lnTo>
                <a:lnTo>
                  <a:pt x="3059" y="905"/>
                </a:lnTo>
                <a:lnTo>
                  <a:pt x="3059" y="905"/>
                </a:lnTo>
                <a:lnTo>
                  <a:pt x="3061" y="907"/>
                </a:lnTo>
                <a:lnTo>
                  <a:pt x="3061" y="907"/>
                </a:lnTo>
                <a:lnTo>
                  <a:pt x="3062" y="909"/>
                </a:lnTo>
                <a:lnTo>
                  <a:pt x="3062" y="910"/>
                </a:lnTo>
                <a:lnTo>
                  <a:pt x="3062" y="911"/>
                </a:lnTo>
                <a:lnTo>
                  <a:pt x="3063" y="911"/>
                </a:lnTo>
                <a:lnTo>
                  <a:pt x="3063" y="911"/>
                </a:lnTo>
                <a:lnTo>
                  <a:pt x="3064" y="910"/>
                </a:lnTo>
                <a:lnTo>
                  <a:pt x="3064" y="911"/>
                </a:lnTo>
                <a:lnTo>
                  <a:pt x="3064" y="911"/>
                </a:lnTo>
                <a:lnTo>
                  <a:pt x="3065" y="912"/>
                </a:lnTo>
                <a:lnTo>
                  <a:pt x="3065" y="912"/>
                </a:lnTo>
                <a:lnTo>
                  <a:pt x="3066" y="912"/>
                </a:lnTo>
                <a:lnTo>
                  <a:pt x="3066" y="912"/>
                </a:lnTo>
                <a:lnTo>
                  <a:pt x="3066" y="912"/>
                </a:lnTo>
                <a:lnTo>
                  <a:pt x="3067" y="914"/>
                </a:lnTo>
                <a:lnTo>
                  <a:pt x="3067" y="913"/>
                </a:lnTo>
                <a:lnTo>
                  <a:pt x="3068" y="914"/>
                </a:lnTo>
                <a:lnTo>
                  <a:pt x="3068" y="916"/>
                </a:lnTo>
                <a:lnTo>
                  <a:pt x="3068" y="917"/>
                </a:lnTo>
                <a:lnTo>
                  <a:pt x="3070" y="917"/>
                </a:lnTo>
                <a:lnTo>
                  <a:pt x="3070" y="917"/>
                </a:lnTo>
                <a:lnTo>
                  <a:pt x="3071" y="916"/>
                </a:lnTo>
                <a:lnTo>
                  <a:pt x="3071" y="917"/>
                </a:lnTo>
                <a:lnTo>
                  <a:pt x="3071" y="917"/>
                </a:lnTo>
                <a:lnTo>
                  <a:pt x="3072" y="916"/>
                </a:lnTo>
                <a:lnTo>
                  <a:pt x="3072" y="914"/>
                </a:lnTo>
                <a:lnTo>
                  <a:pt x="3073" y="914"/>
                </a:lnTo>
                <a:lnTo>
                  <a:pt x="3073" y="914"/>
                </a:lnTo>
                <a:lnTo>
                  <a:pt x="3073" y="914"/>
                </a:lnTo>
                <a:lnTo>
                  <a:pt x="3074" y="916"/>
                </a:lnTo>
                <a:lnTo>
                  <a:pt x="3074" y="914"/>
                </a:lnTo>
                <a:lnTo>
                  <a:pt x="3075" y="916"/>
                </a:lnTo>
                <a:lnTo>
                  <a:pt x="3075" y="917"/>
                </a:lnTo>
                <a:lnTo>
                  <a:pt x="3076" y="917"/>
                </a:lnTo>
                <a:lnTo>
                  <a:pt x="3076" y="917"/>
                </a:lnTo>
                <a:lnTo>
                  <a:pt x="3076" y="918"/>
                </a:lnTo>
                <a:lnTo>
                  <a:pt x="3077" y="918"/>
                </a:lnTo>
                <a:lnTo>
                  <a:pt x="3077" y="918"/>
                </a:lnTo>
                <a:lnTo>
                  <a:pt x="3079" y="919"/>
                </a:lnTo>
                <a:lnTo>
                  <a:pt x="3079" y="919"/>
                </a:lnTo>
                <a:lnTo>
                  <a:pt x="3079" y="920"/>
                </a:lnTo>
                <a:lnTo>
                  <a:pt x="3080" y="921"/>
                </a:lnTo>
                <a:lnTo>
                  <a:pt x="3080" y="923"/>
                </a:lnTo>
                <a:lnTo>
                  <a:pt x="3081" y="923"/>
                </a:lnTo>
                <a:lnTo>
                  <a:pt x="3081" y="925"/>
                </a:lnTo>
                <a:lnTo>
                  <a:pt x="3081" y="925"/>
                </a:lnTo>
                <a:lnTo>
                  <a:pt x="3082" y="925"/>
                </a:lnTo>
                <a:lnTo>
                  <a:pt x="3082" y="925"/>
                </a:lnTo>
                <a:lnTo>
                  <a:pt x="3083" y="925"/>
                </a:lnTo>
                <a:lnTo>
                  <a:pt x="3083" y="925"/>
                </a:lnTo>
                <a:lnTo>
                  <a:pt x="3083" y="923"/>
                </a:lnTo>
                <a:lnTo>
                  <a:pt x="3084" y="922"/>
                </a:lnTo>
                <a:lnTo>
                  <a:pt x="3084" y="921"/>
                </a:lnTo>
                <a:lnTo>
                  <a:pt x="3085" y="920"/>
                </a:lnTo>
                <a:lnTo>
                  <a:pt x="3085" y="918"/>
                </a:lnTo>
                <a:lnTo>
                  <a:pt x="3085" y="918"/>
                </a:lnTo>
                <a:lnTo>
                  <a:pt x="3086" y="918"/>
                </a:lnTo>
                <a:lnTo>
                  <a:pt x="3086" y="917"/>
                </a:lnTo>
                <a:lnTo>
                  <a:pt x="3088" y="916"/>
                </a:lnTo>
                <a:lnTo>
                  <a:pt x="3088" y="912"/>
                </a:lnTo>
                <a:lnTo>
                  <a:pt x="3088" y="912"/>
                </a:lnTo>
                <a:lnTo>
                  <a:pt x="3089" y="912"/>
                </a:lnTo>
                <a:lnTo>
                  <a:pt x="3089" y="911"/>
                </a:lnTo>
                <a:lnTo>
                  <a:pt x="3090" y="910"/>
                </a:lnTo>
                <a:lnTo>
                  <a:pt x="3090" y="910"/>
                </a:lnTo>
                <a:lnTo>
                  <a:pt x="3091" y="910"/>
                </a:lnTo>
                <a:lnTo>
                  <a:pt x="3091" y="912"/>
                </a:lnTo>
                <a:lnTo>
                  <a:pt x="3091" y="913"/>
                </a:lnTo>
                <a:lnTo>
                  <a:pt x="3092" y="913"/>
                </a:lnTo>
                <a:lnTo>
                  <a:pt x="3092" y="913"/>
                </a:lnTo>
                <a:lnTo>
                  <a:pt x="3093" y="913"/>
                </a:lnTo>
                <a:lnTo>
                  <a:pt x="3093" y="912"/>
                </a:lnTo>
                <a:lnTo>
                  <a:pt x="3093" y="912"/>
                </a:lnTo>
                <a:lnTo>
                  <a:pt x="3094" y="911"/>
                </a:lnTo>
                <a:lnTo>
                  <a:pt x="3094" y="911"/>
                </a:lnTo>
                <a:lnTo>
                  <a:pt x="3095" y="911"/>
                </a:lnTo>
                <a:lnTo>
                  <a:pt x="3095" y="910"/>
                </a:lnTo>
                <a:lnTo>
                  <a:pt x="3095" y="910"/>
                </a:lnTo>
                <a:lnTo>
                  <a:pt x="3097" y="910"/>
                </a:lnTo>
                <a:lnTo>
                  <a:pt x="3097" y="910"/>
                </a:lnTo>
                <a:lnTo>
                  <a:pt x="3098" y="909"/>
                </a:lnTo>
                <a:lnTo>
                  <a:pt x="3098" y="910"/>
                </a:lnTo>
                <a:lnTo>
                  <a:pt x="3098" y="911"/>
                </a:lnTo>
                <a:lnTo>
                  <a:pt x="3099" y="913"/>
                </a:lnTo>
                <a:lnTo>
                  <a:pt x="3099" y="913"/>
                </a:lnTo>
                <a:lnTo>
                  <a:pt x="3100" y="914"/>
                </a:lnTo>
                <a:lnTo>
                  <a:pt x="3100" y="913"/>
                </a:lnTo>
                <a:lnTo>
                  <a:pt x="3100" y="913"/>
                </a:lnTo>
                <a:lnTo>
                  <a:pt x="3101" y="911"/>
                </a:lnTo>
                <a:lnTo>
                  <a:pt x="3101" y="911"/>
                </a:lnTo>
                <a:lnTo>
                  <a:pt x="3102" y="911"/>
                </a:lnTo>
                <a:lnTo>
                  <a:pt x="3102" y="911"/>
                </a:lnTo>
                <a:lnTo>
                  <a:pt x="3102" y="911"/>
                </a:lnTo>
                <a:lnTo>
                  <a:pt x="3103" y="912"/>
                </a:lnTo>
                <a:lnTo>
                  <a:pt x="3103" y="912"/>
                </a:lnTo>
                <a:lnTo>
                  <a:pt x="3104" y="913"/>
                </a:lnTo>
                <a:lnTo>
                  <a:pt x="3104" y="913"/>
                </a:lnTo>
                <a:lnTo>
                  <a:pt x="3106" y="913"/>
                </a:lnTo>
                <a:lnTo>
                  <a:pt x="3106" y="913"/>
                </a:lnTo>
                <a:lnTo>
                  <a:pt x="3106" y="912"/>
                </a:lnTo>
                <a:lnTo>
                  <a:pt x="3107" y="913"/>
                </a:lnTo>
                <a:lnTo>
                  <a:pt x="3107" y="911"/>
                </a:lnTo>
                <a:lnTo>
                  <a:pt x="3108" y="910"/>
                </a:lnTo>
                <a:lnTo>
                  <a:pt x="3108" y="909"/>
                </a:lnTo>
                <a:lnTo>
                  <a:pt x="3108" y="909"/>
                </a:lnTo>
                <a:lnTo>
                  <a:pt x="3109" y="908"/>
                </a:lnTo>
                <a:lnTo>
                  <a:pt x="3109" y="909"/>
                </a:lnTo>
                <a:lnTo>
                  <a:pt x="3110" y="910"/>
                </a:lnTo>
                <a:lnTo>
                  <a:pt x="3110" y="909"/>
                </a:lnTo>
                <a:lnTo>
                  <a:pt x="3110" y="910"/>
                </a:lnTo>
                <a:lnTo>
                  <a:pt x="3111" y="909"/>
                </a:lnTo>
                <a:lnTo>
                  <a:pt x="3111" y="910"/>
                </a:lnTo>
                <a:lnTo>
                  <a:pt x="3112" y="910"/>
                </a:lnTo>
                <a:lnTo>
                  <a:pt x="3112" y="911"/>
                </a:lnTo>
                <a:lnTo>
                  <a:pt x="3112" y="913"/>
                </a:lnTo>
                <a:lnTo>
                  <a:pt x="3113" y="914"/>
                </a:lnTo>
                <a:lnTo>
                  <a:pt x="3113" y="914"/>
                </a:lnTo>
                <a:lnTo>
                  <a:pt x="3115" y="913"/>
                </a:lnTo>
                <a:lnTo>
                  <a:pt x="3115" y="912"/>
                </a:lnTo>
                <a:lnTo>
                  <a:pt x="3115" y="913"/>
                </a:lnTo>
                <a:lnTo>
                  <a:pt x="3116" y="913"/>
                </a:lnTo>
                <a:lnTo>
                  <a:pt x="3116" y="914"/>
                </a:lnTo>
                <a:lnTo>
                  <a:pt x="3117" y="913"/>
                </a:lnTo>
                <a:lnTo>
                  <a:pt x="3117" y="913"/>
                </a:lnTo>
                <a:lnTo>
                  <a:pt x="3118" y="912"/>
                </a:lnTo>
                <a:lnTo>
                  <a:pt x="3118" y="912"/>
                </a:lnTo>
                <a:lnTo>
                  <a:pt x="3118" y="912"/>
                </a:lnTo>
                <a:lnTo>
                  <a:pt x="3119" y="913"/>
                </a:lnTo>
                <a:lnTo>
                  <a:pt x="3119" y="913"/>
                </a:lnTo>
                <a:lnTo>
                  <a:pt x="3120" y="913"/>
                </a:lnTo>
                <a:lnTo>
                  <a:pt x="3120" y="913"/>
                </a:lnTo>
                <a:lnTo>
                  <a:pt x="3120" y="913"/>
                </a:lnTo>
                <a:lnTo>
                  <a:pt x="3121" y="914"/>
                </a:lnTo>
                <a:lnTo>
                  <a:pt x="3121" y="913"/>
                </a:lnTo>
                <a:lnTo>
                  <a:pt x="3122" y="912"/>
                </a:lnTo>
                <a:lnTo>
                  <a:pt x="3122" y="911"/>
                </a:lnTo>
                <a:lnTo>
                  <a:pt x="3122" y="912"/>
                </a:lnTo>
                <a:lnTo>
                  <a:pt x="3123" y="912"/>
                </a:lnTo>
                <a:lnTo>
                  <a:pt x="3123" y="912"/>
                </a:lnTo>
                <a:lnTo>
                  <a:pt x="3125" y="911"/>
                </a:lnTo>
                <a:lnTo>
                  <a:pt x="3125" y="911"/>
                </a:lnTo>
                <a:lnTo>
                  <a:pt x="3125" y="910"/>
                </a:lnTo>
                <a:lnTo>
                  <a:pt x="3126" y="909"/>
                </a:lnTo>
                <a:lnTo>
                  <a:pt x="3126" y="909"/>
                </a:lnTo>
                <a:lnTo>
                  <a:pt x="3127" y="909"/>
                </a:lnTo>
                <a:lnTo>
                  <a:pt x="3127" y="908"/>
                </a:lnTo>
                <a:lnTo>
                  <a:pt x="3127" y="908"/>
                </a:lnTo>
                <a:lnTo>
                  <a:pt x="3128" y="910"/>
                </a:lnTo>
                <a:lnTo>
                  <a:pt x="3128" y="911"/>
                </a:lnTo>
                <a:lnTo>
                  <a:pt x="3129" y="913"/>
                </a:lnTo>
                <a:lnTo>
                  <a:pt x="3129" y="913"/>
                </a:lnTo>
                <a:lnTo>
                  <a:pt x="3129" y="914"/>
                </a:lnTo>
                <a:lnTo>
                  <a:pt x="3130" y="916"/>
                </a:lnTo>
                <a:lnTo>
                  <a:pt x="3130" y="914"/>
                </a:lnTo>
                <a:lnTo>
                  <a:pt x="3131" y="916"/>
                </a:lnTo>
                <a:lnTo>
                  <a:pt x="3131" y="916"/>
                </a:lnTo>
                <a:lnTo>
                  <a:pt x="3132" y="914"/>
                </a:lnTo>
                <a:lnTo>
                  <a:pt x="3132" y="916"/>
                </a:lnTo>
                <a:lnTo>
                  <a:pt x="3132" y="914"/>
                </a:lnTo>
                <a:lnTo>
                  <a:pt x="3134" y="917"/>
                </a:lnTo>
                <a:lnTo>
                  <a:pt x="3134" y="918"/>
                </a:lnTo>
                <a:lnTo>
                  <a:pt x="3135" y="918"/>
                </a:lnTo>
                <a:lnTo>
                  <a:pt x="3135" y="919"/>
                </a:lnTo>
                <a:lnTo>
                  <a:pt x="3135" y="920"/>
                </a:lnTo>
                <a:lnTo>
                  <a:pt x="3136" y="922"/>
                </a:lnTo>
                <a:lnTo>
                  <a:pt x="3136" y="920"/>
                </a:lnTo>
                <a:lnTo>
                  <a:pt x="3137" y="919"/>
                </a:lnTo>
                <a:lnTo>
                  <a:pt x="3137" y="918"/>
                </a:lnTo>
                <a:lnTo>
                  <a:pt x="3137" y="916"/>
                </a:lnTo>
                <a:lnTo>
                  <a:pt x="3138" y="914"/>
                </a:lnTo>
                <a:lnTo>
                  <a:pt x="3138" y="912"/>
                </a:lnTo>
                <a:lnTo>
                  <a:pt x="3139" y="911"/>
                </a:lnTo>
                <a:lnTo>
                  <a:pt x="3139" y="910"/>
                </a:lnTo>
                <a:lnTo>
                  <a:pt x="3139" y="909"/>
                </a:lnTo>
                <a:lnTo>
                  <a:pt x="3140" y="910"/>
                </a:lnTo>
                <a:lnTo>
                  <a:pt x="3140" y="911"/>
                </a:lnTo>
                <a:lnTo>
                  <a:pt x="3141" y="912"/>
                </a:lnTo>
                <a:lnTo>
                  <a:pt x="3141" y="912"/>
                </a:lnTo>
                <a:lnTo>
                  <a:pt x="3141" y="913"/>
                </a:lnTo>
                <a:lnTo>
                  <a:pt x="3143" y="912"/>
                </a:lnTo>
                <a:lnTo>
                  <a:pt x="3143" y="912"/>
                </a:lnTo>
                <a:lnTo>
                  <a:pt x="3144" y="912"/>
                </a:lnTo>
                <a:lnTo>
                  <a:pt x="3144" y="913"/>
                </a:lnTo>
                <a:lnTo>
                  <a:pt x="3144" y="914"/>
                </a:lnTo>
                <a:lnTo>
                  <a:pt x="3145" y="912"/>
                </a:lnTo>
                <a:lnTo>
                  <a:pt x="3145" y="912"/>
                </a:lnTo>
                <a:lnTo>
                  <a:pt x="3146" y="912"/>
                </a:lnTo>
                <a:lnTo>
                  <a:pt x="3146" y="914"/>
                </a:lnTo>
                <a:lnTo>
                  <a:pt x="3147" y="916"/>
                </a:lnTo>
                <a:lnTo>
                  <a:pt x="3147" y="918"/>
                </a:lnTo>
                <a:lnTo>
                  <a:pt x="3147" y="918"/>
                </a:lnTo>
                <a:lnTo>
                  <a:pt x="3148" y="918"/>
                </a:lnTo>
                <a:lnTo>
                  <a:pt x="3148" y="919"/>
                </a:lnTo>
                <a:lnTo>
                  <a:pt x="3149" y="919"/>
                </a:lnTo>
                <a:lnTo>
                  <a:pt x="3149" y="919"/>
                </a:lnTo>
                <a:lnTo>
                  <a:pt x="3149" y="920"/>
                </a:lnTo>
                <a:lnTo>
                  <a:pt x="3150" y="920"/>
                </a:lnTo>
                <a:lnTo>
                  <a:pt x="3150" y="920"/>
                </a:lnTo>
                <a:lnTo>
                  <a:pt x="3152" y="920"/>
                </a:lnTo>
                <a:lnTo>
                  <a:pt x="3152" y="921"/>
                </a:lnTo>
                <a:lnTo>
                  <a:pt x="3152" y="921"/>
                </a:lnTo>
                <a:lnTo>
                  <a:pt x="3153" y="923"/>
                </a:lnTo>
                <a:lnTo>
                  <a:pt x="3153" y="923"/>
                </a:lnTo>
                <a:lnTo>
                  <a:pt x="3154" y="922"/>
                </a:lnTo>
                <a:lnTo>
                  <a:pt x="3154" y="922"/>
                </a:lnTo>
                <a:lnTo>
                  <a:pt x="3154" y="923"/>
                </a:lnTo>
                <a:lnTo>
                  <a:pt x="3155" y="922"/>
                </a:lnTo>
                <a:lnTo>
                  <a:pt x="3155" y="921"/>
                </a:lnTo>
                <a:lnTo>
                  <a:pt x="3156" y="922"/>
                </a:lnTo>
                <a:lnTo>
                  <a:pt x="3156" y="921"/>
                </a:lnTo>
                <a:lnTo>
                  <a:pt x="3156" y="921"/>
                </a:lnTo>
                <a:lnTo>
                  <a:pt x="3157" y="922"/>
                </a:lnTo>
                <a:lnTo>
                  <a:pt x="3157" y="920"/>
                </a:lnTo>
                <a:lnTo>
                  <a:pt x="3158" y="918"/>
                </a:lnTo>
                <a:lnTo>
                  <a:pt x="3158" y="917"/>
                </a:lnTo>
                <a:lnTo>
                  <a:pt x="3158" y="916"/>
                </a:lnTo>
                <a:lnTo>
                  <a:pt x="3159" y="917"/>
                </a:lnTo>
                <a:lnTo>
                  <a:pt x="3159" y="916"/>
                </a:lnTo>
                <a:lnTo>
                  <a:pt x="3161" y="917"/>
                </a:lnTo>
                <a:lnTo>
                  <a:pt x="3161" y="918"/>
                </a:lnTo>
                <a:lnTo>
                  <a:pt x="3162" y="919"/>
                </a:lnTo>
                <a:lnTo>
                  <a:pt x="3162" y="919"/>
                </a:lnTo>
                <a:lnTo>
                  <a:pt x="3162" y="921"/>
                </a:lnTo>
                <a:lnTo>
                  <a:pt x="3163" y="921"/>
                </a:lnTo>
                <a:lnTo>
                  <a:pt x="3163" y="922"/>
                </a:lnTo>
                <a:lnTo>
                  <a:pt x="3164" y="922"/>
                </a:lnTo>
                <a:lnTo>
                  <a:pt x="3164" y="921"/>
                </a:lnTo>
                <a:lnTo>
                  <a:pt x="3164" y="920"/>
                </a:lnTo>
                <a:lnTo>
                  <a:pt x="3165" y="920"/>
                </a:lnTo>
                <a:lnTo>
                  <a:pt x="3165" y="920"/>
                </a:lnTo>
                <a:lnTo>
                  <a:pt x="3166" y="921"/>
                </a:lnTo>
                <a:lnTo>
                  <a:pt x="3166" y="920"/>
                </a:lnTo>
                <a:lnTo>
                  <a:pt x="3166" y="919"/>
                </a:lnTo>
                <a:lnTo>
                  <a:pt x="3167" y="919"/>
                </a:lnTo>
                <a:lnTo>
                  <a:pt x="3167" y="918"/>
                </a:lnTo>
                <a:lnTo>
                  <a:pt x="3168" y="917"/>
                </a:lnTo>
                <a:lnTo>
                  <a:pt x="3168" y="916"/>
                </a:lnTo>
                <a:lnTo>
                  <a:pt x="3168" y="916"/>
                </a:lnTo>
                <a:lnTo>
                  <a:pt x="3170" y="914"/>
                </a:lnTo>
                <a:lnTo>
                  <a:pt x="3170" y="913"/>
                </a:lnTo>
                <a:lnTo>
                  <a:pt x="3171" y="914"/>
                </a:lnTo>
                <a:lnTo>
                  <a:pt x="3171" y="914"/>
                </a:lnTo>
                <a:lnTo>
                  <a:pt x="3171" y="913"/>
                </a:lnTo>
                <a:lnTo>
                  <a:pt x="3172" y="913"/>
                </a:lnTo>
                <a:lnTo>
                  <a:pt x="3172" y="914"/>
                </a:lnTo>
                <a:lnTo>
                  <a:pt x="3173" y="916"/>
                </a:lnTo>
                <a:lnTo>
                  <a:pt x="3173" y="916"/>
                </a:lnTo>
                <a:lnTo>
                  <a:pt x="3174" y="914"/>
                </a:lnTo>
                <a:lnTo>
                  <a:pt x="3174" y="914"/>
                </a:lnTo>
                <a:lnTo>
                  <a:pt x="3174" y="912"/>
                </a:lnTo>
                <a:lnTo>
                  <a:pt x="3175" y="914"/>
                </a:lnTo>
                <a:lnTo>
                  <a:pt x="3175" y="914"/>
                </a:lnTo>
                <a:lnTo>
                  <a:pt x="3176" y="913"/>
                </a:lnTo>
                <a:lnTo>
                  <a:pt x="3176" y="914"/>
                </a:lnTo>
                <a:lnTo>
                  <a:pt x="3176" y="912"/>
                </a:lnTo>
                <a:lnTo>
                  <a:pt x="3177" y="912"/>
                </a:lnTo>
                <a:lnTo>
                  <a:pt x="3177" y="911"/>
                </a:lnTo>
                <a:lnTo>
                  <a:pt x="3179" y="910"/>
                </a:lnTo>
                <a:lnTo>
                  <a:pt x="3179" y="910"/>
                </a:lnTo>
                <a:lnTo>
                  <a:pt x="3179" y="910"/>
                </a:lnTo>
                <a:lnTo>
                  <a:pt x="3180" y="909"/>
                </a:lnTo>
                <a:lnTo>
                  <a:pt x="3180" y="909"/>
                </a:lnTo>
                <a:lnTo>
                  <a:pt x="3181" y="909"/>
                </a:lnTo>
                <a:lnTo>
                  <a:pt x="3181" y="910"/>
                </a:lnTo>
                <a:lnTo>
                  <a:pt x="3181" y="909"/>
                </a:lnTo>
                <a:lnTo>
                  <a:pt x="3182" y="909"/>
                </a:lnTo>
                <a:lnTo>
                  <a:pt x="3182" y="909"/>
                </a:lnTo>
                <a:lnTo>
                  <a:pt x="3183" y="909"/>
                </a:lnTo>
                <a:lnTo>
                  <a:pt x="3183" y="909"/>
                </a:lnTo>
                <a:lnTo>
                  <a:pt x="3183" y="908"/>
                </a:lnTo>
                <a:lnTo>
                  <a:pt x="3184" y="908"/>
                </a:lnTo>
                <a:lnTo>
                  <a:pt x="3184" y="908"/>
                </a:lnTo>
                <a:lnTo>
                  <a:pt x="3185" y="909"/>
                </a:lnTo>
                <a:lnTo>
                  <a:pt x="3185" y="907"/>
                </a:lnTo>
                <a:lnTo>
                  <a:pt x="3185" y="908"/>
                </a:lnTo>
                <a:lnTo>
                  <a:pt x="3186" y="908"/>
                </a:lnTo>
                <a:lnTo>
                  <a:pt x="3186" y="908"/>
                </a:lnTo>
                <a:lnTo>
                  <a:pt x="3188" y="907"/>
                </a:lnTo>
                <a:lnTo>
                  <a:pt x="3188" y="905"/>
                </a:lnTo>
                <a:lnTo>
                  <a:pt x="3189" y="905"/>
                </a:lnTo>
                <a:lnTo>
                  <a:pt x="3189" y="905"/>
                </a:lnTo>
                <a:lnTo>
                  <a:pt x="3189" y="904"/>
                </a:lnTo>
                <a:lnTo>
                  <a:pt x="3190" y="905"/>
                </a:lnTo>
                <a:lnTo>
                  <a:pt x="3190" y="907"/>
                </a:lnTo>
                <a:lnTo>
                  <a:pt x="3191" y="908"/>
                </a:lnTo>
                <a:lnTo>
                  <a:pt x="3191" y="908"/>
                </a:lnTo>
                <a:lnTo>
                  <a:pt x="3191" y="909"/>
                </a:lnTo>
                <a:lnTo>
                  <a:pt x="3192" y="908"/>
                </a:lnTo>
                <a:lnTo>
                  <a:pt x="3192" y="908"/>
                </a:lnTo>
                <a:lnTo>
                  <a:pt x="3193" y="908"/>
                </a:lnTo>
                <a:lnTo>
                  <a:pt x="3193" y="908"/>
                </a:lnTo>
                <a:lnTo>
                  <a:pt x="3193" y="908"/>
                </a:lnTo>
                <a:lnTo>
                  <a:pt x="3194" y="905"/>
                </a:lnTo>
                <a:lnTo>
                  <a:pt x="3194" y="903"/>
                </a:lnTo>
                <a:lnTo>
                  <a:pt x="3195" y="901"/>
                </a:lnTo>
                <a:lnTo>
                  <a:pt x="3195" y="900"/>
                </a:lnTo>
                <a:lnTo>
                  <a:pt x="3195" y="900"/>
                </a:lnTo>
                <a:lnTo>
                  <a:pt x="3197" y="900"/>
                </a:lnTo>
                <a:lnTo>
                  <a:pt x="3197" y="900"/>
                </a:lnTo>
                <a:lnTo>
                  <a:pt x="3198" y="900"/>
                </a:lnTo>
                <a:lnTo>
                  <a:pt x="3198" y="901"/>
                </a:lnTo>
                <a:lnTo>
                  <a:pt x="3198" y="902"/>
                </a:lnTo>
                <a:lnTo>
                  <a:pt x="3199" y="902"/>
                </a:lnTo>
                <a:lnTo>
                  <a:pt x="3199" y="903"/>
                </a:lnTo>
                <a:lnTo>
                  <a:pt x="3200" y="903"/>
                </a:lnTo>
                <a:lnTo>
                  <a:pt x="3200" y="903"/>
                </a:lnTo>
                <a:lnTo>
                  <a:pt x="3200" y="903"/>
                </a:lnTo>
                <a:lnTo>
                  <a:pt x="3201" y="904"/>
                </a:lnTo>
                <a:lnTo>
                  <a:pt x="3201" y="905"/>
                </a:lnTo>
                <a:lnTo>
                  <a:pt x="3202" y="905"/>
                </a:lnTo>
                <a:lnTo>
                  <a:pt x="3202" y="905"/>
                </a:lnTo>
                <a:lnTo>
                  <a:pt x="3203" y="905"/>
                </a:lnTo>
                <a:lnTo>
                  <a:pt x="3203" y="905"/>
                </a:lnTo>
                <a:lnTo>
                  <a:pt x="3203" y="904"/>
                </a:lnTo>
                <a:lnTo>
                  <a:pt x="3204" y="904"/>
                </a:lnTo>
                <a:lnTo>
                  <a:pt x="3204" y="903"/>
                </a:lnTo>
                <a:lnTo>
                  <a:pt x="3206" y="903"/>
                </a:lnTo>
                <a:lnTo>
                  <a:pt x="3206" y="903"/>
                </a:lnTo>
                <a:lnTo>
                  <a:pt x="3206" y="904"/>
                </a:lnTo>
                <a:lnTo>
                  <a:pt x="3207" y="904"/>
                </a:lnTo>
                <a:lnTo>
                  <a:pt x="3207" y="905"/>
                </a:lnTo>
                <a:lnTo>
                  <a:pt x="3208" y="905"/>
                </a:lnTo>
                <a:lnTo>
                  <a:pt x="3208" y="907"/>
                </a:lnTo>
                <a:lnTo>
                  <a:pt x="3208" y="905"/>
                </a:lnTo>
                <a:lnTo>
                  <a:pt x="3209" y="905"/>
                </a:lnTo>
                <a:lnTo>
                  <a:pt x="3209" y="905"/>
                </a:lnTo>
                <a:lnTo>
                  <a:pt x="3210" y="905"/>
                </a:lnTo>
                <a:lnTo>
                  <a:pt x="3210" y="904"/>
                </a:lnTo>
                <a:lnTo>
                  <a:pt x="3210" y="903"/>
                </a:lnTo>
                <a:lnTo>
                  <a:pt x="3211" y="903"/>
                </a:lnTo>
                <a:lnTo>
                  <a:pt x="3211" y="902"/>
                </a:lnTo>
                <a:lnTo>
                  <a:pt x="3212" y="903"/>
                </a:lnTo>
                <a:lnTo>
                  <a:pt x="3212" y="903"/>
                </a:lnTo>
                <a:lnTo>
                  <a:pt x="3212" y="902"/>
                </a:lnTo>
                <a:lnTo>
                  <a:pt x="3213" y="903"/>
                </a:lnTo>
                <a:lnTo>
                  <a:pt x="3213" y="903"/>
                </a:lnTo>
                <a:lnTo>
                  <a:pt x="3215" y="903"/>
                </a:lnTo>
                <a:lnTo>
                  <a:pt x="3215" y="904"/>
                </a:lnTo>
                <a:lnTo>
                  <a:pt x="3215" y="905"/>
                </a:lnTo>
                <a:lnTo>
                  <a:pt x="3216" y="907"/>
                </a:lnTo>
                <a:lnTo>
                  <a:pt x="3216" y="905"/>
                </a:lnTo>
                <a:lnTo>
                  <a:pt x="3217" y="907"/>
                </a:lnTo>
                <a:lnTo>
                  <a:pt x="3217" y="907"/>
                </a:lnTo>
                <a:lnTo>
                  <a:pt x="3218" y="908"/>
                </a:lnTo>
                <a:lnTo>
                  <a:pt x="3218" y="909"/>
                </a:lnTo>
                <a:lnTo>
                  <a:pt x="3218" y="910"/>
                </a:lnTo>
                <a:lnTo>
                  <a:pt x="3219" y="911"/>
                </a:lnTo>
                <a:lnTo>
                  <a:pt x="3219" y="913"/>
                </a:lnTo>
                <a:lnTo>
                  <a:pt x="3220" y="914"/>
                </a:lnTo>
                <a:lnTo>
                  <a:pt x="3220" y="914"/>
                </a:lnTo>
                <a:lnTo>
                  <a:pt x="3220" y="916"/>
                </a:lnTo>
                <a:lnTo>
                  <a:pt x="3221" y="917"/>
                </a:lnTo>
                <a:lnTo>
                  <a:pt x="3221" y="918"/>
                </a:lnTo>
                <a:lnTo>
                  <a:pt x="3222" y="918"/>
                </a:lnTo>
                <a:lnTo>
                  <a:pt x="3222" y="919"/>
                </a:lnTo>
                <a:lnTo>
                  <a:pt x="3222" y="919"/>
                </a:lnTo>
                <a:lnTo>
                  <a:pt x="3224" y="919"/>
                </a:lnTo>
                <a:lnTo>
                  <a:pt x="3224" y="918"/>
                </a:lnTo>
                <a:lnTo>
                  <a:pt x="3225" y="918"/>
                </a:lnTo>
                <a:lnTo>
                  <a:pt x="3225" y="918"/>
                </a:lnTo>
                <a:lnTo>
                  <a:pt x="3225" y="918"/>
                </a:lnTo>
                <a:lnTo>
                  <a:pt x="3226" y="917"/>
                </a:lnTo>
                <a:lnTo>
                  <a:pt x="3226" y="916"/>
                </a:lnTo>
                <a:lnTo>
                  <a:pt x="3227" y="914"/>
                </a:lnTo>
                <a:lnTo>
                  <a:pt x="3227" y="914"/>
                </a:lnTo>
                <a:lnTo>
                  <a:pt x="3227" y="912"/>
                </a:lnTo>
                <a:lnTo>
                  <a:pt x="3228" y="913"/>
                </a:lnTo>
                <a:lnTo>
                  <a:pt x="3228" y="912"/>
                </a:lnTo>
                <a:lnTo>
                  <a:pt x="3229" y="912"/>
                </a:lnTo>
                <a:lnTo>
                  <a:pt x="3229" y="911"/>
                </a:lnTo>
                <a:lnTo>
                  <a:pt x="3230" y="910"/>
                </a:lnTo>
                <a:lnTo>
                  <a:pt x="3230" y="909"/>
                </a:lnTo>
                <a:lnTo>
                  <a:pt x="3230" y="908"/>
                </a:lnTo>
                <a:lnTo>
                  <a:pt x="3231" y="907"/>
                </a:lnTo>
                <a:lnTo>
                  <a:pt x="3231" y="908"/>
                </a:lnTo>
                <a:lnTo>
                  <a:pt x="3233" y="910"/>
                </a:lnTo>
                <a:lnTo>
                  <a:pt x="3233" y="910"/>
                </a:lnTo>
                <a:lnTo>
                  <a:pt x="3233" y="910"/>
                </a:lnTo>
                <a:lnTo>
                  <a:pt x="3234" y="909"/>
                </a:lnTo>
                <a:lnTo>
                  <a:pt x="3234" y="910"/>
                </a:lnTo>
                <a:lnTo>
                  <a:pt x="3235" y="910"/>
                </a:lnTo>
                <a:lnTo>
                  <a:pt x="3235" y="911"/>
                </a:lnTo>
                <a:lnTo>
                  <a:pt x="3235" y="911"/>
                </a:lnTo>
                <a:lnTo>
                  <a:pt x="3236" y="911"/>
                </a:lnTo>
                <a:lnTo>
                  <a:pt x="3236" y="911"/>
                </a:lnTo>
                <a:lnTo>
                  <a:pt x="3237" y="911"/>
                </a:lnTo>
                <a:lnTo>
                  <a:pt x="3237" y="911"/>
                </a:lnTo>
                <a:lnTo>
                  <a:pt x="3237" y="912"/>
                </a:lnTo>
                <a:lnTo>
                  <a:pt x="3238" y="913"/>
                </a:lnTo>
                <a:lnTo>
                  <a:pt x="3238" y="914"/>
                </a:lnTo>
                <a:lnTo>
                  <a:pt x="3239" y="916"/>
                </a:lnTo>
                <a:lnTo>
                  <a:pt x="3239" y="916"/>
                </a:lnTo>
                <a:lnTo>
                  <a:pt x="3239" y="916"/>
                </a:lnTo>
                <a:lnTo>
                  <a:pt x="3240" y="918"/>
                </a:lnTo>
                <a:lnTo>
                  <a:pt x="3240" y="918"/>
                </a:lnTo>
                <a:lnTo>
                  <a:pt x="3242" y="918"/>
                </a:lnTo>
                <a:lnTo>
                  <a:pt x="3242" y="917"/>
                </a:lnTo>
                <a:lnTo>
                  <a:pt x="3242" y="917"/>
                </a:lnTo>
                <a:lnTo>
                  <a:pt x="3243" y="917"/>
                </a:lnTo>
                <a:lnTo>
                  <a:pt x="3243" y="917"/>
                </a:lnTo>
                <a:lnTo>
                  <a:pt x="3244" y="918"/>
                </a:lnTo>
                <a:lnTo>
                  <a:pt x="3244" y="920"/>
                </a:lnTo>
                <a:lnTo>
                  <a:pt x="3245" y="921"/>
                </a:lnTo>
                <a:lnTo>
                  <a:pt x="3245" y="921"/>
                </a:lnTo>
                <a:lnTo>
                  <a:pt x="3245" y="921"/>
                </a:lnTo>
                <a:lnTo>
                  <a:pt x="3246" y="920"/>
                </a:lnTo>
                <a:lnTo>
                  <a:pt x="3246" y="920"/>
                </a:lnTo>
                <a:lnTo>
                  <a:pt x="3247" y="920"/>
                </a:lnTo>
                <a:lnTo>
                  <a:pt x="3247" y="918"/>
                </a:lnTo>
                <a:lnTo>
                  <a:pt x="3247" y="918"/>
                </a:lnTo>
                <a:lnTo>
                  <a:pt x="3248" y="916"/>
                </a:lnTo>
                <a:lnTo>
                  <a:pt x="3248" y="916"/>
                </a:lnTo>
                <a:lnTo>
                  <a:pt x="3249" y="916"/>
                </a:lnTo>
                <a:lnTo>
                  <a:pt x="3249" y="917"/>
                </a:lnTo>
                <a:lnTo>
                  <a:pt x="3249" y="918"/>
                </a:lnTo>
                <a:lnTo>
                  <a:pt x="3251" y="918"/>
                </a:lnTo>
                <a:lnTo>
                  <a:pt x="3251" y="919"/>
                </a:lnTo>
                <a:lnTo>
                  <a:pt x="3252" y="919"/>
                </a:lnTo>
                <a:lnTo>
                  <a:pt x="3252" y="920"/>
                </a:lnTo>
                <a:lnTo>
                  <a:pt x="3252" y="920"/>
                </a:lnTo>
                <a:lnTo>
                  <a:pt x="3253" y="920"/>
                </a:lnTo>
                <a:lnTo>
                  <a:pt x="3253" y="920"/>
                </a:lnTo>
                <a:lnTo>
                  <a:pt x="3254" y="920"/>
                </a:lnTo>
                <a:lnTo>
                  <a:pt x="3254" y="919"/>
                </a:lnTo>
                <a:lnTo>
                  <a:pt x="3254" y="919"/>
                </a:lnTo>
                <a:lnTo>
                  <a:pt x="3255" y="918"/>
                </a:lnTo>
                <a:lnTo>
                  <a:pt x="3255" y="917"/>
                </a:lnTo>
                <a:lnTo>
                  <a:pt x="3256" y="916"/>
                </a:lnTo>
                <a:lnTo>
                  <a:pt x="3256" y="916"/>
                </a:lnTo>
                <a:lnTo>
                  <a:pt x="3256" y="917"/>
                </a:lnTo>
                <a:lnTo>
                  <a:pt x="3257" y="917"/>
                </a:lnTo>
                <a:lnTo>
                  <a:pt x="3257" y="917"/>
                </a:lnTo>
                <a:lnTo>
                  <a:pt x="3258" y="916"/>
                </a:lnTo>
                <a:lnTo>
                  <a:pt x="3258" y="913"/>
                </a:lnTo>
                <a:lnTo>
                  <a:pt x="3260" y="912"/>
                </a:lnTo>
                <a:lnTo>
                  <a:pt x="3260" y="912"/>
                </a:lnTo>
                <a:lnTo>
                  <a:pt x="3260" y="912"/>
                </a:lnTo>
                <a:lnTo>
                  <a:pt x="3261" y="912"/>
                </a:lnTo>
                <a:lnTo>
                  <a:pt x="3261" y="912"/>
                </a:lnTo>
                <a:lnTo>
                  <a:pt x="3262" y="913"/>
                </a:lnTo>
                <a:lnTo>
                  <a:pt x="3262" y="912"/>
                </a:lnTo>
                <a:lnTo>
                  <a:pt x="3262" y="912"/>
                </a:lnTo>
                <a:lnTo>
                  <a:pt x="3263" y="911"/>
                </a:lnTo>
                <a:lnTo>
                  <a:pt x="3263" y="911"/>
                </a:lnTo>
                <a:lnTo>
                  <a:pt x="3264" y="912"/>
                </a:lnTo>
                <a:lnTo>
                  <a:pt x="3264" y="912"/>
                </a:lnTo>
                <a:lnTo>
                  <a:pt x="3264" y="912"/>
                </a:lnTo>
                <a:lnTo>
                  <a:pt x="3265" y="911"/>
                </a:lnTo>
                <a:lnTo>
                  <a:pt x="3265" y="912"/>
                </a:lnTo>
                <a:lnTo>
                  <a:pt x="3266" y="912"/>
                </a:lnTo>
                <a:lnTo>
                  <a:pt x="3266" y="913"/>
                </a:lnTo>
                <a:lnTo>
                  <a:pt x="3266" y="913"/>
                </a:lnTo>
                <a:lnTo>
                  <a:pt x="3267" y="914"/>
                </a:lnTo>
                <a:lnTo>
                  <a:pt x="3267" y="916"/>
                </a:lnTo>
                <a:lnTo>
                  <a:pt x="3269" y="916"/>
                </a:lnTo>
                <a:lnTo>
                  <a:pt x="3269" y="917"/>
                </a:lnTo>
                <a:lnTo>
                  <a:pt x="3269" y="916"/>
                </a:lnTo>
                <a:lnTo>
                  <a:pt x="3270" y="914"/>
                </a:lnTo>
                <a:lnTo>
                  <a:pt x="3270" y="913"/>
                </a:lnTo>
                <a:lnTo>
                  <a:pt x="3271" y="912"/>
                </a:lnTo>
                <a:lnTo>
                  <a:pt x="3271" y="911"/>
                </a:lnTo>
                <a:lnTo>
                  <a:pt x="3271" y="910"/>
                </a:lnTo>
                <a:lnTo>
                  <a:pt x="3272" y="910"/>
                </a:lnTo>
                <a:lnTo>
                  <a:pt x="3272" y="911"/>
                </a:lnTo>
                <a:lnTo>
                  <a:pt x="3273" y="910"/>
                </a:lnTo>
                <a:lnTo>
                  <a:pt x="3273" y="912"/>
                </a:lnTo>
                <a:lnTo>
                  <a:pt x="3274" y="913"/>
                </a:lnTo>
                <a:lnTo>
                  <a:pt x="3274" y="913"/>
                </a:lnTo>
                <a:lnTo>
                  <a:pt x="3274" y="913"/>
                </a:lnTo>
                <a:lnTo>
                  <a:pt x="3275" y="916"/>
                </a:lnTo>
                <a:lnTo>
                  <a:pt x="3275" y="916"/>
                </a:lnTo>
                <a:lnTo>
                  <a:pt x="3276" y="917"/>
                </a:lnTo>
                <a:lnTo>
                  <a:pt x="3276" y="918"/>
                </a:lnTo>
                <a:lnTo>
                  <a:pt x="3276" y="918"/>
                </a:lnTo>
                <a:lnTo>
                  <a:pt x="3278" y="918"/>
                </a:lnTo>
                <a:lnTo>
                  <a:pt x="3278" y="917"/>
                </a:lnTo>
                <a:lnTo>
                  <a:pt x="3279" y="917"/>
                </a:lnTo>
                <a:lnTo>
                  <a:pt x="3279" y="916"/>
                </a:lnTo>
                <a:lnTo>
                  <a:pt x="3279" y="914"/>
                </a:lnTo>
                <a:lnTo>
                  <a:pt x="3280" y="916"/>
                </a:lnTo>
                <a:lnTo>
                  <a:pt x="3280" y="917"/>
                </a:lnTo>
                <a:lnTo>
                  <a:pt x="3281" y="916"/>
                </a:lnTo>
                <a:lnTo>
                  <a:pt x="3281" y="916"/>
                </a:lnTo>
                <a:lnTo>
                  <a:pt x="3281" y="916"/>
                </a:lnTo>
                <a:lnTo>
                  <a:pt x="3282" y="916"/>
                </a:lnTo>
                <a:lnTo>
                  <a:pt x="3282" y="916"/>
                </a:lnTo>
                <a:lnTo>
                  <a:pt x="3283" y="914"/>
                </a:lnTo>
                <a:lnTo>
                  <a:pt x="3283" y="916"/>
                </a:lnTo>
                <a:lnTo>
                  <a:pt x="3283" y="917"/>
                </a:lnTo>
                <a:lnTo>
                  <a:pt x="3284" y="916"/>
                </a:lnTo>
                <a:lnTo>
                  <a:pt x="3284" y="916"/>
                </a:lnTo>
                <a:lnTo>
                  <a:pt x="3285" y="917"/>
                </a:lnTo>
                <a:lnTo>
                  <a:pt x="3285" y="917"/>
                </a:lnTo>
                <a:lnTo>
                  <a:pt x="3285" y="918"/>
                </a:lnTo>
                <a:lnTo>
                  <a:pt x="3287" y="917"/>
                </a:lnTo>
                <a:lnTo>
                  <a:pt x="3287" y="917"/>
                </a:lnTo>
                <a:lnTo>
                  <a:pt x="3288" y="916"/>
                </a:lnTo>
                <a:lnTo>
                  <a:pt x="3288" y="914"/>
                </a:lnTo>
                <a:lnTo>
                  <a:pt x="3289" y="913"/>
                </a:lnTo>
                <a:lnTo>
                  <a:pt x="3289" y="912"/>
                </a:lnTo>
                <a:lnTo>
                  <a:pt x="3289" y="911"/>
                </a:lnTo>
                <a:lnTo>
                  <a:pt x="3290" y="910"/>
                </a:lnTo>
                <a:lnTo>
                  <a:pt x="3290" y="909"/>
                </a:lnTo>
                <a:lnTo>
                  <a:pt x="3291" y="908"/>
                </a:lnTo>
                <a:lnTo>
                  <a:pt x="3291" y="908"/>
                </a:lnTo>
                <a:lnTo>
                  <a:pt x="3291" y="907"/>
                </a:lnTo>
                <a:lnTo>
                  <a:pt x="3292" y="905"/>
                </a:lnTo>
                <a:lnTo>
                  <a:pt x="3292" y="907"/>
                </a:lnTo>
                <a:lnTo>
                  <a:pt x="3293" y="907"/>
                </a:lnTo>
                <a:lnTo>
                  <a:pt x="3293" y="907"/>
                </a:lnTo>
                <a:lnTo>
                  <a:pt x="3293" y="909"/>
                </a:lnTo>
                <a:lnTo>
                  <a:pt x="3294" y="909"/>
                </a:lnTo>
                <a:lnTo>
                  <a:pt x="3294" y="911"/>
                </a:lnTo>
                <a:lnTo>
                  <a:pt x="3296" y="912"/>
                </a:lnTo>
                <a:lnTo>
                  <a:pt x="3296" y="913"/>
                </a:lnTo>
                <a:lnTo>
                  <a:pt x="3296" y="912"/>
                </a:lnTo>
                <a:lnTo>
                  <a:pt x="3297" y="912"/>
                </a:lnTo>
                <a:lnTo>
                  <a:pt x="3297" y="912"/>
                </a:lnTo>
                <a:lnTo>
                  <a:pt x="3298" y="912"/>
                </a:lnTo>
                <a:lnTo>
                  <a:pt x="3298" y="913"/>
                </a:lnTo>
                <a:lnTo>
                  <a:pt x="3298" y="912"/>
                </a:lnTo>
                <a:lnTo>
                  <a:pt x="3299" y="913"/>
                </a:lnTo>
                <a:lnTo>
                  <a:pt x="3299" y="912"/>
                </a:lnTo>
                <a:lnTo>
                  <a:pt x="3300" y="911"/>
                </a:lnTo>
                <a:lnTo>
                  <a:pt x="3300" y="910"/>
                </a:lnTo>
                <a:lnTo>
                  <a:pt x="3301" y="910"/>
                </a:lnTo>
                <a:lnTo>
                  <a:pt x="3301" y="909"/>
                </a:lnTo>
                <a:lnTo>
                  <a:pt x="3301" y="910"/>
                </a:lnTo>
                <a:lnTo>
                  <a:pt x="3302" y="909"/>
                </a:lnTo>
                <a:lnTo>
                  <a:pt x="3302" y="909"/>
                </a:lnTo>
                <a:lnTo>
                  <a:pt x="3303" y="908"/>
                </a:lnTo>
                <a:lnTo>
                  <a:pt x="3303" y="908"/>
                </a:lnTo>
                <a:lnTo>
                  <a:pt x="3303" y="908"/>
                </a:lnTo>
                <a:lnTo>
                  <a:pt x="3305" y="908"/>
                </a:lnTo>
                <a:lnTo>
                  <a:pt x="3305" y="907"/>
                </a:lnTo>
                <a:lnTo>
                  <a:pt x="3306" y="908"/>
                </a:lnTo>
                <a:lnTo>
                  <a:pt x="3306" y="907"/>
                </a:lnTo>
                <a:lnTo>
                  <a:pt x="3306" y="907"/>
                </a:lnTo>
                <a:lnTo>
                  <a:pt x="3307" y="904"/>
                </a:lnTo>
                <a:lnTo>
                  <a:pt x="3307" y="905"/>
                </a:lnTo>
                <a:lnTo>
                  <a:pt x="3308" y="907"/>
                </a:lnTo>
                <a:lnTo>
                  <a:pt x="3308" y="905"/>
                </a:lnTo>
                <a:lnTo>
                  <a:pt x="3308" y="905"/>
                </a:lnTo>
                <a:lnTo>
                  <a:pt x="3309" y="905"/>
                </a:lnTo>
                <a:lnTo>
                  <a:pt x="3309" y="907"/>
                </a:lnTo>
                <a:lnTo>
                  <a:pt x="3310" y="907"/>
                </a:lnTo>
                <a:lnTo>
                  <a:pt x="3310" y="905"/>
                </a:lnTo>
                <a:lnTo>
                  <a:pt x="3310" y="905"/>
                </a:lnTo>
                <a:lnTo>
                  <a:pt x="3311" y="904"/>
                </a:lnTo>
                <a:lnTo>
                  <a:pt x="3311" y="903"/>
                </a:lnTo>
                <a:lnTo>
                  <a:pt x="3312" y="903"/>
                </a:lnTo>
                <a:lnTo>
                  <a:pt x="3312" y="903"/>
                </a:lnTo>
                <a:lnTo>
                  <a:pt x="3312" y="901"/>
                </a:lnTo>
                <a:lnTo>
                  <a:pt x="3314" y="902"/>
                </a:lnTo>
                <a:lnTo>
                  <a:pt x="3314" y="901"/>
                </a:lnTo>
                <a:lnTo>
                  <a:pt x="3315" y="902"/>
                </a:lnTo>
                <a:lnTo>
                  <a:pt x="3315" y="901"/>
                </a:lnTo>
                <a:lnTo>
                  <a:pt x="3316" y="901"/>
                </a:lnTo>
                <a:lnTo>
                  <a:pt x="3316" y="901"/>
                </a:lnTo>
                <a:lnTo>
                  <a:pt x="3316" y="901"/>
                </a:lnTo>
                <a:lnTo>
                  <a:pt x="3317" y="902"/>
                </a:lnTo>
                <a:lnTo>
                  <a:pt x="3317" y="902"/>
                </a:lnTo>
                <a:lnTo>
                  <a:pt x="3318" y="902"/>
                </a:lnTo>
                <a:lnTo>
                  <a:pt x="3318" y="902"/>
                </a:lnTo>
                <a:lnTo>
                  <a:pt x="3318" y="902"/>
                </a:lnTo>
                <a:lnTo>
                  <a:pt x="3319" y="901"/>
                </a:lnTo>
                <a:lnTo>
                  <a:pt x="3319" y="901"/>
                </a:lnTo>
                <a:lnTo>
                  <a:pt x="3320" y="899"/>
                </a:lnTo>
                <a:lnTo>
                  <a:pt x="3320" y="898"/>
                </a:lnTo>
                <a:lnTo>
                  <a:pt x="3320" y="898"/>
                </a:lnTo>
                <a:lnTo>
                  <a:pt x="3321" y="898"/>
                </a:lnTo>
                <a:lnTo>
                  <a:pt x="3321" y="899"/>
                </a:lnTo>
                <a:lnTo>
                  <a:pt x="3323" y="901"/>
                </a:lnTo>
                <a:lnTo>
                  <a:pt x="3323" y="901"/>
                </a:lnTo>
                <a:lnTo>
                  <a:pt x="3323" y="901"/>
                </a:lnTo>
                <a:lnTo>
                  <a:pt x="3324" y="902"/>
                </a:lnTo>
                <a:lnTo>
                  <a:pt x="3324" y="903"/>
                </a:lnTo>
                <a:lnTo>
                  <a:pt x="3325" y="903"/>
                </a:lnTo>
                <a:lnTo>
                  <a:pt x="3325" y="902"/>
                </a:lnTo>
                <a:lnTo>
                  <a:pt x="3325" y="901"/>
                </a:lnTo>
                <a:lnTo>
                  <a:pt x="3326" y="900"/>
                </a:lnTo>
                <a:lnTo>
                  <a:pt x="3326" y="899"/>
                </a:lnTo>
                <a:lnTo>
                  <a:pt x="3327" y="898"/>
                </a:lnTo>
                <a:lnTo>
                  <a:pt x="3327" y="896"/>
                </a:lnTo>
                <a:lnTo>
                  <a:pt x="3327" y="895"/>
                </a:lnTo>
                <a:lnTo>
                  <a:pt x="3328" y="894"/>
                </a:lnTo>
                <a:lnTo>
                  <a:pt x="3328" y="892"/>
                </a:lnTo>
                <a:lnTo>
                  <a:pt x="3329" y="891"/>
                </a:lnTo>
                <a:lnTo>
                  <a:pt x="3329" y="890"/>
                </a:lnTo>
                <a:lnTo>
                  <a:pt x="3330" y="889"/>
                </a:lnTo>
                <a:lnTo>
                  <a:pt x="3330" y="889"/>
                </a:lnTo>
                <a:lnTo>
                  <a:pt x="3330" y="890"/>
                </a:lnTo>
                <a:lnTo>
                  <a:pt x="3332" y="890"/>
                </a:lnTo>
                <a:lnTo>
                  <a:pt x="3332" y="892"/>
                </a:lnTo>
                <a:lnTo>
                  <a:pt x="3333" y="894"/>
                </a:lnTo>
                <a:lnTo>
                  <a:pt x="3333" y="895"/>
                </a:lnTo>
                <a:lnTo>
                  <a:pt x="3333" y="898"/>
                </a:lnTo>
                <a:lnTo>
                  <a:pt x="3334" y="898"/>
                </a:lnTo>
                <a:lnTo>
                  <a:pt x="3334" y="899"/>
                </a:lnTo>
                <a:lnTo>
                  <a:pt x="3335" y="899"/>
                </a:lnTo>
                <a:lnTo>
                  <a:pt x="3335" y="901"/>
                </a:lnTo>
                <a:lnTo>
                  <a:pt x="3335" y="901"/>
                </a:lnTo>
                <a:lnTo>
                  <a:pt x="3336" y="900"/>
                </a:lnTo>
                <a:lnTo>
                  <a:pt x="3336" y="901"/>
                </a:lnTo>
                <a:lnTo>
                  <a:pt x="3337" y="901"/>
                </a:lnTo>
                <a:lnTo>
                  <a:pt x="3337" y="901"/>
                </a:lnTo>
                <a:lnTo>
                  <a:pt x="3337" y="899"/>
                </a:lnTo>
                <a:lnTo>
                  <a:pt x="3338" y="898"/>
                </a:lnTo>
                <a:lnTo>
                  <a:pt x="3338" y="894"/>
                </a:lnTo>
                <a:lnTo>
                  <a:pt x="3339" y="892"/>
                </a:lnTo>
                <a:lnTo>
                  <a:pt x="3339" y="890"/>
                </a:lnTo>
                <a:lnTo>
                  <a:pt x="3339" y="889"/>
                </a:lnTo>
                <a:lnTo>
                  <a:pt x="3341" y="889"/>
                </a:lnTo>
                <a:lnTo>
                  <a:pt x="3341" y="886"/>
                </a:lnTo>
                <a:lnTo>
                  <a:pt x="3342" y="886"/>
                </a:lnTo>
                <a:lnTo>
                  <a:pt x="3342" y="886"/>
                </a:lnTo>
                <a:lnTo>
                  <a:pt x="3342" y="887"/>
                </a:lnTo>
                <a:lnTo>
                  <a:pt x="3343" y="887"/>
                </a:lnTo>
                <a:lnTo>
                  <a:pt x="3343" y="886"/>
                </a:lnTo>
                <a:lnTo>
                  <a:pt x="3344" y="886"/>
                </a:lnTo>
                <a:lnTo>
                  <a:pt x="3344" y="886"/>
                </a:lnTo>
                <a:lnTo>
                  <a:pt x="3345" y="886"/>
                </a:lnTo>
                <a:lnTo>
                  <a:pt x="3345" y="887"/>
                </a:lnTo>
                <a:lnTo>
                  <a:pt x="3345" y="890"/>
                </a:lnTo>
                <a:lnTo>
                  <a:pt x="3346" y="890"/>
                </a:lnTo>
                <a:lnTo>
                  <a:pt x="3346" y="893"/>
                </a:lnTo>
                <a:lnTo>
                  <a:pt x="3347" y="893"/>
                </a:lnTo>
                <a:lnTo>
                  <a:pt x="3347" y="893"/>
                </a:lnTo>
                <a:lnTo>
                  <a:pt x="3347" y="892"/>
                </a:lnTo>
                <a:lnTo>
                  <a:pt x="3348" y="892"/>
                </a:lnTo>
                <a:lnTo>
                  <a:pt x="3348" y="892"/>
                </a:lnTo>
                <a:lnTo>
                  <a:pt x="3350" y="891"/>
                </a:lnTo>
                <a:lnTo>
                  <a:pt x="3350" y="891"/>
                </a:lnTo>
                <a:lnTo>
                  <a:pt x="3350" y="890"/>
                </a:lnTo>
                <a:lnTo>
                  <a:pt x="3351" y="890"/>
                </a:lnTo>
                <a:lnTo>
                  <a:pt x="3351" y="889"/>
                </a:lnTo>
                <a:lnTo>
                  <a:pt x="3352" y="889"/>
                </a:lnTo>
                <a:lnTo>
                  <a:pt x="3352" y="886"/>
                </a:lnTo>
                <a:lnTo>
                  <a:pt x="3352" y="885"/>
                </a:lnTo>
                <a:lnTo>
                  <a:pt x="3353" y="885"/>
                </a:lnTo>
                <a:lnTo>
                  <a:pt x="3353" y="886"/>
                </a:lnTo>
                <a:lnTo>
                  <a:pt x="3354" y="887"/>
                </a:lnTo>
                <a:lnTo>
                  <a:pt x="3354" y="887"/>
                </a:lnTo>
                <a:lnTo>
                  <a:pt x="3354" y="889"/>
                </a:lnTo>
                <a:lnTo>
                  <a:pt x="3355" y="889"/>
                </a:lnTo>
                <a:lnTo>
                  <a:pt x="3355" y="890"/>
                </a:lnTo>
                <a:lnTo>
                  <a:pt x="3356" y="891"/>
                </a:lnTo>
                <a:lnTo>
                  <a:pt x="3356" y="891"/>
                </a:lnTo>
                <a:lnTo>
                  <a:pt x="3357" y="892"/>
                </a:lnTo>
                <a:lnTo>
                  <a:pt x="3357" y="894"/>
                </a:lnTo>
                <a:lnTo>
                  <a:pt x="3357" y="895"/>
                </a:lnTo>
                <a:lnTo>
                  <a:pt x="3359" y="898"/>
                </a:lnTo>
                <a:lnTo>
                  <a:pt x="3359" y="896"/>
                </a:lnTo>
                <a:lnTo>
                  <a:pt x="3360" y="899"/>
                </a:lnTo>
                <a:lnTo>
                  <a:pt x="3360" y="901"/>
                </a:lnTo>
                <a:lnTo>
                  <a:pt x="3360" y="901"/>
                </a:lnTo>
                <a:lnTo>
                  <a:pt x="3361" y="902"/>
                </a:lnTo>
                <a:lnTo>
                  <a:pt x="3361" y="903"/>
                </a:lnTo>
                <a:lnTo>
                  <a:pt x="3362" y="903"/>
                </a:lnTo>
                <a:lnTo>
                  <a:pt x="3362" y="903"/>
                </a:lnTo>
                <a:lnTo>
                  <a:pt x="3362" y="902"/>
                </a:lnTo>
                <a:lnTo>
                  <a:pt x="3363" y="902"/>
                </a:lnTo>
                <a:lnTo>
                  <a:pt x="3363" y="902"/>
                </a:lnTo>
                <a:lnTo>
                  <a:pt x="3364" y="904"/>
                </a:lnTo>
                <a:lnTo>
                  <a:pt x="3364" y="904"/>
                </a:lnTo>
                <a:lnTo>
                  <a:pt x="3364" y="904"/>
                </a:lnTo>
                <a:lnTo>
                  <a:pt x="3365" y="904"/>
                </a:lnTo>
                <a:lnTo>
                  <a:pt x="3365" y="904"/>
                </a:lnTo>
                <a:lnTo>
                  <a:pt x="3366" y="904"/>
                </a:lnTo>
                <a:lnTo>
                  <a:pt x="3366" y="904"/>
                </a:lnTo>
                <a:lnTo>
                  <a:pt x="3366" y="904"/>
                </a:lnTo>
                <a:lnTo>
                  <a:pt x="3368" y="902"/>
                </a:lnTo>
                <a:lnTo>
                  <a:pt x="3368" y="902"/>
                </a:lnTo>
                <a:lnTo>
                  <a:pt x="3369" y="901"/>
                </a:lnTo>
                <a:lnTo>
                  <a:pt x="3369" y="900"/>
                </a:lnTo>
                <a:lnTo>
                  <a:pt x="3369" y="899"/>
                </a:lnTo>
                <a:lnTo>
                  <a:pt x="3370" y="898"/>
                </a:lnTo>
                <a:lnTo>
                  <a:pt x="3370" y="898"/>
                </a:lnTo>
                <a:lnTo>
                  <a:pt x="3371" y="898"/>
                </a:lnTo>
                <a:lnTo>
                  <a:pt x="3371" y="898"/>
                </a:lnTo>
                <a:lnTo>
                  <a:pt x="3372" y="898"/>
                </a:lnTo>
                <a:lnTo>
                  <a:pt x="3372" y="899"/>
                </a:lnTo>
                <a:lnTo>
                  <a:pt x="3372" y="900"/>
                </a:lnTo>
                <a:lnTo>
                  <a:pt x="3373" y="900"/>
                </a:lnTo>
                <a:lnTo>
                  <a:pt x="3373" y="901"/>
                </a:lnTo>
                <a:lnTo>
                  <a:pt x="3374" y="902"/>
                </a:lnTo>
                <a:lnTo>
                  <a:pt x="3374" y="903"/>
                </a:lnTo>
                <a:lnTo>
                  <a:pt x="3374" y="902"/>
                </a:lnTo>
                <a:lnTo>
                  <a:pt x="3375" y="902"/>
                </a:lnTo>
                <a:lnTo>
                  <a:pt x="3375" y="902"/>
                </a:lnTo>
                <a:lnTo>
                  <a:pt x="3377" y="901"/>
                </a:lnTo>
                <a:lnTo>
                  <a:pt x="3377" y="901"/>
                </a:lnTo>
                <a:lnTo>
                  <a:pt x="3377" y="902"/>
                </a:lnTo>
                <a:lnTo>
                  <a:pt x="3378" y="903"/>
                </a:lnTo>
                <a:lnTo>
                  <a:pt x="3378" y="903"/>
                </a:lnTo>
                <a:lnTo>
                  <a:pt x="3379" y="904"/>
                </a:lnTo>
                <a:lnTo>
                  <a:pt x="3379" y="905"/>
                </a:lnTo>
                <a:lnTo>
                  <a:pt x="3379" y="908"/>
                </a:lnTo>
                <a:lnTo>
                  <a:pt x="3380" y="908"/>
                </a:lnTo>
                <a:lnTo>
                  <a:pt x="3380" y="909"/>
                </a:lnTo>
                <a:lnTo>
                  <a:pt x="3381" y="908"/>
                </a:lnTo>
                <a:lnTo>
                  <a:pt x="3381" y="905"/>
                </a:lnTo>
                <a:lnTo>
                  <a:pt x="3381" y="903"/>
                </a:lnTo>
                <a:lnTo>
                  <a:pt x="3382" y="902"/>
                </a:lnTo>
                <a:lnTo>
                  <a:pt x="3382" y="900"/>
                </a:lnTo>
                <a:lnTo>
                  <a:pt x="3383" y="896"/>
                </a:lnTo>
                <a:lnTo>
                  <a:pt x="3383" y="892"/>
                </a:lnTo>
                <a:lnTo>
                  <a:pt x="3383" y="891"/>
                </a:lnTo>
                <a:lnTo>
                  <a:pt x="3384" y="890"/>
                </a:lnTo>
                <a:lnTo>
                  <a:pt x="3384" y="889"/>
                </a:lnTo>
                <a:lnTo>
                  <a:pt x="3386" y="891"/>
                </a:lnTo>
                <a:lnTo>
                  <a:pt x="3386" y="892"/>
                </a:lnTo>
                <a:lnTo>
                  <a:pt x="3387" y="893"/>
                </a:lnTo>
                <a:lnTo>
                  <a:pt x="3387" y="895"/>
                </a:lnTo>
                <a:lnTo>
                  <a:pt x="3387" y="895"/>
                </a:lnTo>
                <a:lnTo>
                  <a:pt x="3388" y="894"/>
                </a:lnTo>
                <a:lnTo>
                  <a:pt x="3388" y="895"/>
                </a:lnTo>
                <a:lnTo>
                  <a:pt x="3389" y="895"/>
                </a:lnTo>
                <a:lnTo>
                  <a:pt x="3389" y="895"/>
                </a:lnTo>
                <a:lnTo>
                  <a:pt x="3389" y="895"/>
                </a:lnTo>
                <a:lnTo>
                  <a:pt x="3390" y="896"/>
                </a:lnTo>
                <a:lnTo>
                  <a:pt x="3390" y="896"/>
                </a:lnTo>
                <a:lnTo>
                  <a:pt x="3391" y="896"/>
                </a:lnTo>
                <a:lnTo>
                  <a:pt x="3391" y="895"/>
                </a:lnTo>
                <a:lnTo>
                  <a:pt x="3391" y="894"/>
                </a:lnTo>
                <a:lnTo>
                  <a:pt x="3392" y="894"/>
                </a:lnTo>
                <a:lnTo>
                  <a:pt x="3392" y="893"/>
                </a:lnTo>
                <a:lnTo>
                  <a:pt x="3393" y="893"/>
                </a:lnTo>
                <a:lnTo>
                  <a:pt x="3393" y="893"/>
                </a:lnTo>
                <a:lnTo>
                  <a:pt x="3393" y="893"/>
                </a:lnTo>
                <a:lnTo>
                  <a:pt x="3395" y="893"/>
                </a:lnTo>
                <a:lnTo>
                  <a:pt x="3395" y="892"/>
                </a:lnTo>
                <a:lnTo>
                  <a:pt x="3396" y="892"/>
                </a:lnTo>
                <a:lnTo>
                  <a:pt x="3396" y="893"/>
                </a:lnTo>
                <a:lnTo>
                  <a:pt x="3396" y="893"/>
                </a:lnTo>
                <a:lnTo>
                  <a:pt x="3397" y="893"/>
                </a:lnTo>
                <a:lnTo>
                  <a:pt x="3397" y="894"/>
                </a:lnTo>
                <a:lnTo>
                  <a:pt x="3398" y="895"/>
                </a:lnTo>
                <a:lnTo>
                  <a:pt x="3398" y="896"/>
                </a:lnTo>
                <a:lnTo>
                  <a:pt x="3398" y="896"/>
                </a:lnTo>
                <a:lnTo>
                  <a:pt x="3399" y="896"/>
                </a:lnTo>
                <a:lnTo>
                  <a:pt x="3399" y="896"/>
                </a:lnTo>
                <a:lnTo>
                  <a:pt x="3400" y="896"/>
                </a:lnTo>
                <a:lnTo>
                  <a:pt x="3400" y="899"/>
                </a:lnTo>
                <a:lnTo>
                  <a:pt x="3401" y="900"/>
                </a:lnTo>
                <a:lnTo>
                  <a:pt x="3401" y="901"/>
                </a:lnTo>
                <a:lnTo>
                  <a:pt x="3401" y="901"/>
                </a:lnTo>
                <a:lnTo>
                  <a:pt x="3402" y="900"/>
                </a:lnTo>
                <a:lnTo>
                  <a:pt x="3402" y="899"/>
                </a:lnTo>
                <a:lnTo>
                  <a:pt x="3404" y="900"/>
                </a:lnTo>
                <a:lnTo>
                  <a:pt x="3404" y="899"/>
                </a:lnTo>
                <a:lnTo>
                  <a:pt x="3404" y="900"/>
                </a:lnTo>
                <a:lnTo>
                  <a:pt x="3405" y="900"/>
                </a:lnTo>
                <a:lnTo>
                  <a:pt x="3405" y="901"/>
                </a:lnTo>
                <a:lnTo>
                  <a:pt x="3406" y="901"/>
                </a:lnTo>
                <a:lnTo>
                  <a:pt x="3406" y="901"/>
                </a:lnTo>
                <a:lnTo>
                  <a:pt x="3406" y="902"/>
                </a:lnTo>
                <a:lnTo>
                  <a:pt x="3407" y="903"/>
                </a:lnTo>
                <a:lnTo>
                  <a:pt x="3407" y="903"/>
                </a:lnTo>
                <a:lnTo>
                  <a:pt x="3408" y="905"/>
                </a:lnTo>
                <a:lnTo>
                  <a:pt x="3408" y="908"/>
                </a:lnTo>
                <a:lnTo>
                  <a:pt x="3408" y="908"/>
                </a:lnTo>
                <a:lnTo>
                  <a:pt x="3409" y="909"/>
                </a:lnTo>
                <a:lnTo>
                  <a:pt x="3409" y="910"/>
                </a:lnTo>
                <a:lnTo>
                  <a:pt x="3410" y="909"/>
                </a:lnTo>
                <a:lnTo>
                  <a:pt x="3410" y="910"/>
                </a:lnTo>
                <a:lnTo>
                  <a:pt x="3410" y="910"/>
                </a:lnTo>
                <a:lnTo>
                  <a:pt x="3411" y="910"/>
                </a:lnTo>
                <a:lnTo>
                  <a:pt x="3411" y="910"/>
                </a:lnTo>
                <a:lnTo>
                  <a:pt x="3413" y="912"/>
                </a:lnTo>
                <a:lnTo>
                  <a:pt x="3413" y="912"/>
                </a:lnTo>
                <a:lnTo>
                  <a:pt x="3413" y="912"/>
                </a:lnTo>
                <a:lnTo>
                  <a:pt x="3414" y="912"/>
                </a:lnTo>
                <a:lnTo>
                  <a:pt x="3414" y="912"/>
                </a:lnTo>
                <a:lnTo>
                  <a:pt x="3415" y="913"/>
                </a:lnTo>
                <a:lnTo>
                  <a:pt x="3415" y="914"/>
                </a:lnTo>
                <a:lnTo>
                  <a:pt x="3416" y="914"/>
                </a:lnTo>
                <a:lnTo>
                  <a:pt x="3416" y="917"/>
                </a:lnTo>
                <a:lnTo>
                  <a:pt x="3416" y="918"/>
                </a:lnTo>
                <a:lnTo>
                  <a:pt x="3417" y="920"/>
                </a:lnTo>
                <a:lnTo>
                  <a:pt x="3417" y="922"/>
                </a:lnTo>
                <a:lnTo>
                  <a:pt x="3418" y="921"/>
                </a:lnTo>
                <a:lnTo>
                  <a:pt x="3418" y="923"/>
                </a:lnTo>
                <a:lnTo>
                  <a:pt x="3418" y="923"/>
                </a:lnTo>
                <a:lnTo>
                  <a:pt x="3419" y="926"/>
                </a:lnTo>
                <a:lnTo>
                  <a:pt x="3419" y="926"/>
                </a:lnTo>
                <a:lnTo>
                  <a:pt x="3420" y="925"/>
                </a:lnTo>
                <a:lnTo>
                  <a:pt x="3420" y="925"/>
                </a:lnTo>
                <a:lnTo>
                  <a:pt x="3420" y="925"/>
                </a:lnTo>
                <a:lnTo>
                  <a:pt x="3421" y="925"/>
                </a:lnTo>
                <a:lnTo>
                  <a:pt x="3421" y="926"/>
                </a:lnTo>
                <a:lnTo>
                  <a:pt x="3423" y="927"/>
                </a:lnTo>
                <a:lnTo>
                  <a:pt x="3423" y="928"/>
                </a:lnTo>
                <a:lnTo>
                  <a:pt x="3423" y="929"/>
                </a:lnTo>
                <a:lnTo>
                  <a:pt x="3424" y="928"/>
                </a:lnTo>
                <a:lnTo>
                  <a:pt x="3424" y="928"/>
                </a:lnTo>
                <a:lnTo>
                  <a:pt x="3425" y="928"/>
                </a:lnTo>
                <a:lnTo>
                  <a:pt x="3425" y="927"/>
                </a:lnTo>
                <a:lnTo>
                  <a:pt x="3425" y="926"/>
                </a:lnTo>
                <a:lnTo>
                  <a:pt x="3426" y="927"/>
                </a:lnTo>
                <a:lnTo>
                  <a:pt x="3426" y="928"/>
                </a:lnTo>
                <a:lnTo>
                  <a:pt x="3427" y="927"/>
                </a:lnTo>
                <a:lnTo>
                  <a:pt x="3427" y="927"/>
                </a:lnTo>
                <a:lnTo>
                  <a:pt x="3428" y="927"/>
                </a:lnTo>
                <a:lnTo>
                  <a:pt x="3428" y="928"/>
                </a:lnTo>
                <a:lnTo>
                  <a:pt x="3428" y="929"/>
                </a:lnTo>
                <a:lnTo>
                  <a:pt x="3429" y="930"/>
                </a:lnTo>
                <a:lnTo>
                  <a:pt x="3429" y="929"/>
                </a:lnTo>
                <a:lnTo>
                  <a:pt x="3430" y="929"/>
                </a:lnTo>
                <a:lnTo>
                  <a:pt x="3430" y="929"/>
                </a:lnTo>
                <a:lnTo>
                  <a:pt x="3430" y="930"/>
                </a:lnTo>
                <a:lnTo>
                  <a:pt x="3432" y="929"/>
                </a:lnTo>
                <a:lnTo>
                  <a:pt x="3432" y="928"/>
                </a:lnTo>
                <a:lnTo>
                  <a:pt x="3433" y="927"/>
                </a:lnTo>
                <a:lnTo>
                  <a:pt x="3433" y="926"/>
                </a:lnTo>
                <a:lnTo>
                  <a:pt x="3433" y="923"/>
                </a:lnTo>
                <a:lnTo>
                  <a:pt x="3434" y="922"/>
                </a:lnTo>
                <a:lnTo>
                  <a:pt x="3434" y="922"/>
                </a:lnTo>
                <a:lnTo>
                  <a:pt x="3435" y="922"/>
                </a:lnTo>
                <a:lnTo>
                  <a:pt x="3435" y="922"/>
                </a:lnTo>
                <a:lnTo>
                  <a:pt x="3435" y="923"/>
                </a:lnTo>
                <a:lnTo>
                  <a:pt x="3436" y="923"/>
                </a:lnTo>
                <a:lnTo>
                  <a:pt x="3436" y="925"/>
                </a:lnTo>
                <a:lnTo>
                  <a:pt x="3437" y="925"/>
                </a:lnTo>
                <a:lnTo>
                  <a:pt x="3437" y="926"/>
                </a:lnTo>
                <a:lnTo>
                  <a:pt x="3437" y="925"/>
                </a:lnTo>
                <a:lnTo>
                  <a:pt x="3438" y="923"/>
                </a:lnTo>
                <a:lnTo>
                  <a:pt x="3438" y="923"/>
                </a:lnTo>
                <a:lnTo>
                  <a:pt x="3439" y="923"/>
                </a:lnTo>
                <a:lnTo>
                  <a:pt x="3439" y="923"/>
                </a:lnTo>
                <a:lnTo>
                  <a:pt x="3439" y="922"/>
                </a:lnTo>
                <a:lnTo>
                  <a:pt x="3441" y="921"/>
                </a:lnTo>
                <a:lnTo>
                  <a:pt x="3441" y="921"/>
                </a:lnTo>
                <a:lnTo>
                  <a:pt x="3442" y="922"/>
                </a:lnTo>
                <a:lnTo>
                  <a:pt x="3442" y="922"/>
                </a:lnTo>
                <a:lnTo>
                  <a:pt x="3443" y="923"/>
                </a:lnTo>
                <a:lnTo>
                  <a:pt x="3443" y="923"/>
                </a:lnTo>
                <a:lnTo>
                  <a:pt x="3443" y="923"/>
                </a:lnTo>
                <a:lnTo>
                  <a:pt x="3444" y="922"/>
                </a:lnTo>
                <a:lnTo>
                  <a:pt x="3444" y="923"/>
                </a:lnTo>
                <a:lnTo>
                  <a:pt x="3445" y="923"/>
                </a:lnTo>
                <a:lnTo>
                  <a:pt x="3445" y="925"/>
                </a:lnTo>
                <a:lnTo>
                  <a:pt x="3445" y="925"/>
                </a:lnTo>
                <a:lnTo>
                  <a:pt x="3446" y="927"/>
                </a:lnTo>
                <a:lnTo>
                  <a:pt x="3446" y="927"/>
                </a:lnTo>
                <a:lnTo>
                  <a:pt x="3447" y="928"/>
                </a:lnTo>
                <a:lnTo>
                  <a:pt x="3447" y="928"/>
                </a:lnTo>
                <a:lnTo>
                  <a:pt x="3447" y="927"/>
                </a:lnTo>
                <a:lnTo>
                  <a:pt x="3448" y="928"/>
                </a:lnTo>
                <a:lnTo>
                  <a:pt x="3448" y="929"/>
                </a:lnTo>
                <a:lnTo>
                  <a:pt x="3450" y="929"/>
                </a:lnTo>
                <a:lnTo>
                  <a:pt x="3450" y="930"/>
                </a:lnTo>
                <a:lnTo>
                  <a:pt x="3450" y="928"/>
                </a:lnTo>
                <a:lnTo>
                  <a:pt x="3451" y="927"/>
                </a:lnTo>
                <a:lnTo>
                  <a:pt x="3451" y="927"/>
                </a:lnTo>
                <a:lnTo>
                  <a:pt x="3452" y="927"/>
                </a:lnTo>
                <a:lnTo>
                  <a:pt x="3452" y="926"/>
                </a:lnTo>
                <a:lnTo>
                  <a:pt x="3452" y="926"/>
                </a:lnTo>
                <a:lnTo>
                  <a:pt x="3453" y="925"/>
                </a:lnTo>
                <a:lnTo>
                  <a:pt x="3453" y="922"/>
                </a:lnTo>
                <a:lnTo>
                  <a:pt x="3454" y="923"/>
                </a:lnTo>
                <a:lnTo>
                  <a:pt x="3454" y="923"/>
                </a:lnTo>
                <a:lnTo>
                  <a:pt x="3454" y="925"/>
                </a:lnTo>
                <a:lnTo>
                  <a:pt x="3455" y="926"/>
                </a:lnTo>
                <a:lnTo>
                  <a:pt x="3455" y="925"/>
                </a:lnTo>
                <a:lnTo>
                  <a:pt x="3456" y="923"/>
                </a:lnTo>
                <a:lnTo>
                  <a:pt x="3456" y="922"/>
                </a:lnTo>
                <a:lnTo>
                  <a:pt x="3457" y="920"/>
                </a:lnTo>
                <a:lnTo>
                  <a:pt x="3457" y="919"/>
                </a:lnTo>
                <a:lnTo>
                  <a:pt x="3457" y="919"/>
                </a:lnTo>
                <a:lnTo>
                  <a:pt x="3459" y="920"/>
                </a:lnTo>
                <a:lnTo>
                  <a:pt x="3459" y="919"/>
                </a:lnTo>
                <a:lnTo>
                  <a:pt x="3460" y="922"/>
                </a:lnTo>
                <a:lnTo>
                  <a:pt x="3460" y="923"/>
                </a:lnTo>
                <a:lnTo>
                  <a:pt x="3460" y="923"/>
                </a:lnTo>
                <a:lnTo>
                  <a:pt x="3461" y="923"/>
                </a:lnTo>
                <a:lnTo>
                  <a:pt x="3461" y="923"/>
                </a:lnTo>
                <a:lnTo>
                  <a:pt x="3462" y="922"/>
                </a:lnTo>
                <a:lnTo>
                  <a:pt x="3462" y="923"/>
                </a:lnTo>
                <a:lnTo>
                  <a:pt x="3462" y="922"/>
                </a:lnTo>
                <a:lnTo>
                  <a:pt x="3463" y="922"/>
                </a:lnTo>
                <a:lnTo>
                  <a:pt x="3463" y="920"/>
                </a:lnTo>
                <a:lnTo>
                  <a:pt x="3464" y="918"/>
                </a:lnTo>
                <a:lnTo>
                  <a:pt x="3464" y="916"/>
                </a:lnTo>
                <a:lnTo>
                  <a:pt x="3464" y="914"/>
                </a:lnTo>
                <a:lnTo>
                  <a:pt x="3465" y="913"/>
                </a:lnTo>
                <a:lnTo>
                  <a:pt x="3465" y="913"/>
                </a:lnTo>
                <a:lnTo>
                  <a:pt x="3466" y="912"/>
                </a:lnTo>
                <a:lnTo>
                  <a:pt x="3466" y="913"/>
                </a:lnTo>
                <a:lnTo>
                  <a:pt x="3466" y="912"/>
                </a:lnTo>
                <a:lnTo>
                  <a:pt x="3468" y="913"/>
                </a:lnTo>
                <a:lnTo>
                  <a:pt x="3468" y="913"/>
                </a:lnTo>
                <a:lnTo>
                  <a:pt x="3469" y="914"/>
                </a:lnTo>
                <a:lnTo>
                  <a:pt x="3469" y="916"/>
                </a:lnTo>
                <a:lnTo>
                  <a:pt x="3469" y="917"/>
                </a:lnTo>
                <a:lnTo>
                  <a:pt x="3470" y="918"/>
                </a:lnTo>
                <a:lnTo>
                  <a:pt x="3470" y="918"/>
                </a:lnTo>
                <a:lnTo>
                  <a:pt x="3471" y="919"/>
                </a:lnTo>
                <a:lnTo>
                  <a:pt x="3471" y="919"/>
                </a:lnTo>
                <a:lnTo>
                  <a:pt x="3472" y="919"/>
                </a:lnTo>
                <a:lnTo>
                  <a:pt x="3472" y="919"/>
                </a:lnTo>
                <a:lnTo>
                  <a:pt x="3472" y="919"/>
                </a:lnTo>
                <a:lnTo>
                  <a:pt x="3473" y="920"/>
                </a:lnTo>
                <a:lnTo>
                  <a:pt x="3473" y="919"/>
                </a:lnTo>
                <a:lnTo>
                  <a:pt x="3474" y="919"/>
                </a:lnTo>
                <a:lnTo>
                  <a:pt x="3474" y="920"/>
                </a:lnTo>
                <a:lnTo>
                  <a:pt x="3474" y="919"/>
                </a:lnTo>
                <a:lnTo>
                  <a:pt x="3475" y="921"/>
                </a:lnTo>
                <a:lnTo>
                  <a:pt x="3475" y="921"/>
                </a:lnTo>
                <a:lnTo>
                  <a:pt x="3477" y="921"/>
                </a:lnTo>
                <a:lnTo>
                  <a:pt x="3477" y="921"/>
                </a:lnTo>
                <a:lnTo>
                  <a:pt x="3477" y="919"/>
                </a:lnTo>
                <a:lnTo>
                  <a:pt x="3478" y="919"/>
                </a:lnTo>
                <a:lnTo>
                  <a:pt x="3478" y="916"/>
                </a:lnTo>
                <a:lnTo>
                  <a:pt x="3479" y="917"/>
                </a:lnTo>
                <a:lnTo>
                  <a:pt x="3479" y="916"/>
                </a:lnTo>
                <a:lnTo>
                  <a:pt x="3479" y="913"/>
                </a:lnTo>
                <a:lnTo>
                  <a:pt x="3480" y="911"/>
                </a:lnTo>
                <a:lnTo>
                  <a:pt x="3480" y="910"/>
                </a:lnTo>
                <a:lnTo>
                  <a:pt x="3481" y="909"/>
                </a:lnTo>
                <a:lnTo>
                  <a:pt x="3481" y="908"/>
                </a:lnTo>
                <a:lnTo>
                  <a:pt x="3481" y="908"/>
                </a:lnTo>
                <a:lnTo>
                  <a:pt x="3482" y="908"/>
                </a:lnTo>
                <a:lnTo>
                  <a:pt x="3482" y="905"/>
                </a:lnTo>
                <a:lnTo>
                  <a:pt x="3483" y="907"/>
                </a:lnTo>
                <a:lnTo>
                  <a:pt x="3483" y="907"/>
                </a:lnTo>
                <a:lnTo>
                  <a:pt x="3484" y="905"/>
                </a:lnTo>
                <a:lnTo>
                  <a:pt x="3484" y="905"/>
                </a:lnTo>
                <a:lnTo>
                  <a:pt x="3484" y="907"/>
                </a:lnTo>
                <a:lnTo>
                  <a:pt x="3486" y="907"/>
                </a:lnTo>
                <a:lnTo>
                  <a:pt x="3486" y="907"/>
                </a:lnTo>
                <a:lnTo>
                  <a:pt x="3487" y="908"/>
                </a:lnTo>
                <a:lnTo>
                  <a:pt x="3487" y="908"/>
                </a:lnTo>
                <a:lnTo>
                  <a:pt x="3487" y="905"/>
                </a:lnTo>
                <a:lnTo>
                  <a:pt x="3488" y="907"/>
                </a:lnTo>
                <a:lnTo>
                  <a:pt x="3488" y="907"/>
                </a:lnTo>
                <a:lnTo>
                  <a:pt x="3489" y="905"/>
                </a:lnTo>
                <a:lnTo>
                  <a:pt x="3489" y="905"/>
                </a:lnTo>
                <a:lnTo>
                  <a:pt x="3489" y="905"/>
                </a:lnTo>
                <a:lnTo>
                  <a:pt x="3490" y="905"/>
                </a:lnTo>
                <a:lnTo>
                  <a:pt x="3490" y="905"/>
                </a:lnTo>
                <a:lnTo>
                  <a:pt x="3491" y="905"/>
                </a:lnTo>
                <a:lnTo>
                  <a:pt x="3491" y="907"/>
                </a:lnTo>
                <a:lnTo>
                  <a:pt x="3491" y="907"/>
                </a:lnTo>
                <a:lnTo>
                  <a:pt x="3492" y="907"/>
                </a:lnTo>
                <a:lnTo>
                  <a:pt x="3492" y="905"/>
                </a:lnTo>
                <a:lnTo>
                  <a:pt x="3493" y="907"/>
                </a:lnTo>
                <a:lnTo>
                  <a:pt x="3493" y="908"/>
                </a:lnTo>
                <a:lnTo>
                  <a:pt x="3493" y="909"/>
                </a:lnTo>
                <a:lnTo>
                  <a:pt x="3495" y="910"/>
                </a:lnTo>
                <a:lnTo>
                  <a:pt x="3495" y="909"/>
                </a:lnTo>
                <a:lnTo>
                  <a:pt x="3496" y="909"/>
                </a:lnTo>
                <a:lnTo>
                  <a:pt x="3496" y="910"/>
                </a:lnTo>
                <a:lnTo>
                  <a:pt x="3496" y="911"/>
                </a:lnTo>
                <a:lnTo>
                  <a:pt x="3497" y="912"/>
                </a:lnTo>
                <a:lnTo>
                  <a:pt x="3497" y="912"/>
                </a:lnTo>
                <a:lnTo>
                  <a:pt x="3498" y="912"/>
                </a:lnTo>
                <a:lnTo>
                  <a:pt x="3498" y="913"/>
                </a:lnTo>
                <a:lnTo>
                  <a:pt x="3499" y="912"/>
                </a:lnTo>
                <a:lnTo>
                  <a:pt x="3499" y="913"/>
                </a:lnTo>
                <a:lnTo>
                  <a:pt x="3499" y="913"/>
                </a:lnTo>
                <a:lnTo>
                  <a:pt x="3500" y="912"/>
                </a:lnTo>
                <a:lnTo>
                  <a:pt x="3500" y="913"/>
                </a:lnTo>
                <a:lnTo>
                  <a:pt x="3501" y="914"/>
                </a:lnTo>
                <a:lnTo>
                  <a:pt x="3501" y="916"/>
                </a:lnTo>
                <a:lnTo>
                  <a:pt x="3501" y="917"/>
                </a:lnTo>
                <a:lnTo>
                  <a:pt x="3502" y="916"/>
                </a:lnTo>
                <a:lnTo>
                  <a:pt x="3502" y="914"/>
                </a:lnTo>
                <a:lnTo>
                  <a:pt x="3504" y="914"/>
                </a:lnTo>
                <a:lnTo>
                  <a:pt x="3504" y="913"/>
                </a:lnTo>
                <a:lnTo>
                  <a:pt x="3504" y="913"/>
                </a:lnTo>
                <a:lnTo>
                  <a:pt x="3505" y="912"/>
                </a:lnTo>
                <a:lnTo>
                  <a:pt x="3505" y="914"/>
                </a:lnTo>
                <a:lnTo>
                  <a:pt x="3506" y="914"/>
                </a:lnTo>
                <a:lnTo>
                  <a:pt x="3506" y="917"/>
                </a:lnTo>
                <a:lnTo>
                  <a:pt x="3506" y="918"/>
                </a:lnTo>
                <a:lnTo>
                  <a:pt x="3507" y="920"/>
                </a:lnTo>
                <a:lnTo>
                  <a:pt x="3507" y="922"/>
                </a:lnTo>
                <a:lnTo>
                  <a:pt x="3508" y="922"/>
                </a:lnTo>
                <a:lnTo>
                  <a:pt x="3508" y="923"/>
                </a:lnTo>
                <a:lnTo>
                  <a:pt x="3508" y="923"/>
                </a:lnTo>
                <a:lnTo>
                  <a:pt x="3509" y="923"/>
                </a:lnTo>
                <a:lnTo>
                  <a:pt x="3509" y="923"/>
                </a:lnTo>
                <a:lnTo>
                  <a:pt x="3510" y="922"/>
                </a:lnTo>
                <a:lnTo>
                  <a:pt x="3510" y="921"/>
                </a:lnTo>
                <a:lnTo>
                  <a:pt x="3510" y="921"/>
                </a:lnTo>
                <a:lnTo>
                  <a:pt x="3511" y="920"/>
                </a:lnTo>
                <a:lnTo>
                  <a:pt x="3511" y="920"/>
                </a:lnTo>
                <a:lnTo>
                  <a:pt x="3513" y="921"/>
                </a:lnTo>
                <a:lnTo>
                  <a:pt x="3513" y="921"/>
                </a:lnTo>
                <a:lnTo>
                  <a:pt x="3514" y="920"/>
                </a:lnTo>
                <a:lnTo>
                  <a:pt x="3514" y="919"/>
                </a:lnTo>
                <a:lnTo>
                  <a:pt x="3514" y="917"/>
                </a:lnTo>
                <a:lnTo>
                  <a:pt x="3515" y="917"/>
                </a:lnTo>
                <a:lnTo>
                  <a:pt x="3515" y="916"/>
                </a:lnTo>
                <a:lnTo>
                  <a:pt x="3516" y="914"/>
                </a:lnTo>
                <a:lnTo>
                  <a:pt x="3516" y="916"/>
                </a:lnTo>
                <a:lnTo>
                  <a:pt x="3516" y="916"/>
                </a:lnTo>
                <a:lnTo>
                  <a:pt x="3517" y="917"/>
                </a:lnTo>
                <a:lnTo>
                  <a:pt x="3517" y="918"/>
                </a:lnTo>
                <a:lnTo>
                  <a:pt x="3518" y="919"/>
                </a:lnTo>
                <a:lnTo>
                  <a:pt x="3518" y="919"/>
                </a:lnTo>
                <a:lnTo>
                  <a:pt x="3518" y="920"/>
                </a:lnTo>
                <a:lnTo>
                  <a:pt x="3519" y="921"/>
                </a:lnTo>
                <a:lnTo>
                  <a:pt x="3519" y="921"/>
                </a:lnTo>
                <a:lnTo>
                  <a:pt x="3520" y="920"/>
                </a:lnTo>
                <a:lnTo>
                  <a:pt x="3520" y="920"/>
                </a:lnTo>
                <a:lnTo>
                  <a:pt x="3520" y="921"/>
                </a:lnTo>
                <a:lnTo>
                  <a:pt x="3522" y="919"/>
                </a:lnTo>
                <a:lnTo>
                  <a:pt x="3522" y="919"/>
                </a:lnTo>
                <a:lnTo>
                  <a:pt x="3523" y="917"/>
                </a:lnTo>
                <a:lnTo>
                  <a:pt x="3523" y="918"/>
                </a:lnTo>
                <a:lnTo>
                  <a:pt x="3523" y="917"/>
                </a:lnTo>
                <a:lnTo>
                  <a:pt x="3524" y="916"/>
                </a:lnTo>
                <a:lnTo>
                  <a:pt x="3524" y="917"/>
                </a:lnTo>
                <a:lnTo>
                  <a:pt x="3525" y="918"/>
                </a:lnTo>
                <a:lnTo>
                  <a:pt x="3525" y="919"/>
                </a:lnTo>
                <a:lnTo>
                  <a:pt x="3525" y="919"/>
                </a:lnTo>
                <a:lnTo>
                  <a:pt x="3526" y="918"/>
                </a:lnTo>
                <a:lnTo>
                  <a:pt x="3526" y="918"/>
                </a:lnTo>
                <a:lnTo>
                  <a:pt x="3527" y="917"/>
                </a:lnTo>
                <a:lnTo>
                  <a:pt x="3527" y="916"/>
                </a:lnTo>
                <a:lnTo>
                  <a:pt x="3528" y="914"/>
                </a:lnTo>
                <a:lnTo>
                  <a:pt x="3528" y="912"/>
                </a:lnTo>
                <a:lnTo>
                  <a:pt x="3528" y="913"/>
                </a:lnTo>
                <a:lnTo>
                  <a:pt x="3529" y="913"/>
                </a:lnTo>
                <a:lnTo>
                  <a:pt x="3529" y="911"/>
                </a:lnTo>
                <a:lnTo>
                  <a:pt x="3531" y="911"/>
                </a:lnTo>
                <a:lnTo>
                  <a:pt x="3531" y="910"/>
                </a:lnTo>
                <a:lnTo>
                  <a:pt x="3531" y="910"/>
                </a:lnTo>
                <a:lnTo>
                  <a:pt x="3532" y="909"/>
                </a:lnTo>
                <a:lnTo>
                  <a:pt x="3532" y="910"/>
                </a:lnTo>
                <a:lnTo>
                  <a:pt x="3533" y="910"/>
                </a:lnTo>
                <a:lnTo>
                  <a:pt x="3533" y="910"/>
                </a:lnTo>
                <a:lnTo>
                  <a:pt x="3533" y="910"/>
                </a:lnTo>
                <a:lnTo>
                  <a:pt x="3534" y="911"/>
                </a:lnTo>
                <a:lnTo>
                  <a:pt x="3534" y="912"/>
                </a:lnTo>
                <a:lnTo>
                  <a:pt x="3535" y="914"/>
                </a:lnTo>
                <a:lnTo>
                  <a:pt x="3535" y="914"/>
                </a:lnTo>
                <a:lnTo>
                  <a:pt x="3535" y="914"/>
                </a:lnTo>
                <a:lnTo>
                  <a:pt x="3536" y="917"/>
                </a:lnTo>
                <a:lnTo>
                  <a:pt x="3536" y="917"/>
                </a:lnTo>
                <a:lnTo>
                  <a:pt x="3537" y="917"/>
                </a:lnTo>
                <a:lnTo>
                  <a:pt x="3537" y="917"/>
                </a:lnTo>
                <a:lnTo>
                  <a:pt x="3537" y="919"/>
                </a:lnTo>
                <a:lnTo>
                  <a:pt x="3538" y="920"/>
                </a:lnTo>
                <a:lnTo>
                  <a:pt x="3538" y="920"/>
                </a:lnTo>
                <a:lnTo>
                  <a:pt x="3540" y="919"/>
                </a:lnTo>
                <a:lnTo>
                  <a:pt x="3540" y="919"/>
                </a:lnTo>
                <a:lnTo>
                  <a:pt x="3541" y="919"/>
                </a:lnTo>
                <a:lnTo>
                  <a:pt x="3541" y="918"/>
                </a:lnTo>
                <a:lnTo>
                  <a:pt x="3541" y="917"/>
                </a:lnTo>
                <a:lnTo>
                  <a:pt x="3542" y="917"/>
                </a:lnTo>
                <a:lnTo>
                  <a:pt x="3542" y="917"/>
                </a:lnTo>
                <a:lnTo>
                  <a:pt x="3543" y="918"/>
                </a:lnTo>
                <a:lnTo>
                  <a:pt x="3543" y="920"/>
                </a:lnTo>
                <a:lnTo>
                  <a:pt x="3543" y="922"/>
                </a:lnTo>
                <a:lnTo>
                  <a:pt x="3544" y="922"/>
                </a:lnTo>
                <a:lnTo>
                  <a:pt x="3544" y="923"/>
                </a:lnTo>
                <a:lnTo>
                  <a:pt x="3545" y="923"/>
                </a:lnTo>
                <a:lnTo>
                  <a:pt x="3545" y="922"/>
                </a:lnTo>
                <a:lnTo>
                  <a:pt x="3545" y="921"/>
                </a:lnTo>
                <a:lnTo>
                  <a:pt x="3546" y="921"/>
                </a:lnTo>
                <a:lnTo>
                  <a:pt x="3546" y="921"/>
                </a:lnTo>
                <a:lnTo>
                  <a:pt x="3547" y="922"/>
                </a:lnTo>
                <a:lnTo>
                  <a:pt x="3547" y="922"/>
                </a:lnTo>
                <a:lnTo>
                  <a:pt x="3547" y="921"/>
                </a:lnTo>
                <a:lnTo>
                  <a:pt x="3549" y="921"/>
                </a:lnTo>
                <a:lnTo>
                  <a:pt x="3549" y="922"/>
                </a:lnTo>
                <a:lnTo>
                  <a:pt x="3550" y="923"/>
                </a:lnTo>
                <a:lnTo>
                  <a:pt x="3550" y="925"/>
                </a:lnTo>
                <a:lnTo>
                  <a:pt x="3550" y="927"/>
                </a:lnTo>
                <a:lnTo>
                  <a:pt x="3551" y="928"/>
                </a:lnTo>
                <a:lnTo>
                  <a:pt x="3551" y="928"/>
                </a:lnTo>
                <a:lnTo>
                  <a:pt x="3552" y="928"/>
                </a:lnTo>
                <a:lnTo>
                  <a:pt x="3552" y="927"/>
                </a:lnTo>
                <a:lnTo>
                  <a:pt x="3552" y="923"/>
                </a:lnTo>
                <a:lnTo>
                  <a:pt x="3553" y="922"/>
                </a:lnTo>
                <a:lnTo>
                  <a:pt x="3553" y="921"/>
                </a:lnTo>
                <a:lnTo>
                  <a:pt x="3554" y="921"/>
                </a:lnTo>
                <a:lnTo>
                  <a:pt x="3554" y="919"/>
                </a:lnTo>
                <a:lnTo>
                  <a:pt x="3555" y="921"/>
                </a:lnTo>
                <a:lnTo>
                  <a:pt x="3555" y="920"/>
                </a:lnTo>
                <a:lnTo>
                  <a:pt x="3555" y="920"/>
                </a:lnTo>
                <a:lnTo>
                  <a:pt x="3556" y="920"/>
                </a:lnTo>
                <a:lnTo>
                  <a:pt x="3556" y="919"/>
                </a:lnTo>
                <a:lnTo>
                  <a:pt x="3558" y="919"/>
                </a:lnTo>
                <a:lnTo>
                  <a:pt x="3558" y="920"/>
                </a:lnTo>
                <a:lnTo>
                  <a:pt x="3558" y="919"/>
                </a:lnTo>
                <a:lnTo>
                  <a:pt x="3559" y="920"/>
                </a:lnTo>
                <a:lnTo>
                  <a:pt x="3559" y="921"/>
                </a:lnTo>
                <a:lnTo>
                  <a:pt x="3560" y="920"/>
                </a:lnTo>
                <a:lnTo>
                  <a:pt x="3560" y="921"/>
                </a:lnTo>
                <a:lnTo>
                  <a:pt x="3560" y="919"/>
                </a:lnTo>
                <a:lnTo>
                  <a:pt x="3561" y="919"/>
                </a:lnTo>
                <a:lnTo>
                  <a:pt x="3561" y="919"/>
                </a:lnTo>
                <a:lnTo>
                  <a:pt x="3562" y="919"/>
                </a:lnTo>
                <a:lnTo>
                  <a:pt x="3562" y="920"/>
                </a:lnTo>
                <a:lnTo>
                  <a:pt x="3562" y="921"/>
                </a:lnTo>
                <a:lnTo>
                  <a:pt x="3563" y="921"/>
                </a:lnTo>
                <a:lnTo>
                  <a:pt x="3563" y="921"/>
                </a:lnTo>
                <a:lnTo>
                  <a:pt x="3564" y="922"/>
                </a:lnTo>
                <a:lnTo>
                  <a:pt x="3564" y="923"/>
                </a:lnTo>
                <a:lnTo>
                  <a:pt x="3564" y="922"/>
                </a:lnTo>
                <a:lnTo>
                  <a:pt x="3565" y="923"/>
                </a:lnTo>
                <a:lnTo>
                  <a:pt x="3565" y="923"/>
                </a:lnTo>
                <a:lnTo>
                  <a:pt x="3567" y="925"/>
                </a:lnTo>
                <a:lnTo>
                  <a:pt x="3567" y="925"/>
                </a:lnTo>
                <a:lnTo>
                  <a:pt x="3567" y="926"/>
                </a:lnTo>
                <a:lnTo>
                  <a:pt x="3568" y="926"/>
                </a:lnTo>
                <a:lnTo>
                  <a:pt x="3568" y="926"/>
                </a:lnTo>
                <a:lnTo>
                  <a:pt x="3569" y="926"/>
                </a:lnTo>
                <a:lnTo>
                  <a:pt x="3569" y="926"/>
                </a:lnTo>
                <a:lnTo>
                  <a:pt x="3570" y="926"/>
                </a:lnTo>
                <a:lnTo>
                  <a:pt x="3570" y="926"/>
                </a:lnTo>
                <a:lnTo>
                  <a:pt x="3570" y="923"/>
                </a:lnTo>
                <a:lnTo>
                  <a:pt x="3571" y="922"/>
                </a:lnTo>
                <a:lnTo>
                  <a:pt x="3571" y="921"/>
                </a:lnTo>
                <a:lnTo>
                  <a:pt x="3572" y="919"/>
                </a:lnTo>
                <a:lnTo>
                  <a:pt x="3572" y="918"/>
                </a:lnTo>
                <a:lnTo>
                  <a:pt x="3572" y="918"/>
                </a:lnTo>
                <a:lnTo>
                  <a:pt x="3573" y="919"/>
                </a:lnTo>
                <a:lnTo>
                  <a:pt x="3573" y="918"/>
                </a:lnTo>
                <a:lnTo>
                  <a:pt x="3574" y="918"/>
                </a:lnTo>
                <a:lnTo>
                  <a:pt x="3574" y="917"/>
                </a:lnTo>
                <a:lnTo>
                  <a:pt x="3574" y="914"/>
                </a:lnTo>
                <a:lnTo>
                  <a:pt x="3576" y="914"/>
                </a:lnTo>
                <a:lnTo>
                  <a:pt x="3576" y="912"/>
                </a:lnTo>
                <a:lnTo>
                  <a:pt x="3577" y="911"/>
                </a:lnTo>
                <a:lnTo>
                  <a:pt x="3577" y="909"/>
                </a:lnTo>
                <a:lnTo>
                  <a:pt x="3577" y="909"/>
                </a:lnTo>
                <a:lnTo>
                  <a:pt x="3578" y="909"/>
                </a:lnTo>
                <a:lnTo>
                  <a:pt x="3578" y="909"/>
                </a:lnTo>
                <a:lnTo>
                  <a:pt x="3579" y="908"/>
                </a:lnTo>
                <a:lnTo>
                  <a:pt x="3579" y="908"/>
                </a:lnTo>
                <a:lnTo>
                  <a:pt x="3579" y="908"/>
                </a:lnTo>
                <a:lnTo>
                  <a:pt x="3580" y="908"/>
                </a:lnTo>
                <a:lnTo>
                  <a:pt x="3580" y="908"/>
                </a:lnTo>
                <a:lnTo>
                  <a:pt x="3581" y="907"/>
                </a:lnTo>
                <a:lnTo>
                  <a:pt x="3581" y="905"/>
                </a:lnTo>
                <a:lnTo>
                  <a:pt x="3581" y="905"/>
                </a:lnTo>
                <a:lnTo>
                  <a:pt x="3582" y="905"/>
                </a:lnTo>
                <a:lnTo>
                  <a:pt x="3582" y="905"/>
                </a:lnTo>
                <a:lnTo>
                  <a:pt x="3583" y="907"/>
                </a:lnTo>
                <a:lnTo>
                  <a:pt x="3583" y="908"/>
                </a:lnTo>
                <a:lnTo>
                  <a:pt x="3585" y="908"/>
                </a:lnTo>
                <a:lnTo>
                  <a:pt x="3585" y="909"/>
                </a:lnTo>
                <a:lnTo>
                  <a:pt x="3585" y="911"/>
                </a:lnTo>
                <a:lnTo>
                  <a:pt x="3586" y="912"/>
                </a:lnTo>
                <a:lnTo>
                  <a:pt x="3586" y="914"/>
                </a:lnTo>
                <a:lnTo>
                  <a:pt x="3587" y="913"/>
                </a:lnTo>
                <a:lnTo>
                  <a:pt x="3587" y="913"/>
                </a:lnTo>
                <a:lnTo>
                  <a:pt x="3587" y="912"/>
                </a:lnTo>
                <a:lnTo>
                  <a:pt x="3588" y="914"/>
                </a:lnTo>
                <a:lnTo>
                  <a:pt x="3588" y="916"/>
                </a:lnTo>
                <a:lnTo>
                  <a:pt x="3589" y="916"/>
                </a:lnTo>
                <a:lnTo>
                  <a:pt x="3589" y="917"/>
                </a:lnTo>
                <a:lnTo>
                  <a:pt x="3589" y="917"/>
                </a:lnTo>
                <a:lnTo>
                  <a:pt x="3590" y="917"/>
                </a:lnTo>
                <a:lnTo>
                  <a:pt x="3590" y="918"/>
                </a:lnTo>
                <a:lnTo>
                  <a:pt x="3591" y="918"/>
                </a:lnTo>
                <a:lnTo>
                  <a:pt x="3591" y="919"/>
                </a:lnTo>
                <a:lnTo>
                  <a:pt x="3591" y="921"/>
                </a:lnTo>
                <a:lnTo>
                  <a:pt x="3592" y="922"/>
                </a:lnTo>
                <a:lnTo>
                  <a:pt x="3592" y="922"/>
                </a:lnTo>
                <a:lnTo>
                  <a:pt x="3594" y="922"/>
                </a:lnTo>
                <a:lnTo>
                  <a:pt x="3594" y="922"/>
                </a:lnTo>
                <a:lnTo>
                  <a:pt x="3594" y="922"/>
                </a:lnTo>
                <a:lnTo>
                  <a:pt x="3595" y="921"/>
                </a:lnTo>
                <a:lnTo>
                  <a:pt x="3595" y="923"/>
                </a:lnTo>
                <a:lnTo>
                  <a:pt x="3596" y="923"/>
                </a:lnTo>
                <a:lnTo>
                  <a:pt x="3596" y="922"/>
                </a:lnTo>
                <a:lnTo>
                  <a:pt x="3596" y="925"/>
                </a:lnTo>
                <a:lnTo>
                  <a:pt x="3597" y="925"/>
                </a:lnTo>
                <a:lnTo>
                  <a:pt x="3597" y="923"/>
                </a:lnTo>
                <a:lnTo>
                  <a:pt x="3598" y="923"/>
                </a:lnTo>
                <a:lnTo>
                  <a:pt x="3598" y="925"/>
                </a:lnTo>
                <a:lnTo>
                  <a:pt x="3599" y="925"/>
                </a:lnTo>
                <a:lnTo>
                  <a:pt x="3599" y="923"/>
                </a:lnTo>
                <a:lnTo>
                  <a:pt x="3599" y="923"/>
                </a:lnTo>
                <a:lnTo>
                  <a:pt x="3600" y="922"/>
                </a:lnTo>
                <a:lnTo>
                  <a:pt x="3600" y="922"/>
                </a:lnTo>
                <a:lnTo>
                  <a:pt x="3601" y="921"/>
                </a:lnTo>
                <a:lnTo>
                  <a:pt x="3601" y="921"/>
                </a:lnTo>
                <a:lnTo>
                  <a:pt x="3601" y="919"/>
                </a:lnTo>
                <a:lnTo>
                  <a:pt x="3603" y="918"/>
                </a:lnTo>
                <a:lnTo>
                  <a:pt x="3603" y="917"/>
                </a:lnTo>
                <a:lnTo>
                  <a:pt x="3604" y="917"/>
                </a:lnTo>
                <a:lnTo>
                  <a:pt x="3604" y="916"/>
                </a:lnTo>
                <a:lnTo>
                  <a:pt x="3604" y="917"/>
                </a:lnTo>
                <a:lnTo>
                  <a:pt x="3605" y="917"/>
                </a:lnTo>
                <a:lnTo>
                  <a:pt x="3605" y="917"/>
                </a:lnTo>
                <a:lnTo>
                  <a:pt x="3606" y="916"/>
                </a:lnTo>
                <a:lnTo>
                  <a:pt x="3606" y="916"/>
                </a:lnTo>
                <a:lnTo>
                  <a:pt x="3606" y="916"/>
                </a:lnTo>
                <a:lnTo>
                  <a:pt x="3607" y="916"/>
                </a:lnTo>
                <a:lnTo>
                  <a:pt x="3607" y="914"/>
                </a:lnTo>
                <a:lnTo>
                  <a:pt x="3608" y="916"/>
                </a:lnTo>
                <a:lnTo>
                  <a:pt x="3608" y="916"/>
                </a:lnTo>
                <a:lnTo>
                  <a:pt x="3608" y="916"/>
                </a:lnTo>
                <a:lnTo>
                  <a:pt x="3609" y="917"/>
                </a:lnTo>
                <a:lnTo>
                  <a:pt x="3609" y="916"/>
                </a:lnTo>
                <a:lnTo>
                  <a:pt x="3610" y="917"/>
                </a:lnTo>
                <a:lnTo>
                  <a:pt x="3610" y="918"/>
                </a:lnTo>
                <a:lnTo>
                  <a:pt x="3612" y="917"/>
                </a:lnTo>
                <a:lnTo>
                  <a:pt x="3612" y="916"/>
                </a:lnTo>
                <a:lnTo>
                  <a:pt x="3612" y="913"/>
                </a:lnTo>
                <a:lnTo>
                  <a:pt x="3613" y="912"/>
                </a:lnTo>
                <a:lnTo>
                  <a:pt x="3613" y="913"/>
                </a:lnTo>
                <a:lnTo>
                  <a:pt x="3614" y="913"/>
                </a:lnTo>
                <a:lnTo>
                  <a:pt x="3614" y="913"/>
                </a:lnTo>
                <a:lnTo>
                  <a:pt x="3614" y="913"/>
                </a:lnTo>
                <a:lnTo>
                  <a:pt x="3615" y="913"/>
                </a:lnTo>
                <a:lnTo>
                  <a:pt x="3615" y="914"/>
                </a:lnTo>
                <a:lnTo>
                  <a:pt x="3616" y="917"/>
                </a:lnTo>
                <a:lnTo>
                  <a:pt x="3616" y="918"/>
                </a:lnTo>
                <a:lnTo>
                  <a:pt x="3616" y="919"/>
                </a:lnTo>
                <a:lnTo>
                  <a:pt x="3617" y="920"/>
                </a:lnTo>
                <a:lnTo>
                  <a:pt x="3617" y="922"/>
                </a:lnTo>
                <a:lnTo>
                  <a:pt x="3618" y="923"/>
                </a:lnTo>
                <a:lnTo>
                  <a:pt x="3618" y="923"/>
                </a:lnTo>
                <a:lnTo>
                  <a:pt x="3618" y="923"/>
                </a:lnTo>
                <a:lnTo>
                  <a:pt x="3619" y="922"/>
                </a:lnTo>
                <a:lnTo>
                  <a:pt x="3619" y="923"/>
                </a:lnTo>
                <a:lnTo>
                  <a:pt x="3621" y="923"/>
                </a:lnTo>
                <a:lnTo>
                  <a:pt x="3621" y="923"/>
                </a:lnTo>
                <a:lnTo>
                  <a:pt x="3621" y="923"/>
                </a:lnTo>
                <a:lnTo>
                  <a:pt x="3622" y="925"/>
                </a:lnTo>
                <a:lnTo>
                  <a:pt x="3622" y="926"/>
                </a:lnTo>
                <a:lnTo>
                  <a:pt x="3623" y="926"/>
                </a:lnTo>
                <a:lnTo>
                  <a:pt x="3623" y="926"/>
                </a:lnTo>
                <a:lnTo>
                  <a:pt x="3623" y="926"/>
                </a:lnTo>
                <a:lnTo>
                  <a:pt x="3624" y="926"/>
                </a:lnTo>
                <a:lnTo>
                  <a:pt x="3624" y="925"/>
                </a:lnTo>
                <a:lnTo>
                  <a:pt x="3625" y="926"/>
                </a:lnTo>
                <a:lnTo>
                  <a:pt x="3625" y="926"/>
                </a:lnTo>
                <a:lnTo>
                  <a:pt x="3626" y="927"/>
                </a:lnTo>
                <a:lnTo>
                  <a:pt x="3626" y="927"/>
                </a:lnTo>
                <a:lnTo>
                  <a:pt x="3626" y="926"/>
                </a:lnTo>
                <a:lnTo>
                  <a:pt x="3627" y="926"/>
                </a:lnTo>
                <a:lnTo>
                  <a:pt x="3627" y="925"/>
                </a:lnTo>
                <a:lnTo>
                  <a:pt x="3628" y="925"/>
                </a:lnTo>
                <a:lnTo>
                  <a:pt x="3628" y="922"/>
                </a:lnTo>
                <a:lnTo>
                  <a:pt x="3628" y="920"/>
                </a:lnTo>
                <a:lnTo>
                  <a:pt x="3630" y="919"/>
                </a:lnTo>
                <a:lnTo>
                  <a:pt x="3630" y="918"/>
                </a:lnTo>
                <a:lnTo>
                  <a:pt x="3631" y="917"/>
                </a:lnTo>
                <a:lnTo>
                  <a:pt x="3631" y="914"/>
                </a:lnTo>
                <a:lnTo>
                  <a:pt x="3631" y="913"/>
                </a:lnTo>
                <a:lnTo>
                  <a:pt x="3632" y="912"/>
                </a:lnTo>
                <a:lnTo>
                  <a:pt x="3632" y="914"/>
                </a:lnTo>
                <a:lnTo>
                  <a:pt x="3633" y="914"/>
                </a:lnTo>
                <a:lnTo>
                  <a:pt x="3633" y="916"/>
                </a:lnTo>
                <a:lnTo>
                  <a:pt x="3633" y="917"/>
                </a:lnTo>
                <a:lnTo>
                  <a:pt x="3634" y="918"/>
                </a:lnTo>
                <a:lnTo>
                  <a:pt x="3634" y="918"/>
                </a:lnTo>
                <a:lnTo>
                  <a:pt x="3635" y="918"/>
                </a:lnTo>
                <a:lnTo>
                  <a:pt x="3635" y="918"/>
                </a:lnTo>
                <a:lnTo>
                  <a:pt x="3635" y="918"/>
                </a:lnTo>
                <a:lnTo>
                  <a:pt x="3636" y="918"/>
                </a:lnTo>
                <a:lnTo>
                  <a:pt x="3636" y="918"/>
                </a:lnTo>
                <a:lnTo>
                  <a:pt x="3637" y="918"/>
                </a:lnTo>
                <a:lnTo>
                  <a:pt x="3637" y="918"/>
                </a:lnTo>
                <a:lnTo>
                  <a:pt x="3637" y="917"/>
                </a:lnTo>
                <a:lnTo>
                  <a:pt x="3639" y="917"/>
                </a:lnTo>
                <a:lnTo>
                  <a:pt x="3639" y="919"/>
                </a:lnTo>
                <a:lnTo>
                  <a:pt x="3640" y="919"/>
                </a:lnTo>
                <a:lnTo>
                  <a:pt x="3640" y="920"/>
                </a:lnTo>
                <a:lnTo>
                  <a:pt x="3641" y="920"/>
                </a:lnTo>
                <a:lnTo>
                  <a:pt x="3641" y="919"/>
                </a:lnTo>
                <a:lnTo>
                  <a:pt x="3641" y="920"/>
                </a:lnTo>
                <a:lnTo>
                  <a:pt x="3642" y="920"/>
                </a:lnTo>
                <a:lnTo>
                  <a:pt x="3642" y="921"/>
                </a:lnTo>
                <a:lnTo>
                  <a:pt x="3643" y="919"/>
                </a:lnTo>
                <a:lnTo>
                  <a:pt x="3643" y="919"/>
                </a:lnTo>
                <a:lnTo>
                  <a:pt x="3643" y="918"/>
                </a:lnTo>
                <a:lnTo>
                  <a:pt x="3644" y="917"/>
                </a:lnTo>
                <a:lnTo>
                  <a:pt x="3644" y="916"/>
                </a:lnTo>
                <a:lnTo>
                  <a:pt x="3645" y="916"/>
                </a:lnTo>
                <a:lnTo>
                  <a:pt x="3645" y="917"/>
                </a:lnTo>
                <a:lnTo>
                  <a:pt x="3645" y="917"/>
                </a:lnTo>
                <a:lnTo>
                  <a:pt x="3646" y="918"/>
                </a:lnTo>
                <a:lnTo>
                  <a:pt x="3646" y="917"/>
                </a:lnTo>
                <a:lnTo>
                  <a:pt x="3648" y="917"/>
                </a:lnTo>
                <a:lnTo>
                  <a:pt x="3648" y="916"/>
                </a:lnTo>
                <a:lnTo>
                  <a:pt x="3648" y="917"/>
                </a:lnTo>
                <a:lnTo>
                  <a:pt x="3649" y="918"/>
                </a:lnTo>
                <a:lnTo>
                  <a:pt x="3649" y="918"/>
                </a:lnTo>
                <a:lnTo>
                  <a:pt x="3650" y="918"/>
                </a:lnTo>
                <a:lnTo>
                  <a:pt x="3650" y="917"/>
                </a:lnTo>
                <a:lnTo>
                  <a:pt x="3650" y="916"/>
                </a:lnTo>
                <a:lnTo>
                  <a:pt x="3651" y="914"/>
                </a:lnTo>
                <a:lnTo>
                  <a:pt x="3651" y="914"/>
                </a:lnTo>
                <a:lnTo>
                  <a:pt x="3652" y="913"/>
                </a:lnTo>
                <a:lnTo>
                  <a:pt x="3652" y="913"/>
                </a:lnTo>
                <a:lnTo>
                  <a:pt x="3652" y="914"/>
                </a:lnTo>
                <a:lnTo>
                  <a:pt x="3653" y="914"/>
                </a:lnTo>
                <a:lnTo>
                  <a:pt x="3653" y="916"/>
                </a:lnTo>
                <a:lnTo>
                  <a:pt x="3654" y="917"/>
                </a:lnTo>
                <a:lnTo>
                  <a:pt x="3654" y="916"/>
                </a:lnTo>
                <a:lnTo>
                  <a:pt x="3655" y="913"/>
                </a:lnTo>
                <a:lnTo>
                  <a:pt x="3655" y="910"/>
                </a:lnTo>
                <a:lnTo>
                  <a:pt x="3655" y="909"/>
                </a:lnTo>
                <a:lnTo>
                  <a:pt x="3657" y="899"/>
                </a:lnTo>
                <a:lnTo>
                  <a:pt x="3657" y="861"/>
                </a:lnTo>
                <a:lnTo>
                  <a:pt x="3658" y="832"/>
                </a:lnTo>
                <a:lnTo>
                  <a:pt x="3658" y="820"/>
                </a:lnTo>
                <a:lnTo>
                  <a:pt x="3658" y="816"/>
                </a:lnTo>
                <a:lnTo>
                  <a:pt x="3659" y="813"/>
                </a:lnTo>
                <a:lnTo>
                  <a:pt x="3659" y="808"/>
                </a:lnTo>
                <a:lnTo>
                  <a:pt x="3660" y="801"/>
                </a:lnTo>
                <a:lnTo>
                  <a:pt x="3660" y="793"/>
                </a:lnTo>
                <a:lnTo>
                  <a:pt x="3660" y="783"/>
                </a:lnTo>
                <a:lnTo>
                  <a:pt x="3661" y="769"/>
                </a:lnTo>
                <a:lnTo>
                  <a:pt x="3661" y="758"/>
                </a:lnTo>
                <a:lnTo>
                  <a:pt x="3662" y="745"/>
                </a:lnTo>
                <a:lnTo>
                  <a:pt x="3662" y="731"/>
                </a:lnTo>
                <a:lnTo>
                  <a:pt x="3662" y="718"/>
                </a:lnTo>
                <a:lnTo>
                  <a:pt x="3663" y="705"/>
                </a:lnTo>
                <a:lnTo>
                  <a:pt x="3663" y="694"/>
                </a:lnTo>
                <a:lnTo>
                  <a:pt x="3664" y="683"/>
                </a:lnTo>
                <a:lnTo>
                  <a:pt x="3664" y="672"/>
                </a:lnTo>
                <a:lnTo>
                  <a:pt x="3664" y="660"/>
                </a:lnTo>
                <a:lnTo>
                  <a:pt x="3666" y="652"/>
                </a:lnTo>
                <a:lnTo>
                  <a:pt x="3666" y="641"/>
                </a:lnTo>
                <a:lnTo>
                  <a:pt x="3667" y="632"/>
                </a:lnTo>
                <a:lnTo>
                  <a:pt x="3667" y="623"/>
                </a:lnTo>
                <a:lnTo>
                  <a:pt x="3668" y="614"/>
                </a:lnTo>
                <a:lnTo>
                  <a:pt x="3668" y="608"/>
                </a:lnTo>
                <a:lnTo>
                  <a:pt x="3668" y="599"/>
                </a:lnTo>
                <a:lnTo>
                  <a:pt x="3669" y="592"/>
                </a:lnTo>
                <a:lnTo>
                  <a:pt x="3669" y="583"/>
                </a:lnTo>
                <a:lnTo>
                  <a:pt x="3670" y="575"/>
                </a:lnTo>
                <a:lnTo>
                  <a:pt x="3670" y="568"/>
                </a:lnTo>
                <a:lnTo>
                  <a:pt x="3670" y="563"/>
                </a:lnTo>
                <a:lnTo>
                  <a:pt x="3671" y="556"/>
                </a:lnTo>
                <a:lnTo>
                  <a:pt x="3671" y="549"/>
                </a:lnTo>
                <a:lnTo>
                  <a:pt x="3672" y="541"/>
                </a:lnTo>
                <a:lnTo>
                  <a:pt x="3672" y="534"/>
                </a:lnTo>
                <a:lnTo>
                  <a:pt x="3672" y="526"/>
                </a:lnTo>
                <a:lnTo>
                  <a:pt x="3673" y="519"/>
                </a:lnTo>
                <a:lnTo>
                  <a:pt x="3673" y="512"/>
                </a:lnTo>
                <a:lnTo>
                  <a:pt x="3675" y="508"/>
                </a:lnTo>
                <a:lnTo>
                  <a:pt x="3675" y="500"/>
                </a:lnTo>
                <a:lnTo>
                  <a:pt x="3675" y="493"/>
                </a:lnTo>
                <a:lnTo>
                  <a:pt x="3676" y="487"/>
                </a:lnTo>
                <a:lnTo>
                  <a:pt x="3676" y="481"/>
                </a:lnTo>
                <a:lnTo>
                  <a:pt x="3677" y="476"/>
                </a:lnTo>
                <a:lnTo>
                  <a:pt x="3677" y="471"/>
                </a:lnTo>
                <a:lnTo>
                  <a:pt x="3677" y="463"/>
                </a:lnTo>
                <a:lnTo>
                  <a:pt x="3678" y="458"/>
                </a:lnTo>
                <a:lnTo>
                  <a:pt x="3678" y="451"/>
                </a:lnTo>
                <a:lnTo>
                  <a:pt x="3679" y="447"/>
                </a:lnTo>
                <a:lnTo>
                  <a:pt x="3679" y="442"/>
                </a:lnTo>
                <a:lnTo>
                  <a:pt x="3679" y="439"/>
                </a:lnTo>
                <a:lnTo>
                  <a:pt x="3680" y="433"/>
                </a:lnTo>
                <a:lnTo>
                  <a:pt x="3680" y="430"/>
                </a:lnTo>
                <a:lnTo>
                  <a:pt x="3681" y="425"/>
                </a:lnTo>
                <a:lnTo>
                  <a:pt x="3681" y="421"/>
                </a:lnTo>
                <a:lnTo>
                  <a:pt x="3682" y="418"/>
                </a:lnTo>
                <a:lnTo>
                  <a:pt x="3682" y="414"/>
                </a:lnTo>
                <a:lnTo>
                  <a:pt x="3682" y="410"/>
                </a:lnTo>
                <a:lnTo>
                  <a:pt x="3684" y="404"/>
                </a:lnTo>
                <a:lnTo>
                  <a:pt x="3684" y="400"/>
                </a:lnTo>
                <a:lnTo>
                  <a:pt x="3685" y="394"/>
                </a:lnTo>
                <a:lnTo>
                  <a:pt x="3685" y="390"/>
                </a:lnTo>
                <a:lnTo>
                  <a:pt x="3685" y="384"/>
                </a:lnTo>
                <a:lnTo>
                  <a:pt x="3686" y="380"/>
                </a:lnTo>
                <a:lnTo>
                  <a:pt x="3686" y="373"/>
                </a:lnTo>
                <a:lnTo>
                  <a:pt x="3687" y="369"/>
                </a:lnTo>
                <a:lnTo>
                  <a:pt x="3687" y="364"/>
                </a:lnTo>
                <a:lnTo>
                  <a:pt x="3687" y="360"/>
                </a:lnTo>
                <a:lnTo>
                  <a:pt x="3688" y="356"/>
                </a:lnTo>
                <a:lnTo>
                  <a:pt x="3688" y="350"/>
                </a:lnTo>
                <a:lnTo>
                  <a:pt x="3689" y="347"/>
                </a:lnTo>
                <a:lnTo>
                  <a:pt x="3689" y="341"/>
                </a:lnTo>
                <a:lnTo>
                  <a:pt x="3689" y="336"/>
                </a:lnTo>
                <a:lnTo>
                  <a:pt x="3690" y="332"/>
                </a:lnTo>
                <a:lnTo>
                  <a:pt x="3690" y="328"/>
                </a:lnTo>
                <a:lnTo>
                  <a:pt x="3691" y="324"/>
                </a:lnTo>
                <a:lnTo>
                  <a:pt x="3691" y="320"/>
                </a:lnTo>
                <a:lnTo>
                  <a:pt x="3691" y="317"/>
                </a:lnTo>
                <a:lnTo>
                  <a:pt x="3693" y="312"/>
                </a:lnTo>
                <a:lnTo>
                  <a:pt x="3693" y="309"/>
                </a:lnTo>
                <a:lnTo>
                  <a:pt x="3694" y="304"/>
                </a:lnTo>
                <a:lnTo>
                  <a:pt x="3694" y="300"/>
                </a:lnTo>
                <a:lnTo>
                  <a:pt x="3694" y="296"/>
                </a:lnTo>
                <a:lnTo>
                  <a:pt x="3695" y="291"/>
                </a:lnTo>
                <a:lnTo>
                  <a:pt x="3695" y="286"/>
                </a:lnTo>
                <a:lnTo>
                  <a:pt x="3696" y="282"/>
                </a:lnTo>
                <a:lnTo>
                  <a:pt x="3696" y="278"/>
                </a:lnTo>
                <a:lnTo>
                  <a:pt x="3697" y="274"/>
                </a:lnTo>
                <a:lnTo>
                  <a:pt x="3697" y="271"/>
                </a:lnTo>
                <a:lnTo>
                  <a:pt x="3697" y="266"/>
                </a:lnTo>
                <a:lnTo>
                  <a:pt x="3698" y="264"/>
                </a:lnTo>
                <a:lnTo>
                  <a:pt x="3698" y="259"/>
                </a:lnTo>
                <a:lnTo>
                  <a:pt x="3699" y="256"/>
                </a:lnTo>
                <a:lnTo>
                  <a:pt x="3699" y="254"/>
                </a:lnTo>
                <a:lnTo>
                  <a:pt x="3699" y="251"/>
                </a:lnTo>
                <a:lnTo>
                  <a:pt x="3700" y="249"/>
                </a:lnTo>
                <a:lnTo>
                  <a:pt x="3700" y="246"/>
                </a:lnTo>
                <a:lnTo>
                  <a:pt x="3702" y="242"/>
                </a:lnTo>
                <a:lnTo>
                  <a:pt x="3702" y="241"/>
                </a:lnTo>
                <a:lnTo>
                  <a:pt x="3702" y="237"/>
                </a:lnTo>
                <a:lnTo>
                  <a:pt x="3703" y="233"/>
                </a:lnTo>
                <a:lnTo>
                  <a:pt x="3703" y="230"/>
                </a:lnTo>
                <a:lnTo>
                  <a:pt x="3704" y="227"/>
                </a:lnTo>
                <a:lnTo>
                  <a:pt x="3704" y="224"/>
                </a:lnTo>
                <a:lnTo>
                  <a:pt x="3704" y="221"/>
                </a:lnTo>
                <a:lnTo>
                  <a:pt x="3705" y="219"/>
                </a:lnTo>
                <a:lnTo>
                  <a:pt x="3705" y="214"/>
                </a:lnTo>
                <a:lnTo>
                  <a:pt x="3706" y="210"/>
                </a:lnTo>
                <a:lnTo>
                  <a:pt x="3706" y="208"/>
                </a:lnTo>
                <a:lnTo>
                  <a:pt x="3706" y="203"/>
                </a:lnTo>
                <a:lnTo>
                  <a:pt x="3707" y="199"/>
                </a:lnTo>
                <a:lnTo>
                  <a:pt x="3707" y="195"/>
                </a:lnTo>
                <a:lnTo>
                  <a:pt x="3708" y="192"/>
                </a:lnTo>
                <a:lnTo>
                  <a:pt x="3708" y="192"/>
                </a:lnTo>
                <a:lnTo>
                  <a:pt x="3708" y="190"/>
                </a:lnTo>
                <a:lnTo>
                  <a:pt x="3709" y="186"/>
                </a:lnTo>
                <a:lnTo>
                  <a:pt x="3709" y="183"/>
                </a:lnTo>
                <a:lnTo>
                  <a:pt x="3710" y="181"/>
                </a:lnTo>
                <a:lnTo>
                  <a:pt x="3710" y="178"/>
                </a:lnTo>
                <a:lnTo>
                  <a:pt x="3712" y="176"/>
                </a:lnTo>
                <a:lnTo>
                  <a:pt x="3712" y="173"/>
                </a:lnTo>
                <a:lnTo>
                  <a:pt x="3712" y="171"/>
                </a:lnTo>
                <a:lnTo>
                  <a:pt x="3713" y="168"/>
                </a:lnTo>
                <a:lnTo>
                  <a:pt x="3713" y="167"/>
                </a:lnTo>
                <a:lnTo>
                  <a:pt x="3714" y="165"/>
                </a:lnTo>
                <a:lnTo>
                  <a:pt x="3714" y="165"/>
                </a:lnTo>
                <a:lnTo>
                  <a:pt x="3714" y="163"/>
                </a:lnTo>
                <a:lnTo>
                  <a:pt x="3715" y="160"/>
                </a:lnTo>
                <a:lnTo>
                  <a:pt x="3715" y="158"/>
                </a:lnTo>
                <a:lnTo>
                  <a:pt x="3716" y="156"/>
                </a:lnTo>
                <a:lnTo>
                  <a:pt x="3716" y="151"/>
                </a:lnTo>
                <a:lnTo>
                  <a:pt x="3716" y="149"/>
                </a:lnTo>
                <a:lnTo>
                  <a:pt x="3717" y="147"/>
                </a:lnTo>
                <a:lnTo>
                  <a:pt x="3717" y="144"/>
                </a:lnTo>
                <a:lnTo>
                  <a:pt x="3718" y="141"/>
                </a:lnTo>
                <a:lnTo>
                  <a:pt x="3718" y="138"/>
                </a:lnTo>
                <a:lnTo>
                  <a:pt x="3718" y="136"/>
                </a:lnTo>
                <a:lnTo>
                  <a:pt x="3719" y="132"/>
                </a:lnTo>
                <a:lnTo>
                  <a:pt x="3719" y="129"/>
                </a:lnTo>
                <a:lnTo>
                  <a:pt x="3721" y="126"/>
                </a:lnTo>
                <a:lnTo>
                  <a:pt x="3721" y="122"/>
                </a:lnTo>
                <a:lnTo>
                  <a:pt x="3721" y="120"/>
                </a:lnTo>
                <a:lnTo>
                  <a:pt x="3722" y="119"/>
                </a:lnTo>
                <a:lnTo>
                  <a:pt x="3722" y="117"/>
                </a:lnTo>
                <a:lnTo>
                  <a:pt x="3723" y="113"/>
                </a:lnTo>
                <a:lnTo>
                  <a:pt x="3723" y="110"/>
                </a:lnTo>
                <a:lnTo>
                  <a:pt x="3723" y="109"/>
                </a:lnTo>
                <a:lnTo>
                  <a:pt x="3724" y="106"/>
                </a:lnTo>
                <a:lnTo>
                  <a:pt x="3724" y="103"/>
                </a:lnTo>
                <a:lnTo>
                  <a:pt x="3725" y="100"/>
                </a:lnTo>
                <a:lnTo>
                  <a:pt x="3725" y="96"/>
                </a:lnTo>
                <a:lnTo>
                  <a:pt x="3726" y="94"/>
                </a:lnTo>
                <a:lnTo>
                  <a:pt x="3726" y="92"/>
                </a:lnTo>
                <a:lnTo>
                  <a:pt x="3726" y="91"/>
                </a:lnTo>
                <a:lnTo>
                  <a:pt x="3727" y="90"/>
                </a:lnTo>
                <a:lnTo>
                  <a:pt x="3727" y="87"/>
                </a:lnTo>
                <a:lnTo>
                  <a:pt x="3728" y="85"/>
                </a:lnTo>
                <a:lnTo>
                  <a:pt x="3728" y="84"/>
                </a:lnTo>
                <a:lnTo>
                  <a:pt x="3728" y="82"/>
                </a:lnTo>
                <a:lnTo>
                  <a:pt x="3730" y="80"/>
                </a:lnTo>
                <a:lnTo>
                  <a:pt x="3730" y="77"/>
                </a:lnTo>
                <a:lnTo>
                  <a:pt x="3731" y="75"/>
                </a:lnTo>
                <a:lnTo>
                  <a:pt x="3731" y="73"/>
                </a:lnTo>
                <a:lnTo>
                  <a:pt x="3731" y="71"/>
                </a:lnTo>
                <a:lnTo>
                  <a:pt x="3732" y="69"/>
                </a:lnTo>
                <a:lnTo>
                  <a:pt x="3732" y="68"/>
                </a:lnTo>
                <a:lnTo>
                  <a:pt x="3733" y="67"/>
                </a:lnTo>
                <a:lnTo>
                  <a:pt x="3733" y="65"/>
                </a:lnTo>
                <a:lnTo>
                  <a:pt x="3733" y="64"/>
                </a:lnTo>
                <a:lnTo>
                  <a:pt x="3734" y="62"/>
                </a:lnTo>
                <a:lnTo>
                  <a:pt x="3734" y="58"/>
                </a:lnTo>
                <a:lnTo>
                  <a:pt x="3735" y="57"/>
                </a:lnTo>
                <a:lnTo>
                  <a:pt x="3735" y="54"/>
                </a:lnTo>
                <a:lnTo>
                  <a:pt x="3735" y="51"/>
                </a:lnTo>
                <a:lnTo>
                  <a:pt x="3736" y="49"/>
                </a:lnTo>
                <a:lnTo>
                  <a:pt x="3736" y="48"/>
                </a:lnTo>
                <a:lnTo>
                  <a:pt x="3737" y="47"/>
                </a:lnTo>
                <a:lnTo>
                  <a:pt x="3737" y="46"/>
                </a:lnTo>
                <a:lnTo>
                  <a:pt x="3739" y="45"/>
                </a:lnTo>
                <a:lnTo>
                  <a:pt x="3739" y="44"/>
                </a:lnTo>
                <a:lnTo>
                  <a:pt x="3739" y="42"/>
                </a:lnTo>
                <a:lnTo>
                  <a:pt x="3740" y="40"/>
                </a:lnTo>
                <a:lnTo>
                  <a:pt x="3740" y="39"/>
                </a:lnTo>
                <a:lnTo>
                  <a:pt x="3741" y="37"/>
                </a:lnTo>
                <a:lnTo>
                  <a:pt x="3741" y="35"/>
                </a:lnTo>
                <a:lnTo>
                  <a:pt x="3741" y="32"/>
                </a:lnTo>
                <a:lnTo>
                  <a:pt x="3742" y="29"/>
                </a:lnTo>
                <a:lnTo>
                  <a:pt x="3742" y="2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284538"/>
            <a:ext cx="3130550" cy="273050"/>
          </a:xfrm>
          <a:custGeom>
            <a:avLst/>
            <a:gdLst>
              <a:gd name="T0" fmla="*/ 30 w 1972"/>
              <a:gd name="T1" fmla="*/ 71 h 172"/>
              <a:gd name="T2" fmla="*/ 62 w 1972"/>
              <a:gd name="T3" fmla="*/ 27 h 172"/>
              <a:gd name="T4" fmla="*/ 93 w 1972"/>
              <a:gd name="T5" fmla="*/ 2 h 172"/>
              <a:gd name="T6" fmla="*/ 124 w 1972"/>
              <a:gd name="T7" fmla="*/ 7 h 172"/>
              <a:gd name="T8" fmla="*/ 155 w 1972"/>
              <a:gd name="T9" fmla="*/ 26 h 172"/>
              <a:gd name="T10" fmla="*/ 187 w 1972"/>
              <a:gd name="T11" fmla="*/ 34 h 172"/>
              <a:gd name="T12" fmla="*/ 217 w 1972"/>
              <a:gd name="T13" fmla="*/ 60 h 172"/>
              <a:gd name="T14" fmla="*/ 249 w 1972"/>
              <a:gd name="T15" fmla="*/ 81 h 172"/>
              <a:gd name="T16" fmla="*/ 280 w 1972"/>
              <a:gd name="T17" fmla="*/ 90 h 172"/>
              <a:gd name="T18" fmla="*/ 310 w 1972"/>
              <a:gd name="T19" fmla="*/ 108 h 172"/>
              <a:gd name="T20" fmla="*/ 342 w 1972"/>
              <a:gd name="T21" fmla="*/ 115 h 172"/>
              <a:gd name="T22" fmla="*/ 372 w 1972"/>
              <a:gd name="T23" fmla="*/ 119 h 172"/>
              <a:gd name="T24" fmla="*/ 404 w 1972"/>
              <a:gd name="T25" fmla="*/ 129 h 172"/>
              <a:gd name="T26" fmla="*/ 435 w 1972"/>
              <a:gd name="T27" fmla="*/ 137 h 172"/>
              <a:gd name="T28" fmla="*/ 466 w 1972"/>
              <a:gd name="T29" fmla="*/ 140 h 172"/>
              <a:gd name="T30" fmla="*/ 497 w 1972"/>
              <a:gd name="T31" fmla="*/ 142 h 172"/>
              <a:gd name="T32" fmla="*/ 529 w 1972"/>
              <a:gd name="T33" fmla="*/ 147 h 172"/>
              <a:gd name="T34" fmla="*/ 559 w 1972"/>
              <a:gd name="T35" fmla="*/ 137 h 172"/>
              <a:gd name="T36" fmla="*/ 590 w 1972"/>
              <a:gd name="T37" fmla="*/ 142 h 172"/>
              <a:gd name="T38" fmla="*/ 622 w 1972"/>
              <a:gd name="T39" fmla="*/ 147 h 172"/>
              <a:gd name="T40" fmla="*/ 652 w 1972"/>
              <a:gd name="T41" fmla="*/ 143 h 172"/>
              <a:gd name="T42" fmla="*/ 684 w 1972"/>
              <a:gd name="T43" fmla="*/ 148 h 172"/>
              <a:gd name="T44" fmla="*/ 714 w 1972"/>
              <a:gd name="T45" fmla="*/ 148 h 172"/>
              <a:gd name="T46" fmla="*/ 746 w 1972"/>
              <a:gd name="T47" fmla="*/ 151 h 172"/>
              <a:gd name="T48" fmla="*/ 777 w 1972"/>
              <a:gd name="T49" fmla="*/ 148 h 172"/>
              <a:gd name="T50" fmla="*/ 807 w 1972"/>
              <a:gd name="T51" fmla="*/ 146 h 172"/>
              <a:gd name="T52" fmla="*/ 839 w 1972"/>
              <a:gd name="T53" fmla="*/ 139 h 172"/>
              <a:gd name="T54" fmla="*/ 870 w 1972"/>
              <a:gd name="T55" fmla="*/ 140 h 172"/>
              <a:gd name="T56" fmla="*/ 901 w 1972"/>
              <a:gd name="T57" fmla="*/ 137 h 172"/>
              <a:gd name="T58" fmla="*/ 932 w 1972"/>
              <a:gd name="T59" fmla="*/ 136 h 172"/>
              <a:gd name="T60" fmla="*/ 964 w 1972"/>
              <a:gd name="T61" fmla="*/ 143 h 172"/>
              <a:gd name="T62" fmla="*/ 994 w 1972"/>
              <a:gd name="T63" fmla="*/ 139 h 172"/>
              <a:gd name="T64" fmla="*/ 1026 w 1972"/>
              <a:gd name="T65" fmla="*/ 137 h 172"/>
              <a:gd name="T66" fmla="*/ 1057 w 1972"/>
              <a:gd name="T67" fmla="*/ 140 h 172"/>
              <a:gd name="T68" fmla="*/ 1087 w 1972"/>
              <a:gd name="T69" fmla="*/ 139 h 172"/>
              <a:gd name="T70" fmla="*/ 1119 w 1972"/>
              <a:gd name="T71" fmla="*/ 144 h 172"/>
              <a:gd name="T72" fmla="*/ 1149 w 1972"/>
              <a:gd name="T73" fmla="*/ 138 h 172"/>
              <a:gd name="T74" fmla="*/ 1181 w 1972"/>
              <a:gd name="T75" fmla="*/ 139 h 172"/>
              <a:gd name="T76" fmla="*/ 1212 w 1972"/>
              <a:gd name="T77" fmla="*/ 140 h 172"/>
              <a:gd name="T78" fmla="*/ 1243 w 1972"/>
              <a:gd name="T79" fmla="*/ 145 h 172"/>
              <a:gd name="T80" fmla="*/ 1274 w 1972"/>
              <a:gd name="T81" fmla="*/ 144 h 172"/>
              <a:gd name="T82" fmla="*/ 1306 w 1972"/>
              <a:gd name="T83" fmla="*/ 139 h 172"/>
              <a:gd name="T84" fmla="*/ 1336 w 1972"/>
              <a:gd name="T85" fmla="*/ 144 h 172"/>
              <a:gd name="T86" fmla="*/ 1367 w 1972"/>
              <a:gd name="T87" fmla="*/ 146 h 172"/>
              <a:gd name="T88" fmla="*/ 1399 w 1972"/>
              <a:gd name="T89" fmla="*/ 146 h 172"/>
              <a:gd name="T90" fmla="*/ 1429 w 1972"/>
              <a:gd name="T91" fmla="*/ 147 h 172"/>
              <a:gd name="T92" fmla="*/ 1461 w 1972"/>
              <a:gd name="T93" fmla="*/ 149 h 172"/>
              <a:gd name="T94" fmla="*/ 1492 w 1972"/>
              <a:gd name="T95" fmla="*/ 156 h 172"/>
              <a:gd name="T96" fmla="*/ 1523 w 1972"/>
              <a:gd name="T97" fmla="*/ 170 h 172"/>
              <a:gd name="T98" fmla="*/ 1554 w 1972"/>
              <a:gd name="T99" fmla="*/ 161 h 172"/>
              <a:gd name="T100" fmla="*/ 1584 w 1972"/>
              <a:gd name="T101" fmla="*/ 162 h 172"/>
              <a:gd name="T102" fmla="*/ 1616 w 1972"/>
              <a:gd name="T103" fmla="*/ 165 h 172"/>
              <a:gd name="T104" fmla="*/ 1647 w 1972"/>
              <a:gd name="T105" fmla="*/ 154 h 172"/>
              <a:gd name="T106" fmla="*/ 1678 w 1972"/>
              <a:gd name="T107" fmla="*/ 155 h 172"/>
              <a:gd name="T108" fmla="*/ 1709 w 1972"/>
              <a:gd name="T109" fmla="*/ 156 h 172"/>
              <a:gd name="T110" fmla="*/ 1741 w 1972"/>
              <a:gd name="T111" fmla="*/ 151 h 172"/>
              <a:gd name="T112" fmla="*/ 1771 w 1972"/>
              <a:gd name="T113" fmla="*/ 153 h 172"/>
              <a:gd name="T114" fmla="*/ 1803 w 1972"/>
              <a:gd name="T115" fmla="*/ 157 h 172"/>
              <a:gd name="T116" fmla="*/ 1834 w 1972"/>
              <a:gd name="T117" fmla="*/ 151 h 172"/>
              <a:gd name="T118" fmla="*/ 1864 w 1972"/>
              <a:gd name="T119" fmla="*/ 152 h 172"/>
              <a:gd name="T120" fmla="*/ 1896 w 1972"/>
              <a:gd name="T121" fmla="*/ 149 h 172"/>
              <a:gd name="T122" fmla="*/ 1926 w 1972"/>
              <a:gd name="T123" fmla="*/ 142 h 172"/>
              <a:gd name="T124" fmla="*/ 1958 w 1972"/>
              <a:gd name="T125" fmla="*/ 1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172">
                <a:moveTo>
                  <a:pt x="0" y="154"/>
                </a:moveTo>
                <a:lnTo>
                  <a:pt x="1" y="152"/>
                </a:lnTo>
                <a:lnTo>
                  <a:pt x="1" y="152"/>
                </a:lnTo>
                <a:lnTo>
                  <a:pt x="1" y="148"/>
                </a:lnTo>
                <a:lnTo>
                  <a:pt x="2" y="147"/>
                </a:lnTo>
                <a:lnTo>
                  <a:pt x="2" y="146"/>
                </a:lnTo>
                <a:lnTo>
                  <a:pt x="3" y="145"/>
                </a:lnTo>
                <a:lnTo>
                  <a:pt x="3" y="142"/>
                </a:lnTo>
                <a:lnTo>
                  <a:pt x="3" y="139"/>
                </a:lnTo>
                <a:lnTo>
                  <a:pt x="4" y="137"/>
                </a:lnTo>
                <a:lnTo>
                  <a:pt x="4" y="134"/>
                </a:lnTo>
                <a:lnTo>
                  <a:pt x="6" y="131"/>
                </a:lnTo>
                <a:lnTo>
                  <a:pt x="6" y="130"/>
                </a:lnTo>
                <a:lnTo>
                  <a:pt x="6" y="129"/>
                </a:lnTo>
                <a:lnTo>
                  <a:pt x="7" y="126"/>
                </a:lnTo>
                <a:lnTo>
                  <a:pt x="7" y="126"/>
                </a:lnTo>
                <a:lnTo>
                  <a:pt x="8" y="124"/>
                </a:lnTo>
                <a:lnTo>
                  <a:pt x="8" y="124"/>
                </a:lnTo>
                <a:lnTo>
                  <a:pt x="8" y="122"/>
                </a:lnTo>
                <a:lnTo>
                  <a:pt x="9" y="120"/>
                </a:lnTo>
                <a:lnTo>
                  <a:pt x="9" y="119"/>
                </a:lnTo>
                <a:lnTo>
                  <a:pt x="10" y="119"/>
                </a:lnTo>
                <a:lnTo>
                  <a:pt x="10" y="117"/>
                </a:lnTo>
                <a:lnTo>
                  <a:pt x="11" y="115"/>
                </a:lnTo>
                <a:lnTo>
                  <a:pt x="11" y="113"/>
                </a:lnTo>
                <a:lnTo>
                  <a:pt x="11" y="111"/>
                </a:lnTo>
                <a:lnTo>
                  <a:pt x="12" y="110"/>
                </a:lnTo>
                <a:lnTo>
                  <a:pt x="12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3"/>
                </a:lnTo>
                <a:lnTo>
                  <a:pt x="15" y="103"/>
                </a:lnTo>
                <a:lnTo>
                  <a:pt x="15" y="102"/>
                </a:lnTo>
                <a:lnTo>
                  <a:pt x="16" y="100"/>
                </a:lnTo>
                <a:lnTo>
                  <a:pt x="16" y="99"/>
                </a:lnTo>
                <a:lnTo>
                  <a:pt x="16" y="99"/>
                </a:lnTo>
                <a:lnTo>
                  <a:pt x="17" y="99"/>
                </a:lnTo>
                <a:lnTo>
                  <a:pt x="17" y="98"/>
                </a:lnTo>
                <a:lnTo>
                  <a:pt x="18" y="98"/>
                </a:lnTo>
                <a:lnTo>
                  <a:pt x="18" y="98"/>
                </a:lnTo>
                <a:lnTo>
                  <a:pt x="18" y="96"/>
                </a:lnTo>
                <a:lnTo>
                  <a:pt x="19" y="94"/>
                </a:lnTo>
                <a:lnTo>
                  <a:pt x="19" y="93"/>
                </a:lnTo>
                <a:lnTo>
                  <a:pt x="20" y="92"/>
                </a:lnTo>
                <a:lnTo>
                  <a:pt x="20" y="90"/>
                </a:lnTo>
                <a:lnTo>
                  <a:pt x="20" y="90"/>
                </a:lnTo>
                <a:lnTo>
                  <a:pt x="21" y="88"/>
                </a:lnTo>
                <a:lnTo>
                  <a:pt x="21" y="87"/>
                </a:lnTo>
                <a:lnTo>
                  <a:pt x="22" y="87"/>
                </a:lnTo>
                <a:lnTo>
                  <a:pt x="22" y="85"/>
                </a:lnTo>
                <a:lnTo>
                  <a:pt x="22" y="85"/>
                </a:lnTo>
                <a:lnTo>
                  <a:pt x="24" y="84"/>
                </a:lnTo>
                <a:lnTo>
                  <a:pt x="24" y="84"/>
                </a:lnTo>
                <a:lnTo>
                  <a:pt x="25" y="82"/>
                </a:lnTo>
                <a:lnTo>
                  <a:pt x="25" y="82"/>
                </a:lnTo>
                <a:lnTo>
                  <a:pt x="26" y="80"/>
                </a:lnTo>
                <a:lnTo>
                  <a:pt x="26" y="79"/>
                </a:lnTo>
                <a:lnTo>
                  <a:pt x="26" y="78"/>
                </a:lnTo>
                <a:lnTo>
                  <a:pt x="27" y="76"/>
                </a:lnTo>
                <a:lnTo>
                  <a:pt x="27" y="74"/>
                </a:lnTo>
                <a:lnTo>
                  <a:pt x="28" y="74"/>
                </a:lnTo>
                <a:lnTo>
                  <a:pt x="28" y="73"/>
                </a:lnTo>
                <a:lnTo>
                  <a:pt x="28" y="73"/>
                </a:lnTo>
                <a:lnTo>
                  <a:pt x="29" y="73"/>
                </a:lnTo>
                <a:lnTo>
                  <a:pt x="29" y="71"/>
                </a:lnTo>
                <a:lnTo>
                  <a:pt x="30" y="71"/>
                </a:lnTo>
                <a:lnTo>
                  <a:pt x="30" y="70"/>
                </a:lnTo>
                <a:lnTo>
                  <a:pt x="30" y="71"/>
                </a:lnTo>
                <a:lnTo>
                  <a:pt x="31" y="71"/>
                </a:lnTo>
                <a:lnTo>
                  <a:pt x="31" y="70"/>
                </a:lnTo>
                <a:lnTo>
                  <a:pt x="33" y="70"/>
                </a:lnTo>
                <a:lnTo>
                  <a:pt x="33" y="69"/>
                </a:lnTo>
                <a:lnTo>
                  <a:pt x="33" y="67"/>
                </a:lnTo>
                <a:lnTo>
                  <a:pt x="34" y="67"/>
                </a:lnTo>
                <a:lnTo>
                  <a:pt x="34" y="65"/>
                </a:lnTo>
                <a:lnTo>
                  <a:pt x="35" y="64"/>
                </a:lnTo>
                <a:lnTo>
                  <a:pt x="35" y="63"/>
                </a:lnTo>
                <a:lnTo>
                  <a:pt x="35" y="63"/>
                </a:lnTo>
                <a:lnTo>
                  <a:pt x="36" y="62"/>
                </a:lnTo>
                <a:lnTo>
                  <a:pt x="36" y="61"/>
                </a:lnTo>
                <a:lnTo>
                  <a:pt x="37" y="60"/>
                </a:lnTo>
                <a:lnTo>
                  <a:pt x="37" y="58"/>
                </a:lnTo>
                <a:lnTo>
                  <a:pt x="37" y="56"/>
                </a:lnTo>
                <a:lnTo>
                  <a:pt x="38" y="56"/>
                </a:lnTo>
                <a:lnTo>
                  <a:pt x="38" y="56"/>
                </a:lnTo>
                <a:lnTo>
                  <a:pt x="39" y="56"/>
                </a:lnTo>
                <a:lnTo>
                  <a:pt x="39" y="55"/>
                </a:lnTo>
                <a:lnTo>
                  <a:pt x="40" y="55"/>
                </a:lnTo>
                <a:lnTo>
                  <a:pt x="40" y="54"/>
                </a:lnTo>
                <a:lnTo>
                  <a:pt x="40" y="52"/>
                </a:lnTo>
                <a:lnTo>
                  <a:pt x="42" y="51"/>
                </a:lnTo>
                <a:lnTo>
                  <a:pt x="42" y="49"/>
                </a:lnTo>
                <a:lnTo>
                  <a:pt x="43" y="47"/>
                </a:lnTo>
                <a:lnTo>
                  <a:pt x="43" y="46"/>
                </a:lnTo>
                <a:lnTo>
                  <a:pt x="43" y="43"/>
                </a:lnTo>
                <a:lnTo>
                  <a:pt x="44" y="43"/>
                </a:lnTo>
                <a:lnTo>
                  <a:pt x="44" y="42"/>
                </a:lnTo>
                <a:lnTo>
                  <a:pt x="45" y="40"/>
                </a:lnTo>
                <a:lnTo>
                  <a:pt x="45" y="40"/>
                </a:lnTo>
                <a:lnTo>
                  <a:pt x="45" y="40"/>
                </a:lnTo>
                <a:lnTo>
                  <a:pt x="46" y="40"/>
                </a:lnTo>
                <a:lnTo>
                  <a:pt x="46" y="40"/>
                </a:lnTo>
                <a:lnTo>
                  <a:pt x="47" y="42"/>
                </a:lnTo>
                <a:lnTo>
                  <a:pt x="47" y="40"/>
                </a:lnTo>
                <a:lnTo>
                  <a:pt x="47" y="40"/>
                </a:lnTo>
                <a:lnTo>
                  <a:pt x="48" y="39"/>
                </a:lnTo>
                <a:lnTo>
                  <a:pt x="48" y="39"/>
                </a:lnTo>
                <a:lnTo>
                  <a:pt x="49" y="38"/>
                </a:lnTo>
                <a:lnTo>
                  <a:pt x="49" y="37"/>
                </a:lnTo>
                <a:lnTo>
                  <a:pt x="49" y="37"/>
                </a:lnTo>
                <a:lnTo>
                  <a:pt x="51" y="37"/>
                </a:lnTo>
                <a:lnTo>
                  <a:pt x="51" y="37"/>
                </a:lnTo>
                <a:lnTo>
                  <a:pt x="52" y="35"/>
                </a:lnTo>
                <a:lnTo>
                  <a:pt x="52" y="36"/>
                </a:lnTo>
                <a:lnTo>
                  <a:pt x="53" y="34"/>
                </a:lnTo>
                <a:lnTo>
                  <a:pt x="53" y="34"/>
                </a:lnTo>
                <a:lnTo>
                  <a:pt x="53" y="33"/>
                </a:lnTo>
                <a:lnTo>
                  <a:pt x="54" y="31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5" y="27"/>
                </a:lnTo>
                <a:lnTo>
                  <a:pt x="56" y="27"/>
                </a:lnTo>
                <a:lnTo>
                  <a:pt x="56" y="27"/>
                </a:lnTo>
                <a:lnTo>
                  <a:pt x="57" y="25"/>
                </a:lnTo>
                <a:lnTo>
                  <a:pt x="57" y="25"/>
                </a:lnTo>
                <a:lnTo>
                  <a:pt x="57" y="22"/>
                </a:lnTo>
                <a:lnTo>
                  <a:pt x="58" y="25"/>
                </a:lnTo>
                <a:lnTo>
                  <a:pt x="58" y="26"/>
                </a:lnTo>
                <a:lnTo>
                  <a:pt x="60" y="26"/>
                </a:lnTo>
                <a:lnTo>
                  <a:pt x="60" y="27"/>
                </a:lnTo>
                <a:lnTo>
                  <a:pt x="60" y="27"/>
                </a:lnTo>
                <a:lnTo>
                  <a:pt x="61" y="28"/>
                </a:lnTo>
                <a:lnTo>
                  <a:pt x="61" y="27"/>
                </a:lnTo>
                <a:lnTo>
                  <a:pt x="62" y="27"/>
                </a:lnTo>
                <a:lnTo>
                  <a:pt x="62" y="27"/>
                </a:lnTo>
                <a:lnTo>
                  <a:pt x="62" y="25"/>
                </a:lnTo>
                <a:lnTo>
                  <a:pt x="63" y="25"/>
                </a:lnTo>
                <a:lnTo>
                  <a:pt x="63" y="25"/>
                </a:lnTo>
                <a:lnTo>
                  <a:pt x="64" y="21"/>
                </a:lnTo>
                <a:lnTo>
                  <a:pt x="64" y="21"/>
                </a:lnTo>
                <a:lnTo>
                  <a:pt x="64" y="20"/>
                </a:lnTo>
                <a:lnTo>
                  <a:pt x="65" y="20"/>
                </a:lnTo>
                <a:lnTo>
                  <a:pt x="65" y="20"/>
                </a:lnTo>
                <a:lnTo>
                  <a:pt x="66" y="20"/>
                </a:lnTo>
                <a:lnTo>
                  <a:pt x="66" y="19"/>
                </a:lnTo>
                <a:lnTo>
                  <a:pt x="67" y="18"/>
                </a:lnTo>
                <a:lnTo>
                  <a:pt x="67" y="16"/>
                </a:lnTo>
                <a:lnTo>
                  <a:pt x="67" y="15"/>
                </a:lnTo>
                <a:lnTo>
                  <a:pt x="69" y="13"/>
                </a:lnTo>
                <a:lnTo>
                  <a:pt x="69" y="13"/>
                </a:lnTo>
                <a:lnTo>
                  <a:pt x="70" y="13"/>
                </a:lnTo>
                <a:lnTo>
                  <a:pt x="70" y="13"/>
                </a:lnTo>
                <a:lnTo>
                  <a:pt x="70" y="13"/>
                </a:lnTo>
                <a:lnTo>
                  <a:pt x="71" y="12"/>
                </a:lnTo>
                <a:lnTo>
                  <a:pt x="71" y="13"/>
                </a:lnTo>
                <a:lnTo>
                  <a:pt x="72" y="12"/>
                </a:lnTo>
                <a:lnTo>
                  <a:pt x="72" y="12"/>
                </a:lnTo>
                <a:lnTo>
                  <a:pt x="72" y="11"/>
                </a:lnTo>
                <a:lnTo>
                  <a:pt x="73" y="11"/>
                </a:lnTo>
                <a:lnTo>
                  <a:pt x="73" y="12"/>
                </a:lnTo>
                <a:lnTo>
                  <a:pt x="74" y="11"/>
                </a:lnTo>
                <a:lnTo>
                  <a:pt x="74" y="10"/>
                </a:lnTo>
                <a:lnTo>
                  <a:pt x="74" y="10"/>
                </a:lnTo>
                <a:lnTo>
                  <a:pt x="75" y="9"/>
                </a:lnTo>
                <a:lnTo>
                  <a:pt x="75" y="9"/>
                </a:lnTo>
                <a:lnTo>
                  <a:pt x="76" y="9"/>
                </a:lnTo>
                <a:lnTo>
                  <a:pt x="76" y="9"/>
                </a:lnTo>
                <a:lnTo>
                  <a:pt x="76" y="10"/>
                </a:lnTo>
                <a:lnTo>
                  <a:pt x="78" y="9"/>
                </a:lnTo>
                <a:lnTo>
                  <a:pt x="78" y="8"/>
                </a:lnTo>
                <a:lnTo>
                  <a:pt x="79" y="7"/>
                </a:lnTo>
                <a:lnTo>
                  <a:pt x="79" y="8"/>
                </a:lnTo>
                <a:lnTo>
                  <a:pt x="79" y="6"/>
                </a:lnTo>
                <a:lnTo>
                  <a:pt x="80" y="4"/>
                </a:lnTo>
                <a:lnTo>
                  <a:pt x="80" y="3"/>
                </a:lnTo>
                <a:lnTo>
                  <a:pt x="81" y="2"/>
                </a:lnTo>
                <a:lnTo>
                  <a:pt x="81" y="3"/>
                </a:lnTo>
                <a:lnTo>
                  <a:pt x="82" y="3"/>
                </a:lnTo>
                <a:lnTo>
                  <a:pt x="82" y="3"/>
                </a:lnTo>
                <a:lnTo>
                  <a:pt x="82" y="3"/>
                </a:lnTo>
                <a:lnTo>
                  <a:pt x="83" y="4"/>
                </a:lnTo>
                <a:lnTo>
                  <a:pt x="83" y="4"/>
                </a:lnTo>
                <a:lnTo>
                  <a:pt x="84" y="4"/>
                </a:lnTo>
                <a:lnTo>
                  <a:pt x="84" y="2"/>
                </a:lnTo>
                <a:lnTo>
                  <a:pt x="84" y="3"/>
                </a:lnTo>
                <a:lnTo>
                  <a:pt x="85" y="2"/>
                </a:lnTo>
                <a:lnTo>
                  <a:pt x="85" y="2"/>
                </a:lnTo>
                <a:lnTo>
                  <a:pt x="87" y="2"/>
                </a:lnTo>
                <a:lnTo>
                  <a:pt x="87" y="2"/>
                </a:lnTo>
                <a:lnTo>
                  <a:pt x="87" y="2"/>
                </a:lnTo>
                <a:lnTo>
                  <a:pt x="88" y="2"/>
                </a:lnTo>
                <a:lnTo>
                  <a:pt x="88" y="2"/>
                </a:lnTo>
                <a:lnTo>
                  <a:pt x="89" y="2"/>
                </a:lnTo>
                <a:lnTo>
                  <a:pt x="89" y="3"/>
                </a:lnTo>
                <a:lnTo>
                  <a:pt x="89" y="3"/>
                </a:lnTo>
                <a:lnTo>
                  <a:pt x="90" y="3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2"/>
                </a:lnTo>
                <a:lnTo>
                  <a:pt x="93" y="2"/>
                </a:lnTo>
                <a:lnTo>
                  <a:pt x="93" y="3"/>
                </a:lnTo>
                <a:lnTo>
                  <a:pt x="93" y="3"/>
                </a:lnTo>
                <a:lnTo>
                  <a:pt x="94" y="3"/>
                </a:lnTo>
                <a:lnTo>
                  <a:pt x="94" y="4"/>
                </a:lnTo>
                <a:lnTo>
                  <a:pt x="96" y="4"/>
                </a:lnTo>
                <a:lnTo>
                  <a:pt x="96" y="4"/>
                </a:lnTo>
                <a:lnTo>
                  <a:pt x="97" y="4"/>
                </a:lnTo>
                <a:lnTo>
                  <a:pt x="97" y="4"/>
                </a:lnTo>
                <a:lnTo>
                  <a:pt x="97" y="3"/>
                </a:lnTo>
                <a:lnTo>
                  <a:pt x="98" y="2"/>
                </a:lnTo>
                <a:lnTo>
                  <a:pt x="98" y="2"/>
                </a:lnTo>
                <a:lnTo>
                  <a:pt x="99" y="1"/>
                </a:lnTo>
                <a:lnTo>
                  <a:pt x="99" y="0"/>
                </a:lnTo>
                <a:lnTo>
                  <a:pt x="99" y="1"/>
                </a:lnTo>
                <a:lnTo>
                  <a:pt x="100" y="2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4"/>
                </a:lnTo>
                <a:lnTo>
                  <a:pt x="102" y="6"/>
                </a:lnTo>
                <a:lnTo>
                  <a:pt x="102" y="6"/>
                </a:lnTo>
                <a:lnTo>
                  <a:pt x="103" y="6"/>
                </a:lnTo>
                <a:lnTo>
                  <a:pt x="103" y="4"/>
                </a:lnTo>
                <a:lnTo>
                  <a:pt x="103" y="4"/>
                </a:lnTo>
                <a:lnTo>
                  <a:pt x="105" y="4"/>
                </a:lnTo>
                <a:lnTo>
                  <a:pt x="105" y="4"/>
                </a:lnTo>
                <a:lnTo>
                  <a:pt x="106" y="3"/>
                </a:lnTo>
                <a:lnTo>
                  <a:pt x="106" y="3"/>
                </a:lnTo>
                <a:lnTo>
                  <a:pt x="106" y="3"/>
                </a:lnTo>
                <a:lnTo>
                  <a:pt x="107" y="3"/>
                </a:lnTo>
                <a:lnTo>
                  <a:pt x="107" y="4"/>
                </a:lnTo>
                <a:lnTo>
                  <a:pt x="108" y="4"/>
                </a:lnTo>
                <a:lnTo>
                  <a:pt x="108" y="4"/>
                </a:lnTo>
                <a:lnTo>
                  <a:pt x="109" y="4"/>
                </a:lnTo>
                <a:lnTo>
                  <a:pt x="109" y="3"/>
                </a:lnTo>
                <a:lnTo>
                  <a:pt x="109" y="4"/>
                </a:lnTo>
                <a:lnTo>
                  <a:pt x="110" y="4"/>
                </a:lnTo>
                <a:lnTo>
                  <a:pt x="110" y="6"/>
                </a:lnTo>
                <a:lnTo>
                  <a:pt x="111" y="6"/>
                </a:lnTo>
                <a:lnTo>
                  <a:pt x="111" y="7"/>
                </a:lnTo>
                <a:lnTo>
                  <a:pt x="111" y="6"/>
                </a:lnTo>
                <a:lnTo>
                  <a:pt x="112" y="7"/>
                </a:lnTo>
                <a:lnTo>
                  <a:pt x="112" y="8"/>
                </a:lnTo>
                <a:lnTo>
                  <a:pt x="114" y="8"/>
                </a:lnTo>
                <a:lnTo>
                  <a:pt x="114" y="8"/>
                </a:lnTo>
                <a:lnTo>
                  <a:pt x="114" y="8"/>
                </a:lnTo>
                <a:lnTo>
                  <a:pt x="115" y="8"/>
                </a:lnTo>
                <a:lnTo>
                  <a:pt x="115" y="8"/>
                </a:lnTo>
                <a:lnTo>
                  <a:pt x="116" y="7"/>
                </a:lnTo>
                <a:lnTo>
                  <a:pt x="116" y="7"/>
                </a:lnTo>
                <a:lnTo>
                  <a:pt x="116" y="6"/>
                </a:lnTo>
                <a:lnTo>
                  <a:pt x="117" y="6"/>
                </a:lnTo>
                <a:lnTo>
                  <a:pt x="117" y="4"/>
                </a:lnTo>
                <a:lnTo>
                  <a:pt x="118" y="3"/>
                </a:lnTo>
                <a:lnTo>
                  <a:pt x="118" y="3"/>
                </a:lnTo>
                <a:lnTo>
                  <a:pt x="118" y="2"/>
                </a:lnTo>
                <a:lnTo>
                  <a:pt x="119" y="2"/>
                </a:lnTo>
                <a:lnTo>
                  <a:pt x="119" y="2"/>
                </a:lnTo>
                <a:lnTo>
                  <a:pt x="120" y="3"/>
                </a:lnTo>
                <a:lnTo>
                  <a:pt x="120" y="4"/>
                </a:lnTo>
                <a:lnTo>
                  <a:pt x="120" y="4"/>
                </a:lnTo>
                <a:lnTo>
                  <a:pt x="121" y="6"/>
                </a:lnTo>
                <a:lnTo>
                  <a:pt x="121" y="6"/>
                </a:lnTo>
                <a:lnTo>
                  <a:pt x="123" y="4"/>
                </a:lnTo>
                <a:lnTo>
                  <a:pt x="123" y="4"/>
                </a:lnTo>
                <a:lnTo>
                  <a:pt x="124" y="6"/>
                </a:lnTo>
                <a:lnTo>
                  <a:pt x="124" y="6"/>
                </a:lnTo>
                <a:lnTo>
                  <a:pt x="124" y="7"/>
                </a:lnTo>
                <a:lnTo>
                  <a:pt x="125" y="8"/>
                </a:lnTo>
                <a:lnTo>
                  <a:pt x="125" y="9"/>
                </a:lnTo>
                <a:lnTo>
                  <a:pt x="126" y="9"/>
                </a:lnTo>
                <a:lnTo>
                  <a:pt x="126" y="10"/>
                </a:lnTo>
                <a:lnTo>
                  <a:pt x="126" y="10"/>
                </a:lnTo>
                <a:lnTo>
                  <a:pt x="127" y="10"/>
                </a:lnTo>
                <a:lnTo>
                  <a:pt x="127" y="11"/>
                </a:lnTo>
                <a:lnTo>
                  <a:pt x="128" y="10"/>
                </a:lnTo>
                <a:lnTo>
                  <a:pt x="128" y="10"/>
                </a:lnTo>
                <a:lnTo>
                  <a:pt x="128" y="10"/>
                </a:lnTo>
                <a:lnTo>
                  <a:pt x="129" y="10"/>
                </a:lnTo>
                <a:lnTo>
                  <a:pt x="129" y="10"/>
                </a:lnTo>
                <a:lnTo>
                  <a:pt x="130" y="9"/>
                </a:lnTo>
                <a:lnTo>
                  <a:pt x="130" y="9"/>
                </a:lnTo>
                <a:lnTo>
                  <a:pt x="130" y="9"/>
                </a:lnTo>
                <a:lnTo>
                  <a:pt x="132" y="8"/>
                </a:lnTo>
                <a:lnTo>
                  <a:pt x="132" y="9"/>
                </a:lnTo>
                <a:lnTo>
                  <a:pt x="133" y="9"/>
                </a:lnTo>
                <a:lnTo>
                  <a:pt x="133" y="9"/>
                </a:lnTo>
                <a:lnTo>
                  <a:pt x="133" y="10"/>
                </a:lnTo>
                <a:lnTo>
                  <a:pt x="134" y="10"/>
                </a:lnTo>
                <a:lnTo>
                  <a:pt x="134" y="10"/>
                </a:lnTo>
                <a:lnTo>
                  <a:pt x="135" y="10"/>
                </a:lnTo>
                <a:lnTo>
                  <a:pt x="135" y="9"/>
                </a:lnTo>
                <a:lnTo>
                  <a:pt x="135" y="10"/>
                </a:lnTo>
                <a:lnTo>
                  <a:pt x="136" y="11"/>
                </a:lnTo>
                <a:lnTo>
                  <a:pt x="136" y="12"/>
                </a:lnTo>
                <a:lnTo>
                  <a:pt x="137" y="12"/>
                </a:lnTo>
                <a:lnTo>
                  <a:pt x="137" y="11"/>
                </a:lnTo>
                <a:lnTo>
                  <a:pt x="138" y="11"/>
                </a:lnTo>
                <a:lnTo>
                  <a:pt x="138" y="12"/>
                </a:lnTo>
                <a:lnTo>
                  <a:pt x="138" y="12"/>
                </a:lnTo>
                <a:lnTo>
                  <a:pt x="139" y="13"/>
                </a:lnTo>
                <a:lnTo>
                  <a:pt x="139" y="15"/>
                </a:lnTo>
                <a:lnTo>
                  <a:pt x="141" y="15"/>
                </a:lnTo>
                <a:lnTo>
                  <a:pt x="141" y="17"/>
                </a:lnTo>
                <a:lnTo>
                  <a:pt x="141" y="16"/>
                </a:lnTo>
                <a:lnTo>
                  <a:pt x="142" y="17"/>
                </a:lnTo>
                <a:lnTo>
                  <a:pt x="142" y="19"/>
                </a:lnTo>
                <a:lnTo>
                  <a:pt x="143" y="21"/>
                </a:lnTo>
                <a:lnTo>
                  <a:pt x="143" y="22"/>
                </a:lnTo>
                <a:lnTo>
                  <a:pt x="143" y="22"/>
                </a:lnTo>
                <a:lnTo>
                  <a:pt x="144" y="21"/>
                </a:lnTo>
                <a:lnTo>
                  <a:pt x="144" y="21"/>
                </a:lnTo>
                <a:lnTo>
                  <a:pt x="145" y="20"/>
                </a:lnTo>
                <a:lnTo>
                  <a:pt x="145" y="20"/>
                </a:lnTo>
                <a:lnTo>
                  <a:pt x="145" y="21"/>
                </a:lnTo>
                <a:lnTo>
                  <a:pt x="146" y="21"/>
                </a:lnTo>
                <a:lnTo>
                  <a:pt x="146" y="22"/>
                </a:lnTo>
                <a:lnTo>
                  <a:pt x="147" y="21"/>
                </a:lnTo>
                <a:lnTo>
                  <a:pt x="147" y="21"/>
                </a:lnTo>
                <a:lnTo>
                  <a:pt x="147" y="20"/>
                </a:lnTo>
                <a:lnTo>
                  <a:pt x="148" y="19"/>
                </a:lnTo>
                <a:lnTo>
                  <a:pt x="148" y="19"/>
                </a:lnTo>
                <a:lnTo>
                  <a:pt x="150" y="19"/>
                </a:lnTo>
                <a:lnTo>
                  <a:pt x="150" y="20"/>
                </a:lnTo>
                <a:lnTo>
                  <a:pt x="150" y="20"/>
                </a:lnTo>
                <a:lnTo>
                  <a:pt x="151" y="21"/>
                </a:lnTo>
                <a:lnTo>
                  <a:pt x="151" y="21"/>
                </a:lnTo>
                <a:lnTo>
                  <a:pt x="152" y="21"/>
                </a:lnTo>
                <a:lnTo>
                  <a:pt x="152" y="20"/>
                </a:lnTo>
                <a:lnTo>
                  <a:pt x="153" y="22"/>
                </a:lnTo>
                <a:lnTo>
                  <a:pt x="153" y="22"/>
                </a:lnTo>
                <a:lnTo>
                  <a:pt x="153" y="24"/>
                </a:lnTo>
                <a:lnTo>
                  <a:pt x="154" y="24"/>
                </a:lnTo>
                <a:lnTo>
                  <a:pt x="154" y="26"/>
                </a:lnTo>
                <a:lnTo>
                  <a:pt x="155" y="26"/>
                </a:lnTo>
                <a:lnTo>
                  <a:pt x="155" y="26"/>
                </a:lnTo>
                <a:lnTo>
                  <a:pt x="155" y="26"/>
                </a:lnTo>
                <a:lnTo>
                  <a:pt x="156" y="26"/>
                </a:lnTo>
                <a:lnTo>
                  <a:pt x="156" y="26"/>
                </a:lnTo>
                <a:lnTo>
                  <a:pt x="157" y="26"/>
                </a:lnTo>
                <a:lnTo>
                  <a:pt x="157" y="26"/>
                </a:lnTo>
                <a:lnTo>
                  <a:pt x="157" y="25"/>
                </a:lnTo>
                <a:lnTo>
                  <a:pt x="159" y="25"/>
                </a:lnTo>
                <a:lnTo>
                  <a:pt x="159" y="24"/>
                </a:lnTo>
                <a:lnTo>
                  <a:pt x="160" y="25"/>
                </a:lnTo>
                <a:lnTo>
                  <a:pt x="160" y="26"/>
                </a:lnTo>
                <a:lnTo>
                  <a:pt x="160" y="25"/>
                </a:lnTo>
                <a:lnTo>
                  <a:pt x="161" y="25"/>
                </a:lnTo>
                <a:lnTo>
                  <a:pt x="161" y="26"/>
                </a:lnTo>
                <a:lnTo>
                  <a:pt x="162" y="27"/>
                </a:lnTo>
                <a:lnTo>
                  <a:pt x="162" y="27"/>
                </a:lnTo>
                <a:lnTo>
                  <a:pt x="162" y="28"/>
                </a:lnTo>
                <a:lnTo>
                  <a:pt x="163" y="29"/>
                </a:lnTo>
                <a:lnTo>
                  <a:pt x="163" y="30"/>
                </a:lnTo>
                <a:lnTo>
                  <a:pt x="164" y="28"/>
                </a:lnTo>
                <a:lnTo>
                  <a:pt x="164" y="30"/>
                </a:lnTo>
                <a:lnTo>
                  <a:pt x="164" y="29"/>
                </a:lnTo>
                <a:lnTo>
                  <a:pt x="165" y="29"/>
                </a:lnTo>
                <a:lnTo>
                  <a:pt x="165" y="29"/>
                </a:lnTo>
                <a:lnTo>
                  <a:pt x="166" y="30"/>
                </a:lnTo>
                <a:lnTo>
                  <a:pt x="166" y="29"/>
                </a:lnTo>
                <a:lnTo>
                  <a:pt x="168" y="30"/>
                </a:lnTo>
                <a:lnTo>
                  <a:pt x="168" y="30"/>
                </a:lnTo>
                <a:lnTo>
                  <a:pt x="168" y="30"/>
                </a:lnTo>
                <a:lnTo>
                  <a:pt x="169" y="31"/>
                </a:lnTo>
                <a:lnTo>
                  <a:pt x="169" y="31"/>
                </a:lnTo>
                <a:lnTo>
                  <a:pt x="170" y="31"/>
                </a:lnTo>
                <a:lnTo>
                  <a:pt x="170" y="33"/>
                </a:lnTo>
                <a:lnTo>
                  <a:pt x="170" y="33"/>
                </a:lnTo>
                <a:lnTo>
                  <a:pt x="171" y="31"/>
                </a:lnTo>
                <a:lnTo>
                  <a:pt x="171" y="30"/>
                </a:lnTo>
                <a:lnTo>
                  <a:pt x="172" y="30"/>
                </a:lnTo>
                <a:lnTo>
                  <a:pt x="172" y="30"/>
                </a:lnTo>
                <a:lnTo>
                  <a:pt x="172" y="31"/>
                </a:lnTo>
                <a:lnTo>
                  <a:pt x="173" y="31"/>
                </a:lnTo>
                <a:lnTo>
                  <a:pt x="173" y="31"/>
                </a:lnTo>
                <a:lnTo>
                  <a:pt x="174" y="33"/>
                </a:lnTo>
                <a:lnTo>
                  <a:pt x="174" y="33"/>
                </a:lnTo>
                <a:lnTo>
                  <a:pt x="174" y="33"/>
                </a:lnTo>
                <a:lnTo>
                  <a:pt x="175" y="31"/>
                </a:lnTo>
                <a:lnTo>
                  <a:pt x="175" y="31"/>
                </a:lnTo>
                <a:lnTo>
                  <a:pt x="177" y="31"/>
                </a:lnTo>
                <a:lnTo>
                  <a:pt x="177" y="31"/>
                </a:lnTo>
                <a:lnTo>
                  <a:pt x="177" y="31"/>
                </a:lnTo>
                <a:lnTo>
                  <a:pt x="178" y="33"/>
                </a:lnTo>
                <a:lnTo>
                  <a:pt x="178" y="33"/>
                </a:lnTo>
                <a:lnTo>
                  <a:pt x="179" y="33"/>
                </a:lnTo>
                <a:lnTo>
                  <a:pt x="179" y="35"/>
                </a:lnTo>
                <a:lnTo>
                  <a:pt x="180" y="34"/>
                </a:lnTo>
                <a:lnTo>
                  <a:pt x="180" y="36"/>
                </a:lnTo>
                <a:lnTo>
                  <a:pt x="180" y="36"/>
                </a:lnTo>
                <a:lnTo>
                  <a:pt x="181" y="37"/>
                </a:lnTo>
                <a:lnTo>
                  <a:pt x="181" y="37"/>
                </a:lnTo>
                <a:lnTo>
                  <a:pt x="182" y="38"/>
                </a:lnTo>
                <a:lnTo>
                  <a:pt x="182" y="38"/>
                </a:lnTo>
                <a:lnTo>
                  <a:pt x="182" y="38"/>
                </a:lnTo>
                <a:lnTo>
                  <a:pt x="183" y="38"/>
                </a:lnTo>
                <a:lnTo>
                  <a:pt x="183" y="38"/>
                </a:lnTo>
                <a:lnTo>
                  <a:pt x="184" y="37"/>
                </a:lnTo>
                <a:lnTo>
                  <a:pt x="184" y="36"/>
                </a:lnTo>
                <a:lnTo>
                  <a:pt x="184" y="34"/>
                </a:lnTo>
                <a:lnTo>
                  <a:pt x="186" y="35"/>
                </a:lnTo>
                <a:lnTo>
                  <a:pt x="186" y="34"/>
                </a:lnTo>
                <a:lnTo>
                  <a:pt x="187" y="34"/>
                </a:lnTo>
                <a:lnTo>
                  <a:pt x="187" y="35"/>
                </a:lnTo>
                <a:lnTo>
                  <a:pt x="187" y="34"/>
                </a:lnTo>
                <a:lnTo>
                  <a:pt x="188" y="34"/>
                </a:lnTo>
                <a:lnTo>
                  <a:pt x="188" y="34"/>
                </a:lnTo>
                <a:lnTo>
                  <a:pt x="189" y="35"/>
                </a:lnTo>
                <a:lnTo>
                  <a:pt x="189" y="35"/>
                </a:lnTo>
                <a:lnTo>
                  <a:pt x="189" y="36"/>
                </a:lnTo>
                <a:lnTo>
                  <a:pt x="190" y="37"/>
                </a:lnTo>
                <a:lnTo>
                  <a:pt x="190" y="39"/>
                </a:lnTo>
                <a:lnTo>
                  <a:pt x="191" y="38"/>
                </a:lnTo>
                <a:lnTo>
                  <a:pt x="191" y="39"/>
                </a:lnTo>
                <a:lnTo>
                  <a:pt x="191" y="39"/>
                </a:lnTo>
                <a:lnTo>
                  <a:pt x="192" y="40"/>
                </a:lnTo>
                <a:lnTo>
                  <a:pt x="192" y="40"/>
                </a:lnTo>
                <a:lnTo>
                  <a:pt x="193" y="40"/>
                </a:lnTo>
                <a:lnTo>
                  <a:pt x="193" y="43"/>
                </a:lnTo>
                <a:lnTo>
                  <a:pt x="195" y="43"/>
                </a:lnTo>
                <a:lnTo>
                  <a:pt x="195" y="44"/>
                </a:lnTo>
                <a:lnTo>
                  <a:pt x="195" y="43"/>
                </a:lnTo>
                <a:lnTo>
                  <a:pt x="196" y="42"/>
                </a:lnTo>
                <a:lnTo>
                  <a:pt x="196" y="42"/>
                </a:lnTo>
                <a:lnTo>
                  <a:pt x="197" y="40"/>
                </a:lnTo>
                <a:lnTo>
                  <a:pt x="197" y="42"/>
                </a:lnTo>
                <a:lnTo>
                  <a:pt x="197" y="43"/>
                </a:lnTo>
                <a:lnTo>
                  <a:pt x="198" y="44"/>
                </a:lnTo>
                <a:lnTo>
                  <a:pt x="198" y="45"/>
                </a:lnTo>
                <a:lnTo>
                  <a:pt x="199" y="45"/>
                </a:lnTo>
                <a:lnTo>
                  <a:pt x="199" y="45"/>
                </a:lnTo>
                <a:lnTo>
                  <a:pt x="199" y="44"/>
                </a:lnTo>
                <a:lnTo>
                  <a:pt x="200" y="45"/>
                </a:lnTo>
                <a:lnTo>
                  <a:pt x="200" y="45"/>
                </a:lnTo>
                <a:lnTo>
                  <a:pt x="201" y="45"/>
                </a:lnTo>
                <a:lnTo>
                  <a:pt x="201" y="46"/>
                </a:lnTo>
                <a:lnTo>
                  <a:pt x="201" y="47"/>
                </a:lnTo>
                <a:lnTo>
                  <a:pt x="202" y="46"/>
                </a:lnTo>
                <a:lnTo>
                  <a:pt x="202" y="45"/>
                </a:lnTo>
                <a:lnTo>
                  <a:pt x="204" y="46"/>
                </a:lnTo>
                <a:lnTo>
                  <a:pt x="204" y="47"/>
                </a:lnTo>
                <a:lnTo>
                  <a:pt x="204" y="47"/>
                </a:lnTo>
                <a:lnTo>
                  <a:pt x="205" y="48"/>
                </a:lnTo>
                <a:lnTo>
                  <a:pt x="205" y="49"/>
                </a:lnTo>
                <a:lnTo>
                  <a:pt x="206" y="47"/>
                </a:lnTo>
                <a:lnTo>
                  <a:pt x="206" y="48"/>
                </a:lnTo>
                <a:lnTo>
                  <a:pt x="206" y="49"/>
                </a:lnTo>
                <a:lnTo>
                  <a:pt x="207" y="51"/>
                </a:lnTo>
                <a:lnTo>
                  <a:pt x="207" y="52"/>
                </a:lnTo>
                <a:lnTo>
                  <a:pt x="208" y="52"/>
                </a:lnTo>
                <a:lnTo>
                  <a:pt x="208" y="52"/>
                </a:lnTo>
                <a:lnTo>
                  <a:pt x="209" y="54"/>
                </a:lnTo>
                <a:lnTo>
                  <a:pt x="209" y="54"/>
                </a:lnTo>
                <a:lnTo>
                  <a:pt x="209" y="55"/>
                </a:lnTo>
                <a:lnTo>
                  <a:pt x="210" y="54"/>
                </a:lnTo>
                <a:lnTo>
                  <a:pt x="210" y="54"/>
                </a:lnTo>
                <a:lnTo>
                  <a:pt x="211" y="54"/>
                </a:lnTo>
                <a:lnTo>
                  <a:pt x="211" y="54"/>
                </a:lnTo>
                <a:lnTo>
                  <a:pt x="211" y="54"/>
                </a:lnTo>
                <a:lnTo>
                  <a:pt x="213" y="55"/>
                </a:lnTo>
                <a:lnTo>
                  <a:pt x="213" y="55"/>
                </a:lnTo>
                <a:lnTo>
                  <a:pt x="214" y="56"/>
                </a:lnTo>
                <a:lnTo>
                  <a:pt x="214" y="58"/>
                </a:lnTo>
                <a:lnTo>
                  <a:pt x="214" y="60"/>
                </a:lnTo>
                <a:lnTo>
                  <a:pt x="215" y="61"/>
                </a:lnTo>
                <a:lnTo>
                  <a:pt x="215" y="62"/>
                </a:lnTo>
                <a:lnTo>
                  <a:pt x="216" y="62"/>
                </a:lnTo>
                <a:lnTo>
                  <a:pt x="216" y="61"/>
                </a:lnTo>
                <a:lnTo>
                  <a:pt x="216" y="61"/>
                </a:lnTo>
                <a:lnTo>
                  <a:pt x="217" y="60"/>
                </a:lnTo>
                <a:lnTo>
                  <a:pt x="217" y="60"/>
                </a:lnTo>
                <a:lnTo>
                  <a:pt x="218" y="62"/>
                </a:lnTo>
                <a:lnTo>
                  <a:pt x="218" y="62"/>
                </a:lnTo>
                <a:lnTo>
                  <a:pt x="218" y="62"/>
                </a:lnTo>
                <a:lnTo>
                  <a:pt x="219" y="61"/>
                </a:lnTo>
                <a:lnTo>
                  <a:pt x="219" y="62"/>
                </a:lnTo>
                <a:lnTo>
                  <a:pt x="220" y="63"/>
                </a:lnTo>
                <a:lnTo>
                  <a:pt x="220" y="63"/>
                </a:lnTo>
                <a:lnTo>
                  <a:pt x="220" y="64"/>
                </a:lnTo>
                <a:lnTo>
                  <a:pt x="222" y="64"/>
                </a:lnTo>
                <a:lnTo>
                  <a:pt x="222" y="64"/>
                </a:lnTo>
                <a:lnTo>
                  <a:pt x="223" y="65"/>
                </a:lnTo>
                <a:lnTo>
                  <a:pt x="223" y="65"/>
                </a:lnTo>
                <a:lnTo>
                  <a:pt x="224" y="66"/>
                </a:lnTo>
                <a:lnTo>
                  <a:pt x="224" y="65"/>
                </a:lnTo>
                <a:lnTo>
                  <a:pt x="224" y="66"/>
                </a:lnTo>
                <a:lnTo>
                  <a:pt x="225" y="67"/>
                </a:lnTo>
                <a:lnTo>
                  <a:pt x="225" y="67"/>
                </a:lnTo>
                <a:lnTo>
                  <a:pt x="226" y="66"/>
                </a:lnTo>
                <a:lnTo>
                  <a:pt x="226" y="66"/>
                </a:lnTo>
                <a:lnTo>
                  <a:pt x="226" y="65"/>
                </a:lnTo>
                <a:lnTo>
                  <a:pt x="227" y="64"/>
                </a:lnTo>
                <a:lnTo>
                  <a:pt x="227" y="65"/>
                </a:lnTo>
                <a:lnTo>
                  <a:pt x="228" y="65"/>
                </a:lnTo>
                <a:lnTo>
                  <a:pt x="228" y="66"/>
                </a:lnTo>
                <a:lnTo>
                  <a:pt x="228" y="66"/>
                </a:lnTo>
                <a:lnTo>
                  <a:pt x="229" y="69"/>
                </a:lnTo>
                <a:lnTo>
                  <a:pt x="229" y="70"/>
                </a:lnTo>
                <a:lnTo>
                  <a:pt x="231" y="71"/>
                </a:lnTo>
                <a:lnTo>
                  <a:pt x="231" y="71"/>
                </a:lnTo>
                <a:lnTo>
                  <a:pt x="231" y="72"/>
                </a:lnTo>
                <a:lnTo>
                  <a:pt x="232" y="72"/>
                </a:lnTo>
                <a:lnTo>
                  <a:pt x="232" y="73"/>
                </a:lnTo>
                <a:lnTo>
                  <a:pt x="233" y="74"/>
                </a:lnTo>
                <a:lnTo>
                  <a:pt x="233" y="74"/>
                </a:lnTo>
                <a:lnTo>
                  <a:pt x="233" y="73"/>
                </a:lnTo>
                <a:lnTo>
                  <a:pt x="234" y="74"/>
                </a:lnTo>
                <a:lnTo>
                  <a:pt x="234" y="74"/>
                </a:lnTo>
                <a:lnTo>
                  <a:pt x="235" y="74"/>
                </a:lnTo>
                <a:lnTo>
                  <a:pt x="235" y="74"/>
                </a:lnTo>
                <a:lnTo>
                  <a:pt x="236" y="74"/>
                </a:lnTo>
                <a:lnTo>
                  <a:pt x="236" y="75"/>
                </a:lnTo>
                <a:lnTo>
                  <a:pt x="236" y="76"/>
                </a:lnTo>
                <a:lnTo>
                  <a:pt x="237" y="76"/>
                </a:lnTo>
                <a:lnTo>
                  <a:pt x="237" y="76"/>
                </a:lnTo>
                <a:lnTo>
                  <a:pt x="238" y="78"/>
                </a:lnTo>
                <a:lnTo>
                  <a:pt x="238" y="76"/>
                </a:lnTo>
                <a:lnTo>
                  <a:pt x="238" y="76"/>
                </a:lnTo>
                <a:lnTo>
                  <a:pt x="240" y="75"/>
                </a:lnTo>
                <a:lnTo>
                  <a:pt x="240" y="75"/>
                </a:lnTo>
                <a:lnTo>
                  <a:pt x="241" y="75"/>
                </a:lnTo>
                <a:lnTo>
                  <a:pt x="241" y="75"/>
                </a:lnTo>
                <a:lnTo>
                  <a:pt x="241" y="76"/>
                </a:lnTo>
                <a:lnTo>
                  <a:pt x="242" y="78"/>
                </a:lnTo>
                <a:lnTo>
                  <a:pt x="242" y="80"/>
                </a:lnTo>
                <a:lnTo>
                  <a:pt x="243" y="81"/>
                </a:lnTo>
                <a:lnTo>
                  <a:pt x="243" y="81"/>
                </a:lnTo>
                <a:lnTo>
                  <a:pt x="243" y="81"/>
                </a:lnTo>
                <a:lnTo>
                  <a:pt x="244" y="82"/>
                </a:lnTo>
                <a:lnTo>
                  <a:pt x="244" y="81"/>
                </a:lnTo>
                <a:lnTo>
                  <a:pt x="245" y="81"/>
                </a:lnTo>
                <a:lnTo>
                  <a:pt x="245" y="81"/>
                </a:lnTo>
                <a:lnTo>
                  <a:pt x="245" y="81"/>
                </a:lnTo>
                <a:lnTo>
                  <a:pt x="246" y="81"/>
                </a:lnTo>
                <a:lnTo>
                  <a:pt x="246" y="80"/>
                </a:lnTo>
                <a:lnTo>
                  <a:pt x="247" y="81"/>
                </a:lnTo>
                <a:lnTo>
                  <a:pt x="247" y="81"/>
                </a:lnTo>
                <a:lnTo>
                  <a:pt x="247" y="81"/>
                </a:lnTo>
                <a:lnTo>
                  <a:pt x="249" y="81"/>
                </a:lnTo>
                <a:lnTo>
                  <a:pt x="249" y="82"/>
                </a:lnTo>
                <a:lnTo>
                  <a:pt x="250" y="83"/>
                </a:lnTo>
                <a:lnTo>
                  <a:pt x="250" y="85"/>
                </a:lnTo>
                <a:lnTo>
                  <a:pt x="251" y="84"/>
                </a:lnTo>
                <a:lnTo>
                  <a:pt x="251" y="84"/>
                </a:lnTo>
                <a:lnTo>
                  <a:pt x="251" y="84"/>
                </a:lnTo>
                <a:lnTo>
                  <a:pt x="252" y="83"/>
                </a:lnTo>
                <a:lnTo>
                  <a:pt x="252" y="83"/>
                </a:lnTo>
                <a:lnTo>
                  <a:pt x="253" y="83"/>
                </a:lnTo>
                <a:lnTo>
                  <a:pt x="253" y="85"/>
                </a:lnTo>
                <a:lnTo>
                  <a:pt x="253" y="85"/>
                </a:lnTo>
                <a:lnTo>
                  <a:pt x="254" y="85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5" y="84"/>
                </a:lnTo>
                <a:lnTo>
                  <a:pt x="256" y="85"/>
                </a:lnTo>
                <a:lnTo>
                  <a:pt x="256" y="85"/>
                </a:lnTo>
                <a:lnTo>
                  <a:pt x="257" y="83"/>
                </a:lnTo>
                <a:lnTo>
                  <a:pt x="257" y="84"/>
                </a:lnTo>
                <a:lnTo>
                  <a:pt x="257" y="84"/>
                </a:lnTo>
                <a:lnTo>
                  <a:pt x="259" y="84"/>
                </a:lnTo>
                <a:lnTo>
                  <a:pt x="259" y="87"/>
                </a:lnTo>
                <a:lnTo>
                  <a:pt x="260" y="88"/>
                </a:lnTo>
                <a:lnTo>
                  <a:pt x="260" y="89"/>
                </a:lnTo>
                <a:lnTo>
                  <a:pt x="260" y="89"/>
                </a:lnTo>
                <a:lnTo>
                  <a:pt x="261" y="88"/>
                </a:lnTo>
                <a:lnTo>
                  <a:pt x="261" y="89"/>
                </a:lnTo>
                <a:lnTo>
                  <a:pt x="262" y="89"/>
                </a:lnTo>
                <a:lnTo>
                  <a:pt x="262" y="90"/>
                </a:lnTo>
                <a:lnTo>
                  <a:pt x="262" y="89"/>
                </a:lnTo>
                <a:lnTo>
                  <a:pt x="263" y="89"/>
                </a:lnTo>
                <a:lnTo>
                  <a:pt x="263" y="88"/>
                </a:lnTo>
                <a:lnTo>
                  <a:pt x="264" y="88"/>
                </a:lnTo>
                <a:lnTo>
                  <a:pt x="264" y="89"/>
                </a:lnTo>
                <a:lnTo>
                  <a:pt x="265" y="89"/>
                </a:lnTo>
                <a:lnTo>
                  <a:pt x="265" y="89"/>
                </a:lnTo>
                <a:lnTo>
                  <a:pt x="265" y="89"/>
                </a:lnTo>
                <a:lnTo>
                  <a:pt x="266" y="89"/>
                </a:lnTo>
                <a:lnTo>
                  <a:pt x="266" y="89"/>
                </a:lnTo>
                <a:lnTo>
                  <a:pt x="268" y="89"/>
                </a:lnTo>
                <a:lnTo>
                  <a:pt x="268" y="89"/>
                </a:lnTo>
                <a:lnTo>
                  <a:pt x="268" y="90"/>
                </a:lnTo>
                <a:lnTo>
                  <a:pt x="269" y="89"/>
                </a:lnTo>
                <a:lnTo>
                  <a:pt x="269" y="89"/>
                </a:lnTo>
                <a:lnTo>
                  <a:pt x="270" y="90"/>
                </a:lnTo>
                <a:lnTo>
                  <a:pt x="270" y="90"/>
                </a:lnTo>
                <a:lnTo>
                  <a:pt x="270" y="90"/>
                </a:lnTo>
                <a:lnTo>
                  <a:pt x="271" y="90"/>
                </a:lnTo>
                <a:lnTo>
                  <a:pt x="271" y="89"/>
                </a:lnTo>
                <a:lnTo>
                  <a:pt x="272" y="90"/>
                </a:lnTo>
                <a:lnTo>
                  <a:pt x="272" y="90"/>
                </a:lnTo>
                <a:lnTo>
                  <a:pt x="272" y="90"/>
                </a:lnTo>
                <a:lnTo>
                  <a:pt x="273" y="90"/>
                </a:lnTo>
                <a:lnTo>
                  <a:pt x="273" y="91"/>
                </a:lnTo>
                <a:lnTo>
                  <a:pt x="274" y="90"/>
                </a:lnTo>
                <a:lnTo>
                  <a:pt x="274" y="92"/>
                </a:lnTo>
                <a:lnTo>
                  <a:pt x="274" y="93"/>
                </a:lnTo>
                <a:lnTo>
                  <a:pt x="275" y="94"/>
                </a:lnTo>
                <a:lnTo>
                  <a:pt x="275" y="94"/>
                </a:lnTo>
                <a:lnTo>
                  <a:pt x="277" y="94"/>
                </a:lnTo>
                <a:lnTo>
                  <a:pt x="277" y="92"/>
                </a:lnTo>
                <a:lnTo>
                  <a:pt x="277" y="93"/>
                </a:lnTo>
                <a:lnTo>
                  <a:pt x="278" y="92"/>
                </a:lnTo>
                <a:lnTo>
                  <a:pt x="278" y="92"/>
                </a:lnTo>
                <a:lnTo>
                  <a:pt x="279" y="91"/>
                </a:lnTo>
                <a:lnTo>
                  <a:pt x="279" y="90"/>
                </a:lnTo>
                <a:lnTo>
                  <a:pt x="280" y="90"/>
                </a:lnTo>
                <a:lnTo>
                  <a:pt x="280" y="89"/>
                </a:lnTo>
                <a:lnTo>
                  <a:pt x="280" y="89"/>
                </a:lnTo>
                <a:lnTo>
                  <a:pt x="281" y="88"/>
                </a:lnTo>
                <a:lnTo>
                  <a:pt x="281" y="88"/>
                </a:lnTo>
                <a:lnTo>
                  <a:pt x="282" y="89"/>
                </a:lnTo>
                <a:lnTo>
                  <a:pt x="282" y="90"/>
                </a:lnTo>
                <a:lnTo>
                  <a:pt x="282" y="92"/>
                </a:lnTo>
                <a:lnTo>
                  <a:pt x="283" y="92"/>
                </a:lnTo>
                <a:lnTo>
                  <a:pt x="283" y="92"/>
                </a:lnTo>
                <a:lnTo>
                  <a:pt x="284" y="92"/>
                </a:lnTo>
                <a:lnTo>
                  <a:pt x="284" y="92"/>
                </a:lnTo>
                <a:lnTo>
                  <a:pt x="284" y="92"/>
                </a:lnTo>
                <a:lnTo>
                  <a:pt x="286" y="92"/>
                </a:lnTo>
                <a:lnTo>
                  <a:pt x="286" y="92"/>
                </a:lnTo>
                <a:lnTo>
                  <a:pt x="287" y="92"/>
                </a:lnTo>
                <a:lnTo>
                  <a:pt x="287" y="91"/>
                </a:lnTo>
                <a:lnTo>
                  <a:pt x="287" y="92"/>
                </a:lnTo>
                <a:lnTo>
                  <a:pt x="288" y="92"/>
                </a:lnTo>
                <a:lnTo>
                  <a:pt x="288" y="93"/>
                </a:lnTo>
                <a:lnTo>
                  <a:pt x="289" y="94"/>
                </a:lnTo>
                <a:lnTo>
                  <a:pt x="289" y="94"/>
                </a:lnTo>
                <a:lnTo>
                  <a:pt x="289" y="93"/>
                </a:lnTo>
                <a:lnTo>
                  <a:pt x="290" y="94"/>
                </a:lnTo>
                <a:lnTo>
                  <a:pt x="290" y="94"/>
                </a:lnTo>
                <a:lnTo>
                  <a:pt x="291" y="94"/>
                </a:lnTo>
                <a:lnTo>
                  <a:pt x="291" y="96"/>
                </a:lnTo>
                <a:lnTo>
                  <a:pt x="291" y="96"/>
                </a:lnTo>
                <a:lnTo>
                  <a:pt x="292" y="96"/>
                </a:lnTo>
                <a:lnTo>
                  <a:pt x="292" y="97"/>
                </a:lnTo>
                <a:lnTo>
                  <a:pt x="293" y="97"/>
                </a:lnTo>
                <a:lnTo>
                  <a:pt x="293" y="97"/>
                </a:lnTo>
                <a:lnTo>
                  <a:pt x="295" y="97"/>
                </a:lnTo>
                <a:lnTo>
                  <a:pt x="295" y="97"/>
                </a:lnTo>
                <a:lnTo>
                  <a:pt x="295" y="97"/>
                </a:lnTo>
                <a:lnTo>
                  <a:pt x="296" y="99"/>
                </a:lnTo>
                <a:lnTo>
                  <a:pt x="296" y="100"/>
                </a:lnTo>
                <a:lnTo>
                  <a:pt x="297" y="100"/>
                </a:lnTo>
                <a:lnTo>
                  <a:pt x="297" y="100"/>
                </a:lnTo>
                <a:lnTo>
                  <a:pt x="297" y="100"/>
                </a:lnTo>
                <a:lnTo>
                  <a:pt x="298" y="100"/>
                </a:lnTo>
                <a:lnTo>
                  <a:pt x="298" y="99"/>
                </a:lnTo>
                <a:lnTo>
                  <a:pt x="299" y="100"/>
                </a:lnTo>
                <a:lnTo>
                  <a:pt x="299" y="100"/>
                </a:lnTo>
                <a:lnTo>
                  <a:pt x="299" y="101"/>
                </a:lnTo>
                <a:lnTo>
                  <a:pt x="300" y="101"/>
                </a:lnTo>
                <a:lnTo>
                  <a:pt x="300" y="101"/>
                </a:lnTo>
                <a:lnTo>
                  <a:pt x="301" y="101"/>
                </a:lnTo>
                <a:lnTo>
                  <a:pt x="301" y="101"/>
                </a:lnTo>
                <a:lnTo>
                  <a:pt x="301" y="100"/>
                </a:lnTo>
                <a:lnTo>
                  <a:pt x="302" y="101"/>
                </a:lnTo>
                <a:lnTo>
                  <a:pt x="302" y="101"/>
                </a:lnTo>
                <a:lnTo>
                  <a:pt x="304" y="101"/>
                </a:lnTo>
                <a:lnTo>
                  <a:pt x="304" y="101"/>
                </a:lnTo>
                <a:lnTo>
                  <a:pt x="304" y="102"/>
                </a:lnTo>
                <a:lnTo>
                  <a:pt x="305" y="102"/>
                </a:lnTo>
                <a:lnTo>
                  <a:pt x="305" y="102"/>
                </a:lnTo>
                <a:lnTo>
                  <a:pt x="306" y="103"/>
                </a:lnTo>
                <a:lnTo>
                  <a:pt x="306" y="103"/>
                </a:lnTo>
                <a:lnTo>
                  <a:pt x="307" y="105"/>
                </a:lnTo>
                <a:lnTo>
                  <a:pt x="307" y="106"/>
                </a:lnTo>
                <a:lnTo>
                  <a:pt x="307" y="105"/>
                </a:lnTo>
                <a:lnTo>
                  <a:pt x="308" y="105"/>
                </a:lnTo>
                <a:lnTo>
                  <a:pt x="308" y="105"/>
                </a:lnTo>
                <a:lnTo>
                  <a:pt x="309" y="105"/>
                </a:lnTo>
                <a:lnTo>
                  <a:pt x="309" y="105"/>
                </a:lnTo>
                <a:lnTo>
                  <a:pt x="309" y="106"/>
                </a:lnTo>
                <a:lnTo>
                  <a:pt x="310" y="107"/>
                </a:lnTo>
                <a:lnTo>
                  <a:pt x="310" y="108"/>
                </a:lnTo>
                <a:lnTo>
                  <a:pt x="311" y="107"/>
                </a:lnTo>
                <a:lnTo>
                  <a:pt x="311" y="109"/>
                </a:lnTo>
                <a:lnTo>
                  <a:pt x="311" y="108"/>
                </a:lnTo>
                <a:lnTo>
                  <a:pt x="313" y="108"/>
                </a:lnTo>
                <a:lnTo>
                  <a:pt x="313" y="108"/>
                </a:lnTo>
                <a:lnTo>
                  <a:pt x="314" y="109"/>
                </a:lnTo>
                <a:lnTo>
                  <a:pt x="314" y="109"/>
                </a:lnTo>
                <a:lnTo>
                  <a:pt x="314" y="109"/>
                </a:lnTo>
                <a:lnTo>
                  <a:pt x="315" y="108"/>
                </a:lnTo>
                <a:lnTo>
                  <a:pt x="315" y="108"/>
                </a:lnTo>
                <a:lnTo>
                  <a:pt x="316" y="109"/>
                </a:lnTo>
                <a:lnTo>
                  <a:pt x="316" y="109"/>
                </a:lnTo>
                <a:lnTo>
                  <a:pt x="316" y="110"/>
                </a:lnTo>
                <a:lnTo>
                  <a:pt x="317" y="109"/>
                </a:lnTo>
                <a:lnTo>
                  <a:pt x="317" y="109"/>
                </a:lnTo>
                <a:lnTo>
                  <a:pt x="318" y="109"/>
                </a:lnTo>
                <a:lnTo>
                  <a:pt x="318" y="108"/>
                </a:lnTo>
                <a:lnTo>
                  <a:pt x="318" y="108"/>
                </a:lnTo>
                <a:lnTo>
                  <a:pt x="319" y="109"/>
                </a:lnTo>
                <a:lnTo>
                  <a:pt x="319" y="108"/>
                </a:lnTo>
                <a:lnTo>
                  <a:pt x="320" y="108"/>
                </a:lnTo>
                <a:lnTo>
                  <a:pt x="320" y="107"/>
                </a:lnTo>
                <a:lnTo>
                  <a:pt x="322" y="107"/>
                </a:lnTo>
                <a:lnTo>
                  <a:pt x="322" y="107"/>
                </a:lnTo>
                <a:lnTo>
                  <a:pt x="322" y="107"/>
                </a:lnTo>
                <a:lnTo>
                  <a:pt x="323" y="106"/>
                </a:lnTo>
                <a:lnTo>
                  <a:pt x="323" y="106"/>
                </a:lnTo>
                <a:lnTo>
                  <a:pt x="324" y="107"/>
                </a:lnTo>
                <a:lnTo>
                  <a:pt x="324" y="107"/>
                </a:lnTo>
                <a:lnTo>
                  <a:pt x="324" y="108"/>
                </a:lnTo>
                <a:lnTo>
                  <a:pt x="325" y="109"/>
                </a:lnTo>
                <a:lnTo>
                  <a:pt x="325" y="109"/>
                </a:lnTo>
                <a:lnTo>
                  <a:pt x="326" y="110"/>
                </a:lnTo>
                <a:lnTo>
                  <a:pt x="326" y="111"/>
                </a:lnTo>
                <a:lnTo>
                  <a:pt x="326" y="110"/>
                </a:lnTo>
                <a:lnTo>
                  <a:pt x="327" y="111"/>
                </a:lnTo>
                <a:lnTo>
                  <a:pt x="327" y="111"/>
                </a:lnTo>
                <a:lnTo>
                  <a:pt x="328" y="112"/>
                </a:lnTo>
                <a:lnTo>
                  <a:pt x="328" y="111"/>
                </a:lnTo>
                <a:lnTo>
                  <a:pt x="328" y="111"/>
                </a:lnTo>
                <a:lnTo>
                  <a:pt x="329" y="111"/>
                </a:lnTo>
                <a:lnTo>
                  <a:pt x="329" y="111"/>
                </a:lnTo>
                <a:lnTo>
                  <a:pt x="331" y="111"/>
                </a:lnTo>
                <a:lnTo>
                  <a:pt x="331" y="111"/>
                </a:lnTo>
                <a:lnTo>
                  <a:pt x="331" y="112"/>
                </a:lnTo>
                <a:lnTo>
                  <a:pt x="332" y="113"/>
                </a:lnTo>
                <a:lnTo>
                  <a:pt x="332" y="116"/>
                </a:lnTo>
                <a:lnTo>
                  <a:pt x="333" y="115"/>
                </a:lnTo>
                <a:lnTo>
                  <a:pt x="333" y="115"/>
                </a:lnTo>
                <a:lnTo>
                  <a:pt x="333" y="115"/>
                </a:lnTo>
                <a:lnTo>
                  <a:pt x="334" y="113"/>
                </a:lnTo>
                <a:lnTo>
                  <a:pt x="334" y="115"/>
                </a:lnTo>
                <a:lnTo>
                  <a:pt x="335" y="115"/>
                </a:lnTo>
                <a:lnTo>
                  <a:pt x="335" y="115"/>
                </a:lnTo>
                <a:lnTo>
                  <a:pt x="336" y="116"/>
                </a:lnTo>
                <a:lnTo>
                  <a:pt x="336" y="116"/>
                </a:lnTo>
                <a:lnTo>
                  <a:pt x="336" y="116"/>
                </a:lnTo>
                <a:lnTo>
                  <a:pt x="337" y="117"/>
                </a:lnTo>
                <a:lnTo>
                  <a:pt x="337" y="116"/>
                </a:lnTo>
                <a:lnTo>
                  <a:pt x="338" y="116"/>
                </a:lnTo>
                <a:lnTo>
                  <a:pt x="338" y="118"/>
                </a:lnTo>
                <a:lnTo>
                  <a:pt x="338" y="118"/>
                </a:lnTo>
                <a:lnTo>
                  <a:pt x="340" y="118"/>
                </a:lnTo>
                <a:lnTo>
                  <a:pt x="340" y="119"/>
                </a:lnTo>
                <a:lnTo>
                  <a:pt x="341" y="119"/>
                </a:lnTo>
                <a:lnTo>
                  <a:pt x="341" y="118"/>
                </a:lnTo>
                <a:lnTo>
                  <a:pt x="341" y="117"/>
                </a:lnTo>
                <a:lnTo>
                  <a:pt x="342" y="115"/>
                </a:lnTo>
                <a:lnTo>
                  <a:pt x="342" y="115"/>
                </a:lnTo>
                <a:lnTo>
                  <a:pt x="343" y="116"/>
                </a:lnTo>
                <a:lnTo>
                  <a:pt x="343" y="115"/>
                </a:lnTo>
                <a:lnTo>
                  <a:pt x="343" y="117"/>
                </a:lnTo>
                <a:lnTo>
                  <a:pt x="344" y="117"/>
                </a:lnTo>
                <a:lnTo>
                  <a:pt x="344" y="117"/>
                </a:lnTo>
                <a:lnTo>
                  <a:pt x="345" y="118"/>
                </a:lnTo>
                <a:lnTo>
                  <a:pt x="345" y="118"/>
                </a:lnTo>
                <a:lnTo>
                  <a:pt x="345" y="119"/>
                </a:lnTo>
                <a:lnTo>
                  <a:pt x="346" y="120"/>
                </a:lnTo>
                <a:lnTo>
                  <a:pt x="346" y="119"/>
                </a:lnTo>
                <a:lnTo>
                  <a:pt x="347" y="119"/>
                </a:lnTo>
                <a:lnTo>
                  <a:pt x="347" y="118"/>
                </a:lnTo>
                <a:lnTo>
                  <a:pt x="347" y="118"/>
                </a:lnTo>
                <a:lnTo>
                  <a:pt x="349" y="117"/>
                </a:lnTo>
                <a:lnTo>
                  <a:pt x="349" y="116"/>
                </a:lnTo>
                <a:lnTo>
                  <a:pt x="350" y="116"/>
                </a:lnTo>
                <a:lnTo>
                  <a:pt x="350" y="117"/>
                </a:lnTo>
                <a:lnTo>
                  <a:pt x="351" y="116"/>
                </a:lnTo>
                <a:lnTo>
                  <a:pt x="351" y="115"/>
                </a:lnTo>
                <a:lnTo>
                  <a:pt x="351" y="115"/>
                </a:lnTo>
                <a:lnTo>
                  <a:pt x="352" y="115"/>
                </a:lnTo>
                <a:lnTo>
                  <a:pt x="352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2"/>
                </a:lnTo>
                <a:lnTo>
                  <a:pt x="354" y="113"/>
                </a:lnTo>
                <a:lnTo>
                  <a:pt x="354" y="113"/>
                </a:lnTo>
                <a:lnTo>
                  <a:pt x="355" y="115"/>
                </a:lnTo>
                <a:lnTo>
                  <a:pt x="355" y="116"/>
                </a:lnTo>
                <a:lnTo>
                  <a:pt x="355" y="117"/>
                </a:lnTo>
                <a:lnTo>
                  <a:pt x="356" y="117"/>
                </a:lnTo>
                <a:lnTo>
                  <a:pt x="356" y="118"/>
                </a:lnTo>
                <a:lnTo>
                  <a:pt x="358" y="118"/>
                </a:lnTo>
                <a:lnTo>
                  <a:pt x="358" y="118"/>
                </a:lnTo>
                <a:lnTo>
                  <a:pt x="358" y="117"/>
                </a:lnTo>
                <a:lnTo>
                  <a:pt x="359" y="117"/>
                </a:lnTo>
                <a:lnTo>
                  <a:pt x="359" y="118"/>
                </a:lnTo>
                <a:lnTo>
                  <a:pt x="360" y="118"/>
                </a:lnTo>
                <a:lnTo>
                  <a:pt x="360" y="118"/>
                </a:lnTo>
                <a:lnTo>
                  <a:pt x="360" y="119"/>
                </a:lnTo>
                <a:lnTo>
                  <a:pt x="361" y="119"/>
                </a:lnTo>
                <a:lnTo>
                  <a:pt x="361" y="118"/>
                </a:lnTo>
                <a:lnTo>
                  <a:pt x="362" y="117"/>
                </a:lnTo>
                <a:lnTo>
                  <a:pt x="362" y="117"/>
                </a:lnTo>
                <a:lnTo>
                  <a:pt x="363" y="118"/>
                </a:lnTo>
                <a:lnTo>
                  <a:pt x="363" y="118"/>
                </a:lnTo>
                <a:lnTo>
                  <a:pt x="363" y="119"/>
                </a:lnTo>
                <a:lnTo>
                  <a:pt x="364" y="119"/>
                </a:lnTo>
                <a:lnTo>
                  <a:pt x="364" y="119"/>
                </a:lnTo>
                <a:lnTo>
                  <a:pt x="365" y="119"/>
                </a:lnTo>
                <a:lnTo>
                  <a:pt x="365" y="119"/>
                </a:lnTo>
                <a:lnTo>
                  <a:pt x="365" y="120"/>
                </a:lnTo>
                <a:lnTo>
                  <a:pt x="367" y="120"/>
                </a:lnTo>
                <a:lnTo>
                  <a:pt x="367" y="120"/>
                </a:lnTo>
                <a:lnTo>
                  <a:pt x="368" y="122"/>
                </a:lnTo>
                <a:lnTo>
                  <a:pt x="368" y="122"/>
                </a:lnTo>
                <a:lnTo>
                  <a:pt x="368" y="122"/>
                </a:lnTo>
                <a:lnTo>
                  <a:pt x="369" y="121"/>
                </a:lnTo>
                <a:lnTo>
                  <a:pt x="369" y="121"/>
                </a:lnTo>
                <a:lnTo>
                  <a:pt x="370" y="121"/>
                </a:lnTo>
                <a:lnTo>
                  <a:pt x="370" y="121"/>
                </a:lnTo>
                <a:lnTo>
                  <a:pt x="370" y="120"/>
                </a:lnTo>
                <a:lnTo>
                  <a:pt x="371" y="119"/>
                </a:lnTo>
                <a:lnTo>
                  <a:pt x="371" y="120"/>
                </a:lnTo>
                <a:lnTo>
                  <a:pt x="372" y="119"/>
                </a:lnTo>
                <a:lnTo>
                  <a:pt x="372" y="119"/>
                </a:lnTo>
                <a:lnTo>
                  <a:pt x="372" y="119"/>
                </a:lnTo>
                <a:lnTo>
                  <a:pt x="373" y="118"/>
                </a:lnTo>
                <a:lnTo>
                  <a:pt x="373" y="118"/>
                </a:lnTo>
                <a:lnTo>
                  <a:pt x="374" y="119"/>
                </a:lnTo>
                <a:lnTo>
                  <a:pt x="374" y="120"/>
                </a:lnTo>
                <a:lnTo>
                  <a:pt x="374" y="121"/>
                </a:lnTo>
                <a:lnTo>
                  <a:pt x="376" y="122"/>
                </a:lnTo>
                <a:lnTo>
                  <a:pt x="376" y="122"/>
                </a:lnTo>
                <a:lnTo>
                  <a:pt x="377" y="124"/>
                </a:lnTo>
                <a:lnTo>
                  <a:pt x="377" y="122"/>
                </a:lnTo>
                <a:lnTo>
                  <a:pt x="378" y="122"/>
                </a:lnTo>
                <a:lnTo>
                  <a:pt x="378" y="120"/>
                </a:lnTo>
                <a:lnTo>
                  <a:pt x="378" y="119"/>
                </a:lnTo>
                <a:lnTo>
                  <a:pt x="379" y="119"/>
                </a:lnTo>
                <a:lnTo>
                  <a:pt x="379" y="120"/>
                </a:lnTo>
                <a:lnTo>
                  <a:pt x="380" y="119"/>
                </a:lnTo>
                <a:lnTo>
                  <a:pt x="380" y="120"/>
                </a:lnTo>
                <a:lnTo>
                  <a:pt x="380" y="120"/>
                </a:lnTo>
                <a:lnTo>
                  <a:pt x="381" y="121"/>
                </a:lnTo>
                <a:lnTo>
                  <a:pt x="381" y="121"/>
                </a:lnTo>
                <a:lnTo>
                  <a:pt x="382" y="122"/>
                </a:lnTo>
                <a:lnTo>
                  <a:pt x="382" y="122"/>
                </a:lnTo>
                <a:lnTo>
                  <a:pt x="382" y="124"/>
                </a:lnTo>
                <a:lnTo>
                  <a:pt x="383" y="124"/>
                </a:lnTo>
                <a:lnTo>
                  <a:pt x="383" y="124"/>
                </a:lnTo>
                <a:lnTo>
                  <a:pt x="385" y="122"/>
                </a:lnTo>
                <a:lnTo>
                  <a:pt x="385" y="124"/>
                </a:lnTo>
                <a:lnTo>
                  <a:pt x="385" y="122"/>
                </a:lnTo>
                <a:lnTo>
                  <a:pt x="386" y="122"/>
                </a:lnTo>
                <a:lnTo>
                  <a:pt x="386" y="121"/>
                </a:lnTo>
                <a:lnTo>
                  <a:pt x="387" y="121"/>
                </a:lnTo>
                <a:lnTo>
                  <a:pt x="387" y="121"/>
                </a:lnTo>
                <a:lnTo>
                  <a:pt x="387" y="121"/>
                </a:lnTo>
                <a:lnTo>
                  <a:pt x="388" y="120"/>
                </a:lnTo>
                <a:lnTo>
                  <a:pt x="388" y="120"/>
                </a:lnTo>
                <a:lnTo>
                  <a:pt x="389" y="119"/>
                </a:lnTo>
                <a:lnTo>
                  <a:pt x="389" y="119"/>
                </a:lnTo>
                <a:lnTo>
                  <a:pt x="389" y="121"/>
                </a:lnTo>
                <a:lnTo>
                  <a:pt x="390" y="121"/>
                </a:lnTo>
                <a:lnTo>
                  <a:pt x="390" y="121"/>
                </a:lnTo>
                <a:lnTo>
                  <a:pt x="391" y="122"/>
                </a:lnTo>
                <a:lnTo>
                  <a:pt x="391" y="122"/>
                </a:lnTo>
                <a:lnTo>
                  <a:pt x="392" y="124"/>
                </a:lnTo>
                <a:lnTo>
                  <a:pt x="392" y="124"/>
                </a:lnTo>
                <a:lnTo>
                  <a:pt x="392" y="124"/>
                </a:lnTo>
                <a:lnTo>
                  <a:pt x="394" y="124"/>
                </a:lnTo>
                <a:lnTo>
                  <a:pt x="394" y="124"/>
                </a:lnTo>
                <a:lnTo>
                  <a:pt x="395" y="124"/>
                </a:lnTo>
                <a:lnTo>
                  <a:pt x="395" y="125"/>
                </a:lnTo>
                <a:lnTo>
                  <a:pt x="395" y="125"/>
                </a:lnTo>
                <a:lnTo>
                  <a:pt x="396" y="125"/>
                </a:lnTo>
                <a:lnTo>
                  <a:pt x="396" y="125"/>
                </a:lnTo>
                <a:lnTo>
                  <a:pt x="397" y="125"/>
                </a:lnTo>
                <a:lnTo>
                  <a:pt x="397" y="126"/>
                </a:lnTo>
                <a:lnTo>
                  <a:pt x="397" y="127"/>
                </a:lnTo>
                <a:lnTo>
                  <a:pt x="398" y="127"/>
                </a:lnTo>
                <a:lnTo>
                  <a:pt x="398" y="127"/>
                </a:lnTo>
                <a:lnTo>
                  <a:pt x="399" y="128"/>
                </a:lnTo>
                <a:lnTo>
                  <a:pt x="399" y="128"/>
                </a:lnTo>
                <a:lnTo>
                  <a:pt x="399" y="128"/>
                </a:lnTo>
                <a:lnTo>
                  <a:pt x="400" y="128"/>
                </a:lnTo>
                <a:lnTo>
                  <a:pt x="400" y="128"/>
                </a:lnTo>
                <a:lnTo>
                  <a:pt x="401" y="127"/>
                </a:lnTo>
                <a:lnTo>
                  <a:pt x="401" y="128"/>
                </a:lnTo>
                <a:lnTo>
                  <a:pt x="401" y="128"/>
                </a:lnTo>
                <a:lnTo>
                  <a:pt x="403" y="128"/>
                </a:lnTo>
                <a:lnTo>
                  <a:pt x="403" y="128"/>
                </a:lnTo>
                <a:lnTo>
                  <a:pt x="404" y="128"/>
                </a:lnTo>
                <a:lnTo>
                  <a:pt x="404" y="129"/>
                </a:lnTo>
                <a:lnTo>
                  <a:pt x="404" y="129"/>
                </a:lnTo>
                <a:lnTo>
                  <a:pt x="405" y="129"/>
                </a:lnTo>
                <a:lnTo>
                  <a:pt x="405" y="131"/>
                </a:lnTo>
                <a:lnTo>
                  <a:pt x="406" y="130"/>
                </a:lnTo>
                <a:lnTo>
                  <a:pt x="406" y="129"/>
                </a:lnTo>
                <a:lnTo>
                  <a:pt x="407" y="128"/>
                </a:lnTo>
                <a:lnTo>
                  <a:pt x="407" y="128"/>
                </a:lnTo>
                <a:lnTo>
                  <a:pt x="407" y="129"/>
                </a:lnTo>
                <a:lnTo>
                  <a:pt x="408" y="129"/>
                </a:lnTo>
                <a:lnTo>
                  <a:pt x="408" y="130"/>
                </a:lnTo>
                <a:lnTo>
                  <a:pt x="409" y="130"/>
                </a:lnTo>
                <a:lnTo>
                  <a:pt x="409" y="130"/>
                </a:lnTo>
                <a:lnTo>
                  <a:pt x="409" y="130"/>
                </a:lnTo>
                <a:lnTo>
                  <a:pt x="410" y="129"/>
                </a:lnTo>
                <a:lnTo>
                  <a:pt x="410" y="129"/>
                </a:lnTo>
                <a:lnTo>
                  <a:pt x="412" y="130"/>
                </a:lnTo>
                <a:lnTo>
                  <a:pt x="412" y="130"/>
                </a:lnTo>
                <a:lnTo>
                  <a:pt x="412" y="129"/>
                </a:lnTo>
                <a:lnTo>
                  <a:pt x="413" y="129"/>
                </a:lnTo>
                <a:lnTo>
                  <a:pt x="413" y="130"/>
                </a:lnTo>
                <a:lnTo>
                  <a:pt x="414" y="130"/>
                </a:lnTo>
                <a:lnTo>
                  <a:pt x="414" y="131"/>
                </a:lnTo>
                <a:lnTo>
                  <a:pt x="414" y="131"/>
                </a:lnTo>
                <a:lnTo>
                  <a:pt x="415" y="131"/>
                </a:lnTo>
                <a:lnTo>
                  <a:pt x="415" y="133"/>
                </a:lnTo>
                <a:lnTo>
                  <a:pt x="416" y="133"/>
                </a:lnTo>
                <a:lnTo>
                  <a:pt x="416" y="135"/>
                </a:lnTo>
                <a:lnTo>
                  <a:pt x="416" y="136"/>
                </a:lnTo>
                <a:lnTo>
                  <a:pt x="417" y="137"/>
                </a:lnTo>
                <a:lnTo>
                  <a:pt x="417" y="137"/>
                </a:lnTo>
                <a:lnTo>
                  <a:pt x="418" y="136"/>
                </a:lnTo>
                <a:lnTo>
                  <a:pt x="418" y="136"/>
                </a:lnTo>
                <a:lnTo>
                  <a:pt x="419" y="136"/>
                </a:lnTo>
                <a:lnTo>
                  <a:pt x="419" y="135"/>
                </a:lnTo>
                <a:lnTo>
                  <a:pt x="419" y="134"/>
                </a:lnTo>
                <a:lnTo>
                  <a:pt x="421" y="135"/>
                </a:lnTo>
                <a:lnTo>
                  <a:pt x="421" y="135"/>
                </a:lnTo>
                <a:lnTo>
                  <a:pt x="422" y="133"/>
                </a:lnTo>
                <a:lnTo>
                  <a:pt x="422" y="133"/>
                </a:lnTo>
                <a:lnTo>
                  <a:pt x="422" y="131"/>
                </a:lnTo>
                <a:lnTo>
                  <a:pt x="423" y="130"/>
                </a:lnTo>
                <a:lnTo>
                  <a:pt x="423" y="129"/>
                </a:lnTo>
                <a:lnTo>
                  <a:pt x="424" y="131"/>
                </a:lnTo>
                <a:lnTo>
                  <a:pt x="424" y="133"/>
                </a:lnTo>
                <a:lnTo>
                  <a:pt x="424" y="135"/>
                </a:lnTo>
                <a:lnTo>
                  <a:pt x="425" y="136"/>
                </a:lnTo>
                <a:lnTo>
                  <a:pt x="425" y="135"/>
                </a:lnTo>
                <a:lnTo>
                  <a:pt x="426" y="136"/>
                </a:lnTo>
                <a:lnTo>
                  <a:pt x="426" y="137"/>
                </a:lnTo>
                <a:lnTo>
                  <a:pt x="426" y="137"/>
                </a:lnTo>
                <a:lnTo>
                  <a:pt x="427" y="136"/>
                </a:lnTo>
                <a:lnTo>
                  <a:pt x="427" y="136"/>
                </a:lnTo>
                <a:lnTo>
                  <a:pt x="428" y="136"/>
                </a:lnTo>
                <a:lnTo>
                  <a:pt x="428" y="135"/>
                </a:lnTo>
                <a:lnTo>
                  <a:pt x="428" y="135"/>
                </a:lnTo>
                <a:lnTo>
                  <a:pt x="430" y="135"/>
                </a:lnTo>
                <a:lnTo>
                  <a:pt x="430" y="135"/>
                </a:lnTo>
                <a:lnTo>
                  <a:pt x="431" y="137"/>
                </a:lnTo>
                <a:lnTo>
                  <a:pt x="431" y="136"/>
                </a:lnTo>
                <a:lnTo>
                  <a:pt x="431" y="137"/>
                </a:lnTo>
                <a:lnTo>
                  <a:pt x="432" y="137"/>
                </a:lnTo>
                <a:lnTo>
                  <a:pt x="432" y="137"/>
                </a:lnTo>
                <a:lnTo>
                  <a:pt x="433" y="138"/>
                </a:lnTo>
                <a:lnTo>
                  <a:pt x="433" y="138"/>
                </a:lnTo>
                <a:lnTo>
                  <a:pt x="434" y="137"/>
                </a:lnTo>
                <a:lnTo>
                  <a:pt x="434" y="138"/>
                </a:lnTo>
                <a:lnTo>
                  <a:pt x="434" y="138"/>
                </a:lnTo>
                <a:lnTo>
                  <a:pt x="435" y="137"/>
                </a:lnTo>
                <a:lnTo>
                  <a:pt x="435" y="138"/>
                </a:lnTo>
                <a:lnTo>
                  <a:pt x="436" y="139"/>
                </a:lnTo>
                <a:lnTo>
                  <a:pt x="436" y="139"/>
                </a:lnTo>
                <a:lnTo>
                  <a:pt x="436" y="140"/>
                </a:lnTo>
                <a:lnTo>
                  <a:pt x="437" y="140"/>
                </a:lnTo>
                <a:lnTo>
                  <a:pt x="437" y="140"/>
                </a:lnTo>
                <a:lnTo>
                  <a:pt x="439" y="142"/>
                </a:lnTo>
                <a:lnTo>
                  <a:pt x="439" y="140"/>
                </a:lnTo>
                <a:lnTo>
                  <a:pt x="439" y="140"/>
                </a:lnTo>
                <a:lnTo>
                  <a:pt x="440" y="140"/>
                </a:lnTo>
                <a:lnTo>
                  <a:pt x="440" y="139"/>
                </a:lnTo>
                <a:lnTo>
                  <a:pt x="441" y="138"/>
                </a:lnTo>
                <a:lnTo>
                  <a:pt x="441" y="139"/>
                </a:lnTo>
                <a:lnTo>
                  <a:pt x="441" y="139"/>
                </a:lnTo>
                <a:lnTo>
                  <a:pt x="442" y="140"/>
                </a:lnTo>
                <a:lnTo>
                  <a:pt x="442" y="139"/>
                </a:lnTo>
                <a:lnTo>
                  <a:pt x="443" y="139"/>
                </a:lnTo>
                <a:lnTo>
                  <a:pt x="443" y="140"/>
                </a:lnTo>
                <a:lnTo>
                  <a:pt x="443" y="139"/>
                </a:lnTo>
                <a:lnTo>
                  <a:pt x="444" y="140"/>
                </a:lnTo>
                <a:lnTo>
                  <a:pt x="444" y="140"/>
                </a:lnTo>
                <a:lnTo>
                  <a:pt x="445" y="138"/>
                </a:lnTo>
                <a:lnTo>
                  <a:pt x="445" y="138"/>
                </a:lnTo>
                <a:lnTo>
                  <a:pt x="445" y="137"/>
                </a:lnTo>
                <a:lnTo>
                  <a:pt x="446" y="137"/>
                </a:lnTo>
                <a:lnTo>
                  <a:pt x="446" y="137"/>
                </a:lnTo>
                <a:lnTo>
                  <a:pt x="448" y="136"/>
                </a:lnTo>
                <a:lnTo>
                  <a:pt x="448" y="135"/>
                </a:lnTo>
                <a:lnTo>
                  <a:pt x="449" y="135"/>
                </a:lnTo>
                <a:lnTo>
                  <a:pt x="449" y="135"/>
                </a:lnTo>
                <a:lnTo>
                  <a:pt x="449" y="135"/>
                </a:lnTo>
                <a:lnTo>
                  <a:pt x="450" y="135"/>
                </a:lnTo>
                <a:lnTo>
                  <a:pt x="450" y="134"/>
                </a:lnTo>
                <a:lnTo>
                  <a:pt x="451" y="135"/>
                </a:lnTo>
                <a:lnTo>
                  <a:pt x="451" y="134"/>
                </a:lnTo>
                <a:lnTo>
                  <a:pt x="451" y="134"/>
                </a:lnTo>
                <a:lnTo>
                  <a:pt x="452" y="134"/>
                </a:lnTo>
                <a:lnTo>
                  <a:pt x="452" y="135"/>
                </a:lnTo>
                <a:lnTo>
                  <a:pt x="453" y="135"/>
                </a:lnTo>
                <a:lnTo>
                  <a:pt x="453" y="135"/>
                </a:lnTo>
                <a:lnTo>
                  <a:pt x="453" y="135"/>
                </a:lnTo>
                <a:lnTo>
                  <a:pt x="454" y="136"/>
                </a:lnTo>
                <a:lnTo>
                  <a:pt x="454" y="137"/>
                </a:lnTo>
                <a:lnTo>
                  <a:pt x="455" y="137"/>
                </a:lnTo>
                <a:lnTo>
                  <a:pt x="455" y="137"/>
                </a:lnTo>
                <a:lnTo>
                  <a:pt x="455" y="137"/>
                </a:lnTo>
                <a:lnTo>
                  <a:pt x="457" y="137"/>
                </a:lnTo>
                <a:lnTo>
                  <a:pt x="457" y="137"/>
                </a:lnTo>
                <a:lnTo>
                  <a:pt x="458" y="136"/>
                </a:lnTo>
                <a:lnTo>
                  <a:pt x="458" y="138"/>
                </a:lnTo>
                <a:lnTo>
                  <a:pt x="458" y="138"/>
                </a:lnTo>
                <a:lnTo>
                  <a:pt x="459" y="140"/>
                </a:lnTo>
                <a:lnTo>
                  <a:pt x="459" y="139"/>
                </a:lnTo>
                <a:lnTo>
                  <a:pt x="460" y="140"/>
                </a:lnTo>
                <a:lnTo>
                  <a:pt x="460" y="142"/>
                </a:lnTo>
                <a:lnTo>
                  <a:pt x="460" y="142"/>
                </a:lnTo>
                <a:lnTo>
                  <a:pt x="461" y="142"/>
                </a:lnTo>
                <a:lnTo>
                  <a:pt x="461" y="140"/>
                </a:lnTo>
                <a:lnTo>
                  <a:pt x="462" y="139"/>
                </a:lnTo>
                <a:lnTo>
                  <a:pt x="462" y="139"/>
                </a:lnTo>
                <a:lnTo>
                  <a:pt x="463" y="138"/>
                </a:lnTo>
                <a:lnTo>
                  <a:pt x="463" y="139"/>
                </a:lnTo>
                <a:lnTo>
                  <a:pt x="463" y="139"/>
                </a:lnTo>
                <a:lnTo>
                  <a:pt x="464" y="139"/>
                </a:lnTo>
                <a:lnTo>
                  <a:pt x="464" y="138"/>
                </a:lnTo>
                <a:lnTo>
                  <a:pt x="466" y="139"/>
                </a:lnTo>
                <a:lnTo>
                  <a:pt x="466" y="140"/>
                </a:lnTo>
                <a:lnTo>
                  <a:pt x="466" y="140"/>
                </a:lnTo>
                <a:lnTo>
                  <a:pt x="467" y="140"/>
                </a:lnTo>
                <a:lnTo>
                  <a:pt x="467" y="142"/>
                </a:lnTo>
                <a:lnTo>
                  <a:pt x="468" y="142"/>
                </a:lnTo>
                <a:lnTo>
                  <a:pt x="468" y="143"/>
                </a:lnTo>
                <a:lnTo>
                  <a:pt x="468" y="142"/>
                </a:lnTo>
                <a:lnTo>
                  <a:pt x="469" y="142"/>
                </a:lnTo>
                <a:lnTo>
                  <a:pt x="469" y="140"/>
                </a:lnTo>
                <a:lnTo>
                  <a:pt x="470" y="139"/>
                </a:lnTo>
                <a:lnTo>
                  <a:pt x="470" y="139"/>
                </a:lnTo>
                <a:lnTo>
                  <a:pt x="470" y="138"/>
                </a:lnTo>
                <a:lnTo>
                  <a:pt x="471" y="138"/>
                </a:lnTo>
                <a:lnTo>
                  <a:pt x="471" y="138"/>
                </a:lnTo>
                <a:lnTo>
                  <a:pt x="472" y="138"/>
                </a:lnTo>
                <a:lnTo>
                  <a:pt x="472" y="139"/>
                </a:lnTo>
                <a:lnTo>
                  <a:pt x="472" y="139"/>
                </a:lnTo>
                <a:lnTo>
                  <a:pt x="473" y="139"/>
                </a:lnTo>
                <a:lnTo>
                  <a:pt x="473" y="140"/>
                </a:lnTo>
                <a:lnTo>
                  <a:pt x="475" y="139"/>
                </a:lnTo>
                <a:lnTo>
                  <a:pt x="475" y="138"/>
                </a:lnTo>
                <a:lnTo>
                  <a:pt x="475" y="138"/>
                </a:lnTo>
                <a:lnTo>
                  <a:pt x="476" y="139"/>
                </a:lnTo>
                <a:lnTo>
                  <a:pt x="476" y="138"/>
                </a:lnTo>
                <a:lnTo>
                  <a:pt x="477" y="139"/>
                </a:lnTo>
                <a:lnTo>
                  <a:pt x="477" y="138"/>
                </a:lnTo>
                <a:lnTo>
                  <a:pt x="478" y="139"/>
                </a:lnTo>
                <a:lnTo>
                  <a:pt x="478" y="139"/>
                </a:lnTo>
                <a:lnTo>
                  <a:pt x="478" y="139"/>
                </a:lnTo>
                <a:lnTo>
                  <a:pt x="479" y="139"/>
                </a:lnTo>
                <a:lnTo>
                  <a:pt x="479" y="139"/>
                </a:lnTo>
                <a:lnTo>
                  <a:pt x="480" y="140"/>
                </a:lnTo>
                <a:lnTo>
                  <a:pt x="480" y="139"/>
                </a:lnTo>
                <a:lnTo>
                  <a:pt x="480" y="139"/>
                </a:lnTo>
                <a:lnTo>
                  <a:pt x="481" y="140"/>
                </a:lnTo>
                <a:lnTo>
                  <a:pt x="481" y="140"/>
                </a:lnTo>
                <a:lnTo>
                  <a:pt x="482" y="139"/>
                </a:lnTo>
                <a:lnTo>
                  <a:pt x="482" y="140"/>
                </a:lnTo>
                <a:lnTo>
                  <a:pt x="482" y="140"/>
                </a:lnTo>
                <a:lnTo>
                  <a:pt x="484" y="140"/>
                </a:lnTo>
                <a:lnTo>
                  <a:pt x="484" y="140"/>
                </a:lnTo>
                <a:lnTo>
                  <a:pt x="485" y="140"/>
                </a:lnTo>
                <a:lnTo>
                  <a:pt x="485" y="140"/>
                </a:lnTo>
                <a:lnTo>
                  <a:pt x="485" y="140"/>
                </a:lnTo>
                <a:lnTo>
                  <a:pt x="486" y="140"/>
                </a:lnTo>
                <a:lnTo>
                  <a:pt x="486" y="142"/>
                </a:lnTo>
                <a:lnTo>
                  <a:pt x="487" y="142"/>
                </a:lnTo>
                <a:lnTo>
                  <a:pt x="487" y="142"/>
                </a:lnTo>
                <a:lnTo>
                  <a:pt x="487" y="140"/>
                </a:lnTo>
                <a:lnTo>
                  <a:pt x="488" y="139"/>
                </a:lnTo>
                <a:lnTo>
                  <a:pt x="488" y="139"/>
                </a:lnTo>
                <a:lnTo>
                  <a:pt x="489" y="139"/>
                </a:lnTo>
                <a:lnTo>
                  <a:pt x="489" y="139"/>
                </a:lnTo>
                <a:lnTo>
                  <a:pt x="490" y="140"/>
                </a:lnTo>
                <a:lnTo>
                  <a:pt x="490" y="138"/>
                </a:lnTo>
                <a:lnTo>
                  <a:pt x="490" y="140"/>
                </a:lnTo>
                <a:lnTo>
                  <a:pt x="491" y="140"/>
                </a:lnTo>
                <a:lnTo>
                  <a:pt x="491" y="140"/>
                </a:lnTo>
                <a:lnTo>
                  <a:pt x="493" y="140"/>
                </a:lnTo>
                <a:lnTo>
                  <a:pt x="493" y="139"/>
                </a:lnTo>
                <a:lnTo>
                  <a:pt x="493" y="140"/>
                </a:lnTo>
                <a:lnTo>
                  <a:pt x="494" y="140"/>
                </a:lnTo>
                <a:lnTo>
                  <a:pt x="494" y="139"/>
                </a:lnTo>
                <a:lnTo>
                  <a:pt x="495" y="138"/>
                </a:lnTo>
                <a:lnTo>
                  <a:pt x="495" y="139"/>
                </a:lnTo>
                <a:lnTo>
                  <a:pt x="495" y="138"/>
                </a:lnTo>
                <a:lnTo>
                  <a:pt x="496" y="138"/>
                </a:lnTo>
                <a:lnTo>
                  <a:pt x="496" y="140"/>
                </a:lnTo>
                <a:lnTo>
                  <a:pt x="497" y="140"/>
                </a:lnTo>
                <a:lnTo>
                  <a:pt x="497" y="142"/>
                </a:lnTo>
                <a:lnTo>
                  <a:pt x="497" y="140"/>
                </a:lnTo>
                <a:lnTo>
                  <a:pt x="498" y="140"/>
                </a:lnTo>
                <a:lnTo>
                  <a:pt x="498" y="140"/>
                </a:lnTo>
                <a:lnTo>
                  <a:pt x="499" y="139"/>
                </a:lnTo>
                <a:lnTo>
                  <a:pt x="499" y="139"/>
                </a:lnTo>
                <a:lnTo>
                  <a:pt x="499" y="139"/>
                </a:lnTo>
                <a:lnTo>
                  <a:pt x="500" y="140"/>
                </a:lnTo>
                <a:lnTo>
                  <a:pt x="500" y="139"/>
                </a:lnTo>
                <a:lnTo>
                  <a:pt x="502" y="139"/>
                </a:lnTo>
                <a:lnTo>
                  <a:pt x="502" y="140"/>
                </a:lnTo>
                <a:lnTo>
                  <a:pt x="502" y="139"/>
                </a:lnTo>
                <a:lnTo>
                  <a:pt x="503" y="139"/>
                </a:lnTo>
                <a:lnTo>
                  <a:pt x="503" y="139"/>
                </a:lnTo>
                <a:lnTo>
                  <a:pt x="504" y="139"/>
                </a:lnTo>
                <a:lnTo>
                  <a:pt x="504" y="139"/>
                </a:lnTo>
                <a:lnTo>
                  <a:pt x="505" y="139"/>
                </a:lnTo>
                <a:lnTo>
                  <a:pt x="505" y="138"/>
                </a:lnTo>
                <a:lnTo>
                  <a:pt x="505" y="139"/>
                </a:lnTo>
                <a:lnTo>
                  <a:pt x="506" y="139"/>
                </a:lnTo>
                <a:lnTo>
                  <a:pt x="506" y="139"/>
                </a:lnTo>
                <a:lnTo>
                  <a:pt x="507" y="139"/>
                </a:lnTo>
                <a:lnTo>
                  <a:pt x="507" y="139"/>
                </a:lnTo>
                <a:lnTo>
                  <a:pt x="507" y="139"/>
                </a:lnTo>
                <a:lnTo>
                  <a:pt x="508" y="139"/>
                </a:lnTo>
                <a:lnTo>
                  <a:pt x="508" y="140"/>
                </a:lnTo>
                <a:lnTo>
                  <a:pt x="509" y="142"/>
                </a:lnTo>
                <a:lnTo>
                  <a:pt x="509" y="142"/>
                </a:lnTo>
                <a:lnTo>
                  <a:pt x="509" y="142"/>
                </a:lnTo>
                <a:lnTo>
                  <a:pt x="511" y="142"/>
                </a:lnTo>
                <a:lnTo>
                  <a:pt x="511" y="144"/>
                </a:lnTo>
                <a:lnTo>
                  <a:pt x="512" y="144"/>
                </a:lnTo>
                <a:lnTo>
                  <a:pt x="512" y="145"/>
                </a:lnTo>
                <a:lnTo>
                  <a:pt x="512" y="145"/>
                </a:lnTo>
                <a:lnTo>
                  <a:pt x="513" y="144"/>
                </a:lnTo>
                <a:lnTo>
                  <a:pt x="513" y="144"/>
                </a:lnTo>
                <a:lnTo>
                  <a:pt x="514" y="144"/>
                </a:lnTo>
                <a:lnTo>
                  <a:pt x="514" y="143"/>
                </a:lnTo>
                <a:lnTo>
                  <a:pt x="514" y="143"/>
                </a:lnTo>
                <a:lnTo>
                  <a:pt x="515" y="144"/>
                </a:lnTo>
                <a:lnTo>
                  <a:pt x="515" y="145"/>
                </a:lnTo>
                <a:lnTo>
                  <a:pt x="516" y="145"/>
                </a:lnTo>
                <a:lnTo>
                  <a:pt x="516" y="146"/>
                </a:lnTo>
                <a:lnTo>
                  <a:pt x="516" y="146"/>
                </a:lnTo>
                <a:lnTo>
                  <a:pt x="517" y="145"/>
                </a:lnTo>
                <a:lnTo>
                  <a:pt x="517" y="145"/>
                </a:lnTo>
                <a:lnTo>
                  <a:pt x="518" y="145"/>
                </a:lnTo>
                <a:lnTo>
                  <a:pt x="518" y="146"/>
                </a:lnTo>
                <a:lnTo>
                  <a:pt x="520" y="144"/>
                </a:lnTo>
                <a:lnTo>
                  <a:pt x="520" y="144"/>
                </a:lnTo>
                <a:lnTo>
                  <a:pt x="520" y="144"/>
                </a:lnTo>
                <a:lnTo>
                  <a:pt x="521" y="144"/>
                </a:lnTo>
                <a:lnTo>
                  <a:pt x="521" y="144"/>
                </a:lnTo>
                <a:lnTo>
                  <a:pt x="522" y="143"/>
                </a:lnTo>
                <a:lnTo>
                  <a:pt x="522" y="143"/>
                </a:lnTo>
                <a:lnTo>
                  <a:pt x="522" y="144"/>
                </a:lnTo>
                <a:lnTo>
                  <a:pt x="523" y="145"/>
                </a:lnTo>
                <a:lnTo>
                  <a:pt x="523" y="145"/>
                </a:lnTo>
                <a:lnTo>
                  <a:pt x="524" y="145"/>
                </a:lnTo>
                <a:lnTo>
                  <a:pt x="524" y="145"/>
                </a:lnTo>
                <a:lnTo>
                  <a:pt x="524" y="145"/>
                </a:lnTo>
                <a:lnTo>
                  <a:pt x="525" y="145"/>
                </a:lnTo>
                <a:lnTo>
                  <a:pt x="525" y="145"/>
                </a:lnTo>
                <a:lnTo>
                  <a:pt x="526" y="146"/>
                </a:lnTo>
                <a:lnTo>
                  <a:pt x="526" y="145"/>
                </a:lnTo>
                <a:lnTo>
                  <a:pt x="526" y="145"/>
                </a:lnTo>
                <a:lnTo>
                  <a:pt x="527" y="146"/>
                </a:lnTo>
                <a:lnTo>
                  <a:pt x="527" y="147"/>
                </a:lnTo>
                <a:lnTo>
                  <a:pt x="529" y="147"/>
                </a:lnTo>
                <a:lnTo>
                  <a:pt x="529" y="148"/>
                </a:lnTo>
                <a:lnTo>
                  <a:pt x="529" y="148"/>
                </a:lnTo>
                <a:lnTo>
                  <a:pt x="530" y="148"/>
                </a:lnTo>
                <a:lnTo>
                  <a:pt x="530" y="148"/>
                </a:lnTo>
                <a:lnTo>
                  <a:pt x="531" y="147"/>
                </a:lnTo>
                <a:lnTo>
                  <a:pt x="531" y="147"/>
                </a:lnTo>
                <a:lnTo>
                  <a:pt x="531" y="146"/>
                </a:lnTo>
                <a:lnTo>
                  <a:pt x="532" y="146"/>
                </a:lnTo>
                <a:lnTo>
                  <a:pt x="532" y="146"/>
                </a:lnTo>
                <a:lnTo>
                  <a:pt x="533" y="146"/>
                </a:lnTo>
                <a:lnTo>
                  <a:pt x="533" y="146"/>
                </a:lnTo>
                <a:lnTo>
                  <a:pt x="534" y="147"/>
                </a:lnTo>
                <a:lnTo>
                  <a:pt x="534" y="146"/>
                </a:lnTo>
                <a:lnTo>
                  <a:pt x="534" y="146"/>
                </a:lnTo>
                <a:lnTo>
                  <a:pt x="535" y="146"/>
                </a:lnTo>
                <a:lnTo>
                  <a:pt x="535" y="146"/>
                </a:lnTo>
                <a:lnTo>
                  <a:pt x="536" y="146"/>
                </a:lnTo>
                <a:lnTo>
                  <a:pt x="536" y="147"/>
                </a:lnTo>
                <a:lnTo>
                  <a:pt x="536" y="147"/>
                </a:lnTo>
                <a:lnTo>
                  <a:pt x="538" y="147"/>
                </a:lnTo>
                <a:lnTo>
                  <a:pt x="538" y="147"/>
                </a:lnTo>
                <a:lnTo>
                  <a:pt x="539" y="147"/>
                </a:lnTo>
                <a:lnTo>
                  <a:pt x="539" y="147"/>
                </a:lnTo>
                <a:lnTo>
                  <a:pt x="539" y="148"/>
                </a:lnTo>
                <a:lnTo>
                  <a:pt x="540" y="148"/>
                </a:lnTo>
                <a:lnTo>
                  <a:pt x="540" y="149"/>
                </a:lnTo>
                <a:lnTo>
                  <a:pt x="541" y="149"/>
                </a:lnTo>
                <a:lnTo>
                  <a:pt x="541" y="149"/>
                </a:lnTo>
                <a:lnTo>
                  <a:pt x="541" y="149"/>
                </a:lnTo>
                <a:lnTo>
                  <a:pt x="542" y="149"/>
                </a:lnTo>
                <a:lnTo>
                  <a:pt x="542" y="148"/>
                </a:lnTo>
                <a:lnTo>
                  <a:pt x="543" y="148"/>
                </a:lnTo>
                <a:lnTo>
                  <a:pt x="543" y="149"/>
                </a:lnTo>
                <a:lnTo>
                  <a:pt x="543" y="147"/>
                </a:lnTo>
                <a:lnTo>
                  <a:pt x="544" y="148"/>
                </a:lnTo>
                <a:lnTo>
                  <a:pt x="544" y="147"/>
                </a:lnTo>
                <a:lnTo>
                  <a:pt x="545" y="146"/>
                </a:lnTo>
                <a:lnTo>
                  <a:pt x="545" y="145"/>
                </a:lnTo>
                <a:lnTo>
                  <a:pt x="547" y="146"/>
                </a:lnTo>
                <a:lnTo>
                  <a:pt x="547" y="146"/>
                </a:lnTo>
                <a:lnTo>
                  <a:pt x="547" y="147"/>
                </a:lnTo>
                <a:lnTo>
                  <a:pt x="548" y="147"/>
                </a:lnTo>
                <a:lnTo>
                  <a:pt x="548" y="145"/>
                </a:lnTo>
                <a:lnTo>
                  <a:pt x="549" y="144"/>
                </a:lnTo>
                <a:lnTo>
                  <a:pt x="549" y="144"/>
                </a:lnTo>
                <a:lnTo>
                  <a:pt x="549" y="143"/>
                </a:lnTo>
                <a:lnTo>
                  <a:pt x="550" y="143"/>
                </a:lnTo>
                <a:lnTo>
                  <a:pt x="550" y="143"/>
                </a:lnTo>
                <a:lnTo>
                  <a:pt x="551" y="144"/>
                </a:lnTo>
                <a:lnTo>
                  <a:pt x="551" y="144"/>
                </a:lnTo>
                <a:lnTo>
                  <a:pt x="551" y="143"/>
                </a:lnTo>
                <a:lnTo>
                  <a:pt x="552" y="142"/>
                </a:lnTo>
                <a:lnTo>
                  <a:pt x="552" y="142"/>
                </a:lnTo>
                <a:lnTo>
                  <a:pt x="553" y="140"/>
                </a:lnTo>
                <a:lnTo>
                  <a:pt x="553" y="140"/>
                </a:lnTo>
                <a:lnTo>
                  <a:pt x="553" y="139"/>
                </a:lnTo>
                <a:lnTo>
                  <a:pt x="554" y="139"/>
                </a:lnTo>
                <a:lnTo>
                  <a:pt x="554" y="139"/>
                </a:lnTo>
                <a:lnTo>
                  <a:pt x="555" y="138"/>
                </a:lnTo>
                <a:lnTo>
                  <a:pt x="555" y="138"/>
                </a:lnTo>
                <a:lnTo>
                  <a:pt x="555" y="138"/>
                </a:lnTo>
                <a:lnTo>
                  <a:pt x="557" y="137"/>
                </a:lnTo>
                <a:lnTo>
                  <a:pt x="557" y="137"/>
                </a:lnTo>
                <a:lnTo>
                  <a:pt x="558" y="136"/>
                </a:lnTo>
                <a:lnTo>
                  <a:pt x="558" y="136"/>
                </a:lnTo>
                <a:lnTo>
                  <a:pt x="558" y="137"/>
                </a:lnTo>
                <a:lnTo>
                  <a:pt x="559" y="137"/>
                </a:lnTo>
                <a:lnTo>
                  <a:pt x="559" y="137"/>
                </a:lnTo>
                <a:lnTo>
                  <a:pt x="560" y="138"/>
                </a:lnTo>
                <a:lnTo>
                  <a:pt x="560" y="139"/>
                </a:lnTo>
                <a:lnTo>
                  <a:pt x="561" y="139"/>
                </a:lnTo>
                <a:lnTo>
                  <a:pt x="561" y="137"/>
                </a:lnTo>
                <a:lnTo>
                  <a:pt x="561" y="136"/>
                </a:lnTo>
                <a:lnTo>
                  <a:pt x="562" y="136"/>
                </a:lnTo>
                <a:lnTo>
                  <a:pt x="562" y="136"/>
                </a:lnTo>
                <a:lnTo>
                  <a:pt x="563" y="135"/>
                </a:lnTo>
                <a:lnTo>
                  <a:pt x="563" y="134"/>
                </a:lnTo>
                <a:lnTo>
                  <a:pt x="563" y="135"/>
                </a:lnTo>
                <a:lnTo>
                  <a:pt x="564" y="135"/>
                </a:lnTo>
                <a:lnTo>
                  <a:pt x="564" y="135"/>
                </a:lnTo>
                <a:lnTo>
                  <a:pt x="566" y="135"/>
                </a:lnTo>
                <a:lnTo>
                  <a:pt x="566" y="136"/>
                </a:lnTo>
                <a:lnTo>
                  <a:pt x="566" y="136"/>
                </a:lnTo>
                <a:lnTo>
                  <a:pt x="567" y="137"/>
                </a:lnTo>
                <a:lnTo>
                  <a:pt x="567" y="137"/>
                </a:lnTo>
                <a:lnTo>
                  <a:pt x="568" y="139"/>
                </a:lnTo>
                <a:lnTo>
                  <a:pt x="568" y="139"/>
                </a:lnTo>
                <a:lnTo>
                  <a:pt x="568" y="139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2"/>
                </a:lnTo>
                <a:lnTo>
                  <a:pt x="570" y="140"/>
                </a:lnTo>
                <a:lnTo>
                  <a:pt x="571" y="140"/>
                </a:lnTo>
                <a:lnTo>
                  <a:pt x="571" y="139"/>
                </a:lnTo>
                <a:lnTo>
                  <a:pt x="572" y="139"/>
                </a:lnTo>
                <a:lnTo>
                  <a:pt x="572" y="139"/>
                </a:lnTo>
                <a:lnTo>
                  <a:pt x="572" y="140"/>
                </a:lnTo>
                <a:lnTo>
                  <a:pt x="573" y="140"/>
                </a:lnTo>
                <a:lnTo>
                  <a:pt x="573" y="140"/>
                </a:lnTo>
                <a:lnTo>
                  <a:pt x="575" y="140"/>
                </a:lnTo>
                <a:lnTo>
                  <a:pt x="575" y="139"/>
                </a:lnTo>
                <a:lnTo>
                  <a:pt x="576" y="139"/>
                </a:lnTo>
                <a:lnTo>
                  <a:pt x="576" y="138"/>
                </a:lnTo>
                <a:lnTo>
                  <a:pt x="576" y="138"/>
                </a:lnTo>
                <a:lnTo>
                  <a:pt x="577" y="138"/>
                </a:lnTo>
                <a:lnTo>
                  <a:pt x="577" y="138"/>
                </a:lnTo>
                <a:lnTo>
                  <a:pt x="578" y="139"/>
                </a:lnTo>
                <a:lnTo>
                  <a:pt x="578" y="138"/>
                </a:lnTo>
                <a:lnTo>
                  <a:pt x="578" y="138"/>
                </a:lnTo>
                <a:lnTo>
                  <a:pt x="579" y="138"/>
                </a:lnTo>
                <a:lnTo>
                  <a:pt x="579" y="137"/>
                </a:lnTo>
                <a:lnTo>
                  <a:pt x="580" y="137"/>
                </a:lnTo>
                <a:lnTo>
                  <a:pt x="580" y="137"/>
                </a:lnTo>
                <a:lnTo>
                  <a:pt x="580" y="138"/>
                </a:lnTo>
                <a:lnTo>
                  <a:pt x="581" y="139"/>
                </a:lnTo>
                <a:lnTo>
                  <a:pt x="581" y="140"/>
                </a:lnTo>
                <a:lnTo>
                  <a:pt x="582" y="140"/>
                </a:lnTo>
                <a:lnTo>
                  <a:pt x="582" y="140"/>
                </a:lnTo>
                <a:lnTo>
                  <a:pt x="582" y="140"/>
                </a:lnTo>
                <a:lnTo>
                  <a:pt x="584" y="142"/>
                </a:lnTo>
                <a:lnTo>
                  <a:pt x="584" y="140"/>
                </a:lnTo>
                <a:lnTo>
                  <a:pt x="585" y="139"/>
                </a:lnTo>
                <a:lnTo>
                  <a:pt x="585" y="139"/>
                </a:lnTo>
                <a:lnTo>
                  <a:pt x="585" y="138"/>
                </a:lnTo>
                <a:lnTo>
                  <a:pt x="586" y="137"/>
                </a:lnTo>
                <a:lnTo>
                  <a:pt x="586" y="138"/>
                </a:lnTo>
                <a:lnTo>
                  <a:pt x="587" y="138"/>
                </a:lnTo>
                <a:lnTo>
                  <a:pt x="587" y="140"/>
                </a:lnTo>
                <a:lnTo>
                  <a:pt x="587" y="140"/>
                </a:lnTo>
                <a:lnTo>
                  <a:pt x="588" y="140"/>
                </a:lnTo>
                <a:lnTo>
                  <a:pt x="588" y="140"/>
                </a:lnTo>
                <a:lnTo>
                  <a:pt x="589" y="140"/>
                </a:lnTo>
                <a:lnTo>
                  <a:pt x="589" y="142"/>
                </a:lnTo>
                <a:lnTo>
                  <a:pt x="590" y="142"/>
                </a:lnTo>
                <a:lnTo>
                  <a:pt x="590" y="142"/>
                </a:lnTo>
                <a:lnTo>
                  <a:pt x="590" y="142"/>
                </a:lnTo>
                <a:lnTo>
                  <a:pt x="591" y="142"/>
                </a:lnTo>
                <a:lnTo>
                  <a:pt x="591" y="140"/>
                </a:lnTo>
                <a:lnTo>
                  <a:pt x="593" y="140"/>
                </a:lnTo>
                <a:lnTo>
                  <a:pt x="593" y="140"/>
                </a:lnTo>
                <a:lnTo>
                  <a:pt x="593" y="140"/>
                </a:lnTo>
                <a:lnTo>
                  <a:pt x="594" y="140"/>
                </a:lnTo>
                <a:lnTo>
                  <a:pt x="594" y="140"/>
                </a:lnTo>
                <a:lnTo>
                  <a:pt x="595" y="140"/>
                </a:lnTo>
                <a:lnTo>
                  <a:pt x="595" y="142"/>
                </a:lnTo>
                <a:lnTo>
                  <a:pt x="595" y="142"/>
                </a:lnTo>
                <a:lnTo>
                  <a:pt x="596" y="140"/>
                </a:lnTo>
                <a:lnTo>
                  <a:pt x="596" y="143"/>
                </a:lnTo>
                <a:lnTo>
                  <a:pt x="597" y="142"/>
                </a:lnTo>
                <a:lnTo>
                  <a:pt x="597" y="142"/>
                </a:lnTo>
                <a:lnTo>
                  <a:pt x="597" y="143"/>
                </a:lnTo>
                <a:lnTo>
                  <a:pt x="598" y="144"/>
                </a:lnTo>
                <a:lnTo>
                  <a:pt x="598" y="144"/>
                </a:lnTo>
                <a:lnTo>
                  <a:pt x="599" y="145"/>
                </a:lnTo>
                <a:lnTo>
                  <a:pt x="599" y="145"/>
                </a:lnTo>
                <a:lnTo>
                  <a:pt x="599" y="146"/>
                </a:lnTo>
                <a:lnTo>
                  <a:pt x="600" y="147"/>
                </a:lnTo>
                <a:lnTo>
                  <a:pt x="600" y="148"/>
                </a:lnTo>
                <a:lnTo>
                  <a:pt x="602" y="149"/>
                </a:lnTo>
                <a:lnTo>
                  <a:pt x="602" y="148"/>
                </a:lnTo>
                <a:lnTo>
                  <a:pt x="602" y="147"/>
                </a:lnTo>
                <a:lnTo>
                  <a:pt x="603" y="146"/>
                </a:lnTo>
                <a:lnTo>
                  <a:pt x="603" y="146"/>
                </a:lnTo>
                <a:lnTo>
                  <a:pt x="604" y="143"/>
                </a:lnTo>
                <a:lnTo>
                  <a:pt x="604" y="142"/>
                </a:lnTo>
                <a:lnTo>
                  <a:pt x="605" y="140"/>
                </a:lnTo>
                <a:lnTo>
                  <a:pt x="605" y="139"/>
                </a:lnTo>
                <a:lnTo>
                  <a:pt x="605" y="139"/>
                </a:lnTo>
                <a:lnTo>
                  <a:pt x="606" y="138"/>
                </a:lnTo>
                <a:lnTo>
                  <a:pt x="606" y="138"/>
                </a:lnTo>
                <a:lnTo>
                  <a:pt x="607" y="138"/>
                </a:lnTo>
                <a:lnTo>
                  <a:pt x="607" y="140"/>
                </a:lnTo>
                <a:lnTo>
                  <a:pt x="607" y="139"/>
                </a:lnTo>
                <a:lnTo>
                  <a:pt x="608" y="140"/>
                </a:lnTo>
                <a:lnTo>
                  <a:pt x="608" y="140"/>
                </a:lnTo>
                <a:lnTo>
                  <a:pt x="609" y="139"/>
                </a:lnTo>
                <a:lnTo>
                  <a:pt x="609" y="140"/>
                </a:lnTo>
                <a:lnTo>
                  <a:pt x="609" y="140"/>
                </a:lnTo>
                <a:lnTo>
                  <a:pt x="611" y="142"/>
                </a:lnTo>
                <a:lnTo>
                  <a:pt x="611" y="142"/>
                </a:lnTo>
                <a:lnTo>
                  <a:pt x="612" y="139"/>
                </a:lnTo>
                <a:lnTo>
                  <a:pt x="612" y="139"/>
                </a:lnTo>
                <a:lnTo>
                  <a:pt x="612" y="139"/>
                </a:lnTo>
                <a:lnTo>
                  <a:pt x="613" y="139"/>
                </a:lnTo>
                <a:lnTo>
                  <a:pt x="613" y="138"/>
                </a:lnTo>
                <a:lnTo>
                  <a:pt x="614" y="138"/>
                </a:lnTo>
                <a:lnTo>
                  <a:pt x="614" y="138"/>
                </a:lnTo>
                <a:lnTo>
                  <a:pt x="614" y="139"/>
                </a:lnTo>
                <a:lnTo>
                  <a:pt x="615" y="139"/>
                </a:lnTo>
                <a:lnTo>
                  <a:pt x="615" y="140"/>
                </a:lnTo>
                <a:lnTo>
                  <a:pt x="616" y="142"/>
                </a:lnTo>
                <a:lnTo>
                  <a:pt x="616" y="142"/>
                </a:lnTo>
                <a:lnTo>
                  <a:pt x="617" y="142"/>
                </a:lnTo>
                <a:lnTo>
                  <a:pt x="617" y="143"/>
                </a:lnTo>
                <a:lnTo>
                  <a:pt x="617" y="144"/>
                </a:lnTo>
                <a:lnTo>
                  <a:pt x="618" y="144"/>
                </a:lnTo>
                <a:lnTo>
                  <a:pt x="618" y="145"/>
                </a:lnTo>
                <a:lnTo>
                  <a:pt x="620" y="145"/>
                </a:lnTo>
                <a:lnTo>
                  <a:pt x="620" y="146"/>
                </a:lnTo>
                <a:lnTo>
                  <a:pt x="620" y="147"/>
                </a:lnTo>
                <a:lnTo>
                  <a:pt x="621" y="148"/>
                </a:lnTo>
                <a:lnTo>
                  <a:pt x="621" y="148"/>
                </a:lnTo>
                <a:lnTo>
                  <a:pt x="622" y="147"/>
                </a:lnTo>
                <a:lnTo>
                  <a:pt x="622" y="146"/>
                </a:lnTo>
                <a:lnTo>
                  <a:pt x="622" y="146"/>
                </a:lnTo>
                <a:lnTo>
                  <a:pt x="623" y="146"/>
                </a:lnTo>
                <a:lnTo>
                  <a:pt x="623" y="146"/>
                </a:lnTo>
                <a:lnTo>
                  <a:pt x="624" y="145"/>
                </a:lnTo>
                <a:lnTo>
                  <a:pt x="624" y="146"/>
                </a:lnTo>
                <a:lnTo>
                  <a:pt x="624" y="146"/>
                </a:lnTo>
                <a:lnTo>
                  <a:pt x="625" y="146"/>
                </a:lnTo>
                <a:lnTo>
                  <a:pt x="625" y="146"/>
                </a:lnTo>
                <a:lnTo>
                  <a:pt x="626" y="147"/>
                </a:lnTo>
                <a:lnTo>
                  <a:pt x="626" y="145"/>
                </a:lnTo>
                <a:lnTo>
                  <a:pt x="626" y="146"/>
                </a:lnTo>
                <a:lnTo>
                  <a:pt x="627" y="146"/>
                </a:lnTo>
                <a:lnTo>
                  <a:pt x="627" y="145"/>
                </a:lnTo>
                <a:lnTo>
                  <a:pt x="629" y="145"/>
                </a:lnTo>
                <a:lnTo>
                  <a:pt x="629" y="146"/>
                </a:lnTo>
                <a:lnTo>
                  <a:pt x="629" y="146"/>
                </a:lnTo>
                <a:lnTo>
                  <a:pt x="630" y="145"/>
                </a:lnTo>
                <a:lnTo>
                  <a:pt x="630" y="145"/>
                </a:lnTo>
                <a:lnTo>
                  <a:pt x="631" y="144"/>
                </a:lnTo>
                <a:lnTo>
                  <a:pt x="631" y="145"/>
                </a:lnTo>
                <a:lnTo>
                  <a:pt x="632" y="145"/>
                </a:lnTo>
                <a:lnTo>
                  <a:pt x="632" y="145"/>
                </a:lnTo>
                <a:lnTo>
                  <a:pt x="632" y="143"/>
                </a:lnTo>
                <a:lnTo>
                  <a:pt x="633" y="144"/>
                </a:lnTo>
                <a:lnTo>
                  <a:pt x="633" y="143"/>
                </a:lnTo>
                <a:lnTo>
                  <a:pt x="634" y="143"/>
                </a:lnTo>
                <a:lnTo>
                  <a:pt x="634" y="140"/>
                </a:lnTo>
                <a:lnTo>
                  <a:pt x="634" y="139"/>
                </a:lnTo>
                <a:lnTo>
                  <a:pt x="635" y="139"/>
                </a:lnTo>
                <a:lnTo>
                  <a:pt x="635" y="138"/>
                </a:lnTo>
                <a:lnTo>
                  <a:pt x="636" y="140"/>
                </a:lnTo>
                <a:lnTo>
                  <a:pt x="636" y="140"/>
                </a:lnTo>
                <a:lnTo>
                  <a:pt x="636" y="139"/>
                </a:lnTo>
                <a:lnTo>
                  <a:pt x="638" y="139"/>
                </a:lnTo>
                <a:lnTo>
                  <a:pt x="638" y="139"/>
                </a:lnTo>
                <a:lnTo>
                  <a:pt x="639" y="140"/>
                </a:lnTo>
                <a:lnTo>
                  <a:pt x="639" y="142"/>
                </a:lnTo>
                <a:lnTo>
                  <a:pt x="639" y="142"/>
                </a:lnTo>
                <a:lnTo>
                  <a:pt x="640" y="140"/>
                </a:lnTo>
                <a:lnTo>
                  <a:pt x="640" y="140"/>
                </a:lnTo>
                <a:lnTo>
                  <a:pt x="641" y="140"/>
                </a:lnTo>
                <a:lnTo>
                  <a:pt x="641" y="140"/>
                </a:lnTo>
                <a:lnTo>
                  <a:pt x="641" y="139"/>
                </a:lnTo>
                <a:lnTo>
                  <a:pt x="642" y="139"/>
                </a:lnTo>
                <a:lnTo>
                  <a:pt x="642" y="139"/>
                </a:lnTo>
                <a:lnTo>
                  <a:pt x="643" y="139"/>
                </a:lnTo>
                <a:lnTo>
                  <a:pt x="643" y="139"/>
                </a:lnTo>
                <a:lnTo>
                  <a:pt x="643" y="139"/>
                </a:lnTo>
                <a:lnTo>
                  <a:pt x="644" y="140"/>
                </a:lnTo>
                <a:lnTo>
                  <a:pt x="644" y="142"/>
                </a:lnTo>
                <a:lnTo>
                  <a:pt x="645" y="142"/>
                </a:lnTo>
                <a:lnTo>
                  <a:pt x="645" y="140"/>
                </a:lnTo>
                <a:lnTo>
                  <a:pt x="647" y="140"/>
                </a:lnTo>
                <a:lnTo>
                  <a:pt x="647" y="140"/>
                </a:lnTo>
                <a:lnTo>
                  <a:pt x="647" y="140"/>
                </a:lnTo>
                <a:lnTo>
                  <a:pt x="648" y="142"/>
                </a:lnTo>
                <a:lnTo>
                  <a:pt x="648" y="143"/>
                </a:lnTo>
                <a:lnTo>
                  <a:pt x="649" y="144"/>
                </a:lnTo>
                <a:lnTo>
                  <a:pt x="649" y="143"/>
                </a:lnTo>
                <a:lnTo>
                  <a:pt x="649" y="143"/>
                </a:lnTo>
                <a:lnTo>
                  <a:pt x="650" y="140"/>
                </a:lnTo>
                <a:lnTo>
                  <a:pt x="650" y="143"/>
                </a:lnTo>
                <a:lnTo>
                  <a:pt x="651" y="142"/>
                </a:lnTo>
                <a:lnTo>
                  <a:pt x="651" y="142"/>
                </a:lnTo>
                <a:lnTo>
                  <a:pt x="651" y="143"/>
                </a:lnTo>
                <a:lnTo>
                  <a:pt x="652" y="143"/>
                </a:lnTo>
                <a:lnTo>
                  <a:pt x="652" y="143"/>
                </a:lnTo>
                <a:lnTo>
                  <a:pt x="653" y="143"/>
                </a:lnTo>
                <a:lnTo>
                  <a:pt x="653" y="143"/>
                </a:lnTo>
                <a:lnTo>
                  <a:pt x="653" y="142"/>
                </a:lnTo>
                <a:lnTo>
                  <a:pt x="654" y="142"/>
                </a:lnTo>
                <a:lnTo>
                  <a:pt x="654" y="142"/>
                </a:lnTo>
                <a:lnTo>
                  <a:pt x="656" y="143"/>
                </a:lnTo>
                <a:lnTo>
                  <a:pt x="656" y="142"/>
                </a:lnTo>
                <a:lnTo>
                  <a:pt x="656" y="142"/>
                </a:lnTo>
                <a:lnTo>
                  <a:pt x="657" y="142"/>
                </a:lnTo>
                <a:lnTo>
                  <a:pt x="657" y="140"/>
                </a:lnTo>
                <a:lnTo>
                  <a:pt x="658" y="142"/>
                </a:lnTo>
                <a:lnTo>
                  <a:pt x="658" y="140"/>
                </a:lnTo>
                <a:lnTo>
                  <a:pt x="658" y="140"/>
                </a:lnTo>
                <a:lnTo>
                  <a:pt x="659" y="139"/>
                </a:lnTo>
                <a:lnTo>
                  <a:pt x="659" y="140"/>
                </a:lnTo>
                <a:lnTo>
                  <a:pt x="660" y="140"/>
                </a:lnTo>
                <a:lnTo>
                  <a:pt x="660" y="139"/>
                </a:lnTo>
                <a:lnTo>
                  <a:pt x="661" y="139"/>
                </a:lnTo>
                <a:lnTo>
                  <a:pt x="661" y="139"/>
                </a:lnTo>
                <a:lnTo>
                  <a:pt x="661" y="139"/>
                </a:lnTo>
                <a:lnTo>
                  <a:pt x="662" y="139"/>
                </a:lnTo>
                <a:lnTo>
                  <a:pt x="662" y="139"/>
                </a:lnTo>
                <a:lnTo>
                  <a:pt x="663" y="140"/>
                </a:lnTo>
                <a:lnTo>
                  <a:pt x="663" y="140"/>
                </a:lnTo>
                <a:lnTo>
                  <a:pt x="663" y="140"/>
                </a:lnTo>
                <a:lnTo>
                  <a:pt x="665" y="140"/>
                </a:lnTo>
                <a:lnTo>
                  <a:pt x="665" y="140"/>
                </a:lnTo>
                <a:lnTo>
                  <a:pt x="666" y="140"/>
                </a:lnTo>
                <a:lnTo>
                  <a:pt x="666" y="140"/>
                </a:lnTo>
                <a:lnTo>
                  <a:pt x="666" y="142"/>
                </a:lnTo>
                <a:lnTo>
                  <a:pt x="667" y="142"/>
                </a:lnTo>
                <a:lnTo>
                  <a:pt x="667" y="142"/>
                </a:lnTo>
                <a:lnTo>
                  <a:pt x="668" y="142"/>
                </a:lnTo>
                <a:lnTo>
                  <a:pt x="668" y="142"/>
                </a:lnTo>
                <a:lnTo>
                  <a:pt x="668" y="142"/>
                </a:lnTo>
                <a:lnTo>
                  <a:pt x="669" y="142"/>
                </a:lnTo>
                <a:lnTo>
                  <a:pt x="669" y="143"/>
                </a:lnTo>
                <a:lnTo>
                  <a:pt x="670" y="143"/>
                </a:lnTo>
                <a:lnTo>
                  <a:pt x="670" y="142"/>
                </a:lnTo>
                <a:lnTo>
                  <a:pt x="670" y="143"/>
                </a:lnTo>
                <a:lnTo>
                  <a:pt x="671" y="143"/>
                </a:lnTo>
                <a:lnTo>
                  <a:pt x="671" y="144"/>
                </a:lnTo>
                <a:lnTo>
                  <a:pt x="672" y="145"/>
                </a:lnTo>
                <a:lnTo>
                  <a:pt x="672" y="146"/>
                </a:lnTo>
                <a:lnTo>
                  <a:pt x="674" y="146"/>
                </a:lnTo>
                <a:lnTo>
                  <a:pt x="674" y="147"/>
                </a:lnTo>
                <a:lnTo>
                  <a:pt x="674" y="146"/>
                </a:lnTo>
                <a:lnTo>
                  <a:pt x="675" y="147"/>
                </a:lnTo>
                <a:lnTo>
                  <a:pt x="675" y="148"/>
                </a:lnTo>
                <a:lnTo>
                  <a:pt x="676" y="149"/>
                </a:lnTo>
                <a:lnTo>
                  <a:pt x="676" y="149"/>
                </a:lnTo>
                <a:lnTo>
                  <a:pt x="676" y="151"/>
                </a:lnTo>
                <a:lnTo>
                  <a:pt x="677" y="151"/>
                </a:lnTo>
                <a:lnTo>
                  <a:pt x="677" y="149"/>
                </a:lnTo>
                <a:lnTo>
                  <a:pt x="678" y="151"/>
                </a:lnTo>
                <a:lnTo>
                  <a:pt x="678" y="151"/>
                </a:lnTo>
                <a:lnTo>
                  <a:pt x="678" y="151"/>
                </a:lnTo>
                <a:lnTo>
                  <a:pt x="679" y="152"/>
                </a:lnTo>
                <a:lnTo>
                  <a:pt x="679" y="153"/>
                </a:lnTo>
                <a:lnTo>
                  <a:pt x="680" y="152"/>
                </a:lnTo>
                <a:lnTo>
                  <a:pt x="680" y="152"/>
                </a:lnTo>
                <a:lnTo>
                  <a:pt x="680" y="152"/>
                </a:lnTo>
                <a:lnTo>
                  <a:pt x="681" y="151"/>
                </a:lnTo>
                <a:lnTo>
                  <a:pt x="681" y="151"/>
                </a:lnTo>
                <a:lnTo>
                  <a:pt x="683" y="149"/>
                </a:lnTo>
                <a:lnTo>
                  <a:pt x="683" y="151"/>
                </a:lnTo>
                <a:lnTo>
                  <a:pt x="683" y="148"/>
                </a:lnTo>
                <a:lnTo>
                  <a:pt x="684" y="148"/>
                </a:lnTo>
                <a:lnTo>
                  <a:pt x="684" y="146"/>
                </a:lnTo>
                <a:lnTo>
                  <a:pt x="685" y="146"/>
                </a:lnTo>
                <a:lnTo>
                  <a:pt x="685" y="145"/>
                </a:lnTo>
                <a:lnTo>
                  <a:pt x="685" y="145"/>
                </a:lnTo>
                <a:lnTo>
                  <a:pt x="686" y="144"/>
                </a:lnTo>
                <a:lnTo>
                  <a:pt x="686" y="145"/>
                </a:lnTo>
                <a:lnTo>
                  <a:pt x="687" y="146"/>
                </a:lnTo>
                <a:lnTo>
                  <a:pt x="687" y="147"/>
                </a:lnTo>
                <a:lnTo>
                  <a:pt x="688" y="148"/>
                </a:lnTo>
                <a:lnTo>
                  <a:pt x="688" y="147"/>
                </a:lnTo>
                <a:lnTo>
                  <a:pt x="688" y="149"/>
                </a:lnTo>
                <a:lnTo>
                  <a:pt x="689" y="148"/>
                </a:lnTo>
                <a:lnTo>
                  <a:pt x="689" y="151"/>
                </a:lnTo>
                <a:lnTo>
                  <a:pt x="690" y="151"/>
                </a:lnTo>
                <a:lnTo>
                  <a:pt x="690" y="151"/>
                </a:lnTo>
                <a:lnTo>
                  <a:pt x="690" y="151"/>
                </a:lnTo>
                <a:lnTo>
                  <a:pt x="692" y="151"/>
                </a:lnTo>
                <a:lnTo>
                  <a:pt x="692" y="152"/>
                </a:lnTo>
                <a:lnTo>
                  <a:pt x="693" y="152"/>
                </a:lnTo>
                <a:lnTo>
                  <a:pt x="693" y="153"/>
                </a:lnTo>
                <a:lnTo>
                  <a:pt x="693" y="152"/>
                </a:lnTo>
                <a:lnTo>
                  <a:pt x="694" y="152"/>
                </a:lnTo>
                <a:lnTo>
                  <a:pt x="694" y="152"/>
                </a:lnTo>
                <a:lnTo>
                  <a:pt x="695" y="152"/>
                </a:lnTo>
                <a:lnTo>
                  <a:pt x="695" y="152"/>
                </a:lnTo>
                <a:lnTo>
                  <a:pt x="695" y="152"/>
                </a:lnTo>
                <a:lnTo>
                  <a:pt x="696" y="152"/>
                </a:lnTo>
                <a:lnTo>
                  <a:pt x="696" y="152"/>
                </a:lnTo>
                <a:lnTo>
                  <a:pt x="697" y="149"/>
                </a:lnTo>
                <a:lnTo>
                  <a:pt x="697" y="149"/>
                </a:lnTo>
                <a:lnTo>
                  <a:pt x="697" y="149"/>
                </a:lnTo>
                <a:lnTo>
                  <a:pt x="698" y="148"/>
                </a:lnTo>
                <a:lnTo>
                  <a:pt x="698" y="149"/>
                </a:lnTo>
                <a:lnTo>
                  <a:pt x="699" y="151"/>
                </a:lnTo>
                <a:lnTo>
                  <a:pt x="699" y="151"/>
                </a:lnTo>
                <a:lnTo>
                  <a:pt x="699" y="151"/>
                </a:lnTo>
                <a:lnTo>
                  <a:pt x="701" y="152"/>
                </a:lnTo>
                <a:lnTo>
                  <a:pt x="701" y="152"/>
                </a:lnTo>
                <a:lnTo>
                  <a:pt x="702" y="153"/>
                </a:lnTo>
                <a:lnTo>
                  <a:pt x="702" y="153"/>
                </a:lnTo>
                <a:lnTo>
                  <a:pt x="703" y="153"/>
                </a:lnTo>
                <a:lnTo>
                  <a:pt x="703" y="154"/>
                </a:lnTo>
                <a:lnTo>
                  <a:pt x="703" y="154"/>
                </a:lnTo>
                <a:lnTo>
                  <a:pt x="704" y="155"/>
                </a:lnTo>
                <a:lnTo>
                  <a:pt x="704" y="155"/>
                </a:lnTo>
                <a:lnTo>
                  <a:pt x="705" y="155"/>
                </a:lnTo>
                <a:lnTo>
                  <a:pt x="705" y="155"/>
                </a:lnTo>
                <a:lnTo>
                  <a:pt x="705" y="155"/>
                </a:lnTo>
                <a:lnTo>
                  <a:pt x="706" y="155"/>
                </a:lnTo>
                <a:lnTo>
                  <a:pt x="706" y="154"/>
                </a:lnTo>
                <a:lnTo>
                  <a:pt x="707" y="153"/>
                </a:lnTo>
                <a:lnTo>
                  <a:pt x="707" y="152"/>
                </a:lnTo>
                <a:lnTo>
                  <a:pt x="707" y="153"/>
                </a:lnTo>
                <a:lnTo>
                  <a:pt x="708" y="153"/>
                </a:lnTo>
                <a:lnTo>
                  <a:pt x="708" y="155"/>
                </a:lnTo>
                <a:lnTo>
                  <a:pt x="710" y="155"/>
                </a:lnTo>
                <a:lnTo>
                  <a:pt x="710" y="154"/>
                </a:lnTo>
                <a:lnTo>
                  <a:pt x="710" y="154"/>
                </a:lnTo>
                <a:lnTo>
                  <a:pt x="711" y="154"/>
                </a:lnTo>
                <a:lnTo>
                  <a:pt x="711" y="154"/>
                </a:lnTo>
                <a:lnTo>
                  <a:pt x="712" y="152"/>
                </a:lnTo>
                <a:lnTo>
                  <a:pt x="712" y="152"/>
                </a:lnTo>
                <a:lnTo>
                  <a:pt x="712" y="149"/>
                </a:lnTo>
                <a:lnTo>
                  <a:pt x="713" y="149"/>
                </a:lnTo>
                <a:lnTo>
                  <a:pt x="713" y="149"/>
                </a:lnTo>
                <a:lnTo>
                  <a:pt x="714" y="151"/>
                </a:lnTo>
                <a:lnTo>
                  <a:pt x="714" y="149"/>
                </a:lnTo>
                <a:lnTo>
                  <a:pt x="714" y="148"/>
                </a:lnTo>
                <a:lnTo>
                  <a:pt x="715" y="148"/>
                </a:lnTo>
                <a:lnTo>
                  <a:pt x="715" y="148"/>
                </a:lnTo>
                <a:lnTo>
                  <a:pt x="716" y="148"/>
                </a:lnTo>
                <a:lnTo>
                  <a:pt x="716" y="149"/>
                </a:lnTo>
                <a:lnTo>
                  <a:pt x="717" y="149"/>
                </a:lnTo>
                <a:lnTo>
                  <a:pt x="717" y="149"/>
                </a:lnTo>
                <a:lnTo>
                  <a:pt x="717" y="149"/>
                </a:lnTo>
                <a:lnTo>
                  <a:pt x="719" y="149"/>
                </a:lnTo>
                <a:lnTo>
                  <a:pt x="719" y="149"/>
                </a:lnTo>
                <a:lnTo>
                  <a:pt x="720" y="149"/>
                </a:lnTo>
                <a:lnTo>
                  <a:pt x="720" y="148"/>
                </a:lnTo>
                <a:lnTo>
                  <a:pt x="720" y="149"/>
                </a:lnTo>
                <a:lnTo>
                  <a:pt x="721" y="147"/>
                </a:lnTo>
                <a:lnTo>
                  <a:pt x="721" y="147"/>
                </a:lnTo>
                <a:lnTo>
                  <a:pt x="722" y="147"/>
                </a:lnTo>
                <a:lnTo>
                  <a:pt x="722" y="146"/>
                </a:lnTo>
                <a:lnTo>
                  <a:pt x="722" y="147"/>
                </a:lnTo>
                <a:lnTo>
                  <a:pt x="723" y="146"/>
                </a:lnTo>
                <a:lnTo>
                  <a:pt x="723" y="145"/>
                </a:lnTo>
                <a:lnTo>
                  <a:pt x="724" y="145"/>
                </a:lnTo>
                <a:lnTo>
                  <a:pt x="724" y="146"/>
                </a:lnTo>
                <a:lnTo>
                  <a:pt x="724" y="146"/>
                </a:lnTo>
                <a:lnTo>
                  <a:pt x="725" y="146"/>
                </a:lnTo>
                <a:lnTo>
                  <a:pt x="725" y="146"/>
                </a:lnTo>
                <a:lnTo>
                  <a:pt x="726" y="146"/>
                </a:lnTo>
                <a:lnTo>
                  <a:pt x="726" y="146"/>
                </a:lnTo>
                <a:lnTo>
                  <a:pt x="726" y="145"/>
                </a:lnTo>
                <a:lnTo>
                  <a:pt x="728" y="144"/>
                </a:lnTo>
                <a:lnTo>
                  <a:pt x="728" y="143"/>
                </a:lnTo>
                <a:lnTo>
                  <a:pt x="729" y="143"/>
                </a:lnTo>
                <a:lnTo>
                  <a:pt x="729" y="142"/>
                </a:lnTo>
                <a:lnTo>
                  <a:pt x="730" y="142"/>
                </a:lnTo>
                <a:lnTo>
                  <a:pt x="730" y="143"/>
                </a:lnTo>
                <a:lnTo>
                  <a:pt x="730" y="144"/>
                </a:lnTo>
                <a:lnTo>
                  <a:pt x="731" y="145"/>
                </a:lnTo>
                <a:lnTo>
                  <a:pt x="731" y="145"/>
                </a:lnTo>
                <a:lnTo>
                  <a:pt x="732" y="146"/>
                </a:lnTo>
                <a:lnTo>
                  <a:pt x="732" y="146"/>
                </a:lnTo>
                <a:lnTo>
                  <a:pt x="732" y="147"/>
                </a:lnTo>
                <a:lnTo>
                  <a:pt x="733" y="146"/>
                </a:lnTo>
                <a:lnTo>
                  <a:pt x="733" y="145"/>
                </a:lnTo>
                <a:lnTo>
                  <a:pt x="734" y="144"/>
                </a:lnTo>
                <a:lnTo>
                  <a:pt x="734" y="144"/>
                </a:lnTo>
                <a:lnTo>
                  <a:pt x="734" y="144"/>
                </a:lnTo>
                <a:lnTo>
                  <a:pt x="735" y="143"/>
                </a:lnTo>
                <a:lnTo>
                  <a:pt x="735" y="143"/>
                </a:lnTo>
                <a:lnTo>
                  <a:pt x="737" y="143"/>
                </a:lnTo>
                <a:lnTo>
                  <a:pt x="737" y="143"/>
                </a:lnTo>
                <a:lnTo>
                  <a:pt x="737" y="143"/>
                </a:lnTo>
                <a:lnTo>
                  <a:pt x="738" y="144"/>
                </a:lnTo>
                <a:lnTo>
                  <a:pt x="738" y="144"/>
                </a:lnTo>
                <a:lnTo>
                  <a:pt x="739" y="145"/>
                </a:lnTo>
                <a:lnTo>
                  <a:pt x="739" y="145"/>
                </a:lnTo>
                <a:lnTo>
                  <a:pt x="739" y="145"/>
                </a:lnTo>
                <a:lnTo>
                  <a:pt x="740" y="146"/>
                </a:lnTo>
                <a:lnTo>
                  <a:pt x="740" y="146"/>
                </a:lnTo>
                <a:lnTo>
                  <a:pt x="741" y="148"/>
                </a:lnTo>
                <a:lnTo>
                  <a:pt x="741" y="148"/>
                </a:lnTo>
                <a:lnTo>
                  <a:pt x="741" y="148"/>
                </a:lnTo>
                <a:lnTo>
                  <a:pt x="742" y="149"/>
                </a:lnTo>
                <a:lnTo>
                  <a:pt x="742" y="151"/>
                </a:lnTo>
                <a:lnTo>
                  <a:pt x="743" y="151"/>
                </a:lnTo>
                <a:lnTo>
                  <a:pt x="743" y="151"/>
                </a:lnTo>
                <a:lnTo>
                  <a:pt x="744" y="151"/>
                </a:lnTo>
                <a:lnTo>
                  <a:pt x="744" y="152"/>
                </a:lnTo>
                <a:lnTo>
                  <a:pt x="744" y="151"/>
                </a:lnTo>
                <a:lnTo>
                  <a:pt x="746" y="149"/>
                </a:lnTo>
                <a:lnTo>
                  <a:pt x="746" y="151"/>
                </a:lnTo>
                <a:lnTo>
                  <a:pt x="747" y="151"/>
                </a:lnTo>
                <a:lnTo>
                  <a:pt x="747" y="151"/>
                </a:lnTo>
                <a:lnTo>
                  <a:pt x="747" y="149"/>
                </a:lnTo>
                <a:lnTo>
                  <a:pt x="748" y="149"/>
                </a:lnTo>
                <a:lnTo>
                  <a:pt x="748" y="148"/>
                </a:lnTo>
                <a:lnTo>
                  <a:pt x="749" y="148"/>
                </a:lnTo>
                <a:lnTo>
                  <a:pt x="749" y="147"/>
                </a:lnTo>
                <a:lnTo>
                  <a:pt x="749" y="146"/>
                </a:lnTo>
                <a:lnTo>
                  <a:pt x="750" y="145"/>
                </a:lnTo>
                <a:lnTo>
                  <a:pt x="750" y="146"/>
                </a:lnTo>
                <a:lnTo>
                  <a:pt x="751" y="145"/>
                </a:lnTo>
                <a:lnTo>
                  <a:pt x="751" y="146"/>
                </a:lnTo>
                <a:lnTo>
                  <a:pt x="751" y="146"/>
                </a:lnTo>
                <a:lnTo>
                  <a:pt x="752" y="146"/>
                </a:lnTo>
                <a:lnTo>
                  <a:pt x="752" y="148"/>
                </a:lnTo>
                <a:lnTo>
                  <a:pt x="753" y="149"/>
                </a:lnTo>
                <a:lnTo>
                  <a:pt x="753" y="149"/>
                </a:lnTo>
                <a:lnTo>
                  <a:pt x="753" y="149"/>
                </a:lnTo>
                <a:lnTo>
                  <a:pt x="755" y="148"/>
                </a:lnTo>
                <a:lnTo>
                  <a:pt x="755" y="149"/>
                </a:lnTo>
                <a:lnTo>
                  <a:pt x="756" y="148"/>
                </a:lnTo>
                <a:lnTo>
                  <a:pt x="756" y="148"/>
                </a:lnTo>
                <a:lnTo>
                  <a:pt x="756" y="149"/>
                </a:lnTo>
                <a:lnTo>
                  <a:pt x="757" y="148"/>
                </a:lnTo>
                <a:lnTo>
                  <a:pt x="757" y="147"/>
                </a:lnTo>
                <a:lnTo>
                  <a:pt x="758" y="147"/>
                </a:lnTo>
                <a:lnTo>
                  <a:pt x="758" y="147"/>
                </a:lnTo>
                <a:lnTo>
                  <a:pt x="759" y="147"/>
                </a:lnTo>
                <a:lnTo>
                  <a:pt x="759" y="146"/>
                </a:lnTo>
                <a:lnTo>
                  <a:pt x="759" y="146"/>
                </a:lnTo>
                <a:lnTo>
                  <a:pt x="760" y="146"/>
                </a:lnTo>
                <a:lnTo>
                  <a:pt x="760" y="147"/>
                </a:lnTo>
                <a:lnTo>
                  <a:pt x="761" y="147"/>
                </a:lnTo>
                <a:lnTo>
                  <a:pt x="761" y="147"/>
                </a:lnTo>
                <a:lnTo>
                  <a:pt x="761" y="147"/>
                </a:lnTo>
                <a:lnTo>
                  <a:pt x="762" y="148"/>
                </a:lnTo>
                <a:lnTo>
                  <a:pt x="762" y="148"/>
                </a:lnTo>
                <a:lnTo>
                  <a:pt x="764" y="148"/>
                </a:lnTo>
                <a:lnTo>
                  <a:pt x="764" y="148"/>
                </a:lnTo>
                <a:lnTo>
                  <a:pt x="764" y="148"/>
                </a:lnTo>
                <a:lnTo>
                  <a:pt x="765" y="147"/>
                </a:lnTo>
                <a:lnTo>
                  <a:pt x="765" y="147"/>
                </a:lnTo>
                <a:lnTo>
                  <a:pt x="766" y="146"/>
                </a:lnTo>
                <a:lnTo>
                  <a:pt x="766" y="148"/>
                </a:lnTo>
                <a:lnTo>
                  <a:pt x="766" y="149"/>
                </a:lnTo>
                <a:lnTo>
                  <a:pt x="767" y="151"/>
                </a:lnTo>
                <a:lnTo>
                  <a:pt x="767" y="149"/>
                </a:lnTo>
                <a:lnTo>
                  <a:pt x="768" y="151"/>
                </a:lnTo>
                <a:lnTo>
                  <a:pt x="768" y="151"/>
                </a:lnTo>
                <a:lnTo>
                  <a:pt x="768" y="151"/>
                </a:lnTo>
                <a:lnTo>
                  <a:pt x="769" y="151"/>
                </a:lnTo>
                <a:lnTo>
                  <a:pt x="769" y="149"/>
                </a:lnTo>
                <a:lnTo>
                  <a:pt x="770" y="149"/>
                </a:lnTo>
                <a:lnTo>
                  <a:pt x="770" y="149"/>
                </a:lnTo>
                <a:lnTo>
                  <a:pt x="770" y="148"/>
                </a:lnTo>
                <a:lnTo>
                  <a:pt x="771" y="149"/>
                </a:lnTo>
                <a:lnTo>
                  <a:pt x="771" y="148"/>
                </a:lnTo>
                <a:lnTo>
                  <a:pt x="773" y="149"/>
                </a:lnTo>
                <a:lnTo>
                  <a:pt x="773" y="148"/>
                </a:lnTo>
                <a:lnTo>
                  <a:pt x="774" y="148"/>
                </a:lnTo>
                <a:lnTo>
                  <a:pt x="774" y="148"/>
                </a:lnTo>
                <a:lnTo>
                  <a:pt x="774" y="147"/>
                </a:lnTo>
                <a:lnTo>
                  <a:pt x="775" y="148"/>
                </a:lnTo>
                <a:lnTo>
                  <a:pt x="775" y="148"/>
                </a:lnTo>
                <a:lnTo>
                  <a:pt x="776" y="148"/>
                </a:lnTo>
                <a:lnTo>
                  <a:pt x="776" y="148"/>
                </a:lnTo>
                <a:lnTo>
                  <a:pt x="776" y="148"/>
                </a:lnTo>
                <a:lnTo>
                  <a:pt x="777" y="148"/>
                </a:lnTo>
                <a:lnTo>
                  <a:pt x="777" y="149"/>
                </a:lnTo>
                <a:lnTo>
                  <a:pt x="778" y="149"/>
                </a:lnTo>
                <a:lnTo>
                  <a:pt x="778" y="149"/>
                </a:lnTo>
                <a:lnTo>
                  <a:pt x="778" y="149"/>
                </a:lnTo>
                <a:lnTo>
                  <a:pt x="779" y="151"/>
                </a:lnTo>
                <a:lnTo>
                  <a:pt x="779" y="152"/>
                </a:lnTo>
                <a:lnTo>
                  <a:pt x="780" y="151"/>
                </a:lnTo>
                <a:lnTo>
                  <a:pt x="780" y="151"/>
                </a:lnTo>
                <a:lnTo>
                  <a:pt x="780" y="151"/>
                </a:lnTo>
                <a:lnTo>
                  <a:pt x="782" y="151"/>
                </a:lnTo>
                <a:lnTo>
                  <a:pt x="782" y="151"/>
                </a:lnTo>
                <a:lnTo>
                  <a:pt x="783" y="149"/>
                </a:lnTo>
                <a:lnTo>
                  <a:pt x="783" y="149"/>
                </a:lnTo>
                <a:lnTo>
                  <a:pt x="783" y="148"/>
                </a:lnTo>
                <a:lnTo>
                  <a:pt x="784" y="148"/>
                </a:lnTo>
                <a:lnTo>
                  <a:pt x="784" y="148"/>
                </a:lnTo>
                <a:lnTo>
                  <a:pt x="785" y="148"/>
                </a:lnTo>
                <a:lnTo>
                  <a:pt x="785" y="147"/>
                </a:lnTo>
                <a:lnTo>
                  <a:pt x="785" y="148"/>
                </a:lnTo>
                <a:lnTo>
                  <a:pt x="786" y="146"/>
                </a:lnTo>
                <a:lnTo>
                  <a:pt x="786" y="146"/>
                </a:lnTo>
                <a:lnTo>
                  <a:pt x="787" y="145"/>
                </a:lnTo>
                <a:lnTo>
                  <a:pt x="787" y="144"/>
                </a:lnTo>
                <a:lnTo>
                  <a:pt x="788" y="145"/>
                </a:lnTo>
                <a:lnTo>
                  <a:pt x="788" y="146"/>
                </a:lnTo>
                <a:lnTo>
                  <a:pt x="788" y="146"/>
                </a:lnTo>
                <a:lnTo>
                  <a:pt x="789" y="146"/>
                </a:lnTo>
                <a:lnTo>
                  <a:pt x="789" y="148"/>
                </a:lnTo>
                <a:lnTo>
                  <a:pt x="791" y="148"/>
                </a:lnTo>
                <a:lnTo>
                  <a:pt x="791" y="149"/>
                </a:lnTo>
                <a:lnTo>
                  <a:pt x="791" y="149"/>
                </a:lnTo>
                <a:lnTo>
                  <a:pt x="792" y="149"/>
                </a:lnTo>
                <a:lnTo>
                  <a:pt x="792" y="149"/>
                </a:lnTo>
                <a:lnTo>
                  <a:pt x="793" y="148"/>
                </a:lnTo>
                <a:lnTo>
                  <a:pt x="793" y="148"/>
                </a:lnTo>
                <a:lnTo>
                  <a:pt x="793" y="148"/>
                </a:lnTo>
                <a:lnTo>
                  <a:pt x="794" y="148"/>
                </a:lnTo>
                <a:lnTo>
                  <a:pt x="794" y="148"/>
                </a:lnTo>
                <a:lnTo>
                  <a:pt x="795" y="146"/>
                </a:lnTo>
                <a:lnTo>
                  <a:pt x="795" y="147"/>
                </a:lnTo>
                <a:lnTo>
                  <a:pt x="795" y="145"/>
                </a:lnTo>
                <a:lnTo>
                  <a:pt x="796" y="145"/>
                </a:lnTo>
                <a:lnTo>
                  <a:pt x="796" y="144"/>
                </a:lnTo>
                <a:lnTo>
                  <a:pt x="797" y="145"/>
                </a:lnTo>
                <a:lnTo>
                  <a:pt x="797" y="144"/>
                </a:lnTo>
                <a:lnTo>
                  <a:pt x="797" y="144"/>
                </a:lnTo>
                <a:lnTo>
                  <a:pt x="798" y="144"/>
                </a:lnTo>
                <a:lnTo>
                  <a:pt x="798" y="143"/>
                </a:lnTo>
                <a:lnTo>
                  <a:pt x="800" y="144"/>
                </a:lnTo>
                <a:lnTo>
                  <a:pt x="800" y="143"/>
                </a:lnTo>
                <a:lnTo>
                  <a:pt x="801" y="144"/>
                </a:lnTo>
                <a:lnTo>
                  <a:pt x="801" y="145"/>
                </a:lnTo>
                <a:lnTo>
                  <a:pt x="801" y="146"/>
                </a:lnTo>
                <a:lnTo>
                  <a:pt x="802" y="146"/>
                </a:lnTo>
                <a:lnTo>
                  <a:pt x="802" y="146"/>
                </a:lnTo>
                <a:lnTo>
                  <a:pt x="803" y="147"/>
                </a:lnTo>
                <a:lnTo>
                  <a:pt x="803" y="147"/>
                </a:lnTo>
                <a:lnTo>
                  <a:pt x="803" y="147"/>
                </a:lnTo>
                <a:lnTo>
                  <a:pt x="804" y="146"/>
                </a:lnTo>
                <a:lnTo>
                  <a:pt x="804" y="145"/>
                </a:lnTo>
                <a:lnTo>
                  <a:pt x="805" y="145"/>
                </a:lnTo>
                <a:lnTo>
                  <a:pt x="805" y="145"/>
                </a:lnTo>
                <a:lnTo>
                  <a:pt x="805" y="144"/>
                </a:lnTo>
                <a:lnTo>
                  <a:pt x="806" y="143"/>
                </a:lnTo>
                <a:lnTo>
                  <a:pt x="806" y="144"/>
                </a:lnTo>
                <a:lnTo>
                  <a:pt x="807" y="145"/>
                </a:lnTo>
                <a:lnTo>
                  <a:pt x="807" y="146"/>
                </a:lnTo>
                <a:lnTo>
                  <a:pt x="807" y="146"/>
                </a:lnTo>
                <a:lnTo>
                  <a:pt x="809" y="145"/>
                </a:lnTo>
                <a:lnTo>
                  <a:pt x="809" y="145"/>
                </a:lnTo>
                <a:lnTo>
                  <a:pt x="810" y="145"/>
                </a:lnTo>
                <a:lnTo>
                  <a:pt x="810" y="144"/>
                </a:lnTo>
                <a:lnTo>
                  <a:pt x="810" y="144"/>
                </a:lnTo>
                <a:lnTo>
                  <a:pt x="811" y="143"/>
                </a:lnTo>
                <a:lnTo>
                  <a:pt x="811" y="144"/>
                </a:lnTo>
                <a:lnTo>
                  <a:pt x="812" y="144"/>
                </a:lnTo>
                <a:lnTo>
                  <a:pt x="812" y="144"/>
                </a:lnTo>
                <a:lnTo>
                  <a:pt x="812" y="144"/>
                </a:lnTo>
                <a:lnTo>
                  <a:pt x="813" y="145"/>
                </a:lnTo>
                <a:lnTo>
                  <a:pt x="813" y="145"/>
                </a:lnTo>
                <a:lnTo>
                  <a:pt x="814" y="144"/>
                </a:lnTo>
                <a:lnTo>
                  <a:pt x="814" y="144"/>
                </a:lnTo>
                <a:lnTo>
                  <a:pt x="815" y="144"/>
                </a:lnTo>
                <a:lnTo>
                  <a:pt x="815" y="143"/>
                </a:lnTo>
                <a:lnTo>
                  <a:pt x="815" y="143"/>
                </a:lnTo>
                <a:lnTo>
                  <a:pt x="816" y="142"/>
                </a:lnTo>
                <a:lnTo>
                  <a:pt x="816" y="140"/>
                </a:lnTo>
                <a:lnTo>
                  <a:pt x="818" y="140"/>
                </a:lnTo>
                <a:lnTo>
                  <a:pt x="818" y="140"/>
                </a:lnTo>
                <a:lnTo>
                  <a:pt x="818" y="140"/>
                </a:lnTo>
                <a:lnTo>
                  <a:pt x="819" y="140"/>
                </a:lnTo>
                <a:lnTo>
                  <a:pt x="819" y="142"/>
                </a:lnTo>
                <a:lnTo>
                  <a:pt x="820" y="143"/>
                </a:lnTo>
                <a:lnTo>
                  <a:pt x="820" y="143"/>
                </a:lnTo>
                <a:lnTo>
                  <a:pt x="820" y="145"/>
                </a:lnTo>
                <a:lnTo>
                  <a:pt x="821" y="145"/>
                </a:lnTo>
                <a:lnTo>
                  <a:pt x="821" y="146"/>
                </a:lnTo>
                <a:lnTo>
                  <a:pt x="822" y="145"/>
                </a:lnTo>
                <a:lnTo>
                  <a:pt x="822" y="145"/>
                </a:lnTo>
                <a:lnTo>
                  <a:pt x="822" y="145"/>
                </a:lnTo>
                <a:lnTo>
                  <a:pt x="823" y="145"/>
                </a:lnTo>
                <a:lnTo>
                  <a:pt x="823" y="144"/>
                </a:lnTo>
                <a:lnTo>
                  <a:pt x="824" y="144"/>
                </a:lnTo>
                <a:lnTo>
                  <a:pt x="824" y="143"/>
                </a:lnTo>
                <a:lnTo>
                  <a:pt x="824" y="142"/>
                </a:lnTo>
                <a:lnTo>
                  <a:pt x="825" y="142"/>
                </a:lnTo>
                <a:lnTo>
                  <a:pt x="825" y="140"/>
                </a:lnTo>
                <a:lnTo>
                  <a:pt x="827" y="142"/>
                </a:lnTo>
                <a:lnTo>
                  <a:pt x="827" y="142"/>
                </a:lnTo>
                <a:lnTo>
                  <a:pt x="827" y="142"/>
                </a:lnTo>
                <a:lnTo>
                  <a:pt x="828" y="140"/>
                </a:lnTo>
                <a:lnTo>
                  <a:pt x="828" y="140"/>
                </a:lnTo>
                <a:lnTo>
                  <a:pt x="829" y="143"/>
                </a:lnTo>
                <a:lnTo>
                  <a:pt x="829" y="142"/>
                </a:lnTo>
                <a:lnTo>
                  <a:pt x="830" y="142"/>
                </a:lnTo>
                <a:lnTo>
                  <a:pt x="830" y="140"/>
                </a:lnTo>
                <a:lnTo>
                  <a:pt x="830" y="139"/>
                </a:lnTo>
                <a:lnTo>
                  <a:pt x="831" y="139"/>
                </a:lnTo>
                <a:lnTo>
                  <a:pt x="831" y="138"/>
                </a:lnTo>
                <a:lnTo>
                  <a:pt x="832" y="138"/>
                </a:lnTo>
                <a:lnTo>
                  <a:pt x="832" y="138"/>
                </a:lnTo>
                <a:lnTo>
                  <a:pt x="832" y="138"/>
                </a:lnTo>
                <a:lnTo>
                  <a:pt x="833" y="138"/>
                </a:lnTo>
                <a:lnTo>
                  <a:pt x="833" y="138"/>
                </a:lnTo>
                <a:lnTo>
                  <a:pt x="834" y="138"/>
                </a:lnTo>
                <a:lnTo>
                  <a:pt x="834" y="138"/>
                </a:lnTo>
                <a:lnTo>
                  <a:pt x="834" y="137"/>
                </a:lnTo>
                <a:lnTo>
                  <a:pt x="836" y="137"/>
                </a:lnTo>
                <a:lnTo>
                  <a:pt x="836" y="137"/>
                </a:lnTo>
                <a:lnTo>
                  <a:pt x="837" y="136"/>
                </a:lnTo>
                <a:lnTo>
                  <a:pt x="837" y="136"/>
                </a:lnTo>
                <a:lnTo>
                  <a:pt x="837" y="137"/>
                </a:lnTo>
                <a:lnTo>
                  <a:pt x="838" y="137"/>
                </a:lnTo>
                <a:lnTo>
                  <a:pt x="838" y="138"/>
                </a:lnTo>
                <a:lnTo>
                  <a:pt x="839" y="138"/>
                </a:lnTo>
                <a:lnTo>
                  <a:pt x="839" y="139"/>
                </a:lnTo>
                <a:lnTo>
                  <a:pt x="839" y="138"/>
                </a:lnTo>
                <a:lnTo>
                  <a:pt x="840" y="138"/>
                </a:lnTo>
                <a:lnTo>
                  <a:pt x="840" y="138"/>
                </a:lnTo>
                <a:lnTo>
                  <a:pt x="841" y="138"/>
                </a:lnTo>
                <a:lnTo>
                  <a:pt x="841" y="138"/>
                </a:lnTo>
                <a:lnTo>
                  <a:pt x="841" y="138"/>
                </a:lnTo>
                <a:lnTo>
                  <a:pt x="842" y="139"/>
                </a:lnTo>
                <a:lnTo>
                  <a:pt x="842" y="139"/>
                </a:lnTo>
                <a:lnTo>
                  <a:pt x="843" y="139"/>
                </a:lnTo>
                <a:lnTo>
                  <a:pt x="843" y="139"/>
                </a:lnTo>
                <a:lnTo>
                  <a:pt x="844" y="139"/>
                </a:lnTo>
                <a:lnTo>
                  <a:pt x="844" y="139"/>
                </a:lnTo>
                <a:lnTo>
                  <a:pt x="844" y="140"/>
                </a:lnTo>
                <a:lnTo>
                  <a:pt x="846" y="140"/>
                </a:lnTo>
                <a:lnTo>
                  <a:pt x="846" y="140"/>
                </a:lnTo>
                <a:lnTo>
                  <a:pt x="847" y="140"/>
                </a:lnTo>
                <a:lnTo>
                  <a:pt x="847" y="140"/>
                </a:lnTo>
                <a:lnTo>
                  <a:pt x="847" y="140"/>
                </a:lnTo>
                <a:lnTo>
                  <a:pt x="848" y="139"/>
                </a:lnTo>
                <a:lnTo>
                  <a:pt x="848" y="139"/>
                </a:lnTo>
                <a:lnTo>
                  <a:pt x="849" y="138"/>
                </a:lnTo>
                <a:lnTo>
                  <a:pt x="849" y="137"/>
                </a:lnTo>
                <a:lnTo>
                  <a:pt x="849" y="137"/>
                </a:lnTo>
                <a:lnTo>
                  <a:pt x="850" y="138"/>
                </a:lnTo>
                <a:lnTo>
                  <a:pt x="850" y="138"/>
                </a:lnTo>
                <a:lnTo>
                  <a:pt x="851" y="138"/>
                </a:lnTo>
                <a:lnTo>
                  <a:pt x="851" y="138"/>
                </a:lnTo>
                <a:lnTo>
                  <a:pt x="851" y="138"/>
                </a:lnTo>
                <a:lnTo>
                  <a:pt x="852" y="139"/>
                </a:lnTo>
                <a:lnTo>
                  <a:pt x="852" y="138"/>
                </a:lnTo>
                <a:lnTo>
                  <a:pt x="853" y="139"/>
                </a:lnTo>
                <a:lnTo>
                  <a:pt x="853" y="138"/>
                </a:lnTo>
                <a:lnTo>
                  <a:pt x="853" y="139"/>
                </a:lnTo>
                <a:lnTo>
                  <a:pt x="855" y="138"/>
                </a:lnTo>
                <a:lnTo>
                  <a:pt x="855" y="140"/>
                </a:lnTo>
                <a:lnTo>
                  <a:pt x="856" y="140"/>
                </a:lnTo>
                <a:lnTo>
                  <a:pt x="856" y="140"/>
                </a:lnTo>
                <a:lnTo>
                  <a:pt x="857" y="138"/>
                </a:lnTo>
                <a:lnTo>
                  <a:pt x="857" y="137"/>
                </a:lnTo>
                <a:lnTo>
                  <a:pt x="857" y="138"/>
                </a:lnTo>
                <a:lnTo>
                  <a:pt x="858" y="138"/>
                </a:lnTo>
                <a:lnTo>
                  <a:pt x="858" y="137"/>
                </a:lnTo>
                <a:lnTo>
                  <a:pt x="859" y="137"/>
                </a:lnTo>
                <a:lnTo>
                  <a:pt x="859" y="138"/>
                </a:lnTo>
                <a:lnTo>
                  <a:pt x="859" y="138"/>
                </a:lnTo>
                <a:lnTo>
                  <a:pt x="860" y="139"/>
                </a:lnTo>
                <a:lnTo>
                  <a:pt x="860" y="142"/>
                </a:lnTo>
                <a:lnTo>
                  <a:pt x="861" y="142"/>
                </a:lnTo>
                <a:lnTo>
                  <a:pt x="861" y="142"/>
                </a:lnTo>
                <a:lnTo>
                  <a:pt x="861" y="142"/>
                </a:lnTo>
                <a:lnTo>
                  <a:pt x="862" y="142"/>
                </a:lnTo>
                <a:lnTo>
                  <a:pt x="862" y="140"/>
                </a:lnTo>
                <a:lnTo>
                  <a:pt x="864" y="142"/>
                </a:lnTo>
                <a:lnTo>
                  <a:pt x="864" y="143"/>
                </a:lnTo>
                <a:lnTo>
                  <a:pt x="864" y="143"/>
                </a:lnTo>
                <a:lnTo>
                  <a:pt x="865" y="144"/>
                </a:lnTo>
                <a:lnTo>
                  <a:pt x="865" y="145"/>
                </a:lnTo>
                <a:lnTo>
                  <a:pt x="866" y="145"/>
                </a:lnTo>
                <a:lnTo>
                  <a:pt x="866" y="145"/>
                </a:lnTo>
                <a:lnTo>
                  <a:pt x="866" y="145"/>
                </a:lnTo>
                <a:lnTo>
                  <a:pt x="867" y="144"/>
                </a:lnTo>
                <a:lnTo>
                  <a:pt x="867" y="143"/>
                </a:lnTo>
                <a:lnTo>
                  <a:pt x="868" y="142"/>
                </a:lnTo>
                <a:lnTo>
                  <a:pt x="868" y="142"/>
                </a:lnTo>
                <a:lnTo>
                  <a:pt x="868" y="142"/>
                </a:lnTo>
                <a:lnTo>
                  <a:pt x="869" y="142"/>
                </a:lnTo>
                <a:lnTo>
                  <a:pt x="869" y="142"/>
                </a:lnTo>
                <a:lnTo>
                  <a:pt x="870" y="140"/>
                </a:lnTo>
                <a:lnTo>
                  <a:pt x="870" y="143"/>
                </a:lnTo>
                <a:lnTo>
                  <a:pt x="871" y="142"/>
                </a:lnTo>
                <a:lnTo>
                  <a:pt x="871" y="142"/>
                </a:lnTo>
                <a:lnTo>
                  <a:pt x="871" y="140"/>
                </a:lnTo>
                <a:lnTo>
                  <a:pt x="873" y="142"/>
                </a:lnTo>
                <a:lnTo>
                  <a:pt x="873" y="142"/>
                </a:lnTo>
                <a:lnTo>
                  <a:pt x="874" y="143"/>
                </a:lnTo>
                <a:lnTo>
                  <a:pt x="874" y="143"/>
                </a:lnTo>
                <a:lnTo>
                  <a:pt x="874" y="143"/>
                </a:lnTo>
                <a:lnTo>
                  <a:pt x="875" y="144"/>
                </a:lnTo>
                <a:lnTo>
                  <a:pt x="875" y="143"/>
                </a:lnTo>
                <a:lnTo>
                  <a:pt x="876" y="144"/>
                </a:lnTo>
                <a:lnTo>
                  <a:pt x="876" y="144"/>
                </a:lnTo>
                <a:lnTo>
                  <a:pt x="876" y="145"/>
                </a:lnTo>
                <a:lnTo>
                  <a:pt x="877" y="145"/>
                </a:lnTo>
                <a:lnTo>
                  <a:pt x="877" y="146"/>
                </a:lnTo>
                <a:lnTo>
                  <a:pt x="878" y="145"/>
                </a:lnTo>
                <a:lnTo>
                  <a:pt x="878" y="145"/>
                </a:lnTo>
                <a:lnTo>
                  <a:pt x="878" y="145"/>
                </a:lnTo>
                <a:lnTo>
                  <a:pt x="879" y="144"/>
                </a:lnTo>
                <a:lnTo>
                  <a:pt x="879" y="142"/>
                </a:lnTo>
                <a:lnTo>
                  <a:pt x="880" y="142"/>
                </a:lnTo>
                <a:lnTo>
                  <a:pt x="880" y="142"/>
                </a:lnTo>
                <a:lnTo>
                  <a:pt x="880" y="140"/>
                </a:lnTo>
                <a:lnTo>
                  <a:pt x="882" y="140"/>
                </a:lnTo>
                <a:lnTo>
                  <a:pt x="882" y="140"/>
                </a:lnTo>
                <a:lnTo>
                  <a:pt x="883" y="142"/>
                </a:lnTo>
                <a:lnTo>
                  <a:pt x="883" y="140"/>
                </a:lnTo>
                <a:lnTo>
                  <a:pt x="883" y="140"/>
                </a:lnTo>
                <a:lnTo>
                  <a:pt x="884" y="142"/>
                </a:lnTo>
                <a:lnTo>
                  <a:pt x="884" y="140"/>
                </a:lnTo>
                <a:lnTo>
                  <a:pt x="885" y="140"/>
                </a:lnTo>
                <a:lnTo>
                  <a:pt x="885" y="140"/>
                </a:lnTo>
                <a:lnTo>
                  <a:pt x="886" y="140"/>
                </a:lnTo>
                <a:lnTo>
                  <a:pt x="886" y="140"/>
                </a:lnTo>
                <a:lnTo>
                  <a:pt x="886" y="143"/>
                </a:lnTo>
                <a:lnTo>
                  <a:pt x="887" y="144"/>
                </a:lnTo>
                <a:lnTo>
                  <a:pt x="887" y="144"/>
                </a:lnTo>
                <a:lnTo>
                  <a:pt x="888" y="145"/>
                </a:lnTo>
                <a:lnTo>
                  <a:pt x="888" y="145"/>
                </a:lnTo>
                <a:lnTo>
                  <a:pt x="888" y="144"/>
                </a:lnTo>
                <a:lnTo>
                  <a:pt x="889" y="144"/>
                </a:lnTo>
                <a:lnTo>
                  <a:pt x="889" y="144"/>
                </a:lnTo>
                <a:lnTo>
                  <a:pt x="891" y="143"/>
                </a:lnTo>
                <a:lnTo>
                  <a:pt x="891" y="142"/>
                </a:lnTo>
                <a:lnTo>
                  <a:pt x="891" y="140"/>
                </a:lnTo>
                <a:lnTo>
                  <a:pt x="892" y="140"/>
                </a:lnTo>
                <a:lnTo>
                  <a:pt x="892" y="142"/>
                </a:lnTo>
                <a:lnTo>
                  <a:pt x="893" y="142"/>
                </a:lnTo>
                <a:lnTo>
                  <a:pt x="893" y="142"/>
                </a:lnTo>
                <a:lnTo>
                  <a:pt x="893" y="142"/>
                </a:lnTo>
                <a:lnTo>
                  <a:pt x="894" y="143"/>
                </a:lnTo>
                <a:lnTo>
                  <a:pt x="894" y="142"/>
                </a:lnTo>
                <a:lnTo>
                  <a:pt x="895" y="142"/>
                </a:lnTo>
                <a:lnTo>
                  <a:pt x="895" y="140"/>
                </a:lnTo>
                <a:lnTo>
                  <a:pt x="895" y="140"/>
                </a:lnTo>
                <a:lnTo>
                  <a:pt x="896" y="140"/>
                </a:lnTo>
                <a:lnTo>
                  <a:pt x="896" y="140"/>
                </a:lnTo>
                <a:lnTo>
                  <a:pt x="897" y="139"/>
                </a:lnTo>
                <a:lnTo>
                  <a:pt x="897" y="138"/>
                </a:lnTo>
                <a:lnTo>
                  <a:pt x="897" y="139"/>
                </a:lnTo>
                <a:lnTo>
                  <a:pt x="898" y="139"/>
                </a:lnTo>
                <a:lnTo>
                  <a:pt x="898" y="140"/>
                </a:lnTo>
                <a:lnTo>
                  <a:pt x="900" y="140"/>
                </a:lnTo>
                <a:lnTo>
                  <a:pt x="900" y="139"/>
                </a:lnTo>
                <a:lnTo>
                  <a:pt x="901" y="137"/>
                </a:lnTo>
                <a:lnTo>
                  <a:pt x="901" y="137"/>
                </a:lnTo>
                <a:lnTo>
                  <a:pt x="901" y="137"/>
                </a:lnTo>
                <a:lnTo>
                  <a:pt x="902" y="137"/>
                </a:lnTo>
                <a:lnTo>
                  <a:pt x="902" y="137"/>
                </a:lnTo>
                <a:lnTo>
                  <a:pt x="903" y="137"/>
                </a:lnTo>
                <a:lnTo>
                  <a:pt x="903" y="137"/>
                </a:lnTo>
                <a:lnTo>
                  <a:pt x="903" y="137"/>
                </a:lnTo>
                <a:lnTo>
                  <a:pt x="904" y="139"/>
                </a:lnTo>
                <a:lnTo>
                  <a:pt x="904" y="140"/>
                </a:lnTo>
                <a:lnTo>
                  <a:pt x="905" y="140"/>
                </a:lnTo>
                <a:lnTo>
                  <a:pt x="905" y="140"/>
                </a:lnTo>
                <a:lnTo>
                  <a:pt x="905" y="139"/>
                </a:lnTo>
                <a:lnTo>
                  <a:pt x="906" y="139"/>
                </a:lnTo>
                <a:lnTo>
                  <a:pt x="906" y="139"/>
                </a:lnTo>
                <a:lnTo>
                  <a:pt x="907" y="140"/>
                </a:lnTo>
                <a:lnTo>
                  <a:pt x="907" y="143"/>
                </a:lnTo>
                <a:lnTo>
                  <a:pt x="907" y="144"/>
                </a:lnTo>
                <a:lnTo>
                  <a:pt x="909" y="144"/>
                </a:lnTo>
                <a:lnTo>
                  <a:pt x="909" y="143"/>
                </a:lnTo>
                <a:lnTo>
                  <a:pt x="910" y="144"/>
                </a:lnTo>
                <a:lnTo>
                  <a:pt x="910" y="144"/>
                </a:lnTo>
                <a:lnTo>
                  <a:pt x="910" y="143"/>
                </a:lnTo>
                <a:lnTo>
                  <a:pt x="911" y="144"/>
                </a:lnTo>
                <a:lnTo>
                  <a:pt x="911" y="145"/>
                </a:lnTo>
                <a:lnTo>
                  <a:pt x="912" y="145"/>
                </a:lnTo>
                <a:lnTo>
                  <a:pt x="912" y="146"/>
                </a:lnTo>
                <a:lnTo>
                  <a:pt x="912" y="146"/>
                </a:lnTo>
                <a:lnTo>
                  <a:pt x="913" y="147"/>
                </a:lnTo>
                <a:lnTo>
                  <a:pt x="913" y="147"/>
                </a:lnTo>
                <a:lnTo>
                  <a:pt x="914" y="147"/>
                </a:lnTo>
                <a:lnTo>
                  <a:pt x="914" y="146"/>
                </a:lnTo>
                <a:lnTo>
                  <a:pt x="915" y="147"/>
                </a:lnTo>
                <a:lnTo>
                  <a:pt x="915" y="147"/>
                </a:lnTo>
                <a:lnTo>
                  <a:pt x="915" y="145"/>
                </a:lnTo>
                <a:lnTo>
                  <a:pt x="916" y="146"/>
                </a:lnTo>
                <a:lnTo>
                  <a:pt x="916" y="145"/>
                </a:lnTo>
                <a:lnTo>
                  <a:pt x="918" y="145"/>
                </a:lnTo>
                <a:lnTo>
                  <a:pt x="918" y="145"/>
                </a:lnTo>
                <a:lnTo>
                  <a:pt x="918" y="144"/>
                </a:lnTo>
                <a:lnTo>
                  <a:pt x="919" y="144"/>
                </a:lnTo>
                <a:lnTo>
                  <a:pt x="919" y="144"/>
                </a:lnTo>
                <a:lnTo>
                  <a:pt x="920" y="143"/>
                </a:lnTo>
                <a:lnTo>
                  <a:pt x="920" y="143"/>
                </a:lnTo>
                <a:lnTo>
                  <a:pt x="920" y="143"/>
                </a:lnTo>
                <a:lnTo>
                  <a:pt x="921" y="143"/>
                </a:lnTo>
                <a:lnTo>
                  <a:pt x="921" y="143"/>
                </a:lnTo>
                <a:lnTo>
                  <a:pt x="922" y="142"/>
                </a:lnTo>
                <a:lnTo>
                  <a:pt x="922" y="142"/>
                </a:lnTo>
                <a:lnTo>
                  <a:pt x="922" y="143"/>
                </a:lnTo>
                <a:lnTo>
                  <a:pt x="923" y="143"/>
                </a:lnTo>
                <a:lnTo>
                  <a:pt x="923" y="144"/>
                </a:lnTo>
                <a:lnTo>
                  <a:pt x="924" y="145"/>
                </a:lnTo>
                <a:lnTo>
                  <a:pt x="924" y="145"/>
                </a:lnTo>
                <a:lnTo>
                  <a:pt x="924" y="144"/>
                </a:lnTo>
                <a:lnTo>
                  <a:pt x="925" y="144"/>
                </a:lnTo>
                <a:lnTo>
                  <a:pt x="925" y="143"/>
                </a:lnTo>
                <a:lnTo>
                  <a:pt x="927" y="143"/>
                </a:lnTo>
                <a:lnTo>
                  <a:pt x="927" y="142"/>
                </a:lnTo>
                <a:lnTo>
                  <a:pt x="928" y="142"/>
                </a:lnTo>
                <a:lnTo>
                  <a:pt x="928" y="142"/>
                </a:lnTo>
                <a:lnTo>
                  <a:pt x="928" y="140"/>
                </a:lnTo>
                <a:lnTo>
                  <a:pt x="929" y="140"/>
                </a:lnTo>
                <a:lnTo>
                  <a:pt x="929" y="138"/>
                </a:lnTo>
                <a:lnTo>
                  <a:pt x="930" y="139"/>
                </a:lnTo>
                <a:lnTo>
                  <a:pt x="930" y="139"/>
                </a:lnTo>
                <a:lnTo>
                  <a:pt x="930" y="139"/>
                </a:lnTo>
                <a:lnTo>
                  <a:pt x="931" y="137"/>
                </a:lnTo>
                <a:lnTo>
                  <a:pt x="931" y="137"/>
                </a:lnTo>
                <a:lnTo>
                  <a:pt x="932" y="137"/>
                </a:lnTo>
                <a:lnTo>
                  <a:pt x="932" y="136"/>
                </a:lnTo>
                <a:lnTo>
                  <a:pt x="932" y="136"/>
                </a:lnTo>
                <a:lnTo>
                  <a:pt x="933" y="137"/>
                </a:lnTo>
                <a:lnTo>
                  <a:pt x="933" y="137"/>
                </a:lnTo>
                <a:lnTo>
                  <a:pt x="934" y="137"/>
                </a:lnTo>
                <a:lnTo>
                  <a:pt x="934" y="137"/>
                </a:lnTo>
                <a:lnTo>
                  <a:pt x="934" y="136"/>
                </a:lnTo>
                <a:lnTo>
                  <a:pt x="936" y="136"/>
                </a:lnTo>
                <a:lnTo>
                  <a:pt x="936" y="136"/>
                </a:lnTo>
                <a:lnTo>
                  <a:pt x="937" y="137"/>
                </a:lnTo>
                <a:lnTo>
                  <a:pt x="937" y="137"/>
                </a:lnTo>
                <a:lnTo>
                  <a:pt x="937" y="138"/>
                </a:lnTo>
                <a:lnTo>
                  <a:pt x="938" y="137"/>
                </a:lnTo>
                <a:lnTo>
                  <a:pt x="938" y="137"/>
                </a:lnTo>
                <a:lnTo>
                  <a:pt x="939" y="137"/>
                </a:lnTo>
                <a:lnTo>
                  <a:pt x="939" y="137"/>
                </a:lnTo>
                <a:lnTo>
                  <a:pt x="939" y="136"/>
                </a:lnTo>
                <a:lnTo>
                  <a:pt x="940" y="135"/>
                </a:lnTo>
                <a:lnTo>
                  <a:pt x="940" y="135"/>
                </a:lnTo>
                <a:lnTo>
                  <a:pt x="941" y="135"/>
                </a:lnTo>
                <a:lnTo>
                  <a:pt x="941" y="136"/>
                </a:lnTo>
                <a:lnTo>
                  <a:pt x="942" y="136"/>
                </a:lnTo>
                <a:lnTo>
                  <a:pt x="942" y="136"/>
                </a:lnTo>
                <a:lnTo>
                  <a:pt x="942" y="135"/>
                </a:lnTo>
                <a:lnTo>
                  <a:pt x="943" y="136"/>
                </a:lnTo>
                <a:lnTo>
                  <a:pt x="943" y="137"/>
                </a:lnTo>
                <a:lnTo>
                  <a:pt x="945" y="137"/>
                </a:lnTo>
                <a:lnTo>
                  <a:pt x="945" y="137"/>
                </a:lnTo>
                <a:lnTo>
                  <a:pt x="945" y="137"/>
                </a:lnTo>
                <a:lnTo>
                  <a:pt x="946" y="136"/>
                </a:lnTo>
                <a:lnTo>
                  <a:pt x="946" y="137"/>
                </a:lnTo>
                <a:lnTo>
                  <a:pt x="947" y="136"/>
                </a:lnTo>
                <a:lnTo>
                  <a:pt x="947" y="136"/>
                </a:lnTo>
                <a:lnTo>
                  <a:pt x="947" y="136"/>
                </a:lnTo>
                <a:lnTo>
                  <a:pt x="948" y="137"/>
                </a:lnTo>
                <a:lnTo>
                  <a:pt x="948" y="139"/>
                </a:lnTo>
                <a:lnTo>
                  <a:pt x="949" y="140"/>
                </a:lnTo>
                <a:lnTo>
                  <a:pt x="949" y="142"/>
                </a:lnTo>
                <a:lnTo>
                  <a:pt x="949" y="142"/>
                </a:lnTo>
                <a:lnTo>
                  <a:pt x="950" y="143"/>
                </a:lnTo>
                <a:lnTo>
                  <a:pt x="950" y="143"/>
                </a:lnTo>
                <a:lnTo>
                  <a:pt x="951" y="144"/>
                </a:lnTo>
                <a:lnTo>
                  <a:pt x="951" y="145"/>
                </a:lnTo>
                <a:lnTo>
                  <a:pt x="951" y="145"/>
                </a:lnTo>
                <a:lnTo>
                  <a:pt x="952" y="144"/>
                </a:lnTo>
                <a:lnTo>
                  <a:pt x="952" y="144"/>
                </a:lnTo>
                <a:lnTo>
                  <a:pt x="954" y="144"/>
                </a:lnTo>
                <a:lnTo>
                  <a:pt x="954" y="145"/>
                </a:lnTo>
                <a:lnTo>
                  <a:pt x="954" y="145"/>
                </a:lnTo>
                <a:lnTo>
                  <a:pt x="955" y="146"/>
                </a:lnTo>
                <a:lnTo>
                  <a:pt x="955" y="144"/>
                </a:lnTo>
                <a:lnTo>
                  <a:pt x="956" y="145"/>
                </a:lnTo>
                <a:lnTo>
                  <a:pt x="956" y="145"/>
                </a:lnTo>
                <a:lnTo>
                  <a:pt x="957" y="146"/>
                </a:lnTo>
                <a:lnTo>
                  <a:pt x="957" y="147"/>
                </a:lnTo>
                <a:lnTo>
                  <a:pt x="957" y="146"/>
                </a:lnTo>
                <a:lnTo>
                  <a:pt x="958" y="146"/>
                </a:lnTo>
                <a:lnTo>
                  <a:pt x="958" y="146"/>
                </a:lnTo>
                <a:lnTo>
                  <a:pt x="959" y="144"/>
                </a:lnTo>
                <a:lnTo>
                  <a:pt x="959" y="143"/>
                </a:lnTo>
                <a:lnTo>
                  <a:pt x="959" y="143"/>
                </a:lnTo>
                <a:lnTo>
                  <a:pt x="960" y="143"/>
                </a:lnTo>
                <a:lnTo>
                  <a:pt x="960" y="143"/>
                </a:lnTo>
                <a:lnTo>
                  <a:pt x="961" y="143"/>
                </a:lnTo>
                <a:lnTo>
                  <a:pt x="961" y="143"/>
                </a:lnTo>
                <a:lnTo>
                  <a:pt x="961" y="144"/>
                </a:lnTo>
                <a:lnTo>
                  <a:pt x="963" y="144"/>
                </a:lnTo>
                <a:lnTo>
                  <a:pt x="963" y="145"/>
                </a:lnTo>
                <a:lnTo>
                  <a:pt x="964" y="143"/>
                </a:lnTo>
                <a:lnTo>
                  <a:pt x="964" y="143"/>
                </a:lnTo>
                <a:lnTo>
                  <a:pt x="964" y="140"/>
                </a:lnTo>
                <a:lnTo>
                  <a:pt x="965" y="140"/>
                </a:lnTo>
                <a:lnTo>
                  <a:pt x="965" y="142"/>
                </a:lnTo>
                <a:lnTo>
                  <a:pt x="966" y="143"/>
                </a:lnTo>
                <a:lnTo>
                  <a:pt x="966" y="143"/>
                </a:lnTo>
                <a:lnTo>
                  <a:pt x="966" y="142"/>
                </a:lnTo>
                <a:lnTo>
                  <a:pt x="967" y="143"/>
                </a:lnTo>
                <a:lnTo>
                  <a:pt x="967" y="143"/>
                </a:lnTo>
                <a:lnTo>
                  <a:pt x="968" y="144"/>
                </a:lnTo>
                <a:lnTo>
                  <a:pt x="968" y="144"/>
                </a:lnTo>
                <a:lnTo>
                  <a:pt x="968" y="144"/>
                </a:lnTo>
                <a:lnTo>
                  <a:pt x="969" y="144"/>
                </a:lnTo>
                <a:lnTo>
                  <a:pt x="969" y="143"/>
                </a:lnTo>
                <a:lnTo>
                  <a:pt x="970" y="144"/>
                </a:lnTo>
                <a:lnTo>
                  <a:pt x="970" y="144"/>
                </a:lnTo>
                <a:lnTo>
                  <a:pt x="972" y="144"/>
                </a:lnTo>
                <a:lnTo>
                  <a:pt x="972" y="145"/>
                </a:lnTo>
                <a:lnTo>
                  <a:pt x="972" y="144"/>
                </a:lnTo>
                <a:lnTo>
                  <a:pt x="973" y="145"/>
                </a:lnTo>
                <a:lnTo>
                  <a:pt x="973" y="145"/>
                </a:lnTo>
                <a:lnTo>
                  <a:pt x="974" y="145"/>
                </a:lnTo>
                <a:lnTo>
                  <a:pt x="974" y="145"/>
                </a:lnTo>
                <a:lnTo>
                  <a:pt x="974" y="145"/>
                </a:lnTo>
                <a:lnTo>
                  <a:pt x="975" y="145"/>
                </a:lnTo>
                <a:lnTo>
                  <a:pt x="975" y="145"/>
                </a:lnTo>
                <a:lnTo>
                  <a:pt x="976" y="145"/>
                </a:lnTo>
                <a:lnTo>
                  <a:pt x="976" y="146"/>
                </a:lnTo>
                <a:lnTo>
                  <a:pt x="976" y="145"/>
                </a:lnTo>
                <a:lnTo>
                  <a:pt x="977" y="147"/>
                </a:lnTo>
                <a:lnTo>
                  <a:pt x="977" y="146"/>
                </a:lnTo>
                <a:lnTo>
                  <a:pt x="978" y="147"/>
                </a:lnTo>
                <a:lnTo>
                  <a:pt x="978" y="147"/>
                </a:lnTo>
                <a:lnTo>
                  <a:pt x="978" y="148"/>
                </a:lnTo>
                <a:lnTo>
                  <a:pt x="979" y="147"/>
                </a:lnTo>
                <a:lnTo>
                  <a:pt x="979" y="145"/>
                </a:lnTo>
                <a:lnTo>
                  <a:pt x="981" y="145"/>
                </a:lnTo>
                <a:lnTo>
                  <a:pt x="981" y="144"/>
                </a:lnTo>
                <a:lnTo>
                  <a:pt x="981" y="144"/>
                </a:lnTo>
                <a:lnTo>
                  <a:pt x="982" y="143"/>
                </a:lnTo>
                <a:lnTo>
                  <a:pt x="982" y="143"/>
                </a:lnTo>
                <a:lnTo>
                  <a:pt x="983" y="143"/>
                </a:lnTo>
                <a:lnTo>
                  <a:pt x="983" y="142"/>
                </a:lnTo>
                <a:lnTo>
                  <a:pt x="984" y="142"/>
                </a:lnTo>
                <a:lnTo>
                  <a:pt x="984" y="142"/>
                </a:lnTo>
                <a:lnTo>
                  <a:pt x="984" y="143"/>
                </a:lnTo>
                <a:lnTo>
                  <a:pt x="985" y="144"/>
                </a:lnTo>
                <a:lnTo>
                  <a:pt x="985" y="143"/>
                </a:lnTo>
                <a:lnTo>
                  <a:pt x="986" y="145"/>
                </a:lnTo>
                <a:lnTo>
                  <a:pt x="986" y="144"/>
                </a:lnTo>
                <a:lnTo>
                  <a:pt x="986" y="142"/>
                </a:lnTo>
                <a:lnTo>
                  <a:pt x="987" y="140"/>
                </a:lnTo>
                <a:lnTo>
                  <a:pt x="987" y="139"/>
                </a:lnTo>
                <a:lnTo>
                  <a:pt x="988" y="140"/>
                </a:lnTo>
                <a:lnTo>
                  <a:pt x="988" y="139"/>
                </a:lnTo>
                <a:lnTo>
                  <a:pt x="988" y="139"/>
                </a:lnTo>
                <a:lnTo>
                  <a:pt x="990" y="139"/>
                </a:lnTo>
                <a:lnTo>
                  <a:pt x="990" y="139"/>
                </a:lnTo>
                <a:lnTo>
                  <a:pt x="991" y="139"/>
                </a:lnTo>
                <a:lnTo>
                  <a:pt x="991" y="138"/>
                </a:lnTo>
                <a:lnTo>
                  <a:pt x="991" y="139"/>
                </a:lnTo>
                <a:lnTo>
                  <a:pt x="992" y="138"/>
                </a:lnTo>
                <a:lnTo>
                  <a:pt x="992" y="138"/>
                </a:lnTo>
                <a:lnTo>
                  <a:pt x="993" y="138"/>
                </a:lnTo>
                <a:lnTo>
                  <a:pt x="993" y="138"/>
                </a:lnTo>
                <a:lnTo>
                  <a:pt x="993" y="139"/>
                </a:lnTo>
                <a:lnTo>
                  <a:pt x="994" y="139"/>
                </a:lnTo>
                <a:lnTo>
                  <a:pt x="994" y="139"/>
                </a:lnTo>
                <a:lnTo>
                  <a:pt x="995" y="140"/>
                </a:lnTo>
                <a:lnTo>
                  <a:pt x="995" y="140"/>
                </a:lnTo>
                <a:lnTo>
                  <a:pt x="995" y="140"/>
                </a:lnTo>
                <a:lnTo>
                  <a:pt x="996" y="142"/>
                </a:lnTo>
                <a:lnTo>
                  <a:pt x="996" y="139"/>
                </a:lnTo>
                <a:lnTo>
                  <a:pt x="997" y="139"/>
                </a:lnTo>
                <a:lnTo>
                  <a:pt x="997" y="139"/>
                </a:lnTo>
                <a:lnTo>
                  <a:pt x="999" y="139"/>
                </a:lnTo>
                <a:lnTo>
                  <a:pt x="999" y="139"/>
                </a:lnTo>
                <a:lnTo>
                  <a:pt x="999" y="140"/>
                </a:lnTo>
                <a:lnTo>
                  <a:pt x="1000" y="143"/>
                </a:lnTo>
                <a:lnTo>
                  <a:pt x="1000" y="143"/>
                </a:lnTo>
                <a:lnTo>
                  <a:pt x="1001" y="143"/>
                </a:lnTo>
                <a:lnTo>
                  <a:pt x="1001" y="143"/>
                </a:lnTo>
                <a:lnTo>
                  <a:pt x="1001" y="143"/>
                </a:lnTo>
                <a:lnTo>
                  <a:pt x="1002" y="142"/>
                </a:lnTo>
                <a:lnTo>
                  <a:pt x="1002" y="142"/>
                </a:lnTo>
                <a:lnTo>
                  <a:pt x="1003" y="142"/>
                </a:lnTo>
                <a:lnTo>
                  <a:pt x="1003" y="140"/>
                </a:lnTo>
                <a:lnTo>
                  <a:pt x="1003" y="142"/>
                </a:lnTo>
                <a:lnTo>
                  <a:pt x="1004" y="143"/>
                </a:lnTo>
                <a:lnTo>
                  <a:pt x="1004" y="142"/>
                </a:lnTo>
                <a:lnTo>
                  <a:pt x="1005" y="142"/>
                </a:lnTo>
                <a:lnTo>
                  <a:pt x="1005" y="139"/>
                </a:lnTo>
                <a:lnTo>
                  <a:pt x="1005" y="139"/>
                </a:lnTo>
                <a:lnTo>
                  <a:pt x="1006" y="139"/>
                </a:lnTo>
                <a:lnTo>
                  <a:pt x="1006" y="139"/>
                </a:lnTo>
                <a:lnTo>
                  <a:pt x="1008" y="139"/>
                </a:lnTo>
                <a:lnTo>
                  <a:pt x="1008" y="140"/>
                </a:lnTo>
                <a:lnTo>
                  <a:pt x="1008" y="140"/>
                </a:lnTo>
                <a:lnTo>
                  <a:pt x="1009" y="139"/>
                </a:lnTo>
                <a:lnTo>
                  <a:pt x="1009" y="140"/>
                </a:lnTo>
                <a:lnTo>
                  <a:pt x="1010" y="140"/>
                </a:lnTo>
                <a:lnTo>
                  <a:pt x="1010" y="140"/>
                </a:lnTo>
                <a:lnTo>
                  <a:pt x="1010" y="142"/>
                </a:lnTo>
                <a:lnTo>
                  <a:pt x="1011" y="142"/>
                </a:lnTo>
                <a:lnTo>
                  <a:pt x="1011" y="140"/>
                </a:lnTo>
                <a:lnTo>
                  <a:pt x="1012" y="140"/>
                </a:lnTo>
                <a:lnTo>
                  <a:pt x="1012" y="140"/>
                </a:lnTo>
                <a:lnTo>
                  <a:pt x="1013" y="139"/>
                </a:lnTo>
                <a:lnTo>
                  <a:pt x="1013" y="138"/>
                </a:lnTo>
                <a:lnTo>
                  <a:pt x="1013" y="138"/>
                </a:lnTo>
                <a:lnTo>
                  <a:pt x="1014" y="136"/>
                </a:lnTo>
                <a:lnTo>
                  <a:pt x="1014" y="137"/>
                </a:lnTo>
                <a:lnTo>
                  <a:pt x="1015" y="138"/>
                </a:lnTo>
                <a:lnTo>
                  <a:pt x="1015" y="140"/>
                </a:lnTo>
                <a:lnTo>
                  <a:pt x="1015" y="140"/>
                </a:lnTo>
                <a:lnTo>
                  <a:pt x="1017" y="139"/>
                </a:lnTo>
                <a:lnTo>
                  <a:pt x="1017" y="140"/>
                </a:lnTo>
                <a:lnTo>
                  <a:pt x="1018" y="139"/>
                </a:lnTo>
                <a:lnTo>
                  <a:pt x="1018" y="138"/>
                </a:lnTo>
                <a:lnTo>
                  <a:pt x="1018" y="137"/>
                </a:lnTo>
                <a:lnTo>
                  <a:pt x="1019" y="137"/>
                </a:lnTo>
                <a:lnTo>
                  <a:pt x="1019" y="137"/>
                </a:lnTo>
                <a:lnTo>
                  <a:pt x="1020" y="137"/>
                </a:lnTo>
                <a:lnTo>
                  <a:pt x="1020" y="138"/>
                </a:lnTo>
                <a:lnTo>
                  <a:pt x="1020" y="138"/>
                </a:lnTo>
                <a:lnTo>
                  <a:pt x="1021" y="139"/>
                </a:lnTo>
                <a:lnTo>
                  <a:pt x="1021" y="139"/>
                </a:lnTo>
                <a:lnTo>
                  <a:pt x="1022" y="138"/>
                </a:lnTo>
                <a:lnTo>
                  <a:pt x="1022" y="136"/>
                </a:lnTo>
                <a:lnTo>
                  <a:pt x="1022" y="136"/>
                </a:lnTo>
                <a:lnTo>
                  <a:pt x="1023" y="136"/>
                </a:lnTo>
                <a:lnTo>
                  <a:pt x="1023" y="136"/>
                </a:lnTo>
                <a:lnTo>
                  <a:pt x="1024" y="135"/>
                </a:lnTo>
                <a:lnTo>
                  <a:pt x="1024" y="136"/>
                </a:lnTo>
                <a:lnTo>
                  <a:pt x="1024" y="136"/>
                </a:lnTo>
                <a:lnTo>
                  <a:pt x="1026" y="137"/>
                </a:lnTo>
                <a:lnTo>
                  <a:pt x="1026" y="137"/>
                </a:lnTo>
                <a:lnTo>
                  <a:pt x="1027" y="137"/>
                </a:lnTo>
                <a:lnTo>
                  <a:pt x="1027" y="137"/>
                </a:lnTo>
                <a:lnTo>
                  <a:pt x="1028" y="136"/>
                </a:lnTo>
                <a:lnTo>
                  <a:pt x="1028" y="136"/>
                </a:lnTo>
                <a:lnTo>
                  <a:pt x="1028" y="137"/>
                </a:lnTo>
                <a:lnTo>
                  <a:pt x="1029" y="135"/>
                </a:lnTo>
                <a:lnTo>
                  <a:pt x="1029" y="135"/>
                </a:lnTo>
                <a:lnTo>
                  <a:pt x="1030" y="137"/>
                </a:lnTo>
                <a:lnTo>
                  <a:pt x="1030" y="137"/>
                </a:lnTo>
                <a:lnTo>
                  <a:pt x="1030" y="138"/>
                </a:lnTo>
                <a:lnTo>
                  <a:pt x="1031" y="138"/>
                </a:lnTo>
                <a:lnTo>
                  <a:pt x="1031" y="137"/>
                </a:lnTo>
                <a:lnTo>
                  <a:pt x="1032" y="138"/>
                </a:lnTo>
                <a:lnTo>
                  <a:pt x="1032" y="138"/>
                </a:lnTo>
                <a:lnTo>
                  <a:pt x="1032" y="138"/>
                </a:lnTo>
                <a:lnTo>
                  <a:pt x="1033" y="138"/>
                </a:lnTo>
                <a:lnTo>
                  <a:pt x="1033" y="138"/>
                </a:lnTo>
                <a:lnTo>
                  <a:pt x="1035" y="138"/>
                </a:lnTo>
                <a:lnTo>
                  <a:pt x="1035" y="138"/>
                </a:lnTo>
                <a:lnTo>
                  <a:pt x="1035" y="138"/>
                </a:lnTo>
                <a:lnTo>
                  <a:pt x="1036" y="138"/>
                </a:lnTo>
                <a:lnTo>
                  <a:pt x="1036" y="138"/>
                </a:lnTo>
                <a:lnTo>
                  <a:pt x="1037" y="138"/>
                </a:lnTo>
                <a:lnTo>
                  <a:pt x="1037" y="138"/>
                </a:lnTo>
                <a:lnTo>
                  <a:pt x="1037" y="138"/>
                </a:lnTo>
                <a:lnTo>
                  <a:pt x="1038" y="138"/>
                </a:lnTo>
                <a:lnTo>
                  <a:pt x="1038" y="138"/>
                </a:lnTo>
                <a:lnTo>
                  <a:pt x="1039" y="138"/>
                </a:lnTo>
                <a:lnTo>
                  <a:pt x="1039" y="138"/>
                </a:lnTo>
                <a:lnTo>
                  <a:pt x="1040" y="137"/>
                </a:lnTo>
                <a:lnTo>
                  <a:pt x="1040" y="137"/>
                </a:lnTo>
                <a:lnTo>
                  <a:pt x="1040" y="137"/>
                </a:lnTo>
                <a:lnTo>
                  <a:pt x="1041" y="136"/>
                </a:lnTo>
                <a:lnTo>
                  <a:pt x="1041" y="137"/>
                </a:lnTo>
                <a:lnTo>
                  <a:pt x="1042" y="137"/>
                </a:lnTo>
                <a:lnTo>
                  <a:pt x="1042" y="137"/>
                </a:lnTo>
                <a:lnTo>
                  <a:pt x="1042" y="137"/>
                </a:lnTo>
                <a:lnTo>
                  <a:pt x="1044" y="138"/>
                </a:lnTo>
                <a:lnTo>
                  <a:pt x="1044" y="138"/>
                </a:lnTo>
                <a:lnTo>
                  <a:pt x="1045" y="139"/>
                </a:lnTo>
                <a:lnTo>
                  <a:pt x="1045" y="139"/>
                </a:lnTo>
                <a:lnTo>
                  <a:pt x="1045" y="142"/>
                </a:lnTo>
                <a:lnTo>
                  <a:pt x="1046" y="139"/>
                </a:lnTo>
                <a:lnTo>
                  <a:pt x="1046" y="139"/>
                </a:lnTo>
                <a:lnTo>
                  <a:pt x="1047" y="138"/>
                </a:lnTo>
                <a:lnTo>
                  <a:pt x="1047" y="138"/>
                </a:lnTo>
                <a:lnTo>
                  <a:pt x="1047" y="137"/>
                </a:lnTo>
                <a:lnTo>
                  <a:pt x="1048" y="137"/>
                </a:lnTo>
                <a:lnTo>
                  <a:pt x="1048" y="137"/>
                </a:lnTo>
                <a:lnTo>
                  <a:pt x="1049" y="137"/>
                </a:lnTo>
                <a:lnTo>
                  <a:pt x="1049" y="137"/>
                </a:lnTo>
                <a:lnTo>
                  <a:pt x="1049" y="136"/>
                </a:lnTo>
                <a:lnTo>
                  <a:pt x="1050" y="136"/>
                </a:lnTo>
                <a:lnTo>
                  <a:pt x="1050" y="137"/>
                </a:lnTo>
                <a:lnTo>
                  <a:pt x="1051" y="138"/>
                </a:lnTo>
                <a:lnTo>
                  <a:pt x="1051" y="138"/>
                </a:lnTo>
                <a:lnTo>
                  <a:pt x="1051" y="139"/>
                </a:lnTo>
                <a:lnTo>
                  <a:pt x="1053" y="140"/>
                </a:lnTo>
                <a:lnTo>
                  <a:pt x="1053" y="140"/>
                </a:lnTo>
                <a:lnTo>
                  <a:pt x="1054" y="140"/>
                </a:lnTo>
                <a:lnTo>
                  <a:pt x="1054" y="140"/>
                </a:lnTo>
                <a:lnTo>
                  <a:pt x="1055" y="140"/>
                </a:lnTo>
                <a:lnTo>
                  <a:pt x="1055" y="140"/>
                </a:lnTo>
                <a:lnTo>
                  <a:pt x="1055" y="140"/>
                </a:lnTo>
                <a:lnTo>
                  <a:pt x="1056" y="140"/>
                </a:lnTo>
                <a:lnTo>
                  <a:pt x="1056" y="140"/>
                </a:lnTo>
                <a:lnTo>
                  <a:pt x="1057" y="140"/>
                </a:lnTo>
                <a:lnTo>
                  <a:pt x="1057" y="139"/>
                </a:lnTo>
                <a:lnTo>
                  <a:pt x="1057" y="138"/>
                </a:lnTo>
                <a:lnTo>
                  <a:pt x="1058" y="138"/>
                </a:lnTo>
                <a:lnTo>
                  <a:pt x="1058" y="139"/>
                </a:lnTo>
                <a:lnTo>
                  <a:pt x="1059" y="139"/>
                </a:lnTo>
                <a:lnTo>
                  <a:pt x="1059" y="140"/>
                </a:lnTo>
                <a:lnTo>
                  <a:pt x="1059" y="140"/>
                </a:lnTo>
                <a:lnTo>
                  <a:pt x="1060" y="140"/>
                </a:lnTo>
                <a:lnTo>
                  <a:pt x="1060" y="139"/>
                </a:lnTo>
                <a:lnTo>
                  <a:pt x="1062" y="139"/>
                </a:lnTo>
                <a:lnTo>
                  <a:pt x="1062" y="138"/>
                </a:lnTo>
                <a:lnTo>
                  <a:pt x="1062" y="137"/>
                </a:lnTo>
                <a:lnTo>
                  <a:pt x="1063" y="136"/>
                </a:lnTo>
                <a:lnTo>
                  <a:pt x="1063" y="136"/>
                </a:lnTo>
                <a:lnTo>
                  <a:pt x="1064" y="136"/>
                </a:lnTo>
                <a:lnTo>
                  <a:pt x="1064" y="138"/>
                </a:lnTo>
                <a:lnTo>
                  <a:pt x="1064" y="139"/>
                </a:lnTo>
                <a:lnTo>
                  <a:pt x="1065" y="139"/>
                </a:lnTo>
                <a:lnTo>
                  <a:pt x="1065" y="139"/>
                </a:lnTo>
                <a:lnTo>
                  <a:pt x="1066" y="139"/>
                </a:lnTo>
                <a:lnTo>
                  <a:pt x="1066" y="140"/>
                </a:lnTo>
                <a:lnTo>
                  <a:pt x="1066" y="140"/>
                </a:lnTo>
                <a:lnTo>
                  <a:pt x="1067" y="139"/>
                </a:lnTo>
                <a:lnTo>
                  <a:pt x="1067" y="139"/>
                </a:lnTo>
                <a:lnTo>
                  <a:pt x="1068" y="139"/>
                </a:lnTo>
                <a:lnTo>
                  <a:pt x="1068" y="138"/>
                </a:lnTo>
                <a:lnTo>
                  <a:pt x="1069" y="138"/>
                </a:lnTo>
                <a:lnTo>
                  <a:pt x="1069" y="136"/>
                </a:lnTo>
                <a:lnTo>
                  <a:pt x="1069" y="135"/>
                </a:lnTo>
                <a:lnTo>
                  <a:pt x="1071" y="136"/>
                </a:lnTo>
                <a:lnTo>
                  <a:pt x="1071" y="136"/>
                </a:lnTo>
                <a:lnTo>
                  <a:pt x="1072" y="137"/>
                </a:lnTo>
                <a:lnTo>
                  <a:pt x="1072" y="138"/>
                </a:lnTo>
                <a:lnTo>
                  <a:pt x="1072" y="138"/>
                </a:lnTo>
                <a:lnTo>
                  <a:pt x="1073" y="138"/>
                </a:lnTo>
                <a:lnTo>
                  <a:pt x="1073" y="140"/>
                </a:lnTo>
                <a:lnTo>
                  <a:pt x="1074" y="140"/>
                </a:lnTo>
                <a:lnTo>
                  <a:pt x="1074" y="139"/>
                </a:lnTo>
                <a:lnTo>
                  <a:pt x="1074" y="139"/>
                </a:lnTo>
                <a:lnTo>
                  <a:pt x="1075" y="139"/>
                </a:lnTo>
                <a:lnTo>
                  <a:pt x="1075" y="139"/>
                </a:lnTo>
                <a:lnTo>
                  <a:pt x="1076" y="139"/>
                </a:lnTo>
                <a:lnTo>
                  <a:pt x="1076" y="139"/>
                </a:lnTo>
                <a:lnTo>
                  <a:pt x="1076" y="139"/>
                </a:lnTo>
                <a:lnTo>
                  <a:pt x="1077" y="140"/>
                </a:lnTo>
                <a:lnTo>
                  <a:pt x="1077" y="140"/>
                </a:lnTo>
                <a:lnTo>
                  <a:pt x="1078" y="139"/>
                </a:lnTo>
                <a:lnTo>
                  <a:pt x="1078" y="140"/>
                </a:lnTo>
                <a:lnTo>
                  <a:pt x="1078" y="140"/>
                </a:lnTo>
                <a:lnTo>
                  <a:pt x="1080" y="140"/>
                </a:lnTo>
                <a:lnTo>
                  <a:pt x="1080" y="139"/>
                </a:lnTo>
                <a:lnTo>
                  <a:pt x="1081" y="139"/>
                </a:lnTo>
                <a:lnTo>
                  <a:pt x="1081" y="139"/>
                </a:lnTo>
                <a:lnTo>
                  <a:pt x="1081" y="139"/>
                </a:lnTo>
                <a:lnTo>
                  <a:pt x="1082" y="139"/>
                </a:lnTo>
                <a:lnTo>
                  <a:pt x="1082" y="139"/>
                </a:lnTo>
                <a:lnTo>
                  <a:pt x="1083" y="138"/>
                </a:lnTo>
                <a:lnTo>
                  <a:pt x="1083" y="139"/>
                </a:lnTo>
                <a:lnTo>
                  <a:pt x="1084" y="138"/>
                </a:lnTo>
                <a:lnTo>
                  <a:pt x="1084" y="138"/>
                </a:lnTo>
                <a:lnTo>
                  <a:pt x="1084" y="138"/>
                </a:lnTo>
                <a:lnTo>
                  <a:pt x="1085" y="138"/>
                </a:lnTo>
                <a:lnTo>
                  <a:pt x="1085" y="138"/>
                </a:lnTo>
                <a:lnTo>
                  <a:pt x="1086" y="138"/>
                </a:lnTo>
                <a:lnTo>
                  <a:pt x="1086" y="139"/>
                </a:lnTo>
                <a:lnTo>
                  <a:pt x="1086" y="138"/>
                </a:lnTo>
                <a:lnTo>
                  <a:pt x="1087" y="139"/>
                </a:lnTo>
                <a:lnTo>
                  <a:pt x="1087" y="139"/>
                </a:lnTo>
                <a:lnTo>
                  <a:pt x="1089" y="138"/>
                </a:lnTo>
                <a:lnTo>
                  <a:pt x="1089" y="137"/>
                </a:lnTo>
                <a:lnTo>
                  <a:pt x="1089" y="138"/>
                </a:lnTo>
                <a:lnTo>
                  <a:pt x="1090" y="139"/>
                </a:lnTo>
                <a:lnTo>
                  <a:pt x="1090" y="140"/>
                </a:lnTo>
                <a:lnTo>
                  <a:pt x="1091" y="143"/>
                </a:lnTo>
                <a:lnTo>
                  <a:pt x="1091" y="140"/>
                </a:lnTo>
                <a:lnTo>
                  <a:pt x="1091" y="140"/>
                </a:lnTo>
                <a:lnTo>
                  <a:pt x="1092" y="142"/>
                </a:lnTo>
                <a:lnTo>
                  <a:pt x="1092" y="142"/>
                </a:lnTo>
                <a:lnTo>
                  <a:pt x="1093" y="142"/>
                </a:lnTo>
                <a:lnTo>
                  <a:pt x="1093" y="140"/>
                </a:lnTo>
                <a:lnTo>
                  <a:pt x="1093" y="140"/>
                </a:lnTo>
                <a:lnTo>
                  <a:pt x="1094" y="140"/>
                </a:lnTo>
                <a:lnTo>
                  <a:pt x="1094" y="140"/>
                </a:lnTo>
                <a:lnTo>
                  <a:pt x="1095" y="139"/>
                </a:lnTo>
                <a:lnTo>
                  <a:pt x="1095" y="142"/>
                </a:lnTo>
                <a:lnTo>
                  <a:pt x="1095" y="140"/>
                </a:lnTo>
                <a:lnTo>
                  <a:pt x="1096" y="142"/>
                </a:lnTo>
                <a:lnTo>
                  <a:pt x="1096" y="142"/>
                </a:lnTo>
                <a:lnTo>
                  <a:pt x="1098" y="140"/>
                </a:lnTo>
                <a:lnTo>
                  <a:pt x="1098" y="140"/>
                </a:lnTo>
                <a:lnTo>
                  <a:pt x="1099" y="140"/>
                </a:lnTo>
                <a:lnTo>
                  <a:pt x="1099" y="140"/>
                </a:lnTo>
                <a:lnTo>
                  <a:pt x="1099" y="139"/>
                </a:lnTo>
                <a:lnTo>
                  <a:pt x="1100" y="139"/>
                </a:lnTo>
                <a:lnTo>
                  <a:pt x="1100" y="139"/>
                </a:lnTo>
                <a:lnTo>
                  <a:pt x="1101" y="138"/>
                </a:lnTo>
                <a:lnTo>
                  <a:pt x="1101" y="138"/>
                </a:lnTo>
                <a:lnTo>
                  <a:pt x="1101" y="138"/>
                </a:lnTo>
                <a:lnTo>
                  <a:pt x="1102" y="138"/>
                </a:lnTo>
                <a:lnTo>
                  <a:pt x="1102" y="138"/>
                </a:lnTo>
                <a:lnTo>
                  <a:pt x="1103" y="138"/>
                </a:lnTo>
                <a:lnTo>
                  <a:pt x="1103" y="138"/>
                </a:lnTo>
                <a:lnTo>
                  <a:pt x="1103" y="138"/>
                </a:lnTo>
                <a:lnTo>
                  <a:pt x="1104" y="138"/>
                </a:lnTo>
                <a:lnTo>
                  <a:pt x="1104" y="139"/>
                </a:lnTo>
                <a:lnTo>
                  <a:pt x="1105" y="142"/>
                </a:lnTo>
                <a:lnTo>
                  <a:pt x="1105" y="143"/>
                </a:lnTo>
                <a:lnTo>
                  <a:pt x="1105" y="143"/>
                </a:lnTo>
                <a:lnTo>
                  <a:pt x="1107" y="143"/>
                </a:lnTo>
                <a:lnTo>
                  <a:pt x="1107" y="142"/>
                </a:lnTo>
                <a:lnTo>
                  <a:pt x="1108" y="140"/>
                </a:lnTo>
                <a:lnTo>
                  <a:pt x="1108" y="140"/>
                </a:lnTo>
                <a:lnTo>
                  <a:pt x="1108" y="142"/>
                </a:lnTo>
                <a:lnTo>
                  <a:pt x="1109" y="140"/>
                </a:lnTo>
                <a:lnTo>
                  <a:pt x="1109" y="142"/>
                </a:lnTo>
                <a:lnTo>
                  <a:pt x="1110" y="140"/>
                </a:lnTo>
                <a:lnTo>
                  <a:pt x="1110" y="140"/>
                </a:lnTo>
                <a:lnTo>
                  <a:pt x="1111" y="138"/>
                </a:lnTo>
                <a:lnTo>
                  <a:pt x="1111" y="139"/>
                </a:lnTo>
                <a:lnTo>
                  <a:pt x="1111" y="138"/>
                </a:lnTo>
                <a:lnTo>
                  <a:pt x="1112" y="138"/>
                </a:lnTo>
                <a:lnTo>
                  <a:pt x="1112" y="138"/>
                </a:lnTo>
                <a:lnTo>
                  <a:pt x="1113" y="138"/>
                </a:lnTo>
                <a:lnTo>
                  <a:pt x="1113" y="137"/>
                </a:lnTo>
                <a:lnTo>
                  <a:pt x="1113" y="137"/>
                </a:lnTo>
                <a:lnTo>
                  <a:pt x="1114" y="137"/>
                </a:lnTo>
                <a:lnTo>
                  <a:pt x="1114" y="136"/>
                </a:lnTo>
                <a:lnTo>
                  <a:pt x="1116" y="136"/>
                </a:lnTo>
                <a:lnTo>
                  <a:pt x="1116" y="137"/>
                </a:lnTo>
                <a:lnTo>
                  <a:pt x="1116" y="138"/>
                </a:lnTo>
                <a:lnTo>
                  <a:pt x="1117" y="138"/>
                </a:lnTo>
                <a:lnTo>
                  <a:pt x="1117" y="139"/>
                </a:lnTo>
                <a:lnTo>
                  <a:pt x="1118" y="140"/>
                </a:lnTo>
                <a:lnTo>
                  <a:pt x="1118" y="142"/>
                </a:lnTo>
                <a:lnTo>
                  <a:pt x="1118" y="143"/>
                </a:lnTo>
                <a:lnTo>
                  <a:pt x="1119" y="144"/>
                </a:lnTo>
                <a:lnTo>
                  <a:pt x="1119" y="143"/>
                </a:lnTo>
                <a:lnTo>
                  <a:pt x="1120" y="143"/>
                </a:lnTo>
                <a:lnTo>
                  <a:pt x="1120" y="143"/>
                </a:lnTo>
                <a:lnTo>
                  <a:pt x="1120" y="140"/>
                </a:lnTo>
                <a:lnTo>
                  <a:pt x="1121" y="142"/>
                </a:lnTo>
                <a:lnTo>
                  <a:pt x="1121" y="143"/>
                </a:lnTo>
                <a:lnTo>
                  <a:pt x="1122" y="144"/>
                </a:lnTo>
                <a:lnTo>
                  <a:pt x="1122" y="144"/>
                </a:lnTo>
                <a:lnTo>
                  <a:pt x="1122" y="143"/>
                </a:lnTo>
                <a:lnTo>
                  <a:pt x="1123" y="143"/>
                </a:lnTo>
                <a:lnTo>
                  <a:pt x="1123" y="143"/>
                </a:lnTo>
                <a:lnTo>
                  <a:pt x="1125" y="144"/>
                </a:lnTo>
                <a:lnTo>
                  <a:pt x="1125" y="142"/>
                </a:lnTo>
                <a:lnTo>
                  <a:pt x="1126" y="142"/>
                </a:lnTo>
                <a:lnTo>
                  <a:pt x="1126" y="140"/>
                </a:lnTo>
                <a:lnTo>
                  <a:pt x="1126" y="142"/>
                </a:lnTo>
                <a:lnTo>
                  <a:pt x="1127" y="142"/>
                </a:lnTo>
                <a:lnTo>
                  <a:pt x="1127" y="143"/>
                </a:lnTo>
                <a:lnTo>
                  <a:pt x="1128" y="143"/>
                </a:lnTo>
                <a:lnTo>
                  <a:pt x="1128" y="143"/>
                </a:lnTo>
                <a:lnTo>
                  <a:pt x="1128" y="144"/>
                </a:lnTo>
                <a:lnTo>
                  <a:pt x="1129" y="143"/>
                </a:lnTo>
                <a:lnTo>
                  <a:pt x="1129" y="143"/>
                </a:lnTo>
                <a:lnTo>
                  <a:pt x="1130" y="142"/>
                </a:lnTo>
                <a:lnTo>
                  <a:pt x="1130" y="142"/>
                </a:lnTo>
                <a:lnTo>
                  <a:pt x="1130" y="140"/>
                </a:lnTo>
                <a:lnTo>
                  <a:pt x="1131" y="142"/>
                </a:lnTo>
                <a:lnTo>
                  <a:pt x="1131" y="142"/>
                </a:lnTo>
                <a:lnTo>
                  <a:pt x="1132" y="142"/>
                </a:lnTo>
                <a:lnTo>
                  <a:pt x="1132" y="138"/>
                </a:lnTo>
                <a:lnTo>
                  <a:pt x="1132" y="139"/>
                </a:lnTo>
                <a:lnTo>
                  <a:pt x="1134" y="139"/>
                </a:lnTo>
                <a:lnTo>
                  <a:pt x="1134" y="139"/>
                </a:lnTo>
                <a:lnTo>
                  <a:pt x="1135" y="138"/>
                </a:lnTo>
                <a:lnTo>
                  <a:pt x="1135" y="138"/>
                </a:lnTo>
                <a:lnTo>
                  <a:pt x="1135" y="138"/>
                </a:lnTo>
                <a:lnTo>
                  <a:pt x="1136" y="138"/>
                </a:lnTo>
                <a:lnTo>
                  <a:pt x="1136" y="138"/>
                </a:lnTo>
                <a:lnTo>
                  <a:pt x="1137" y="139"/>
                </a:lnTo>
                <a:lnTo>
                  <a:pt x="1137" y="140"/>
                </a:lnTo>
                <a:lnTo>
                  <a:pt x="1137" y="143"/>
                </a:lnTo>
                <a:lnTo>
                  <a:pt x="1138" y="143"/>
                </a:lnTo>
                <a:lnTo>
                  <a:pt x="1138" y="143"/>
                </a:lnTo>
                <a:lnTo>
                  <a:pt x="1139" y="143"/>
                </a:lnTo>
                <a:lnTo>
                  <a:pt x="1139" y="143"/>
                </a:lnTo>
                <a:lnTo>
                  <a:pt x="1140" y="142"/>
                </a:lnTo>
                <a:lnTo>
                  <a:pt x="1140" y="143"/>
                </a:lnTo>
                <a:lnTo>
                  <a:pt x="1140" y="140"/>
                </a:lnTo>
                <a:lnTo>
                  <a:pt x="1141" y="140"/>
                </a:lnTo>
                <a:lnTo>
                  <a:pt x="1141" y="140"/>
                </a:lnTo>
                <a:lnTo>
                  <a:pt x="1142" y="142"/>
                </a:lnTo>
                <a:lnTo>
                  <a:pt x="1142" y="140"/>
                </a:lnTo>
                <a:lnTo>
                  <a:pt x="1142" y="142"/>
                </a:lnTo>
                <a:lnTo>
                  <a:pt x="1144" y="140"/>
                </a:lnTo>
                <a:lnTo>
                  <a:pt x="1144" y="142"/>
                </a:lnTo>
                <a:lnTo>
                  <a:pt x="1145" y="142"/>
                </a:lnTo>
                <a:lnTo>
                  <a:pt x="1145" y="142"/>
                </a:lnTo>
                <a:lnTo>
                  <a:pt x="1145" y="142"/>
                </a:lnTo>
                <a:lnTo>
                  <a:pt x="1146" y="140"/>
                </a:lnTo>
                <a:lnTo>
                  <a:pt x="1146" y="140"/>
                </a:lnTo>
                <a:lnTo>
                  <a:pt x="1147" y="140"/>
                </a:lnTo>
                <a:lnTo>
                  <a:pt x="1147" y="140"/>
                </a:lnTo>
                <a:lnTo>
                  <a:pt x="1147" y="140"/>
                </a:lnTo>
                <a:lnTo>
                  <a:pt x="1148" y="140"/>
                </a:lnTo>
                <a:lnTo>
                  <a:pt x="1148" y="140"/>
                </a:lnTo>
                <a:lnTo>
                  <a:pt x="1149" y="140"/>
                </a:lnTo>
                <a:lnTo>
                  <a:pt x="1149" y="139"/>
                </a:lnTo>
                <a:lnTo>
                  <a:pt x="1149" y="138"/>
                </a:lnTo>
                <a:lnTo>
                  <a:pt x="1150" y="139"/>
                </a:lnTo>
                <a:lnTo>
                  <a:pt x="1150" y="139"/>
                </a:lnTo>
                <a:lnTo>
                  <a:pt x="1151" y="139"/>
                </a:lnTo>
                <a:lnTo>
                  <a:pt x="1151" y="139"/>
                </a:lnTo>
                <a:lnTo>
                  <a:pt x="1151" y="140"/>
                </a:lnTo>
                <a:lnTo>
                  <a:pt x="1153" y="139"/>
                </a:lnTo>
                <a:lnTo>
                  <a:pt x="1153" y="137"/>
                </a:lnTo>
                <a:lnTo>
                  <a:pt x="1154" y="138"/>
                </a:lnTo>
                <a:lnTo>
                  <a:pt x="1154" y="137"/>
                </a:lnTo>
                <a:lnTo>
                  <a:pt x="1155" y="136"/>
                </a:lnTo>
                <a:lnTo>
                  <a:pt x="1155" y="137"/>
                </a:lnTo>
                <a:lnTo>
                  <a:pt x="1155" y="137"/>
                </a:lnTo>
                <a:lnTo>
                  <a:pt x="1156" y="136"/>
                </a:lnTo>
                <a:lnTo>
                  <a:pt x="1156" y="136"/>
                </a:lnTo>
                <a:lnTo>
                  <a:pt x="1157" y="137"/>
                </a:lnTo>
                <a:lnTo>
                  <a:pt x="1157" y="135"/>
                </a:lnTo>
                <a:lnTo>
                  <a:pt x="1157" y="135"/>
                </a:lnTo>
                <a:lnTo>
                  <a:pt x="1158" y="135"/>
                </a:lnTo>
                <a:lnTo>
                  <a:pt x="1158" y="136"/>
                </a:lnTo>
                <a:lnTo>
                  <a:pt x="1159" y="137"/>
                </a:lnTo>
                <a:lnTo>
                  <a:pt x="1159" y="137"/>
                </a:lnTo>
                <a:lnTo>
                  <a:pt x="1159" y="138"/>
                </a:lnTo>
                <a:lnTo>
                  <a:pt x="1160" y="138"/>
                </a:lnTo>
                <a:lnTo>
                  <a:pt x="1160" y="138"/>
                </a:lnTo>
                <a:lnTo>
                  <a:pt x="1162" y="139"/>
                </a:lnTo>
                <a:lnTo>
                  <a:pt x="1162" y="139"/>
                </a:lnTo>
                <a:lnTo>
                  <a:pt x="1162" y="139"/>
                </a:lnTo>
                <a:lnTo>
                  <a:pt x="1163" y="140"/>
                </a:lnTo>
                <a:lnTo>
                  <a:pt x="1163" y="142"/>
                </a:lnTo>
                <a:lnTo>
                  <a:pt x="1164" y="143"/>
                </a:lnTo>
                <a:lnTo>
                  <a:pt x="1164" y="143"/>
                </a:lnTo>
                <a:lnTo>
                  <a:pt x="1164" y="143"/>
                </a:lnTo>
                <a:lnTo>
                  <a:pt x="1165" y="144"/>
                </a:lnTo>
                <a:lnTo>
                  <a:pt x="1165" y="144"/>
                </a:lnTo>
                <a:lnTo>
                  <a:pt x="1166" y="145"/>
                </a:lnTo>
                <a:lnTo>
                  <a:pt x="1166" y="146"/>
                </a:lnTo>
                <a:lnTo>
                  <a:pt x="1167" y="145"/>
                </a:lnTo>
                <a:lnTo>
                  <a:pt x="1167" y="145"/>
                </a:lnTo>
                <a:lnTo>
                  <a:pt x="1167" y="145"/>
                </a:lnTo>
                <a:lnTo>
                  <a:pt x="1168" y="145"/>
                </a:lnTo>
                <a:lnTo>
                  <a:pt x="1168" y="145"/>
                </a:lnTo>
                <a:lnTo>
                  <a:pt x="1169" y="145"/>
                </a:lnTo>
                <a:lnTo>
                  <a:pt x="1169" y="144"/>
                </a:lnTo>
                <a:lnTo>
                  <a:pt x="1169" y="144"/>
                </a:lnTo>
                <a:lnTo>
                  <a:pt x="1171" y="144"/>
                </a:lnTo>
                <a:lnTo>
                  <a:pt x="1171" y="145"/>
                </a:lnTo>
                <a:lnTo>
                  <a:pt x="1172" y="146"/>
                </a:lnTo>
                <a:lnTo>
                  <a:pt x="1172" y="146"/>
                </a:lnTo>
                <a:lnTo>
                  <a:pt x="1172" y="145"/>
                </a:lnTo>
                <a:lnTo>
                  <a:pt x="1173" y="145"/>
                </a:lnTo>
                <a:lnTo>
                  <a:pt x="1173" y="147"/>
                </a:lnTo>
                <a:lnTo>
                  <a:pt x="1174" y="147"/>
                </a:lnTo>
                <a:lnTo>
                  <a:pt x="1174" y="146"/>
                </a:lnTo>
                <a:lnTo>
                  <a:pt x="1174" y="145"/>
                </a:lnTo>
                <a:lnTo>
                  <a:pt x="1175" y="144"/>
                </a:lnTo>
                <a:lnTo>
                  <a:pt x="1175" y="145"/>
                </a:lnTo>
                <a:lnTo>
                  <a:pt x="1176" y="145"/>
                </a:lnTo>
                <a:lnTo>
                  <a:pt x="1176" y="144"/>
                </a:lnTo>
                <a:lnTo>
                  <a:pt x="1176" y="144"/>
                </a:lnTo>
                <a:lnTo>
                  <a:pt x="1177" y="143"/>
                </a:lnTo>
                <a:lnTo>
                  <a:pt x="1177" y="143"/>
                </a:lnTo>
                <a:lnTo>
                  <a:pt x="1178" y="142"/>
                </a:lnTo>
                <a:lnTo>
                  <a:pt x="1178" y="142"/>
                </a:lnTo>
                <a:lnTo>
                  <a:pt x="1178" y="142"/>
                </a:lnTo>
                <a:lnTo>
                  <a:pt x="1180" y="140"/>
                </a:lnTo>
                <a:lnTo>
                  <a:pt x="1180" y="139"/>
                </a:lnTo>
                <a:lnTo>
                  <a:pt x="1181" y="139"/>
                </a:lnTo>
                <a:lnTo>
                  <a:pt x="1181" y="139"/>
                </a:lnTo>
                <a:lnTo>
                  <a:pt x="1182" y="139"/>
                </a:lnTo>
                <a:lnTo>
                  <a:pt x="1182" y="139"/>
                </a:lnTo>
                <a:lnTo>
                  <a:pt x="1182" y="138"/>
                </a:lnTo>
                <a:lnTo>
                  <a:pt x="1183" y="139"/>
                </a:lnTo>
                <a:lnTo>
                  <a:pt x="1183" y="138"/>
                </a:lnTo>
                <a:lnTo>
                  <a:pt x="1184" y="139"/>
                </a:lnTo>
                <a:lnTo>
                  <a:pt x="1184" y="138"/>
                </a:lnTo>
                <a:lnTo>
                  <a:pt x="1184" y="138"/>
                </a:lnTo>
                <a:lnTo>
                  <a:pt x="1185" y="138"/>
                </a:lnTo>
                <a:lnTo>
                  <a:pt x="1185" y="138"/>
                </a:lnTo>
                <a:lnTo>
                  <a:pt x="1186" y="138"/>
                </a:lnTo>
                <a:lnTo>
                  <a:pt x="1186" y="139"/>
                </a:lnTo>
                <a:lnTo>
                  <a:pt x="1186" y="140"/>
                </a:lnTo>
                <a:lnTo>
                  <a:pt x="1187" y="139"/>
                </a:lnTo>
                <a:lnTo>
                  <a:pt x="1187" y="140"/>
                </a:lnTo>
                <a:lnTo>
                  <a:pt x="1189" y="139"/>
                </a:lnTo>
                <a:lnTo>
                  <a:pt x="1189" y="139"/>
                </a:lnTo>
                <a:lnTo>
                  <a:pt x="1189" y="139"/>
                </a:lnTo>
                <a:lnTo>
                  <a:pt x="1190" y="139"/>
                </a:lnTo>
                <a:lnTo>
                  <a:pt x="1190" y="139"/>
                </a:lnTo>
                <a:lnTo>
                  <a:pt x="1191" y="139"/>
                </a:lnTo>
                <a:lnTo>
                  <a:pt x="1191" y="139"/>
                </a:lnTo>
                <a:lnTo>
                  <a:pt x="1191" y="138"/>
                </a:lnTo>
                <a:lnTo>
                  <a:pt x="1192" y="139"/>
                </a:lnTo>
                <a:lnTo>
                  <a:pt x="1192" y="138"/>
                </a:lnTo>
                <a:lnTo>
                  <a:pt x="1193" y="138"/>
                </a:lnTo>
                <a:lnTo>
                  <a:pt x="1193" y="138"/>
                </a:lnTo>
                <a:lnTo>
                  <a:pt x="1193" y="138"/>
                </a:lnTo>
                <a:lnTo>
                  <a:pt x="1194" y="138"/>
                </a:lnTo>
                <a:lnTo>
                  <a:pt x="1194" y="138"/>
                </a:lnTo>
                <a:lnTo>
                  <a:pt x="1195" y="138"/>
                </a:lnTo>
                <a:lnTo>
                  <a:pt x="1195" y="137"/>
                </a:lnTo>
                <a:lnTo>
                  <a:pt x="1196" y="137"/>
                </a:lnTo>
                <a:lnTo>
                  <a:pt x="1196" y="137"/>
                </a:lnTo>
                <a:lnTo>
                  <a:pt x="1196" y="136"/>
                </a:lnTo>
                <a:lnTo>
                  <a:pt x="1198" y="137"/>
                </a:lnTo>
                <a:lnTo>
                  <a:pt x="1198" y="138"/>
                </a:lnTo>
                <a:lnTo>
                  <a:pt x="1199" y="138"/>
                </a:lnTo>
                <a:lnTo>
                  <a:pt x="1199" y="138"/>
                </a:lnTo>
                <a:lnTo>
                  <a:pt x="1199" y="138"/>
                </a:lnTo>
                <a:lnTo>
                  <a:pt x="1200" y="139"/>
                </a:lnTo>
                <a:lnTo>
                  <a:pt x="1200" y="140"/>
                </a:lnTo>
                <a:lnTo>
                  <a:pt x="1201" y="140"/>
                </a:lnTo>
                <a:lnTo>
                  <a:pt x="1201" y="140"/>
                </a:lnTo>
                <a:lnTo>
                  <a:pt x="1201" y="138"/>
                </a:lnTo>
                <a:lnTo>
                  <a:pt x="1202" y="138"/>
                </a:lnTo>
                <a:lnTo>
                  <a:pt x="1202" y="137"/>
                </a:lnTo>
                <a:lnTo>
                  <a:pt x="1203" y="137"/>
                </a:lnTo>
                <a:lnTo>
                  <a:pt x="1203" y="136"/>
                </a:lnTo>
                <a:lnTo>
                  <a:pt x="1203" y="136"/>
                </a:lnTo>
                <a:lnTo>
                  <a:pt x="1204" y="137"/>
                </a:lnTo>
                <a:lnTo>
                  <a:pt x="1204" y="138"/>
                </a:lnTo>
                <a:lnTo>
                  <a:pt x="1205" y="138"/>
                </a:lnTo>
                <a:lnTo>
                  <a:pt x="1205" y="138"/>
                </a:lnTo>
                <a:lnTo>
                  <a:pt x="1205" y="139"/>
                </a:lnTo>
                <a:lnTo>
                  <a:pt x="1207" y="139"/>
                </a:lnTo>
                <a:lnTo>
                  <a:pt x="1207" y="139"/>
                </a:lnTo>
                <a:lnTo>
                  <a:pt x="1208" y="139"/>
                </a:lnTo>
                <a:lnTo>
                  <a:pt x="1208" y="139"/>
                </a:lnTo>
                <a:lnTo>
                  <a:pt x="1208" y="140"/>
                </a:lnTo>
                <a:lnTo>
                  <a:pt x="1209" y="139"/>
                </a:lnTo>
                <a:lnTo>
                  <a:pt x="1209" y="139"/>
                </a:lnTo>
                <a:lnTo>
                  <a:pt x="1210" y="138"/>
                </a:lnTo>
                <a:lnTo>
                  <a:pt x="1210" y="139"/>
                </a:lnTo>
                <a:lnTo>
                  <a:pt x="1211" y="139"/>
                </a:lnTo>
                <a:lnTo>
                  <a:pt x="1211" y="139"/>
                </a:lnTo>
                <a:lnTo>
                  <a:pt x="1211" y="139"/>
                </a:lnTo>
                <a:lnTo>
                  <a:pt x="1212" y="140"/>
                </a:lnTo>
                <a:lnTo>
                  <a:pt x="1212" y="140"/>
                </a:lnTo>
                <a:lnTo>
                  <a:pt x="1213" y="142"/>
                </a:lnTo>
                <a:lnTo>
                  <a:pt x="1213" y="142"/>
                </a:lnTo>
                <a:lnTo>
                  <a:pt x="1213" y="143"/>
                </a:lnTo>
                <a:lnTo>
                  <a:pt x="1214" y="142"/>
                </a:lnTo>
                <a:lnTo>
                  <a:pt x="1214" y="142"/>
                </a:lnTo>
                <a:lnTo>
                  <a:pt x="1216" y="144"/>
                </a:lnTo>
                <a:lnTo>
                  <a:pt x="1216" y="144"/>
                </a:lnTo>
                <a:lnTo>
                  <a:pt x="1216" y="145"/>
                </a:lnTo>
                <a:lnTo>
                  <a:pt x="1217" y="144"/>
                </a:lnTo>
                <a:lnTo>
                  <a:pt x="1217" y="143"/>
                </a:lnTo>
                <a:lnTo>
                  <a:pt x="1218" y="142"/>
                </a:lnTo>
                <a:lnTo>
                  <a:pt x="1218" y="142"/>
                </a:lnTo>
                <a:lnTo>
                  <a:pt x="1218" y="142"/>
                </a:lnTo>
                <a:lnTo>
                  <a:pt x="1219" y="142"/>
                </a:lnTo>
                <a:lnTo>
                  <a:pt x="1219" y="140"/>
                </a:lnTo>
                <a:lnTo>
                  <a:pt x="1220" y="142"/>
                </a:lnTo>
                <a:lnTo>
                  <a:pt x="1220" y="142"/>
                </a:lnTo>
                <a:lnTo>
                  <a:pt x="1220" y="140"/>
                </a:lnTo>
                <a:lnTo>
                  <a:pt x="1221" y="142"/>
                </a:lnTo>
                <a:lnTo>
                  <a:pt x="1221" y="142"/>
                </a:lnTo>
                <a:lnTo>
                  <a:pt x="1222" y="143"/>
                </a:lnTo>
                <a:lnTo>
                  <a:pt x="1222" y="143"/>
                </a:lnTo>
                <a:lnTo>
                  <a:pt x="1222" y="144"/>
                </a:lnTo>
                <a:lnTo>
                  <a:pt x="1223" y="144"/>
                </a:lnTo>
                <a:lnTo>
                  <a:pt x="1223" y="143"/>
                </a:lnTo>
                <a:lnTo>
                  <a:pt x="1225" y="143"/>
                </a:lnTo>
                <a:lnTo>
                  <a:pt x="1225" y="143"/>
                </a:lnTo>
                <a:lnTo>
                  <a:pt x="1226" y="145"/>
                </a:lnTo>
                <a:lnTo>
                  <a:pt x="1226" y="144"/>
                </a:lnTo>
                <a:lnTo>
                  <a:pt x="1226" y="146"/>
                </a:lnTo>
                <a:lnTo>
                  <a:pt x="1227" y="144"/>
                </a:lnTo>
                <a:lnTo>
                  <a:pt x="1227" y="145"/>
                </a:lnTo>
                <a:lnTo>
                  <a:pt x="1228" y="146"/>
                </a:lnTo>
                <a:lnTo>
                  <a:pt x="1228" y="147"/>
                </a:lnTo>
                <a:lnTo>
                  <a:pt x="1228" y="146"/>
                </a:lnTo>
                <a:lnTo>
                  <a:pt x="1229" y="145"/>
                </a:lnTo>
                <a:lnTo>
                  <a:pt x="1229" y="144"/>
                </a:lnTo>
                <a:lnTo>
                  <a:pt x="1230" y="144"/>
                </a:lnTo>
                <a:lnTo>
                  <a:pt x="1230" y="144"/>
                </a:lnTo>
                <a:lnTo>
                  <a:pt x="1230" y="144"/>
                </a:lnTo>
                <a:lnTo>
                  <a:pt x="1231" y="144"/>
                </a:lnTo>
                <a:lnTo>
                  <a:pt x="1231" y="144"/>
                </a:lnTo>
                <a:lnTo>
                  <a:pt x="1232" y="143"/>
                </a:lnTo>
                <a:lnTo>
                  <a:pt x="1232" y="143"/>
                </a:lnTo>
                <a:lnTo>
                  <a:pt x="1232" y="143"/>
                </a:lnTo>
                <a:lnTo>
                  <a:pt x="1234" y="140"/>
                </a:lnTo>
                <a:lnTo>
                  <a:pt x="1234" y="140"/>
                </a:lnTo>
                <a:lnTo>
                  <a:pt x="1235" y="142"/>
                </a:lnTo>
                <a:lnTo>
                  <a:pt x="1235" y="142"/>
                </a:lnTo>
                <a:lnTo>
                  <a:pt x="1235" y="142"/>
                </a:lnTo>
                <a:lnTo>
                  <a:pt x="1236" y="143"/>
                </a:lnTo>
                <a:lnTo>
                  <a:pt x="1236" y="144"/>
                </a:lnTo>
                <a:lnTo>
                  <a:pt x="1237" y="144"/>
                </a:lnTo>
                <a:lnTo>
                  <a:pt x="1237" y="145"/>
                </a:lnTo>
                <a:lnTo>
                  <a:pt x="1238" y="145"/>
                </a:lnTo>
                <a:lnTo>
                  <a:pt x="1238" y="146"/>
                </a:lnTo>
                <a:lnTo>
                  <a:pt x="1238" y="146"/>
                </a:lnTo>
                <a:lnTo>
                  <a:pt x="1239" y="147"/>
                </a:lnTo>
                <a:lnTo>
                  <a:pt x="1239" y="148"/>
                </a:lnTo>
                <a:lnTo>
                  <a:pt x="1240" y="147"/>
                </a:lnTo>
                <a:lnTo>
                  <a:pt x="1240" y="148"/>
                </a:lnTo>
                <a:lnTo>
                  <a:pt x="1240" y="146"/>
                </a:lnTo>
                <a:lnTo>
                  <a:pt x="1241" y="147"/>
                </a:lnTo>
                <a:lnTo>
                  <a:pt x="1241" y="147"/>
                </a:lnTo>
                <a:lnTo>
                  <a:pt x="1243" y="146"/>
                </a:lnTo>
                <a:lnTo>
                  <a:pt x="1243" y="146"/>
                </a:lnTo>
                <a:lnTo>
                  <a:pt x="1243" y="145"/>
                </a:lnTo>
                <a:lnTo>
                  <a:pt x="1244" y="145"/>
                </a:lnTo>
                <a:lnTo>
                  <a:pt x="1244" y="145"/>
                </a:lnTo>
                <a:lnTo>
                  <a:pt x="1245" y="145"/>
                </a:lnTo>
                <a:lnTo>
                  <a:pt x="1245" y="144"/>
                </a:lnTo>
                <a:lnTo>
                  <a:pt x="1245" y="145"/>
                </a:lnTo>
                <a:lnTo>
                  <a:pt x="1246" y="144"/>
                </a:lnTo>
                <a:lnTo>
                  <a:pt x="1246" y="144"/>
                </a:lnTo>
                <a:lnTo>
                  <a:pt x="1247" y="145"/>
                </a:lnTo>
                <a:lnTo>
                  <a:pt x="1247" y="145"/>
                </a:lnTo>
                <a:lnTo>
                  <a:pt x="1247" y="146"/>
                </a:lnTo>
                <a:lnTo>
                  <a:pt x="1248" y="145"/>
                </a:lnTo>
                <a:lnTo>
                  <a:pt x="1248" y="146"/>
                </a:lnTo>
                <a:lnTo>
                  <a:pt x="1249" y="145"/>
                </a:lnTo>
                <a:lnTo>
                  <a:pt x="1249" y="146"/>
                </a:lnTo>
                <a:lnTo>
                  <a:pt x="1249" y="145"/>
                </a:lnTo>
                <a:lnTo>
                  <a:pt x="1250" y="146"/>
                </a:lnTo>
                <a:lnTo>
                  <a:pt x="1250" y="145"/>
                </a:lnTo>
                <a:lnTo>
                  <a:pt x="1252" y="145"/>
                </a:lnTo>
                <a:lnTo>
                  <a:pt x="1252" y="145"/>
                </a:lnTo>
                <a:lnTo>
                  <a:pt x="1253" y="146"/>
                </a:lnTo>
                <a:lnTo>
                  <a:pt x="1253" y="147"/>
                </a:lnTo>
                <a:lnTo>
                  <a:pt x="1253" y="147"/>
                </a:lnTo>
                <a:lnTo>
                  <a:pt x="1254" y="148"/>
                </a:lnTo>
                <a:lnTo>
                  <a:pt x="1254" y="147"/>
                </a:lnTo>
                <a:lnTo>
                  <a:pt x="1255" y="147"/>
                </a:lnTo>
                <a:lnTo>
                  <a:pt x="1255" y="147"/>
                </a:lnTo>
                <a:lnTo>
                  <a:pt x="1255" y="146"/>
                </a:lnTo>
                <a:lnTo>
                  <a:pt x="1256" y="146"/>
                </a:lnTo>
                <a:lnTo>
                  <a:pt x="1256" y="147"/>
                </a:lnTo>
                <a:lnTo>
                  <a:pt x="1257" y="147"/>
                </a:lnTo>
                <a:lnTo>
                  <a:pt x="1257" y="147"/>
                </a:lnTo>
                <a:lnTo>
                  <a:pt x="1257" y="147"/>
                </a:lnTo>
                <a:lnTo>
                  <a:pt x="1258" y="148"/>
                </a:lnTo>
                <a:lnTo>
                  <a:pt x="1258" y="148"/>
                </a:lnTo>
                <a:lnTo>
                  <a:pt x="1259" y="148"/>
                </a:lnTo>
                <a:lnTo>
                  <a:pt x="1259" y="146"/>
                </a:lnTo>
                <a:lnTo>
                  <a:pt x="1259" y="146"/>
                </a:lnTo>
                <a:lnTo>
                  <a:pt x="1261" y="146"/>
                </a:lnTo>
                <a:lnTo>
                  <a:pt x="1261" y="145"/>
                </a:lnTo>
                <a:lnTo>
                  <a:pt x="1262" y="144"/>
                </a:lnTo>
                <a:lnTo>
                  <a:pt x="1262" y="144"/>
                </a:lnTo>
                <a:lnTo>
                  <a:pt x="1262" y="144"/>
                </a:lnTo>
                <a:lnTo>
                  <a:pt x="1263" y="144"/>
                </a:lnTo>
                <a:lnTo>
                  <a:pt x="1263" y="145"/>
                </a:lnTo>
                <a:lnTo>
                  <a:pt x="1264" y="145"/>
                </a:lnTo>
                <a:lnTo>
                  <a:pt x="1264" y="144"/>
                </a:lnTo>
                <a:lnTo>
                  <a:pt x="1264" y="146"/>
                </a:lnTo>
                <a:lnTo>
                  <a:pt x="1265" y="146"/>
                </a:lnTo>
                <a:lnTo>
                  <a:pt x="1265" y="147"/>
                </a:lnTo>
                <a:lnTo>
                  <a:pt x="1266" y="146"/>
                </a:lnTo>
                <a:lnTo>
                  <a:pt x="1266" y="146"/>
                </a:lnTo>
                <a:lnTo>
                  <a:pt x="1267" y="145"/>
                </a:lnTo>
                <a:lnTo>
                  <a:pt x="1267" y="145"/>
                </a:lnTo>
                <a:lnTo>
                  <a:pt x="1267" y="144"/>
                </a:lnTo>
                <a:lnTo>
                  <a:pt x="1268" y="144"/>
                </a:lnTo>
                <a:lnTo>
                  <a:pt x="1268" y="144"/>
                </a:lnTo>
                <a:lnTo>
                  <a:pt x="1270" y="143"/>
                </a:lnTo>
                <a:lnTo>
                  <a:pt x="1270" y="143"/>
                </a:lnTo>
                <a:lnTo>
                  <a:pt x="1270" y="143"/>
                </a:lnTo>
                <a:lnTo>
                  <a:pt x="1271" y="143"/>
                </a:lnTo>
                <a:lnTo>
                  <a:pt x="1271" y="144"/>
                </a:lnTo>
                <a:lnTo>
                  <a:pt x="1272" y="145"/>
                </a:lnTo>
                <a:lnTo>
                  <a:pt x="1272" y="145"/>
                </a:lnTo>
                <a:lnTo>
                  <a:pt x="1272" y="144"/>
                </a:lnTo>
                <a:lnTo>
                  <a:pt x="1273" y="143"/>
                </a:lnTo>
                <a:lnTo>
                  <a:pt x="1273" y="144"/>
                </a:lnTo>
                <a:lnTo>
                  <a:pt x="1274" y="144"/>
                </a:lnTo>
                <a:lnTo>
                  <a:pt x="1274" y="144"/>
                </a:lnTo>
                <a:lnTo>
                  <a:pt x="1274" y="143"/>
                </a:lnTo>
                <a:lnTo>
                  <a:pt x="1275" y="144"/>
                </a:lnTo>
                <a:lnTo>
                  <a:pt x="1275" y="143"/>
                </a:lnTo>
                <a:lnTo>
                  <a:pt x="1276" y="142"/>
                </a:lnTo>
                <a:lnTo>
                  <a:pt x="1276" y="142"/>
                </a:lnTo>
                <a:lnTo>
                  <a:pt x="1276" y="140"/>
                </a:lnTo>
                <a:lnTo>
                  <a:pt x="1277" y="140"/>
                </a:lnTo>
                <a:lnTo>
                  <a:pt x="1277" y="139"/>
                </a:lnTo>
                <a:lnTo>
                  <a:pt x="1279" y="139"/>
                </a:lnTo>
                <a:lnTo>
                  <a:pt x="1279" y="138"/>
                </a:lnTo>
                <a:lnTo>
                  <a:pt x="1279" y="139"/>
                </a:lnTo>
                <a:lnTo>
                  <a:pt x="1280" y="140"/>
                </a:lnTo>
                <a:lnTo>
                  <a:pt x="1280" y="140"/>
                </a:lnTo>
                <a:lnTo>
                  <a:pt x="1281" y="140"/>
                </a:lnTo>
                <a:lnTo>
                  <a:pt x="1281" y="142"/>
                </a:lnTo>
                <a:lnTo>
                  <a:pt x="1282" y="143"/>
                </a:lnTo>
                <a:lnTo>
                  <a:pt x="1282" y="144"/>
                </a:lnTo>
                <a:lnTo>
                  <a:pt x="1282" y="143"/>
                </a:lnTo>
                <a:lnTo>
                  <a:pt x="1283" y="143"/>
                </a:lnTo>
                <a:lnTo>
                  <a:pt x="1283" y="142"/>
                </a:lnTo>
                <a:lnTo>
                  <a:pt x="1284" y="142"/>
                </a:lnTo>
                <a:lnTo>
                  <a:pt x="1284" y="142"/>
                </a:lnTo>
                <a:lnTo>
                  <a:pt x="1284" y="140"/>
                </a:lnTo>
                <a:lnTo>
                  <a:pt x="1285" y="138"/>
                </a:lnTo>
                <a:lnTo>
                  <a:pt x="1285" y="138"/>
                </a:lnTo>
                <a:lnTo>
                  <a:pt x="1286" y="137"/>
                </a:lnTo>
                <a:lnTo>
                  <a:pt x="1286" y="137"/>
                </a:lnTo>
                <a:lnTo>
                  <a:pt x="1286" y="137"/>
                </a:lnTo>
                <a:lnTo>
                  <a:pt x="1288" y="136"/>
                </a:lnTo>
                <a:lnTo>
                  <a:pt x="1288" y="137"/>
                </a:lnTo>
                <a:lnTo>
                  <a:pt x="1289" y="139"/>
                </a:lnTo>
                <a:lnTo>
                  <a:pt x="1289" y="140"/>
                </a:lnTo>
                <a:lnTo>
                  <a:pt x="1289" y="139"/>
                </a:lnTo>
                <a:lnTo>
                  <a:pt x="1290" y="139"/>
                </a:lnTo>
                <a:lnTo>
                  <a:pt x="1290" y="140"/>
                </a:lnTo>
                <a:lnTo>
                  <a:pt x="1291" y="142"/>
                </a:lnTo>
                <a:lnTo>
                  <a:pt x="1291" y="144"/>
                </a:lnTo>
                <a:lnTo>
                  <a:pt x="1291" y="142"/>
                </a:lnTo>
                <a:lnTo>
                  <a:pt x="1292" y="142"/>
                </a:lnTo>
                <a:lnTo>
                  <a:pt x="1292" y="142"/>
                </a:lnTo>
                <a:lnTo>
                  <a:pt x="1293" y="140"/>
                </a:lnTo>
                <a:lnTo>
                  <a:pt x="1293" y="140"/>
                </a:lnTo>
                <a:lnTo>
                  <a:pt x="1294" y="139"/>
                </a:lnTo>
                <a:lnTo>
                  <a:pt x="1294" y="139"/>
                </a:lnTo>
                <a:lnTo>
                  <a:pt x="1294" y="138"/>
                </a:lnTo>
                <a:lnTo>
                  <a:pt x="1295" y="138"/>
                </a:lnTo>
                <a:lnTo>
                  <a:pt x="1295" y="139"/>
                </a:lnTo>
                <a:lnTo>
                  <a:pt x="1297" y="138"/>
                </a:lnTo>
                <a:lnTo>
                  <a:pt x="1297" y="138"/>
                </a:lnTo>
                <a:lnTo>
                  <a:pt x="1297" y="139"/>
                </a:lnTo>
                <a:lnTo>
                  <a:pt x="1298" y="139"/>
                </a:lnTo>
                <a:lnTo>
                  <a:pt x="1298" y="139"/>
                </a:lnTo>
                <a:lnTo>
                  <a:pt x="1299" y="139"/>
                </a:lnTo>
                <a:lnTo>
                  <a:pt x="1299" y="139"/>
                </a:lnTo>
                <a:lnTo>
                  <a:pt x="1299" y="138"/>
                </a:lnTo>
                <a:lnTo>
                  <a:pt x="1300" y="137"/>
                </a:lnTo>
                <a:lnTo>
                  <a:pt x="1300" y="137"/>
                </a:lnTo>
                <a:lnTo>
                  <a:pt x="1301" y="136"/>
                </a:lnTo>
                <a:lnTo>
                  <a:pt x="1301" y="137"/>
                </a:lnTo>
                <a:lnTo>
                  <a:pt x="1301" y="135"/>
                </a:lnTo>
                <a:lnTo>
                  <a:pt x="1302" y="136"/>
                </a:lnTo>
                <a:lnTo>
                  <a:pt x="1302" y="136"/>
                </a:lnTo>
                <a:lnTo>
                  <a:pt x="1303" y="137"/>
                </a:lnTo>
                <a:lnTo>
                  <a:pt x="1303" y="137"/>
                </a:lnTo>
                <a:lnTo>
                  <a:pt x="1303" y="137"/>
                </a:lnTo>
                <a:lnTo>
                  <a:pt x="1304" y="138"/>
                </a:lnTo>
                <a:lnTo>
                  <a:pt x="1304" y="138"/>
                </a:lnTo>
                <a:lnTo>
                  <a:pt x="1306" y="139"/>
                </a:lnTo>
                <a:lnTo>
                  <a:pt x="1306" y="138"/>
                </a:lnTo>
                <a:lnTo>
                  <a:pt x="1306" y="137"/>
                </a:lnTo>
                <a:lnTo>
                  <a:pt x="1307" y="137"/>
                </a:lnTo>
                <a:lnTo>
                  <a:pt x="1307" y="136"/>
                </a:lnTo>
                <a:lnTo>
                  <a:pt x="1308" y="136"/>
                </a:lnTo>
                <a:lnTo>
                  <a:pt x="1308" y="136"/>
                </a:lnTo>
                <a:lnTo>
                  <a:pt x="1309" y="137"/>
                </a:lnTo>
                <a:lnTo>
                  <a:pt x="1309" y="137"/>
                </a:lnTo>
                <a:lnTo>
                  <a:pt x="1309" y="137"/>
                </a:lnTo>
                <a:lnTo>
                  <a:pt x="1310" y="137"/>
                </a:lnTo>
                <a:lnTo>
                  <a:pt x="1310" y="137"/>
                </a:lnTo>
                <a:lnTo>
                  <a:pt x="1311" y="137"/>
                </a:lnTo>
                <a:lnTo>
                  <a:pt x="1311" y="137"/>
                </a:lnTo>
                <a:lnTo>
                  <a:pt x="1311" y="137"/>
                </a:lnTo>
                <a:lnTo>
                  <a:pt x="1312" y="138"/>
                </a:lnTo>
                <a:lnTo>
                  <a:pt x="1312" y="137"/>
                </a:lnTo>
                <a:lnTo>
                  <a:pt x="1313" y="139"/>
                </a:lnTo>
                <a:lnTo>
                  <a:pt x="1313" y="139"/>
                </a:lnTo>
                <a:lnTo>
                  <a:pt x="1313" y="139"/>
                </a:lnTo>
                <a:lnTo>
                  <a:pt x="1315" y="138"/>
                </a:lnTo>
                <a:lnTo>
                  <a:pt x="1315" y="138"/>
                </a:lnTo>
                <a:lnTo>
                  <a:pt x="1316" y="137"/>
                </a:lnTo>
                <a:lnTo>
                  <a:pt x="1316" y="138"/>
                </a:lnTo>
                <a:lnTo>
                  <a:pt x="1316" y="139"/>
                </a:lnTo>
                <a:lnTo>
                  <a:pt x="1317" y="138"/>
                </a:lnTo>
                <a:lnTo>
                  <a:pt x="1317" y="138"/>
                </a:lnTo>
                <a:lnTo>
                  <a:pt x="1318" y="137"/>
                </a:lnTo>
                <a:lnTo>
                  <a:pt x="1318" y="138"/>
                </a:lnTo>
                <a:lnTo>
                  <a:pt x="1318" y="140"/>
                </a:lnTo>
                <a:lnTo>
                  <a:pt x="1319" y="139"/>
                </a:lnTo>
                <a:lnTo>
                  <a:pt x="1319" y="139"/>
                </a:lnTo>
                <a:lnTo>
                  <a:pt x="1320" y="140"/>
                </a:lnTo>
                <a:lnTo>
                  <a:pt x="1320" y="139"/>
                </a:lnTo>
                <a:lnTo>
                  <a:pt x="1320" y="140"/>
                </a:lnTo>
                <a:lnTo>
                  <a:pt x="1321" y="140"/>
                </a:lnTo>
                <a:lnTo>
                  <a:pt x="1321" y="140"/>
                </a:lnTo>
                <a:lnTo>
                  <a:pt x="1322" y="142"/>
                </a:lnTo>
                <a:lnTo>
                  <a:pt x="1322" y="140"/>
                </a:lnTo>
                <a:lnTo>
                  <a:pt x="1324" y="140"/>
                </a:lnTo>
                <a:lnTo>
                  <a:pt x="1324" y="140"/>
                </a:lnTo>
                <a:lnTo>
                  <a:pt x="1324" y="140"/>
                </a:lnTo>
                <a:lnTo>
                  <a:pt x="1325" y="140"/>
                </a:lnTo>
                <a:lnTo>
                  <a:pt x="1325" y="139"/>
                </a:lnTo>
                <a:lnTo>
                  <a:pt x="1326" y="139"/>
                </a:lnTo>
                <a:lnTo>
                  <a:pt x="1326" y="140"/>
                </a:lnTo>
                <a:lnTo>
                  <a:pt x="1326" y="139"/>
                </a:lnTo>
                <a:lnTo>
                  <a:pt x="1327" y="139"/>
                </a:lnTo>
                <a:lnTo>
                  <a:pt x="1327" y="138"/>
                </a:lnTo>
                <a:lnTo>
                  <a:pt x="1328" y="138"/>
                </a:lnTo>
                <a:lnTo>
                  <a:pt x="1328" y="138"/>
                </a:lnTo>
                <a:lnTo>
                  <a:pt x="1328" y="139"/>
                </a:lnTo>
                <a:lnTo>
                  <a:pt x="1329" y="139"/>
                </a:lnTo>
                <a:lnTo>
                  <a:pt x="1329" y="139"/>
                </a:lnTo>
                <a:lnTo>
                  <a:pt x="1330" y="140"/>
                </a:lnTo>
                <a:lnTo>
                  <a:pt x="1330" y="142"/>
                </a:lnTo>
                <a:lnTo>
                  <a:pt x="1330" y="143"/>
                </a:lnTo>
                <a:lnTo>
                  <a:pt x="1331" y="145"/>
                </a:lnTo>
                <a:lnTo>
                  <a:pt x="1331" y="146"/>
                </a:lnTo>
                <a:lnTo>
                  <a:pt x="1333" y="147"/>
                </a:lnTo>
                <a:lnTo>
                  <a:pt x="1333" y="148"/>
                </a:lnTo>
                <a:lnTo>
                  <a:pt x="1333" y="147"/>
                </a:lnTo>
                <a:lnTo>
                  <a:pt x="1334" y="146"/>
                </a:lnTo>
                <a:lnTo>
                  <a:pt x="1334" y="145"/>
                </a:lnTo>
                <a:lnTo>
                  <a:pt x="1335" y="143"/>
                </a:lnTo>
                <a:lnTo>
                  <a:pt x="1335" y="144"/>
                </a:lnTo>
                <a:lnTo>
                  <a:pt x="1335" y="144"/>
                </a:lnTo>
                <a:lnTo>
                  <a:pt x="1336" y="145"/>
                </a:lnTo>
                <a:lnTo>
                  <a:pt x="1336" y="144"/>
                </a:lnTo>
                <a:lnTo>
                  <a:pt x="1337" y="144"/>
                </a:lnTo>
                <a:lnTo>
                  <a:pt x="1337" y="145"/>
                </a:lnTo>
                <a:lnTo>
                  <a:pt x="1338" y="146"/>
                </a:lnTo>
                <a:lnTo>
                  <a:pt x="1338" y="148"/>
                </a:lnTo>
                <a:lnTo>
                  <a:pt x="1338" y="147"/>
                </a:lnTo>
                <a:lnTo>
                  <a:pt x="1339" y="148"/>
                </a:lnTo>
                <a:lnTo>
                  <a:pt x="1339" y="147"/>
                </a:lnTo>
                <a:lnTo>
                  <a:pt x="1340" y="146"/>
                </a:lnTo>
                <a:lnTo>
                  <a:pt x="1340" y="146"/>
                </a:lnTo>
                <a:lnTo>
                  <a:pt x="1340" y="147"/>
                </a:lnTo>
                <a:lnTo>
                  <a:pt x="1342" y="148"/>
                </a:lnTo>
                <a:lnTo>
                  <a:pt x="1342" y="147"/>
                </a:lnTo>
                <a:lnTo>
                  <a:pt x="1343" y="147"/>
                </a:lnTo>
                <a:lnTo>
                  <a:pt x="1343" y="146"/>
                </a:lnTo>
                <a:lnTo>
                  <a:pt x="1343" y="147"/>
                </a:lnTo>
                <a:lnTo>
                  <a:pt x="1344" y="147"/>
                </a:lnTo>
                <a:lnTo>
                  <a:pt x="1344" y="147"/>
                </a:lnTo>
                <a:lnTo>
                  <a:pt x="1345" y="147"/>
                </a:lnTo>
                <a:lnTo>
                  <a:pt x="1345" y="147"/>
                </a:lnTo>
                <a:lnTo>
                  <a:pt x="1345" y="147"/>
                </a:lnTo>
                <a:lnTo>
                  <a:pt x="1346" y="148"/>
                </a:lnTo>
                <a:lnTo>
                  <a:pt x="1346" y="147"/>
                </a:lnTo>
                <a:lnTo>
                  <a:pt x="1347" y="148"/>
                </a:lnTo>
                <a:lnTo>
                  <a:pt x="1347" y="147"/>
                </a:lnTo>
                <a:lnTo>
                  <a:pt x="1347" y="146"/>
                </a:lnTo>
                <a:lnTo>
                  <a:pt x="1348" y="146"/>
                </a:lnTo>
                <a:lnTo>
                  <a:pt x="1348" y="144"/>
                </a:lnTo>
                <a:lnTo>
                  <a:pt x="1349" y="144"/>
                </a:lnTo>
                <a:lnTo>
                  <a:pt x="1349" y="144"/>
                </a:lnTo>
                <a:lnTo>
                  <a:pt x="1351" y="143"/>
                </a:lnTo>
                <a:lnTo>
                  <a:pt x="1351" y="144"/>
                </a:lnTo>
                <a:lnTo>
                  <a:pt x="1351" y="145"/>
                </a:lnTo>
                <a:lnTo>
                  <a:pt x="1352" y="145"/>
                </a:lnTo>
                <a:lnTo>
                  <a:pt x="1352" y="144"/>
                </a:lnTo>
                <a:lnTo>
                  <a:pt x="1353" y="143"/>
                </a:lnTo>
                <a:lnTo>
                  <a:pt x="1353" y="144"/>
                </a:lnTo>
                <a:lnTo>
                  <a:pt x="1353" y="143"/>
                </a:lnTo>
                <a:lnTo>
                  <a:pt x="1354" y="143"/>
                </a:lnTo>
                <a:lnTo>
                  <a:pt x="1354" y="144"/>
                </a:lnTo>
                <a:lnTo>
                  <a:pt x="1355" y="143"/>
                </a:lnTo>
                <a:lnTo>
                  <a:pt x="1355" y="143"/>
                </a:lnTo>
                <a:lnTo>
                  <a:pt x="1355" y="143"/>
                </a:lnTo>
                <a:lnTo>
                  <a:pt x="1356" y="143"/>
                </a:lnTo>
                <a:lnTo>
                  <a:pt x="1356" y="140"/>
                </a:lnTo>
                <a:lnTo>
                  <a:pt x="1357" y="142"/>
                </a:lnTo>
                <a:lnTo>
                  <a:pt x="1357" y="140"/>
                </a:lnTo>
                <a:lnTo>
                  <a:pt x="1357" y="142"/>
                </a:lnTo>
                <a:lnTo>
                  <a:pt x="1358" y="143"/>
                </a:lnTo>
                <a:lnTo>
                  <a:pt x="1358" y="143"/>
                </a:lnTo>
                <a:lnTo>
                  <a:pt x="1360" y="142"/>
                </a:lnTo>
                <a:lnTo>
                  <a:pt x="1360" y="142"/>
                </a:lnTo>
                <a:lnTo>
                  <a:pt x="1360" y="142"/>
                </a:lnTo>
                <a:lnTo>
                  <a:pt x="1361" y="142"/>
                </a:lnTo>
                <a:lnTo>
                  <a:pt x="1361" y="140"/>
                </a:lnTo>
                <a:lnTo>
                  <a:pt x="1362" y="142"/>
                </a:lnTo>
                <a:lnTo>
                  <a:pt x="1362" y="143"/>
                </a:lnTo>
                <a:lnTo>
                  <a:pt x="1362" y="143"/>
                </a:lnTo>
                <a:lnTo>
                  <a:pt x="1363" y="143"/>
                </a:lnTo>
                <a:lnTo>
                  <a:pt x="1363" y="143"/>
                </a:lnTo>
                <a:lnTo>
                  <a:pt x="1364" y="143"/>
                </a:lnTo>
                <a:lnTo>
                  <a:pt x="1364" y="144"/>
                </a:lnTo>
                <a:lnTo>
                  <a:pt x="1365" y="143"/>
                </a:lnTo>
                <a:lnTo>
                  <a:pt x="1365" y="143"/>
                </a:lnTo>
                <a:lnTo>
                  <a:pt x="1365" y="144"/>
                </a:lnTo>
                <a:lnTo>
                  <a:pt x="1366" y="145"/>
                </a:lnTo>
                <a:lnTo>
                  <a:pt x="1366" y="145"/>
                </a:lnTo>
                <a:lnTo>
                  <a:pt x="1367" y="146"/>
                </a:lnTo>
                <a:lnTo>
                  <a:pt x="1367" y="146"/>
                </a:lnTo>
                <a:lnTo>
                  <a:pt x="1367" y="146"/>
                </a:lnTo>
                <a:lnTo>
                  <a:pt x="1369" y="146"/>
                </a:lnTo>
                <a:lnTo>
                  <a:pt x="1369" y="147"/>
                </a:lnTo>
                <a:lnTo>
                  <a:pt x="1370" y="148"/>
                </a:lnTo>
                <a:lnTo>
                  <a:pt x="1370" y="148"/>
                </a:lnTo>
                <a:lnTo>
                  <a:pt x="1370" y="148"/>
                </a:lnTo>
                <a:lnTo>
                  <a:pt x="1371" y="147"/>
                </a:lnTo>
                <a:lnTo>
                  <a:pt x="1371" y="147"/>
                </a:lnTo>
                <a:lnTo>
                  <a:pt x="1372" y="147"/>
                </a:lnTo>
                <a:lnTo>
                  <a:pt x="1372" y="146"/>
                </a:lnTo>
                <a:lnTo>
                  <a:pt x="1372" y="146"/>
                </a:lnTo>
                <a:lnTo>
                  <a:pt x="1373" y="146"/>
                </a:lnTo>
                <a:lnTo>
                  <a:pt x="1373" y="146"/>
                </a:lnTo>
                <a:lnTo>
                  <a:pt x="1374" y="147"/>
                </a:lnTo>
                <a:lnTo>
                  <a:pt x="1374" y="146"/>
                </a:lnTo>
                <a:lnTo>
                  <a:pt x="1374" y="145"/>
                </a:lnTo>
                <a:lnTo>
                  <a:pt x="1375" y="145"/>
                </a:lnTo>
                <a:lnTo>
                  <a:pt x="1375" y="146"/>
                </a:lnTo>
                <a:lnTo>
                  <a:pt x="1376" y="145"/>
                </a:lnTo>
                <a:lnTo>
                  <a:pt x="1376" y="145"/>
                </a:lnTo>
                <a:lnTo>
                  <a:pt x="1376" y="145"/>
                </a:lnTo>
                <a:lnTo>
                  <a:pt x="1378" y="144"/>
                </a:lnTo>
                <a:lnTo>
                  <a:pt x="1378" y="143"/>
                </a:lnTo>
                <a:lnTo>
                  <a:pt x="1379" y="145"/>
                </a:lnTo>
                <a:lnTo>
                  <a:pt x="1379" y="144"/>
                </a:lnTo>
                <a:lnTo>
                  <a:pt x="1380" y="145"/>
                </a:lnTo>
                <a:lnTo>
                  <a:pt x="1380" y="145"/>
                </a:lnTo>
                <a:lnTo>
                  <a:pt x="1380" y="145"/>
                </a:lnTo>
                <a:lnTo>
                  <a:pt x="1381" y="147"/>
                </a:lnTo>
                <a:lnTo>
                  <a:pt x="1381" y="148"/>
                </a:lnTo>
                <a:lnTo>
                  <a:pt x="1382" y="149"/>
                </a:lnTo>
                <a:lnTo>
                  <a:pt x="1382" y="149"/>
                </a:lnTo>
                <a:lnTo>
                  <a:pt x="1382" y="151"/>
                </a:lnTo>
                <a:lnTo>
                  <a:pt x="1383" y="151"/>
                </a:lnTo>
                <a:lnTo>
                  <a:pt x="1383" y="151"/>
                </a:lnTo>
                <a:lnTo>
                  <a:pt x="1384" y="148"/>
                </a:lnTo>
                <a:lnTo>
                  <a:pt x="1384" y="148"/>
                </a:lnTo>
                <a:lnTo>
                  <a:pt x="1384" y="147"/>
                </a:lnTo>
                <a:lnTo>
                  <a:pt x="1385" y="146"/>
                </a:lnTo>
                <a:lnTo>
                  <a:pt x="1385" y="146"/>
                </a:lnTo>
                <a:lnTo>
                  <a:pt x="1387" y="147"/>
                </a:lnTo>
                <a:lnTo>
                  <a:pt x="1387" y="147"/>
                </a:lnTo>
                <a:lnTo>
                  <a:pt x="1387" y="147"/>
                </a:lnTo>
                <a:lnTo>
                  <a:pt x="1388" y="147"/>
                </a:lnTo>
                <a:lnTo>
                  <a:pt x="1388" y="147"/>
                </a:lnTo>
                <a:lnTo>
                  <a:pt x="1389" y="147"/>
                </a:lnTo>
                <a:lnTo>
                  <a:pt x="1389" y="146"/>
                </a:lnTo>
                <a:lnTo>
                  <a:pt x="1389" y="146"/>
                </a:lnTo>
                <a:lnTo>
                  <a:pt x="1390" y="146"/>
                </a:lnTo>
                <a:lnTo>
                  <a:pt x="1390" y="145"/>
                </a:lnTo>
                <a:lnTo>
                  <a:pt x="1391" y="146"/>
                </a:lnTo>
                <a:lnTo>
                  <a:pt x="1391" y="145"/>
                </a:lnTo>
                <a:lnTo>
                  <a:pt x="1391" y="144"/>
                </a:lnTo>
                <a:lnTo>
                  <a:pt x="1392" y="145"/>
                </a:lnTo>
                <a:lnTo>
                  <a:pt x="1392" y="146"/>
                </a:lnTo>
                <a:lnTo>
                  <a:pt x="1393" y="146"/>
                </a:lnTo>
                <a:lnTo>
                  <a:pt x="1393" y="146"/>
                </a:lnTo>
                <a:lnTo>
                  <a:pt x="1394" y="147"/>
                </a:lnTo>
                <a:lnTo>
                  <a:pt x="1394" y="147"/>
                </a:lnTo>
                <a:lnTo>
                  <a:pt x="1394" y="147"/>
                </a:lnTo>
                <a:lnTo>
                  <a:pt x="1396" y="146"/>
                </a:lnTo>
                <a:lnTo>
                  <a:pt x="1396" y="146"/>
                </a:lnTo>
                <a:lnTo>
                  <a:pt x="1397" y="147"/>
                </a:lnTo>
                <a:lnTo>
                  <a:pt x="1397" y="147"/>
                </a:lnTo>
                <a:lnTo>
                  <a:pt x="1397" y="146"/>
                </a:lnTo>
                <a:lnTo>
                  <a:pt x="1398" y="146"/>
                </a:lnTo>
                <a:lnTo>
                  <a:pt x="1398" y="146"/>
                </a:lnTo>
                <a:lnTo>
                  <a:pt x="1399" y="146"/>
                </a:lnTo>
                <a:lnTo>
                  <a:pt x="1399" y="147"/>
                </a:lnTo>
                <a:lnTo>
                  <a:pt x="1399" y="146"/>
                </a:lnTo>
                <a:lnTo>
                  <a:pt x="1400" y="146"/>
                </a:lnTo>
                <a:lnTo>
                  <a:pt x="1400" y="146"/>
                </a:lnTo>
                <a:lnTo>
                  <a:pt x="1401" y="146"/>
                </a:lnTo>
                <a:lnTo>
                  <a:pt x="1401" y="145"/>
                </a:lnTo>
                <a:lnTo>
                  <a:pt x="1401" y="145"/>
                </a:lnTo>
                <a:lnTo>
                  <a:pt x="1402" y="146"/>
                </a:lnTo>
                <a:lnTo>
                  <a:pt x="1402" y="145"/>
                </a:lnTo>
                <a:lnTo>
                  <a:pt x="1403" y="146"/>
                </a:lnTo>
                <a:lnTo>
                  <a:pt x="1403" y="146"/>
                </a:lnTo>
                <a:lnTo>
                  <a:pt x="1403" y="146"/>
                </a:lnTo>
                <a:lnTo>
                  <a:pt x="1405" y="146"/>
                </a:lnTo>
                <a:lnTo>
                  <a:pt x="1405" y="145"/>
                </a:lnTo>
                <a:lnTo>
                  <a:pt x="1406" y="145"/>
                </a:lnTo>
                <a:lnTo>
                  <a:pt x="1406" y="144"/>
                </a:lnTo>
                <a:lnTo>
                  <a:pt x="1406" y="145"/>
                </a:lnTo>
                <a:lnTo>
                  <a:pt x="1407" y="145"/>
                </a:lnTo>
                <a:lnTo>
                  <a:pt x="1407" y="145"/>
                </a:lnTo>
                <a:lnTo>
                  <a:pt x="1408" y="145"/>
                </a:lnTo>
                <a:lnTo>
                  <a:pt x="1408" y="145"/>
                </a:lnTo>
                <a:lnTo>
                  <a:pt x="1409" y="144"/>
                </a:lnTo>
                <a:lnTo>
                  <a:pt x="1409" y="144"/>
                </a:lnTo>
                <a:lnTo>
                  <a:pt x="1409" y="144"/>
                </a:lnTo>
                <a:lnTo>
                  <a:pt x="1410" y="144"/>
                </a:lnTo>
                <a:lnTo>
                  <a:pt x="1410" y="144"/>
                </a:lnTo>
                <a:lnTo>
                  <a:pt x="1411" y="144"/>
                </a:lnTo>
                <a:lnTo>
                  <a:pt x="1411" y="145"/>
                </a:lnTo>
                <a:lnTo>
                  <a:pt x="1411" y="145"/>
                </a:lnTo>
                <a:lnTo>
                  <a:pt x="1412" y="145"/>
                </a:lnTo>
                <a:lnTo>
                  <a:pt x="1412" y="145"/>
                </a:lnTo>
                <a:lnTo>
                  <a:pt x="1414" y="145"/>
                </a:lnTo>
                <a:lnTo>
                  <a:pt x="1414" y="146"/>
                </a:lnTo>
                <a:lnTo>
                  <a:pt x="1414" y="146"/>
                </a:lnTo>
                <a:lnTo>
                  <a:pt x="1415" y="146"/>
                </a:lnTo>
                <a:lnTo>
                  <a:pt x="1415" y="145"/>
                </a:lnTo>
                <a:lnTo>
                  <a:pt x="1416" y="145"/>
                </a:lnTo>
                <a:lnTo>
                  <a:pt x="1416" y="144"/>
                </a:lnTo>
                <a:lnTo>
                  <a:pt x="1416" y="145"/>
                </a:lnTo>
                <a:lnTo>
                  <a:pt x="1417" y="145"/>
                </a:lnTo>
                <a:lnTo>
                  <a:pt x="1417" y="146"/>
                </a:lnTo>
                <a:lnTo>
                  <a:pt x="1418" y="145"/>
                </a:lnTo>
                <a:lnTo>
                  <a:pt x="1418" y="145"/>
                </a:lnTo>
                <a:lnTo>
                  <a:pt x="1418" y="145"/>
                </a:lnTo>
                <a:lnTo>
                  <a:pt x="1419" y="144"/>
                </a:lnTo>
                <a:lnTo>
                  <a:pt x="1419" y="144"/>
                </a:lnTo>
                <a:lnTo>
                  <a:pt x="1420" y="144"/>
                </a:lnTo>
                <a:lnTo>
                  <a:pt x="1420" y="144"/>
                </a:lnTo>
                <a:lnTo>
                  <a:pt x="1421" y="143"/>
                </a:lnTo>
                <a:lnTo>
                  <a:pt x="1421" y="144"/>
                </a:lnTo>
                <a:lnTo>
                  <a:pt x="1421" y="144"/>
                </a:lnTo>
                <a:lnTo>
                  <a:pt x="1423" y="146"/>
                </a:lnTo>
                <a:lnTo>
                  <a:pt x="1423" y="145"/>
                </a:lnTo>
                <a:lnTo>
                  <a:pt x="1424" y="146"/>
                </a:lnTo>
                <a:lnTo>
                  <a:pt x="1424" y="146"/>
                </a:lnTo>
                <a:lnTo>
                  <a:pt x="1424" y="146"/>
                </a:lnTo>
                <a:lnTo>
                  <a:pt x="1425" y="146"/>
                </a:lnTo>
                <a:lnTo>
                  <a:pt x="1425" y="145"/>
                </a:lnTo>
                <a:lnTo>
                  <a:pt x="1426" y="146"/>
                </a:lnTo>
                <a:lnTo>
                  <a:pt x="1426" y="147"/>
                </a:lnTo>
                <a:lnTo>
                  <a:pt x="1426" y="147"/>
                </a:lnTo>
                <a:lnTo>
                  <a:pt x="1427" y="147"/>
                </a:lnTo>
                <a:lnTo>
                  <a:pt x="1427" y="147"/>
                </a:lnTo>
                <a:lnTo>
                  <a:pt x="1428" y="148"/>
                </a:lnTo>
                <a:lnTo>
                  <a:pt x="1428" y="147"/>
                </a:lnTo>
                <a:lnTo>
                  <a:pt x="1428" y="145"/>
                </a:lnTo>
                <a:lnTo>
                  <a:pt x="1429" y="146"/>
                </a:lnTo>
                <a:lnTo>
                  <a:pt x="1429" y="147"/>
                </a:lnTo>
                <a:lnTo>
                  <a:pt x="1430" y="146"/>
                </a:lnTo>
                <a:lnTo>
                  <a:pt x="1430" y="147"/>
                </a:lnTo>
                <a:lnTo>
                  <a:pt x="1430" y="147"/>
                </a:lnTo>
                <a:lnTo>
                  <a:pt x="1431" y="148"/>
                </a:lnTo>
                <a:lnTo>
                  <a:pt x="1431" y="148"/>
                </a:lnTo>
                <a:lnTo>
                  <a:pt x="1433" y="148"/>
                </a:lnTo>
                <a:lnTo>
                  <a:pt x="1433" y="149"/>
                </a:lnTo>
                <a:lnTo>
                  <a:pt x="1433" y="148"/>
                </a:lnTo>
                <a:lnTo>
                  <a:pt x="1434" y="148"/>
                </a:lnTo>
                <a:lnTo>
                  <a:pt x="1434" y="149"/>
                </a:lnTo>
                <a:lnTo>
                  <a:pt x="1435" y="148"/>
                </a:lnTo>
                <a:lnTo>
                  <a:pt x="1435" y="148"/>
                </a:lnTo>
                <a:lnTo>
                  <a:pt x="1436" y="149"/>
                </a:lnTo>
                <a:lnTo>
                  <a:pt x="1436" y="148"/>
                </a:lnTo>
                <a:lnTo>
                  <a:pt x="1436" y="148"/>
                </a:lnTo>
                <a:lnTo>
                  <a:pt x="1437" y="148"/>
                </a:lnTo>
                <a:lnTo>
                  <a:pt x="1437" y="148"/>
                </a:lnTo>
                <a:lnTo>
                  <a:pt x="1438" y="148"/>
                </a:lnTo>
                <a:lnTo>
                  <a:pt x="1438" y="147"/>
                </a:lnTo>
                <a:lnTo>
                  <a:pt x="1438" y="146"/>
                </a:lnTo>
                <a:lnTo>
                  <a:pt x="1439" y="147"/>
                </a:lnTo>
                <a:lnTo>
                  <a:pt x="1439" y="147"/>
                </a:lnTo>
                <a:lnTo>
                  <a:pt x="1440" y="147"/>
                </a:lnTo>
                <a:lnTo>
                  <a:pt x="1440" y="148"/>
                </a:lnTo>
                <a:lnTo>
                  <a:pt x="1440" y="147"/>
                </a:lnTo>
                <a:lnTo>
                  <a:pt x="1442" y="148"/>
                </a:lnTo>
                <a:lnTo>
                  <a:pt x="1442" y="147"/>
                </a:lnTo>
                <a:lnTo>
                  <a:pt x="1443" y="147"/>
                </a:lnTo>
                <a:lnTo>
                  <a:pt x="1443" y="147"/>
                </a:lnTo>
                <a:lnTo>
                  <a:pt x="1443" y="147"/>
                </a:lnTo>
                <a:lnTo>
                  <a:pt x="1444" y="146"/>
                </a:lnTo>
                <a:lnTo>
                  <a:pt x="1444" y="147"/>
                </a:lnTo>
                <a:lnTo>
                  <a:pt x="1445" y="147"/>
                </a:lnTo>
                <a:lnTo>
                  <a:pt x="1445" y="148"/>
                </a:lnTo>
                <a:lnTo>
                  <a:pt x="1445" y="149"/>
                </a:lnTo>
                <a:lnTo>
                  <a:pt x="1446" y="149"/>
                </a:lnTo>
                <a:lnTo>
                  <a:pt x="1446" y="149"/>
                </a:lnTo>
                <a:lnTo>
                  <a:pt x="1447" y="148"/>
                </a:lnTo>
                <a:lnTo>
                  <a:pt x="1447" y="148"/>
                </a:lnTo>
                <a:lnTo>
                  <a:pt x="1447" y="147"/>
                </a:lnTo>
                <a:lnTo>
                  <a:pt x="1448" y="148"/>
                </a:lnTo>
                <a:lnTo>
                  <a:pt x="1448" y="148"/>
                </a:lnTo>
                <a:lnTo>
                  <a:pt x="1449" y="148"/>
                </a:lnTo>
                <a:lnTo>
                  <a:pt x="1449" y="147"/>
                </a:lnTo>
                <a:lnTo>
                  <a:pt x="1451" y="147"/>
                </a:lnTo>
                <a:lnTo>
                  <a:pt x="1451" y="147"/>
                </a:lnTo>
                <a:lnTo>
                  <a:pt x="1451" y="146"/>
                </a:lnTo>
                <a:lnTo>
                  <a:pt x="1452" y="147"/>
                </a:lnTo>
                <a:lnTo>
                  <a:pt x="1452" y="148"/>
                </a:lnTo>
                <a:lnTo>
                  <a:pt x="1453" y="148"/>
                </a:lnTo>
                <a:lnTo>
                  <a:pt x="1453" y="147"/>
                </a:lnTo>
                <a:lnTo>
                  <a:pt x="1453" y="148"/>
                </a:lnTo>
                <a:lnTo>
                  <a:pt x="1454" y="148"/>
                </a:lnTo>
                <a:lnTo>
                  <a:pt x="1454" y="148"/>
                </a:lnTo>
                <a:lnTo>
                  <a:pt x="1455" y="147"/>
                </a:lnTo>
                <a:lnTo>
                  <a:pt x="1455" y="147"/>
                </a:lnTo>
                <a:lnTo>
                  <a:pt x="1455" y="148"/>
                </a:lnTo>
                <a:lnTo>
                  <a:pt x="1456" y="151"/>
                </a:lnTo>
                <a:lnTo>
                  <a:pt x="1456" y="151"/>
                </a:lnTo>
                <a:lnTo>
                  <a:pt x="1457" y="152"/>
                </a:lnTo>
                <a:lnTo>
                  <a:pt x="1457" y="152"/>
                </a:lnTo>
                <a:lnTo>
                  <a:pt x="1457" y="152"/>
                </a:lnTo>
                <a:lnTo>
                  <a:pt x="1458" y="152"/>
                </a:lnTo>
                <a:lnTo>
                  <a:pt x="1458" y="152"/>
                </a:lnTo>
                <a:lnTo>
                  <a:pt x="1460" y="149"/>
                </a:lnTo>
                <a:lnTo>
                  <a:pt x="1460" y="148"/>
                </a:lnTo>
                <a:lnTo>
                  <a:pt x="1460" y="148"/>
                </a:lnTo>
                <a:lnTo>
                  <a:pt x="1461" y="149"/>
                </a:lnTo>
                <a:lnTo>
                  <a:pt x="1461" y="151"/>
                </a:lnTo>
                <a:lnTo>
                  <a:pt x="1462" y="152"/>
                </a:lnTo>
                <a:lnTo>
                  <a:pt x="1462" y="153"/>
                </a:lnTo>
                <a:lnTo>
                  <a:pt x="1462" y="154"/>
                </a:lnTo>
                <a:lnTo>
                  <a:pt x="1463" y="152"/>
                </a:lnTo>
                <a:lnTo>
                  <a:pt x="1463" y="151"/>
                </a:lnTo>
                <a:lnTo>
                  <a:pt x="1464" y="149"/>
                </a:lnTo>
                <a:lnTo>
                  <a:pt x="1464" y="149"/>
                </a:lnTo>
                <a:lnTo>
                  <a:pt x="1465" y="149"/>
                </a:lnTo>
                <a:lnTo>
                  <a:pt x="1465" y="151"/>
                </a:lnTo>
                <a:lnTo>
                  <a:pt x="1465" y="151"/>
                </a:lnTo>
                <a:lnTo>
                  <a:pt x="1466" y="151"/>
                </a:lnTo>
                <a:lnTo>
                  <a:pt x="1466" y="152"/>
                </a:lnTo>
                <a:lnTo>
                  <a:pt x="1467" y="151"/>
                </a:lnTo>
                <a:lnTo>
                  <a:pt x="1467" y="152"/>
                </a:lnTo>
                <a:lnTo>
                  <a:pt x="1467" y="152"/>
                </a:lnTo>
                <a:lnTo>
                  <a:pt x="1469" y="153"/>
                </a:lnTo>
                <a:lnTo>
                  <a:pt x="1469" y="153"/>
                </a:lnTo>
                <a:lnTo>
                  <a:pt x="1470" y="153"/>
                </a:lnTo>
                <a:lnTo>
                  <a:pt x="1470" y="153"/>
                </a:lnTo>
                <a:lnTo>
                  <a:pt x="1470" y="153"/>
                </a:lnTo>
                <a:lnTo>
                  <a:pt x="1471" y="151"/>
                </a:lnTo>
                <a:lnTo>
                  <a:pt x="1471" y="152"/>
                </a:lnTo>
                <a:lnTo>
                  <a:pt x="1472" y="153"/>
                </a:lnTo>
                <a:lnTo>
                  <a:pt x="1472" y="155"/>
                </a:lnTo>
                <a:lnTo>
                  <a:pt x="1472" y="155"/>
                </a:lnTo>
                <a:lnTo>
                  <a:pt x="1473" y="155"/>
                </a:lnTo>
                <a:lnTo>
                  <a:pt x="1473" y="154"/>
                </a:lnTo>
                <a:lnTo>
                  <a:pt x="1474" y="154"/>
                </a:lnTo>
                <a:lnTo>
                  <a:pt x="1474" y="153"/>
                </a:lnTo>
                <a:lnTo>
                  <a:pt x="1474" y="154"/>
                </a:lnTo>
                <a:lnTo>
                  <a:pt x="1475" y="153"/>
                </a:lnTo>
                <a:lnTo>
                  <a:pt x="1475" y="154"/>
                </a:lnTo>
                <a:lnTo>
                  <a:pt x="1476" y="154"/>
                </a:lnTo>
                <a:lnTo>
                  <a:pt x="1476" y="154"/>
                </a:lnTo>
                <a:lnTo>
                  <a:pt x="1478" y="155"/>
                </a:lnTo>
                <a:lnTo>
                  <a:pt x="1478" y="155"/>
                </a:lnTo>
                <a:lnTo>
                  <a:pt x="1478" y="155"/>
                </a:lnTo>
                <a:lnTo>
                  <a:pt x="1479" y="155"/>
                </a:lnTo>
                <a:lnTo>
                  <a:pt x="1479" y="155"/>
                </a:lnTo>
                <a:lnTo>
                  <a:pt x="1480" y="153"/>
                </a:lnTo>
                <a:lnTo>
                  <a:pt x="1480" y="153"/>
                </a:lnTo>
                <a:lnTo>
                  <a:pt x="1480" y="153"/>
                </a:lnTo>
                <a:lnTo>
                  <a:pt x="1481" y="152"/>
                </a:lnTo>
                <a:lnTo>
                  <a:pt x="1481" y="152"/>
                </a:lnTo>
                <a:lnTo>
                  <a:pt x="1482" y="151"/>
                </a:lnTo>
                <a:lnTo>
                  <a:pt x="1482" y="152"/>
                </a:lnTo>
                <a:lnTo>
                  <a:pt x="1482" y="152"/>
                </a:lnTo>
                <a:lnTo>
                  <a:pt x="1483" y="151"/>
                </a:lnTo>
                <a:lnTo>
                  <a:pt x="1483" y="152"/>
                </a:lnTo>
                <a:lnTo>
                  <a:pt x="1484" y="152"/>
                </a:lnTo>
                <a:lnTo>
                  <a:pt x="1484" y="152"/>
                </a:lnTo>
                <a:lnTo>
                  <a:pt x="1484" y="154"/>
                </a:lnTo>
                <a:lnTo>
                  <a:pt x="1485" y="154"/>
                </a:lnTo>
                <a:lnTo>
                  <a:pt x="1485" y="155"/>
                </a:lnTo>
                <a:lnTo>
                  <a:pt x="1487" y="156"/>
                </a:lnTo>
                <a:lnTo>
                  <a:pt x="1487" y="156"/>
                </a:lnTo>
                <a:lnTo>
                  <a:pt x="1487" y="157"/>
                </a:lnTo>
                <a:lnTo>
                  <a:pt x="1488" y="157"/>
                </a:lnTo>
                <a:lnTo>
                  <a:pt x="1488" y="157"/>
                </a:lnTo>
                <a:lnTo>
                  <a:pt x="1489" y="156"/>
                </a:lnTo>
                <a:lnTo>
                  <a:pt x="1489" y="156"/>
                </a:lnTo>
                <a:lnTo>
                  <a:pt x="1489" y="156"/>
                </a:lnTo>
                <a:lnTo>
                  <a:pt x="1490" y="156"/>
                </a:lnTo>
                <a:lnTo>
                  <a:pt x="1490" y="157"/>
                </a:lnTo>
                <a:lnTo>
                  <a:pt x="1491" y="156"/>
                </a:lnTo>
                <a:lnTo>
                  <a:pt x="1491" y="156"/>
                </a:lnTo>
                <a:lnTo>
                  <a:pt x="1492" y="156"/>
                </a:lnTo>
                <a:lnTo>
                  <a:pt x="1492" y="157"/>
                </a:lnTo>
                <a:lnTo>
                  <a:pt x="1492" y="157"/>
                </a:lnTo>
                <a:lnTo>
                  <a:pt x="1493" y="158"/>
                </a:lnTo>
                <a:lnTo>
                  <a:pt x="1493" y="157"/>
                </a:lnTo>
                <a:lnTo>
                  <a:pt x="1494" y="155"/>
                </a:lnTo>
                <a:lnTo>
                  <a:pt x="1494" y="156"/>
                </a:lnTo>
                <a:lnTo>
                  <a:pt x="1494" y="154"/>
                </a:lnTo>
                <a:lnTo>
                  <a:pt x="1496" y="155"/>
                </a:lnTo>
                <a:lnTo>
                  <a:pt x="1496" y="156"/>
                </a:lnTo>
                <a:lnTo>
                  <a:pt x="1497" y="156"/>
                </a:lnTo>
                <a:lnTo>
                  <a:pt x="1497" y="158"/>
                </a:lnTo>
                <a:lnTo>
                  <a:pt x="1497" y="160"/>
                </a:lnTo>
                <a:lnTo>
                  <a:pt x="1498" y="160"/>
                </a:lnTo>
                <a:lnTo>
                  <a:pt x="1498" y="161"/>
                </a:lnTo>
                <a:lnTo>
                  <a:pt x="1499" y="162"/>
                </a:lnTo>
                <a:lnTo>
                  <a:pt x="1499" y="162"/>
                </a:lnTo>
                <a:lnTo>
                  <a:pt x="1499" y="162"/>
                </a:lnTo>
                <a:lnTo>
                  <a:pt x="1500" y="162"/>
                </a:lnTo>
                <a:lnTo>
                  <a:pt x="1500" y="163"/>
                </a:lnTo>
                <a:lnTo>
                  <a:pt x="1501" y="163"/>
                </a:lnTo>
                <a:lnTo>
                  <a:pt x="1501" y="161"/>
                </a:lnTo>
                <a:lnTo>
                  <a:pt x="1501" y="161"/>
                </a:lnTo>
                <a:lnTo>
                  <a:pt x="1502" y="160"/>
                </a:lnTo>
                <a:lnTo>
                  <a:pt x="1502" y="161"/>
                </a:lnTo>
                <a:lnTo>
                  <a:pt x="1503" y="162"/>
                </a:lnTo>
                <a:lnTo>
                  <a:pt x="1503" y="164"/>
                </a:lnTo>
                <a:lnTo>
                  <a:pt x="1503" y="164"/>
                </a:lnTo>
                <a:lnTo>
                  <a:pt x="1505" y="165"/>
                </a:lnTo>
                <a:lnTo>
                  <a:pt x="1505" y="165"/>
                </a:lnTo>
                <a:lnTo>
                  <a:pt x="1506" y="166"/>
                </a:lnTo>
                <a:lnTo>
                  <a:pt x="1506" y="166"/>
                </a:lnTo>
                <a:lnTo>
                  <a:pt x="1507" y="166"/>
                </a:lnTo>
                <a:lnTo>
                  <a:pt x="1507" y="166"/>
                </a:lnTo>
                <a:lnTo>
                  <a:pt x="1507" y="164"/>
                </a:lnTo>
                <a:lnTo>
                  <a:pt x="1508" y="165"/>
                </a:lnTo>
                <a:lnTo>
                  <a:pt x="1508" y="165"/>
                </a:lnTo>
                <a:lnTo>
                  <a:pt x="1509" y="164"/>
                </a:lnTo>
                <a:lnTo>
                  <a:pt x="1509" y="164"/>
                </a:lnTo>
                <a:lnTo>
                  <a:pt x="1509" y="164"/>
                </a:lnTo>
                <a:lnTo>
                  <a:pt x="1510" y="164"/>
                </a:lnTo>
                <a:lnTo>
                  <a:pt x="1510" y="164"/>
                </a:lnTo>
                <a:lnTo>
                  <a:pt x="1511" y="164"/>
                </a:lnTo>
                <a:lnTo>
                  <a:pt x="1511" y="165"/>
                </a:lnTo>
                <a:lnTo>
                  <a:pt x="1511" y="166"/>
                </a:lnTo>
                <a:lnTo>
                  <a:pt x="1512" y="166"/>
                </a:lnTo>
                <a:lnTo>
                  <a:pt x="1512" y="167"/>
                </a:lnTo>
                <a:lnTo>
                  <a:pt x="1514" y="166"/>
                </a:lnTo>
                <a:lnTo>
                  <a:pt x="1514" y="167"/>
                </a:lnTo>
                <a:lnTo>
                  <a:pt x="1514" y="169"/>
                </a:lnTo>
                <a:lnTo>
                  <a:pt x="1515" y="170"/>
                </a:lnTo>
                <a:lnTo>
                  <a:pt x="1515" y="171"/>
                </a:lnTo>
                <a:lnTo>
                  <a:pt x="1516" y="171"/>
                </a:lnTo>
                <a:lnTo>
                  <a:pt x="1516" y="171"/>
                </a:lnTo>
                <a:lnTo>
                  <a:pt x="1516" y="172"/>
                </a:lnTo>
                <a:lnTo>
                  <a:pt x="1517" y="171"/>
                </a:lnTo>
                <a:lnTo>
                  <a:pt x="1517" y="170"/>
                </a:lnTo>
                <a:lnTo>
                  <a:pt x="1518" y="170"/>
                </a:lnTo>
                <a:lnTo>
                  <a:pt x="1518" y="170"/>
                </a:lnTo>
                <a:lnTo>
                  <a:pt x="1518" y="169"/>
                </a:lnTo>
                <a:lnTo>
                  <a:pt x="1519" y="169"/>
                </a:lnTo>
                <a:lnTo>
                  <a:pt x="1519" y="169"/>
                </a:lnTo>
                <a:lnTo>
                  <a:pt x="1520" y="169"/>
                </a:lnTo>
                <a:lnTo>
                  <a:pt x="1520" y="169"/>
                </a:lnTo>
                <a:lnTo>
                  <a:pt x="1521" y="169"/>
                </a:lnTo>
                <a:lnTo>
                  <a:pt x="1521" y="170"/>
                </a:lnTo>
                <a:lnTo>
                  <a:pt x="1521" y="170"/>
                </a:lnTo>
                <a:lnTo>
                  <a:pt x="1523" y="169"/>
                </a:lnTo>
                <a:lnTo>
                  <a:pt x="1523" y="170"/>
                </a:lnTo>
                <a:lnTo>
                  <a:pt x="1524" y="170"/>
                </a:lnTo>
                <a:lnTo>
                  <a:pt x="1524" y="169"/>
                </a:lnTo>
                <a:lnTo>
                  <a:pt x="1524" y="167"/>
                </a:lnTo>
                <a:lnTo>
                  <a:pt x="1525" y="167"/>
                </a:lnTo>
                <a:lnTo>
                  <a:pt x="1525" y="167"/>
                </a:lnTo>
                <a:lnTo>
                  <a:pt x="1526" y="166"/>
                </a:lnTo>
                <a:lnTo>
                  <a:pt x="1526" y="166"/>
                </a:lnTo>
                <a:lnTo>
                  <a:pt x="1526" y="165"/>
                </a:lnTo>
                <a:lnTo>
                  <a:pt x="1527" y="165"/>
                </a:lnTo>
                <a:lnTo>
                  <a:pt x="1527" y="165"/>
                </a:lnTo>
                <a:lnTo>
                  <a:pt x="1528" y="165"/>
                </a:lnTo>
                <a:lnTo>
                  <a:pt x="1528" y="163"/>
                </a:lnTo>
                <a:lnTo>
                  <a:pt x="1528" y="164"/>
                </a:lnTo>
                <a:lnTo>
                  <a:pt x="1529" y="164"/>
                </a:lnTo>
                <a:lnTo>
                  <a:pt x="1529" y="164"/>
                </a:lnTo>
                <a:lnTo>
                  <a:pt x="1530" y="165"/>
                </a:lnTo>
                <a:lnTo>
                  <a:pt x="1530" y="165"/>
                </a:lnTo>
                <a:lnTo>
                  <a:pt x="1530" y="165"/>
                </a:lnTo>
                <a:lnTo>
                  <a:pt x="1532" y="165"/>
                </a:lnTo>
                <a:lnTo>
                  <a:pt x="1532" y="166"/>
                </a:lnTo>
                <a:lnTo>
                  <a:pt x="1533" y="166"/>
                </a:lnTo>
                <a:lnTo>
                  <a:pt x="1533" y="166"/>
                </a:lnTo>
                <a:lnTo>
                  <a:pt x="1533" y="166"/>
                </a:lnTo>
                <a:lnTo>
                  <a:pt x="1534" y="166"/>
                </a:lnTo>
                <a:lnTo>
                  <a:pt x="1534" y="167"/>
                </a:lnTo>
                <a:lnTo>
                  <a:pt x="1535" y="167"/>
                </a:lnTo>
                <a:lnTo>
                  <a:pt x="1535" y="169"/>
                </a:lnTo>
                <a:lnTo>
                  <a:pt x="1536" y="170"/>
                </a:lnTo>
                <a:lnTo>
                  <a:pt x="1536" y="169"/>
                </a:lnTo>
                <a:lnTo>
                  <a:pt x="1536" y="169"/>
                </a:lnTo>
                <a:lnTo>
                  <a:pt x="1537" y="166"/>
                </a:lnTo>
                <a:lnTo>
                  <a:pt x="1537" y="167"/>
                </a:lnTo>
                <a:lnTo>
                  <a:pt x="1538" y="167"/>
                </a:lnTo>
                <a:lnTo>
                  <a:pt x="1538" y="166"/>
                </a:lnTo>
                <a:lnTo>
                  <a:pt x="1538" y="165"/>
                </a:lnTo>
                <a:lnTo>
                  <a:pt x="1539" y="165"/>
                </a:lnTo>
                <a:lnTo>
                  <a:pt x="1539" y="165"/>
                </a:lnTo>
                <a:lnTo>
                  <a:pt x="1541" y="165"/>
                </a:lnTo>
                <a:lnTo>
                  <a:pt x="1541" y="165"/>
                </a:lnTo>
                <a:lnTo>
                  <a:pt x="1541" y="164"/>
                </a:lnTo>
                <a:lnTo>
                  <a:pt x="1542" y="164"/>
                </a:lnTo>
                <a:lnTo>
                  <a:pt x="1542" y="163"/>
                </a:lnTo>
                <a:lnTo>
                  <a:pt x="1543" y="163"/>
                </a:lnTo>
                <a:lnTo>
                  <a:pt x="1543" y="162"/>
                </a:lnTo>
                <a:lnTo>
                  <a:pt x="1543" y="162"/>
                </a:lnTo>
                <a:lnTo>
                  <a:pt x="1544" y="162"/>
                </a:lnTo>
                <a:lnTo>
                  <a:pt x="1544" y="161"/>
                </a:lnTo>
                <a:lnTo>
                  <a:pt x="1545" y="161"/>
                </a:lnTo>
                <a:lnTo>
                  <a:pt x="1545" y="160"/>
                </a:lnTo>
                <a:lnTo>
                  <a:pt x="1545" y="160"/>
                </a:lnTo>
                <a:lnTo>
                  <a:pt x="1546" y="160"/>
                </a:lnTo>
                <a:lnTo>
                  <a:pt x="1546" y="161"/>
                </a:lnTo>
                <a:lnTo>
                  <a:pt x="1547" y="161"/>
                </a:lnTo>
                <a:lnTo>
                  <a:pt x="1547" y="162"/>
                </a:lnTo>
                <a:lnTo>
                  <a:pt x="1548" y="163"/>
                </a:lnTo>
                <a:lnTo>
                  <a:pt x="1548" y="162"/>
                </a:lnTo>
                <a:lnTo>
                  <a:pt x="1548" y="162"/>
                </a:lnTo>
                <a:lnTo>
                  <a:pt x="1550" y="162"/>
                </a:lnTo>
                <a:lnTo>
                  <a:pt x="1550" y="163"/>
                </a:lnTo>
                <a:lnTo>
                  <a:pt x="1551" y="163"/>
                </a:lnTo>
                <a:lnTo>
                  <a:pt x="1551" y="160"/>
                </a:lnTo>
                <a:lnTo>
                  <a:pt x="1551" y="160"/>
                </a:lnTo>
                <a:lnTo>
                  <a:pt x="1552" y="160"/>
                </a:lnTo>
                <a:lnTo>
                  <a:pt x="1552" y="161"/>
                </a:lnTo>
                <a:lnTo>
                  <a:pt x="1553" y="161"/>
                </a:lnTo>
                <a:lnTo>
                  <a:pt x="1553" y="161"/>
                </a:lnTo>
                <a:lnTo>
                  <a:pt x="1553" y="162"/>
                </a:lnTo>
                <a:lnTo>
                  <a:pt x="1554" y="161"/>
                </a:lnTo>
                <a:lnTo>
                  <a:pt x="1554" y="160"/>
                </a:lnTo>
                <a:lnTo>
                  <a:pt x="1555" y="160"/>
                </a:lnTo>
                <a:lnTo>
                  <a:pt x="1555" y="160"/>
                </a:lnTo>
                <a:lnTo>
                  <a:pt x="1555" y="160"/>
                </a:lnTo>
                <a:lnTo>
                  <a:pt x="1556" y="160"/>
                </a:lnTo>
                <a:lnTo>
                  <a:pt x="1556" y="160"/>
                </a:lnTo>
                <a:lnTo>
                  <a:pt x="1557" y="160"/>
                </a:lnTo>
                <a:lnTo>
                  <a:pt x="1557" y="157"/>
                </a:lnTo>
                <a:lnTo>
                  <a:pt x="1557" y="156"/>
                </a:lnTo>
                <a:lnTo>
                  <a:pt x="1559" y="157"/>
                </a:lnTo>
                <a:lnTo>
                  <a:pt x="1559" y="158"/>
                </a:lnTo>
                <a:lnTo>
                  <a:pt x="1560" y="160"/>
                </a:lnTo>
                <a:lnTo>
                  <a:pt x="1560" y="160"/>
                </a:lnTo>
                <a:lnTo>
                  <a:pt x="1560" y="160"/>
                </a:lnTo>
                <a:lnTo>
                  <a:pt x="1561" y="160"/>
                </a:lnTo>
                <a:lnTo>
                  <a:pt x="1561" y="160"/>
                </a:lnTo>
                <a:lnTo>
                  <a:pt x="1562" y="161"/>
                </a:lnTo>
                <a:lnTo>
                  <a:pt x="1562" y="160"/>
                </a:lnTo>
                <a:lnTo>
                  <a:pt x="1563" y="160"/>
                </a:lnTo>
                <a:lnTo>
                  <a:pt x="1563" y="160"/>
                </a:lnTo>
                <a:lnTo>
                  <a:pt x="1563" y="158"/>
                </a:lnTo>
                <a:lnTo>
                  <a:pt x="1564" y="160"/>
                </a:lnTo>
                <a:lnTo>
                  <a:pt x="1564" y="161"/>
                </a:lnTo>
                <a:lnTo>
                  <a:pt x="1565" y="162"/>
                </a:lnTo>
                <a:lnTo>
                  <a:pt x="1565" y="163"/>
                </a:lnTo>
                <a:lnTo>
                  <a:pt x="1565" y="163"/>
                </a:lnTo>
                <a:lnTo>
                  <a:pt x="1566" y="163"/>
                </a:lnTo>
                <a:lnTo>
                  <a:pt x="1566" y="162"/>
                </a:lnTo>
                <a:lnTo>
                  <a:pt x="1568" y="162"/>
                </a:lnTo>
                <a:lnTo>
                  <a:pt x="1568" y="160"/>
                </a:lnTo>
                <a:lnTo>
                  <a:pt x="1568" y="158"/>
                </a:lnTo>
                <a:lnTo>
                  <a:pt x="1569" y="160"/>
                </a:lnTo>
                <a:lnTo>
                  <a:pt x="1569" y="161"/>
                </a:lnTo>
                <a:lnTo>
                  <a:pt x="1570" y="161"/>
                </a:lnTo>
                <a:lnTo>
                  <a:pt x="1570" y="161"/>
                </a:lnTo>
                <a:lnTo>
                  <a:pt x="1570" y="160"/>
                </a:lnTo>
                <a:lnTo>
                  <a:pt x="1571" y="158"/>
                </a:lnTo>
                <a:lnTo>
                  <a:pt x="1571" y="158"/>
                </a:lnTo>
                <a:lnTo>
                  <a:pt x="1572" y="158"/>
                </a:lnTo>
                <a:lnTo>
                  <a:pt x="1572" y="158"/>
                </a:lnTo>
                <a:lnTo>
                  <a:pt x="1572" y="157"/>
                </a:lnTo>
                <a:lnTo>
                  <a:pt x="1573" y="156"/>
                </a:lnTo>
                <a:lnTo>
                  <a:pt x="1573" y="156"/>
                </a:lnTo>
                <a:lnTo>
                  <a:pt x="1574" y="156"/>
                </a:lnTo>
                <a:lnTo>
                  <a:pt x="1574" y="156"/>
                </a:lnTo>
                <a:lnTo>
                  <a:pt x="1574" y="156"/>
                </a:lnTo>
                <a:lnTo>
                  <a:pt x="1575" y="156"/>
                </a:lnTo>
                <a:lnTo>
                  <a:pt x="1575" y="156"/>
                </a:lnTo>
                <a:lnTo>
                  <a:pt x="1577" y="156"/>
                </a:lnTo>
                <a:lnTo>
                  <a:pt x="1577" y="158"/>
                </a:lnTo>
                <a:lnTo>
                  <a:pt x="1578" y="158"/>
                </a:lnTo>
                <a:lnTo>
                  <a:pt x="1578" y="160"/>
                </a:lnTo>
                <a:lnTo>
                  <a:pt x="1578" y="160"/>
                </a:lnTo>
                <a:lnTo>
                  <a:pt x="1579" y="160"/>
                </a:lnTo>
                <a:lnTo>
                  <a:pt x="1579" y="160"/>
                </a:lnTo>
                <a:lnTo>
                  <a:pt x="1580" y="161"/>
                </a:lnTo>
                <a:lnTo>
                  <a:pt x="1580" y="161"/>
                </a:lnTo>
                <a:lnTo>
                  <a:pt x="1580" y="161"/>
                </a:lnTo>
                <a:lnTo>
                  <a:pt x="1581" y="162"/>
                </a:lnTo>
                <a:lnTo>
                  <a:pt x="1581" y="163"/>
                </a:lnTo>
                <a:lnTo>
                  <a:pt x="1582" y="163"/>
                </a:lnTo>
                <a:lnTo>
                  <a:pt x="1582" y="163"/>
                </a:lnTo>
                <a:lnTo>
                  <a:pt x="1582" y="163"/>
                </a:lnTo>
                <a:lnTo>
                  <a:pt x="1583" y="163"/>
                </a:lnTo>
                <a:lnTo>
                  <a:pt x="1583" y="163"/>
                </a:lnTo>
                <a:lnTo>
                  <a:pt x="1584" y="163"/>
                </a:lnTo>
                <a:lnTo>
                  <a:pt x="1584" y="163"/>
                </a:lnTo>
                <a:lnTo>
                  <a:pt x="1584" y="162"/>
                </a:lnTo>
                <a:lnTo>
                  <a:pt x="1586" y="162"/>
                </a:lnTo>
                <a:lnTo>
                  <a:pt x="1586" y="161"/>
                </a:lnTo>
                <a:lnTo>
                  <a:pt x="1587" y="162"/>
                </a:lnTo>
                <a:lnTo>
                  <a:pt x="1587" y="162"/>
                </a:lnTo>
                <a:lnTo>
                  <a:pt x="1587" y="162"/>
                </a:lnTo>
                <a:lnTo>
                  <a:pt x="1588" y="163"/>
                </a:lnTo>
                <a:lnTo>
                  <a:pt x="1588" y="163"/>
                </a:lnTo>
                <a:lnTo>
                  <a:pt x="1589" y="163"/>
                </a:lnTo>
                <a:lnTo>
                  <a:pt x="1589" y="163"/>
                </a:lnTo>
                <a:lnTo>
                  <a:pt x="1589" y="162"/>
                </a:lnTo>
                <a:lnTo>
                  <a:pt x="1590" y="162"/>
                </a:lnTo>
                <a:lnTo>
                  <a:pt x="1590" y="162"/>
                </a:lnTo>
                <a:lnTo>
                  <a:pt x="1591" y="161"/>
                </a:lnTo>
                <a:lnTo>
                  <a:pt x="1591" y="160"/>
                </a:lnTo>
                <a:lnTo>
                  <a:pt x="1592" y="158"/>
                </a:lnTo>
                <a:lnTo>
                  <a:pt x="1592" y="158"/>
                </a:lnTo>
                <a:lnTo>
                  <a:pt x="1592" y="158"/>
                </a:lnTo>
                <a:lnTo>
                  <a:pt x="1593" y="158"/>
                </a:lnTo>
                <a:lnTo>
                  <a:pt x="1593" y="158"/>
                </a:lnTo>
                <a:lnTo>
                  <a:pt x="1595" y="157"/>
                </a:lnTo>
                <a:lnTo>
                  <a:pt x="1595" y="158"/>
                </a:lnTo>
                <a:lnTo>
                  <a:pt x="1595" y="157"/>
                </a:lnTo>
                <a:lnTo>
                  <a:pt x="1596" y="158"/>
                </a:lnTo>
                <a:lnTo>
                  <a:pt x="1596" y="158"/>
                </a:lnTo>
                <a:lnTo>
                  <a:pt x="1597" y="158"/>
                </a:lnTo>
                <a:lnTo>
                  <a:pt x="1597" y="160"/>
                </a:lnTo>
                <a:lnTo>
                  <a:pt x="1597" y="160"/>
                </a:lnTo>
                <a:lnTo>
                  <a:pt x="1598" y="160"/>
                </a:lnTo>
                <a:lnTo>
                  <a:pt x="1598" y="158"/>
                </a:lnTo>
                <a:lnTo>
                  <a:pt x="1599" y="158"/>
                </a:lnTo>
                <a:lnTo>
                  <a:pt x="1599" y="157"/>
                </a:lnTo>
                <a:lnTo>
                  <a:pt x="1599" y="160"/>
                </a:lnTo>
                <a:lnTo>
                  <a:pt x="1600" y="160"/>
                </a:lnTo>
                <a:lnTo>
                  <a:pt x="1600" y="160"/>
                </a:lnTo>
                <a:lnTo>
                  <a:pt x="1601" y="160"/>
                </a:lnTo>
                <a:lnTo>
                  <a:pt x="1601" y="160"/>
                </a:lnTo>
                <a:lnTo>
                  <a:pt x="1601" y="157"/>
                </a:lnTo>
                <a:lnTo>
                  <a:pt x="1602" y="157"/>
                </a:lnTo>
                <a:lnTo>
                  <a:pt x="1602" y="157"/>
                </a:lnTo>
                <a:lnTo>
                  <a:pt x="1604" y="157"/>
                </a:lnTo>
                <a:lnTo>
                  <a:pt x="1604" y="156"/>
                </a:lnTo>
                <a:lnTo>
                  <a:pt x="1605" y="157"/>
                </a:lnTo>
                <a:lnTo>
                  <a:pt x="1605" y="158"/>
                </a:lnTo>
                <a:lnTo>
                  <a:pt x="1605" y="160"/>
                </a:lnTo>
                <a:lnTo>
                  <a:pt x="1606" y="161"/>
                </a:lnTo>
                <a:lnTo>
                  <a:pt x="1606" y="163"/>
                </a:lnTo>
                <a:lnTo>
                  <a:pt x="1607" y="164"/>
                </a:lnTo>
                <a:lnTo>
                  <a:pt x="1607" y="164"/>
                </a:lnTo>
                <a:lnTo>
                  <a:pt x="1607" y="165"/>
                </a:lnTo>
                <a:lnTo>
                  <a:pt x="1608" y="164"/>
                </a:lnTo>
                <a:lnTo>
                  <a:pt x="1608" y="165"/>
                </a:lnTo>
                <a:lnTo>
                  <a:pt x="1609" y="165"/>
                </a:lnTo>
                <a:lnTo>
                  <a:pt x="1609" y="165"/>
                </a:lnTo>
                <a:lnTo>
                  <a:pt x="1609" y="164"/>
                </a:lnTo>
                <a:lnTo>
                  <a:pt x="1610" y="164"/>
                </a:lnTo>
                <a:lnTo>
                  <a:pt x="1610" y="164"/>
                </a:lnTo>
                <a:lnTo>
                  <a:pt x="1611" y="163"/>
                </a:lnTo>
                <a:lnTo>
                  <a:pt x="1611" y="163"/>
                </a:lnTo>
                <a:lnTo>
                  <a:pt x="1611" y="164"/>
                </a:lnTo>
                <a:lnTo>
                  <a:pt x="1613" y="164"/>
                </a:lnTo>
                <a:lnTo>
                  <a:pt x="1613" y="164"/>
                </a:lnTo>
                <a:lnTo>
                  <a:pt x="1614" y="164"/>
                </a:lnTo>
                <a:lnTo>
                  <a:pt x="1614" y="165"/>
                </a:lnTo>
                <a:lnTo>
                  <a:pt x="1614" y="165"/>
                </a:lnTo>
                <a:lnTo>
                  <a:pt x="1615" y="165"/>
                </a:lnTo>
                <a:lnTo>
                  <a:pt x="1615" y="165"/>
                </a:lnTo>
                <a:lnTo>
                  <a:pt x="1616" y="165"/>
                </a:lnTo>
                <a:lnTo>
                  <a:pt x="1616" y="165"/>
                </a:lnTo>
                <a:lnTo>
                  <a:pt x="1616" y="164"/>
                </a:lnTo>
                <a:lnTo>
                  <a:pt x="1617" y="164"/>
                </a:lnTo>
                <a:lnTo>
                  <a:pt x="1617" y="165"/>
                </a:lnTo>
                <a:lnTo>
                  <a:pt x="1618" y="166"/>
                </a:lnTo>
                <a:lnTo>
                  <a:pt x="1618" y="166"/>
                </a:lnTo>
                <a:lnTo>
                  <a:pt x="1619" y="166"/>
                </a:lnTo>
                <a:lnTo>
                  <a:pt x="1619" y="166"/>
                </a:lnTo>
                <a:lnTo>
                  <a:pt x="1619" y="166"/>
                </a:lnTo>
                <a:lnTo>
                  <a:pt x="1620" y="166"/>
                </a:lnTo>
                <a:lnTo>
                  <a:pt x="1620" y="166"/>
                </a:lnTo>
                <a:lnTo>
                  <a:pt x="1622" y="166"/>
                </a:lnTo>
                <a:lnTo>
                  <a:pt x="1622" y="165"/>
                </a:lnTo>
                <a:lnTo>
                  <a:pt x="1622" y="165"/>
                </a:lnTo>
                <a:lnTo>
                  <a:pt x="1623" y="164"/>
                </a:lnTo>
                <a:lnTo>
                  <a:pt x="1623" y="164"/>
                </a:lnTo>
                <a:lnTo>
                  <a:pt x="1624" y="162"/>
                </a:lnTo>
                <a:lnTo>
                  <a:pt x="1624" y="163"/>
                </a:lnTo>
                <a:lnTo>
                  <a:pt x="1624" y="162"/>
                </a:lnTo>
                <a:lnTo>
                  <a:pt x="1625" y="162"/>
                </a:lnTo>
                <a:lnTo>
                  <a:pt x="1625" y="162"/>
                </a:lnTo>
                <a:lnTo>
                  <a:pt x="1626" y="162"/>
                </a:lnTo>
                <a:lnTo>
                  <a:pt x="1626" y="162"/>
                </a:lnTo>
                <a:lnTo>
                  <a:pt x="1626" y="162"/>
                </a:lnTo>
                <a:lnTo>
                  <a:pt x="1627" y="161"/>
                </a:lnTo>
                <a:lnTo>
                  <a:pt x="1627" y="161"/>
                </a:lnTo>
                <a:lnTo>
                  <a:pt x="1628" y="161"/>
                </a:lnTo>
                <a:lnTo>
                  <a:pt x="1628" y="162"/>
                </a:lnTo>
                <a:lnTo>
                  <a:pt x="1628" y="162"/>
                </a:lnTo>
                <a:lnTo>
                  <a:pt x="1629" y="161"/>
                </a:lnTo>
                <a:lnTo>
                  <a:pt x="1629" y="160"/>
                </a:lnTo>
                <a:lnTo>
                  <a:pt x="1631" y="160"/>
                </a:lnTo>
                <a:lnTo>
                  <a:pt x="1631" y="160"/>
                </a:lnTo>
                <a:lnTo>
                  <a:pt x="1631" y="161"/>
                </a:lnTo>
                <a:lnTo>
                  <a:pt x="1632" y="161"/>
                </a:lnTo>
                <a:lnTo>
                  <a:pt x="1632" y="160"/>
                </a:lnTo>
                <a:lnTo>
                  <a:pt x="1633" y="160"/>
                </a:lnTo>
                <a:lnTo>
                  <a:pt x="1633" y="158"/>
                </a:lnTo>
                <a:lnTo>
                  <a:pt x="1634" y="158"/>
                </a:lnTo>
                <a:lnTo>
                  <a:pt x="1634" y="157"/>
                </a:lnTo>
                <a:lnTo>
                  <a:pt x="1634" y="156"/>
                </a:lnTo>
                <a:lnTo>
                  <a:pt x="1635" y="156"/>
                </a:lnTo>
                <a:lnTo>
                  <a:pt x="1635" y="156"/>
                </a:lnTo>
                <a:lnTo>
                  <a:pt x="1636" y="156"/>
                </a:lnTo>
                <a:lnTo>
                  <a:pt x="1636" y="155"/>
                </a:lnTo>
                <a:lnTo>
                  <a:pt x="1636" y="155"/>
                </a:lnTo>
                <a:lnTo>
                  <a:pt x="1637" y="157"/>
                </a:lnTo>
                <a:lnTo>
                  <a:pt x="1637" y="157"/>
                </a:lnTo>
                <a:lnTo>
                  <a:pt x="1638" y="158"/>
                </a:lnTo>
                <a:lnTo>
                  <a:pt x="1638" y="158"/>
                </a:lnTo>
                <a:lnTo>
                  <a:pt x="1638" y="157"/>
                </a:lnTo>
                <a:lnTo>
                  <a:pt x="1640" y="157"/>
                </a:lnTo>
                <a:lnTo>
                  <a:pt x="1640" y="155"/>
                </a:lnTo>
                <a:lnTo>
                  <a:pt x="1641" y="155"/>
                </a:lnTo>
                <a:lnTo>
                  <a:pt x="1641" y="155"/>
                </a:lnTo>
                <a:lnTo>
                  <a:pt x="1641" y="155"/>
                </a:lnTo>
                <a:lnTo>
                  <a:pt x="1642" y="154"/>
                </a:lnTo>
                <a:lnTo>
                  <a:pt x="1642" y="154"/>
                </a:lnTo>
                <a:lnTo>
                  <a:pt x="1643" y="155"/>
                </a:lnTo>
                <a:lnTo>
                  <a:pt x="1643" y="154"/>
                </a:lnTo>
                <a:lnTo>
                  <a:pt x="1643" y="155"/>
                </a:lnTo>
                <a:lnTo>
                  <a:pt x="1644" y="156"/>
                </a:lnTo>
                <a:lnTo>
                  <a:pt x="1644" y="157"/>
                </a:lnTo>
                <a:lnTo>
                  <a:pt x="1645" y="158"/>
                </a:lnTo>
                <a:lnTo>
                  <a:pt x="1645" y="157"/>
                </a:lnTo>
                <a:lnTo>
                  <a:pt x="1645" y="157"/>
                </a:lnTo>
                <a:lnTo>
                  <a:pt x="1646" y="155"/>
                </a:lnTo>
                <a:lnTo>
                  <a:pt x="1646" y="155"/>
                </a:lnTo>
                <a:lnTo>
                  <a:pt x="1647" y="154"/>
                </a:lnTo>
                <a:lnTo>
                  <a:pt x="1647" y="155"/>
                </a:lnTo>
                <a:lnTo>
                  <a:pt x="1649" y="155"/>
                </a:lnTo>
                <a:lnTo>
                  <a:pt x="1649" y="155"/>
                </a:lnTo>
                <a:lnTo>
                  <a:pt x="1649" y="155"/>
                </a:lnTo>
                <a:lnTo>
                  <a:pt x="1650" y="156"/>
                </a:lnTo>
                <a:lnTo>
                  <a:pt x="1650" y="155"/>
                </a:lnTo>
                <a:lnTo>
                  <a:pt x="1651" y="154"/>
                </a:lnTo>
                <a:lnTo>
                  <a:pt x="1651" y="153"/>
                </a:lnTo>
                <a:lnTo>
                  <a:pt x="1651" y="152"/>
                </a:lnTo>
                <a:lnTo>
                  <a:pt x="1652" y="152"/>
                </a:lnTo>
                <a:lnTo>
                  <a:pt x="1652" y="152"/>
                </a:lnTo>
                <a:lnTo>
                  <a:pt x="1653" y="153"/>
                </a:lnTo>
                <a:lnTo>
                  <a:pt x="1653" y="152"/>
                </a:lnTo>
                <a:lnTo>
                  <a:pt x="1653" y="152"/>
                </a:lnTo>
                <a:lnTo>
                  <a:pt x="1654" y="152"/>
                </a:lnTo>
                <a:lnTo>
                  <a:pt x="1654" y="153"/>
                </a:lnTo>
                <a:lnTo>
                  <a:pt x="1655" y="153"/>
                </a:lnTo>
                <a:lnTo>
                  <a:pt x="1655" y="153"/>
                </a:lnTo>
                <a:lnTo>
                  <a:pt x="1655" y="153"/>
                </a:lnTo>
                <a:lnTo>
                  <a:pt x="1656" y="153"/>
                </a:lnTo>
                <a:lnTo>
                  <a:pt x="1656" y="154"/>
                </a:lnTo>
                <a:lnTo>
                  <a:pt x="1658" y="155"/>
                </a:lnTo>
                <a:lnTo>
                  <a:pt x="1658" y="155"/>
                </a:lnTo>
                <a:lnTo>
                  <a:pt x="1658" y="155"/>
                </a:lnTo>
                <a:lnTo>
                  <a:pt x="1659" y="155"/>
                </a:lnTo>
                <a:lnTo>
                  <a:pt x="1659" y="156"/>
                </a:lnTo>
                <a:lnTo>
                  <a:pt x="1660" y="154"/>
                </a:lnTo>
                <a:lnTo>
                  <a:pt x="1660" y="155"/>
                </a:lnTo>
                <a:lnTo>
                  <a:pt x="1661" y="154"/>
                </a:lnTo>
                <a:lnTo>
                  <a:pt x="1661" y="153"/>
                </a:lnTo>
                <a:lnTo>
                  <a:pt x="1661" y="153"/>
                </a:lnTo>
                <a:lnTo>
                  <a:pt x="1662" y="153"/>
                </a:lnTo>
                <a:lnTo>
                  <a:pt x="1662" y="153"/>
                </a:lnTo>
                <a:lnTo>
                  <a:pt x="1663" y="153"/>
                </a:lnTo>
                <a:lnTo>
                  <a:pt x="1663" y="154"/>
                </a:lnTo>
                <a:lnTo>
                  <a:pt x="1663" y="154"/>
                </a:lnTo>
                <a:lnTo>
                  <a:pt x="1664" y="154"/>
                </a:lnTo>
                <a:lnTo>
                  <a:pt x="1664" y="155"/>
                </a:lnTo>
                <a:lnTo>
                  <a:pt x="1665" y="155"/>
                </a:lnTo>
                <a:lnTo>
                  <a:pt x="1665" y="155"/>
                </a:lnTo>
                <a:lnTo>
                  <a:pt x="1665" y="155"/>
                </a:lnTo>
                <a:lnTo>
                  <a:pt x="1667" y="155"/>
                </a:lnTo>
                <a:lnTo>
                  <a:pt x="1667" y="155"/>
                </a:lnTo>
                <a:lnTo>
                  <a:pt x="1668" y="156"/>
                </a:lnTo>
                <a:lnTo>
                  <a:pt x="1668" y="156"/>
                </a:lnTo>
                <a:lnTo>
                  <a:pt x="1668" y="156"/>
                </a:lnTo>
                <a:lnTo>
                  <a:pt x="1669" y="156"/>
                </a:lnTo>
                <a:lnTo>
                  <a:pt x="1669" y="156"/>
                </a:lnTo>
                <a:lnTo>
                  <a:pt x="1670" y="155"/>
                </a:lnTo>
                <a:lnTo>
                  <a:pt x="1670" y="154"/>
                </a:lnTo>
                <a:lnTo>
                  <a:pt x="1670" y="155"/>
                </a:lnTo>
                <a:lnTo>
                  <a:pt x="1671" y="154"/>
                </a:lnTo>
                <a:lnTo>
                  <a:pt x="1671" y="152"/>
                </a:lnTo>
                <a:lnTo>
                  <a:pt x="1672" y="152"/>
                </a:lnTo>
                <a:lnTo>
                  <a:pt x="1672" y="151"/>
                </a:lnTo>
                <a:lnTo>
                  <a:pt x="1672" y="152"/>
                </a:lnTo>
                <a:lnTo>
                  <a:pt x="1673" y="152"/>
                </a:lnTo>
                <a:lnTo>
                  <a:pt x="1673" y="152"/>
                </a:lnTo>
                <a:lnTo>
                  <a:pt x="1674" y="152"/>
                </a:lnTo>
                <a:lnTo>
                  <a:pt x="1674" y="152"/>
                </a:lnTo>
                <a:lnTo>
                  <a:pt x="1676" y="153"/>
                </a:lnTo>
                <a:lnTo>
                  <a:pt x="1676" y="152"/>
                </a:lnTo>
                <a:lnTo>
                  <a:pt x="1676" y="152"/>
                </a:lnTo>
                <a:lnTo>
                  <a:pt x="1677" y="152"/>
                </a:lnTo>
                <a:lnTo>
                  <a:pt x="1677" y="153"/>
                </a:lnTo>
                <a:lnTo>
                  <a:pt x="1678" y="154"/>
                </a:lnTo>
                <a:lnTo>
                  <a:pt x="1678" y="155"/>
                </a:lnTo>
                <a:lnTo>
                  <a:pt x="1678" y="155"/>
                </a:lnTo>
                <a:lnTo>
                  <a:pt x="1679" y="155"/>
                </a:lnTo>
                <a:lnTo>
                  <a:pt x="1679" y="154"/>
                </a:lnTo>
                <a:lnTo>
                  <a:pt x="1680" y="154"/>
                </a:lnTo>
                <a:lnTo>
                  <a:pt x="1680" y="153"/>
                </a:lnTo>
                <a:lnTo>
                  <a:pt x="1680" y="153"/>
                </a:lnTo>
                <a:lnTo>
                  <a:pt x="1681" y="153"/>
                </a:lnTo>
                <a:lnTo>
                  <a:pt x="1681" y="154"/>
                </a:lnTo>
                <a:lnTo>
                  <a:pt x="1682" y="155"/>
                </a:lnTo>
                <a:lnTo>
                  <a:pt x="1682" y="154"/>
                </a:lnTo>
                <a:lnTo>
                  <a:pt x="1682" y="155"/>
                </a:lnTo>
                <a:lnTo>
                  <a:pt x="1683" y="154"/>
                </a:lnTo>
                <a:lnTo>
                  <a:pt x="1683" y="155"/>
                </a:lnTo>
                <a:lnTo>
                  <a:pt x="1685" y="155"/>
                </a:lnTo>
                <a:lnTo>
                  <a:pt x="1685" y="155"/>
                </a:lnTo>
                <a:lnTo>
                  <a:pt x="1685" y="156"/>
                </a:lnTo>
                <a:lnTo>
                  <a:pt x="1686" y="156"/>
                </a:lnTo>
                <a:lnTo>
                  <a:pt x="1686" y="156"/>
                </a:lnTo>
                <a:lnTo>
                  <a:pt x="1687" y="158"/>
                </a:lnTo>
                <a:lnTo>
                  <a:pt x="1687" y="158"/>
                </a:lnTo>
                <a:lnTo>
                  <a:pt x="1687" y="158"/>
                </a:lnTo>
                <a:lnTo>
                  <a:pt x="1688" y="158"/>
                </a:lnTo>
                <a:lnTo>
                  <a:pt x="1688" y="158"/>
                </a:lnTo>
                <a:lnTo>
                  <a:pt x="1689" y="157"/>
                </a:lnTo>
                <a:lnTo>
                  <a:pt x="1689" y="157"/>
                </a:lnTo>
                <a:lnTo>
                  <a:pt x="1690" y="156"/>
                </a:lnTo>
                <a:lnTo>
                  <a:pt x="1690" y="156"/>
                </a:lnTo>
                <a:lnTo>
                  <a:pt x="1690" y="156"/>
                </a:lnTo>
                <a:lnTo>
                  <a:pt x="1691" y="156"/>
                </a:lnTo>
                <a:lnTo>
                  <a:pt x="1691" y="157"/>
                </a:lnTo>
                <a:lnTo>
                  <a:pt x="1692" y="156"/>
                </a:lnTo>
                <a:lnTo>
                  <a:pt x="1692" y="156"/>
                </a:lnTo>
                <a:lnTo>
                  <a:pt x="1692" y="155"/>
                </a:lnTo>
                <a:lnTo>
                  <a:pt x="1694" y="157"/>
                </a:lnTo>
                <a:lnTo>
                  <a:pt x="1694" y="158"/>
                </a:lnTo>
                <a:lnTo>
                  <a:pt x="1695" y="158"/>
                </a:lnTo>
                <a:lnTo>
                  <a:pt x="1695" y="158"/>
                </a:lnTo>
                <a:lnTo>
                  <a:pt x="1695" y="158"/>
                </a:lnTo>
                <a:lnTo>
                  <a:pt x="1696" y="158"/>
                </a:lnTo>
                <a:lnTo>
                  <a:pt x="1696" y="157"/>
                </a:lnTo>
                <a:lnTo>
                  <a:pt x="1697" y="157"/>
                </a:lnTo>
                <a:lnTo>
                  <a:pt x="1697" y="156"/>
                </a:lnTo>
                <a:lnTo>
                  <a:pt x="1697" y="158"/>
                </a:lnTo>
                <a:lnTo>
                  <a:pt x="1698" y="156"/>
                </a:lnTo>
                <a:lnTo>
                  <a:pt x="1698" y="156"/>
                </a:lnTo>
                <a:lnTo>
                  <a:pt x="1699" y="155"/>
                </a:lnTo>
                <a:lnTo>
                  <a:pt x="1699" y="155"/>
                </a:lnTo>
                <a:lnTo>
                  <a:pt x="1699" y="154"/>
                </a:lnTo>
                <a:lnTo>
                  <a:pt x="1700" y="154"/>
                </a:lnTo>
                <a:lnTo>
                  <a:pt x="1700" y="154"/>
                </a:lnTo>
                <a:lnTo>
                  <a:pt x="1701" y="155"/>
                </a:lnTo>
                <a:lnTo>
                  <a:pt x="1701" y="156"/>
                </a:lnTo>
                <a:lnTo>
                  <a:pt x="1701" y="155"/>
                </a:lnTo>
                <a:lnTo>
                  <a:pt x="1703" y="155"/>
                </a:lnTo>
                <a:lnTo>
                  <a:pt x="1703" y="155"/>
                </a:lnTo>
                <a:lnTo>
                  <a:pt x="1704" y="156"/>
                </a:lnTo>
                <a:lnTo>
                  <a:pt x="1704" y="155"/>
                </a:lnTo>
                <a:lnTo>
                  <a:pt x="1705" y="155"/>
                </a:lnTo>
                <a:lnTo>
                  <a:pt x="1705" y="156"/>
                </a:lnTo>
                <a:lnTo>
                  <a:pt x="1705" y="156"/>
                </a:lnTo>
                <a:lnTo>
                  <a:pt x="1706" y="155"/>
                </a:lnTo>
                <a:lnTo>
                  <a:pt x="1706" y="155"/>
                </a:lnTo>
                <a:lnTo>
                  <a:pt x="1707" y="153"/>
                </a:lnTo>
                <a:lnTo>
                  <a:pt x="1707" y="154"/>
                </a:lnTo>
                <a:lnTo>
                  <a:pt x="1707" y="155"/>
                </a:lnTo>
                <a:lnTo>
                  <a:pt x="1708" y="155"/>
                </a:lnTo>
                <a:lnTo>
                  <a:pt x="1708" y="156"/>
                </a:lnTo>
                <a:lnTo>
                  <a:pt x="1709" y="156"/>
                </a:lnTo>
                <a:lnTo>
                  <a:pt x="1709" y="156"/>
                </a:lnTo>
                <a:lnTo>
                  <a:pt x="1709" y="156"/>
                </a:lnTo>
                <a:lnTo>
                  <a:pt x="1710" y="156"/>
                </a:lnTo>
                <a:lnTo>
                  <a:pt x="1710" y="156"/>
                </a:lnTo>
                <a:lnTo>
                  <a:pt x="1712" y="157"/>
                </a:lnTo>
                <a:lnTo>
                  <a:pt x="1712" y="158"/>
                </a:lnTo>
                <a:lnTo>
                  <a:pt x="1712" y="158"/>
                </a:lnTo>
                <a:lnTo>
                  <a:pt x="1713" y="160"/>
                </a:lnTo>
                <a:lnTo>
                  <a:pt x="1713" y="158"/>
                </a:lnTo>
                <a:lnTo>
                  <a:pt x="1714" y="158"/>
                </a:lnTo>
                <a:lnTo>
                  <a:pt x="1714" y="157"/>
                </a:lnTo>
                <a:lnTo>
                  <a:pt x="1714" y="156"/>
                </a:lnTo>
                <a:lnTo>
                  <a:pt x="1715" y="155"/>
                </a:lnTo>
                <a:lnTo>
                  <a:pt x="1715" y="154"/>
                </a:lnTo>
                <a:lnTo>
                  <a:pt x="1716" y="155"/>
                </a:lnTo>
                <a:lnTo>
                  <a:pt x="1716" y="155"/>
                </a:lnTo>
                <a:lnTo>
                  <a:pt x="1716" y="155"/>
                </a:lnTo>
                <a:lnTo>
                  <a:pt x="1717" y="156"/>
                </a:lnTo>
                <a:lnTo>
                  <a:pt x="1717" y="157"/>
                </a:lnTo>
                <a:lnTo>
                  <a:pt x="1718" y="158"/>
                </a:lnTo>
                <a:lnTo>
                  <a:pt x="1718" y="158"/>
                </a:lnTo>
                <a:lnTo>
                  <a:pt x="1719" y="156"/>
                </a:lnTo>
                <a:lnTo>
                  <a:pt x="1719" y="156"/>
                </a:lnTo>
                <a:lnTo>
                  <a:pt x="1719" y="157"/>
                </a:lnTo>
                <a:lnTo>
                  <a:pt x="1721" y="156"/>
                </a:lnTo>
                <a:lnTo>
                  <a:pt x="1721" y="156"/>
                </a:lnTo>
                <a:lnTo>
                  <a:pt x="1722" y="155"/>
                </a:lnTo>
                <a:lnTo>
                  <a:pt x="1722" y="155"/>
                </a:lnTo>
                <a:lnTo>
                  <a:pt x="1722" y="155"/>
                </a:lnTo>
                <a:lnTo>
                  <a:pt x="1723" y="155"/>
                </a:lnTo>
                <a:lnTo>
                  <a:pt x="1723" y="153"/>
                </a:lnTo>
                <a:lnTo>
                  <a:pt x="1724" y="153"/>
                </a:lnTo>
                <a:lnTo>
                  <a:pt x="1724" y="152"/>
                </a:lnTo>
                <a:lnTo>
                  <a:pt x="1724" y="152"/>
                </a:lnTo>
                <a:lnTo>
                  <a:pt x="1725" y="152"/>
                </a:lnTo>
                <a:lnTo>
                  <a:pt x="1725" y="152"/>
                </a:lnTo>
                <a:lnTo>
                  <a:pt x="1726" y="151"/>
                </a:lnTo>
                <a:lnTo>
                  <a:pt x="1726" y="151"/>
                </a:lnTo>
                <a:lnTo>
                  <a:pt x="1726" y="152"/>
                </a:lnTo>
                <a:lnTo>
                  <a:pt x="1727" y="152"/>
                </a:lnTo>
                <a:lnTo>
                  <a:pt x="1727" y="153"/>
                </a:lnTo>
                <a:lnTo>
                  <a:pt x="1728" y="153"/>
                </a:lnTo>
                <a:lnTo>
                  <a:pt x="1728" y="152"/>
                </a:lnTo>
                <a:lnTo>
                  <a:pt x="1728" y="152"/>
                </a:lnTo>
                <a:lnTo>
                  <a:pt x="1729" y="152"/>
                </a:lnTo>
                <a:lnTo>
                  <a:pt x="1729" y="152"/>
                </a:lnTo>
                <a:lnTo>
                  <a:pt x="1731" y="152"/>
                </a:lnTo>
                <a:lnTo>
                  <a:pt x="1731" y="153"/>
                </a:lnTo>
                <a:lnTo>
                  <a:pt x="1732" y="154"/>
                </a:lnTo>
                <a:lnTo>
                  <a:pt x="1732" y="154"/>
                </a:lnTo>
                <a:lnTo>
                  <a:pt x="1732" y="154"/>
                </a:lnTo>
                <a:lnTo>
                  <a:pt x="1733" y="154"/>
                </a:lnTo>
                <a:lnTo>
                  <a:pt x="1733" y="155"/>
                </a:lnTo>
                <a:lnTo>
                  <a:pt x="1734" y="155"/>
                </a:lnTo>
                <a:lnTo>
                  <a:pt x="1734" y="154"/>
                </a:lnTo>
                <a:lnTo>
                  <a:pt x="1734" y="152"/>
                </a:lnTo>
                <a:lnTo>
                  <a:pt x="1735" y="151"/>
                </a:lnTo>
                <a:lnTo>
                  <a:pt x="1735" y="152"/>
                </a:lnTo>
                <a:lnTo>
                  <a:pt x="1736" y="153"/>
                </a:lnTo>
                <a:lnTo>
                  <a:pt x="1736" y="153"/>
                </a:lnTo>
                <a:lnTo>
                  <a:pt x="1736" y="154"/>
                </a:lnTo>
                <a:lnTo>
                  <a:pt x="1737" y="153"/>
                </a:lnTo>
                <a:lnTo>
                  <a:pt x="1737" y="153"/>
                </a:lnTo>
                <a:lnTo>
                  <a:pt x="1738" y="153"/>
                </a:lnTo>
                <a:lnTo>
                  <a:pt x="1738" y="153"/>
                </a:lnTo>
                <a:lnTo>
                  <a:pt x="1738" y="152"/>
                </a:lnTo>
                <a:lnTo>
                  <a:pt x="1740" y="151"/>
                </a:lnTo>
                <a:lnTo>
                  <a:pt x="1740" y="151"/>
                </a:lnTo>
                <a:lnTo>
                  <a:pt x="1741" y="151"/>
                </a:lnTo>
                <a:lnTo>
                  <a:pt x="1741" y="149"/>
                </a:lnTo>
                <a:lnTo>
                  <a:pt x="1741" y="149"/>
                </a:lnTo>
                <a:lnTo>
                  <a:pt x="1742" y="149"/>
                </a:lnTo>
                <a:lnTo>
                  <a:pt x="1742" y="148"/>
                </a:lnTo>
                <a:lnTo>
                  <a:pt x="1743" y="148"/>
                </a:lnTo>
                <a:lnTo>
                  <a:pt x="1743" y="147"/>
                </a:lnTo>
                <a:lnTo>
                  <a:pt x="1743" y="148"/>
                </a:lnTo>
                <a:lnTo>
                  <a:pt x="1744" y="148"/>
                </a:lnTo>
                <a:lnTo>
                  <a:pt x="1744" y="148"/>
                </a:lnTo>
                <a:lnTo>
                  <a:pt x="1745" y="148"/>
                </a:lnTo>
                <a:lnTo>
                  <a:pt x="1745" y="149"/>
                </a:lnTo>
                <a:lnTo>
                  <a:pt x="1746" y="149"/>
                </a:lnTo>
                <a:lnTo>
                  <a:pt x="1746" y="151"/>
                </a:lnTo>
                <a:lnTo>
                  <a:pt x="1746" y="149"/>
                </a:lnTo>
                <a:lnTo>
                  <a:pt x="1747" y="151"/>
                </a:lnTo>
                <a:lnTo>
                  <a:pt x="1747" y="152"/>
                </a:lnTo>
                <a:lnTo>
                  <a:pt x="1749" y="151"/>
                </a:lnTo>
                <a:lnTo>
                  <a:pt x="1749" y="151"/>
                </a:lnTo>
                <a:lnTo>
                  <a:pt x="1749" y="152"/>
                </a:lnTo>
                <a:lnTo>
                  <a:pt x="1750" y="152"/>
                </a:lnTo>
                <a:lnTo>
                  <a:pt x="1750" y="151"/>
                </a:lnTo>
                <a:lnTo>
                  <a:pt x="1751" y="151"/>
                </a:lnTo>
                <a:lnTo>
                  <a:pt x="1751" y="149"/>
                </a:lnTo>
                <a:lnTo>
                  <a:pt x="1751" y="149"/>
                </a:lnTo>
                <a:lnTo>
                  <a:pt x="1752" y="149"/>
                </a:lnTo>
                <a:lnTo>
                  <a:pt x="1752" y="149"/>
                </a:lnTo>
                <a:lnTo>
                  <a:pt x="1753" y="149"/>
                </a:lnTo>
                <a:lnTo>
                  <a:pt x="1753" y="151"/>
                </a:lnTo>
                <a:lnTo>
                  <a:pt x="1753" y="149"/>
                </a:lnTo>
                <a:lnTo>
                  <a:pt x="1754" y="149"/>
                </a:lnTo>
                <a:lnTo>
                  <a:pt x="1754" y="149"/>
                </a:lnTo>
                <a:lnTo>
                  <a:pt x="1755" y="151"/>
                </a:lnTo>
                <a:lnTo>
                  <a:pt x="1755" y="151"/>
                </a:lnTo>
                <a:lnTo>
                  <a:pt x="1755" y="149"/>
                </a:lnTo>
                <a:lnTo>
                  <a:pt x="1756" y="151"/>
                </a:lnTo>
                <a:lnTo>
                  <a:pt x="1756" y="149"/>
                </a:lnTo>
                <a:lnTo>
                  <a:pt x="1758" y="148"/>
                </a:lnTo>
                <a:lnTo>
                  <a:pt x="1758" y="148"/>
                </a:lnTo>
                <a:lnTo>
                  <a:pt x="1758" y="148"/>
                </a:lnTo>
                <a:lnTo>
                  <a:pt x="1759" y="148"/>
                </a:lnTo>
                <a:lnTo>
                  <a:pt x="1759" y="147"/>
                </a:lnTo>
                <a:lnTo>
                  <a:pt x="1760" y="147"/>
                </a:lnTo>
                <a:lnTo>
                  <a:pt x="1760" y="148"/>
                </a:lnTo>
                <a:lnTo>
                  <a:pt x="1761" y="148"/>
                </a:lnTo>
                <a:lnTo>
                  <a:pt x="1761" y="147"/>
                </a:lnTo>
                <a:lnTo>
                  <a:pt x="1761" y="147"/>
                </a:lnTo>
                <a:lnTo>
                  <a:pt x="1762" y="148"/>
                </a:lnTo>
                <a:lnTo>
                  <a:pt x="1762" y="148"/>
                </a:lnTo>
                <a:lnTo>
                  <a:pt x="1763" y="148"/>
                </a:lnTo>
                <a:lnTo>
                  <a:pt x="1763" y="148"/>
                </a:lnTo>
                <a:lnTo>
                  <a:pt x="1763" y="148"/>
                </a:lnTo>
                <a:lnTo>
                  <a:pt x="1764" y="151"/>
                </a:lnTo>
                <a:lnTo>
                  <a:pt x="1764" y="151"/>
                </a:lnTo>
                <a:lnTo>
                  <a:pt x="1765" y="151"/>
                </a:lnTo>
                <a:lnTo>
                  <a:pt x="1765" y="152"/>
                </a:lnTo>
                <a:lnTo>
                  <a:pt x="1765" y="152"/>
                </a:lnTo>
                <a:lnTo>
                  <a:pt x="1767" y="153"/>
                </a:lnTo>
                <a:lnTo>
                  <a:pt x="1767" y="153"/>
                </a:lnTo>
                <a:lnTo>
                  <a:pt x="1768" y="154"/>
                </a:lnTo>
                <a:lnTo>
                  <a:pt x="1768" y="154"/>
                </a:lnTo>
                <a:lnTo>
                  <a:pt x="1768" y="153"/>
                </a:lnTo>
                <a:lnTo>
                  <a:pt x="1769" y="153"/>
                </a:lnTo>
                <a:lnTo>
                  <a:pt x="1769" y="153"/>
                </a:lnTo>
                <a:lnTo>
                  <a:pt x="1770" y="152"/>
                </a:lnTo>
                <a:lnTo>
                  <a:pt x="1770" y="153"/>
                </a:lnTo>
                <a:lnTo>
                  <a:pt x="1770" y="152"/>
                </a:lnTo>
                <a:lnTo>
                  <a:pt x="1771" y="152"/>
                </a:lnTo>
                <a:lnTo>
                  <a:pt x="1771" y="153"/>
                </a:lnTo>
                <a:lnTo>
                  <a:pt x="1772" y="153"/>
                </a:lnTo>
                <a:lnTo>
                  <a:pt x="1772" y="153"/>
                </a:lnTo>
                <a:lnTo>
                  <a:pt x="1772" y="152"/>
                </a:lnTo>
                <a:lnTo>
                  <a:pt x="1773" y="153"/>
                </a:lnTo>
                <a:lnTo>
                  <a:pt x="1773" y="152"/>
                </a:lnTo>
                <a:lnTo>
                  <a:pt x="1774" y="152"/>
                </a:lnTo>
                <a:lnTo>
                  <a:pt x="1774" y="153"/>
                </a:lnTo>
                <a:lnTo>
                  <a:pt x="1776" y="153"/>
                </a:lnTo>
                <a:lnTo>
                  <a:pt x="1776" y="152"/>
                </a:lnTo>
                <a:lnTo>
                  <a:pt x="1776" y="152"/>
                </a:lnTo>
                <a:lnTo>
                  <a:pt x="1777" y="152"/>
                </a:lnTo>
                <a:lnTo>
                  <a:pt x="1777" y="152"/>
                </a:lnTo>
                <a:lnTo>
                  <a:pt x="1778" y="152"/>
                </a:lnTo>
                <a:lnTo>
                  <a:pt x="1778" y="152"/>
                </a:lnTo>
                <a:lnTo>
                  <a:pt x="1778" y="152"/>
                </a:lnTo>
                <a:lnTo>
                  <a:pt x="1779" y="152"/>
                </a:lnTo>
                <a:lnTo>
                  <a:pt x="1779" y="152"/>
                </a:lnTo>
                <a:lnTo>
                  <a:pt x="1780" y="152"/>
                </a:lnTo>
                <a:lnTo>
                  <a:pt x="1780" y="153"/>
                </a:lnTo>
                <a:lnTo>
                  <a:pt x="1780" y="153"/>
                </a:lnTo>
                <a:lnTo>
                  <a:pt x="1781" y="152"/>
                </a:lnTo>
                <a:lnTo>
                  <a:pt x="1781" y="151"/>
                </a:lnTo>
                <a:lnTo>
                  <a:pt x="1782" y="149"/>
                </a:lnTo>
                <a:lnTo>
                  <a:pt x="1782" y="149"/>
                </a:lnTo>
                <a:lnTo>
                  <a:pt x="1782" y="149"/>
                </a:lnTo>
                <a:lnTo>
                  <a:pt x="1783" y="151"/>
                </a:lnTo>
                <a:lnTo>
                  <a:pt x="1783" y="151"/>
                </a:lnTo>
                <a:lnTo>
                  <a:pt x="1785" y="151"/>
                </a:lnTo>
                <a:lnTo>
                  <a:pt x="1785" y="151"/>
                </a:lnTo>
                <a:lnTo>
                  <a:pt x="1785" y="152"/>
                </a:lnTo>
                <a:lnTo>
                  <a:pt x="1786" y="152"/>
                </a:lnTo>
                <a:lnTo>
                  <a:pt x="1786" y="152"/>
                </a:lnTo>
                <a:lnTo>
                  <a:pt x="1787" y="153"/>
                </a:lnTo>
                <a:lnTo>
                  <a:pt x="1787" y="153"/>
                </a:lnTo>
                <a:lnTo>
                  <a:pt x="1788" y="153"/>
                </a:lnTo>
                <a:lnTo>
                  <a:pt x="1788" y="154"/>
                </a:lnTo>
                <a:lnTo>
                  <a:pt x="1788" y="154"/>
                </a:lnTo>
                <a:lnTo>
                  <a:pt x="1789" y="156"/>
                </a:lnTo>
                <a:lnTo>
                  <a:pt x="1789" y="156"/>
                </a:lnTo>
                <a:lnTo>
                  <a:pt x="1790" y="155"/>
                </a:lnTo>
                <a:lnTo>
                  <a:pt x="1790" y="155"/>
                </a:lnTo>
                <a:lnTo>
                  <a:pt x="1790" y="154"/>
                </a:lnTo>
                <a:lnTo>
                  <a:pt x="1791" y="154"/>
                </a:lnTo>
                <a:lnTo>
                  <a:pt x="1791" y="154"/>
                </a:lnTo>
                <a:lnTo>
                  <a:pt x="1792" y="154"/>
                </a:lnTo>
                <a:lnTo>
                  <a:pt x="1792" y="153"/>
                </a:lnTo>
                <a:lnTo>
                  <a:pt x="1792" y="152"/>
                </a:lnTo>
                <a:lnTo>
                  <a:pt x="1794" y="152"/>
                </a:lnTo>
                <a:lnTo>
                  <a:pt x="1794" y="151"/>
                </a:lnTo>
                <a:lnTo>
                  <a:pt x="1795" y="149"/>
                </a:lnTo>
                <a:lnTo>
                  <a:pt x="1795" y="149"/>
                </a:lnTo>
                <a:lnTo>
                  <a:pt x="1795" y="149"/>
                </a:lnTo>
                <a:lnTo>
                  <a:pt x="1796" y="149"/>
                </a:lnTo>
                <a:lnTo>
                  <a:pt x="1796" y="149"/>
                </a:lnTo>
                <a:lnTo>
                  <a:pt x="1797" y="151"/>
                </a:lnTo>
                <a:lnTo>
                  <a:pt x="1797" y="152"/>
                </a:lnTo>
                <a:lnTo>
                  <a:pt x="1797" y="152"/>
                </a:lnTo>
                <a:lnTo>
                  <a:pt x="1798" y="153"/>
                </a:lnTo>
                <a:lnTo>
                  <a:pt x="1798" y="154"/>
                </a:lnTo>
                <a:lnTo>
                  <a:pt x="1799" y="155"/>
                </a:lnTo>
                <a:lnTo>
                  <a:pt x="1799" y="155"/>
                </a:lnTo>
                <a:lnTo>
                  <a:pt x="1799" y="155"/>
                </a:lnTo>
                <a:lnTo>
                  <a:pt x="1800" y="156"/>
                </a:lnTo>
                <a:lnTo>
                  <a:pt x="1800" y="156"/>
                </a:lnTo>
                <a:lnTo>
                  <a:pt x="1801" y="157"/>
                </a:lnTo>
                <a:lnTo>
                  <a:pt x="1801" y="157"/>
                </a:lnTo>
                <a:lnTo>
                  <a:pt x="1803" y="157"/>
                </a:lnTo>
                <a:lnTo>
                  <a:pt x="1803" y="157"/>
                </a:lnTo>
                <a:lnTo>
                  <a:pt x="1803" y="155"/>
                </a:lnTo>
                <a:lnTo>
                  <a:pt x="1804" y="155"/>
                </a:lnTo>
                <a:lnTo>
                  <a:pt x="1804" y="156"/>
                </a:lnTo>
                <a:lnTo>
                  <a:pt x="1805" y="156"/>
                </a:lnTo>
                <a:lnTo>
                  <a:pt x="1805" y="157"/>
                </a:lnTo>
                <a:lnTo>
                  <a:pt x="1805" y="157"/>
                </a:lnTo>
                <a:lnTo>
                  <a:pt x="1806" y="157"/>
                </a:lnTo>
                <a:lnTo>
                  <a:pt x="1806" y="158"/>
                </a:lnTo>
                <a:lnTo>
                  <a:pt x="1807" y="157"/>
                </a:lnTo>
                <a:lnTo>
                  <a:pt x="1807" y="157"/>
                </a:lnTo>
                <a:lnTo>
                  <a:pt x="1807" y="156"/>
                </a:lnTo>
                <a:lnTo>
                  <a:pt x="1808" y="156"/>
                </a:lnTo>
                <a:lnTo>
                  <a:pt x="1808" y="155"/>
                </a:lnTo>
                <a:lnTo>
                  <a:pt x="1809" y="156"/>
                </a:lnTo>
                <a:lnTo>
                  <a:pt x="1809" y="154"/>
                </a:lnTo>
                <a:lnTo>
                  <a:pt x="1809" y="154"/>
                </a:lnTo>
                <a:lnTo>
                  <a:pt x="1810" y="153"/>
                </a:lnTo>
                <a:lnTo>
                  <a:pt x="1810" y="152"/>
                </a:lnTo>
                <a:lnTo>
                  <a:pt x="1812" y="152"/>
                </a:lnTo>
                <a:lnTo>
                  <a:pt x="1812" y="152"/>
                </a:lnTo>
                <a:lnTo>
                  <a:pt x="1812" y="152"/>
                </a:lnTo>
                <a:lnTo>
                  <a:pt x="1813" y="152"/>
                </a:lnTo>
                <a:lnTo>
                  <a:pt x="1813" y="151"/>
                </a:lnTo>
                <a:lnTo>
                  <a:pt x="1814" y="149"/>
                </a:lnTo>
                <a:lnTo>
                  <a:pt x="1814" y="148"/>
                </a:lnTo>
                <a:lnTo>
                  <a:pt x="1814" y="148"/>
                </a:lnTo>
                <a:lnTo>
                  <a:pt x="1815" y="148"/>
                </a:lnTo>
                <a:lnTo>
                  <a:pt x="1815" y="148"/>
                </a:lnTo>
                <a:lnTo>
                  <a:pt x="1816" y="149"/>
                </a:lnTo>
                <a:lnTo>
                  <a:pt x="1816" y="151"/>
                </a:lnTo>
                <a:lnTo>
                  <a:pt x="1817" y="151"/>
                </a:lnTo>
                <a:lnTo>
                  <a:pt x="1817" y="152"/>
                </a:lnTo>
                <a:lnTo>
                  <a:pt x="1817" y="151"/>
                </a:lnTo>
                <a:lnTo>
                  <a:pt x="1818" y="151"/>
                </a:lnTo>
                <a:lnTo>
                  <a:pt x="1818" y="149"/>
                </a:lnTo>
                <a:lnTo>
                  <a:pt x="1819" y="151"/>
                </a:lnTo>
                <a:lnTo>
                  <a:pt x="1819" y="151"/>
                </a:lnTo>
                <a:lnTo>
                  <a:pt x="1819" y="152"/>
                </a:lnTo>
                <a:lnTo>
                  <a:pt x="1821" y="151"/>
                </a:lnTo>
                <a:lnTo>
                  <a:pt x="1821" y="151"/>
                </a:lnTo>
                <a:lnTo>
                  <a:pt x="1822" y="151"/>
                </a:lnTo>
                <a:lnTo>
                  <a:pt x="1822" y="151"/>
                </a:lnTo>
                <a:lnTo>
                  <a:pt x="1822" y="151"/>
                </a:lnTo>
                <a:lnTo>
                  <a:pt x="1823" y="152"/>
                </a:lnTo>
                <a:lnTo>
                  <a:pt x="1823" y="153"/>
                </a:lnTo>
                <a:lnTo>
                  <a:pt x="1824" y="153"/>
                </a:lnTo>
                <a:lnTo>
                  <a:pt x="1824" y="153"/>
                </a:lnTo>
                <a:lnTo>
                  <a:pt x="1824" y="153"/>
                </a:lnTo>
                <a:lnTo>
                  <a:pt x="1825" y="154"/>
                </a:lnTo>
                <a:lnTo>
                  <a:pt x="1825" y="153"/>
                </a:lnTo>
                <a:lnTo>
                  <a:pt x="1826" y="153"/>
                </a:lnTo>
                <a:lnTo>
                  <a:pt x="1826" y="153"/>
                </a:lnTo>
                <a:lnTo>
                  <a:pt x="1826" y="154"/>
                </a:lnTo>
                <a:lnTo>
                  <a:pt x="1827" y="154"/>
                </a:lnTo>
                <a:lnTo>
                  <a:pt x="1827" y="155"/>
                </a:lnTo>
                <a:lnTo>
                  <a:pt x="1828" y="154"/>
                </a:lnTo>
                <a:lnTo>
                  <a:pt x="1828" y="154"/>
                </a:lnTo>
                <a:lnTo>
                  <a:pt x="1828" y="154"/>
                </a:lnTo>
                <a:lnTo>
                  <a:pt x="1830" y="153"/>
                </a:lnTo>
                <a:lnTo>
                  <a:pt x="1830" y="153"/>
                </a:lnTo>
                <a:lnTo>
                  <a:pt x="1831" y="153"/>
                </a:lnTo>
                <a:lnTo>
                  <a:pt x="1831" y="152"/>
                </a:lnTo>
                <a:lnTo>
                  <a:pt x="1832" y="151"/>
                </a:lnTo>
                <a:lnTo>
                  <a:pt x="1832" y="151"/>
                </a:lnTo>
                <a:lnTo>
                  <a:pt x="1832" y="151"/>
                </a:lnTo>
                <a:lnTo>
                  <a:pt x="1833" y="149"/>
                </a:lnTo>
                <a:lnTo>
                  <a:pt x="1833" y="149"/>
                </a:lnTo>
                <a:lnTo>
                  <a:pt x="1834" y="151"/>
                </a:lnTo>
                <a:lnTo>
                  <a:pt x="1834" y="151"/>
                </a:lnTo>
                <a:lnTo>
                  <a:pt x="1834" y="151"/>
                </a:lnTo>
                <a:lnTo>
                  <a:pt x="1835" y="151"/>
                </a:lnTo>
                <a:lnTo>
                  <a:pt x="1835" y="152"/>
                </a:lnTo>
                <a:lnTo>
                  <a:pt x="1836" y="149"/>
                </a:lnTo>
                <a:lnTo>
                  <a:pt x="1836" y="151"/>
                </a:lnTo>
                <a:lnTo>
                  <a:pt x="1836" y="149"/>
                </a:lnTo>
                <a:lnTo>
                  <a:pt x="1837" y="149"/>
                </a:lnTo>
                <a:lnTo>
                  <a:pt x="1837" y="149"/>
                </a:lnTo>
                <a:lnTo>
                  <a:pt x="1839" y="151"/>
                </a:lnTo>
                <a:lnTo>
                  <a:pt x="1839" y="153"/>
                </a:lnTo>
                <a:lnTo>
                  <a:pt x="1839" y="154"/>
                </a:lnTo>
                <a:lnTo>
                  <a:pt x="1840" y="155"/>
                </a:lnTo>
                <a:lnTo>
                  <a:pt x="1840" y="155"/>
                </a:lnTo>
                <a:lnTo>
                  <a:pt x="1841" y="155"/>
                </a:lnTo>
                <a:lnTo>
                  <a:pt x="1841" y="154"/>
                </a:lnTo>
                <a:lnTo>
                  <a:pt x="1841" y="153"/>
                </a:lnTo>
                <a:lnTo>
                  <a:pt x="1842" y="152"/>
                </a:lnTo>
                <a:lnTo>
                  <a:pt x="1842" y="151"/>
                </a:lnTo>
                <a:lnTo>
                  <a:pt x="1843" y="149"/>
                </a:lnTo>
                <a:lnTo>
                  <a:pt x="1843" y="149"/>
                </a:lnTo>
                <a:lnTo>
                  <a:pt x="1843" y="149"/>
                </a:lnTo>
                <a:lnTo>
                  <a:pt x="1844" y="148"/>
                </a:lnTo>
                <a:lnTo>
                  <a:pt x="1844" y="149"/>
                </a:lnTo>
                <a:lnTo>
                  <a:pt x="1845" y="149"/>
                </a:lnTo>
                <a:lnTo>
                  <a:pt x="1845" y="151"/>
                </a:lnTo>
                <a:lnTo>
                  <a:pt x="1846" y="152"/>
                </a:lnTo>
                <a:lnTo>
                  <a:pt x="1846" y="153"/>
                </a:lnTo>
                <a:lnTo>
                  <a:pt x="1846" y="153"/>
                </a:lnTo>
                <a:lnTo>
                  <a:pt x="1848" y="153"/>
                </a:lnTo>
                <a:lnTo>
                  <a:pt x="1848" y="153"/>
                </a:lnTo>
                <a:lnTo>
                  <a:pt x="1849" y="152"/>
                </a:lnTo>
                <a:lnTo>
                  <a:pt x="1849" y="152"/>
                </a:lnTo>
                <a:lnTo>
                  <a:pt x="1849" y="152"/>
                </a:lnTo>
                <a:lnTo>
                  <a:pt x="1850" y="151"/>
                </a:lnTo>
                <a:lnTo>
                  <a:pt x="1850" y="152"/>
                </a:lnTo>
                <a:lnTo>
                  <a:pt x="1851" y="152"/>
                </a:lnTo>
                <a:lnTo>
                  <a:pt x="1851" y="153"/>
                </a:lnTo>
                <a:lnTo>
                  <a:pt x="1851" y="152"/>
                </a:lnTo>
                <a:lnTo>
                  <a:pt x="1852" y="152"/>
                </a:lnTo>
                <a:lnTo>
                  <a:pt x="1852" y="151"/>
                </a:lnTo>
                <a:lnTo>
                  <a:pt x="1853" y="149"/>
                </a:lnTo>
                <a:lnTo>
                  <a:pt x="1853" y="149"/>
                </a:lnTo>
                <a:lnTo>
                  <a:pt x="1853" y="148"/>
                </a:lnTo>
                <a:lnTo>
                  <a:pt x="1854" y="148"/>
                </a:lnTo>
                <a:lnTo>
                  <a:pt x="1854" y="147"/>
                </a:lnTo>
                <a:lnTo>
                  <a:pt x="1855" y="147"/>
                </a:lnTo>
                <a:lnTo>
                  <a:pt x="1855" y="148"/>
                </a:lnTo>
                <a:lnTo>
                  <a:pt x="1855" y="148"/>
                </a:lnTo>
                <a:lnTo>
                  <a:pt x="1857" y="149"/>
                </a:lnTo>
                <a:lnTo>
                  <a:pt x="1857" y="149"/>
                </a:lnTo>
                <a:lnTo>
                  <a:pt x="1858" y="149"/>
                </a:lnTo>
                <a:lnTo>
                  <a:pt x="1858" y="149"/>
                </a:lnTo>
                <a:lnTo>
                  <a:pt x="1859" y="152"/>
                </a:lnTo>
                <a:lnTo>
                  <a:pt x="1859" y="151"/>
                </a:lnTo>
                <a:lnTo>
                  <a:pt x="1859" y="152"/>
                </a:lnTo>
                <a:lnTo>
                  <a:pt x="1860" y="152"/>
                </a:lnTo>
                <a:lnTo>
                  <a:pt x="1860" y="151"/>
                </a:lnTo>
                <a:lnTo>
                  <a:pt x="1861" y="152"/>
                </a:lnTo>
                <a:lnTo>
                  <a:pt x="1861" y="152"/>
                </a:lnTo>
                <a:lnTo>
                  <a:pt x="1861" y="152"/>
                </a:lnTo>
                <a:lnTo>
                  <a:pt x="1862" y="152"/>
                </a:lnTo>
                <a:lnTo>
                  <a:pt x="1862" y="152"/>
                </a:lnTo>
                <a:lnTo>
                  <a:pt x="1863" y="152"/>
                </a:lnTo>
                <a:lnTo>
                  <a:pt x="1863" y="152"/>
                </a:lnTo>
                <a:lnTo>
                  <a:pt x="1863" y="152"/>
                </a:lnTo>
                <a:lnTo>
                  <a:pt x="1864" y="152"/>
                </a:lnTo>
                <a:lnTo>
                  <a:pt x="1864" y="152"/>
                </a:lnTo>
                <a:lnTo>
                  <a:pt x="1866" y="151"/>
                </a:lnTo>
                <a:lnTo>
                  <a:pt x="1866" y="152"/>
                </a:lnTo>
                <a:lnTo>
                  <a:pt x="1866" y="152"/>
                </a:lnTo>
                <a:lnTo>
                  <a:pt x="1867" y="153"/>
                </a:lnTo>
                <a:lnTo>
                  <a:pt x="1867" y="152"/>
                </a:lnTo>
                <a:lnTo>
                  <a:pt x="1868" y="153"/>
                </a:lnTo>
                <a:lnTo>
                  <a:pt x="1868" y="153"/>
                </a:lnTo>
                <a:lnTo>
                  <a:pt x="1868" y="154"/>
                </a:lnTo>
                <a:lnTo>
                  <a:pt x="1869" y="154"/>
                </a:lnTo>
                <a:lnTo>
                  <a:pt x="1869" y="153"/>
                </a:lnTo>
                <a:lnTo>
                  <a:pt x="1870" y="154"/>
                </a:lnTo>
                <a:lnTo>
                  <a:pt x="1870" y="153"/>
                </a:lnTo>
                <a:lnTo>
                  <a:pt x="1870" y="153"/>
                </a:lnTo>
                <a:lnTo>
                  <a:pt x="1871" y="152"/>
                </a:lnTo>
                <a:lnTo>
                  <a:pt x="1871" y="152"/>
                </a:lnTo>
                <a:lnTo>
                  <a:pt x="1872" y="151"/>
                </a:lnTo>
                <a:lnTo>
                  <a:pt x="1872" y="151"/>
                </a:lnTo>
                <a:lnTo>
                  <a:pt x="1873" y="149"/>
                </a:lnTo>
                <a:lnTo>
                  <a:pt x="1873" y="147"/>
                </a:lnTo>
                <a:lnTo>
                  <a:pt x="1873" y="147"/>
                </a:lnTo>
                <a:lnTo>
                  <a:pt x="1875" y="148"/>
                </a:lnTo>
                <a:lnTo>
                  <a:pt x="1875" y="147"/>
                </a:lnTo>
                <a:lnTo>
                  <a:pt x="1876" y="148"/>
                </a:lnTo>
                <a:lnTo>
                  <a:pt x="1876" y="147"/>
                </a:lnTo>
                <a:lnTo>
                  <a:pt x="1876" y="147"/>
                </a:lnTo>
                <a:lnTo>
                  <a:pt x="1877" y="149"/>
                </a:lnTo>
                <a:lnTo>
                  <a:pt x="1877" y="151"/>
                </a:lnTo>
                <a:lnTo>
                  <a:pt x="1878" y="151"/>
                </a:lnTo>
                <a:lnTo>
                  <a:pt x="1878" y="151"/>
                </a:lnTo>
                <a:lnTo>
                  <a:pt x="1878" y="151"/>
                </a:lnTo>
                <a:lnTo>
                  <a:pt x="1879" y="151"/>
                </a:lnTo>
                <a:lnTo>
                  <a:pt x="1879" y="152"/>
                </a:lnTo>
                <a:lnTo>
                  <a:pt x="1880" y="152"/>
                </a:lnTo>
                <a:lnTo>
                  <a:pt x="1880" y="152"/>
                </a:lnTo>
                <a:lnTo>
                  <a:pt x="1880" y="151"/>
                </a:lnTo>
                <a:lnTo>
                  <a:pt x="1881" y="152"/>
                </a:lnTo>
                <a:lnTo>
                  <a:pt x="1881" y="152"/>
                </a:lnTo>
                <a:lnTo>
                  <a:pt x="1882" y="151"/>
                </a:lnTo>
                <a:lnTo>
                  <a:pt x="1882" y="153"/>
                </a:lnTo>
                <a:lnTo>
                  <a:pt x="1882" y="152"/>
                </a:lnTo>
                <a:lnTo>
                  <a:pt x="1884" y="153"/>
                </a:lnTo>
                <a:lnTo>
                  <a:pt x="1884" y="153"/>
                </a:lnTo>
                <a:lnTo>
                  <a:pt x="1885" y="152"/>
                </a:lnTo>
                <a:lnTo>
                  <a:pt x="1885" y="152"/>
                </a:lnTo>
                <a:lnTo>
                  <a:pt x="1885" y="149"/>
                </a:lnTo>
                <a:lnTo>
                  <a:pt x="1886" y="149"/>
                </a:lnTo>
                <a:lnTo>
                  <a:pt x="1886" y="148"/>
                </a:lnTo>
                <a:lnTo>
                  <a:pt x="1887" y="149"/>
                </a:lnTo>
                <a:lnTo>
                  <a:pt x="1887" y="149"/>
                </a:lnTo>
                <a:lnTo>
                  <a:pt x="1888" y="151"/>
                </a:lnTo>
                <a:lnTo>
                  <a:pt x="1888" y="152"/>
                </a:lnTo>
                <a:lnTo>
                  <a:pt x="1888" y="153"/>
                </a:lnTo>
                <a:lnTo>
                  <a:pt x="1889" y="153"/>
                </a:lnTo>
                <a:lnTo>
                  <a:pt x="1889" y="154"/>
                </a:lnTo>
                <a:lnTo>
                  <a:pt x="1890" y="154"/>
                </a:lnTo>
                <a:lnTo>
                  <a:pt x="1890" y="154"/>
                </a:lnTo>
                <a:lnTo>
                  <a:pt x="1890" y="155"/>
                </a:lnTo>
                <a:lnTo>
                  <a:pt x="1891" y="154"/>
                </a:lnTo>
                <a:lnTo>
                  <a:pt x="1891" y="152"/>
                </a:lnTo>
                <a:lnTo>
                  <a:pt x="1893" y="152"/>
                </a:lnTo>
                <a:lnTo>
                  <a:pt x="1893" y="152"/>
                </a:lnTo>
                <a:lnTo>
                  <a:pt x="1893" y="152"/>
                </a:lnTo>
                <a:lnTo>
                  <a:pt x="1894" y="153"/>
                </a:lnTo>
                <a:lnTo>
                  <a:pt x="1894" y="152"/>
                </a:lnTo>
                <a:lnTo>
                  <a:pt x="1895" y="152"/>
                </a:lnTo>
                <a:lnTo>
                  <a:pt x="1895" y="151"/>
                </a:lnTo>
                <a:lnTo>
                  <a:pt x="1895" y="151"/>
                </a:lnTo>
                <a:lnTo>
                  <a:pt x="1896" y="149"/>
                </a:lnTo>
                <a:lnTo>
                  <a:pt x="1896" y="148"/>
                </a:lnTo>
                <a:lnTo>
                  <a:pt x="1897" y="147"/>
                </a:lnTo>
                <a:lnTo>
                  <a:pt x="1897" y="146"/>
                </a:lnTo>
                <a:lnTo>
                  <a:pt x="1897" y="147"/>
                </a:lnTo>
                <a:lnTo>
                  <a:pt x="1898" y="148"/>
                </a:lnTo>
                <a:lnTo>
                  <a:pt x="1898" y="148"/>
                </a:lnTo>
                <a:lnTo>
                  <a:pt x="1899" y="149"/>
                </a:lnTo>
                <a:lnTo>
                  <a:pt x="1899" y="151"/>
                </a:lnTo>
                <a:lnTo>
                  <a:pt x="1899" y="152"/>
                </a:lnTo>
                <a:lnTo>
                  <a:pt x="1900" y="153"/>
                </a:lnTo>
                <a:lnTo>
                  <a:pt x="1900" y="153"/>
                </a:lnTo>
                <a:lnTo>
                  <a:pt x="1902" y="153"/>
                </a:lnTo>
                <a:lnTo>
                  <a:pt x="1902" y="154"/>
                </a:lnTo>
                <a:lnTo>
                  <a:pt x="1903" y="154"/>
                </a:lnTo>
                <a:lnTo>
                  <a:pt x="1903" y="155"/>
                </a:lnTo>
                <a:lnTo>
                  <a:pt x="1903" y="154"/>
                </a:lnTo>
                <a:lnTo>
                  <a:pt x="1904" y="153"/>
                </a:lnTo>
                <a:lnTo>
                  <a:pt x="1904" y="153"/>
                </a:lnTo>
                <a:lnTo>
                  <a:pt x="1905" y="152"/>
                </a:lnTo>
                <a:lnTo>
                  <a:pt x="1905" y="152"/>
                </a:lnTo>
                <a:lnTo>
                  <a:pt x="1905" y="152"/>
                </a:lnTo>
                <a:lnTo>
                  <a:pt x="1906" y="151"/>
                </a:lnTo>
                <a:lnTo>
                  <a:pt x="1906" y="149"/>
                </a:lnTo>
                <a:lnTo>
                  <a:pt x="1907" y="148"/>
                </a:lnTo>
                <a:lnTo>
                  <a:pt x="1907" y="148"/>
                </a:lnTo>
                <a:lnTo>
                  <a:pt x="1907" y="148"/>
                </a:lnTo>
                <a:lnTo>
                  <a:pt x="1908" y="148"/>
                </a:lnTo>
                <a:lnTo>
                  <a:pt x="1908" y="148"/>
                </a:lnTo>
                <a:lnTo>
                  <a:pt x="1909" y="148"/>
                </a:lnTo>
                <a:lnTo>
                  <a:pt x="1909" y="148"/>
                </a:lnTo>
                <a:lnTo>
                  <a:pt x="1909" y="148"/>
                </a:lnTo>
                <a:lnTo>
                  <a:pt x="1911" y="147"/>
                </a:lnTo>
                <a:lnTo>
                  <a:pt x="1911" y="149"/>
                </a:lnTo>
                <a:lnTo>
                  <a:pt x="1912" y="147"/>
                </a:lnTo>
                <a:lnTo>
                  <a:pt x="1912" y="147"/>
                </a:lnTo>
                <a:lnTo>
                  <a:pt x="1912" y="146"/>
                </a:lnTo>
                <a:lnTo>
                  <a:pt x="1913" y="146"/>
                </a:lnTo>
                <a:lnTo>
                  <a:pt x="1913" y="145"/>
                </a:lnTo>
                <a:lnTo>
                  <a:pt x="1914" y="145"/>
                </a:lnTo>
                <a:lnTo>
                  <a:pt x="1914" y="144"/>
                </a:lnTo>
                <a:lnTo>
                  <a:pt x="1915" y="143"/>
                </a:lnTo>
                <a:lnTo>
                  <a:pt x="1915" y="144"/>
                </a:lnTo>
                <a:lnTo>
                  <a:pt x="1915" y="145"/>
                </a:lnTo>
                <a:lnTo>
                  <a:pt x="1916" y="145"/>
                </a:lnTo>
                <a:lnTo>
                  <a:pt x="1916" y="145"/>
                </a:lnTo>
                <a:lnTo>
                  <a:pt x="1917" y="145"/>
                </a:lnTo>
                <a:lnTo>
                  <a:pt x="1917" y="144"/>
                </a:lnTo>
                <a:lnTo>
                  <a:pt x="1917" y="143"/>
                </a:lnTo>
                <a:lnTo>
                  <a:pt x="1918" y="144"/>
                </a:lnTo>
                <a:lnTo>
                  <a:pt x="1918" y="144"/>
                </a:lnTo>
                <a:lnTo>
                  <a:pt x="1920" y="144"/>
                </a:lnTo>
                <a:lnTo>
                  <a:pt x="1920" y="145"/>
                </a:lnTo>
                <a:lnTo>
                  <a:pt x="1920" y="145"/>
                </a:lnTo>
                <a:lnTo>
                  <a:pt x="1921" y="145"/>
                </a:lnTo>
                <a:lnTo>
                  <a:pt x="1921" y="146"/>
                </a:lnTo>
                <a:lnTo>
                  <a:pt x="1922" y="146"/>
                </a:lnTo>
                <a:lnTo>
                  <a:pt x="1922" y="146"/>
                </a:lnTo>
                <a:lnTo>
                  <a:pt x="1922" y="147"/>
                </a:lnTo>
                <a:lnTo>
                  <a:pt x="1923" y="147"/>
                </a:lnTo>
                <a:lnTo>
                  <a:pt x="1923" y="146"/>
                </a:lnTo>
                <a:lnTo>
                  <a:pt x="1924" y="146"/>
                </a:lnTo>
                <a:lnTo>
                  <a:pt x="1924" y="145"/>
                </a:lnTo>
                <a:lnTo>
                  <a:pt x="1924" y="145"/>
                </a:lnTo>
                <a:lnTo>
                  <a:pt x="1925" y="143"/>
                </a:lnTo>
                <a:lnTo>
                  <a:pt x="1925" y="143"/>
                </a:lnTo>
                <a:lnTo>
                  <a:pt x="1926" y="143"/>
                </a:lnTo>
                <a:lnTo>
                  <a:pt x="1926" y="143"/>
                </a:lnTo>
                <a:lnTo>
                  <a:pt x="1926" y="142"/>
                </a:lnTo>
                <a:lnTo>
                  <a:pt x="1927" y="143"/>
                </a:lnTo>
                <a:lnTo>
                  <a:pt x="1927" y="144"/>
                </a:lnTo>
                <a:lnTo>
                  <a:pt x="1929" y="144"/>
                </a:lnTo>
                <a:lnTo>
                  <a:pt x="1929" y="145"/>
                </a:lnTo>
                <a:lnTo>
                  <a:pt x="1930" y="145"/>
                </a:lnTo>
                <a:lnTo>
                  <a:pt x="1930" y="146"/>
                </a:lnTo>
                <a:lnTo>
                  <a:pt x="1930" y="147"/>
                </a:lnTo>
                <a:lnTo>
                  <a:pt x="1931" y="147"/>
                </a:lnTo>
                <a:lnTo>
                  <a:pt x="1931" y="148"/>
                </a:lnTo>
                <a:lnTo>
                  <a:pt x="1932" y="149"/>
                </a:lnTo>
                <a:lnTo>
                  <a:pt x="1932" y="149"/>
                </a:lnTo>
                <a:lnTo>
                  <a:pt x="1932" y="149"/>
                </a:lnTo>
                <a:lnTo>
                  <a:pt x="1933" y="149"/>
                </a:lnTo>
                <a:lnTo>
                  <a:pt x="1933" y="149"/>
                </a:lnTo>
                <a:lnTo>
                  <a:pt x="1934" y="149"/>
                </a:lnTo>
                <a:lnTo>
                  <a:pt x="1934" y="147"/>
                </a:lnTo>
                <a:lnTo>
                  <a:pt x="1934" y="147"/>
                </a:lnTo>
                <a:lnTo>
                  <a:pt x="1935" y="147"/>
                </a:lnTo>
                <a:lnTo>
                  <a:pt x="1935" y="147"/>
                </a:lnTo>
                <a:lnTo>
                  <a:pt x="1936" y="147"/>
                </a:lnTo>
                <a:lnTo>
                  <a:pt x="1936" y="146"/>
                </a:lnTo>
                <a:lnTo>
                  <a:pt x="1936" y="147"/>
                </a:lnTo>
                <a:lnTo>
                  <a:pt x="1938" y="146"/>
                </a:lnTo>
                <a:lnTo>
                  <a:pt x="1938" y="146"/>
                </a:lnTo>
                <a:lnTo>
                  <a:pt x="1939" y="145"/>
                </a:lnTo>
                <a:lnTo>
                  <a:pt x="1939" y="144"/>
                </a:lnTo>
                <a:lnTo>
                  <a:pt x="1939" y="145"/>
                </a:lnTo>
                <a:lnTo>
                  <a:pt x="1940" y="145"/>
                </a:lnTo>
                <a:lnTo>
                  <a:pt x="1940" y="145"/>
                </a:lnTo>
                <a:lnTo>
                  <a:pt x="1941" y="145"/>
                </a:lnTo>
                <a:lnTo>
                  <a:pt x="1941" y="146"/>
                </a:lnTo>
                <a:lnTo>
                  <a:pt x="1941" y="145"/>
                </a:lnTo>
                <a:lnTo>
                  <a:pt x="1942" y="146"/>
                </a:lnTo>
                <a:lnTo>
                  <a:pt x="1942" y="146"/>
                </a:lnTo>
                <a:lnTo>
                  <a:pt x="1943" y="147"/>
                </a:lnTo>
                <a:lnTo>
                  <a:pt x="1943" y="147"/>
                </a:lnTo>
                <a:lnTo>
                  <a:pt x="1944" y="147"/>
                </a:lnTo>
                <a:lnTo>
                  <a:pt x="1944" y="147"/>
                </a:lnTo>
                <a:lnTo>
                  <a:pt x="1944" y="147"/>
                </a:lnTo>
                <a:lnTo>
                  <a:pt x="1945" y="147"/>
                </a:lnTo>
                <a:lnTo>
                  <a:pt x="1945" y="147"/>
                </a:lnTo>
                <a:lnTo>
                  <a:pt x="1947" y="146"/>
                </a:lnTo>
                <a:lnTo>
                  <a:pt x="1947" y="146"/>
                </a:lnTo>
                <a:lnTo>
                  <a:pt x="1947" y="147"/>
                </a:lnTo>
                <a:lnTo>
                  <a:pt x="1948" y="146"/>
                </a:lnTo>
                <a:lnTo>
                  <a:pt x="1948" y="146"/>
                </a:lnTo>
                <a:lnTo>
                  <a:pt x="1949" y="145"/>
                </a:lnTo>
                <a:lnTo>
                  <a:pt x="1949" y="145"/>
                </a:lnTo>
                <a:lnTo>
                  <a:pt x="1949" y="146"/>
                </a:lnTo>
                <a:lnTo>
                  <a:pt x="1950" y="148"/>
                </a:lnTo>
                <a:lnTo>
                  <a:pt x="1950" y="151"/>
                </a:lnTo>
                <a:lnTo>
                  <a:pt x="1951" y="151"/>
                </a:lnTo>
                <a:lnTo>
                  <a:pt x="1951" y="151"/>
                </a:lnTo>
                <a:lnTo>
                  <a:pt x="1951" y="149"/>
                </a:lnTo>
                <a:lnTo>
                  <a:pt x="1952" y="148"/>
                </a:lnTo>
                <a:lnTo>
                  <a:pt x="1952" y="148"/>
                </a:lnTo>
                <a:lnTo>
                  <a:pt x="1953" y="149"/>
                </a:lnTo>
                <a:lnTo>
                  <a:pt x="1953" y="151"/>
                </a:lnTo>
                <a:lnTo>
                  <a:pt x="1953" y="151"/>
                </a:lnTo>
                <a:lnTo>
                  <a:pt x="1954" y="152"/>
                </a:lnTo>
                <a:lnTo>
                  <a:pt x="1954" y="152"/>
                </a:lnTo>
                <a:lnTo>
                  <a:pt x="1956" y="152"/>
                </a:lnTo>
                <a:lnTo>
                  <a:pt x="1956" y="152"/>
                </a:lnTo>
                <a:lnTo>
                  <a:pt x="1956" y="152"/>
                </a:lnTo>
                <a:lnTo>
                  <a:pt x="1957" y="153"/>
                </a:lnTo>
                <a:lnTo>
                  <a:pt x="1957" y="153"/>
                </a:lnTo>
                <a:lnTo>
                  <a:pt x="1958" y="153"/>
                </a:lnTo>
                <a:lnTo>
                  <a:pt x="1958" y="154"/>
                </a:lnTo>
                <a:lnTo>
                  <a:pt x="1959" y="154"/>
                </a:lnTo>
                <a:lnTo>
                  <a:pt x="1959" y="153"/>
                </a:lnTo>
                <a:lnTo>
                  <a:pt x="1959" y="152"/>
                </a:lnTo>
                <a:lnTo>
                  <a:pt x="1960" y="152"/>
                </a:lnTo>
                <a:lnTo>
                  <a:pt x="1960" y="152"/>
                </a:lnTo>
                <a:lnTo>
                  <a:pt x="1961" y="152"/>
                </a:lnTo>
                <a:lnTo>
                  <a:pt x="1961" y="151"/>
                </a:lnTo>
                <a:lnTo>
                  <a:pt x="1961" y="152"/>
                </a:lnTo>
                <a:lnTo>
                  <a:pt x="1962" y="153"/>
                </a:lnTo>
                <a:lnTo>
                  <a:pt x="1962" y="152"/>
                </a:lnTo>
                <a:lnTo>
                  <a:pt x="1963" y="152"/>
                </a:lnTo>
                <a:lnTo>
                  <a:pt x="1963" y="152"/>
                </a:lnTo>
                <a:lnTo>
                  <a:pt x="1963" y="151"/>
                </a:lnTo>
                <a:lnTo>
                  <a:pt x="1965" y="152"/>
                </a:lnTo>
                <a:lnTo>
                  <a:pt x="1965" y="152"/>
                </a:lnTo>
                <a:lnTo>
                  <a:pt x="1966" y="149"/>
                </a:lnTo>
                <a:lnTo>
                  <a:pt x="1966" y="149"/>
                </a:lnTo>
                <a:lnTo>
                  <a:pt x="1966" y="149"/>
                </a:lnTo>
                <a:lnTo>
                  <a:pt x="1967" y="148"/>
                </a:lnTo>
                <a:lnTo>
                  <a:pt x="1967" y="148"/>
                </a:lnTo>
                <a:lnTo>
                  <a:pt x="1968" y="149"/>
                </a:lnTo>
                <a:lnTo>
                  <a:pt x="1968" y="149"/>
                </a:lnTo>
                <a:lnTo>
                  <a:pt x="1968" y="151"/>
                </a:lnTo>
                <a:lnTo>
                  <a:pt x="1969" y="151"/>
                </a:lnTo>
                <a:lnTo>
                  <a:pt x="1969" y="151"/>
                </a:lnTo>
                <a:lnTo>
                  <a:pt x="1970" y="152"/>
                </a:lnTo>
                <a:lnTo>
                  <a:pt x="1970" y="152"/>
                </a:lnTo>
                <a:lnTo>
                  <a:pt x="1970" y="152"/>
                </a:lnTo>
                <a:lnTo>
                  <a:pt x="1971" y="152"/>
                </a:lnTo>
                <a:lnTo>
                  <a:pt x="1971" y="154"/>
                </a:lnTo>
                <a:lnTo>
                  <a:pt x="1972" y="15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527425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486150"/>
            <a:ext cx="5940425" cy="1284288"/>
          </a:xfrm>
          <a:custGeom>
            <a:avLst/>
            <a:gdLst>
              <a:gd name="T0" fmla="*/ 57 w 3742"/>
              <a:gd name="T1" fmla="*/ 13 h 809"/>
              <a:gd name="T2" fmla="*/ 115 w 3742"/>
              <a:gd name="T3" fmla="*/ 11 h 809"/>
              <a:gd name="T4" fmla="*/ 174 w 3742"/>
              <a:gd name="T5" fmla="*/ 16 h 809"/>
              <a:gd name="T6" fmla="*/ 232 w 3742"/>
              <a:gd name="T7" fmla="*/ 16 h 809"/>
              <a:gd name="T8" fmla="*/ 291 w 3742"/>
              <a:gd name="T9" fmla="*/ 21 h 809"/>
              <a:gd name="T10" fmla="*/ 349 w 3742"/>
              <a:gd name="T11" fmla="*/ 20 h 809"/>
              <a:gd name="T12" fmla="*/ 408 w 3742"/>
              <a:gd name="T13" fmla="*/ 21 h 809"/>
              <a:gd name="T14" fmla="*/ 466 w 3742"/>
              <a:gd name="T15" fmla="*/ 8 h 809"/>
              <a:gd name="T16" fmla="*/ 525 w 3742"/>
              <a:gd name="T17" fmla="*/ 10 h 809"/>
              <a:gd name="T18" fmla="*/ 583 w 3742"/>
              <a:gd name="T19" fmla="*/ 4 h 809"/>
              <a:gd name="T20" fmla="*/ 642 w 3742"/>
              <a:gd name="T21" fmla="*/ 3 h 809"/>
              <a:gd name="T22" fmla="*/ 700 w 3742"/>
              <a:gd name="T23" fmla="*/ 11 h 809"/>
              <a:gd name="T24" fmla="*/ 759 w 3742"/>
              <a:gd name="T25" fmla="*/ 9 h 809"/>
              <a:gd name="T26" fmla="*/ 818 w 3742"/>
              <a:gd name="T27" fmla="*/ 8 h 809"/>
              <a:gd name="T28" fmla="*/ 877 w 3742"/>
              <a:gd name="T29" fmla="*/ 7 h 809"/>
              <a:gd name="T30" fmla="*/ 935 w 3742"/>
              <a:gd name="T31" fmla="*/ 328 h 809"/>
              <a:gd name="T32" fmla="*/ 994 w 3742"/>
              <a:gd name="T33" fmla="*/ 710 h 809"/>
              <a:gd name="T34" fmla="*/ 1052 w 3742"/>
              <a:gd name="T35" fmla="*/ 807 h 809"/>
              <a:gd name="T36" fmla="*/ 1111 w 3742"/>
              <a:gd name="T37" fmla="*/ 779 h 809"/>
              <a:gd name="T38" fmla="*/ 1169 w 3742"/>
              <a:gd name="T39" fmla="*/ 736 h 809"/>
              <a:gd name="T40" fmla="*/ 1228 w 3742"/>
              <a:gd name="T41" fmla="*/ 727 h 809"/>
              <a:gd name="T42" fmla="*/ 1286 w 3742"/>
              <a:gd name="T43" fmla="*/ 717 h 809"/>
              <a:gd name="T44" fmla="*/ 1345 w 3742"/>
              <a:gd name="T45" fmla="*/ 712 h 809"/>
              <a:gd name="T46" fmla="*/ 1403 w 3742"/>
              <a:gd name="T47" fmla="*/ 700 h 809"/>
              <a:gd name="T48" fmla="*/ 1461 w 3742"/>
              <a:gd name="T49" fmla="*/ 701 h 809"/>
              <a:gd name="T50" fmla="*/ 1520 w 3742"/>
              <a:gd name="T51" fmla="*/ 701 h 809"/>
              <a:gd name="T52" fmla="*/ 1578 w 3742"/>
              <a:gd name="T53" fmla="*/ 700 h 809"/>
              <a:gd name="T54" fmla="*/ 1637 w 3742"/>
              <a:gd name="T55" fmla="*/ 692 h 809"/>
              <a:gd name="T56" fmla="*/ 1695 w 3742"/>
              <a:gd name="T57" fmla="*/ 701 h 809"/>
              <a:gd name="T58" fmla="*/ 1754 w 3742"/>
              <a:gd name="T59" fmla="*/ 690 h 809"/>
              <a:gd name="T60" fmla="*/ 1812 w 3742"/>
              <a:gd name="T61" fmla="*/ 693 h 809"/>
              <a:gd name="T62" fmla="*/ 1871 w 3742"/>
              <a:gd name="T63" fmla="*/ 693 h 809"/>
              <a:gd name="T64" fmla="*/ 1929 w 3742"/>
              <a:gd name="T65" fmla="*/ 699 h 809"/>
              <a:gd name="T66" fmla="*/ 1988 w 3742"/>
              <a:gd name="T67" fmla="*/ 701 h 809"/>
              <a:gd name="T68" fmla="*/ 2046 w 3742"/>
              <a:gd name="T69" fmla="*/ 697 h 809"/>
              <a:gd name="T70" fmla="*/ 2105 w 3742"/>
              <a:gd name="T71" fmla="*/ 699 h 809"/>
              <a:gd name="T72" fmla="*/ 2163 w 3742"/>
              <a:gd name="T73" fmla="*/ 693 h 809"/>
              <a:gd name="T74" fmla="*/ 2222 w 3742"/>
              <a:gd name="T75" fmla="*/ 696 h 809"/>
              <a:gd name="T76" fmla="*/ 2280 w 3742"/>
              <a:gd name="T77" fmla="*/ 693 h 809"/>
              <a:gd name="T78" fmla="*/ 2339 w 3742"/>
              <a:gd name="T79" fmla="*/ 694 h 809"/>
              <a:gd name="T80" fmla="*/ 2397 w 3742"/>
              <a:gd name="T81" fmla="*/ 690 h 809"/>
              <a:gd name="T82" fmla="*/ 2456 w 3742"/>
              <a:gd name="T83" fmla="*/ 687 h 809"/>
              <a:gd name="T84" fmla="*/ 2514 w 3742"/>
              <a:gd name="T85" fmla="*/ 692 h 809"/>
              <a:gd name="T86" fmla="*/ 2572 w 3742"/>
              <a:gd name="T87" fmla="*/ 689 h 809"/>
              <a:gd name="T88" fmla="*/ 2631 w 3742"/>
              <a:gd name="T89" fmla="*/ 700 h 809"/>
              <a:gd name="T90" fmla="*/ 2689 w 3742"/>
              <a:gd name="T91" fmla="*/ 705 h 809"/>
              <a:gd name="T92" fmla="*/ 2748 w 3742"/>
              <a:gd name="T93" fmla="*/ 692 h 809"/>
              <a:gd name="T94" fmla="*/ 2808 w 3742"/>
              <a:gd name="T95" fmla="*/ 703 h 809"/>
              <a:gd name="T96" fmla="*/ 2866 w 3742"/>
              <a:gd name="T97" fmla="*/ 700 h 809"/>
              <a:gd name="T98" fmla="*/ 2924 w 3742"/>
              <a:gd name="T99" fmla="*/ 702 h 809"/>
              <a:gd name="T100" fmla="*/ 2983 w 3742"/>
              <a:gd name="T101" fmla="*/ 692 h 809"/>
              <a:gd name="T102" fmla="*/ 3041 w 3742"/>
              <a:gd name="T103" fmla="*/ 683 h 809"/>
              <a:gd name="T104" fmla="*/ 3100 w 3742"/>
              <a:gd name="T105" fmla="*/ 697 h 809"/>
              <a:gd name="T106" fmla="*/ 3158 w 3742"/>
              <a:gd name="T107" fmla="*/ 690 h 809"/>
              <a:gd name="T108" fmla="*/ 3217 w 3742"/>
              <a:gd name="T109" fmla="*/ 696 h 809"/>
              <a:gd name="T110" fmla="*/ 3275 w 3742"/>
              <a:gd name="T111" fmla="*/ 675 h 809"/>
              <a:gd name="T112" fmla="*/ 3334 w 3742"/>
              <a:gd name="T113" fmla="*/ 685 h 809"/>
              <a:gd name="T114" fmla="*/ 3392 w 3742"/>
              <a:gd name="T115" fmla="*/ 692 h 809"/>
              <a:gd name="T116" fmla="*/ 3451 w 3742"/>
              <a:gd name="T117" fmla="*/ 701 h 809"/>
              <a:gd name="T118" fmla="*/ 3509 w 3742"/>
              <a:gd name="T119" fmla="*/ 700 h 809"/>
              <a:gd name="T120" fmla="*/ 3568 w 3742"/>
              <a:gd name="T121" fmla="*/ 696 h 809"/>
              <a:gd name="T122" fmla="*/ 3626 w 3742"/>
              <a:gd name="T123" fmla="*/ 693 h 809"/>
              <a:gd name="T124" fmla="*/ 3685 w 3742"/>
              <a:gd name="T125" fmla="*/ 30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80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1" y="8"/>
                </a:lnTo>
                <a:lnTo>
                  <a:pt x="1" y="9"/>
                </a:lnTo>
                <a:lnTo>
                  <a:pt x="2" y="10"/>
                </a:lnTo>
                <a:lnTo>
                  <a:pt x="2" y="11"/>
                </a:lnTo>
                <a:lnTo>
                  <a:pt x="2" y="11"/>
                </a:lnTo>
                <a:lnTo>
                  <a:pt x="3" y="11"/>
                </a:lnTo>
                <a:lnTo>
                  <a:pt x="3" y="11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5" y="10"/>
                </a:lnTo>
                <a:lnTo>
                  <a:pt x="5" y="9"/>
                </a:lnTo>
                <a:lnTo>
                  <a:pt x="6" y="9"/>
                </a:lnTo>
                <a:lnTo>
                  <a:pt x="6" y="9"/>
                </a:lnTo>
                <a:lnTo>
                  <a:pt x="6" y="10"/>
                </a:lnTo>
                <a:lnTo>
                  <a:pt x="7" y="10"/>
                </a:lnTo>
                <a:lnTo>
                  <a:pt x="7" y="10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10" y="11"/>
                </a:lnTo>
                <a:lnTo>
                  <a:pt x="10" y="10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2" y="6"/>
                </a:lnTo>
                <a:lnTo>
                  <a:pt x="12" y="6"/>
                </a:lnTo>
                <a:lnTo>
                  <a:pt x="13" y="6"/>
                </a:lnTo>
                <a:lnTo>
                  <a:pt x="13" y="7"/>
                </a:lnTo>
                <a:lnTo>
                  <a:pt x="14" y="6"/>
                </a:lnTo>
                <a:lnTo>
                  <a:pt x="14" y="7"/>
                </a:lnTo>
                <a:lnTo>
                  <a:pt x="14" y="9"/>
                </a:lnTo>
                <a:lnTo>
                  <a:pt x="15" y="9"/>
                </a:lnTo>
                <a:lnTo>
                  <a:pt x="15" y="8"/>
                </a:lnTo>
                <a:lnTo>
                  <a:pt x="16" y="7"/>
                </a:lnTo>
                <a:lnTo>
                  <a:pt x="16" y="7"/>
                </a:lnTo>
                <a:lnTo>
                  <a:pt x="16" y="8"/>
                </a:lnTo>
                <a:lnTo>
                  <a:pt x="18" y="8"/>
                </a:lnTo>
                <a:lnTo>
                  <a:pt x="18" y="9"/>
                </a:lnTo>
                <a:lnTo>
                  <a:pt x="19" y="8"/>
                </a:lnTo>
                <a:lnTo>
                  <a:pt x="19" y="9"/>
                </a:lnTo>
                <a:lnTo>
                  <a:pt x="19" y="10"/>
                </a:lnTo>
                <a:lnTo>
                  <a:pt x="20" y="11"/>
                </a:lnTo>
                <a:lnTo>
                  <a:pt x="20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2" y="11"/>
                </a:lnTo>
                <a:lnTo>
                  <a:pt x="22" y="10"/>
                </a:lnTo>
                <a:lnTo>
                  <a:pt x="23" y="8"/>
                </a:lnTo>
                <a:lnTo>
                  <a:pt x="23" y="8"/>
                </a:lnTo>
                <a:lnTo>
                  <a:pt x="23" y="9"/>
                </a:lnTo>
                <a:lnTo>
                  <a:pt x="24" y="9"/>
                </a:lnTo>
                <a:lnTo>
                  <a:pt x="24" y="10"/>
                </a:lnTo>
                <a:lnTo>
                  <a:pt x="25" y="11"/>
                </a:lnTo>
                <a:lnTo>
                  <a:pt x="25" y="12"/>
                </a:lnTo>
                <a:lnTo>
                  <a:pt x="25" y="12"/>
                </a:lnTo>
                <a:lnTo>
                  <a:pt x="27" y="13"/>
                </a:lnTo>
                <a:lnTo>
                  <a:pt x="27" y="13"/>
                </a:lnTo>
                <a:lnTo>
                  <a:pt x="28" y="13"/>
                </a:lnTo>
                <a:lnTo>
                  <a:pt x="28" y="12"/>
                </a:lnTo>
                <a:lnTo>
                  <a:pt x="29" y="11"/>
                </a:lnTo>
                <a:lnTo>
                  <a:pt x="29" y="11"/>
                </a:lnTo>
                <a:lnTo>
                  <a:pt x="29" y="11"/>
                </a:lnTo>
                <a:lnTo>
                  <a:pt x="30" y="11"/>
                </a:lnTo>
                <a:lnTo>
                  <a:pt x="30" y="11"/>
                </a:lnTo>
                <a:lnTo>
                  <a:pt x="31" y="11"/>
                </a:lnTo>
                <a:lnTo>
                  <a:pt x="31" y="11"/>
                </a:lnTo>
                <a:lnTo>
                  <a:pt x="31" y="10"/>
                </a:lnTo>
                <a:lnTo>
                  <a:pt x="32" y="11"/>
                </a:lnTo>
                <a:lnTo>
                  <a:pt x="32" y="12"/>
                </a:lnTo>
                <a:lnTo>
                  <a:pt x="33" y="12"/>
                </a:lnTo>
                <a:lnTo>
                  <a:pt x="33" y="13"/>
                </a:lnTo>
                <a:lnTo>
                  <a:pt x="33" y="16"/>
                </a:lnTo>
                <a:lnTo>
                  <a:pt x="34" y="17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37" y="18"/>
                </a:lnTo>
                <a:lnTo>
                  <a:pt x="37" y="18"/>
                </a:lnTo>
                <a:lnTo>
                  <a:pt x="38" y="18"/>
                </a:lnTo>
                <a:lnTo>
                  <a:pt x="38" y="18"/>
                </a:lnTo>
                <a:lnTo>
                  <a:pt x="38" y="18"/>
                </a:lnTo>
                <a:lnTo>
                  <a:pt x="39" y="18"/>
                </a:lnTo>
                <a:lnTo>
                  <a:pt x="39" y="18"/>
                </a:lnTo>
                <a:lnTo>
                  <a:pt x="40" y="17"/>
                </a:lnTo>
                <a:lnTo>
                  <a:pt x="40" y="16"/>
                </a:lnTo>
                <a:lnTo>
                  <a:pt x="40" y="16"/>
                </a:lnTo>
                <a:lnTo>
                  <a:pt x="41" y="15"/>
                </a:lnTo>
                <a:lnTo>
                  <a:pt x="41" y="13"/>
                </a:lnTo>
                <a:lnTo>
                  <a:pt x="42" y="12"/>
                </a:lnTo>
                <a:lnTo>
                  <a:pt x="42" y="11"/>
                </a:lnTo>
                <a:lnTo>
                  <a:pt x="43" y="11"/>
                </a:lnTo>
                <a:lnTo>
                  <a:pt x="43" y="12"/>
                </a:lnTo>
                <a:lnTo>
                  <a:pt x="43" y="12"/>
                </a:lnTo>
                <a:lnTo>
                  <a:pt x="45" y="13"/>
                </a:lnTo>
                <a:lnTo>
                  <a:pt x="45" y="16"/>
                </a:lnTo>
                <a:lnTo>
                  <a:pt x="46" y="16"/>
                </a:lnTo>
                <a:lnTo>
                  <a:pt x="46" y="16"/>
                </a:lnTo>
                <a:lnTo>
                  <a:pt x="46" y="16"/>
                </a:lnTo>
                <a:lnTo>
                  <a:pt x="47" y="16"/>
                </a:lnTo>
                <a:lnTo>
                  <a:pt x="47" y="15"/>
                </a:lnTo>
                <a:lnTo>
                  <a:pt x="48" y="16"/>
                </a:lnTo>
                <a:lnTo>
                  <a:pt x="48" y="13"/>
                </a:lnTo>
                <a:lnTo>
                  <a:pt x="48" y="13"/>
                </a:lnTo>
                <a:lnTo>
                  <a:pt x="49" y="13"/>
                </a:lnTo>
                <a:lnTo>
                  <a:pt x="49" y="13"/>
                </a:lnTo>
                <a:lnTo>
                  <a:pt x="50" y="11"/>
                </a:lnTo>
                <a:lnTo>
                  <a:pt x="50" y="13"/>
                </a:lnTo>
                <a:lnTo>
                  <a:pt x="50" y="13"/>
                </a:lnTo>
                <a:lnTo>
                  <a:pt x="51" y="15"/>
                </a:lnTo>
                <a:lnTo>
                  <a:pt x="51" y="13"/>
                </a:lnTo>
                <a:lnTo>
                  <a:pt x="52" y="15"/>
                </a:lnTo>
                <a:lnTo>
                  <a:pt x="52" y="15"/>
                </a:lnTo>
                <a:lnTo>
                  <a:pt x="52" y="15"/>
                </a:lnTo>
                <a:lnTo>
                  <a:pt x="54" y="15"/>
                </a:lnTo>
                <a:lnTo>
                  <a:pt x="54" y="16"/>
                </a:lnTo>
                <a:lnTo>
                  <a:pt x="55" y="15"/>
                </a:lnTo>
                <a:lnTo>
                  <a:pt x="55" y="15"/>
                </a:lnTo>
                <a:lnTo>
                  <a:pt x="55" y="15"/>
                </a:lnTo>
                <a:lnTo>
                  <a:pt x="56" y="15"/>
                </a:lnTo>
                <a:lnTo>
                  <a:pt x="56" y="13"/>
                </a:lnTo>
                <a:lnTo>
                  <a:pt x="57" y="15"/>
                </a:lnTo>
                <a:lnTo>
                  <a:pt x="57" y="13"/>
                </a:lnTo>
                <a:lnTo>
                  <a:pt x="58" y="12"/>
                </a:lnTo>
                <a:lnTo>
                  <a:pt x="58" y="12"/>
                </a:lnTo>
                <a:lnTo>
                  <a:pt x="58" y="12"/>
                </a:lnTo>
                <a:lnTo>
                  <a:pt x="59" y="12"/>
                </a:lnTo>
                <a:lnTo>
                  <a:pt x="59" y="11"/>
                </a:lnTo>
                <a:lnTo>
                  <a:pt x="60" y="12"/>
                </a:lnTo>
                <a:lnTo>
                  <a:pt x="60" y="11"/>
                </a:lnTo>
                <a:lnTo>
                  <a:pt x="60" y="11"/>
                </a:lnTo>
                <a:lnTo>
                  <a:pt x="61" y="11"/>
                </a:lnTo>
                <a:lnTo>
                  <a:pt x="61" y="12"/>
                </a:lnTo>
                <a:lnTo>
                  <a:pt x="63" y="12"/>
                </a:lnTo>
                <a:lnTo>
                  <a:pt x="63" y="11"/>
                </a:lnTo>
                <a:lnTo>
                  <a:pt x="63" y="11"/>
                </a:lnTo>
                <a:lnTo>
                  <a:pt x="64" y="11"/>
                </a:lnTo>
                <a:lnTo>
                  <a:pt x="64" y="11"/>
                </a:lnTo>
                <a:lnTo>
                  <a:pt x="65" y="10"/>
                </a:lnTo>
                <a:lnTo>
                  <a:pt x="65" y="10"/>
                </a:lnTo>
                <a:lnTo>
                  <a:pt x="65" y="9"/>
                </a:lnTo>
                <a:lnTo>
                  <a:pt x="66" y="9"/>
                </a:lnTo>
                <a:lnTo>
                  <a:pt x="66" y="9"/>
                </a:lnTo>
                <a:lnTo>
                  <a:pt x="67" y="9"/>
                </a:lnTo>
                <a:lnTo>
                  <a:pt x="67" y="9"/>
                </a:lnTo>
                <a:lnTo>
                  <a:pt x="67" y="10"/>
                </a:lnTo>
                <a:lnTo>
                  <a:pt x="68" y="10"/>
                </a:lnTo>
                <a:lnTo>
                  <a:pt x="68" y="10"/>
                </a:lnTo>
                <a:lnTo>
                  <a:pt x="69" y="10"/>
                </a:lnTo>
                <a:lnTo>
                  <a:pt x="69" y="10"/>
                </a:lnTo>
                <a:lnTo>
                  <a:pt x="70" y="10"/>
                </a:lnTo>
                <a:lnTo>
                  <a:pt x="70" y="11"/>
                </a:lnTo>
                <a:lnTo>
                  <a:pt x="70" y="11"/>
                </a:lnTo>
                <a:lnTo>
                  <a:pt x="72" y="10"/>
                </a:lnTo>
                <a:lnTo>
                  <a:pt x="72" y="10"/>
                </a:lnTo>
                <a:lnTo>
                  <a:pt x="73" y="10"/>
                </a:lnTo>
                <a:lnTo>
                  <a:pt x="73" y="10"/>
                </a:lnTo>
                <a:lnTo>
                  <a:pt x="73" y="9"/>
                </a:lnTo>
                <a:lnTo>
                  <a:pt x="74" y="11"/>
                </a:lnTo>
                <a:lnTo>
                  <a:pt x="74" y="12"/>
                </a:lnTo>
                <a:lnTo>
                  <a:pt x="75" y="11"/>
                </a:lnTo>
                <a:lnTo>
                  <a:pt x="75" y="11"/>
                </a:lnTo>
                <a:lnTo>
                  <a:pt x="75" y="12"/>
                </a:lnTo>
                <a:lnTo>
                  <a:pt x="76" y="12"/>
                </a:lnTo>
                <a:lnTo>
                  <a:pt x="76" y="12"/>
                </a:lnTo>
                <a:lnTo>
                  <a:pt x="77" y="11"/>
                </a:lnTo>
                <a:lnTo>
                  <a:pt x="77" y="11"/>
                </a:lnTo>
                <a:lnTo>
                  <a:pt x="77" y="12"/>
                </a:lnTo>
                <a:lnTo>
                  <a:pt x="78" y="12"/>
                </a:lnTo>
                <a:lnTo>
                  <a:pt x="78" y="12"/>
                </a:lnTo>
                <a:lnTo>
                  <a:pt x="79" y="12"/>
                </a:lnTo>
                <a:lnTo>
                  <a:pt x="79" y="11"/>
                </a:lnTo>
                <a:lnTo>
                  <a:pt x="79" y="11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1"/>
                </a:lnTo>
                <a:lnTo>
                  <a:pt x="82" y="11"/>
                </a:lnTo>
                <a:lnTo>
                  <a:pt x="83" y="12"/>
                </a:lnTo>
                <a:lnTo>
                  <a:pt x="83" y="11"/>
                </a:lnTo>
                <a:lnTo>
                  <a:pt x="84" y="11"/>
                </a:lnTo>
                <a:lnTo>
                  <a:pt x="84" y="11"/>
                </a:lnTo>
                <a:lnTo>
                  <a:pt x="85" y="12"/>
                </a:lnTo>
                <a:lnTo>
                  <a:pt x="85" y="12"/>
                </a:lnTo>
                <a:lnTo>
                  <a:pt x="85" y="12"/>
                </a:lnTo>
                <a:lnTo>
                  <a:pt x="86" y="12"/>
                </a:lnTo>
                <a:lnTo>
                  <a:pt x="86" y="12"/>
                </a:lnTo>
                <a:lnTo>
                  <a:pt x="87" y="12"/>
                </a:lnTo>
                <a:lnTo>
                  <a:pt x="87" y="12"/>
                </a:lnTo>
                <a:lnTo>
                  <a:pt x="87" y="13"/>
                </a:lnTo>
                <a:lnTo>
                  <a:pt x="88" y="13"/>
                </a:lnTo>
                <a:lnTo>
                  <a:pt x="88" y="13"/>
                </a:lnTo>
                <a:lnTo>
                  <a:pt x="90" y="12"/>
                </a:lnTo>
                <a:lnTo>
                  <a:pt x="90" y="11"/>
                </a:lnTo>
                <a:lnTo>
                  <a:pt x="90" y="11"/>
                </a:lnTo>
                <a:lnTo>
                  <a:pt x="91" y="11"/>
                </a:lnTo>
                <a:lnTo>
                  <a:pt x="91" y="10"/>
                </a:lnTo>
                <a:lnTo>
                  <a:pt x="92" y="10"/>
                </a:lnTo>
                <a:lnTo>
                  <a:pt x="92" y="9"/>
                </a:lnTo>
                <a:lnTo>
                  <a:pt x="92" y="9"/>
                </a:lnTo>
                <a:lnTo>
                  <a:pt x="93" y="10"/>
                </a:lnTo>
                <a:lnTo>
                  <a:pt x="93" y="9"/>
                </a:lnTo>
                <a:lnTo>
                  <a:pt x="94" y="10"/>
                </a:lnTo>
                <a:lnTo>
                  <a:pt x="94" y="11"/>
                </a:lnTo>
                <a:lnTo>
                  <a:pt x="94" y="11"/>
                </a:lnTo>
                <a:lnTo>
                  <a:pt x="95" y="10"/>
                </a:lnTo>
                <a:lnTo>
                  <a:pt x="95" y="9"/>
                </a:lnTo>
                <a:lnTo>
                  <a:pt x="96" y="9"/>
                </a:lnTo>
                <a:lnTo>
                  <a:pt x="96" y="9"/>
                </a:lnTo>
                <a:lnTo>
                  <a:pt x="96" y="9"/>
                </a:lnTo>
                <a:lnTo>
                  <a:pt x="97" y="9"/>
                </a:lnTo>
                <a:lnTo>
                  <a:pt x="97" y="9"/>
                </a:lnTo>
                <a:lnTo>
                  <a:pt x="99" y="10"/>
                </a:lnTo>
                <a:lnTo>
                  <a:pt x="99" y="10"/>
                </a:lnTo>
                <a:lnTo>
                  <a:pt x="100" y="10"/>
                </a:lnTo>
                <a:lnTo>
                  <a:pt x="100" y="9"/>
                </a:lnTo>
                <a:lnTo>
                  <a:pt x="100" y="9"/>
                </a:lnTo>
                <a:lnTo>
                  <a:pt x="101" y="9"/>
                </a:lnTo>
                <a:lnTo>
                  <a:pt x="101" y="9"/>
                </a:lnTo>
                <a:lnTo>
                  <a:pt x="102" y="10"/>
                </a:lnTo>
                <a:lnTo>
                  <a:pt x="102" y="10"/>
                </a:lnTo>
                <a:lnTo>
                  <a:pt x="102" y="10"/>
                </a:lnTo>
                <a:lnTo>
                  <a:pt x="103" y="11"/>
                </a:lnTo>
                <a:lnTo>
                  <a:pt x="103" y="10"/>
                </a:lnTo>
                <a:lnTo>
                  <a:pt x="104" y="10"/>
                </a:lnTo>
                <a:lnTo>
                  <a:pt x="104" y="10"/>
                </a:lnTo>
                <a:lnTo>
                  <a:pt x="104" y="11"/>
                </a:lnTo>
                <a:lnTo>
                  <a:pt x="105" y="11"/>
                </a:lnTo>
                <a:lnTo>
                  <a:pt x="105" y="12"/>
                </a:lnTo>
                <a:lnTo>
                  <a:pt x="106" y="12"/>
                </a:lnTo>
                <a:lnTo>
                  <a:pt x="106" y="12"/>
                </a:lnTo>
                <a:lnTo>
                  <a:pt x="106" y="13"/>
                </a:lnTo>
                <a:lnTo>
                  <a:pt x="108" y="13"/>
                </a:lnTo>
                <a:lnTo>
                  <a:pt x="108" y="12"/>
                </a:lnTo>
                <a:lnTo>
                  <a:pt x="109" y="13"/>
                </a:lnTo>
                <a:lnTo>
                  <a:pt x="109" y="15"/>
                </a:lnTo>
                <a:lnTo>
                  <a:pt x="109" y="15"/>
                </a:lnTo>
                <a:lnTo>
                  <a:pt x="110" y="16"/>
                </a:lnTo>
                <a:lnTo>
                  <a:pt x="110" y="15"/>
                </a:lnTo>
                <a:lnTo>
                  <a:pt x="111" y="15"/>
                </a:lnTo>
                <a:lnTo>
                  <a:pt x="111" y="15"/>
                </a:lnTo>
                <a:lnTo>
                  <a:pt x="111" y="15"/>
                </a:lnTo>
                <a:lnTo>
                  <a:pt x="112" y="15"/>
                </a:lnTo>
                <a:lnTo>
                  <a:pt x="112" y="13"/>
                </a:lnTo>
                <a:lnTo>
                  <a:pt x="113" y="15"/>
                </a:lnTo>
                <a:lnTo>
                  <a:pt x="113" y="15"/>
                </a:lnTo>
                <a:lnTo>
                  <a:pt x="114" y="13"/>
                </a:lnTo>
                <a:lnTo>
                  <a:pt x="114" y="13"/>
                </a:lnTo>
                <a:lnTo>
                  <a:pt x="114" y="12"/>
                </a:lnTo>
                <a:lnTo>
                  <a:pt x="115" y="11"/>
                </a:lnTo>
                <a:lnTo>
                  <a:pt x="115" y="11"/>
                </a:lnTo>
                <a:lnTo>
                  <a:pt x="117" y="11"/>
                </a:lnTo>
                <a:lnTo>
                  <a:pt x="117" y="12"/>
                </a:lnTo>
                <a:lnTo>
                  <a:pt x="117" y="15"/>
                </a:lnTo>
                <a:lnTo>
                  <a:pt x="118" y="13"/>
                </a:lnTo>
                <a:lnTo>
                  <a:pt x="118" y="15"/>
                </a:lnTo>
                <a:lnTo>
                  <a:pt x="119" y="15"/>
                </a:lnTo>
                <a:lnTo>
                  <a:pt x="119" y="15"/>
                </a:lnTo>
                <a:lnTo>
                  <a:pt x="119" y="15"/>
                </a:lnTo>
                <a:lnTo>
                  <a:pt x="120" y="15"/>
                </a:lnTo>
                <a:lnTo>
                  <a:pt x="120" y="15"/>
                </a:lnTo>
                <a:lnTo>
                  <a:pt x="121" y="15"/>
                </a:lnTo>
                <a:lnTo>
                  <a:pt x="121" y="15"/>
                </a:lnTo>
                <a:lnTo>
                  <a:pt x="121" y="16"/>
                </a:lnTo>
                <a:lnTo>
                  <a:pt x="122" y="15"/>
                </a:lnTo>
                <a:lnTo>
                  <a:pt x="122" y="15"/>
                </a:lnTo>
                <a:lnTo>
                  <a:pt x="123" y="16"/>
                </a:lnTo>
                <a:lnTo>
                  <a:pt x="123" y="16"/>
                </a:lnTo>
                <a:lnTo>
                  <a:pt x="123" y="16"/>
                </a:lnTo>
                <a:lnTo>
                  <a:pt x="124" y="16"/>
                </a:lnTo>
                <a:lnTo>
                  <a:pt x="124" y="16"/>
                </a:lnTo>
                <a:lnTo>
                  <a:pt x="126" y="18"/>
                </a:lnTo>
                <a:lnTo>
                  <a:pt x="126" y="19"/>
                </a:lnTo>
                <a:lnTo>
                  <a:pt x="127" y="18"/>
                </a:lnTo>
                <a:lnTo>
                  <a:pt x="127" y="18"/>
                </a:lnTo>
                <a:lnTo>
                  <a:pt x="127" y="19"/>
                </a:lnTo>
                <a:lnTo>
                  <a:pt x="128" y="20"/>
                </a:lnTo>
                <a:lnTo>
                  <a:pt x="128" y="21"/>
                </a:lnTo>
                <a:lnTo>
                  <a:pt x="129" y="21"/>
                </a:lnTo>
                <a:lnTo>
                  <a:pt x="129" y="22"/>
                </a:lnTo>
                <a:lnTo>
                  <a:pt x="129" y="22"/>
                </a:lnTo>
                <a:lnTo>
                  <a:pt x="130" y="21"/>
                </a:lnTo>
                <a:lnTo>
                  <a:pt x="130" y="20"/>
                </a:lnTo>
                <a:lnTo>
                  <a:pt x="131" y="20"/>
                </a:lnTo>
                <a:lnTo>
                  <a:pt x="131" y="20"/>
                </a:lnTo>
                <a:lnTo>
                  <a:pt x="131" y="19"/>
                </a:lnTo>
                <a:lnTo>
                  <a:pt x="132" y="19"/>
                </a:lnTo>
                <a:lnTo>
                  <a:pt x="132" y="20"/>
                </a:lnTo>
                <a:lnTo>
                  <a:pt x="133" y="18"/>
                </a:lnTo>
                <a:lnTo>
                  <a:pt x="133" y="19"/>
                </a:lnTo>
                <a:lnTo>
                  <a:pt x="133" y="18"/>
                </a:lnTo>
                <a:lnTo>
                  <a:pt x="135" y="18"/>
                </a:lnTo>
                <a:lnTo>
                  <a:pt x="135" y="19"/>
                </a:lnTo>
                <a:lnTo>
                  <a:pt x="136" y="19"/>
                </a:lnTo>
                <a:lnTo>
                  <a:pt x="136" y="18"/>
                </a:lnTo>
                <a:lnTo>
                  <a:pt x="136" y="18"/>
                </a:lnTo>
                <a:lnTo>
                  <a:pt x="137" y="18"/>
                </a:lnTo>
                <a:lnTo>
                  <a:pt x="137" y="18"/>
                </a:lnTo>
                <a:lnTo>
                  <a:pt x="138" y="17"/>
                </a:lnTo>
                <a:lnTo>
                  <a:pt x="138" y="17"/>
                </a:lnTo>
                <a:lnTo>
                  <a:pt x="138" y="18"/>
                </a:lnTo>
                <a:lnTo>
                  <a:pt x="139" y="17"/>
                </a:lnTo>
                <a:lnTo>
                  <a:pt x="139" y="18"/>
                </a:lnTo>
                <a:lnTo>
                  <a:pt x="140" y="19"/>
                </a:lnTo>
                <a:lnTo>
                  <a:pt x="140" y="19"/>
                </a:lnTo>
                <a:lnTo>
                  <a:pt x="141" y="19"/>
                </a:lnTo>
                <a:lnTo>
                  <a:pt x="141" y="20"/>
                </a:lnTo>
                <a:lnTo>
                  <a:pt x="141" y="20"/>
                </a:lnTo>
                <a:lnTo>
                  <a:pt x="142" y="20"/>
                </a:lnTo>
                <a:lnTo>
                  <a:pt x="142" y="19"/>
                </a:lnTo>
                <a:lnTo>
                  <a:pt x="144" y="19"/>
                </a:lnTo>
                <a:lnTo>
                  <a:pt x="144" y="19"/>
                </a:lnTo>
                <a:lnTo>
                  <a:pt x="144" y="19"/>
                </a:lnTo>
                <a:lnTo>
                  <a:pt x="145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1"/>
                </a:lnTo>
                <a:lnTo>
                  <a:pt x="146" y="22"/>
                </a:lnTo>
                <a:lnTo>
                  <a:pt x="147" y="22"/>
                </a:lnTo>
                <a:lnTo>
                  <a:pt x="147" y="21"/>
                </a:lnTo>
                <a:lnTo>
                  <a:pt x="148" y="21"/>
                </a:lnTo>
                <a:lnTo>
                  <a:pt x="148" y="21"/>
                </a:lnTo>
                <a:lnTo>
                  <a:pt x="148" y="20"/>
                </a:lnTo>
                <a:lnTo>
                  <a:pt x="149" y="21"/>
                </a:lnTo>
                <a:lnTo>
                  <a:pt x="149" y="20"/>
                </a:lnTo>
                <a:lnTo>
                  <a:pt x="150" y="21"/>
                </a:lnTo>
                <a:lnTo>
                  <a:pt x="150" y="20"/>
                </a:lnTo>
                <a:lnTo>
                  <a:pt x="150" y="20"/>
                </a:lnTo>
                <a:lnTo>
                  <a:pt x="151" y="19"/>
                </a:lnTo>
                <a:lnTo>
                  <a:pt x="151" y="18"/>
                </a:lnTo>
                <a:lnTo>
                  <a:pt x="153" y="19"/>
                </a:lnTo>
                <a:lnTo>
                  <a:pt x="153" y="20"/>
                </a:lnTo>
                <a:lnTo>
                  <a:pt x="153" y="20"/>
                </a:lnTo>
                <a:lnTo>
                  <a:pt x="154" y="21"/>
                </a:lnTo>
                <a:lnTo>
                  <a:pt x="154" y="19"/>
                </a:lnTo>
                <a:lnTo>
                  <a:pt x="155" y="18"/>
                </a:lnTo>
                <a:lnTo>
                  <a:pt x="155" y="18"/>
                </a:lnTo>
                <a:lnTo>
                  <a:pt x="156" y="17"/>
                </a:lnTo>
                <a:lnTo>
                  <a:pt x="156" y="17"/>
                </a:lnTo>
                <a:lnTo>
                  <a:pt x="156" y="17"/>
                </a:lnTo>
                <a:lnTo>
                  <a:pt x="157" y="17"/>
                </a:lnTo>
                <a:lnTo>
                  <a:pt x="157" y="17"/>
                </a:lnTo>
                <a:lnTo>
                  <a:pt x="158" y="17"/>
                </a:lnTo>
                <a:lnTo>
                  <a:pt x="158" y="16"/>
                </a:lnTo>
                <a:lnTo>
                  <a:pt x="158" y="16"/>
                </a:lnTo>
                <a:lnTo>
                  <a:pt x="159" y="17"/>
                </a:lnTo>
                <a:lnTo>
                  <a:pt x="159" y="17"/>
                </a:lnTo>
                <a:lnTo>
                  <a:pt x="160" y="18"/>
                </a:lnTo>
                <a:lnTo>
                  <a:pt x="160" y="19"/>
                </a:lnTo>
                <a:lnTo>
                  <a:pt x="160" y="17"/>
                </a:lnTo>
                <a:lnTo>
                  <a:pt x="162" y="17"/>
                </a:lnTo>
                <a:lnTo>
                  <a:pt x="162" y="16"/>
                </a:lnTo>
                <a:lnTo>
                  <a:pt x="163" y="16"/>
                </a:lnTo>
                <a:lnTo>
                  <a:pt x="163" y="17"/>
                </a:lnTo>
                <a:lnTo>
                  <a:pt x="163" y="17"/>
                </a:lnTo>
                <a:lnTo>
                  <a:pt x="164" y="17"/>
                </a:lnTo>
                <a:lnTo>
                  <a:pt x="164" y="18"/>
                </a:lnTo>
                <a:lnTo>
                  <a:pt x="165" y="17"/>
                </a:lnTo>
                <a:lnTo>
                  <a:pt x="165" y="16"/>
                </a:lnTo>
                <a:lnTo>
                  <a:pt x="165" y="16"/>
                </a:lnTo>
                <a:lnTo>
                  <a:pt x="166" y="16"/>
                </a:lnTo>
                <a:lnTo>
                  <a:pt x="166" y="16"/>
                </a:lnTo>
                <a:lnTo>
                  <a:pt x="167" y="16"/>
                </a:lnTo>
                <a:lnTo>
                  <a:pt x="167" y="16"/>
                </a:lnTo>
                <a:lnTo>
                  <a:pt x="167" y="16"/>
                </a:lnTo>
                <a:lnTo>
                  <a:pt x="168" y="17"/>
                </a:lnTo>
                <a:lnTo>
                  <a:pt x="168" y="17"/>
                </a:lnTo>
                <a:lnTo>
                  <a:pt x="169" y="17"/>
                </a:lnTo>
                <a:lnTo>
                  <a:pt x="169" y="18"/>
                </a:lnTo>
                <a:lnTo>
                  <a:pt x="171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8"/>
                </a:lnTo>
                <a:lnTo>
                  <a:pt x="172" y="17"/>
                </a:lnTo>
                <a:lnTo>
                  <a:pt x="173" y="16"/>
                </a:lnTo>
                <a:lnTo>
                  <a:pt x="173" y="16"/>
                </a:lnTo>
                <a:lnTo>
                  <a:pt x="173" y="16"/>
                </a:lnTo>
                <a:lnTo>
                  <a:pt x="174" y="16"/>
                </a:lnTo>
                <a:lnTo>
                  <a:pt x="174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6" y="16"/>
                </a:lnTo>
                <a:lnTo>
                  <a:pt x="176" y="17"/>
                </a:lnTo>
                <a:lnTo>
                  <a:pt x="177" y="18"/>
                </a:lnTo>
                <a:lnTo>
                  <a:pt x="177" y="16"/>
                </a:lnTo>
                <a:lnTo>
                  <a:pt x="177" y="16"/>
                </a:lnTo>
                <a:lnTo>
                  <a:pt x="178" y="17"/>
                </a:lnTo>
                <a:lnTo>
                  <a:pt x="178" y="17"/>
                </a:lnTo>
                <a:lnTo>
                  <a:pt x="180" y="17"/>
                </a:lnTo>
                <a:lnTo>
                  <a:pt x="180" y="17"/>
                </a:lnTo>
                <a:lnTo>
                  <a:pt x="180" y="16"/>
                </a:lnTo>
                <a:lnTo>
                  <a:pt x="181" y="16"/>
                </a:lnTo>
                <a:lnTo>
                  <a:pt x="181" y="15"/>
                </a:lnTo>
                <a:lnTo>
                  <a:pt x="182" y="13"/>
                </a:lnTo>
                <a:lnTo>
                  <a:pt x="182" y="13"/>
                </a:lnTo>
                <a:lnTo>
                  <a:pt x="182" y="12"/>
                </a:lnTo>
                <a:lnTo>
                  <a:pt x="183" y="13"/>
                </a:lnTo>
                <a:lnTo>
                  <a:pt x="183" y="12"/>
                </a:lnTo>
                <a:lnTo>
                  <a:pt x="184" y="13"/>
                </a:lnTo>
                <a:lnTo>
                  <a:pt x="184" y="12"/>
                </a:lnTo>
                <a:lnTo>
                  <a:pt x="185" y="12"/>
                </a:lnTo>
                <a:lnTo>
                  <a:pt x="185" y="15"/>
                </a:lnTo>
                <a:lnTo>
                  <a:pt x="185" y="15"/>
                </a:lnTo>
                <a:lnTo>
                  <a:pt x="186" y="16"/>
                </a:lnTo>
                <a:lnTo>
                  <a:pt x="186" y="15"/>
                </a:lnTo>
                <a:lnTo>
                  <a:pt x="187" y="15"/>
                </a:lnTo>
                <a:lnTo>
                  <a:pt x="187" y="15"/>
                </a:lnTo>
                <a:lnTo>
                  <a:pt x="187" y="16"/>
                </a:lnTo>
                <a:lnTo>
                  <a:pt x="189" y="16"/>
                </a:lnTo>
                <a:lnTo>
                  <a:pt x="189" y="17"/>
                </a:lnTo>
                <a:lnTo>
                  <a:pt x="190" y="16"/>
                </a:lnTo>
                <a:lnTo>
                  <a:pt x="190" y="17"/>
                </a:lnTo>
                <a:lnTo>
                  <a:pt x="190" y="17"/>
                </a:lnTo>
                <a:lnTo>
                  <a:pt x="191" y="17"/>
                </a:lnTo>
                <a:lnTo>
                  <a:pt x="191" y="16"/>
                </a:lnTo>
                <a:lnTo>
                  <a:pt x="192" y="16"/>
                </a:lnTo>
                <a:lnTo>
                  <a:pt x="192" y="15"/>
                </a:lnTo>
                <a:lnTo>
                  <a:pt x="192" y="16"/>
                </a:lnTo>
                <a:lnTo>
                  <a:pt x="193" y="13"/>
                </a:lnTo>
                <a:lnTo>
                  <a:pt x="193" y="13"/>
                </a:lnTo>
                <a:lnTo>
                  <a:pt x="194" y="12"/>
                </a:lnTo>
                <a:lnTo>
                  <a:pt x="194" y="12"/>
                </a:lnTo>
                <a:lnTo>
                  <a:pt x="194" y="13"/>
                </a:lnTo>
                <a:lnTo>
                  <a:pt x="195" y="13"/>
                </a:lnTo>
                <a:lnTo>
                  <a:pt x="195" y="12"/>
                </a:lnTo>
                <a:lnTo>
                  <a:pt x="196" y="13"/>
                </a:lnTo>
                <a:lnTo>
                  <a:pt x="196" y="12"/>
                </a:lnTo>
                <a:lnTo>
                  <a:pt x="197" y="11"/>
                </a:lnTo>
                <a:lnTo>
                  <a:pt x="197" y="11"/>
                </a:lnTo>
                <a:lnTo>
                  <a:pt x="197" y="11"/>
                </a:lnTo>
                <a:lnTo>
                  <a:pt x="199" y="12"/>
                </a:lnTo>
                <a:lnTo>
                  <a:pt x="199" y="11"/>
                </a:lnTo>
                <a:lnTo>
                  <a:pt x="200" y="12"/>
                </a:lnTo>
                <a:lnTo>
                  <a:pt x="200" y="12"/>
                </a:lnTo>
                <a:lnTo>
                  <a:pt x="200" y="12"/>
                </a:lnTo>
                <a:lnTo>
                  <a:pt x="201" y="12"/>
                </a:lnTo>
                <a:lnTo>
                  <a:pt x="201" y="13"/>
                </a:lnTo>
                <a:lnTo>
                  <a:pt x="202" y="15"/>
                </a:lnTo>
                <a:lnTo>
                  <a:pt x="202" y="15"/>
                </a:lnTo>
                <a:lnTo>
                  <a:pt x="202" y="15"/>
                </a:lnTo>
                <a:lnTo>
                  <a:pt x="203" y="16"/>
                </a:lnTo>
                <a:lnTo>
                  <a:pt x="203" y="16"/>
                </a:lnTo>
                <a:lnTo>
                  <a:pt x="204" y="16"/>
                </a:lnTo>
                <a:lnTo>
                  <a:pt x="204" y="17"/>
                </a:lnTo>
                <a:lnTo>
                  <a:pt x="204" y="16"/>
                </a:lnTo>
                <a:lnTo>
                  <a:pt x="205" y="17"/>
                </a:lnTo>
                <a:lnTo>
                  <a:pt x="205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5"/>
                </a:lnTo>
                <a:lnTo>
                  <a:pt x="208" y="15"/>
                </a:lnTo>
                <a:lnTo>
                  <a:pt x="208" y="16"/>
                </a:lnTo>
                <a:lnTo>
                  <a:pt x="209" y="16"/>
                </a:lnTo>
                <a:lnTo>
                  <a:pt x="209" y="18"/>
                </a:lnTo>
                <a:lnTo>
                  <a:pt x="209" y="17"/>
                </a:lnTo>
                <a:lnTo>
                  <a:pt x="210" y="17"/>
                </a:lnTo>
                <a:lnTo>
                  <a:pt x="210" y="18"/>
                </a:lnTo>
                <a:lnTo>
                  <a:pt x="211" y="17"/>
                </a:lnTo>
                <a:lnTo>
                  <a:pt x="211" y="18"/>
                </a:lnTo>
                <a:lnTo>
                  <a:pt x="212" y="18"/>
                </a:lnTo>
                <a:lnTo>
                  <a:pt x="212" y="18"/>
                </a:lnTo>
                <a:lnTo>
                  <a:pt x="212" y="17"/>
                </a:lnTo>
                <a:lnTo>
                  <a:pt x="213" y="18"/>
                </a:lnTo>
                <a:lnTo>
                  <a:pt x="213" y="18"/>
                </a:lnTo>
                <a:lnTo>
                  <a:pt x="214" y="18"/>
                </a:lnTo>
                <a:lnTo>
                  <a:pt x="214" y="18"/>
                </a:lnTo>
                <a:lnTo>
                  <a:pt x="214" y="17"/>
                </a:lnTo>
                <a:lnTo>
                  <a:pt x="215" y="17"/>
                </a:lnTo>
                <a:lnTo>
                  <a:pt x="215" y="16"/>
                </a:lnTo>
                <a:lnTo>
                  <a:pt x="217" y="16"/>
                </a:lnTo>
                <a:lnTo>
                  <a:pt x="217" y="15"/>
                </a:lnTo>
                <a:lnTo>
                  <a:pt x="217" y="16"/>
                </a:lnTo>
                <a:lnTo>
                  <a:pt x="218" y="15"/>
                </a:lnTo>
                <a:lnTo>
                  <a:pt x="218" y="15"/>
                </a:lnTo>
                <a:lnTo>
                  <a:pt x="219" y="15"/>
                </a:lnTo>
                <a:lnTo>
                  <a:pt x="219" y="15"/>
                </a:lnTo>
                <a:lnTo>
                  <a:pt x="219" y="15"/>
                </a:lnTo>
                <a:lnTo>
                  <a:pt x="220" y="16"/>
                </a:lnTo>
                <a:lnTo>
                  <a:pt x="220" y="16"/>
                </a:lnTo>
                <a:lnTo>
                  <a:pt x="221" y="17"/>
                </a:lnTo>
                <a:lnTo>
                  <a:pt x="221" y="17"/>
                </a:lnTo>
                <a:lnTo>
                  <a:pt x="221" y="17"/>
                </a:lnTo>
                <a:lnTo>
                  <a:pt x="222" y="17"/>
                </a:lnTo>
                <a:lnTo>
                  <a:pt x="222" y="16"/>
                </a:lnTo>
                <a:lnTo>
                  <a:pt x="223" y="16"/>
                </a:lnTo>
                <a:lnTo>
                  <a:pt x="223" y="16"/>
                </a:lnTo>
                <a:lnTo>
                  <a:pt x="223" y="16"/>
                </a:lnTo>
                <a:lnTo>
                  <a:pt x="224" y="15"/>
                </a:lnTo>
                <a:lnTo>
                  <a:pt x="224" y="15"/>
                </a:lnTo>
                <a:lnTo>
                  <a:pt x="226" y="15"/>
                </a:lnTo>
                <a:lnTo>
                  <a:pt x="226" y="15"/>
                </a:lnTo>
                <a:lnTo>
                  <a:pt x="227" y="15"/>
                </a:lnTo>
                <a:lnTo>
                  <a:pt x="227" y="15"/>
                </a:lnTo>
                <a:lnTo>
                  <a:pt x="227" y="15"/>
                </a:lnTo>
                <a:lnTo>
                  <a:pt x="228" y="16"/>
                </a:lnTo>
                <a:lnTo>
                  <a:pt x="228" y="16"/>
                </a:lnTo>
                <a:lnTo>
                  <a:pt x="229" y="17"/>
                </a:lnTo>
                <a:lnTo>
                  <a:pt x="229" y="17"/>
                </a:lnTo>
                <a:lnTo>
                  <a:pt x="229" y="16"/>
                </a:lnTo>
                <a:lnTo>
                  <a:pt x="230" y="17"/>
                </a:lnTo>
                <a:lnTo>
                  <a:pt x="230" y="16"/>
                </a:lnTo>
                <a:lnTo>
                  <a:pt x="231" y="16"/>
                </a:lnTo>
                <a:lnTo>
                  <a:pt x="231" y="16"/>
                </a:lnTo>
                <a:lnTo>
                  <a:pt x="231" y="15"/>
                </a:lnTo>
                <a:lnTo>
                  <a:pt x="232" y="16"/>
                </a:lnTo>
                <a:lnTo>
                  <a:pt x="232" y="16"/>
                </a:lnTo>
                <a:lnTo>
                  <a:pt x="233" y="16"/>
                </a:lnTo>
                <a:lnTo>
                  <a:pt x="233" y="17"/>
                </a:lnTo>
                <a:lnTo>
                  <a:pt x="233" y="17"/>
                </a:lnTo>
                <a:lnTo>
                  <a:pt x="235" y="17"/>
                </a:lnTo>
                <a:lnTo>
                  <a:pt x="235" y="16"/>
                </a:lnTo>
                <a:lnTo>
                  <a:pt x="236" y="16"/>
                </a:lnTo>
                <a:lnTo>
                  <a:pt x="236" y="15"/>
                </a:lnTo>
                <a:lnTo>
                  <a:pt x="236" y="13"/>
                </a:lnTo>
                <a:lnTo>
                  <a:pt x="237" y="13"/>
                </a:lnTo>
                <a:lnTo>
                  <a:pt x="237" y="13"/>
                </a:lnTo>
                <a:lnTo>
                  <a:pt x="238" y="15"/>
                </a:lnTo>
                <a:lnTo>
                  <a:pt x="238" y="16"/>
                </a:lnTo>
                <a:lnTo>
                  <a:pt x="238" y="16"/>
                </a:lnTo>
                <a:lnTo>
                  <a:pt x="239" y="16"/>
                </a:lnTo>
                <a:lnTo>
                  <a:pt x="239" y="18"/>
                </a:lnTo>
                <a:lnTo>
                  <a:pt x="240" y="16"/>
                </a:lnTo>
                <a:lnTo>
                  <a:pt x="240" y="16"/>
                </a:lnTo>
                <a:lnTo>
                  <a:pt x="241" y="16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2" y="19"/>
                </a:lnTo>
                <a:lnTo>
                  <a:pt x="244" y="19"/>
                </a:lnTo>
                <a:lnTo>
                  <a:pt x="244" y="19"/>
                </a:lnTo>
                <a:lnTo>
                  <a:pt x="244" y="20"/>
                </a:lnTo>
                <a:lnTo>
                  <a:pt x="245" y="21"/>
                </a:lnTo>
                <a:lnTo>
                  <a:pt x="245" y="20"/>
                </a:lnTo>
                <a:lnTo>
                  <a:pt x="246" y="20"/>
                </a:lnTo>
                <a:lnTo>
                  <a:pt x="246" y="20"/>
                </a:lnTo>
                <a:lnTo>
                  <a:pt x="246" y="19"/>
                </a:lnTo>
                <a:lnTo>
                  <a:pt x="247" y="20"/>
                </a:lnTo>
                <a:lnTo>
                  <a:pt x="247" y="19"/>
                </a:lnTo>
                <a:lnTo>
                  <a:pt x="248" y="19"/>
                </a:lnTo>
                <a:lnTo>
                  <a:pt x="248" y="18"/>
                </a:lnTo>
                <a:lnTo>
                  <a:pt x="248" y="20"/>
                </a:lnTo>
                <a:lnTo>
                  <a:pt x="249" y="21"/>
                </a:lnTo>
                <a:lnTo>
                  <a:pt x="249" y="22"/>
                </a:lnTo>
                <a:lnTo>
                  <a:pt x="250" y="22"/>
                </a:lnTo>
                <a:lnTo>
                  <a:pt x="250" y="22"/>
                </a:lnTo>
                <a:lnTo>
                  <a:pt x="250" y="22"/>
                </a:lnTo>
                <a:lnTo>
                  <a:pt x="251" y="22"/>
                </a:lnTo>
                <a:lnTo>
                  <a:pt x="251" y="21"/>
                </a:lnTo>
                <a:lnTo>
                  <a:pt x="253" y="22"/>
                </a:lnTo>
                <a:lnTo>
                  <a:pt x="253" y="22"/>
                </a:lnTo>
                <a:lnTo>
                  <a:pt x="254" y="22"/>
                </a:lnTo>
                <a:lnTo>
                  <a:pt x="254" y="22"/>
                </a:lnTo>
                <a:lnTo>
                  <a:pt x="254" y="21"/>
                </a:lnTo>
                <a:lnTo>
                  <a:pt x="255" y="20"/>
                </a:lnTo>
                <a:lnTo>
                  <a:pt x="255" y="20"/>
                </a:lnTo>
                <a:lnTo>
                  <a:pt x="256" y="20"/>
                </a:lnTo>
                <a:lnTo>
                  <a:pt x="256" y="20"/>
                </a:lnTo>
                <a:lnTo>
                  <a:pt x="256" y="19"/>
                </a:lnTo>
                <a:lnTo>
                  <a:pt x="257" y="19"/>
                </a:lnTo>
                <a:lnTo>
                  <a:pt x="257" y="18"/>
                </a:lnTo>
                <a:lnTo>
                  <a:pt x="258" y="18"/>
                </a:lnTo>
                <a:lnTo>
                  <a:pt x="258" y="18"/>
                </a:lnTo>
                <a:lnTo>
                  <a:pt x="258" y="18"/>
                </a:lnTo>
                <a:lnTo>
                  <a:pt x="259" y="18"/>
                </a:lnTo>
                <a:lnTo>
                  <a:pt x="259" y="19"/>
                </a:lnTo>
                <a:lnTo>
                  <a:pt x="260" y="20"/>
                </a:lnTo>
                <a:lnTo>
                  <a:pt x="260" y="21"/>
                </a:lnTo>
                <a:lnTo>
                  <a:pt x="260" y="21"/>
                </a:lnTo>
                <a:lnTo>
                  <a:pt x="262" y="21"/>
                </a:lnTo>
                <a:lnTo>
                  <a:pt x="262" y="20"/>
                </a:lnTo>
                <a:lnTo>
                  <a:pt x="263" y="20"/>
                </a:lnTo>
                <a:lnTo>
                  <a:pt x="263" y="20"/>
                </a:lnTo>
                <a:lnTo>
                  <a:pt x="263" y="20"/>
                </a:lnTo>
                <a:lnTo>
                  <a:pt x="264" y="20"/>
                </a:lnTo>
                <a:lnTo>
                  <a:pt x="264" y="20"/>
                </a:lnTo>
                <a:lnTo>
                  <a:pt x="265" y="19"/>
                </a:lnTo>
                <a:lnTo>
                  <a:pt x="265" y="20"/>
                </a:lnTo>
                <a:lnTo>
                  <a:pt x="265" y="18"/>
                </a:lnTo>
                <a:lnTo>
                  <a:pt x="266" y="19"/>
                </a:lnTo>
                <a:lnTo>
                  <a:pt x="266" y="19"/>
                </a:lnTo>
                <a:lnTo>
                  <a:pt x="267" y="20"/>
                </a:lnTo>
                <a:lnTo>
                  <a:pt x="267" y="18"/>
                </a:lnTo>
                <a:lnTo>
                  <a:pt x="268" y="18"/>
                </a:lnTo>
                <a:lnTo>
                  <a:pt x="268" y="17"/>
                </a:lnTo>
                <a:lnTo>
                  <a:pt x="268" y="18"/>
                </a:lnTo>
                <a:lnTo>
                  <a:pt x="269" y="17"/>
                </a:lnTo>
                <a:lnTo>
                  <a:pt x="269" y="17"/>
                </a:lnTo>
                <a:lnTo>
                  <a:pt x="271" y="17"/>
                </a:lnTo>
                <a:lnTo>
                  <a:pt x="271" y="16"/>
                </a:lnTo>
                <a:lnTo>
                  <a:pt x="271" y="16"/>
                </a:lnTo>
                <a:lnTo>
                  <a:pt x="272" y="15"/>
                </a:lnTo>
                <a:lnTo>
                  <a:pt x="272" y="16"/>
                </a:lnTo>
                <a:lnTo>
                  <a:pt x="273" y="15"/>
                </a:lnTo>
                <a:lnTo>
                  <a:pt x="273" y="15"/>
                </a:lnTo>
                <a:lnTo>
                  <a:pt x="273" y="15"/>
                </a:lnTo>
                <a:lnTo>
                  <a:pt x="274" y="12"/>
                </a:lnTo>
                <a:lnTo>
                  <a:pt x="274" y="12"/>
                </a:lnTo>
                <a:lnTo>
                  <a:pt x="275" y="12"/>
                </a:lnTo>
                <a:lnTo>
                  <a:pt x="275" y="13"/>
                </a:lnTo>
                <a:lnTo>
                  <a:pt x="275" y="13"/>
                </a:lnTo>
                <a:lnTo>
                  <a:pt x="276" y="15"/>
                </a:lnTo>
                <a:lnTo>
                  <a:pt x="276" y="16"/>
                </a:lnTo>
                <a:lnTo>
                  <a:pt x="277" y="15"/>
                </a:lnTo>
                <a:lnTo>
                  <a:pt x="277" y="16"/>
                </a:lnTo>
                <a:lnTo>
                  <a:pt x="277" y="15"/>
                </a:lnTo>
                <a:lnTo>
                  <a:pt x="278" y="13"/>
                </a:lnTo>
                <a:lnTo>
                  <a:pt x="278" y="12"/>
                </a:lnTo>
                <a:lnTo>
                  <a:pt x="280" y="12"/>
                </a:lnTo>
                <a:lnTo>
                  <a:pt x="280" y="13"/>
                </a:lnTo>
                <a:lnTo>
                  <a:pt x="280" y="12"/>
                </a:lnTo>
                <a:lnTo>
                  <a:pt x="281" y="13"/>
                </a:lnTo>
                <a:lnTo>
                  <a:pt x="281" y="15"/>
                </a:lnTo>
                <a:lnTo>
                  <a:pt x="282" y="15"/>
                </a:lnTo>
                <a:lnTo>
                  <a:pt x="282" y="15"/>
                </a:lnTo>
                <a:lnTo>
                  <a:pt x="283" y="15"/>
                </a:lnTo>
                <a:lnTo>
                  <a:pt x="283" y="15"/>
                </a:lnTo>
                <a:lnTo>
                  <a:pt x="283" y="15"/>
                </a:lnTo>
                <a:lnTo>
                  <a:pt x="284" y="15"/>
                </a:lnTo>
                <a:lnTo>
                  <a:pt x="284" y="16"/>
                </a:lnTo>
                <a:lnTo>
                  <a:pt x="285" y="16"/>
                </a:lnTo>
                <a:lnTo>
                  <a:pt x="285" y="17"/>
                </a:lnTo>
                <a:lnTo>
                  <a:pt x="285" y="18"/>
                </a:lnTo>
                <a:lnTo>
                  <a:pt x="286" y="20"/>
                </a:lnTo>
                <a:lnTo>
                  <a:pt x="286" y="21"/>
                </a:lnTo>
                <a:lnTo>
                  <a:pt x="287" y="22"/>
                </a:lnTo>
                <a:lnTo>
                  <a:pt x="287" y="21"/>
                </a:lnTo>
                <a:lnTo>
                  <a:pt x="287" y="21"/>
                </a:lnTo>
                <a:lnTo>
                  <a:pt x="289" y="22"/>
                </a:lnTo>
                <a:lnTo>
                  <a:pt x="289" y="22"/>
                </a:lnTo>
                <a:lnTo>
                  <a:pt x="290" y="22"/>
                </a:lnTo>
                <a:lnTo>
                  <a:pt x="290" y="22"/>
                </a:lnTo>
                <a:lnTo>
                  <a:pt x="290" y="21"/>
                </a:lnTo>
                <a:lnTo>
                  <a:pt x="291" y="20"/>
                </a:lnTo>
                <a:lnTo>
                  <a:pt x="291" y="21"/>
                </a:lnTo>
                <a:lnTo>
                  <a:pt x="292" y="21"/>
                </a:lnTo>
                <a:lnTo>
                  <a:pt x="292" y="21"/>
                </a:lnTo>
                <a:lnTo>
                  <a:pt x="292" y="21"/>
                </a:lnTo>
                <a:lnTo>
                  <a:pt x="293" y="21"/>
                </a:lnTo>
                <a:lnTo>
                  <a:pt x="293" y="20"/>
                </a:lnTo>
                <a:lnTo>
                  <a:pt x="294" y="21"/>
                </a:lnTo>
                <a:lnTo>
                  <a:pt x="294" y="22"/>
                </a:lnTo>
                <a:lnTo>
                  <a:pt x="294" y="22"/>
                </a:lnTo>
                <a:lnTo>
                  <a:pt x="295" y="22"/>
                </a:lnTo>
                <a:lnTo>
                  <a:pt x="295" y="22"/>
                </a:lnTo>
                <a:lnTo>
                  <a:pt x="296" y="22"/>
                </a:lnTo>
                <a:lnTo>
                  <a:pt x="296" y="22"/>
                </a:lnTo>
                <a:lnTo>
                  <a:pt x="298" y="24"/>
                </a:lnTo>
                <a:lnTo>
                  <a:pt x="298" y="25"/>
                </a:lnTo>
                <a:lnTo>
                  <a:pt x="298" y="25"/>
                </a:lnTo>
                <a:lnTo>
                  <a:pt x="299" y="25"/>
                </a:lnTo>
                <a:lnTo>
                  <a:pt x="299" y="26"/>
                </a:lnTo>
                <a:lnTo>
                  <a:pt x="300" y="26"/>
                </a:lnTo>
                <a:lnTo>
                  <a:pt x="300" y="25"/>
                </a:lnTo>
                <a:lnTo>
                  <a:pt x="300" y="25"/>
                </a:lnTo>
                <a:lnTo>
                  <a:pt x="301" y="25"/>
                </a:lnTo>
                <a:lnTo>
                  <a:pt x="301" y="24"/>
                </a:lnTo>
                <a:lnTo>
                  <a:pt x="302" y="24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4"/>
                </a:lnTo>
                <a:lnTo>
                  <a:pt x="304" y="22"/>
                </a:lnTo>
                <a:lnTo>
                  <a:pt x="305" y="21"/>
                </a:lnTo>
                <a:lnTo>
                  <a:pt x="305" y="21"/>
                </a:lnTo>
                <a:lnTo>
                  <a:pt x="307" y="22"/>
                </a:lnTo>
                <a:lnTo>
                  <a:pt x="307" y="21"/>
                </a:lnTo>
                <a:lnTo>
                  <a:pt x="307" y="24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0"/>
                </a:lnTo>
                <a:lnTo>
                  <a:pt x="309" y="21"/>
                </a:lnTo>
                <a:lnTo>
                  <a:pt x="310" y="22"/>
                </a:lnTo>
                <a:lnTo>
                  <a:pt x="310" y="22"/>
                </a:lnTo>
                <a:lnTo>
                  <a:pt x="311" y="24"/>
                </a:lnTo>
                <a:lnTo>
                  <a:pt x="311" y="24"/>
                </a:lnTo>
                <a:lnTo>
                  <a:pt x="312" y="22"/>
                </a:lnTo>
                <a:lnTo>
                  <a:pt x="312" y="24"/>
                </a:lnTo>
                <a:lnTo>
                  <a:pt x="312" y="25"/>
                </a:lnTo>
                <a:lnTo>
                  <a:pt x="313" y="22"/>
                </a:lnTo>
                <a:lnTo>
                  <a:pt x="313" y="24"/>
                </a:lnTo>
                <a:lnTo>
                  <a:pt x="314" y="22"/>
                </a:lnTo>
                <a:lnTo>
                  <a:pt x="314" y="21"/>
                </a:lnTo>
                <a:lnTo>
                  <a:pt x="314" y="20"/>
                </a:lnTo>
                <a:lnTo>
                  <a:pt x="316" y="20"/>
                </a:lnTo>
                <a:lnTo>
                  <a:pt x="316" y="19"/>
                </a:lnTo>
                <a:lnTo>
                  <a:pt x="317" y="20"/>
                </a:lnTo>
                <a:lnTo>
                  <a:pt x="317" y="20"/>
                </a:lnTo>
                <a:lnTo>
                  <a:pt x="317" y="21"/>
                </a:lnTo>
                <a:lnTo>
                  <a:pt x="318" y="21"/>
                </a:lnTo>
                <a:lnTo>
                  <a:pt x="318" y="22"/>
                </a:lnTo>
                <a:lnTo>
                  <a:pt x="319" y="22"/>
                </a:lnTo>
                <a:lnTo>
                  <a:pt x="319" y="22"/>
                </a:lnTo>
                <a:lnTo>
                  <a:pt x="319" y="24"/>
                </a:lnTo>
                <a:lnTo>
                  <a:pt x="320" y="22"/>
                </a:lnTo>
                <a:lnTo>
                  <a:pt x="320" y="24"/>
                </a:lnTo>
                <a:lnTo>
                  <a:pt x="321" y="25"/>
                </a:lnTo>
                <a:lnTo>
                  <a:pt x="321" y="25"/>
                </a:lnTo>
                <a:lnTo>
                  <a:pt x="321" y="24"/>
                </a:lnTo>
                <a:lnTo>
                  <a:pt x="322" y="24"/>
                </a:lnTo>
                <a:lnTo>
                  <a:pt x="322" y="24"/>
                </a:lnTo>
                <a:lnTo>
                  <a:pt x="323" y="24"/>
                </a:lnTo>
                <a:lnTo>
                  <a:pt x="323" y="24"/>
                </a:lnTo>
                <a:lnTo>
                  <a:pt x="325" y="24"/>
                </a:lnTo>
                <a:lnTo>
                  <a:pt x="325" y="22"/>
                </a:lnTo>
                <a:lnTo>
                  <a:pt x="325" y="24"/>
                </a:lnTo>
                <a:lnTo>
                  <a:pt x="326" y="22"/>
                </a:lnTo>
                <a:lnTo>
                  <a:pt x="326" y="24"/>
                </a:lnTo>
                <a:lnTo>
                  <a:pt x="327" y="24"/>
                </a:lnTo>
                <a:lnTo>
                  <a:pt x="327" y="25"/>
                </a:lnTo>
                <a:lnTo>
                  <a:pt x="327" y="26"/>
                </a:lnTo>
                <a:lnTo>
                  <a:pt x="328" y="27"/>
                </a:lnTo>
                <a:lnTo>
                  <a:pt x="328" y="27"/>
                </a:lnTo>
                <a:lnTo>
                  <a:pt x="329" y="26"/>
                </a:lnTo>
                <a:lnTo>
                  <a:pt x="329" y="25"/>
                </a:lnTo>
                <a:lnTo>
                  <a:pt x="329" y="25"/>
                </a:lnTo>
                <a:lnTo>
                  <a:pt x="330" y="25"/>
                </a:lnTo>
                <a:lnTo>
                  <a:pt x="330" y="25"/>
                </a:lnTo>
                <a:lnTo>
                  <a:pt x="331" y="25"/>
                </a:lnTo>
                <a:lnTo>
                  <a:pt x="331" y="25"/>
                </a:lnTo>
                <a:lnTo>
                  <a:pt x="331" y="25"/>
                </a:lnTo>
                <a:lnTo>
                  <a:pt x="332" y="24"/>
                </a:lnTo>
                <a:lnTo>
                  <a:pt x="332" y="25"/>
                </a:lnTo>
                <a:lnTo>
                  <a:pt x="334" y="25"/>
                </a:lnTo>
                <a:lnTo>
                  <a:pt x="334" y="25"/>
                </a:lnTo>
                <a:lnTo>
                  <a:pt x="334" y="25"/>
                </a:lnTo>
                <a:lnTo>
                  <a:pt x="335" y="24"/>
                </a:lnTo>
                <a:lnTo>
                  <a:pt x="335" y="22"/>
                </a:lnTo>
                <a:lnTo>
                  <a:pt x="336" y="24"/>
                </a:lnTo>
                <a:lnTo>
                  <a:pt x="336" y="24"/>
                </a:lnTo>
                <a:lnTo>
                  <a:pt x="336" y="22"/>
                </a:lnTo>
                <a:lnTo>
                  <a:pt x="337" y="22"/>
                </a:lnTo>
                <a:lnTo>
                  <a:pt x="337" y="21"/>
                </a:lnTo>
                <a:lnTo>
                  <a:pt x="338" y="20"/>
                </a:lnTo>
                <a:lnTo>
                  <a:pt x="338" y="19"/>
                </a:lnTo>
                <a:lnTo>
                  <a:pt x="339" y="20"/>
                </a:lnTo>
                <a:lnTo>
                  <a:pt x="339" y="19"/>
                </a:lnTo>
                <a:lnTo>
                  <a:pt x="339" y="19"/>
                </a:lnTo>
                <a:lnTo>
                  <a:pt x="340" y="20"/>
                </a:lnTo>
                <a:lnTo>
                  <a:pt x="340" y="21"/>
                </a:lnTo>
                <a:lnTo>
                  <a:pt x="341" y="21"/>
                </a:lnTo>
                <a:lnTo>
                  <a:pt x="341" y="21"/>
                </a:lnTo>
                <a:lnTo>
                  <a:pt x="341" y="21"/>
                </a:lnTo>
                <a:lnTo>
                  <a:pt x="343" y="21"/>
                </a:lnTo>
                <a:lnTo>
                  <a:pt x="343" y="21"/>
                </a:lnTo>
                <a:lnTo>
                  <a:pt x="344" y="21"/>
                </a:lnTo>
                <a:lnTo>
                  <a:pt x="344" y="20"/>
                </a:lnTo>
                <a:lnTo>
                  <a:pt x="344" y="19"/>
                </a:lnTo>
                <a:lnTo>
                  <a:pt x="345" y="19"/>
                </a:lnTo>
                <a:lnTo>
                  <a:pt x="345" y="19"/>
                </a:lnTo>
                <a:lnTo>
                  <a:pt x="346" y="19"/>
                </a:lnTo>
                <a:lnTo>
                  <a:pt x="346" y="19"/>
                </a:lnTo>
                <a:lnTo>
                  <a:pt x="346" y="20"/>
                </a:lnTo>
                <a:lnTo>
                  <a:pt x="347" y="20"/>
                </a:lnTo>
                <a:lnTo>
                  <a:pt x="347" y="20"/>
                </a:lnTo>
                <a:lnTo>
                  <a:pt x="348" y="20"/>
                </a:lnTo>
                <a:lnTo>
                  <a:pt x="348" y="21"/>
                </a:lnTo>
                <a:lnTo>
                  <a:pt x="348" y="20"/>
                </a:lnTo>
                <a:lnTo>
                  <a:pt x="349" y="20"/>
                </a:lnTo>
                <a:lnTo>
                  <a:pt x="349" y="20"/>
                </a:lnTo>
                <a:lnTo>
                  <a:pt x="350" y="21"/>
                </a:lnTo>
                <a:lnTo>
                  <a:pt x="350" y="21"/>
                </a:lnTo>
                <a:lnTo>
                  <a:pt x="350" y="21"/>
                </a:lnTo>
                <a:lnTo>
                  <a:pt x="352" y="22"/>
                </a:lnTo>
                <a:lnTo>
                  <a:pt x="352" y="22"/>
                </a:lnTo>
                <a:lnTo>
                  <a:pt x="353" y="22"/>
                </a:lnTo>
                <a:lnTo>
                  <a:pt x="353" y="21"/>
                </a:lnTo>
                <a:lnTo>
                  <a:pt x="354" y="21"/>
                </a:lnTo>
                <a:lnTo>
                  <a:pt x="354" y="21"/>
                </a:lnTo>
                <a:lnTo>
                  <a:pt x="354" y="21"/>
                </a:lnTo>
                <a:lnTo>
                  <a:pt x="355" y="20"/>
                </a:lnTo>
                <a:lnTo>
                  <a:pt x="355" y="19"/>
                </a:lnTo>
                <a:lnTo>
                  <a:pt x="356" y="20"/>
                </a:lnTo>
                <a:lnTo>
                  <a:pt x="356" y="18"/>
                </a:lnTo>
                <a:lnTo>
                  <a:pt x="356" y="19"/>
                </a:lnTo>
                <a:lnTo>
                  <a:pt x="357" y="19"/>
                </a:lnTo>
                <a:lnTo>
                  <a:pt x="357" y="19"/>
                </a:lnTo>
                <a:lnTo>
                  <a:pt x="358" y="19"/>
                </a:lnTo>
                <a:lnTo>
                  <a:pt x="358" y="19"/>
                </a:lnTo>
                <a:lnTo>
                  <a:pt x="358" y="18"/>
                </a:lnTo>
                <a:lnTo>
                  <a:pt x="359" y="19"/>
                </a:lnTo>
                <a:lnTo>
                  <a:pt x="359" y="19"/>
                </a:lnTo>
                <a:lnTo>
                  <a:pt x="361" y="17"/>
                </a:lnTo>
                <a:lnTo>
                  <a:pt x="361" y="19"/>
                </a:lnTo>
                <a:lnTo>
                  <a:pt x="361" y="18"/>
                </a:lnTo>
                <a:lnTo>
                  <a:pt x="362" y="19"/>
                </a:lnTo>
                <a:lnTo>
                  <a:pt x="362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18"/>
                </a:lnTo>
                <a:lnTo>
                  <a:pt x="364" y="17"/>
                </a:lnTo>
                <a:lnTo>
                  <a:pt x="364" y="16"/>
                </a:lnTo>
                <a:lnTo>
                  <a:pt x="365" y="16"/>
                </a:lnTo>
                <a:lnTo>
                  <a:pt x="365" y="15"/>
                </a:lnTo>
                <a:lnTo>
                  <a:pt x="365" y="16"/>
                </a:lnTo>
                <a:lnTo>
                  <a:pt x="366" y="17"/>
                </a:lnTo>
                <a:lnTo>
                  <a:pt x="366" y="17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8" y="19"/>
                </a:lnTo>
                <a:lnTo>
                  <a:pt x="368" y="20"/>
                </a:lnTo>
                <a:lnTo>
                  <a:pt x="370" y="20"/>
                </a:lnTo>
                <a:lnTo>
                  <a:pt x="370" y="20"/>
                </a:lnTo>
                <a:lnTo>
                  <a:pt x="371" y="19"/>
                </a:lnTo>
                <a:lnTo>
                  <a:pt x="371" y="20"/>
                </a:lnTo>
                <a:lnTo>
                  <a:pt x="371" y="20"/>
                </a:lnTo>
                <a:lnTo>
                  <a:pt x="372" y="19"/>
                </a:lnTo>
                <a:lnTo>
                  <a:pt x="372" y="19"/>
                </a:lnTo>
                <a:lnTo>
                  <a:pt x="373" y="19"/>
                </a:lnTo>
                <a:lnTo>
                  <a:pt x="373" y="19"/>
                </a:lnTo>
                <a:lnTo>
                  <a:pt x="373" y="18"/>
                </a:lnTo>
                <a:lnTo>
                  <a:pt x="374" y="19"/>
                </a:lnTo>
                <a:lnTo>
                  <a:pt x="374" y="19"/>
                </a:lnTo>
                <a:lnTo>
                  <a:pt x="375" y="20"/>
                </a:lnTo>
                <a:lnTo>
                  <a:pt x="375" y="21"/>
                </a:lnTo>
                <a:lnTo>
                  <a:pt x="375" y="21"/>
                </a:lnTo>
                <a:lnTo>
                  <a:pt x="376" y="20"/>
                </a:lnTo>
                <a:lnTo>
                  <a:pt x="376" y="20"/>
                </a:lnTo>
                <a:lnTo>
                  <a:pt x="377" y="20"/>
                </a:lnTo>
                <a:lnTo>
                  <a:pt x="377" y="20"/>
                </a:lnTo>
                <a:lnTo>
                  <a:pt x="377" y="19"/>
                </a:lnTo>
                <a:lnTo>
                  <a:pt x="379" y="20"/>
                </a:lnTo>
                <a:lnTo>
                  <a:pt x="379" y="20"/>
                </a:lnTo>
                <a:lnTo>
                  <a:pt x="380" y="20"/>
                </a:lnTo>
                <a:lnTo>
                  <a:pt x="380" y="21"/>
                </a:lnTo>
                <a:lnTo>
                  <a:pt x="381" y="20"/>
                </a:lnTo>
                <a:lnTo>
                  <a:pt x="381" y="21"/>
                </a:lnTo>
                <a:lnTo>
                  <a:pt x="381" y="20"/>
                </a:lnTo>
                <a:lnTo>
                  <a:pt x="382" y="20"/>
                </a:lnTo>
                <a:lnTo>
                  <a:pt x="382" y="20"/>
                </a:lnTo>
                <a:lnTo>
                  <a:pt x="383" y="19"/>
                </a:lnTo>
                <a:lnTo>
                  <a:pt x="383" y="20"/>
                </a:lnTo>
                <a:lnTo>
                  <a:pt x="383" y="21"/>
                </a:lnTo>
                <a:lnTo>
                  <a:pt x="384" y="22"/>
                </a:lnTo>
                <a:lnTo>
                  <a:pt x="384" y="22"/>
                </a:lnTo>
                <a:lnTo>
                  <a:pt x="385" y="24"/>
                </a:lnTo>
                <a:lnTo>
                  <a:pt x="385" y="22"/>
                </a:lnTo>
                <a:lnTo>
                  <a:pt x="385" y="22"/>
                </a:lnTo>
                <a:lnTo>
                  <a:pt x="386" y="22"/>
                </a:lnTo>
                <a:lnTo>
                  <a:pt x="386" y="21"/>
                </a:lnTo>
                <a:lnTo>
                  <a:pt x="388" y="20"/>
                </a:lnTo>
                <a:lnTo>
                  <a:pt x="388" y="20"/>
                </a:lnTo>
                <a:lnTo>
                  <a:pt x="388" y="20"/>
                </a:lnTo>
                <a:lnTo>
                  <a:pt x="389" y="18"/>
                </a:lnTo>
                <a:lnTo>
                  <a:pt x="389" y="16"/>
                </a:lnTo>
                <a:lnTo>
                  <a:pt x="390" y="16"/>
                </a:lnTo>
                <a:lnTo>
                  <a:pt x="390" y="17"/>
                </a:lnTo>
                <a:lnTo>
                  <a:pt x="390" y="17"/>
                </a:lnTo>
                <a:lnTo>
                  <a:pt x="391" y="18"/>
                </a:lnTo>
                <a:lnTo>
                  <a:pt x="391" y="19"/>
                </a:lnTo>
                <a:lnTo>
                  <a:pt x="392" y="19"/>
                </a:lnTo>
                <a:lnTo>
                  <a:pt x="392" y="19"/>
                </a:lnTo>
                <a:lnTo>
                  <a:pt x="392" y="20"/>
                </a:lnTo>
                <a:lnTo>
                  <a:pt x="393" y="19"/>
                </a:lnTo>
                <a:lnTo>
                  <a:pt x="393" y="19"/>
                </a:lnTo>
                <a:lnTo>
                  <a:pt x="394" y="19"/>
                </a:lnTo>
                <a:lnTo>
                  <a:pt x="394" y="18"/>
                </a:lnTo>
                <a:lnTo>
                  <a:pt x="395" y="18"/>
                </a:lnTo>
                <a:lnTo>
                  <a:pt x="395" y="18"/>
                </a:lnTo>
                <a:lnTo>
                  <a:pt x="395" y="18"/>
                </a:lnTo>
                <a:lnTo>
                  <a:pt x="397" y="17"/>
                </a:lnTo>
                <a:lnTo>
                  <a:pt x="397" y="18"/>
                </a:lnTo>
                <a:lnTo>
                  <a:pt x="398" y="19"/>
                </a:lnTo>
                <a:lnTo>
                  <a:pt x="398" y="18"/>
                </a:lnTo>
                <a:lnTo>
                  <a:pt x="398" y="19"/>
                </a:lnTo>
                <a:lnTo>
                  <a:pt x="399" y="19"/>
                </a:lnTo>
                <a:lnTo>
                  <a:pt x="399" y="19"/>
                </a:lnTo>
                <a:lnTo>
                  <a:pt x="400" y="19"/>
                </a:lnTo>
                <a:lnTo>
                  <a:pt x="400" y="19"/>
                </a:lnTo>
                <a:lnTo>
                  <a:pt x="400" y="19"/>
                </a:lnTo>
                <a:lnTo>
                  <a:pt x="401" y="20"/>
                </a:lnTo>
                <a:lnTo>
                  <a:pt x="401" y="22"/>
                </a:lnTo>
                <a:lnTo>
                  <a:pt x="402" y="24"/>
                </a:lnTo>
                <a:lnTo>
                  <a:pt x="402" y="25"/>
                </a:lnTo>
                <a:lnTo>
                  <a:pt x="402" y="25"/>
                </a:lnTo>
                <a:lnTo>
                  <a:pt x="403" y="25"/>
                </a:lnTo>
                <a:lnTo>
                  <a:pt x="403" y="25"/>
                </a:lnTo>
                <a:lnTo>
                  <a:pt x="404" y="25"/>
                </a:lnTo>
                <a:lnTo>
                  <a:pt x="404" y="24"/>
                </a:lnTo>
                <a:lnTo>
                  <a:pt x="404" y="24"/>
                </a:lnTo>
                <a:lnTo>
                  <a:pt x="406" y="25"/>
                </a:lnTo>
                <a:lnTo>
                  <a:pt x="406" y="24"/>
                </a:lnTo>
                <a:lnTo>
                  <a:pt x="407" y="25"/>
                </a:lnTo>
                <a:lnTo>
                  <a:pt x="407" y="24"/>
                </a:lnTo>
                <a:lnTo>
                  <a:pt x="407" y="22"/>
                </a:lnTo>
                <a:lnTo>
                  <a:pt x="408" y="21"/>
                </a:lnTo>
                <a:lnTo>
                  <a:pt x="408" y="21"/>
                </a:lnTo>
                <a:lnTo>
                  <a:pt x="409" y="21"/>
                </a:lnTo>
                <a:lnTo>
                  <a:pt x="409" y="22"/>
                </a:lnTo>
                <a:lnTo>
                  <a:pt x="410" y="22"/>
                </a:lnTo>
                <a:lnTo>
                  <a:pt x="410" y="24"/>
                </a:lnTo>
                <a:lnTo>
                  <a:pt x="410" y="24"/>
                </a:lnTo>
                <a:lnTo>
                  <a:pt x="411" y="21"/>
                </a:lnTo>
                <a:lnTo>
                  <a:pt x="411" y="21"/>
                </a:lnTo>
                <a:lnTo>
                  <a:pt x="412" y="21"/>
                </a:lnTo>
                <a:lnTo>
                  <a:pt x="412" y="18"/>
                </a:lnTo>
                <a:lnTo>
                  <a:pt x="412" y="19"/>
                </a:lnTo>
                <a:lnTo>
                  <a:pt x="413" y="19"/>
                </a:lnTo>
                <a:lnTo>
                  <a:pt x="413" y="19"/>
                </a:lnTo>
                <a:lnTo>
                  <a:pt x="415" y="19"/>
                </a:lnTo>
                <a:lnTo>
                  <a:pt x="415" y="20"/>
                </a:lnTo>
                <a:lnTo>
                  <a:pt x="415" y="21"/>
                </a:lnTo>
                <a:lnTo>
                  <a:pt x="416" y="21"/>
                </a:lnTo>
                <a:lnTo>
                  <a:pt x="416" y="20"/>
                </a:lnTo>
                <a:lnTo>
                  <a:pt x="417" y="20"/>
                </a:lnTo>
                <a:lnTo>
                  <a:pt x="417" y="20"/>
                </a:lnTo>
                <a:lnTo>
                  <a:pt x="417" y="20"/>
                </a:lnTo>
                <a:lnTo>
                  <a:pt x="418" y="20"/>
                </a:lnTo>
                <a:lnTo>
                  <a:pt x="418" y="19"/>
                </a:lnTo>
                <a:lnTo>
                  <a:pt x="419" y="19"/>
                </a:lnTo>
                <a:lnTo>
                  <a:pt x="419" y="19"/>
                </a:lnTo>
                <a:lnTo>
                  <a:pt x="419" y="20"/>
                </a:lnTo>
                <a:lnTo>
                  <a:pt x="420" y="20"/>
                </a:lnTo>
                <a:lnTo>
                  <a:pt x="420" y="21"/>
                </a:lnTo>
                <a:lnTo>
                  <a:pt x="421" y="20"/>
                </a:lnTo>
                <a:lnTo>
                  <a:pt x="421" y="18"/>
                </a:lnTo>
                <a:lnTo>
                  <a:pt x="421" y="20"/>
                </a:lnTo>
                <a:lnTo>
                  <a:pt x="422" y="20"/>
                </a:lnTo>
                <a:lnTo>
                  <a:pt x="422" y="20"/>
                </a:lnTo>
                <a:lnTo>
                  <a:pt x="424" y="20"/>
                </a:lnTo>
                <a:lnTo>
                  <a:pt x="424" y="20"/>
                </a:lnTo>
                <a:lnTo>
                  <a:pt x="425" y="21"/>
                </a:lnTo>
                <a:lnTo>
                  <a:pt x="425" y="21"/>
                </a:lnTo>
                <a:lnTo>
                  <a:pt x="425" y="20"/>
                </a:lnTo>
                <a:lnTo>
                  <a:pt x="426" y="20"/>
                </a:lnTo>
                <a:lnTo>
                  <a:pt x="426" y="18"/>
                </a:lnTo>
                <a:lnTo>
                  <a:pt x="427" y="17"/>
                </a:lnTo>
                <a:lnTo>
                  <a:pt x="427" y="17"/>
                </a:lnTo>
                <a:lnTo>
                  <a:pt x="427" y="17"/>
                </a:lnTo>
                <a:lnTo>
                  <a:pt x="428" y="17"/>
                </a:lnTo>
                <a:lnTo>
                  <a:pt x="428" y="17"/>
                </a:lnTo>
                <a:lnTo>
                  <a:pt x="429" y="16"/>
                </a:lnTo>
                <a:lnTo>
                  <a:pt x="429" y="17"/>
                </a:lnTo>
                <a:lnTo>
                  <a:pt x="429" y="16"/>
                </a:lnTo>
                <a:lnTo>
                  <a:pt x="430" y="17"/>
                </a:lnTo>
                <a:lnTo>
                  <a:pt x="430" y="15"/>
                </a:lnTo>
                <a:lnTo>
                  <a:pt x="431" y="15"/>
                </a:lnTo>
                <a:lnTo>
                  <a:pt x="431" y="15"/>
                </a:lnTo>
                <a:lnTo>
                  <a:pt x="431" y="15"/>
                </a:lnTo>
                <a:lnTo>
                  <a:pt x="433" y="13"/>
                </a:lnTo>
                <a:lnTo>
                  <a:pt x="433" y="13"/>
                </a:lnTo>
                <a:lnTo>
                  <a:pt x="434" y="13"/>
                </a:lnTo>
                <a:lnTo>
                  <a:pt x="434" y="13"/>
                </a:lnTo>
                <a:lnTo>
                  <a:pt x="434" y="13"/>
                </a:lnTo>
                <a:lnTo>
                  <a:pt x="435" y="12"/>
                </a:lnTo>
                <a:lnTo>
                  <a:pt x="435" y="11"/>
                </a:lnTo>
                <a:lnTo>
                  <a:pt x="436" y="11"/>
                </a:lnTo>
                <a:lnTo>
                  <a:pt x="436" y="10"/>
                </a:lnTo>
                <a:lnTo>
                  <a:pt x="437" y="9"/>
                </a:lnTo>
                <a:lnTo>
                  <a:pt x="437" y="9"/>
                </a:lnTo>
                <a:lnTo>
                  <a:pt x="437" y="9"/>
                </a:lnTo>
                <a:lnTo>
                  <a:pt x="438" y="10"/>
                </a:lnTo>
                <a:lnTo>
                  <a:pt x="438" y="11"/>
                </a:lnTo>
                <a:lnTo>
                  <a:pt x="439" y="11"/>
                </a:lnTo>
                <a:lnTo>
                  <a:pt x="439" y="11"/>
                </a:lnTo>
                <a:lnTo>
                  <a:pt x="439" y="11"/>
                </a:lnTo>
                <a:lnTo>
                  <a:pt x="440" y="12"/>
                </a:lnTo>
                <a:lnTo>
                  <a:pt x="440" y="13"/>
                </a:lnTo>
                <a:lnTo>
                  <a:pt x="442" y="15"/>
                </a:lnTo>
                <a:lnTo>
                  <a:pt x="442" y="16"/>
                </a:lnTo>
                <a:lnTo>
                  <a:pt x="442" y="16"/>
                </a:lnTo>
                <a:lnTo>
                  <a:pt x="443" y="16"/>
                </a:lnTo>
                <a:lnTo>
                  <a:pt x="443" y="17"/>
                </a:lnTo>
                <a:lnTo>
                  <a:pt x="444" y="17"/>
                </a:lnTo>
                <a:lnTo>
                  <a:pt x="444" y="17"/>
                </a:lnTo>
                <a:lnTo>
                  <a:pt x="444" y="17"/>
                </a:lnTo>
                <a:lnTo>
                  <a:pt x="445" y="16"/>
                </a:lnTo>
                <a:lnTo>
                  <a:pt x="445" y="15"/>
                </a:lnTo>
                <a:lnTo>
                  <a:pt x="446" y="15"/>
                </a:lnTo>
                <a:lnTo>
                  <a:pt x="446" y="11"/>
                </a:lnTo>
                <a:lnTo>
                  <a:pt x="446" y="11"/>
                </a:lnTo>
                <a:lnTo>
                  <a:pt x="447" y="11"/>
                </a:lnTo>
                <a:lnTo>
                  <a:pt x="447" y="11"/>
                </a:lnTo>
                <a:lnTo>
                  <a:pt x="448" y="11"/>
                </a:lnTo>
                <a:lnTo>
                  <a:pt x="448" y="10"/>
                </a:lnTo>
                <a:lnTo>
                  <a:pt x="448" y="11"/>
                </a:lnTo>
                <a:lnTo>
                  <a:pt x="449" y="11"/>
                </a:lnTo>
                <a:lnTo>
                  <a:pt x="449" y="11"/>
                </a:lnTo>
                <a:lnTo>
                  <a:pt x="451" y="10"/>
                </a:lnTo>
                <a:lnTo>
                  <a:pt x="451" y="10"/>
                </a:lnTo>
                <a:lnTo>
                  <a:pt x="452" y="8"/>
                </a:lnTo>
                <a:lnTo>
                  <a:pt x="452" y="7"/>
                </a:lnTo>
                <a:lnTo>
                  <a:pt x="452" y="6"/>
                </a:lnTo>
                <a:lnTo>
                  <a:pt x="453" y="4"/>
                </a:lnTo>
                <a:lnTo>
                  <a:pt x="453" y="6"/>
                </a:lnTo>
                <a:lnTo>
                  <a:pt x="454" y="6"/>
                </a:lnTo>
                <a:lnTo>
                  <a:pt x="454" y="4"/>
                </a:lnTo>
                <a:lnTo>
                  <a:pt x="454" y="3"/>
                </a:lnTo>
                <a:lnTo>
                  <a:pt x="455" y="3"/>
                </a:lnTo>
                <a:lnTo>
                  <a:pt x="455" y="3"/>
                </a:lnTo>
                <a:lnTo>
                  <a:pt x="456" y="4"/>
                </a:lnTo>
                <a:lnTo>
                  <a:pt x="456" y="4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8"/>
                </a:lnTo>
                <a:lnTo>
                  <a:pt x="458" y="8"/>
                </a:lnTo>
                <a:lnTo>
                  <a:pt x="460" y="9"/>
                </a:lnTo>
                <a:lnTo>
                  <a:pt x="460" y="8"/>
                </a:lnTo>
                <a:lnTo>
                  <a:pt x="461" y="7"/>
                </a:lnTo>
                <a:lnTo>
                  <a:pt x="461" y="7"/>
                </a:lnTo>
                <a:lnTo>
                  <a:pt x="461" y="8"/>
                </a:lnTo>
                <a:lnTo>
                  <a:pt x="462" y="8"/>
                </a:lnTo>
                <a:lnTo>
                  <a:pt x="462" y="9"/>
                </a:lnTo>
                <a:lnTo>
                  <a:pt x="463" y="9"/>
                </a:lnTo>
                <a:lnTo>
                  <a:pt x="463" y="9"/>
                </a:lnTo>
                <a:lnTo>
                  <a:pt x="463" y="10"/>
                </a:lnTo>
                <a:lnTo>
                  <a:pt x="464" y="10"/>
                </a:lnTo>
                <a:lnTo>
                  <a:pt x="464" y="8"/>
                </a:lnTo>
                <a:lnTo>
                  <a:pt x="465" y="8"/>
                </a:lnTo>
                <a:lnTo>
                  <a:pt x="465" y="8"/>
                </a:lnTo>
                <a:lnTo>
                  <a:pt x="466" y="8"/>
                </a:lnTo>
                <a:lnTo>
                  <a:pt x="466" y="7"/>
                </a:lnTo>
                <a:lnTo>
                  <a:pt x="466" y="8"/>
                </a:lnTo>
                <a:lnTo>
                  <a:pt x="467" y="7"/>
                </a:lnTo>
                <a:lnTo>
                  <a:pt x="467" y="6"/>
                </a:lnTo>
                <a:lnTo>
                  <a:pt x="469" y="6"/>
                </a:lnTo>
                <a:lnTo>
                  <a:pt x="469" y="6"/>
                </a:lnTo>
                <a:lnTo>
                  <a:pt x="469" y="6"/>
                </a:lnTo>
                <a:lnTo>
                  <a:pt x="470" y="8"/>
                </a:lnTo>
                <a:lnTo>
                  <a:pt x="470" y="6"/>
                </a:lnTo>
                <a:lnTo>
                  <a:pt x="471" y="6"/>
                </a:lnTo>
                <a:lnTo>
                  <a:pt x="471" y="6"/>
                </a:lnTo>
                <a:lnTo>
                  <a:pt x="471" y="8"/>
                </a:lnTo>
                <a:lnTo>
                  <a:pt x="472" y="9"/>
                </a:lnTo>
                <a:lnTo>
                  <a:pt x="472" y="9"/>
                </a:lnTo>
                <a:lnTo>
                  <a:pt x="473" y="9"/>
                </a:lnTo>
                <a:lnTo>
                  <a:pt x="473" y="9"/>
                </a:lnTo>
                <a:lnTo>
                  <a:pt x="473" y="11"/>
                </a:lnTo>
                <a:lnTo>
                  <a:pt x="474" y="10"/>
                </a:lnTo>
                <a:lnTo>
                  <a:pt x="474" y="9"/>
                </a:lnTo>
                <a:lnTo>
                  <a:pt x="475" y="9"/>
                </a:lnTo>
                <a:lnTo>
                  <a:pt x="475" y="9"/>
                </a:lnTo>
                <a:lnTo>
                  <a:pt x="475" y="10"/>
                </a:lnTo>
                <a:lnTo>
                  <a:pt x="476" y="9"/>
                </a:lnTo>
                <a:lnTo>
                  <a:pt x="476" y="9"/>
                </a:lnTo>
                <a:lnTo>
                  <a:pt x="478" y="8"/>
                </a:lnTo>
                <a:lnTo>
                  <a:pt x="478" y="10"/>
                </a:lnTo>
                <a:lnTo>
                  <a:pt x="478" y="10"/>
                </a:lnTo>
                <a:lnTo>
                  <a:pt x="479" y="10"/>
                </a:lnTo>
                <a:lnTo>
                  <a:pt x="479" y="11"/>
                </a:lnTo>
                <a:lnTo>
                  <a:pt x="480" y="11"/>
                </a:lnTo>
                <a:lnTo>
                  <a:pt x="480" y="10"/>
                </a:lnTo>
                <a:lnTo>
                  <a:pt x="481" y="11"/>
                </a:lnTo>
                <a:lnTo>
                  <a:pt x="481" y="10"/>
                </a:lnTo>
                <a:lnTo>
                  <a:pt x="481" y="11"/>
                </a:lnTo>
                <a:lnTo>
                  <a:pt x="482" y="12"/>
                </a:lnTo>
                <a:lnTo>
                  <a:pt x="482" y="12"/>
                </a:lnTo>
                <a:lnTo>
                  <a:pt x="483" y="12"/>
                </a:lnTo>
                <a:lnTo>
                  <a:pt x="483" y="12"/>
                </a:lnTo>
                <a:lnTo>
                  <a:pt x="483" y="11"/>
                </a:lnTo>
                <a:lnTo>
                  <a:pt x="484" y="12"/>
                </a:lnTo>
                <a:lnTo>
                  <a:pt x="484" y="13"/>
                </a:lnTo>
                <a:lnTo>
                  <a:pt x="485" y="12"/>
                </a:lnTo>
                <a:lnTo>
                  <a:pt x="485" y="11"/>
                </a:lnTo>
                <a:lnTo>
                  <a:pt x="485" y="10"/>
                </a:lnTo>
                <a:lnTo>
                  <a:pt x="486" y="10"/>
                </a:lnTo>
                <a:lnTo>
                  <a:pt x="486" y="10"/>
                </a:lnTo>
                <a:lnTo>
                  <a:pt x="488" y="11"/>
                </a:lnTo>
                <a:lnTo>
                  <a:pt x="488" y="10"/>
                </a:lnTo>
                <a:lnTo>
                  <a:pt x="488" y="10"/>
                </a:lnTo>
                <a:lnTo>
                  <a:pt x="489" y="9"/>
                </a:lnTo>
                <a:lnTo>
                  <a:pt x="489" y="8"/>
                </a:lnTo>
                <a:lnTo>
                  <a:pt x="490" y="9"/>
                </a:lnTo>
                <a:lnTo>
                  <a:pt x="490" y="9"/>
                </a:lnTo>
                <a:lnTo>
                  <a:pt x="490" y="10"/>
                </a:lnTo>
                <a:lnTo>
                  <a:pt x="491" y="11"/>
                </a:lnTo>
                <a:lnTo>
                  <a:pt x="491" y="11"/>
                </a:lnTo>
                <a:lnTo>
                  <a:pt x="492" y="11"/>
                </a:lnTo>
                <a:lnTo>
                  <a:pt x="492" y="11"/>
                </a:lnTo>
                <a:lnTo>
                  <a:pt x="492" y="13"/>
                </a:lnTo>
                <a:lnTo>
                  <a:pt x="493" y="13"/>
                </a:lnTo>
                <a:lnTo>
                  <a:pt x="493" y="15"/>
                </a:lnTo>
                <a:lnTo>
                  <a:pt x="494" y="17"/>
                </a:lnTo>
                <a:lnTo>
                  <a:pt x="494" y="17"/>
                </a:lnTo>
                <a:lnTo>
                  <a:pt x="495" y="18"/>
                </a:lnTo>
                <a:lnTo>
                  <a:pt x="495" y="18"/>
                </a:lnTo>
                <a:lnTo>
                  <a:pt x="495" y="17"/>
                </a:lnTo>
                <a:lnTo>
                  <a:pt x="497" y="15"/>
                </a:lnTo>
                <a:lnTo>
                  <a:pt x="497" y="15"/>
                </a:lnTo>
                <a:lnTo>
                  <a:pt x="498" y="16"/>
                </a:lnTo>
                <a:lnTo>
                  <a:pt x="498" y="15"/>
                </a:lnTo>
                <a:lnTo>
                  <a:pt x="498" y="15"/>
                </a:lnTo>
                <a:lnTo>
                  <a:pt x="499" y="12"/>
                </a:lnTo>
                <a:lnTo>
                  <a:pt x="499" y="12"/>
                </a:lnTo>
                <a:lnTo>
                  <a:pt x="500" y="12"/>
                </a:lnTo>
                <a:lnTo>
                  <a:pt x="500" y="11"/>
                </a:lnTo>
                <a:lnTo>
                  <a:pt x="500" y="11"/>
                </a:lnTo>
                <a:lnTo>
                  <a:pt x="501" y="12"/>
                </a:lnTo>
                <a:lnTo>
                  <a:pt x="501" y="13"/>
                </a:lnTo>
                <a:lnTo>
                  <a:pt x="502" y="13"/>
                </a:lnTo>
                <a:lnTo>
                  <a:pt x="502" y="13"/>
                </a:lnTo>
                <a:lnTo>
                  <a:pt x="502" y="15"/>
                </a:lnTo>
                <a:lnTo>
                  <a:pt x="503" y="15"/>
                </a:lnTo>
                <a:lnTo>
                  <a:pt x="503" y="16"/>
                </a:lnTo>
                <a:lnTo>
                  <a:pt x="504" y="16"/>
                </a:lnTo>
                <a:lnTo>
                  <a:pt x="504" y="16"/>
                </a:lnTo>
                <a:lnTo>
                  <a:pt x="504" y="15"/>
                </a:lnTo>
                <a:lnTo>
                  <a:pt x="506" y="13"/>
                </a:lnTo>
                <a:lnTo>
                  <a:pt x="506" y="12"/>
                </a:lnTo>
                <a:lnTo>
                  <a:pt x="507" y="12"/>
                </a:lnTo>
                <a:lnTo>
                  <a:pt x="507" y="12"/>
                </a:lnTo>
                <a:lnTo>
                  <a:pt x="508" y="11"/>
                </a:lnTo>
                <a:lnTo>
                  <a:pt x="508" y="12"/>
                </a:lnTo>
                <a:lnTo>
                  <a:pt x="508" y="12"/>
                </a:lnTo>
                <a:lnTo>
                  <a:pt x="509" y="10"/>
                </a:lnTo>
                <a:lnTo>
                  <a:pt x="509" y="10"/>
                </a:lnTo>
                <a:lnTo>
                  <a:pt x="510" y="10"/>
                </a:lnTo>
                <a:lnTo>
                  <a:pt x="510" y="9"/>
                </a:lnTo>
                <a:lnTo>
                  <a:pt x="510" y="9"/>
                </a:lnTo>
                <a:lnTo>
                  <a:pt x="511" y="9"/>
                </a:lnTo>
                <a:lnTo>
                  <a:pt x="511" y="9"/>
                </a:lnTo>
                <a:lnTo>
                  <a:pt x="512" y="9"/>
                </a:lnTo>
                <a:lnTo>
                  <a:pt x="512" y="10"/>
                </a:lnTo>
                <a:lnTo>
                  <a:pt x="512" y="11"/>
                </a:lnTo>
                <a:lnTo>
                  <a:pt x="513" y="10"/>
                </a:lnTo>
                <a:lnTo>
                  <a:pt x="513" y="11"/>
                </a:lnTo>
                <a:lnTo>
                  <a:pt x="515" y="10"/>
                </a:lnTo>
                <a:lnTo>
                  <a:pt x="515" y="10"/>
                </a:lnTo>
                <a:lnTo>
                  <a:pt x="515" y="10"/>
                </a:lnTo>
                <a:lnTo>
                  <a:pt x="516" y="10"/>
                </a:lnTo>
                <a:lnTo>
                  <a:pt x="516" y="10"/>
                </a:lnTo>
                <a:lnTo>
                  <a:pt x="517" y="9"/>
                </a:lnTo>
                <a:lnTo>
                  <a:pt x="517" y="8"/>
                </a:lnTo>
                <a:lnTo>
                  <a:pt x="517" y="8"/>
                </a:lnTo>
                <a:lnTo>
                  <a:pt x="518" y="8"/>
                </a:lnTo>
                <a:lnTo>
                  <a:pt x="518" y="8"/>
                </a:lnTo>
                <a:lnTo>
                  <a:pt x="519" y="7"/>
                </a:lnTo>
                <a:lnTo>
                  <a:pt x="519" y="8"/>
                </a:lnTo>
                <a:lnTo>
                  <a:pt x="519" y="8"/>
                </a:lnTo>
                <a:lnTo>
                  <a:pt x="520" y="9"/>
                </a:lnTo>
                <a:lnTo>
                  <a:pt x="520" y="9"/>
                </a:lnTo>
                <a:lnTo>
                  <a:pt x="521" y="10"/>
                </a:lnTo>
                <a:lnTo>
                  <a:pt x="521" y="10"/>
                </a:lnTo>
                <a:lnTo>
                  <a:pt x="522" y="9"/>
                </a:lnTo>
                <a:lnTo>
                  <a:pt x="522" y="9"/>
                </a:lnTo>
                <a:lnTo>
                  <a:pt x="522" y="8"/>
                </a:lnTo>
                <a:lnTo>
                  <a:pt x="524" y="9"/>
                </a:lnTo>
                <a:lnTo>
                  <a:pt x="524" y="9"/>
                </a:lnTo>
                <a:lnTo>
                  <a:pt x="525" y="9"/>
                </a:lnTo>
                <a:lnTo>
                  <a:pt x="525" y="9"/>
                </a:lnTo>
                <a:lnTo>
                  <a:pt x="525" y="10"/>
                </a:lnTo>
                <a:lnTo>
                  <a:pt x="526" y="9"/>
                </a:lnTo>
                <a:lnTo>
                  <a:pt x="526" y="8"/>
                </a:lnTo>
                <a:lnTo>
                  <a:pt x="527" y="8"/>
                </a:lnTo>
                <a:lnTo>
                  <a:pt x="527" y="8"/>
                </a:lnTo>
                <a:lnTo>
                  <a:pt x="527" y="8"/>
                </a:lnTo>
                <a:lnTo>
                  <a:pt x="528" y="7"/>
                </a:lnTo>
                <a:lnTo>
                  <a:pt x="528" y="7"/>
                </a:lnTo>
                <a:lnTo>
                  <a:pt x="529" y="7"/>
                </a:lnTo>
                <a:lnTo>
                  <a:pt x="529" y="6"/>
                </a:lnTo>
                <a:lnTo>
                  <a:pt x="529" y="7"/>
                </a:lnTo>
                <a:lnTo>
                  <a:pt x="530" y="7"/>
                </a:lnTo>
                <a:lnTo>
                  <a:pt x="530" y="6"/>
                </a:lnTo>
                <a:lnTo>
                  <a:pt x="531" y="7"/>
                </a:lnTo>
                <a:lnTo>
                  <a:pt x="531" y="7"/>
                </a:lnTo>
                <a:lnTo>
                  <a:pt x="531" y="7"/>
                </a:lnTo>
                <a:lnTo>
                  <a:pt x="533" y="7"/>
                </a:lnTo>
                <a:lnTo>
                  <a:pt x="533" y="7"/>
                </a:lnTo>
                <a:lnTo>
                  <a:pt x="534" y="7"/>
                </a:lnTo>
                <a:lnTo>
                  <a:pt x="534" y="6"/>
                </a:lnTo>
                <a:lnTo>
                  <a:pt x="534" y="6"/>
                </a:lnTo>
                <a:lnTo>
                  <a:pt x="535" y="4"/>
                </a:lnTo>
                <a:lnTo>
                  <a:pt x="535" y="3"/>
                </a:lnTo>
                <a:lnTo>
                  <a:pt x="536" y="3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3"/>
                </a:lnTo>
                <a:lnTo>
                  <a:pt x="538" y="4"/>
                </a:lnTo>
                <a:lnTo>
                  <a:pt x="538" y="3"/>
                </a:lnTo>
                <a:lnTo>
                  <a:pt x="539" y="2"/>
                </a:lnTo>
                <a:lnTo>
                  <a:pt x="539" y="2"/>
                </a:lnTo>
                <a:lnTo>
                  <a:pt x="539" y="2"/>
                </a:lnTo>
                <a:lnTo>
                  <a:pt x="540" y="2"/>
                </a:lnTo>
                <a:lnTo>
                  <a:pt x="540" y="3"/>
                </a:lnTo>
                <a:lnTo>
                  <a:pt x="542" y="3"/>
                </a:lnTo>
                <a:lnTo>
                  <a:pt x="542" y="4"/>
                </a:lnTo>
                <a:lnTo>
                  <a:pt x="542" y="6"/>
                </a:lnTo>
                <a:lnTo>
                  <a:pt x="543" y="8"/>
                </a:lnTo>
                <a:lnTo>
                  <a:pt x="543" y="8"/>
                </a:lnTo>
                <a:lnTo>
                  <a:pt x="544" y="7"/>
                </a:lnTo>
                <a:lnTo>
                  <a:pt x="544" y="8"/>
                </a:lnTo>
                <a:lnTo>
                  <a:pt x="544" y="9"/>
                </a:lnTo>
                <a:lnTo>
                  <a:pt x="545" y="10"/>
                </a:lnTo>
                <a:lnTo>
                  <a:pt x="545" y="11"/>
                </a:lnTo>
                <a:lnTo>
                  <a:pt x="546" y="8"/>
                </a:lnTo>
                <a:lnTo>
                  <a:pt x="546" y="8"/>
                </a:lnTo>
                <a:lnTo>
                  <a:pt x="546" y="7"/>
                </a:lnTo>
                <a:lnTo>
                  <a:pt x="547" y="4"/>
                </a:lnTo>
                <a:lnTo>
                  <a:pt x="547" y="4"/>
                </a:lnTo>
                <a:lnTo>
                  <a:pt x="548" y="3"/>
                </a:lnTo>
                <a:lnTo>
                  <a:pt x="548" y="3"/>
                </a:lnTo>
                <a:lnTo>
                  <a:pt x="548" y="4"/>
                </a:lnTo>
                <a:lnTo>
                  <a:pt x="549" y="4"/>
                </a:lnTo>
                <a:lnTo>
                  <a:pt x="549" y="6"/>
                </a:lnTo>
                <a:lnTo>
                  <a:pt x="551" y="6"/>
                </a:lnTo>
                <a:lnTo>
                  <a:pt x="551" y="7"/>
                </a:lnTo>
                <a:lnTo>
                  <a:pt x="552" y="8"/>
                </a:lnTo>
                <a:lnTo>
                  <a:pt x="552" y="8"/>
                </a:lnTo>
                <a:lnTo>
                  <a:pt x="552" y="8"/>
                </a:lnTo>
                <a:lnTo>
                  <a:pt x="553" y="8"/>
                </a:lnTo>
                <a:lnTo>
                  <a:pt x="553" y="7"/>
                </a:lnTo>
                <a:lnTo>
                  <a:pt x="554" y="8"/>
                </a:lnTo>
                <a:lnTo>
                  <a:pt x="554" y="7"/>
                </a:lnTo>
                <a:lnTo>
                  <a:pt x="554" y="7"/>
                </a:lnTo>
                <a:lnTo>
                  <a:pt x="555" y="7"/>
                </a:lnTo>
                <a:lnTo>
                  <a:pt x="555" y="7"/>
                </a:lnTo>
                <a:lnTo>
                  <a:pt x="556" y="7"/>
                </a:lnTo>
                <a:lnTo>
                  <a:pt x="556" y="7"/>
                </a:lnTo>
                <a:lnTo>
                  <a:pt x="556" y="7"/>
                </a:lnTo>
                <a:lnTo>
                  <a:pt x="557" y="8"/>
                </a:lnTo>
                <a:lnTo>
                  <a:pt x="557" y="7"/>
                </a:lnTo>
                <a:lnTo>
                  <a:pt x="558" y="6"/>
                </a:lnTo>
                <a:lnTo>
                  <a:pt x="558" y="6"/>
                </a:lnTo>
                <a:lnTo>
                  <a:pt x="558" y="6"/>
                </a:lnTo>
                <a:lnTo>
                  <a:pt x="560" y="6"/>
                </a:lnTo>
                <a:lnTo>
                  <a:pt x="560" y="6"/>
                </a:lnTo>
                <a:lnTo>
                  <a:pt x="561" y="4"/>
                </a:lnTo>
                <a:lnTo>
                  <a:pt x="561" y="4"/>
                </a:lnTo>
                <a:lnTo>
                  <a:pt x="561" y="3"/>
                </a:lnTo>
                <a:lnTo>
                  <a:pt x="562" y="2"/>
                </a:lnTo>
                <a:lnTo>
                  <a:pt x="562" y="2"/>
                </a:lnTo>
                <a:lnTo>
                  <a:pt x="563" y="2"/>
                </a:lnTo>
                <a:lnTo>
                  <a:pt x="563" y="2"/>
                </a:lnTo>
                <a:lnTo>
                  <a:pt x="564" y="2"/>
                </a:lnTo>
                <a:lnTo>
                  <a:pt x="564" y="1"/>
                </a:lnTo>
                <a:lnTo>
                  <a:pt x="564" y="0"/>
                </a:lnTo>
                <a:lnTo>
                  <a:pt x="565" y="1"/>
                </a:lnTo>
                <a:lnTo>
                  <a:pt x="565" y="1"/>
                </a:lnTo>
                <a:lnTo>
                  <a:pt x="566" y="2"/>
                </a:lnTo>
                <a:lnTo>
                  <a:pt x="566" y="2"/>
                </a:lnTo>
                <a:lnTo>
                  <a:pt x="566" y="3"/>
                </a:lnTo>
                <a:lnTo>
                  <a:pt x="567" y="4"/>
                </a:lnTo>
                <a:lnTo>
                  <a:pt x="567" y="4"/>
                </a:lnTo>
                <a:lnTo>
                  <a:pt x="569" y="6"/>
                </a:lnTo>
                <a:lnTo>
                  <a:pt x="569" y="6"/>
                </a:lnTo>
                <a:lnTo>
                  <a:pt x="569" y="4"/>
                </a:lnTo>
                <a:lnTo>
                  <a:pt x="570" y="4"/>
                </a:lnTo>
                <a:lnTo>
                  <a:pt x="570" y="4"/>
                </a:lnTo>
                <a:lnTo>
                  <a:pt x="571" y="3"/>
                </a:lnTo>
                <a:lnTo>
                  <a:pt x="571" y="2"/>
                </a:lnTo>
                <a:lnTo>
                  <a:pt x="571" y="2"/>
                </a:lnTo>
                <a:lnTo>
                  <a:pt x="572" y="4"/>
                </a:lnTo>
                <a:lnTo>
                  <a:pt x="572" y="4"/>
                </a:lnTo>
                <a:lnTo>
                  <a:pt x="573" y="4"/>
                </a:lnTo>
                <a:lnTo>
                  <a:pt x="573" y="4"/>
                </a:lnTo>
                <a:lnTo>
                  <a:pt x="573" y="4"/>
                </a:lnTo>
                <a:lnTo>
                  <a:pt x="574" y="4"/>
                </a:lnTo>
                <a:lnTo>
                  <a:pt x="574" y="3"/>
                </a:lnTo>
                <a:lnTo>
                  <a:pt x="575" y="3"/>
                </a:lnTo>
                <a:lnTo>
                  <a:pt x="575" y="3"/>
                </a:lnTo>
                <a:lnTo>
                  <a:pt x="575" y="2"/>
                </a:lnTo>
                <a:lnTo>
                  <a:pt x="576" y="2"/>
                </a:lnTo>
                <a:lnTo>
                  <a:pt x="576" y="3"/>
                </a:lnTo>
                <a:lnTo>
                  <a:pt x="578" y="4"/>
                </a:lnTo>
                <a:lnTo>
                  <a:pt x="578" y="4"/>
                </a:lnTo>
                <a:lnTo>
                  <a:pt x="579" y="4"/>
                </a:lnTo>
                <a:lnTo>
                  <a:pt x="579" y="6"/>
                </a:lnTo>
                <a:lnTo>
                  <a:pt x="579" y="6"/>
                </a:lnTo>
                <a:lnTo>
                  <a:pt x="580" y="4"/>
                </a:lnTo>
                <a:lnTo>
                  <a:pt x="580" y="4"/>
                </a:lnTo>
                <a:lnTo>
                  <a:pt x="581" y="3"/>
                </a:lnTo>
                <a:lnTo>
                  <a:pt x="581" y="3"/>
                </a:lnTo>
                <a:lnTo>
                  <a:pt x="581" y="3"/>
                </a:lnTo>
                <a:lnTo>
                  <a:pt x="582" y="2"/>
                </a:lnTo>
                <a:lnTo>
                  <a:pt x="582" y="2"/>
                </a:lnTo>
                <a:lnTo>
                  <a:pt x="583" y="3"/>
                </a:lnTo>
                <a:lnTo>
                  <a:pt x="583" y="4"/>
                </a:lnTo>
                <a:lnTo>
                  <a:pt x="583" y="4"/>
                </a:lnTo>
                <a:lnTo>
                  <a:pt x="584" y="4"/>
                </a:lnTo>
                <a:lnTo>
                  <a:pt x="584" y="6"/>
                </a:lnTo>
                <a:lnTo>
                  <a:pt x="585" y="6"/>
                </a:lnTo>
                <a:lnTo>
                  <a:pt x="585" y="8"/>
                </a:lnTo>
                <a:lnTo>
                  <a:pt x="585" y="8"/>
                </a:lnTo>
                <a:lnTo>
                  <a:pt x="587" y="8"/>
                </a:lnTo>
                <a:lnTo>
                  <a:pt x="587" y="8"/>
                </a:lnTo>
                <a:lnTo>
                  <a:pt x="588" y="8"/>
                </a:lnTo>
                <a:lnTo>
                  <a:pt x="588" y="7"/>
                </a:lnTo>
                <a:lnTo>
                  <a:pt x="588" y="6"/>
                </a:lnTo>
                <a:lnTo>
                  <a:pt x="589" y="4"/>
                </a:lnTo>
                <a:lnTo>
                  <a:pt x="589" y="6"/>
                </a:lnTo>
                <a:lnTo>
                  <a:pt x="590" y="6"/>
                </a:lnTo>
                <a:lnTo>
                  <a:pt x="590" y="8"/>
                </a:lnTo>
                <a:lnTo>
                  <a:pt x="590" y="8"/>
                </a:lnTo>
                <a:lnTo>
                  <a:pt x="591" y="7"/>
                </a:lnTo>
                <a:lnTo>
                  <a:pt x="591" y="6"/>
                </a:lnTo>
                <a:lnTo>
                  <a:pt x="592" y="7"/>
                </a:lnTo>
                <a:lnTo>
                  <a:pt x="592" y="7"/>
                </a:lnTo>
                <a:lnTo>
                  <a:pt x="593" y="8"/>
                </a:lnTo>
                <a:lnTo>
                  <a:pt x="593" y="9"/>
                </a:lnTo>
                <a:lnTo>
                  <a:pt x="593" y="9"/>
                </a:lnTo>
                <a:lnTo>
                  <a:pt x="594" y="9"/>
                </a:lnTo>
                <a:lnTo>
                  <a:pt x="594" y="9"/>
                </a:lnTo>
                <a:lnTo>
                  <a:pt x="596" y="8"/>
                </a:lnTo>
                <a:lnTo>
                  <a:pt x="596" y="8"/>
                </a:lnTo>
                <a:lnTo>
                  <a:pt x="596" y="8"/>
                </a:lnTo>
                <a:lnTo>
                  <a:pt x="597" y="7"/>
                </a:lnTo>
                <a:lnTo>
                  <a:pt x="597" y="8"/>
                </a:lnTo>
                <a:lnTo>
                  <a:pt x="598" y="8"/>
                </a:lnTo>
                <a:lnTo>
                  <a:pt x="598" y="9"/>
                </a:lnTo>
                <a:lnTo>
                  <a:pt x="598" y="10"/>
                </a:lnTo>
                <a:lnTo>
                  <a:pt x="599" y="10"/>
                </a:lnTo>
                <a:lnTo>
                  <a:pt x="599" y="9"/>
                </a:lnTo>
                <a:lnTo>
                  <a:pt x="600" y="9"/>
                </a:lnTo>
                <a:lnTo>
                  <a:pt x="600" y="10"/>
                </a:lnTo>
                <a:lnTo>
                  <a:pt x="600" y="9"/>
                </a:lnTo>
                <a:lnTo>
                  <a:pt x="601" y="9"/>
                </a:lnTo>
                <a:lnTo>
                  <a:pt x="601" y="10"/>
                </a:lnTo>
                <a:lnTo>
                  <a:pt x="602" y="9"/>
                </a:lnTo>
                <a:lnTo>
                  <a:pt x="602" y="9"/>
                </a:lnTo>
                <a:lnTo>
                  <a:pt x="602" y="8"/>
                </a:lnTo>
                <a:lnTo>
                  <a:pt x="603" y="9"/>
                </a:lnTo>
                <a:lnTo>
                  <a:pt x="603" y="8"/>
                </a:lnTo>
                <a:lnTo>
                  <a:pt x="605" y="8"/>
                </a:lnTo>
                <a:lnTo>
                  <a:pt x="605" y="8"/>
                </a:lnTo>
                <a:lnTo>
                  <a:pt x="605" y="8"/>
                </a:lnTo>
                <a:lnTo>
                  <a:pt x="606" y="7"/>
                </a:lnTo>
                <a:lnTo>
                  <a:pt x="606" y="7"/>
                </a:lnTo>
                <a:lnTo>
                  <a:pt x="607" y="7"/>
                </a:lnTo>
                <a:lnTo>
                  <a:pt x="607" y="8"/>
                </a:lnTo>
                <a:lnTo>
                  <a:pt x="608" y="7"/>
                </a:lnTo>
                <a:lnTo>
                  <a:pt x="608" y="7"/>
                </a:lnTo>
                <a:lnTo>
                  <a:pt x="608" y="6"/>
                </a:lnTo>
                <a:lnTo>
                  <a:pt x="609" y="4"/>
                </a:lnTo>
                <a:lnTo>
                  <a:pt x="609" y="4"/>
                </a:lnTo>
                <a:lnTo>
                  <a:pt x="610" y="4"/>
                </a:lnTo>
                <a:lnTo>
                  <a:pt x="610" y="4"/>
                </a:lnTo>
                <a:lnTo>
                  <a:pt x="610" y="4"/>
                </a:lnTo>
                <a:lnTo>
                  <a:pt x="611" y="3"/>
                </a:lnTo>
                <a:lnTo>
                  <a:pt x="611" y="4"/>
                </a:lnTo>
                <a:lnTo>
                  <a:pt x="612" y="3"/>
                </a:lnTo>
                <a:lnTo>
                  <a:pt x="612" y="3"/>
                </a:lnTo>
                <a:lnTo>
                  <a:pt x="612" y="1"/>
                </a:lnTo>
                <a:lnTo>
                  <a:pt x="614" y="2"/>
                </a:lnTo>
                <a:lnTo>
                  <a:pt x="614" y="2"/>
                </a:lnTo>
                <a:lnTo>
                  <a:pt x="615" y="3"/>
                </a:lnTo>
                <a:lnTo>
                  <a:pt x="615" y="4"/>
                </a:lnTo>
                <a:lnTo>
                  <a:pt x="615" y="6"/>
                </a:lnTo>
                <a:lnTo>
                  <a:pt x="616" y="6"/>
                </a:lnTo>
                <a:lnTo>
                  <a:pt x="616" y="6"/>
                </a:lnTo>
                <a:lnTo>
                  <a:pt x="617" y="6"/>
                </a:lnTo>
                <a:lnTo>
                  <a:pt x="617" y="4"/>
                </a:lnTo>
                <a:lnTo>
                  <a:pt x="617" y="3"/>
                </a:lnTo>
                <a:lnTo>
                  <a:pt x="618" y="3"/>
                </a:lnTo>
                <a:lnTo>
                  <a:pt x="618" y="2"/>
                </a:lnTo>
                <a:lnTo>
                  <a:pt x="619" y="1"/>
                </a:lnTo>
                <a:lnTo>
                  <a:pt x="619" y="3"/>
                </a:lnTo>
                <a:lnTo>
                  <a:pt x="619" y="3"/>
                </a:lnTo>
                <a:lnTo>
                  <a:pt x="620" y="4"/>
                </a:lnTo>
                <a:lnTo>
                  <a:pt x="620" y="6"/>
                </a:lnTo>
                <a:lnTo>
                  <a:pt x="621" y="4"/>
                </a:lnTo>
                <a:lnTo>
                  <a:pt x="621" y="6"/>
                </a:lnTo>
                <a:lnTo>
                  <a:pt x="623" y="4"/>
                </a:lnTo>
                <a:lnTo>
                  <a:pt x="623" y="4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4"/>
                </a:lnTo>
                <a:lnTo>
                  <a:pt x="625" y="3"/>
                </a:lnTo>
                <a:lnTo>
                  <a:pt x="625" y="2"/>
                </a:lnTo>
                <a:lnTo>
                  <a:pt x="626" y="2"/>
                </a:lnTo>
                <a:lnTo>
                  <a:pt x="626" y="3"/>
                </a:lnTo>
                <a:lnTo>
                  <a:pt x="627" y="3"/>
                </a:lnTo>
                <a:lnTo>
                  <a:pt x="627" y="3"/>
                </a:lnTo>
                <a:lnTo>
                  <a:pt x="627" y="3"/>
                </a:lnTo>
                <a:lnTo>
                  <a:pt x="628" y="2"/>
                </a:lnTo>
                <a:lnTo>
                  <a:pt x="628" y="2"/>
                </a:lnTo>
                <a:lnTo>
                  <a:pt x="629" y="2"/>
                </a:lnTo>
                <a:lnTo>
                  <a:pt x="629" y="2"/>
                </a:lnTo>
                <a:lnTo>
                  <a:pt x="629" y="2"/>
                </a:lnTo>
                <a:lnTo>
                  <a:pt x="630" y="2"/>
                </a:lnTo>
                <a:lnTo>
                  <a:pt x="630" y="1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3"/>
                </a:lnTo>
                <a:lnTo>
                  <a:pt x="633" y="3"/>
                </a:lnTo>
                <a:lnTo>
                  <a:pt x="634" y="4"/>
                </a:lnTo>
                <a:lnTo>
                  <a:pt x="634" y="4"/>
                </a:lnTo>
                <a:lnTo>
                  <a:pt x="635" y="4"/>
                </a:lnTo>
                <a:lnTo>
                  <a:pt x="635" y="4"/>
                </a:lnTo>
                <a:lnTo>
                  <a:pt x="635" y="6"/>
                </a:lnTo>
                <a:lnTo>
                  <a:pt x="636" y="7"/>
                </a:lnTo>
                <a:lnTo>
                  <a:pt x="636" y="7"/>
                </a:lnTo>
                <a:lnTo>
                  <a:pt x="637" y="7"/>
                </a:lnTo>
                <a:lnTo>
                  <a:pt x="637" y="8"/>
                </a:lnTo>
                <a:lnTo>
                  <a:pt x="637" y="8"/>
                </a:lnTo>
                <a:lnTo>
                  <a:pt x="638" y="8"/>
                </a:lnTo>
                <a:lnTo>
                  <a:pt x="638" y="7"/>
                </a:lnTo>
                <a:lnTo>
                  <a:pt x="639" y="7"/>
                </a:lnTo>
                <a:lnTo>
                  <a:pt x="639" y="7"/>
                </a:lnTo>
                <a:lnTo>
                  <a:pt x="639" y="6"/>
                </a:lnTo>
                <a:lnTo>
                  <a:pt x="641" y="6"/>
                </a:lnTo>
                <a:lnTo>
                  <a:pt x="641" y="6"/>
                </a:lnTo>
                <a:lnTo>
                  <a:pt x="642" y="6"/>
                </a:lnTo>
                <a:lnTo>
                  <a:pt x="642" y="4"/>
                </a:lnTo>
                <a:lnTo>
                  <a:pt x="642" y="3"/>
                </a:lnTo>
                <a:lnTo>
                  <a:pt x="643" y="3"/>
                </a:lnTo>
                <a:lnTo>
                  <a:pt x="643" y="2"/>
                </a:lnTo>
                <a:lnTo>
                  <a:pt x="644" y="1"/>
                </a:lnTo>
                <a:lnTo>
                  <a:pt x="644" y="2"/>
                </a:lnTo>
                <a:lnTo>
                  <a:pt x="644" y="1"/>
                </a:lnTo>
                <a:lnTo>
                  <a:pt x="645" y="2"/>
                </a:lnTo>
                <a:lnTo>
                  <a:pt x="645" y="1"/>
                </a:lnTo>
                <a:lnTo>
                  <a:pt x="646" y="2"/>
                </a:lnTo>
                <a:lnTo>
                  <a:pt x="646" y="3"/>
                </a:lnTo>
                <a:lnTo>
                  <a:pt x="646" y="4"/>
                </a:lnTo>
                <a:lnTo>
                  <a:pt x="647" y="7"/>
                </a:lnTo>
                <a:lnTo>
                  <a:pt x="647" y="6"/>
                </a:lnTo>
                <a:lnTo>
                  <a:pt x="648" y="6"/>
                </a:lnTo>
                <a:lnTo>
                  <a:pt x="648" y="6"/>
                </a:lnTo>
                <a:lnTo>
                  <a:pt x="650" y="4"/>
                </a:lnTo>
                <a:lnTo>
                  <a:pt x="650" y="6"/>
                </a:lnTo>
                <a:lnTo>
                  <a:pt x="650" y="6"/>
                </a:lnTo>
                <a:lnTo>
                  <a:pt x="651" y="4"/>
                </a:lnTo>
                <a:lnTo>
                  <a:pt x="651" y="4"/>
                </a:lnTo>
                <a:lnTo>
                  <a:pt x="652" y="4"/>
                </a:lnTo>
                <a:lnTo>
                  <a:pt x="652" y="4"/>
                </a:lnTo>
                <a:lnTo>
                  <a:pt x="652" y="6"/>
                </a:lnTo>
                <a:lnTo>
                  <a:pt x="653" y="4"/>
                </a:lnTo>
                <a:lnTo>
                  <a:pt x="653" y="6"/>
                </a:lnTo>
                <a:lnTo>
                  <a:pt x="654" y="6"/>
                </a:lnTo>
                <a:lnTo>
                  <a:pt x="654" y="6"/>
                </a:lnTo>
                <a:lnTo>
                  <a:pt x="654" y="7"/>
                </a:lnTo>
                <a:lnTo>
                  <a:pt x="655" y="7"/>
                </a:lnTo>
                <a:lnTo>
                  <a:pt x="655" y="7"/>
                </a:lnTo>
                <a:lnTo>
                  <a:pt x="656" y="6"/>
                </a:lnTo>
                <a:lnTo>
                  <a:pt x="656" y="6"/>
                </a:lnTo>
                <a:lnTo>
                  <a:pt x="656" y="6"/>
                </a:lnTo>
                <a:lnTo>
                  <a:pt x="657" y="6"/>
                </a:lnTo>
                <a:lnTo>
                  <a:pt x="657" y="4"/>
                </a:lnTo>
                <a:lnTo>
                  <a:pt x="659" y="4"/>
                </a:lnTo>
                <a:lnTo>
                  <a:pt x="659" y="6"/>
                </a:lnTo>
                <a:lnTo>
                  <a:pt x="659" y="7"/>
                </a:lnTo>
                <a:lnTo>
                  <a:pt x="660" y="8"/>
                </a:lnTo>
                <a:lnTo>
                  <a:pt x="660" y="10"/>
                </a:lnTo>
                <a:lnTo>
                  <a:pt x="661" y="11"/>
                </a:lnTo>
                <a:lnTo>
                  <a:pt x="661" y="11"/>
                </a:lnTo>
                <a:lnTo>
                  <a:pt x="661" y="12"/>
                </a:lnTo>
                <a:lnTo>
                  <a:pt x="662" y="13"/>
                </a:lnTo>
                <a:lnTo>
                  <a:pt x="662" y="15"/>
                </a:lnTo>
                <a:lnTo>
                  <a:pt x="663" y="15"/>
                </a:lnTo>
                <a:lnTo>
                  <a:pt x="663" y="15"/>
                </a:lnTo>
                <a:lnTo>
                  <a:pt x="664" y="13"/>
                </a:lnTo>
                <a:lnTo>
                  <a:pt x="664" y="13"/>
                </a:lnTo>
                <a:lnTo>
                  <a:pt x="664" y="13"/>
                </a:lnTo>
                <a:lnTo>
                  <a:pt x="665" y="12"/>
                </a:lnTo>
                <a:lnTo>
                  <a:pt x="665" y="11"/>
                </a:lnTo>
                <a:lnTo>
                  <a:pt x="666" y="11"/>
                </a:lnTo>
                <a:lnTo>
                  <a:pt x="666" y="12"/>
                </a:lnTo>
                <a:lnTo>
                  <a:pt x="666" y="11"/>
                </a:lnTo>
                <a:lnTo>
                  <a:pt x="668" y="11"/>
                </a:lnTo>
                <a:lnTo>
                  <a:pt x="668" y="11"/>
                </a:lnTo>
                <a:lnTo>
                  <a:pt x="669" y="11"/>
                </a:lnTo>
                <a:lnTo>
                  <a:pt x="669" y="11"/>
                </a:lnTo>
                <a:lnTo>
                  <a:pt x="669" y="10"/>
                </a:lnTo>
                <a:lnTo>
                  <a:pt x="670" y="10"/>
                </a:lnTo>
                <a:lnTo>
                  <a:pt x="670" y="10"/>
                </a:lnTo>
                <a:lnTo>
                  <a:pt x="671" y="11"/>
                </a:lnTo>
                <a:lnTo>
                  <a:pt x="671" y="11"/>
                </a:lnTo>
                <a:lnTo>
                  <a:pt x="671" y="11"/>
                </a:lnTo>
                <a:lnTo>
                  <a:pt x="672" y="10"/>
                </a:lnTo>
                <a:lnTo>
                  <a:pt x="672" y="10"/>
                </a:lnTo>
                <a:lnTo>
                  <a:pt x="673" y="11"/>
                </a:lnTo>
                <a:lnTo>
                  <a:pt x="673" y="12"/>
                </a:lnTo>
                <a:lnTo>
                  <a:pt x="673" y="12"/>
                </a:lnTo>
                <a:lnTo>
                  <a:pt x="674" y="12"/>
                </a:lnTo>
                <a:lnTo>
                  <a:pt x="674" y="12"/>
                </a:lnTo>
                <a:lnTo>
                  <a:pt x="675" y="13"/>
                </a:lnTo>
                <a:lnTo>
                  <a:pt x="675" y="15"/>
                </a:lnTo>
                <a:lnTo>
                  <a:pt x="675" y="15"/>
                </a:lnTo>
                <a:lnTo>
                  <a:pt x="677" y="16"/>
                </a:lnTo>
                <a:lnTo>
                  <a:pt x="677" y="16"/>
                </a:lnTo>
                <a:lnTo>
                  <a:pt x="678" y="17"/>
                </a:lnTo>
                <a:lnTo>
                  <a:pt x="678" y="16"/>
                </a:lnTo>
                <a:lnTo>
                  <a:pt x="679" y="16"/>
                </a:lnTo>
                <a:lnTo>
                  <a:pt x="679" y="15"/>
                </a:lnTo>
                <a:lnTo>
                  <a:pt x="679" y="13"/>
                </a:lnTo>
                <a:lnTo>
                  <a:pt x="680" y="11"/>
                </a:lnTo>
                <a:lnTo>
                  <a:pt x="680" y="11"/>
                </a:lnTo>
                <a:lnTo>
                  <a:pt x="681" y="11"/>
                </a:lnTo>
                <a:lnTo>
                  <a:pt x="681" y="10"/>
                </a:lnTo>
                <a:lnTo>
                  <a:pt x="681" y="9"/>
                </a:lnTo>
                <a:lnTo>
                  <a:pt x="682" y="9"/>
                </a:lnTo>
                <a:lnTo>
                  <a:pt x="682" y="9"/>
                </a:lnTo>
                <a:lnTo>
                  <a:pt x="683" y="8"/>
                </a:lnTo>
                <a:lnTo>
                  <a:pt x="683" y="9"/>
                </a:lnTo>
                <a:lnTo>
                  <a:pt x="683" y="10"/>
                </a:lnTo>
                <a:lnTo>
                  <a:pt x="684" y="10"/>
                </a:lnTo>
                <a:lnTo>
                  <a:pt x="684" y="11"/>
                </a:lnTo>
                <a:lnTo>
                  <a:pt x="686" y="10"/>
                </a:lnTo>
                <a:lnTo>
                  <a:pt x="686" y="11"/>
                </a:lnTo>
                <a:lnTo>
                  <a:pt x="686" y="12"/>
                </a:lnTo>
                <a:lnTo>
                  <a:pt x="687" y="13"/>
                </a:lnTo>
                <a:lnTo>
                  <a:pt x="687" y="15"/>
                </a:lnTo>
                <a:lnTo>
                  <a:pt x="688" y="16"/>
                </a:lnTo>
                <a:lnTo>
                  <a:pt x="688" y="15"/>
                </a:lnTo>
                <a:lnTo>
                  <a:pt x="688" y="15"/>
                </a:lnTo>
                <a:lnTo>
                  <a:pt x="689" y="13"/>
                </a:lnTo>
                <a:lnTo>
                  <a:pt x="689" y="13"/>
                </a:lnTo>
                <a:lnTo>
                  <a:pt x="690" y="13"/>
                </a:lnTo>
                <a:lnTo>
                  <a:pt x="690" y="12"/>
                </a:lnTo>
                <a:lnTo>
                  <a:pt x="691" y="11"/>
                </a:lnTo>
                <a:lnTo>
                  <a:pt x="691" y="11"/>
                </a:lnTo>
                <a:lnTo>
                  <a:pt x="691" y="12"/>
                </a:lnTo>
                <a:lnTo>
                  <a:pt x="692" y="12"/>
                </a:lnTo>
                <a:lnTo>
                  <a:pt x="692" y="11"/>
                </a:lnTo>
                <a:lnTo>
                  <a:pt x="693" y="10"/>
                </a:lnTo>
                <a:lnTo>
                  <a:pt x="693" y="9"/>
                </a:lnTo>
                <a:lnTo>
                  <a:pt x="693" y="8"/>
                </a:lnTo>
                <a:lnTo>
                  <a:pt x="695" y="9"/>
                </a:lnTo>
                <a:lnTo>
                  <a:pt x="695" y="9"/>
                </a:lnTo>
                <a:lnTo>
                  <a:pt x="696" y="10"/>
                </a:lnTo>
                <a:lnTo>
                  <a:pt x="696" y="11"/>
                </a:lnTo>
                <a:lnTo>
                  <a:pt x="696" y="11"/>
                </a:lnTo>
                <a:lnTo>
                  <a:pt x="697" y="12"/>
                </a:lnTo>
                <a:lnTo>
                  <a:pt x="697" y="11"/>
                </a:lnTo>
                <a:lnTo>
                  <a:pt x="698" y="11"/>
                </a:lnTo>
                <a:lnTo>
                  <a:pt x="698" y="11"/>
                </a:lnTo>
                <a:lnTo>
                  <a:pt x="698" y="11"/>
                </a:lnTo>
                <a:lnTo>
                  <a:pt x="699" y="12"/>
                </a:lnTo>
                <a:lnTo>
                  <a:pt x="699" y="11"/>
                </a:lnTo>
                <a:lnTo>
                  <a:pt x="700" y="10"/>
                </a:lnTo>
                <a:lnTo>
                  <a:pt x="700" y="10"/>
                </a:lnTo>
                <a:lnTo>
                  <a:pt x="700" y="11"/>
                </a:lnTo>
                <a:lnTo>
                  <a:pt x="701" y="11"/>
                </a:lnTo>
                <a:lnTo>
                  <a:pt x="701" y="11"/>
                </a:lnTo>
                <a:lnTo>
                  <a:pt x="702" y="10"/>
                </a:lnTo>
                <a:lnTo>
                  <a:pt x="702" y="9"/>
                </a:lnTo>
                <a:lnTo>
                  <a:pt x="702" y="9"/>
                </a:lnTo>
                <a:lnTo>
                  <a:pt x="704" y="9"/>
                </a:lnTo>
                <a:lnTo>
                  <a:pt x="704" y="10"/>
                </a:lnTo>
                <a:lnTo>
                  <a:pt x="705" y="11"/>
                </a:lnTo>
                <a:lnTo>
                  <a:pt x="705" y="11"/>
                </a:lnTo>
                <a:lnTo>
                  <a:pt x="706" y="11"/>
                </a:lnTo>
                <a:lnTo>
                  <a:pt x="706" y="11"/>
                </a:lnTo>
                <a:lnTo>
                  <a:pt x="706" y="11"/>
                </a:lnTo>
                <a:lnTo>
                  <a:pt x="707" y="10"/>
                </a:lnTo>
                <a:lnTo>
                  <a:pt x="707" y="8"/>
                </a:lnTo>
                <a:lnTo>
                  <a:pt x="708" y="7"/>
                </a:lnTo>
                <a:lnTo>
                  <a:pt x="708" y="7"/>
                </a:lnTo>
                <a:lnTo>
                  <a:pt x="708" y="7"/>
                </a:lnTo>
                <a:lnTo>
                  <a:pt x="709" y="6"/>
                </a:lnTo>
                <a:lnTo>
                  <a:pt x="709" y="7"/>
                </a:lnTo>
                <a:lnTo>
                  <a:pt x="710" y="8"/>
                </a:lnTo>
                <a:lnTo>
                  <a:pt x="710" y="6"/>
                </a:lnTo>
                <a:lnTo>
                  <a:pt x="710" y="6"/>
                </a:lnTo>
                <a:lnTo>
                  <a:pt x="711" y="6"/>
                </a:lnTo>
                <a:lnTo>
                  <a:pt x="711" y="4"/>
                </a:lnTo>
                <a:lnTo>
                  <a:pt x="713" y="6"/>
                </a:lnTo>
                <a:lnTo>
                  <a:pt x="713" y="4"/>
                </a:lnTo>
                <a:lnTo>
                  <a:pt x="713" y="6"/>
                </a:lnTo>
                <a:lnTo>
                  <a:pt x="714" y="6"/>
                </a:lnTo>
                <a:lnTo>
                  <a:pt x="714" y="7"/>
                </a:lnTo>
                <a:lnTo>
                  <a:pt x="715" y="8"/>
                </a:lnTo>
                <a:lnTo>
                  <a:pt x="715" y="9"/>
                </a:lnTo>
                <a:lnTo>
                  <a:pt x="715" y="10"/>
                </a:lnTo>
                <a:lnTo>
                  <a:pt x="716" y="10"/>
                </a:lnTo>
                <a:lnTo>
                  <a:pt x="716" y="10"/>
                </a:lnTo>
                <a:lnTo>
                  <a:pt x="717" y="10"/>
                </a:lnTo>
                <a:lnTo>
                  <a:pt x="717" y="10"/>
                </a:lnTo>
                <a:lnTo>
                  <a:pt x="717" y="8"/>
                </a:lnTo>
                <a:lnTo>
                  <a:pt x="718" y="9"/>
                </a:lnTo>
                <a:lnTo>
                  <a:pt x="718" y="9"/>
                </a:lnTo>
                <a:lnTo>
                  <a:pt x="719" y="8"/>
                </a:lnTo>
                <a:lnTo>
                  <a:pt x="719" y="7"/>
                </a:lnTo>
                <a:lnTo>
                  <a:pt x="720" y="6"/>
                </a:lnTo>
                <a:lnTo>
                  <a:pt x="720" y="6"/>
                </a:lnTo>
                <a:lnTo>
                  <a:pt x="720" y="7"/>
                </a:lnTo>
                <a:lnTo>
                  <a:pt x="722" y="7"/>
                </a:lnTo>
                <a:lnTo>
                  <a:pt x="722" y="6"/>
                </a:lnTo>
                <a:lnTo>
                  <a:pt x="723" y="4"/>
                </a:lnTo>
                <a:lnTo>
                  <a:pt x="723" y="4"/>
                </a:lnTo>
                <a:lnTo>
                  <a:pt x="723" y="3"/>
                </a:lnTo>
                <a:lnTo>
                  <a:pt x="724" y="2"/>
                </a:lnTo>
                <a:lnTo>
                  <a:pt x="724" y="2"/>
                </a:lnTo>
                <a:lnTo>
                  <a:pt x="725" y="2"/>
                </a:lnTo>
                <a:lnTo>
                  <a:pt x="725" y="3"/>
                </a:lnTo>
                <a:lnTo>
                  <a:pt x="725" y="3"/>
                </a:lnTo>
                <a:lnTo>
                  <a:pt x="726" y="6"/>
                </a:lnTo>
                <a:lnTo>
                  <a:pt x="726" y="4"/>
                </a:lnTo>
                <a:lnTo>
                  <a:pt x="727" y="6"/>
                </a:lnTo>
                <a:lnTo>
                  <a:pt x="727" y="6"/>
                </a:lnTo>
                <a:lnTo>
                  <a:pt x="727" y="8"/>
                </a:lnTo>
                <a:lnTo>
                  <a:pt x="728" y="8"/>
                </a:lnTo>
                <a:lnTo>
                  <a:pt x="728" y="8"/>
                </a:lnTo>
                <a:lnTo>
                  <a:pt x="729" y="8"/>
                </a:lnTo>
                <a:lnTo>
                  <a:pt x="729" y="9"/>
                </a:lnTo>
                <a:lnTo>
                  <a:pt x="729" y="10"/>
                </a:lnTo>
                <a:lnTo>
                  <a:pt x="731" y="10"/>
                </a:lnTo>
                <a:lnTo>
                  <a:pt x="731" y="11"/>
                </a:lnTo>
                <a:lnTo>
                  <a:pt x="732" y="10"/>
                </a:lnTo>
                <a:lnTo>
                  <a:pt x="732" y="10"/>
                </a:lnTo>
                <a:lnTo>
                  <a:pt x="732" y="10"/>
                </a:lnTo>
                <a:lnTo>
                  <a:pt x="733" y="9"/>
                </a:lnTo>
                <a:lnTo>
                  <a:pt x="733" y="8"/>
                </a:lnTo>
                <a:lnTo>
                  <a:pt x="734" y="8"/>
                </a:lnTo>
                <a:lnTo>
                  <a:pt x="734" y="8"/>
                </a:lnTo>
                <a:lnTo>
                  <a:pt x="735" y="10"/>
                </a:lnTo>
                <a:lnTo>
                  <a:pt x="735" y="9"/>
                </a:lnTo>
                <a:lnTo>
                  <a:pt x="735" y="9"/>
                </a:lnTo>
                <a:lnTo>
                  <a:pt x="736" y="8"/>
                </a:lnTo>
                <a:lnTo>
                  <a:pt x="736" y="8"/>
                </a:lnTo>
                <a:lnTo>
                  <a:pt x="737" y="9"/>
                </a:lnTo>
                <a:lnTo>
                  <a:pt x="737" y="9"/>
                </a:lnTo>
                <a:lnTo>
                  <a:pt x="737" y="10"/>
                </a:lnTo>
                <a:lnTo>
                  <a:pt x="738" y="11"/>
                </a:lnTo>
                <a:lnTo>
                  <a:pt x="738" y="11"/>
                </a:lnTo>
                <a:lnTo>
                  <a:pt x="740" y="12"/>
                </a:lnTo>
                <a:lnTo>
                  <a:pt x="740" y="13"/>
                </a:lnTo>
                <a:lnTo>
                  <a:pt x="740" y="12"/>
                </a:lnTo>
                <a:lnTo>
                  <a:pt x="741" y="11"/>
                </a:lnTo>
                <a:lnTo>
                  <a:pt x="741" y="12"/>
                </a:lnTo>
                <a:lnTo>
                  <a:pt x="742" y="12"/>
                </a:lnTo>
                <a:lnTo>
                  <a:pt x="742" y="12"/>
                </a:lnTo>
                <a:lnTo>
                  <a:pt x="742" y="11"/>
                </a:lnTo>
                <a:lnTo>
                  <a:pt x="743" y="12"/>
                </a:lnTo>
                <a:lnTo>
                  <a:pt x="743" y="13"/>
                </a:lnTo>
                <a:lnTo>
                  <a:pt x="744" y="13"/>
                </a:lnTo>
                <a:lnTo>
                  <a:pt x="744" y="13"/>
                </a:lnTo>
                <a:lnTo>
                  <a:pt x="744" y="13"/>
                </a:lnTo>
                <a:lnTo>
                  <a:pt x="745" y="12"/>
                </a:lnTo>
                <a:lnTo>
                  <a:pt x="745" y="13"/>
                </a:lnTo>
                <a:lnTo>
                  <a:pt x="746" y="13"/>
                </a:lnTo>
                <a:lnTo>
                  <a:pt x="746" y="12"/>
                </a:lnTo>
                <a:lnTo>
                  <a:pt x="747" y="12"/>
                </a:lnTo>
                <a:lnTo>
                  <a:pt x="747" y="11"/>
                </a:lnTo>
                <a:lnTo>
                  <a:pt x="747" y="11"/>
                </a:lnTo>
                <a:lnTo>
                  <a:pt x="749" y="11"/>
                </a:lnTo>
                <a:lnTo>
                  <a:pt x="749" y="11"/>
                </a:lnTo>
                <a:lnTo>
                  <a:pt x="750" y="12"/>
                </a:lnTo>
                <a:lnTo>
                  <a:pt x="750" y="12"/>
                </a:lnTo>
                <a:lnTo>
                  <a:pt x="750" y="12"/>
                </a:lnTo>
                <a:lnTo>
                  <a:pt x="751" y="12"/>
                </a:lnTo>
                <a:lnTo>
                  <a:pt x="751" y="11"/>
                </a:lnTo>
                <a:lnTo>
                  <a:pt x="752" y="10"/>
                </a:lnTo>
                <a:lnTo>
                  <a:pt x="752" y="11"/>
                </a:lnTo>
                <a:lnTo>
                  <a:pt x="752" y="11"/>
                </a:lnTo>
                <a:lnTo>
                  <a:pt x="753" y="11"/>
                </a:lnTo>
                <a:lnTo>
                  <a:pt x="753" y="10"/>
                </a:lnTo>
                <a:lnTo>
                  <a:pt x="754" y="10"/>
                </a:lnTo>
                <a:lnTo>
                  <a:pt x="754" y="10"/>
                </a:lnTo>
                <a:lnTo>
                  <a:pt x="754" y="10"/>
                </a:lnTo>
                <a:lnTo>
                  <a:pt x="755" y="10"/>
                </a:lnTo>
                <a:lnTo>
                  <a:pt x="755" y="9"/>
                </a:lnTo>
                <a:lnTo>
                  <a:pt x="756" y="9"/>
                </a:lnTo>
                <a:lnTo>
                  <a:pt x="756" y="9"/>
                </a:lnTo>
                <a:lnTo>
                  <a:pt x="756" y="10"/>
                </a:lnTo>
                <a:lnTo>
                  <a:pt x="758" y="9"/>
                </a:lnTo>
                <a:lnTo>
                  <a:pt x="758" y="8"/>
                </a:lnTo>
                <a:lnTo>
                  <a:pt x="759" y="7"/>
                </a:lnTo>
                <a:lnTo>
                  <a:pt x="759" y="9"/>
                </a:lnTo>
                <a:lnTo>
                  <a:pt x="759" y="9"/>
                </a:lnTo>
                <a:lnTo>
                  <a:pt x="760" y="9"/>
                </a:lnTo>
                <a:lnTo>
                  <a:pt x="760" y="9"/>
                </a:lnTo>
                <a:lnTo>
                  <a:pt x="761" y="8"/>
                </a:lnTo>
                <a:lnTo>
                  <a:pt x="761" y="8"/>
                </a:lnTo>
                <a:lnTo>
                  <a:pt x="762" y="7"/>
                </a:lnTo>
                <a:lnTo>
                  <a:pt x="762" y="7"/>
                </a:lnTo>
                <a:lnTo>
                  <a:pt x="762" y="6"/>
                </a:lnTo>
                <a:lnTo>
                  <a:pt x="763" y="6"/>
                </a:lnTo>
                <a:lnTo>
                  <a:pt x="763" y="7"/>
                </a:lnTo>
                <a:lnTo>
                  <a:pt x="764" y="7"/>
                </a:lnTo>
                <a:lnTo>
                  <a:pt x="764" y="7"/>
                </a:lnTo>
                <a:lnTo>
                  <a:pt x="764" y="9"/>
                </a:lnTo>
                <a:lnTo>
                  <a:pt x="765" y="9"/>
                </a:lnTo>
                <a:lnTo>
                  <a:pt x="765" y="10"/>
                </a:lnTo>
                <a:lnTo>
                  <a:pt x="767" y="10"/>
                </a:lnTo>
                <a:lnTo>
                  <a:pt x="767" y="10"/>
                </a:lnTo>
                <a:lnTo>
                  <a:pt x="767" y="10"/>
                </a:lnTo>
                <a:lnTo>
                  <a:pt x="768" y="10"/>
                </a:lnTo>
                <a:lnTo>
                  <a:pt x="768" y="11"/>
                </a:lnTo>
                <a:lnTo>
                  <a:pt x="769" y="11"/>
                </a:lnTo>
                <a:lnTo>
                  <a:pt x="769" y="10"/>
                </a:lnTo>
                <a:lnTo>
                  <a:pt x="769" y="10"/>
                </a:lnTo>
                <a:lnTo>
                  <a:pt x="770" y="10"/>
                </a:lnTo>
                <a:lnTo>
                  <a:pt x="770" y="9"/>
                </a:lnTo>
                <a:lnTo>
                  <a:pt x="771" y="9"/>
                </a:lnTo>
                <a:lnTo>
                  <a:pt x="771" y="9"/>
                </a:lnTo>
                <a:lnTo>
                  <a:pt x="771" y="8"/>
                </a:lnTo>
                <a:lnTo>
                  <a:pt x="772" y="8"/>
                </a:lnTo>
                <a:lnTo>
                  <a:pt x="772" y="7"/>
                </a:lnTo>
                <a:lnTo>
                  <a:pt x="773" y="6"/>
                </a:lnTo>
                <a:lnTo>
                  <a:pt x="773" y="7"/>
                </a:lnTo>
                <a:lnTo>
                  <a:pt x="773" y="6"/>
                </a:lnTo>
                <a:lnTo>
                  <a:pt x="774" y="7"/>
                </a:lnTo>
                <a:lnTo>
                  <a:pt x="774" y="7"/>
                </a:lnTo>
                <a:lnTo>
                  <a:pt x="776" y="7"/>
                </a:lnTo>
                <a:lnTo>
                  <a:pt x="776" y="7"/>
                </a:lnTo>
                <a:lnTo>
                  <a:pt x="777" y="6"/>
                </a:lnTo>
                <a:lnTo>
                  <a:pt x="777" y="6"/>
                </a:lnTo>
                <a:lnTo>
                  <a:pt x="777" y="6"/>
                </a:lnTo>
                <a:lnTo>
                  <a:pt x="778" y="4"/>
                </a:lnTo>
                <a:lnTo>
                  <a:pt x="778" y="4"/>
                </a:lnTo>
                <a:lnTo>
                  <a:pt x="779" y="6"/>
                </a:lnTo>
                <a:lnTo>
                  <a:pt x="779" y="6"/>
                </a:lnTo>
                <a:lnTo>
                  <a:pt x="779" y="8"/>
                </a:lnTo>
                <a:lnTo>
                  <a:pt x="780" y="9"/>
                </a:lnTo>
                <a:lnTo>
                  <a:pt x="780" y="11"/>
                </a:lnTo>
                <a:lnTo>
                  <a:pt x="781" y="11"/>
                </a:lnTo>
                <a:lnTo>
                  <a:pt x="781" y="11"/>
                </a:lnTo>
                <a:lnTo>
                  <a:pt x="781" y="12"/>
                </a:lnTo>
                <a:lnTo>
                  <a:pt x="782" y="11"/>
                </a:lnTo>
                <a:lnTo>
                  <a:pt x="782" y="11"/>
                </a:lnTo>
                <a:lnTo>
                  <a:pt x="783" y="10"/>
                </a:lnTo>
                <a:lnTo>
                  <a:pt x="783" y="10"/>
                </a:lnTo>
                <a:lnTo>
                  <a:pt x="783" y="11"/>
                </a:lnTo>
                <a:lnTo>
                  <a:pt x="784" y="10"/>
                </a:lnTo>
                <a:lnTo>
                  <a:pt x="784" y="9"/>
                </a:lnTo>
                <a:lnTo>
                  <a:pt x="786" y="9"/>
                </a:lnTo>
                <a:lnTo>
                  <a:pt x="786" y="9"/>
                </a:lnTo>
                <a:lnTo>
                  <a:pt x="786" y="9"/>
                </a:lnTo>
                <a:lnTo>
                  <a:pt x="787" y="8"/>
                </a:lnTo>
                <a:lnTo>
                  <a:pt x="787" y="7"/>
                </a:lnTo>
                <a:lnTo>
                  <a:pt x="788" y="9"/>
                </a:lnTo>
                <a:lnTo>
                  <a:pt x="788" y="10"/>
                </a:lnTo>
                <a:lnTo>
                  <a:pt x="788" y="10"/>
                </a:lnTo>
                <a:lnTo>
                  <a:pt x="789" y="9"/>
                </a:lnTo>
                <a:lnTo>
                  <a:pt x="789" y="9"/>
                </a:lnTo>
                <a:lnTo>
                  <a:pt x="790" y="10"/>
                </a:lnTo>
                <a:lnTo>
                  <a:pt x="790" y="11"/>
                </a:lnTo>
                <a:lnTo>
                  <a:pt x="791" y="11"/>
                </a:lnTo>
                <a:lnTo>
                  <a:pt x="791" y="11"/>
                </a:lnTo>
                <a:lnTo>
                  <a:pt x="791" y="11"/>
                </a:lnTo>
                <a:lnTo>
                  <a:pt x="792" y="11"/>
                </a:lnTo>
                <a:lnTo>
                  <a:pt x="792" y="10"/>
                </a:lnTo>
                <a:lnTo>
                  <a:pt x="793" y="10"/>
                </a:lnTo>
                <a:lnTo>
                  <a:pt x="793" y="10"/>
                </a:lnTo>
                <a:lnTo>
                  <a:pt x="793" y="10"/>
                </a:lnTo>
                <a:lnTo>
                  <a:pt x="795" y="10"/>
                </a:lnTo>
                <a:lnTo>
                  <a:pt x="795" y="10"/>
                </a:lnTo>
                <a:lnTo>
                  <a:pt x="796" y="10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8" y="7"/>
                </a:lnTo>
                <a:lnTo>
                  <a:pt x="798" y="8"/>
                </a:lnTo>
                <a:lnTo>
                  <a:pt x="798" y="8"/>
                </a:lnTo>
                <a:lnTo>
                  <a:pt x="799" y="9"/>
                </a:lnTo>
                <a:lnTo>
                  <a:pt x="799" y="9"/>
                </a:lnTo>
                <a:lnTo>
                  <a:pt x="800" y="8"/>
                </a:lnTo>
                <a:lnTo>
                  <a:pt x="800" y="8"/>
                </a:lnTo>
                <a:lnTo>
                  <a:pt x="800" y="8"/>
                </a:lnTo>
                <a:lnTo>
                  <a:pt x="801" y="8"/>
                </a:lnTo>
                <a:lnTo>
                  <a:pt x="801" y="8"/>
                </a:lnTo>
                <a:lnTo>
                  <a:pt x="802" y="8"/>
                </a:lnTo>
                <a:lnTo>
                  <a:pt x="802" y="8"/>
                </a:lnTo>
                <a:lnTo>
                  <a:pt x="802" y="8"/>
                </a:lnTo>
                <a:lnTo>
                  <a:pt x="804" y="6"/>
                </a:lnTo>
                <a:lnTo>
                  <a:pt x="804" y="7"/>
                </a:lnTo>
                <a:lnTo>
                  <a:pt x="805" y="7"/>
                </a:lnTo>
                <a:lnTo>
                  <a:pt x="805" y="7"/>
                </a:lnTo>
                <a:lnTo>
                  <a:pt x="806" y="7"/>
                </a:lnTo>
                <a:lnTo>
                  <a:pt x="806" y="7"/>
                </a:lnTo>
                <a:lnTo>
                  <a:pt x="806" y="7"/>
                </a:lnTo>
                <a:lnTo>
                  <a:pt x="807" y="8"/>
                </a:lnTo>
                <a:lnTo>
                  <a:pt x="807" y="8"/>
                </a:lnTo>
                <a:lnTo>
                  <a:pt x="808" y="6"/>
                </a:lnTo>
                <a:lnTo>
                  <a:pt x="808" y="7"/>
                </a:lnTo>
                <a:lnTo>
                  <a:pt x="808" y="7"/>
                </a:lnTo>
                <a:lnTo>
                  <a:pt x="809" y="7"/>
                </a:lnTo>
                <a:lnTo>
                  <a:pt x="809" y="6"/>
                </a:lnTo>
                <a:lnTo>
                  <a:pt x="810" y="6"/>
                </a:lnTo>
                <a:lnTo>
                  <a:pt x="810" y="6"/>
                </a:lnTo>
                <a:lnTo>
                  <a:pt x="810" y="6"/>
                </a:lnTo>
                <a:lnTo>
                  <a:pt x="811" y="6"/>
                </a:lnTo>
                <a:lnTo>
                  <a:pt x="811" y="6"/>
                </a:lnTo>
                <a:lnTo>
                  <a:pt x="813" y="6"/>
                </a:lnTo>
                <a:lnTo>
                  <a:pt x="813" y="4"/>
                </a:lnTo>
                <a:lnTo>
                  <a:pt x="813" y="4"/>
                </a:lnTo>
                <a:lnTo>
                  <a:pt x="814" y="4"/>
                </a:lnTo>
                <a:lnTo>
                  <a:pt x="814" y="4"/>
                </a:lnTo>
                <a:lnTo>
                  <a:pt x="815" y="4"/>
                </a:lnTo>
                <a:lnTo>
                  <a:pt x="815" y="4"/>
                </a:lnTo>
                <a:lnTo>
                  <a:pt x="815" y="3"/>
                </a:lnTo>
                <a:lnTo>
                  <a:pt x="816" y="3"/>
                </a:lnTo>
                <a:lnTo>
                  <a:pt x="816" y="6"/>
                </a:lnTo>
                <a:lnTo>
                  <a:pt x="817" y="6"/>
                </a:lnTo>
                <a:lnTo>
                  <a:pt x="817" y="9"/>
                </a:lnTo>
                <a:lnTo>
                  <a:pt x="818" y="8"/>
                </a:lnTo>
                <a:lnTo>
                  <a:pt x="818" y="9"/>
                </a:lnTo>
                <a:lnTo>
                  <a:pt x="818" y="8"/>
                </a:lnTo>
                <a:lnTo>
                  <a:pt x="819" y="9"/>
                </a:lnTo>
                <a:lnTo>
                  <a:pt x="819" y="8"/>
                </a:lnTo>
                <a:lnTo>
                  <a:pt x="820" y="7"/>
                </a:lnTo>
                <a:lnTo>
                  <a:pt x="820" y="6"/>
                </a:lnTo>
                <a:lnTo>
                  <a:pt x="820" y="4"/>
                </a:lnTo>
                <a:lnTo>
                  <a:pt x="822" y="3"/>
                </a:lnTo>
                <a:lnTo>
                  <a:pt x="822" y="2"/>
                </a:lnTo>
                <a:lnTo>
                  <a:pt x="823" y="2"/>
                </a:lnTo>
                <a:lnTo>
                  <a:pt x="823" y="2"/>
                </a:lnTo>
                <a:lnTo>
                  <a:pt x="823" y="2"/>
                </a:lnTo>
                <a:lnTo>
                  <a:pt x="824" y="2"/>
                </a:lnTo>
                <a:lnTo>
                  <a:pt x="824" y="3"/>
                </a:lnTo>
                <a:lnTo>
                  <a:pt x="825" y="3"/>
                </a:lnTo>
                <a:lnTo>
                  <a:pt x="825" y="2"/>
                </a:lnTo>
                <a:lnTo>
                  <a:pt x="825" y="2"/>
                </a:lnTo>
                <a:lnTo>
                  <a:pt x="826" y="2"/>
                </a:lnTo>
                <a:lnTo>
                  <a:pt x="826" y="1"/>
                </a:lnTo>
                <a:lnTo>
                  <a:pt x="827" y="1"/>
                </a:lnTo>
                <a:lnTo>
                  <a:pt x="827" y="2"/>
                </a:lnTo>
                <a:lnTo>
                  <a:pt x="827" y="2"/>
                </a:lnTo>
                <a:lnTo>
                  <a:pt x="828" y="2"/>
                </a:lnTo>
                <a:lnTo>
                  <a:pt x="828" y="2"/>
                </a:lnTo>
                <a:lnTo>
                  <a:pt x="829" y="2"/>
                </a:lnTo>
                <a:lnTo>
                  <a:pt x="829" y="1"/>
                </a:lnTo>
                <a:lnTo>
                  <a:pt x="829" y="3"/>
                </a:lnTo>
                <a:lnTo>
                  <a:pt x="831" y="3"/>
                </a:lnTo>
                <a:lnTo>
                  <a:pt x="831" y="4"/>
                </a:lnTo>
                <a:lnTo>
                  <a:pt x="832" y="3"/>
                </a:lnTo>
                <a:lnTo>
                  <a:pt x="832" y="2"/>
                </a:lnTo>
                <a:lnTo>
                  <a:pt x="833" y="2"/>
                </a:lnTo>
                <a:lnTo>
                  <a:pt x="833" y="1"/>
                </a:lnTo>
                <a:lnTo>
                  <a:pt x="833" y="1"/>
                </a:lnTo>
                <a:lnTo>
                  <a:pt x="834" y="1"/>
                </a:lnTo>
                <a:lnTo>
                  <a:pt x="834" y="2"/>
                </a:lnTo>
                <a:lnTo>
                  <a:pt x="835" y="2"/>
                </a:lnTo>
                <a:lnTo>
                  <a:pt x="835" y="3"/>
                </a:lnTo>
                <a:lnTo>
                  <a:pt x="835" y="2"/>
                </a:lnTo>
                <a:lnTo>
                  <a:pt x="836" y="2"/>
                </a:lnTo>
                <a:lnTo>
                  <a:pt x="836" y="1"/>
                </a:lnTo>
                <a:lnTo>
                  <a:pt x="837" y="1"/>
                </a:lnTo>
                <a:lnTo>
                  <a:pt x="837" y="2"/>
                </a:lnTo>
                <a:lnTo>
                  <a:pt x="837" y="2"/>
                </a:lnTo>
                <a:lnTo>
                  <a:pt x="838" y="2"/>
                </a:lnTo>
                <a:lnTo>
                  <a:pt x="838" y="3"/>
                </a:lnTo>
                <a:lnTo>
                  <a:pt x="840" y="4"/>
                </a:lnTo>
                <a:lnTo>
                  <a:pt x="840" y="3"/>
                </a:lnTo>
                <a:lnTo>
                  <a:pt x="840" y="3"/>
                </a:lnTo>
                <a:lnTo>
                  <a:pt x="841" y="2"/>
                </a:lnTo>
                <a:lnTo>
                  <a:pt x="841" y="4"/>
                </a:lnTo>
                <a:lnTo>
                  <a:pt x="842" y="3"/>
                </a:lnTo>
                <a:lnTo>
                  <a:pt x="842" y="4"/>
                </a:lnTo>
                <a:lnTo>
                  <a:pt x="842" y="4"/>
                </a:lnTo>
                <a:lnTo>
                  <a:pt x="843" y="4"/>
                </a:lnTo>
                <a:lnTo>
                  <a:pt x="843" y="2"/>
                </a:lnTo>
                <a:lnTo>
                  <a:pt x="844" y="2"/>
                </a:lnTo>
                <a:lnTo>
                  <a:pt x="844" y="2"/>
                </a:lnTo>
                <a:lnTo>
                  <a:pt x="844" y="2"/>
                </a:lnTo>
                <a:lnTo>
                  <a:pt x="845" y="2"/>
                </a:lnTo>
                <a:lnTo>
                  <a:pt x="845" y="3"/>
                </a:lnTo>
                <a:lnTo>
                  <a:pt x="846" y="4"/>
                </a:lnTo>
                <a:lnTo>
                  <a:pt x="846" y="7"/>
                </a:lnTo>
                <a:lnTo>
                  <a:pt x="847" y="7"/>
                </a:lnTo>
                <a:lnTo>
                  <a:pt x="847" y="9"/>
                </a:lnTo>
                <a:lnTo>
                  <a:pt x="847" y="8"/>
                </a:lnTo>
                <a:lnTo>
                  <a:pt x="849" y="9"/>
                </a:lnTo>
                <a:lnTo>
                  <a:pt x="849" y="8"/>
                </a:lnTo>
                <a:lnTo>
                  <a:pt x="850" y="9"/>
                </a:lnTo>
                <a:lnTo>
                  <a:pt x="850" y="10"/>
                </a:lnTo>
                <a:lnTo>
                  <a:pt x="850" y="9"/>
                </a:lnTo>
                <a:lnTo>
                  <a:pt x="851" y="9"/>
                </a:lnTo>
                <a:lnTo>
                  <a:pt x="851" y="7"/>
                </a:lnTo>
                <a:lnTo>
                  <a:pt x="852" y="7"/>
                </a:lnTo>
                <a:lnTo>
                  <a:pt x="852" y="6"/>
                </a:lnTo>
                <a:lnTo>
                  <a:pt x="852" y="4"/>
                </a:lnTo>
                <a:lnTo>
                  <a:pt x="853" y="3"/>
                </a:lnTo>
                <a:lnTo>
                  <a:pt x="853" y="2"/>
                </a:lnTo>
                <a:lnTo>
                  <a:pt x="854" y="3"/>
                </a:lnTo>
                <a:lnTo>
                  <a:pt x="854" y="3"/>
                </a:lnTo>
                <a:lnTo>
                  <a:pt x="854" y="3"/>
                </a:lnTo>
                <a:lnTo>
                  <a:pt x="855" y="4"/>
                </a:lnTo>
                <a:lnTo>
                  <a:pt x="855" y="4"/>
                </a:lnTo>
                <a:lnTo>
                  <a:pt x="856" y="4"/>
                </a:lnTo>
                <a:lnTo>
                  <a:pt x="856" y="6"/>
                </a:lnTo>
                <a:lnTo>
                  <a:pt x="856" y="6"/>
                </a:lnTo>
                <a:lnTo>
                  <a:pt x="858" y="6"/>
                </a:lnTo>
                <a:lnTo>
                  <a:pt x="858" y="6"/>
                </a:lnTo>
                <a:lnTo>
                  <a:pt x="859" y="6"/>
                </a:lnTo>
                <a:lnTo>
                  <a:pt x="859" y="6"/>
                </a:lnTo>
                <a:lnTo>
                  <a:pt x="859" y="7"/>
                </a:lnTo>
                <a:lnTo>
                  <a:pt x="860" y="6"/>
                </a:lnTo>
                <a:lnTo>
                  <a:pt x="860" y="6"/>
                </a:lnTo>
                <a:lnTo>
                  <a:pt x="861" y="7"/>
                </a:lnTo>
                <a:lnTo>
                  <a:pt x="861" y="6"/>
                </a:lnTo>
                <a:lnTo>
                  <a:pt x="862" y="6"/>
                </a:lnTo>
                <a:lnTo>
                  <a:pt x="862" y="4"/>
                </a:lnTo>
                <a:lnTo>
                  <a:pt x="862" y="4"/>
                </a:lnTo>
                <a:lnTo>
                  <a:pt x="863" y="4"/>
                </a:lnTo>
                <a:lnTo>
                  <a:pt x="863" y="6"/>
                </a:lnTo>
                <a:lnTo>
                  <a:pt x="864" y="6"/>
                </a:lnTo>
                <a:lnTo>
                  <a:pt x="864" y="4"/>
                </a:lnTo>
                <a:lnTo>
                  <a:pt x="864" y="3"/>
                </a:lnTo>
                <a:lnTo>
                  <a:pt x="865" y="3"/>
                </a:lnTo>
                <a:lnTo>
                  <a:pt x="865" y="4"/>
                </a:lnTo>
                <a:lnTo>
                  <a:pt x="867" y="4"/>
                </a:lnTo>
                <a:lnTo>
                  <a:pt x="867" y="6"/>
                </a:lnTo>
                <a:lnTo>
                  <a:pt x="867" y="7"/>
                </a:lnTo>
                <a:lnTo>
                  <a:pt x="868" y="8"/>
                </a:lnTo>
                <a:lnTo>
                  <a:pt x="868" y="9"/>
                </a:lnTo>
                <a:lnTo>
                  <a:pt x="869" y="9"/>
                </a:lnTo>
                <a:lnTo>
                  <a:pt x="869" y="9"/>
                </a:lnTo>
                <a:lnTo>
                  <a:pt x="869" y="7"/>
                </a:lnTo>
                <a:lnTo>
                  <a:pt x="870" y="7"/>
                </a:lnTo>
                <a:lnTo>
                  <a:pt x="870" y="8"/>
                </a:lnTo>
                <a:lnTo>
                  <a:pt x="871" y="7"/>
                </a:lnTo>
                <a:lnTo>
                  <a:pt x="871" y="8"/>
                </a:lnTo>
                <a:lnTo>
                  <a:pt x="871" y="8"/>
                </a:lnTo>
                <a:lnTo>
                  <a:pt x="872" y="7"/>
                </a:lnTo>
                <a:lnTo>
                  <a:pt x="872" y="7"/>
                </a:lnTo>
                <a:lnTo>
                  <a:pt x="873" y="8"/>
                </a:lnTo>
                <a:lnTo>
                  <a:pt x="873" y="8"/>
                </a:lnTo>
                <a:lnTo>
                  <a:pt x="874" y="8"/>
                </a:lnTo>
                <a:lnTo>
                  <a:pt x="874" y="7"/>
                </a:lnTo>
                <a:lnTo>
                  <a:pt x="874" y="7"/>
                </a:lnTo>
                <a:lnTo>
                  <a:pt x="876" y="7"/>
                </a:lnTo>
                <a:lnTo>
                  <a:pt x="876" y="8"/>
                </a:lnTo>
                <a:lnTo>
                  <a:pt x="877" y="7"/>
                </a:lnTo>
                <a:lnTo>
                  <a:pt x="877" y="8"/>
                </a:lnTo>
                <a:lnTo>
                  <a:pt x="877" y="9"/>
                </a:lnTo>
                <a:lnTo>
                  <a:pt x="878" y="8"/>
                </a:lnTo>
                <a:lnTo>
                  <a:pt x="878" y="8"/>
                </a:lnTo>
                <a:lnTo>
                  <a:pt x="879" y="8"/>
                </a:lnTo>
                <a:lnTo>
                  <a:pt x="879" y="7"/>
                </a:lnTo>
                <a:lnTo>
                  <a:pt x="879" y="7"/>
                </a:lnTo>
                <a:lnTo>
                  <a:pt x="880" y="7"/>
                </a:lnTo>
                <a:lnTo>
                  <a:pt x="880" y="6"/>
                </a:lnTo>
                <a:lnTo>
                  <a:pt x="881" y="4"/>
                </a:lnTo>
                <a:lnTo>
                  <a:pt x="881" y="4"/>
                </a:lnTo>
                <a:lnTo>
                  <a:pt x="881" y="6"/>
                </a:lnTo>
                <a:lnTo>
                  <a:pt x="882" y="6"/>
                </a:lnTo>
                <a:lnTo>
                  <a:pt x="882" y="7"/>
                </a:lnTo>
                <a:lnTo>
                  <a:pt x="883" y="7"/>
                </a:lnTo>
                <a:lnTo>
                  <a:pt x="883" y="8"/>
                </a:lnTo>
                <a:lnTo>
                  <a:pt x="883" y="10"/>
                </a:lnTo>
                <a:lnTo>
                  <a:pt x="885" y="10"/>
                </a:lnTo>
                <a:lnTo>
                  <a:pt x="885" y="10"/>
                </a:lnTo>
                <a:lnTo>
                  <a:pt x="886" y="10"/>
                </a:lnTo>
                <a:lnTo>
                  <a:pt x="886" y="11"/>
                </a:lnTo>
                <a:lnTo>
                  <a:pt x="886" y="10"/>
                </a:lnTo>
                <a:lnTo>
                  <a:pt x="887" y="8"/>
                </a:lnTo>
                <a:lnTo>
                  <a:pt x="887" y="8"/>
                </a:lnTo>
                <a:lnTo>
                  <a:pt x="888" y="8"/>
                </a:lnTo>
                <a:lnTo>
                  <a:pt x="888" y="7"/>
                </a:lnTo>
                <a:lnTo>
                  <a:pt x="889" y="8"/>
                </a:lnTo>
                <a:lnTo>
                  <a:pt x="889" y="8"/>
                </a:lnTo>
                <a:lnTo>
                  <a:pt x="889" y="7"/>
                </a:lnTo>
                <a:lnTo>
                  <a:pt x="890" y="7"/>
                </a:lnTo>
                <a:lnTo>
                  <a:pt x="890" y="7"/>
                </a:lnTo>
                <a:lnTo>
                  <a:pt x="891" y="4"/>
                </a:lnTo>
                <a:lnTo>
                  <a:pt x="891" y="4"/>
                </a:lnTo>
                <a:lnTo>
                  <a:pt x="891" y="2"/>
                </a:lnTo>
                <a:lnTo>
                  <a:pt x="892" y="2"/>
                </a:lnTo>
                <a:lnTo>
                  <a:pt x="892" y="3"/>
                </a:lnTo>
                <a:lnTo>
                  <a:pt x="894" y="1"/>
                </a:lnTo>
                <a:lnTo>
                  <a:pt x="894" y="2"/>
                </a:lnTo>
                <a:lnTo>
                  <a:pt x="894" y="2"/>
                </a:lnTo>
                <a:lnTo>
                  <a:pt x="895" y="2"/>
                </a:lnTo>
                <a:lnTo>
                  <a:pt x="895" y="3"/>
                </a:lnTo>
                <a:lnTo>
                  <a:pt x="896" y="4"/>
                </a:lnTo>
                <a:lnTo>
                  <a:pt x="896" y="2"/>
                </a:lnTo>
                <a:lnTo>
                  <a:pt x="896" y="1"/>
                </a:lnTo>
                <a:lnTo>
                  <a:pt x="897" y="2"/>
                </a:lnTo>
                <a:lnTo>
                  <a:pt x="897" y="1"/>
                </a:lnTo>
                <a:lnTo>
                  <a:pt x="898" y="1"/>
                </a:lnTo>
                <a:lnTo>
                  <a:pt x="898" y="2"/>
                </a:lnTo>
                <a:lnTo>
                  <a:pt x="898" y="1"/>
                </a:lnTo>
                <a:lnTo>
                  <a:pt x="899" y="1"/>
                </a:lnTo>
                <a:lnTo>
                  <a:pt x="899" y="1"/>
                </a:lnTo>
                <a:lnTo>
                  <a:pt x="900" y="1"/>
                </a:lnTo>
                <a:lnTo>
                  <a:pt x="900" y="2"/>
                </a:lnTo>
                <a:lnTo>
                  <a:pt x="900" y="2"/>
                </a:lnTo>
                <a:lnTo>
                  <a:pt x="901" y="3"/>
                </a:lnTo>
                <a:lnTo>
                  <a:pt x="901" y="3"/>
                </a:lnTo>
                <a:lnTo>
                  <a:pt x="903" y="2"/>
                </a:lnTo>
                <a:lnTo>
                  <a:pt x="903" y="2"/>
                </a:lnTo>
                <a:lnTo>
                  <a:pt x="904" y="4"/>
                </a:lnTo>
                <a:lnTo>
                  <a:pt x="904" y="6"/>
                </a:lnTo>
                <a:lnTo>
                  <a:pt x="904" y="7"/>
                </a:lnTo>
                <a:lnTo>
                  <a:pt x="905" y="6"/>
                </a:lnTo>
                <a:lnTo>
                  <a:pt x="905" y="4"/>
                </a:lnTo>
                <a:lnTo>
                  <a:pt x="906" y="3"/>
                </a:lnTo>
                <a:lnTo>
                  <a:pt x="906" y="4"/>
                </a:lnTo>
                <a:lnTo>
                  <a:pt x="906" y="6"/>
                </a:lnTo>
                <a:lnTo>
                  <a:pt x="907" y="4"/>
                </a:lnTo>
                <a:lnTo>
                  <a:pt x="907" y="4"/>
                </a:lnTo>
                <a:lnTo>
                  <a:pt x="908" y="4"/>
                </a:lnTo>
                <a:lnTo>
                  <a:pt x="908" y="6"/>
                </a:lnTo>
                <a:lnTo>
                  <a:pt x="908" y="7"/>
                </a:lnTo>
                <a:lnTo>
                  <a:pt x="909" y="3"/>
                </a:lnTo>
                <a:lnTo>
                  <a:pt x="909" y="6"/>
                </a:lnTo>
                <a:lnTo>
                  <a:pt x="910" y="6"/>
                </a:lnTo>
                <a:lnTo>
                  <a:pt x="910" y="7"/>
                </a:lnTo>
                <a:lnTo>
                  <a:pt x="910" y="8"/>
                </a:lnTo>
                <a:lnTo>
                  <a:pt x="912" y="7"/>
                </a:lnTo>
                <a:lnTo>
                  <a:pt x="912" y="7"/>
                </a:lnTo>
                <a:lnTo>
                  <a:pt x="913" y="7"/>
                </a:lnTo>
                <a:lnTo>
                  <a:pt x="913" y="6"/>
                </a:lnTo>
                <a:lnTo>
                  <a:pt x="913" y="4"/>
                </a:lnTo>
                <a:lnTo>
                  <a:pt x="914" y="10"/>
                </a:lnTo>
                <a:lnTo>
                  <a:pt x="914" y="37"/>
                </a:lnTo>
                <a:lnTo>
                  <a:pt x="915" y="54"/>
                </a:lnTo>
                <a:lnTo>
                  <a:pt x="915" y="57"/>
                </a:lnTo>
                <a:lnTo>
                  <a:pt x="915" y="55"/>
                </a:lnTo>
                <a:lnTo>
                  <a:pt x="916" y="53"/>
                </a:lnTo>
                <a:lnTo>
                  <a:pt x="916" y="54"/>
                </a:lnTo>
                <a:lnTo>
                  <a:pt x="917" y="56"/>
                </a:lnTo>
                <a:lnTo>
                  <a:pt x="917" y="60"/>
                </a:lnTo>
                <a:lnTo>
                  <a:pt x="918" y="65"/>
                </a:lnTo>
                <a:lnTo>
                  <a:pt x="918" y="72"/>
                </a:lnTo>
                <a:lnTo>
                  <a:pt x="918" y="79"/>
                </a:lnTo>
                <a:lnTo>
                  <a:pt x="919" y="90"/>
                </a:lnTo>
                <a:lnTo>
                  <a:pt x="919" y="100"/>
                </a:lnTo>
                <a:lnTo>
                  <a:pt x="921" y="110"/>
                </a:lnTo>
                <a:lnTo>
                  <a:pt x="921" y="120"/>
                </a:lnTo>
                <a:lnTo>
                  <a:pt x="921" y="130"/>
                </a:lnTo>
                <a:lnTo>
                  <a:pt x="922" y="138"/>
                </a:lnTo>
                <a:lnTo>
                  <a:pt x="922" y="146"/>
                </a:lnTo>
                <a:lnTo>
                  <a:pt x="923" y="155"/>
                </a:lnTo>
                <a:lnTo>
                  <a:pt x="923" y="163"/>
                </a:lnTo>
                <a:lnTo>
                  <a:pt x="923" y="170"/>
                </a:lnTo>
                <a:lnTo>
                  <a:pt x="924" y="178"/>
                </a:lnTo>
                <a:lnTo>
                  <a:pt x="924" y="187"/>
                </a:lnTo>
                <a:lnTo>
                  <a:pt x="925" y="193"/>
                </a:lnTo>
                <a:lnTo>
                  <a:pt x="925" y="201"/>
                </a:lnTo>
                <a:lnTo>
                  <a:pt x="925" y="208"/>
                </a:lnTo>
                <a:lnTo>
                  <a:pt x="926" y="216"/>
                </a:lnTo>
                <a:lnTo>
                  <a:pt x="926" y="222"/>
                </a:lnTo>
                <a:lnTo>
                  <a:pt x="927" y="230"/>
                </a:lnTo>
                <a:lnTo>
                  <a:pt x="927" y="235"/>
                </a:lnTo>
                <a:lnTo>
                  <a:pt x="927" y="242"/>
                </a:lnTo>
                <a:lnTo>
                  <a:pt x="928" y="248"/>
                </a:lnTo>
                <a:lnTo>
                  <a:pt x="928" y="255"/>
                </a:lnTo>
                <a:lnTo>
                  <a:pt x="930" y="260"/>
                </a:lnTo>
                <a:lnTo>
                  <a:pt x="930" y="266"/>
                </a:lnTo>
                <a:lnTo>
                  <a:pt x="930" y="271"/>
                </a:lnTo>
                <a:lnTo>
                  <a:pt x="931" y="276"/>
                </a:lnTo>
                <a:lnTo>
                  <a:pt x="931" y="283"/>
                </a:lnTo>
                <a:lnTo>
                  <a:pt x="932" y="290"/>
                </a:lnTo>
                <a:lnTo>
                  <a:pt x="932" y="296"/>
                </a:lnTo>
                <a:lnTo>
                  <a:pt x="933" y="301"/>
                </a:lnTo>
                <a:lnTo>
                  <a:pt x="933" y="307"/>
                </a:lnTo>
                <a:lnTo>
                  <a:pt x="933" y="312"/>
                </a:lnTo>
                <a:lnTo>
                  <a:pt x="934" y="318"/>
                </a:lnTo>
                <a:lnTo>
                  <a:pt x="934" y="322"/>
                </a:lnTo>
                <a:lnTo>
                  <a:pt x="935" y="328"/>
                </a:lnTo>
                <a:lnTo>
                  <a:pt x="935" y="331"/>
                </a:lnTo>
                <a:lnTo>
                  <a:pt x="935" y="336"/>
                </a:lnTo>
                <a:lnTo>
                  <a:pt x="936" y="342"/>
                </a:lnTo>
                <a:lnTo>
                  <a:pt x="936" y="346"/>
                </a:lnTo>
                <a:lnTo>
                  <a:pt x="937" y="352"/>
                </a:lnTo>
                <a:lnTo>
                  <a:pt x="937" y="358"/>
                </a:lnTo>
                <a:lnTo>
                  <a:pt x="937" y="363"/>
                </a:lnTo>
                <a:lnTo>
                  <a:pt x="939" y="367"/>
                </a:lnTo>
                <a:lnTo>
                  <a:pt x="939" y="373"/>
                </a:lnTo>
                <a:lnTo>
                  <a:pt x="940" y="379"/>
                </a:lnTo>
                <a:lnTo>
                  <a:pt x="940" y="383"/>
                </a:lnTo>
                <a:lnTo>
                  <a:pt x="940" y="387"/>
                </a:lnTo>
                <a:lnTo>
                  <a:pt x="941" y="393"/>
                </a:lnTo>
                <a:lnTo>
                  <a:pt x="941" y="399"/>
                </a:lnTo>
                <a:lnTo>
                  <a:pt x="942" y="403"/>
                </a:lnTo>
                <a:lnTo>
                  <a:pt x="942" y="409"/>
                </a:lnTo>
                <a:lnTo>
                  <a:pt x="942" y="412"/>
                </a:lnTo>
                <a:lnTo>
                  <a:pt x="943" y="415"/>
                </a:lnTo>
                <a:lnTo>
                  <a:pt x="943" y="417"/>
                </a:lnTo>
                <a:lnTo>
                  <a:pt x="944" y="419"/>
                </a:lnTo>
                <a:lnTo>
                  <a:pt x="944" y="425"/>
                </a:lnTo>
                <a:lnTo>
                  <a:pt x="945" y="429"/>
                </a:lnTo>
                <a:lnTo>
                  <a:pt x="945" y="434"/>
                </a:lnTo>
                <a:lnTo>
                  <a:pt x="945" y="437"/>
                </a:lnTo>
                <a:lnTo>
                  <a:pt x="946" y="442"/>
                </a:lnTo>
                <a:lnTo>
                  <a:pt x="946" y="443"/>
                </a:lnTo>
                <a:lnTo>
                  <a:pt x="948" y="448"/>
                </a:lnTo>
                <a:lnTo>
                  <a:pt x="948" y="453"/>
                </a:lnTo>
                <a:lnTo>
                  <a:pt x="948" y="458"/>
                </a:lnTo>
                <a:lnTo>
                  <a:pt x="949" y="461"/>
                </a:lnTo>
                <a:lnTo>
                  <a:pt x="949" y="466"/>
                </a:lnTo>
                <a:lnTo>
                  <a:pt x="950" y="470"/>
                </a:lnTo>
                <a:lnTo>
                  <a:pt x="950" y="475"/>
                </a:lnTo>
                <a:lnTo>
                  <a:pt x="950" y="480"/>
                </a:lnTo>
                <a:lnTo>
                  <a:pt x="951" y="483"/>
                </a:lnTo>
                <a:lnTo>
                  <a:pt x="951" y="487"/>
                </a:lnTo>
                <a:lnTo>
                  <a:pt x="952" y="491"/>
                </a:lnTo>
                <a:lnTo>
                  <a:pt x="952" y="492"/>
                </a:lnTo>
                <a:lnTo>
                  <a:pt x="952" y="496"/>
                </a:lnTo>
                <a:lnTo>
                  <a:pt x="953" y="498"/>
                </a:lnTo>
                <a:lnTo>
                  <a:pt x="953" y="501"/>
                </a:lnTo>
                <a:lnTo>
                  <a:pt x="954" y="506"/>
                </a:lnTo>
                <a:lnTo>
                  <a:pt x="954" y="509"/>
                </a:lnTo>
                <a:lnTo>
                  <a:pt x="954" y="512"/>
                </a:lnTo>
                <a:lnTo>
                  <a:pt x="955" y="518"/>
                </a:lnTo>
                <a:lnTo>
                  <a:pt x="955" y="520"/>
                </a:lnTo>
                <a:lnTo>
                  <a:pt x="957" y="521"/>
                </a:lnTo>
                <a:lnTo>
                  <a:pt x="957" y="524"/>
                </a:lnTo>
                <a:lnTo>
                  <a:pt x="957" y="527"/>
                </a:lnTo>
                <a:lnTo>
                  <a:pt x="958" y="530"/>
                </a:lnTo>
                <a:lnTo>
                  <a:pt x="958" y="534"/>
                </a:lnTo>
                <a:lnTo>
                  <a:pt x="959" y="537"/>
                </a:lnTo>
                <a:lnTo>
                  <a:pt x="959" y="541"/>
                </a:lnTo>
                <a:lnTo>
                  <a:pt x="960" y="544"/>
                </a:lnTo>
                <a:lnTo>
                  <a:pt x="960" y="548"/>
                </a:lnTo>
                <a:lnTo>
                  <a:pt x="960" y="551"/>
                </a:lnTo>
                <a:lnTo>
                  <a:pt x="961" y="554"/>
                </a:lnTo>
                <a:lnTo>
                  <a:pt x="961" y="556"/>
                </a:lnTo>
                <a:lnTo>
                  <a:pt x="962" y="561"/>
                </a:lnTo>
                <a:lnTo>
                  <a:pt x="962" y="564"/>
                </a:lnTo>
                <a:lnTo>
                  <a:pt x="962" y="567"/>
                </a:lnTo>
                <a:lnTo>
                  <a:pt x="963" y="571"/>
                </a:lnTo>
                <a:lnTo>
                  <a:pt x="963" y="574"/>
                </a:lnTo>
                <a:lnTo>
                  <a:pt x="964" y="576"/>
                </a:lnTo>
                <a:lnTo>
                  <a:pt x="964" y="581"/>
                </a:lnTo>
                <a:lnTo>
                  <a:pt x="964" y="584"/>
                </a:lnTo>
                <a:lnTo>
                  <a:pt x="966" y="587"/>
                </a:lnTo>
                <a:lnTo>
                  <a:pt x="966" y="591"/>
                </a:lnTo>
                <a:lnTo>
                  <a:pt x="967" y="594"/>
                </a:lnTo>
                <a:lnTo>
                  <a:pt x="967" y="597"/>
                </a:lnTo>
                <a:lnTo>
                  <a:pt x="967" y="600"/>
                </a:lnTo>
                <a:lnTo>
                  <a:pt x="968" y="602"/>
                </a:lnTo>
                <a:lnTo>
                  <a:pt x="968" y="606"/>
                </a:lnTo>
                <a:lnTo>
                  <a:pt x="969" y="609"/>
                </a:lnTo>
                <a:lnTo>
                  <a:pt x="969" y="611"/>
                </a:lnTo>
                <a:lnTo>
                  <a:pt x="969" y="612"/>
                </a:lnTo>
                <a:lnTo>
                  <a:pt x="970" y="616"/>
                </a:lnTo>
                <a:lnTo>
                  <a:pt x="970" y="617"/>
                </a:lnTo>
                <a:lnTo>
                  <a:pt x="971" y="619"/>
                </a:lnTo>
                <a:lnTo>
                  <a:pt x="971" y="620"/>
                </a:lnTo>
                <a:lnTo>
                  <a:pt x="971" y="623"/>
                </a:lnTo>
                <a:lnTo>
                  <a:pt x="972" y="623"/>
                </a:lnTo>
                <a:lnTo>
                  <a:pt x="972" y="626"/>
                </a:lnTo>
                <a:lnTo>
                  <a:pt x="973" y="628"/>
                </a:lnTo>
                <a:lnTo>
                  <a:pt x="973" y="630"/>
                </a:lnTo>
                <a:lnTo>
                  <a:pt x="975" y="634"/>
                </a:lnTo>
                <a:lnTo>
                  <a:pt x="975" y="635"/>
                </a:lnTo>
                <a:lnTo>
                  <a:pt x="975" y="637"/>
                </a:lnTo>
                <a:lnTo>
                  <a:pt x="976" y="639"/>
                </a:lnTo>
                <a:lnTo>
                  <a:pt x="976" y="642"/>
                </a:lnTo>
                <a:lnTo>
                  <a:pt x="977" y="644"/>
                </a:lnTo>
                <a:lnTo>
                  <a:pt x="977" y="647"/>
                </a:lnTo>
                <a:lnTo>
                  <a:pt x="977" y="650"/>
                </a:lnTo>
                <a:lnTo>
                  <a:pt x="978" y="652"/>
                </a:lnTo>
                <a:lnTo>
                  <a:pt x="978" y="654"/>
                </a:lnTo>
                <a:lnTo>
                  <a:pt x="979" y="656"/>
                </a:lnTo>
                <a:lnTo>
                  <a:pt x="979" y="657"/>
                </a:lnTo>
                <a:lnTo>
                  <a:pt x="979" y="660"/>
                </a:lnTo>
                <a:lnTo>
                  <a:pt x="980" y="661"/>
                </a:lnTo>
                <a:lnTo>
                  <a:pt x="980" y="662"/>
                </a:lnTo>
                <a:lnTo>
                  <a:pt x="981" y="664"/>
                </a:lnTo>
                <a:lnTo>
                  <a:pt x="981" y="665"/>
                </a:lnTo>
                <a:lnTo>
                  <a:pt x="981" y="666"/>
                </a:lnTo>
                <a:lnTo>
                  <a:pt x="982" y="669"/>
                </a:lnTo>
                <a:lnTo>
                  <a:pt x="982" y="667"/>
                </a:lnTo>
                <a:lnTo>
                  <a:pt x="984" y="670"/>
                </a:lnTo>
                <a:lnTo>
                  <a:pt x="984" y="671"/>
                </a:lnTo>
                <a:lnTo>
                  <a:pt x="984" y="672"/>
                </a:lnTo>
                <a:lnTo>
                  <a:pt x="985" y="673"/>
                </a:lnTo>
                <a:lnTo>
                  <a:pt x="985" y="675"/>
                </a:lnTo>
                <a:lnTo>
                  <a:pt x="986" y="678"/>
                </a:lnTo>
                <a:lnTo>
                  <a:pt x="986" y="679"/>
                </a:lnTo>
                <a:lnTo>
                  <a:pt x="986" y="679"/>
                </a:lnTo>
                <a:lnTo>
                  <a:pt x="987" y="681"/>
                </a:lnTo>
                <a:lnTo>
                  <a:pt x="987" y="681"/>
                </a:lnTo>
                <a:lnTo>
                  <a:pt x="988" y="685"/>
                </a:lnTo>
                <a:lnTo>
                  <a:pt x="988" y="689"/>
                </a:lnTo>
                <a:lnTo>
                  <a:pt x="989" y="693"/>
                </a:lnTo>
                <a:lnTo>
                  <a:pt x="989" y="697"/>
                </a:lnTo>
                <a:lnTo>
                  <a:pt x="989" y="698"/>
                </a:lnTo>
                <a:lnTo>
                  <a:pt x="990" y="700"/>
                </a:lnTo>
                <a:lnTo>
                  <a:pt x="990" y="702"/>
                </a:lnTo>
                <a:lnTo>
                  <a:pt x="991" y="703"/>
                </a:lnTo>
                <a:lnTo>
                  <a:pt x="991" y="705"/>
                </a:lnTo>
                <a:lnTo>
                  <a:pt x="991" y="706"/>
                </a:lnTo>
                <a:lnTo>
                  <a:pt x="993" y="708"/>
                </a:lnTo>
                <a:lnTo>
                  <a:pt x="993" y="708"/>
                </a:lnTo>
                <a:lnTo>
                  <a:pt x="994" y="710"/>
                </a:lnTo>
                <a:lnTo>
                  <a:pt x="994" y="710"/>
                </a:lnTo>
                <a:lnTo>
                  <a:pt x="994" y="711"/>
                </a:lnTo>
                <a:lnTo>
                  <a:pt x="995" y="711"/>
                </a:lnTo>
                <a:lnTo>
                  <a:pt x="995" y="711"/>
                </a:lnTo>
                <a:lnTo>
                  <a:pt x="996" y="712"/>
                </a:lnTo>
                <a:lnTo>
                  <a:pt x="996" y="715"/>
                </a:lnTo>
                <a:lnTo>
                  <a:pt x="996" y="716"/>
                </a:lnTo>
                <a:lnTo>
                  <a:pt x="997" y="718"/>
                </a:lnTo>
                <a:lnTo>
                  <a:pt x="997" y="719"/>
                </a:lnTo>
                <a:lnTo>
                  <a:pt x="998" y="720"/>
                </a:lnTo>
                <a:lnTo>
                  <a:pt x="998" y="723"/>
                </a:lnTo>
                <a:lnTo>
                  <a:pt x="998" y="725"/>
                </a:lnTo>
                <a:lnTo>
                  <a:pt x="999" y="727"/>
                </a:lnTo>
                <a:lnTo>
                  <a:pt x="999" y="727"/>
                </a:lnTo>
                <a:lnTo>
                  <a:pt x="1000" y="729"/>
                </a:lnTo>
                <a:lnTo>
                  <a:pt x="1000" y="732"/>
                </a:lnTo>
                <a:lnTo>
                  <a:pt x="1002" y="734"/>
                </a:lnTo>
                <a:lnTo>
                  <a:pt x="1002" y="735"/>
                </a:lnTo>
                <a:lnTo>
                  <a:pt x="1002" y="737"/>
                </a:lnTo>
                <a:lnTo>
                  <a:pt x="1003" y="739"/>
                </a:lnTo>
                <a:lnTo>
                  <a:pt x="1003" y="741"/>
                </a:lnTo>
                <a:lnTo>
                  <a:pt x="1004" y="739"/>
                </a:lnTo>
                <a:lnTo>
                  <a:pt x="1004" y="741"/>
                </a:lnTo>
                <a:lnTo>
                  <a:pt x="1004" y="741"/>
                </a:lnTo>
                <a:lnTo>
                  <a:pt x="1005" y="741"/>
                </a:lnTo>
                <a:lnTo>
                  <a:pt x="1005" y="742"/>
                </a:lnTo>
                <a:lnTo>
                  <a:pt x="1006" y="744"/>
                </a:lnTo>
                <a:lnTo>
                  <a:pt x="1006" y="746"/>
                </a:lnTo>
                <a:lnTo>
                  <a:pt x="1006" y="748"/>
                </a:lnTo>
                <a:lnTo>
                  <a:pt x="1007" y="750"/>
                </a:lnTo>
                <a:lnTo>
                  <a:pt x="1007" y="753"/>
                </a:lnTo>
                <a:lnTo>
                  <a:pt x="1008" y="755"/>
                </a:lnTo>
                <a:lnTo>
                  <a:pt x="1008" y="756"/>
                </a:lnTo>
                <a:lnTo>
                  <a:pt x="1008" y="756"/>
                </a:lnTo>
                <a:lnTo>
                  <a:pt x="1009" y="757"/>
                </a:lnTo>
                <a:lnTo>
                  <a:pt x="1009" y="757"/>
                </a:lnTo>
                <a:lnTo>
                  <a:pt x="1011" y="757"/>
                </a:lnTo>
                <a:lnTo>
                  <a:pt x="1011" y="759"/>
                </a:lnTo>
                <a:lnTo>
                  <a:pt x="1011" y="760"/>
                </a:lnTo>
                <a:lnTo>
                  <a:pt x="1012" y="760"/>
                </a:lnTo>
                <a:lnTo>
                  <a:pt x="1012" y="761"/>
                </a:lnTo>
                <a:lnTo>
                  <a:pt x="1013" y="761"/>
                </a:lnTo>
                <a:lnTo>
                  <a:pt x="1013" y="761"/>
                </a:lnTo>
                <a:lnTo>
                  <a:pt x="1013" y="761"/>
                </a:lnTo>
                <a:lnTo>
                  <a:pt x="1014" y="761"/>
                </a:lnTo>
                <a:lnTo>
                  <a:pt x="1014" y="762"/>
                </a:lnTo>
                <a:lnTo>
                  <a:pt x="1015" y="763"/>
                </a:lnTo>
                <a:lnTo>
                  <a:pt x="1015" y="763"/>
                </a:lnTo>
                <a:lnTo>
                  <a:pt x="1016" y="764"/>
                </a:lnTo>
                <a:lnTo>
                  <a:pt x="1016" y="764"/>
                </a:lnTo>
                <a:lnTo>
                  <a:pt x="1016" y="764"/>
                </a:lnTo>
                <a:lnTo>
                  <a:pt x="1017" y="764"/>
                </a:lnTo>
                <a:lnTo>
                  <a:pt x="1017" y="765"/>
                </a:lnTo>
                <a:lnTo>
                  <a:pt x="1018" y="765"/>
                </a:lnTo>
                <a:lnTo>
                  <a:pt x="1018" y="765"/>
                </a:lnTo>
                <a:lnTo>
                  <a:pt x="1018" y="766"/>
                </a:lnTo>
                <a:lnTo>
                  <a:pt x="1020" y="769"/>
                </a:lnTo>
                <a:lnTo>
                  <a:pt x="1020" y="769"/>
                </a:lnTo>
                <a:lnTo>
                  <a:pt x="1021" y="771"/>
                </a:lnTo>
                <a:lnTo>
                  <a:pt x="1021" y="773"/>
                </a:lnTo>
                <a:lnTo>
                  <a:pt x="1021" y="774"/>
                </a:lnTo>
                <a:lnTo>
                  <a:pt x="1022" y="775"/>
                </a:lnTo>
                <a:lnTo>
                  <a:pt x="1022" y="776"/>
                </a:lnTo>
                <a:lnTo>
                  <a:pt x="1023" y="778"/>
                </a:lnTo>
                <a:lnTo>
                  <a:pt x="1023" y="780"/>
                </a:lnTo>
                <a:lnTo>
                  <a:pt x="1023" y="782"/>
                </a:lnTo>
                <a:lnTo>
                  <a:pt x="1024" y="784"/>
                </a:lnTo>
                <a:lnTo>
                  <a:pt x="1024" y="785"/>
                </a:lnTo>
                <a:lnTo>
                  <a:pt x="1025" y="784"/>
                </a:lnTo>
                <a:lnTo>
                  <a:pt x="1025" y="785"/>
                </a:lnTo>
                <a:lnTo>
                  <a:pt x="1025" y="787"/>
                </a:lnTo>
                <a:lnTo>
                  <a:pt x="1026" y="787"/>
                </a:lnTo>
                <a:lnTo>
                  <a:pt x="1026" y="787"/>
                </a:lnTo>
                <a:lnTo>
                  <a:pt x="1027" y="787"/>
                </a:lnTo>
                <a:lnTo>
                  <a:pt x="1027" y="788"/>
                </a:lnTo>
                <a:lnTo>
                  <a:pt x="1027" y="787"/>
                </a:lnTo>
                <a:lnTo>
                  <a:pt x="1029" y="787"/>
                </a:lnTo>
                <a:lnTo>
                  <a:pt x="1029" y="788"/>
                </a:lnTo>
                <a:lnTo>
                  <a:pt x="1030" y="789"/>
                </a:lnTo>
                <a:lnTo>
                  <a:pt x="1030" y="789"/>
                </a:lnTo>
                <a:lnTo>
                  <a:pt x="1031" y="790"/>
                </a:lnTo>
                <a:lnTo>
                  <a:pt x="1031" y="790"/>
                </a:lnTo>
                <a:lnTo>
                  <a:pt x="1031" y="791"/>
                </a:lnTo>
                <a:lnTo>
                  <a:pt x="1032" y="791"/>
                </a:lnTo>
                <a:lnTo>
                  <a:pt x="1032" y="792"/>
                </a:lnTo>
                <a:lnTo>
                  <a:pt x="1033" y="791"/>
                </a:lnTo>
                <a:lnTo>
                  <a:pt x="1033" y="793"/>
                </a:lnTo>
                <a:lnTo>
                  <a:pt x="1033" y="792"/>
                </a:lnTo>
                <a:lnTo>
                  <a:pt x="1034" y="792"/>
                </a:lnTo>
                <a:lnTo>
                  <a:pt x="1034" y="792"/>
                </a:lnTo>
                <a:lnTo>
                  <a:pt x="1035" y="793"/>
                </a:lnTo>
                <a:lnTo>
                  <a:pt x="1035" y="793"/>
                </a:lnTo>
                <a:lnTo>
                  <a:pt x="1035" y="792"/>
                </a:lnTo>
                <a:lnTo>
                  <a:pt x="1036" y="793"/>
                </a:lnTo>
                <a:lnTo>
                  <a:pt x="1036" y="793"/>
                </a:lnTo>
                <a:lnTo>
                  <a:pt x="1038" y="793"/>
                </a:lnTo>
                <a:lnTo>
                  <a:pt x="1038" y="793"/>
                </a:lnTo>
                <a:lnTo>
                  <a:pt x="1038" y="792"/>
                </a:lnTo>
                <a:lnTo>
                  <a:pt x="1039" y="792"/>
                </a:lnTo>
                <a:lnTo>
                  <a:pt x="1039" y="791"/>
                </a:lnTo>
                <a:lnTo>
                  <a:pt x="1040" y="791"/>
                </a:lnTo>
                <a:lnTo>
                  <a:pt x="1040" y="793"/>
                </a:lnTo>
                <a:lnTo>
                  <a:pt x="1040" y="796"/>
                </a:lnTo>
                <a:lnTo>
                  <a:pt x="1041" y="796"/>
                </a:lnTo>
                <a:lnTo>
                  <a:pt x="1041" y="797"/>
                </a:lnTo>
                <a:lnTo>
                  <a:pt x="1042" y="798"/>
                </a:lnTo>
                <a:lnTo>
                  <a:pt x="1042" y="798"/>
                </a:lnTo>
                <a:lnTo>
                  <a:pt x="1042" y="798"/>
                </a:lnTo>
                <a:lnTo>
                  <a:pt x="1043" y="798"/>
                </a:lnTo>
                <a:lnTo>
                  <a:pt x="1043" y="798"/>
                </a:lnTo>
                <a:lnTo>
                  <a:pt x="1044" y="799"/>
                </a:lnTo>
                <a:lnTo>
                  <a:pt x="1044" y="799"/>
                </a:lnTo>
                <a:lnTo>
                  <a:pt x="1045" y="799"/>
                </a:lnTo>
                <a:lnTo>
                  <a:pt x="1045" y="798"/>
                </a:lnTo>
                <a:lnTo>
                  <a:pt x="1045" y="799"/>
                </a:lnTo>
                <a:lnTo>
                  <a:pt x="1047" y="800"/>
                </a:lnTo>
                <a:lnTo>
                  <a:pt x="1047" y="800"/>
                </a:lnTo>
                <a:lnTo>
                  <a:pt x="1048" y="801"/>
                </a:lnTo>
                <a:lnTo>
                  <a:pt x="1048" y="801"/>
                </a:lnTo>
                <a:lnTo>
                  <a:pt x="1048" y="801"/>
                </a:lnTo>
                <a:lnTo>
                  <a:pt x="1049" y="802"/>
                </a:lnTo>
                <a:lnTo>
                  <a:pt x="1049" y="802"/>
                </a:lnTo>
                <a:lnTo>
                  <a:pt x="1050" y="803"/>
                </a:lnTo>
                <a:lnTo>
                  <a:pt x="1050" y="803"/>
                </a:lnTo>
                <a:lnTo>
                  <a:pt x="1050" y="805"/>
                </a:lnTo>
                <a:lnTo>
                  <a:pt x="1051" y="806"/>
                </a:lnTo>
                <a:lnTo>
                  <a:pt x="1051" y="806"/>
                </a:lnTo>
                <a:lnTo>
                  <a:pt x="1052" y="807"/>
                </a:lnTo>
                <a:lnTo>
                  <a:pt x="1052" y="808"/>
                </a:lnTo>
                <a:lnTo>
                  <a:pt x="1052" y="808"/>
                </a:lnTo>
                <a:lnTo>
                  <a:pt x="1053" y="808"/>
                </a:lnTo>
                <a:lnTo>
                  <a:pt x="1053" y="807"/>
                </a:lnTo>
                <a:lnTo>
                  <a:pt x="1054" y="806"/>
                </a:lnTo>
                <a:lnTo>
                  <a:pt x="1054" y="805"/>
                </a:lnTo>
                <a:lnTo>
                  <a:pt x="1054" y="803"/>
                </a:lnTo>
                <a:lnTo>
                  <a:pt x="1056" y="802"/>
                </a:lnTo>
                <a:lnTo>
                  <a:pt x="1056" y="803"/>
                </a:lnTo>
                <a:lnTo>
                  <a:pt x="1057" y="803"/>
                </a:lnTo>
                <a:lnTo>
                  <a:pt x="1057" y="805"/>
                </a:lnTo>
                <a:lnTo>
                  <a:pt x="1058" y="805"/>
                </a:lnTo>
                <a:lnTo>
                  <a:pt x="1058" y="806"/>
                </a:lnTo>
                <a:lnTo>
                  <a:pt x="1058" y="806"/>
                </a:lnTo>
                <a:lnTo>
                  <a:pt x="1059" y="805"/>
                </a:lnTo>
                <a:lnTo>
                  <a:pt x="1059" y="806"/>
                </a:lnTo>
                <a:lnTo>
                  <a:pt x="1060" y="806"/>
                </a:lnTo>
                <a:lnTo>
                  <a:pt x="1060" y="805"/>
                </a:lnTo>
                <a:lnTo>
                  <a:pt x="1060" y="805"/>
                </a:lnTo>
                <a:lnTo>
                  <a:pt x="1061" y="805"/>
                </a:lnTo>
                <a:lnTo>
                  <a:pt x="1061" y="805"/>
                </a:lnTo>
                <a:lnTo>
                  <a:pt x="1062" y="805"/>
                </a:lnTo>
                <a:lnTo>
                  <a:pt x="1062" y="806"/>
                </a:lnTo>
                <a:lnTo>
                  <a:pt x="1062" y="807"/>
                </a:lnTo>
                <a:lnTo>
                  <a:pt x="1063" y="808"/>
                </a:lnTo>
                <a:lnTo>
                  <a:pt x="1063" y="808"/>
                </a:lnTo>
                <a:lnTo>
                  <a:pt x="1065" y="809"/>
                </a:lnTo>
                <a:lnTo>
                  <a:pt x="1065" y="808"/>
                </a:lnTo>
                <a:lnTo>
                  <a:pt x="1065" y="807"/>
                </a:lnTo>
                <a:lnTo>
                  <a:pt x="1066" y="806"/>
                </a:lnTo>
                <a:lnTo>
                  <a:pt x="1066" y="803"/>
                </a:lnTo>
                <a:lnTo>
                  <a:pt x="1067" y="805"/>
                </a:lnTo>
                <a:lnTo>
                  <a:pt x="1067" y="805"/>
                </a:lnTo>
                <a:lnTo>
                  <a:pt x="1067" y="803"/>
                </a:lnTo>
                <a:lnTo>
                  <a:pt x="1068" y="805"/>
                </a:lnTo>
                <a:lnTo>
                  <a:pt x="1068" y="803"/>
                </a:lnTo>
                <a:lnTo>
                  <a:pt x="1069" y="803"/>
                </a:lnTo>
                <a:lnTo>
                  <a:pt x="1069" y="803"/>
                </a:lnTo>
                <a:lnTo>
                  <a:pt x="1069" y="803"/>
                </a:lnTo>
                <a:lnTo>
                  <a:pt x="1070" y="802"/>
                </a:lnTo>
                <a:lnTo>
                  <a:pt x="1070" y="802"/>
                </a:lnTo>
                <a:lnTo>
                  <a:pt x="1071" y="801"/>
                </a:lnTo>
                <a:lnTo>
                  <a:pt x="1071" y="799"/>
                </a:lnTo>
                <a:lnTo>
                  <a:pt x="1072" y="800"/>
                </a:lnTo>
                <a:lnTo>
                  <a:pt x="1072" y="799"/>
                </a:lnTo>
                <a:lnTo>
                  <a:pt x="1072" y="798"/>
                </a:lnTo>
                <a:lnTo>
                  <a:pt x="1073" y="799"/>
                </a:lnTo>
                <a:lnTo>
                  <a:pt x="1073" y="798"/>
                </a:lnTo>
                <a:lnTo>
                  <a:pt x="1075" y="797"/>
                </a:lnTo>
                <a:lnTo>
                  <a:pt x="1075" y="797"/>
                </a:lnTo>
                <a:lnTo>
                  <a:pt x="1075" y="796"/>
                </a:lnTo>
                <a:lnTo>
                  <a:pt x="1076" y="797"/>
                </a:lnTo>
                <a:lnTo>
                  <a:pt x="1076" y="796"/>
                </a:lnTo>
                <a:lnTo>
                  <a:pt x="1077" y="794"/>
                </a:lnTo>
                <a:lnTo>
                  <a:pt x="1077" y="796"/>
                </a:lnTo>
                <a:lnTo>
                  <a:pt x="1077" y="797"/>
                </a:lnTo>
                <a:lnTo>
                  <a:pt x="1078" y="797"/>
                </a:lnTo>
                <a:lnTo>
                  <a:pt x="1078" y="796"/>
                </a:lnTo>
                <a:lnTo>
                  <a:pt x="1079" y="797"/>
                </a:lnTo>
                <a:lnTo>
                  <a:pt x="1079" y="796"/>
                </a:lnTo>
                <a:lnTo>
                  <a:pt x="1079" y="797"/>
                </a:lnTo>
                <a:lnTo>
                  <a:pt x="1080" y="797"/>
                </a:lnTo>
                <a:lnTo>
                  <a:pt x="1080" y="799"/>
                </a:lnTo>
                <a:lnTo>
                  <a:pt x="1081" y="799"/>
                </a:lnTo>
                <a:lnTo>
                  <a:pt x="1081" y="798"/>
                </a:lnTo>
                <a:lnTo>
                  <a:pt x="1081" y="798"/>
                </a:lnTo>
                <a:lnTo>
                  <a:pt x="1082" y="798"/>
                </a:lnTo>
                <a:lnTo>
                  <a:pt x="1082" y="797"/>
                </a:lnTo>
                <a:lnTo>
                  <a:pt x="1084" y="796"/>
                </a:lnTo>
                <a:lnTo>
                  <a:pt x="1084" y="796"/>
                </a:lnTo>
                <a:lnTo>
                  <a:pt x="1084" y="796"/>
                </a:lnTo>
                <a:lnTo>
                  <a:pt x="1085" y="793"/>
                </a:lnTo>
                <a:lnTo>
                  <a:pt x="1085" y="792"/>
                </a:lnTo>
                <a:lnTo>
                  <a:pt x="1086" y="792"/>
                </a:lnTo>
                <a:lnTo>
                  <a:pt x="1086" y="792"/>
                </a:lnTo>
                <a:lnTo>
                  <a:pt x="1087" y="792"/>
                </a:lnTo>
                <a:lnTo>
                  <a:pt x="1087" y="792"/>
                </a:lnTo>
                <a:lnTo>
                  <a:pt x="1087" y="791"/>
                </a:lnTo>
                <a:lnTo>
                  <a:pt x="1088" y="790"/>
                </a:lnTo>
                <a:lnTo>
                  <a:pt x="1088" y="790"/>
                </a:lnTo>
                <a:lnTo>
                  <a:pt x="1089" y="790"/>
                </a:lnTo>
                <a:lnTo>
                  <a:pt x="1089" y="790"/>
                </a:lnTo>
                <a:lnTo>
                  <a:pt x="1089" y="790"/>
                </a:lnTo>
                <a:lnTo>
                  <a:pt x="1090" y="790"/>
                </a:lnTo>
                <a:lnTo>
                  <a:pt x="1090" y="790"/>
                </a:lnTo>
                <a:lnTo>
                  <a:pt x="1091" y="791"/>
                </a:lnTo>
                <a:lnTo>
                  <a:pt x="1091" y="792"/>
                </a:lnTo>
                <a:lnTo>
                  <a:pt x="1091" y="794"/>
                </a:lnTo>
                <a:lnTo>
                  <a:pt x="1093" y="796"/>
                </a:lnTo>
                <a:lnTo>
                  <a:pt x="1093" y="796"/>
                </a:lnTo>
                <a:lnTo>
                  <a:pt x="1094" y="797"/>
                </a:lnTo>
                <a:lnTo>
                  <a:pt x="1094" y="797"/>
                </a:lnTo>
                <a:lnTo>
                  <a:pt x="1094" y="797"/>
                </a:lnTo>
                <a:lnTo>
                  <a:pt x="1095" y="794"/>
                </a:lnTo>
                <a:lnTo>
                  <a:pt x="1095" y="794"/>
                </a:lnTo>
                <a:lnTo>
                  <a:pt x="1096" y="793"/>
                </a:lnTo>
                <a:lnTo>
                  <a:pt x="1096" y="792"/>
                </a:lnTo>
                <a:lnTo>
                  <a:pt x="1096" y="790"/>
                </a:lnTo>
                <a:lnTo>
                  <a:pt x="1097" y="789"/>
                </a:lnTo>
                <a:lnTo>
                  <a:pt x="1097" y="788"/>
                </a:lnTo>
                <a:lnTo>
                  <a:pt x="1098" y="788"/>
                </a:lnTo>
                <a:lnTo>
                  <a:pt x="1098" y="789"/>
                </a:lnTo>
                <a:lnTo>
                  <a:pt x="1098" y="789"/>
                </a:lnTo>
                <a:lnTo>
                  <a:pt x="1099" y="789"/>
                </a:lnTo>
                <a:lnTo>
                  <a:pt x="1099" y="788"/>
                </a:lnTo>
                <a:lnTo>
                  <a:pt x="1100" y="789"/>
                </a:lnTo>
                <a:lnTo>
                  <a:pt x="1100" y="788"/>
                </a:lnTo>
                <a:lnTo>
                  <a:pt x="1102" y="788"/>
                </a:lnTo>
                <a:lnTo>
                  <a:pt x="1102" y="787"/>
                </a:lnTo>
                <a:lnTo>
                  <a:pt x="1102" y="787"/>
                </a:lnTo>
                <a:lnTo>
                  <a:pt x="1103" y="787"/>
                </a:lnTo>
                <a:lnTo>
                  <a:pt x="1103" y="787"/>
                </a:lnTo>
                <a:lnTo>
                  <a:pt x="1104" y="787"/>
                </a:lnTo>
                <a:lnTo>
                  <a:pt x="1104" y="787"/>
                </a:lnTo>
                <a:lnTo>
                  <a:pt x="1104" y="785"/>
                </a:lnTo>
                <a:lnTo>
                  <a:pt x="1105" y="784"/>
                </a:lnTo>
                <a:lnTo>
                  <a:pt x="1105" y="782"/>
                </a:lnTo>
                <a:lnTo>
                  <a:pt x="1106" y="781"/>
                </a:lnTo>
                <a:lnTo>
                  <a:pt x="1106" y="781"/>
                </a:lnTo>
                <a:lnTo>
                  <a:pt x="1106" y="780"/>
                </a:lnTo>
                <a:lnTo>
                  <a:pt x="1107" y="781"/>
                </a:lnTo>
                <a:lnTo>
                  <a:pt x="1107" y="780"/>
                </a:lnTo>
                <a:lnTo>
                  <a:pt x="1108" y="779"/>
                </a:lnTo>
                <a:lnTo>
                  <a:pt x="1108" y="778"/>
                </a:lnTo>
                <a:lnTo>
                  <a:pt x="1108" y="776"/>
                </a:lnTo>
                <a:lnTo>
                  <a:pt x="1109" y="779"/>
                </a:lnTo>
                <a:lnTo>
                  <a:pt x="1109" y="779"/>
                </a:lnTo>
                <a:lnTo>
                  <a:pt x="1111" y="779"/>
                </a:lnTo>
                <a:lnTo>
                  <a:pt x="1111" y="779"/>
                </a:lnTo>
                <a:lnTo>
                  <a:pt x="1111" y="779"/>
                </a:lnTo>
                <a:lnTo>
                  <a:pt x="1112" y="780"/>
                </a:lnTo>
                <a:lnTo>
                  <a:pt x="1112" y="779"/>
                </a:lnTo>
                <a:lnTo>
                  <a:pt x="1113" y="779"/>
                </a:lnTo>
                <a:lnTo>
                  <a:pt x="1113" y="780"/>
                </a:lnTo>
                <a:lnTo>
                  <a:pt x="1113" y="780"/>
                </a:lnTo>
                <a:lnTo>
                  <a:pt x="1114" y="781"/>
                </a:lnTo>
                <a:lnTo>
                  <a:pt x="1114" y="780"/>
                </a:lnTo>
                <a:lnTo>
                  <a:pt x="1115" y="779"/>
                </a:lnTo>
                <a:lnTo>
                  <a:pt x="1115" y="778"/>
                </a:lnTo>
                <a:lnTo>
                  <a:pt x="1116" y="776"/>
                </a:lnTo>
                <a:lnTo>
                  <a:pt x="1116" y="775"/>
                </a:lnTo>
                <a:lnTo>
                  <a:pt x="1116" y="775"/>
                </a:lnTo>
                <a:lnTo>
                  <a:pt x="1117" y="774"/>
                </a:lnTo>
                <a:lnTo>
                  <a:pt x="1117" y="775"/>
                </a:lnTo>
                <a:lnTo>
                  <a:pt x="1118" y="775"/>
                </a:lnTo>
                <a:lnTo>
                  <a:pt x="1118" y="776"/>
                </a:lnTo>
                <a:lnTo>
                  <a:pt x="1118" y="775"/>
                </a:lnTo>
                <a:lnTo>
                  <a:pt x="1120" y="775"/>
                </a:lnTo>
                <a:lnTo>
                  <a:pt x="1120" y="775"/>
                </a:lnTo>
                <a:lnTo>
                  <a:pt x="1121" y="774"/>
                </a:lnTo>
                <a:lnTo>
                  <a:pt x="1121" y="773"/>
                </a:lnTo>
                <a:lnTo>
                  <a:pt x="1121" y="772"/>
                </a:lnTo>
                <a:lnTo>
                  <a:pt x="1122" y="773"/>
                </a:lnTo>
                <a:lnTo>
                  <a:pt x="1122" y="774"/>
                </a:lnTo>
                <a:lnTo>
                  <a:pt x="1123" y="775"/>
                </a:lnTo>
                <a:lnTo>
                  <a:pt x="1123" y="776"/>
                </a:lnTo>
                <a:lnTo>
                  <a:pt x="1123" y="775"/>
                </a:lnTo>
                <a:lnTo>
                  <a:pt x="1124" y="775"/>
                </a:lnTo>
                <a:lnTo>
                  <a:pt x="1124" y="775"/>
                </a:lnTo>
                <a:lnTo>
                  <a:pt x="1125" y="775"/>
                </a:lnTo>
                <a:lnTo>
                  <a:pt x="1125" y="773"/>
                </a:lnTo>
                <a:lnTo>
                  <a:pt x="1125" y="772"/>
                </a:lnTo>
                <a:lnTo>
                  <a:pt x="1126" y="771"/>
                </a:lnTo>
                <a:lnTo>
                  <a:pt x="1126" y="772"/>
                </a:lnTo>
                <a:lnTo>
                  <a:pt x="1127" y="772"/>
                </a:lnTo>
                <a:lnTo>
                  <a:pt x="1127" y="772"/>
                </a:lnTo>
                <a:lnTo>
                  <a:pt x="1129" y="771"/>
                </a:lnTo>
                <a:lnTo>
                  <a:pt x="1129" y="770"/>
                </a:lnTo>
                <a:lnTo>
                  <a:pt x="1129" y="769"/>
                </a:lnTo>
                <a:lnTo>
                  <a:pt x="1130" y="766"/>
                </a:lnTo>
                <a:lnTo>
                  <a:pt x="1130" y="765"/>
                </a:lnTo>
                <a:lnTo>
                  <a:pt x="1131" y="765"/>
                </a:lnTo>
                <a:lnTo>
                  <a:pt x="1131" y="764"/>
                </a:lnTo>
                <a:lnTo>
                  <a:pt x="1131" y="763"/>
                </a:lnTo>
                <a:lnTo>
                  <a:pt x="1132" y="762"/>
                </a:lnTo>
                <a:lnTo>
                  <a:pt x="1132" y="762"/>
                </a:lnTo>
                <a:lnTo>
                  <a:pt x="1133" y="762"/>
                </a:lnTo>
                <a:lnTo>
                  <a:pt x="1133" y="762"/>
                </a:lnTo>
                <a:lnTo>
                  <a:pt x="1133" y="762"/>
                </a:lnTo>
                <a:lnTo>
                  <a:pt x="1134" y="762"/>
                </a:lnTo>
                <a:lnTo>
                  <a:pt x="1134" y="762"/>
                </a:lnTo>
                <a:lnTo>
                  <a:pt x="1135" y="762"/>
                </a:lnTo>
                <a:lnTo>
                  <a:pt x="1135" y="764"/>
                </a:lnTo>
                <a:lnTo>
                  <a:pt x="1135" y="765"/>
                </a:lnTo>
                <a:lnTo>
                  <a:pt x="1136" y="766"/>
                </a:lnTo>
                <a:lnTo>
                  <a:pt x="1136" y="766"/>
                </a:lnTo>
                <a:lnTo>
                  <a:pt x="1138" y="765"/>
                </a:lnTo>
                <a:lnTo>
                  <a:pt x="1138" y="764"/>
                </a:lnTo>
                <a:lnTo>
                  <a:pt x="1138" y="764"/>
                </a:lnTo>
                <a:lnTo>
                  <a:pt x="1139" y="763"/>
                </a:lnTo>
                <a:lnTo>
                  <a:pt x="1139" y="763"/>
                </a:lnTo>
                <a:lnTo>
                  <a:pt x="1140" y="761"/>
                </a:lnTo>
                <a:lnTo>
                  <a:pt x="1140" y="761"/>
                </a:lnTo>
                <a:lnTo>
                  <a:pt x="1140" y="760"/>
                </a:lnTo>
                <a:lnTo>
                  <a:pt x="1141" y="760"/>
                </a:lnTo>
                <a:lnTo>
                  <a:pt x="1141" y="760"/>
                </a:lnTo>
                <a:lnTo>
                  <a:pt x="1142" y="759"/>
                </a:lnTo>
                <a:lnTo>
                  <a:pt x="1142" y="760"/>
                </a:lnTo>
                <a:lnTo>
                  <a:pt x="1143" y="759"/>
                </a:lnTo>
                <a:lnTo>
                  <a:pt x="1143" y="760"/>
                </a:lnTo>
                <a:lnTo>
                  <a:pt x="1143" y="760"/>
                </a:lnTo>
                <a:lnTo>
                  <a:pt x="1144" y="759"/>
                </a:lnTo>
                <a:lnTo>
                  <a:pt x="1144" y="757"/>
                </a:lnTo>
                <a:lnTo>
                  <a:pt x="1145" y="757"/>
                </a:lnTo>
                <a:lnTo>
                  <a:pt x="1145" y="756"/>
                </a:lnTo>
                <a:lnTo>
                  <a:pt x="1145" y="757"/>
                </a:lnTo>
                <a:lnTo>
                  <a:pt x="1147" y="757"/>
                </a:lnTo>
                <a:lnTo>
                  <a:pt x="1147" y="756"/>
                </a:lnTo>
                <a:lnTo>
                  <a:pt x="1148" y="757"/>
                </a:lnTo>
                <a:lnTo>
                  <a:pt x="1148" y="757"/>
                </a:lnTo>
                <a:lnTo>
                  <a:pt x="1148" y="759"/>
                </a:lnTo>
                <a:lnTo>
                  <a:pt x="1149" y="759"/>
                </a:lnTo>
                <a:lnTo>
                  <a:pt x="1149" y="759"/>
                </a:lnTo>
                <a:lnTo>
                  <a:pt x="1150" y="760"/>
                </a:lnTo>
                <a:lnTo>
                  <a:pt x="1150" y="761"/>
                </a:lnTo>
                <a:lnTo>
                  <a:pt x="1150" y="762"/>
                </a:lnTo>
                <a:lnTo>
                  <a:pt x="1151" y="763"/>
                </a:lnTo>
                <a:lnTo>
                  <a:pt x="1151" y="762"/>
                </a:lnTo>
                <a:lnTo>
                  <a:pt x="1152" y="762"/>
                </a:lnTo>
                <a:lnTo>
                  <a:pt x="1152" y="761"/>
                </a:lnTo>
                <a:lnTo>
                  <a:pt x="1152" y="760"/>
                </a:lnTo>
                <a:lnTo>
                  <a:pt x="1153" y="761"/>
                </a:lnTo>
                <a:lnTo>
                  <a:pt x="1153" y="761"/>
                </a:lnTo>
                <a:lnTo>
                  <a:pt x="1154" y="761"/>
                </a:lnTo>
                <a:lnTo>
                  <a:pt x="1154" y="760"/>
                </a:lnTo>
                <a:lnTo>
                  <a:pt x="1154" y="760"/>
                </a:lnTo>
                <a:lnTo>
                  <a:pt x="1156" y="759"/>
                </a:lnTo>
                <a:lnTo>
                  <a:pt x="1156" y="759"/>
                </a:lnTo>
                <a:lnTo>
                  <a:pt x="1157" y="760"/>
                </a:lnTo>
                <a:lnTo>
                  <a:pt x="1157" y="759"/>
                </a:lnTo>
                <a:lnTo>
                  <a:pt x="1158" y="757"/>
                </a:lnTo>
                <a:lnTo>
                  <a:pt x="1158" y="754"/>
                </a:lnTo>
                <a:lnTo>
                  <a:pt x="1158" y="754"/>
                </a:lnTo>
                <a:lnTo>
                  <a:pt x="1159" y="753"/>
                </a:lnTo>
                <a:lnTo>
                  <a:pt x="1159" y="753"/>
                </a:lnTo>
                <a:lnTo>
                  <a:pt x="1160" y="752"/>
                </a:lnTo>
                <a:lnTo>
                  <a:pt x="1160" y="748"/>
                </a:lnTo>
                <a:lnTo>
                  <a:pt x="1160" y="748"/>
                </a:lnTo>
                <a:lnTo>
                  <a:pt x="1161" y="748"/>
                </a:lnTo>
                <a:lnTo>
                  <a:pt x="1161" y="748"/>
                </a:lnTo>
                <a:lnTo>
                  <a:pt x="1162" y="748"/>
                </a:lnTo>
                <a:lnTo>
                  <a:pt x="1162" y="747"/>
                </a:lnTo>
                <a:lnTo>
                  <a:pt x="1162" y="746"/>
                </a:lnTo>
                <a:lnTo>
                  <a:pt x="1163" y="745"/>
                </a:lnTo>
                <a:lnTo>
                  <a:pt x="1163" y="744"/>
                </a:lnTo>
                <a:lnTo>
                  <a:pt x="1165" y="745"/>
                </a:lnTo>
                <a:lnTo>
                  <a:pt x="1165" y="744"/>
                </a:lnTo>
                <a:lnTo>
                  <a:pt x="1165" y="743"/>
                </a:lnTo>
                <a:lnTo>
                  <a:pt x="1166" y="744"/>
                </a:lnTo>
                <a:lnTo>
                  <a:pt x="1166" y="742"/>
                </a:lnTo>
                <a:lnTo>
                  <a:pt x="1167" y="741"/>
                </a:lnTo>
                <a:lnTo>
                  <a:pt x="1167" y="741"/>
                </a:lnTo>
                <a:lnTo>
                  <a:pt x="1167" y="738"/>
                </a:lnTo>
                <a:lnTo>
                  <a:pt x="1168" y="738"/>
                </a:lnTo>
                <a:lnTo>
                  <a:pt x="1168" y="737"/>
                </a:lnTo>
                <a:lnTo>
                  <a:pt x="1169" y="736"/>
                </a:lnTo>
                <a:lnTo>
                  <a:pt x="1169" y="736"/>
                </a:lnTo>
                <a:lnTo>
                  <a:pt x="1169" y="735"/>
                </a:lnTo>
                <a:lnTo>
                  <a:pt x="1170" y="734"/>
                </a:lnTo>
                <a:lnTo>
                  <a:pt x="1170" y="734"/>
                </a:lnTo>
                <a:lnTo>
                  <a:pt x="1171" y="734"/>
                </a:lnTo>
                <a:lnTo>
                  <a:pt x="1171" y="735"/>
                </a:lnTo>
                <a:lnTo>
                  <a:pt x="1172" y="735"/>
                </a:lnTo>
                <a:lnTo>
                  <a:pt x="1172" y="734"/>
                </a:lnTo>
                <a:lnTo>
                  <a:pt x="1172" y="734"/>
                </a:lnTo>
                <a:lnTo>
                  <a:pt x="1174" y="733"/>
                </a:lnTo>
                <a:lnTo>
                  <a:pt x="1174" y="730"/>
                </a:lnTo>
                <a:lnTo>
                  <a:pt x="1175" y="730"/>
                </a:lnTo>
                <a:lnTo>
                  <a:pt x="1175" y="729"/>
                </a:lnTo>
                <a:lnTo>
                  <a:pt x="1175" y="729"/>
                </a:lnTo>
                <a:lnTo>
                  <a:pt x="1176" y="729"/>
                </a:lnTo>
                <a:lnTo>
                  <a:pt x="1176" y="729"/>
                </a:lnTo>
                <a:lnTo>
                  <a:pt x="1177" y="730"/>
                </a:lnTo>
                <a:lnTo>
                  <a:pt x="1177" y="729"/>
                </a:lnTo>
                <a:lnTo>
                  <a:pt x="1177" y="729"/>
                </a:lnTo>
                <a:lnTo>
                  <a:pt x="1178" y="728"/>
                </a:lnTo>
                <a:lnTo>
                  <a:pt x="1178" y="727"/>
                </a:lnTo>
                <a:lnTo>
                  <a:pt x="1179" y="728"/>
                </a:lnTo>
                <a:lnTo>
                  <a:pt x="1179" y="726"/>
                </a:lnTo>
                <a:lnTo>
                  <a:pt x="1179" y="726"/>
                </a:lnTo>
                <a:lnTo>
                  <a:pt x="1180" y="725"/>
                </a:lnTo>
                <a:lnTo>
                  <a:pt x="1180" y="726"/>
                </a:lnTo>
                <a:lnTo>
                  <a:pt x="1181" y="726"/>
                </a:lnTo>
                <a:lnTo>
                  <a:pt x="1181" y="726"/>
                </a:lnTo>
                <a:lnTo>
                  <a:pt x="1181" y="725"/>
                </a:lnTo>
                <a:lnTo>
                  <a:pt x="1183" y="726"/>
                </a:lnTo>
                <a:lnTo>
                  <a:pt x="1183" y="727"/>
                </a:lnTo>
                <a:lnTo>
                  <a:pt x="1184" y="726"/>
                </a:lnTo>
                <a:lnTo>
                  <a:pt x="1184" y="726"/>
                </a:lnTo>
                <a:lnTo>
                  <a:pt x="1185" y="726"/>
                </a:lnTo>
                <a:lnTo>
                  <a:pt x="1185" y="726"/>
                </a:lnTo>
                <a:lnTo>
                  <a:pt x="1185" y="726"/>
                </a:lnTo>
                <a:lnTo>
                  <a:pt x="1186" y="725"/>
                </a:lnTo>
                <a:lnTo>
                  <a:pt x="1186" y="725"/>
                </a:lnTo>
                <a:lnTo>
                  <a:pt x="1187" y="725"/>
                </a:lnTo>
                <a:lnTo>
                  <a:pt x="1187" y="725"/>
                </a:lnTo>
                <a:lnTo>
                  <a:pt x="1187" y="724"/>
                </a:lnTo>
                <a:lnTo>
                  <a:pt x="1188" y="725"/>
                </a:lnTo>
                <a:lnTo>
                  <a:pt x="1188" y="726"/>
                </a:lnTo>
                <a:lnTo>
                  <a:pt x="1189" y="728"/>
                </a:lnTo>
                <a:lnTo>
                  <a:pt x="1189" y="730"/>
                </a:lnTo>
                <a:lnTo>
                  <a:pt x="1189" y="732"/>
                </a:lnTo>
                <a:lnTo>
                  <a:pt x="1190" y="732"/>
                </a:lnTo>
                <a:lnTo>
                  <a:pt x="1190" y="733"/>
                </a:lnTo>
                <a:lnTo>
                  <a:pt x="1192" y="733"/>
                </a:lnTo>
                <a:lnTo>
                  <a:pt x="1192" y="733"/>
                </a:lnTo>
                <a:lnTo>
                  <a:pt x="1192" y="733"/>
                </a:lnTo>
                <a:lnTo>
                  <a:pt x="1193" y="733"/>
                </a:lnTo>
                <a:lnTo>
                  <a:pt x="1193" y="733"/>
                </a:lnTo>
                <a:lnTo>
                  <a:pt x="1194" y="733"/>
                </a:lnTo>
                <a:lnTo>
                  <a:pt x="1194" y="733"/>
                </a:lnTo>
                <a:lnTo>
                  <a:pt x="1194" y="733"/>
                </a:lnTo>
                <a:lnTo>
                  <a:pt x="1195" y="733"/>
                </a:lnTo>
                <a:lnTo>
                  <a:pt x="1195" y="733"/>
                </a:lnTo>
                <a:lnTo>
                  <a:pt x="1196" y="732"/>
                </a:lnTo>
                <a:lnTo>
                  <a:pt x="1196" y="730"/>
                </a:lnTo>
                <a:lnTo>
                  <a:pt x="1196" y="730"/>
                </a:lnTo>
                <a:lnTo>
                  <a:pt x="1197" y="729"/>
                </a:lnTo>
                <a:lnTo>
                  <a:pt x="1197" y="729"/>
                </a:lnTo>
                <a:lnTo>
                  <a:pt x="1198" y="730"/>
                </a:lnTo>
                <a:lnTo>
                  <a:pt x="1198" y="733"/>
                </a:lnTo>
                <a:lnTo>
                  <a:pt x="1199" y="732"/>
                </a:lnTo>
                <a:lnTo>
                  <a:pt x="1199" y="732"/>
                </a:lnTo>
                <a:lnTo>
                  <a:pt x="1199" y="733"/>
                </a:lnTo>
                <a:lnTo>
                  <a:pt x="1201" y="733"/>
                </a:lnTo>
                <a:lnTo>
                  <a:pt x="1201" y="734"/>
                </a:lnTo>
                <a:lnTo>
                  <a:pt x="1202" y="733"/>
                </a:lnTo>
                <a:lnTo>
                  <a:pt x="1202" y="732"/>
                </a:lnTo>
                <a:lnTo>
                  <a:pt x="1202" y="732"/>
                </a:lnTo>
                <a:lnTo>
                  <a:pt x="1203" y="730"/>
                </a:lnTo>
                <a:lnTo>
                  <a:pt x="1203" y="732"/>
                </a:lnTo>
                <a:lnTo>
                  <a:pt x="1204" y="732"/>
                </a:lnTo>
                <a:lnTo>
                  <a:pt x="1204" y="733"/>
                </a:lnTo>
                <a:lnTo>
                  <a:pt x="1204" y="733"/>
                </a:lnTo>
                <a:lnTo>
                  <a:pt x="1205" y="733"/>
                </a:lnTo>
                <a:lnTo>
                  <a:pt x="1205" y="732"/>
                </a:lnTo>
                <a:lnTo>
                  <a:pt x="1206" y="733"/>
                </a:lnTo>
                <a:lnTo>
                  <a:pt x="1206" y="732"/>
                </a:lnTo>
                <a:lnTo>
                  <a:pt x="1206" y="733"/>
                </a:lnTo>
                <a:lnTo>
                  <a:pt x="1207" y="733"/>
                </a:lnTo>
                <a:lnTo>
                  <a:pt x="1207" y="733"/>
                </a:lnTo>
                <a:lnTo>
                  <a:pt x="1208" y="732"/>
                </a:lnTo>
                <a:lnTo>
                  <a:pt x="1208" y="732"/>
                </a:lnTo>
                <a:lnTo>
                  <a:pt x="1208" y="733"/>
                </a:lnTo>
                <a:lnTo>
                  <a:pt x="1210" y="734"/>
                </a:lnTo>
                <a:lnTo>
                  <a:pt x="1210" y="734"/>
                </a:lnTo>
                <a:lnTo>
                  <a:pt x="1211" y="734"/>
                </a:lnTo>
                <a:lnTo>
                  <a:pt x="1211" y="735"/>
                </a:lnTo>
                <a:lnTo>
                  <a:pt x="1211" y="734"/>
                </a:lnTo>
                <a:lnTo>
                  <a:pt x="1212" y="734"/>
                </a:lnTo>
                <a:lnTo>
                  <a:pt x="1212" y="735"/>
                </a:lnTo>
                <a:lnTo>
                  <a:pt x="1213" y="735"/>
                </a:lnTo>
                <a:lnTo>
                  <a:pt x="1213" y="734"/>
                </a:lnTo>
                <a:lnTo>
                  <a:pt x="1214" y="734"/>
                </a:lnTo>
                <a:lnTo>
                  <a:pt x="1214" y="734"/>
                </a:lnTo>
                <a:lnTo>
                  <a:pt x="1214" y="734"/>
                </a:lnTo>
                <a:lnTo>
                  <a:pt x="1215" y="734"/>
                </a:lnTo>
                <a:lnTo>
                  <a:pt x="1215" y="734"/>
                </a:lnTo>
                <a:lnTo>
                  <a:pt x="1216" y="733"/>
                </a:lnTo>
                <a:lnTo>
                  <a:pt x="1216" y="734"/>
                </a:lnTo>
                <a:lnTo>
                  <a:pt x="1216" y="732"/>
                </a:lnTo>
                <a:lnTo>
                  <a:pt x="1217" y="732"/>
                </a:lnTo>
                <a:lnTo>
                  <a:pt x="1217" y="730"/>
                </a:lnTo>
                <a:lnTo>
                  <a:pt x="1219" y="730"/>
                </a:lnTo>
                <a:lnTo>
                  <a:pt x="1219" y="729"/>
                </a:lnTo>
                <a:lnTo>
                  <a:pt x="1219" y="729"/>
                </a:lnTo>
                <a:lnTo>
                  <a:pt x="1220" y="726"/>
                </a:lnTo>
                <a:lnTo>
                  <a:pt x="1220" y="725"/>
                </a:lnTo>
                <a:lnTo>
                  <a:pt x="1221" y="725"/>
                </a:lnTo>
                <a:lnTo>
                  <a:pt x="1221" y="725"/>
                </a:lnTo>
                <a:lnTo>
                  <a:pt x="1221" y="725"/>
                </a:lnTo>
                <a:lnTo>
                  <a:pt x="1222" y="726"/>
                </a:lnTo>
                <a:lnTo>
                  <a:pt x="1222" y="727"/>
                </a:lnTo>
                <a:lnTo>
                  <a:pt x="1223" y="728"/>
                </a:lnTo>
                <a:lnTo>
                  <a:pt x="1223" y="728"/>
                </a:lnTo>
                <a:lnTo>
                  <a:pt x="1223" y="728"/>
                </a:lnTo>
                <a:lnTo>
                  <a:pt x="1224" y="728"/>
                </a:lnTo>
                <a:lnTo>
                  <a:pt x="1224" y="728"/>
                </a:lnTo>
                <a:lnTo>
                  <a:pt x="1225" y="728"/>
                </a:lnTo>
                <a:lnTo>
                  <a:pt x="1225" y="728"/>
                </a:lnTo>
                <a:lnTo>
                  <a:pt x="1225" y="728"/>
                </a:lnTo>
                <a:lnTo>
                  <a:pt x="1226" y="728"/>
                </a:lnTo>
                <a:lnTo>
                  <a:pt x="1226" y="727"/>
                </a:lnTo>
                <a:lnTo>
                  <a:pt x="1228" y="727"/>
                </a:lnTo>
                <a:lnTo>
                  <a:pt x="1228" y="726"/>
                </a:lnTo>
                <a:lnTo>
                  <a:pt x="1229" y="726"/>
                </a:lnTo>
                <a:lnTo>
                  <a:pt x="1229" y="725"/>
                </a:lnTo>
                <a:lnTo>
                  <a:pt x="1229" y="725"/>
                </a:lnTo>
                <a:lnTo>
                  <a:pt x="1230" y="724"/>
                </a:lnTo>
                <a:lnTo>
                  <a:pt x="1230" y="721"/>
                </a:lnTo>
                <a:lnTo>
                  <a:pt x="1231" y="721"/>
                </a:lnTo>
                <a:lnTo>
                  <a:pt x="1231" y="721"/>
                </a:lnTo>
                <a:lnTo>
                  <a:pt x="1231" y="723"/>
                </a:lnTo>
                <a:lnTo>
                  <a:pt x="1232" y="725"/>
                </a:lnTo>
                <a:lnTo>
                  <a:pt x="1232" y="726"/>
                </a:lnTo>
                <a:lnTo>
                  <a:pt x="1233" y="727"/>
                </a:lnTo>
                <a:lnTo>
                  <a:pt x="1233" y="726"/>
                </a:lnTo>
                <a:lnTo>
                  <a:pt x="1233" y="727"/>
                </a:lnTo>
                <a:lnTo>
                  <a:pt x="1234" y="727"/>
                </a:lnTo>
                <a:lnTo>
                  <a:pt x="1234" y="727"/>
                </a:lnTo>
                <a:lnTo>
                  <a:pt x="1235" y="727"/>
                </a:lnTo>
                <a:lnTo>
                  <a:pt x="1235" y="727"/>
                </a:lnTo>
                <a:lnTo>
                  <a:pt x="1235" y="727"/>
                </a:lnTo>
                <a:lnTo>
                  <a:pt x="1237" y="727"/>
                </a:lnTo>
                <a:lnTo>
                  <a:pt x="1237" y="726"/>
                </a:lnTo>
                <a:lnTo>
                  <a:pt x="1238" y="724"/>
                </a:lnTo>
                <a:lnTo>
                  <a:pt x="1238" y="723"/>
                </a:lnTo>
                <a:lnTo>
                  <a:pt x="1238" y="721"/>
                </a:lnTo>
                <a:lnTo>
                  <a:pt x="1239" y="720"/>
                </a:lnTo>
                <a:lnTo>
                  <a:pt x="1239" y="720"/>
                </a:lnTo>
                <a:lnTo>
                  <a:pt x="1240" y="720"/>
                </a:lnTo>
                <a:lnTo>
                  <a:pt x="1240" y="719"/>
                </a:lnTo>
                <a:lnTo>
                  <a:pt x="1240" y="719"/>
                </a:lnTo>
                <a:lnTo>
                  <a:pt x="1241" y="718"/>
                </a:lnTo>
                <a:lnTo>
                  <a:pt x="1241" y="719"/>
                </a:lnTo>
                <a:lnTo>
                  <a:pt x="1242" y="719"/>
                </a:lnTo>
                <a:lnTo>
                  <a:pt x="1242" y="720"/>
                </a:lnTo>
                <a:lnTo>
                  <a:pt x="1243" y="721"/>
                </a:lnTo>
                <a:lnTo>
                  <a:pt x="1243" y="720"/>
                </a:lnTo>
                <a:lnTo>
                  <a:pt x="1243" y="719"/>
                </a:lnTo>
                <a:lnTo>
                  <a:pt x="1244" y="718"/>
                </a:lnTo>
                <a:lnTo>
                  <a:pt x="1244" y="718"/>
                </a:lnTo>
                <a:lnTo>
                  <a:pt x="1246" y="718"/>
                </a:lnTo>
                <a:lnTo>
                  <a:pt x="1246" y="718"/>
                </a:lnTo>
                <a:lnTo>
                  <a:pt x="1246" y="717"/>
                </a:lnTo>
                <a:lnTo>
                  <a:pt x="1247" y="717"/>
                </a:lnTo>
                <a:lnTo>
                  <a:pt x="1247" y="718"/>
                </a:lnTo>
                <a:lnTo>
                  <a:pt x="1248" y="718"/>
                </a:lnTo>
                <a:lnTo>
                  <a:pt x="1248" y="718"/>
                </a:lnTo>
                <a:lnTo>
                  <a:pt x="1248" y="718"/>
                </a:lnTo>
                <a:lnTo>
                  <a:pt x="1249" y="718"/>
                </a:lnTo>
                <a:lnTo>
                  <a:pt x="1249" y="718"/>
                </a:lnTo>
                <a:lnTo>
                  <a:pt x="1250" y="719"/>
                </a:lnTo>
                <a:lnTo>
                  <a:pt x="1250" y="719"/>
                </a:lnTo>
                <a:lnTo>
                  <a:pt x="1250" y="720"/>
                </a:lnTo>
                <a:lnTo>
                  <a:pt x="1251" y="720"/>
                </a:lnTo>
                <a:lnTo>
                  <a:pt x="1251" y="719"/>
                </a:lnTo>
                <a:lnTo>
                  <a:pt x="1252" y="719"/>
                </a:lnTo>
                <a:lnTo>
                  <a:pt x="1252" y="718"/>
                </a:lnTo>
                <a:lnTo>
                  <a:pt x="1252" y="718"/>
                </a:lnTo>
                <a:lnTo>
                  <a:pt x="1253" y="718"/>
                </a:lnTo>
                <a:lnTo>
                  <a:pt x="1253" y="719"/>
                </a:lnTo>
                <a:lnTo>
                  <a:pt x="1255" y="719"/>
                </a:lnTo>
                <a:lnTo>
                  <a:pt x="1255" y="719"/>
                </a:lnTo>
                <a:lnTo>
                  <a:pt x="1256" y="720"/>
                </a:lnTo>
                <a:lnTo>
                  <a:pt x="1256" y="719"/>
                </a:lnTo>
                <a:lnTo>
                  <a:pt x="1256" y="718"/>
                </a:lnTo>
                <a:lnTo>
                  <a:pt x="1257" y="717"/>
                </a:lnTo>
                <a:lnTo>
                  <a:pt x="1257" y="717"/>
                </a:lnTo>
                <a:lnTo>
                  <a:pt x="1258" y="717"/>
                </a:lnTo>
                <a:lnTo>
                  <a:pt x="1258" y="718"/>
                </a:lnTo>
                <a:lnTo>
                  <a:pt x="1258" y="718"/>
                </a:lnTo>
                <a:lnTo>
                  <a:pt x="1259" y="718"/>
                </a:lnTo>
                <a:lnTo>
                  <a:pt x="1259" y="718"/>
                </a:lnTo>
                <a:lnTo>
                  <a:pt x="1260" y="718"/>
                </a:lnTo>
                <a:lnTo>
                  <a:pt x="1260" y="718"/>
                </a:lnTo>
                <a:lnTo>
                  <a:pt x="1260" y="719"/>
                </a:lnTo>
                <a:lnTo>
                  <a:pt x="1261" y="719"/>
                </a:lnTo>
                <a:lnTo>
                  <a:pt x="1261" y="720"/>
                </a:lnTo>
                <a:lnTo>
                  <a:pt x="1262" y="720"/>
                </a:lnTo>
                <a:lnTo>
                  <a:pt x="1262" y="720"/>
                </a:lnTo>
                <a:lnTo>
                  <a:pt x="1262" y="720"/>
                </a:lnTo>
                <a:lnTo>
                  <a:pt x="1264" y="721"/>
                </a:lnTo>
                <a:lnTo>
                  <a:pt x="1264" y="721"/>
                </a:lnTo>
                <a:lnTo>
                  <a:pt x="1265" y="720"/>
                </a:lnTo>
                <a:lnTo>
                  <a:pt x="1265" y="720"/>
                </a:lnTo>
                <a:lnTo>
                  <a:pt x="1265" y="719"/>
                </a:lnTo>
                <a:lnTo>
                  <a:pt x="1266" y="718"/>
                </a:lnTo>
                <a:lnTo>
                  <a:pt x="1266" y="720"/>
                </a:lnTo>
                <a:lnTo>
                  <a:pt x="1267" y="719"/>
                </a:lnTo>
                <a:lnTo>
                  <a:pt x="1267" y="720"/>
                </a:lnTo>
                <a:lnTo>
                  <a:pt x="1267" y="720"/>
                </a:lnTo>
                <a:lnTo>
                  <a:pt x="1268" y="719"/>
                </a:lnTo>
                <a:lnTo>
                  <a:pt x="1268" y="719"/>
                </a:lnTo>
                <a:lnTo>
                  <a:pt x="1269" y="719"/>
                </a:lnTo>
                <a:lnTo>
                  <a:pt x="1269" y="718"/>
                </a:lnTo>
                <a:lnTo>
                  <a:pt x="1270" y="717"/>
                </a:lnTo>
                <a:lnTo>
                  <a:pt x="1270" y="716"/>
                </a:lnTo>
                <a:lnTo>
                  <a:pt x="1270" y="716"/>
                </a:lnTo>
                <a:lnTo>
                  <a:pt x="1271" y="715"/>
                </a:lnTo>
                <a:lnTo>
                  <a:pt x="1271" y="715"/>
                </a:lnTo>
                <a:lnTo>
                  <a:pt x="1273" y="715"/>
                </a:lnTo>
                <a:lnTo>
                  <a:pt x="1273" y="715"/>
                </a:lnTo>
                <a:lnTo>
                  <a:pt x="1273" y="717"/>
                </a:lnTo>
                <a:lnTo>
                  <a:pt x="1274" y="716"/>
                </a:lnTo>
                <a:lnTo>
                  <a:pt x="1274" y="716"/>
                </a:lnTo>
                <a:lnTo>
                  <a:pt x="1275" y="718"/>
                </a:lnTo>
                <a:lnTo>
                  <a:pt x="1275" y="718"/>
                </a:lnTo>
                <a:lnTo>
                  <a:pt x="1275" y="718"/>
                </a:lnTo>
                <a:lnTo>
                  <a:pt x="1276" y="718"/>
                </a:lnTo>
                <a:lnTo>
                  <a:pt x="1276" y="718"/>
                </a:lnTo>
                <a:lnTo>
                  <a:pt x="1277" y="718"/>
                </a:lnTo>
                <a:lnTo>
                  <a:pt x="1277" y="718"/>
                </a:lnTo>
                <a:lnTo>
                  <a:pt x="1277" y="718"/>
                </a:lnTo>
                <a:lnTo>
                  <a:pt x="1278" y="717"/>
                </a:lnTo>
                <a:lnTo>
                  <a:pt x="1278" y="715"/>
                </a:lnTo>
                <a:lnTo>
                  <a:pt x="1279" y="714"/>
                </a:lnTo>
                <a:lnTo>
                  <a:pt x="1279" y="714"/>
                </a:lnTo>
                <a:lnTo>
                  <a:pt x="1279" y="714"/>
                </a:lnTo>
                <a:lnTo>
                  <a:pt x="1280" y="717"/>
                </a:lnTo>
                <a:lnTo>
                  <a:pt x="1280" y="716"/>
                </a:lnTo>
                <a:lnTo>
                  <a:pt x="1282" y="717"/>
                </a:lnTo>
                <a:lnTo>
                  <a:pt x="1282" y="718"/>
                </a:lnTo>
                <a:lnTo>
                  <a:pt x="1282" y="719"/>
                </a:lnTo>
                <a:lnTo>
                  <a:pt x="1283" y="719"/>
                </a:lnTo>
                <a:lnTo>
                  <a:pt x="1283" y="719"/>
                </a:lnTo>
                <a:lnTo>
                  <a:pt x="1284" y="718"/>
                </a:lnTo>
                <a:lnTo>
                  <a:pt x="1284" y="717"/>
                </a:lnTo>
                <a:lnTo>
                  <a:pt x="1285" y="716"/>
                </a:lnTo>
                <a:lnTo>
                  <a:pt x="1285" y="716"/>
                </a:lnTo>
                <a:lnTo>
                  <a:pt x="1285" y="716"/>
                </a:lnTo>
                <a:lnTo>
                  <a:pt x="1286" y="717"/>
                </a:lnTo>
                <a:lnTo>
                  <a:pt x="1286" y="717"/>
                </a:lnTo>
                <a:lnTo>
                  <a:pt x="1287" y="716"/>
                </a:lnTo>
                <a:lnTo>
                  <a:pt x="1287" y="717"/>
                </a:lnTo>
                <a:lnTo>
                  <a:pt x="1287" y="716"/>
                </a:lnTo>
                <a:lnTo>
                  <a:pt x="1288" y="715"/>
                </a:lnTo>
                <a:lnTo>
                  <a:pt x="1288" y="714"/>
                </a:lnTo>
                <a:lnTo>
                  <a:pt x="1289" y="714"/>
                </a:lnTo>
                <a:lnTo>
                  <a:pt x="1289" y="714"/>
                </a:lnTo>
                <a:lnTo>
                  <a:pt x="1289" y="715"/>
                </a:lnTo>
                <a:lnTo>
                  <a:pt x="1291" y="715"/>
                </a:lnTo>
                <a:lnTo>
                  <a:pt x="1291" y="714"/>
                </a:lnTo>
                <a:lnTo>
                  <a:pt x="1292" y="715"/>
                </a:lnTo>
                <a:lnTo>
                  <a:pt x="1292" y="716"/>
                </a:lnTo>
                <a:lnTo>
                  <a:pt x="1292" y="717"/>
                </a:lnTo>
                <a:lnTo>
                  <a:pt x="1293" y="717"/>
                </a:lnTo>
                <a:lnTo>
                  <a:pt x="1293" y="718"/>
                </a:lnTo>
                <a:lnTo>
                  <a:pt x="1294" y="718"/>
                </a:lnTo>
                <a:lnTo>
                  <a:pt x="1294" y="717"/>
                </a:lnTo>
                <a:lnTo>
                  <a:pt x="1294" y="718"/>
                </a:lnTo>
                <a:lnTo>
                  <a:pt x="1295" y="718"/>
                </a:lnTo>
                <a:lnTo>
                  <a:pt x="1295" y="717"/>
                </a:lnTo>
                <a:lnTo>
                  <a:pt x="1296" y="716"/>
                </a:lnTo>
                <a:lnTo>
                  <a:pt x="1296" y="716"/>
                </a:lnTo>
                <a:lnTo>
                  <a:pt x="1296" y="716"/>
                </a:lnTo>
                <a:lnTo>
                  <a:pt x="1297" y="714"/>
                </a:lnTo>
                <a:lnTo>
                  <a:pt x="1297" y="714"/>
                </a:lnTo>
                <a:lnTo>
                  <a:pt x="1298" y="714"/>
                </a:lnTo>
                <a:lnTo>
                  <a:pt x="1298" y="712"/>
                </a:lnTo>
                <a:lnTo>
                  <a:pt x="1300" y="712"/>
                </a:lnTo>
                <a:lnTo>
                  <a:pt x="1300" y="712"/>
                </a:lnTo>
                <a:lnTo>
                  <a:pt x="1300" y="712"/>
                </a:lnTo>
                <a:lnTo>
                  <a:pt x="1301" y="712"/>
                </a:lnTo>
                <a:lnTo>
                  <a:pt x="1301" y="712"/>
                </a:lnTo>
                <a:lnTo>
                  <a:pt x="1302" y="712"/>
                </a:lnTo>
                <a:lnTo>
                  <a:pt x="1302" y="712"/>
                </a:lnTo>
                <a:lnTo>
                  <a:pt x="1302" y="712"/>
                </a:lnTo>
                <a:lnTo>
                  <a:pt x="1303" y="714"/>
                </a:lnTo>
                <a:lnTo>
                  <a:pt x="1303" y="714"/>
                </a:lnTo>
                <a:lnTo>
                  <a:pt x="1304" y="714"/>
                </a:lnTo>
                <a:lnTo>
                  <a:pt x="1304" y="712"/>
                </a:lnTo>
                <a:lnTo>
                  <a:pt x="1304" y="712"/>
                </a:lnTo>
                <a:lnTo>
                  <a:pt x="1305" y="714"/>
                </a:lnTo>
                <a:lnTo>
                  <a:pt x="1305" y="715"/>
                </a:lnTo>
                <a:lnTo>
                  <a:pt x="1306" y="712"/>
                </a:lnTo>
                <a:lnTo>
                  <a:pt x="1306" y="712"/>
                </a:lnTo>
                <a:lnTo>
                  <a:pt x="1306" y="712"/>
                </a:lnTo>
                <a:lnTo>
                  <a:pt x="1307" y="714"/>
                </a:lnTo>
                <a:lnTo>
                  <a:pt x="1307" y="712"/>
                </a:lnTo>
                <a:lnTo>
                  <a:pt x="1309" y="715"/>
                </a:lnTo>
                <a:lnTo>
                  <a:pt x="1309" y="716"/>
                </a:lnTo>
                <a:lnTo>
                  <a:pt x="1309" y="717"/>
                </a:lnTo>
                <a:lnTo>
                  <a:pt x="1310" y="717"/>
                </a:lnTo>
                <a:lnTo>
                  <a:pt x="1310" y="716"/>
                </a:lnTo>
                <a:lnTo>
                  <a:pt x="1311" y="717"/>
                </a:lnTo>
                <a:lnTo>
                  <a:pt x="1311" y="716"/>
                </a:lnTo>
                <a:lnTo>
                  <a:pt x="1312" y="716"/>
                </a:lnTo>
                <a:lnTo>
                  <a:pt x="1312" y="715"/>
                </a:lnTo>
                <a:lnTo>
                  <a:pt x="1312" y="715"/>
                </a:lnTo>
                <a:lnTo>
                  <a:pt x="1313" y="716"/>
                </a:lnTo>
                <a:lnTo>
                  <a:pt x="1313" y="715"/>
                </a:lnTo>
                <a:lnTo>
                  <a:pt x="1314" y="716"/>
                </a:lnTo>
                <a:lnTo>
                  <a:pt x="1314" y="716"/>
                </a:lnTo>
                <a:lnTo>
                  <a:pt x="1314" y="716"/>
                </a:lnTo>
                <a:lnTo>
                  <a:pt x="1315" y="716"/>
                </a:lnTo>
                <a:lnTo>
                  <a:pt x="1315" y="716"/>
                </a:lnTo>
                <a:lnTo>
                  <a:pt x="1316" y="715"/>
                </a:lnTo>
                <a:lnTo>
                  <a:pt x="1316" y="716"/>
                </a:lnTo>
                <a:lnTo>
                  <a:pt x="1316" y="715"/>
                </a:lnTo>
                <a:lnTo>
                  <a:pt x="1318" y="715"/>
                </a:lnTo>
                <a:lnTo>
                  <a:pt x="1318" y="715"/>
                </a:lnTo>
                <a:lnTo>
                  <a:pt x="1319" y="715"/>
                </a:lnTo>
                <a:lnTo>
                  <a:pt x="1319" y="715"/>
                </a:lnTo>
                <a:lnTo>
                  <a:pt x="1319" y="715"/>
                </a:lnTo>
                <a:lnTo>
                  <a:pt x="1320" y="715"/>
                </a:lnTo>
                <a:lnTo>
                  <a:pt x="1320" y="715"/>
                </a:lnTo>
                <a:lnTo>
                  <a:pt x="1321" y="715"/>
                </a:lnTo>
                <a:lnTo>
                  <a:pt x="1321" y="716"/>
                </a:lnTo>
                <a:lnTo>
                  <a:pt x="1321" y="716"/>
                </a:lnTo>
                <a:lnTo>
                  <a:pt x="1322" y="716"/>
                </a:lnTo>
                <a:lnTo>
                  <a:pt x="1322" y="716"/>
                </a:lnTo>
                <a:lnTo>
                  <a:pt x="1323" y="716"/>
                </a:lnTo>
                <a:lnTo>
                  <a:pt x="1323" y="716"/>
                </a:lnTo>
                <a:lnTo>
                  <a:pt x="1323" y="717"/>
                </a:lnTo>
                <a:lnTo>
                  <a:pt x="1324" y="717"/>
                </a:lnTo>
                <a:lnTo>
                  <a:pt x="1324" y="717"/>
                </a:lnTo>
                <a:lnTo>
                  <a:pt x="1325" y="716"/>
                </a:lnTo>
                <a:lnTo>
                  <a:pt x="1325" y="715"/>
                </a:lnTo>
                <a:lnTo>
                  <a:pt x="1327" y="715"/>
                </a:lnTo>
                <a:lnTo>
                  <a:pt x="1327" y="715"/>
                </a:lnTo>
                <a:lnTo>
                  <a:pt x="1327" y="714"/>
                </a:lnTo>
                <a:lnTo>
                  <a:pt x="1328" y="714"/>
                </a:lnTo>
                <a:lnTo>
                  <a:pt x="1328" y="715"/>
                </a:lnTo>
                <a:lnTo>
                  <a:pt x="1329" y="715"/>
                </a:lnTo>
                <a:lnTo>
                  <a:pt x="1329" y="715"/>
                </a:lnTo>
                <a:lnTo>
                  <a:pt x="1329" y="715"/>
                </a:lnTo>
                <a:lnTo>
                  <a:pt x="1330" y="715"/>
                </a:lnTo>
                <a:lnTo>
                  <a:pt x="1330" y="715"/>
                </a:lnTo>
                <a:lnTo>
                  <a:pt x="1331" y="714"/>
                </a:lnTo>
                <a:lnTo>
                  <a:pt x="1331" y="714"/>
                </a:lnTo>
                <a:lnTo>
                  <a:pt x="1331" y="715"/>
                </a:lnTo>
                <a:lnTo>
                  <a:pt x="1332" y="714"/>
                </a:lnTo>
                <a:lnTo>
                  <a:pt x="1332" y="714"/>
                </a:lnTo>
                <a:lnTo>
                  <a:pt x="1333" y="714"/>
                </a:lnTo>
                <a:lnTo>
                  <a:pt x="1333" y="714"/>
                </a:lnTo>
                <a:lnTo>
                  <a:pt x="1333" y="712"/>
                </a:lnTo>
                <a:lnTo>
                  <a:pt x="1334" y="712"/>
                </a:lnTo>
                <a:lnTo>
                  <a:pt x="1334" y="712"/>
                </a:lnTo>
                <a:lnTo>
                  <a:pt x="1336" y="712"/>
                </a:lnTo>
                <a:lnTo>
                  <a:pt x="1336" y="714"/>
                </a:lnTo>
                <a:lnTo>
                  <a:pt x="1336" y="714"/>
                </a:lnTo>
                <a:lnTo>
                  <a:pt x="1337" y="712"/>
                </a:lnTo>
                <a:lnTo>
                  <a:pt x="1337" y="711"/>
                </a:lnTo>
                <a:lnTo>
                  <a:pt x="1338" y="711"/>
                </a:lnTo>
                <a:lnTo>
                  <a:pt x="1338" y="711"/>
                </a:lnTo>
                <a:lnTo>
                  <a:pt x="1338" y="711"/>
                </a:lnTo>
                <a:lnTo>
                  <a:pt x="1339" y="712"/>
                </a:lnTo>
                <a:lnTo>
                  <a:pt x="1339" y="714"/>
                </a:lnTo>
                <a:lnTo>
                  <a:pt x="1340" y="714"/>
                </a:lnTo>
                <a:lnTo>
                  <a:pt x="1340" y="712"/>
                </a:lnTo>
                <a:lnTo>
                  <a:pt x="1341" y="714"/>
                </a:lnTo>
                <a:lnTo>
                  <a:pt x="1341" y="715"/>
                </a:lnTo>
                <a:lnTo>
                  <a:pt x="1341" y="715"/>
                </a:lnTo>
                <a:lnTo>
                  <a:pt x="1342" y="716"/>
                </a:lnTo>
                <a:lnTo>
                  <a:pt x="1342" y="716"/>
                </a:lnTo>
                <a:lnTo>
                  <a:pt x="1343" y="716"/>
                </a:lnTo>
                <a:lnTo>
                  <a:pt x="1343" y="715"/>
                </a:lnTo>
                <a:lnTo>
                  <a:pt x="1343" y="716"/>
                </a:lnTo>
                <a:lnTo>
                  <a:pt x="1345" y="712"/>
                </a:lnTo>
                <a:lnTo>
                  <a:pt x="1345" y="711"/>
                </a:lnTo>
                <a:lnTo>
                  <a:pt x="1346" y="711"/>
                </a:lnTo>
                <a:lnTo>
                  <a:pt x="1346" y="710"/>
                </a:lnTo>
                <a:lnTo>
                  <a:pt x="1346" y="711"/>
                </a:lnTo>
                <a:lnTo>
                  <a:pt x="1347" y="711"/>
                </a:lnTo>
                <a:lnTo>
                  <a:pt x="1347" y="711"/>
                </a:lnTo>
                <a:lnTo>
                  <a:pt x="1348" y="710"/>
                </a:lnTo>
                <a:lnTo>
                  <a:pt x="1348" y="711"/>
                </a:lnTo>
                <a:lnTo>
                  <a:pt x="1348" y="710"/>
                </a:lnTo>
                <a:lnTo>
                  <a:pt x="1349" y="709"/>
                </a:lnTo>
                <a:lnTo>
                  <a:pt x="1349" y="709"/>
                </a:lnTo>
                <a:lnTo>
                  <a:pt x="1350" y="709"/>
                </a:lnTo>
                <a:lnTo>
                  <a:pt x="1350" y="708"/>
                </a:lnTo>
                <a:lnTo>
                  <a:pt x="1350" y="708"/>
                </a:lnTo>
                <a:lnTo>
                  <a:pt x="1351" y="707"/>
                </a:lnTo>
                <a:lnTo>
                  <a:pt x="1351" y="707"/>
                </a:lnTo>
                <a:lnTo>
                  <a:pt x="1352" y="707"/>
                </a:lnTo>
                <a:lnTo>
                  <a:pt x="1352" y="707"/>
                </a:lnTo>
                <a:lnTo>
                  <a:pt x="1352" y="707"/>
                </a:lnTo>
                <a:lnTo>
                  <a:pt x="1354" y="706"/>
                </a:lnTo>
                <a:lnTo>
                  <a:pt x="1354" y="707"/>
                </a:lnTo>
                <a:lnTo>
                  <a:pt x="1355" y="706"/>
                </a:lnTo>
                <a:lnTo>
                  <a:pt x="1355" y="705"/>
                </a:lnTo>
                <a:lnTo>
                  <a:pt x="1356" y="706"/>
                </a:lnTo>
                <a:lnTo>
                  <a:pt x="1356" y="706"/>
                </a:lnTo>
                <a:lnTo>
                  <a:pt x="1356" y="706"/>
                </a:lnTo>
                <a:lnTo>
                  <a:pt x="1357" y="703"/>
                </a:lnTo>
                <a:lnTo>
                  <a:pt x="1357" y="702"/>
                </a:lnTo>
                <a:lnTo>
                  <a:pt x="1358" y="701"/>
                </a:lnTo>
                <a:lnTo>
                  <a:pt x="1358" y="701"/>
                </a:lnTo>
                <a:lnTo>
                  <a:pt x="1358" y="701"/>
                </a:lnTo>
                <a:lnTo>
                  <a:pt x="1359" y="700"/>
                </a:lnTo>
                <a:lnTo>
                  <a:pt x="1359" y="700"/>
                </a:lnTo>
                <a:lnTo>
                  <a:pt x="1360" y="702"/>
                </a:lnTo>
                <a:lnTo>
                  <a:pt x="1360" y="703"/>
                </a:lnTo>
                <a:lnTo>
                  <a:pt x="1360" y="703"/>
                </a:lnTo>
                <a:lnTo>
                  <a:pt x="1361" y="706"/>
                </a:lnTo>
                <a:lnTo>
                  <a:pt x="1361" y="706"/>
                </a:lnTo>
                <a:lnTo>
                  <a:pt x="1363" y="707"/>
                </a:lnTo>
                <a:lnTo>
                  <a:pt x="1363" y="707"/>
                </a:lnTo>
                <a:lnTo>
                  <a:pt x="1363" y="708"/>
                </a:lnTo>
                <a:lnTo>
                  <a:pt x="1364" y="708"/>
                </a:lnTo>
                <a:lnTo>
                  <a:pt x="1364" y="707"/>
                </a:lnTo>
                <a:lnTo>
                  <a:pt x="1365" y="707"/>
                </a:lnTo>
                <a:lnTo>
                  <a:pt x="1365" y="706"/>
                </a:lnTo>
                <a:lnTo>
                  <a:pt x="1365" y="706"/>
                </a:lnTo>
                <a:lnTo>
                  <a:pt x="1366" y="706"/>
                </a:lnTo>
                <a:lnTo>
                  <a:pt x="1366" y="706"/>
                </a:lnTo>
                <a:lnTo>
                  <a:pt x="1367" y="706"/>
                </a:lnTo>
                <a:lnTo>
                  <a:pt x="1367" y="705"/>
                </a:lnTo>
                <a:lnTo>
                  <a:pt x="1368" y="705"/>
                </a:lnTo>
                <a:lnTo>
                  <a:pt x="1368" y="703"/>
                </a:lnTo>
                <a:lnTo>
                  <a:pt x="1368" y="703"/>
                </a:lnTo>
                <a:lnTo>
                  <a:pt x="1369" y="702"/>
                </a:lnTo>
                <a:lnTo>
                  <a:pt x="1369" y="701"/>
                </a:lnTo>
                <a:lnTo>
                  <a:pt x="1370" y="700"/>
                </a:lnTo>
                <a:lnTo>
                  <a:pt x="1370" y="699"/>
                </a:lnTo>
                <a:lnTo>
                  <a:pt x="1370" y="698"/>
                </a:lnTo>
                <a:lnTo>
                  <a:pt x="1371" y="698"/>
                </a:lnTo>
                <a:lnTo>
                  <a:pt x="1371" y="699"/>
                </a:lnTo>
                <a:lnTo>
                  <a:pt x="1373" y="699"/>
                </a:lnTo>
                <a:lnTo>
                  <a:pt x="1373" y="698"/>
                </a:lnTo>
                <a:lnTo>
                  <a:pt x="1373" y="698"/>
                </a:lnTo>
                <a:lnTo>
                  <a:pt x="1374" y="698"/>
                </a:lnTo>
                <a:lnTo>
                  <a:pt x="1374" y="699"/>
                </a:lnTo>
                <a:lnTo>
                  <a:pt x="1375" y="699"/>
                </a:lnTo>
                <a:lnTo>
                  <a:pt x="1375" y="697"/>
                </a:lnTo>
                <a:lnTo>
                  <a:pt x="1375" y="696"/>
                </a:lnTo>
                <a:lnTo>
                  <a:pt x="1376" y="694"/>
                </a:lnTo>
                <a:lnTo>
                  <a:pt x="1376" y="694"/>
                </a:lnTo>
                <a:lnTo>
                  <a:pt x="1377" y="694"/>
                </a:lnTo>
                <a:lnTo>
                  <a:pt x="1377" y="694"/>
                </a:lnTo>
                <a:lnTo>
                  <a:pt x="1377" y="696"/>
                </a:lnTo>
                <a:lnTo>
                  <a:pt x="1378" y="697"/>
                </a:lnTo>
                <a:lnTo>
                  <a:pt x="1378" y="699"/>
                </a:lnTo>
                <a:lnTo>
                  <a:pt x="1379" y="699"/>
                </a:lnTo>
                <a:lnTo>
                  <a:pt x="1379" y="699"/>
                </a:lnTo>
                <a:lnTo>
                  <a:pt x="1379" y="698"/>
                </a:lnTo>
                <a:lnTo>
                  <a:pt x="1380" y="698"/>
                </a:lnTo>
                <a:lnTo>
                  <a:pt x="1380" y="698"/>
                </a:lnTo>
                <a:lnTo>
                  <a:pt x="1382" y="699"/>
                </a:lnTo>
                <a:lnTo>
                  <a:pt x="1382" y="700"/>
                </a:lnTo>
                <a:lnTo>
                  <a:pt x="1383" y="699"/>
                </a:lnTo>
                <a:lnTo>
                  <a:pt x="1383" y="699"/>
                </a:lnTo>
                <a:lnTo>
                  <a:pt x="1383" y="700"/>
                </a:lnTo>
                <a:lnTo>
                  <a:pt x="1384" y="700"/>
                </a:lnTo>
                <a:lnTo>
                  <a:pt x="1384" y="699"/>
                </a:lnTo>
                <a:lnTo>
                  <a:pt x="1385" y="699"/>
                </a:lnTo>
                <a:lnTo>
                  <a:pt x="1385" y="699"/>
                </a:lnTo>
                <a:lnTo>
                  <a:pt x="1385" y="698"/>
                </a:lnTo>
                <a:lnTo>
                  <a:pt x="1386" y="699"/>
                </a:lnTo>
                <a:lnTo>
                  <a:pt x="1386" y="698"/>
                </a:lnTo>
                <a:lnTo>
                  <a:pt x="1387" y="697"/>
                </a:lnTo>
                <a:lnTo>
                  <a:pt x="1387" y="696"/>
                </a:lnTo>
                <a:lnTo>
                  <a:pt x="1387" y="694"/>
                </a:lnTo>
                <a:lnTo>
                  <a:pt x="1388" y="693"/>
                </a:lnTo>
                <a:lnTo>
                  <a:pt x="1388" y="694"/>
                </a:lnTo>
                <a:lnTo>
                  <a:pt x="1389" y="697"/>
                </a:lnTo>
                <a:lnTo>
                  <a:pt x="1389" y="697"/>
                </a:lnTo>
                <a:lnTo>
                  <a:pt x="1389" y="698"/>
                </a:lnTo>
                <a:lnTo>
                  <a:pt x="1391" y="698"/>
                </a:lnTo>
                <a:lnTo>
                  <a:pt x="1391" y="698"/>
                </a:lnTo>
                <a:lnTo>
                  <a:pt x="1392" y="698"/>
                </a:lnTo>
                <a:lnTo>
                  <a:pt x="1392" y="700"/>
                </a:lnTo>
                <a:lnTo>
                  <a:pt x="1392" y="700"/>
                </a:lnTo>
                <a:lnTo>
                  <a:pt x="1393" y="700"/>
                </a:lnTo>
                <a:lnTo>
                  <a:pt x="1393" y="699"/>
                </a:lnTo>
                <a:lnTo>
                  <a:pt x="1394" y="700"/>
                </a:lnTo>
                <a:lnTo>
                  <a:pt x="1394" y="699"/>
                </a:lnTo>
                <a:lnTo>
                  <a:pt x="1394" y="698"/>
                </a:lnTo>
                <a:lnTo>
                  <a:pt x="1395" y="699"/>
                </a:lnTo>
                <a:lnTo>
                  <a:pt x="1395" y="699"/>
                </a:lnTo>
                <a:lnTo>
                  <a:pt x="1396" y="699"/>
                </a:lnTo>
                <a:lnTo>
                  <a:pt x="1396" y="701"/>
                </a:lnTo>
                <a:lnTo>
                  <a:pt x="1397" y="700"/>
                </a:lnTo>
                <a:lnTo>
                  <a:pt x="1397" y="700"/>
                </a:lnTo>
                <a:lnTo>
                  <a:pt x="1397" y="701"/>
                </a:lnTo>
                <a:lnTo>
                  <a:pt x="1398" y="701"/>
                </a:lnTo>
                <a:lnTo>
                  <a:pt x="1398" y="701"/>
                </a:lnTo>
                <a:lnTo>
                  <a:pt x="1400" y="701"/>
                </a:lnTo>
                <a:lnTo>
                  <a:pt x="1400" y="702"/>
                </a:lnTo>
                <a:lnTo>
                  <a:pt x="1400" y="702"/>
                </a:lnTo>
                <a:lnTo>
                  <a:pt x="1401" y="701"/>
                </a:lnTo>
                <a:lnTo>
                  <a:pt x="1401" y="700"/>
                </a:lnTo>
                <a:lnTo>
                  <a:pt x="1402" y="701"/>
                </a:lnTo>
                <a:lnTo>
                  <a:pt x="1402" y="700"/>
                </a:lnTo>
                <a:lnTo>
                  <a:pt x="1402" y="700"/>
                </a:lnTo>
                <a:lnTo>
                  <a:pt x="1403" y="700"/>
                </a:lnTo>
                <a:lnTo>
                  <a:pt x="1403" y="699"/>
                </a:lnTo>
                <a:lnTo>
                  <a:pt x="1404" y="700"/>
                </a:lnTo>
                <a:lnTo>
                  <a:pt x="1404" y="699"/>
                </a:lnTo>
                <a:lnTo>
                  <a:pt x="1404" y="698"/>
                </a:lnTo>
                <a:lnTo>
                  <a:pt x="1405" y="699"/>
                </a:lnTo>
                <a:lnTo>
                  <a:pt x="1405" y="700"/>
                </a:lnTo>
                <a:lnTo>
                  <a:pt x="1406" y="701"/>
                </a:lnTo>
                <a:lnTo>
                  <a:pt x="1406" y="701"/>
                </a:lnTo>
                <a:lnTo>
                  <a:pt x="1406" y="701"/>
                </a:lnTo>
                <a:lnTo>
                  <a:pt x="1407" y="702"/>
                </a:lnTo>
                <a:lnTo>
                  <a:pt x="1407" y="703"/>
                </a:lnTo>
                <a:lnTo>
                  <a:pt x="1409" y="705"/>
                </a:lnTo>
                <a:lnTo>
                  <a:pt x="1409" y="705"/>
                </a:lnTo>
                <a:lnTo>
                  <a:pt x="1409" y="705"/>
                </a:lnTo>
                <a:lnTo>
                  <a:pt x="1410" y="706"/>
                </a:lnTo>
                <a:lnTo>
                  <a:pt x="1410" y="707"/>
                </a:lnTo>
                <a:lnTo>
                  <a:pt x="1411" y="706"/>
                </a:lnTo>
                <a:lnTo>
                  <a:pt x="1411" y="706"/>
                </a:lnTo>
                <a:lnTo>
                  <a:pt x="1412" y="703"/>
                </a:lnTo>
                <a:lnTo>
                  <a:pt x="1412" y="705"/>
                </a:lnTo>
                <a:lnTo>
                  <a:pt x="1412" y="703"/>
                </a:lnTo>
                <a:lnTo>
                  <a:pt x="1413" y="701"/>
                </a:lnTo>
                <a:lnTo>
                  <a:pt x="1413" y="700"/>
                </a:lnTo>
                <a:lnTo>
                  <a:pt x="1414" y="698"/>
                </a:lnTo>
                <a:lnTo>
                  <a:pt x="1414" y="698"/>
                </a:lnTo>
                <a:lnTo>
                  <a:pt x="1414" y="698"/>
                </a:lnTo>
                <a:lnTo>
                  <a:pt x="1415" y="699"/>
                </a:lnTo>
                <a:lnTo>
                  <a:pt x="1415" y="699"/>
                </a:lnTo>
                <a:lnTo>
                  <a:pt x="1416" y="699"/>
                </a:lnTo>
                <a:lnTo>
                  <a:pt x="1416" y="699"/>
                </a:lnTo>
                <a:lnTo>
                  <a:pt x="1416" y="699"/>
                </a:lnTo>
                <a:lnTo>
                  <a:pt x="1418" y="701"/>
                </a:lnTo>
                <a:lnTo>
                  <a:pt x="1418" y="700"/>
                </a:lnTo>
                <a:lnTo>
                  <a:pt x="1419" y="700"/>
                </a:lnTo>
                <a:lnTo>
                  <a:pt x="1419" y="700"/>
                </a:lnTo>
                <a:lnTo>
                  <a:pt x="1419" y="700"/>
                </a:lnTo>
                <a:lnTo>
                  <a:pt x="1420" y="699"/>
                </a:lnTo>
                <a:lnTo>
                  <a:pt x="1420" y="698"/>
                </a:lnTo>
                <a:lnTo>
                  <a:pt x="1421" y="700"/>
                </a:lnTo>
                <a:lnTo>
                  <a:pt x="1421" y="699"/>
                </a:lnTo>
                <a:lnTo>
                  <a:pt x="1421" y="700"/>
                </a:lnTo>
                <a:lnTo>
                  <a:pt x="1422" y="701"/>
                </a:lnTo>
                <a:lnTo>
                  <a:pt x="1422" y="701"/>
                </a:lnTo>
                <a:lnTo>
                  <a:pt x="1423" y="702"/>
                </a:lnTo>
                <a:lnTo>
                  <a:pt x="1423" y="703"/>
                </a:lnTo>
                <a:lnTo>
                  <a:pt x="1423" y="702"/>
                </a:lnTo>
                <a:lnTo>
                  <a:pt x="1424" y="702"/>
                </a:lnTo>
                <a:lnTo>
                  <a:pt x="1424" y="701"/>
                </a:lnTo>
                <a:lnTo>
                  <a:pt x="1425" y="699"/>
                </a:lnTo>
                <a:lnTo>
                  <a:pt x="1425" y="700"/>
                </a:lnTo>
                <a:lnTo>
                  <a:pt x="1427" y="700"/>
                </a:lnTo>
                <a:lnTo>
                  <a:pt x="1427" y="700"/>
                </a:lnTo>
                <a:lnTo>
                  <a:pt x="1427" y="700"/>
                </a:lnTo>
                <a:lnTo>
                  <a:pt x="1428" y="700"/>
                </a:lnTo>
                <a:lnTo>
                  <a:pt x="1428" y="700"/>
                </a:lnTo>
                <a:lnTo>
                  <a:pt x="1429" y="700"/>
                </a:lnTo>
                <a:lnTo>
                  <a:pt x="1429" y="700"/>
                </a:lnTo>
                <a:lnTo>
                  <a:pt x="1429" y="701"/>
                </a:lnTo>
                <a:lnTo>
                  <a:pt x="1430" y="701"/>
                </a:lnTo>
                <a:lnTo>
                  <a:pt x="1430" y="702"/>
                </a:lnTo>
                <a:lnTo>
                  <a:pt x="1431" y="702"/>
                </a:lnTo>
                <a:lnTo>
                  <a:pt x="1431" y="703"/>
                </a:lnTo>
                <a:lnTo>
                  <a:pt x="1431" y="702"/>
                </a:lnTo>
                <a:lnTo>
                  <a:pt x="1432" y="702"/>
                </a:lnTo>
                <a:lnTo>
                  <a:pt x="1432" y="702"/>
                </a:lnTo>
                <a:lnTo>
                  <a:pt x="1433" y="701"/>
                </a:lnTo>
                <a:lnTo>
                  <a:pt x="1433" y="702"/>
                </a:lnTo>
                <a:lnTo>
                  <a:pt x="1433" y="701"/>
                </a:lnTo>
                <a:lnTo>
                  <a:pt x="1434" y="701"/>
                </a:lnTo>
                <a:lnTo>
                  <a:pt x="1434" y="700"/>
                </a:lnTo>
                <a:lnTo>
                  <a:pt x="1436" y="700"/>
                </a:lnTo>
                <a:lnTo>
                  <a:pt x="1436" y="703"/>
                </a:lnTo>
                <a:lnTo>
                  <a:pt x="1436" y="703"/>
                </a:lnTo>
                <a:lnTo>
                  <a:pt x="1437" y="705"/>
                </a:lnTo>
                <a:lnTo>
                  <a:pt x="1437" y="706"/>
                </a:lnTo>
                <a:lnTo>
                  <a:pt x="1438" y="706"/>
                </a:lnTo>
                <a:lnTo>
                  <a:pt x="1438" y="706"/>
                </a:lnTo>
                <a:lnTo>
                  <a:pt x="1439" y="705"/>
                </a:lnTo>
                <a:lnTo>
                  <a:pt x="1439" y="703"/>
                </a:lnTo>
                <a:lnTo>
                  <a:pt x="1439" y="703"/>
                </a:lnTo>
                <a:lnTo>
                  <a:pt x="1440" y="701"/>
                </a:lnTo>
                <a:lnTo>
                  <a:pt x="1440" y="700"/>
                </a:lnTo>
                <a:lnTo>
                  <a:pt x="1441" y="700"/>
                </a:lnTo>
                <a:lnTo>
                  <a:pt x="1441" y="700"/>
                </a:lnTo>
                <a:lnTo>
                  <a:pt x="1441" y="699"/>
                </a:lnTo>
                <a:lnTo>
                  <a:pt x="1442" y="698"/>
                </a:lnTo>
                <a:lnTo>
                  <a:pt x="1442" y="698"/>
                </a:lnTo>
                <a:lnTo>
                  <a:pt x="1443" y="696"/>
                </a:lnTo>
                <a:lnTo>
                  <a:pt x="1443" y="697"/>
                </a:lnTo>
                <a:lnTo>
                  <a:pt x="1443" y="698"/>
                </a:lnTo>
                <a:lnTo>
                  <a:pt x="1445" y="698"/>
                </a:lnTo>
                <a:lnTo>
                  <a:pt x="1445" y="699"/>
                </a:lnTo>
                <a:lnTo>
                  <a:pt x="1446" y="699"/>
                </a:lnTo>
                <a:lnTo>
                  <a:pt x="1446" y="700"/>
                </a:lnTo>
                <a:lnTo>
                  <a:pt x="1446" y="700"/>
                </a:lnTo>
                <a:lnTo>
                  <a:pt x="1447" y="701"/>
                </a:lnTo>
                <a:lnTo>
                  <a:pt x="1447" y="701"/>
                </a:lnTo>
                <a:lnTo>
                  <a:pt x="1448" y="700"/>
                </a:lnTo>
                <a:lnTo>
                  <a:pt x="1448" y="700"/>
                </a:lnTo>
                <a:lnTo>
                  <a:pt x="1448" y="700"/>
                </a:lnTo>
                <a:lnTo>
                  <a:pt x="1449" y="702"/>
                </a:lnTo>
                <a:lnTo>
                  <a:pt x="1449" y="703"/>
                </a:lnTo>
                <a:lnTo>
                  <a:pt x="1450" y="703"/>
                </a:lnTo>
                <a:lnTo>
                  <a:pt x="1450" y="705"/>
                </a:lnTo>
                <a:lnTo>
                  <a:pt x="1450" y="705"/>
                </a:lnTo>
                <a:lnTo>
                  <a:pt x="1451" y="705"/>
                </a:lnTo>
                <a:lnTo>
                  <a:pt x="1451" y="705"/>
                </a:lnTo>
                <a:lnTo>
                  <a:pt x="1452" y="703"/>
                </a:lnTo>
                <a:lnTo>
                  <a:pt x="1452" y="703"/>
                </a:lnTo>
                <a:lnTo>
                  <a:pt x="1454" y="703"/>
                </a:lnTo>
                <a:lnTo>
                  <a:pt x="1454" y="702"/>
                </a:lnTo>
                <a:lnTo>
                  <a:pt x="1454" y="702"/>
                </a:lnTo>
                <a:lnTo>
                  <a:pt x="1455" y="701"/>
                </a:lnTo>
                <a:lnTo>
                  <a:pt x="1455" y="701"/>
                </a:lnTo>
                <a:lnTo>
                  <a:pt x="1456" y="702"/>
                </a:lnTo>
                <a:lnTo>
                  <a:pt x="1456" y="703"/>
                </a:lnTo>
                <a:lnTo>
                  <a:pt x="1456" y="702"/>
                </a:lnTo>
                <a:lnTo>
                  <a:pt x="1457" y="701"/>
                </a:lnTo>
                <a:lnTo>
                  <a:pt x="1457" y="701"/>
                </a:lnTo>
                <a:lnTo>
                  <a:pt x="1458" y="700"/>
                </a:lnTo>
                <a:lnTo>
                  <a:pt x="1458" y="700"/>
                </a:lnTo>
                <a:lnTo>
                  <a:pt x="1458" y="700"/>
                </a:lnTo>
                <a:lnTo>
                  <a:pt x="1459" y="699"/>
                </a:lnTo>
                <a:lnTo>
                  <a:pt x="1459" y="701"/>
                </a:lnTo>
                <a:lnTo>
                  <a:pt x="1460" y="702"/>
                </a:lnTo>
                <a:lnTo>
                  <a:pt x="1460" y="703"/>
                </a:lnTo>
                <a:lnTo>
                  <a:pt x="1460" y="701"/>
                </a:lnTo>
                <a:lnTo>
                  <a:pt x="1461" y="701"/>
                </a:lnTo>
                <a:lnTo>
                  <a:pt x="1461" y="699"/>
                </a:lnTo>
                <a:lnTo>
                  <a:pt x="1463" y="698"/>
                </a:lnTo>
                <a:lnTo>
                  <a:pt x="1463" y="697"/>
                </a:lnTo>
                <a:lnTo>
                  <a:pt x="1463" y="697"/>
                </a:lnTo>
                <a:lnTo>
                  <a:pt x="1464" y="696"/>
                </a:lnTo>
                <a:lnTo>
                  <a:pt x="1464" y="697"/>
                </a:lnTo>
                <a:lnTo>
                  <a:pt x="1465" y="698"/>
                </a:lnTo>
                <a:lnTo>
                  <a:pt x="1465" y="697"/>
                </a:lnTo>
                <a:lnTo>
                  <a:pt x="1465" y="699"/>
                </a:lnTo>
                <a:lnTo>
                  <a:pt x="1466" y="698"/>
                </a:lnTo>
                <a:lnTo>
                  <a:pt x="1466" y="698"/>
                </a:lnTo>
                <a:lnTo>
                  <a:pt x="1467" y="698"/>
                </a:lnTo>
                <a:lnTo>
                  <a:pt x="1467" y="698"/>
                </a:lnTo>
                <a:lnTo>
                  <a:pt x="1468" y="697"/>
                </a:lnTo>
                <a:lnTo>
                  <a:pt x="1468" y="697"/>
                </a:lnTo>
                <a:lnTo>
                  <a:pt x="1468" y="696"/>
                </a:lnTo>
                <a:lnTo>
                  <a:pt x="1469" y="693"/>
                </a:lnTo>
                <a:lnTo>
                  <a:pt x="1469" y="693"/>
                </a:lnTo>
                <a:lnTo>
                  <a:pt x="1470" y="694"/>
                </a:lnTo>
                <a:lnTo>
                  <a:pt x="1470" y="694"/>
                </a:lnTo>
                <a:lnTo>
                  <a:pt x="1470" y="694"/>
                </a:lnTo>
                <a:lnTo>
                  <a:pt x="1472" y="697"/>
                </a:lnTo>
                <a:lnTo>
                  <a:pt x="1472" y="697"/>
                </a:lnTo>
                <a:lnTo>
                  <a:pt x="1473" y="697"/>
                </a:lnTo>
                <a:lnTo>
                  <a:pt x="1473" y="699"/>
                </a:lnTo>
                <a:lnTo>
                  <a:pt x="1473" y="698"/>
                </a:lnTo>
                <a:lnTo>
                  <a:pt x="1474" y="697"/>
                </a:lnTo>
                <a:lnTo>
                  <a:pt x="1474" y="696"/>
                </a:lnTo>
                <a:lnTo>
                  <a:pt x="1475" y="696"/>
                </a:lnTo>
                <a:lnTo>
                  <a:pt x="1475" y="697"/>
                </a:lnTo>
                <a:lnTo>
                  <a:pt x="1475" y="696"/>
                </a:lnTo>
                <a:lnTo>
                  <a:pt x="1476" y="698"/>
                </a:lnTo>
                <a:lnTo>
                  <a:pt x="1476" y="698"/>
                </a:lnTo>
                <a:lnTo>
                  <a:pt x="1477" y="698"/>
                </a:lnTo>
                <a:lnTo>
                  <a:pt x="1477" y="698"/>
                </a:lnTo>
                <a:lnTo>
                  <a:pt x="1477" y="698"/>
                </a:lnTo>
                <a:lnTo>
                  <a:pt x="1478" y="699"/>
                </a:lnTo>
                <a:lnTo>
                  <a:pt x="1478" y="697"/>
                </a:lnTo>
                <a:lnTo>
                  <a:pt x="1479" y="696"/>
                </a:lnTo>
                <a:lnTo>
                  <a:pt x="1479" y="697"/>
                </a:lnTo>
                <a:lnTo>
                  <a:pt x="1479" y="698"/>
                </a:lnTo>
                <a:lnTo>
                  <a:pt x="1481" y="700"/>
                </a:lnTo>
                <a:lnTo>
                  <a:pt x="1481" y="699"/>
                </a:lnTo>
                <a:lnTo>
                  <a:pt x="1482" y="700"/>
                </a:lnTo>
                <a:lnTo>
                  <a:pt x="1482" y="700"/>
                </a:lnTo>
                <a:lnTo>
                  <a:pt x="1483" y="699"/>
                </a:lnTo>
                <a:lnTo>
                  <a:pt x="1483" y="700"/>
                </a:lnTo>
                <a:lnTo>
                  <a:pt x="1483" y="700"/>
                </a:lnTo>
                <a:lnTo>
                  <a:pt x="1484" y="699"/>
                </a:lnTo>
                <a:lnTo>
                  <a:pt x="1484" y="700"/>
                </a:lnTo>
                <a:lnTo>
                  <a:pt x="1485" y="699"/>
                </a:lnTo>
                <a:lnTo>
                  <a:pt x="1485" y="698"/>
                </a:lnTo>
                <a:lnTo>
                  <a:pt x="1485" y="698"/>
                </a:lnTo>
                <a:lnTo>
                  <a:pt x="1486" y="697"/>
                </a:lnTo>
                <a:lnTo>
                  <a:pt x="1486" y="694"/>
                </a:lnTo>
                <a:lnTo>
                  <a:pt x="1487" y="693"/>
                </a:lnTo>
                <a:lnTo>
                  <a:pt x="1487" y="693"/>
                </a:lnTo>
                <a:lnTo>
                  <a:pt x="1487" y="694"/>
                </a:lnTo>
                <a:lnTo>
                  <a:pt x="1488" y="694"/>
                </a:lnTo>
                <a:lnTo>
                  <a:pt x="1488" y="694"/>
                </a:lnTo>
                <a:lnTo>
                  <a:pt x="1490" y="694"/>
                </a:lnTo>
                <a:lnTo>
                  <a:pt x="1490" y="696"/>
                </a:lnTo>
                <a:lnTo>
                  <a:pt x="1490" y="698"/>
                </a:lnTo>
                <a:lnTo>
                  <a:pt x="1491" y="698"/>
                </a:lnTo>
                <a:lnTo>
                  <a:pt x="1491" y="698"/>
                </a:lnTo>
                <a:lnTo>
                  <a:pt x="1492" y="698"/>
                </a:lnTo>
                <a:lnTo>
                  <a:pt x="1492" y="696"/>
                </a:lnTo>
                <a:lnTo>
                  <a:pt x="1492" y="694"/>
                </a:lnTo>
                <a:lnTo>
                  <a:pt x="1493" y="693"/>
                </a:lnTo>
                <a:lnTo>
                  <a:pt x="1493" y="693"/>
                </a:lnTo>
                <a:lnTo>
                  <a:pt x="1494" y="692"/>
                </a:lnTo>
                <a:lnTo>
                  <a:pt x="1494" y="692"/>
                </a:lnTo>
                <a:lnTo>
                  <a:pt x="1495" y="692"/>
                </a:lnTo>
                <a:lnTo>
                  <a:pt x="1495" y="692"/>
                </a:lnTo>
                <a:lnTo>
                  <a:pt x="1495" y="692"/>
                </a:lnTo>
                <a:lnTo>
                  <a:pt x="1496" y="693"/>
                </a:lnTo>
                <a:lnTo>
                  <a:pt x="1496" y="693"/>
                </a:lnTo>
                <a:lnTo>
                  <a:pt x="1497" y="696"/>
                </a:lnTo>
                <a:lnTo>
                  <a:pt x="1497" y="694"/>
                </a:lnTo>
                <a:lnTo>
                  <a:pt x="1497" y="694"/>
                </a:lnTo>
                <a:lnTo>
                  <a:pt x="1499" y="693"/>
                </a:lnTo>
                <a:lnTo>
                  <a:pt x="1499" y="694"/>
                </a:lnTo>
                <a:lnTo>
                  <a:pt x="1500" y="696"/>
                </a:lnTo>
                <a:lnTo>
                  <a:pt x="1500" y="697"/>
                </a:lnTo>
                <a:lnTo>
                  <a:pt x="1500" y="699"/>
                </a:lnTo>
                <a:lnTo>
                  <a:pt x="1501" y="701"/>
                </a:lnTo>
                <a:lnTo>
                  <a:pt x="1501" y="702"/>
                </a:lnTo>
                <a:lnTo>
                  <a:pt x="1502" y="703"/>
                </a:lnTo>
                <a:lnTo>
                  <a:pt x="1502" y="703"/>
                </a:lnTo>
                <a:lnTo>
                  <a:pt x="1502" y="703"/>
                </a:lnTo>
                <a:lnTo>
                  <a:pt x="1503" y="703"/>
                </a:lnTo>
                <a:lnTo>
                  <a:pt x="1503" y="705"/>
                </a:lnTo>
                <a:lnTo>
                  <a:pt x="1504" y="703"/>
                </a:lnTo>
                <a:lnTo>
                  <a:pt x="1504" y="705"/>
                </a:lnTo>
                <a:lnTo>
                  <a:pt x="1504" y="702"/>
                </a:lnTo>
                <a:lnTo>
                  <a:pt x="1505" y="702"/>
                </a:lnTo>
                <a:lnTo>
                  <a:pt x="1505" y="703"/>
                </a:lnTo>
                <a:lnTo>
                  <a:pt x="1506" y="705"/>
                </a:lnTo>
                <a:lnTo>
                  <a:pt x="1506" y="706"/>
                </a:lnTo>
                <a:lnTo>
                  <a:pt x="1506" y="707"/>
                </a:lnTo>
                <a:lnTo>
                  <a:pt x="1508" y="707"/>
                </a:lnTo>
                <a:lnTo>
                  <a:pt x="1508" y="707"/>
                </a:lnTo>
                <a:lnTo>
                  <a:pt x="1509" y="707"/>
                </a:lnTo>
                <a:lnTo>
                  <a:pt x="1509" y="706"/>
                </a:lnTo>
                <a:lnTo>
                  <a:pt x="1510" y="705"/>
                </a:lnTo>
                <a:lnTo>
                  <a:pt x="1510" y="703"/>
                </a:lnTo>
                <a:lnTo>
                  <a:pt x="1510" y="702"/>
                </a:lnTo>
                <a:lnTo>
                  <a:pt x="1511" y="703"/>
                </a:lnTo>
                <a:lnTo>
                  <a:pt x="1511" y="703"/>
                </a:lnTo>
                <a:lnTo>
                  <a:pt x="1512" y="702"/>
                </a:lnTo>
                <a:lnTo>
                  <a:pt x="1512" y="702"/>
                </a:lnTo>
                <a:lnTo>
                  <a:pt x="1512" y="701"/>
                </a:lnTo>
                <a:lnTo>
                  <a:pt x="1513" y="701"/>
                </a:lnTo>
                <a:lnTo>
                  <a:pt x="1513" y="700"/>
                </a:lnTo>
                <a:lnTo>
                  <a:pt x="1514" y="700"/>
                </a:lnTo>
                <a:lnTo>
                  <a:pt x="1514" y="700"/>
                </a:lnTo>
                <a:lnTo>
                  <a:pt x="1514" y="700"/>
                </a:lnTo>
                <a:lnTo>
                  <a:pt x="1515" y="700"/>
                </a:lnTo>
                <a:lnTo>
                  <a:pt x="1515" y="701"/>
                </a:lnTo>
                <a:lnTo>
                  <a:pt x="1517" y="701"/>
                </a:lnTo>
                <a:lnTo>
                  <a:pt x="1517" y="700"/>
                </a:lnTo>
                <a:lnTo>
                  <a:pt x="1517" y="699"/>
                </a:lnTo>
                <a:lnTo>
                  <a:pt x="1518" y="699"/>
                </a:lnTo>
                <a:lnTo>
                  <a:pt x="1518" y="699"/>
                </a:lnTo>
                <a:lnTo>
                  <a:pt x="1519" y="700"/>
                </a:lnTo>
                <a:lnTo>
                  <a:pt x="1519" y="701"/>
                </a:lnTo>
                <a:lnTo>
                  <a:pt x="1519" y="701"/>
                </a:lnTo>
                <a:lnTo>
                  <a:pt x="1520" y="701"/>
                </a:lnTo>
                <a:lnTo>
                  <a:pt x="1520" y="700"/>
                </a:lnTo>
                <a:lnTo>
                  <a:pt x="1521" y="700"/>
                </a:lnTo>
                <a:lnTo>
                  <a:pt x="1521" y="701"/>
                </a:lnTo>
                <a:lnTo>
                  <a:pt x="1521" y="702"/>
                </a:lnTo>
                <a:lnTo>
                  <a:pt x="1522" y="702"/>
                </a:lnTo>
                <a:lnTo>
                  <a:pt x="1522" y="702"/>
                </a:lnTo>
                <a:lnTo>
                  <a:pt x="1523" y="702"/>
                </a:lnTo>
                <a:lnTo>
                  <a:pt x="1523" y="702"/>
                </a:lnTo>
                <a:lnTo>
                  <a:pt x="1524" y="703"/>
                </a:lnTo>
                <a:lnTo>
                  <a:pt x="1524" y="705"/>
                </a:lnTo>
                <a:lnTo>
                  <a:pt x="1524" y="705"/>
                </a:lnTo>
                <a:lnTo>
                  <a:pt x="1526" y="706"/>
                </a:lnTo>
                <a:lnTo>
                  <a:pt x="1526" y="706"/>
                </a:lnTo>
                <a:lnTo>
                  <a:pt x="1527" y="707"/>
                </a:lnTo>
                <a:lnTo>
                  <a:pt x="1527" y="708"/>
                </a:lnTo>
                <a:lnTo>
                  <a:pt x="1527" y="708"/>
                </a:lnTo>
                <a:lnTo>
                  <a:pt x="1528" y="709"/>
                </a:lnTo>
                <a:lnTo>
                  <a:pt x="1528" y="709"/>
                </a:lnTo>
                <a:lnTo>
                  <a:pt x="1529" y="708"/>
                </a:lnTo>
                <a:lnTo>
                  <a:pt x="1529" y="709"/>
                </a:lnTo>
                <a:lnTo>
                  <a:pt x="1529" y="710"/>
                </a:lnTo>
                <a:lnTo>
                  <a:pt x="1530" y="711"/>
                </a:lnTo>
                <a:lnTo>
                  <a:pt x="1530" y="711"/>
                </a:lnTo>
                <a:lnTo>
                  <a:pt x="1531" y="711"/>
                </a:lnTo>
                <a:lnTo>
                  <a:pt x="1531" y="711"/>
                </a:lnTo>
                <a:lnTo>
                  <a:pt x="1531" y="709"/>
                </a:lnTo>
                <a:lnTo>
                  <a:pt x="1532" y="707"/>
                </a:lnTo>
                <a:lnTo>
                  <a:pt x="1532" y="705"/>
                </a:lnTo>
                <a:lnTo>
                  <a:pt x="1533" y="702"/>
                </a:lnTo>
                <a:lnTo>
                  <a:pt x="1533" y="701"/>
                </a:lnTo>
                <a:lnTo>
                  <a:pt x="1533" y="701"/>
                </a:lnTo>
                <a:lnTo>
                  <a:pt x="1535" y="702"/>
                </a:lnTo>
                <a:lnTo>
                  <a:pt x="1535" y="701"/>
                </a:lnTo>
                <a:lnTo>
                  <a:pt x="1536" y="702"/>
                </a:lnTo>
                <a:lnTo>
                  <a:pt x="1536" y="702"/>
                </a:lnTo>
                <a:lnTo>
                  <a:pt x="1536" y="701"/>
                </a:lnTo>
                <a:lnTo>
                  <a:pt x="1537" y="702"/>
                </a:lnTo>
                <a:lnTo>
                  <a:pt x="1537" y="703"/>
                </a:lnTo>
                <a:lnTo>
                  <a:pt x="1538" y="703"/>
                </a:lnTo>
                <a:lnTo>
                  <a:pt x="1538" y="703"/>
                </a:lnTo>
                <a:lnTo>
                  <a:pt x="1539" y="703"/>
                </a:lnTo>
                <a:lnTo>
                  <a:pt x="1539" y="705"/>
                </a:lnTo>
                <a:lnTo>
                  <a:pt x="1539" y="705"/>
                </a:lnTo>
                <a:lnTo>
                  <a:pt x="1540" y="706"/>
                </a:lnTo>
                <a:lnTo>
                  <a:pt x="1540" y="706"/>
                </a:lnTo>
                <a:lnTo>
                  <a:pt x="1541" y="706"/>
                </a:lnTo>
                <a:lnTo>
                  <a:pt x="1541" y="706"/>
                </a:lnTo>
                <a:lnTo>
                  <a:pt x="1541" y="706"/>
                </a:lnTo>
                <a:lnTo>
                  <a:pt x="1542" y="705"/>
                </a:lnTo>
                <a:lnTo>
                  <a:pt x="1542" y="705"/>
                </a:lnTo>
                <a:lnTo>
                  <a:pt x="1544" y="703"/>
                </a:lnTo>
                <a:lnTo>
                  <a:pt x="1544" y="703"/>
                </a:lnTo>
                <a:lnTo>
                  <a:pt x="1544" y="702"/>
                </a:lnTo>
                <a:lnTo>
                  <a:pt x="1545" y="701"/>
                </a:lnTo>
                <a:lnTo>
                  <a:pt x="1545" y="701"/>
                </a:lnTo>
                <a:lnTo>
                  <a:pt x="1546" y="700"/>
                </a:lnTo>
                <a:lnTo>
                  <a:pt x="1546" y="700"/>
                </a:lnTo>
                <a:lnTo>
                  <a:pt x="1546" y="701"/>
                </a:lnTo>
                <a:lnTo>
                  <a:pt x="1547" y="701"/>
                </a:lnTo>
                <a:lnTo>
                  <a:pt x="1547" y="700"/>
                </a:lnTo>
                <a:lnTo>
                  <a:pt x="1548" y="698"/>
                </a:lnTo>
                <a:lnTo>
                  <a:pt x="1548" y="697"/>
                </a:lnTo>
                <a:lnTo>
                  <a:pt x="1548" y="696"/>
                </a:lnTo>
                <a:lnTo>
                  <a:pt x="1549" y="694"/>
                </a:lnTo>
                <a:lnTo>
                  <a:pt x="1549" y="696"/>
                </a:lnTo>
                <a:lnTo>
                  <a:pt x="1550" y="694"/>
                </a:lnTo>
                <a:lnTo>
                  <a:pt x="1550" y="697"/>
                </a:lnTo>
                <a:lnTo>
                  <a:pt x="1550" y="694"/>
                </a:lnTo>
                <a:lnTo>
                  <a:pt x="1551" y="696"/>
                </a:lnTo>
                <a:lnTo>
                  <a:pt x="1551" y="697"/>
                </a:lnTo>
                <a:lnTo>
                  <a:pt x="1553" y="696"/>
                </a:lnTo>
                <a:lnTo>
                  <a:pt x="1553" y="696"/>
                </a:lnTo>
                <a:lnTo>
                  <a:pt x="1554" y="693"/>
                </a:lnTo>
                <a:lnTo>
                  <a:pt x="1554" y="693"/>
                </a:lnTo>
                <a:lnTo>
                  <a:pt x="1554" y="692"/>
                </a:lnTo>
                <a:lnTo>
                  <a:pt x="1555" y="692"/>
                </a:lnTo>
                <a:lnTo>
                  <a:pt x="1555" y="692"/>
                </a:lnTo>
                <a:lnTo>
                  <a:pt x="1556" y="692"/>
                </a:lnTo>
                <a:lnTo>
                  <a:pt x="1556" y="692"/>
                </a:lnTo>
                <a:lnTo>
                  <a:pt x="1556" y="693"/>
                </a:lnTo>
                <a:lnTo>
                  <a:pt x="1557" y="696"/>
                </a:lnTo>
                <a:lnTo>
                  <a:pt x="1557" y="698"/>
                </a:lnTo>
                <a:lnTo>
                  <a:pt x="1558" y="700"/>
                </a:lnTo>
                <a:lnTo>
                  <a:pt x="1558" y="702"/>
                </a:lnTo>
                <a:lnTo>
                  <a:pt x="1558" y="705"/>
                </a:lnTo>
                <a:lnTo>
                  <a:pt x="1559" y="705"/>
                </a:lnTo>
                <a:lnTo>
                  <a:pt x="1559" y="703"/>
                </a:lnTo>
                <a:lnTo>
                  <a:pt x="1560" y="703"/>
                </a:lnTo>
                <a:lnTo>
                  <a:pt x="1560" y="702"/>
                </a:lnTo>
                <a:lnTo>
                  <a:pt x="1560" y="701"/>
                </a:lnTo>
                <a:lnTo>
                  <a:pt x="1562" y="700"/>
                </a:lnTo>
                <a:lnTo>
                  <a:pt x="1562" y="698"/>
                </a:lnTo>
                <a:lnTo>
                  <a:pt x="1563" y="697"/>
                </a:lnTo>
                <a:lnTo>
                  <a:pt x="1563" y="696"/>
                </a:lnTo>
                <a:lnTo>
                  <a:pt x="1563" y="694"/>
                </a:lnTo>
                <a:lnTo>
                  <a:pt x="1564" y="697"/>
                </a:lnTo>
                <a:lnTo>
                  <a:pt x="1564" y="696"/>
                </a:lnTo>
                <a:lnTo>
                  <a:pt x="1565" y="696"/>
                </a:lnTo>
                <a:lnTo>
                  <a:pt x="1565" y="694"/>
                </a:lnTo>
                <a:lnTo>
                  <a:pt x="1566" y="692"/>
                </a:lnTo>
                <a:lnTo>
                  <a:pt x="1566" y="692"/>
                </a:lnTo>
                <a:lnTo>
                  <a:pt x="1566" y="692"/>
                </a:lnTo>
                <a:lnTo>
                  <a:pt x="1567" y="692"/>
                </a:lnTo>
                <a:lnTo>
                  <a:pt x="1567" y="691"/>
                </a:lnTo>
                <a:lnTo>
                  <a:pt x="1568" y="691"/>
                </a:lnTo>
                <a:lnTo>
                  <a:pt x="1568" y="692"/>
                </a:lnTo>
                <a:lnTo>
                  <a:pt x="1568" y="694"/>
                </a:lnTo>
                <a:lnTo>
                  <a:pt x="1569" y="696"/>
                </a:lnTo>
                <a:lnTo>
                  <a:pt x="1569" y="696"/>
                </a:lnTo>
                <a:lnTo>
                  <a:pt x="1571" y="696"/>
                </a:lnTo>
                <a:lnTo>
                  <a:pt x="1571" y="696"/>
                </a:lnTo>
                <a:lnTo>
                  <a:pt x="1571" y="698"/>
                </a:lnTo>
                <a:lnTo>
                  <a:pt x="1572" y="698"/>
                </a:lnTo>
                <a:lnTo>
                  <a:pt x="1572" y="699"/>
                </a:lnTo>
                <a:lnTo>
                  <a:pt x="1573" y="699"/>
                </a:lnTo>
                <a:lnTo>
                  <a:pt x="1573" y="700"/>
                </a:lnTo>
                <a:lnTo>
                  <a:pt x="1573" y="699"/>
                </a:lnTo>
                <a:lnTo>
                  <a:pt x="1574" y="699"/>
                </a:lnTo>
                <a:lnTo>
                  <a:pt x="1574" y="698"/>
                </a:lnTo>
                <a:lnTo>
                  <a:pt x="1575" y="699"/>
                </a:lnTo>
                <a:lnTo>
                  <a:pt x="1575" y="697"/>
                </a:lnTo>
                <a:lnTo>
                  <a:pt x="1575" y="698"/>
                </a:lnTo>
                <a:lnTo>
                  <a:pt x="1576" y="698"/>
                </a:lnTo>
                <a:lnTo>
                  <a:pt x="1576" y="699"/>
                </a:lnTo>
                <a:lnTo>
                  <a:pt x="1577" y="699"/>
                </a:lnTo>
                <a:lnTo>
                  <a:pt x="1577" y="701"/>
                </a:lnTo>
                <a:lnTo>
                  <a:pt x="1577" y="700"/>
                </a:lnTo>
                <a:lnTo>
                  <a:pt x="1578" y="700"/>
                </a:lnTo>
                <a:lnTo>
                  <a:pt x="1578" y="700"/>
                </a:lnTo>
                <a:lnTo>
                  <a:pt x="1580" y="701"/>
                </a:lnTo>
                <a:lnTo>
                  <a:pt x="1580" y="699"/>
                </a:lnTo>
                <a:lnTo>
                  <a:pt x="1581" y="699"/>
                </a:lnTo>
                <a:lnTo>
                  <a:pt x="1581" y="698"/>
                </a:lnTo>
                <a:lnTo>
                  <a:pt x="1581" y="698"/>
                </a:lnTo>
                <a:lnTo>
                  <a:pt x="1582" y="698"/>
                </a:lnTo>
                <a:lnTo>
                  <a:pt x="1582" y="698"/>
                </a:lnTo>
                <a:lnTo>
                  <a:pt x="1583" y="697"/>
                </a:lnTo>
                <a:lnTo>
                  <a:pt x="1583" y="698"/>
                </a:lnTo>
                <a:lnTo>
                  <a:pt x="1583" y="699"/>
                </a:lnTo>
                <a:lnTo>
                  <a:pt x="1584" y="696"/>
                </a:lnTo>
                <a:lnTo>
                  <a:pt x="1584" y="697"/>
                </a:lnTo>
                <a:lnTo>
                  <a:pt x="1585" y="694"/>
                </a:lnTo>
                <a:lnTo>
                  <a:pt x="1585" y="697"/>
                </a:lnTo>
                <a:lnTo>
                  <a:pt x="1585" y="698"/>
                </a:lnTo>
                <a:lnTo>
                  <a:pt x="1586" y="698"/>
                </a:lnTo>
                <a:lnTo>
                  <a:pt x="1586" y="699"/>
                </a:lnTo>
                <a:lnTo>
                  <a:pt x="1587" y="698"/>
                </a:lnTo>
                <a:lnTo>
                  <a:pt x="1587" y="698"/>
                </a:lnTo>
                <a:lnTo>
                  <a:pt x="1587" y="698"/>
                </a:lnTo>
                <a:lnTo>
                  <a:pt x="1589" y="698"/>
                </a:lnTo>
                <a:lnTo>
                  <a:pt x="1589" y="697"/>
                </a:lnTo>
                <a:lnTo>
                  <a:pt x="1590" y="696"/>
                </a:lnTo>
                <a:lnTo>
                  <a:pt x="1590" y="696"/>
                </a:lnTo>
                <a:lnTo>
                  <a:pt x="1590" y="696"/>
                </a:lnTo>
                <a:lnTo>
                  <a:pt x="1591" y="697"/>
                </a:lnTo>
                <a:lnTo>
                  <a:pt x="1591" y="698"/>
                </a:lnTo>
                <a:lnTo>
                  <a:pt x="1592" y="699"/>
                </a:lnTo>
                <a:lnTo>
                  <a:pt x="1592" y="700"/>
                </a:lnTo>
                <a:lnTo>
                  <a:pt x="1592" y="699"/>
                </a:lnTo>
                <a:lnTo>
                  <a:pt x="1593" y="699"/>
                </a:lnTo>
                <a:lnTo>
                  <a:pt x="1593" y="698"/>
                </a:lnTo>
                <a:lnTo>
                  <a:pt x="1594" y="697"/>
                </a:lnTo>
                <a:lnTo>
                  <a:pt x="1594" y="697"/>
                </a:lnTo>
                <a:lnTo>
                  <a:pt x="1595" y="694"/>
                </a:lnTo>
                <a:lnTo>
                  <a:pt x="1595" y="693"/>
                </a:lnTo>
                <a:lnTo>
                  <a:pt x="1595" y="694"/>
                </a:lnTo>
                <a:lnTo>
                  <a:pt x="1596" y="693"/>
                </a:lnTo>
                <a:lnTo>
                  <a:pt x="1596" y="696"/>
                </a:lnTo>
                <a:lnTo>
                  <a:pt x="1598" y="698"/>
                </a:lnTo>
                <a:lnTo>
                  <a:pt x="1598" y="699"/>
                </a:lnTo>
                <a:lnTo>
                  <a:pt x="1598" y="700"/>
                </a:lnTo>
                <a:lnTo>
                  <a:pt x="1599" y="701"/>
                </a:lnTo>
                <a:lnTo>
                  <a:pt x="1599" y="702"/>
                </a:lnTo>
                <a:lnTo>
                  <a:pt x="1600" y="702"/>
                </a:lnTo>
                <a:lnTo>
                  <a:pt x="1600" y="702"/>
                </a:lnTo>
                <a:lnTo>
                  <a:pt x="1600" y="703"/>
                </a:lnTo>
                <a:lnTo>
                  <a:pt x="1601" y="702"/>
                </a:lnTo>
                <a:lnTo>
                  <a:pt x="1601" y="702"/>
                </a:lnTo>
                <a:lnTo>
                  <a:pt x="1602" y="702"/>
                </a:lnTo>
                <a:lnTo>
                  <a:pt x="1602" y="702"/>
                </a:lnTo>
                <a:lnTo>
                  <a:pt x="1602" y="701"/>
                </a:lnTo>
                <a:lnTo>
                  <a:pt x="1603" y="701"/>
                </a:lnTo>
                <a:lnTo>
                  <a:pt x="1603" y="699"/>
                </a:lnTo>
                <a:lnTo>
                  <a:pt x="1604" y="698"/>
                </a:lnTo>
                <a:lnTo>
                  <a:pt x="1604" y="696"/>
                </a:lnTo>
                <a:lnTo>
                  <a:pt x="1604" y="693"/>
                </a:lnTo>
                <a:lnTo>
                  <a:pt x="1605" y="692"/>
                </a:lnTo>
                <a:lnTo>
                  <a:pt x="1605" y="692"/>
                </a:lnTo>
                <a:lnTo>
                  <a:pt x="1607" y="692"/>
                </a:lnTo>
                <a:lnTo>
                  <a:pt x="1607" y="692"/>
                </a:lnTo>
                <a:lnTo>
                  <a:pt x="1607" y="692"/>
                </a:lnTo>
                <a:lnTo>
                  <a:pt x="1608" y="692"/>
                </a:lnTo>
                <a:lnTo>
                  <a:pt x="1608" y="694"/>
                </a:lnTo>
                <a:lnTo>
                  <a:pt x="1609" y="694"/>
                </a:lnTo>
                <a:lnTo>
                  <a:pt x="1609" y="696"/>
                </a:lnTo>
                <a:lnTo>
                  <a:pt x="1610" y="697"/>
                </a:lnTo>
                <a:lnTo>
                  <a:pt x="1610" y="697"/>
                </a:lnTo>
                <a:lnTo>
                  <a:pt x="1610" y="698"/>
                </a:lnTo>
                <a:lnTo>
                  <a:pt x="1611" y="699"/>
                </a:lnTo>
                <a:lnTo>
                  <a:pt x="1611" y="699"/>
                </a:lnTo>
                <a:lnTo>
                  <a:pt x="1612" y="700"/>
                </a:lnTo>
                <a:lnTo>
                  <a:pt x="1612" y="699"/>
                </a:lnTo>
                <a:lnTo>
                  <a:pt x="1612" y="699"/>
                </a:lnTo>
                <a:lnTo>
                  <a:pt x="1613" y="700"/>
                </a:lnTo>
                <a:lnTo>
                  <a:pt x="1613" y="700"/>
                </a:lnTo>
                <a:lnTo>
                  <a:pt x="1614" y="699"/>
                </a:lnTo>
                <a:lnTo>
                  <a:pt x="1614" y="699"/>
                </a:lnTo>
                <a:lnTo>
                  <a:pt x="1614" y="699"/>
                </a:lnTo>
                <a:lnTo>
                  <a:pt x="1616" y="699"/>
                </a:lnTo>
                <a:lnTo>
                  <a:pt x="1616" y="698"/>
                </a:lnTo>
                <a:lnTo>
                  <a:pt x="1617" y="698"/>
                </a:lnTo>
                <a:lnTo>
                  <a:pt x="1617" y="697"/>
                </a:lnTo>
                <a:lnTo>
                  <a:pt x="1617" y="696"/>
                </a:lnTo>
                <a:lnTo>
                  <a:pt x="1618" y="696"/>
                </a:lnTo>
                <a:lnTo>
                  <a:pt x="1618" y="694"/>
                </a:lnTo>
                <a:lnTo>
                  <a:pt x="1619" y="693"/>
                </a:lnTo>
                <a:lnTo>
                  <a:pt x="1619" y="693"/>
                </a:lnTo>
                <a:lnTo>
                  <a:pt x="1619" y="694"/>
                </a:lnTo>
                <a:lnTo>
                  <a:pt x="1620" y="696"/>
                </a:lnTo>
                <a:lnTo>
                  <a:pt x="1620" y="696"/>
                </a:lnTo>
                <a:lnTo>
                  <a:pt x="1621" y="696"/>
                </a:lnTo>
                <a:lnTo>
                  <a:pt x="1621" y="696"/>
                </a:lnTo>
                <a:lnTo>
                  <a:pt x="1622" y="696"/>
                </a:lnTo>
                <a:lnTo>
                  <a:pt x="1622" y="697"/>
                </a:lnTo>
                <a:lnTo>
                  <a:pt x="1622" y="696"/>
                </a:lnTo>
                <a:lnTo>
                  <a:pt x="1623" y="696"/>
                </a:lnTo>
                <a:lnTo>
                  <a:pt x="1623" y="698"/>
                </a:lnTo>
                <a:lnTo>
                  <a:pt x="1625" y="697"/>
                </a:lnTo>
                <a:lnTo>
                  <a:pt x="1625" y="698"/>
                </a:lnTo>
                <a:lnTo>
                  <a:pt x="1625" y="698"/>
                </a:lnTo>
                <a:lnTo>
                  <a:pt x="1626" y="697"/>
                </a:lnTo>
                <a:lnTo>
                  <a:pt x="1626" y="696"/>
                </a:lnTo>
                <a:lnTo>
                  <a:pt x="1627" y="696"/>
                </a:lnTo>
                <a:lnTo>
                  <a:pt x="1627" y="696"/>
                </a:lnTo>
                <a:lnTo>
                  <a:pt x="1627" y="694"/>
                </a:lnTo>
                <a:lnTo>
                  <a:pt x="1628" y="693"/>
                </a:lnTo>
                <a:lnTo>
                  <a:pt x="1628" y="692"/>
                </a:lnTo>
                <a:lnTo>
                  <a:pt x="1629" y="693"/>
                </a:lnTo>
                <a:lnTo>
                  <a:pt x="1629" y="693"/>
                </a:lnTo>
                <a:lnTo>
                  <a:pt x="1629" y="692"/>
                </a:lnTo>
                <a:lnTo>
                  <a:pt x="1630" y="692"/>
                </a:lnTo>
                <a:lnTo>
                  <a:pt x="1630" y="692"/>
                </a:lnTo>
                <a:lnTo>
                  <a:pt x="1631" y="691"/>
                </a:lnTo>
                <a:lnTo>
                  <a:pt x="1631" y="691"/>
                </a:lnTo>
                <a:lnTo>
                  <a:pt x="1631" y="692"/>
                </a:lnTo>
                <a:lnTo>
                  <a:pt x="1632" y="692"/>
                </a:lnTo>
                <a:lnTo>
                  <a:pt x="1632" y="693"/>
                </a:lnTo>
                <a:lnTo>
                  <a:pt x="1634" y="693"/>
                </a:lnTo>
                <a:lnTo>
                  <a:pt x="1634" y="694"/>
                </a:lnTo>
                <a:lnTo>
                  <a:pt x="1634" y="693"/>
                </a:lnTo>
                <a:lnTo>
                  <a:pt x="1635" y="691"/>
                </a:lnTo>
                <a:lnTo>
                  <a:pt x="1635" y="691"/>
                </a:lnTo>
                <a:lnTo>
                  <a:pt x="1636" y="691"/>
                </a:lnTo>
                <a:lnTo>
                  <a:pt x="1636" y="691"/>
                </a:lnTo>
                <a:lnTo>
                  <a:pt x="1637" y="692"/>
                </a:lnTo>
                <a:lnTo>
                  <a:pt x="1637" y="692"/>
                </a:lnTo>
                <a:lnTo>
                  <a:pt x="1637" y="693"/>
                </a:lnTo>
                <a:lnTo>
                  <a:pt x="1638" y="693"/>
                </a:lnTo>
                <a:lnTo>
                  <a:pt x="1638" y="693"/>
                </a:lnTo>
                <a:lnTo>
                  <a:pt x="1639" y="692"/>
                </a:lnTo>
                <a:lnTo>
                  <a:pt x="1639" y="693"/>
                </a:lnTo>
                <a:lnTo>
                  <a:pt x="1639" y="692"/>
                </a:lnTo>
                <a:lnTo>
                  <a:pt x="1640" y="692"/>
                </a:lnTo>
                <a:lnTo>
                  <a:pt x="1640" y="692"/>
                </a:lnTo>
                <a:lnTo>
                  <a:pt x="1641" y="692"/>
                </a:lnTo>
                <a:lnTo>
                  <a:pt x="1641" y="692"/>
                </a:lnTo>
                <a:lnTo>
                  <a:pt x="1641" y="692"/>
                </a:lnTo>
                <a:lnTo>
                  <a:pt x="1643" y="691"/>
                </a:lnTo>
                <a:lnTo>
                  <a:pt x="1643" y="691"/>
                </a:lnTo>
                <a:lnTo>
                  <a:pt x="1644" y="690"/>
                </a:lnTo>
                <a:lnTo>
                  <a:pt x="1644" y="690"/>
                </a:lnTo>
                <a:lnTo>
                  <a:pt x="1644" y="688"/>
                </a:lnTo>
                <a:lnTo>
                  <a:pt x="1645" y="689"/>
                </a:lnTo>
                <a:lnTo>
                  <a:pt x="1645" y="689"/>
                </a:lnTo>
                <a:lnTo>
                  <a:pt x="1646" y="690"/>
                </a:lnTo>
                <a:lnTo>
                  <a:pt x="1646" y="692"/>
                </a:lnTo>
                <a:lnTo>
                  <a:pt x="1646" y="693"/>
                </a:lnTo>
                <a:lnTo>
                  <a:pt x="1647" y="694"/>
                </a:lnTo>
                <a:lnTo>
                  <a:pt x="1647" y="694"/>
                </a:lnTo>
                <a:lnTo>
                  <a:pt x="1648" y="694"/>
                </a:lnTo>
                <a:lnTo>
                  <a:pt x="1648" y="696"/>
                </a:lnTo>
                <a:lnTo>
                  <a:pt x="1648" y="694"/>
                </a:lnTo>
                <a:lnTo>
                  <a:pt x="1649" y="694"/>
                </a:lnTo>
                <a:lnTo>
                  <a:pt x="1649" y="693"/>
                </a:lnTo>
                <a:lnTo>
                  <a:pt x="1650" y="692"/>
                </a:lnTo>
                <a:lnTo>
                  <a:pt x="1650" y="692"/>
                </a:lnTo>
                <a:lnTo>
                  <a:pt x="1652" y="693"/>
                </a:lnTo>
                <a:lnTo>
                  <a:pt x="1652" y="692"/>
                </a:lnTo>
                <a:lnTo>
                  <a:pt x="1652" y="691"/>
                </a:lnTo>
                <a:lnTo>
                  <a:pt x="1653" y="692"/>
                </a:lnTo>
                <a:lnTo>
                  <a:pt x="1653" y="691"/>
                </a:lnTo>
                <a:lnTo>
                  <a:pt x="1654" y="692"/>
                </a:lnTo>
                <a:lnTo>
                  <a:pt x="1654" y="691"/>
                </a:lnTo>
                <a:lnTo>
                  <a:pt x="1654" y="691"/>
                </a:lnTo>
                <a:lnTo>
                  <a:pt x="1655" y="692"/>
                </a:lnTo>
                <a:lnTo>
                  <a:pt x="1655" y="692"/>
                </a:lnTo>
                <a:lnTo>
                  <a:pt x="1656" y="693"/>
                </a:lnTo>
                <a:lnTo>
                  <a:pt x="1656" y="692"/>
                </a:lnTo>
                <a:lnTo>
                  <a:pt x="1656" y="692"/>
                </a:lnTo>
                <a:lnTo>
                  <a:pt x="1657" y="691"/>
                </a:lnTo>
                <a:lnTo>
                  <a:pt x="1657" y="692"/>
                </a:lnTo>
                <a:lnTo>
                  <a:pt x="1658" y="694"/>
                </a:lnTo>
                <a:lnTo>
                  <a:pt x="1658" y="696"/>
                </a:lnTo>
                <a:lnTo>
                  <a:pt x="1658" y="696"/>
                </a:lnTo>
                <a:lnTo>
                  <a:pt x="1659" y="697"/>
                </a:lnTo>
                <a:lnTo>
                  <a:pt x="1659" y="698"/>
                </a:lnTo>
                <a:lnTo>
                  <a:pt x="1660" y="698"/>
                </a:lnTo>
                <a:lnTo>
                  <a:pt x="1660" y="698"/>
                </a:lnTo>
                <a:lnTo>
                  <a:pt x="1660" y="698"/>
                </a:lnTo>
                <a:lnTo>
                  <a:pt x="1662" y="697"/>
                </a:lnTo>
                <a:lnTo>
                  <a:pt x="1662" y="697"/>
                </a:lnTo>
                <a:lnTo>
                  <a:pt x="1663" y="696"/>
                </a:lnTo>
                <a:lnTo>
                  <a:pt x="1663" y="694"/>
                </a:lnTo>
                <a:lnTo>
                  <a:pt x="1663" y="696"/>
                </a:lnTo>
                <a:lnTo>
                  <a:pt x="1664" y="696"/>
                </a:lnTo>
                <a:lnTo>
                  <a:pt x="1664" y="697"/>
                </a:lnTo>
                <a:lnTo>
                  <a:pt x="1665" y="697"/>
                </a:lnTo>
                <a:lnTo>
                  <a:pt x="1665" y="698"/>
                </a:lnTo>
                <a:lnTo>
                  <a:pt x="1666" y="698"/>
                </a:lnTo>
                <a:lnTo>
                  <a:pt x="1666" y="699"/>
                </a:lnTo>
                <a:lnTo>
                  <a:pt x="1666" y="697"/>
                </a:lnTo>
                <a:lnTo>
                  <a:pt x="1667" y="699"/>
                </a:lnTo>
                <a:lnTo>
                  <a:pt x="1667" y="699"/>
                </a:lnTo>
                <a:lnTo>
                  <a:pt x="1668" y="699"/>
                </a:lnTo>
                <a:lnTo>
                  <a:pt x="1668" y="699"/>
                </a:lnTo>
                <a:lnTo>
                  <a:pt x="1668" y="698"/>
                </a:lnTo>
                <a:lnTo>
                  <a:pt x="1669" y="698"/>
                </a:lnTo>
                <a:lnTo>
                  <a:pt x="1669" y="699"/>
                </a:lnTo>
                <a:lnTo>
                  <a:pt x="1671" y="700"/>
                </a:lnTo>
                <a:lnTo>
                  <a:pt x="1671" y="699"/>
                </a:lnTo>
                <a:lnTo>
                  <a:pt x="1671" y="699"/>
                </a:lnTo>
                <a:lnTo>
                  <a:pt x="1672" y="699"/>
                </a:lnTo>
                <a:lnTo>
                  <a:pt x="1672" y="698"/>
                </a:lnTo>
                <a:lnTo>
                  <a:pt x="1673" y="698"/>
                </a:lnTo>
                <a:lnTo>
                  <a:pt x="1673" y="698"/>
                </a:lnTo>
                <a:lnTo>
                  <a:pt x="1673" y="697"/>
                </a:lnTo>
                <a:lnTo>
                  <a:pt x="1674" y="696"/>
                </a:lnTo>
                <a:lnTo>
                  <a:pt x="1674" y="697"/>
                </a:lnTo>
                <a:lnTo>
                  <a:pt x="1675" y="697"/>
                </a:lnTo>
                <a:lnTo>
                  <a:pt x="1675" y="697"/>
                </a:lnTo>
                <a:lnTo>
                  <a:pt x="1675" y="698"/>
                </a:lnTo>
                <a:lnTo>
                  <a:pt x="1676" y="698"/>
                </a:lnTo>
                <a:lnTo>
                  <a:pt x="1676" y="698"/>
                </a:lnTo>
                <a:lnTo>
                  <a:pt x="1677" y="698"/>
                </a:lnTo>
                <a:lnTo>
                  <a:pt x="1677" y="698"/>
                </a:lnTo>
                <a:lnTo>
                  <a:pt x="1678" y="698"/>
                </a:lnTo>
                <a:lnTo>
                  <a:pt x="1678" y="696"/>
                </a:lnTo>
                <a:lnTo>
                  <a:pt x="1678" y="697"/>
                </a:lnTo>
                <a:lnTo>
                  <a:pt x="1680" y="698"/>
                </a:lnTo>
                <a:lnTo>
                  <a:pt x="1680" y="699"/>
                </a:lnTo>
                <a:lnTo>
                  <a:pt x="1681" y="698"/>
                </a:lnTo>
                <a:lnTo>
                  <a:pt x="1681" y="698"/>
                </a:lnTo>
                <a:lnTo>
                  <a:pt x="1681" y="697"/>
                </a:lnTo>
                <a:lnTo>
                  <a:pt x="1682" y="697"/>
                </a:lnTo>
                <a:lnTo>
                  <a:pt x="1682" y="697"/>
                </a:lnTo>
                <a:lnTo>
                  <a:pt x="1683" y="697"/>
                </a:lnTo>
                <a:lnTo>
                  <a:pt x="1683" y="696"/>
                </a:lnTo>
                <a:lnTo>
                  <a:pt x="1683" y="696"/>
                </a:lnTo>
                <a:lnTo>
                  <a:pt x="1684" y="694"/>
                </a:lnTo>
                <a:lnTo>
                  <a:pt x="1684" y="696"/>
                </a:lnTo>
                <a:lnTo>
                  <a:pt x="1685" y="696"/>
                </a:lnTo>
                <a:lnTo>
                  <a:pt x="1685" y="696"/>
                </a:lnTo>
                <a:lnTo>
                  <a:pt x="1685" y="698"/>
                </a:lnTo>
                <a:lnTo>
                  <a:pt x="1686" y="696"/>
                </a:lnTo>
                <a:lnTo>
                  <a:pt x="1686" y="696"/>
                </a:lnTo>
                <a:lnTo>
                  <a:pt x="1687" y="694"/>
                </a:lnTo>
                <a:lnTo>
                  <a:pt x="1687" y="694"/>
                </a:lnTo>
                <a:lnTo>
                  <a:pt x="1687" y="693"/>
                </a:lnTo>
                <a:lnTo>
                  <a:pt x="1689" y="693"/>
                </a:lnTo>
                <a:lnTo>
                  <a:pt x="1689" y="693"/>
                </a:lnTo>
                <a:lnTo>
                  <a:pt x="1690" y="696"/>
                </a:lnTo>
                <a:lnTo>
                  <a:pt x="1690" y="697"/>
                </a:lnTo>
                <a:lnTo>
                  <a:pt x="1690" y="698"/>
                </a:lnTo>
                <a:lnTo>
                  <a:pt x="1691" y="699"/>
                </a:lnTo>
                <a:lnTo>
                  <a:pt x="1691" y="699"/>
                </a:lnTo>
                <a:lnTo>
                  <a:pt x="1692" y="698"/>
                </a:lnTo>
                <a:lnTo>
                  <a:pt x="1692" y="697"/>
                </a:lnTo>
                <a:lnTo>
                  <a:pt x="1693" y="697"/>
                </a:lnTo>
                <a:lnTo>
                  <a:pt x="1693" y="698"/>
                </a:lnTo>
                <a:lnTo>
                  <a:pt x="1693" y="698"/>
                </a:lnTo>
                <a:lnTo>
                  <a:pt x="1694" y="699"/>
                </a:lnTo>
                <a:lnTo>
                  <a:pt x="1694" y="700"/>
                </a:lnTo>
                <a:lnTo>
                  <a:pt x="1695" y="700"/>
                </a:lnTo>
                <a:lnTo>
                  <a:pt x="1695" y="701"/>
                </a:lnTo>
                <a:lnTo>
                  <a:pt x="1695" y="701"/>
                </a:lnTo>
                <a:lnTo>
                  <a:pt x="1696" y="700"/>
                </a:lnTo>
                <a:lnTo>
                  <a:pt x="1696" y="700"/>
                </a:lnTo>
                <a:lnTo>
                  <a:pt x="1698" y="699"/>
                </a:lnTo>
                <a:lnTo>
                  <a:pt x="1698" y="698"/>
                </a:lnTo>
                <a:lnTo>
                  <a:pt x="1698" y="700"/>
                </a:lnTo>
                <a:lnTo>
                  <a:pt x="1699" y="701"/>
                </a:lnTo>
                <a:lnTo>
                  <a:pt x="1699" y="702"/>
                </a:lnTo>
                <a:lnTo>
                  <a:pt x="1700" y="703"/>
                </a:lnTo>
                <a:lnTo>
                  <a:pt x="1700" y="705"/>
                </a:lnTo>
                <a:lnTo>
                  <a:pt x="1700" y="705"/>
                </a:lnTo>
                <a:lnTo>
                  <a:pt x="1701" y="703"/>
                </a:lnTo>
                <a:lnTo>
                  <a:pt x="1701" y="702"/>
                </a:lnTo>
                <a:lnTo>
                  <a:pt x="1702" y="701"/>
                </a:lnTo>
                <a:lnTo>
                  <a:pt x="1702" y="701"/>
                </a:lnTo>
                <a:lnTo>
                  <a:pt x="1702" y="701"/>
                </a:lnTo>
                <a:lnTo>
                  <a:pt x="1703" y="700"/>
                </a:lnTo>
                <a:lnTo>
                  <a:pt x="1703" y="700"/>
                </a:lnTo>
                <a:lnTo>
                  <a:pt x="1704" y="699"/>
                </a:lnTo>
                <a:lnTo>
                  <a:pt x="1704" y="699"/>
                </a:lnTo>
                <a:lnTo>
                  <a:pt x="1704" y="700"/>
                </a:lnTo>
                <a:lnTo>
                  <a:pt x="1705" y="700"/>
                </a:lnTo>
                <a:lnTo>
                  <a:pt x="1705" y="700"/>
                </a:lnTo>
                <a:lnTo>
                  <a:pt x="1707" y="700"/>
                </a:lnTo>
                <a:lnTo>
                  <a:pt x="1707" y="699"/>
                </a:lnTo>
                <a:lnTo>
                  <a:pt x="1708" y="698"/>
                </a:lnTo>
                <a:lnTo>
                  <a:pt x="1708" y="696"/>
                </a:lnTo>
                <a:lnTo>
                  <a:pt x="1708" y="693"/>
                </a:lnTo>
                <a:lnTo>
                  <a:pt x="1709" y="692"/>
                </a:lnTo>
                <a:lnTo>
                  <a:pt x="1709" y="692"/>
                </a:lnTo>
                <a:lnTo>
                  <a:pt x="1710" y="692"/>
                </a:lnTo>
                <a:lnTo>
                  <a:pt x="1710" y="692"/>
                </a:lnTo>
                <a:lnTo>
                  <a:pt x="1710" y="692"/>
                </a:lnTo>
                <a:lnTo>
                  <a:pt x="1711" y="692"/>
                </a:lnTo>
                <a:lnTo>
                  <a:pt x="1711" y="692"/>
                </a:lnTo>
                <a:lnTo>
                  <a:pt x="1712" y="692"/>
                </a:lnTo>
                <a:lnTo>
                  <a:pt x="1712" y="691"/>
                </a:lnTo>
                <a:lnTo>
                  <a:pt x="1712" y="691"/>
                </a:lnTo>
                <a:lnTo>
                  <a:pt x="1713" y="691"/>
                </a:lnTo>
                <a:lnTo>
                  <a:pt x="1713" y="690"/>
                </a:lnTo>
                <a:lnTo>
                  <a:pt x="1714" y="691"/>
                </a:lnTo>
                <a:lnTo>
                  <a:pt x="1714" y="690"/>
                </a:lnTo>
                <a:lnTo>
                  <a:pt x="1714" y="689"/>
                </a:lnTo>
                <a:lnTo>
                  <a:pt x="1716" y="690"/>
                </a:lnTo>
                <a:lnTo>
                  <a:pt x="1716" y="689"/>
                </a:lnTo>
                <a:lnTo>
                  <a:pt x="1717" y="689"/>
                </a:lnTo>
                <a:lnTo>
                  <a:pt x="1717" y="689"/>
                </a:lnTo>
                <a:lnTo>
                  <a:pt x="1717" y="690"/>
                </a:lnTo>
                <a:lnTo>
                  <a:pt x="1718" y="690"/>
                </a:lnTo>
                <a:lnTo>
                  <a:pt x="1718" y="690"/>
                </a:lnTo>
                <a:lnTo>
                  <a:pt x="1719" y="689"/>
                </a:lnTo>
                <a:lnTo>
                  <a:pt x="1719" y="688"/>
                </a:lnTo>
                <a:lnTo>
                  <a:pt x="1719" y="688"/>
                </a:lnTo>
                <a:lnTo>
                  <a:pt x="1720" y="688"/>
                </a:lnTo>
                <a:lnTo>
                  <a:pt x="1720" y="689"/>
                </a:lnTo>
                <a:lnTo>
                  <a:pt x="1721" y="689"/>
                </a:lnTo>
                <a:lnTo>
                  <a:pt x="1721" y="689"/>
                </a:lnTo>
                <a:lnTo>
                  <a:pt x="1722" y="689"/>
                </a:lnTo>
                <a:lnTo>
                  <a:pt x="1722" y="689"/>
                </a:lnTo>
                <a:lnTo>
                  <a:pt x="1722" y="688"/>
                </a:lnTo>
                <a:lnTo>
                  <a:pt x="1723" y="688"/>
                </a:lnTo>
                <a:lnTo>
                  <a:pt x="1723" y="689"/>
                </a:lnTo>
                <a:lnTo>
                  <a:pt x="1725" y="689"/>
                </a:lnTo>
                <a:lnTo>
                  <a:pt x="1725" y="690"/>
                </a:lnTo>
                <a:lnTo>
                  <a:pt x="1725" y="690"/>
                </a:lnTo>
                <a:lnTo>
                  <a:pt x="1726" y="690"/>
                </a:lnTo>
                <a:lnTo>
                  <a:pt x="1726" y="690"/>
                </a:lnTo>
                <a:lnTo>
                  <a:pt x="1727" y="690"/>
                </a:lnTo>
                <a:lnTo>
                  <a:pt x="1727" y="690"/>
                </a:lnTo>
                <a:lnTo>
                  <a:pt x="1727" y="690"/>
                </a:lnTo>
                <a:lnTo>
                  <a:pt x="1728" y="690"/>
                </a:lnTo>
                <a:lnTo>
                  <a:pt x="1728" y="690"/>
                </a:lnTo>
                <a:lnTo>
                  <a:pt x="1729" y="689"/>
                </a:lnTo>
                <a:lnTo>
                  <a:pt x="1729" y="687"/>
                </a:lnTo>
                <a:lnTo>
                  <a:pt x="1729" y="687"/>
                </a:lnTo>
                <a:lnTo>
                  <a:pt x="1730" y="687"/>
                </a:lnTo>
                <a:lnTo>
                  <a:pt x="1730" y="688"/>
                </a:lnTo>
                <a:lnTo>
                  <a:pt x="1731" y="689"/>
                </a:lnTo>
                <a:lnTo>
                  <a:pt x="1731" y="691"/>
                </a:lnTo>
                <a:lnTo>
                  <a:pt x="1731" y="692"/>
                </a:lnTo>
                <a:lnTo>
                  <a:pt x="1732" y="693"/>
                </a:lnTo>
                <a:lnTo>
                  <a:pt x="1732" y="694"/>
                </a:lnTo>
                <a:lnTo>
                  <a:pt x="1734" y="694"/>
                </a:lnTo>
                <a:lnTo>
                  <a:pt x="1734" y="696"/>
                </a:lnTo>
                <a:lnTo>
                  <a:pt x="1734" y="694"/>
                </a:lnTo>
                <a:lnTo>
                  <a:pt x="1735" y="694"/>
                </a:lnTo>
                <a:lnTo>
                  <a:pt x="1735" y="694"/>
                </a:lnTo>
                <a:lnTo>
                  <a:pt x="1736" y="693"/>
                </a:lnTo>
                <a:lnTo>
                  <a:pt x="1736" y="692"/>
                </a:lnTo>
                <a:lnTo>
                  <a:pt x="1737" y="691"/>
                </a:lnTo>
                <a:lnTo>
                  <a:pt x="1737" y="691"/>
                </a:lnTo>
                <a:lnTo>
                  <a:pt x="1737" y="690"/>
                </a:lnTo>
                <a:lnTo>
                  <a:pt x="1738" y="691"/>
                </a:lnTo>
                <a:lnTo>
                  <a:pt x="1738" y="691"/>
                </a:lnTo>
                <a:lnTo>
                  <a:pt x="1739" y="691"/>
                </a:lnTo>
                <a:lnTo>
                  <a:pt x="1739" y="691"/>
                </a:lnTo>
                <a:lnTo>
                  <a:pt x="1739" y="690"/>
                </a:lnTo>
                <a:lnTo>
                  <a:pt x="1740" y="691"/>
                </a:lnTo>
                <a:lnTo>
                  <a:pt x="1740" y="692"/>
                </a:lnTo>
                <a:lnTo>
                  <a:pt x="1741" y="691"/>
                </a:lnTo>
                <a:lnTo>
                  <a:pt x="1741" y="691"/>
                </a:lnTo>
                <a:lnTo>
                  <a:pt x="1741" y="690"/>
                </a:lnTo>
                <a:lnTo>
                  <a:pt x="1743" y="690"/>
                </a:lnTo>
                <a:lnTo>
                  <a:pt x="1743" y="690"/>
                </a:lnTo>
                <a:lnTo>
                  <a:pt x="1744" y="690"/>
                </a:lnTo>
                <a:lnTo>
                  <a:pt x="1744" y="688"/>
                </a:lnTo>
                <a:lnTo>
                  <a:pt x="1744" y="688"/>
                </a:lnTo>
                <a:lnTo>
                  <a:pt x="1745" y="687"/>
                </a:lnTo>
                <a:lnTo>
                  <a:pt x="1745" y="688"/>
                </a:lnTo>
                <a:lnTo>
                  <a:pt x="1746" y="687"/>
                </a:lnTo>
                <a:lnTo>
                  <a:pt x="1746" y="688"/>
                </a:lnTo>
                <a:lnTo>
                  <a:pt x="1746" y="688"/>
                </a:lnTo>
                <a:lnTo>
                  <a:pt x="1747" y="689"/>
                </a:lnTo>
                <a:lnTo>
                  <a:pt x="1747" y="689"/>
                </a:lnTo>
                <a:lnTo>
                  <a:pt x="1748" y="687"/>
                </a:lnTo>
                <a:lnTo>
                  <a:pt x="1748" y="687"/>
                </a:lnTo>
                <a:lnTo>
                  <a:pt x="1749" y="687"/>
                </a:lnTo>
                <a:lnTo>
                  <a:pt x="1749" y="687"/>
                </a:lnTo>
                <a:lnTo>
                  <a:pt x="1749" y="685"/>
                </a:lnTo>
                <a:lnTo>
                  <a:pt x="1750" y="685"/>
                </a:lnTo>
                <a:lnTo>
                  <a:pt x="1750" y="685"/>
                </a:lnTo>
                <a:lnTo>
                  <a:pt x="1752" y="687"/>
                </a:lnTo>
                <a:lnTo>
                  <a:pt x="1752" y="688"/>
                </a:lnTo>
                <a:lnTo>
                  <a:pt x="1752" y="689"/>
                </a:lnTo>
                <a:lnTo>
                  <a:pt x="1753" y="689"/>
                </a:lnTo>
                <a:lnTo>
                  <a:pt x="1753" y="689"/>
                </a:lnTo>
                <a:lnTo>
                  <a:pt x="1754" y="689"/>
                </a:lnTo>
                <a:lnTo>
                  <a:pt x="1754" y="690"/>
                </a:lnTo>
                <a:lnTo>
                  <a:pt x="1754" y="689"/>
                </a:lnTo>
                <a:lnTo>
                  <a:pt x="1755" y="691"/>
                </a:lnTo>
                <a:lnTo>
                  <a:pt x="1755" y="690"/>
                </a:lnTo>
                <a:lnTo>
                  <a:pt x="1756" y="687"/>
                </a:lnTo>
                <a:lnTo>
                  <a:pt x="1756" y="688"/>
                </a:lnTo>
                <a:lnTo>
                  <a:pt x="1756" y="687"/>
                </a:lnTo>
                <a:lnTo>
                  <a:pt x="1757" y="689"/>
                </a:lnTo>
                <a:lnTo>
                  <a:pt x="1757" y="688"/>
                </a:lnTo>
                <a:lnTo>
                  <a:pt x="1758" y="690"/>
                </a:lnTo>
                <a:lnTo>
                  <a:pt x="1758" y="690"/>
                </a:lnTo>
                <a:lnTo>
                  <a:pt x="1758" y="690"/>
                </a:lnTo>
                <a:lnTo>
                  <a:pt x="1759" y="690"/>
                </a:lnTo>
                <a:lnTo>
                  <a:pt x="1759" y="691"/>
                </a:lnTo>
                <a:lnTo>
                  <a:pt x="1761" y="691"/>
                </a:lnTo>
                <a:lnTo>
                  <a:pt x="1761" y="691"/>
                </a:lnTo>
                <a:lnTo>
                  <a:pt x="1761" y="692"/>
                </a:lnTo>
                <a:lnTo>
                  <a:pt x="1762" y="692"/>
                </a:lnTo>
                <a:lnTo>
                  <a:pt x="1762" y="691"/>
                </a:lnTo>
                <a:lnTo>
                  <a:pt x="1763" y="692"/>
                </a:lnTo>
                <a:lnTo>
                  <a:pt x="1763" y="691"/>
                </a:lnTo>
                <a:lnTo>
                  <a:pt x="1764" y="691"/>
                </a:lnTo>
                <a:lnTo>
                  <a:pt x="1764" y="689"/>
                </a:lnTo>
                <a:lnTo>
                  <a:pt x="1764" y="691"/>
                </a:lnTo>
                <a:lnTo>
                  <a:pt x="1765" y="691"/>
                </a:lnTo>
                <a:lnTo>
                  <a:pt x="1765" y="692"/>
                </a:lnTo>
                <a:lnTo>
                  <a:pt x="1766" y="692"/>
                </a:lnTo>
                <a:lnTo>
                  <a:pt x="1766" y="693"/>
                </a:lnTo>
                <a:lnTo>
                  <a:pt x="1766" y="694"/>
                </a:lnTo>
                <a:lnTo>
                  <a:pt x="1767" y="693"/>
                </a:lnTo>
                <a:lnTo>
                  <a:pt x="1767" y="694"/>
                </a:lnTo>
                <a:lnTo>
                  <a:pt x="1768" y="694"/>
                </a:lnTo>
                <a:lnTo>
                  <a:pt x="1768" y="696"/>
                </a:lnTo>
                <a:lnTo>
                  <a:pt x="1768" y="697"/>
                </a:lnTo>
                <a:lnTo>
                  <a:pt x="1770" y="698"/>
                </a:lnTo>
                <a:lnTo>
                  <a:pt x="1770" y="697"/>
                </a:lnTo>
                <a:lnTo>
                  <a:pt x="1771" y="699"/>
                </a:lnTo>
                <a:lnTo>
                  <a:pt x="1771" y="698"/>
                </a:lnTo>
                <a:lnTo>
                  <a:pt x="1771" y="698"/>
                </a:lnTo>
                <a:lnTo>
                  <a:pt x="1772" y="698"/>
                </a:lnTo>
                <a:lnTo>
                  <a:pt x="1772" y="697"/>
                </a:lnTo>
                <a:lnTo>
                  <a:pt x="1773" y="696"/>
                </a:lnTo>
                <a:lnTo>
                  <a:pt x="1773" y="694"/>
                </a:lnTo>
                <a:lnTo>
                  <a:pt x="1773" y="694"/>
                </a:lnTo>
                <a:lnTo>
                  <a:pt x="1774" y="693"/>
                </a:lnTo>
                <a:lnTo>
                  <a:pt x="1774" y="696"/>
                </a:lnTo>
                <a:lnTo>
                  <a:pt x="1775" y="696"/>
                </a:lnTo>
                <a:lnTo>
                  <a:pt x="1775" y="696"/>
                </a:lnTo>
                <a:lnTo>
                  <a:pt x="1775" y="697"/>
                </a:lnTo>
                <a:lnTo>
                  <a:pt x="1776" y="698"/>
                </a:lnTo>
                <a:lnTo>
                  <a:pt x="1776" y="697"/>
                </a:lnTo>
                <a:lnTo>
                  <a:pt x="1777" y="696"/>
                </a:lnTo>
                <a:lnTo>
                  <a:pt x="1777" y="694"/>
                </a:lnTo>
                <a:lnTo>
                  <a:pt x="1779" y="696"/>
                </a:lnTo>
                <a:lnTo>
                  <a:pt x="1779" y="694"/>
                </a:lnTo>
                <a:lnTo>
                  <a:pt x="1779" y="694"/>
                </a:lnTo>
                <a:lnTo>
                  <a:pt x="1780" y="694"/>
                </a:lnTo>
                <a:lnTo>
                  <a:pt x="1780" y="693"/>
                </a:lnTo>
                <a:lnTo>
                  <a:pt x="1781" y="693"/>
                </a:lnTo>
                <a:lnTo>
                  <a:pt x="1781" y="693"/>
                </a:lnTo>
                <a:lnTo>
                  <a:pt x="1781" y="694"/>
                </a:lnTo>
                <a:lnTo>
                  <a:pt x="1782" y="693"/>
                </a:lnTo>
                <a:lnTo>
                  <a:pt x="1782" y="693"/>
                </a:lnTo>
                <a:lnTo>
                  <a:pt x="1783" y="693"/>
                </a:lnTo>
                <a:lnTo>
                  <a:pt x="1783" y="694"/>
                </a:lnTo>
                <a:lnTo>
                  <a:pt x="1783" y="696"/>
                </a:lnTo>
                <a:lnTo>
                  <a:pt x="1784" y="697"/>
                </a:lnTo>
                <a:lnTo>
                  <a:pt x="1784" y="698"/>
                </a:lnTo>
                <a:lnTo>
                  <a:pt x="1785" y="697"/>
                </a:lnTo>
                <a:lnTo>
                  <a:pt x="1785" y="698"/>
                </a:lnTo>
                <a:lnTo>
                  <a:pt x="1785" y="697"/>
                </a:lnTo>
                <a:lnTo>
                  <a:pt x="1786" y="700"/>
                </a:lnTo>
                <a:lnTo>
                  <a:pt x="1786" y="700"/>
                </a:lnTo>
                <a:lnTo>
                  <a:pt x="1788" y="698"/>
                </a:lnTo>
                <a:lnTo>
                  <a:pt x="1788" y="698"/>
                </a:lnTo>
                <a:lnTo>
                  <a:pt x="1788" y="694"/>
                </a:lnTo>
                <a:lnTo>
                  <a:pt x="1789" y="693"/>
                </a:lnTo>
                <a:lnTo>
                  <a:pt x="1789" y="693"/>
                </a:lnTo>
                <a:lnTo>
                  <a:pt x="1790" y="693"/>
                </a:lnTo>
                <a:lnTo>
                  <a:pt x="1790" y="696"/>
                </a:lnTo>
                <a:lnTo>
                  <a:pt x="1790" y="696"/>
                </a:lnTo>
                <a:lnTo>
                  <a:pt x="1791" y="696"/>
                </a:lnTo>
                <a:lnTo>
                  <a:pt x="1791" y="694"/>
                </a:lnTo>
                <a:lnTo>
                  <a:pt x="1792" y="696"/>
                </a:lnTo>
                <a:lnTo>
                  <a:pt x="1792" y="696"/>
                </a:lnTo>
                <a:lnTo>
                  <a:pt x="1793" y="697"/>
                </a:lnTo>
                <a:lnTo>
                  <a:pt x="1793" y="697"/>
                </a:lnTo>
                <a:lnTo>
                  <a:pt x="1793" y="697"/>
                </a:lnTo>
                <a:lnTo>
                  <a:pt x="1794" y="696"/>
                </a:lnTo>
                <a:lnTo>
                  <a:pt x="1794" y="694"/>
                </a:lnTo>
                <a:lnTo>
                  <a:pt x="1795" y="693"/>
                </a:lnTo>
                <a:lnTo>
                  <a:pt x="1795" y="692"/>
                </a:lnTo>
                <a:lnTo>
                  <a:pt x="1795" y="692"/>
                </a:lnTo>
                <a:lnTo>
                  <a:pt x="1797" y="692"/>
                </a:lnTo>
                <a:lnTo>
                  <a:pt x="1797" y="692"/>
                </a:lnTo>
                <a:lnTo>
                  <a:pt x="1798" y="692"/>
                </a:lnTo>
                <a:lnTo>
                  <a:pt x="1798" y="692"/>
                </a:lnTo>
                <a:lnTo>
                  <a:pt x="1798" y="693"/>
                </a:lnTo>
                <a:lnTo>
                  <a:pt x="1799" y="694"/>
                </a:lnTo>
                <a:lnTo>
                  <a:pt x="1799" y="694"/>
                </a:lnTo>
                <a:lnTo>
                  <a:pt x="1800" y="693"/>
                </a:lnTo>
                <a:lnTo>
                  <a:pt x="1800" y="693"/>
                </a:lnTo>
                <a:lnTo>
                  <a:pt x="1800" y="692"/>
                </a:lnTo>
                <a:lnTo>
                  <a:pt x="1801" y="692"/>
                </a:lnTo>
                <a:lnTo>
                  <a:pt x="1801" y="691"/>
                </a:lnTo>
                <a:lnTo>
                  <a:pt x="1802" y="690"/>
                </a:lnTo>
                <a:lnTo>
                  <a:pt x="1802" y="690"/>
                </a:lnTo>
                <a:lnTo>
                  <a:pt x="1802" y="689"/>
                </a:lnTo>
                <a:lnTo>
                  <a:pt x="1803" y="689"/>
                </a:lnTo>
                <a:lnTo>
                  <a:pt x="1803" y="689"/>
                </a:lnTo>
                <a:lnTo>
                  <a:pt x="1804" y="689"/>
                </a:lnTo>
                <a:lnTo>
                  <a:pt x="1804" y="690"/>
                </a:lnTo>
                <a:lnTo>
                  <a:pt x="1806" y="689"/>
                </a:lnTo>
                <a:lnTo>
                  <a:pt x="1806" y="691"/>
                </a:lnTo>
                <a:lnTo>
                  <a:pt x="1806" y="690"/>
                </a:lnTo>
                <a:lnTo>
                  <a:pt x="1807" y="690"/>
                </a:lnTo>
                <a:lnTo>
                  <a:pt x="1807" y="689"/>
                </a:lnTo>
                <a:lnTo>
                  <a:pt x="1808" y="690"/>
                </a:lnTo>
                <a:lnTo>
                  <a:pt x="1808" y="690"/>
                </a:lnTo>
                <a:lnTo>
                  <a:pt x="1808" y="691"/>
                </a:lnTo>
                <a:lnTo>
                  <a:pt x="1809" y="693"/>
                </a:lnTo>
                <a:lnTo>
                  <a:pt x="1809" y="693"/>
                </a:lnTo>
                <a:lnTo>
                  <a:pt x="1810" y="693"/>
                </a:lnTo>
                <a:lnTo>
                  <a:pt x="1810" y="693"/>
                </a:lnTo>
                <a:lnTo>
                  <a:pt x="1810" y="692"/>
                </a:lnTo>
                <a:lnTo>
                  <a:pt x="1811" y="693"/>
                </a:lnTo>
                <a:lnTo>
                  <a:pt x="1811" y="693"/>
                </a:lnTo>
                <a:lnTo>
                  <a:pt x="1812" y="693"/>
                </a:lnTo>
                <a:lnTo>
                  <a:pt x="1812" y="693"/>
                </a:lnTo>
                <a:lnTo>
                  <a:pt x="1812" y="693"/>
                </a:lnTo>
                <a:lnTo>
                  <a:pt x="1813" y="694"/>
                </a:lnTo>
                <a:lnTo>
                  <a:pt x="1813" y="693"/>
                </a:lnTo>
                <a:lnTo>
                  <a:pt x="1815" y="693"/>
                </a:lnTo>
                <a:lnTo>
                  <a:pt x="1815" y="693"/>
                </a:lnTo>
                <a:lnTo>
                  <a:pt x="1815" y="693"/>
                </a:lnTo>
                <a:lnTo>
                  <a:pt x="1816" y="693"/>
                </a:lnTo>
                <a:lnTo>
                  <a:pt x="1816" y="693"/>
                </a:lnTo>
                <a:lnTo>
                  <a:pt x="1817" y="692"/>
                </a:lnTo>
                <a:lnTo>
                  <a:pt x="1817" y="692"/>
                </a:lnTo>
                <a:lnTo>
                  <a:pt x="1817" y="690"/>
                </a:lnTo>
                <a:lnTo>
                  <a:pt x="1818" y="690"/>
                </a:lnTo>
                <a:lnTo>
                  <a:pt x="1818" y="690"/>
                </a:lnTo>
                <a:lnTo>
                  <a:pt x="1819" y="689"/>
                </a:lnTo>
                <a:lnTo>
                  <a:pt x="1819" y="688"/>
                </a:lnTo>
                <a:lnTo>
                  <a:pt x="1820" y="687"/>
                </a:lnTo>
                <a:lnTo>
                  <a:pt x="1820" y="684"/>
                </a:lnTo>
                <a:lnTo>
                  <a:pt x="1820" y="683"/>
                </a:lnTo>
                <a:lnTo>
                  <a:pt x="1821" y="682"/>
                </a:lnTo>
                <a:lnTo>
                  <a:pt x="1821" y="682"/>
                </a:lnTo>
                <a:lnTo>
                  <a:pt x="1822" y="681"/>
                </a:lnTo>
                <a:lnTo>
                  <a:pt x="1822" y="680"/>
                </a:lnTo>
                <a:lnTo>
                  <a:pt x="1822" y="681"/>
                </a:lnTo>
                <a:lnTo>
                  <a:pt x="1824" y="682"/>
                </a:lnTo>
                <a:lnTo>
                  <a:pt x="1824" y="684"/>
                </a:lnTo>
                <a:lnTo>
                  <a:pt x="1825" y="687"/>
                </a:lnTo>
                <a:lnTo>
                  <a:pt x="1825" y="688"/>
                </a:lnTo>
                <a:lnTo>
                  <a:pt x="1825" y="690"/>
                </a:lnTo>
                <a:lnTo>
                  <a:pt x="1826" y="691"/>
                </a:lnTo>
                <a:lnTo>
                  <a:pt x="1826" y="691"/>
                </a:lnTo>
                <a:lnTo>
                  <a:pt x="1827" y="692"/>
                </a:lnTo>
                <a:lnTo>
                  <a:pt x="1827" y="691"/>
                </a:lnTo>
                <a:lnTo>
                  <a:pt x="1827" y="691"/>
                </a:lnTo>
                <a:lnTo>
                  <a:pt x="1828" y="692"/>
                </a:lnTo>
                <a:lnTo>
                  <a:pt x="1828" y="692"/>
                </a:lnTo>
                <a:lnTo>
                  <a:pt x="1829" y="692"/>
                </a:lnTo>
                <a:lnTo>
                  <a:pt x="1829" y="693"/>
                </a:lnTo>
                <a:lnTo>
                  <a:pt x="1829" y="693"/>
                </a:lnTo>
                <a:lnTo>
                  <a:pt x="1830" y="693"/>
                </a:lnTo>
                <a:lnTo>
                  <a:pt x="1830" y="693"/>
                </a:lnTo>
                <a:lnTo>
                  <a:pt x="1831" y="693"/>
                </a:lnTo>
                <a:lnTo>
                  <a:pt x="1831" y="692"/>
                </a:lnTo>
                <a:lnTo>
                  <a:pt x="1831" y="694"/>
                </a:lnTo>
                <a:lnTo>
                  <a:pt x="1833" y="692"/>
                </a:lnTo>
                <a:lnTo>
                  <a:pt x="1833" y="693"/>
                </a:lnTo>
                <a:lnTo>
                  <a:pt x="1834" y="691"/>
                </a:lnTo>
                <a:lnTo>
                  <a:pt x="1834" y="691"/>
                </a:lnTo>
                <a:lnTo>
                  <a:pt x="1835" y="690"/>
                </a:lnTo>
                <a:lnTo>
                  <a:pt x="1835" y="690"/>
                </a:lnTo>
                <a:lnTo>
                  <a:pt x="1835" y="690"/>
                </a:lnTo>
                <a:lnTo>
                  <a:pt x="1836" y="690"/>
                </a:lnTo>
                <a:lnTo>
                  <a:pt x="1836" y="690"/>
                </a:lnTo>
                <a:lnTo>
                  <a:pt x="1837" y="690"/>
                </a:lnTo>
                <a:lnTo>
                  <a:pt x="1837" y="691"/>
                </a:lnTo>
                <a:lnTo>
                  <a:pt x="1837" y="691"/>
                </a:lnTo>
                <a:lnTo>
                  <a:pt x="1838" y="691"/>
                </a:lnTo>
                <a:lnTo>
                  <a:pt x="1838" y="692"/>
                </a:lnTo>
                <a:lnTo>
                  <a:pt x="1839" y="691"/>
                </a:lnTo>
                <a:lnTo>
                  <a:pt x="1839" y="691"/>
                </a:lnTo>
                <a:lnTo>
                  <a:pt x="1839" y="690"/>
                </a:lnTo>
                <a:lnTo>
                  <a:pt x="1840" y="692"/>
                </a:lnTo>
                <a:lnTo>
                  <a:pt x="1840" y="692"/>
                </a:lnTo>
                <a:lnTo>
                  <a:pt x="1842" y="693"/>
                </a:lnTo>
                <a:lnTo>
                  <a:pt x="1842" y="693"/>
                </a:lnTo>
                <a:lnTo>
                  <a:pt x="1842" y="693"/>
                </a:lnTo>
                <a:lnTo>
                  <a:pt x="1843" y="694"/>
                </a:lnTo>
                <a:lnTo>
                  <a:pt x="1843" y="696"/>
                </a:lnTo>
                <a:lnTo>
                  <a:pt x="1844" y="694"/>
                </a:lnTo>
                <a:lnTo>
                  <a:pt x="1844" y="696"/>
                </a:lnTo>
                <a:lnTo>
                  <a:pt x="1844" y="694"/>
                </a:lnTo>
                <a:lnTo>
                  <a:pt x="1845" y="693"/>
                </a:lnTo>
                <a:lnTo>
                  <a:pt x="1845" y="693"/>
                </a:lnTo>
                <a:lnTo>
                  <a:pt x="1846" y="692"/>
                </a:lnTo>
                <a:lnTo>
                  <a:pt x="1846" y="692"/>
                </a:lnTo>
                <a:lnTo>
                  <a:pt x="1846" y="690"/>
                </a:lnTo>
                <a:lnTo>
                  <a:pt x="1847" y="692"/>
                </a:lnTo>
                <a:lnTo>
                  <a:pt x="1847" y="691"/>
                </a:lnTo>
                <a:lnTo>
                  <a:pt x="1848" y="692"/>
                </a:lnTo>
                <a:lnTo>
                  <a:pt x="1848" y="694"/>
                </a:lnTo>
                <a:lnTo>
                  <a:pt x="1849" y="694"/>
                </a:lnTo>
                <a:lnTo>
                  <a:pt x="1849" y="697"/>
                </a:lnTo>
                <a:lnTo>
                  <a:pt x="1849" y="698"/>
                </a:lnTo>
                <a:lnTo>
                  <a:pt x="1851" y="699"/>
                </a:lnTo>
                <a:lnTo>
                  <a:pt x="1851" y="700"/>
                </a:lnTo>
                <a:lnTo>
                  <a:pt x="1852" y="701"/>
                </a:lnTo>
                <a:lnTo>
                  <a:pt x="1852" y="700"/>
                </a:lnTo>
                <a:lnTo>
                  <a:pt x="1852" y="701"/>
                </a:lnTo>
                <a:lnTo>
                  <a:pt x="1853" y="700"/>
                </a:lnTo>
                <a:lnTo>
                  <a:pt x="1853" y="699"/>
                </a:lnTo>
                <a:lnTo>
                  <a:pt x="1854" y="700"/>
                </a:lnTo>
                <a:lnTo>
                  <a:pt x="1854" y="698"/>
                </a:lnTo>
                <a:lnTo>
                  <a:pt x="1854" y="699"/>
                </a:lnTo>
                <a:lnTo>
                  <a:pt x="1855" y="700"/>
                </a:lnTo>
                <a:lnTo>
                  <a:pt x="1855" y="701"/>
                </a:lnTo>
                <a:lnTo>
                  <a:pt x="1856" y="701"/>
                </a:lnTo>
                <a:lnTo>
                  <a:pt x="1856" y="701"/>
                </a:lnTo>
                <a:lnTo>
                  <a:pt x="1856" y="700"/>
                </a:lnTo>
                <a:lnTo>
                  <a:pt x="1857" y="699"/>
                </a:lnTo>
                <a:lnTo>
                  <a:pt x="1857" y="698"/>
                </a:lnTo>
                <a:lnTo>
                  <a:pt x="1858" y="700"/>
                </a:lnTo>
                <a:lnTo>
                  <a:pt x="1858" y="699"/>
                </a:lnTo>
                <a:lnTo>
                  <a:pt x="1858" y="699"/>
                </a:lnTo>
                <a:lnTo>
                  <a:pt x="1860" y="699"/>
                </a:lnTo>
                <a:lnTo>
                  <a:pt x="1860" y="700"/>
                </a:lnTo>
                <a:lnTo>
                  <a:pt x="1861" y="700"/>
                </a:lnTo>
                <a:lnTo>
                  <a:pt x="1861" y="699"/>
                </a:lnTo>
                <a:lnTo>
                  <a:pt x="1861" y="699"/>
                </a:lnTo>
                <a:lnTo>
                  <a:pt x="1862" y="698"/>
                </a:lnTo>
                <a:lnTo>
                  <a:pt x="1862" y="699"/>
                </a:lnTo>
                <a:lnTo>
                  <a:pt x="1863" y="699"/>
                </a:lnTo>
                <a:lnTo>
                  <a:pt x="1863" y="699"/>
                </a:lnTo>
                <a:lnTo>
                  <a:pt x="1864" y="700"/>
                </a:lnTo>
                <a:lnTo>
                  <a:pt x="1864" y="699"/>
                </a:lnTo>
                <a:lnTo>
                  <a:pt x="1864" y="698"/>
                </a:lnTo>
                <a:lnTo>
                  <a:pt x="1865" y="699"/>
                </a:lnTo>
                <a:lnTo>
                  <a:pt x="1865" y="698"/>
                </a:lnTo>
                <a:lnTo>
                  <a:pt x="1866" y="698"/>
                </a:lnTo>
                <a:lnTo>
                  <a:pt x="1866" y="696"/>
                </a:lnTo>
                <a:lnTo>
                  <a:pt x="1866" y="694"/>
                </a:lnTo>
                <a:lnTo>
                  <a:pt x="1867" y="694"/>
                </a:lnTo>
                <a:lnTo>
                  <a:pt x="1867" y="694"/>
                </a:lnTo>
                <a:lnTo>
                  <a:pt x="1869" y="696"/>
                </a:lnTo>
                <a:lnTo>
                  <a:pt x="1869" y="696"/>
                </a:lnTo>
                <a:lnTo>
                  <a:pt x="1869" y="697"/>
                </a:lnTo>
                <a:lnTo>
                  <a:pt x="1870" y="697"/>
                </a:lnTo>
                <a:lnTo>
                  <a:pt x="1870" y="696"/>
                </a:lnTo>
                <a:lnTo>
                  <a:pt x="1871" y="694"/>
                </a:lnTo>
                <a:lnTo>
                  <a:pt x="1871" y="693"/>
                </a:lnTo>
                <a:lnTo>
                  <a:pt x="1871" y="692"/>
                </a:lnTo>
                <a:lnTo>
                  <a:pt x="1872" y="692"/>
                </a:lnTo>
                <a:lnTo>
                  <a:pt x="1872" y="693"/>
                </a:lnTo>
                <a:lnTo>
                  <a:pt x="1873" y="694"/>
                </a:lnTo>
                <a:lnTo>
                  <a:pt x="1873" y="696"/>
                </a:lnTo>
                <a:lnTo>
                  <a:pt x="1873" y="694"/>
                </a:lnTo>
                <a:lnTo>
                  <a:pt x="1874" y="693"/>
                </a:lnTo>
                <a:lnTo>
                  <a:pt x="1874" y="693"/>
                </a:lnTo>
                <a:lnTo>
                  <a:pt x="1875" y="693"/>
                </a:lnTo>
                <a:lnTo>
                  <a:pt x="1875" y="693"/>
                </a:lnTo>
                <a:lnTo>
                  <a:pt x="1876" y="696"/>
                </a:lnTo>
                <a:lnTo>
                  <a:pt x="1876" y="697"/>
                </a:lnTo>
                <a:lnTo>
                  <a:pt x="1876" y="697"/>
                </a:lnTo>
                <a:lnTo>
                  <a:pt x="1878" y="697"/>
                </a:lnTo>
                <a:lnTo>
                  <a:pt x="1878" y="697"/>
                </a:lnTo>
                <a:lnTo>
                  <a:pt x="1879" y="696"/>
                </a:lnTo>
                <a:lnTo>
                  <a:pt x="1879" y="696"/>
                </a:lnTo>
                <a:lnTo>
                  <a:pt x="1879" y="697"/>
                </a:lnTo>
                <a:lnTo>
                  <a:pt x="1880" y="697"/>
                </a:lnTo>
                <a:lnTo>
                  <a:pt x="1880" y="697"/>
                </a:lnTo>
                <a:lnTo>
                  <a:pt x="1881" y="698"/>
                </a:lnTo>
                <a:lnTo>
                  <a:pt x="1881" y="699"/>
                </a:lnTo>
                <a:lnTo>
                  <a:pt x="1881" y="699"/>
                </a:lnTo>
                <a:lnTo>
                  <a:pt x="1882" y="700"/>
                </a:lnTo>
                <a:lnTo>
                  <a:pt x="1882" y="701"/>
                </a:lnTo>
                <a:lnTo>
                  <a:pt x="1883" y="701"/>
                </a:lnTo>
                <a:lnTo>
                  <a:pt x="1883" y="701"/>
                </a:lnTo>
                <a:lnTo>
                  <a:pt x="1883" y="702"/>
                </a:lnTo>
                <a:lnTo>
                  <a:pt x="1884" y="702"/>
                </a:lnTo>
                <a:lnTo>
                  <a:pt x="1884" y="703"/>
                </a:lnTo>
                <a:lnTo>
                  <a:pt x="1885" y="705"/>
                </a:lnTo>
                <a:lnTo>
                  <a:pt x="1885" y="705"/>
                </a:lnTo>
                <a:lnTo>
                  <a:pt x="1885" y="703"/>
                </a:lnTo>
                <a:lnTo>
                  <a:pt x="1887" y="702"/>
                </a:lnTo>
                <a:lnTo>
                  <a:pt x="1887" y="701"/>
                </a:lnTo>
                <a:lnTo>
                  <a:pt x="1888" y="702"/>
                </a:lnTo>
                <a:lnTo>
                  <a:pt x="1888" y="702"/>
                </a:lnTo>
                <a:lnTo>
                  <a:pt x="1888" y="702"/>
                </a:lnTo>
                <a:lnTo>
                  <a:pt x="1889" y="701"/>
                </a:lnTo>
                <a:lnTo>
                  <a:pt x="1889" y="702"/>
                </a:lnTo>
                <a:lnTo>
                  <a:pt x="1890" y="701"/>
                </a:lnTo>
                <a:lnTo>
                  <a:pt x="1890" y="702"/>
                </a:lnTo>
                <a:lnTo>
                  <a:pt x="1891" y="702"/>
                </a:lnTo>
                <a:lnTo>
                  <a:pt x="1891" y="702"/>
                </a:lnTo>
                <a:lnTo>
                  <a:pt x="1891" y="700"/>
                </a:lnTo>
                <a:lnTo>
                  <a:pt x="1892" y="700"/>
                </a:lnTo>
                <a:lnTo>
                  <a:pt x="1892" y="700"/>
                </a:lnTo>
                <a:lnTo>
                  <a:pt x="1893" y="700"/>
                </a:lnTo>
                <a:lnTo>
                  <a:pt x="1893" y="701"/>
                </a:lnTo>
                <a:lnTo>
                  <a:pt x="1893" y="700"/>
                </a:lnTo>
                <a:lnTo>
                  <a:pt x="1894" y="700"/>
                </a:lnTo>
                <a:lnTo>
                  <a:pt x="1894" y="699"/>
                </a:lnTo>
                <a:lnTo>
                  <a:pt x="1896" y="700"/>
                </a:lnTo>
                <a:lnTo>
                  <a:pt x="1896" y="699"/>
                </a:lnTo>
                <a:lnTo>
                  <a:pt x="1896" y="699"/>
                </a:lnTo>
                <a:lnTo>
                  <a:pt x="1897" y="699"/>
                </a:lnTo>
                <a:lnTo>
                  <a:pt x="1897" y="700"/>
                </a:lnTo>
                <a:lnTo>
                  <a:pt x="1898" y="698"/>
                </a:lnTo>
                <a:lnTo>
                  <a:pt x="1898" y="696"/>
                </a:lnTo>
                <a:lnTo>
                  <a:pt x="1898" y="696"/>
                </a:lnTo>
                <a:lnTo>
                  <a:pt x="1899" y="696"/>
                </a:lnTo>
                <a:lnTo>
                  <a:pt x="1899" y="696"/>
                </a:lnTo>
                <a:lnTo>
                  <a:pt x="1900" y="694"/>
                </a:lnTo>
                <a:lnTo>
                  <a:pt x="1900" y="696"/>
                </a:lnTo>
                <a:lnTo>
                  <a:pt x="1900" y="696"/>
                </a:lnTo>
                <a:lnTo>
                  <a:pt x="1901" y="696"/>
                </a:lnTo>
                <a:lnTo>
                  <a:pt x="1901" y="697"/>
                </a:lnTo>
                <a:lnTo>
                  <a:pt x="1902" y="697"/>
                </a:lnTo>
                <a:lnTo>
                  <a:pt x="1902" y="697"/>
                </a:lnTo>
                <a:lnTo>
                  <a:pt x="1902" y="697"/>
                </a:lnTo>
                <a:lnTo>
                  <a:pt x="1903" y="696"/>
                </a:lnTo>
                <a:lnTo>
                  <a:pt x="1903" y="696"/>
                </a:lnTo>
                <a:lnTo>
                  <a:pt x="1905" y="697"/>
                </a:lnTo>
                <a:lnTo>
                  <a:pt x="1905" y="696"/>
                </a:lnTo>
                <a:lnTo>
                  <a:pt x="1906" y="696"/>
                </a:lnTo>
                <a:lnTo>
                  <a:pt x="1906" y="696"/>
                </a:lnTo>
                <a:lnTo>
                  <a:pt x="1906" y="697"/>
                </a:lnTo>
                <a:lnTo>
                  <a:pt x="1907" y="697"/>
                </a:lnTo>
                <a:lnTo>
                  <a:pt x="1907" y="697"/>
                </a:lnTo>
                <a:lnTo>
                  <a:pt x="1908" y="698"/>
                </a:lnTo>
                <a:lnTo>
                  <a:pt x="1908" y="698"/>
                </a:lnTo>
                <a:lnTo>
                  <a:pt x="1908" y="698"/>
                </a:lnTo>
                <a:lnTo>
                  <a:pt x="1909" y="699"/>
                </a:lnTo>
                <a:lnTo>
                  <a:pt x="1909" y="700"/>
                </a:lnTo>
                <a:lnTo>
                  <a:pt x="1910" y="700"/>
                </a:lnTo>
                <a:lnTo>
                  <a:pt x="1910" y="699"/>
                </a:lnTo>
                <a:lnTo>
                  <a:pt x="1910" y="698"/>
                </a:lnTo>
                <a:lnTo>
                  <a:pt x="1911" y="698"/>
                </a:lnTo>
                <a:lnTo>
                  <a:pt x="1911" y="697"/>
                </a:lnTo>
                <a:lnTo>
                  <a:pt x="1912" y="697"/>
                </a:lnTo>
                <a:lnTo>
                  <a:pt x="1912" y="694"/>
                </a:lnTo>
                <a:lnTo>
                  <a:pt x="1912" y="693"/>
                </a:lnTo>
                <a:lnTo>
                  <a:pt x="1914" y="694"/>
                </a:lnTo>
                <a:lnTo>
                  <a:pt x="1914" y="694"/>
                </a:lnTo>
                <a:lnTo>
                  <a:pt x="1915" y="693"/>
                </a:lnTo>
                <a:lnTo>
                  <a:pt x="1915" y="693"/>
                </a:lnTo>
                <a:lnTo>
                  <a:pt x="1915" y="692"/>
                </a:lnTo>
                <a:lnTo>
                  <a:pt x="1916" y="692"/>
                </a:lnTo>
                <a:lnTo>
                  <a:pt x="1916" y="692"/>
                </a:lnTo>
                <a:lnTo>
                  <a:pt x="1917" y="693"/>
                </a:lnTo>
                <a:lnTo>
                  <a:pt x="1917" y="693"/>
                </a:lnTo>
                <a:lnTo>
                  <a:pt x="1917" y="693"/>
                </a:lnTo>
                <a:lnTo>
                  <a:pt x="1918" y="692"/>
                </a:lnTo>
                <a:lnTo>
                  <a:pt x="1918" y="691"/>
                </a:lnTo>
                <a:lnTo>
                  <a:pt x="1919" y="691"/>
                </a:lnTo>
                <a:lnTo>
                  <a:pt x="1919" y="691"/>
                </a:lnTo>
                <a:lnTo>
                  <a:pt x="1920" y="692"/>
                </a:lnTo>
                <a:lnTo>
                  <a:pt x="1920" y="692"/>
                </a:lnTo>
                <a:lnTo>
                  <a:pt x="1920" y="694"/>
                </a:lnTo>
                <a:lnTo>
                  <a:pt x="1921" y="696"/>
                </a:lnTo>
                <a:lnTo>
                  <a:pt x="1921" y="697"/>
                </a:lnTo>
                <a:lnTo>
                  <a:pt x="1923" y="698"/>
                </a:lnTo>
                <a:lnTo>
                  <a:pt x="1923" y="699"/>
                </a:lnTo>
                <a:lnTo>
                  <a:pt x="1923" y="699"/>
                </a:lnTo>
                <a:lnTo>
                  <a:pt x="1924" y="701"/>
                </a:lnTo>
                <a:lnTo>
                  <a:pt x="1924" y="702"/>
                </a:lnTo>
                <a:lnTo>
                  <a:pt x="1925" y="701"/>
                </a:lnTo>
                <a:lnTo>
                  <a:pt x="1925" y="700"/>
                </a:lnTo>
                <a:lnTo>
                  <a:pt x="1925" y="700"/>
                </a:lnTo>
                <a:lnTo>
                  <a:pt x="1926" y="700"/>
                </a:lnTo>
                <a:lnTo>
                  <a:pt x="1926" y="699"/>
                </a:lnTo>
                <a:lnTo>
                  <a:pt x="1927" y="698"/>
                </a:lnTo>
                <a:lnTo>
                  <a:pt x="1927" y="699"/>
                </a:lnTo>
                <a:lnTo>
                  <a:pt x="1927" y="699"/>
                </a:lnTo>
                <a:lnTo>
                  <a:pt x="1928" y="699"/>
                </a:lnTo>
                <a:lnTo>
                  <a:pt x="1928" y="699"/>
                </a:lnTo>
                <a:lnTo>
                  <a:pt x="1929" y="699"/>
                </a:lnTo>
                <a:lnTo>
                  <a:pt x="1929" y="699"/>
                </a:lnTo>
                <a:lnTo>
                  <a:pt x="1929" y="700"/>
                </a:lnTo>
                <a:lnTo>
                  <a:pt x="1930" y="701"/>
                </a:lnTo>
                <a:lnTo>
                  <a:pt x="1930" y="701"/>
                </a:lnTo>
                <a:lnTo>
                  <a:pt x="1932" y="701"/>
                </a:lnTo>
                <a:lnTo>
                  <a:pt x="1932" y="701"/>
                </a:lnTo>
                <a:lnTo>
                  <a:pt x="1933" y="700"/>
                </a:lnTo>
                <a:lnTo>
                  <a:pt x="1933" y="701"/>
                </a:lnTo>
                <a:lnTo>
                  <a:pt x="1933" y="700"/>
                </a:lnTo>
                <a:lnTo>
                  <a:pt x="1934" y="700"/>
                </a:lnTo>
                <a:lnTo>
                  <a:pt x="1934" y="698"/>
                </a:lnTo>
                <a:lnTo>
                  <a:pt x="1935" y="698"/>
                </a:lnTo>
                <a:lnTo>
                  <a:pt x="1935" y="698"/>
                </a:lnTo>
                <a:lnTo>
                  <a:pt x="1935" y="697"/>
                </a:lnTo>
                <a:lnTo>
                  <a:pt x="1936" y="697"/>
                </a:lnTo>
                <a:lnTo>
                  <a:pt x="1936" y="696"/>
                </a:lnTo>
                <a:lnTo>
                  <a:pt x="1937" y="698"/>
                </a:lnTo>
                <a:lnTo>
                  <a:pt x="1937" y="697"/>
                </a:lnTo>
                <a:lnTo>
                  <a:pt x="1937" y="698"/>
                </a:lnTo>
                <a:lnTo>
                  <a:pt x="1938" y="699"/>
                </a:lnTo>
                <a:lnTo>
                  <a:pt x="1938" y="699"/>
                </a:lnTo>
                <a:lnTo>
                  <a:pt x="1939" y="700"/>
                </a:lnTo>
                <a:lnTo>
                  <a:pt x="1939" y="700"/>
                </a:lnTo>
                <a:lnTo>
                  <a:pt x="1939" y="700"/>
                </a:lnTo>
                <a:lnTo>
                  <a:pt x="1941" y="698"/>
                </a:lnTo>
                <a:lnTo>
                  <a:pt x="1941" y="698"/>
                </a:lnTo>
                <a:lnTo>
                  <a:pt x="1942" y="697"/>
                </a:lnTo>
                <a:lnTo>
                  <a:pt x="1942" y="698"/>
                </a:lnTo>
                <a:lnTo>
                  <a:pt x="1942" y="697"/>
                </a:lnTo>
                <a:lnTo>
                  <a:pt x="1943" y="697"/>
                </a:lnTo>
                <a:lnTo>
                  <a:pt x="1943" y="698"/>
                </a:lnTo>
                <a:lnTo>
                  <a:pt x="1944" y="700"/>
                </a:lnTo>
                <a:lnTo>
                  <a:pt x="1944" y="701"/>
                </a:lnTo>
                <a:lnTo>
                  <a:pt x="1944" y="702"/>
                </a:lnTo>
                <a:lnTo>
                  <a:pt x="1945" y="703"/>
                </a:lnTo>
                <a:lnTo>
                  <a:pt x="1945" y="702"/>
                </a:lnTo>
                <a:lnTo>
                  <a:pt x="1946" y="702"/>
                </a:lnTo>
                <a:lnTo>
                  <a:pt x="1946" y="700"/>
                </a:lnTo>
                <a:lnTo>
                  <a:pt x="1947" y="699"/>
                </a:lnTo>
                <a:lnTo>
                  <a:pt x="1947" y="697"/>
                </a:lnTo>
                <a:lnTo>
                  <a:pt x="1947" y="696"/>
                </a:lnTo>
                <a:lnTo>
                  <a:pt x="1948" y="697"/>
                </a:lnTo>
                <a:lnTo>
                  <a:pt x="1948" y="697"/>
                </a:lnTo>
                <a:lnTo>
                  <a:pt x="1949" y="698"/>
                </a:lnTo>
                <a:lnTo>
                  <a:pt x="1949" y="698"/>
                </a:lnTo>
                <a:lnTo>
                  <a:pt x="1949" y="700"/>
                </a:lnTo>
                <a:lnTo>
                  <a:pt x="1951" y="700"/>
                </a:lnTo>
                <a:lnTo>
                  <a:pt x="1951" y="701"/>
                </a:lnTo>
                <a:lnTo>
                  <a:pt x="1952" y="702"/>
                </a:lnTo>
                <a:lnTo>
                  <a:pt x="1952" y="702"/>
                </a:lnTo>
                <a:lnTo>
                  <a:pt x="1952" y="702"/>
                </a:lnTo>
                <a:lnTo>
                  <a:pt x="1953" y="702"/>
                </a:lnTo>
                <a:lnTo>
                  <a:pt x="1953" y="703"/>
                </a:lnTo>
                <a:lnTo>
                  <a:pt x="1954" y="705"/>
                </a:lnTo>
                <a:lnTo>
                  <a:pt x="1954" y="706"/>
                </a:lnTo>
                <a:lnTo>
                  <a:pt x="1954" y="706"/>
                </a:lnTo>
                <a:lnTo>
                  <a:pt x="1955" y="706"/>
                </a:lnTo>
                <a:lnTo>
                  <a:pt x="1955" y="705"/>
                </a:lnTo>
                <a:lnTo>
                  <a:pt x="1956" y="705"/>
                </a:lnTo>
                <a:lnTo>
                  <a:pt x="1956" y="703"/>
                </a:lnTo>
                <a:lnTo>
                  <a:pt x="1956" y="705"/>
                </a:lnTo>
                <a:lnTo>
                  <a:pt x="1957" y="703"/>
                </a:lnTo>
                <a:lnTo>
                  <a:pt x="1957" y="703"/>
                </a:lnTo>
                <a:lnTo>
                  <a:pt x="1958" y="703"/>
                </a:lnTo>
                <a:lnTo>
                  <a:pt x="1958" y="705"/>
                </a:lnTo>
                <a:lnTo>
                  <a:pt x="1958" y="705"/>
                </a:lnTo>
                <a:lnTo>
                  <a:pt x="1960" y="703"/>
                </a:lnTo>
                <a:lnTo>
                  <a:pt x="1960" y="705"/>
                </a:lnTo>
                <a:lnTo>
                  <a:pt x="1961" y="703"/>
                </a:lnTo>
                <a:lnTo>
                  <a:pt x="1961" y="703"/>
                </a:lnTo>
                <a:lnTo>
                  <a:pt x="1962" y="702"/>
                </a:lnTo>
                <a:lnTo>
                  <a:pt x="1962" y="701"/>
                </a:lnTo>
                <a:lnTo>
                  <a:pt x="1962" y="701"/>
                </a:lnTo>
                <a:lnTo>
                  <a:pt x="1963" y="702"/>
                </a:lnTo>
                <a:lnTo>
                  <a:pt x="1963" y="702"/>
                </a:lnTo>
                <a:lnTo>
                  <a:pt x="1964" y="703"/>
                </a:lnTo>
                <a:lnTo>
                  <a:pt x="1964" y="702"/>
                </a:lnTo>
                <a:lnTo>
                  <a:pt x="1964" y="702"/>
                </a:lnTo>
                <a:lnTo>
                  <a:pt x="1965" y="703"/>
                </a:lnTo>
                <a:lnTo>
                  <a:pt x="1965" y="701"/>
                </a:lnTo>
                <a:lnTo>
                  <a:pt x="1966" y="701"/>
                </a:lnTo>
                <a:lnTo>
                  <a:pt x="1966" y="701"/>
                </a:lnTo>
                <a:lnTo>
                  <a:pt x="1966" y="700"/>
                </a:lnTo>
                <a:lnTo>
                  <a:pt x="1967" y="701"/>
                </a:lnTo>
                <a:lnTo>
                  <a:pt x="1967" y="701"/>
                </a:lnTo>
                <a:lnTo>
                  <a:pt x="1969" y="701"/>
                </a:lnTo>
                <a:lnTo>
                  <a:pt x="1969" y="701"/>
                </a:lnTo>
                <a:lnTo>
                  <a:pt x="1969" y="701"/>
                </a:lnTo>
                <a:lnTo>
                  <a:pt x="1970" y="700"/>
                </a:lnTo>
                <a:lnTo>
                  <a:pt x="1970" y="701"/>
                </a:lnTo>
                <a:lnTo>
                  <a:pt x="1971" y="701"/>
                </a:lnTo>
                <a:lnTo>
                  <a:pt x="1971" y="701"/>
                </a:lnTo>
                <a:lnTo>
                  <a:pt x="1971" y="702"/>
                </a:lnTo>
                <a:lnTo>
                  <a:pt x="1972" y="703"/>
                </a:lnTo>
                <a:lnTo>
                  <a:pt x="1972" y="705"/>
                </a:lnTo>
                <a:lnTo>
                  <a:pt x="1973" y="705"/>
                </a:lnTo>
                <a:lnTo>
                  <a:pt x="1973" y="703"/>
                </a:lnTo>
                <a:lnTo>
                  <a:pt x="1973" y="702"/>
                </a:lnTo>
                <a:lnTo>
                  <a:pt x="1974" y="702"/>
                </a:lnTo>
                <a:lnTo>
                  <a:pt x="1974" y="702"/>
                </a:lnTo>
                <a:lnTo>
                  <a:pt x="1975" y="702"/>
                </a:lnTo>
                <a:lnTo>
                  <a:pt x="1975" y="702"/>
                </a:lnTo>
                <a:lnTo>
                  <a:pt x="1976" y="702"/>
                </a:lnTo>
                <a:lnTo>
                  <a:pt x="1976" y="702"/>
                </a:lnTo>
                <a:lnTo>
                  <a:pt x="1976" y="705"/>
                </a:lnTo>
                <a:lnTo>
                  <a:pt x="1978" y="705"/>
                </a:lnTo>
                <a:lnTo>
                  <a:pt x="1978" y="706"/>
                </a:lnTo>
                <a:lnTo>
                  <a:pt x="1979" y="705"/>
                </a:lnTo>
                <a:lnTo>
                  <a:pt x="1979" y="705"/>
                </a:lnTo>
                <a:lnTo>
                  <a:pt x="1979" y="703"/>
                </a:lnTo>
                <a:lnTo>
                  <a:pt x="1980" y="702"/>
                </a:lnTo>
                <a:lnTo>
                  <a:pt x="1980" y="701"/>
                </a:lnTo>
                <a:lnTo>
                  <a:pt x="1981" y="702"/>
                </a:lnTo>
                <a:lnTo>
                  <a:pt x="1981" y="702"/>
                </a:lnTo>
                <a:lnTo>
                  <a:pt x="1981" y="702"/>
                </a:lnTo>
                <a:lnTo>
                  <a:pt x="1982" y="701"/>
                </a:lnTo>
                <a:lnTo>
                  <a:pt x="1982" y="702"/>
                </a:lnTo>
                <a:lnTo>
                  <a:pt x="1983" y="702"/>
                </a:lnTo>
                <a:lnTo>
                  <a:pt x="1983" y="703"/>
                </a:lnTo>
                <a:lnTo>
                  <a:pt x="1983" y="702"/>
                </a:lnTo>
                <a:lnTo>
                  <a:pt x="1984" y="702"/>
                </a:lnTo>
                <a:lnTo>
                  <a:pt x="1984" y="703"/>
                </a:lnTo>
                <a:lnTo>
                  <a:pt x="1985" y="705"/>
                </a:lnTo>
                <a:lnTo>
                  <a:pt x="1985" y="705"/>
                </a:lnTo>
                <a:lnTo>
                  <a:pt x="1985" y="703"/>
                </a:lnTo>
                <a:lnTo>
                  <a:pt x="1987" y="703"/>
                </a:lnTo>
                <a:lnTo>
                  <a:pt x="1987" y="702"/>
                </a:lnTo>
                <a:lnTo>
                  <a:pt x="1988" y="701"/>
                </a:lnTo>
                <a:lnTo>
                  <a:pt x="1988" y="701"/>
                </a:lnTo>
                <a:lnTo>
                  <a:pt x="1989" y="701"/>
                </a:lnTo>
                <a:lnTo>
                  <a:pt x="1989" y="701"/>
                </a:lnTo>
                <a:lnTo>
                  <a:pt x="1989" y="702"/>
                </a:lnTo>
                <a:lnTo>
                  <a:pt x="1990" y="700"/>
                </a:lnTo>
                <a:lnTo>
                  <a:pt x="1990" y="700"/>
                </a:lnTo>
                <a:lnTo>
                  <a:pt x="1991" y="699"/>
                </a:lnTo>
                <a:lnTo>
                  <a:pt x="1991" y="699"/>
                </a:lnTo>
                <a:lnTo>
                  <a:pt x="1991" y="699"/>
                </a:lnTo>
                <a:lnTo>
                  <a:pt x="1992" y="697"/>
                </a:lnTo>
                <a:lnTo>
                  <a:pt x="1992" y="697"/>
                </a:lnTo>
                <a:lnTo>
                  <a:pt x="1993" y="697"/>
                </a:lnTo>
                <a:lnTo>
                  <a:pt x="1993" y="696"/>
                </a:lnTo>
                <a:lnTo>
                  <a:pt x="1993" y="694"/>
                </a:lnTo>
                <a:lnTo>
                  <a:pt x="1994" y="694"/>
                </a:lnTo>
                <a:lnTo>
                  <a:pt x="1994" y="696"/>
                </a:lnTo>
                <a:lnTo>
                  <a:pt x="1996" y="697"/>
                </a:lnTo>
                <a:lnTo>
                  <a:pt x="1996" y="698"/>
                </a:lnTo>
                <a:lnTo>
                  <a:pt x="1996" y="698"/>
                </a:lnTo>
                <a:lnTo>
                  <a:pt x="1997" y="699"/>
                </a:lnTo>
                <a:lnTo>
                  <a:pt x="1997" y="699"/>
                </a:lnTo>
                <a:lnTo>
                  <a:pt x="1998" y="698"/>
                </a:lnTo>
                <a:lnTo>
                  <a:pt x="1998" y="698"/>
                </a:lnTo>
                <a:lnTo>
                  <a:pt x="1998" y="697"/>
                </a:lnTo>
                <a:lnTo>
                  <a:pt x="1999" y="696"/>
                </a:lnTo>
                <a:lnTo>
                  <a:pt x="1999" y="696"/>
                </a:lnTo>
                <a:lnTo>
                  <a:pt x="2000" y="694"/>
                </a:lnTo>
                <a:lnTo>
                  <a:pt x="2000" y="696"/>
                </a:lnTo>
                <a:lnTo>
                  <a:pt x="2000" y="696"/>
                </a:lnTo>
                <a:lnTo>
                  <a:pt x="2001" y="696"/>
                </a:lnTo>
                <a:lnTo>
                  <a:pt x="2001" y="693"/>
                </a:lnTo>
                <a:lnTo>
                  <a:pt x="2002" y="692"/>
                </a:lnTo>
                <a:lnTo>
                  <a:pt x="2002" y="693"/>
                </a:lnTo>
                <a:lnTo>
                  <a:pt x="2003" y="693"/>
                </a:lnTo>
                <a:lnTo>
                  <a:pt x="2003" y="693"/>
                </a:lnTo>
                <a:lnTo>
                  <a:pt x="2003" y="694"/>
                </a:lnTo>
                <a:lnTo>
                  <a:pt x="2005" y="694"/>
                </a:lnTo>
                <a:lnTo>
                  <a:pt x="2005" y="694"/>
                </a:lnTo>
                <a:lnTo>
                  <a:pt x="2006" y="696"/>
                </a:lnTo>
                <a:lnTo>
                  <a:pt x="2006" y="697"/>
                </a:lnTo>
                <a:lnTo>
                  <a:pt x="2006" y="698"/>
                </a:lnTo>
                <a:lnTo>
                  <a:pt x="2007" y="700"/>
                </a:lnTo>
                <a:lnTo>
                  <a:pt x="2007" y="699"/>
                </a:lnTo>
                <a:lnTo>
                  <a:pt x="2008" y="701"/>
                </a:lnTo>
                <a:lnTo>
                  <a:pt x="2008" y="703"/>
                </a:lnTo>
                <a:lnTo>
                  <a:pt x="2008" y="703"/>
                </a:lnTo>
                <a:lnTo>
                  <a:pt x="2009" y="703"/>
                </a:lnTo>
                <a:lnTo>
                  <a:pt x="2009" y="702"/>
                </a:lnTo>
                <a:lnTo>
                  <a:pt x="2010" y="701"/>
                </a:lnTo>
                <a:lnTo>
                  <a:pt x="2010" y="701"/>
                </a:lnTo>
                <a:lnTo>
                  <a:pt x="2010" y="701"/>
                </a:lnTo>
                <a:lnTo>
                  <a:pt x="2011" y="701"/>
                </a:lnTo>
                <a:lnTo>
                  <a:pt x="2011" y="702"/>
                </a:lnTo>
                <a:lnTo>
                  <a:pt x="2012" y="702"/>
                </a:lnTo>
                <a:lnTo>
                  <a:pt x="2012" y="701"/>
                </a:lnTo>
                <a:lnTo>
                  <a:pt x="2012" y="701"/>
                </a:lnTo>
                <a:lnTo>
                  <a:pt x="2014" y="702"/>
                </a:lnTo>
                <a:lnTo>
                  <a:pt x="2014" y="701"/>
                </a:lnTo>
                <a:lnTo>
                  <a:pt x="2015" y="701"/>
                </a:lnTo>
                <a:lnTo>
                  <a:pt x="2015" y="700"/>
                </a:lnTo>
                <a:lnTo>
                  <a:pt x="2015" y="700"/>
                </a:lnTo>
                <a:lnTo>
                  <a:pt x="2016" y="700"/>
                </a:lnTo>
                <a:lnTo>
                  <a:pt x="2016" y="701"/>
                </a:lnTo>
                <a:lnTo>
                  <a:pt x="2017" y="702"/>
                </a:lnTo>
                <a:lnTo>
                  <a:pt x="2017" y="702"/>
                </a:lnTo>
                <a:lnTo>
                  <a:pt x="2018" y="702"/>
                </a:lnTo>
                <a:lnTo>
                  <a:pt x="2018" y="703"/>
                </a:lnTo>
                <a:lnTo>
                  <a:pt x="2018" y="703"/>
                </a:lnTo>
                <a:lnTo>
                  <a:pt x="2019" y="702"/>
                </a:lnTo>
                <a:lnTo>
                  <a:pt x="2019" y="701"/>
                </a:lnTo>
                <a:lnTo>
                  <a:pt x="2020" y="701"/>
                </a:lnTo>
                <a:lnTo>
                  <a:pt x="2020" y="701"/>
                </a:lnTo>
                <a:lnTo>
                  <a:pt x="2020" y="701"/>
                </a:lnTo>
                <a:lnTo>
                  <a:pt x="2021" y="703"/>
                </a:lnTo>
                <a:lnTo>
                  <a:pt x="2021" y="703"/>
                </a:lnTo>
                <a:lnTo>
                  <a:pt x="2023" y="705"/>
                </a:lnTo>
                <a:lnTo>
                  <a:pt x="2023" y="703"/>
                </a:lnTo>
                <a:lnTo>
                  <a:pt x="2023" y="705"/>
                </a:lnTo>
                <a:lnTo>
                  <a:pt x="2024" y="703"/>
                </a:lnTo>
                <a:lnTo>
                  <a:pt x="2024" y="705"/>
                </a:lnTo>
                <a:lnTo>
                  <a:pt x="2025" y="705"/>
                </a:lnTo>
                <a:lnTo>
                  <a:pt x="2025" y="706"/>
                </a:lnTo>
                <a:lnTo>
                  <a:pt x="2025" y="707"/>
                </a:lnTo>
                <a:lnTo>
                  <a:pt x="2026" y="706"/>
                </a:lnTo>
                <a:lnTo>
                  <a:pt x="2026" y="707"/>
                </a:lnTo>
                <a:lnTo>
                  <a:pt x="2027" y="707"/>
                </a:lnTo>
                <a:lnTo>
                  <a:pt x="2027" y="707"/>
                </a:lnTo>
                <a:lnTo>
                  <a:pt x="2027" y="707"/>
                </a:lnTo>
                <a:lnTo>
                  <a:pt x="2028" y="707"/>
                </a:lnTo>
                <a:lnTo>
                  <a:pt x="2028" y="707"/>
                </a:lnTo>
                <a:lnTo>
                  <a:pt x="2029" y="707"/>
                </a:lnTo>
                <a:lnTo>
                  <a:pt x="2029" y="707"/>
                </a:lnTo>
                <a:lnTo>
                  <a:pt x="2029" y="706"/>
                </a:lnTo>
                <a:lnTo>
                  <a:pt x="2030" y="706"/>
                </a:lnTo>
                <a:lnTo>
                  <a:pt x="2030" y="706"/>
                </a:lnTo>
                <a:lnTo>
                  <a:pt x="2032" y="706"/>
                </a:lnTo>
                <a:lnTo>
                  <a:pt x="2032" y="706"/>
                </a:lnTo>
                <a:lnTo>
                  <a:pt x="2033" y="706"/>
                </a:lnTo>
                <a:lnTo>
                  <a:pt x="2033" y="707"/>
                </a:lnTo>
                <a:lnTo>
                  <a:pt x="2033" y="707"/>
                </a:lnTo>
                <a:lnTo>
                  <a:pt x="2034" y="707"/>
                </a:lnTo>
                <a:lnTo>
                  <a:pt x="2034" y="707"/>
                </a:lnTo>
                <a:lnTo>
                  <a:pt x="2035" y="706"/>
                </a:lnTo>
                <a:lnTo>
                  <a:pt x="2035" y="706"/>
                </a:lnTo>
                <a:lnTo>
                  <a:pt x="2035" y="705"/>
                </a:lnTo>
                <a:lnTo>
                  <a:pt x="2036" y="702"/>
                </a:lnTo>
                <a:lnTo>
                  <a:pt x="2036" y="703"/>
                </a:lnTo>
                <a:lnTo>
                  <a:pt x="2037" y="702"/>
                </a:lnTo>
                <a:lnTo>
                  <a:pt x="2037" y="702"/>
                </a:lnTo>
                <a:lnTo>
                  <a:pt x="2037" y="701"/>
                </a:lnTo>
                <a:lnTo>
                  <a:pt x="2038" y="701"/>
                </a:lnTo>
                <a:lnTo>
                  <a:pt x="2038" y="702"/>
                </a:lnTo>
                <a:lnTo>
                  <a:pt x="2039" y="703"/>
                </a:lnTo>
                <a:lnTo>
                  <a:pt x="2039" y="702"/>
                </a:lnTo>
                <a:lnTo>
                  <a:pt x="2039" y="702"/>
                </a:lnTo>
                <a:lnTo>
                  <a:pt x="2041" y="702"/>
                </a:lnTo>
                <a:lnTo>
                  <a:pt x="2041" y="701"/>
                </a:lnTo>
                <a:lnTo>
                  <a:pt x="2042" y="702"/>
                </a:lnTo>
                <a:lnTo>
                  <a:pt x="2042" y="702"/>
                </a:lnTo>
                <a:lnTo>
                  <a:pt x="2042" y="703"/>
                </a:lnTo>
                <a:lnTo>
                  <a:pt x="2043" y="705"/>
                </a:lnTo>
                <a:lnTo>
                  <a:pt x="2043" y="705"/>
                </a:lnTo>
                <a:lnTo>
                  <a:pt x="2044" y="703"/>
                </a:lnTo>
                <a:lnTo>
                  <a:pt x="2044" y="702"/>
                </a:lnTo>
                <a:lnTo>
                  <a:pt x="2044" y="700"/>
                </a:lnTo>
                <a:lnTo>
                  <a:pt x="2045" y="700"/>
                </a:lnTo>
                <a:lnTo>
                  <a:pt x="2045" y="698"/>
                </a:lnTo>
                <a:lnTo>
                  <a:pt x="2046" y="697"/>
                </a:lnTo>
                <a:lnTo>
                  <a:pt x="2046" y="697"/>
                </a:lnTo>
                <a:lnTo>
                  <a:pt x="2047" y="697"/>
                </a:lnTo>
                <a:lnTo>
                  <a:pt x="2047" y="698"/>
                </a:lnTo>
                <a:lnTo>
                  <a:pt x="2047" y="699"/>
                </a:lnTo>
                <a:lnTo>
                  <a:pt x="2048" y="701"/>
                </a:lnTo>
                <a:lnTo>
                  <a:pt x="2048" y="701"/>
                </a:lnTo>
                <a:lnTo>
                  <a:pt x="2050" y="702"/>
                </a:lnTo>
                <a:lnTo>
                  <a:pt x="2050" y="702"/>
                </a:lnTo>
                <a:lnTo>
                  <a:pt x="2050" y="701"/>
                </a:lnTo>
                <a:lnTo>
                  <a:pt x="2051" y="700"/>
                </a:lnTo>
                <a:lnTo>
                  <a:pt x="2051" y="698"/>
                </a:lnTo>
                <a:lnTo>
                  <a:pt x="2052" y="696"/>
                </a:lnTo>
                <a:lnTo>
                  <a:pt x="2052" y="694"/>
                </a:lnTo>
                <a:lnTo>
                  <a:pt x="2052" y="693"/>
                </a:lnTo>
                <a:lnTo>
                  <a:pt x="2053" y="693"/>
                </a:lnTo>
                <a:lnTo>
                  <a:pt x="2053" y="692"/>
                </a:lnTo>
                <a:lnTo>
                  <a:pt x="2054" y="692"/>
                </a:lnTo>
                <a:lnTo>
                  <a:pt x="2054" y="692"/>
                </a:lnTo>
                <a:lnTo>
                  <a:pt x="2054" y="692"/>
                </a:lnTo>
                <a:lnTo>
                  <a:pt x="2055" y="692"/>
                </a:lnTo>
                <a:lnTo>
                  <a:pt x="2055" y="694"/>
                </a:lnTo>
                <a:lnTo>
                  <a:pt x="2056" y="696"/>
                </a:lnTo>
                <a:lnTo>
                  <a:pt x="2056" y="697"/>
                </a:lnTo>
                <a:lnTo>
                  <a:pt x="2056" y="698"/>
                </a:lnTo>
                <a:lnTo>
                  <a:pt x="2057" y="699"/>
                </a:lnTo>
                <a:lnTo>
                  <a:pt x="2057" y="699"/>
                </a:lnTo>
                <a:lnTo>
                  <a:pt x="2059" y="698"/>
                </a:lnTo>
                <a:lnTo>
                  <a:pt x="2059" y="698"/>
                </a:lnTo>
                <a:lnTo>
                  <a:pt x="2060" y="698"/>
                </a:lnTo>
                <a:lnTo>
                  <a:pt x="2060" y="699"/>
                </a:lnTo>
                <a:lnTo>
                  <a:pt x="2060" y="700"/>
                </a:lnTo>
                <a:lnTo>
                  <a:pt x="2061" y="700"/>
                </a:lnTo>
                <a:lnTo>
                  <a:pt x="2061" y="700"/>
                </a:lnTo>
                <a:lnTo>
                  <a:pt x="2062" y="702"/>
                </a:lnTo>
                <a:lnTo>
                  <a:pt x="2062" y="702"/>
                </a:lnTo>
                <a:lnTo>
                  <a:pt x="2062" y="703"/>
                </a:lnTo>
                <a:lnTo>
                  <a:pt x="2063" y="703"/>
                </a:lnTo>
                <a:lnTo>
                  <a:pt x="2063" y="702"/>
                </a:lnTo>
                <a:lnTo>
                  <a:pt x="2064" y="703"/>
                </a:lnTo>
                <a:lnTo>
                  <a:pt x="2064" y="702"/>
                </a:lnTo>
                <a:lnTo>
                  <a:pt x="2064" y="703"/>
                </a:lnTo>
                <a:lnTo>
                  <a:pt x="2065" y="705"/>
                </a:lnTo>
                <a:lnTo>
                  <a:pt x="2065" y="706"/>
                </a:lnTo>
                <a:lnTo>
                  <a:pt x="2066" y="707"/>
                </a:lnTo>
                <a:lnTo>
                  <a:pt x="2066" y="708"/>
                </a:lnTo>
                <a:lnTo>
                  <a:pt x="2066" y="707"/>
                </a:lnTo>
                <a:lnTo>
                  <a:pt x="2068" y="708"/>
                </a:lnTo>
                <a:lnTo>
                  <a:pt x="2068" y="709"/>
                </a:lnTo>
                <a:lnTo>
                  <a:pt x="2069" y="710"/>
                </a:lnTo>
                <a:lnTo>
                  <a:pt x="2069" y="711"/>
                </a:lnTo>
                <a:lnTo>
                  <a:pt x="2069" y="710"/>
                </a:lnTo>
                <a:lnTo>
                  <a:pt x="2070" y="710"/>
                </a:lnTo>
                <a:lnTo>
                  <a:pt x="2070" y="707"/>
                </a:lnTo>
                <a:lnTo>
                  <a:pt x="2071" y="707"/>
                </a:lnTo>
                <a:lnTo>
                  <a:pt x="2071" y="705"/>
                </a:lnTo>
                <a:lnTo>
                  <a:pt x="2071" y="703"/>
                </a:lnTo>
                <a:lnTo>
                  <a:pt x="2072" y="702"/>
                </a:lnTo>
                <a:lnTo>
                  <a:pt x="2072" y="702"/>
                </a:lnTo>
                <a:lnTo>
                  <a:pt x="2073" y="703"/>
                </a:lnTo>
                <a:lnTo>
                  <a:pt x="2073" y="703"/>
                </a:lnTo>
                <a:lnTo>
                  <a:pt x="2074" y="703"/>
                </a:lnTo>
                <a:lnTo>
                  <a:pt x="2074" y="706"/>
                </a:lnTo>
                <a:lnTo>
                  <a:pt x="2074" y="706"/>
                </a:lnTo>
                <a:lnTo>
                  <a:pt x="2075" y="705"/>
                </a:lnTo>
                <a:lnTo>
                  <a:pt x="2075" y="706"/>
                </a:lnTo>
                <a:lnTo>
                  <a:pt x="2077" y="707"/>
                </a:lnTo>
                <a:lnTo>
                  <a:pt x="2077" y="707"/>
                </a:lnTo>
                <a:lnTo>
                  <a:pt x="2077" y="707"/>
                </a:lnTo>
                <a:lnTo>
                  <a:pt x="2078" y="707"/>
                </a:lnTo>
                <a:lnTo>
                  <a:pt x="2078" y="706"/>
                </a:lnTo>
                <a:lnTo>
                  <a:pt x="2079" y="703"/>
                </a:lnTo>
                <a:lnTo>
                  <a:pt x="2079" y="702"/>
                </a:lnTo>
                <a:lnTo>
                  <a:pt x="2079" y="701"/>
                </a:lnTo>
                <a:lnTo>
                  <a:pt x="2080" y="701"/>
                </a:lnTo>
                <a:lnTo>
                  <a:pt x="2080" y="700"/>
                </a:lnTo>
                <a:lnTo>
                  <a:pt x="2081" y="700"/>
                </a:lnTo>
                <a:lnTo>
                  <a:pt x="2081" y="699"/>
                </a:lnTo>
                <a:lnTo>
                  <a:pt x="2081" y="700"/>
                </a:lnTo>
                <a:lnTo>
                  <a:pt x="2082" y="699"/>
                </a:lnTo>
                <a:lnTo>
                  <a:pt x="2082" y="699"/>
                </a:lnTo>
                <a:lnTo>
                  <a:pt x="2083" y="699"/>
                </a:lnTo>
                <a:lnTo>
                  <a:pt x="2083" y="700"/>
                </a:lnTo>
                <a:lnTo>
                  <a:pt x="2083" y="700"/>
                </a:lnTo>
                <a:lnTo>
                  <a:pt x="2084" y="699"/>
                </a:lnTo>
                <a:lnTo>
                  <a:pt x="2084" y="698"/>
                </a:lnTo>
                <a:lnTo>
                  <a:pt x="2086" y="699"/>
                </a:lnTo>
                <a:lnTo>
                  <a:pt x="2086" y="697"/>
                </a:lnTo>
                <a:lnTo>
                  <a:pt x="2086" y="697"/>
                </a:lnTo>
                <a:lnTo>
                  <a:pt x="2087" y="694"/>
                </a:lnTo>
                <a:lnTo>
                  <a:pt x="2087" y="693"/>
                </a:lnTo>
                <a:lnTo>
                  <a:pt x="2088" y="691"/>
                </a:lnTo>
                <a:lnTo>
                  <a:pt x="2088" y="689"/>
                </a:lnTo>
                <a:lnTo>
                  <a:pt x="2089" y="689"/>
                </a:lnTo>
                <a:lnTo>
                  <a:pt x="2089" y="690"/>
                </a:lnTo>
                <a:lnTo>
                  <a:pt x="2089" y="691"/>
                </a:lnTo>
                <a:lnTo>
                  <a:pt x="2090" y="692"/>
                </a:lnTo>
                <a:lnTo>
                  <a:pt x="2090" y="692"/>
                </a:lnTo>
                <a:lnTo>
                  <a:pt x="2091" y="692"/>
                </a:lnTo>
                <a:lnTo>
                  <a:pt x="2091" y="692"/>
                </a:lnTo>
                <a:lnTo>
                  <a:pt x="2091" y="693"/>
                </a:lnTo>
                <a:lnTo>
                  <a:pt x="2092" y="693"/>
                </a:lnTo>
                <a:lnTo>
                  <a:pt x="2092" y="693"/>
                </a:lnTo>
                <a:lnTo>
                  <a:pt x="2093" y="693"/>
                </a:lnTo>
                <a:lnTo>
                  <a:pt x="2093" y="692"/>
                </a:lnTo>
                <a:lnTo>
                  <a:pt x="2093" y="692"/>
                </a:lnTo>
                <a:lnTo>
                  <a:pt x="2095" y="690"/>
                </a:lnTo>
                <a:lnTo>
                  <a:pt x="2095" y="690"/>
                </a:lnTo>
                <a:lnTo>
                  <a:pt x="2096" y="691"/>
                </a:lnTo>
                <a:lnTo>
                  <a:pt x="2096" y="690"/>
                </a:lnTo>
                <a:lnTo>
                  <a:pt x="2096" y="690"/>
                </a:lnTo>
                <a:lnTo>
                  <a:pt x="2097" y="690"/>
                </a:lnTo>
                <a:lnTo>
                  <a:pt x="2097" y="690"/>
                </a:lnTo>
                <a:lnTo>
                  <a:pt x="2098" y="691"/>
                </a:lnTo>
                <a:lnTo>
                  <a:pt x="2098" y="693"/>
                </a:lnTo>
                <a:lnTo>
                  <a:pt x="2098" y="693"/>
                </a:lnTo>
                <a:lnTo>
                  <a:pt x="2099" y="694"/>
                </a:lnTo>
                <a:lnTo>
                  <a:pt x="2099" y="697"/>
                </a:lnTo>
                <a:lnTo>
                  <a:pt x="2100" y="698"/>
                </a:lnTo>
                <a:lnTo>
                  <a:pt x="2100" y="698"/>
                </a:lnTo>
                <a:lnTo>
                  <a:pt x="2100" y="699"/>
                </a:lnTo>
                <a:lnTo>
                  <a:pt x="2101" y="699"/>
                </a:lnTo>
                <a:lnTo>
                  <a:pt x="2101" y="699"/>
                </a:lnTo>
                <a:lnTo>
                  <a:pt x="2102" y="699"/>
                </a:lnTo>
                <a:lnTo>
                  <a:pt x="2102" y="700"/>
                </a:lnTo>
                <a:lnTo>
                  <a:pt x="2104" y="701"/>
                </a:lnTo>
                <a:lnTo>
                  <a:pt x="2104" y="699"/>
                </a:lnTo>
                <a:lnTo>
                  <a:pt x="2104" y="699"/>
                </a:lnTo>
                <a:lnTo>
                  <a:pt x="2105" y="699"/>
                </a:lnTo>
                <a:lnTo>
                  <a:pt x="2105" y="699"/>
                </a:lnTo>
                <a:lnTo>
                  <a:pt x="2106" y="699"/>
                </a:lnTo>
                <a:lnTo>
                  <a:pt x="2106" y="699"/>
                </a:lnTo>
                <a:lnTo>
                  <a:pt x="2106" y="700"/>
                </a:lnTo>
                <a:lnTo>
                  <a:pt x="2107" y="699"/>
                </a:lnTo>
                <a:lnTo>
                  <a:pt x="2107" y="698"/>
                </a:lnTo>
                <a:lnTo>
                  <a:pt x="2108" y="698"/>
                </a:lnTo>
                <a:lnTo>
                  <a:pt x="2108" y="697"/>
                </a:lnTo>
                <a:lnTo>
                  <a:pt x="2108" y="696"/>
                </a:lnTo>
                <a:lnTo>
                  <a:pt x="2109" y="694"/>
                </a:lnTo>
                <a:lnTo>
                  <a:pt x="2109" y="694"/>
                </a:lnTo>
                <a:lnTo>
                  <a:pt x="2110" y="694"/>
                </a:lnTo>
                <a:lnTo>
                  <a:pt x="2110" y="694"/>
                </a:lnTo>
                <a:lnTo>
                  <a:pt x="2110" y="693"/>
                </a:lnTo>
                <a:lnTo>
                  <a:pt x="2111" y="693"/>
                </a:lnTo>
                <a:lnTo>
                  <a:pt x="2111" y="693"/>
                </a:lnTo>
                <a:lnTo>
                  <a:pt x="2113" y="694"/>
                </a:lnTo>
                <a:lnTo>
                  <a:pt x="2113" y="696"/>
                </a:lnTo>
                <a:lnTo>
                  <a:pt x="2113" y="697"/>
                </a:lnTo>
                <a:lnTo>
                  <a:pt x="2114" y="696"/>
                </a:lnTo>
                <a:lnTo>
                  <a:pt x="2114" y="696"/>
                </a:lnTo>
                <a:lnTo>
                  <a:pt x="2115" y="694"/>
                </a:lnTo>
                <a:lnTo>
                  <a:pt x="2115" y="694"/>
                </a:lnTo>
                <a:lnTo>
                  <a:pt x="2116" y="696"/>
                </a:lnTo>
                <a:lnTo>
                  <a:pt x="2116" y="696"/>
                </a:lnTo>
                <a:lnTo>
                  <a:pt x="2116" y="694"/>
                </a:lnTo>
                <a:lnTo>
                  <a:pt x="2117" y="694"/>
                </a:lnTo>
                <a:lnTo>
                  <a:pt x="2117" y="694"/>
                </a:lnTo>
                <a:lnTo>
                  <a:pt x="2118" y="694"/>
                </a:lnTo>
                <a:lnTo>
                  <a:pt x="2118" y="696"/>
                </a:lnTo>
                <a:lnTo>
                  <a:pt x="2118" y="697"/>
                </a:lnTo>
                <a:lnTo>
                  <a:pt x="2119" y="696"/>
                </a:lnTo>
                <a:lnTo>
                  <a:pt x="2119" y="698"/>
                </a:lnTo>
                <a:lnTo>
                  <a:pt x="2120" y="699"/>
                </a:lnTo>
                <a:lnTo>
                  <a:pt x="2120" y="697"/>
                </a:lnTo>
                <a:lnTo>
                  <a:pt x="2120" y="698"/>
                </a:lnTo>
                <a:lnTo>
                  <a:pt x="2122" y="694"/>
                </a:lnTo>
                <a:lnTo>
                  <a:pt x="2122" y="694"/>
                </a:lnTo>
                <a:lnTo>
                  <a:pt x="2123" y="693"/>
                </a:lnTo>
                <a:lnTo>
                  <a:pt x="2123" y="693"/>
                </a:lnTo>
                <a:lnTo>
                  <a:pt x="2123" y="693"/>
                </a:lnTo>
                <a:lnTo>
                  <a:pt x="2124" y="693"/>
                </a:lnTo>
                <a:lnTo>
                  <a:pt x="2124" y="692"/>
                </a:lnTo>
                <a:lnTo>
                  <a:pt x="2125" y="691"/>
                </a:lnTo>
                <a:lnTo>
                  <a:pt x="2125" y="690"/>
                </a:lnTo>
                <a:lnTo>
                  <a:pt x="2125" y="691"/>
                </a:lnTo>
                <a:lnTo>
                  <a:pt x="2126" y="690"/>
                </a:lnTo>
                <a:lnTo>
                  <a:pt x="2126" y="690"/>
                </a:lnTo>
                <a:lnTo>
                  <a:pt x="2127" y="690"/>
                </a:lnTo>
                <a:lnTo>
                  <a:pt x="2127" y="689"/>
                </a:lnTo>
                <a:lnTo>
                  <a:pt x="2127" y="689"/>
                </a:lnTo>
                <a:lnTo>
                  <a:pt x="2128" y="689"/>
                </a:lnTo>
                <a:lnTo>
                  <a:pt x="2128" y="690"/>
                </a:lnTo>
                <a:lnTo>
                  <a:pt x="2129" y="690"/>
                </a:lnTo>
                <a:lnTo>
                  <a:pt x="2129" y="690"/>
                </a:lnTo>
                <a:lnTo>
                  <a:pt x="2131" y="690"/>
                </a:lnTo>
                <a:lnTo>
                  <a:pt x="2131" y="690"/>
                </a:lnTo>
                <a:lnTo>
                  <a:pt x="2131" y="691"/>
                </a:lnTo>
                <a:lnTo>
                  <a:pt x="2132" y="691"/>
                </a:lnTo>
                <a:lnTo>
                  <a:pt x="2132" y="690"/>
                </a:lnTo>
                <a:lnTo>
                  <a:pt x="2133" y="689"/>
                </a:lnTo>
                <a:lnTo>
                  <a:pt x="2133" y="688"/>
                </a:lnTo>
                <a:lnTo>
                  <a:pt x="2133" y="688"/>
                </a:lnTo>
                <a:lnTo>
                  <a:pt x="2134" y="688"/>
                </a:lnTo>
                <a:lnTo>
                  <a:pt x="2134" y="690"/>
                </a:lnTo>
                <a:lnTo>
                  <a:pt x="2135" y="691"/>
                </a:lnTo>
                <a:lnTo>
                  <a:pt x="2135" y="692"/>
                </a:lnTo>
                <a:lnTo>
                  <a:pt x="2135" y="692"/>
                </a:lnTo>
                <a:lnTo>
                  <a:pt x="2136" y="692"/>
                </a:lnTo>
                <a:lnTo>
                  <a:pt x="2136" y="693"/>
                </a:lnTo>
                <a:lnTo>
                  <a:pt x="2137" y="692"/>
                </a:lnTo>
                <a:lnTo>
                  <a:pt x="2137" y="692"/>
                </a:lnTo>
                <a:lnTo>
                  <a:pt x="2137" y="692"/>
                </a:lnTo>
                <a:lnTo>
                  <a:pt x="2138" y="692"/>
                </a:lnTo>
                <a:lnTo>
                  <a:pt x="2138" y="692"/>
                </a:lnTo>
                <a:lnTo>
                  <a:pt x="2140" y="692"/>
                </a:lnTo>
                <a:lnTo>
                  <a:pt x="2140" y="692"/>
                </a:lnTo>
                <a:lnTo>
                  <a:pt x="2140" y="693"/>
                </a:lnTo>
                <a:lnTo>
                  <a:pt x="2141" y="693"/>
                </a:lnTo>
                <a:lnTo>
                  <a:pt x="2141" y="694"/>
                </a:lnTo>
                <a:lnTo>
                  <a:pt x="2142" y="694"/>
                </a:lnTo>
                <a:lnTo>
                  <a:pt x="2142" y="694"/>
                </a:lnTo>
                <a:lnTo>
                  <a:pt x="2142" y="694"/>
                </a:lnTo>
                <a:lnTo>
                  <a:pt x="2143" y="694"/>
                </a:lnTo>
                <a:lnTo>
                  <a:pt x="2143" y="697"/>
                </a:lnTo>
                <a:lnTo>
                  <a:pt x="2144" y="696"/>
                </a:lnTo>
                <a:lnTo>
                  <a:pt x="2144" y="696"/>
                </a:lnTo>
                <a:lnTo>
                  <a:pt x="2145" y="694"/>
                </a:lnTo>
                <a:lnTo>
                  <a:pt x="2145" y="694"/>
                </a:lnTo>
                <a:lnTo>
                  <a:pt x="2145" y="694"/>
                </a:lnTo>
                <a:lnTo>
                  <a:pt x="2146" y="696"/>
                </a:lnTo>
                <a:lnTo>
                  <a:pt x="2146" y="697"/>
                </a:lnTo>
                <a:lnTo>
                  <a:pt x="2147" y="697"/>
                </a:lnTo>
                <a:lnTo>
                  <a:pt x="2147" y="697"/>
                </a:lnTo>
                <a:lnTo>
                  <a:pt x="2147" y="698"/>
                </a:lnTo>
                <a:lnTo>
                  <a:pt x="2149" y="698"/>
                </a:lnTo>
                <a:lnTo>
                  <a:pt x="2149" y="699"/>
                </a:lnTo>
                <a:lnTo>
                  <a:pt x="2150" y="699"/>
                </a:lnTo>
                <a:lnTo>
                  <a:pt x="2150" y="698"/>
                </a:lnTo>
                <a:lnTo>
                  <a:pt x="2150" y="697"/>
                </a:lnTo>
                <a:lnTo>
                  <a:pt x="2151" y="696"/>
                </a:lnTo>
                <a:lnTo>
                  <a:pt x="2151" y="694"/>
                </a:lnTo>
                <a:lnTo>
                  <a:pt x="2152" y="694"/>
                </a:lnTo>
                <a:lnTo>
                  <a:pt x="2152" y="696"/>
                </a:lnTo>
                <a:lnTo>
                  <a:pt x="2152" y="696"/>
                </a:lnTo>
                <a:lnTo>
                  <a:pt x="2153" y="696"/>
                </a:lnTo>
                <a:lnTo>
                  <a:pt x="2153" y="697"/>
                </a:lnTo>
                <a:lnTo>
                  <a:pt x="2154" y="698"/>
                </a:lnTo>
                <a:lnTo>
                  <a:pt x="2154" y="698"/>
                </a:lnTo>
                <a:lnTo>
                  <a:pt x="2154" y="698"/>
                </a:lnTo>
                <a:lnTo>
                  <a:pt x="2155" y="698"/>
                </a:lnTo>
                <a:lnTo>
                  <a:pt x="2155" y="698"/>
                </a:lnTo>
                <a:lnTo>
                  <a:pt x="2156" y="698"/>
                </a:lnTo>
                <a:lnTo>
                  <a:pt x="2156" y="698"/>
                </a:lnTo>
                <a:lnTo>
                  <a:pt x="2156" y="698"/>
                </a:lnTo>
                <a:lnTo>
                  <a:pt x="2158" y="697"/>
                </a:lnTo>
                <a:lnTo>
                  <a:pt x="2158" y="697"/>
                </a:lnTo>
                <a:lnTo>
                  <a:pt x="2159" y="697"/>
                </a:lnTo>
                <a:lnTo>
                  <a:pt x="2159" y="696"/>
                </a:lnTo>
                <a:lnTo>
                  <a:pt x="2160" y="697"/>
                </a:lnTo>
                <a:lnTo>
                  <a:pt x="2160" y="697"/>
                </a:lnTo>
                <a:lnTo>
                  <a:pt x="2160" y="697"/>
                </a:lnTo>
                <a:lnTo>
                  <a:pt x="2161" y="696"/>
                </a:lnTo>
                <a:lnTo>
                  <a:pt x="2161" y="696"/>
                </a:lnTo>
                <a:lnTo>
                  <a:pt x="2162" y="697"/>
                </a:lnTo>
                <a:lnTo>
                  <a:pt x="2162" y="698"/>
                </a:lnTo>
                <a:lnTo>
                  <a:pt x="2162" y="697"/>
                </a:lnTo>
                <a:lnTo>
                  <a:pt x="2163" y="696"/>
                </a:lnTo>
                <a:lnTo>
                  <a:pt x="2163" y="693"/>
                </a:lnTo>
                <a:lnTo>
                  <a:pt x="2164" y="693"/>
                </a:lnTo>
                <a:lnTo>
                  <a:pt x="2164" y="691"/>
                </a:lnTo>
                <a:lnTo>
                  <a:pt x="2164" y="691"/>
                </a:lnTo>
                <a:lnTo>
                  <a:pt x="2165" y="690"/>
                </a:lnTo>
                <a:lnTo>
                  <a:pt x="2165" y="690"/>
                </a:lnTo>
                <a:lnTo>
                  <a:pt x="2167" y="690"/>
                </a:lnTo>
                <a:lnTo>
                  <a:pt x="2167" y="692"/>
                </a:lnTo>
                <a:lnTo>
                  <a:pt x="2167" y="693"/>
                </a:lnTo>
                <a:lnTo>
                  <a:pt x="2168" y="693"/>
                </a:lnTo>
                <a:lnTo>
                  <a:pt x="2168" y="693"/>
                </a:lnTo>
                <a:lnTo>
                  <a:pt x="2169" y="692"/>
                </a:lnTo>
                <a:lnTo>
                  <a:pt x="2169" y="691"/>
                </a:lnTo>
                <a:lnTo>
                  <a:pt x="2169" y="690"/>
                </a:lnTo>
                <a:lnTo>
                  <a:pt x="2170" y="689"/>
                </a:lnTo>
                <a:lnTo>
                  <a:pt x="2170" y="690"/>
                </a:lnTo>
                <a:lnTo>
                  <a:pt x="2171" y="691"/>
                </a:lnTo>
                <a:lnTo>
                  <a:pt x="2171" y="692"/>
                </a:lnTo>
                <a:lnTo>
                  <a:pt x="2171" y="691"/>
                </a:lnTo>
                <a:lnTo>
                  <a:pt x="2172" y="691"/>
                </a:lnTo>
                <a:lnTo>
                  <a:pt x="2172" y="692"/>
                </a:lnTo>
                <a:lnTo>
                  <a:pt x="2173" y="691"/>
                </a:lnTo>
                <a:lnTo>
                  <a:pt x="2173" y="691"/>
                </a:lnTo>
                <a:lnTo>
                  <a:pt x="2174" y="691"/>
                </a:lnTo>
                <a:lnTo>
                  <a:pt x="2174" y="692"/>
                </a:lnTo>
                <a:lnTo>
                  <a:pt x="2174" y="691"/>
                </a:lnTo>
                <a:lnTo>
                  <a:pt x="2176" y="691"/>
                </a:lnTo>
                <a:lnTo>
                  <a:pt x="2176" y="691"/>
                </a:lnTo>
                <a:lnTo>
                  <a:pt x="2177" y="692"/>
                </a:lnTo>
                <a:lnTo>
                  <a:pt x="2177" y="691"/>
                </a:lnTo>
                <a:lnTo>
                  <a:pt x="2177" y="691"/>
                </a:lnTo>
                <a:lnTo>
                  <a:pt x="2178" y="691"/>
                </a:lnTo>
                <a:lnTo>
                  <a:pt x="2178" y="693"/>
                </a:lnTo>
                <a:lnTo>
                  <a:pt x="2179" y="692"/>
                </a:lnTo>
                <a:lnTo>
                  <a:pt x="2179" y="693"/>
                </a:lnTo>
                <a:lnTo>
                  <a:pt x="2179" y="692"/>
                </a:lnTo>
                <a:lnTo>
                  <a:pt x="2180" y="691"/>
                </a:lnTo>
                <a:lnTo>
                  <a:pt x="2180" y="690"/>
                </a:lnTo>
                <a:lnTo>
                  <a:pt x="2181" y="689"/>
                </a:lnTo>
                <a:lnTo>
                  <a:pt x="2181" y="689"/>
                </a:lnTo>
                <a:lnTo>
                  <a:pt x="2181" y="689"/>
                </a:lnTo>
                <a:lnTo>
                  <a:pt x="2182" y="689"/>
                </a:lnTo>
                <a:lnTo>
                  <a:pt x="2182" y="690"/>
                </a:lnTo>
                <a:lnTo>
                  <a:pt x="2183" y="690"/>
                </a:lnTo>
                <a:lnTo>
                  <a:pt x="2183" y="691"/>
                </a:lnTo>
                <a:lnTo>
                  <a:pt x="2183" y="691"/>
                </a:lnTo>
                <a:lnTo>
                  <a:pt x="2185" y="691"/>
                </a:lnTo>
                <a:lnTo>
                  <a:pt x="2185" y="690"/>
                </a:lnTo>
                <a:lnTo>
                  <a:pt x="2186" y="689"/>
                </a:lnTo>
                <a:lnTo>
                  <a:pt x="2186" y="690"/>
                </a:lnTo>
                <a:lnTo>
                  <a:pt x="2187" y="689"/>
                </a:lnTo>
                <a:lnTo>
                  <a:pt x="2187" y="690"/>
                </a:lnTo>
                <a:lnTo>
                  <a:pt x="2187" y="689"/>
                </a:lnTo>
                <a:lnTo>
                  <a:pt x="2188" y="690"/>
                </a:lnTo>
                <a:lnTo>
                  <a:pt x="2188" y="691"/>
                </a:lnTo>
                <a:lnTo>
                  <a:pt x="2189" y="692"/>
                </a:lnTo>
                <a:lnTo>
                  <a:pt x="2189" y="692"/>
                </a:lnTo>
                <a:lnTo>
                  <a:pt x="2189" y="691"/>
                </a:lnTo>
                <a:lnTo>
                  <a:pt x="2190" y="692"/>
                </a:lnTo>
                <a:lnTo>
                  <a:pt x="2190" y="692"/>
                </a:lnTo>
                <a:lnTo>
                  <a:pt x="2191" y="692"/>
                </a:lnTo>
                <a:lnTo>
                  <a:pt x="2191" y="693"/>
                </a:lnTo>
                <a:lnTo>
                  <a:pt x="2191" y="692"/>
                </a:lnTo>
                <a:lnTo>
                  <a:pt x="2192" y="692"/>
                </a:lnTo>
                <a:lnTo>
                  <a:pt x="2192" y="692"/>
                </a:lnTo>
                <a:lnTo>
                  <a:pt x="2194" y="693"/>
                </a:lnTo>
                <a:lnTo>
                  <a:pt x="2194" y="692"/>
                </a:lnTo>
                <a:lnTo>
                  <a:pt x="2194" y="692"/>
                </a:lnTo>
                <a:lnTo>
                  <a:pt x="2195" y="693"/>
                </a:lnTo>
                <a:lnTo>
                  <a:pt x="2195" y="692"/>
                </a:lnTo>
                <a:lnTo>
                  <a:pt x="2196" y="692"/>
                </a:lnTo>
                <a:lnTo>
                  <a:pt x="2196" y="693"/>
                </a:lnTo>
                <a:lnTo>
                  <a:pt x="2196" y="693"/>
                </a:lnTo>
                <a:lnTo>
                  <a:pt x="2197" y="693"/>
                </a:lnTo>
                <a:lnTo>
                  <a:pt x="2197" y="693"/>
                </a:lnTo>
                <a:lnTo>
                  <a:pt x="2198" y="693"/>
                </a:lnTo>
                <a:lnTo>
                  <a:pt x="2198" y="694"/>
                </a:lnTo>
                <a:lnTo>
                  <a:pt x="2198" y="694"/>
                </a:lnTo>
                <a:lnTo>
                  <a:pt x="2199" y="693"/>
                </a:lnTo>
                <a:lnTo>
                  <a:pt x="2199" y="692"/>
                </a:lnTo>
                <a:lnTo>
                  <a:pt x="2200" y="693"/>
                </a:lnTo>
                <a:lnTo>
                  <a:pt x="2200" y="693"/>
                </a:lnTo>
                <a:lnTo>
                  <a:pt x="2201" y="694"/>
                </a:lnTo>
                <a:lnTo>
                  <a:pt x="2201" y="696"/>
                </a:lnTo>
                <a:lnTo>
                  <a:pt x="2201" y="696"/>
                </a:lnTo>
                <a:lnTo>
                  <a:pt x="2203" y="697"/>
                </a:lnTo>
                <a:lnTo>
                  <a:pt x="2203" y="698"/>
                </a:lnTo>
                <a:lnTo>
                  <a:pt x="2204" y="698"/>
                </a:lnTo>
                <a:lnTo>
                  <a:pt x="2204" y="699"/>
                </a:lnTo>
                <a:lnTo>
                  <a:pt x="2204" y="698"/>
                </a:lnTo>
                <a:lnTo>
                  <a:pt x="2205" y="698"/>
                </a:lnTo>
                <a:lnTo>
                  <a:pt x="2205" y="696"/>
                </a:lnTo>
                <a:lnTo>
                  <a:pt x="2206" y="694"/>
                </a:lnTo>
                <a:lnTo>
                  <a:pt x="2206" y="696"/>
                </a:lnTo>
                <a:lnTo>
                  <a:pt x="2206" y="697"/>
                </a:lnTo>
                <a:lnTo>
                  <a:pt x="2207" y="697"/>
                </a:lnTo>
                <a:lnTo>
                  <a:pt x="2207" y="696"/>
                </a:lnTo>
                <a:lnTo>
                  <a:pt x="2208" y="696"/>
                </a:lnTo>
                <a:lnTo>
                  <a:pt x="2208" y="694"/>
                </a:lnTo>
                <a:lnTo>
                  <a:pt x="2208" y="693"/>
                </a:lnTo>
                <a:lnTo>
                  <a:pt x="2209" y="693"/>
                </a:lnTo>
                <a:lnTo>
                  <a:pt x="2209" y="693"/>
                </a:lnTo>
                <a:lnTo>
                  <a:pt x="2210" y="693"/>
                </a:lnTo>
                <a:lnTo>
                  <a:pt x="2210" y="693"/>
                </a:lnTo>
                <a:lnTo>
                  <a:pt x="2210" y="694"/>
                </a:lnTo>
                <a:lnTo>
                  <a:pt x="2212" y="693"/>
                </a:lnTo>
                <a:lnTo>
                  <a:pt x="2212" y="694"/>
                </a:lnTo>
                <a:lnTo>
                  <a:pt x="2213" y="694"/>
                </a:lnTo>
                <a:lnTo>
                  <a:pt x="2213" y="692"/>
                </a:lnTo>
                <a:lnTo>
                  <a:pt x="2213" y="692"/>
                </a:lnTo>
                <a:lnTo>
                  <a:pt x="2214" y="692"/>
                </a:lnTo>
                <a:lnTo>
                  <a:pt x="2214" y="692"/>
                </a:lnTo>
                <a:lnTo>
                  <a:pt x="2215" y="692"/>
                </a:lnTo>
                <a:lnTo>
                  <a:pt x="2215" y="691"/>
                </a:lnTo>
                <a:lnTo>
                  <a:pt x="2216" y="691"/>
                </a:lnTo>
                <a:lnTo>
                  <a:pt x="2216" y="691"/>
                </a:lnTo>
                <a:lnTo>
                  <a:pt x="2216" y="691"/>
                </a:lnTo>
                <a:lnTo>
                  <a:pt x="2217" y="691"/>
                </a:lnTo>
                <a:lnTo>
                  <a:pt x="2217" y="692"/>
                </a:lnTo>
                <a:lnTo>
                  <a:pt x="2218" y="692"/>
                </a:lnTo>
                <a:lnTo>
                  <a:pt x="2218" y="692"/>
                </a:lnTo>
                <a:lnTo>
                  <a:pt x="2218" y="692"/>
                </a:lnTo>
                <a:lnTo>
                  <a:pt x="2219" y="693"/>
                </a:lnTo>
                <a:lnTo>
                  <a:pt x="2219" y="693"/>
                </a:lnTo>
                <a:lnTo>
                  <a:pt x="2221" y="694"/>
                </a:lnTo>
                <a:lnTo>
                  <a:pt x="2221" y="694"/>
                </a:lnTo>
                <a:lnTo>
                  <a:pt x="2221" y="694"/>
                </a:lnTo>
                <a:lnTo>
                  <a:pt x="2222" y="696"/>
                </a:lnTo>
                <a:lnTo>
                  <a:pt x="2222" y="696"/>
                </a:lnTo>
                <a:lnTo>
                  <a:pt x="2223" y="694"/>
                </a:lnTo>
                <a:lnTo>
                  <a:pt x="2223" y="693"/>
                </a:lnTo>
                <a:lnTo>
                  <a:pt x="2223" y="693"/>
                </a:lnTo>
                <a:lnTo>
                  <a:pt x="2224" y="693"/>
                </a:lnTo>
                <a:lnTo>
                  <a:pt x="2224" y="694"/>
                </a:lnTo>
                <a:lnTo>
                  <a:pt x="2225" y="694"/>
                </a:lnTo>
                <a:lnTo>
                  <a:pt x="2225" y="696"/>
                </a:lnTo>
                <a:lnTo>
                  <a:pt x="2225" y="696"/>
                </a:lnTo>
                <a:lnTo>
                  <a:pt x="2226" y="694"/>
                </a:lnTo>
                <a:lnTo>
                  <a:pt x="2226" y="696"/>
                </a:lnTo>
                <a:lnTo>
                  <a:pt x="2227" y="696"/>
                </a:lnTo>
                <a:lnTo>
                  <a:pt x="2227" y="696"/>
                </a:lnTo>
                <a:lnTo>
                  <a:pt x="2227" y="697"/>
                </a:lnTo>
                <a:lnTo>
                  <a:pt x="2228" y="698"/>
                </a:lnTo>
                <a:lnTo>
                  <a:pt x="2228" y="697"/>
                </a:lnTo>
                <a:lnTo>
                  <a:pt x="2230" y="697"/>
                </a:lnTo>
                <a:lnTo>
                  <a:pt x="2230" y="697"/>
                </a:lnTo>
                <a:lnTo>
                  <a:pt x="2231" y="698"/>
                </a:lnTo>
                <a:lnTo>
                  <a:pt x="2231" y="699"/>
                </a:lnTo>
                <a:lnTo>
                  <a:pt x="2231" y="699"/>
                </a:lnTo>
                <a:lnTo>
                  <a:pt x="2232" y="699"/>
                </a:lnTo>
                <a:lnTo>
                  <a:pt x="2232" y="699"/>
                </a:lnTo>
                <a:lnTo>
                  <a:pt x="2233" y="700"/>
                </a:lnTo>
                <a:lnTo>
                  <a:pt x="2233" y="699"/>
                </a:lnTo>
                <a:lnTo>
                  <a:pt x="2233" y="698"/>
                </a:lnTo>
                <a:lnTo>
                  <a:pt x="2234" y="698"/>
                </a:lnTo>
                <a:lnTo>
                  <a:pt x="2234" y="697"/>
                </a:lnTo>
                <a:lnTo>
                  <a:pt x="2235" y="694"/>
                </a:lnTo>
                <a:lnTo>
                  <a:pt x="2235" y="694"/>
                </a:lnTo>
                <a:lnTo>
                  <a:pt x="2235" y="692"/>
                </a:lnTo>
                <a:lnTo>
                  <a:pt x="2236" y="691"/>
                </a:lnTo>
                <a:lnTo>
                  <a:pt x="2236" y="691"/>
                </a:lnTo>
                <a:lnTo>
                  <a:pt x="2237" y="691"/>
                </a:lnTo>
                <a:lnTo>
                  <a:pt x="2237" y="692"/>
                </a:lnTo>
                <a:lnTo>
                  <a:pt x="2237" y="693"/>
                </a:lnTo>
                <a:lnTo>
                  <a:pt x="2239" y="694"/>
                </a:lnTo>
                <a:lnTo>
                  <a:pt x="2239" y="696"/>
                </a:lnTo>
                <a:lnTo>
                  <a:pt x="2240" y="696"/>
                </a:lnTo>
                <a:lnTo>
                  <a:pt x="2240" y="696"/>
                </a:lnTo>
                <a:lnTo>
                  <a:pt x="2240" y="694"/>
                </a:lnTo>
                <a:lnTo>
                  <a:pt x="2241" y="694"/>
                </a:lnTo>
                <a:lnTo>
                  <a:pt x="2241" y="694"/>
                </a:lnTo>
                <a:lnTo>
                  <a:pt x="2242" y="696"/>
                </a:lnTo>
                <a:lnTo>
                  <a:pt x="2242" y="694"/>
                </a:lnTo>
                <a:lnTo>
                  <a:pt x="2243" y="697"/>
                </a:lnTo>
                <a:lnTo>
                  <a:pt x="2243" y="696"/>
                </a:lnTo>
                <a:lnTo>
                  <a:pt x="2243" y="697"/>
                </a:lnTo>
                <a:lnTo>
                  <a:pt x="2244" y="696"/>
                </a:lnTo>
                <a:lnTo>
                  <a:pt x="2244" y="697"/>
                </a:lnTo>
                <a:lnTo>
                  <a:pt x="2245" y="696"/>
                </a:lnTo>
                <a:lnTo>
                  <a:pt x="2245" y="697"/>
                </a:lnTo>
                <a:lnTo>
                  <a:pt x="2245" y="697"/>
                </a:lnTo>
                <a:lnTo>
                  <a:pt x="2246" y="697"/>
                </a:lnTo>
                <a:lnTo>
                  <a:pt x="2246" y="698"/>
                </a:lnTo>
                <a:lnTo>
                  <a:pt x="2247" y="698"/>
                </a:lnTo>
                <a:lnTo>
                  <a:pt x="2247" y="698"/>
                </a:lnTo>
                <a:lnTo>
                  <a:pt x="2247" y="697"/>
                </a:lnTo>
                <a:lnTo>
                  <a:pt x="2249" y="698"/>
                </a:lnTo>
                <a:lnTo>
                  <a:pt x="2249" y="697"/>
                </a:lnTo>
                <a:lnTo>
                  <a:pt x="2250" y="697"/>
                </a:lnTo>
                <a:lnTo>
                  <a:pt x="2250" y="698"/>
                </a:lnTo>
                <a:lnTo>
                  <a:pt x="2250" y="698"/>
                </a:lnTo>
                <a:lnTo>
                  <a:pt x="2251" y="697"/>
                </a:lnTo>
                <a:lnTo>
                  <a:pt x="2251" y="699"/>
                </a:lnTo>
                <a:lnTo>
                  <a:pt x="2252" y="698"/>
                </a:lnTo>
                <a:lnTo>
                  <a:pt x="2252" y="697"/>
                </a:lnTo>
                <a:lnTo>
                  <a:pt x="2252" y="694"/>
                </a:lnTo>
                <a:lnTo>
                  <a:pt x="2253" y="694"/>
                </a:lnTo>
                <a:lnTo>
                  <a:pt x="2253" y="693"/>
                </a:lnTo>
                <a:lnTo>
                  <a:pt x="2254" y="693"/>
                </a:lnTo>
                <a:lnTo>
                  <a:pt x="2254" y="693"/>
                </a:lnTo>
                <a:lnTo>
                  <a:pt x="2254" y="693"/>
                </a:lnTo>
                <a:lnTo>
                  <a:pt x="2255" y="693"/>
                </a:lnTo>
                <a:lnTo>
                  <a:pt x="2255" y="694"/>
                </a:lnTo>
                <a:lnTo>
                  <a:pt x="2256" y="694"/>
                </a:lnTo>
                <a:lnTo>
                  <a:pt x="2256" y="693"/>
                </a:lnTo>
                <a:lnTo>
                  <a:pt x="2258" y="693"/>
                </a:lnTo>
                <a:lnTo>
                  <a:pt x="2258" y="693"/>
                </a:lnTo>
                <a:lnTo>
                  <a:pt x="2258" y="694"/>
                </a:lnTo>
                <a:lnTo>
                  <a:pt x="2259" y="694"/>
                </a:lnTo>
                <a:lnTo>
                  <a:pt x="2259" y="693"/>
                </a:lnTo>
                <a:lnTo>
                  <a:pt x="2260" y="693"/>
                </a:lnTo>
                <a:lnTo>
                  <a:pt x="2260" y="693"/>
                </a:lnTo>
                <a:lnTo>
                  <a:pt x="2260" y="693"/>
                </a:lnTo>
                <a:lnTo>
                  <a:pt x="2261" y="694"/>
                </a:lnTo>
                <a:lnTo>
                  <a:pt x="2261" y="693"/>
                </a:lnTo>
                <a:lnTo>
                  <a:pt x="2262" y="694"/>
                </a:lnTo>
                <a:lnTo>
                  <a:pt x="2262" y="696"/>
                </a:lnTo>
                <a:lnTo>
                  <a:pt x="2262" y="696"/>
                </a:lnTo>
                <a:lnTo>
                  <a:pt x="2263" y="694"/>
                </a:lnTo>
                <a:lnTo>
                  <a:pt x="2263" y="694"/>
                </a:lnTo>
                <a:lnTo>
                  <a:pt x="2264" y="694"/>
                </a:lnTo>
                <a:lnTo>
                  <a:pt x="2264" y="694"/>
                </a:lnTo>
                <a:lnTo>
                  <a:pt x="2264" y="694"/>
                </a:lnTo>
                <a:lnTo>
                  <a:pt x="2265" y="692"/>
                </a:lnTo>
                <a:lnTo>
                  <a:pt x="2265" y="692"/>
                </a:lnTo>
                <a:lnTo>
                  <a:pt x="2267" y="691"/>
                </a:lnTo>
                <a:lnTo>
                  <a:pt x="2267" y="691"/>
                </a:lnTo>
                <a:lnTo>
                  <a:pt x="2267" y="690"/>
                </a:lnTo>
                <a:lnTo>
                  <a:pt x="2268" y="690"/>
                </a:lnTo>
                <a:lnTo>
                  <a:pt x="2268" y="691"/>
                </a:lnTo>
                <a:lnTo>
                  <a:pt x="2269" y="692"/>
                </a:lnTo>
                <a:lnTo>
                  <a:pt x="2269" y="691"/>
                </a:lnTo>
                <a:lnTo>
                  <a:pt x="2269" y="691"/>
                </a:lnTo>
                <a:lnTo>
                  <a:pt x="2270" y="690"/>
                </a:lnTo>
                <a:lnTo>
                  <a:pt x="2270" y="691"/>
                </a:lnTo>
                <a:lnTo>
                  <a:pt x="2271" y="691"/>
                </a:lnTo>
                <a:lnTo>
                  <a:pt x="2271" y="691"/>
                </a:lnTo>
                <a:lnTo>
                  <a:pt x="2272" y="692"/>
                </a:lnTo>
                <a:lnTo>
                  <a:pt x="2272" y="694"/>
                </a:lnTo>
                <a:lnTo>
                  <a:pt x="2272" y="694"/>
                </a:lnTo>
                <a:lnTo>
                  <a:pt x="2273" y="693"/>
                </a:lnTo>
                <a:lnTo>
                  <a:pt x="2273" y="693"/>
                </a:lnTo>
                <a:lnTo>
                  <a:pt x="2274" y="694"/>
                </a:lnTo>
                <a:lnTo>
                  <a:pt x="2274" y="694"/>
                </a:lnTo>
                <a:lnTo>
                  <a:pt x="2274" y="694"/>
                </a:lnTo>
                <a:lnTo>
                  <a:pt x="2276" y="694"/>
                </a:lnTo>
                <a:lnTo>
                  <a:pt x="2276" y="693"/>
                </a:lnTo>
                <a:lnTo>
                  <a:pt x="2277" y="694"/>
                </a:lnTo>
                <a:lnTo>
                  <a:pt x="2277" y="693"/>
                </a:lnTo>
                <a:lnTo>
                  <a:pt x="2277" y="692"/>
                </a:lnTo>
                <a:lnTo>
                  <a:pt x="2278" y="692"/>
                </a:lnTo>
                <a:lnTo>
                  <a:pt x="2278" y="692"/>
                </a:lnTo>
                <a:lnTo>
                  <a:pt x="2279" y="691"/>
                </a:lnTo>
                <a:lnTo>
                  <a:pt x="2279" y="692"/>
                </a:lnTo>
                <a:lnTo>
                  <a:pt x="2279" y="691"/>
                </a:lnTo>
                <a:lnTo>
                  <a:pt x="2280" y="691"/>
                </a:lnTo>
                <a:lnTo>
                  <a:pt x="2280" y="693"/>
                </a:lnTo>
                <a:lnTo>
                  <a:pt x="2281" y="692"/>
                </a:lnTo>
                <a:lnTo>
                  <a:pt x="2281" y="694"/>
                </a:lnTo>
                <a:lnTo>
                  <a:pt x="2281" y="694"/>
                </a:lnTo>
                <a:lnTo>
                  <a:pt x="2282" y="697"/>
                </a:lnTo>
                <a:lnTo>
                  <a:pt x="2282" y="696"/>
                </a:lnTo>
                <a:lnTo>
                  <a:pt x="2283" y="698"/>
                </a:lnTo>
                <a:lnTo>
                  <a:pt x="2283" y="699"/>
                </a:lnTo>
                <a:lnTo>
                  <a:pt x="2283" y="699"/>
                </a:lnTo>
                <a:lnTo>
                  <a:pt x="2285" y="699"/>
                </a:lnTo>
                <a:lnTo>
                  <a:pt x="2285" y="698"/>
                </a:lnTo>
                <a:lnTo>
                  <a:pt x="2286" y="696"/>
                </a:lnTo>
                <a:lnTo>
                  <a:pt x="2286" y="696"/>
                </a:lnTo>
                <a:lnTo>
                  <a:pt x="2287" y="693"/>
                </a:lnTo>
                <a:lnTo>
                  <a:pt x="2287" y="693"/>
                </a:lnTo>
                <a:lnTo>
                  <a:pt x="2287" y="694"/>
                </a:lnTo>
                <a:lnTo>
                  <a:pt x="2288" y="696"/>
                </a:lnTo>
                <a:lnTo>
                  <a:pt x="2288" y="694"/>
                </a:lnTo>
                <a:lnTo>
                  <a:pt x="2289" y="693"/>
                </a:lnTo>
                <a:lnTo>
                  <a:pt x="2289" y="693"/>
                </a:lnTo>
                <a:lnTo>
                  <a:pt x="2289" y="692"/>
                </a:lnTo>
                <a:lnTo>
                  <a:pt x="2290" y="694"/>
                </a:lnTo>
                <a:lnTo>
                  <a:pt x="2290" y="696"/>
                </a:lnTo>
                <a:lnTo>
                  <a:pt x="2291" y="696"/>
                </a:lnTo>
                <a:lnTo>
                  <a:pt x="2291" y="697"/>
                </a:lnTo>
                <a:lnTo>
                  <a:pt x="2291" y="696"/>
                </a:lnTo>
                <a:lnTo>
                  <a:pt x="2292" y="694"/>
                </a:lnTo>
                <a:lnTo>
                  <a:pt x="2292" y="696"/>
                </a:lnTo>
                <a:lnTo>
                  <a:pt x="2294" y="697"/>
                </a:lnTo>
                <a:lnTo>
                  <a:pt x="2294" y="697"/>
                </a:lnTo>
                <a:lnTo>
                  <a:pt x="2294" y="698"/>
                </a:lnTo>
                <a:lnTo>
                  <a:pt x="2295" y="698"/>
                </a:lnTo>
                <a:lnTo>
                  <a:pt x="2295" y="697"/>
                </a:lnTo>
                <a:lnTo>
                  <a:pt x="2296" y="697"/>
                </a:lnTo>
                <a:lnTo>
                  <a:pt x="2296" y="696"/>
                </a:lnTo>
                <a:lnTo>
                  <a:pt x="2296" y="694"/>
                </a:lnTo>
                <a:lnTo>
                  <a:pt x="2297" y="696"/>
                </a:lnTo>
                <a:lnTo>
                  <a:pt x="2297" y="694"/>
                </a:lnTo>
                <a:lnTo>
                  <a:pt x="2298" y="696"/>
                </a:lnTo>
                <a:lnTo>
                  <a:pt x="2298" y="694"/>
                </a:lnTo>
                <a:lnTo>
                  <a:pt x="2299" y="693"/>
                </a:lnTo>
                <a:lnTo>
                  <a:pt x="2299" y="693"/>
                </a:lnTo>
                <a:lnTo>
                  <a:pt x="2299" y="693"/>
                </a:lnTo>
                <a:lnTo>
                  <a:pt x="2300" y="692"/>
                </a:lnTo>
                <a:lnTo>
                  <a:pt x="2300" y="692"/>
                </a:lnTo>
                <a:lnTo>
                  <a:pt x="2301" y="692"/>
                </a:lnTo>
                <a:lnTo>
                  <a:pt x="2301" y="692"/>
                </a:lnTo>
                <a:lnTo>
                  <a:pt x="2301" y="692"/>
                </a:lnTo>
                <a:lnTo>
                  <a:pt x="2303" y="692"/>
                </a:lnTo>
                <a:lnTo>
                  <a:pt x="2303" y="692"/>
                </a:lnTo>
                <a:lnTo>
                  <a:pt x="2304" y="692"/>
                </a:lnTo>
                <a:lnTo>
                  <a:pt x="2304" y="693"/>
                </a:lnTo>
                <a:lnTo>
                  <a:pt x="2304" y="693"/>
                </a:lnTo>
                <a:lnTo>
                  <a:pt x="2305" y="693"/>
                </a:lnTo>
                <a:lnTo>
                  <a:pt x="2305" y="693"/>
                </a:lnTo>
                <a:lnTo>
                  <a:pt x="2306" y="694"/>
                </a:lnTo>
                <a:lnTo>
                  <a:pt x="2306" y="693"/>
                </a:lnTo>
                <a:lnTo>
                  <a:pt x="2306" y="693"/>
                </a:lnTo>
                <a:lnTo>
                  <a:pt x="2307" y="693"/>
                </a:lnTo>
                <a:lnTo>
                  <a:pt x="2307" y="692"/>
                </a:lnTo>
                <a:lnTo>
                  <a:pt x="2308" y="692"/>
                </a:lnTo>
                <a:lnTo>
                  <a:pt x="2308" y="691"/>
                </a:lnTo>
                <a:lnTo>
                  <a:pt x="2308" y="691"/>
                </a:lnTo>
                <a:lnTo>
                  <a:pt x="2309" y="691"/>
                </a:lnTo>
                <a:lnTo>
                  <a:pt x="2309" y="690"/>
                </a:lnTo>
                <a:lnTo>
                  <a:pt x="2310" y="691"/>
                </a:lnTo>
                <a:lnTo>
                  <a:pt x="2310" y="692"/>
                </a:lnTo>
                <a:lnTo>
                  <a:pt x="2310" y="692"/>
                </a:lnTo>
                <a:lnTo>
                  <a:pt x="2312" y="692"/>
                </a:lnTo>
                <a:lnTo>
                  <a:pt x="2312" y="692"/>
                </a:lnTo>
                <a:lnTo>
                  <a:pt x="2313" y="692"/>
                </a:lnTo>
                <a:lnTo>
                  <a:pt x="2313" y="692"/>
                </a:lnTo>
                <a:lnTo>
                  <a:pt x="2314" y="692"/>
                </a:lnTo>
                <a:lnTo>
                  <a:pt x="2314" y="691"/>
                </a:lnTo>
                <a:lnTo>
                  <a:pt x="2314" y="690"/>
                </a:lnTo>
                <a:lnTo>
                  <a:pt x="2315" y="691"/>
                </a:lnTo>
                <a:lnTo>
                  <a:pt x="2315" y="689"/>
                </a:lnTo>
                <a:lnTo>
                  <a:pt x="2316" y="689"/>
                </a:lnTo>
                <a:lnTo>
                  <a:pt x="2316" y="687"/>
                </a:lnTo>
                <a:lnTo>
                  <a:pt x="2316" y="687"/>
                </a:lnTo>
                <a:lnTo>
                  <a:pt x="2317" y="685"/>
                </a:lnTo>
                <a:lnTo>
                  <a:pt x="2317" y="687"/>
                </a:lnTo>
                <a:lnTo>
                  <a:pt x="2318" y="688"/>
                </a:lnTo>
                <a:lnTo>
                  <a:pt x="2318" y="688"/>
                </a:lnTo>
                <a:lnTo>
                  <a:pt x="2318" y="689"/>
                </a:lnTo>
                <a:lnTo>
                  <a:pt x="2319" y="690"/>
                </a:lnTo>
                <a:lnTo>
                  <a:pt x="2319" y="691"/>
                </a:lnTo>
                <a:lnTo>
                  <a:pt x="2321" y="691"/>
                </a:lnTo>
                <a:lnTo>
                  <a:pt x="2321" y="693"/>
                </a:lnTo>
                <a:lnTo>
                  <a:pt x="2321" y="693"/>
                </a:lnTo>
                <a:lnTo>
                  <a:pt x="2322" y="694"/>
                </a:lnTo>
                <a:lnTo>
                  <a:pt x="2322" y="696"/>
                </a:lnTo>
                <a:lnTo>
                  <a:pt x="2323" y="697"/>
                </a:lnTo>
                <a:lnTo>
                  <a:pt x="2323" y="696"/>
                </a:lnTo>
                <a:lnTo>
                  <a:pt x="2323" y="697"/>
                </a:lnTo>
                <a:lnTo>
                  <a:pt x="2324" y="697"/>
                </a:lnTo>
                <a:lnTo>
                  <a:pt x="2324" y="697"/>
                </a:lnTo>
                <a:lnTo>
                  <a:pt x="2325" y="697"/>
                </a:lnTo>
                <a:lnTo>
                  <a:pt x="2325" y="696"/>
                </a:lnTo>
                <a:lnTo>
                  <a:pt x="2325" y="694"/>
                </a:lnTo>
                <a:lnTo>
                  <a:pt x="2326" y="693"/>
                </a:lnTo>
                <a:lnTo>
                  <a:pt x="2326" y="692"/>
                </a:lnTo>
                <a:lnTo>
                  <a:pt x="2327" y="692"/>
                </a:lnTo>
                <a:lnTo>
                  <a:pt x="2327" y="692"/>
                </a:lnTo>
                <a:lnTo>
                  <a:pt x="2328" y="692"/>
                </a:lnTo>
                <a:lnTo>
                  <a:pt x="2328" y="691"/>
                </a:lnTo>
                <a:lnTo>
                  <a:pt x="2328" y="692"/>
                </a:lnTo>
                <a:lnTo>
                  <a:pt x="2330" y="693"/>
                </a:lnTo>
                <a:lnTo>
                  <a:pt x="2330" y="694"/>
                </a:lnTo>
                <a:lnTo>
                  <a:pt x="2331" y="693"/>
                </a:lnTo>
                <a:lnTo>
                  <a:pt x="2331" y="694"/>
                </a:lnTo>
                <a:lnTo>
                  <a:pt x="2331" y="694"/>
                </a:lnTo>
                <a:lnTo>
                  <a:pt x="2332" y="696"/>
                </a:lnTo>
                <a:lnTo>
                  <a:pt x="2332" y="696"/>
                </a:lnTo>
                <a:lnTo>
                  <a:pt x="2333" y="696"/>
                </a:lnTo>
                <a:lnTo>
                  <a:pt x="2333" y="697"/>
                </a:lnTo>
                <a:lnTo>
                  <a:pt x="2333" y="697"/>
                </a:lnTo>
                <a:lnTo>
                  <a:pt x="2334" y="697"/>
                </a:lnTo>
                <a:lnTo>
                  <a:pt x="2334" y="697"/>
                </a:lnTo>
                <a:lnTo>
                  <a:pt x="2335" y="697"/>
                </a:lnTo>
                <a:lnTo>
                  <a:pt x="2335" y="697"/>
                </a:lnTo>
                <a:lnTo>
                  <a:pt x="2335" y="697"/>
                </a:lnTo>
                <a:lnTo>
                  <a:pt x="2336" y="698"/>
                </a:lnTo>
                <a:lnTo>
                  <a:pt x="2336" y="698"/>
                </a:lnTo>
                <a:lnTo>
                  <a:pt x="2337" y="696"/>
                </a:lnTo>
                <a:lnTo>
                  <a:pt x="2337" y="696"/>
                </a:lnTo>
                <a:lnTo>
                  <a:pt x="2337" y="697"/>
                </a:lnTo>
                <a:lnTo>
                  <a:pt x="2339" y="696"/>
                </a:lnTo>
                <a:lnTo>
                  <a:pt x="2339" y="694"/>
                </a:lnTo>
                <a:lnTo>
                  <a:pt x="2340" y="693"/>
                </a:lnTo>
                <a:lnTo>
                  <a:pt x="2340" y="692"/>
                </a:lnTo>
                <a:lnTo>
                  <a:pt x="2340" y="692"/>
                </a:lnTo>
                <a:lnTo>
                  <a:pt x="2341" y="693"/>
                </a:lnTo>
                <a:lnTo>
                  <a:pt x="2341" y="694"/>
                </a:lnTo>
                <a:lnTo>
                  <a:pt x="2342" y="693"/>
                </a:lnTo>
                <a:lnTo>
                  <a:pt x="2342" y="693"/>
                </a:lnTo>
                <a:lnTo>
                  <a:pt x="2343" y="693"/>
                </a:lnTo>
                <a:lnTo>
                  <a:pt x="2343" y="694"/>
                </a:lnTo>
                <a:lnTo>
                  <a:pt x="2343" y="693"/>
                </a:lnTo>
                <a:lnTo>
                  <a:pt x="2344" y="693"/>
                </a:lnTo>
                <a:lnTo>
                  <a:pt x="2344" y="692"/>
                </a:lnTo>
                <a:lnTo>
                  <a:pt x="2345" y="694"/>
                </a:lnTo>
                <a:lnTo>
                  <a:pt x="2345" y="694"/>
                </a:lnTo>
                <a:lnTo>
                  <a:pt x="2345" y="693"/>
                </a:lnTo>
                <a:lnTo>
                  <a:pt x="2346" y="692"/>
                </a:lnTo>
                <a:lnTo>
                  <a:pt x="2346" y="691"/>
                </a:lnTo>
                <a:lnTo>
                  <a:pt x="2348" y="691"/>
                </a:lnTo>
                <a:lnTo>
                  <a:pt x="2348" y="692"/>
                </a:lnTo>
                <a:lnTo>
                  <a:pt x="2348" y="692"/>
                </a:lnTo>
                <a:lnTo>
                  <a:pt x="2349" y="693"/>
                </a:lnTo>
                <a:lnTo>
                  <a:pt x="2349" y="693"/>
                </a:lnTo>
                <a:lnTo>
                  <a:pt x="2350" y="692"/>
                </a:lnTo>
                <a:lnTo>
                  <a:pt x="2350" y="691"/>
                </a:lnTo>
                <a:lnTo>
                  <a:pt x="2350" y="691"/>
                </a:lnTo>
                <a:lnTo>
                  <a:pt x="2351" y="689"/>
                </a:lnTo>
                <a:lnTo>
                  <a:pt x="2351" y="688"/>
                </a:lnTo>
                <a:lnTo>
                  <a:pt x="2352" y="688"/>
                </a:lnTo>
                <a:lnTo>
                  <a:pt x="2352" y="688"/>
                </a:lnTo>
                <a:lnTo>
                  <a:pt x="2352" y="688"/>
                </a:lnTo>
                <a:lnTo>
                  <a:pt x="2353" y="688"/>
                </a:lnTo>
                <a:lnTo>
                  <a:pt x="2353" y="687"/>
                </a:lnTo>
                <a:lnTo>
                  <a:pt x="2354" y="688"/>
                </a:lnTo>
                <a:lnTo>
                  <a:pt x="2354" y="689"/>
                </a:lnTo>
                <a:lnTo>
                  <a:pt x="2354" y="688"/>
                </a:lnTo>
                <a:lnTo>
                  <a:pt x="2355" y="690"/>
                </a:lnTo>
                <a:lnTo>
                  <a:pt x="2355" y="690"/>
                </a:lnTo>
                <a:lnTo>
                  <a:pt x="2357" y="688"/>
                </a:lnTo>
                <a:lnTo>
                  <a:pt x="2357" y="689"/>
                </a:lnTo>
                <a:lnTo>
                  <a:pt x="2358" y="688"/>
                </a:lnTo>
                <a:lnTo>
                  <a:pt x="2358" y="688"/>
                </a:lnTo>
                <a:lnTo>
                  <a:pt x="2358" y="687"/>
                </a:lnTo>
                <a:lnTo>
                  <a:pt x="2359" y="688"/>
                </a:lnTo>
                <a:lnTo>
                  <a:pt x="2359" y="688"/>
                </a:lnTo>
                <a:lnTo>
                  <a:pt x="2360" y="688"/>
                </a:lnTo>
                <a:lnTo>
                  <a:pt x="2360" y="689"/>
                </a:lnTo>
                <a:lnTo>
                  <a:pt x="2360" y="691"/>
                </a:lnTo>
                <a:lnTo>
                  <a:pt x="2361" y="690"/>
                </a:lnTo>
                <a:lnTo>
                  <a:pt x="2361" y="690"/>
                </a:lnTo>
                <a:lnTo>
                  <a:pt x="2362" y="690"/>
                </a:lnTo>
                <a:lnTo>
                  <a:pt x="2362" y="691"/>
                </a:lnTo>
                <a:lnTo>
                  <a:pt x="2362" y="691"/>
                </a:lnTo>
                <a:lnTo>
                  <a:pt x="2363" y="689"/>
                </a:lnTo>
                <a:lnTo>
                  <a:pt x="2363" y="690"/>
                </a:lnTo>
                <a:lnTo>
                  <a:pt x="2364" y="688"/>
                </a:lnTo>
                <a:lnTo>
                  <a:pt x="2364" y="688"/>
                </a:lnTo>
                <a:lnTo>
                  <a:pt x="2364" y="685"/>
                </a:lnTo>
                <a:lnTo>
                  <a:pt x="2366" y="685"/>
                </a:lnTo>
                <a:lnTo>
                  <a:pt x="2366" y="685"/>
                </a:lnTo>
                <a:lnTo>
                  <a:pt x="2367" y="687"/>
                </a:lnTo>
                <a:lnTo>
                  <a:pt x="2367" y="685"/>
                </a:lnTo>
                <a:lnTo>
                  <a:pt x="2367" y="685"/>
                </a:lnTo>
                <a:lnTo>
                  <a:pt x="2368" y="684"/>
                </a:lnTo>
                <a:lnTo>
                  <a:pt x="2368" y="682"/>
                </a:lnTo>
                <a:lnTo>
                  <a:pt x="2369" y="682"/>
                </a:lnTo>
                <a:lnTo>
                  <a:pt x="2369" y="681"/>
                </a:lnTo>
                <a:lnTo>
                  <a:pt x="2370" y="681"/>
                </a:lnTo>
                <a:lnTo>
                  <a:pt x="2370" y="681"/>
                </a:lnTo>
                <a:lnTo>
                  <a:pt x="2370" y="681"/>
                </a:lnTo>
                <a:lnTo>
                  <a:pt x="2371" y="681"/>
                </a:lnTo>
                <a:lnTo>
                  <a:pt x="2371" y="682"/>
                </a:lnTo>
                <a:lnTo>
                  <a:pt x="2372" y="683"/>
                </a:lnTo>
                <a:lnTo>
                  <a:pt x="2372" y="682"/>
                </a:lnTo>
                <a:lnTo>
                  <a:pt x="2372" y="681"/>
                </a:lnTo>
                <a:lnTo>
                  <a:pt x="2373" y="682"/>
                </a:lnTo>
                <a:lnTo>
                  <a:pt x="2373" y="683"/>
                </a:lnTo>
                <a:lnTo>
                  <a:pt x="2375" y="681"/>
                </a:lnTo>
                <a:lnTo>
                  <a:pt x="2375" y="681"/>
                </a:lnTo>
                <a:lnTo>
                  <a:pt x="2375" y="680"/>
                </a:lnTo>
                <a:lnTo>
                  <a:pt x="2376" y="680"/>
                </a:lnTo>
                <a:lnTo>
                  <a:pt x="2376" y="681"/>
                </a:lnTo>
                <a:lnTo>
                  <a:pt x="2377" y="680"/>
                </a:lnTo>
                <a:lnTo>
                  <a:pt x="2377" y="681"/>
                </a:lnTo>
                <a:lnTo>
                  <a:pt x="2377" y="682"/>
                </a:lnTo>
                <a:lnTo>
                  <a:pt x="2378" y="683"/>
                </a:lnTo>
                <a:lnTo>
                  <a:pt x="2378" y="684"/>
                </a:lnTo>
                <a:lnTo>
                  <a:pt x="2379" y="685"/>
                </a:lnTo>
                <a:lnTo>
                  <a:pt x="2379" y="687"/>
                </a:lnTo>
                <a:lnTo>
                  <a:pt x="2379" y="685"/>
                </a:lnTo>
                <a:lnTo>
                  <a:pt x="2380" y="688"/>
                </a:lnTo>
                <a:lnTo>
                  <a:pt x="2380" y="687"/>
                </a:lnTo>
                <a:lnTo>
                  <a:pt x="2381" y="688"/>
                </a:lnTo>
                <a:lnTo>
                  <a:pt x="2381" y="689"/>
                </a:lnTo>
                <a:lnTo>
                  <a:pt x="2381" y="690"/>
                </a:lnTo>
                <a:lnTo>
                  <a:pt x="2382" y="689"/>
                </a:lnTo>
                <a:lnTo>
                  <a:pt x="2382" y="689"/>
                </a:lnTo>
                <a:lnTo>
                  <a:pt x="2384" y="689"/>
                </a:lnTo>
                <a:lnTo>
                  <a:pt x="2384" y="690"/>
                </a:lnTo>
                <a:lnTo>
                  <a:pt x="2385" y="690"/>
                </a:lnTo>
                <a:lnTo>
                  <a:pt x="2385" y="689"/>
                </a:lnTo>
                <a:lnTo>
                  <a:pt x="2385" y="688"/>
                </a:lnTo>
                <a:lnTo>
                  <a:pt x="2386" y="687"/>
                </a:lnTo>
                <a:lnTo>
                  <a:pt x="2386" y="687"/>
                </a:lnTo>
                <a:lnTo>
                  <a:pt x="2387" y="685"/>
                </a:lnTo>
                <a:lnTo>
                  <a:pt x="2387" y="685"/>
                </a:lnTo>
                <a:lnTo>
                  <a:pt x="2387" y="687"/>
                </a:lnTo>
                <a:lnTo>
                  <a:pt x="2388" y="688"/>
                </a:lnTo>
                <a:lnTo>
                  <a:pt x="2388" y="688"/>
                </a:lnTo>
                <a:lnTo>
                  <a:pt x="2389" y="689"/>
                </a:lnTo>
                <a:lnTo>
                  <a:pt x="2389" y="691"/>
                </a:lnTo>
                <a:lnTo>
                  <a:pt x="2389" y="691"/>
                </a:lnTo>
                <a:lnTo>
                  <a:pt x="2390" y="691"/>
                </a:lnTo>
                <a:lnTo>
                  <a:pt x="2390" y="691"/>
                </a:lnTo>
                <a:lnTo>
                  <a:pt x="2391" y="691"/>
                </a:lnTo>
                <a:lnTo>
                  <a:pt x="2391" y="691"/>
                </a:lnTo>
                <a:lnTo>
                  <a:pt x="2391" y="691"/>
                </a:lnTo>
                <a:lnTo>
                  <a:pt x="2393" y="691"/>
                </a:lnTo>
                <a:lnTo>
                  <a:pt x="2393" y="691"/>
                </a:lnTo>
                <a:lnTo>
                  <a:pt x="2394" y="690"/>
                </a:lnTo>
                <a:lnTo>
                  <a:pt x="2394" y="690"/>
                </a:lnTo>
                <a:lnTo>
                  <a:pt x="2394" y="690"/>
                </a:lnTo>
                <a:lnTo>
                  <a:pt x="2395" y="689"/>
                </a:lnTo>
                <a:lnTo>
                  <a:pt x="2395" y="689"/>
                </a:lnTo>
                <a:lnTo>
                  <a:pt x="2396" y="689"/>
                </a:lnTo>
                <a:lnTo>
                  <a:pt x="2396" y="690"/>
                </a:lnTo>
                <a:lnTo>
                  <a:pt x="2396" y="690"/>
                </a:lnTo>
                <a:lnTo>
                  <a:pt x="2397" y="690"/>
                </a:lnTo>
                <a:lnTo>
                  <a:pt x="2397" y="690"/>
                </a:lnTo>
                <a:lnTo>
                  <a:pt x="2398" y="690"/>
                </a:lnTo>
                <a:lnTo>
                  <a:pt x="2398" y="691"/>
                </a:lnTo>
                <a:lnTo>
                  <a:pt x="2399" y="691"/>
                </a:lnTo>
                <a:lnTo>
                  <a:pt x="2399" y="691"/>
                </a:lnTo>
                <a:lnTo>
                  <a:pt x="2399" y="691"/>
                </a:lnTo>
                <a:lnTo>
                  <a:pt x="2400" y="693"/>
                </a:lnTo>
                <a:lnTo>
                  <a:pt x="2400" y="693"/>
                </a:lnTo>
                <a:lnTo>
                  <a:pt x="2402" y="693"/>
                </a:lnTo>
                <a:lnTo>
                  <a:pt x="2402" y="694"/>
                </a:lnTo>
                <a:lnTo>
                  <a:pt x="2402" y="694"/>
                </a:lnTo>
                <a:lnTo>
                  <a:pt x="2403" y="697"/>
                </a:lnTo>
                <a:lnTo>
                  <a:pt x="2403" y="697"/>
                </a:lnTo>
                <a:lnTo>
                  <a:pt x="2404" y="697"/>
                </a:lnTo>
                <a:lnTo>
                  <a:pt x="2404" y="696"/>
                </a:lnTo>
                <a:lnTo>
                  <a:pt x="2404" y="697"/>
                </a:lnTo>
                <a:lnTo>
                  <a:pt x="2405" y="698"/>
                </a:lnTo>
                <a:lnTo>
                  <a:pt x="2405" y="698"/>
                </a:lnTo>
                <a:lnTo>
                  <a:pt x="2406" y="697"/>
                </a:lnTo>
                <a:lnTo>
                  <a:pt x="2406" y="699"/>
                </a:lnTo>
                <a:lnTo>
                  <a:pt x="2406" y="698"/>
                </a:lnTo>
                <a:lnTo>
                  <a:pt x="2407" y="698"/>
                </a:lnTo>
                <a:lnTo>
                  <a:pt x="2407" y="698"/>
                </a:lnTo>
                <a:lnTo>
                  <a:pt x="2408" y="697"/>
                </a:lnTo>
                <a:lnTo>
                  <a:pt x="2408" y="697"/>
                </a:lnTo>
                <a:lnTo>
                  <a:pt x="2408" y="697"/>
                </a:lnTo>
                <a:lnTo>
                  <a:pt x="2409" y="697"/>
                </a:lnTo>
                <a:lnTo>
                  <a:pt x="2409" y="696"/>
                </a:lnTo>
                <a:lnTo>
                  <a:pt x="2411" y="696"/>
                </a:lnTo>
                <a:lnTo>
                  <a:pt x="2411" y="694"/>
                </a:lnTo>
                <a:lnTo>
                  <a:pt x="2411" y="696"/>
                </a:lnTo>
                <a:lnTo>
                  <a:pt x="2412" y="696"/>
                </a:lnTo>
                <a:lnTo>
                  <a:pt x="2412" y="697"/>
                </a:lnTo>
                <a:lnTo>
                  <a:pt x="2413" y="697"/>
                </a:lnTo>
                <a:lnTo>
                  <a:pt x="2413" y="698"/>
                </a:lnTo>
                <a:lnTo>
                  <a:pt x="2414" y="697"/>
                </a:lnTo>
                <a:lnTo>
                  <a:pt x="2414" y="698"/>
                </a:lnTo>
                <a:lnTo>
                  <a:pt x="2414" y="698"/>
                </a:lnTo>
                <a:lnTo>
                  <a:pt x="2415" y="698"/>
                </a:lnTo>
                <a:lnTo>
                  <a:pt x="2415" y="698"/>
                </a:lnTo>
                <a:lnTo>
                  <a:pt x="2416" y="699"/>
                </a:lnTo>
                <a:lnTo>
                  <a:pt x="2416" y="699"/>
                </a:lnTo>
                <a:lnTo>
                  <a:pt x="2416" y="700"/>
                </a:lnTo>
                <a:lnTo>
                  <a:pt x="2417" y="698"/>
                </a:lnTo>
                <a:lnTo>
                  <a:pt x="2417" y="698"/>
                </a:lnTo>
                <a:lnTo>
                  <a:pt x="2418" y="697"/>
                </a:lnTo>
                <a:lnTo>
                  <a:pt x="2418" y="696"/>
                </a:lnTo>
                <a:lnTo>
                  <a:pt x="2418" y="697"/>
                </a:lnTo>
                <a:lnTo>
                  <a:pt x="2420" y="697"/>
                </a:lnTo>
                <a:lnTo>
                  <a:pt x="2420" y="696"/>
                </a:lnTo>
                <a:lnTo>
                  <a:pt x="2421" y="696"/>
                </a:lnTo>
                <a:lnTo>
                  <a:pt x="2421" y="694"/>
                </a:lnTo>
                <a:lnTo>
                  <a:pt x="2421" y="693"/>
                </a:lnTo>
                <a:lnTo>
                  <a:pt x="2422" y="693"/>
                </a:lnTo>
                <a:lnTo>
                  <a:pt x="2422" y="694"/>
                </a:lnTo>
                <a:lnTo>
                  <a:pt x="2423" y="693"/>
                </a:lnTo>
                <a:lnTo>
                  <a:pt x="2423" y="694"/>
                </a:lnTo>
                <a:lnTo>
                  <a:pt x="2423" y="694"/>
                </a:lnTo>
                <a:lnTo>
                  <a:pt x="2424" y="696"/>
                </a:lnTo>
                <a:lnTo>
                  <a:pt x="2424" y="697"/>
                </a:lnTo>
                <a:lnTo>
                  <a:pt x="2425" y="696"/>
                </a:lnTo>
                <a:lnTo>
                  <a:pt x="2425" y="697"/>
                </a:lnTo>
                <a:lnTo>
                  <a:pt x="2426" y="696"/>
                </a:lnTo>
                <a:lnTo>
                  <a:pt x="2426" y="694"/>
                </a:lnTo>
                <a:lnTo>
                  <a:pt x="2426" y="693"/>
                </a:lnTo>
                <a:lnTo>
                  <a:pt x="2427" y="693"/>
                </a:lnTo>
                <a:lnTo>
                  <a:pt x="2427" y="693"/>
                </a:lnTo>
                <a:lnTo>
                  <a:pt x="2429" y="693"/>
                </a:lnTo>
                <a:lnTo>
                  <a:pt x="2429" y="694"/>
                </a:lnTo>
                <a:lnTo>
                  <a:pt x="2429" y="694"/>
                </a:lnTo>
                <a:lnTo>
                  <a:pt x="2430" y="694"/>
                </a:lnTo>
                <a:lnTo>
                  <a:pt x="2430" y="694"/>
                </a:lnTo>
                <a:lnTo>
                  <a:pt x="2431" y="694"/>
                </a:lnTo>
                <a:lnTo>
                  <a:pt x="2431" y="694"/>
                </a:lnTo>
                <a:lnTo>
                  <a:pt x="2431" y="693"/>
                </a:lnTo>
                <a:lnTo>
                  <a:pt x="2432" y="693"/>
                </a:lnTo>
                <a:lnTo>
                  <a:pt x="2432" y="692"/>
                </a:lnTo>
                <a:lnTo>
                  <a:pt x="2433" y="692"/>
                </a:lnTo>
                <a:lnTo>
                  <a:pt x="2433" y="692"/>
                </a:lnTo>
                <a:lnTo>
                  <a:pt x="2433" y="692"/>
                </a:lnTo>
                <a:lnTo>
                  <a:pt x="2434" y="692"/>
                </a:lnTo>
                <a:lnTo>
                  <a:pt x="2434" y="692"/>
                </a:lnTo>
                <a:lnTo>
                  <a:pt x="2435" y="693"/>
                </a:lnTo>
                <a:lnTo>
                  <a:pt x="2435" y="693"/>
                </a:lnTo>
                <a:lnTo>
                  <a:pt x="2435" y="692"/>
                </a:lnTo>
                <a:lnTo>
                  <a:pt x="2436" y="693"/>
                </a:lnTo>
                <a:lnTo>
                  <a:pt x="2436" y="696"/>
                </a:lnTo>
                <a:lnTo>
                  <a:pt x="2438" y="696"/>
                </a:lnTo>
                <a:lnTo>
                  <a:pt x="2438" y="696"/>
                </a:lnTo>
                <a:lnTo>
                  <a:pt x="2438" y="696"/>
                </a:lnTo>
                <a:lnTo>
                  <a:pt x="2439" y="697"/>
                </a:lnTo>
                <a:lnTo>
                  <a:pt x="2439" y="697"/>
                </a:lnTo>
                <a:lnTo>
                  <a:pt x="2440" y="697"/>
                </a:lnTo>
                <a:lnTo>
                  <a:pt x="2440" y="696"/>
                </a:lnTo>
                <a:lnTo>
                  <a:pt x="2441" y="694"/>
                </a:lnTo>
                <a:lnTo>
                  <a:pt x="2441" y="694"/>
                </a:lnTo>
                <a:lnTo>
                  <a:pt x="2441" y="694"/>
                </a:lnTo>
                <a:lnTo>
                  <a:pt x="2442" y="694"/>
                </a:lnTo>
                <a:lnTo>
                  <a:pt x="2442" y="693"/>
                </a:lnTo>
                <a:lnTo>
                  <a:pt x="2443" y="692"/>
                </a:lnTo>
                <a:lnTo>
                  <a:pt x="2443" y="692"/>
                </a:lnTo>
                <a:lnTo>
                  <a:pt x="2443" y="692"/>
                </a:lnTo>
                <a:lnTo>
                  <a:pt x="2444" y="691"/>
                </a:lnTo>
                <a:lnTo>
                  <a:pt x="2444" y="691"/>
                </a:lnTo>
                <a:lnTo>
                  <a:pt x="2445" y="690"/>
                </a:lnTo>
                <a:lnTo>
                  <a:pt x="2445" y="690"/>
                </a:lnTo>
                <a:lnTo>
                  <a:pt x="2445" y="690"/>
                </a:lnTo>
                <a:lnTo>
                  <a:pt x="2447" y="689"/>
                </a:lnTo>
                <a:lnTo>
                  <a:pt x="2447" y="690"/>
                </a:lnTo>
                <a:lnTo>
                  <a:pt x="2448" y="690"/>
                </a:lnTo>
                <a:lnTo>
                  <a:pt x="2448" y="690"/>
                </a:lnTo>
                <a:lnTo>
                  <a:pt x="2448" y="689"/>
                </a:lnTo>
                <a:lnTo>
                  <a:pt x="2449" y="688"/>
                </a:lnTo>
                <a:lnTo>
                  <a:pt x="2449" y="689"/>
                </a:lnTo>
                <a:lnTo>
                  <a:pt x="2450" y="690"/>
                </a:lnTo>
                <a:lnTo>
                  <a:pt x="2450" y="689"/>
                </a:lnTo>
                <a:lnTo>
                  <a:pt x="2450" y="689"/>
                </a:lnTo>
                <a:lnTo>
                  <a:pt x="2451" y="687"/>
                </a:lnTo>
                <a:lnTo>
                  <a:pt x="2451" y="687"/>
                </a:lnTo>
                <a:lnTo>
                  <a:pt x="2452" y="688"/>
                </a:lnTo>
                <a:lnTo>
                  <a:pt x="2452" y="688"/>
                </a:lnTo>
                <a:lnTo>
                  <a:pt x="2452" y="688"/>
                </a:lnTo>
                <a:lnTo>
                  <a:pt x="2453" y="688"/>
                </a:lnTo>
                <a:lnTo>
                  <a:pt x="2453" y="688"/>
                </a:lnTo>
                <a:lnTo>
                  <a:pt x="2454" y="689"/>
                </a:lnTo>
                <a:lnTo>
                  <a:pt x="2454" y="688"/>
                </a:lnTo>
                <a:lnTo>
                  <a:pt x="2456" y="687"/>
                </a:lnTo>
                <a:lnTo>
                  <a:pt x="2456" y="688"/>
                </a:lnTo>
                <a:lnTo>
                  <a:pt x="2456" y="687"/>
                </a:lnTo>
                <a:lnTo>
                  <a:pt x="2457" y="687"/>
                </a:lnTo>
                <a:lnTo>
                  <a:pt x="2457" y="687"/>
                </a:lnTo>
                <a:lnTo>
                  <a:pt x="2458" y="685"/>
                </a:lnTo>
                <a:lnTo>
                  <a:pt x="2458" y="685"/>
                </a:lnTo>
                <a:lnTo>
                  <a:pt x="2458" y="685"/>
                </a:lnTo>
                <a:lnTo>
                  <a:pt x="2459" y="685"/>
                </a:lnTo>
                <a:lnTo>
                  <a:pt x="2459" y="683"/>
                </a:lnTo>
                <a:lnTo>
                  <a:pt x="2460" y="683"/>
                </a:lnTo>
                <a:lnTo>
                  <a:pt x="2460" y="682"/>
                </a:lnTo>
                <a:lnTo>
                  <a:pt x="2460" y="681"/>
                </a:lnTo>
                <a:lnTo>
                  <a:pt x="2461" y="682"/>
                </a:lnTo>
                <a:lnTo>
                  <a:pt x="2461" y="683"/>
                </a:lnTo>
                <a:lnTo>
                  <a:pt x="2462" y="683"/>
                </a:lnTo>
                <a:lnTo>
                  <a:pt x="2462" y="684"/>
                </a:lnTo>
                <a:lnTo>
                  <a:pt x="2462" y="687"/>
                </a:lnTo>
                <a:lnTo>
                  <a:pt x="2463" y="689"/>
                </a:lnTo>
                <a:lnTo>
                  <a:pt x="2463" y="690"/>
                </a:lnTo>
                <a:lnTo>
                  <a:pt x="2465" y="691"/>
                </a:lnTo>
                <a:lnTo>
                  <a:pt x="2465" y="692"/>
                </a:lnTo>
                <a:lnTo>
                  <a:pt x="2465" y="692"/>
                </a:lnTo>
                <a:lnTo>
                  <a:pt x="2466" y="692"/>
                </a:lnTo>
                <a:lnTo>
                  <a:pt x="2466" y="691"/>
                </a:lnTo>
                <a:lnTo>
                  <a:pt x="2467" y="691"/>
                </a:lnTo>
                <a:lnTo>
                  <a:pt x="2467" y="691"/>
                </a:lnTo>
                <a:lnTo>
                  <a:pt x="2467" y="691"/>
                </a:lnTo>
                <a:lnTo>
                  <a:pt x="2468" y="691"/>
                </a:lnTo>
                <a:lnTo>
                  <a:pt x="2468" y="691"/>
                </a:lnTo>
                <a:lnTo>
                  <a:pt x="2469" y="691"/>
                </a:lnTo>
                <a:lnTo>
                  <a:pt x="2469" y="690"/>
                </a:lnTo>
                <a:lnTo>
                  <a:pt x="2470" y="690"/>
                </a:lnTo>
                <a:lnTo>
                  <a:pt x="2470" y="689"/>
                </a:lnTo>
                <a:lnTo>
                  <a:pt x="2470" y="688"/>
                </a:lnTo>
                <a:lnTo>
                  <a:pt x="2471" y="685"/>
                </a:lnTo>
                <a:lnTo>
                  <a:pt x="2471" y="687"/>
                </a:lnTo>
                <a:lnTo>
                  <a:pt x="2472" y="688"/>
                </a:lnTo>
                <a:lnTo>
                  <a:pt x="2472" y="689"/>
                </a:lnTo>
                <a:lnTo>
                  <a:pt x="2472" y="688"/>
                </a:lnTo>
                <a:lnTo>
                  <a:pt x="2474" y="689"/>
                </a:lnTo>
                <a:lnTo>
                  <a:pt x="2474" y="689"/>
                </a:lnTo>
                <a:lnTo>
                  <a:pt x="2475" y="688"/>
                </a:lnTo>
                <a:lnTo>
                  <a:pt x="2475" y="688"/>
                </a:lnTo>
                <a:lnTo>
                  <a:pt x="2475" y="687"/>
                </a:lnTo>
                <a:lnTo>
                  <a:pt x="2476" y="688"/>
                </a:lnTo>
                <a:lnTo>
                  <a:pt x="2476" y="687"/>
                </a:lnTo>
                <a:lnTo>
                  <a:pt x="2477" y="689"/>
                </a:lnTo>
                <a:lnTo>
                  <a:pt x="2477" y="689"/>
                </a:lnTo>
                <a:lnTo>
                  <a:pt x="2477" y="689"/>
                </a:lnTo>
                <a:lnTo>
                  <a:pt x="2478" y="689"/>
                </a:lnTo>
                <a:lnTo>
                  <a:pt x="2478" y="689"/>
                </a:lnTo>
                <a:lnTo>
                  <a:pt x="2479" y="690"/>
                </a:lnTo>
                <a:lnTo>
                  <a:pt x="2479" y="690"/>
                </a:lnTo>
                <a:lnTo>
                  <a:pt x="2479" y="691"/>
                </a:lnTo>
                <a:lnTo>
                  <a:pt x="2480" y="691"/>
                </a:lnTo>
                <a:lnTo>
                  <a:pt x="2480" y="693"/>
                </a:lnTo>
                <a:lnTo>
                  <a:pt x="2481" y="693"/>
                </a:lnTo>
                <a:lnTo>
                  <a:pt x="2481" y="696"/>
                </a:lnTo>
                <a:lnTo>
                  <a:pt x="2481" y="697"/>
                </a:lnTo>
                <a:lnTo>
                  <a:pt x="2483" y="697"/>
                </a:lnTo>
                <a:lnTo>
                  <a:pt x="2483" y="697"/>
                </a:lnTo>
                <a:lnTo>
                  <a:pt x="2484" y="697"/>
                </a:lnTo>
                <a:lnTo>
                  <a:pt x="2484" y="697"/>
                </a:lnTo>
                <a:lnTo>
                  <a:pt x="2485" y="696"/>
                </a:lnTo>
                <a:lnTo>
                  <a:pt x="2485" y="696"/>
                </a:lnTo>
                <a:lnTo>
                  <a:pt x="2485" y="696"/>
                </a:lnTo>
                <a:lnTo>
                  <a:pt x="2486" y="696"/>
                </a:lnTo>
                <a:lnTo>
                  <a:pt x="2486" y="696"/>
                </a:lnTo>
                <a:lnTo>
                  <a:pt x="2487" y="698"/>
                </a:lnTo>
                <a:lnTo>
                  <a:pt x="2487" y="698"/>
                </a:lnTo>
                <a:lnTo>
                  <a:pt x="2487" y="698"/>
                </a:lnTo>
                <a:lnTo>
                  <a:pt x="2488" y="697"/>
                </a:lnTo>
                <a:lnTo>
                  <a:pt x="2488" y="697"/>
                </a:lnTo>
                <a:lnTo>
                  <a:pt x="2489" y="697"/>
                </a:lnTo>
                <a:lnTo>
                  <a:pt x="2489" y="697"/>
                </a:lnTo>
                <a:lnTo>
                  <a:pt x="2489" y="697"/>
                </a:lnTo>
                <a:lnTo>
                  <a:pt x="2490" y="694"/>
                </a:lnTo>
                <a:lnTo>
                  <a:pt x="2490" y="693"/>
                </a:lnTo>
                <a:lnTo>
                  <a:pt x="2492" y="693"/>
                </a:lnTo>
                <a:lnTo>
                  <a:pt x="2492" y="693"/>
                </a:lnTo>
                <a:lnTo>
                  <a:pt x="2492" y="691"/>
                </a:lnTo>
                <a:lnTo>
                  <a:pt x="2493" y="692"/>
                </a:lnTo>
                <a:lnTo>
                  <a:pt x="2493" y="692"/>
                </a:lnTo>
                <a:lnTo>
                  <a:pt x="2494" y="692"/>
                </a:lnTo>
                <a:lnTo>
                  <a:pt x="2494" y="691"/>
                </a:lnTo>
                <a:lnTo>
                  <a:pt x="2494" y="691"/>
                </a:lnTo>
                <a:lnTo>
                  <a:pt x="2495" y="691"/>
                </a:lnTo>
                <a:lnTo>
                  <a:pt x="2495" y="692"/>
                </a:lnTo>
                <a:lnTo>
                  <a:pt x="2496" y="693"/>
                </a:lnTo>
                <a:lnTo>
                  <a:pt x="2496" y="693"/>
                </a:lnTo>
                <a:lnTo>
                  <a:pt x="2497" y="693"/>
                </a:lnTo>
                <a:lnTo>
                  <a:pt x="2497" y="694"/>
                </a:lnTo>
                <a:lnTo>
                  <a:pt x="2497" y="694"/>
                </a:lnTo>
                <a:lnTo>
                  <a:pt x="2498" y="693"/>
                </a:lnTo>
                <a:lnTo>
                  <a:pt x="2498" y="694"/>
                </a:lnTo>
                <a:lnTo>
                  <a:pt x="2499" y="693"/>
                </a:lnTo>
                <a:lnTo>
                  <a:pt x="2499" y="693"/>
                </a:lnTo>
                <a:lnTo>
                  <a:pt x="2499" y="693"/>
                </a:lnTo>
                <a:lnTo>
                  <a:pt x="2501" y="693"/>
                </a:lnTo>
                <a:lnTo>
                  <a:pt x="2501" y="693"/>
                </a:lnTo>
                <a:lnTo>
                  <a:pt x="2502" y="692"/>
                </a:lnTo>
                <a:lnTo>
                  <a:pt x="2502" y="692"/>
                </a:lnTo>
                <a:lnTo>
                  <a:pt x="2502" y="692"/>
                </a:lnTo>
                <a:lnTo>
                  <a:pt x="2503" y="692"/>
                </a:lnTo>
                <a:lnTo>
                  <a:pt x="2503" y="691"/>
                </a:lnTo>
                <a:lnTo>
                  <a:pt x="2504" y="692"/>
                </a:lnTo>
                <a:lnTo>
                  <a:pt x="2504" y="692"/>
                </a:lnTo>
                <a:lnTo>
                  <a:pt x="2504" y="692"/>
                </a:lnTo>
                <a:lnTo>
                  <a:pt x="2505" y="692"/>
                </a:lnTo>
                <a:lnTo>
                  <a:pt x="2505" y="694"/>
                </a:lnTo>
                <a:lnTo>
                  <a:pt x="2506" y="694"/>
                </a:lnTo>
                <a:lnTo>
                  <a:pt x="2506" y="694"/>
                </a:lnTo>
                <a:lnTo>
                  <a:pt x="2506" y="693"/>
                </a:lnTo>
                <a:lnTo>
                  <a:pt x="2507" y="693"/>
                </a:lnTo>
                <a:lnTo>
                  <a:pt x="2507" y="693"/>
                </a:lnTo>
                <a:lnTo>
                  <a:pt x="2508" y="693"/>
                </a:lnTo>
                <a:lnTo>
                  <a:pt x="2508" y="692"/>
                </a:lnTo>
                <a:lnTo>
                  <a:pt x="2508" y="692"/>
                </a:lnTo>
                <a:lnTo>
                  <a:pt x="2510" y="690"/>
                </a:lnTo>
                <a:lnTo>
                  <a:pt x="2510" y="690"/>
                </a:lnTo>
                <a:lnTo>
                  <a:pt x="2511" y="690"/>
                </a:lnTo>
                <a:lnTo>
                  <a:pt x="2511" y="689"/>
                </a:lnTo>
                <a:lnTo>
                  <a:pt x="2512" y="690"/>
                </a:lnTo>
                <a:lnTo>
                  <a:pt x="2512" y="690"/>
                </a:lnTo>
                <a:lnTo>
                  <a:pt x="2512" y="691"/>
                </a:lnTo>
                <a:lnTo>
                  <a:pt x="2513" y="692"/>
                </a:lnTo>
                <a:lnTo>
                  <a:pt x="2513" y="694"/>
                </a:lnTo>
                <a:lnTo>
                  <a:pt x="2514" y="694"/>
                </a:lnTo>
                <a:lnTo>
                  <a:pt x="2514" y="693"/>
                </a:lnTo>
                <a:lnTo>
                  <a:pt x="2514" y="692"/>
                </a:lnTo>
                <a:lnTo>
                  <a:pt x="2515" y="692"/>
                </a:lnTo>
                <a:lnTo>
                  <a:pt x="2515" y="691"/>
                </a:lnTo>
                <a:lnTo>
                  <a:pt x="2516" y="691"/>
                </a:lnTo>
                <a:lnTo>
                  <a:pt x="2516" y="691"/>
                </a:lnTo>
                <a:lnTo>
                  <a:pt x="2516" y="691"/>
                </a:lnTo>
                <a:lnTo>
                  <a:pt x="2517" y="692"/>
                </a:lnTo>
                <a:lnTo>
                  <a:pt x="2517" y="693"/>
                </a:lnTo>
                <a:lnTo>
                  <a:pt x="2519" y="696"/>
                </a:lnTo>
                <a:lnTo>
                  <a:pt x="2519" y="696"/>
                </a:lnTo>
                <a:lnTo>
                  <a:pt x="2519" y="697"/>
                </a:lnTo>
                <a:lnTo>
                  <a:pt x="2520" y="698"/>
                </a:lnTo>
                <a:lnTo>
                  <a:pt x="2520" y="696"/>
                </a:lnTo>
                <a:lnTo>
                  <a:pt x="2521" y="696"/>
                </a:lnTo>
                <a:lnTo>
                  <a:pt x="2521" y="697"/>
                </a:lnTo>
                <a:lnTo>
                  <a:pt x="2521" y="697"/>
                </a:lnTo>
                <a:lnTo>
                  <a:pt x="2522" y="698"/>
                </a:lnTo>
                <a:lnTo>
                  <a:pt x="2522" y="697"/>
                </a:lnTo>
                <a:lnTo>
                  <a:pt x="2523" y="696"/>
                </a:lnTo>
                <a:lnTo>
                  <a:pt x="2523" y="696"/>
                </a:lnTo>
                <a:lnTo>
                  <a:pt x="2523" y="698"/>
                </a:lnTo>
                <a:lnTo>
                  <a:pt x="2524" y="698"/>
                </a:lnTo>
                <a:lnTo>
                  <a:pt x="2524" y="697"/>
                </a:lnTo>
                <a:lnTo>
                  <a:pt x="2525" y="698"/>
                </a:lnTo>
                <a:lnTo>
                  <a:pt x="2525" y="699"/>
                </a:lnTo>
                <a:lnTo>
                  <a:pt x="2526" y="700"/>
                </a:lnTo>
                <a:lnTo>
                  <a:pt x="2526" y="700"/>
                </a:lnTo>
                <a:lnTo>
                  <a:pt x="2526" y="700"/>
                </a:lnTo>
                <a:lnTo>
                  <a:pt x="2528" y="701"/>
                </a:lnTo>
                <a:lnTo>
                  <a:pt x="2528" y="701"/>
                </a:lnTo>
                <a:lnTo>
                  <a:pt x="2529" y="701"/>
                </a:lnTo>
                <a:lnTo>
                  <a:pt x="2529" y="701"/>
                </a:lnTo>
                <a:lnTo>
                  <a:pt x="2529" y="700"/>
                </a:lnTo>
                <a:lnTo>
                  <a:pt x="2530" y="699"/>
                </a:lnTo>
                <a:lnTo>
                  <a:pt x="2530" y="697"/>
                </a:lnTo>
                <a:lnTo>
                  <a:pt x="2531" y="697"/>
                </a:lnTo>
                <a:lnTo>
                  <a:pt x="2531" y="697"/>
                </a:lnTo>
                <a:lnTo>
                  <a:pt x="2531" y="694"/>
                </a:lnTo>
                <a:lnTo>
                  <a:pt x="2532" y="694"/>
                </a:lnTo>
                <a:lnTo>
                  <a:pt x="2532" y="692"/>
                </a:lnTo>
                <a:lnTo>
                  <a:pt x="2533" y="693"/>
                </a:lnTo>
                <a:lnTo>
                  <a:pt x="2533" y="692"/>
                </a:lnTo>
                <a:lnTo>
                  <a:pt x="2533" y="692"/>
                </a:lnTo>
                <a:lnTo>
                  <a:pt x="2534" y="693"/>
                </a:lnTo>
                <a:lnTo>
                  <a:pt x="2534" y="693"/>
                </a:lnTo>
                <a:lnTo>
                  <a:pt x="2535" y="694"/>
                </a:lnTo>
                <a:lnTo>
                  <a:pt x="2535" y="696"/>
                </a:lnTo>
                <a:lnTo>
                  <a:pt x="2535" y="697"/>
                </a:lnTo>
                <a:lnTo>
                  <a:pt x="2536" y="697"/>
                </a:lnTo>
                <a:lnTo>
                  <a:pt x="2536" y="697"/>
                </a:lnTo>
                <a:lnTo>
                  <a:pt x="2538" y="698"/>
                </a:lnTo>
                <a:lnTo>
                  <a:pt x="2538" y="698"/>
                </a:lnTo>
                <a:lnTo>
                  <a:pt x="2538" y="698"/>
                </a:lnTo>
                <a:lnTo>
                  <a:pt x="2539" y="699"/>
                </a:lnTo>
                <a:lnTo>
                  <a:pt x="2539" y="699"/>
                </a:lnTo>
                <a:lnTo>
                  <a:pt x="2540" y="697"/>
                </a:lnTo>
                <a:lnTo>
                  <a:pt x="2540" y="696"/>
                </a:lnTo>
                <a:lnTo>
                  <a:pt x="2541" y="694"/>
                </a:lnTo>
                <a:lnTo>
                  <a:pt x="2541" y="692"/>
                </a:lnTo>
                <a:lnTo>
                  <a:pt x="2541" y="692"/>
                </a:lnTo>
                <a:lnTo>
                  <a:pt x="2542" y="691"/>
                </a:lnTo>
                <a:lnTo>
                  <a:pt x="2542" y="692"/>
                </a:lnTo>
                <a:lnTo>
                  <a:pt x="2543" y="691"/>
                </a:lnTo>
                <a:lnTo>
                  <a:pt x="2543" y="691"/>
                </a:lnTo>
                <a:lnTo>
                  <a:pt x="2543" y="691"/>
                </a:lnTo>
                <a:lnTo>
                  <a:pt x="2544" y="691"/>
                </a:lnTo>
                <a:lnTo>
                  <a:pt x="2544" y="692"/>
                </a:lnTo>
                <a:lnTo>
                  <a:pt x="2545" y="693"/>
                </a:lnTo>
                <a:lnTo>
                  <a:pt x="2545" y="694"/>
                </a:lnTo>
                <a:lnTo>
                  <a:pt x="2545" y="694"/>
                </a:lnTo>
                <a:lnTo>
                  <a:pt x="2547" y="694"/>
                </a:lnTo>
                <a:lnTo>
                  <a:pt x="2547" y="693"/>
                </a:lnTo>
                <a:lnTo>
                  <a:pt x="2548" y="692"/>
                </a:lnTo>
                <a:lnTo>
                  <a:pt x="2548" y="692"/>
                </a:lnTo>
                <a:lnTo>
                  <a:pt x="2548" y="692"/>
                </a:lnTo>
                <a:lnTo>
                  <a:pt x="2549" y="691"/>
                </a:lnTo>
                <a:lnTo>
                  <a:pt x="2549" y="690"/>
                </a:lnTo>
                <a:lnTo>
                  <a:pt x="2550" y="689"/>
                </a:lnTo>
                <a:lnTo>
                  <a:pt x="2550" y="689"/>
                </a:lnTo>
                <a:lnTo>
                  <a:pt x="2550" y="688"/>
                </a:lnTo>
                <a:lnTo>
                  <a:pt x="2551" y="688"/>
                </a:lnTo>
                <a:lnTo>
                  <a:pt x="2551" y="688"/>
                </a:lnTo>
                <a:lnTo>
                  <a:pt x="2552" y="687"/>
                </a:lnTo>
                <a:lnTo>
                  <a:pt x="2552" y="687"/>
                </a:lnTo>
                <a:lnTo>
                  <a:pt x="2553" y="688"/>
                </a:lnTo>
                <a:lnTo>
                  <a:pt x="2553" y="688"/>
                </a:lnTo>
                <a:lnTo>
                  <a:pt x="2553" y="688"/>
                </a:lnTo>
                <a:lnTo>
                  <a:pt x="2554" y="688"/>
                </a:lnTo>
                <a:lnTo>
                  <a:pt x="2554" y="690"/>
                </a:lnTo>
                <a:lnTo>
                  <a:pt x="2556" y="691"/>
                </a:lnTo>
                <a:lnTo>
                  <a:pt x="2556" y="692"/>
                </a:lnTo>
                <a:lnTo>
                  <a:pt x="2556" y="693"/>
                </a:lnTo>
                <a:lnTo>
                  <a:pt x="2557" y="694"/>
                </a:lnTo>
                <a:lnTo>
                  <a:pt x="2557" y="694"/>
                </a:lnTo>
                <a:lnTo>
                  <a:pt x="2558" y="694"/>
                </a:lnTo>
                <a:lnTo>
                  <a:pt x="2558" y="694"/>
                </a:lnTo>
                <a:lnTo>
                  <a:pt x="2558" y="696"/>
                </a:lnTo>
                <a:lnTo>
                  <a:pt x="2559" y="694"/>
                </a:lnTo>
                <a:lnTo>
                  <a:pt x="2559" y="693"/>
                </a:lnTo>
                <a:lnTo>
                  <a:pt x="2560" y="693"/>
                </a:lnTo>
                <a:lnTo>
                  <a:pt x="2560" y="692"/>
                </a:lnTo>
                <a:lnTo>
                  <a:pt x="2560" y="693"/>
                </a:lnTo>
                <a:lnTo>
                  <a:pt x="2561" y="692"/>
                </a:lnTo>
                <a:lnTo>
                  <a:pt x="2561" y="692"/>
                </a:lnTo>
                <a:lnTo>
                  <a:pt x="2562" y="692"/>
                </a:lnTo>
                <a:lnTo>
                  <a:pt x="2562" y="692"/>
                </a:lnTo>
                <a:lnTo>
                  <a:pt x="2562" y="691"/>
                </a:lnTo>
                <a:lnTo>
                  <a:pt x="2563" y="691"/>
                </a:lnTo>
                <a:lnTo>
                  <a:pt x="2563" y="690"/>
                </a:lnTo>
                <a:lnTo>
                  <a:pt x="2565" y="690"/>
                </a:lnTo>
                <a:lnTo>
                  <a:pt x="2565" y="691"/>
                </a:lnTo>
                <a:lnTo>
                  <a:pt x="2565" y="691"/>
                </a:lnTo>
                <a:lnTo>
                  <a:pt x="2566" y="690"/>
                </a:lnTo>
                <a:lnTo>
                  <a:pt x="2566" y="689"/>
                </a:lnTo>
                <a:lnTo>
                  <a:pt x="2567" y="690"/>
                </a:lnTo>
                <a:lnTo>
                  <a:pt x="2567" y="690"/>
                </a:lnTo>
                <a:lnTo>
                  <a:pt x="2568" y="691"/>
                </a:lnTo>
                <a:lnTo>
                  <a:pt x="2568" y="693"/>
                </a:lnTo>
                <a:lnTo>
                  <a:pt x="2568" y="693"/>
                </a:lnTo>
                <a:lnTo>
                  <a:pt x="2569" y="693"/>
                </a:lnTo>
                <a:lnTo>
                  <a:pt x="2569" y="692"/>
                </a:lnTo>
                <a:lnTo>
                  <a:pt x="2570" y="693"/>
                </a:lnTo>
                <a:lnTo>
                  <a:pt x="2570" y="693"/>
                </a:lnTo>
                <a:lnTo>
                  <a:pt x="2570" y="693"/>
                </a:lnTo>
                <a:lnTo>
                  <a:pt x="2571" y="692"/>
                </a:lnTo>
                <a:lnTo>
                  <a:pt x="2571" y="691"/>
                </a:lnTo>
                <a:lnTo>
                  <a:pt x="2572" y="691"/>
                </a:lnTo>
                <a:lnTo>
                  <a:pt x="2572" y="690"/>
                </a:lnTo>
                <a:lnTo>
                  <a:pt x="2572" y="689"/>
                </a:lnTo>
                <a:lnTo>
                  <a:pt x="2574" y="689"/>
                </a:lnTo>
                <a:lnTo>
                  <a:pt x="2574" y="690"/>
                </a:lnTo>
                <a:lnTo>
                  <a:pt x="2575" y="691"/>
                </a:lnTo>
                <a:lnTo>
                  <a:pt x="2575" y="693"/>
                </a:lnTo>
                <a:lnTo>
                  <a:pt x="2575" y="694"/>
                </a:lnTo>
                <a:lnTo>
                  <a:pt x="2576" y="696"/>
                </a:lnTo>
                <a:lnTo>
                  <a:pt x="2576" y="697"/>
                </a:lnTo>
                <a:lnTo>
                  <a:pt x="2577" y="697"/>
                </a:lnTo>
                <a:lnTo>
                  <a:pt x="2577" y="697"/>
                </a:lnTo>
                <a:lnTo>
                  <a:pt x="2577" y="697"/>
                </a:lnTo>
                <a:lnTo>
                  <a:pt x="2578" y="697"/>
                </a:lnTo>
                <a:lnTo>
                  <a:pt x="2578" y="696"/>
                </a:lnTo>
                <a:lnTo>
                  <a:pt x="2579" y="696"/>
                </a:lnTo>
                <a:lnTo>
                  <a:pt x="2579" y="696"/>
                </a:lnTo>
                <a:lnTo>
                  <a:pt x="2579" y="696"/>
                </a:lnTo>
                <a:lnTo>
                  <a:pt x="2580" y="694"/>
                </a:lnTo>
                <a:lnTo>
                  <a:pt x="2580" y="696"/>
                </a:lnTo>
                <a:lnTo>
                  <a:pt x="2581" y="697"/>
                </a:lnTo>
                <a:lnTo>
                  <a:pt x="2581" y="698"/>
                </a:lnTo>
                <a:lnTo>
                  <a:pt x="2583" y="699"/>
                </a:lnTo>
                <a:lnTo>
                  <a:pt x="2583" y="701"/>
                </a:lnTo>
                <a:lnTo>
                  <a:pt x="2583" y="702"/>
                </a:lnTo>
                <a:lnTo>
                  <a:pt x="2584" y="705"/>
                </a:lnTo>
                <a:lnTo>
                  <a:pt x="2584" y="705"/>
                </a:lnTo>
                <a:lnTo>
                  <a:pt x="2585" y="706"/>
                </a:lnTo>
                <a:lnTo>
                  <a:pt x="2585" y="707"/>
                </a:lnTo>
                <a:lnTo>
                  <a:pt x="2585" y="707"/>
                </a:lnTo>
                <a:lnTo>
                  <a:pt x="2586" y="708"/>
                </a:lnTo>
                <a:lnTo>
                  <a:pt x="2586" y="707"/>
                </a:lnTo>
                <a:lnTo>
                  <a:pt x="2587" y="707"/>
                </a:lnTo>
                <a:lnTo>
                  <a:pt x="2587" y="707"/>
                </a:lnTo>
                <a:lnTo>
                  <a:pt x="2587" y="707"/>
                </a:lnTo>
                <a:lnTo>
                  <a:pt x="2588" y="707"/>
                </a:lnTo>
                <a:lnTo>
                  <a:pt x="2588" y="707"/>
                </a:lnTo>
                <a:lnTo>
                  <a:pt x="2589" y="706"/>
                </a:lnTo>
                <a:lnTo>
                  <a:pt x="2589" y="705"/>
                </a:lnTo>
                <a:lnTo>
                  <a:pt x="2589" y="702"/>
                </a:lnTo>
                <a:lnTo>
                  <a:pt x="2590" y="700"/>
                </a:lnTo>
                <a:lnTo>
                  <a:pt x="2590" y="700"/>
                </a:lnTo>
                <a:lnTo>
                  <a:pt x="2592" y="699"/>
                </a:lnTo>
                <a:lnTo>
                  <a:pt x="2592" y="697"/>
                </a:lnTo>
                <a:lnTo>
                  <a:pt x="2592" y="696"/>
                </a:lnTo>
                <a:lnTo>
                  <a:pt x="2593" y="696"/>
                </a:lnTo>
                <a:lnTo>
                  <a:pt x="2593" y="694"/>
                </a:lnTo>
                <a:lnTo>
                  <a:pt x="2594" y="696"/>
                </a:lnTo>
                <a:lnTo>
                  <a:pt x="2594" y="697"/>
                </a:lnTo>
                <a:lnTo>
                  <a:pt x="2594" y="696"/>
                </a:lnTo>
                <a:lnTo>
                  <a:pt x="2595" y="694"/>
                </a:lnTo>
                <a:lnTo>
                  <a:pt x="2595" y="694"/>
                </a:lnTo>
                <a:lnTo>
                  <a:pt x="2596" y="696"/>
                </a:lnTo>
                <a:lnTo>
                  <a:pt x="2596" y="696"/>
                </a:lnTo>
                <a:lnTo>
                  <a:pt x="2597" y="696"/>
                </a:lnTo>
                <a:lnTo>
                  <a:pt x="2597" y="696"/>
                </a:lnTo>
                <a:lnTo>
                  <a:pt x="2597" y="698"/>
                </a:lnTo>
                <a:lnTo>
                  <a:pt x="2598" y="699"/>
                </a:lnTo>
                <a:lnTo>
                  <a:pt x="2598" y="700"/>
                </a:lnTo>
                <a:lnTo>
                  <a:pt x="2599" y="701"/>
                </a:lnTo>
                <a:lnTo>
                  <a:pt x="2599" y="700"/>
                </a:lnTo>
                <a:lnTo>
                  <a:pt x="2599" y="699"/>
                </a:lnTo>
                <a:lnTo>
                  <a:pt x="2601" y="698"/>
                </a:lnTo>
                <a:lnTo>
                  <a:pt x="2601" y="697"/>
                </a:lnTo>
                <a:lnTo>
                  <a:pt x="2602" y="697"/>
                </a:lnTo>
                <a:lnTo>
                  <a:pt x="2602" y="698"/>
                </a:lnTo>
                <a:lnTo>
                  <a:pt x="2602" y="698"/>
                </a:lnTo>
                <a:lnTo>
                  <a:pt x="2603" y="699"/>
                </a:lnTo>
                <a:lnTo>
                  <a:pt x="2603" y="698"/>
                </a:lnTo>
                <a:lnTo>
                  <a:pt x="2604" y="698"/>
                </a:lnTo>
                <a:lnTo>
                  <a:pt x="2604" y="698"/>
                </a:lnTo>
                <a:lnTo>
                  <a:pt x="2604" y="698"/>
                </a:lnTo>
                <a:lnTo>
                  <a:pt x="2605" y="699"/>
                </a:lnTo>
                <a:lnTo>
                  <a:pt x="2605" y="698"/>
                </a:lnTo>
                <a:lnTo>
                  <a:pt x="2606" y="698"/>
                </a:lnTo>
                <a:lnTo>
                  <a:pt x="2606" y="698"/>
                </a:lnTo>
                <a:lnTo>
                  <a:pt x="2606" y="698"/>
                </a:lnTo>
                <a:lnTo>
                  <a:pt x="2607" y="698"/>
                </a:lnTo>
                <a:lnTo>
                  <a:pt x="2607" y="697"/>
                </a:lnTo>
                <a:lnTo>
                  <a:pt x="2608" y="697"/>
                </a:lnTo>
                <a:lnTo>
                  <a:pt x="2608" y="696"/>
                </a:lnTo>
                <a:lnTo>
                  <a:pt x="2610" y="696"/>
                </a:lnTo>
                <a:lnTo>
                  <a:pt x="2610" y="694"/>
                </a:lnTo>
                <a:lnTo>
                  <a:pt x="2610" y="697"/>
                </a:lnTo>
                <a:lnTo>
                  <a:pt x="2611" y="696"/>
                </a:lnTo>
                <a:lnTo>
                  <a:pt x="2611" y="696"/>
                </a:lnTo>
                <a:lnTo>
                  <a:pt x="2612" y="694"/>
                </a:lnTo>
                <a:lnTo>
                  <a:pt x="2612" y="693"/>
                </a:lnTo>
                <a:lnTo>
                  <a:pt x="2612" y="692"/>
                </a:lnTo>
                <a:lnTo>
                  <a:pt x="2613" y="692"/>
                </a:lnTo>
                <a:lnTo>
                  <a:pt x="2613" y="692"/>
                </a:lnTo>
                <a:lnTo>
                  <a:pt x="2614" y="692"/>
                </a:lnTo>
                <a:lnTo>
                  <a:pt x="2614" y="694"/>
                </a:lnTo>
                <a:lnTo>
                  <a:pt x="2614" y="694"/>
                </a:lnTo>
                <a:lnTo>
                  <a:pt x="2615" y="696"/>
                </a:lnTo>
                <a:lnTo>
                  <a:pt x="2615" y="697"/>
                </a:lnTo>
                <a:lnTo>
                  <a:pt x="2616" y="698"/>
                </a:lnTo>
                <a:lnTo>
                  <a:pt x="2616" y="700"/>
                </a:lnTo>
                <a:lnTo>
                  <a:pt x="2616" y="702"/>
                </a:lnTo>
                <a:lnTo>
                  <a:pt x="2617" y="701"/>
                </a:lnTo>
                <a:lnTo>
                  <a:pt x="2617" y="703"/>
                </a:lnTo>
                <a:lnTo>
                  <a:pt x="2619" y="703"/>
                </a:lnTo>
                <a:lnTo>
                  <a:pt x="2619" y="703"/>
                </a:lnTo>
                <a:lnTo>
                  <a:pt x="2619" y="702"/>
                </a:lnTo>
                <a:lnTo>
                  <a:pt x="2620" y="701"/>
                </a:lnTo>
                <a:lnTo>
                  <a:pt x="2620" y="700"/>
                </a:lnTo>
                <a:lnTo>
                  <a:pt x="2621" y="699"/>
                </a:lnTo>
                <a:lnTo>
                  <a:pt x="2621" y="699"/>
                </a:lnTo>
                <a:lnTo>
                  <a:pt x="2621" y="699"/>
                </a:lnTo>
                <a:lnTo>
                  <a:pt x="2622" y="699"/>
                </a:lnTo>
                <a:lnTo>
                  <a:pt x="2622" y="700"/>
                </a:lnTo>
                <a:lnTo>
                  <a:pt x="2623" y="698"/>
                </a:lnTo>
                <a:lnTo>
                  <a:pt x="2623" y="698"/>
                </a:lnTo>
                <a:lnTo>
                  <a:pt x="2624" y="698"/>
                </a:lnTo>
                <a:lnTo>
                  <a:pt x="2624" y="698"/>
                </a:lnTo>
                <a:lnTo>
                  <a:pt x="2624" y="700"/>
                </a:lnTo>
                <a:lnTo>
                  <a:pt x="2625" y="700"/>
                </a:lnTo>
                <a:lnTo>
                  <a:pt x="2625" y="701"/>
                </a:lnTo>
                <a:lnTo>
                  <a:pt x="2626" y="702"/>
                </a:lnTo>
                <a:lnTo>
                  <a:pt x="2626" y="705"/>
                </a:lnTo>
                <a:lnTo>
                  <a:pt x="2626" y="705"/>
                </a:lnTo>
                <a:lnTo>
                  <a:pt x="2628" y="703"/>
                </a:lnTo>
                <a:lnTo>
                  <a:pt x="2628" y="703"/>
                </a:lnTo>
                <a:lnTo>
                  <a:pt x="2629" y="702"/>
                </a:lnTo>
                <a:lnTo>
                  <a:pt x="2629" y="701"/>
                </a:lnTo>
                <a:lnTo>
                  <a:pt x="2629" y="701"/>
                </a:lnTo>
                <a:lnTo>
                  <a:pt x="2630" y="700"/>
                </a:lnTo>
                <a:lnTo>
                  <a:pt x="2630" y="700"/>
                </a:lnTo>
                <a:lnTo>
                  <a:pt x="2631" y="701"/>
                </a:lnTo>
                <a:lnTo>
                  <a:pt x="2631" y="701"/>
                </a:lnTo>
                <a:lnTo>
                  <a:pt x="2631" y="700"/>
                </a:lnTo>
                <a:lnTo>
                  <a:pt x="2632" y="700"/>
                </a:lnTo>
                <a:lnTo>
                  <a:pt x="2632" y="700"/>
                </a:lnTo>
                <a:lnTo>
                  <a:pt x="2633" y="699"/>
                </a:lnTo>
                <a:lnTo>
                  <a:pt x="2633" y="697"/>
                </a:lnTo>
                <a:lnTo>
                  <a:pt x="2633" y="697"/>
                </a:lnTo>
                <a:lnTo>
                  <a:pt x="2634" y="696"/>
                </a:lnTo>
                <a:lnTo>
                  <a:pt x="2634" y="696"/>
                </a:lnTo>
                <a:lnTo>
                  <a:pt x="2635" y="696"/>
                </a:lnTo>
                <a:lnTo>
                  <a:pt x="2635" y="697"/>
                </a:lnTo>
                <a:lnTo>
                  <a:pt x="2635" y="698"/>
                </a:lnTo>
                <a:lnTo>
                  <a:pt x="2637" y="698"/>
                </a:lnTo>
                <a:lnTo>
                  <a:pt x="2637" y="698"/>
                </a:lnTo>
                <a:lnTo>
                  <a:pt x="2638" y="697"/>
                </a:lnTo>
                <a:lnTo>
                  <a:pt x="2638" y="697"/>
                </a:lnTo>
                <a:lnTo>
                  <a:pt x="2639" y="697"/>
                </a:lnTo>
                <a:lnTo>
                  <a:pt x="2639" y="697"/>
                </a:lnTo>
                <a:lnTo>
                  <a:pt x="2639" y="696"/>
                </a:lnTo>
                <a:lnTo>
                  <a:pt x="2640" y="694"/>
                </a:lnTo>
                <a:lnTo>
                  <a:pt x="2640" y="693"/>
                </a:lnTo>
                <a:lnTo>
                  <a:pt x="2641" y="692"/>
                </a:lnTo>
                <a:lnTo>
                  <a:pt x="2641" y="691"/>
                </a:lnTo>
                <a:lnTo>
                  <a:pt x="2641" y="690"/>
                </a:lnTo>
                <a:lnTo>
                  <a:pt x="2642" y="689"/>
                </a:lnTo>
                <a:lnTo>
                  <a:pt x="2642" y="687"/>
                </a:lnTo>
                <a:lnTo>
                  <a:pt x="2643" y="687"/>
                </a:lnTo>
                <a:lnTo>
                  <a:pt x="2643" y="685"/>
                </a:lnTo>
                <a:lnTo>
                  <a:pt x="2643" y="684"/>
                </a:lnTo>
                <a:lnTo>
                  <a:pt x="2644" y="685"/>
                </a:lnTo>
                <a:lnTo>
                  <a:pt x="2644" y="687"/>
                </a:lnTo>
                <a:lnTo>
                  <a:pt x="2646" y="687"/>
                </a:lnTo>
                <a:lnTo>
                  <a:pt x="2646" y="687"/>
                </a:lnTo>
                <a:lnTo>
                  <a:pt x="2646" y="688"/>
                </a:lnTo>
                <a:lnTo>
                  <a:pt x="2647" y="690"/>
                </a:lnTo>
                <a:lnTo>
                  <a:pt x="2647" y="692"/>
                </a:lnTo>
                <a:lnTo>
                  <a:pt x="2648" y="693"/>
                </a:lnTo>
                <a:lnTo>
                  <a:pt x="2648" y="694"/>
                </a:lnTo>
                <a:lnTo>
                  <a:pt x="2648" y="696"/>
                </a:lnTo>
                <a:lnTo>
                  <a:pt x="2649" y="694"/>
                </a:lnTo>
                <a:lnTo>
                  <a:pt x="2649" y="693"/>
                </a:lnTo>
                <a:lnTo>
                  <a:pt x="2650" y="692"/>
                </a:lnTo>
                <a:lnTo>
                  <a:pt x="2650" y="691"/>
                </a:lnTo>
                <a:lnTo>
                  <a:pt x="2650" y="689"/>
                </a:lnTo>
                <a:lnTo>
                  <a:pt x="2651" y="687"/>
                </a:lnTo>
                <a:lnTo>
                  <a:pt x="2651" y="688"/>
                </a:lnTo>
                <a:lnTo>
                  <a:pt x="2652" y="688"/>
                </a:lnTo>
                <a:lnTo>
                  <a:pt x="2652" y="689"/>
                </a:lnTo>
                <a:lnTo>
                  <a:pt x="2653" y="689"/>
                </a:lnTo>
                <a:lnTo>
                  <a:pt x="2653" y="689"/>
                </a:lnTo>
                <a:lnTo>
                  <a:pt x="2653" y="690"/>
                </a:lnTo>
                <a:lnTo>
                  <a:pt x="2655" y="690"/>
                </a:lnTo>
                <a:lnTo>
                  <a:pt x="2655" y="691"/>
                </a:lnTo>
                <a:lnTo>
                  <a:pt x="2656" y="691"/>
                </a:lnTo>
                <a:lnTo>
                  <a:pt x="2656" y="691"/>
                </a:lnTo>
                <a:lnTo>
                  <a:pt x="2656" y="691"/>
                </a:lnTo>
                <a:lnTo>
                  <a:pt x="2657" y="691"/>
                </a:lnTo>
                <a:lnTo>
                  <a:pt x="2657" y="691"/>
                </a:lnTo>
                <a:lnTo>
                  <a:pt x="2658" y="691"/>
                </a:lnTo>
                <a:lnTo>
                  <a:pt x="2658" y="691"/>
                </a:lnTo>
                <a:lnTo>
                  <a:pt x="2658" y="692"/>
                </a:lnTo>
                <a:lnTo>
                  <a:pt x="2659" y="691"/>
                </a:lnTo>
                <a:lnTo>
                  <a:pt x="2659" y="691"/>
                </a:lnTo>
                <a:lnTo>
                  <a:pt x="2660" y="691"/>
                </a:lnTo>
                <a:lnTo>
                  <a:pt x="2660" y="691"/>
                </a:lnTo>
                <a:lnTo>
                  <a:pt x="2660" y="691"/>
                </a:lnTo>
                <a:lnTo>
                  <a:pt x="2661" y="691"/>
                </a:lnTo>
                <a:lnTo>
                  <a:pt x="2661" y="691"/>
                </a:lnTo>
                <a:lnTo>
                  <a:pt x="2662" y="691"/>
                </a:lnTo>
                <a:lnTo>
                  <a:pt x="2662" y="692"/>
                </a:lnTo>
                <a:lnTo>
                  <a:pt x="2662" y="693"/>
                </a:lnTo>
                <a:lnTo>
                  <a:pt x="2664" y="697"/>
                </a:lnTo>
                <a:lnTo>
                  <a:pt x="2664" y="698"/>
                </a:lnTo>
                <a:lnTo>
                  <a:pt x="2665" y="699"/>
                </a:lnTo>
                <a:lnTo>
                  <a:pt x="2665" y="700"/>
                </a:lnTo>
                <a:lnTo>
                  <a:pt x="2665" y="700"/>
                </a:lnTo>
                <a:lnTo>
                  <a:pt x="2666" y="701"/>
                </a:lnTo>
                <a:lnTo>
                  <a:pt x="2666" y="701"/>
                </a:lnTo>
                <a:lnTo>
                  <a:pt x="2667" y="702"/>
                </a:lnTo>
                <a:lnTo>
                  <a:pt x="2667" y="701"/>
                </a:lnTo>
                <a:lnTo>
                  <a:pt x="2668" y="700"/>
                </a:lnTo>
                <a:lnTo>
                  <a:pt x="2668" y="699"/>
                </a:lnTo>
                <a:lnTo>
                  <a:pt x="2668" y="698"/>
                </a:lnTo>
                <a:lnTo>
                  <a:pt x="2669" y="697"/>
                </a:lnTo>
                <a:lnTo>
                  <a:pt x="2669" y="697"/>
                </a:lnTo>
                <a:lnTo>
                  <a:pt x="2670" y="697"/>
                </a:lnTo>
                <a:lnTo>
                  <a:pt x="2670" y="697"/>
                </a:lnTo>
                <a:lnTo>
                  <a:pt x="2670" y="698"/>
                </a:lnTo>
                <a:lnTo>
                  <a:pt x="2671" y="699"/>
                </a:lnTo>
                <a:lnTo>
                  <a:pt x="2671" y="700"/>
                </a:lnTo>
                <a:lnTo>
                  <a:pt x="2673" y="699"/>
                </a:lnTo>
                <a:lnTo>
                  <a:pt x="2673" y="699"/>
                </a:lnTo>
                <a:lnTo>
                  <a:pt x="2673" y="699"/>
                </a:lnTo>
                <a:lnTo>
                  <a:pt x="2674" y="699"/>
                </a:lnTo>
                <a:lnTo>
                  <a:pt x="2674" y="699"/>
                </a:lnTo>
                <a:lnTo>
                  <a:pt x="2675" y="698"/>
                </a:lnTo>
                <a:lnTo>
                  <a:pt x="2675" y="697"/>
                </a:lnTo>
                <a:lnTo>
                  <a:pt x="2675" y="696"/>
                </a:lnTo>
                <a:lnTo>
                  <a:pt x="2676" y="696"/>
                </a:lnTo>
                <a:lnTo>
                  <a:pt x="2676" y="694"/>
                </a:lnTo>
                <a:lnTo>
                  <a:pt x="2677" y="693"/>
                </a:lnTo>
                <a:lnTo>
                  <a:pt x="2677" y="694"/>
                </a:lnTo>
                <a:lnTo>
                  <a:pt x="2677" y="694"/>
                </a:lnTo>
                <a:lnTo>
                  <a:pt x="2678" y="693"/>
                </a:lnTo>
                <a:lnTo>
                  <a:pt x="2678" y="692"/>
                </a:lnTo>
                <a:lnTo>
                  <a:pt x="2679" y="691"/>
                </a:lnTo>
                <a:lnTo>
                  <a:pt x="2679" y="690"/>
                </a:lnTo>
                <a:lnTo>
                  <a:pt x="2680" y="690"/>
                </a:lnTo>
                <a:lnTo>
                  <a:pt x="2680" y="691"/>
                </a:lnTo>
                <a:lnTo>
                  <a:pt x="2680" y="692"/>
                </a:lnTo>
                <a:lnTo>
                  <a:pt x="2682" y="692"/>
                </a:lnTo>
                <a:lnTo>
                  <a:pt x="2682" y="693"/>
                </a:lnTo>
                <a:lnTo>
                  <a:pt x="2683" y="693"/>
                </a:lnTo>
                <a:lnTo>
                  <a:pt x="2683" y="693"/>
                </a:lnTo>
                <a:lnTo>
                  <a:pt x="2683" y="693"/>
                </a:lnTo>
                <a:lnTo>
                  <a:pt x="2684" y="693"/>
                </a:lnTo>
                <a:lnTo>
                  <a:pt x="2684" y="693"/>
                </a:lnTo>
                <a:lnTo>
                  <a:pt x="2685" y="694"/>
                </a:lnTo>
                <a:lnTo>
                  <a:pt x="2685" y="694"/>
                </a:lnTo>
                <a:lnTo>
                  <a:pt x="2685" y="693"/>
                </a:lnTo>
                <a:lnTo>
                  <a:pt x="2686" y="694"/>
                </a:lnTo>
                <a:lnTo>
                  <a:pt x="2686" y="694"/>
                </a:lnTo>
                <a:lnTo>
                  <a:pt x="2687" y="696"/>
                </a:lnTo>
                <a:lnTo>
                  <a:pt x="2687" y="696"/>
                </a:lnTo>
                <a:lnTo>
                  <a:pt x="2687" y="698"/>
                </a:lnTo>
                <a:lnTo>
                  <a:pt x="2688" y="700"/>
                </a:lnTo>
                <a:lnTo>
                  <a:pt x="2688" y="702"/>
                </a:lnTo>
                <a:lnTo>
                  <a:pt x="2689" y="703"/>
                </a:lnTo>
                <a:lnTo>
                  <a:pt x="2689" y="705"/>
                </a:lnTo>
                <a:lnTo>
                  <a:pt x="2689" y="705"/>
                </a:lnTo>
                <a:lnTo>
                  <a:pt x="2691" y="705"/>
                </a:lnTo>
                <a:lnTo>
                  <a:pt x="2691" y="703"/>
                </a:lnTo>
                <a:lnTo>
                  <a:pt x="2692" y="702"/>
                </a:lnTo>
                <a:lnTo>
                  <a:pt x="2692" y="700"/>
                </a:lnTo>
                <a:lnTo>
                  <a:pt x="2692" y="698"/>
                </a:lnTo>
                <a:lnTo>
                  <a:pt x="2693" y="694"/>
                </a:lnTo>
                <a:lnTo>
                  <a:pt x="2693" y="694"/>
                </a:lnTo>
                <a:lnTo>
                  <a:pt x="2694" y="694"/>
                </a:lnTo>
                <a:lnTo>
                  <a:pt x="2694" y="694"/>
                </a:lnTo>
                <a:lnTo>
                  <a:pt x="2695" y="696"/>
                </a:lnTo>
                <a:lnTo>
                  <a:pt x="2695" y="697"/>
                </a:lnTo>
                <a:lnTo>
                  <a:pt x="2695" y="698"/>
                </a:lnTo>
                <a:lnTo>
                  <a:pt x="2696" y="698"/>
                </a:lnTo>
                <a:lnTo>
                  <a:pt x="2696" y="697"/>
                </a:lnTo>
                <a:lnTo>
                  <a:pt x="2697" y="696"/>
                </a:lnTo>
                <a:lnTo>
                  <a:pt x="2697" y="696"/>
                </a:lnTo>
                <a:lnTo>
                  <a:pt x="2697" y="697"/>
                </a:lnTo>
                <a:lnTo>
                  <a:pt x="2698" y="697"/>
                </a:lnTo>
                <a:lnTo>
                  <a:pt x="2698" y="698"/>
                </a:lnTo>
                <a:lnTo>
                  <a:pt x="2700" y="698"/>
                </a:lnTo>
                <a:lnTo>
                  <a:pt x="2700" y="698"/>
                </a:lnTo>
                <a:lnTo>
                  <a:pt x="2700" y="698"/>
                </a:lnTo>
                <a:lnTo>
                  <a:pt x="2701" y="699"/>
                </a:lnTo>
                <a:lnTo>
                  <a:pt x="2701" y="700"/>
                </a:lnTo>
                <a:lnTo>
                  <a:pt x="2702" y="700"/>
                </a:lnTo>
                <a:lnTo>
                  <a:pt x="2702" y="701"/>
                </a:lnTo>
                <a:lnTo>
                  <a:pt x="2702" y="702"/>
                </a:lnTo>
                <a:lnTo>
                  <a:pt x="2703" y="702"/>
                </a:lnTo>
                <a:lnTo>
                  <a:pt x="2703" y="703"/>
                </a:lnTo>
                <a:lnTo>
                  <a:pt x="2704" y="703"/>
                </a:lnTo>
                <a:lnTo>
                  <a:pt x="2704" y="703"/>
                </a:lnTo>
                <a:lnTo>
                  <a:pt x="2704" y="703"/>
                </a:lnTo>
                <a:lnTo>
                  <a:pt x="2705" y="705"/>
                </a:lnTo>
                <a:lnTo>
                  <a:pt x="2705" y="703"/>
                </a:lnTo>
                <a:lnTo>
                  <a:pt x="2706" y="701"/>
                </a:lnTo>
                <a:lnTo>
                  <a:pt x="2706" y="701"/>
                </a:lnTo>
                <a:lnTo>
                  <a:pt x="2706" y="700"/>
                </a:lnTo>
                <a:lnTo>
                  <a:pt x="2707" y="699"/>
                </a:lnTo>
                <a:lnTo>
                  <a:pt x="2707" y="698"/>
                </a:lnTo>
                <a:lnTo>
                  <a:pt x="2709" y="698"/>
                </a:lnTo>
                <a:lnTo>
                  <a:pt x="2709" y="698"/>
                </a:lnTo>
                <a:lnTo>
                  <a:pt x="2710" y="700"/>
                </a:lnTo>
                <a:lnTo>
                  <a:pt x="2710" y="699"/>
                </a:lnTo>
                <a:lnTo>
                  <a:pt x="2710" y="699"/>
                </a:lnTo>
                <a:lnTo>
                  <a:pt x="2711" y="699"/>
                </a:lnTo>
                <a:lnTo>
                  <a:pt x="2711" y="697"/>
                </a:lnTo>
                <a:lnTo>
                  <a:pt x="2712" y="696"/>
                </a:lnTo>
                <a:lnTo>
                  <a:pt x="2712" y="693"/>
                </a:lnTo>
                <a:lnTo>
                  <a:pt x="2712" y="694"/>
                </a:lnTo>
                <a:lnTo>
                  <a:pt x="2713" y="694"/>
                </a:lnTo>
                <a:lnTo>
                  <a:pt x="2713" y="696"/>
                </a:lnTo>
                <a:lnTo>
                  <a:pt x="2714" y="696"/>
                </a:lnTo>
                <a:lnTo>
                  <a:pt x="2714" y="697"/>
                </a:lnTo>
                <a:lnTo>
                  <a:pt x="2714" y="694"/>
                </a:lnTo>
                <a:lnTo>
                  <a:pt x="2715" y="693"/>
                </a:lnTo>
                <a:lnTo>
                  <a:pt x="2715" y="692"/>
                </a:lnTo>
                <a:lnTo>
                  <a:pt x="2716" y="692"/>
                </a:lnTo>
                <a:lnTo>
                  <a:pt x="2716" y="691"/>
                </a:lnTo>
                <a:lnTo>
                  <a:pt x="2716" y="691"/>
                </a:lnTo>
                <a:lnTo>
                  <a:pt x="2718" y="692"/>
                </a:lnTo>
                <a:lnTo>
                  <a:pt x="2718" y="693"/>
                </a:lnTo>
                <a:lnTo>
                  <a:pt x="2719" y="696"/>
                </a:lnTo>
                <a:lnTo>
                  <a:pt x="2719" y="694"/>
                </a:lnTo>
                <a:lnTo>
                  <a:pt x="2719" y="694"/>
                </a:lnTo>
                <a:lnTo>
                  <a:pt x="2720" y="693"/>
                </a:lnTo>
                <a:lnTo>
                  <a:pt x="2720" y="693"/>
                </a:lnTo>
                <a:lnTo>
                  <a:pt x="2721" y="692"/>
                </a:lnTo>
                <a:lnTo>
                  <a:pt x="2721" y="692"/>
                </a:lnTo>
                <a:lnTo>
                  <a:pt x="2721" y="691"/>
                </a:lnTo>
                <a:lnTo>
                  <a:pt x="2722" y="690"/>
                </a:lnTo>
                <a:lnTo>
                  <a:pt x="2722" y="689"/>
                </a:lnTo>
                <a:lnTo>
                  <a:pt x="2723" y="687"/>
                </a:lnTo>
                <a:lnTo>
                  <a:pt x="2723" y="688"/>
                </a:lnTo>
                <a:lnTo>
                  <a:pt x="2724" y="687"/>
                </a:lnTo>
                <a:lnTo>
                  <a:pt x="2724" y="688"/>
                </a:lnTo>
                <a:lnTo>
                  <a:pt x="2724" y="687"/>
                </a:lnTo>
                <a:lnTo>
                  <a:pt x="2725" y="687"/>
                </a:lnTo>
                <a:lnTo>
                  <a:pt x="2725" y="687"/>
                </a:lnTo>
                <a:lnTo>
                  <a:pt x="2727" y="687"/>
                </a:lnTo>
                <a:lnTo>
                  <a:pt x="2727" y="687"/>
                </a:lnTo>
                <a:lnTo>
                  <a:pt x="2727" y="688"/>
                </a:lnTo>
                <a:lnTo>
                  <a:pt x="2728" y="689"/>
                </a:lnTo>
                <a:lnTo>
                  <a:pt x="2728" y="690"/>
                </a:lnTo>
                <a:lnTo>
                  <a:pt x="2729" y="690"/>
                </a:lnTo>
                <a:lnTo>
                  <a:pt x="2729" y="690"/>
                </a:lnTo>
                <a:lnTo>
                  <a:pt x="2729" y="691"/>
                </a:lnTo>
                <a:lnTo>
                  <a:pt x="2730" y="691"/>
                </a:lnTo>
                <a:lnTo>
                  <a:pt x="2730" y="690"/>
                </a:lnTo>
                <a:lnTo>
                  <a:pt x="2731" y="689"/>
                </a:lnTo>
                <a:lnTo>
                  <a:pt x="2731" y="689"/>
                </a:lnTo>
                <a:lnTo>
                  <a:pt x="2731" y="690"/>
                </a:lnTo>
                <a:lnTo>
                  <a:pt x="2732" y="690"/>
                </a:lnTo>
                <a:lnTo>
                  <a:pt x="2732" y="690"/>
                </a:lnTo>
                <a:lnTo>
                  <a:pt x="2733" y="689"/>
                </a:lnTo>
                <a:lnTo>
                  <a:pt x="2733" y="689"/>
                </a:lnTo>
                <a:lnTo>
                  <a:pt x="2733" y="689"/>
                </a:lnTo>
                <a:lnTo>
                  <a:pt x="2734" y="690"/>
                </a:lnTo>
                <a:lnTo>
                  <a:pt x="2734" y="690"/>
                </a:lnTo>
                <a:lnTo>
                  <a:pt x="2736" y="690"/>
                </a:lnTo>
                <a:lnTo>
                  <a:pt x="2736" y="690"/>
                </a:lnTo>
                <a:lnTo>
                  <a:pt x="2737" y="691"/>
                </a:lnTo>
                <a:lnTo>
                  <a:pt x="2737" y="692"/>
                </a:lnTo>
                <a:lnTo>
                  <a:pt x="2737" y="692"/>
                </a:lnTo>
                <a:lnTo>
                  <a:pt x="2738" y="693"/>
                </a:lnTo>
                <a:lnTo>
                  <a:pt x="2738" y="693"/>
                </a:lnTo>
                <a:lnTo>
                  <a:pt x="2739" y="693"/>
                </a:lnTo>
                <a:lnTo>
                  <a:pt x="2739" y="694"/>
                </a:lnTo>
                <a:lnTo>
                  <a:pt x="2739" y="696"/>
                </a:lnTo>
                <a:lnTo>
                  <a:pt x="2740" y="694"/>
                </a:lnTo>
                <a:lnTo>
                  <a:pt x="2740" y="696"/>
                </a:lnTo>
                <a:lnTo>
                  <a:pt x="2741" y="696"/>
                </a:lnTo>
                <a:lnTo>
                  <a:pt x="2741" y="694"/>
                </a:lnTo>
                <a:lnTo>
                  <a:pt x="2741" y="694"/>
                </a:lnTo>
                <a:lnTo>
                  <a:pt x="2742" y="694"/>
                </a:lnTo>
                <a:lnTo>
                  <a:pt x="2742" y="694"/>
                </a:lnTo>
                <a:lnTo>
                  <a:pt x="2743" y="693"/>
                </a:lnTo>
                <a:lnTo>
                  <a:pt x="2743" y="693"/>
                </a:lnTo>
                <a:lnTo>
                  <a:pt x="2743" y="692"/>
                </a:lnTo>
                <a:lnTo>
                  <a:pt x="2745" y="693"/>
                </a:lnTo>
                <a:lnTo>
                  <a:pt x="2745" y="693"/>
                </a:lnTo>
                <a:lnTo>
                  <a:pt x="2746" y="692"/>
                </a:lnTo>
                <a:lnTo>
                  <a:pt x="2746" y="693"/>
                </a:lnTo>
                <a:lnTo>
                  <a:pt x="2746" y="692"/>
                </a:lnTo>
                <a:lnTo>
                  <a:pt x="2747" y="692"/>
                </a:lnTo>
                <a:lnTo>
                  <a:pt x="2747" y="692"/>
                </a:lnTo>
                <a:lnTo>
                  <a:pt x="2748" y="692"/>
                </a:lnTo>
                <a:lnTo>
                  <a:pt x="2748" y="692"/>
                </a:lnTo>
                <a:lnTo>
                  <a:pt x="2748" y="692"/>
                </a:lnTo>
                <a:lnTo>
                  <a:pt x="2749" y="691"/>
                </a:lnTo>
                <a:lnTo>
                  <a:pt x="2749" y="692"/>
                </a:lnTo>
                <a:lnTo>
                  <a:pt x="2750" y="692"/>
                </a:lnTo>
                <a:lnTo>
                  <a:pt x="2750" y="691"/>
                </a:lnTo>
                <a:lnTo>
                  <a:pt x="2751" y="691"/>
                </a:lnTo>
                <a:lnTo>
                  <a:pt x="2751" y="691"/>
                </a:lnTo>
                <a:lnTo>
                  <a:pt x="2751" y="690"/>
                </a:lnTo>
                <a:lnTo>
                  <a:pt x="2752" y="690"/>
                </a:lnTo>
                <a:lnTo>
                  <a:pt x="2752" y="690"/>
                </a:lnTo>
                <a:lnTo>
                  <a:pt x="2754" y="690"/>
                </a:lnTo>
                <a:lnTo>
                  <a:pt x="2754" y="691"/>
                </a:lnTo>
                <a:lnTo>
                  <a:pt x="2754" y="690"/>
                </a:lnTo>
                <a:lnTo>
                  <a:pt x="2755" y="691"/>
                </a:lnTo>
                <a:lnTo>
                  <a:pt x="2755" y="691"/>
                </a:lnTo>
                <a:lnTo>
                  <a:pt x="2756" y="691"/>
                </a:lnTo>
                <a:lnTo>
                  <a:pt x="2756" y="692"/>
                </a:lnTo>
                <a:lnTo>
                  <a:pt x="2756" y="691"/>
                </a:lnTo>
                <a:lnTo>
                  <a:pt x="2757" y="691"/>
                </a:lnTo>
                <a:lnTo>
                  <a:pt x="2757" y="691"/>
                </a:lnTo>
                <a:lnTo>
                  <a:pt x="2758" y="692"/>
                </a:lnTo>
                <a:lnTo>
                  <a:pt x="2758" y="691"/>
                </a:lnTo>
                <a:lnTo>
                  <a:pt x="2758" y="691"/>
                </a:lnTo>
                <a:lnTo>
                  <a:pt x="2759" y="692"/>
                </a:lnTo>
                <a:lnTo>
                  <a:pt x="2759" y="692"/>
                </a:lnTo>
                <a:lnTo>
                  <a:pt x="2760" y="692"/>
                </a:lnTo>
                <a:lnTo>
                  <a:pt x="2760" y="691"/>
                </a:lnTo>
                <a:lnTo>
                  <a:pt x="2760" y="692"/>
                </a:lnTo>
                <a:lnTo>
                  <a:pt x="2761" y="692"/>
                </a:lnTo>
                <a:lnTo>
                  <a:pt x="2761" y="692"/>
                </a:lnTo>
                <a:lnTo>
                  <a:pt x="2763" y="693"/>
                </a:lnTo>
                <a:lnTo>
                  <a:pt x="2763" y="692"/>
                </a:lnTo>
                <a:lnTo>
                  <a:pt x="2763" y="692"/>
                </a:lnTo>
                <a:lnTo>
                  <a:pt x="2764" y="692"/>
                </a:lnTo>
                <a:lnTo>
                  <a:pt x="2764" y="693"/>
                </a:lnTo>
                <a:lnTo>
                  <a:pt x="2765" y="692"/>
                </a:lnTo>
                <a:lnTo>
                  <a:pt x="2765" y="692"/>
                </a:lnTo>
                <a:lnTo>
                  <a:pt x="2766" y="692"/>
                </a:lnTo>
                <a:lnTo>
                  <a:pt x="2766" y="692"/>
                </a:lnTo>
                <a:lnTo>
                  <a:pt x="2766" y="693"/>
                </a:lnTo>
                <a:lnTo>
                  <a:pt x="2767" y="694"/>
                </a:lnTo>
                <a:lnTo>
                  <a:pt x="2767" y="694"/>
                </a:lnTo>
                <a:lnTo>
                  <a:pt x="2768" y="693"/>
                </a:lnTo>
                <a:lnTo>
                  <a:pt x="2768" y="693"/>
                </a:lnTo>
                <a:lnTo>
                  <a:pt x="2768" y="692"/>
                </a:lnTo>
                <a:lnTo>
                  <a:pt x="2769" y="691"/>
                </a:lnTo>
                <a:lnTo>
                  <a:pt x="2769" y="692"/>
                </a:lnTo>
                <a:lnTo>
                  <a:pt x="2770" y="691"/>
                </a:lnTo>
                <a:lnTo>
                  <a:pt x="2770" y="692"/>
                </a:lnTo>
                <a:lnTo>
                  <a:pt x="2770" y="692"/>
                </a:lnTo>
                <a:lnTo>
                  <a:pt x="2772" y="692"/>
                </a:lnTo>
                <a:lnTo>
                  <a:pt x="2772" y="692"/>
                </a:lnTo>
                <a:lnTo>
                  <a:pt x="2773" y="692"/>
                </a:lnTo>
                <a:lnTo>
                  <a:pt x="2773" y="692"/>
                </a:lnTo>
                <a:lnTo>
                  <a:pt x="2773" y="693"/>
                </a:lnTo>
                <a:lnTo>
                  <a:pt x="2774" y="693"/>
                </a:lnTo>
                <a:lnTo>
                  <a:pt x="2774" y="693"/>
                </a:lnTo>
                <a:lnTo>
                  <a:pt x="2775" y="696"/>
                </a:lnTo>
                <a:lnTo>
                  <a:pt x="2775" y="698"/>
                </a:lnTo>
                <a:lnTo>
                  <a:pt x="2775" y="699"/>
                </a:lnTo>
                <a:lnTo>
                  <a:pt x="2776" y="699"/>
                </a:lnTo>
                <a:lnTo>
                  <a:pt x="2776" y="700"/>
                </a:lnTo>
                <a:lnTo>
                  <a:pt x="2777" y="702"/>
                </a:lnTo>
                <a:lnTo>
                  <a:pt x="2777" y="701"/>
                </a:lnTo>
                <a:lnTo>
                  <a:pt x="2777" y="701"/>
                </a:lnTo>
                <a:lnTo>
                  <a:pt x="2778" y="702"/>
                </a:lnTo>
                <a:lnTo>
                  <a:pt x="2778" y="703"/>
                </a:lnTo>
                <a:lnTo>
                  <a:pt x="2779" y="702"/>
                </a:lnTo>
                <a:lnTo>
                  <a:pt x="2779" y="703"/>
                </a:lnTo>
                <a:lnTo>
                  <a:pt x="2781" y="703"/>
                </a:lnTo>
                <a:lnTo>
                  <a:pt x="2781" y="703"/>
                </a:lnTo>
                <a:lnTo>
                  <a:pt x="2781" y="705"/>
                </a:lnTo>
                <a:lnTo>
                  <a:pt x="2782" y="703"/>
                </a:lnTo>
                <a:lnTo>
                  <a:pt x="2782" y="703"/>
                </a:lnTo>
                <a:lnTo>
                  <a:pt x="2783" y="703"/>
                </a:lnTo>
                <a:lnTo>
                  <a:pt x="2783" y="702"/>
                </a:lnTo>
                <a:lnTo>
                  <a:pt x="2783" y="703"/>
                </a:lnTo>
                <a:lnTo>
                  <a:pt x="2784" y="702"/>
                </a:lnTo>
                <a:lnTo>
                  <a:pt x="2784" y="703"/>
                </a:lnTo>
                <a:lnTo>
                  <a:pt x="2785" y="701"/>
                </a:lnTo>
                <a:lnTo>
                  <a:pt x="2785" y="701"/>
                </a:lnTo>
                <a:lnTo>
                  <a:pt x="2785" y="701"/>
                </a:lnTo>
                <a:lnTo>
                  <a:pt x="2786" y="701"/>
                </a:lnTo>
                <a:lnTo>
                  <a:pt x="2786" y="702"/>
                </a:lnTo>
                <a:lnTo>
                  <a:pt x="2787" y="703"/>
                </a:lnTo>
                <a:lnTo>
                  <a:pt x="2787" y="703"/>
                </a:lnTo>
                <a:lnTo>
                  <a:pt x="2787" y="705"/>
                </a:lnTo>
                <a:lnTo>
                  <a:pt x="2788" y="703"/>
                </a:lnTo>
                <a:lnTo>
                  <a:pt x="2788" y="703"/>
                </a:lnTo>
                <a:lnTo>
                  <a:pt x="2790" y="703"/>
                </a:lnTo>
                <a:lnTo>
                  <a:pt x="2790" y="703"/>
                </a:lnTo>
                <a:lnTo>
                  <a:pt x="2790" y="703"/>
                </a:lnTo>
                <a:lnTo>
                  <a:pt x="2791" y="705"/>
                </a:lnTo>
                <a:lnTo>
                  <a:pt x="2791" y="703"/>
                </a:lnTo>
                <a:lnTo>
                  <a:pt x="2792" y="703"/>
                </a:lnTo>
                <a:lnTo>
                  <a:pt x="2792" y="703"/>
                </a:lnTo>
                <a:lnTo>
                  <a:pt x="2792" y="703"/>
                </a:lnTo>
                <a:lnTo>
                  <a:pt x="2793" y="705"/>
                </a:lnTo>
                <a:lnTo>
                  <a:pt x="2793" y="705"/>
                </a:lnTo>
                <a:lnTo>
                  <a:pt x="2794" y="706"/>
                </a:lnTo>
                <a:lnTo>
                  <a:pt x="2794" y="707"/>
                </a:lnTo>
                <a:lnTo>
                  <a:pt x="2795" y="707"/>
                </a:lnTo>
                <a:lnTo>
                  <a:pt x="2795" y="706"/>
                </a:lnTo>
                <a:lnTo>
                  <a:pt x="2795" y="705"/>
                </a:lnTo>
                <a:lnTo>
                  <a:pt x="2796" y="703"/>
                </a:lnTo>
                <a:lnTo>
                  <a:pt x="2796" y="703"/>
                </a:lnTo>
                <a:lnTo>
                  <a:pt x="2797" y="702"/>
                </a:lnTo>
                <a:lnTo>
                  <a:pt x="2797" y="702"/>
                </a:lnTo>
                <a:lnTo>
                  <a:pt x="2797" y="702"/>
                </a:lnTo>
                <a:lnTo>
                  <a:pt x="2799" y="701"/>
                </a:lnTo>
                <a:lnTo>
                  <a:pt x="2799" y="701"/>
                </a:lnTo>
                <a:lnTo>
                  <a:pt x="2800" y="700"/>
                </a:lnTo>
                <a:lnTo>
                  <a:pt x="2800" y="700"/>
                </a:lnTo>
                <a:lnTo>
                  <a:pt x="2800" y="700"/>
                </a:lnTo>
                <a:lnTo>
                  <a:pt x="2801" y="700"/>
                </a:lnTo>
                <a:lnTo>
                  <a:pt x="2801" y="699"/>
                </a:lnTo>
                <a:lnTo>
                  <a:pt x="2802" y="698"/>
                </a:lnTo>
                <a:lnTo>
                  <a:pt x="2802" y="699"/>
                </a:lnTo>
                <a:lnTo>
                  <a:pt x="2802" y="699"/>
                </a:lnTo>
                <a:lnTo>
                  <a:pt x="2803" y="698"/>
                </a:lnTo>
                <a:lnTo>
                  <a:pt x="2803" y="698"/>
                </a:lnTo>
                <a:lnTo>
                  <a:pt x="2804" y="698"/>
                </a:lnTo>
                <a:lnTo>
                  <a:pt x="2804" y="699"/>
                </a:lnTo>
                <a:lnTo>
                  <a:pt x="2804" y="700"/>
                </a:lnTo>
                <a:lnTo>
                  <a:pt x="2805" y="703"/>
                </a:lnTo>
                <a:lnTo>
                  <a:pt x="2805" y="703"/>
                </a:lnTo>
                <a:lnTo>
                  <a:pt x="2806" y="703"/>
                </a:lnTo>
                <a:lnTo>
                  <a:pt x="2806" y="703"/>
                </a:lnTo>
                <a:lnTo>
                  <a:pt x="2808" y="703"/>
                </a:lnTo>
                <a:lnTo>
                  <a:pt x="2808" y="703"/>
                </a:lnTo>
                <a:lnTo>
                  <a:pt x="2808" y="701"/>
                </a:lnTo>
                <a:lnTo>
                  <a:pt x="2809" y="701"/>
                </a:lnTo>
                <a:lnTo>
                  <a:pt x="2809" y="701"/>
                </a:lnTo>
                <a:lnTo>
                  <a:pt x="2810" y="702"/>
                </a:lnTo>
                <a:lnTo>
                  <a:pt x="2810" y="701"/>
                </a:lnTo>
                <a:lnTo>
                  <a:pt x="2810" y="700"/>
                </a:lnTo>
                <a:lnTo>
                  <a:pt x="2811" y="700"/>
                </a:lnTo>
                <a:lnTo>
                  <a:pt x="2811" y="700"/>
                </a:lnTo>
                <a:lnTo>
                  <a:pt x="2812" y="699"/>
                </a:lnTo>
                <a:lnTo>
                  <a:pt x="2812" y="698"/>
                </a:lnTo>
                <a:lnTo>
                  <a:pt x="2812" y="699"/>
                </a:lnTo>
                <a:lnTo>
                  <a:pt x="2813" y="699"/>
                </a:lnTo>
                <a:lnTo>
                  <a:pt x="2813" y="699"/>
                </a:lnTo>
                <a:lnTo>
                  <a:pt x="2814" y="699"/>
                </a:lnTo>
                <a:lnTo>
                  <a:pt x="2814" y="698"/>
                </a:lnTo>
                <a:lnTo>
                  <a:pt x="2814" y="698"/>
                </a:lnTo>
                <a:lnTo>
                  <a:pt x="2815" y="699"/>
                </a:lnTo>
                <a:lnTo>
                  <a:pt x="2815" y="698"/>
                </a:lnTo>
                <a:lnTo>
                  <a:pt x="2817" y="697"/>
                </a:lnTo>
                <a:lnTo>
                  <a:pt x="2817" y="697"/>
                </a:lnTo>
                <a:lnTo>
                  <a:pt x="2817" y="698"/>
                </a:lnTo>
                <a:lnTo>
                  <a:pt x="2818" y="698"/>
                </a:lnTo>
                <a:lnTo>
                  <a:pt x="2818" y="699"/>
                </a:lnTo>
                <a:lnTo>
                  <a:pt x="2819" y="701"/>
                </a:lnTo>
                <a:lnTo>
                  <a:pt x="2819" y="703"/>
                </a:lnTo>
                <a:lnTo>
                  <a:pt x="2819" y="703"/>
                </a:lnTo>
                <a:lnTo>
                  <a:pt x="2820" y="703"/>
                </a:lnTo>
                <a:lnTo>
                  <a:pt x="2820" y="706"/>
                </a:lnTo>
                <a:lnTo>
                  <a:pt x="2821" y="706"/>
                </a:lnTo>
                <a:lnTo>
                  <a:pt x="2821" y="707"/>
                </a:lnTo>
                <a:lnTo>
                  <a:pt x="2822" y="707"/>
                </a:lnTo>
                <a:lnTo>
                  <a:pt x="2822" y="707"/>
                </a:lnTo>
                <a:lnTo>
                  <a:pt x="2822" y="707"/>
                </a:lnTo>
                <a:lnTo>
                  <a:pt x="2823" y="706"/>
                </a:lnTo>
                <a:lnTo>
                  <a:pt x="2823" y="705"/>
                </a:lnTo>
                <a:lnTo>
                  <a:pt x="2824" y="706"/>
                </a:lnTo>
                <a:lnTo>
                  <a:pt x="2824" y="706"/>
                </a:lnTo>
                <a:lnTo>
                  <a:pt x="2824" y="705"/>
                </a:lnTo>
                <a:lnTo>
                  <a:pt x="2826" y="705"/>
                </a:lnTo>
                <a:lnTo>
                  <a:pt x="2826" y="705"/>
                </a:lnTo>
                <a:lnTo>
                  <a:pt x="2827" y="706"/>
                </a:lnTo>
                <a:lnTo>
                  <a:pt x="2827" y="705"/>
                </a:lnTo>
                <a:lnTo>
                  <a:pt x="2827" y="705"/>
                </a:lnTo>
                <a:lnTo>
                  <a:pt x="2828" y="702"/>
                </a:lnTo>
                <a:lnTo>
                  <a:pt x="2828" y="702"/>
                </a:lnTo>
                <a:lnTo>
                  <a:pt x="2829" y="701"/>
                </a:lnTo>
                <a:lnTo>
                  <a:pt x="2829" y="702"/>
                </a:lnTo>
                <a:lnTo>
                  <a:pt x="2829" y="702"/>
                </a:lnTo>
                <a:lnTo>
                  <a:pt x="2830" y="702"/>
                </a:lnTo>
                <a:lnTo>
                  <a:pt x="2830" y="702"/>
                </a:lnTo>
                <a:lnTo>
                  <a:pt x="2831" y="703"/>
                </a:lnTo>
                <a:lnTo>
                  <a:pt x="2831" y="705"/>
                </a:lnTo>
                <a:lnTo>
                  <a:pt x="2831" y="705"/>
                </a:lnTo>
                <a:lnTo>
                  <a:pt x="2832" y="703"/>
                </a:lnTo>
                <a:lnTo>
                  <a:pt x="2832" y="702"/>
                </a:lnTo>
                <a:lnTo>
                  <a:pt x="2833" y="703"/>
                </a:lnTo>
                <a:lnTo>
                  <a:pt x="2833" y="702"/>
                </a:lnTo>
                <a:lnTo>
                  <a:pt x="2833" y="702"/>
                </a:lnTo>
                <a:lnTo>
                  <a:pt x="2834" y="702"/>
                </a:lnTo>
                <a:lnTo>
                  <a:pt x="2834" y="703"/>
                </a:lnTo>
                <a:lnTo>
                  <a:pt x="2836" y="702"/>
                </a:lnTo>
                <a:lnTo>
                  <a:pt x="2836" y="703"/>
                </a:lnTo>
                <a:lnTo>
                  <a:pt x="2837" y="703"/>
                </a:lnTo>
                <a:lnTo>
                  <a:pt x="2837" y="703"/>
                </a:lnTo>
                <a:lnTo>
                  <a:pt x="2837" y="703"/>
                </a:lnTo>
                <a:lnTo>
                  <a:pt x="2838" y="702"/>
                </a:lnTo>
                <a:lnTo>
                  <a:pt x="2838" y="701"/>
                </a:lnTo>
                <a:lnTo>
                  <a:pt x="2839" y="700"/>
                </a:lnTo>
                <a:lnTo>
                  <a:pt x="2839" y="701"/>
                </a:lnTo>
                <a:lnTo>
                  <a:pt x="2839" y="701"/>
                </a:lnTo>
                <a:lnTo>
                  <a:pt x="2840" y="701"/>
                </a:lnTo>
                <a:lnTo>
                  <a:pt x="2840" y="701"/>
                </a:lnTo>
                <a:lnTo>
                  <a:pt x="2841" y="700"/>
                </a:lnTo>
                <a:lnTo>
                  <a:pt x="2841" y="701"/>
                </a:lnTo>
                <a:lnTo>
                  <a:pt x="2841" y="701"/>
                </a:lnTo>
                <a:lnTo>
                  <a:pt x="2842" y="700"/>
                </a:lnTo>
                <a:lnTo>
                  <a:pt x="2842" y="699"/>
                </a:lnTo>
                <a:lnTo>
                  <a:pt x="2843" y="698"/>
                </a:lnTo>
                <a:lnTo>
                  <a:pt x="2843" y="697"/>
                </a:lnTo>
                <a:lnTo>
                  <a:pt x="2843" y="696"/>
                </a:lnTo>
                <a:lnTo>
                  <a:pt x="2845" y="694"/>
                </a:lnTo>
                <a:lnTo>
                  <a:pt x="2845" y="694"/>
                </a:lnTo>
                <a:lnTo>
                  <a:pt x="2846" y="692"/>
                </a:lnTo>
                <a:lnTo>
                  <a:pt x="2846" y="692"/>
                </a:lnTo>
                <a:lnTo>
                  <a:pt x="2846" y="692"/>
                </a:lnTo>
                <a:lnTo>
                  <a:pt x="2847" y="691"/>
                </a:lnTo>
                <a:lnTo>
                  <a:pt x="2847" y="692"/>
                </a:lnTo>
                <a:lnTo>
                  <a:pt x="2848" y="693"/>
                </a:lnTo>
                <a:lnTo>
                  <a:pt x="2848" y="694"/>
                </a:lnTo>
                <a:lnTo>
                  <a:pt x="2848" y="696"/>
                </a:lnTo>
                <a:lnTo>
                  <a:pt x="2849" y="697"/>
                </a:lnTo>
                <a:lnTo>
                  <a:pt x="2849" y="698"/>
                </a:lnTo>
                <a:lnTo>
                  <a:pt x="2850" y="698"/>
                </a:lnTo>
                <a:lnTo>
                  <a:pt x="2850" y="699"/>
                </a:lnTo>
                <a:lnTo>
                  <a:pt x="2851" y="698"/>
                </a:lnTo>
                <a:lnTo>
                  <a:pt x="2851" y="698"/>
                </a:lnTo>
                <a:lnTo>
                  <a:pt x="2851" y="697"/>
                </a:lnTo>
                <a:lnTo>
                  <a:pt x="2852" y="696"/>
                </a:lnTo>
                <a:lnTo>
                  <a:pt x="2852" y="694"/>
                </a:lnTo>
                <a:lnTo>
                  <a:pt x="2854" y="694"/>
                </a:lnTo>
                <a:lnTo>
                  <a:pt x="2854" y="696"/>
                </a:lnTo>
                <a:lnTo>
                  <a:pt x="2854" y="696"/>
                </a:lnTo>
                <a:lnTo>
                  <a:pt x="2855" y="697"/>
                </a:lnTo>
                <a:lnTo>
                  <a:pt x="2855" y="697"/>
                </a:lnTo>
                <a:lnTo>
                  <a:pt x="2856" y="698"/>
                </a:lnTo>
                <a:lnTo>
                  <a:pt x="2856" y="697"/>
                </a:lnTo>
                <a:lnTo>
                  <a:pt x="2856" y="697"/>
                </a:lnTo>
                <a:lnTo>
                  <a:pt x="2857" y="698"/>
                </a:lnTo>
                <a:lnTo>
                  <a:pt x="2857" y="698"/>
                </a:lnTo>
                <a:lnTo>
                  <a:pt x="2858" y="697"/>
                </a:lnTo>
                <a:lnTo>
                  <a:pt x="2858" y="697"/>
                </a:lnTo>
                <a:lnTo>
                  <a:pt x="2858" y="698"/>
                </a:lnTo>
                <a:lnTo>
                  <a:pt x="2859" y="699"/>
                </a:lnTo>
                <a:lnTo>
                  <a:pt x="2859" y="700"/>
                </a:lnTo>
                <a:lnTo>
                  <a:pt x="2860" y="700"/>
                </a:lnTo>
                <a:lnTo>
                  <a:pt x="2860" y="701"/>
                </a:lnTo>
                <a:lnTo>
                  <a:pt x="2860" y="701"/>
                </a:lnTo>
                <a:lnTo>
                  <a:pt x="2861" y="702"/>
                </a:lnTo>
                <a:lnTo>
                  <a:pt x="2861" y="705"/>
                </a:lnTo>
                <a:lnTo>
                  <a:pt x="2863" y="705"/>
                </a:lnTo>
                <a:lnTo>
                  <a:pt x="2863" y="703"/>
                </a:lnTo>
                <a:lnTo>
                  <a:pt x="2864" y="702"/>
                </a:lnTo>
                <a:lnTo>
                  <a:pt x="2864" y="702"/>
                </a:lnTo>
                <a:lnTo>
                  <a:pt x="2864" y="701"/>
                </a:lnTo>
                <a:lnTo>
                  <a:pt x="2865" y="701"/>
                </a:lnTo>
                <a:lnTo>
                  <a:pt x="2865" y="701"/>
                </a:lnTo>
                <a:lnTo>
                  <a:pt x="2866" y="700"/>
                </a:lnTo>
                <a:lnTo>
                  <a:pt x="2866" y="700"/>
                </a:lnTo>
                <a:lnTo>
                  <a:pt x="2866" y="700"/>
                </a:lnTo>
                <a:lnTo>
                  <a:pt x="2867" y="699"/>
                </a:lnTo>
                <a:lnTo>
                  <a:pt x="2867" y="699"/>
                </a:lnTo>
                <a:lnTo>
                  <a:pt x="2868" y="698"/>
                </a:lnTo>
                <a:lnTo>
                  <a:pt x="2868" y="697"/>
                </a:lnTo>
                <a:lnTo>
                  <a:pt x="2868" y="696"/>
                </a:lnTo>
                <a:lnTo>
                  <a:pt x="2869" y="694"/>
                </a:lnTo>
                <a:lnTo>
                  <a:pt x="2869" y="694"/>
                </a:lnTo>
                <a:lnTo>
                  <a:pt x="2870" y="696"/>
                </a:lnTo>
                <a:lnTo>
                  <a:pt x="2870" y="696"/>
                </a:lnTo>
                <a:lnTo>
                  <a:pt x="2870" y="696"/>
                </a:lnTo>
                <a:lnTo>
                  <a:pt x="2872" y="696"/>
                </a:lnTo>
                <a:lnTo>
                  <a:pt x="2872" y="697"/>
                </a:lnTo>
                <a:lnTo>
                  <a:pt x="2873" y="697"/>
                </a:lnTo>
                <a:lnTo>
                  <a:pt x="2873" y="698"/>
                </a:lnTo>
                <a:lnTo>
                  <a:pt x="2873" y="697"/>
                </a:lnTo>
                <a:lnTo>
                  <a:pt x="2874" y="698"/>
                </a:lnTo>
                <a:lnTo>
                  <a:pt x="2874" y="698"/>
                </a:lnTo>
                <a:lnTo>
                  <a:pt x="2875" y="698"/>
                </a:lnTo>
                <a:lnTo>
                  <a:pt x="2875" y="698"/>
                </a:lnTo>
                <a:lnTo>
                  <a:pt x="2875" y="698"/>
                </a:lnTo>
                <a:lnTo>
                  <a:pt x="2876" y="697"/>
                </a:lnTo>
                <a:lnTo>
                  <a:pt x="2876" y="696"/>
                </a:lnTo>
                <a:lnTo>
                  <a:pt x="2877" y="696"/>
                </a:lnTo>
                <a:lnTo>
                  <a:pt x="2877" y="696"/>
                </a:lnTo>
                <a:lnTo>
                  <a:pt x="2878" y="696"/>
                </a:lnTo>
                <a:lnTo>
                  <a:pt x="2878" y="696"/>
                </a:lnTo>
                <a:lnTo>
                  <a:pt x="2878" y="696"/>
                </a:lnTo>
                <a:lnTo>
                  <a:pt x="2879" y="698"/>
                </a:lnTo>
                <a:lnTo>
                  <a:pt x="2879" y="699"/>
                </a:lnTo>
                <a:lnTo>
                  <a:pt x="2881" y="699"/>
                </a:lnTo>
                <a:lnTo>
                  <a:pt x="2881" y="699"/>
                </a:lnTo>
                <a:lnTo>
                  <a:pt x="2881" y="699"/>
                </a:lnTo>
                <a:lnTo>
                  <a:pt x="2882" y="698"/>
                </a:lnTo>
                <a:lnTo>
                  <a:pt x="2882" y="698"/>
                </a:lnTo>
                <a:lnTo>
                  <a:pt x="2883" y="697"/>
                </a:lnTo>
                <a:lnTo>
                  <a:pt x="2883" y="698"/>
                </a:lnTo>
                <a:lnTo>
                  <a:pt x="2883" y="697"/>
                </a:lnTo>
                <a:lnTo>
                  <a:pt x="2884" y="697"/>
                </a:lnTo>
                <a:lnTo>
                  <a:pt x="2884" y="697"/>
                </a:lnTo>
                <a:lnTo>
                  <a:pt x="2885" y="698"/>
                </a:lnTo>
                <a:lnTo>
                  <a:pt x="2885" y="699"/>
                </a:lnTo>
                <a:lnTo>
                  <a:pt x="2885" y="700"/>
                </a:lnTo>
                <a:lnTo>
                  <a:pt x="2886" y="700"/>
                </a:lnTo>
                <a:lnTo>
                  <a:pt x="2886" y="701"/>
                </a:lnTo>
                <a:lnTo>
                  <a:pt x="2887" y="702"/>
                </a:lnTo>
                <a:lnTo>
                  <a:pt x="2887" y="701"/>
                </a:lnTo>
                <a:lnTo>
                  <a:pt x="2887" y="701"/>
                </a:lnTo>
                <a:lnTo>
                  <a:pt x="2888" y="700"/>
                </a:lnTo>
                <a:lnTo>
                  <a:pt x="2888" y="700"/>
                </a:lnTo>
                <a:lnTo>
                  <a:pt x="2890" y="701"/>
                </a:lnTo>
                <a:lnTo>
                  <a:pt x="2890" y="701"/>
                </a:lnTo>
                <a:lnTo>
                  <a:pt x="2890" y="701"/>
                </a:lnTo>
                <a:lnTo>
                  <a:pt x="2891" y="700"/>
                </a:lnTo>
                <a:lnTo>
                  <a:pt x="2891" y="700"/>
                </a:lnTo>
                <a:lnTo>
                  <a:pt x="2892" y="700"/>
                </a:lnTo>
                <a:lnTo>
                  <a:pt x="2892" y="699"/>
                </a:lnTo>
                <a:lnTo>
                  <a:pt x="2893" y="698"/>
                </a:lnTo>
                <a:lnTo>
                  <a:pt x="2893" y="698"/>
                </a:lnTo>
                <a:lnTo>
                  <a:pt x="2893" y="698"/>
                </a:lnTo>
                <a:lnTo>
                  <a:pt x="2894" y="698"/>
                </a:lnTo>
                <a:lnTo>
                  <a:pt x="2894" y="698"/>
                </a:lnTo>
                <a:lnTo>
                  <a:pt x="2895" y="697"/>
                </a:lnTo>
                <a:lnTo>
                  <a:pt x="2895" y="697"/>
                </a:lnTo>
                <a:lnTo>
                  <a:pt x="2895" y="699"/>
                </a:lnTo>
                <a:lnTo>
                  <a:pt x="2896" y="701"/>
                </a:lnTo>
                <a:lnTo>
                  <a:pt x="2896" y="701"/>
                </a:lnTo>
                <a:lnTo>
                  <a:pt x="2897" y="703"/>
                </a:lnTo>
                <a:lnTo>
                  <a:pt x="2897" y="703"/>
                </a:lnTo>
                <a:lnTo>
                  <a:pt x="2897" y="702"/>
                </a:lnTo>
                <a:lnTo>
                  <a:pt x="2899" y="702"/>
                </a:lnTo>
                <a:lnTo>
                  <a:pt x="2899" y="701"/>
                </a:lnTo>
                <a:lnTo>
                  <a:pt x="2900" y="700"/>
                </a:lnTo>
                <a:lnTo>
                  <a:pt x="2900" y="701"/>
                </a:lnTo>
                <a:lnTo>
                  <a:pt x="2900" y="701"/>
                </a:lnTo>
                <a:lnTo>
                  <a:pt x="2901" y="702"/>
                </a:lnTo>
                <a:lnTo>
                  <a:pt x="2901" y="702"/>
                </a:lnTo>
                <a:lnTo>
                  <a:pt x="2902" y="701"/>
                </a:lnTo>
                <a:lnTo>
                  <a:pt x="2902" y="700"/>
                </a:lnTo>
                <a:lnTo>
                  <a:pt x="2902" y="699"/>
                </a:lnTo>
                <a:lnTo>
                  <a:pt x="2903" y="698"/>
                </a:lnTo>
                <a:lnTo>
                  <a:pt x="2903" y="698"/>
                </a:lnTo>
                <a:lnTo>
                  <a:pt x="2904" y="697"/>
                </a:lnTo>
                <a:lnTo>
                  <a:pt x="2904" y="698"/>
                </a:lnTo>
                <a:lnTo>
                  <a:pt x="2904" y="699"/>
                </a:lnTo>
                <a:lnTo>
                  <a:pt x="2905" y="700"/>
                </a:lnTo>
                <a:lnTo>
                  <a:pt x="2905" y="700"/>
                </a:lnTo>
                <a:lnTo>
                  <a:pt x="2906" y="699"/>
                </a:lnTo>
                <a:lnTo>
                  <a:pt x="2906" y="699"/>
                </a:lnTo>
                <a:lnTo>
                  <a:pt x="2908" y="697"/>
                </a:lnTo>
                <a:lnTo>
                  <a:pt x="2908" y="697"/>
                </a:lnTo>
                <a:lnTo>
                  <a:pt x="2908" y="696"/>
                </a:lnTo>
                <a:lnTo>
                  <a:pt x="2909" y="696"/>
                </a:lnTo>
                <a:lnTo>
                  <a:pt x="2909" y="696"/>
                </a:lnTo>
                <a:lnTo>
                  <a:pt x="2910" y="696"/>
                </a:lnTo>
                <a:lnTo>
                  <a:pt x="2910" y="698"/>
                </a:lnTo>
                <a:lnTo>
                  <a:pt x="2910" y="698"/>
                </a:lnTo>
                <a:lnTo>
                  <a:pt x="2911" y="699"/>
                </a:lnTo>
                <a:lnTo>
                  <a:pt x="2911" y="699"/>
                </a:lnTo>
                <a:lnTo>
                  <a:pt x="2912" y="700"/>
                </a:lnTo>
                <a:lnTo>
                  <a:pt x="2912" y="699"/>
                </a:lnTo>
                <a:lnTo>
                  <a:pt x="2912" y="699"/>
                </a:lnTo>
                <a:lnTo>
                  <a:pt x="2913" y="698"/>
                </a:lnTo>
                <a:lnTo>
                  <a:pt x="2913" y="697"/>
                </a:lnTo>
                <a:lnTo>
                  <a:pt x="2914" y="694"/>
                </a:lnTo>
                <a:lnTo>
                  <a:pt x="2914" y="694"/>
                </a:lnTo>
                <a:lnTo>
                  <a:pt x="2914" y="693"/>
                </a:lnTo>
                <a:lnTo>
                  <a:pt x="2915" y="693"/>
                </a:lnTo>
                <a:lnTo>
                  <a:pt x="2915" y="694"/>
                </a:lnTo>
                <a:lnTo>
                  <a:pt x="2917" y="694"/>
                </a:lnTo>
                <a:lnTo>
                  <a:pt x="2917" y="692"/>
                </a:lnTo>
                <a:lnTo>
                  <a:pt x="2917" y="693"/>
                </a:lnTo>
                <a:lnTo>
                  <a:pt x="2918" y="693"/>
                </a:lnTo>
                <a:lnTo>
                  <a:pt x="2918" y="694"/>
                </a:lnTo>
                <a:lnTo>
                  <a:pt x="2919" y="694"/>
                </a:lnTo>
                <a:lnTo>
                  <a:pt x="2919" y="696"/>
                </a:lnTo>
                <a:lnTo>
                  <a:pt x="2920" y="696"/>
                </a:lnTo>
                <a:lnTo>
                  <a:pt x="2920" y="696"/>
                </a:lnTo>
                <a:lnTo>
                  <a:pt x="2920" y="696"/>
                </a:lnTo>
                <a:lnTo>
                  <a:pt x="2921" y="697"/>
                </a:lnTo>
                <a:lnTo>
                  <a:pt x="2921" y="699"/>
                </a:lnTo>
                <a:lnTo>
                  <a:pt x="2922" y="699"/>
                </a:lnTo>
                <a:lnTo>
                  <a:pt x="2922" y="702"/>
                </a:lnTo>
                <a:lnTo>
                  <a:pt x="2922" y="703"/>
                </a:lnTo>
                <a:lnTo>
                  <a:pt x="2923" y="705"/>
                </a:lnTo>
                <a:lnTo>
                  <a:pt x="2923" y="703"/>
                </a:lnTo>
                <a:lnTo>
                  <a:pt x="2924" y="702"/>
                </a:lnTo>
                <a:lnTo>
                  <a:pt x="2924" y="700"/>
                </a:lnTo>
                <a:lnTo>
                  <a:pt x="2924" y="698"/>
                </a:lnTo>
                <a:lnTo>
                  <a:pt x="2926" y="697"/>
                </a:lnTo>
                <a:lnTo>
                  <a:pt x="2926" y="696"/>
                </a:lnTo>
                <a:lnTo>
                  <a:pt x="2927" y="696"/>
                </a:lnTo>
                <a:lnTo>
                  <a:pt x="2927" y="696"/>
                </a:lnTo>
                <a:lnTo>
                  <a:pt x="2927" y="696"/>
                </a:lnTo>
                <a:lnTo>
                  <a:pt x="2928" y="697"/>
                </a:lnTo>
                <a:lnTo>
                  <a:pt x="2928" y="696"/>
                </a:lnTo>
                <a:lnTo>
                  <a:pt x="2929" y="697"/>
                </a:lnTo>
                <a:lnTo>
                  <a:pt x="2929" y="696"/>
                </a:lnTo>
                <a:lnTo>
                  <a:pt x="2929" y="697"/>
                </a:lnTo>
                <a:lnTo>
                  <a:pt x="2930" y="694"/>
                </a:lnTo>
                <a:lnTo>
                  <a:pt x="2930" y="694"/>
                </a:lnTo>
                <a:lnTo>
                  <a:pt x="2931" y="696"/>
                </a:lnTo>
                <a:lnTo>
                  <a:pt x="2931" y="696"/>
                </a:lnTo>
                <a:lnTo>
                  <a:pt x="2931" y="696"/>
                </a:lnTo>
                <a:lnTo>
                  <a:pt x="2932" y="696"/>
                </a:lnTo>
                <a:lnTo>
                  <a:pt x="2932" y="694"/>
                </a:lnTo>
                <a:lnTo>
                  <a:pt x="2933" y="693"/>
                </a:lnTo>
                <a:lnTo>
                  <a:pt x="2933" y="693"/>
                </a:lnTo>
                <a:lnTo>
                  <a:pt x="2935" y="693"/>
                </a:lnTo>
                <a:lnTo>
                  <a:pt x="2935" y="693"/>
                </a:lnTo>
                <a:lnTo>
                  <a:pt x="2935" y="693"/>
                </a:lnTo>
                <a:lnTo>
                  <a:pt x="2936" y="693"/>
                </a:lnTo>
                <a:lnTo>
                  <a:pt x="2936" y="693"/>
                </a:lnTo>
                <a:lnTo>
                  <a:pt x="2937" y="693"/>
                </a:lnTo>
                <a:lnTo>
                  <a:pt x="2937" y="693"/>
                </a:lnTo>
                <a:lnTo>
                  <a:pt x="2937" y="693"/>
                </a:lnTo>
                <a:lnTo>
                  <a:pt x="2938" y="696"/>
                </a:lnTo>
                <a:lnTo>
                  <a:pt x="2938" y="698"/>
                </a:lnTo>
                <a:lnTo>
                  <a:pt x="2939" y="699"/>
                </a:lnTo>
                <a:lnTo>
                  <a:pt x="2939" y="699"/>
                </a:lnTo>
                <a:lnTo>
                  <a:pt x="2939" y="699"/>
                </a:lnTo>
                <a:lnTo>
                  <a:pt x="2940" y="699"/>
                </a:lnTo>
                <a:lnTo>
                  <a:pt x="2940" y="700"/>
                </a:lnTo>
                <a:lnTo>
                  <a:pt x="2941" y="702"/>
                </a:lnTo>
                <a:lnTo>
                  <a:pt x="2941" y="702"/>
                </a:lnTo>
                <a:lnTo>
                  <a:pt x="2941" y="703"/>
                </a:lnTo>
                <a:lnTo>
                  <a:pt x="2942" y="705"/>
                </a:lnTo>
                <a:lnTo>
                  <a:pt x="2942" y="705"/>
                </a:lnTo>
                <a:lnTo>
                  <a:pt x="2944" y="702"/>
                </a:lnTo>
                <a:lnTo>
                  <a:pt x="2944" y="701"/>
                </a:lnTo>
                <a:lnTo>
                  <a:pt x="2944" y="699"/>
                </a:lnTo>
                <a:lnTo>
                  <a:pt x="2945" y="699"/>
                </a:lnTo>
                <a:lnTo>
                  <a:pt x="2945" y="699"/>
                </a:lnTo>
                <a:lnTo>
                  <a:pt x="2946" y="699"/>
                </a:lnTo>
                <a:lnTo>
                  <a:pt x="2946" y="698"/>
                </a:lnTo>
                <a:lnTo>
                  <a:pt x="2946" y="698"/>
                </a:lnTo>
                <a:lnTo>
                  <a:pt x="2947" y="696"/>
                </a:lnTo>
                <a:lnTo>
                  <a:pt x="2947" y="694"/>
                </a:lnTo>
                <a:lnTo>
                  <a:pt x="2948" y="694"/>
                </a:lnTo>
                <a:lnTo>
                  <a:pt x="2948" y="693"/>
                </a:lnTo>
                <a:lnTo>
                  <a:pt x="2949" y="693"/>
                </a:lnTo>
                <a:lnTo>
                  <a:pt x="2949" y="694"/>
                </a:lnTo>
                <a:lnTo>
                  <a:pt x="2949" y="693"/>
                </a:lnTo>
                <a:lnTo>
                  <a:pt x="2950" y="694"/>
                </a:lnTo>
                <a:lnTo>
                  <a:pt x="2950" y="694"/>
                </a:lnTo>
                <a:lnTo>
                  <a:pt x="2951" y="697"/>
                </a:lnTo>
                <a:lnTo>
                  <a:pt x="2951" y="697"/>
                </a:lnTo>
                <a:lnTo>
                  <a:pt x="2951" y="698"/>
                </a:lnTo>
                <a:lnTo>
                  <a:pt x="2953" y="698"/>
                </a:lnTo>
                <a:lnTo>
                  <a:pt x="2953" y="698"/>
                </a:lnTo>
                <a:lnTo>
                  <a:pt x="2954" y="698"/>
                </a:lnTo>
                <a:lnTo>
                  <a:pt x="2954" y="698"/>
                </a:lnTo>
                <a:lnTo>
                  <a:pt x="2954" y="698"/>
                </a:lnTo>
                <a:lnTo>
                  <a:pt x="2955" y="698"/>
                </a:lnTo>
                <a:lnTo>
                  <a:pt x="2955" y="699"/>
                </a:lnTo>
                <a:lnTo>
                  <a:pt x="2956" y="698"/>
                </a:lnTo>
                <a:lnTo>
                  <a:pt x="2956" y="697"/>
                </a:lnTo>
                <a:lnTo>
                  <a:pt x="2956" y="697"/>
                </a:lnTo>
                <a:lnTo>
                  <a:pt x="2957" y="697"/>
                </a:lnTo>
                <a:lnTo>
                  <a:pt x="2957" y="697"/>
                </a:lnTo>
                <a:lnTo>
                  <a:pt x="2958" y="698"/>
                </a:lnTo>
                <a:lnTo>
                  <a:pt x="2958" y="699"/>
                </a:lnTo>
                <a:lnTo>
                  <a:pt x="2958" y="698"/>
                </a:lnTo>
                <a:lnTo>
                  <a:pt x="2959" y="699"/>
                </a:lnTo>
                <a:lnTo>
                  <a:pt x="2959" y="699"/>
                </a:lnTo>
                <a:lnTo>
                  <a:pt x="2960" y="697"/>
                </a:lnTo>
                <a:lnTo>
                  <a:pt x="2960" y="696"/>
                </a:lnTo>
                <a:lnTo>
                  <a:pt x="2960" y="694"/>
                </a:lnTo>
                <a:lnTo>
                  <a:pt x="2962" y="694"/>
                </a:lnTo>
                <a:lnTo>
                  <a:pt x="2962" y="694"/>
                </a:lnTo>
                <a:lnTo>
                  <a:pt x="2963" y="693"/>
                </a:lnTo>
                <a:lnTo>
                  <a:pt x="2963" y="694"/>
                </a:lnTo>
                <a:lnTo>
                  <a:pt x="2964" y="694"/>
                </a:lnTo>
                <a:lnTo>
                  <a:pt x="2964" y="696"/>
                </a:lnTo>
                <a:lnTo>
                  <a:pt x="2964" y="697"/>
                </a:lnTo>
                <a:lnTo>
                  <a:pt x="2965" y="698"/>
                </a:lnTo>
                <a:lnTo>
                  <a:pt x="2965" y="698"/>
                </a:lnTo>
                <a:lnTo>
                  <a:pt x="2966" y="699"/>
                </a:lnTo>
                <a:lnTo>
                  <a:pt x="2966" y="699"/>
                </a:lnTo>
                <a:lnTo>
                  <a:pt x="2966" y="697"/>
                </a:lnTo>
                <a:lnTo>
                  <a:pt x="2967" y="696"/>
                </a:lnTo>
                <a:lnTo>
                  <a:pt x="2967" y="694"/>
                </a:lnTo>
                <a:lnTo>
                  <a:pt x="2968" y="693"/>
                </a:lnTo>
                <a:lnTo>
                  <a:pt x="2968" y="692"/>
                </a:lnTo>
                <a:lnTo>
                  <a:pt x="2968" y="692"/>
                </a:lnTo>
                <a:lnTo>
                  <a:pt x="2969" y="692"/>
                </a:lnTo>
                <a:lnTo>
                  <a:pt x="2969" y="692"/>
                </a:lnTo>
                <a:lnTo>
                  <a:pt x="2971" y="692"/>
                </a:lnTo>
                <a:lnTo>
                  <a:pt x="2971" y="692"/>
                </a:lnTo>
                <a:lnTo>
                  <a:pt x="2971" y="693"/>
                </a:lnTo>
                <a:lnTo>
                  <a:pt x="2972" y="693"/>
                </a:lnTo>
                <a:lnTo>
                  <a:pt x="2972" y="693"/>
                </a:lnTo>
                <a:lnTo>
                  <a:pt x="2973" y="694"/>
                </a:lnTo>
                <a:lnTo>
                  <a:pt x="2973" y="694"/>
                </a:lnTo>
                <a:lnTo>
                  <a:pt x="2973" y="693"/>
                </a:lnTo>
                <a:lnTo>
                  <a:pt x="2974" y="694"/>
                </a:lnTo>
                <a:lnTo>
                  <a:pt x="2974" y="696"/>
                </a:lnTo>
                <a:lnTo>
                  <a:pt x="2975" y="694"/>
                </a:lnTo>
                <a:lnTo>
                  <a:pt x="2975" y="693"/>
                </a:lnTo>
                <a:lnTo>
                  <a:pt x="2975" y="693"/>
                </a:lnTo>
                <a:lnTo>
                  <a:pt x="2976" y="693"/>
                </a:lnTo>
                <a:lnTo>
                  <a:pt x="2976" y="692"/>
                </a:lnTo>
                <a:lnTo>
                  <a:pt x="2977" y="693"/>
                </a:lnTo>
                <a:lnTo>
                  <a:pt x="2977" y="694"/>
                </a:lnTo>
                <a:lnTo>
                  <a:pt x="2978" y="696"/>
                </a:lnTo>
                <a:lnTo>
                  <a:pt x="2978" y="696"/>
                </a:lnTo>
                <a:lnTo>
                  <a:pt x="2978" y="697"/>
                </a:lnTo>
                <a:lnTo>
                  <a:pt x="2980" y="696"/>
                </a:lnTo>
                <a:lnTo>
                  <a:pt x="2980" y="694"/>
                </a:lnTo>
                <a:lnTo>
                  <a:pt x="2981" y="696"/>
                </a:lnTo>
                <a:lnTo>
                  <a:pt x="2981" y="694"/>
                </a:lnTo>
                <a:lnTo>
                  <a:pt x="2981" y="693"/>
                </a:lnTo>
                <a:lnTo>
                  <a:pt x="2982" y="693"/>
                </a:lnTo>
                <a:lnTo>
                  <a:pt x="2982" y="693"/>
                </a:lnTo>
                <a:lnTo>
                  <a:pt x="2983" y="692"/>
                </a:lnTo>
                <a:lnTo>
                  <a:pt x="2983" y="692"/>
                </a:lnTo>
                <a:lnTo>
                  <a:pt x="2983" y="692"/>
                </a:lnTo>
                <a:lnTo>
                  <a:pt x="2984" y="692"/>
                </a:lnTo>
                <a:lnTo>
                  <a:pt x="2984" y="692"/>
                </a:lnTo>
                <a:lnTo>
                  <a:pt x="2985" y="691"/>
                </a:lnTo>
                <a:lnTo>
                  <a:pt x="2985" y="691"/>
                </a:lnTo>
                <a:lnTo>
                  <a:pt x="2985" y="690"/>
                </a:lnTo>
                <a:lnTo>
                  <a:pt x="2986" y="690"/>
                </a:lnTo>
                <a:lnTo>
                  <a:pt x="2986" y="689"/>
                </a:lnTo>
                <a:lnTo>
                  <a:pt x="2987" y="690"/>
                </a:lnTo>
                <a:lnTo>
                  <a:pt x="2987" y="689"/>
                </a:lnTo>
                <a:lnTo>
                  <a:pt x="2987" y="690"/>
                </a:lnTo>
                <a:lnTo>
                  <a:pt x="2989" y="689"/>
                </a:lnTo>
                <a:lnTo>
                  <a:pt x="2989" y="689"/>
                </a:lnTo>
                <a:lnTo>
                  <a:pt x="2990" y="689"/>
                </a:lnTo>
                <a:lnTo>
                  <a:pt x="2990" y="689"/>
                </a:lnTo>
                <a:lnTo>
                  <a:pt x="2991" y="687"/>
                </a:lnTo>
                <a:lnTo>
                  <a:pt x="2991" y="687"/>
                </a:lnTo>
                <a:lnTo>
                  <a:pt x="2991" y="687"/>
                </a:lnTo>
                <a:lnTo>
                  <a:pt x="2992" y="685"/>
                </a:lnTo>
                <a:lnTo>
                  <a:pt x="2992" y="683"/>
                </a:lnTo>
                <a:lnTo>
                  <a:pt x="2993" y="681"/>
                </a:lnTo>
                <a:lnTo>
                  <a:pt x="2993" y="681"/>
                </a:lnTo>
                <a:lnTo>
                  <a:pt x="2993" y="682"/>
                </a:lnTo>
                <a:lnTo>
                  <a:pt x="2994" y="682"/>
                </a:lnTo>
                <a:lnTo>
                  <a:pt x="2994" y="682"/>
                </a:lnTo>
                <a:lnTo>
                  <a:pt x="2995" y="683"/>
                </a:lnTo>
                <a:lnTo>
                  <a:pt x="2995" y="683"/>
                </a:lnTo>
                <a:lnTo>
                  <a:pt x="2995" y="684"/>
                </a:lnTo>
                <a:lnTo>
                  <a:pt x="2996" y="685"/>
                </a:lnTo>
                <a:lnTo>
                  <a:pt x="2996" y="685"/>
                </a:lnTo>
                <a:lnTo>
                  <a:pt x="2998" y="685"/>
                </a:lnTo>
                <a:lnTo>
                  <a:pt x="2998" y="687"/>
                </a:lnTo>
                <a:lnTo>
                  <a:pt x="2998" y="687"/>
                </a:lnTo>
                <a:lnTo>
                  <a:pt x="2999" y="687"/>
                </a:lnTo>
                <a:lnTo>
                  <a:pt x="2999" y="688"/>
                </a:lnTo>
                <a:lnTo>
                  <a:pt x="3000" y="688"/>
                </a:lnTo>
                <a:lnTo>
                  <a:pt x="3000" y="687"/>
                </a:lnTo>
                <a:lnTo>
                  <a:pt x="3000" y="687"/>
                </a:lnTo>
                <a:lnTo>
                  <a:pt x="3001" y="685"/>
                </a:lnTo>
                <a:lnTo>
                  <a:pt x="3001" y="687"/>
                </a:lnTo>
                <a:lnTo>
                  <a:pt x="3002" y="685"/>
                </a:lnTo>
                <a:lnTo>
                  <a:pt x="3002" y="685"/>
                </a:lnTo>
                <a:lnTo>
                  <a:pt x="3002" y="685"/>
                </a:lnTo>
                <a:lnTo>
                  <a:pt x="3003" y="684"/>
                </a:lnTo>
                <a:lnTo>
                  <a:pt x="3003" y="684"/>
                </a:lnTo>
                <a:lnTo>
                  <a:pt x="3004" y="685"/>
                </a:lnTo>
                <a:lnTo>
                  <a:pt x="3004" y="685"/>
                </a:lnTo>
                <a:lnTo>
                  <a:pt x="3005" y="685"/>
                </a:lnTo>
                <a:lnTo>
                  <a:pt x="3005" y="685"/>
                </a:lnTo>
                <a:lnTo>
                  <a:pt x="3005" y="687"/>
                </a:lnTo>
                <a:lnTo>
                  <a:pt x="3007" y="687"/>
                </a:lnTo>
                <a:lnTo>
                  <a:pt x="3007" y="684"/>
                </a:lnTo>
                <a:lnTo>
                  <a:pt x="3008" y="684"/>
                </a:lnTo>
                <a:lnTo>
                  <a:pt x="3008" y="682"/>
                </a:lnTo>
                <a:lnTo>
                  <a:pt x="3008" y="682"/>
                </a:lnTo>
                <a:lnTo>
                  <a:pt x="3009" y="682"/>
                </a:lnTo>
                <a:lnTo>
                  <a:pt x="3009" y="681"/>
                </a:lnTo>
                <a:lnTo>
                  <a:pt x="3010" y="680"/>
                </a:lnTo>
                <a:lnTo>
                  <a:pt x="3010" y="681"/>
                </a:lnTo>
                <a:lnTo>
                  <a:pt x="3010" y="682"/>
                </a:lnTo>
                <a:lnTo>
                  <a:pt x="3011" y="683"/>
                </a:lnTo>
                <a:lnTo>
                  <a:pt x="3011" y="684"/>
                </a:lnTo>
                <a:lnTo>
                  <a:pt x="3012" y="683"/>
                </a:lnTo>
                <a:lnTo>
                  <a:pt x="3012" y="684"/>
                </a:lnTo>
                <a:lnTo>
                  <a:pt x="3012" y="683"/>
                </a:lnTo>
                <a:lnTo>
                  <a:pt x="3013" y="683"/>
                </a:lnTo>
                <a:lnTo>
                  <a:pt x="3013" y="684"/>
                </a:lnTo>
                <a:lnTo>
                  <a:pt x="3014" y="684"/>
                </a:lnTo>
                <a:lnTo>
                  <a:pt x="3014" y="684"/>
                </a:lnTo>
                <a:lnTo>
                  <a:pt x="3014" y="685"/>
                </a:lnTo>
                <a:lnTo>
                  <a:pt x="3016" y="684"/>
                </a:lnTo>
                <a:lnTo>
                  <a:pt x="3016" y="685"/>
                </a:lnTo>
                <a:lnTo>
                  <a:pt x="3017" y="685"/>
                </a:lnTo>
                <a:lnTo>
                  <a:pt x="3017" y="687"/>
                </a:lnTo>
                <a:lnTo>
                  <a:pt x="3017" y="688"/>
                </a:lnTo>
                <a:lnTo>
                  <a:pt x="3018" y="688"/>
                </a:lnTo>
                <a:lnTo>
                  <a:pt x="3018" y="689"/>
                </a:lnTo>
                <a:lnTo>
                  <a:pt x="3019" y="689"/>
                </a:lnTo>
                <a:lnTo>
                  <a:pt x="3019" y="689"/>
                </a:lnTo>
                <a:lnTo>
                  <a:pt x="3020" y="688"/>
                </a:lnTo>
                <a:lnTo>
                  <a:pt x="3020" y="688"/>
                </a:lnTo>
                <a:lnTo>
                  <a:pt x="3020" y="688"/>
                </a:lnTo>
                <a:lnTo>
                  <a:pt x="3021" y="689"/>
                </a:lnTo>
                <a:lnTo>
                  <a:pt x="3021" y="690"/>
                </a:lnTo>
                <a:lnTo>
                  <a:pt x="3022" y="691"/>
                </a:lnTo>
                <a:lnTo>
                  <a:pt x="3022" y="690"/>
                </a:lnTo>
                <a:lnTo>
                  <a:pt x="3022" y="691"/>
                </a:lnTo>
                <a:lnTo>
                  <a:pt x="3023" y="691"/>
                </a:lnTo>
                <a:lnTo>
                  <a:pt x="3023" y="692"/>
                </a:lnTo>
                <a:lnTo>
                  <a:pt x="3025" y="692"/>
                </a:lnTo>
                <a:lnTo>
                  <a:pt x="3025" y="692"/>
                </a:lnTo>
                <a:lnTo>
                  <a:pt x="3025" y="692"/>
                </a:lnTo>
                <a:lnTo>
                  <a:pt x="3026" y="691"/>
                </a:lnTo>
                <a:lnTo>
                  <a:pt x="3026" y="692"/>
                </a:lnTo>
                <a:lnTo>
                  <a:pt x="3027" y="690"/>
                </a:lnTo>
                <a:lnTo>
                  <a:pt x="3027" y="689"/>
                </a:lnTo>
                <a:lnTo>
                  <a:pt x="3027" y="688"/>
                </a:lnTo>
                <a:lnTo>
                  <a:pt x="3028" y="685"/>
                </a:lnTo>
                <a:lnTo>
                  <a:pt x="3028" y="684"/>
                </a:lnTo>
                <a:lnTo>
                  <a:pt x="3029" y="684"/>
                </a:lnTo>
                <a:lnTo>
                  <a:pt x="3029" y="682"/>
                </a:lnTo>
                <a:lnTo>
                  <a:pt x="3029" y="683"/>
                </a:lnTo>
                <a:lnTo>
                  <a:pt x="3030" y="682"/>
                </a:lnTo>
                <a:lnTo>
                  <a:pt x="3030" y="683"/>
                </a:lnTo>
                <a:lnTo>
                  <a:pt x="3031" y="683"/>
                </a:lnTo>
                <a:lnTo>
                  <a:pt x="3031" y="683"/>
                </a:lnTo>
                <a:lnTo>
                  <a:pt x="3031" y="683"/>
                </a:lnTo>
                <a:lnTo>
                  <a:pt x="3032" y="683"/>
                </a:lnTo>
                <a:lnTo>
                  <a:pt x="3032" y="683"/>
                </a:lnTo>
                <a:lnTo>
                  <a:pt x="3034" y="682"/>
                </a:lnTo>
                <a:lnTo>
                  <a:pt x="3034" y="682"/>
                </a:lnTo>
                <a:lnTo>
                  <a:pt x="3035" y="683"/>
                </a:lnTo>
                <a:lnTo>
                  <a:pt x="3035" y="684"/>
                </a:lnTo>
                <a:lnTo>
                  <a:pt x="3035" y="684"/>
                </a:lnTo>
                <a:lnTo>
                  <a:pt x="3036" y="684"/>
                </a:lnTo>
                <a:lnTo>
                  <a:pt x="3036" y="683"/>
                </a:lnTo>
                <a:lnTo>
                  <a:pt x="3037" y="683"/>
                </a:lnTo>
                <a:lnTo>
                  <a:pt x="3037" y="682"/>
                </a:lnTo>
                <a:lnTo>
                  <a:pt x="3037" y="682"/>
                </a:lnTo>
                <a:lnTo>
                  <a:pt x="3038" y="683"/>
                </a:lnTo>
                <a:lnTo>
                  <a:pt x="3038" y="683"/>
                </a:lnTo>
                <a:lnTo>
                  <a:pt x="3039" y="682"/>
                </a:lnTo>
                <a:lnTo>
                  <a:pt x="3039" y="682"/>
                </a:lnTo>
                <a:lnTo>
                  <a:pt x="3039" y="682"/>
                </a:lnTo>
                <a:lnTo>
                  <a:pt x="3040" y="682"/>
                </a:lnTo>
                <a:lnTo>
                  <a:pt x="3040" y="682"/>
                </a:lnTo>
                <a:lnTo>
                  <a:pt x="3041" y="683"/>
                </a:lnTo>
                <a:lnTo>
                  <a:pt x="3041" y="684"/>
                </a:lnTo>
                <a:lnTo>
                  <a:pt x="3041" y="685"/>
                </a:lnTo>
                <a:lnTo>
                  <a:pt x="3043" y="688"/>
                </a:lnTo>
                <a:lnTo>
                  <a:pt x="3043" y="689"/>
                </a:lnTo>
                <a:lnTo>
                  <a:pt x="3044" y="689"/>
                </a:lnTo>
                <a:lnTo>
                  <a:pt x="3044" y="687"/>
                </a:lnTo>
                <a:lnTo>
                  <a:pt x="3044" y="687"/>
                </a:lnTo>
                <a:lnTo>
                  <a:pt x="3045" y="685"/>
                </a:lnTo>
                <a:lnTo>
                  <a:pt x="3045" y="685"/>
                </a:lnTo>
                <a:lnTo>
                  <a:pt x="3046" y="684"/>
                </a:lnTo>
                <a:lnTo>
                  <a:pt x="3046" y="684"/>
                </a:lnTo>
                <a:lnTo>
                  <a:pt x="3047" y="683"/>
                </a:lnTo>
                <a:lnTo>
                  <a:pt x="3047" y="683"/>
                </a:lnTo>
                <a:lnTo>
                  <a:pt x="3047" y="683"/>
                </a:lnTo>
                <a:lnTo>
                  <a:pt x="3048" y="683"/>
                </a:lnTo>
                <a:lnTo>
                  <a:pt x="3048" y="684"/>
                </a:lnTo>
                <a:lnTo>
                  <a:pt x="3049" y="684"/>
                </a:lnTo>
                <a:lnTo>
                  <a:pt x="3049" y="685"/>
                </a:lnTo>
                <a:lnTo>
                  <a:pt x="3049" y="687"/>
                </a:lnTo>
                <a:lnTo>
                  <a:pt x="3050" y="687"/>
                </a:lnTo>
                <a:lnTo>
                  <a:pt x="3050" y="688"/>
                </a:lnTo>
                <a:lnTo>
                  <a:pt x="3052" y="688"/>
                </a:lnTo>
                <a:lnTo>
                  <a:pt x="3052" y="688"/>
                </a:lnTo>
                <a:lnTo>
                  <a:pt x="3052" y="688"/>
                </a:lnTo>
                <a:lnTo>
                  <a:pt x="3053" y="688"/>
                </a:lnTo>
                <a:lnTo>
                  <a:pt x="3053" y="688"/>
                </a:lnTo>
                <a:lnTo>
                  <a:pt x="3054" y="689"/>
                </a:lnTo>
                <a:lnTo>
                  <a:pt x="3054" y="689"/>
                </a:lnTo>
                <a:lnTo>
                  <a:pt x="3054" y="690"/>
                </a:lnTo>
                <a:lnTo>
                  <a:pt x="3055" y="691"/>
                </a:lnTo>
                <a:lnTo>
                  <a:pt x="3055" y="691"/>
                </a:lnTo>
                <a:lnTo>
                  <a:pt x="3056" y="691"/>
                </a:lnTo>
                <a:lnTo>
                  <a:pt x="3056" y="690"/>
                </a:lnTo>
                <a:lnTo>
                  <a:pt x="3056" y="689"/>
                </a:lnTo>
                <a:lnTo>
                  <a:pt x="3057" y="689"/>
                </a:lnTo>
                <a:lnTo>
                  <a:pt x="3057" y="688"/>
                </a:lnTo>
                <a:lnTo>
                  <a:pt x="3058" y="689"/>
                </a:lnTo>
                <a:lnTo>
                  <a:pt x="3058" y="688"/>
                </a:lnTo>
                <a:lnTo>
                  <a:pt x="3058" y="688"/>
                </a:lnTo>
                <a:lnTo>
                  <a:pt x="3059" y="688"/>
                </a:lnTo>
                <a:lnTo>
                  <a:pt x="3059" y="687"/>
                </a:lnTo>
                <a:lnTo>
                  <a:pt x="3061" y="687"/>
                </a:lnTo>
                <a:lnTo>
                  <a:pt x="3061" y="687"/>
                </a:lnTo>
                <a:lnTo>
                  <a:pt x="3062" y="688"/>
                </a:lnTo>
                <a:lnTo>
                  <a:pt x="3062" y="689"/>
                </a:lnTo>
                <a:lnTo>
                  <a:pt x="3062" y="689"/>
                </a:lnTo>
                <a:lnTo>
                  <a:pt x="3063" y="690"/>
                </a:lnTo>
                <a:lnTo>
                  <a:pt x="3063" y="691"/>
                </a:lnTo>
                <a:lnTo>
                  <a:pt x="3064" y="691"/>
                </a:lnTo>
                <a:lnTo>
                  <a:pt x="3064" y="691"/>
                </a:lnTo>
                <a:lnTo>
                  <a:pt x="3064" y="691"/>
                </a:lnTo>
                <a:lnTo>
                  <a:pt x="3065" y="689"/>
                </a:lnTo>
                <a:lnTo>
                  <a:pt x="3065" y="689"/>
                </a:lnTo>
                <a:lnTo>
                  <a:pt x="3066" y="687"/>
                </a:lnTo>
                <a:lnTo>
                  <a:pt x="3066" y="687"/>
                </a:lnTo>
                <a:lnTo>
                  <a:pt x="3066" y="687"/>
                </a:lnTo>
                <a:lnTo>
                  <a:pt x="3067" y="687"/>
                </a:lnTo>
                <a:lnTo>
                  <a:pt x="3067" y="688"/>
                </a:lnTo>
                <a:lnTo>
                  <a:pt x="3068" y="688"/>
                </a:lnTo>
                <a:lnTo>
                  <a:pt x="3068" y="689"/>
                </a:lnTo>
                <a:lnTo>
                  <a:pt x="3068" y="691"/>
                </a:lnTo>
                <a:lnTo>
                  <a:pt x="3070" y="691"/>
                </a:lnTo>
                <a:lnTo>
                  <a:pt x="3070" y="692"/>
                </a:lnTo>
                <a:lnTo>
                  <a:pt x="3071" y="692"/>
                </a:lnTo>
                <a:lnTo>
                  <a:pt x="3071" y="692"/>
                </a:lnTo>
                <a:lnTo>
                  <a:pt x="3071" y="692"/>
                </a:lnTo>
                <a:lnTo>
                  <a:pt x="3072" y="692"/>
                </a:lnTo>
                <a:lnTo>
                  <a:pt x="3072" y="693"/>
                </a:lnTo>
                <a:lnTo>
                  <a:pt x="3073" y="692"/>
                </a:lnTo>
                <a:lnTo>
                  <a:pt x="3073" y="692"/>
                </a:lnTo>
                <a:lnTo>
                  <a:pt x="3073" y="692"/>
                </a:lnTo>
                <a:lnTo>
                  <a:pt x="3074" y="693"/>
                </a:lnTo>
                <a:lnTo>
                  <a:pt x="3074" y="693"/>
                </a:lnTo>
                <a:lnTo>
                  <a:pt x="3075" y="693"/>
                </a:lnTo>
                <a:lnTo>
                  <a:pt x="3075" y="692"/>
                </a:lnTo>
                <a:lnTo>
                  <a:pt x="3076" y="692"/>
                </a:lnTo>
                <a:lnTo>
                  <a:pt x="3076" y="691"/>
                </a:lnTo>
                <a:lnTo>
                  <a:pt x="3076" y="691"/>
                </a:lnTo>
                <a:lnTo>
                  <a:pt x="3077" y="691"/>
                </a:lnTo>
                <a:lnTo>
                  <a:pt x="3077" y="690"/>
                </a:lnTo>
                <a:lnTo>
                  <a:pt x="3079" y="690"/>
                </a:lnTo>
                <a:lnTo>
                  <a:pt x="3079" y="690"/>
                </a:lnTo>
                <a:lnTo>
                  <a:pt x="3079" y="690"/>
                </a:lnTo>
                <a:lnTo>
                  <a:pt x="3080" y="690"/>
                </a:lnTo>
                <a:lnTo>
                  <a:pt x="3080" y="690"/>
                </a:lnTo>
                <a:lnTo>
                  <a:pt x="3081" y="691"/>
                </a:lnTo>
                <a:lnTo>
                  <a:pt x="3081" y="690"/>
                </a:lnTo>
                <a:lnTo>
                  <a:pt x="3081" y="690"/>
                </a:lnTo>
                <a:lnTo>
                  <a:pt x="3082" y="690"/>
                </a:lnTo>
                <a:lnTo>
                  <a:pt x="3082" y="689"/>
                </a:lnTo>
                <a:lnTo>
                  <a:pt x="3083" y="688"/>
                </a:lnTo>
                <a:lnTo>
                  <a:pt x="3083" y="688"/>
                </a:lnTo>
                <a:lnTo>
                  <a:pt x="3083" y="687"/>
                </a:lnTo>
                <a:lnTo>
                  <a:pt x="3084" y="687"/>
                </a:lnTo>
                <a:lnTo>
                  <a:pt x="3084" y="688"/>
                </a:lnTo>
                <a:lnTo>
                  <a:pt x="3085" y="688"/>
                </a:lnTo>
                <a:lnTo>
                  <a:pt x="3085" y="688"/>
                </a:lnTo>
                <a:lnTo>
                  <a:pt x="3085" y="688"/>
                </a:lnTo>
                <a:lnTo>
                  <a:pt x="3086" y="685"/>
                </a:lnTo>
                <a:lnTo>
                  <a:pt x="3086" y="685"/>
                </a:lnTo>
                <a:lnTo>
                  <a:pt x="3088" y="685"/>
                </a:lnTo>
                <a:lnTo>
                  <a:pt x="3088" y="684"/>
                </a:lnTo>
                <a:lnTo>
                  <a:pt x="3088" y="683"/>
                </a:lnTo>
                <a:lnTo>
                  <a:pt x="3089" y="684"/>
                </a:lnTo>
                <a:lnTo>
                  <a:pt x="3089" y="685"/>
                </a:lnTo>
                <a:lnTo>
                  <a:pt x="3090" y="685"/>
                </a:lnTo>
                <a:lnTo>
                  <a:pt x="3090" y="687"/>
                </a:lnTo>
                <a:lnTo>
                  <a:pt x="3091" y="688"/>
                </a:lnTo>
                <a:lnTo>
                  <a:pt x="3091" y="688"/>
                </a:lnTo>
                <a:lnTo>
                  <a:pt x="3091" y="687"/>
                </a:lnTo>
                <a:lnTo>
                  <a:pt x="3092" y="688"/>
                </a:lnTo>
                <a:lnTo>
                  <a:pt x="3092" y="688"/>
                </a:lnTo>
                <a:lnTo>
                  <a:pt x="3093" y="689"/>
                </a:lnTo>
                <a:lnTo>
                  <a:pt x="3093" y="690"/>
                </a:lnTo>
                <a:lnTo>
                  <a:pt x="3093" y="689"/>
                </a:lnTo>
                <a:lnTo>
                  <a:pt x="3094" y="690"/>
                </a:lnTo>
                <a:lnTo>
                  <a:pt x="3094" y="691"/>
                </a:lnTo>
                <a:lnTo>
                  <a:pt x="3095" y="692"/>
                </a:lnTo>
                <a:lnTo>
                  <a:pt x="3095" y="692"/>
                </a:lnTo>
                <a:lnTo>
                  <a:pt x="3095" y="692"/>
                </a:lnTo>
                <a:lnTo>
                  <a:pt x="3097" y="692"/>
                </a:lnTo>
                <a:lnTo>
                  <a:pt x="3097" y="694"/>
                </a:lnTo>
                <a:lnTo>
                  <a:pt x="3098" y="696"/>
                </a:lnTo>
                <a:lnTo>
                  <a:pt x="3098" y="696"/>
                </a:lnTo>
                <a:lnTo>
                  <a:pt x="3098" y="697"/>
                </a:lnTo>
                <a:lnTo>
                  <a:pt x="3099" y="698"/>
                </a:lnTo>
                <a:lnTo>
                  <a:pt x="3099" y="697"/>
                </a:lnTo>
                <a:lnTo>
                  <a:pt x="3100" y="697"/>
                </a:lnTo>
                <a:lnTo>
                  <a:pt x="3100" y="696"/>
                </a:lnTo>
                <a:lnTo>
                  <a:pt x="3100" y="694"/>
                </a:lnTo>
                <a:lnTo>
                  <a:pt x="3101" y="692"/>
                </a:lnTo>
                <a:lnTo>
                  <a:pt x="3101" y="691"/>
                </a:lnTo>
                <a:lnTo>
                  <a:pt x="3102" y="690"/>
                </a:lnTo>
                <a:lnTo>
                  <a:pt x="3102" y="688"/>
                </a:lnTo>
                <a:lnTo>
                  <a:pt x="3102" y="689"/>
                </a:lnTo>
                <a:lnTo>
                  <a:pt x="3103" y="689"/>
                </a:lnTo>
                <a:lnTo>
                  <a:pt x="3103" y="690"/>
                </a:lnTo>
                <a:lnTo>
                  <a:pt x="3104" y="689"/>
                </a:lnTo>
                <a:lnTo>
                  <a:pt x="3104" y="689"/>
                </a:lnTo>
                <a:lnTo>
                  <a:pt x="3106" y="689"/>
                </a:lnTo>
                <a:lnTo>
                  <a:pt x="3106" y="689"/>
                </a:lnTo>
                <a:lnTo>
                  <a:pt x="3106" y="689"/>
                </a:lnTo>
                <a:lnTo>
                  <a:pt x="3107" y="689"/>
                </a:lnTo>
                <a:lnTo>
                  <a:pt x="3107" y="689"/>
                </a:lnTo>
                <a:lnTo>
                  <a:pt x="3108" y="688"/>
                </a:lnTo>
                <a:lnTo>
                  <a:pt x="3108" y="689"/>
                </a:lnTo>
                <a:lnTo>
                  <a:pt x="3108" y="689"/>
                </a:lnTo>
                <a:lnTo>
                  <a:pt x="3109" y="685"/>
                </a:lnTo>
                <a:lnTo>
                  <a:pt x="3109" y="687"/>
                </a:lnTo>
                <a:lnTo>
                  <a:pt x="3110" y="685"/>
                </a:lnTo>
                <a:lnTo>
                  <a:pt x="3110" y="684"/>
                </a:lnTo>
                <a:lnTo>
                  <a:pt x="3110" y="684"/>
                </a:lnTo>
                <a:lnTo>
                  <a:pt x="3111" y="684"/>
                </a:lnTo>
                <a:lnTo>
                  <a:pt x="3111" y="684"/>
                </a:lnTo>
                <a:lnTo>
                  <a:pt x="3112" y="684"/>
                </a:lnTo>
                <a:lnTo>
                  <a:pt x="3112" y="685"/>
                </a:lnTo>
                <a:lnTo>
                  <a:pt x="3112" y="687"/>
                </a:lnTo>
                <a:lnTo>
                  <a:pt x="3113" y="688"/>
                </a:lnTo>
                <a:lnTo>
                  <a:pt x="3113" y="689"/>
                </a:lnTo>
                <a:lnTo>
                  <a:pt x="3115" y="689"/>
                </a:lnTo>
                <a:lnTo>
                  <a:pt x="3115" y="689"/>
                </a:lnTo>
                <a:lnTo>
                  <a:pt x="3115" y="690"/>
                </a:lnTo>
                <a:lnTo>
                  <a:pt x="3116" y="690"/>
                </a:lnTo>
                <a:lnTo>
                  <a:pt x="3116" y="690"/>
                </a:lnTo>
                <a:lnTo>
                  <a:pt x="3117" y="690"/>
                </a:lnTo>
                <a:lnTo>
                  <a:pt x="3117" y="691"/>
                </a:lnTo>
                <a:lnTo>
                  <a:pt x="3118" y="690"/>
                </a:lnTo>
                <a:lnTo>
                  <a:pt x="3118" y="690"/>
                </a:lnTo>
                <a:lnTo>
                  <a:pt x="3118" y="689"/>
                </a:lnTo>
                <a:lnTo>
                  <a:pt x="3119" y="690"/>
                </a:lnTo>
                <a:lnTo>
                  <a:pt x="3119" y="690"/>
                </a:lnTo>
                <a:lnTo>
                  <a:pt x="3120" y="690"/>
                </a:lnTo>
                <a:lnTo>
                  <a:pt x="3120" y="690"/>
                </a:lnTo>
                <a:lnTo>
                  <a:pt x="3120" y="689"/>
                </a:lnTo>
                <a:lnTo>
                  <a:pt x="3121" y="689"/>
                </a:lnTo>
                <a:lnTo>
                  <a:pt x="3121" y="689"/>
                </a:lnTo>
                <a:lnTo>
                  <a:pt x="3122" y="688"/>
                </a:lnTo>
                <a:lnTo>
                  <a:pt x="3122" y="688"/>
                </a:lnTo>
                <a:lnTo>
                  <a:pt x="3122" y="689"/>
                </a:lnTo>
                <a:lnTo>
                  <a:pt x="3123" y="689"/>
                </a:lnTo>
                <a:lnTo>
                  <a:pt x="3123" y="691"/>
                </a:lnTo>
                <a:lnTo>
                  <a:pt x="3125" y="690"/>
                </a:lnTo>
                <a:lnTo>
                  <a:pt x="3125" y="691"/>
                </a:lnTo>
                <a:lnTo>
                  <a:pt x="3125" y="692"/>
                </a:lnTo>
                <a:lnTo>
                  <a:pt x="3126" y="691"/>
                </a:lnTo>
                <a:lnTo>
                  <a:pt x="3126" y="691"/>
                </a:lnTo>
                <a:lnTo>
                  <a:pt x="3127" y="692"/>
                </a:lnTo>
                <a:lnTo>
                  <a:pt x="3127" y="693"/>
                </a:lnTo>
                <a:lnTo>
                  <a:pt x="3127" y="693"/>
                </a:lnTo>
                <a:lnTo>
                  <a:pt x="3128" y="693"/>
                </a:lnTo>
                <a:lnTo>
                  <a:pt x="3128" y="696"/>
                </a:lnTo>
                <a:lnTo>
                  <a:pt x="3129" y="697"/>
                </a:lnTo>
                <a:lnTo>
                  <a:pt x="3129" y="696"/>
                </a:lnTo>
                <a:lnTo>
                  <a:pt x="3129" y="697"/>
                </a:lnTo>
                <a:lnTo>
                  <a:pt x="3130" y="697"/>
                </a:lnTo>
                <a:lnTo>
                  <a:pt x="3130" y="697"/>
                </a:lnTo>
                <a:lnTo>
                  <a:pt x="3131" y="697"/>
                </a:lnTo>
                <a:lnTo>
                  <a:pt x="3131" y="698"/>
                </a:lnTo>
                <a:lnTo>
                  <a:pt x="3132" y="698"/>
                </a:lnTo>
                <a:lnTo>
                  <a:pt x="3132" y="697"/>
                </a:lnTo>
                <a:lnTo>
                  <a:pt x="3132" y="697"/>
                </a:lnTo>
                <a:lnTo>
                  <a:pt x="3134" y="696"/>
                </a:lnTo>
                <a:lnTo>
                  <a:pt x="3134" y="697"/>
                </a:lnTo>
                <a:lnTo>
                  <a:pt x="3135" y="696"/>
                </a:lnTo>
                <a:lnTo>
                  <a:pt x="3135" y="697"/>
                </a:lnTo>
                <a:lnTo>
                  <a:pt x="3135" y="694"/>
                </a:lnTo>
                <a:lnTo>
                  <a:pt x="3136" y="694"/>
                </a:lnTo>
                <a:lnTo>
                  <a:pt x="3136" y="694"/>
                </a:lnTo>
                <a:lnTo>
                  <a:pt x="3137" y="693"/>
                </a:lnTo>
                <a:lnTo>
                  <a:pt x="3137" y="694"/>
                </a:lnTo>
                <a:lnTo>
                  <a:pt x="3137" y="692"/>
                </a:lnTo>
                <a:lnTo>
                  <a:pt x="3138" y="693"/>
                </a:lnTo>
                <a:lnTo>
                  <a:pt x="3138" y="694"/>
                </a:lnTo>
                <a:lnTo>
                  <a:pt x="3139" y="696"/>
                </a:lnTo>
                <a:lnTo>
                  <a:pt x="3139" y="698"/>
                </a:lnTo>
                <a:lnTo>
                  <a:pt x="3139" y="699"/>
                </a:lnTo>
                <a:lnTo>
                  <a:pt x="3140" y="699"/>
                </a:lnTo>
                <a:lnTo>
                  <a:pt x="3140" y="700"/>
                </a:lnTo>
                <a:lnTo>
                  <a:pt x="3141" y="700"/>
                </a:lnTo>
                <a:lnTo>
                  <a:pt x="3141" y="700"/>
                </a:lnTo>
                <a:lnTo>
                  <a:pt x="3141" y="700"/>
                </a:lnTo>
                <a:lnTo>
                  <a:pt x="3143" y="699"/>
                </a:lnTo>
                <a:lnTo>
                  <a:pt x="3143" y="699"/>
                </a:lnTo>
                <a:lnTo>
                  <a:pt x="3144" y="696"/>
                </a:lnTo>
                <a:lnTo>
                  <a:pt x="3144" y="696"/>
                </a:lnTo>
                <a:lnTo>
                  <a:pt x="3144" y="696"/>
                </a:lnTo>
                <a:lnTo>
                  <a:pt x="3145" y="697"/>
                </a:lnTo>
                <a:lnTo>
                  <a:pt x="3145" y="698"/>
                </a:lnTo>
                <a:lnTo>
                  <a:pt x="3146" y="699"/>
                </a:lnTo>
                <a:lnTo>
                  <a:pt x="3146" y="699"/>
                </a:lnTo>
                <a:lnTo>
                  <a:pt x="3147" y="699"/>
                </a:lnTo>
                <a:lnTo>
                  <a:pt x="3147" y="699"/>
                </a:lnTo>
                <a:lnTo>
                  <a:pt x="3147" y="699"/>
                </a:lnTo>
                <a:lnTo>
                  <a:pt x="3148" y="699"/>
                </a:lnTo>
                <a:lnTo>
                  <a:pt x="3148" y="699"/>
                </a:lnTo>
                <a:lnTo>
                  <a:pt x="3149" y="699"/>
                </a:lnTo>
                <a:lnTo>
                  <a:pt x="3149" y="698"/>
                </a:lnTo>
                <a:lnTo>
                  <a:pt x="3149" y="696"/>
                </a:lnTo>
                <a:lnTo>
                  <a:pt x="3150" y="696"/>
                </a:lnTo>
                <a:lnTo>
                  <a:pt x="3150" y="694"/>
                </a:lnTo>
                <a:lnTo>
                  <a:pt x="3152" y="693"/>
                </a:lnTo>
                <a:lnTo>
                  <a:pt x="3152" y="692"/>
                </a:lnTo>
                <a:lnTo>
                  <a:pt x="3152" y="692"/>
                </a:lnTo>
                <a:lnTo>
                  <a:pt x="3153" y="693"/>
                </a:lnTo>
                <a:lnTo>
                  <a:pt x="3153" y="694"/>
                </a:lnTo>
                <a:lnTo>
                  <a:pt x="3154" y="696"/>
                </a:lnTo>
                <a:lnTo>
                  <a:pt x="3154" y="696"/>
                </a:lnTo>
                <a:lnTo>
                  <a:pt x="3154" y="696"/>
                </a:lnTo>
                <a:lnTo>
                  <a:pt x="3155" y="697"/>
                </a:lnTo>
                <a:lnTo>
                  <a:pt x="3155" y="694"/>
                </a:lnTo>
                <a:lnTo>
                  <a:pt x="3156" y="694"/>
                </a:lnTo>
                <a:lnTo>
                  <a:pt x="3156" y="694"/>
                </a:lnTo>
                <a:lnTo>
                  <a:pt x="3156" y="692"/>
                </a:lnTo>
                <a:lnTo>
                  <a:pt x="3157" y="691"/>
                </a:lnTo>
                <a:lnTo>
                  <a:pt x="3157" y="691"/>
                </a:lnTo>
                <a:lnTo>
                  <a:pt x="3158" y="690"/>
                </a:lnTo>
                <a:lnTo>
                  <a:pt x="3158" y="689"/>
                </a:lnTo>
                <a:lnTo>
                  <a:pt x="3158" y="689"/>
                </a:lnTo>
                <a:lnTo>
                  <a:pt x="3159" y="688"/>
                </a:lnTo>
                <a:lnTo>
                  <a:pt x="3159" y="688"/>
                </a:lnTo>
                <a:lnTo>
                  <a:pt x="3161" y="688"/>
                </a:lnTo>
                <a:lnTo>
                  <a:pt x="3161" y="688"/>
                </a:lnTo>
                <a:lnTo>
                  <a:pt x="3162" y="688"/>
                </a:lnTo>
                <a:lnTo>
                  <a:pt x="3162" y="688"/>
                </a:lnTo>
                <a:lnTo>
                  <a:pt x="3162" y="688"/>
                </a:lnTo>
                <a:lnTo>
                  <a:pt x="3163" y="688"/>
                </a:lnTo>
                <a:lnTo>
                  <a:pt x="3163" y="688"/>
                </a:lnTo>
                <a:lnTo>
                  <a:pt x="3164" y="688"/>
                </a:lnTo>
                <a:lnTo>
                  <a:pt x="3164" y="688"/>
                </a:lnTo>
                <a:lnTo>
                  <a:pt x="3164" y="689"/>
                </a:lnTo>
                <a:lnTo>
                  <a:pt x="3165" y="689"/>
                </a:lnTo>
                <a:lnTo>
                  <a:pt x="3165" y="689"/>
                </a:lnTo>
                <a:lnTo>
                  <a:pt x="3166" y="689"/>
                </a:lnTo>
                <a:lnTo>
                  <a:pt x="3166" y="689"/>
                </a:lnTo>
                <a:lnTo>
                  <a:pt x="3166" y="688"/>
                </a:lnTo>
                <a:lnTo>
                  <a:pt x="3167" y="687"/>
                </a:lnTo>
                <a:lnTo>
                  <a:pt x="3167" y="685"/>
                </a:lnTo>
                <a:lnTo>
                  <a:pt x="3168" y="687"/>
                </a:lnTo>
                <a:lnTo>
                  <a:pt x="3168" y="685"/>
                </a:lnTo>
                <a:lnTo>
                  <a:pt x="3168" y="685"/>
                </a:lnTo>
                <a:lnTo>
                  <a:pt x="3170" y="684"/>
                </a:lnTo>
                <a:lnTo>
                  <a:pt x="3170" y="684"/>
                </a:lnTo>
                <a:lnTo>
                  <a:pt x="3171" y="685"/>
                </a:lnTo>
                <a:lnTo>
                  <a:pt x="3171" y="688"/>
                </a:lnTo>
                <a:lnTo>
                  <a:pt x="3171" y="688"/>
                </a:lnTo>
                <a:lnTo>
                  <a:pt x="3172" y="688"/>
                </a:lnTo>
                <a:lnTo>
                  <a:pt x="3172" y="688"/>
                </a:lnTo>
                <a:lnTo>
                  <a:pt x="3173" y="689"/>
                </a:lnTo>
                <a:lnTo>
                  <a:pt x="3173" y="689"/>
                </a:lnTo>
                <a:lnTo>
                  <a:pt x="3174" y="689"/>
                </a:lnTo>
                <a:lnTo>
                  <a:pt x="3174" y="689"/>
                </a:lnTo>
                <a:lnTo>
                  <a:pt x="3174" y="688"/>
                </a:lnTo>
                <a:lnTo>
                  <a:pt x="3175" y="689"/>
                </a:lnTo>
                <a:lnTo>
                  <a:pt x="3175" y="688"/>
                </a:lnTo>
                <a:lnTo>
                  <a:pt x="3176" y="687"/>
                </a:lnTo>
                <a:lnTo>
                  <a:pt x="3176" y="685"/>
                </a:lnTo>
                <a:lnTo>
                  <a:pt x="3176" y="687"/>
                </a:lnTo>
                <a:lnTo>
                  <a:pt x="3177" y="687"/>
                </a:lnTo>
                <a:lnTo>
                  <a:pt x="3177" y="688"/>
                </a:lnTo>
                <a:lnTo>
                  <a:pt x="3179" y="689"/>
                </a:lnTo>
                <a:lnTo>
                  <a:pt x="3179" y="690"/>
                </a:lnTo>
                <a:lnTo>
                  <a:pt x="3179" y="691"/>
                </a:lnTo>
                <a:lnTo>
                  <a:pt x="3180" y="691"/>
                </a:lnTo>
                <a:lnTo>
                  <a:pt x="3180" y="691"/>
                </a:lnTo>
                <a:lnTo>
                  <a:pt x="3181" y="691"/>
                </a:lnTo>
                <a:lnTo>
                  <a:pt x="3181" y="690"/>
                </a:lnTo>
                <a:lnTo>
                  <a:pt x="3181" y="689"/>
                </a:lnTo>
                <a:lnTo>
                  <a:pt x="3182" y="689"/>
                </a:lnTo>
                <a:lnTo>
                  <a:pt x="3182" y="689"/>
                </a:lnTo>
                <a:lnTo>
                  <a:pt x="3183" y="689"/>
                </a:lnTo>
                <a:lnTo>
                  <a:pt x="3183" y="688"/>
                </a:lnTo>
                <a:lnTo>
                  <a:pt x="3183" y="689"/>
                </a:lnTo>
                <a:lnTo>
                  <a:pt x="3184" y="688"/>
                </a:lnTo>
                <a:lnTo>
                  <a:pt x="3184" y="688"/>
                </a:lnTo>
                <a:lnTo>
                  <a:pt x="3185" y="688"/>
                </a:lnTo>
                <a:lnTo>
                  <a:pt x="3185" y="687"/>
                </a:lnTo>
                <a:lnTo>
                  <a:pt x="3185" y="687"/>
                </a:lnTo>
                <a:lnTo>
                  <a:pt x="3186" y="688"/>
                </a:lnTo>
                <a:lnTo>
                  <a:pt x="3186" y="689"/>
                </a:lnTo>
                <a:lnTo>
                  <a:pt x="3188" y="689"/>
                </a:lnTo>
                <a:lnTo>
                  <a:pt x="3188" y="689"/>
                </a:lnTo>
                <a:lnTo>
                  <a:pt x="3189" y="689"/>
                </a:lnTo>
                <a:lnTo>
                  <a:pt x="3189" y="689"/>
                </a:lnTo>
                <a:lnTo>
                  <a:pt x="3189" y="688"/>
                </a:lnTo>
                <a:lnTo>
                  <a:pt x="3190" y="689"/>
                </a:lnTo>
                <a:lnTo>
                  <a:pt x="3190" y="688"/>
                </a:lnTo>
                <a:lnTo>
                  <a:pt x="3191" y="689"/>
                </a:lnTo>
                <a:lnTo>
                  <a:pt x="3191" y="689"/>
                </a:lnTo>
                <a:lnTo>
                  <a:pt x="3191" y="689"/>
                </a:lnTo>
                <a:lnTo>
                  <a:pt x="3192" y="689"/>
                </a:lnTo>
                <a:lnTo>
                  <a:pt x="3192" y="690"/>
                </a:lnTo>
                <a:lnTo>
                  <a:pt x="3193" y="690"/>
                </a:lnTo>
                <a:lnTo>
                  <a:pt x="3193" y="691"/>
                </a:lnTo>
                <a:lnTo>
                  <a:pt x="3193" y="692"/>
                </a:lnTo>
                <a:lnTo>
                  <a:pt x="3194" y="692"/>
                </a:lnTo>
                <a:lnTo>
                  <a:pt x="3194" y="693"/>
                </a:lnTo>
                <a:lnTo>
                  <a:pt x="3195" y="694"/>
                </a:lnTo>
                <a:lnTo>
                  <a:pt x="3195" y="696"/>
                </a:lnTo>
                <a:lnTo>
                  <a:pt x="3195" y="697"/>
                </a:lnTo>
                <a:lnTo>
                  <a:pt x="3197" y="698"/>
                </a:lnTo>
                <a:lnTo>
                  <a:pt x="3197" y="698"/>
                </a:lnTo>
                <a:lnTo>
                  <a:pt x="3198" y="697"/>
                </a:lnTo>
                <a:lnTo>
                  <a:pt x="3198" y="696"/>
                </a:lnTo>
                <a:lnTo>
                  <a:pt x="3198" y="694"/>
                </a:lnTo>
                <a:lnTo>
                  <a:pt x="3199" y="693"/>
                </a:lnTo>
                <a:lnTo>
                  <a:pt x="3199" y="692"/>
                </a:lnTo>
                <a:lnTo>
                  <a:pt x="3200" y="692"/>
                </a:lnTo>
                <a:lnTo>
                  <a:pt x="3200" y="692"/>
                </a:lnTo>
                <a:lnTo>
                  <a:pt x="3200" y="693"/>
                </a:lnTo>
                <a:lnTo>
                  <a:pt x="3201" y="693"/>
                </a:lnTo>
                <a:lnTo>
                  <a:pt x="3201" y="693"/>
                </a:lnTo>
                <a:lnTo>
                  <a:pt x="3202" y="693"/>
                </a:lnTo>
                <a:lnTo>
                  <a:pt x="3202" y="693"/>
                </a:lnTo>
                <a:lnTo>
                  <a:pt x="3203" y="693"/>
                </a:lnTo>
                <a:lnTo>
                  <a:pt x="3203" y="692"/>
                </a:lnTo>
                <a:lnTo>
                  <a:pt x="3203" y="693"/>
                </a:lnTo>
                <a:lnTo>
                  <a:pt x="3204" y="693"/>
                </a:lnTo>
                <a:lnTo>
                  <a:pt x="3204" y="694"/>
                </a:lnTo>
                <a:lnTo>
                  <a:pt x="3206" y="694"/>
                </a:lnTo>
                <a:lnTo>
                  <a:pt x="3206" y="693"/>
                </a:lnTo>
                <a:lnTo>
                  <a:pt x="3206" y="693"/>
                </a:lnTo>
                <a:lnTo>
                  <a:pt x="3207" y="694"/>
                </a:lnTo>
                <a:lnTo>
                  <a:pt x="3207" y="693"/>
                </a:lnTo>
                <a:lnTo>
                  <a:pt x="3208" y="693"/>
                </a:lnTo>
                <a:lnTo>
                  <a:pt x="3208" y="693"/>
                </a:lnTo>
                <a:lnTo>
                  <a:pt x="3208" y="694"/>
                </a:lnTo>
                <a:lnTo>
                  <a:pt x="3209" y="696"/>
                </a:lnTo>
                <a:lnTo>
                  <a:pt x="3209" y="697"/>
                </a:lnTo>
                <a:lnTo>
                  <a:pt x="3210" y="696"/>
                </a:lnTo>
                <a:lnTo>
                  <a:pt x="3210" y="698"/>
                </a:lnTo>
                <a:lnTo>
                  <a:pt x="3210" y="699"/>
                </a:lnTo>
                <a:lnTo>
                  <a:pt x="3211" y="698"/>
                </a:lnTo>
                <a:lnTo>
                  <a:pt x="3211" y="698"/>
                </a:lnTo>
                <a:lnTo>
                  <a:pt x="3212" y="699"/>
                </a:lnTo>
                <a:lnTo>
                  <a:pt x="3212" y="699"/>
                </a:lnTo>
                <a:lnTo>
                  <a:pt x="3212" y="699"/>
                </a:lnTo>
                <a:lnTo>
                  <a:pt x="3213" y="698"/>
                </a:lnTo>
                <a:lnTo>
                  <a:pt x="3213" y="698"/>
                </a:lnTo>
                <a:lnTo>
                  <a:pt x="3215" y="699"/>
                </a:lnTo>
                <a:lnTo>
                  <a:pt x="3215" y="698"/>
                </a:lnTo>
                <a:lnTo>
                  <a:pt x="3215" y="699"/>
                </a:lnTo>
                <a:lnTo>
                  <a:pt x="3216" y="698"/>
                </a:lnTo>
                <a:lnTo>
                  <a:pt x="3216" y="697"/>
                </a:lnTo>
                <a:lnTo>
                  <a:pt x="3217" y="696"/>
                </a:lnTo>
                <a:lnTo>
                  <a:pt x="3217" y="696"/>
                </a:lnTo>
                <a:lnTo>
                  <a:pt x="3218" y="696"/>
                </a:lnTo>
                <a:lnTo>
                  <a:pt x="3218" y="694"/>
                </a:lnTo>
                <a:lnTo>
                  <a:pt x="3218" y="694"/>
                </a:lnTo>
                <a:lnTo>
                  <a:pt x="3219" y="696"/>
                </a:lnTo>
                <a:lnTo>
                  <a:pt x="3219" y="697"/>
                </a:lnTo>
                <a:lnTo>
                  <a:pt x="3220" y="698"/>
                </a:lnTo>
                <a:lnTo>
                  <a:pt x="3220" y="699"/>
                </a:lnTo>
                <a:lnTo>
                  <a:pt x="3220" y="699"/>
                </a:lnTo>
                <a:lnTo>
                  <a:pt x="3221" y="698"/>
                </a:lnTo>
                <a:lnTo>
                  <a:pt x="3221" y="698"/>
                </a:lnTo>
                <a:lnTo>
                  <a:pt x="3222" y="697"/>
                </a:lnTo>
                <a:lnTo>
                  <a:pt x="3222" y="698"/>
                </a:lnTo>
                <a:lnTo>
                  <a:pt x="3222" y="697"/>
                </a:lnTo>
                <a:lnTo>
                  <a:pt x="3224" y="696"/>
                </a:lnTo>
                <a:lnTo>
                  <a:pt x="3224" y="694"/>
                </a:lnTo>
                <a:lnTo>
                  <a:pt x="3225" y="694"/>
                </a:lnTo>
                <a:lnTo>
                  <a:pt x="3225" y="693"/>
                </a:lnTo>
                <a:lnTo>
                  <a:pt x="3225" y="693"/>
                </a:lnTo>
                <a:lnTo>
                  <a:pt x="3226" y="692"/>
                </a:lnTo>
                <a:lnTo>
                  <a:pt x="3226" y="693"/>
                </a:lnTo>
                <a:lnTo>
                  <a:pt x="3227" y="692"/>
                </a:lnTo>
                <a:lnTo>
                  <a:pt x="3227" y="693"/>
                </a:lnTo>
                <a:lnTo>
                  <a:pt x="3227" y="692"/>
                </a:lnTo>
                <a:lnTo>
                  <a:pt x="3228" y="693"/>
                </a:lnTo>
                <a:lnTo>
                  <a:pt x="3228" y="693"/>
                </a:lnTo>
                <a:lnTo>
                  <a:pt x="3229" y="694"/>
                </a:lnTo>
                <a:lnTo>
                  <a:pt x="3229" y="694"/>
                </a:lnTo>
                <a:lnTo>
                  <a:pt x="3230" y="694"/>
                </a:lnTo>
                <a:lnTo>
                  <a:pt x="3230" y="696"/>
                </a:lnTo>
                <a:lnTo>
                  <a:pt x="3230" y="696"/>
                </a:lnTo>
                <a:lnTo>
                  <a:pt x="3231" y="697"/>
                </a:lnTo>
                <a:lnTo>
                  <a:pt x="3231" y="700"/>
                </a:lnTo>
                <a:lnTo>
                  <a:pt x="3233" y="699"/>
                </a:lnTo>
                <a:lnTo>
                  <a:pt x="3233" y="699"/>
                </a:lnTo>
                <a:lnTo>
                  <a:pt x="3233" y="697"/>
                </a:lnTo>
                <a:lnTo>
                  <a:pt x="3234" y="694"/>
                </a:lnTo>
                <a:lnTo>
                  <a:pt x="3234" y="692"/>
                </a:lnTo>
                <a:lnTo>
                  <a:pt x="3235" y="692"/>
                </a:lnTo>
                <a:lnTo>
                  <a:pt x="3235" y="692"/>
                </a:lnTo>
                <a:lnTo>
                  <a:pt x="3235" y="692"/>
                </a:lnTo>
                <a:lnTo>
                  <a:pt x="3236" y="692"/>
                </a:lnTo>
                <a:lnTo>
                  <a:pt x="3236" y="693"/>
                </a:lnTo>
                <a:lnTo>
                  <a:pt x="3237" y="693"/>
                </a:lnTo>
                <a:lnTo>
                  <a:pt x="3237" y="694"/>
                </a:lnTo>
                <a:lnTo>
                  <a:pt x="3237" y="694"/>
                </a:lnTo>
                <a:lnTo>
                  <a:pt x="3238" y="694"/>
                </a:lnTo>
                <a:lnTo>
                  <a:pt x="3238" y="694"/>
                </a:lnTo>
                <a:lnTo>
                  <a:pt x="3239" y="694"/>
                </a:lnTo>
                <a:lnTo>
                  <a:pt x="3239" y="693"/>
                </a:lnTo>
                <a:lnTo>
                  <a:pt x="3239" y="692"/>
                </a:lnTo>
                <a:lnTo>
                  <a:pt x="3240" y="692"/>
                </a:lnTo>
                <a:lnTo>
                  <a:pt x="3240" y="690"/>
                </a:lnTo>
                <a:lnTo>
                  <a:pt x="3242" y="691"/>
                </a:lnTo>
                <a:lnTo>
                  <a:pt x="3242" y="691"/>
                </a:lnTo>
                <a:lnTo>
                  <a:pt x="3242" y="690"/>
                </a:lnTo>
                <a:lnTo>
                  <a:pt x="3243" y="691"/>
                </a:lnTo>
                <a:lnTo>
                  <a:pt x="3243" y="691"/>
                </a:lnTo>
                <a:lnTo>
                  <a:pt x="3244" y="691"/>
                </a:lnTo>
                <a:lnTo>
                  <a:pt x="3244" y="691"/>
                </a:lnTo>
                <a:lnTo>
                  <a:pt x="3245" y="690"/>
                </a:lnTo>
                <a:lnTo>
                  <a:pt x="3245" y="689"/>
                </a:lnTo>
                <a:lnTo>
                  <a:pt x="3245" y="688"/>
                </a:lnTo>
                <a:lnTo>
                  <a:pt x="3246" y="687"/>
                </a:lnTo>
                <a:lnTo>
                  <a:pt x="3246" y="687"/>
                </a:lnTo>
                <a:lnTo>
                  <a:pt x="3247" y="688"/>
                </a:lnTo>
                <a:lnTo>
                  <a:pt x="3247" y="688"/>
                </a:lnTo>
                <a:lnTo>
                  <a:pt x="3247" y="689"/>
                </a:lnTo>
                <a:lnTo>
                  <a:pt x="3248" y="689"/>
                </a:lnTo>
                <a:lnTo>
                  <a:pt x="3248" y="688"/>
                </a:lnTo>
                <a:lnTo>
                  <a:pt x="3249" y="689"/>
                </a:lnTo>
                <a:lnTo>
                  <a:pt x="3249" y="689"/>
                </a:lnTo>
                <a:lnTo>
                  <a:pt x="3249" y="689"/>
                </a:lnTo>
                <a:lnTo>
                  <a:pt x="3251" y="689"/>
                </a:lnTo>
                <a:lnTo>
                  <a:pt x="3251" y="687"/>
                </a:lnTo>
                <a:lnTo>
                  <a:pt x="3252" y="687"/>
                </a:lnTo>
                <a:lnTo>
                  <a:pt x="3252" y="687"/>
                </a:lnTo>
                <a:lnTo>
                  <a:pt x="3252" y="687"/>
                </a:lnTo>
                <a:lnTo>
                  <a:pt x="3253" y="687"/>
                </a:lnTo>
                <a:lnTo>
                  <a:pt x="3253" y="685"/>
                </a:lnTo>
                <a:lnTo>
                  <a:pt x="3254" y="683"/>
                </a:lnTo>
                <a:lnTo>
                  <a:pt x="3254" y="682"/>
                </a:lnTo>
                <a:lnTo>
                  <a:pt x="3254" y="682"/>
                </a:lnTo>
                <a:lnTo>
                  <a:pt x="3255" y="683"/>
                </a:lnTo>
                <a:lnTo>
                  <a:pt x="3255" y="683"/>
                </a:lnTo>
                <a:lnTo>
                  <a:pt x="3256" y="682"/>
                </a:lnTo>
                <a:lnTo>
                  <a:pt x="3256" y="683"/>
                </a:lnTo>
                <a:lnTo>
                  <a:pt x="3256" y="683"/>
                </a:lnTo>
                <a:lnTo>
                  <a:pt x="3257" y="682"/>
                </a:lnTo>
                <a:lnTo>
                  <a:pt x="3257" y="682"/>
                </a:lnTo>
                <a:lnTo>
                  <a:pt x="3258" y="682"/>
                </a:lnTo>
                <a:lnTo>
                  <a:pt x="3258" y="681"/>
                </a:lnTo>
                <a:lnTo>
                  <a:pt x="3260" y="682"/>
                </a:lnTo>
                <a:lnTo>
                  <a:pt x="3260" y="682"/>
                </a:lnTo>
                <a:lnTo>
                  <a:pt x="3260" y="681"/>
                </a:lnTo>
                <a:lnTo>
                  <a:pt x="3261" y="680"/>
                </a:lnTo>
                <a:lnTo>
                  <a:pt x="3261" y="679"/>
                </a:lnTo>
                <a:lnTo>
                  <a:pt x="3262" y="679"/>
                </a:lnTo>
                <a:lnTo>
                  <a:pt x="3262" y="679"/>
                </a:lnTo>
                <a:lnTo>
                  <a:pt x="3262" y="681"/>
                </a:lnTo>
                <a:lnTo>
                  <a:pt x="3263" y="681"/>
                </a:lnTo>
                <a:lnTo>
                  <a:pt x="3263" y="681"/>
                </a:lnTo>
                <a:lnTo>
                  <a:pt x="3264" y="682"/>
                </a:lnTo>
                <a:lnTo>
                  <a:pt x="3264" y="683"/>
                </a:lnTo>
                <a:lnTo>
                  <a:pt x="3264" y="684"/>
                </a:lnTo>
                <a:lnTo>
                  <a:pt x="3265" y="683"/>
                </a:lnTo>
                <a:lnTo>
                  <a:pt x="3265" y="683"/>
                </a:lnTo>
                <a:lnTo>
                  <a:pt x="3266" y="682"/>
                </a:lnTo>
                <a:lnTo>
                  <a:pt x="3266" y="682"/>
                </a:lnTo>
                <a:lnTo>
                  <a:pt x="3266" y="682"/>
                </a:lnTo>
                <a:lnTo>
                  <a:pt x="3267" y="682"/>
                </a:lnTo>
                <a:lnTo>
                  <a:pt x="3267" y="684"/>
                </a:lnTo>
                <a:lnTo>
                  <a:pt x="3269" y="684"/>
                </a:lnTo>
                <a:lnTo>
                  <a:pt x="3269" y="684"/>
                </a:lnTo>
                <a:lnTo>
                  <a:pt x="3269" y="684"/>
                </a:lnTo>
                <a:lnTo>
                  <a:pt x="3270" y="683"/>
                </a:lnTo>
                <a:lnTo>
                  <a:pt x="3270" y="681"/>
                </a:lnTo>
                <a:lnTo>
                  <a:pt x="3271" y="681"/>
                </a:lnTo>
                <a:lnTo>
                  <a:pt x="3271" y="679"/>
                </a:lnTo>
                <a:lnTo>
                  <a:pt x="3271" y="680"/>
                </a:lnTo>
                <a:lnTo>
                  <a:pt x="3272" y="679"/>
                </a:lnTo>
                <a:lnTo>
                  <a:pt x="3272" y="680"/>
                </a:lnTo>
                <a:lnTo>
                  <a:pt x="3273" y="680"/>
                </a:lnTo>
                <a:lnTo>
                  <a:pt x="3273" y="679"/>
                </a:lnTo>
                <a:lnTo>
                  <a:pt x="3274" y="678"/>
                </a:lnTo>
                <a:lnTo>
                  <a:pt x="3274" y="678"/>
                </a:lnTo>
                <a:lnTo>
                  <a:pt x="3274" y="676"/>
                </a:lnTo>
                <a:lnTo>
                  <a:pt x="3275" y="675"/>
                </a:lnTo>
                <a:lnTo>
                  <a:pt x="3275" y="674"/>
                </a:lnTo>
                <a:lnTo>
                  <a:pt x="3276" y="674"/>
                </a:lnTo>
                <a:lnTo>
                  <a:pt x="3276" y="674"/>
                </a:lnTo>
                <a:lnTo>
                  <a:pt x="3276" y="674"/>
                </a:lnTo>
                <a:lnTo>
                  <a:pt x="3278" y="672"/>
                </a:lnTo>
                <a:lnTo>
                  <a:pt x="3278" y="672"/>
                </a:lnTo>
                <a:lnTo>
                  <a:pt x="3279" y="672"/>
                </a:lnTo>
                <a:lnTo>
                  <a:pt x="3279" y="670"/>
                </a:lnTo>
                <a:lnTo>
                  <a:pt x="3279" y="670"/>
                </a:lnTo>
                <a:lnTo>
                  <a:pt x="3280" y="671"/>
                </a:lnTo>
                <a:lnTo>
                  <a:pt x="3280" y="671"/>
                </a:lnTo>
                <a:lnTo>
                  <a:pt x="3281" y="670"/>
                </a:lnTo>
                <a:lnTo>
                  <a:pt x="3281" y="670"/>
                </a:lnTo>
                <a:lnTo>
                  <a:pt x="3281" y="669"/>
                </a:lnTo>
                <a:lnTo>
                  <a:pt x="3282" y="670"/>
                </a:lnTo>
                <a:lnTo>
                  <a:pt x="3282" y="669"/>
                </a:lnTo>
                <a:lnTo>
                  <a:pt x="3283" y="670"/>
                </a:lnTo>
                <a:lnTo>
                  <a:pt x="3283" y="670"/>
                </a:lnTo>
                <a:lnTo>
                  <a:pt x="3283" y="669"/>
                </a:lnTo>
                <a:lnTo>
                  <a:pt x="3284" y="669"/>
                </a:lnTo>
                <a:lnTo>
                  <a:pt x="3284" y="666"/>
                </a:lnTo>
                <a:lnTo>
                  <a:pt x="3285" y="666"/>
                </a:lnTo>
                <a:lnTo>
                  <a:pt x="3285" y="666"/>
                </a:lnTo>
                <a:lnTo>
                  <a:pt x="3285" y="669"/>
                </a:lnTo>
                <a:lnTo>
                  <a:pt x="3287" y="671"/>
                </a:lnTo>
                <a:lnTo>
                  <a:pt x="3287" y="673"/>
                </a:lnTo>
                <a:lnTo>
                  <a:pt x="3288" y="674"/>
                </a:lnTo>
                <a:lnTo>
                  <a:pt x="3288" y="676"/>
                </a:lnTo>
                <a:lnTo>
                  <a:pt x="3289" y="679"/>
                </a:lnTo>
                <a:lnTo>
                  <a:pt x="3289" y="680"/>
                </a:lnTo>
                <a:lnTo>
                  <a:pt x="3289" y="681"/>
                </a:lnTo>
                <a:lnTo>
                  <a:pt x="3290" y="681"/>
                </a:lnTo>
                <a:lnTo>
                  <a:pt x="3290" y="681"/>
                </a:lnTo>
                <a:lnTo>
                  <a:pt x="3291" y="681"/>
                </a:lnTo>
                <a:lnTo>
                  <a:pt x="3291" y="680"/>
                </a:lnTo>
                <a:lnTo>
                  <a:pt x="3291" y="681"/>
                </a:lnTo>
                <a:lnTo>
                  <a:pt x="3292" y="679"/>
                </a:lnTo>
                <a:lnTo>
                  <a:pt x="3292" y="680"/>
                </a:lnTo>
                <a:lnTo>
                  <a:pt x="3293" y="679"/>
                </a:lnTo>
                <a:lnTo>
                  <a:pt x="3293" y="680"/>
                </a:lnTo>
                <a:lnTo>
                  <a:pt x="3293" y="678"/>
                </a:lnTo>
                <a:lnTo>
                  <a:pt x="3294" y="678"/>
                </a:lnTo>
                <a:lnTo>
                  <a:pt x="3294" y="678"/>
                </a:lnTo>
                <a:lnTo>
                  <a:pt x="3296" y="676"/>
                </a:lnTo>
                <a:lnTo>
                  <a:pt x="3296" y="676"/>
                </a:lnTo>
                <a:lnTo>
                  <a:pt x="3296" y="676"/>
                </a:lnTo>
                <a:lnTo>
                  <a:pt x="3297" y="676"/>
                </a:lnTo>
                <a:lnTo>
                  <a:pt x="3297" y="676"/>
                </a:lnTo>
                <a:lnTo>
                  <a:pt x="3298" y="676"/>
                </a:lnTo>
                <a:lnTo>
                  <a:pt x="3298" y="678"/>
                </a:lnTo>
                <a:lnTo>
                  <a:pt x="3298" y="678"/>
                </a:lnTo>
                <a:lnTo>
                  <a:pt x="3299" y="678"/>
                </a:lnTo>
                <a:lnTo>
                  <a:pt x="3299" y="678"/>
                </a:lnTo>
                <a:lnTo>
                  <a:pt x="3300" y="679"/>
                </a:lnTo>
                <a:lnTo>
                  <a:pt x="3300" y="678"/>
                </a:lnTo>
                <a:lnTo>
                  <a:pt x="3301" y="678"/>
                </a:lnTo>
                <a:lnTo>
                  <a:pt x="3301" y="679"/>
                </a:lnTo>
                <a:lnTo>
                  <a:pt x="3301" y="679"/>
                </a:lnTo>
                <a:lnTo>
                  <a:pt x="3302" y="679"/>
                </a:lnTo>
                <a:lnTo>
                  <a:pt x="3302" y="679"/>
                </a:lnTo>
                <a:lnTo>
                  <a:pt x="3303" y="679"/>
                </a:lnTo>
                <a:lnTo>
                  <a:pt x="3303" y="680"/>
                </a:lnTo>
                <a:lnTo>
                  <a:pt x="3303" y="680"/>
                </a:lnTo>
                <a:lnTo>
                  <a:pt x="3305" y="681"/>
                </a:lnTo>
                <a:lnTo>
                  <a:pt x="3305" y="680"/>
                </a:lnTo>
                <a:lnTo>
                  <a:pt x="3306" y="681"/>
                </a:lnTo>
                <a:lnTo>
                  <a:pt x="3306" y="682"/>
                </a:lnTo>
                <a:lnTo>
                  <a:pt x="3306" y="683"/>
                </a:lnTo>
                <a:lnTo>
                  <a:pt x="3307" y="682"/>
                </a:lnTo>
                <a:lnTo>
                  <a:pt x="3307" y="683"/>
                </a:lnTo>
                <a:lnTo>
                  <a:pt x="3308" y="684"/>
                </a:lnTo>
                <a:lnTo>
                  <a:pt x="3308" y="683"/>
                </a:lnTo>
                <a:lnTo>
                  <a:pt x="3308" y="684"/>
                </a:lnTo>
                <a:lnTo>
                  <a:pt x="3309" y="685"/>
                </a:lnTo>
                <a:lnTo>
                  <a:pt x="3309" y="685"/>
                </a:lnTo>
                <a:lnTo>
                  <a:pt x="3310" y="685"/>
                </a:lnTo>
                <a:lnTo>
                  <a:pt x="3310" y="684"/>
                </a:lnTo>
                <a:lnTo>
                  <a:pt x="3310" y="684"/>
                </a:lnTo>
                <a:lnTo>
                  <a:pt x="3311" y="683"/>
                </a:lnTo>
                <a:lnTo>
                  <a:pt x="3311" y="684"/>
                </a:lnTo>
                <a:lnTo>
                  <a:pt x="3312" y="683"/>
                </a:lnTo>
                <a:lnTo>
                  <a:pt x="3312" y="684"/>
                </a:lnTo>
                <a:lnTo>
                  <a:pt x="3312" y="684"/>
                </a:lnTo>
                <a:lnTo>
                  <a:pt x="3314" y="685"/>
                </a:lnTo>
                <a:lnTo>
                  <a:pt x="3314" y="687"/>
                </a:lnTo>
                <a:lnTo>
                  <a:pt x="3315" y="688"/>
                </a:lnTo>
                <a:lnTo>
                  <a:pt x="3315" y="689"/>
                </a:lnTo>
                <a:lnTo>
                  <a:pt x="3316" y="689"/>
                </a:lnTo>
                <a:lnTo>
                  <a:pt x="3316" y="689"/>
                </a:lnTo>
                <a:lnTo>
                  <a:pt x="3316" y="689"/>
                </a:lnTo>
                <a:lnTo>
                  <a:pt x="3317" y="689"/>
                </a:lnTo>
                <a:lnTo>
                  <a:pt x="3317" y="689"/>
                </a:lnTo>
                <a:lnTo>
                  <a:pt x="3318" y="691"/>
                </a:lnTo>
                <a:lnTo>
                  <a:pt x="3318" y="689"/>
                </a:lnTo>
                <a:lnTo>
                  <a:pt x="3318" y="689"/>
                </a:lnTo>
                <a:lnTo>
                  <a:pt x="3319" y="688"/>
                </a:lnTo>
                <a:lnTo>
                  <a:pt x="3319" y="688"/>
                </a:lnTo>
                <a:lnTo>
                  <a:pt x="3320" y="688"/>
                </a:lnTo>
                <a:lnTo>
                  <a:pt x="3320" y="687"/>
                </a:lnTo>
                <a:lnTo>
                  <a:pt x="3320" y="687"/>
                </a:lnTo>
                <a:lnTo>
                  <a:pt x="3321" y="685"/>
                </a:lnTo>
                <a:lnTo>
                  <a:pt x="3321" y="685"/>
                </a:lnTo>
                <a:lnTo>
                  <a:pt x="3323" y="685"/>
                </a:lnTo>
                <a:lnTo>
                  <a:pt x="3323" y="687"/>
                </a:lnTo>
                <a:lnTo>
                  <a:pt x="3323" y="688"/>
                </a:lnTo>
                <a:lnTo>
                  <a:pt x="3324" y="688"/>
                </a:lnTo>
                <a:lnTo>
                  <a:pt x="3324" y="687"/>
                </a:lnTo>
                <a:lnTo>
                  <a:pt x="3325" y="688"/>
                </a:lnTo>
                <a:lnTo>
                  <a:pt x="3325" y="688"/>
                </a:lnTo>
                <a:lnTo>
                  <a:pt x="3325" y="689"/>
                </a:lnTo>
                <a:lnTo>
                  <a:pt x="3326" y="689"/>
                </a:lnTo>
                <a:lnTo>
                  <a:pt x="3326" y="689"/>
                </a:lnTo>
                <a:lnTo>
                  <a:pt x="3327" y="688"/>
                </a:lnTo>
                <a:lnTo>
                  <a:pt x="3327" y="688"/>
                </a:lnTo>
                <a:lnTo>
                  <a:pt x="3327" y="687"/>
                </a:lnTo>
                <a:lnTo>
                  <a:pt x="3328" y="687"/>
                </a:lnTo>
                <a:lnTo>
                  <a:pt x="3328" y="687"/>
                </a:lnTo>
                <a:lnTo>
                  <a:pt x="3329" y="687"/>
                </a:lnTo>
                <a:lnTo>
                  <a:pt x="3329" y="687"/>
                </a:lnTo>
                <a:lnTo>
                  <a:pt x="3330" y="687"/>
                </a:lnTo>
                <a:lnTo>
                  <a:pt x="3330" y="685"/>
                </a:lnTo>
                <a:lnTo>
                  <a:pt x="3330" y="685"/>
                </a:lnTo>
                <a:lnTo>
                  <a:pt x="3332" y="684"/>
                </a:lnTo>
                <a:lnTo>
                  <a:pt x="3332" y="683"/>
                </a:lnTo>
                <a:lnTo>
                  <a:pt x="3333" y="683"/>
                </a:lnTo>
                <a:lnTo>
                  <a:pt x="3333" y="683"/>
                </a:lnTo>
                <a:lnTo>
                  <a:pt x="3333" y="683"/>
                </a:lnTo>
                <a:lnTo>
                  <a:pt x="3334" y="685"/>
                </a:lnTo>
                <a:lnTo>
                  <a:pt x="3334" y="687"/>
                </a:lnTo>
                <a:lnTo>
                  <a:pt x="3335" y="688"/>
                </a:lnTo>
                <a:lnTo>
                  <a:pt x="3335" y="690"/>
                </a:lnTo>
                <a:lnTo>
                  <a:pt x="3335" y="690"/>
                </a:lnTo>
                <a:lnTo>
                  <a:pt x="3336" y="691"/>
                </a:lnTo>
                <a:lnTo>
                  <a:pt x="3336" y="692"/>
                </a:lnTo>
                <a:lnTo>
                  <a:pt x="3337" y="693"/>
                </a:lnTo>
                <a:lnTo>
                  <a:pt x="3337" y="693"/>
                </a:lnTo>
                <a:lnTo>
                  <a:pt x="3337" y="694"/>
                </a:lnTo>
                <a:lnTo>
                  <a:pt x="3338" y="693"/>
                </a:lnTo>
                <a:lnTo>
                  <a:pt x="3338" y="693"/>
                </a:lnTo>
                <a:lnTo>
                  <a:pt x="3339" y="692"/>
                </a:lnTo>
                <a:lnTo>
                  <a:pt x="3339" y="692"/>
                </a:lnTo>
                <a:lnTo>
                  <a:pt x="3339" y="692"/>
                </a:lnTo>
                <a:lnTo>
                  <a:pt x="3341" y="692"/>
                </a:lnTo>
                <a:lnTo>
                  <a:pt x="3341" y="692"/>
                </a:lnTo>
                <a:lnTo>
                  <a:pt x="3342" y="691"/>
                </a:lnTo>
                <a:lnTo>
                  <a:pt x="3342" y="691"/>
                </a:lnTo>
                <a:lnTo>
                  <a:pt x="3342" y="690"/>
                </a:lnTo>
                <a:lnTo>
                  <a:pt x="3343" y="689"/>
                </a:lnTo>
                <a:lnTo>
                  <a:pt x="3343" y="687"/>
                </a:lnTo>
                <a:lnTo>
                  <a:pt x="3344" y="685"/>
                </a:lnTo>
                <a:lnTo>
                  <a:pt x="3344" y="684"/>
                </a:lnTo>
                <a:lnTo>
                  <a:pt x="3345" y="684"/>
                </a:lnTo>
                <a:lnTo>
                  <a:pt x="3345" y="682"/>
                </a:lnTo>
                <a:lnTo>
                  <a:pt x="3345" y="682"/>
                </a:lnTo>
                <a:lnTo>
                  <a:pt x="3346" y="682"/>
                </a:lnTo>
                <a:lnTo>
                  <a:pt x="3346" y="683"/>
                </a:lnTo>
                <a:lnTo>
                  <a:pt x="3347" y="684"/>
                </a:lnTo>
                <a:lnTo>
                  <a:pt x="3347" y="685"/>
                </a:lnTo>
                <a:lnTo>
                  <a:pt x="3347" y="685"/>
                </a:lnTo>
                <a:lnTo>
                  <a:pt x="3348" y="685"/>
                </a:lnTo>
                <a:lnTo>
                  <a:pt x="3348" y="685"/>
                </a:lnTo>
                <a:lnTo>
                  <a:pt x="3350" y="685"/>
                </a:lnTo>
                <a:lnTo>
                  <a:pt x="3350" y="687"/>
                </a:lnTo>
                <a:lnTo>
                  <a:pt x="3350" y="685"/>
                </a:lnTo>
                <a:lnTo>
                  <a:pt x="3351" y="685"/>
                </a:lnTo>
                <a:lnTo>
                  <a:pt x="3351" y="684"/>
                </a:lnTo>
                <a:lnTo>
                  <a:pt x="3352" y="685"/>
                </a:lnTo>
                <a:lnTo>
                  <a:pt x="3352" y="683"/>
                </a:lnTo>
                <a:lnTo>
                  <a:pt x="3352" y="682"/>
                </a:lnTo>
                <a:lnTo>
                  <a:pt x="3353" y="682"/>
                </a:lnTo>
                <a:lnTo>
                  <a:pt x="3353" y="683"/>
                </a:lnTo>
                <a:lnTo>
                  <a:pt x="3354" y="685"/>
                </a:lnTo>
                <a:lnTo>
                  <a:pt x="3354" y="687"/>
                </a:lnTo>
                <a:lnTo>
                  <a:pt x="3354" y="688"/>
                </a:lnTo>
                <a:lnTo>
                  <a:pt x="3355" y="688"/>
                </a:lnTo>
                <a:lnTo>
                  <a:pt x="3355" y="688"/>
                </a:lnTo>
                <a:lnTo>
                  <a:pt x="3356" y="689"/>
                </a:lnTo>
                <a:lnTo>
                  <a:pt x="3356" y="689"/>
                </a:lnTo>
                <a:lnTo>
                  <a:pt x="3357" y="689"/>
                </a:lnTo>
                <a:lnTo>
                  <a:pt x="3357" y="690"/>
                </a:lnTo>
                <a:lnTo>
                  <a:pt x="3357" y="690"/>
                </a:lnTo>
                <a:lnTo>
                  <a:pt x="3359" y="690"/>
                </a:lnTo>
                <a:lnTo>
                  <a:pt x="3359" y="688"/>
                </a:lnTo>
                <a:lnTo>
                  <a:pt x="3360" y="688"/>
                </a:lnTo>
                <a:lnTo>
                  <a:pt x="3360" y="687"/>
                </a:lnTo>
                <a:lnTo>
                  <a:pt x="3360" y="687"/>
                </a:lnTo>
                <a:lnTo>
                  <a:pt x="3361" y="685"/>
                </a:lnTo>
                <a:lnTo>
                  <a:pt x="3361" y="687"/>
                </a:lnTo>
                <a:lnTo>
                  <a:pt x="3362" y="688"/>
                </a:lnTo>
                <a:lnTo>
                  <a:pt x="3362" y="689"/>
                </a:lnTo>
                <a:lnTo>
                  <a:pt x="3362" y="690"/>
                </a:lnTo>
                <a:lnTo>
                  <a:pt x="3363" y="690"/>
                </a:lnTo>
                <a:lnTo>
                  <a:pt x="3363" y="691"/>
                </a:lnTo>
                <a:lnTo>
                  <a:pt x="3364" y="691"/>
                </a:lnTo>
                <a:lnTo>
                  <a:pt x="3364" y="693"/>
                </a:lnTo>
                <a:lnTo>
                  <a:pt x="3364" y="693"/>
                </a:lnTo>
                <a:lnTo>
                  <a:pt x="3365" y="692"/>
                </a:lnTo>
                <a:lnTo>
                  <a:pt x="3365" y="692"/>
                </a:lnTo>
                <a:lnTo>
                  <a:pt x="3366" y="693"/>
                </a:lnTo>
                <a:lnTo>
                  <a:pt x="3366" y="692"/>
                </a:lnTo>
                <a:lnTo>
                  <a:pt x="3366" y="692"/>
                </a:lnTo>
                <a:lnTo>
                  <a:pt x="3368" y="691"/>
                </a:lnTo>
                <a:lnTo>
                  <a:pt x="3368" y="691"/>
                </a:lnTo>
                <a:lnTo>
                  <a:pt x="3369" y="691"/>
                </a:lnTo>
                <a:lnTo>
                  <a:pt x="3369" y="692"/>
                </a:lnTo>
                <a:lnTo>
                  <a:pt x="3369" y="692"/>
                </a:lnTo>
                <a:lnTo>
                  <a:pt x="3370" y="692"/>
                </a:lnTo>
                <a:lnTo>
                  <a:pt x="3370" y="691"/>
                </a:lnTo>
                <a:lnTo>
                  <a:pt x="3371" y="691"/>
                </a:lnTo>
                <a:lnTo>
                  <a:pt x="3371" y="691"/>
                </a:lnTo>
                <a:lnTo>
                  <a:pt x="3372" y="690"/>
                </a:lnTo>
                <a:lnTo>
                  <a:pt x="3372" y="690"/>
                </a:lnTo>
                <a:lnTo>
                  <a:pt x="3372" y="690"/>
                </a:lnTo>
                <a:lnTo>
                  <a:pt x="3373" y="689"/>
                </a:lnTo>
                <a:lnTo>
                  <a:pt x="3373" y="688"/>
                </a:lnTo>
                <a:lnTo>
                  <a:pt x="3374" y="688"/>
                </a:lnTo>
                <a:lnTo>
                  <a:pt x="3374" y="687"/>
                </a:lnTo>
                <a:lnTo>
                  <a:pt x="3374" y="687"/>
                </a:lnTo>
                <a:lnTo>
                  <a:pt x="3375" y="687"/>
                </a:lnTo>
                <a:lnTo>
                  <a:pt x="3375" y="687"/>
                </a:lnTo>
                <a:lnTo>
                  <a:pt x="3377" y="687"/>
                </a:lnTo>
                <a:lnTo>
                  <a:pt x="3377" y="688"/>
                </a:lnTo>
                <a:lnTo>
                  <a:pt x="3377" y="688"/>
                </a:lnTo>
                <a:lnTo>
                  <a:pt x="3378" y="689"/>
                </a:lnTo>
                <a:lnTo>
                  <a:pt x="3378" y="689"/>
                </a:lnTo>
                <a:lnTo>
                  <a:pt x="3379" y="690"/>
                </a:lnTo>
                <a:lnTo>
                  <a:pt x="3379" y="690"/>
                </a:lnTo>
                <a:lnTo>
                  <a:pt x="3379" y="691"/>
                </a:lnTo>
                <a:lnTo>
                  <a:pt x="3380" y="692"/>
                </a:lnTo>
                <a:lnTo>
                  <a:pt x="3380" y="692"/>
                </a:lnTo>
                <a:lnTo>
                  <a:pt x="3381" y="692"/>
                </a:lnTo>
                <a:lnTo>
                  <a:pt x="3381" y="692"/>
                </a:lnTo>
                <a:lnTo>
                  <a:pt x="3381" y="692"/>
                </a:lnTo>
                <a:lnTo>
                  <a:pt x="3382" y="692"/>
                </a:lnTo>
                <a:lnTo>
                  <a:pt x="3382" y="693"/>
                </a:lnTo>
                <a:lnTo>
                  <a:pt x="3383" y="692"/>
                </a:lnTo>
                <a:lnTo>
                  <a:pt x="3383" y="693"/>
                </a:lnTo>
                <a:lnTo>
                  <a:pt x="3383" y="692"/>
                </a:lnTo>
                <a:lnTo>
                  <a:pt x="3384" y="692"/>
                </a:lnTo>
                <a:lnTo>
                  <a:pt x="3384" y="693"/>
                </a:lnTo>
                <a:lnTo>
                  <a:pt x="3386" y="692"/>
                </a:lnTo>
                <a:lnTo>
                  <a:pt x="3386" y="692"/>
                </a:lnTo>
                <a:lnTo>
                  <a:pt x="3387" y="692"/>
                </a:lnTo>
                <a:lnTo>
                  <a:pt x="3387" y="692"/>
                </a:lnTo>
                <a:lnTo>
                  <a:pt x="3387" y="691"/>
                </a:lnTo>
                <a:lnTo>
                  <a:pt x="3388" y="692"/>
                </a:lnTo>
                <a:lnTo>
                  <a:pt x="3388" y="692"/>
                </a:lnTo>
                <a:lnTo>
                  <a:pt x="3389" y="692"/>
                </a:lnTo>
                <a:lnTo>
                  <a:pt x="3389" y="692"/>
                </a:lnTo>
                <a:lnTo>
                  <a:pt x="3389" y="692"/>
                </a:lnTo>
                <a:lnTo>
                  <a:pt x="3390" y="692"/>
                </a:lnTo>
                <a:lnTo>
                  <a:pt x="3390" y="693"/>
                </a:lnTo>
                <a:lnTo>
                  <a:pt x="3391" y="693"/>
                </a:lnTo>
                <a:lnTo>
                  <a:pt x="3391" y="693"/>
                </a:lnTo>
                <a:lnTo>
                  <a:pt x="3391" y="693"/>
                </a:lnTo>
                <a:lnTo>
                  <a:pt x="3392" y="692"/>
                </a:lnTo>
                <a:lnTo>
                  <a:pt x="3392" y="691"/>
                </a:lnTo>
                <a:lnTo>
                  <a:pt x="3393" y="691"/>
                </a:lnTo>
                <a:lnTo>
                  <a:pt x="3393" y="690"/>
                </a:lnTo>
                <a:lnTo>
                  <a:pt x="3393" y="689"/>
                </a:lnTo>
                <a:lnTo>
                  <a:pt x="3395" y="687"/>
                </a:lnTo>
                <a:lnTo>
                  <a:pt x="3395" y="688"/>
                </a:lnTo>
                <a:lnTo>
                  <a:pt x="3396" y="688"/>
                </a:lnTo>
                <a:lnTo>
                  <a:pt x="3396" y="689"/>
                </a:lnTo>
                <a:lnTo>
                  <a:pt x="3396" y="690"/>
                </a:lnTo>
                <a:lnTo>
                  <a:pt x="3397" y="690"/>
                </a:lnTo>
                <a:lnTo>
                  <a:pt x="3397" y="691"/>
                </a:lnTo>
                <a:lnTo>
                  <a:pt x="3398" y="690"/>
                </a:lnTo>
                <a:lnTo>
                  <a:pt x="3398" y="690"/>
                </a:lnTo>
                <a:lnTo>
                  <a:pt x="3398" y="690"/>
                </a:lnTo>
                <a:lnTo>
                  <a:pt x="3399" y="690"/>
                </a:lnTo>
                <a:lnTo>
                  <a:pt x="3399" y="691"/>
                </a:lnTo>
                <a:lnTo>
                  <a:pt x="3400" y="690"/>
                </a:lnTo>
                <a:lnTo>
                  <a:pt x="3400" y="691"/>
                </a:lnTo>
                <a:lnTo>
                  <a:pt x="3401" y="693"/>
                </a:lnTo>
                <a:lnTo>
                  <a:pt x="3401" y="693"/>
                </a:lnTo>
                <a:lnTo>
                  <a:pt x="3401" y="694"/>
                </a:lnTo>
                <a:lnTo>
                  <a:pt x="3402" y="694"/>
                </a:lnTo>
                <a:lnTo>
                  <a:pt x="3402" y="693"/>
                </a:lnTo>
                <a:lnTo>
                  <a:pt x="3404" y="694"/>
                </a:lnTo>
                <a:lnTo>
                  <a:pt x="3404" y="697"/>
                </a:lnTo>
                <a:lnTo>
                  <a:pt x="3404" y="696"/>
                </a:lnTo>
                <a:lnTo>
                  <a:pt x="3405" y="694"/>
                </a:lnTo>
                <a:lnTo>
                  <a:pt x="3405" y="693"/>
                </a:lnTo>
                <a:lnTo>
                  <a:pt x="3406" y="694"/>
                </a:lnTo>
                <a:lnTo>
                  <a:pt x="3406" y="693"/>
                </a:lnTo>
                <a:lnTo>
                  <a:pt x="3406" y="692"/>
                </a:lnTo>
                <a:lnTo>
                  <a:pt x="3407" y="693"/>
                </a:lnTo>
                <a:lnTo>
                  <a:pt x="3407" y="693"/>
                </a:lnTo>
                <a:lnTo>
                  <a:pt x="3408" y="692"/>
                </a:lnTo>
                <a:lnTo>
                  <a:pt x="3408" y="692"/>
                </a:lnTo>
                <a:lnTo>
                  <a:pt x="3408" y="692"/>
                </a:lnTo>
                <a:lnTo>
                  <a:pt x="3409" y="692"/>
                </a:lnTo>
                <a:lnTo>
                  <a:pt x="3409" y="692"/>
                </a:lnTo>
                <a:lnTo>
                  <a:pt x="3410" y="692"/>
                </a:lnTo>
                <a:lnTo>
                  <a:pt x="3410" y="692"/>
                </a:lnTo>
                <a:lnTo>
                  <a:pt x="3410" y="692"/>
                </a:lnTo>
                <a:lnTo>
                  <a:pt x="3411" y="692"/>
                </a:lnTo>
                <a:lnTo>
                  <a:pt x="3411" y="690"/>
                </a:lnTo>
                <a:lnTo>
                  <a:pt x="3413" y="691"/>
                </a:lnTo>
                <a:lnTo>
                  <a:pt x="3413" y="690"/>
                </a:lnTo>
                <a:lnTo>
                  <a:pt x="3413" y="690"/>
                </a:lnTo>
                <a:lnTo>
                  <a:pt x="3414" y="689"/>
                </a:lnTo>
                <a:lnTo>
                  <a:pt x="3414" y="689"/>
                </a:lnTo>
                <a:lnTo>
                  <a:pt x="3415" y="689"/>
                </a:lnTo>
                <a:lnTo>
                  <a:pt x="3415" y="689"/>
                </a:lnTo>
                <a:lnTo>
                  <a:pt x="3416" y="689"/>
                </a:lnTo>
                <a:lnTo>
                  <a:pt x="3416" y="689"/>
                </a:lnTo>
                <a:lnTo>
                  <a:pt x="3416" y="690"/>
                </a:lnTo>
                <a:lnTo>
                  <a:pt x="3417" y="691"/>
                </a:lnTo>
                <a:lnTo>
                  <a:pt x="3417" y="691"/>
                </a:lnTo>
                <a:lnTo>
                  <a:pt x="3418" y="692"/>
                </a:lnTo>
                <a:lnTo>
                  <a:pt x="3418" y="692"/>
                </a:lnTo>
                <a:lnTo>
                  <a:pt x="3418" y="692"/>
                </a:lnTo>
                <a:lnTo>
                  <a:pt x="3419" y="694"/>
                </a:lnTo>
                <a:lnTo>
                  <a:pt x="3419" y="694"/>
                </a:lnTo>
                <a:lnTo>
                  <a:pt x="3420" y="696"/>
                </a:lnTo>
                <a:lnTo>
                  <a:pt x="3420" y="698"/>
                </a:lnTo>
                <a:lnTo>
                  <a:pt x="3420" y="699"/>
                </a:lnTo>
                <a:lnTo>
                  <a:pt x="3421" y="700"/>
                </a:lnTo>
                <a:lnTo>
                  <a:pt x="3421" y="701"/>
                </a:lnTo>
                <a:lnTo>
                  <a:pt x="3423" y="701"/>
                </a:lnTo>
                <a:lnTo>
                  <a:pt x="3423" y="702"/>
                </a:lnTo>
                <a:lnTo>
                  <a:pt x="3423" y="702"/>
                </a:lnTo>
                <a:lnTo>
                  <a:pt x="3424" y="702"/>
                </a:lnTo>
                <a:lnTo>
                  <a:pt x="3424" y="700"/>
                </a:lnTo>
                <a:lnTo>
                  <a:pt x="3425" y="699"/>
                </a:lnTo>
                <a:lnTo>
                  <a:pt x="3425" y="699"/>
                </a:lnTo>
                <a:lnTo>
                  <a:pt x="3425" y="696"/>
                </a:lnTo>
                <a:lnTo>
                  <a:pt x="3426" y="696"/>
                </a:lnTo>
                <a:lnTo>
                  <a:pt x="3426" y="697"/>
                </a:lnTo>
                <a:lnTo>
                  <a:pt x="3427" y="697"/>
                </a:lnTo>
                <a:lnTo>
                  <a:pt x="3427" y="696"/>
                </a:lnTo>
                <a:lnTo>
                  <a:pt x="3428" y="697"/>
                </a:lnTo>
                <a:lnTo>
                  <a:pt x="3428" y="694"/>
                </a:lnTo>
                <a:lnTo>
                  <a:pt x="3428" y="694"/>
                </a:lnTo>
                <a:lnTo>
                  <a:pt x="3429" y="694"/>
                </a:lnTo>
                <a:lnTo>
                  <a:pt x="3429" y="693"/>
                </a:lnTo>
                <a:lnTo>
                  <a:pt x="3430" y="692"/>
                </a:lnTo>
                <a:lnTo>
                  <a:pt x="3430" y="692"/>
                </a:lnTo>
                <a:lnTo>
                  <a:pt x="3430" y="693"/>
                </a:lnTo>
                <a:lnTo>
                  <a:pt x="3432" y="693"/>
                </a:lnTo>
                <a:lnTo>
                  <a:pt x="3432" y="693"/>
                </a:lnTo>
                <a:lnTo>
                  <a:pt x="3433" y="694"/>
                </a:lnTo>
                <a:lnTo>
                  <a:pt x="3433" y="697"/>
                </a:lnTo>
                <a:lnTo>
                  <a:pt x="3433" y="698"/>
                </a:lnTo>
                <a:lnTo>
                  <a:pt x="3434" y="698"/>
                </a:lnTo>
                <a:lnTo>
                  <a:pt x="3434" y="698"/>
                </a:lnTo>
                <a:lnTo>
                  <a:pt x="3435" y="698"/>
                </a:lnTo>
                <a:lnTo>
                  <a:pt x="3435" y="698"/>
                </a:lnTo>
                <a:lnTo>
                  <a:pt x="3435" y="699"/>
                </a:lnTo>
                <a:lnTo>
                  <a:pt x="3436" y="698"/>
                </a:lnTo>
                <a:lnTo>
                  <a:pt x="3436" y="698"/>
                </a:lnTo>
                <a:lnTo>
                  <a:pt x="3437" y="697"/>
                </a:lnTo>
                <a:lnTo>
                  <a:pt x="3437" y="698"/>
                </a:lnTo>
                <a:lnTo>
                  <a:pt x="3437" y="696"/>
                </a:lnTo>
                <a:lnTo>
                  <a:pt x="3438" y="697"/>
                </a:lnTo>
                <a:lnTo>
                  <a:pt x="3438" y="696"/>
                </a:lnTo>
                <a:lnTo>
                  <a:pt x="3439" y="697"/>
                </a:lnTo>
                <a:lnTo>
                  <a:pt x="3439" y="698"/>
                </a:lnTo>
                <a:lnTo>
                  <a:pt x="3439" y="699"/>
                </a:lnTo>
                <a:lnTo>
                  <a:pt x="3441" y="700"/>
                </a:lnTo>
                <a:lnTo>
                  <a:pt x="3441" y="698"/>
                </a:lnTo>
                <a:lnTo>
                  <a:pt x="3442" y="698"/>
                </a:lnTo>
                <a:lnTo>
                  <a:pt x="3442" y="698"/>
                </a:lnTo>
                <a:lnTo>
                  <a:pt x="3443" y="699"/>
                </a:lnTo>
                <a:lnTo>
                  <a:pt x="3443" y="700"/>
                </a:lnTo>
                <a:lnTo>
                  <a:pt x="3443" y="701"/>
                </a:lnTo>
                <a:lnTo>
                  <a:pt x="3444" y="702"/>
                </a:lnTo>
                <a:lnTo>
                  <a:pt x="3444" y="703"/>
                </a:lnTo>
                <a:lnTo>
                  <a:pt x="3445" y="703"/>
                </a:lnTo>
                <a:lnTo>
                  <a:pt x="3445" y="703"/>
                </a:lnTo>
                <a:lnTo>
                  <a:pt x="3445" y="702"/>
                </a:lnTo>
                <a:lnTo>
                  <a:pt x="3446" y="701"/>
                </a:lnTo>
                <a:lnTo>
                  <a:pt x="3446" y="700"/>
                </a:lnTo>
                <a:lnTo>
                  <a:pt x="3447" y="701"/>
                </a:lnTo>
                <a:lnTo>
                  <a:pt x="3447" y="702"/>
                </a:lnTo>
                <a:lnTo>
                  <a:pt x="3447" y="702"/>
                </a:lnTo>
                <a:lnTo>
                  <a:pt x="3448" y="701"/>
                </a:lnTo>
                <a:lnTo>
                  <a:pt x="3448" y="700"/>
                </a:lnTo>
                <a:lnTo>
                  <a:pt x="3450" y="700"/>
                </a:lnTo>
                <a:lnTo>
                  <a:pt x="3450" y="699"/>
                </a:lnTo>
                <a:lnTo>
                  <a:pt x="3450" y="699"/>
                </a:lnTo>
                <a:lnTo>
                  <a:pt x="3451" y="701"/>
                </a:lnTo>
                <a:lnTo>
                  <a:pt x="3451" y="701"/>
                </a:lnTo>
                <a:lnTo>
                  <a:pt x="3452" y="702"/>
                </a:lnTo>
                <a:lnTo>
                  <a:pt x="3452" y="702"/>
                </a:lnTo>
                <a:lnTo>
                  <a:pt x="3452" y="701"/>
                </a:lnTo>
                <a:lnTo>
                  <a:pt x="3453" y="701"/>
                </a:lnTo>
                <a:lnTo>
                  <a:pt x="3453" y="702"/>
                </a:lnTo>
                <a:lnTo>
                  <a:pt x="3454" y="701"/>
                </a:lnTo>
                <a:lnTo>
                  <a:pt x="3454" y="701"/>
                </a:lnTo>
                <a:lnTo>
                  <a:pt x="3454" y="700"/>
                </a:lnTo>
                <a:lnTo>
                  <a:pt x="3455" y="699"/>
                </a:lnTo>
                <a:lnTo>
                  <a:pt x="3455" y="698"/>
                </a:lnTo>
                <a:lnTo>
                  <a:pt x="3456" y="697"/>
                </a:lnTo>
                <a:lnTo>
                  <a:pt x="3456" y="694"/>
                </a:lnTo>
                <a:lnTo>
                  <a:pt x="3457" y="694"/>
                </a:lnTo>
                <a:lnTo>
                  <a:pt x="3457" y="693"/>
                </a:lnTo>
                <a:lnTo>
                  <a:pt x="3457" y="692"/>
                </a:lnTo>
                <a:lnTo>
                  <a:pt x="3459" y="692"/>
                </a:lnTo>
                <a:lnTo>
                  <a:pt x="3459" y="692"/>
                </a:lnTo>
                <a:lnTo>
                  <a:pt x="3460" y="693"/>
                </a:lnTo>
                <a:lnTo>
                  <a:pt x="3460" y="693"/>
                </a:lnTo>
                <a:lnTo>
                  <a:pt x="3460" y="693"/>
                </a:lnTo>
                <a:lnTo>
                  <a:pt x="3461" y="693"/>
                </a:lnTo>
                <a:lnTo>
                  <a:pt x="3461" y="693"/>
                </a:lnTo>
                <a:lnTo>
                  <a:pt x="3462" y="694"/>
                </a:lnTo>
                <a:lnTo>
                  <a:pt x="3462" y="694"/>
                </a:lnTo>
                <a:lnTo>
                  <a:pt x="3462" y="696"/>
                </a:lnTo>
                <a:lnTo>
                  <a:pt x="3463" y="696"/>
                </a:lnTo>
                <a:lnTo>
                  <a:pt x="3463" y="694"/>
                </a:lnTo>
                <a:lnTo>
                  <a:pt x="3464" y="694"/>
                </a:lnTo>
                <a:lnTo>
                  <a:pt x="3464" y="696"/>
                </a:lnTo>
                <a:lnTo>
                  <a:pt x="3464" y="694"/>
                </a:lnTo>
                <a:lnTo>
                  <a:pt x="3465" y="694"/>
                </a:lnTo>
                <a:lnTo>
                  <a:pt x="3465" y="694"/>
                </a:lnTo>
                <a:lnTo>
                  <a:pt x="3466" y="694"/>
                </a:lnTo>
                <a:lnTo>
                  <a:pt x="3466" y="694"/>
                </a:lnTo>
                <a:lnTo>
                  <a:pt x="3466" y="694"/>
                </a:lnTo>
                <a:lnTo>
                  <a:pt x="3468" y="694"/>
                </a:lnTo>
                <a:lnTo>
                  <a:pt x="3468" y="693"/>
                </a:lnTo>
                <a:lnTo>
                  <a:pt x="3469" y="693"/>
                </a:lnTo>
                <a:lnTo>
                  <a:pt x="3469" y="692"/>
                </a:lnTo>
                <a:lnTo>
                  <a:pt x="3469" y="693"/>
                </a:lnTo>
                <a:lnTo>
                  <a:pt x="3470" y="693"/>
                </a:lnTo>
                <a:lnTo>
                  <a:pt x="3470" y="693"/>
                </a:lnTo>
                <a:lnTo>
                  <a:pt x="3471" y="694"/>
                </a:lnTo>
                <a:lnTo>
                  <a:pt x="3471" y="694"/>
                </a:lnTo>
                <a:lnTo>
                  <a:pt x="3472" y="694"/>
                </a:lnTo>
                <a:lnTo>
                  <a:pt x="3472" y="696"/>
                </a:lnTo>
                <a:lnTo>
                  <a:pt x="3472" y="694"/>
                </a:lnTo>
                <a:lnTo>
                  <a:pt x="3473" y="694"/>
                </a:lnTo>
                <a:lnTo>
                  <a:pt x="3473" y="692"/>
                </a:lnTo>
                <a:lnTo>
                  <a:pt x="3474" y="692"/>
                </a:lnTo>
                <a:lnTo>
                  <a:pt x="3474" y="692"/>
                </a:lnTo>
                <a:lnTo>
                  <a:pt x="3474" y="691"/>
                </a:lnTo>
                <a:lnTo>
                  <a:pt x="3475" y="690"/>
                </a:lnTo>
                <a:lnTo>
                  <a:pt x="3475" y="690"/>
                </a:lnTo>
                <a:lnTo>
                  <a:pt x="3477" y="692"/>
                </a:lnTo>
                <a:lnTo>
                  <a:pt x="3477" y="692"/>
                </a:lnTo>
                <a:lnTo>
                  <a:pt x="3477" y="692"/>
                </a:lnTo>
                <a:lnTo>
                  <a:pt x="3478" y="693"/>
                </a:lnTo>
                <a:lnTo>
                  <a:pt x="3478" y="694"/>
                </a:lnTo>
                <a:lnTo>
                  <a:pt x="3479" y="696"/>
                </a:lnTo>
                <a:lnTo>
                  <a:pt x="3479" y="693"/>
                </a:lnTo>
                <a:lnTo>
                  <a:pt x="3479" y="693"/>
                </a:lnTo>
                <a:lnTo>
                  <a:pt x="3480" y="692"/>
                </a:lnTo>
                <a:lnTo>
                  <a:pt x="3480" y="692"/>
                </a:lnTo>
                <a:lnTo>
                  <a:pt x="3481" y="691"/>
                </a:lnTo>
                <a:lnTo>
                  <a:pt x="3481" y="691"/>
                </a:lnTo>
                <a:lnTo>
                  <a:pt x="3481" y="691"/>
                </a:lnTo>
                <a:lnTo>
                  <a:pt x="3482" y="692"/>
                </a:lnTo>
                <a:lnTo>
                  <a:pt x="3482" y="693"/>
                </a:lnTo>
                <a:lnTo>
                  <a:pt x="3483" y="693"/>
                </a:lnTo>
                <a:lnTo>
                  <a:pt x="3483" y="693"/>
                </a:lnTo>
                <a:lnTo>
                  <a:pt x="3484" y="692"/>
                </a:lnTo>
                <a:lnTo>
                  <a:pt x="3484" y="692"/>
                </a:lnTo>
                <a:lnTo>
                  <a:pt x="3484" y="692"/>
                </a:lnTo>
                <a:lnTo>
                  <a:pt x="3486" y="692"/>
                </a:lnTo>
                <a:lnTo>
                  <a:pt x="3486" y="692"/>
                </a:lnTo>
                <a:lnTo>
                  <a:pt x="3487" y="693"/>
                </a:lnTo>
                <a:lnTo>
                  <a:pt x="3487" y="693"/>
                </a:lnTo>
                <a:lnTo>
                  <a:pt x="3487" y="694"/>
                </a:lnTo>
                <a:lnTo>
                  <a:pt x="3488" y="696"/>
                </a:lnTo>
                <a:lnTo>
                  <a:pt x="3488" y="694"/>
                </a:lnTo>
                <a:lnTo>
                  <a:pt x="3489" y="696"/>
                </a:lnTo>
                <a:lnTo>
                  <a:pt x="3489" y="697"/>
                </a:lnTo>
                <a:lnTo>
                  <a:pt x="3489" y="698"/>
                </a:lnTo>
                <a:lnTo>
                  <a:pt x="3490" y="698"/>
                </a:lnTo>
                <a:lnTo>
                  <a:pt x="3490" y="699"/>
                </a:lnTo>
                <a:lnTo>
                  <a:pt x="3491" y="699"/>
                </a:lnTo>
                <a:lnTo>
                  <a:pt x="3491" y="700"/>
                </a:lnTo>
                <a:lnTo>
                  <a:pt x="3491" y="702"/>
                </a:lnTo>
                <a:lnTo>
                  <a:pt x="3492" y="701"/>
                </a:lnTo>
                <a:lnTo>
                  <a:pt x="3492" y="699"/>
                </a:lnTo>
                <a:lnTo>
                  <a:pt x="3493" y="699"/>
                </a:lnTo>
                <a:lnTo>
                  <a:pt x="3493" y="701"/>
                </a:lnTo>
                <a:lnTo>
                  <a:pt x="3493" y="700"/>
                </a:lnTo>
                <a:lnTo>
                  <a:pt x="3495" y="700"/>
                </a:lnTo>
                <a:lnTo>
                  <a:pt x="3495" y="700"/>
                </a:lnTo>
                <a:lnTo>
                  <a:pt x="3496" y="701"/>
                </a:lnTo>
                <a:lnTo>
                  <a:pt x="3496" y="700"/>
                </a:lnTo>
                <a:lnTo>
                  <a:pt x="3496" y="700"/>
                </a:lnTo>
                <a:lnTo>
                  <a:pt x="3497" y="701"/>
                </a:lnTo>
                <a:lnTo>
                  <a:pt x="3497" y="702"/>
                </a:lnTo>
                <a:lnTo>
                  <a:pt x="3498" y="703"/>
                </a:lnTo>
                <a:lnTo>
                  <a:pt x="3498" y="702"/>
                </a:lnTo>
                <a:lnTo>
                  <a:pt x="3499" y="701"/>
                </a:lnTo>
                <a:lnTo>
                  <a:pt x="3499" y="701"/>
                </a:lnTo>
                <a:lnTo>
                  <a:pt x="3499" y="701"/>
                </a:lnTo>
                <a:lnTo>
                  <a:pt x="3500" y="699"/>
                </a:lnTo>
                <a:lnTo>
                  <a:pt x="3500" y="701"/>
                </a:lnTo>
                <a:lnTo>
                  <a:pt x="3501" y="701"/>
                </a:lnTo>
                <a:lnTo>
                  <a:pt x="3501" y="702"/>
                </a:lnTo>
                <a:lnTo>
                  <a:pt x="3501" y="702"/>
                </a:lnTo>
                <a:lnTo>
                  <a:pt x="3502" y="702"/>
                </a:lnTo>
                <a:lnTo>
                  <a:pt x="3502" y="701"/>
                </a:lnTo>
                <a:lnTo>
                  <a:pt x="3504" y="701"/>
                </a:lnTo>
                <a:lnTo>
                  <a:pt x="3504" y="700"/>
                </a:lnTo>
                <a:lnTo>
                  <a:pt x="3504" y="700"/>
                </a:lnTo>
                <a:lnTo>
                  <a:pt x="3505" y="699"/>
                </a:lnTo>
                <a:lnTo>
                  <a:pt x="3505" y="699"/>
                </a:lnTo>
                <a:lnTo>
                  <a:pt x="3506" y="699"/>
                </a:lnTo>
                <a:lnTo>
                  <a:pt x="3506" y="700"/>
                </a:lnTo>
                <a:lnTo>
                  <a:pt x="3506" y="700"/>
                </a:lnTo>
                <a:lnTo>
                  <a:pt x="3507" y="700"/>
                </a:lnTo>
                <a:lnTo>
                  <a:pt x="3507" y="699"/>
                </a:lnTo>
                <a:lnTo>
                  <a:pt x="3508" y="700"/>
                </a:lnTo>
                <a:lnTo>
                  <a:pt x="3508" y="700"/>
                </a:lnTo>
                <a:lnTo>
                  <a:pt x="3508" y="700"/>
                </a:lnTo>
                <a:lnTo>
                  <a:pt x="3509" y="700"/>
                </a:lnTo>
                <a:lnTo>
                  <a:pt x="3509" y="701"/>
                </a:lnTo>
                <a:lnTo>
                  <a:pt x="3510" y="702"/>
                </a:lnTo>
                <a:lnTo>
                  <a:pt x="3510" y="703"/>
                </a:lnTo>
                <a:lnTo>
                  <a:pt x="3510" y="705"/>
                </a:lnTo>
                <a:lnTo>
                  <a:pt x="3511" y="706"/>
                </a:lnTo>
                <a:lnTo>
                  <a:pt x="3511" y="707"/>
                </a:lnTo>
                <a:lnTo>
                  <a:pt x="3513" y="707"/>
                </a:lnTo>
                <a:lnTo>
                  <a:pt x="3513" y="706"/>
                </a:lnTo>
                <a:lnTo>
                  <a:pt x="3514" y="705"/>
                </a:lnTo>
                <a:lnTo>
                  <a:pt x="3514" y="702"/>
                </a:lnTo>
                <a:lnTo>
                  <a:pt x="3514" y="702"/>
                </a:lnTo>
                <a:lnTo>
                  <a:pt x="3515" y="701"/>
                </a:lnTo>
                <a:lnTo>
                  <a:pt x="3515" y="701"/>
                </a:lnTo>
                <a:lnTo>
                  <a:pt x="3516" y="700"/>
                </a:lnTo>
                <a:lnTo>
                  <a:pt x="3516" y="701"/>
                </a:lnTo>
                <a:lnTo>
                  <a:pt x="3516" y="700"/>
                </a:lnTo>
                <a:lnTo>
                  <a:pt x="3517" y="700"/>
                </a:lnTo>
                <a:lnTo>
                  <a:pt x="3517" y="700"/>
                </a:lnTo>
                <a:lnTo>
                  <a:pt x="3518" y="699"/>
                </a:lnTo>
                <a:lnTo>
                  <a:pt x="3518" y="698"/>
                </a:lnTo>
                <a:lnTo>
                  <a:pt x="3518" y="699"/>
                </a:lnTo>
                <a:lnTo>
                  <a:pt x="3519" y="699"/>
                </a:lnTo>
                <a:lnTo>
                  <a:pt x="3519" y="700"/>
                </a:lnTo>
                <a:lnTo>
                  <a:pt x="3520" y="699"/>
                </a:lnTo>
                <a:lnTo>
                  <a:pt x="3520" y="699"/>
                </a:lnTo>
                <a:lnTo>
                  <a:pt x="3520" y="699"/>
                </a:lnTo>
                <a:lnTo>
                  <a:pt x="3522" y="699"/>
                </a:lnTo>
                <a:lnTo>
                  <a:pt x="3522" y="699"/>
                </a:lnTo>
                <a:lnTo>
                  <a:pt x="3523" y="699"/>
                </a:lnTo>
                <a:lnTo>
                  <a:pt x="3523" y="698"/>
                </a:lnTo>
                <a:lnTo>
                  <a:pt x="3523" y="698"/>
                </a:lnTo>
                <a:lnTo>
                  <a:pt x="3524" y="698"/>
                </a:lnTo>
                <a:lnTo>
                  <a:pt x="3524" y="699"/>
                </a:lnTo>
                <a:lnTo>
                  <a:pt x="3525" y="698"/>
                </a:lnTo>
                <a:lnTo>
                  <a:pt x="3525" y="699"/>
                </a:lnTo>
                <a:lnTo>
                  <a:pt x="3525" y="698"/>
                </a:lnTo>
                <a:lnTo>
                  <a:pt x="3526" y="700"/>
                </a:lnTo>
                <a:lnTo>
                  <a:pt x="3526" y="700"/>
                </a:lnTo>
                <a:lnTo>
                  <a:pt x="3527" y="701"/>
                </a:lnTo>
                <a:lnTo>
                  <a:pt x="3527" y="702"/>
                </a:lnTo>
                <a:lnTo>
                  <a:pt x="3528" y="701"/>
                </a:lnTo>
                <a:lnTo>
                  <a:pt x="3528" y="700"/>
                </a:lnTo>
                <a:lnTo>
                  <a:pt x="3528" y="700"/>
                </a:lnTo>
                <a:lnTo>
                  <a:pt x="3529" y="700"/>
                </a:lnTo>
                <a:lnTo>
                  <a:pt x="3529" y="701"/>
                </a:lnTo>
                <a:lnTo>
                  <a:pt x="3531" y="701"/>
                </a:lnTo>
                <a:lnTo>
                  <a:pt x="3531" y="701"/>
                </a:lnTo>
                <a:lnTo>
                  <a:pt x="3531" y="703"/>
                </a:lnTo>
                <a:lnTo>
                  <a:pt x="3532" y="703"/>
                </a:lnTo>
                <a:lnTo>
                  <a:pt x="3532" y="703"/>
                </a:lnTo>
                <a:lnTo>
                  <a:pt x="3533" y="702"/>
                </a:lnTo>
                <a:lnTo>
                  <a:pt x="3533" y="701"/>
                </a:lnTo>
                <a:lnTo>
                  <a:pt x="3533" y="700"/>
                </a:lnTo>
                <a:lnTo>
                  <a:pt x="3534" y="700"/>
                </a:lnTo>
                <a:lnTo>
                  <a:pt x="3534" y="698"/>
                </a:lnTo>
                <a:lnTo>
                  <a:pt x="3535" y="697"/>
                </a:lnTo>
                <a:lnTo>
                  <a:pt x="3535" y="696"/>
                </a:lnTo>
                <a:lnTo>
                  <a:pt x="3535" y="696"/>
                </a:lnTo>
                <a:lnTo>
                  <a:pt x="3536" y="696"/>
                </a:lnTo>
                <a:lnTo>
                  <a:pt x="3536" y="697"/>
                </a:lnTo>
                <a:lnTo>
                  <a:pt x="3537" y="697"/>
                </a:lnTo>
                <a:lnTo>
                  <a:pt x="3537" y="697"/>
                </a:lnTo>
                <a:lnTo>
                  <a:pt x="3537" y="697"/>
                </a:lnTo>
                <a:lnTo>
                  <a:pt x="3538" y="698"/>
                </a:lnTo>
                <a:lnTo>
                  <a:pt x="3538" y="698"/>
                </a:lnTo>
                <a:lnTo>
                  <a:pt x="3540" y="699"/>
                </a:lnTo>
                <a:lnTo>
                  <a:pt x="3540" y="698"/>
                </a:lnTo>
                <a:lnTo>
                  <a:pt x="3541" y="697"/>
                </a:lnTo>
                <a:lnTo>
                  <a:pt x="3541" y="698"/>
                </a:lnTo>
                <a:lnTo>
                  <a:pt x="3541" y="697"/>
                </a:lnTo>
                <a:lnTo>
                  <a:pt x="3542" y="698"/>
                </a:lnTo>
                <a:lnTo>
                  <a:pt x="3542" y="698"/>
                </a:lnTo>
                <a:lnTo>
                  <a:pt x="3543" y="701"/>
                </a:lnTo>
                <a:lnTo>
                  <a:pt x="3543" y="700"/>
                </a:lnTo>
                <a:lnTo>
                  <a:pt x="3543" y="701"/>
                </a:lnTo>
                <a:lnTo>
                  <a:pt x="3544" y="701"/>
                </a:lnTo>
                <a:lnTo>
                  <a:pt x="3544" y="700"/>
                </a:lnTo>
                <a:lnTo>
                  <a:pt x="3545" y="700"/>
                </a:lnTo>
                <a:lnTo>
                  <a:pt x="3545" y="700"/>
                </a:lnTo>
                <a:lnTo>
                  <a:pt x="3545" y="699"/>
                </a:lnTo>
                <a:lnTo>
                  <a:pt x="3546" y="697"/>
                </a:lnTo>
                <a:lnTo>
                  <a:pt x="3546" y="696"/>
                </a:lnTo>
                <a:lnTo>
                  <a:pt x="3547" y="696"/>
                </a:lnTo>
                <a:lnTo>
                  <a:pt x="3547" y="696"/>
                </a:lnTo>
                <a:lnTo>
                  <a:pt x="3547" y="694"/>
                </a:lnTo>
                <a:lnTo>
                  <a:pt x="3549" y="696"/>
                </a:lnTo>
                <a:lnTo>
                  <a:pt x="3549" y="697"/>
                </a:lnTo>
                <a:lnTo>
                  <a:pt x="3550" y="697"/>
                </a:lnTo>
                <a:lnTo>
                  <a:pt x="3550" y="699"/>
                </a:lnTo>
                <a:lnTo>
                  <a:pt x="3550" y="699"/>
                </a:lnTo>
                <a:lnTo>
                  <a:pt x="3551" y="701"/>
                </a:lnTo>
                <a:lnTo>
                  <a:pt x="3551" y="702"/>
                </a:lnTo>
                <a:lnTo>
                  <a:pt x="3552" y="702"/>
                </a:lnTo>
                <a:lnTo>
                  <a:pt x="3552" y="702"/>
                </a:lnTo>
                <a:lnTo>
                  <a:pt x="3552" y="701"/>
                </a:lnTo>
                <a:lnTo>
                  <a:pt x="3553" y="701"/>
                </a:lnTo>
                <a:lnTo>
                  <a:pt x="3553" y="701"/>
                </a:lnTo>
                <a:lnTo>
                  <a:pt x="3554" y="699"/>
                </a:lnTo>
                <a:lnTo>
                  <a:pt x="3554" y="699"/>
                </a:lnTo>
                <a:lnTo>
                  <a:pt x="3555" y="698"/>
                </a:lnTo>
                <a:lnTo>
                  <a:pt x="3555" y="696"/>
                </a:lnTo>
                <a:lnTo>
                  <a:pt x="3555" y="696"/>
                </a:lnTo>
                <a:lnTo>
                  <a:pt x="3556" y="697"/>
                </a:lnTo>
                <a:lnTo>
                  <a:pt x="3556" y="696"/>
                </a:lnTo>
                <a:lnTo>
                  <a:pt x="3558" y="697"/>
                </a:lnTo>
                <a:lnTo>
                  <a:pt x="3558" y="696"/>
                </a:lnTo>
                <a:lnTo>
                  <a:pt x="3558" y="698"/>
                </a:lnTo>
                <a:lnTo>
                  <a:pt x="3559" y="697"/>
                </a:lnTo>
                <a:lnTo>
                  <a:pt x="3559" y="697"/>
                </a:lnTo>
                <a:lnTo>
                  <a:pt x="3560" y="697"/>
                </a:lnTo>
                <a:lnTo>
                  <a:pt x="3560" y="697"/>
                </a:lnTo>
                <a:lnTo>
                  <a:pt x="3560" y="698"/>
                </a:lnTo>
                <a:lnTo>
                  <a:pt x="3561" y="699"/>
                </a:lnTo>
                <a:lnTo>
                  <a:pt x="3561" y="698"/>
                </a:lnTo>
                <a:lnTo>
                  <a:pt x="3562" y="697"/>
                </a:lnTo>
                <a:lnTo>
                  <a:pt x="3562" y="698"/>
                </a:lnTo>
                <a:lnTo>
                  <a:pt x="3562" y="698"/>
                </a:lnTo>
                <a:lnTo>
                  <a:pt x="3563" y="698"/>
                </a:lnTo>
                <a:lnTo>
                  <a:pt x="3563" y="698"/>
                </a:lnTo>
                <a:lnTo>
                  <a:pt x="3564" y="698"/>
                </a:lnTo>
                <a:lnTo>
                  <a:pt x="3564" y="698"/>
                </a:lnTo>
                <a:lnTo>
                  <a:pt x="3564" y="697"/>
                </a:lnTo>
                <a:lnTo>
                  <a:pt x="3565" y="697"/>
                </a:lnTo>
                <a:lnTo>
                  <a:pt x="3565" y="697"/>
                </a:lnTo>
                <a:lnTo>
                  <a:pt x="3567" y="697"/>
                </a:lnTo>
                <a:lnTo>
                  <a:pt x="3567" y="697"/>
                </a:lnTo>
                <a:lnTo>
                  <a:pt x="3567" y="696"/>
                </a:lnTo>
                <a:lnTo>
                  <a:pt x="3568" y="696"/>
                </a:lnTo>
                <a:lnTo>
                  <a:pt x="3568" y="696"/>
                </a:lnTo>
                <a:lnTo>
                  <a:pt x="3569" y="696"/>
                </a:lnTo>
                <a:lnTo>
                  <a:pt x="3569" y="697"/>
                </a:lnTo>
                <a:lnTo>
                  <a:pt x="3570" y="697"/>
                </a:lnTo>
                <a:lnTo>
                  <a:pt x="3570" y="697"/>
                </a:lnTo>
                <a:lnTo>
                  <a:pt x="3570" y="699"/>
                </a:lnTo>
                <a:lnTo>
                  <a:pt x="3571" y="698"/>
                </a:lnTo>
                <a:lnTo>
                  <a:pt x="3571" y="698"/>
                </a:lnTo>
                <a:lnTo>
                  <a:pt x="3572" y="698"/>
                </a:lnTo>
                <a:lnTo>
                  <a:pt x="3572" y="697"/>
                </a:lnTo>
                <a:lnTo>
                  <a:pt x="3572" y="696"/>
                </a:lnTo>
                <a:lnTo>
                  <a:pt x="3573" y="696"/>
                </a:lnTo>
                <a:lnTo>
                  <a:pt x="3573" y="696"/>
                </a:lnTo>
                <a:lnTo>
                  <a:pt x="3574" y="694"/>
                </a:lnTo>
                <a:lnTo>
                  <a:pt x="3574" y="693"/>
                </a:lnTo>
                <a:lnTo>
                  <a:pt x="3574" y="694"/>
                </a:lnTo>
                <a:lnTo>
                  <a:pt x="3576" y="696"/>
                </a:lnTo>
                <a:lnTo>
                  <a:pt x="3576" y="696"/>
                </a:lnTo>
                <a:lnTo>
                  <a:pt x="3577" y="697"/>
                </a:lnTo>
                <a:lnTo>
                  <a:pt x="3577" y="694"/>
                </a:lnTo>
                <a:lnTo>
                  <a:pt x="3577" y="696"/>
                </a:lnTo>
                <a:lnTo>
                  <a:pt x="3578" y="694"/>
                </a:lnTo>
                <a:lnTo>
                  <a:pt x="3578" y="694"/>
                </a:lnTo>
                <a:lnTo>
                  <a:pt x="3579" y="696"/>
                </a:lnTo>
                <a:lnTo>
                  <a:pt x="3579" y="696"/>
                </a:lnTo>
                <a:lnTo>
                  <a:pt x="3579" y="694"/>
                </a:lnTo>
                <a:lnTo>
                  <a:pt x="3580" y="693"/>
                </a:lnTo>
                <a:lnTo>
                  <a:pt x="3580" y="693"/>
                </a:lnTo>
                <a:lnTo>
                  <a:pt x="3581" y="692"/>
                </a:lnTo>
                <a:lnTo>
                  <a:pt x="3581" y="692"/>
                </a:lnTo>
                <a:lnTo>
                  <a:pt x="3581" y="692"/>
                </a:lnTo>
                <a:lnTo>
                  <a:pt x="3582" y="691"/>
                </a:lnTo>
                <a:lnTo>
                  <a:pt x="3582" y="691"/>
                </a:lnTo>
                <a:lnTo>
                  <a:pt x="3583" y="691"/>
                </a:lnTo>
                <a:lnTo>
                  <a:pt x="3583" y="693"/>
                </a:lnTo>
                <a:lnTo>
                  <a:pt x="3585" y="694"/>
                </a:lnTo>
                <a:lnTo>
                  <a:pt x="3585" y="697"/>
                </a:lnTo>
                <a:lnTo>
                  <a:pt x="3585" y="699"/>
                </a:lnTo>
                <a:lnTo>
                  <a:pt x="3586" y="700"/>
                </a:lnTo>
                <a:lnTo>
                  <a:pt x="3586" y="701"/>
                </a:lnTo>
                <a:lnTo>
                  <a:pt x="3587" y="701"/>
                </a:lnTo>
                <a:lnTo>
                  <a:pt x="3587" y="701"/>
                </a:lnTo>
                <a:lnTo>
                  <a:pt x="3587" y="702"/>
                </a:lnTo>
                <a:lnTo>
                  <a:pt x="3588" y="701"/>
                </a:lnTo>
                <a:lnTo>
                  <a:pt x="3588" y="701"/>
                </a:lnTo>
                <a:lnTo>
                  <a:pt x="3589" y="701"/>
                </a:lnTo>
                <a:lnTo>
                  <a:pt x="3589" y="701"/>
                </a:lnTo>
                <a:lnTo>
                  <a:pt x="3589" y="700"/>
                </a:lnTo>
                <a:lnTo>
                  <a:pt x="3590" y="699"/>
                </a:lnTo>
                <a:lnTo>
                  <a:pt x="3590" y="699"/>
                </a:lnTo>
                <a:lnTo>
                  <a:pt x="3591" y="698"/>
                </a:lnTo>
                <a:lnTo>
                  <a:pt x="3591" y="698"/>
                </a:lnTo>
                <a:lnTo>
                  <a:pt x="3591" y="697"/>
                </a:lnTo>
                <a:lnTo>
                  <a:pt x="3592" y="698"/>
                </a:lnTo>
                <a:lnTo>
                  <a:pt x="3592" y="698"/>
                </a:lnTo>
                <a:lnTo>
                  <a:pt x="3594" y="698"/>
                </a:lnTo>
                <a:lnTo>
                  <a:pt x="3594" y="696"/>
                </a:lnTo>
                <a:lnTo>
                  <a:pt x="3594" y="696"/>
                </a:lnTo>
                <a:lnTo>
                  <a:pt x="3595" y="696"/>
                </a:lnTo>
                <a:lnTo>
                  <a:pt x="3595" y="694"/>
                </a:lnTo>
                <a:lnTo>
                  <a:pt x="3596" y="692"/>
                </a:lnTo>
                <a:lnTo>
                  <a:pt x="3596" y="693"/>
                </a:lnTo>
                <a:lnTo>
                  <a:pt x="3596" y="693"/>
                </a:lnTo>
                <a:lnTo>
                  <a:pt x="3597" y="693"/>
                </a:lnTo>
                <a:lnTo>
                  <a:pt x="3597" y="693"/>
                </a:lnTo>
                <a:lnTo>
                  <a:pt x="3598" y="693"/>
                </a:lnTo>
                <a:lnTo>
                  <a:pt x="3598" y="694"/>
                </a:lnTo>
                <a:lnTo>
                  <a:pt x="3599" y="693"/>
                </a:lnTo>
                <a:lnTo>
                  <a:pt x="3599" y="693"/>
                </a:lnTo>
                <a:lnTo>
                  <a:pt x="3599" y="693"/>
                </a:lnTo>
                <a:lnTo>
                  <a:pt x="3600" y="694"/>
                </a:lnTo>
                <a:lnTo>
                  <a:pt x="3600" y="694"/>
                </a:lnTo>
                <a:lnTo>
                  <a:pt x="3601" y="696"/>
                </a:lnTo>
                <a:lnTo>
                  <a:pt x="3601" y="697"/>
                </a:lnTo>
                <a:lnTo>
                  <a:pt x="3601" y="698"/>
                </a:lnTo>
                <a:lnTo>
                  <a:pt x="3603" y="700"/>
                </a:lnTo>
                <a:lnTo>
                  <a:pt x="3603" y="701"/>
                </a:lnTo>
                <a:lnTo>
                  <a:pt x="3604" y="700"/>
                </a:lnTo>
                <a:lnTo>
                  <a:pt x="3604" y="700"/>
                </a:lnTo>
                <a:lnTo>
                  <a:pt x="3604" y="699"/>
                </a:lnTo>
                <a:lnTo>
                  <a:pt x="3605" y="699"/>
                </a:lnTo>
                <a:lnTo>
                  <a:pt x="3605" y="698"/>
                </a:lnTo>
                <a:lnTo>
                  <a:pt x="3606" y="699"/>
                </a:lnTo>
                <a:lnTo>
                  <a:pt x="3606" y="699"/>
                </a:lnTo>
                <a:lnTo>
                  <a:pt x="3606" y="699"/>
                </a:lnTo>
                <a:lnTo>
                  <a:pt x="3607" y="699"/>
                </a:lnTo>
                <a:lnTo>
                  <a:pt x="3607" y="698"/>
                </a:lnTo>
                <a:lnTo>
                  <a:pt x="3608" y="694"/>
                </a:lnTo>
                <a:lnTo>
                  <a:pt x="3608" y="693"/>
                </a:lnTo>
                <a:lnTo>
                  <a:pt x="3608" y="692"/>
                </a:lnTo>
                <a:lnTo>
                  <a:pt x="3609" y="692"/>
                </a:lnTo>
                <a:lnTo>
                  <a:pt x="3609" y="692"/>
                </a:lnTo>
                <a:lnTo>
                  <a:pt x="3610" y="693"/>
                </a:lnTo>
                <a:lnTo>
                  <a:pt x="3610" y="696"/>
                </a:lnTo>
                <a:lnTo>
                  <a:pt x="3612" y="696"/>
                </a:lnTo>
                <a:lnTo>
                  <a:pt x="3612" y="696"/>
                </a:lnTo>
                <a:lnTo>
                  <a:pt x="3612" y="697"/>
                </a:lnTo>
                <a:lnTo>
                  <a:pt x="3613" y="697"/>
                </a:lnTo>
                <a:lnTo>
                  <a:pt x="3613" y="697"/>
                </a:lnTo>
                <a:lnTo>
                  <a:pt x="3614" y="696"/>
                </a:lnTo>
                <a:lnTo>
                  <a:pt x="3614" y="696"/>
                </a:lnTo>
                <a:lnTo>
                  <a:pt x="3614" y="696"/>
                </a:lnTo>
                <a:lnTo>
                  <a:pt x="3615" y="696"/>
                </a:lnTo>
                <a:lnTo>
                  <a:pt x="3615" y="696"/>
                </a:lnTo>
                <a:lnTo>
                  <a:pt x="3616" y="696"/>
                </a:lnTo>
                <a:lnTo>
                  <a:pt x="3616" y="696"/>
                </a:lnTo>
                <a:lnTo>
                  <a:pt x="3616" y="694"/>
                </a:lnTo>
                <a:lnTo>
                  <a:pt x="3617" y="694"/>
                </a:lnTo>
                <a:lnTo>
                  <a:pt x="3617" y="694"/>
                </a:lnTo>
                <a:lnTo>
                  <a:pt x="3618" y="694"/>
                </a:lnTo>
                <a:lnTo>
                  <a:pt x="3618" y="694"/>
                </a:lnTo>
                <a:lnTo>
                  <a:pt x="3618" y="696"/>
                </a:lnTo>
                <a:lnTo>
                  <a:pt x="3619" y="696"/>
                </a:lnTo>
                <a:lnTo>
                  <a:pt x="3619" y="697"/>
                </a:lnTo>
                <a:lnTo>
                  <a:pt x="3621" y="697"/>
                </a:lnTo>
                <a:lnTo>
                  <a:pt x="3621" y="696"/>
                </a:lnTo>
                <a:lnTo>
                  <a:pt x="3621" y="697"/>
                </a:lnTo>
                <a:lnTo>
                  <a:pt x="3622" y="696"/>
                </a:lnTo>
                <a:lnTo>
                  <a:pt x="3622" y="696"/>
                </a:lnTo>
                <a:lnTo>
                  <a:pt x="3623" y="697"/>
                </a:lnTo>
                <a:lnTo>
                  <a:pt x="3623" y="697"/>
                </a:lnTo>
                <a:lnTo>
                  <a:pt x="3623" y="696"/>
                </a:lnTo>
                <a:lnTo>
                  <a:pt x="3624" y="696"/>
                </a:lnTo>
                <a:lnTo>
                  <a:pt x="3624" y="696"/>
                </a:lnTo>
                <a:lnTo>
                  <a:pt x="3625" y="696"/>
                </a:lnTo>
                <a:lnTo>
                  <a:pt x="3625" y="696"/>
                </a:lnTo>
                <a:lnTo>
                  <a:pt x="3626" y="694"/>
                </a:lnTo>
                <a:lnTo>
                  <a:pt x="3626" y="693"/>
                </a:lnTo>
                <a:lnTo>
                  <a:pt x="3626" y="694"/>
                </a:lnTo>
                <a:lnTo>
                  <a:pt x="3627" y="693"/>
                </a:lnTo>
                <a:lnTo>
                  <a:pt x="3627" y="696"/>
                </a:lnTo>
                <a:lnTo>
                  <a:pt x="3628" y="696"/>
                </a:lnTo>
                <a:lnTo>
                  <a:pt x="3628" y="696"/>
                </a:lnTo>
                <a:lnTo>
                  <a:pt x="3628" y="697"/>
                </a:lnTo>
                <a:lnTo>
                  <a:pt x="3630" y="696"/>
                </a:lnTo>
                <a:lnTo>
                  <a:pt x="3630" y="694"/>
                </a:lnTo>
                <a:lnTo>
                  <a:pt x="3631" y="694"/>
                </a:lnTo>
                <a:lnTo>
                  <a:pt x="3631" y="696"/>
                </a:lnTo>
                <a:lnTo>
                  <a:pt x="3631" y="694"/>
                </a:lnTo>
                <a:lnTo>
                  <a:pt x="3632" y="694"/>
                </a:lnTo>
                <a:lnTo>
                  <a:pt x="3632" y="697"/>
                </a:lnTo>
                <a:lnTo>
                  <a:pt x="3633" y="698"/>
                </a:lnTo>
                <a:lnTo>
                  <a:pt x="3633" y="698"/>
                </a:lnTo>
                <a:lnTo>
                  <a:pt x="3633" y="698"/>
                </a:lnTo>
                <a:lnTo>
                  <a:pt x="3634" y="700"/>
                </a:lnTo>
                <a:lnTo>
                  <a:pt x="3634" y="698"/>
                </a:lnTo>
                <a:lnTo>
                  <a:pt x="3635" y="700"/>
                </a:lnTo>
                <a:lnTo>
                  <a:pt x="3635" y="700"/>
                </a:lnTo>
                <a:lnTo>
                  <a:pt x="3635" y="700"/>
                </a:lnTo>
                <a:lnTo>
                  <a:pt x="3636" y="701"/>
                </a:lnTo>
                <a:lnTo>
                  <a:pt x="3636" y="701"/>
                </a:lnTo>
                <a:lnTo>
                  <a:pt x="3637" y="700"/>
                </a:lnTo>
                <a:lnTo>
                  <a:pt x="3637" y="699"/>
                </a:lnTo>
                <a:lnTo>
                  <a:pt x="3637" y="701"/>
                </a:lnTo>
                <a:lnTo>
                  <a:pt x="3639" y="700"/>
                </a:lnTo>
                <a:lnTo>
                  <a:pt x="3639" y="700"/>
                </a:lnTo>
                <a:lnTo>
                  <a:pt x="3640" y="699"/>
                </a:lnTo>
                <a:lnTo>
                  <a:pt x="3640" y="698"/>
                </a:lnTo>
                <a:lnTo>
                  <a:pt x="3641" y="697"/>
                </a:lnTo>
                <a:lnTo>
                  <a:pt x="3641" y="696"/>
                </a:lnTo>
                <a:lnTo>
                  <a:pt x="3641" y="694"/>
                </a:lnTo>
                <a:lnTo>
                  <a:pt x="3642" y="694"/>
                </a:lnTo>
                <a:lnTo>
                  <a:pt x="3642" y="694"/>
                </a:lnTo>
                <a:lnTo>
                  <a:pt x="3643" y="694"/>
                </a:lnTo>
                <a:lnTo>
                  <a:pt x="3643" y="694"/>
                </a:lnTo>
                <a:lnTo>
                  <a:pt x="3643" y="694"/>
                </a:lnTo>
                <a:lnTo>
                  <a:pt x="3644" y="696"/>
                </a:lnTo>
                <a:lnTo>
                  <a:pt x="3644" y="696"/>
                </a:lnTo>
                <a:lnTo>
                  <a:pt x="3645" y="694"/>
                </a:lnTo>
                <a:lnTo>
                  <a:pt x="3645" y="694"/>
                </a:lnTo>
                <a:lnTo>
                  <a:pt x="3645" y="694"/>
                </a:lnTo>
                <a:lnTo>
                  <a:pt x="3646" y="694"/>
                </a:lnTo>
                <a:lnTo>
                  <a:pt x="3646" y="698"/>
                </a:lnTo>
                <a:lnTo>
                  <a:pt x="3648" y="699"/>
                </a:lnTo>
                <a:lnTo>
                  <a:pt x="3648" y="700"/>
                </a:lnTo>
                <a:lnTo>
                  <a:pt x="3648" y="700"/>
                </a:lnTo>
                <a:lnTo>
                  <a:pt x="3649" y="698"/>
                </a:lnTo>
                <a:lnTo>
                  <a:pt x="3649" y="697"/>
                </a:lnTo>
                <a:lnTo>
                  <a:pt x="3650" y="697"/>
                </a:lnTo>
                <a:lnTo>
                  <a:pt x="3650" y="698"/>
                </a:lnTo>
                <a:lnTo>
                  <a:pt x="3650" y="698"/>
                </a:lnTo>
                <a:lnTo>
                  <a:pt x="3651" y="696"/>
                </a:lnTo>
                <a:lnTo>
                  <a:pt x="3651" y="697"/>
                </a:lnTo>
                <a:lnTo>
                  <a:pt x="3652" y="696"/>
                </a:lnTo>
                <a:lnTo>
                  <a:pt x="3652" y="696"/>
                </a:lnTo>
                <a:lnTo>
                  <a:pt x="3652" y="694"/>
                </a:lnTo>
                <a:lnTo>
                  <a:pt x="3653" y="694"/>
                </a:lnTo>
                <a:lnTo>
                  <a:pt x="3653" y="693"/>
                </a:lnTo>
                <a:lnTo>
                  <a:pt x="3654" y="694"/>
                </a:lnTo>
                <a:lnTo>
                  <a:pt x="3654" y="694"/>
                </a:lnTo>
                <a:lnTo>
                  <a:pt x="3655" y="697"/>
                </a:lnTo>
                <a:lnTo>
                  <a:pt x="3655" y="697"/>
                </a:lnTo>
                <a:lnTo>
                  <a:pt x="3655" y="696"/>
                </a:lnTo>
                <a:lnTo>
                  <a:pt x="3657" y="690"/>
                </a:lnTo>
                <a:lnTo>
                  <a:pt x="3657" y="662"/>
                </a:lnTo>
                <a:lnTo>
                  <a:pt x="3658" y="641"/>
                </a:lnTo>
                <a:lnTo>
                  <a:pt x="3658" y="630"/>
                </a:lnTo>
                <a:lnTo>
                  <a:pt x="3658" y="626"/>
                </a:lnTo>
                <a:lnTo>
                  <a:pt x="3659" y="623"/>
                </a:lnTo>
                <a:lnTo>
                  <a:pt x="3659" y="620"/>
                </a:lnTo>
                <a:lnTo>
                  <a:pt x="3660" y="615"/>
                </a:lnTo>
                <a:lnTo>
                  <a:pt x="3660" y="609"/>
                </a:lnTo>
                <a:lnTo>
                  <a:pt x="3660" y="602"/>
                </a:lnTo>
                <a:lnTo>
                  <a:pt x="3661" y="593"/>
                </a:lnTo>
                <a:lnTo>
                  <a:pt x="3661" y="585"/>
                </a:lnTo>
                <a:lnTo>
                  <a:pt x="3662" y="576"/>
                </a:lnTo>
                <a:lnTo>
                  <a:pt x="3662" y="569"/>
                </a:lnTo>
                <a:lnTo>
                  <a:pt x="3662" y="561"/>
                </a:lnTo>
                <a:lnTo>
                  <a:pt x="3663" y="552"/>
                </a:lnTo>
                <a:lnTo>
                  <a:pt x="3663" y="544"/>
                </a:lnTo>
                <a:lnTo>
                  <a:pt x="3664" y="536"/>
                </a:lnTo>
                <a:lnTo>
                  <a:pt x="3664" y="527"/>
                </a:lnTo>
                <a:lnTo>
                  <a:pt x="3664" y="520"/>
                </a:lnTo>
                <a:lnTo>
                  <a:pt x="3666" y="514"/>
                </a:lnTo>
                <a:lnTo>
                  <a:pt x="3666" y="505"/>
                </a:lnTo>
                <a:lnTo>
                  <a:pt x="3667" y="499"/>
                </a:lnTo>
                <a:lnTo>
                  <a:pt x="3667" y="491"/>
                </a:lnTo>
                <a:lnTo>
                  <a:pt x="3668" y="484"/>
                </a:lnTo>
                <a:lnTo>
                  <a:pt x="3668" y="476"/>
                </a:lnTo>
                <a:lnTo>
                  <a:pt x="3668" y="470"/>
                </a:lnTo>
                <a:lnTo>
                  <a:pt x="3669" y="462"/>
                </a:lnTo>
                <a:lnTo>
                  <a:pt x="3669" y="455"/>
                </a:lnTo>
                <a:lnTo>
                  <a:pt x="3670" y="449"/>
                </a:lnTo>
                <a:lnTo>
                  <a:pt x="3670" y="444"/>
                </a:lnTo>
                <a:lnTo>
                  <a:pt x="3670" y="438"/>
                </a:lnTo>
                <a:lnTo>
                  <a:pt x="3671" y="433"/>
                </a:lnTo>
                <a:lnTo>
                  <a:pt x="3671" y="428"/>
                </a:lnTo>
                <a:lnTo>
                  <a:pt x="3672" y="423"/>
                </a:lnTo>
                <a:lnTo>
                  <a:pt x="3672" y="419"/>
                </a:lnTo>
                <a:lnTo>
                  <a:pt x="3672" y="414"/>
                </a:lnTo>
                <a:lnTo>
                  <a:pt x="3673" y="408"/>
                </a:lnTo>
                <a:lnTo>
                  <a:pt x="3673" y="402"/>
                </a:lnTo>
                <a:lnTo>
                  <a:pt x="3675" y="398"/>
                </a:lnTo>
                <a:lnTo>
                  <a:pt x="3675" y="392"/>
                </a:lnTo>
                <a:lnTo>
                  <a:pt x="3675" y="388"/>
                </a:lnTo>
                <a:lnTo>
                  <a:pt x="3676" y="384"/>
                </a:lnTo>
                <a:lnTo>
                  <a:pt x="3676" y="378"/>
                </a:lnTo>
                <a:lnTo>
                  <a:pt x="3677" y="373"/>
                </a:lnTo>
                <a:lnTo>
                  <a:pt x="3677" y="369"/>
                </a:lnTo>
                <a:lnTo>
                  <a:pt x="3677" y="364"/>
                </a:lnTo>
                <a:lnTo>
                  <a:pt x="3678" y="358"/>
                </a:lnTo>
                <a:lnTo>
                  <a:pt x="3678" y="356"/>
                </a:lnTo>
                <a:lnTo>
                  <a:pt x="3679" y="352"/>
                </a:lnTo>
                <a:lnTo>
                  <a:pt x="3679" y="347"/>
                </a:lnTo>
                <a:lnTo>
                  <a:pt x="3679" y="344"/>
                </a:lnTo>
                <a:lnTo>
                  <a:pt x="3680" y="339"/>
                </a:lnTo>
                <a:lnTo>
                  <a:pt x="3680" y="336"/>
                </a:lnTo>
                <a:lnTo>
                  <a:pt x="3681" y="331"/>
                </a:lnTo>
                <a:lnTo>
                  <a:pt x="3681" y="328"/>
                </a:lnTo>
                <a:lnTo>
                  <a:pt x="3682" y="324"/>
                </a:lnTo>
                <a:lnTo>
                  <a:pt x="3682" y="320"/>
                </a:lnTo>
                <a:lnTo>
                  <a:pt x="3682" y="317"/>
                </a:lnTo>
                <a:lnTo>
                  <a:pt x="3684" y="314"/>
                </a:lnTo>
                <a:lnTo>
                  <a:pt x="3684" y="309"/>
                </a:lnTo>
                <a:lnTo>
                  <a:pt x="3685" y="305"/>
                </a:lnTo>
                <a:lnTo>
                  <a:pt x="3685" y="300"/>
                </a:lnTo>
                <a:lnTo>
                  <a:pt x="3685" y="296"/>
                </a:lnTo>
                <a:lnTo>
                  <a:pt x="3686" y="293"/>
                </a:lnTo>
                <a:lnTo>
                  <a:pt x="3686" y="290"/>
                </a:lnTo>
                <a:lnTo>
                  <a:pt x="3687" y="288"/>
                </a:lnTo>
                <a:lnTo>
                  <a:pt x="3687" y="284"/>
                </a:lnTo>
                <a:lnTo>
                  <a:pt x="3687" y="280"/>
                </a:lnTo>
                <a:lnTo>
                  <a:pt x="3688" y="276"/>
                </a:lnTo>
                <a:lnTo>
                  <a:pt x="3688" y="273"/>
                </a:lnTo>
                <a:lnTo>
                  <a:pt x="3689" y="270"/>
                </a:lnTo>
                <a:lnTo>
                  <a:pt x="3689" y="265"/>
                </a:lnTo>
                <a:lnTo>
                  <a:pt x="3689" y="264"/>
                </a:lnTo>
                <a:lnTo>
                  <a:pt x="3690" y="261"/>
                </a:lnTo>
                <a:lnTo>
                  <a:pt x="3690" y="258"/>
                </a:lnTo>
                <a:lnTo>
                  <a:pt x="3691" y="256"/>
                </a:lnTo>
                <a:lnTo>
                  <a:pt x="3691" y="252"/>
                </a:lnTo>
                <a:lnTo>
                  <a:pt x="3691" y="251"/>
                </a:lnTo>
                <a:lnTo>
                  <a:pt x="3693" y="247"/>
                </a:lnTo>
                <a:lnTo>
                  <a:pt x="3693" y="245"/>
                </a:lnTo>
                <a:lnTo>
                  <a:pt x="3694" y="244"/>
                </a:lnTo>
                <a:lnTo>
                  <a:pt x="3694" y="239"/>
                </a:lnTo>
                <a:lnTo>
                  <a:pt x="3694" y="237"/>
                </a:lnTo>
                <a:lnTo>
                  <a:pt x="3695" y="235"/>
                </a:lnTo>
                <a:lnTo>
                  <a:pt x="3695" y="233"/>
                </a:lnTo>
                <a:lnTo>
                  <a:pt x="3696" y="229"/>
                </a:lnTo>
                <a:lnTo>
                  <a:pt x="3696" y="226"/>
                </a:lnTo>
                <a:lnTo>
                  <a:pt x="3697" y="221"/>
                </a:lnTo>
                <a:lnTo>
                  <a:pt x="3697" y="218"/>
                </a:lnTo>
                <a:lnTo>
                  <a:pt x="3697" y="215"/>
                </a:lnTo>
                <a:lnTo>
                  <a:pt x="3698" y="211"/>
                </a:lnTo>
                <a:lnTo>
                  <a:pt x="3698" y="209"/>
                </a:lnTo>
                <a:lnTo>
                  <a:pt x="3699" y="207"/>
                </a:lnTo>
                <a:lnTo>
                  <a:pt x="3699" y="205"/>
                </a:lnTo>
                <a:lnTo>
                  <a:pt x="3699" y="201"/>
                </a:lnTo>
                <a:lnTo>
                  <a:pt x="3700" y="199"/>
                </a:lnTo>
                <a:lnTo>
                  <a:pt x="3700" y="196"/>
                </a:lnTo>
                <a:lnTo>
                  <a:pt x="3702" y="194"/>
                </a:lnTo>
                <a:lnTo>
                  <a:pt x="3702" y="192"/>
                </a:lnTo>
                <a:lnTo>
                  <a:pt x="3702" y="190"/>
                </a:lnTo>
                <a:lnTo>
                  <a:pt x="3703" y="189"/>
                </a:lnTo>
                <a:lnTo>
                  <a:pt x="3703" y="185"/>
                </a:lnTo>
                <a:lnTo>
                  <a:pt x="3704" y="183"/>
                </a:lnTo>
                <a:lnTo>
                  <a:pt x="3704" y="181"/>
                </a:lnTo>
                <a:lnTo>
                  <a:pt x="3704" y="178"/>
                </a:lnTo>
                <a:lnTo>
                  <a:pt x="3705" y="175"/>
                </a:lnTo>
                <a:lnTo>
                  <a:pt x="3705" y="173"/>
                </a:lnTo>
                <a:lnTo>
                  <a:pt x="3706" y="170"/>
                </a:lnTo>
                <a:lnTo>
                  <a:pt x="3706" y="167"/>
                </a:lnTo>
                <a:lnTo>
                  <a:pt x="3706" y="165"/>
                </a:lnTo>
                <a:lnTo>
                  <a:pt x="3707" y="163"/>
                </a:lnTo>
                <a:lnTo>
                  <a:pt x="3707" y="162"/>
                </a:lnTo>
                <a:lnTo>
                  <a:pt x="3708" y="160"/>
                </a:lnTo>
                <a:lnTo>
                  <a:pt x="3708" y="157"/>
                </a:lnTo>
                <a:lnTo>
                  <a:pt x="3708" y="154"/>
                </a:lnTo>
                <a:lnTo>
                  <a:pt x="3709" y="152"/>
                </a:lnTo>
                <a:lnTo>
                  <a:pt x="3709" y="149"/>
                </a:lnTo>
                <a:lnTo>
                  <a:pt x="3710" y="146"/>
                </a:lnTo>
                <a:lnTo>
                  <a:pt x="3710" y="145"/>
                </a:lnTo>
                <a:lnTo>
                  <a:pt x="3712" y="143"/>
                </a:lnTo>
                <a:lnTo>
                  <a:pt x="3712" y="142"/>
                </a:lnTo>
                <a:lnTo>
                  <a:pt x="3712" y="139"/>
                </a:lnTo>
                <a:lnTo>
                  <a:pt x="3713" y="136"/>
                </a:lnTo>
                <a:lnTo>
                  <a:pt x="3713" y="135"/>
                </a:lnTo>
                <a:lnTo>
                  <a:pt x="3714" y="131"/>
                </a:lnTo>
                <a:lnTo>
                  <a:pt x="3714" y="129"/>
                </a:lnTo>
                <a:lnTo>
                  <a:pt x="3714" y="127"/>
                </a:lnTo>
                <a:lnTo>
                  <a:pt x="3715" y="127"/>
                </a:lnTo>
                <a:lnTo>
                  <a:pt x="3715" y="126"/>
                </a:lnTo>
                <a:lnTo>
                  <a:pt x="3716" y="124"/>
                </a:lnTo>
                <a:lnTo>
                  <a:pt x="3716" y="121"/>
                </a:lnTo>
                <a:lnTo>
                  <a:pt x="3716" y="120"/>
                </a:lnTo>
                <a:lnTo>
                  <a:pt x="3717" y="118"/>
                </a:lnTo>
                <a:lnTo>
                  <a:pt x="3717" y="115"/>
                </a:lnTo>
                <a:lnTo>
                  <a:pt x="3718" y="110"/>
                </a:lnTo>
                <a:lnTo>
                  <a:pt x="3718" y="108"/>
                </a:lnTo>
                <a:lnTo>
                  <a:pt x="3718" y="106"/>
                </a:lnTo>
                <a:lnTo>
                  <a:pt x="3719" y="104"/>
                </a:lnTo>
                <a:lnTo>
                  <a:pt x="3719" y="103"/>
                </a:lnTo>
                <a:lnTo>
                  <a:pt x="3721" y="101"/>
                </a:lnTo>
                <a:lnTo>
                  <a:pt x="3721" y="101"/>
                </a:lnTo>
                <a:lnTo>
                  <a:pt x="3721" y="99"/>
                </a:lnTo>
                <a:lnTo>
                  <a:pt x="3722" y="97"/>
                </a:lnTo>
                <a:lnTo>
                  <a:pt x="3722" y="94"/>
                </a:lnTo>
                <a:lnTo>
                  <a:pt x="3723" y="92"/>
                </a:lnTo>
                <a:lnTo>
                  <a:pt x="3723" y="90"/>
                </a:lnTo>
                <a:lnTo>
                  <a:pt x="3723" y="88"/>
                </a:lnTo>
                <a:lnTo>
                  <a:pt x="3724" y="84"/>
                </a:lnTo>
                <a:lnTo>
                  <a:pt x="3724" y="83"/>
                </a:lnTo>
                <a:lnTo>
                  <a:pt x="3725" y="82"/>
                </a:lnTo>
                <a:lnTo>
                  <a:pt x="3725" y="81"/>
                </a:lnTo>
                <a:lnTo>
                  <a:pt x="3726" y="80"/>
                </a:lnTo>
                <a:lnTo>
                  <a:pt x="3726" y="80"/>
                </a:lnTo>
                <a:lnTo>
                  <a:pt x="3726" y="78"/>
                </a:lnTo>
                <a:lnTo>
                  <a:pt x="3727" y="76"/>
                </a:lnTo>
                <a:lnTo>
                  <a:pt x="3727" y="75"/>
                </a:lnTo>
                <a:lnTo>
                  <a:pt x="3728" y="75"/>
                </a:lnTo>
                <a:lnTo>
                  <a:pt x="3728" y="73"/>
                </a:lnTo>
                <a:lnTo>
                  <a:pt x="3728" y="74"/>
                </a:lnTo>
                <a:lnTo>
                  <a:pt x="3730" y="74"/>
                </a:lnTo>
                <a:lnTo>
                  <a:pt x="3730" y="73"/>
                </a:lnTo>
                <a:lnTo>
                  <a:pt x="3731" y="72"/>
                </a:lnTo>
                <a:lnTo>
                  <a:pt x="3731" y="70"/>
                </a:lnTo>
                <a:lnTo>
                  <a:pt x="3731" y="66"/>
                </a:lnTo>
                <a:lnTo>
                  <a:pt x="3732" y="65"/>
                </a:lnTo>
                <a:lnTo>
                  <a:pt x="3732" y="64"/>
                </a:lnTo>
                <a:lnTo>
                  <a:pt x="3733" y="63"/>
                </a:lnTo>
                <a:lnTo>
                  <a:pt x="3733" y="61"/>
                </a:lnTo>
                <a:lnTo>
                  <a:pt x="3733" y="58"/>
                </a:lnTo>
                <a:lnTo>
                  <a:pt x="3734" y="56"/>
                </a:lnTo>
                <a:lnTo>
                  <a:pt x="3734" y="54"/>
                </a:lnTo>
                <a:lnTo>
                  <a:pt x="3735" y="53"/>
                </a:lnTo>
                <a:lnTo>
                  <a:pt x="3735" y="51"/>
                </a:lnTo>
                <a:lnTo>
                  <a:pt x="3735" y="48"/>
                </a:lnTo>
                <a:lnTo>
                  <a:pt x="3736" y="47"/>
                </a:lnTo>
                <a:lnTo>
                  <a:pt x="3736" y="46"/>
                </a:lnTo>
                <a:lnTo>
                  <a:pt x="3737" y="45"/>
                </a:lnTo>
                <a:lnTo>
                  <a:pt x="3737" y="43"/>
                </a:lnTo>
                <a:lnTo>
                  <a:pt x="3739" y="42"/>
                </a:lnTo>
                <a:lnTo>
                  <a:pt x="3739" y="42"/>
                </a:lnTo>
                <a:lnTo>
                  <a:pt x="3739" y="40"/>
                </a:lnTo>
                <a:lnTo>
                  <a:pt x="3740" y="39"/>
                </a:lnTo>
                <a:lnTo>
                  <a:pt x="3740" y="38"/>
                </a:lnTo>
                <a:lnTo>
                  <a:pt x="3741" y="38"/>
                </a:lnTo>
                <a:lnTo>
                  <a:pt x="3741" y="36"/>
                </a:lnTo>
                <a:lnTo>
                  <a:pt x="3741" y="34"/>
                </a:lnTo>
                <a:lnTo>
                  <a:pt x="3742" y="33"/>
                </a:lnTo>
                <a:lnTo>
                  <a:pt x="3742" y="3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362325"/>
            <a:ext cx="3130550" cy="198438"/>
          </a:xfrm>
          <a:custGeom>
            <a:avLst/>
            <a:gdLst>
              <a:gd name="T0" fmla="*/ 30 w 1972"/>
              <a:gd name="T1" fmla="*/ 50 h 125"/>
              <a:gd name="T2" fmla="*/ 62 w 1972"/>
              <a:gd name="T3" fmla="*/ 18 h 125"/>
              <a:gd name="T4" fmla="*/ 93 w 1972"/>
              <a:gd name="T5" fmla="*/ 3 h 125"/>
              <a:gd name="T6" fmla="*/ 124 w 1972"/>
              <a:gd name="T7" fmla="*/ 14 h 125"/>
              <a:gd name="T8" fmla="*/ 155 w 1972"/>
              <a:gd name="T9" fmla="*/ 27 h 125"/>
              <a:gd name="T10" fmla="*/ 187 w 1972"/>
              <a:gd name="T11" fmla="*/ 41 h 125"/>
              <a:gd name="T12" fmla="*/ 217 w 1972"/>
              <a:gd name="T13" fmla="*/ 50 h 125"/>
              <a:gd name="T14" fmla="*/ 249 w 1972"/>
              <a:gd name="T15" fmla="*/ 62 h 125"/>
              <a:gd name="T16" fmla="*/ 280 w 1972"/>
              <a:gd name="T17" fmla="*/ 75 h 125"/>
              <a:gd name="T18" fmla="*/ 310 w 1972"/>
              <a:gd name="T19" fmla="*/ 85 h 125"/>
              <a:gd name="T20" fmla="*/ 342 w 1972"/>
              <a:gd name="T21" fmla="*/ 93 h 125"/>
              <a:gd name="T22" fmla="*/ 372 w 1972"/>
              <a:gd name="T23" fmla="*/ 89 h 125"/>
              <a:gd name="T24" fmla="*/ 404 w 1972"/>
              <a:gd name="T25" fmla="*/ 94 h 125"/>
              <a:gd name="T26" fmla="*/ 435 w 1972"/>
              <a:gd name="T27" fmla="*/ 94 h 125"/>
              <a:gd name="T28" fmla="*/ 466 w 1972"/>
              <a:gd name="T29" fmla="*/ 91 h 125"/>
              <a:gd name="T30" fmla="*/ 497 w 1972"/>
              <a:gd name="T31" fmla="*/ 94 h 125"/>
              <a:gd name="T32" fmla="*/ 529 w 1972"/>
              <a:gd name="T33" fmla="*/ 99 h 125"/>
              <a:gd name="T34" fmla="*/ 559 w 1972"/>
              <a:gd name="T35" fmla="*/ 100 h 125"/>
              <a:gd name="T36" fmla="*/ 590 w 1972"/>
              <a:gd name="T37" fmla="*/ 106 h 125"/>
              <a:gd name="T38" fmla="*/ 622 w 1972"/>
              <a:gd name="T39" fmla="*/ 107 h 125"/>
              <a:gd name="T40" fmla="*/ 652 w 1972"/>
              <a:gd name="T41" fmla="*/ 106 h 125"/>
              <a:gd name="T42" fmla="*/ 684 w 1972"/>
              <a:gd name="T43" fmla="*/ 112 h 125"/>
              <a:gd name="T44" fmla="*/ 714 w 1972"/>
              <a:gd name="T45" fmla="*/ 109 h 125"/>
              <a:gd name="T46" fmla="*/ 746 w 1972"/>
              <a:gd name="T47" fmla="*/ 106 h 125"/>
              <a:gd name="T48" fmla="*/ 777 w 1972"/>
              <a:gd name="T49" fmla="*/ 117 h 125"/>
              <a:gd name="T50" fmla="*/ 807 w 1972"/>
              <a:gd name="T51" fmla="*/ 114 h 125"/>
              <a:gd name="T52" fmla="*/ 839 w 1972"/>
              <a:gd name="T53" fmla="*/ 111 h 125"/>
              <a:gd name="T54" fmla="*/ 870 w 1972"/>
              <a:gd name="T55" fmla="*/ 117 h 125"/>
              <a:gd name="T56" fmla="*/ 901 w 1972"/>
              <a:gd name="T57" fmla="*/ 106 h 125"/>
              <a:gd name="T58" fmla="*/ 932 w 1972"/>
              <a:gd name="T59" fmla="*/ 109 h 125"/>
              <a:gd name="T60" fmla="*/ 964 w 1972"/>
              <a:gd name="T61" fmla="*/ 112 h 125"/>
              <a:gd name="T62" fmla="*/ 994 w 1972"/>
              <a:gd name="T63" fmla="*/ 106 h 125"/>
              <a:gd name="T64" fmla="*/ 1026 w 1972"/>
              <a:gd name="T65" fmla="*/ 106 h 125"/>
              <a:gd name="T66" fmla="*/ 1057 w 1972"/>
              <a:gd name="T67" fmla="*/ 111 h 125"/>
              <a:gd name="T68" fmla="*/ 1087 w 1972"/>
              <a:gd name="T69" fmla="*/ 108 h 125"/>
              <a:gd name="T70" fmla="*/ 1119 w 1972"/>
              <a:gd name="T71" fmla="*/ 113 h 125"/>
              <a:gd name="T72" fmla="*/ 1149 w 1972"/>
              <a:gd name="T73" fmla="*/ 120 h 125"/>
              <a:gd name="T74" fmla="*/ 1181 w 1972"/>
              <a:gd name="T75" fmla="*/ 114 h 125"/>
              <a:gd name="T76" fmla="*/ 1212 w 1972"/>
              <a:gd name="T77" fmla="*/ 116 h 125"/>
              <a:gd name="T78" fmla="*/ 1243 w 1972"/>
              <a:gd name="T79" fmla="*/ 118 h 125"/>
              <a:gd name="T80" fmla="*/ 1274 w 1972"/>
              <a:gd name="T81" fmla="*/ 115 h 125"/>
              <a:gd name="T82" fmla="*/ 1306 w 1972"/>
              <a:gd name="T83" fmla="*/ 112 h 125"/>
              <a:gd name="T84" fmla="*/ 1336 w 1972"/>
              <a:gd name="T85" fmla="*/ 113 h 125"/>
              <a:gd name="T86" fmla="*/ 1367 w 1972"/>
              <a:gd name="T87" fmla="*/ 109 h 125"/>
              <a:gd name="T88" fmla="*/ 1399 w 1972"/>
              <a:gd name="T89" fmla="*/ 113 h 125"/>
              <a:gd name="T90" fmla="*/ 1429 w 1972"/>
              <a:gd name="T91" fmla="*/ 118 h 125"/>
              <a:gd name="T92" fmla="*/ 1461 w 1972"/>
              <a:gd name="T93" fmla="*/ 105 h 125"/>
              <a:gd name="T94" fmla="*/ 1492 w 1972"/>
              <a:gd name="T95" fmla="*/ 106 h 125"/>
              <a:gd name="T96" fmla="*/ 1523 w 1972"/>
              <a:gd name="T97" fmla="*/ 112 h 125"/>
              <a:gd name="T98" fmla="*/ 1554 w 1972"/>
              <a:gd name="T99" fmla="*/ 112 h 125"/>
              <a:gd name="T100" fmla="*/ 1584 w 1972"/>
              <a:gd name="T101" fmla="*/ 123 h 125"/>
              <a:gd name="T102" fmla="*/ 1616 w 1972"/>
              <a:gd name="T103" fmla="*/ 121 h 125"/>
              <a:gd name="T104" fmla="*/ 1647 w 1972"/>
              <a:gd name="T105" fmla="*/ 117 h 125"/>
              <a:gd name="T106" fmla="*/ 1678 w 1972"/>
              <a:gd name="T107" fmla="*/ 122 h 125"/>
              <a:gd name="T108" fmla="*/ 1709 w 1972"/>
              <a:gd name="T109" fmla="*/ 114 h 125"/>
              <a:gd name="T110" fmla="*/ 1741 w 1972"/>
              <a:gd name="T111" fmla="*/ 114 h 125"/>
              <a:gd name="T112" fmla="*/ 1771 w 1972"/>
              <a:gd name="T113" fmla="*/ 113 h 125"/>
              <a:gd name="T114" fmla="*/ 1803 w 1972"/>
              <a:gd name="T115" fmla="*/ 116 h 125"/>
              <a:gd name="T116" fmla="*/ 1834 w 1972"/>
              <a:gd name="T117" fmla="*/ 106 h 125"/>
              <a:gd name="T118" fmla="*/ 1864 w 1972"/>
              <a:gd name="T119" fmla="*/ 113 h 125"/>
              <a:gd name="T120" fmla="*/ 1896 w 1972"/>
              <a:gd name="T121" fmla="*/ 114 h 125"/>
              <a:gd name="T122" fmla="*/ 1926 w 1972"/>
              <a:gd name="T123" fmla="*/ 104 h 125"/>
              <a:gd name="T124" fmla="*/ 1958 w 1972"/>
              <a:gd name="T125" fmla="*/ 10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125">
                <a:moveTo>
                  <a:pt x="0" y="109"/>
                </a:moveTo>
                <a:lnTo>
                  <a:pt x="1" y="109"/>
                </a:lnTo>
                <a:lnTo>
                  <a:pt x="1" y="108"/>
                </a:lnTo>
                <a:lnTo>
                  <a:pt x="1" y="109"/>
                </a:lnTo>
                <a:lnTo>
                  <a:pt x="2" y="109"/>
                </a:lnTo>
                <a:lnTo>
                  <a:pt x="2" y="111"/>
                </a:lnTo>
                <a:lnTo>
                  <a:pt x="3" y="111"/>
                </a:lnTo>
                <a:lnTo>
                  <a:pt x="3" y="109"/>
                </a:lnTo>
                <a:lnTo>
                  <a:pt x="3" y="108"/>
                </a:lnTo>
                <a:lnTo>
                  <a:pt x="4" y="106"/>
                </a:lnTo>
                <a:lnTo>
                  <a:pt x="4" y="104"/>
                </a:lnTo>
                <a:lnTo>
                  <a:pt x="6" y="102"/>
                </a:lnTo>
                <a:lnTo>
                  <a:pt x="6" y="98"/>
                </a:lnTo>
                <a:lnTo>
                  <a:pt x="6" y="96"/>
                </a:lnTo>
                <a:lnTo>
                  <a:pt x="7" y="95"/>
                </a:lnTo>
                <a:lnTo>
                  <a:pt x="7" y="95"/>
                </a:lnTo>
                <a:lnTo>
                  <a:pt x="8" y="95"/>
                </a:lnTo>
                <a:lnTo>
                  <a:pt x="8" y="94"/>
                </a:lnTo>
                <a:lnTo>
                  <a:pt x="8" y="94"/>
                </a:lnTo>
                <a:lnTo>
                  <a:pt x="9" y="93"/>
                </a:lnTo>
                <a:lnTo>
                  <a:pt x="9" y="91"/>
                </a:lnTo>
                <a:lnTo>
                  <a:pt x="10" y="90"/>
                </a:lnTo>
                <a:lnTo>
                  <a:pt x="10" y="89"/>
                </a:lnTo>
                <a:lnTo>
                  <a:pt x="11" y="88"/>
                </a:lnTo>
                <a:lnTo>
                  <a:pt x="11" y="87"/>
                </a:lnTo>
                <a:lnTo>
                  <a:pt x="11" y="87"/>
                </a:lnTo>
                <a:lnTo>
                  <a:pt x="12" y="86"/>
                </a:lnTo>
                <a:lnTo>
                  <a:pt x="12" y="85"/>
                </a:lnTo>
                <a:lnTo>
                  <a:pt x="13" y="84"/>
                </a:lnTo>
                <a:lnTo>
                  <a:pt x="13" y="84"/>
                </a:lnTo>
                <a:lnTo>
                  <a:pt x="13" y="82"/>
                </a:lnTo>
                <a:lnTo>
                  <a:pt x="15" y="81"/>
                </a:lnTo>
                <a:lnTo>
                  <a:pt x="15" y="80"/>
                </a:lnTo>
                <a:lnTo>
                  <a:pt x="16" y="78"/>
                </a:lnTo>
                <a:lnTo>
                  <a:pt x="16" y="77"/>
                </a:lnTo>
                <a:lnTo>
                  <a:pt x="16" y="77"/>
                </a:lnTo>
                <a:lnTo>
                  <a:pt x="17" y="76"/>
                </a:lnTo>
                <a:lnTo>
                  <a:pt x="17" y="75"/>
                </a:lnTo>
                <a:lnTo>
                  <a:pt x="18" y="73"/>
                </a:lnTo>
                <a:lnTo>
                  <a:pt x="18" y="72"/>
                </a:lnTo>
                <a:lnTo>
                  <a:pt x="18" y="71"/>
                </a:lnTo>
                <a:lnTo>
                  <a:pt x="19" y="70"/>
                </a:lnTo>
                <a:lnTo>
                  <a:pt x="19" y="70"/>
                </a:lnTo>
                <a:lnTo>
                  <a:pt x="20" y="69"/>
                </a:lnTo>
                <a:lnTo>
                  <a:pt x="20" y="69"/>
                </a:lnTo>
                <a:lnTo>
                  <a:pt x="20" y="68"/>
                </a:lnTo>
                <a:lnTo>
                  <a:pt x="21" y="68"/>
                </a:lnTo>
                <a:lnTo>
                  <a:pt x="21" y="68"/>
                </a:lnTo>
                <a:lnTo>
                  <a:pt x="22" y="66"/>
                </a:lnTo>
                <a:lnTo>
                  <a:pt x="22" y="64"/>
                </a:lnTo>
                <a:lnTo>
                  <a:pt x="22" y="61"/>
                </a:lnTo>
                <a:lnTo>
                  <a:pt x="24" y="61"/>
                </a:lnTo>
                <a:lnTo>
                  <a:pt x="24" y="61"/>
                </a:lnTo>
                <a:lnTo>
                  <a:pt x="25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6" y="57"/>
                </a:lnTo>
                <a:lnTo>
                  <a:pt x="27" y="57"/>
                </a:lnTo>
                <a:lnTo>
                  <a:pt x="27" y="54"/>
                </a:lnTo>
                <a:lnTo>
                  <a:pt x="28" y="54"/>
                </a:lnTo>
                <a:lnTo>
                  <a:pt x="28" y="52"/>
                </a:lnTo>
                <a:lnTo>
                  <a:pt x="28" y="51"/>
                </a:lnTo>
                <a:lnTo>
                  <a:pt x="29" y="50"/>
                </a:lnTo>
                <a:lnTo>
                  <a:pt x="29" y="50"/>
                </a:lnTo>
                <a:lnTo>
                  <a:pt x="30" y="50"/>
                </a:lnTo>
                <a:lnTo>
                  <a:pt x="30" y="51"/>
                </a:lnTo>
                <a:lnTo>
                  <a:pt x="30" y="50"/>
                </a:lnTo>
                <a:lnTo>
                  <a:pt x="31" y="49"/>
                </a:lnTo>
                <a:lnTo>
                  <a:pt x="31" y="49"/>
                </a:lnTo>
                <a:lnTo>
                  <a:pt x="33" y="48"/>
                </a:lnTo>
                <a:lnTo>
                  <a:pt x="33" y="48"/>
                </a:lnTo>
                <a:lnTo>
                  <a:pt x="33" y="48"/>
                </a:lnTo>
                <a:lnTo>
                  <a:pt x="34" y="48"/>
                </a:lnTo>
                <a:lnTo>
                  <a:pt x="34" y="48"/>
                </a:lnTo>
                <a:lnTo>
                  <a:pt x="35" y="47"/>
                </a:lnTo>
                <a:lnTo>
                  <a:pt x="35" y="47"/>
                </a:lnTo>
                <a:lnTo>
                  <a:pt x="35" y="45"/>
                </a:lnTo>
                <a:lnTo>
                  <a:pt x="36" y="44"/>
                </a:lnTo>
                <a:lnTo>
                  <a:pt x="36" y="42"/>
                </a:lnTo>
                <a:lnTo>
                  <a:pt x="37" y="42"/>
                </a:lnTo>
                <a:lnTo>
                  <a:pt x="37" y="41"/>
                </a:lnTo>
                <a:lnTo>
                  <a:pt x="37" y="40"/>
                </a:lnTo>
                <a:lnTo>
                  <a:pt x="38" y="41"/>
                </a:lnTo>
                <a:lnTo>
                  <a:pt x="38" y="39"/>
                </a:lnTo>
                <a:lnTo>
                  <a:pt x="39" y="40"/>
                </a:lnTo>
                <a:lnTo>
                  <a:pt x="39" y="39"/>
                </a:lnTo>
                <a:lnTo>
                  <a:pt x="40" y="39"/>
                </a:lnTo>
                <a:lnTo>
                  <a:pt x="40" y="39"/>
                </a:lnTo>
                <a:lnTo>
                  <a:pt x="40" y="41"/>
                </a:lnTo>
                <a:lnTo>
                  <a:pt x="42" y="40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3" y="38"/>
                </a:lnTo>
                <a:lnTo>
                  <a:pt x="44" y="35"/>
                </a:lnTo>
                <a:lnTo>
                  <a:pt x="44" y="34"/>
                </a:lnTo>
                <a:lnTo>
                  <a:pt x="45" y="33"/>
                </a:lnTo>
                <a:lnTo>
                  <a:pt x="45" y="32"/>
                </a:lnTo>
                <a:lnTo>
                  <a:pt x="45" y="31"/>
                </a:lnTo>
                <a:lnTo>
                  <a:pt x="46" y="31"/>
                </a:lnTo>
                <a:lnTo>
                  <a:pt x="46" y="30"/>
                </a:lnTo>
                <a:lnTo>
                  <a:pt x="47" y="31"/>
                </a:lnTo>
                <a:lnTo>
                  <a:pt x="47" y="29"/>
                </a:lnTo>
                <a:lnTo>
                  <a:pt x="47" y="30"/>
                </a:lnTo>
                <a:lnTo>
                  <a:pt x="48" y="27"/>
                </a:lnTo>
                <a:lnTo>
                  <a:pt x="48" y="26"/>
                </a:lnTo>
                <a:lnTo>
                  <a:pt x="49" y="24"/>
                </a:lnTo>
                <a:lnTo>
                  <a:pt x="49" y="25"/>
                </a:lnTo>
                <a:lnTo>
                  <a:pt x="49" y="24"/>
                </a:lnTo>
                <a:lnTo>
                  <a:pt x="51" y="26"/>
                </a:lnTo>
                <a:lnTo>
                  <a:pt x="51" y="27"/>
                </a:lnTo>
                <a:lnTo>
                  <a:pt x="52" y="26"/>
                </a:lnTo>
                <a:lnTo>
                  <a:pt x="52" y="27"/>
                </a:lnTo>
                <a:lnTo>
                  <a:pt x="53" y="27"/>
                </a:lnTo>
                <a:lnTo>
                  <a:pt x="53" y="27"/>
                </a:lnTo>
                <a:lnTo>
                  <a:pt x="53" y="26"/>
                </a:lnTo>
                <a:lnTo>
                  <a:pt x="54" y="25"/>
                </a:lnTo>
                <a:lnTo>
                  <a:pt x="54" y="26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6" y="21"/>
                </a:lnTo>
                <a:lnTo>
                  <a:pt x="56" y="21"/>
                </a:lnTo>
                <a:lnTo>
                  <a:pt x="57" y="20"/>
                </a:lnTo>
                <a:lnTo>
                  <a:pt x="57" y="18"/>
                </a:lnTo>
                <a:lnTo>
                  <a:pt x="57" y="18"/>
                </a:lnTo>
                <a:lnTo>
                  <a:pt x="58" y="20"/>
                </a:lnTo>
                <a:lnTo>
                  <a:pt x="58" y="20"/>
                </a:lnTo>
                <a:lnTo>
                  <a:pt x="60" y="20"/>
                </a:lnTo>
                <a:lnTo>
                  <a:pt x="60" y="20"/>
                </a:lnTo>
                <a:lnTo>
                  <a:pt x="60" y="22"/>
                </a:lnTo>
                <a:lnTo>
                  <a:pt x="61" y="20"/>
                </a:lnTo>
                <a:lnTo>
                  <a:pt x="61" y="20"/>
                </a:lnTo>
                <a:lnTo>
                  <a:pt x="62" y="20"/>
                </a:lnTo>
                <a:lnTo>
                  <a:pt x="62" y="18"/>
                </a:lnTo>
                <a:lnTo>
                  <a:pt x="62" y="18"/>
                </a:lnTo>
                <a:lnTo>
                  <a:pt x="63" y="17"/>
                </a:lnTo>
                <a:lnTo>
                  <a:pt x="63" y="17"/>
                </a:lnTo>
                <a:lnTo>
                  <a:pt x="64" y="17"/>
                </a:lnTo>
                <a:lnTo>
                  <a:pt x="64" y="17"/>
                </a:lnTo>
                <a:lnTo>
                  <a:pt x="64" y="17"/>
                </a:lnTo>
                <a:lnTo>
                  <a:pt x="65" y="17"/>
                </a:lnTo>
                <a:lnTo>
                  <a:pt x="65" y="17"/>
                </a:lnTo>
                <a:lnTo>
                  <a:pt x="66" y="17"/>
                </a:lnTo>
                <a:lnTo>
                  <a:pt x="66" y="17"/>
                </a:lnTo>
                <a:lnTo>
                  <a:pt x="67" y="16"/>
                </a:lnTo>
                <a:lnTo>
                  <a:pt x="67" y="15"/>
                </a:lnTo>
                <a:lnTo>
                  <a:pt x="67" y="14"/>
                </a:lnTo>
                <a:lnTo>
                  <a:pt x="69" y="14"/>
                </a:lnTo>
                <a:lnTo>
                  <a:pt x="69" y="14"/>
                </a:lnTo>
                <a:lnTo>
                  <a:pt x="70" y="14"/>
                </a:lnTo>
                <a:lnTo>
                  <a:pt x="70" y="12"/>
                </a:lnTo>
                <a:lnTo>
                  <a:pt x="70" y="11"/>
                </a:lnTo>
                <a:lnTo>
                  <a:pt x="71" y="11"/>
                </a:lnTo>
                <a:lnTo>
                  <a:pt x="71" y="11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lnTo>
                  <a:pt x="73" y="8"/>
                </a:lnTo>
                <a:lnTo>
                  <a:pt x="73" y="8"/>
                </a:lnTo>
                <a:lnTo>
                  <a:pt x="74" y="7"/>
                </a:lnTo>
                <a:lnTo>
                  <a:pt x="74" y="8"/>
                </a:lnTo>
                <a:lnTo>
                  <a:pt x="74" y="8"/>
                </a:lnTo>
                <a:lnTo>
                  <a:pt x="75" y="7"/>
                </a:lnTo>
                <a:lnTo>
                  <a:pt x="75" y="6"/>
                </a:lnTo>
                <a:lnTo>
                  <a:pt x="76" y="6"/>
                </a:lnTo>
                <a:lnTo>
                  <a:pt x="76" y="7"/>
                </a:lnTo>
                <a:lnTo>
                  <a:pt x="76" y="8"/>
                </a:lnTo>
                <a:lnTo>
                  <a:pt x="78" y="8"/>
                </a:lnTo>
                <a:lnTo>
                  <a:pt x="78" y="8"/>
                </a:lnTo>
                <a:lnTo>
                  <a:pt x="79" y="8"/>
                </a:lnTo>
                <a:lnTo>
                  <a:pt x="79" y="7"/>
                </a:lnTo>
                <a:lnTo>
                  <a:pt x="79" y="7"/>
                </a:lnTo>
                <a:lnTo>
                  <a:pt x="80" y="5"/>
                </a:lnTo>
                <a:lnTo>
                  <a:pt x="80" y="5"/>
                </a:lnTo>
                <a:lnTo>
                  <a:pt x="81" y="5"/>
                </a:lnTo>
                <a:lnTo>
                  <a:pt x="81" y="6"/>
                </a:lnTo>
                <a:lnTo>
                  <a:pt x="82" y="6"/>
                </a:lnTo>
                <a:lnTo>
                  <a:pt x="82" y="6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4"/>
                </a:lnTo>
                <a:lnTo>
                  <a:pt x="84" y="3"/>
                </a:lnTo>
                <a:lnTo>
                  <a:pt x="84" y="3"/>
                </a:lnTo>
                <a:lnTo>
                  <a:pt x="85" y="3"/>
                </a:lnTo>
                <a:lnTo>
                  <a:pt x="85" y="4"/>
                </a:lnTo>
                <a:lnTo>
                  <a:pt x="87" y="3"/>
                </a:lnTo>
                <a:lnTo>
                  <a:pt x="87" y="2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3"/>
                </a:lnTo>
                <a:lnTo>
                  <a:pt x="89" y="4"/>
                </a:lnTo>
                <a:lnTo>
                  <a:pt x="89" y="4"/>
                </a:lnTo>
                <a:lnTo>
                  <a:pt x="90" y="4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3"/>
                </a:lnTo>
                <a:lnTo>
                  <a:pt x="93" y="3"/>
                </a:lnTo>
                <a:lnTo>
                  <a:pt x="93" y="5"/>
                </a:lnTo>
                <a:lnTo>
                  <a:pt x="93" y="6"/>
                </a:lnTo>
                <a:lnTo>
                  <a:pt x="94" y="7"/>
                </a:lnTo>
                <a:lnTo>
                  <a:pt x="94" y="9"/>
                </a:lnTo>
                <a:lnTo>
                  <a:pt x="96" y="11"/>
                </a:lnTo>
                <a:lnTo>
                  <a:pt x="96" y="11"/>
                </a:lnTo>
                <a:lnTo>
                  <a:pt x="97" y="11"/>
                </a:lnTo>
                <a:lnTo>
                  <a:pt x="97" y="8"/>
                </a:lnTo>
                <a:lnTo>
                  <a:pt x="97" y="7"/>
                </a:lnTo>
                <a:lnTo>
                  <a:pt x="98" y="7"/>
                </a:lnTo>
                <a:lnTo>
                  <a:pt x="98" y="6"/>
                </a:lnTo>
                <a:lnTo>
                  <a:pt x="99" y="6"/>
                </a:lnTo>
                <a:lnTo>
                  <a:pt x="99" y="7"/>
                </a:lnTo>
                <a:lnTo>
                  <a:pt x="99" y="7"/>
                </a:lnTo>
                <a:lnTo>
                  <a:pt x="100" y="5"/>
                </a:lnTo>
                <a:lnTo>
                  <a:pt x="100" y="5"/>
                </a:lnTo>
                <a:lnTo>
                  <a:pt x="101" y="7"/>
                </a:lnTo>
                <a:lnTo>
                  <a:pt x="101" y="6"/>
                </a:lnTo>
                <a:lnTo>
                  <a:pt x="101" y="7"/>
                </a:lnTo>
                <a:lnTo>
                  <a:pt x="102" y="8"/>
                </a:lnTo>
                <a:lnTo>
                  <a:pt x="102" y="7"/>
                </a:lnTo>
                <a:lnTo>
                  <a:pt x="103" y="8"/>
                </a:lnTo>
                <a:lnTo>
                  <a:pt x="103" y="8"/>
                </a:lnTo>
                <a:lnTo>
                  <a:pt x="103" y="9"/>
                </a:lnTo>
                <a:lnTo>
                  <a:pt x="105" y="9"/>
                </a:lnTo>
                <a:lnTo>
                  <a:pt x="105" y="11"/>
                </a:lnTo>
                <a:lnTo>
                  <a:pt x="106" y="9"/>
                </a:lnTo>
                <a:lnTo>
                  <a:pt x="106" y="9"/>
                </a:lnTo>
                <a:lnTo>
                  <a:pt x="106" y="9"/>
                </a:lnTo>
                <a:lnTo>
                  <a:pt x="107" y="9"/>
                </a:lnTo>
                <a:lnTo>
                  <a:pt x="107" y="9"/>
                </a:lnTo>
                <a:lnTo>
                  <a:pt x="108" y="8"/>
                </a:lnTo>
                <a:lnTo>
                  <a:pt x="108" y="8"/>
                </a:lnTo>
                <a:lnTo>
                  <a:pt x="109" y="9"/>
                </a:lnTo>
                <a:lnTo>
                  <a:pt x="109" y="8"/>
                </a:lnTo>
                <a:lnTo>
                  <a:pt x="109" y="8"/>
                </a:lnTo>
                <a:lnTo>
                  <a:pt x="110" y="7"/>
                </a:lnTo>
                <a:lnTo>
                  <a:pt x="110" y="6"/>
                </a:lnTo>
                <a:lnTo>
                  <a:pt x="111" y="6"/>
                </a:lnTo>
                <a:lnTo>
                  <a:pt x="111" y="6"/>
                </a:lnTo>
                <a:lnTo>
                  <a:pt x="111" y="6"/>
                </a:lnTo>
                <a:lnTo>
                  <a:pt x="112" y="6"/>
                </a:lnTo>
                <a:lnTo>
                  <a:pt x="112" y="6"/>
                </a:lnTo>
                <a:lnTo>
                  <a:pt x="114" y="8"/>
                </a:lnTo>
                <a:lnTo>
                  <a:pt x="114" y="7"/>
                </a:lnTo>
                <a:lnTo>
                  <a:pt x="114" y="8"/>
                </a:lnTo>
                <a:lnTo>
                  <a:pt x="115" y="8"/>
                </a:lnTo>
                <a:lnTo>
                  <a:pt x="115" y="8"/>
                </a:lnTo>
                <a:lnTo>
                  <a:pt x="116" y="9"/>
                </a:lnTo>
                <a:lnTo>
                  <a:pt x="116" y="8"/>
                </a:lnTo>
                <a:lnTo>
                  <a:pt x="116" y="8"/>
                </a:lnTo>
                <a:lnTo>
                  <a:pt x="117" y="9"/>
                </a:lnTo>
                <a:lnTo>
                  <a:pt x="117" y="11"/>
                </a:lnTo>
                <a:lnTo>
                  <a:pt x="118" y="11"/>
                </a:lnTo>
                <a:lnTo>
                  <a:pt x="118" y="12"/>
                </a:lnTo>
                <a:lnTo>
                  <a:pt x="118" y="12"/>
                </a:lnTo>
                <a:lnTo>
                  <a:pt x="119" y="12"/>
                </a:lnTo>
                <a:lnTo>
                  <a:pt x="119" y="13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1" y="13"/>
                </a:lnTo>
                <a:lnTo>
                  <a:pt x="121" y="13"/>
                </a:lnTo>
                <a:lnTo>
                  <a:pt x="123" y="15"/>
                </a:lnTo>
                <a:lnTo>
                  <a:pt x="123" y="15"/>
                </a:lnTo>
                <a:lnTo>
                  <a:pt x="124" y="15"/>
                </a:lnTo>
                <a:lnTo>
                  <a:pt x="124" y="14"/>
                </a:lnTo>
                <a:lnTo>
                  <a:pt x="124" y="14"/>
                </a:lnTo>
                <a:lnTo>
                  <a:pt x="125" y="15"/>
                </a:lnTo>
                <a:lnTo>
                  <a:pt x="125" y="14"/>
                </a:lnTo>
                <a:lnTo>
                  <a:pt x="126" y="14"/>
                </a:lnTo>
                <a:lnTo>
                  <a:pt x="126" y="15"/>
                </a:lnTo>
                <a:lnTo>
                  <a:pt x="126" y="16"/>
                </a:lnTo>
                <a:lnTo>
                  <a:pt x="127" y="15"/>
                </a:lnTo>
                <a:lnTo>
                  <a:pt x="127" y="14"/>
                </a:lnTo>
                <a:lnTo>
                  <a:pt x="128" y="14"/>
                </a:lnTo>
                <a:lnTo>
                  <a:pt x="128" y="14"/>
                </a:lnTo>
                <a:lnTo>
                  <a:pt x="128" y="14"/>
                </a:lnTo>
                <a:lnTo>
                  <a:pt x="129" y="15"/>
                </a:lnTo>
                <a:lnTo>
                  <a:pt x="129" y="15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2" y="16"/>
                </a:lnTo>
                <a:lnTo>
                  <a:pt x="132" y="16"/>
                </a:lnTo>
                <a:lnTo>
                  <a:pt x="133" y="16"/>
                </a:lnTo>
                <a:lnTo>
                  <a:pt x="133" y="16"/>
                </a:lnTo>
                <a:lnTo>
                  <a:pt x="133" y="17"/>
                </a:lnTo>
                <a:lnTo>
                  <a:pt x="134" y="17"/>
                </a:lnTo>
                <a:lnTo>
                  <a:pt x="134" y="16"/>
                </a:lnTo>
                <a:lnTo>
                  <a:pt x="135" y="18"/>
                </a:lnTo>
                <a:lnTo>
                  <a:pt x="135" y="18"/>
                </a:lnTo>
                <a:lnTo>
                  <a:pt x="135" y="20"/>
                </a:lnTo>
                <a:lnTo>
                  <a:pt x="136" y="20"/>
                </a:lnTo>
                <a:lnTo>
                  <a:pt x="136" y="20"/>
                </a:lnTo>
                <a:lnTo>
                  <a:pt x="137" y="20"/>
                </a:lnTo>
                <a:lnTo>
                  <a:pt x="137" y="18"/>
                </a:lnTo>
                <a:lnTo>
                  <a:pt x="138" y="18"/>
                </a:lnTo>
                <a:lnTo>
                  <a:pt x="138" y="18"/>
                </a:lnTo>
                <a:lnTo>
                  <a:pt x="138" y="18"/>
                </a:lnTo>
                <a:lnTo>
                  <a:pt x="139" y="20"/>
                </a:lnTo>
                <a:lnTo>
                  <a:pt x="139" y="18"/>
                </a:lnTo>
                <a:lnTo>
                  <a:pt x="141" y="20"/>
                </a:lnTo>
                <a:lnTo>
                  <a:pt x="141" y="20"/>
                </a:lnTo>
                <a:lnTo>
                  <a:pt x="141" y="17"/>
                </a:lnTo>
                <a:lnTo>
                  <a:pt x="142" y="18"/>
                </a:lnTo>
                <a:lnTo>
                  <a:pt x="142" y="20"/>
                </a:lnTo>
                <a:lnTo>
                  <a:pt x="143" y="20"/>
                </a:lnTo>
                <a:lnTo>
                  <a:pt x="143" y="21"/>
                </a:lnTo>
                <a:lnTo>
                  <a:pt x="143" y="20"/>
                </a:lnTo>
                <a:lnTo>
                  <a:pt x="144" y="21"/>
                </a:lnTo>
                <a:lnTo>
                  <a:pt x="144" y="22"/>
                </a:lnTo>
                <a:lnTo>
                  <a:pt x="145" y="22"/>
                </a:lnTo>
                <a:lnTo>
                  <a:pt x="145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24"/>
                </a:lnTo>
                <a:lnTo>
                  <a:pt x="147" y="24"/>
                </a:lnTo>
                <a:lnTo>
                  <a:pt x="147" y="25"/>
                </a:lnTo>
                <a:lnTo>
                  <a:pt x="147" y="24"/>
                </a:lnTo>
                <a:lnTo>
                  <a:pt x="148" y="24"/>
                </a:lnTo>
                <a:lnTo>
                  <a:pt x="148" y="25"/>
                </a:lnTo>
                <a:lnTo>
                  <a:pt x="150" y="24"/>
                </a:lnTo>
                <a:lnTo>
                  <a:pt x="150" y="26"/>
                </a:lnTo>
                <a:lnTo>
                  <a:pt x="150" y="26"/>
                </a:lnTo>
                <a:lnTo>
                  <a:pt x="151" y="26"/>
                </a:lnTo>
                <a:lnTo>
                  <a:pt x="151" y="29"/>
                </a:lnTo>
                <a:lnTo>
                  <a:pt x="152" y="29"/>
                </a:lnTo>
                <a:lnTo>
                  <a:pt x="152" y="30"/>
                </a:lnTo>
                <a:lnTo>
                  <a:pt x="153" y="30"/>
                </a:lnTo>
                <a:lnTo>
                  <a:pt x="153" y="29"/>
                </a:lnTo>
                <a:lnTo>
                  <a:pt x="153" y="30"/>
                </a:lnTo>
                <a:lnTo>
                  <a:pt x="154" y="27"/>
                </a:lnTo>
                <a:lnTo>
                  <a:pt x="154" y="27"/>
                </a:lnTo>
                <a:lnTo>
                  <a:pt x="155" y="26"/>
                </a:lnTo>
                <a:lnTo>
                  <a:pt x="155" y="27"/>
                </a:lnTo>
                <a:lnTo>
                  <a:pt x="155" y="27"/>
                </a:lnTo>
                <a:lnTo>
                  <a:pt x="156" y="26"/>
                </a:lnTo>
                <a:lnTo>
                  <a:pt x="156" y="25"/>
                </a:lnTo>
                <a:lnTo>
                  <a:pt x="157" y="26"/>
                </a:lnTo>
                <a:lnTo>
                  <a:pt x="157" y="26"/>
                </a:lnTo>
                <a:lnTo>
                  <a:pt x="157" y="27"/>
                </a:lnTo>
                <a:lnTo>
                  <a:pt x="159" y="27"/>
                </a:lnTo>
                <a:lnTo>
                  <a:pt x="159" y="26"/>
                </a:lnTo>
                <a:lnTo>
                  <a:pt x="160" y="25"/>
                </a:lnTo>
                <a:lnTo>
                  <a:pt x="160" y="25"/>
                </a:lnTo>
                <a:lnTo>
                  <a:pt x="160" y="25"/>
                </a:lnTo>
                <a:lnTo>
                  <a:pt x="161" y="24"/>
                </a:lnTo>
                <a:lnTo>
                  <a:pt x="161" y="25"/>
                </a:lnTo>
                <a:lnTo>
                  <a:pt x="162" y="25"/>
                </a:lnTo>
                <a:lnTo>
                  <a:pt x="162" y="26"/>
                </a:lnTo>
                <a:lnTo>
                  <a:pt x="162" y="26"/>
                </a:lnTo>
                <a:lnTo>
                  <a:pt x="163" y="27"/>
                </a:lnTo>
                <a:lnTo>
                  <a:pt x="163" y="27"/>
                </a:lnTo>
                <a:lnTo>
                  <a:pt x="164" y="27"/>
                </a:lnTo>
                <a:lnTo>
                  <a:pt x="164" y="26"/>
                </a:lnTo>
                <a:lnTo>
                  <a:pt x="164" y="25"/>
                </a:lnTo>
                <a:lnTo>
                  <a:pt x="165" y="25"/>
                </a:lnTo>
                <a:lnTo>
                  <a:pt x="165" y="26"/>
                </a:lnTo>
                <a:lnTo>
                  <a:pt x="166" y="27"/>
                </a:lnTo>
                <a:lnTo>
                  <a:pt x="166" y="26"/>
                </a:lnTo>
                <a:lnTo>
                  <a:pt x="168" y="26"/>
                </a:lnTo>
                <a:lnTo>
                  <a:pt x="168" y="27"/>
                </a:lnTo>
                <a:lnTo>
                  <a:pt x="168" y="26"/>
                </a:lnTo>
                <a:lnTo>
                  <a:pt x="169" y="29"/>
                </a:lnTo>
                <a:lnTo>
                  <a:pt x="169" y="29"/>
                </a:lnTo>
                <a:lnTo>
                  <a:pt x="170" y="30"/>
                </a:lnTo>
                <a:lnTo>
                  <a:pt x="170" y="27"/>
                </a:lnTo>
                <a:lnTo>
                  <a:pt x="170" y="29"/>
                </a:lnTo>
                <a:lnTo>
                  <a:pt x="171" y="29"/>
                </a:lnTo>
                <a:lnTo>
                  <a:pt x="171" y="29"/>
                </a:lnTo>
                <a:lnTo>
                  <a:pt x="172" y="29"/>
                </a:lnTo>
                <a:lnTo>
                  <a:pt x="172" y="27"/>
                </a:lnTo>
                <a:lnTo>
                  <a:pt x="172" y="27"/>
                </a:lnTo>
                <a:lnTo>
                  <a:pt x="173" y="27"/>
                </a:lnTo>
                <a:lnTo>
                  <a:pt x="173" y="30"/>
                </a:lnTo>
                <a:lnTo>
                  <a:pt x="174" y="30"/>
                </a:lnTo>
                <a:lnTo>
                  <a:pt x="174" y="32"/>
                </a:lnTo>
                <a:lnTo>
                  <a:pt x="174" y="33"/>
                </a:lnTo>
                <a:lnTo>
                  <a:pt x="175" y="34"/>
                </a:lnTo>
                <a:lnTo>
                  <a:pt x="175" y="34"/>
                </a:lnTo>
                <a:lnTo>
                  <a:pt x="177" y="34"/>
                </a:lnTo>
                <a:lnTo>
                  <a:pt x="177" y="36"/>
                </a:lnTo>
                <a:lnTo>
                  <a:pt x="177" y="36"/>
                </a:lnTo>
                <a:lnTo>
                  <a:pt x="178" y="35"/>
                </a:lnTo>
                <a:lnTo>
                  <a:pt x="178" y="36"/>
                </a:lnTo>
                <a:lnTo>
                  <a:pt x="179" y="36"/>
                </a:lnTo>
                <a:lnTo>
                  <a:pt x="179" y="36"/>
                </a:lnTo>
                <a:lnTo>
                  <a:pt x="180" y="39"/>
                </a:lnTo>
                <a:lnTo>
                  <a:pt x="180" y="39"/>
                </a:lnTo>
                <a:lnTo>
                  <a:pt x="180" y="39"/>
                </a:lnTo>
                <a:lnTo>
                  <a:pt x="181" y="38"/>
                </a:lnTo>
                <a:lnTo>
                  <a:pt x="181" y="39"/>
                </a:lnTo>
                <a:lnTo>
                  <a:pt x="182" y="38"/>
                </a:lnTo>
                <a:lnTo>
                  <a:pt x="182" y="36"/>
                </a:lnTo>
                <a:lnTo>
                  <a:pt x="182" y="35"/>
                </a:lnTo>
                <a:lnTo>
                  <a:pt x="183" y="35"/>
                </a:lnTo>
                <a:lnTo>
                  <a:pt x="183" y="36"/>
                </a:lnTo>
                <a:lnTo>
                  <a:pt x="184" y="36"/>
                </a:lnTo>
                <a:lnTo>
                  <a:pt x="184" y="38"/>
                </a:lnTo>
                <a:lnTo>
                  <a:pt x="184" y="39"/>
                </a:lnTo>
                <a:lnTo>
                  <a:pt x="186" y="40"/>
                </a:lnTo>
                <a:lnTo>
                  <a:pt x="186" y="41"/>
                </a:lnTo>
                <a:lnTo>
                  <a:pt x="187" y="41"/>
                </a:lnTo>
                <a:lnTo>
                  <a:pt x="187" y="41"/>
                </a:lnTo>
                <a:lnTo>
                  <a:pt x="187" y="42"/>
                </a:lnTo>
                <a:lnTo>
                  <a:pt x="188" y="42"/>
                </a:lnTo>
                <a:lnTo>
                  <a:pt x="188" y="42"/>
                </a:lnTo>
                <a:lnTo>
                  <a:pt x="189" y="41"/>
                </a:lnTo>
                <a:lnTo>
                  <a:pt x="189" y="40"/>
                </a:lnTo>
                <a:lnTo>
                  <a:pt x="189" y="40"/>
                </a:lnTo>
                <a:lnTo>
                  <a:pt x="190" y="40"/>
                </a:lnTo>
                <a:lnTo>
                  <a:pt x="190" y="39"/>
                </a:lnTo>
                <a:lnTo>
                  <a:pt x="191" y="38"/>
                </a:lnTo>
                <a:lnTo>
                  <a:pt x="191" y="35"/>
                </a:lnTo>
                <a:lnTo>
                  <a:pt x="191" y="36"/>
                </a:lnTo>
                <a:lnTo>
                  <a:pt x="192" y="35"/>
                </a:lnTo>
                <a:lnTo>
                  <a:pt x="192" y="35"/>
                </a:lnTo>
                <a:lnTo>
                  <a:pt x="193" y="35"/>
                </a:lnTo>
                <a:lnTo>
                  <a:pt x="193" y="34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96" y="35"/>
                </a:lnTo>
                <a:lnTo>
                  <a:pt x="196" y="36"/>
                </a:lnTo>
                <a:lnTo>
                  <a:pt x="197" y="38"/>
                </a:lnTo>
                <a:lnTo>
                  <a:pt x="197" y="39"/>
                </a:lnTo>
                <a:lnTo>
                  <a:pt x="197" y="39"/>
                </a:lnTo>
                <a:lnTo>
                  <a:pt x="198" y="39"/>
                </a:lnTo>
                <a:lnTo>
                  <a:pt x="198" y="38"/>
                </a:lnTo>
                <a:lnTo>
                  <a:pt x="199" y="39"/>
                </a:lnTo>
                <a:lnTo>
                  <a:pt x="199" y="40"/>
                </a:lnTo>
                <a:lnTo>
                  <a:pt x="199" y="40"/>
                </a:lnTo>
                <a:lnTo>
                  <a:pt x="200" y="39"/>
                </a:lnTo>
                <a:lnTo>
                  <a:pt x="200" y="40"/>
                </a:lnTo>
                <a:lnTo>
                  <a:pt x="201" y="40"/>
                </a:lnTo>
                <a:lnTo>
                  <a:pt x="201" y="41"/>
                </a:lnTo>
                <a:lnTo>
                  <a:pt x="201" y="42"/>
                </a:lnTo>
                <a:lnTo>
                  <a:pt x="202" y="42"/>
                </a:lnTo>
                <a:lnTo>
                  <a:pt x="202" y="42"/>
                </a:lnTo>
                <a:lnTo>
                  <a:pt x="204" y="41"/>
                </a:lnTo>
                <a:lnTo>
                  <a:pt x="204" y="41"/>
                </a:lnTo>
                <a:lnTo>
                  <a:pt x="204" y="41"/>
                </a:lnTo>
                <a:lnTo>
                  <a:pt x="205" y="42"/>
                </a:lnTo>
                <a:lnTo>
                  <a:pt x="205" y="44"/>
                </a:lnTo>
                <a:lnTo>
                  <a:pt x="206" y="44"/>
                </a:lnTo>
                <a:lnTo>
                  <a:pt x="206" y="44"/>
                </a:lnTo>
                <a:lnTo>
                  <a:pt x="206" y="44"/>
                </a:lnTo>
                <a:lnTo>
                  <a:pt x="207" y="44"/>
                </a:lnTo>
                <a:lnTo>
                  <a:pt x="207" y="47"/>
                </a:lnTo>
                <a:lnTo>
                  <a:pt x="208" y="47"/>
                </a:lnTo>
                <a:lnTo>
                  <a:pt x="208" y="47"/>
                </a:lnTo>
                <a:lnTo>
                  <a:pt x="209" y="47"/>
                </a:lnTo>
                <a:lnTo>
                  <a:pt x="209" y="47"/>
                </a:lnTo>
                <a:lnTo>
                  <a:pt x="209" y="47"/>
                </a:lnTo>
                <a:lnTo>
                  <a:pt x="210" y="47"/>
                </a:lnTo>
                <a:lnTo>
                  <a:pt x="210" y="47"/>
                </a:lnTo>
                <a:lnTo>
                  <a:pt x="211" y="48"/>
                </a:lnTo>
                <a:lnTo>
                  <a:pt x="211" y="47"/>
                </a:lnTo>
                <a:lnTo>
                  <a:pt x="211" y="48"/>
                </a:lnTo>
                <a:lnTo>
                  <a:pt x="213" y="48"/>
                </a:lnTo>
                <a:lnTo>
                  <a:pt x="213" y="48"/>
                </a:lnTo>
                <a:lnTo>
                  <a:pt x="214" y="48"/>
                </a:lnTo>
                <a:lnTo>
                  <a:pt x="214" y="48"/>
                </a:lnTo>
                <a:lnTo>
                  <a:pt x="214" y="47"/>
                </a:lnTo>
                <a:lnTo>
                  <a:pt x="215" y="45"/>
                </a:lnTo>
                <a:lnTo>
                  <a:pt x="215" y="45"/>
                </a:lnTo>
                <a:lnTo>
                  <a:pt x="216" y="47"/>
                </a:lnTo>
                <a:lnTo>
                  <a:pt x="216" y="48"/>
                </a:lnTo>
                <a:lnTo>
                  <a:pt x="216" y="48"/>
                </a:lnTo>
                <a:lnTo>
                  <a:pt x="217" y="49"/>
                </a:lnTo>
                <a:lnTo>
                  <a:pt x="217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0"/>
                </a:lnTo>
                <a:lnTo>
                  <a:pt x="219" y="50"/>
                </a:lnTo>
                <a:lnTo>
                  <a:pt x="219" y="51"/>
                </a:lnTo>
                <a:lnTo>
                  <a:pt x="220" y="51"/>
                </a:lnTo>
                <a:lnTo>
                  <a:pt x="220" y="51"/>
                </a:lnTo>
                <a:lnTo>
                  <a:pt x="220" y="51"/>
                </a:lnTo>
                <a:lnTo>
                  <a:pt x="222" y="52"/>
                </a:lnTo>
                <a:lnTo>
                  <a:pt x="222" y="53"/>
                </a:lnTo>
                <a:lnTo>
                  <a:pt x="223" y="53"/>
                </a:lnTo>
                <a:lnTo>
                  <a:pt x="223" y="54"/>
                </a:lnTo>
                <a:lnTo>
                  <a:pt x="224" y="54"/>
                </a:lnTo>
                <a:lnTo>
                  <a:pt x="224" y="56"/>
                </a:lnTo>
                <a:lnTo>
                  <a:pt x="224" y="56"/>
                </a:lnTo>
                <a:lnTo>
                  <a:pt x="225" y="56"/>
                </a:lnTo>
                <a:lnTo>
                  <a:pt x="225" y="56"/>
                </a:lnTo>
                <a:lnTo>
                  <a:pt x="226" y="57"/>
                </a:lnTo>
                <a:lnTo>
                  <a:pt x="226" y="58"/>
                </a:lnTo>
                <a:lnTo>
                  <a:pt x="226" y="58"/>
                </a:lnTo>
                <a:lnTo>
                  <a:pt x="227" y="60"/>
                </a:lnTo>
                <a:lnTo>
                  <a:pt x="227" y="60"/>
                </a:lnTo>
                <a:lnTo>
                  <a:pt x="228" y="61"/>
                </a:lnTo>
                <a:lnTo>
                  <a:pt x="228" y="62"/>
                </a:lnTo>
                <a:lnTo>
                  <a:pt x="228" y="61"/>
                </a:lnTo>
                <a:lnTo>
                  <a:pt x="229" y="60"/>
                </a:lnTo>
                <a:lnTo>
                  <a:pt x="229" y="58"/>
                </a:lnTo>
                <a:lnTo>
                  <a:pt x="231" y="59"/>
                </a:lnTo>
                <a:lnTo>
                  <a:pt x="231" y="59"/>
                </a:lnTo>
                <a:lnTo>
                  <a:pt x="231" y="59"/>
                </a:lnTo>
                <a:lnTo>
                  <a:pt x="232" y="59"/>
                </a:lnTo>
                <a:lnTo>
                  <a:pt x="232" y="59"/>
                </a:lnTo>
                <a:lnTo>
                  <a:pt x="233" y="59"/>
                </a:lnTo>
                <a:lnTo>
                  <a:pt x="233" y="59"/>
                </a:lnTo>
                <a:lnTo>
                  <a:pt x="233" y="60"/>
                </a:lnTo>
                <a:lnTo>
                  <a:pt x="234" y="61"/>
                </a:lnTo>
                <a:lnTo>
                  <a:pt x="234" y="61"/>
                </a:lnTo>
                <a:lnTo>
                  <a:pt x="235" y="60"/>
                </a:lnTo>
                <a:lnTo>
                  <a:pt x="235" y="59"/>
                </a:lnTo>
                <a:lnTo>
                  <a:pt x="236" y="58"/>
                </a:lnTo>
                <a:lnTo>
                  <a:pt x="236" y="58"/>
                </a:lnTo>
                <a:lnTo>
                  <a:pt x="236" y="58"/>
                </a:lnTo>
                <a:lnTo>
                  <a:pt x="237" y="57"/>
                </a:lnTo>
                <a:lnTo>
                  <a:pt x="237" y="58"/>
                </a:lnTo>
                <a:lnTo>
                  <a:pt x="238" y="58"/>
                </a:lnTo>
                <a:lnTo>
                  <a:pt x="238" y="58"/>
                </a:lnTo>
                <a:lnTo>
                  <a:pt x="238" y="57"/>
                </a:lnTo>
                <a:lnTo>
                  <a:pt x="240" y="58"/>
                </a:lnTo>
                <a:lnTo>
                  <a:pt x="240" y="58"/>
                </a:lnTo>
                <a:lnTo>
                  <a:pt x="241" y="58"/>
                </a:lnTo>
                <a:lnTo>
                  <a:pt x="241" y="57"/>
                </a:lnTo>
                <a:lnTo>
                  <a:pt x="241" y="58"/>
                </a:lnTo>
                <a:lnTo>
                  <a:pt x="242" y="59"/>
                </a:lnTo>
                <a:lnTo>
                  <a:pt x="242" y="59"/>
                </a:lnTo>
                <a:lnTo>
                  <a:pt x="243" y="58"/>
                </a:lnTo>
                <a:lnTo>
                  <a:pt x="243" y="60"/>
                </a:lnTo>
                <a:lnTo>
                  <a:pt x="243" y="60"/>
                </a:lnTo>
                <a:lnTo>
                  <a:pt x="244" y="60"/>
                </a:lnTo>
                <a:lnTo>
                  <a:pt x="244" y="61"/>
                </a:lnTo>
                <a:lnTo>
                  <a:pt x="245" y="61"/>
                </a:lnTo>
                <a:lnTo>
                  <a:pt x="245" y="61"/>
                </a:lnTo>
                <a:lnTo>
                  <a:pt x="245" y="62"/>
                </a:lnTo>
                <a:lnTo>
                  <a:pt x="246" y="62"/>
                </a:lnTo>
                <a:lnTo>
                  <a:pt x="246" y="63"/>
                </a:lnTo>
                <a:lnTo>
                  <a:pt x="247" y="63"/>
                </a:lnTo>
                <a:lnTo>
                  <a:pt x="247" y="63"/>
                </a:lnTo>
                <a:lnTo>
                  <a:pt x="247" y="63"/>
                </a:lnTo>
                <a:lnTo>
                  <a:pt x="249" y="62"/>
                </a:lnTo>
                <a:lnTo>
                  <a:pt x="249" y="64"/>
                </a:lnTo>
                <a:lnTo>
                  <a:pt x="250" y="63"/>
                </a:lnTo>
                <a:lnTo>
                  <a:pt x="250" y="64"/>
                </a:lnTo>
                <a:lnTo>
                  <a:pt x="251" y="62"/>
                </a:lnTo>
                <a:lnTo>
                  <a:pt x="251" y="63"/>
                </a:lnTo>
                <a:lnTo>
                  <a:pt x="251" y="62"/>
                </a:lnTo>
                <a:lnTo>
                  <a:pt x="252" y="63"/>
                </a:lnTo>
                <a:lnTo>
                  <a:pt x="252" y="63"/>
                </a:lnTo>
                <a:lnTo>
                  <a:pt x="253" y="63"/>
                </a:lnTo>
                <a:lnTo>
                  <a:pt x="253" y="64"/>
                </a:lnTo>
                <a:lnTo>
                  <a:pt x="253" y="66"/>
                </a:lnTo>
                <a:lnTo>
                  <a:pt x="254" y="66"/>
                </a:lnTo>
                <a:lnTo>
                  <a:pt x="254" y="67"/>
                </a:lnTo>
                <a:lnTo>
                  <a:pt x="255" y="66"/>
                </a:lnTo>
                <a:lnTo>
                  <a:pt x="255" y="67"/>
                </a:lnTo>
                <a:lnTo>
                  <a:pt x="255" y="68"/>
                </a:lnTo>
                <a:lnTo>
                  <a:pt x="256" y="66"/>
                </a:lnTo>
                <a:lnTo>
                  <a:pt x="256" y="68"/>
                </a:lnTo>
                <a:lnTo>
                  <a:pt x="257" y="67"/>
                </a:lnTo>
                <a:lnTo>
                  <a:pt x="257" y="67"/>
                </a:lnTo>
                <a:lnTo>
                  <a:pt x="257" y="68"/>
                </a:lnTo>
                <a:lnTo>
                  <a:pt x="259" y="67"/>
                </a:lnTo>
                <a:lnTo>
                  <a:pt x="259" y="67"/>
                </a:lnTo>
                <a:lnTo>
                  <a:pt x="260" y="67"/>
                </a:lnTo>
                <a:lnTo>
                  <a:pt x="260" y="67"/>
                </a:lnTo>
                <a:lnTo>
                  <a:pt x="260" y="68"/>
                </a:lnTo>
                <a:lnTo>
                  <a:pt x="261" y="68"/>
                </a:lnTo>
                <a:lnTo>
                  <a:pt x="261" y="67"/>
                </a:lnTo>
                <a:lnTo>
                  <a:pt x="262" y="69"/>
                </a:lnTo>
                <a:lnTo>
                  <a:pt x="262" y="69"/>
                </a:lnTo>
                <a:lnTo>
                  <a:pt x="262" y="69"/>
                </a:lnTo>
                <a:lnTo>
                  <a:pt x="263" y="69"/>
                </a:lnTo>
                <a:lnTo>
                  <a:pt x="263" y="69"/>
                </a:lnTo>
                <a:lnTo>
                  <a:pt x="264" y="68"/>
                </a:lnTo>
                <a:lnTo>
                  <a:pt x="264" y="68"/>
                </a:lnTo>
                <a:lnTo>
                  <a:pt x="265" y="67"/>
                </a:lnTo>
                <a:lnTo>
                  <a:pt x="265" y="69"/>
                </a:lnTo>
                <a:lnTo>
                  <a:pt x="265" y="68"/>
                </a:lnTo>
                <a:lnTo>
                  <a:pt x="266" y="69"/>
                </a:lnTo>
                <a:lnTo>
                  <a:pt x="266" y="69"/>
                </a:lnTo>
                <a:lnTo>
                  <a:pt x="268" y="69"/>
                </a:lnTo>
                <a:lnTo>
                  <a:pt x="268" y="69"/>
                </a:lnTo>
                <a:lnTo>
                  <a:pt x="268" y="70"/>
                </a:lnTo>
                <a:lnTo>
                  <a:pt x="269" y="71"/>
                </a:lnTo>
                <a:lnTo>
                  <a:pt x="269" y="71"/>
                </a:lnTo>
                <a:lnTo>
                  <a:pt x="270" y="72"/>
                </a:lnTo>
                <a:lnTo>
                  <a:pt x="270" y="71"/>
                </a:lnTo>
                <a:lnTo>
                  <a:pt x="270" y="70"/>
                </a:lnTo>
                <a:lnTo>
                  <a:pt x="271" y="71"/>
                </a:lnTo>
                <a:lnTo>
                  <a:pt x="271" y="70"/>
                </a:lnTo>
                <a:lnTo>
                  <a:pt x="272" y="70"/>
                </a:lnTo>
                <a:lnTo>
                  <a:pt x="272" y="70"/>
                </a:lnTo>
                <a:lnTo>
                  <a:pt x="272" y="70"/>
                </a:lnTo>
                <a:lnTo>
                  <a:pt x="273" y="71"/>
                </a:lnTo>
                <a:lnTo>
                  <a:pt x="273" y="71"/>
                </a:lnTo>
                <a:lnTo>
                  <a:pt x="274" y="70"/>
                </a:lnTo>
                <a:lnTo>
                  <a:pt x="274" y="70"/>
                </a:lnTo>
                <a:lnTo>
                  <a:pt x="274" y="71"/>
                </a:lnTo>
                <a:lnTo>
                  <a:pt x="275" y="69"/>
                </a:lnTo>
                <a:lnTo>
                  <a:pt x="275" y="70"/>
                </a:lnTo>
                <a:lnTo>
                  <a:pt x="277" y="71"/>
                </a:lnTo>
                <a:lnTo>
                  <a:pt x="277" y="72"/>
                </a:lnTo>
                <a:lnTo>
                  <a:pt x="277" y="75"/>
                </a:lnTo>
                <a:lnTo>
                  <a:pt x="278" y="75"/>
                </a:lnTo>
                <a:lnTo>
                  <a:pt x="278" y="75"/>
                </a:lnTo>
                <a:lnTo>
                  <a:pt x="279" y="76"/>
                </a:lnTo>
                <a:lnTo>
                  <a:pt x="279" y="76"/>
                </a:lnTo>
                <a:lnTo>
                  <a:pt x="280" y="75"/>
                </a:lnTo>
                <a:lnTo>
                  <a:pt x="280" y="76"/>
                </a:lnTo>
                <a:lnTo>
                  <a:pt x="280" y="76"/>
                </a:lnTo>
                <a:lnTo>
                  <a:pt x="281" y="75"/>
                </a:lnTo>
                <a:lnTo>
                  <a:pt x="281" y="75"/>
                </a:lnTo>
                <a:lnTo>
                  <a:pt x="282" y="75"/>
                </a:lnTo>
                <a:lnTo>
                  <a:pt x="282" y="73"/>
                </a:lnTo>
                <a:lnTo>
                  <a:pt x="282" y="75"/>
                </a:lnTo>
                <a:lnTo>
                  <a:pt x="283" y="75"/>
                </a:lnTo>
                <a:lnTo>
                  <a:pt x="283" y="75"/>
                </a:lnTo>
                <a:lnTo>
                  <a:pt x="284" y="75"/>
                </a:lnTo>
                <a:lnTo>
                  <a:pt x="284" y="75"/>
                </a:lnTo>
                <a:lnTo>
                  <a:pt x="284" y="76"/>
                </a:lnTo>
                <a:lnTo>
                  <a:pt x="286" y="75"/>
                </a:lnTo>
                <a:lnTo>
                  <a:pt x="286" y="73"/>
                </a:lnTo>
                <a:lnTo>
                  <a:pt x="287" y="72"/>
                </a:lnTo>
                <a:lnTo>
                  <a:pt x="287" y="73"/>
                </a:lnTo>
                <a:lnTo>
                  <a:pt x="287" y="75"/>
                </a:lnTo>
                <a:lnTo>
                  <a:pt x="288" y="75"/>
                </a:lnTo>
                <a:lnTo>
                  <a:pt x="288" y="75"/>
                </a:lnTo>
                <a:lnTo>
                  <a:pt x="289" y="76"/>
                </a:lnTo>
                <a:lnTo>
                  <a:pt x="289" y="76"/>
                </a:lnTo>
                <a:lnTo>
                  <a:pt x="289" y="75"/>
                </a:lnTo>
                <a:lnTo>
                  <a:pt x="290" y="75"/>
                </a:lnTo>
                <a:lnTo>
                  <a:pt x="290" y="75"/>
                </a:lnTo>
                <a:lnTo>
                  <a:pt x="291" y="73"/>
                </a:lnTo>
                <a:lnTo>
                  <a:pt x="291" y="75"/>
                </a:lnTo>
                <a:lnTo>
                  <a:pt x="291" y="73"/>
                </a:lnTo>
                <a:lnTo>
                  <a:pt x="292" y="72"/>
                </a:lnTo>
                <a:lnTo>
                  <a:pt x="292" y="72"/>
                </a:lnTo>
                <a:lnTo>
                  <a:pt x="293" y="70"/>
                </a:lnTo>
                <a:lnTo>
                  <a:pt x="293" y="72"/>
                </a:lnTo>
                <a:lnTo>
                  <a:pt x="295" y="72"/>
                </a:lnTo>
                <a:lnTo>
                  <a:pt x="295" y="73"/>
                </a:lnTo>
                <a:lnTo>
                  <a:pt x="295" y="75"/>
                </a:lnTo>
                <a:lnTo>
                  <a:pt x="296" y="76"/>
                </a:lnTo>
                <a:lnTo>
                  <a:pt x="296" y="78"/>
                </a:lnTo>
                <a:lnTo>
                  <a:pt x="297" y="79"/>
                </a:lnTo>
                <a:lnTo>
                  <a:pt x="297" y="79"/>
                </a:lnTo>
                <a:lnTo>
                  <a:pt x="297" y="78"/>
                </a:lnTo>
                <a:lnTo>
                  <a:pt x="298" y="78"/>
                </a:lnTo>
                <a:lnTo>
                  <a:pt x="298" y="77"/>
                </a:lnTo>
                <a:lnTo>
                  <a:pt x="299" y="76"/>
                </a:lnTo>
                <a:lnTo>
                  <a:pt x="299" y="77"/>
                </a:lnTo>
                <a:lnTo>
                  <a:pt x="299" y="78"/>
                </a:lnTo>
                <a:lnTo>
                  <a:pt x="300" y="78"/>
                </a:lnTo>
                <a:lnTo>
                  <a:pt x="300" y="79"/>
                </a:lnTo>
                <a:lnTo>
                  <a:pt x="301" y="80"/>
                </a:lnTo>
                <a:lnTo>
                  <a:pt x="301" y="80"/>
                </a:lnTo>
                <a:lnTo>
                  <a:pt x="301" y="81"/>
                </a:lnTo>
                <a:lnTo>
                  <a:pt x="302" y="84"/>
                </a:lnTo>
                <a:lnTo>
                  <a:pt x="302" y="84"/>
                </a:lnTo>
                <a:lnTo>
                  <a:pt x="304" y="84"/>
                </a:lnTo>
                <a:lnTo>
                  <a:pt x="304" y="82"/>
                </a:lnTo>
                <a:lnTo>
                  <a:pt x="304" y="82"/>
                </a:lnTo>
                <a:lnTo>
                  <a:pt x="305" y="82"/>
                </a:lnTo>
                <a:lnTo>
                  <a:pt x="305" y="84"/>
                </a:lnTo>
                <a:lnTo>
                  <a:pt x="306" y="84"/>
                </a:lnTo>
                <a:lnTo>
                  <a:pt x="306" y="85"/>
                </a:lnTo>
                <a:lnTo>
                  <a:pt x="307" y="85"/>
                </a:lnTo>
                <a:lnTo>
                  <a:pt x="307" y="87"/>
                </a:lnTo>
                <a:lnTo>
                  <a:pt x="307" y="85"/>
                </a:lnTo>
                <a:lnTo>
                  <a:pt x="308" y="84"/>
                </a:lnTo>
                <a:lnTo>
                  <a:pt x="308" y="84"/>
                </a:lnTo>
                <a:lnTo>
                  <a:pt x="309" y="84"/>
                </a:lnTo>
                <a:lnTo>
                  <a:pt x="309" y="84"/>
                </a:lnTo>
                <a:lnTo>
                  <a:pt x="309" y="85"/>
                </a:lnTo>
                <a:lnTo>
                  <a:pt x="310" y="85"/>
                </a:lnTo>
                <a:lnTo>
                  <a:pt x="310" y="85"/>
                </a:lnTo>
                <a:lnTo>
                  <a:pt x="311" y="85"/>
                </a:lnTo>
                <a:lnTo>
                  <a:pt x="311" y="86"/>
                </a:lnTo>
                <a:lnTo>
                  <a:pt x="311" y="86"/>
                </a:lnTo>
                <a:lnTo>
                  <a:pt x="313" y="87"/>
                </a:lnTo>
                <a:lnTo>
                  <a:pt x="313" y="87"/>
                </a:lnTo>
                <a:lnTo>
                  <a:pt x="314" y="88"/>
                </a:lnTo>
                <a:lnTo>
                  <a:pt x="314" y="88"/>
                </a:lnTo>
                <a:lnTo>
                  <a:pt x="314" y="88"/>
                </a:lnTo>
                <a:lnTo>
                  <a:pt x="315" y="89"/>
                </a:lnTo>
                <a:lnTo>
                  <a:pt x="315" y="89"/>
                </a:lnTo>
                <a:lnTo>
                  <a:pt x="316" y="89"/>
                </a:lnTo>
                <a:lnTo>
                  <a:pt x="316" y="89"/>
                </a:lnTo>
                <a:lnTo>
                  <a:pt x="316" y="88"/>
                </a:lnTo>
                <a:lnTo>
                  <a:pt x="317" y="87"/>
                </a:lnTo>
                <a:lnTo>
                  <a:pt x="317" y="89"/>
                </a:lnTo>
                <a:lnTo>
                  <a:pt x="318" y="90"/>
                </a:lnTo>
                <a:lnTo>
                  <a:pt x="318" y="90"/>
                </a:lnTo>
                <a:lnTo>
                  <a:pt x="318" y="90"/>
                </a:lnTo>
                <a:lnTo>
                  <a:pt x="319" y="90"/>
                </a:lnTo>
                <a:lnTo>
                  <a:pt x="319" y="90"/>
                </a:lnTo>
                <a:lnTo>
                  <a:pt x="320" y="90"/>
                </a:lnTo>
                <a:lnTo>
                  <a:pt x="320" y="90"/>
                </a:lnTo>
                <a:lnTo>
                  <a:pt x="322" y="91"/>
                </a:lnTo>
                <a:lnTo>
                  <a:pt x="322" y="90"/>
                </a:lnTo>
                <a:lnTo>
                  <a:pt x="322" y="89"/>
                </a:lnTo>
                <a:lnTo>
                  <a:pt x="323" y="89"/>
                </a:lnTo>
                <a:lnTo>
                  <a:pt x="323" y="89"/>
                </a:lnTo>
                <a:lnTo>
                  <a:pt x="324" y="89"/>
                </a:lnTo>
                <a:lnTo>
                  <a:pt x="324" y="87"/>
                </a:lnTo>
                <a:lnTo>
                  <a:pt x="324" y="87"/>
                </a:lnTo>
                <a:lnTo>
                  <a:pt x="325" y="88"/>
                </a:lnTo>
                <a:lnTo>
                  <a:pt x="325" y="88"/>
                </a:lnTo>
                <a:lnTo>
                  <a:pt x="326" y="89"/>
                </a:lnTo>
                <a:lnTo>
                  <a:pt x="326" y="90"/>
                </a:lnTo>
                <a:lnTo>
                  <a:pt x="326" y="91"/>
                </a:lnTo>
                <a:lnTo>
                  <a:pt x="327" y="91"/>
                </a:lnTo>
                <a:lnTo>
                  <a:pt x="327" y="93"/>
                </a:lnTo>
                <a:lnTo>
                  <a:pt x="328" y="93"/>
                </a:lnTo>
                <a:lnTo>
                  <a:pt x="328" y="93"/>
                </a:lnTo>
                <a:lnTo>
                  <a:pt x="328" y="93"/>
                </a:lnTo>
                <a:lnTo>
                  <a:pt x="329" y="93"/>
                </a:lnTo>
                <a:lnTo>
                  <a:pt x="329" y="94"/>
                </a:lnTo>
                <a:lnTo>
                  <a:pt x="331" y="94"/>
                </a:lnTo>
                <a:lnTo>
                  <a:pt x="331" y="94"/>
                </a:lnTo>
                <a:lnTo>
                  <a:pt x="331" y="94"/>
                </a:lnTo>
                <a:lnTo>
                  <a:pt x="332" y="94"/>
                </a:lnTo>
                <a:lnTo>
                  <a:pt x="332" y="94"/>
                </a:lnTo>
                <a:lnTo>
                  <a:pt x="333" y="94"/>
                </a:lnTo>
                <a:lnTo>
                  <a:pt x="333" y="94"/>
                </a:lnTo>
                <a:lnTo>
                  <a:pt x="333" y="93"/>
                </a:lnTo>
                <a:lnTo>
                  <a:pt x="334" y="94"/>
                </a:lnTo>
                <a:lnTo>
                  <a:pt x="334" y="94"/>
                </a:lnTo>
                <a:lnTo>
                  <a:pt x="335" y="94"/>
                </a:lnTo>
                <a:lnTo>
                  <a:pt x="335" y="94"/>
                </a:lnTo>
                <a:lnTo>
                  <a:pt x="336" y="95"/>
                </a:lnTo>
                <a:lnTo>
                  <a:pt x="336" y="96"/>
                </a:lnTo>
                <a:lnTo>
                  <a:pt x="336" y="96"/>
                </a:lnTo>
                <a:lnTo>
                  <a:pt x="337" y="96"/>
                </a:lnTo>
                <a:lnTo>
                  <a:pt x="337" y="97"/>
                </a:lnTo>
                <a:lnTo>
                  <a:pt x="338" y="97"/>
                </a:lnTo>
                <a:lnTo>
                  <a:pt x="338" y="98"/>
                </a:lnTo>
                <a:lnTo>
                  <a:pt x="338" y="97"/>
                </a:lnTo>
                <a:lnTo>
                  <a:pt x="340" y="96"/>
                </a:lnTo>
                <a:lnTo>
                  <a:pt x="340" y="95"/>
                </a:lnTo>
                <a:lnTo>
                  <a:pt x="341" y="95"/>
                </a:lnTo>
                <a:lnTo>
                  <a:pt x="341" y="94"/>
                </a:lnTo>
                <a:lnTo>
                  <a:pt x="341" y="93"/>
                </a:lnTo>
                <a:lnTo>
                  <a:pt x="342" y="93"/>
                </a:lnTo>
                <a:lnTo>
                  <a:pt x="342" y="93"/>
                </a:lnTo>
                <a:lnTo>
                  <a:pt x="343" y="91"/>
                </a:lnTo>
                <a:lnTo>
                  <a:pt x="343" y="94"/>
                </a:lnTo>
                <a:lnTo>
                  <a:pt x="343" y="93"/>
                </a:lnTo>
                <a:lnTo>
                  <a:pt x="344" y="93"/>
                </a:lnTo>
                <a:lnTo>
                  <a:pt x="344" y="94"/>
                </a:lnTo>
                <a:lnTo>
                  <a:pt x="345" y="94"/>
                </a:lnTo>
                <a:lnTo>
                  <a:pt x="345" y="94"/>
                </a:lnTo>
                <a:lnTo>
                  <a:pt x="345" y="94"/>
                </a:lnTo>
                <a:lnTo>
                  <a:pt x="346" y="93"/>
                </a:lnTo>
                <a:lnTo>
                  <a:pt x="346" y="93"/>
                </a:lnTo>
                <a:lnTo>
                  <a:pt x="347" y="94"/>
                </a:lnTo>
                <a:lnTo>
                  <a:pt x="347" y="93"/>
                </a:lnTo>
                <a:lnTo>
                  <a:pt x="347" y="93"/>
                </a:lnTo>
                <a:lnTo>
                  <a:pt x="349" y="93"/>
                </a:lnTo>
                <a:lnTo>
                  <a:pt x="349" y="93"/>
                </a:lnTo>
                <a:lnTo>
                  <a:pt x="350" y="93"/>
                </a:lnTo>
                <a:lnTo>
                  <a:pt x="350" y="91"/>
                </a:lnTo>
                <a:lnTo>
                  <a:pt x="351" y="91"/>
                </a:lnTo>
                <a:lnTo>
                  <a:pt x="351" y="90"/>
                </a:lnTo>
                <a:lnTo>
                  <a:pt x="351" y="90"/>
                </a:lnTo>
                <a:lnTo>
                  <a:pt x="352" y="91"/>
                </a:lnTo>
                <a:lnTo>
                  <a:pt x="352" y="90"/>
                </a:lnTo>
                <a:lnTo>
                  <a:pt x="353" y="90"/>
                </a:lnTo>
                <a:lnTo>
                  <a:pt x="353" y="91"/>
                </a:lnTo>
                <a:lnTo>
                  <a:pt x="353" y="91"/>
                </a:lnTo>
                <a:lnTo>
                  <a:pt x="354" y="89"/>
                </a:lnTo>
                <a:lnTo>
                  <a:pt x="354" y="90"/>
                </a:lnTo>
                <a:lnTo>
                  <a:pt x="355" y="90"/>
                </a:lnTo>
                <a:lnTo>
                  <a:pt x="355" y="89"/>
                </a:lnTo>
                <a:lnTo>
                  <a:pt x="355" y="89"/>
                </a:lnTo>
                <a:lnTo>
                  <a:pt x="356" y="89"/>
                </a:lnTo>
                <a:lnTo>
                  <a:pt x="356" y="89"/>
                </a:lnTo>
                <a:lnTo>
                  <a:pt x="358" y="89"/>
                </a:lnTo>
                <a:lnTo>
                  <a:pt x="358" y="89"/>
                </a:lnTo>
                <a:lnTo>
                  <a:pt x="358" y="89"/>
                </a:lnTo>
                <a:lnTo>
                  <a:pt x="359" y="90"/>
                </a:lnTo>
                <a:lnTo>
                  <a:pt x="359" y="91"/>
                </a:lnTo>
                <a:lnTo>
                  <a:pt x="360" y="91"/>
                </a:lnTo>
                <a:lnTo>
                  <a:pt x="360" y="91"/>
                </a:lnTo>
                <a:lnTo>
                  <a:pt x="360" y="91"/>
                </a:lnTo>
                <a:lnTo>
                  <a:pt x="361" y="90"/>
                </a:lnTo>
                <a:lnTo>
                  <a:pt x="361" y="90"/>
                </a:lnTo>
                <a:lnTo>
                  <a:pt x="362" y="93"/>
                </a:lnTo>
                <a:lnTo>
                  <a:pt x="362" y="91"/>
                </a:lnTo>
                <a:lnTo>
                  <a:pt x="363" y="93"/>
                </a:lnTo>
                <a:lnTo>
                  <a:pt x="363" y="91"/>
                </a:lnTo>
                <a:lnTo>
                  <a:pt x="363" y="91"/>
                </a:lnTo>
                <a:lnTo>
                  <a:pt x="364" y="89"/>
                </a:lnTo>
                <a:lnTo>
                  <a:pt x="364" y="89"/>
                </a:lnTo>
                <a:lnTo>
                  <a:pt x="365" y="88"/>
                </a:lnTo>
                <a:lnTo>
                  <a:pt x="365" y="89"/>
                </a:lnTo>
                <a:lnTo>
                  <a:pt x="365" y="89"/>
                </a:lnTo>
                <a:lnTo>
                  <a:pt x="367" y="89"/>
                </a:lnTo>
                <a:lnTo>
                  <a:pt x="367" y="90"/>
                </a:lnTo>
                <a:lnTo>
                  <a:pt x="368" y="90"/>
                </a:lnTo>
                <a:lnTo>
                  <a:pt x="368" y="91"/>
                </a:lnTo>
                <a:lnTo>
                  <a:pt x="368" y="91"/>
                </a:lnTo>
                <a:lnTo>
                  <a:pt x="369" y="93"/>
                </a:lnTo>
                <a:lnTo>
                  <a:pt x="369" y="93"/>
                </a:lnTo>
                <a:lnTo>
                  <a:pt x="370" y="94"/>
                </a:lnTo>
                <a:lnTo>
                  <a:pt x="370" y="94"/>
                </a:lnTo>
                <a:lnTo>
                  <a:pt x="370" y="94"/>
                </a:lnTo>
                <a:lnTo>
                  <a:pt x="371" y="93"/>
                </a:lnTo>
                <a:lnTo>
                  <a:pt x="371" y="90"/>
                </a:lnTo>
                <a:lnTo>
                  <a:pt x="372" y="90"/>
                </a:lnTo>
                <a:lnTo>
                  <a:pt x="372" y="89"/>
                </a:lnTo>
                <a:lnTo>
                  <a:pt x="372" y="89"/>
                </a:lnTo>
                <a:lnTo>
                  <a:pt x="373" y="89"/>
                </a:lnTo>
                <a:lnTo>
                  <a:pt x="373" y="89"/>
                </a:lnTo>
                <a:lnTo>
                  <a:pt x="374" y="90"/>
                </a:lnTo>
                <a:lnTo>
                  <a:pt x="374" y="90"/>
                </a:lnTo>
                <a:lnTo>
                  <a:pt x="374" y="91"/>
                </a:lnTo>
                <a:lnTo>
                  <a:pt x="376" y="93"/>
                </a:lnTo>
                <a:lnTo>
                  <a:pt x="376" y="93"/>
                </a:lnTo>
                <a:lnTo>
                  <a:pt x="377" y="91"/>
                </a:lnTo>
                <a:lnTo>
                  <a:pt x="377" y="89"/>
                </a:lnTo>
                <a:lnTo>
                  <a:pt x="378" y="89"/>
                </a:lnTo>
                <a:lnTo>
                  <a:pt x="378" y="88"/>
                </a:lnTo>
                <a:lnTo>
                  <a:pt x="378" y="88"/>
                </a:lnTo>
                <a:lnTo>
                  <a:pt x="379" y="88"/>
                </a:lnTo>
                <a:lnTo>
                  <a:pt x="379" y="88"/>
                </a:lnTo>
                <a:lnTo>
                  <a:pt x="380" y="88"/>
                </a:lnTo>
                <a:lnTo>
                  <a:pt x="380" y="89"/>
                </a:lnTo>
                <a:lnTo>
                  <a:pt x="380" y="89"/>
                </a:lnTo>
                <a:lnTo>
                  <a:pt x="381" y="90"/>
                </a:lnTo>
                <a:lnTo>
                  <a:pt x="381" y="90"/>
                </a:lnTo>
                <a:lnTo>
                  <a:pt x="382" y="90"/>
                </a:lnTo>
                <a:lnTo>
                  <a:pt x="382" y="90"/>
                </a:lnTo>
                <a:lnTo>
                  <a:pt x="382" y="91"/>
                </a:lnTo>
                <a:lnTo>
                  <a:pt x="383" y="93"/>
                </a:lnTo>
                <a:lnTo>
                  <a:pt x="383" y="91"/>
                </a:lnTo>
                <a:lnTo>
                  <a:pt x="385" y="90"/>
                </a:lnTo>
                <a:lnTo>
                  <a:pt x="385" y="91"/>
                </a:lnTo>
                <a:lnTo>
                  <a:pt x="385" y="91"/>
                </a:lnTo>
                <a:lnTo>
                  <a:pt x="386" y="91"/>
                </a:lnTo>
                <a:lnTo>
                  <a:pt x="386" y="91"/>
                </a:lnTo>
                <a:lnTo>
                  <a:pt x="387" y="90"/>
                </a:lnTo>
                <a:lnTo>
                  <a:pt x="387" y="93"/>
                </a:lnTo>
                <a:lnTo>
                  <a:pt x="387" y="93"/>
                </a:lnTo>
                <a:lnTo>
                  <a:pt x="388" y="94"/>
                </a:lnTo>
                <a:lnTo>
                  <a:pt x="388" y="93"/>
                </a:lnTo>
                <a:lnTo>
                  <a:pt x="389" y="94"/>
                </a:lnTo>
                <a:lnTo>
                  <a:pt x="389" y="94"/>
                </a:lnTo>
                <a:lnTo>
                  <a:pt x="389" y="95"/>
                </a:lnTo>
                <a:lnTo>
                  <a:pt x="390" y="95"/>
                </a:lnTo>
                <a:lnTo>
                  <a:pt x="390" y="95"/>
                </a:lnTo>
                <a:lnTo>
                  <a:pt x="391" y="95"/>
                </a:lnTo>
                <a:lnTo>
                  <a:pt x="391" y="94"/>
                </a:lnTo>
                <a:lnTo>
                  <a:pt x="392" y="95"/>
                </a:lnTo>
                <a:lnTo>
                  <a:pt x="392" y="95"/>
                </a:lnTo>
                <a:lnTo>
                  <a:pt x="392" y="96"/>
                </a:lnTo>
                <a:lnTo>
                  <a:pt x="394" y="96"/>
                </a:lnTo>
                <a:lnTo>
                  <a:pt x="394" y="96"/>
                </a:lnTo>
                <a:lnTo>
                  <a:pt x="395" y="97"/>
                </a:lnTo>
                <a:lnTo>
                  <a:pt x="395" y="97"/>
                </a:lnTo>
                <a:lnTo>
                  <a:pt x="395" y="98"/>
                </a:lnTo>
                <a:lnTo>
                  <a:pt x="396" y="97"/>
                </a:lnTo>
                <a:lnTo>
                  <a:pt x="396" y="97"/>
                </a:lnTo>
                <a:lnTo>
                  <a:pt x="397" y="98"/>
                </a:lnTo>
                <a:lnTo>
                  <a:pt x="397" y="98"/>
                </a:lnTo>
                <a:lnTo>
                  <a:pt x="397" y="98"/>
                </a:lnTo>
                <a:lnTo>
                  <a:pt x="398" y="98"/>
                </a:lnTo>
                <a:lnTo>
                  <a:pt x="398" y="97"/>
                </a:lnTo>
                <a:lnTo>
                  <a:pt x="399" y="96"/>
                </a:lnTo>
                <a:lnTo>
                  <a:pt x="399" y="95"/>
                </a:lnTo>
                <a:lnTo>
                  <a:pt x="399" y="95"/>
                </a:lnTo>
                <a:lnTo>
                  <a:pt x="400" y="95"/>
                </a:lnTo>
                <a:lnTo>
                  <a:pt x="400" y="96"/>
                </a:lnTo>
                <a:lnTo>
                  <a:pt x="401" y="95"/>
                </a:lnTo>
                <a:lnTo>
                  <a:pt x="401" y="96"/>
                </a:lnTo>
                <a:lnTo>
                  <a:pt x="401" y="95"/>
                </a:lnTo>
                <a:lnTo>
                  <a:pt x="403" y="95"/>
                </a:lnTo>
                <a:lnTo>
                  <a:pt x="403" y="95"/>
                </a:lnTo>
                <a:lnTo>
                  <a:pt x="404" y="94"/>
                </a:lnTo>
                <a:lnTo>
                  <a:pt x="404" y="94"/>
                </a:lnTo>
                <a:lnTo>
                  <a:pt x="404" y="93"/>
                </a:lnTo>
                <a:lnTo>
                  <a:pt x="405" y="93"/>
                </a:lnTo>
                <a:lnTo>
                  <a:pt x="405" y="93"/>
                </a:lnTo>
                <a:lnTo>
                  <a:pt x="406" y="93"/>
                </a:lnTo>
                <a:lnTo>
                  <a:pt x="406" y="94"/>
                </a:lnTo>
                <a:lnTo>
                  <a:pt x="407" y="95"/>
                </a:lnTo>
                <a:lnTo>
                  <a:pt x="407" y="95"/>
                </a:lnTo>
                <a:lnTo>
                  <a:pt x="407" y="95"/>
                </a:lnTo>
                <a:lnTo>
                  <a:pt x="408" y="95"/>
                </a:lnTo>
                <a:lnTo>
                  <a:pt x="408" y="95"/>
                </a:lnTo>
                <a:lnTo>
                  <a:pt x="409" y="96"/>
                </a:lnTo>
                <a:lnTo>
                  <a:pt x="409" y="96"/>
                </a:lnTo>
                <a:lnTo>
                  <a:pt x="409" y="96"/>
                </a:lnTo>
                <a:lnTo>
                  <a:pt x="410" y="96"/>
                </a:lnTo>
                <a:lnTo>
                  <a:pt x="410" y="96"/>
                </a:lnTo>
                <a:lnTo>
                  <a:pt x="412" y="96"/>
                </a:lnTo>
                <a:lnTo>
                  <a:pt x="412" y="95"/>
                </a:lnTo>
                <a:lnTo>
                  <a:pt x="412" y="95"/>
                </a:lnTo>
                <a:lnTo>
                  <a:pt x="413" y="91"/>
                </a:lnTo>
                <a:lnTo>
                  <a:pt x="413" y="91"/>
                </a:lnTo>
                <a:lnTo>
                  <a:pt x="414" y="90"/>
                </a:lnTo>
                <a:lnTo>
                  <a:pt x="414" y="89"/>
                </a:lnTo>
                <a:lnTo>
                  <a:pt x="414" y="89"/>
                </a:lnTo>
                <a:lnTo>
                  <a:pt x="415" y="88"/>
                </a:lnTo>
                <a:lnTo>
                  <a:pt x="415" y="89"/>
                </a:lnTo>
                <a:lnTo>
                  <a:pt x="416" y="89"/>
                </a:lnTo>
                <a:lnTo>
                  <a:pt x="416" y="90"/>
                </a:lnTo>
                <a:lnTo>
                  <a:pt x="416" y="90"/>
                </a:lnTo>
                <a:lnTo>
                  <a:pt x="417" y="91"/>
                </a:lnTo>
                <a:lnTo>
                  <a:pt x="417" y="91"/>
                </a:lnTo>
                <a:lnTo>
                  <a:pt x="418" y="91"/>
                </a:lnTo>
                <a:lnTo>
                  <a:pt x="418" y="93"/>
                </a:lnTo>
                <a:lnTo>
                  <a:pt x="419" y="93"/>
                </a:lnTo>
                <a:lnTo>
                  <a:pt x="419" y="93"/>
                </a:lnTo>
                <a:lnTo>
                  <a:pt x="419" y="94"/>
                </a:lnTo>
                <a:lnTo>
                  <a:pt x="421" y="94"/>
                </a:lnTo>
                <a:lnTo>
                  <a:pt x="421" y="94"/>
                </a:lnTo>
                <a:lnTo>
                  <a:pt x="422" y="95"/>
                </a:lnTo>
                <a:lnTo>
                  <a:pt x="422" y="94"/>
                </a:lnTo>
                <a:lnTo>
                  <a:pt x="422" y="94"/>
                </a:lnTo>
                <a:lnTo>
                  <a:pt x="423" y="94"/>
                </a:lnTo>
                <a:lnTo>
                  <a:pt x="423" y="93"/>
                </a:lnTo>
                <a:lnTo>
                  <a:pt x="424" y="93"/>
                </a:lnTo>
                <a:lnTo>
                  <a:pt x="424" y="93"/>
                </a:lnTo>
                <a:lnTo>
                  <a:pt x="424" y="91"/>
                </a:lnTo>
                <a:lnTo>
                  <a:pt x="425" y="91"/>
                </a:lnTo>
                <a:lnTo>
                  <a:pt x="425" y="93"/>
                </a:lnTo>
                <a:lnTo>
                  <a:pt x="426" y="93"/>
                </a:lnTo>
                <a:lnTo>
                  <a:pt x="426" y="93"/>
                </a:lnTo>
                <a:lnTo>
                  <a:pt x="426" y="93"/>
                </a:lnTo>
                <a:lnTo>
                  <a:pt x="427" y="93"/>
                </a:lnTo>
                <a:lnTo>
                  <a:pt x="427" y="93"/>
                </a:lnTo>
                <a:lnTo>
                  <a:pt x="428" y="94"/>
                </a:lnTo>
                <a:lnTo>
                  <a:pt x="428" y="94"/>
                </a:lnTo>
                <a:lnTo>
                  <a:pt x="428" y="94"/>
                </a:lnTo>
                <a:lnTo>
                  <a:pt x="430" y="95"/>
                </a:lnTo>
                <a:lnTo>
                  <a:pt x="430" y="94"/>
                </a:lnTo>
                <a:lnTo>
                  <a:pt x="431" y="94"/>
                </a:lnTo>
                <a:lnTo>
                  <a:pt x="431" y="93"/>
                </a:lnTo>
                <a:lnTo>
                  <a:pt x="431" y="93"/>
                </a:lnTo>
                <a:lnTo>
                  <a:pt x="432" y="93"/>
                </a:lnTo>
                <a:lnTo>
                  <a:pt x="432" y="93"/>
                </a:lnTo>
                <a:lnTo>
                  <a:pt x="433" y="93"/>
                </a:lnTo>
                <a:lnTo>
                  <a:pt x="433" y="91"/>
                </a:lnTo>
                <a:lnTo>
                  <a:pt x="434" y="93"/>
                </a:lnTo>
                <a:lnTo>
                  <a:pt x="434" y="93"/>
                </a:lnTo>
                <a:lnTo>
                  <a:pt x="434" y="94"/>
                </a:lnTo>
                <a:lnTo>
                  <a:pt x="435" y="94"/>
                </a:lnTo>
                <a:lnTo>
                  <a:pt x="435" y="95"/>
                </a:lnTo>
                <a:lnTo>
                  <a:pt x="436" y="94"/>
                </a:lnTo>
                <a:lnTo>
                  <a:pt x="436" y="94"/>
                </a:lnTo>
                <a:lnTo>
                  <a:pt x="436" y="94"/>
                </a:lnTo>
                <a:lnTo>
                  <a:pt x="437" y="93"/>
                </a:lnTo>
                <a:lnTo>
                  <a:pt x="437" y="93"/>
                </a:lnTo>
                <a:lnTo>
                  <a:pt x="439" y="91"/>
                </a:lnTo>
                <a:lnTo>
                  <a:pt x="439" y="90"/>
                </a:lnTo>
                <a:lnTo>
                  <a:pt x="439" y="89"/>
                </a:lnTo>
                <a:lnTo>
                  <a:pt x="440" y="89"/>
                </a:lnTo>
                <a:lnTo>
                  <a:pt x="440" y="90"/>
                </a:lnTo>
                <a:lnTo>
                  <a:pt x="441" y="90"/>
                </a:lnTo>
                <a:lnTo>
                  <a:pt x="441" y="91"/>
                </a:lnTo>
                <a:lnTo>
                  <a:pt x="441" y="91"/>
                </a:lnTo>
                <a:lnTo>
                  <a:pt x="442" y="91"/>
                </a:lnTo>
                <a:lnTo>
                  <a:pt x="442" y="91"/>
                </a:lnTo>
                <a:lnTo>
                  <a:pt x="443" y="91"/>
                </a:lnTo>
                <a:lnTo>
                  <a:pt x="443" y="93"/>
                </a:lnTo>
                <a:lnTo>
                  <a:pt x="443" y="94"/>
                </a:lnTo>
                <a:lnTo>
                  <a:pt x="444" y="94"/>
                </a:lnTo>
                <a:lnTo>
                  <a:pt x="444" y="96"/>
                </a:lnTo>
                <a:lnTo>
                  <a:pt x="445" y="95"/>
                </a:lnTo>
                <a:lnTo>
                  <a:pt x="445" y="96"/>
                </a:lnTo>
                <a:lnTo>
                  <a:pt x="445" y="96"/>
                </a:lnTo>
                <a:lnTo>
                  <a:pt x="446" y="96"/>
                </a:lnTo>
                <a:lnTo>
                  <a:pt x="446" y="96"/>
                </a:lnTo>
                <a:lnTo>
                  <a:pt x="448" y="96"/>
                </a:lnTo>
                <a:lnTo>
                  <a:pt x="448" y="97"/>
                </a:lnTo>
                <a:lnTo>
                  <a:pt x="449" y="96"/>
                </a:lnTo>
                <a:lnTo>
                  <a:pt x="449" y="97"/>
                </a:lnTo>
                <a:lnTo>
                  <a:pt x="449" y="96"/>
                </a:lnTo>
                <a:lnTo>
                  <a:pt x="450" y="96"/>
                </a:lnTo>
                <a:lnTo>
                  <a:pt x="450" y="95"/>
                </a:lnTo>
                <a:lnTo>
                  <a:pt x="451" y="95"/>
                </a:lnTo>
                <a:lnTo>
                  <a:pt x="451" y="94"/>
                </a:lnTo>
                <a:lnTo>
                  <a:pt x="451" y="95"/>
                </a:lnTo>
                <a:lnTo>
                  <a:pt x="452" y="96"/>
                </a:lnTo>
                <a:lnTo>
                  <a:pt x="452" y="95"/>
                </a:lnTo>
                <a:lnTo>
                  <a:pt x="453" y="95"/>
                </a:lnTo>
                <a:lnTo>
                  <a:pt x="453" y="94"/>
                </a:lnTo>
                <a:lnTo>
                  <a:pt x="453" y="94"/>
                </a:lnTo>
                <a:lnTo>
                  <a:pt x="454" y="93"/>
                </a:lnTo>
                <a:lnTo>
                  <a:pt x="454" y="94"/>
                </a:lnTo>
                <a:lnTo>
                  <a:pt x="455" y="94"/>
                </a:lnTo>
                <a:lnTo>
                  <a:pt x="455" y="94"/>
                </a:lnTo>
                <a:lnTo>
                  <a:pt x="455" y="94"/>
                </a:lnTo>
                <a:lnTo>
                  <a:pt x="457" y="94"/>
                </a:lnTo>
                <a:lnTo>
                  <a:pt x="457" y="95"/>
                </a:lnTo>
                <a:lnTo>
                  <a:pt x="458" y="96"/>
                </a:lnTo>
                <a:lnTo>
                  <a:pt x="458" y="97"/>
                </a:lnTo>
                <a:lnTo>
                  <a:pt x="458" y="97"/>
                </a:lnTo>
                <a:lnTo>
                  <a:pt x="459" y="97"/>
                </a:lnTo>
                <a:lnTo>
                  <a:pt x="459" y="97"/>
                </a:lnTo>
                <a:lnTo>
                  <a:pt x="460" y="96"/>
                </a:lnTo>
                <a:lnTo>
                  <a:pt x="460" y="95"/>
                </a:lnTo>
                <a:lnTo>
                  <a:pt x="460" y="97"/>
                </a:lnTo>
                <a:lnTo>
                  <a:pt x="461" y="97"/>
                </a:lnTo>
                <a:lnTo>
                  <a:pt x="461" y="96"/>
                </a:lnTo>
                <a:lnTo>
                  <a:pt x="462" y="96"/>
                </a:lnTo>
                <a:lnTo>
                  <a:pt x="462" y="97"/>
                </a:lnTo>
                <a:lnTo>
                  <a:pt x="463" y="97"/>
                </a:lnTo>
                <a:lnTo>
                  <a:pt x="463" y="97"/>
                </a:lnTo>
                <a:lnTo>
                  <a:pt x="463" y="97"/>
                </a:lnTo>
                <a:lnTo>
                  <a:pt x="464" y="97"/>
                </a:lnTo>
                <a:lnTo>
                  <a:pt x="464" y="95"/>
                </a:lnTo>
                <a:lnTo>
                  <a:pt x="466" y="95"/>
                </a:lnTo>
                <a:lnTo>
                  <a:pt x="466" y="93"/>
                </a:lnTo>
                <a:lnTo>
                  <a:pt x="466" y="91"/>
                </a:lnTo>
                <a:lnTo>
                  <a:pt x="467" y="93"/>
                </a:lnTo>
                <a:lnTo>
                  <a:pt x="467" y="93"/>
                </a:lnTo>
                <a:lnTo>
                  <a:pt x="468" y="94"/>
                </a:lnTo>
                <a:lnTo>
                  <a:pt x="468" y="93"/>
                </a:lnTo>
                <a:lnTo>
                  <a:pt x="468" y="93"/>
                </a:lnTo>
                <a:lnTo>
                  <a:pt x="469" y="93"/>
                </a:lnTo>
                <a:lnTo>
                  <a:pt x="469" y="93"/>
                </a:lnTo>
                <a:lnTo>
                  <a:pt x="470" y="93"/>
                </a:lnTo>
                <a:lnTo>
                  <a:pt x="470" y="93"/>
                </a:lnTo>
                <a:lnTo>
                  <a:pt x="470" y="94"/>
                </a:lnTo>
                <a:lnTo>
                  <a:pt x="471" y="94"/>
                </a:lnTo>
                <a:lnTo>
                  <a:pt x="471" y="93"/>
                </a:lnTo>
                <a:lnTo>
                  <a:pt x="472" y="94"/>
                </a:lnTo>
                <a:lnTo>
                  <a:pt x="472" y="94"/>
                </a:lnTo>
                <a:lnTo>
                  <a:pt x="472" y="94"/>
                </a:lnTo>
                <a:lnTo>
                  <a:pt x="473" y="95"/>
                </a:lnTo>
                <a:lnTo>
                  <a:pt x="473" y="96"/>
                </a:lnTo>
                <a:lnTo>
                  <a:pt x="475" y="97"/>
                </a:lnTo>
                <a:lnTo>
                  <a:pt x="475" y="96"/>
                </a:lnTo>
                <a:lnTo>
                  <a:pt x="475" y="95"/>
                </a:lnTo>
                <a:lnTo>
                  <a:pt x="476" y="95"/>
                </a:lnTo>
                <a:lnTo>
                  <a:pt x="476" y="95"/>
                </a:lnTo>
                <a:lnTo>
                  <a:pt x="477" y="95"/>
                </a:lnTo>
                <a:lnTo>
                  <a:pt x="477" y="95"/>
                </a:lnTo>
                <a:lnTo>
                  <a:pt x="478" y="95"/>
                </a:lnTo>
                <a:lnTo>
                  <a:pt x="478" y="95"/>
                </a:lnTo>
                <a:lnTo>
                  <a:pt x="478" y="95"/>
                </a:lnTo>
                <a:lnTo>
                  <a:pt x="479" y="96"/>
                </a:lnTo>
                <a:lnTo>
                  <a:pt x="479" y="96"/>
                </a:lnTo>
                <a:lnTo>
                  <a:pt x="480" y="96"/>
                </a:lnTo>
                <a:lnTo>
                  <a:pt x="480" y="96"/>
                </a:lnTo>
                <a:lnTo>
                  <a:pt x="480" y="95"/>
                </a:lnTo>
                <a:lnTo>
                  <a:pt x="481" y="95"/>
                </a:lnTo>
                <a:lnTo>
                  <a:pt x="481" y="96"/>
                </a:lnTo>
                <a:lnTo>
                  <a:pt x="482" y="97"/>
                </a:lnTo>
                <a:lnTo>
                  <a:pt x="482" y="97"/>
                </a:lnTo>
                <a:lnTo>
                  <a:pt x="482" y="98"/>
                </a:lnTo>
                <a:lnTo>
                  <a:pt x="484" y="99"/>
                </a:lnTo>
                <a:lnTo>
                  <a:pt x="484" y="100"/>
                </a:lnTo>
                <a:lnTo>
                  <a:pt x="485" y="99"/>
                </a:lnTo>
                <a:lnTo>
                  <a:pt x="485" y="99"/>
                </a:lnTo>
                <a:lnTo>
                  <a:pt x="485" y="98"/>
                </a:lnTo>
                <a:lnTo>
                  <a:pt x="486" y="97"/>
                </a:lnTo>
                <a:lnTo>
                  <a:pt x="486" y="97"/>
                </a:lnTo>
                <a:lnTo>
                  <a:pt x="487" y="97"/>
                </a:lnTo>
                <a:lnTo>
                  <a:pt x="487" y="96"/>
                </a:lnTo>
                <a:lnTo>
                  <a:pt x="487" y="96"/>
                </a:lnTo>
                <a:lnTo>
                  <a:pt x="488" y="95"/>
                </a:lnTo>
                <a:lnTo>
                  <a:pt x="488" y="95"/>
                </a:lnTo>
                <a:lnTo>
                  <a:pt x="489" y="94"/>
                </a:lnTo>
                <a:lnTo>
                  <a:pt x="489" y="95"/>
                </a:lnTo>
                <a:lnTo>
                  <a:pt x="490" y="98"/>
                </a:lnTo>
                <a:lnTo>
                  <a:pt x="490" y="97"/>
                </a:lnTo>
                <a:lnTo>
                  <a:pt x="490" y="98"/>
                </a:lnTo>
                <a:lnTo>
                  <a:pt x="491" y="100"/>
                </a:lnTo>
                <a:lnTo>
                  <a:pt x="491" y="100"/>
                </a:lnTo>
                <a:lnTo>
                  <a:pt x="493" y="100"/>
                </a:lnTo>
                <a:lnTo>
                  <a:pt x="493" y="98"/>
                </a:lnTo>
                <a:lnTo>
                  <a:pt x="493" y="99"/>
                </a:lnTo>
                <a:lnTo>
                  <a:pt x="494" y="98"/>
                </a:lnTo>
                <a:lnTo>
                  <a:pt x="494" y="98"/>
                </a:lnTo>
                <a:lnTo>
                  <a:pt x="495" y="96"/>
                </a:lnTo>
                <a:lnTo>
                  <a:pt x="495" y="96"/>
                </a:lnTo>
                <a:lnTo>
                  <a:pt x="495" y="96"/>
                </a:lnTo>
                <a:lnTo>
                  <a:pt x="496" y="95"/>
                </a:lnTo>
                <a:lnTo>
                  <a:pt x="496" y="93"/>
                </a:lnTo>
                <a:lnTo>
                  <a:pt x="497" y="94"/>
                </a:lnTo>
                <a:lnTo>
                  <a:pt x="497" y="94"/>
                </a:lnTo>
                <a:lnTo>
                  <a:pt x="497" y="95"/>
                </a:lnTo>
                <a:lnTo>
                  <a:pt x="498" y="96"/>
                </a:lnTo>
                <a:lnTo>
                  <a:pt x="498" y="96"/>
                </a:lnTo>
                <a:lnTo>
                  <a:pt x="499" y="97"/>
                </a:lnTo>
                <a:lnTo>
                  <a:pt x="499" y="98"/>
                </a:lnTo>
                <a:lnTo>
                  <a:pt x="499" y="98"/>
                </a:lnTo>
                <a:lnTo>
                  <a:pt x="500" y="98"/>
                </a:lnTo>
                <a:lnTo>
                  <a:pt x="500" y="99"/>
                </a:lnTo>
                <a:lnTo>
                  <a:pt x="502" y="100"/>
                </a:lnTo>
                <a:lnTo>
                  <a:pt x="502" y="100"/>
                </a:lnTo>
                <a:lnTo>
                  <a:pt x="502" y="102"/>
                </a:lnTo>
                <a:lnTo>
                  <a:pt x="503" y="102"/>
                </a:lnTo>
                <a:lnTo>
                  <a:pt x="503" y="102"/>
                </a:lnTo>
                <a:lnTo>
                  <a:pt x="504" y="103"/>
                </a:lnTo>
                <a:lnTo>
                  <a:pt x="504" y="103"/>
                </a:lnTo>
                <a:lnTo>
                  <a:pt x="505" y="104"/>
                </a:lnTo>
                <a:lnTo>
                  <a:pt x="505" y="103"/>
                </a:lnTo>
                <a:lnTo>
                  <a:pt x="505" y="102"/>
                </a:lnTo>
                <a:lnTo>
                  <a:pt x="506" y="102"/>
                </a:lnTo>
                <a:lnTo>
                  <a:pt x="506" y="100"/>
                </a:lnTo>
                <a:lnTo>
                  <a:pt x="507" y="100"/>
                </a:lnTo>
                <a:lnTo>
                  <a:pt x="507" y="100"/>
                </a:lnTo>
                <a:lnTo>
                  <a:pt x="507" y="99"/>
                </a:lnTo>
                <a:lnTo>
                  <a:pt x="508" y="100"/>
                </a:lnTo>
                <a:lnTo>
                  <a:pt x="508" y="100"/>
                </a:lnTo>
                <a:lnTo>
                  <a:pt x="509" y="99"/>
                </a:lnTo>
                <a:lnTo>
                  <a:pt x="509" y="98"/>
                </a:lnTo>
                <a:lnTo>
                  <a:pt x="509" y="99"/>
                </a:lnTo>
                <a:lnTo>
                  <a:pt x="511" y="98"/>
                </a:lnTo>
                <a:lnTo>
                  <a:pt x="511" y="98"/>
                </a:lnTo>
                <a:lnTo>
                  <a:pt x="512" y="99"/>
                </a:lnTo>
                <a:lnTo>
                  <a:pt x="512" y="100"/>
                </a:lnTo>
                <a:lnTo>
                  <a:pt x="512" y="100"/>
                </a:lnTo>
                <a:lnTo>
                  <a:pt x="513" y="100"/>
                </a:lnTo>
                <a:lnTo>
                  <a:pt x="513" y="100"/>
                </a:lnTo>
                <a:lnTo>
                  <a:pt x="514" y="102"/>
                </a:lnTo>
                <a:lnTo>
                  <a:pt x="514" y="102"/>
                </a:lnTo>
                <a:lnTo>
                  <a:pt x="514" y="103"/>
                </a:lnTo>
                <a:lnTo>
                  <a:pt x="515" y="102"/>
                </a:lnTo>
                <a:lnTo>
                  <a:pt x="515" y="100"/>
                </a:lnTo>
                <a:lnTo>
                  <a:pt x="516" y="100"/>
                </a:lnTo>
                <a:lnTo>
                  <a:pt x="516" y="99"/>
                </a:lnTo>
                <a:lnTo>
                  <a:pt x="516" y="99"/>
                </a:lnTo>
                <a:lnTo>
                  <a:pt x="517" y="99"/>
                </a:lnTo>
                <a:lnTo>
                  <a:pt x="517" y="102"/>
                </a:lnTo>
                <a:lnTo>
                  <a:pt x="518" y="102"/>
                </a:lnTo>
                <a:lnTo>
                  <a:pt x="518" y="102"/>
                </a:lnTo>
                <a:lnTo>
                  <a:pt x="520" y="103"/>
                </a:lnTo>
                <a:lnTo>
                  <a:pt x="520" y="103"/>
                </a:lnTo>
                <a:lnTo>
                  <a:pt x="520" y="103"/>
                </a:lnTo>
                <a:lnTo>
                  <a:pt x="521" y="104"/>
                </a:lnTo>
                <a:lnTo>
                  <a:pt x="521" y="105"/>
                </a:lnTo>
                <a:lnTo>
                  <a:pt x="522" y="106"/>
                </a:lnTo>
                <a:lnTo>
                  <a:pt x="522" y="106"/>
                </a:lnTo>
                <a:lnTo>
                  <a:pt x="522" y="105"/>
                </a:lnTo>
                <a:lnTo>
                  <a:pt x="523" y="105"/>
                </a:lnTo>
                <a:lnTo>
                  <a:pt x="523" y="104"/>
                </a:lnTo>
                <a:lnTo>
                  <a:pt x="524" y="104"/>
                </a:lnTo>
                <a:lnTo>
                  <a:pt x="524" y="103"/>
                </a:lnTo>
                <a:lnTo>
                  <a:pt x="524" y="103"/>
                </a:lnTo>
                <a:lnTo>
                  <a:pt x="525" y="103"/>
                </a:lnTo>
                <a:lnTo>
                  <a:pt x="525" y="103"/>
                </a:lnTo>
                <a:lnTo>
                  <a:pt x="526" y="102"/>
                </a:lnTo>
                <a:lnTo>
                  <a:pt x="526" y="102"/>
                </a:lnTo>
                <a:lnTo>
                  <a:pt x="526" y="103"/>
                </a:lnTo>
                <a:lnTo>
                  <a:pt x="527" y="100"/>
                </a:lnTo>
                <a:lnTo>
                  <a:pt x="527" y="99"/>
                </a:lnTo>
                <a:lnTo>
                  <a:pt x="529" y="99"/>
                </a:lnTo>
                <a:lnTo>
                  <a:pt x="529" y="98"/>
                </a:lnTo>
                <a:lnTo>
                  <a:pt x="529" y="98"/>
                </a:lnTo>
                <a:lnTo>
                  <a:pt x="530" y="98"/>
                </a:lnTo>
                <a:lnTo>
                  <a:pt x="530" y="98"/>
                </a:lnTo>
                <a:lnTo>
                  <a:pt x="531" y="98"/>
                </a:lnTo>
                <a:lnTo>
                  <a:pt x="531" y="99"/>
                </a:lnTo>
                <a:lnTo>
                  <a:pt x="531" y="99"/>
                </a:lnTo>
                <a:lnTo>
                  <a:pt x="532" y="99"/>
                </a:lnTo>
                <a:lnTo>
                  <a:pt x="532" y="99"/>
                </a:lnTo>
                <a:lnTo>
                  <a:pt x="533" y="98"/>
                </a:lnTo>
                <a:lnTo>
                  <a:pt x="533" y="98"/>
                </a:lnTo>
                <a:lnTo>
                  <a:pt x="534" y="98"/>
                </a:lnTo>
                <a:lnTo>
                  <a:pt x="534" y="97"/>
                </a:lnTo>
                <a:lnTo>
                  <a:pt x="534" y="97"/>
                </a:lnTo>
                <a:lnTo>
                  <a:pt x="535" y="98"/>
                </a:lnTo>
                <a:lnTo>
                  <a:pt x="535" y="97"/>
                </a:lnTo>
                <a:lnTo>
                  <a:pt x="536" y="97"/>
                </a:lnTo>
                <a:lnTo>
                  <a:pt x="536" y="98"/>
                </a:lnTo>
                <a:lnTo>
                  <a:pt x="536" y="97"/>
                </a:lnTo>
                <a:lnTo>
                  <a:pt x="538" y="98"/>
                </a:lnTo>
                <a:lnTo>
                  <a:pt x="538" y="98"/>
                </a:lnTo>
                <a:lnTo>
                  <a:pt x="539" y="98"/>
                </a:lnTo>
                <a:lnTo>
                  <a:pt x="539" y="98"/>
                </a:lnTo>
                <a:lnTo>
                  <a:pt x="539" y="97"/>
                </a:lnTo>
                <a:lnTo>
                  <a:pt x="540" y="98"/>
                </a:lnTo>
                <a:lnTo>
                  <a:pt x="540" y="99"/>
                </a:lnTo>
                <a:lnTo>
                  <a:pt x="541" y="99"/>
                </a:lnTo>
                <a:lnTo>
                  <a:pt x="541" y="100"/>
                </a:lnTo>
                <a:lnTo>
                  <a:pt x="541" y="99"/>
                </a:lnTo>
                <a:lnTo>
                  <a:pt x="542" y="99"/>
                </a:lnTo>
                <a:lnTo>
                  <a:pt x="542" y="99"/>
                </a:lnTo>
                <a:lnTo>
                  <a:pt x="543" y="100"/>
                </a:lnTo>
                <a:lnTo>
                  <a:pt x="543" y="100"/>
                </a:lnTo>
                <a:lnTo>
                  <a:pt x="543" y="99"/>
                </a:lnTo>
                <a:lnTo>
                  <a:pt x="544" y="98"/>
                </a:lnTo>
                <a:lnTo>
                  <a:pt x="544" y="98"/>
                </a:lnTo>
                <a:lnTo>
                  <a:pt x="545" y="98"/>
                </a:lnTo>
                <a:lnTo>
                  <a:pt x="545" y="98"/>
                </a:lnTo>
                <a:lnTo>
                  <a:pt x="547" y="98"/>
                </a:lnTo>
                <a:lnTo>
                  <a:pt x="547" y="97"/>
                </a:lnTo>
                <a:lnTo>
                  <a:pt x="547" y="97"/>
                </a:lnTo>
                <a:lnTo>
                  <a:pt x="548" y="96"/>
                </a:lnTo>
                <a:lnTo>
                  <a:pt x="548" y="96"/>
                </a:lnTo>
                <a:lnTo>
                  <a:pt x="549" y="96"/>
                </a:lnTo>
                <a:lnTo>
                  <a:pt x="549" y="97"/>
                </a:lnTo>
                <a:lnTo>
                  <a:pt x="549" y="98"/>
                </a:lnTo>
                <a:lnTo>
                  <a:pt x="550" y="98"/>
                </a:lnTo>
                <a:lnTo>
                  <a:pt x="550" y="100"/>
                </a:lnTo>
                <a:lnTo>
                  <a:pt x="551" y="102"/>
                </a:lnTo>
                <a:lnTo>
                  <a:pt x="551" y="102"/>
                </a:lnTo>
                <a:lnTo>
                  <a:pt x="551" y="102"/>
                </a:lnTo>
                <a:lnTo>
                  <a:pt x="552" y="103"/>
                </a:lnTo>
                <a:lnTo>
                  <a:pt x="552" y="103"/>
                </a:lnTo>
                <a:lnTo>
                  <a:pt x="553" y="102"/>
                </a:lnTo>
                <a:lnTo>
                  <a:pt x="553" y="100"/>
                </a:lnTo>
                <a:lnTo>
                  <a:pt x="553" y="99"/>
                </a:lnTo>
                <a:lnTo>
                  <a:pt x="554" y="98"/>
                </a:lnTo>
                <a:lnTo>
                  <a:pt x="554" y="98"/>
                </a:lnTo>
                <a:lnTo>
                  <a:pt x="555" y="99"/>
                </a:lnTo>
                <a:lnTo>
                  <a:pt x="555" y="99"/>
                </a:lnTo>
                <a:lnTo>
                  <a:pt x="555" y="100"/>
                </a:lnTo>
                <a:lnTo>
                  <a:pt x="557" y="100"/>
                </a:lnTo>
                <a:lnTo>
                  <a:pt x="557" y="100"/>
                </a:lnTo>
                <a:lnTo>
                  <a:pt x="558" y="100"/>
                </a:lnTo>
                <a:lnTo>
                  <a:pt x="558" y="100"/>
                </a:lnTo>
                <a:lnTo>
                  <a:pt x="558" y="100"/>
                </a:lnTo>
                <a:lnTo>
                  <a:pt x="559" y="100"/>
                </a:lnTo>
                <a:lnTo>
                  <a:pt x="559" y="100"/>
                </a:lnTo>
                <a:lnTo>
                  <a:pt x="560" y="100"/>
                </a:lnTo>
                <a:lnTo>
                  <a:pt x="560" y="100"/>
                </a:lnTo>
                <a:lnTo>
                  <a:pt x="561" y="99"/>
                </a:lnTo>
                <a:lnTo>
                  <a:pt x="561" y="98"/>
                </a:lnTo>
                <a:lnTo>
                  <a:pt x="561" y="98"/>
                </a:lnTo>
                <a:lnTo>
                  <a:pt x="562" y="98"/>
                </a:lnTo>
                <a:lnTo>
                  <a:pt x="562" y="98"/>
                </a:lnTo>
                <a:lnTo>
                  <a:pt x="563" y="98"/>
                </a:lnTo>
                <a:lnTo>
                  <a:pt x="563" y="99"/>
                </a:lnTo>
                <a:lnTo>
                  <a:pt x="563" y="98"/>
                </a:lnTo>
                <a:lnTo>
                  <a:pt x="564" y="98"/>
                </a:lnTo>
                <a:lnTo>
                  <a:pt x="564" y="98"/>
                </a:lnTo>
                <a:lnTo>
                  <a:pt x="566" y="99"/>
                </a:lnTo>
                <a:lnTo>
                  <a:pt x="566" y="100"/>
                </a:lnTo>
                <a:lnTo>
                  <a:pt x="566" y="99"/>
                </a:lnTo>
                <a:lnTo>
                  <a:pt x="567" y="99"/>
                </a:lnTo>
                <a:lnTo>
                  <a:pt x="567" y="99"/>
                </a:lnTo>
                <a:lnTo>
                  <a:pt x="568" y="100"/>
                </a:lnTo>
                <a:lnTo>
                  <a:pt x="568" y="100"/>
                </a:lnTo>
                <a:lnTo>
                  <a:pt x="568" y="100"/>
                </a:lnTo>
                <a:lnTo>
                  <a:pt x="569" y="100"/>
                </a:lnTo>
                <a:lnTo>
                  <a:pt x="569" y="99"/>
                </a:lnTo>
                <a:lnTo>
                  <a:pt x="570" y="99"/>
                </a:lnTo>
                <a:lnTo>
                  <a:pt x="570" y="102"/>
                </a:lnTo>
                <a:lnTo>
                  <a:pt x="570" y="100"/>
                </a:lnTo>
                <a:lnTo>
                  <a:pt x="571" y="103"/>
                </a:lnTo>
                <a:lnTo>
                  <a:pt x="571" y="103"/>
                </a:lnTo>
                <a:lnTo>
                  <a:pt x="572" y="103"/>
                </a:lnTo>
                <a:lnTo>
                  <a:pt x="572" y="103"/>
                </a:lnTo>
                <a:lnTo>
                  <a:pt x="572" y="103"/>
                </a:lnTo>
                <a:lnTo>
                  <a:pt x="573" y="103"/>
                </a:lnTo>
                <a:lnTo>
                  <a:pt x="573" y="103"/>
                </a:lnTo>
                <a:lnTo>
                  <a:pt x="575" y="103"/>
                </a:lnTo>
                <a:lnTo>
                  <a:pt x="575" y="103"/>
                </a:lnTo>
                <a:lnTo>
                  <a:pt x="576" y="104"/>
                </a:lnTo>
                <a:lnTo>
                  <a:pt x="576" y="104"/>
                </a:lnTo>
                <a:lnTo>
                  <a:pt x="576" y="103"/>
                </a:lnTo>
                <a:lnTo>
                  <a:pt x="577" y="103"/>
                </a:lnTo>
                <a:lnTo>
                  <a:pt x="577" y="103"/>
                </a:lnTo>
                <a:lnTo>
                  <a:pt x="578" y="102"/>
                </a:lnTo>
                <a:lnTo>
                  <a:pt x="578" y="103"/>
                </a:lnTo>
                <a:lnTo>
                  <a:pt x="578" y="103"/>
                </a:lnTo>
                <a:lnTo>
                  <a:pt x="579" y="102"/>
                </a:lnTo>
                <a:lnTo>
                  <a:pt x="579" y="103"/>
                </a:lnTo>
                <a:lnTo>
                  <a:pt x="580" y="103"/>
                </a:lnTo>
                <a:lnTo>
                  <a:pt x="580" y="104"/>
                </a:lnTo>
                <a:lnTo>
                  <a:pt x="580" y="104"/>
                </a:lnTo>
                <a:lnTo>
                  <a:pt x="581" y="105"/>
                </a:lnTo>
                <a:lnTo>
                  <a:pt x="581" y="104"/>
                </a:lnTo>
                <a:lnTo>
                  <a:pt x="582" y="103"/>
                </a:lnTo>
                <a:lnTo>
                  <a:pt x="582" y="103"/>
                </a:lnTo>
                <a:lnTo>
                  <a:pt x="582" y="103"/>
                </a:lnTo>
                <a:lnTo>
                  <a:pt x="584" y="105"/>
                </a:lnTo>
                <a:lnTo>
                  <a:pt x="584" y="105"/>
                </a:lnTo>
                <a:lnTo>
                  <a:pt x="585" y="104"/>
                </a:lnTo>
                <a:lnTo>
                  <a:pt x="585" y="103"/>
                </a:lnTo>
                <a:lnTo>
                  <a:pt x="585" y="104"/>
                </a:lnTo>
                <a:lnTo>
                  <a:pt x="586" y="105"/>
                </a:lnTo>
                <a:lnTo>
                  <a:pt x="586" y="105"/>
                </a:lnTo>
                <a:lnTo>
                  <a:pt x="587" y="106"/>
                </a:lnTo>
                <a:lnTo>
                  <a:pt x="587" y="106"/>
                </a:lnTo>
                <a:lnTo>
                  <a:pt x="587" y="106"/>
                </a:lnTo>
                <a:lnTo>
                  <a:pt x="588" y="106"/>
                </a:lnTo>
                <a:lnTo>
                  <a:pt x="588" y="105"/>
                </a:lnTo>
                <a:lnTo>
                  <a:pt x="589" y="104"/>
                </a:lnTo>
                <a:lnTo>
                  <a:pt x="589" y="104"/>
                </a:lnTo>
                <a:lnTo>
                  <a:pt x="590" y="105"/>
                </a:lnTo>
                <a:lnTo>
                  <a:pt x="590" y="106"/>
                </a:lnTo>
                <a:lnTo>
                  <a:pt x="590" y="107"/>
                </a:lnTo>
                <a:lnTo>
                  <a:pt x="591" y="107"/>
                </a:lnTo>
                <a:lnTo>
                  <a:pt x="591" y="108"/>
                </a:lnTo>
                <a:lnTo>
                  <a:pt x="593" y="108"/>
                </a:lnTo>
                <a:lnTo>
                  <a:pt x="593" y="109"/>
                </a:lnTo>
                <a:lnTo>
                  <a:pt x="593" y="111"/>
                </a:lnTo>
                <a:lnTo>
                  <a:pt x="594" y="111"/>
                </a:lnTo>
                <a:lnTo>
                  <a:pt x="594" y="109"/>
                </a:lnTo>
                <a:lnTo>
                  <a:pt x="595" y="109"/>
                </a:lnTo>
                <a:lnTo>
                  <a:pt x="595" y="109"/>
                </a:lnTo>
                <a:lnTo>
                  <a:pt x="595" y="109"/>
                </a:lnTo>
                <a:lnTo>
                  <a:pt x="596" y="111"/>
                </a:lnTo>
                <a:lnTo>
                  <a:pt x="596" y="108"/>
                </a:lnTo>
                <a:lnTo>
                  <a:pt x="597" y="108"/>
                </a:lnTo>
                <a:lnTo>
                  <a:pt x="597" y="109"/>
                </a:lnTo>
                <a:lnTo>
                  <a:pt x="597" y="108"/>
                </a:lnTo>
                <a:lnTo>
                  <a:pt x="598" y="109"/>
                </a:lnTo>
                <a:lnTo>
                  <a:pt x="598" y="109"/>
                </a:lnTo>
                <a:lnTo>
                  <a:pt x="599" y="109"/>
                </a:lnTo>
                <a:lnTo>
                  <a:pt x="599" y="109"/>
                </a:lnTo>
                <a:lnTo>
                  <a:pt x="599" y="109"/>
                </a:lnTo>
                <a:lnTo>
                  <a:pt x="600" y="111"/>
                </a:lnTo>
                <a:lnTo>
                  <a:pt x="600" y="111"/>
                </a:lnTo>
                <a:lnTo>
                  <a:pt x="602" y="111"/>
                </a:lnTo>
                <a:lnTo>
                  <a:pt x="602" y="109"/>
                </a:lnTo>
                <a:lnTo>
                  <a:pt x="602" y="109"/>
                </a:lnTo>
                <a:lnTo>
                  <a:pt x="603" y="108"/>
                </a:lnTo>
                <a:lnTo>
                  <a:pt x="603" y="111"/>
                </a:lnTo>
                <a:lnTo>
                  <a:pt x="604" y="109"/>
                </a:lnTo>
                <a:lnTo>
                  <a:pt x="604" y="109"/>
                </a:lnTo>
                <a:lnTo>
                  <a:pt x="605" y="109"/>
                </a:lnTo>
                <a:lnTo>
                  <a:pt x="605" y="111"/>
                </a:lnTo>
                <a:lnTo>
                  <a:pt x="605" y="111"/>
                </a:lnTo>
                <a:lnTo>
                  <a:pt x="606" y="112"/>
                </a:lnTo>
                <a:lnTo>
                  <a:pt x="606" y="112"/>
                </a:lnTo>
                <a:lnTo>
                  <a:pt x="607" y="112"/>
                </a:lnTo>
                <a:lnTo>
                  <a:pt x="607" y="112"/>
                </a:lnTo>
                <a:lnTo>
                  <a:pt x="607" y="113"/>
                </a:lnTo>
                <a:lnTo>
                  <a:pt x="608" y="112"/>
                </a:lnTo>
                <a:lnTo>
                  <a:pt x="608" y="111"/>
                </a:lnTo>
                <a:lnTo>
                  <a:pt x="609" y="111"/>
                </a:lnTo>
                <a:lnTo>
                  <a:pt x="609" y="111"/>
                </a:lnTo>
                <a:lnTo>
                  <a:pt x="609" y="112"/>
                </a:lnTo>
                <a:lnTo>
                  <a:pt x="611" y="112"/>
                </a:lnTo>
                <a:lnTo>
                  <a:pt x="611" y="112"/>
                </a:lnTo>
                <a:lnTo>
                  <a:pt x="612" y="111"/>
                </a:lnTo>
                <a:lnTo>
                  <a:pt x="612" y="111"/>
                </a:lnTo>
                <a:lnTo>
                  <a:pt x="612" y="109"/>
                </a:lnTo>
                <a:lnTo>
                  <a:pt x="613" y="111"/>
                </a:lnTo>
                <a:lnTo>
                  <a:pt x="613" y="108"/>
                </a:lnTo>
                <a:lnTo>
                  <a:pt x="614" y="108"/>
                </a:lnTo>
                <a:lnTo>
                  <a:pt x="614" y="106"/>
                </a:lnTo>
                <a:lnTo>
                  <a:pt x="614" y="107"/>
                </a:lnTo>
                <a:lnTo>
                  <a:pt x="615" y="107"/>
                </a:lnTo>
                <a:lnTo>
                  <a:pt x="615" y="106"/>
                </a:lnTo>
                <a:lnTo>
                  <a:pt x="616" y="105"/>
                </a:lnTo>
                <a:lnTo>
                  <a:pt x="616" y="105"/>
                </a:lnTo>
                <a:lnTo>
                  <a:pt x="617" y="105"/>
                </a:lnTo>
                <a:lnTo>
                  <a:pt x="617" y="105"/>
                </a:lnTo>
                <a:lnTo>
                  <a:pt x="617" y="105"/>
                </a:lnTo>
                <a:lnTo>
                  <a:pt x="618" y="105"/>
                </a:lnTo>
                <a:lnTo>
                  <a:pt x="618" y="106"/>
                </a:lnTo>
                <a:lnTo>
                  <a:pt x="620" y="106"/>
                </a:lnTo>
                <a:lnTo>
                  <a:pt x="620" y="107"/>
                </a:lnTo>
                <a:lnTo>
                  <a:pt x="620" y="107"/>
                </a:lnTo>
                <a:lnTo>
                  <a:pt x="621" y="108"/>
                </a:lnTo>
                <a:lnTo>
                  <a:pt x="621" y="108"/>
                </a:lnTo>
                <a:lnTo>
                  <a:pt x="622" y="107"/>
                </a:lnTo>
                <a:lnTo>
                  <a:pt x="622" y="108"/>
                </a:lnTo>
                <a:lnTo>
                  <a:pt x="622" y="107"/>
                </a:lnTo>
                <a:lnTo>
                  <a:pt x="623" y="107"/>
                </a:lnTo>
                <a:lnTo>
                  <a:pt x="623" y="106"/>
                </a:lnTo>
                <a:lnTo>
                  <a:pt x="624" y="107"/>
                </a:lnTo>
                <a:lnTo>
                  <a:pt x="624" y="106"/>
                </a:lnTo>
                <a:lnTo>
                  <a:pt x="624" y="105"/>
                </a:lnTo>
                <a:lnTo>
                  <a:pt x="625" y="105"/>
                </a:lnTo>
                <a:lnTo>
                  <a:pt x="625" y="106"/>
                </a:lnTo>
                <a:lnTo>
                  <a:pt x="626" y="106"/>
                </a:lnTo>
                <a:lnTo>
                  <a:pt x="626" y="106"/>
                </a:lnTo>
                <a:lnTo>
                  <a:pt x="626" y="105"/>
                </a:lnTo>
                <a:lnTo>
                  <a:pt x="627" y="105"/>
                </a:lnTo>
                <a:lnTo>
                  <a:pt x="627" y="104"/>
                </a:lnTo>
                <a:lnTo>
                  <a:pt x="629" y="106"/>
                </a:lnTo>
                <a:lnTo>
                  <a:pt x="629" y="106"/>
                </a:lnTo>
                <a:lnTo>
                  <a:pt x="629" y="106"/>
                </a:lnTo>
                <a:lnTo>
                  <a:pt x="630" y="106"/>
                </a:lnTo>
                <a:lnTo>
                  <a:pt x="630" y="106"/>
                </a:lnTo>
                <a:lnTo>
                  <a:pt x="631" y="106"/>
                </a:lnTo>
                <a:lnTo>
                  <a:pt x="631" y="105"/>
                </a:lnTo>
                <a:lnTo>
                  <a:pt x="632" y="105"/>
                </a:lnTo>
                <a:lnTo>
                  <a:pt x="632" y="106"/>
                </a:lnTo>
                <a:lnTo>
                  <a:pt x="632" y="106"/>
                </a:lnTo>
                <a:lnTo>
                  <a:pt x="633" y="106"/>
                </a:lnTo>
                <a:lnTo>
                  <a:pt x="633" y="107"/>
                </a:lnTo>
                <a:lnTo>
                  <a:pt x="634" y="107"/>
                </a:lnTo>
                <a:lnTo>
                  <a:pt x="634" y="108"/>
                </a:lnTo>
                <a:lnTo>
                  <a:pt x="634" y="108"/>
                </a:lnTo>
                <a:lnTo>
                  <a:pt x="635" y="107"/>
                </a:lnTo>
                <a:lnTo>
                  <a:pt x="635" y="107"/>
                </a:lnTo>
                <a:lnTo>
                  <a:pt x="636" y="107"/>
                </a:lnTo>
                <a:lnTo>
                  <a:pt x="636" y="107"/>
                </a:lnTo>
                <a:lnTo>
                  <a:pt x="636" y="108"/>
                </a:lnTo>
                <a:lnTo>
                  <a:pt x="638" y="106"/>
                </a:lnTo>
                <a:lnTo>
                  <a:pt x="638" y="107"/>
                </a:lnTo>
                <a:lnTo>
                  <a:pt x="639" y="106"/>
                </a:lnTo>
                <a:lnTo>
                  <a:pt x="639" y="107"/>
                </a:lnTo>
                <a:lnTo>
                  <a:pt x="639" y="106"/>
                </a:lnTo>
                <a:lnTo>
                  <a:pt x="640" y="106"/>
                </a:lnTo>
                <a:lnTo>
                  <a:pt x="640" y="107"/>
                </a:lnTo>
                <a:lnTo>
                  <a:pt x="641" y="109"/>
                </a:lnTo>
                <a:lnTo>
                  <a:pt x="641" y="109"/>
                </a:lnTo>
                <a:lnTo>
                  <a:pt x="641" y="109"/>
                </a:lnTo>
                <a:lnTo>
                  <a:pt x="642" y="109"/>
                </a:lnTo>
                <a:lnTo>
                  <a:pt x="642" y="109"/>
                </a:lnTo>
                <a:lnTo>
                  <a:pt x="643" y="111"/>
                </a:lnTo>
                <a:lnTo>
                  <a:pt x="643" y="111"/>
                </a:lnTo>
                <a:lnTo>
                  <a:pt x="643" y="112"/>
                </a:lnTo>
                <a:lnTo>
                  <a:pt x="644" y="112"/>
                </a:lnTo>
                <a:lnTo>
                  <a:pt x="644" y="112"/>
                </a:lnTo>
                <a:lnTo>
                  <a:pt x="645" y="109"/>
                </a:lnTo>
                <a:lnTo>
                  <a:pt x="645" y="109"/>
                </a:lnTo>
                <a:lnTo>
                  <a:pt x="647" y="108"/>
                </a:lnTo>
                <a:lnTo>
                  <a:pt x="647" y="108"/>
                </a:lnTo>
                <a:lnTo>
                  <a:pt x="647" y="107"/>
                </a:lnTo>
                <a:lnTo>
                  <a:pt x="648" y="107"/>
                </a:lnTo>
                <a:lnTo>
                  <a:pt x="648" y="106"/>
                </a:lnTo>
                <a:lnTo>
                  <a:pt x="649" y="105"/>
                </a:lnTo>
                <a:lnTo>
                  <a:pt x="649" y="105"/>
                </a:lnTo>
                <a:lnTo>
                  <a:pt x="649" y="105"/>
                </a:lnTo>
                <a:lnTo>
                  <a:pt x="650" y="106"/>
                </a:lnTo>
                <a:lnTo>
                  <a:pt x="650" y="107"/>
                </a:lnTo>
                <a:lnTo>
                  <a:pt x="651" y="107"/>
                </a:lnTo>
                <a:lnTo>
                  <a:pt x="651" y="107"/>
                </a:lnTo>
                <a:lnTo>
                  <a:pt x="651" y="107"/>
                </a:lnTo>
                <a:lnTo>
                  <a:pt x="652" y="106"/>
                </a:lnTo>
                <a:lnTo>
                  <a:pt x="652" y="106"/>
                </a:lnTo>
                <a:lnTo>
                  <a:pt x="653" y="108"/>
                </a:lnTo>
                <a:lnTo>
                  <a:pt x="653" y="108"/>
                </a:lnTo>
                <a:lnTo>
                  <a:pt x="653" y="111"/>
                </a:lnTo>
                <a:lnTo>
                  <a:pt x="654" y="111"/>
                </a:lnTo>
                <a:lnTo>
                  <a:pt x="654" y="111"/>
                </a:lnTo>
                <a:lnTo>
                  <a:pt x="656" y="111"/>
                </a:lnTo>
                <a:lnTo>
                  <a:pt x="656" y="112"/>
                </a:lnTo>
                <a:lnTo>
                  <a:pt x="656" y="112"/>
                </a:lnTo>
                <a:lnTo>
                  <a:pt x="657" y="112"/>
                </a:lnTo>
                <a:lnTo>
                  <a:pt x="657" y="113"/>
                </a:lnTo>
                <a:lnTo>
                  <a:pt x="658" y="113"/>
                </a:lnTo>
                <a:lnTo>
                  <a:pt x="658" y="113"/>
                </a:lnTo>
                <a:lnTo>
                  <a:pt x="658" y="113"/>
                </a:lnTo>
                <a:lnTo>
                  <a:pt x="659" y="111"/>
                </a:lnTo>
                <a:lnTo>
                  <a:pt x="659" y="112"/>
                </a:lnTo>
                <a:lnTo>
                  <a:pt x="660" y="112"/>
                </a:lnTo>
                <a:lnTo>
                  <a:pt x="660" y="112"/>
                </a:lnTo>
                <a:lnTo>
                  <a:pt x="661" y="112"/>
                </a:lnTo>
                <a:lnTo>
                  <a:pt x="661" y="113"/>
                </a:lnTo>
                <a:lnTo>
                  <a:pt x="661" y="114"/>
                </a:lnTo>
                <a:lnTo>
                  <a:pt x="662" y="113"/>
                </a:lnTo>
                <a:lnTo>
                  <a:pt x="662" y="113"/>
                </a:lnTo>
                <a:lnTo>
                  <a:pt x="663" y="113"/>
                </a:lnTo>
                <a:lnTo>
                  <a:pt x="663" y="113"/>
                </a:lnTo>
                <a:lnTo>
                  <a:pt x="663" y="112"/>
                </a:lnTo>
                <a:lnTo>
                  <a:pt x="665" y="112"/>
                </a:lnTo>
                <a:lnTo>
                  <a:pt x="665" y="113"/>
                </a:lnTo>
                <a:lnTo>
                  <a:pt x="666" y="115"/>
                </a:lnTo>
                <a:lnTo>
                  <a:pt x="666" y="113"/>
                </a:lnTo>
                <a:lnTo>
                  <a:pt x="666" y="114"/>
                </a:lnTo>
                <a:lnTo>
                  <a:pt x="667" y="114"/>
                </a:lnTo>
                <a:lnTo>
                  <a:pt x="667" y="112"/>
                </a:lnTo>
                <a:lnTo>
                  <a:pt x="668" y="112"/>
                </a:lnTo>
                <a:lnTo>
                  <a:pt x="668" y="112"/>
                </a:lnTo>
                <a:lnTo>
                  <a:pt x="668" y="109"/>
                </a:lnTo>
                <a:lnTo>
                  <a:pt x="669" y="111"/>
                </a:lnTo>
                <a:lnTo>
                  <a:pt x="669" y="109"/>
                </a:lnTo>
                <a:lnTo>
                  <a:pt x="670" y="109"/>
                </a:lnTo>
                <a:lnTo>
                  <a:pt x="670" y="111"/>
                </a:lnTo>
                <a:lnTo>
                  <a:pt x="670" y="112"/>
                </a:lnTo>
                <a:lnTo>
                  <a:pt x="671" y="112"/>
                </a:lnTo>
                <a:lnTo>
                  <a:pt x="671" y="112"/>
                </a:lnTo>
                <a:lnTo>
                  <a:pt x="672" y="113"/>
                </a:lnTo>
                <a:lnTo>
                  <a:pt x="672" y="112"/>
                </a:lnTo>
                <a:lnTo>
                  <a:pt x="674" y="112"/>
                </a:lnTo>
                <a:lnTo>
                  <a:pt x="674" y="113"/>
                </a:lnTo>
                <a:lnTo>
                  <a:pt x="674" y="112"/>
                </a:lnTo>
                <a:lnTo>
                  <a:pt x="675" y="113"/>
                </a:lnTo>
                <a:lnTo>
                  <a:pt x="675" y="113"/>
                </a:lnTo>
                <a:lnTo>
                  <a:pt x="676" y="113"/>
                </a:lnTo>
                <a:lnTo>
                  <a:pt x="676" y="112"/>
                </a:lnTo>
                <a:lnTo>
                  <a:pt x="676" y="112"/>
                </a:lnTo>
                <a:lnTo>
                  <a:pt x="677" y="112"/>
                </a:lnTo>
                <a:lnTo>
                  <a:pt x="677" y="111"/>
                </a:lnTo>
                <a:lnTo>
                  <a:pt x="678" y="111"/>
                </a:lnTo>
                <a:lnTo>
                  <a:pt x="678" y="109"/>
                </a:lnTo>
                <a:lnTo>
                  <a:pt x="678" y="111"/>
                </a:lnTo>
                <a:lnTo>
                  <a:pt x="679" y="109"/>
                </a:lnTo>
                <a:lnTo>
                  <a:pt x="679" y="111"/>
                </a:lnTo>
                <a:lnTo>
                  <a:pt x="680" y="111"/>
                </a:lnTo>
                <a:lnTo>
                  <a:pt x="680" y="109"/>
                </a:lnTo>
                <a:lnTo>
                  <a:pt x="680" y="109"/>
                </a:lnTo>
                <a:lnTo>
                  <a:pt x="681" y="111"/>
                </a:lnTo>
                <a:lnTo>
                  <a:pt x="681" y="111"/>
                </a:lnTo>
                <a:lnTo>
                  <a:pt x="683" y="113"/>
                </a:lnTo>
                <a:lnTo>
                  <a:pt x="683" y="112"/>
                </a:lnTo>
                <a:lnTo>
                  <a:pt x="683" y="113"/>
                </a:lnTo>
                <a:lnTo>
                  <a:pt x="684" y="112"/>
                </a:lnTo>
                <a:lnTo>
                  <a:pt x="684" y="112"/>
                </a:lnTo>
                <a:lnTo>
                  <a:pt x="685" y="111"/>
                </a:lnTo>
                <a:lnTo>
                  <a:pt x="685" y="109"/>
                </a:lnTo>
                <a:lnTo>
                  <a:pt x="685" y="111"/>
                </a:lnTo>
                <a:lnTo>
                  <a:pt x="686" y="112"/>
                </a:lnTo>
                <a:lnTo>
                  <a:pt x="686" y="112"/>
                </a:lnTo>
                <a:lnTo>
                  <a:pt x="687" y="113"/>
                </a:lnTo>
                <a:lnTo>
                  <a:pt x="687" y="112"/>
                </a:lnTo>
                <a:lnTo>
                  <a:pt x="688" y="111"/>
                </a:lnTo>
                <a:lnTo>
                  <a:pt x="688" y="111"/>
                </a:lnTo>
                <a:lnTo>
                  <a:pt x="688" y="112"/>
                </a:lnTo>
                <a:lnTo>
                  <a:pt x="689" y="112"/>
                </a:lnTo>
                <a:lnTo>
                  <a:pt x="689" y="112"/>
                </a:lnTo>
                <a:lnTo>
                  <a:pt x="690" y="112"/>
                </a:lnTo>
                <a:lnTo>
                  <a:pt x="690" y="112"/>
                </a:lnTo>
                <a:lnTo>
                  <a:pt x="690" y="112"/>
                </a:lnTo>
                <a:lnTo>
                  <a:pt x="692" y="112"/>
                </a:lnTo>
                <a:lnTo>
                  <a:pt x="692" y="113"/>
                </a:lnTo>
                <a:lnTo>
                  <a:pt x="693" y="113"/>
                </a:lnTo>
                <a:lnTo>
                  <a:pt x="693" y="114"/>
                </a:lnTo>
                <a:lnTo>
                  <a:pt x="693" y="114"/>
                </a:lnTo>
                <a:lnTo>
                  <a:pt x="694" y="114"/>
                </a:lnTo>
                <a:lnTo>
                  <a:pt x="694" y="114"/>
                </a:lnTo>
                <a:lnTo>
                  <a:pt x="695" y="116"/>
                </a:lnTo>
                <a:lnTo>
                  <a:pt x="695" y="115"/>
                </a:lnTo>
                <a:lnTo>
                  <a:pt x="695" y="115"/>
                </a:lnTo>
                <a:lnTo>
                  <a:pt x="696" y="114"/>
                </a:lnTo>
                <a:lnTo>
                  <a:pt x="696" y="113"/>
                </a:lnTo>
                <a:lnTo>
                  <a:pt x="697" y="113"/>
                </a:lnTo>
                <a:lnTo>
                  <a:pt x="697" y="113"/>
                </a:lnTo>
                <a:lnTo>
                  <a:pt x="697" y="112"/>
                </a:lnTo>
                <a:lnTo>
                  <a:pt x="698" y="112"/>
                </a:lnTo>
                <a:lnTo>
                  <a:pt x="698" y="113"/>
                </a:lnTo>
                <a:lnTo>
                  <a:pt x="699" y="112"/>
                </a:lnTo>
                <a:lnTo>
                  <a:pt x="699" y="113"/>
                </a:lnTo>
                <a:lnTo>
                  <a:pt x="699" y="113"/>
                </a:lnTo>
                <a:lnTo>
                  <a:pt x="701" y="112"/>
                </a:lnTo>
                <a:lnTo>
                  <a:pt x="701" y="112"/>
                </a:lnTo>
                <a:lnTo>
                  <a:pt x="702" y="112"/>
                </a:lnTo>
                <a:lnTo>
                  <a:pt x="702" y="112"/>
                </a:lnTo>
                <a:lnTo>
                  <a:pt x="703" y="113"/>
                </a:lnTo>
                <a:lnTo>
                  <a:pt x="703" y="112"/>
                </a:lnTo>
                <a:lnTo>
                  <a:pt x="703" y="112"/>
                </a:lnTo>
                <a:lnTo>
                  <a:pt x="704" y="113"/>
                </a:lnTo>
                <a:lnTo>
                  <a:pt x="704" y="114"/>
                </a:lnTo>
                <a:lnTo>
                  <a:pt x="705" y="114"/>
                </a:lnTo>
                <a:lnTo>
                  <a:pt x="705" y="114"/>
                </a:lnTo>
                <a:lnTo>
                  <a:pt x="705" y="115"/>
                </a:lnTo>
                <a:lnTo>
                  <a:pt x="706" y="114"/>
                </a:lnTo>
                <a:lnTo>
                  <a:pt x="706" y="114"/>
                </a:lnTo>
                <a:lnTo>
                  <a:pt x="707" y="114"/>
                </a:lnTo>
                <a:lnTo>
                  <a:pt x="707" y="114"/>
                </a:lnTo>
                <a:lnTo>
                  <a:pt x="707" y="113"/>
                </a:lnTo>
                <a:lnTo>
                  <a:pt x="708" y="113"/>
                </a:lnTo>
                <a:lnTo>
                  <a:pt x="708" y="112"/>
                </a:lnTo>
                <a:lnTo>
                  <a:pt x="710" y="113"/>
                </a:lnTo>
                <a:lnTo>
                  <a:pt x="710" y="113"/>
                </a:lnTo>
                <a:lnTo>
                  <a:pt x="710" y="112"/>
                </a:lnTo>
                <a:lnTo>
                  <a:pt x="711" y="113"/>
                </a:lnTo>
                <a:lnTo>
                  <a:pt x="711" y="113"/>
                </a:lnTo>
                <a:lnTo>
                  <a:pt x="712" y="113"/>
                </a:lnTo>
                <a:lnTo>
                  <a:pt x="712" y="112"/>
                </a:lnTo>
                <a:lnTo>
                  <a:pt x="712" y="111"/>
                </a:lnTo>
                <a:lnTo>
                  <a:pt x="713" y="111"/>
                </a:lnTo>
                <a:lnTo>
                  <a:pt x="713" y="109"/>
                </a:lnTo>
                <a:lnTo>
                  <a:pt x="714" y="109"/>
                </a:lnTo>
                <a:lnTo>
                  <a:pt x="714" y="109"/>
                </a:lnTo>
                <a:lnTo>
                  <a:pt x="714" y="109"/>
                </a:lnTo>
                <a:lnTo>
                  <a:pt x="715" y="108"/>
                </a:lnTo>
                <a:lnTo>
                  <a:pt x="715" y="108"/>
                </a:lnTo>
                <a:lnTo>
                  <a:pt x="716" y="109"/>
                </a:lnTo>
                <a:lnTo>
                  <a:pt x="716" y="108"/>
                </a:lnTo>
                <a:lnTo>
                  <a:pt x="717" y="109"/>
                </a:lnTo>
                <a:lnTo>
                  <a:pt x="717" y="108"/>
                </a:lnTo>
                <a:lnTo>
                  <a:pt x="717" y="106"/>
                </a:lnTo>
                <a:lnTo>
                  <a:pt x="719" y="107"/>
                </a:lnTo>
                <a:lnTo>
                  <a:pt x="719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6"/>
                </a:lnTo>
                <a:lnTo>
                  <a:pt x="721" y="105"/>
                </a:lnTo>
                <a:lnTo>
                  <a:pt x="721" y="105"/>
                </a:lnTo>
                <a:lnTo>
                  <a:pt x="722" y="105"/>
                </a:lnTo>
                <a:lnTo>
                  <a:pt x="722" y="106"/>
                </a:lnTo>
                <a:lnTo>
                  <a:pt x="722" y="107"/>
                </a:lnTo>
                <a:lnTo>
                  <a:pt x="723" y="107"/>
                </a:lnTo>
                <a:lnTo>
                  <a:pt x="723" y="107"/>
                </a:lnTo>
                <a:lnTo>
                  <a:pt x="724" y="108"/>
                </a:lnTo>
                <a:lnTo>
                  <a:pt x="724" y="107"/>
                </a:lnTo>
                <a:lnTo>
                  <a:pt x="724" y="106"/>
                </a:lnTo>
                <a:lnTo>
                  <a:pt x="725" y="106"/>
                </a:lnTo>
                <a:lnTo>
                  <a:pt x="725" y="106"/>
                </a:lnTo>
                <a:lnTo>
                  <a:pt x="726" y="105"/>
                </a:lnTo>
                <a:lnTo>
                  <a:pt x="726" y="105"/>
                </a:lnTo>
                <a:lnTo>
                  <a:pt x="726" y="104"/>
                </a:lnTo>
                <a:lnTo>
                  <a:pt x="728" y="104"/>
                </a:lnTo>
                <a:lnTo>
                  <a:pt x="728" y="104"/>
                </a:lnTo>
                <a:lnTo>
                  <a:pt x="729" y="104"/>
                </a:lnTo>
                <a:lnTo>
                  <a:pt x="729" y="104"/>
                </a:lnTo>
                <a:lnTo>
                  <a:pt x="730" y="103"/>
                </a:lnTo>
                <a:lnTo>
                  <a:pt x="730" y="103"/>
                </a:lnTo>
                <a:lnTo>
                  <a:pt x="730" y="103"/>
                </a:lnTo>
                <a:lnTo>
                  <a:pt x="731" y="103"/>
                </a:lnTo>
                <a:lnTo>
                  <a:pt x="731" y="103"/>
                </a:lnTo>
                <a:lnTo>
                  <a:pt x="732" y="103"/>
                </a:lnTo>
                <a:lnTo>
                  <a:pt x="732" y="104"/>
                </a:lnTo>
                <a:lnTo>
                  <a:pt x="732" y="104"/>
                </a:lnTo>
                <a:lnTo>
                  <a:pt x="733" y="104"/>
                </a:lnTo>
                <a:lnTo>
                  <a:pt x="733" y="105"/>
                </a:lnTo>
                <a:lnTo>
                  <a:pt x="734" y="105"/>
                </a:lnTo>
                <a:lnTo>
                  <a:pt x="734" y="105"/>
                </a:lnTo>
                <a:lnTo>
                  <a:pt x="734" y="106"/>
                </a:lnTo>
                <a:lnTo>
                  <a:pt x="735" y="107"/>
                </a:lnTo>
                <a:lnTo>
                  <a:pt x="735" y="108"/>
                </a:lnTo>
                <a:lnTo>
                  <a:pt x="737" y="109"/>
                </a:lnTo>
                <a:lnTo>
                  <a:pt x="737" y="108"/>
                </a:lnTo>
                <a:lnTo>
                  <a:pt x="737" y="107"/>
                </a:lnTo>
                <a:lnTo>
                  <a:pt x="738" y="106"/>
                </a:lnTo>
                <a:lnTo>
                  <a:pt x="738" y="106"/>
                </a:lnTo>
                <a:lnTo>
                  <a:pt x="739" y="106"/>
                </a:lnTo>
                <a:lnTo>
                  <a:pt x="739" y="105"/>
                </a:lnTo>
                <a:lnTo>
                  <a:pt x="739" y="104"/>
                </a:lnTo>
                <a:lnTo>
                  <a:pt x="740" y="104"/>
                </a:lnTo>
                <a:lnTo>
                  <a:pt x="740" y="103"/>
                </a:lnTo>
                <a:lnTo>
                  <a:pt x="741" y="104"/>
                </a:lnTo>
                <a:lnTo>
                  <a:pt x="741" y="103"/>
                </a:lnTo>
                <a:lnTo>
                  <a:pt x="741" y="104"/>
                </a:lnTo>
                <a:lnTo>
                  <a:pt x="742" y="104"/>
                </a:lnTo>
                <a:lnTo>
                  <a:pt x="742" y="103"/>
                </a:lnTo>
                <a:lnTo>
                  <a:pt x="743" y="103"/>
                </a:lnTo>
                <a:lnTo>
                  <a:pt x="743" y="103"/>
                </a:lnTo>
                <a:lnTo>
                  <a:pt x="744" y="104"/>
                </a:lnTo>
                <a:lnTo>
                  <a:pt x="744" y="106"/>
                </a:lnTo>
                <a:lnTo>
                  <a:pt x="744" y="106"/>
                </a:lnTo>
                <a:lnTo>
                  <a:pt x="746" y="107"/>
                </a:lnTo>
                <a:lnTo>
                  <a:pt x="746" y="106"/>
                </a:lnTo>
                <a:lnTo>
                  <a:pt x="747" y="106"/>
                </a:lnTo>
                <a:lnTo>
                  <a:pt x="747" y="106"/>
                </a:lnTo>
                <a:lnTo>
                  <a:pt x="747" y="105"/>
                </a:lnTo>
                <a:lnTo>
                  <a:pt x="748" y="105"/>
                </a:lnTo>
                <a:lnTo>
                  <a:pt x="748" y="106"/>
                </a:lnTo>
                <a:lnTo>
                  <a:pt x="749" y="106"/>
                </a:lnTo>
                <a:lnTo>
                  <a:pt x="749" y="107"/>
                </a:lnTo>
                <a:lnTo>
                  <a:pt x="749" y="106"/>
                </a:lnTo>
                <a:lnTo>
                  <a:pt x="750" y="105"/>
                </a:lnTo>
                <a:lnTo>
                  <a:pt x="750" y="106"/>
                </a:lnTo>
                <a:lnTo>
                  <a:pt x="751" y="108"/>
                </a:lnTo>
                <a:lnTo>
                  <a:pt x="751" y="109"/>
                </a:lnTo>
                <a:lnTo>
                  <a:pt x="751" y="109"/>
                </a:lnTo>
                <a:lnTo>
                  <a:pt x="752" y="111"/>
                </a:lnTo>
                <a:lnTo>
                  <a:pt x="752" y="111"/>
                </a:lnTo>
                <a:lnTo>
                  <a:pt x="753" y="112"/>
                </a:lnTo>
                <a:lnTo>
                  <a:pt x="753" y="113"/>
                </a:lnTo>
                <a:lnTo>
                  <a:pt x="753" y="112"/>
                </a:lnTo>
                <a:lnTo>
                  <a:pt x="755" y="112"/>
                </a:lnTo>
                <a:lnTo>
                  <a:pt x="755" y="112"/>
                </a:lnTo>
                <a:lnTo>
                  <a:pt x="756" y="112"/>
                </a:lnTo>
                <a:lnTo>
                  <a:pt x="756" y="111"/>
                </a:lnTo>
                <a:lnTo>
                  <a:pt x="756" y="109"/>
                </a:lnTo>
                <a:lnTo>
                  <a:pt x="757" y="111"/>
                </a:lnTo>
                <a:lnTo>
                  <a:pt x="757" y="112"/>
                </a:lnTo>
                <a:lnTo>
                  <a:pt x="758" y="112"/>
                </a:lnTo>
                <a:lnTo>
                  <a:pt x="758" y="112"/>
                </a:lnTo>
                <a:lnTo>
                  <a:pt x="759" y="112"/>
                </a:lnTo>
                <a:lnTo>
                  <a:pt x="759" y="111"/>
                </a:lnTo>
                <a:lnTo>
                  <a:pt x="759" y="112"/>
                </a:lnTo>
                <a:lnTo>
                  <a:pt x="760" y="112"/>
                </a:lnTo>
                <a:lnTo>
                  <a:pt x="760" y="112"/>
                </a:lnTo>
                <a:lnTo>
                  <a:pt x="761" y="112"/>
                </a:lnTo>
                <a:lnTo>
                  <a:pt x="761" y="112"/>
                </a:lnTo>
                <a:lnTo>
                  <a:pt x="761" y="112"/>
                </a:lnTo>
                <a:lnTo>
                  <a:pt x="762" y="112"/>
                </a:lnTo>
                <a:lnTo>
                  <a:pt x="762" y="113"/>
                </a:lnTo>
                <a:lnTo>
                  <a:pt x="764" y="113"/>
                </a:lnTo>
                <a:lnTo>
                  <a:pt x="764" y="113"/>
                </a:lnTo>
                <a:lnTo>
                  <a:pt x="764" y="112"/>
                </a:lnTo>
                <a:lnTo>
                  <a:pt x="765" y="111"/>
                </a:lnTo>
                <a:lnTo>
                  <a:pt x="765" y="111"/>
                </a:lnTo>
                <a:lnTo>
                  <a:pt x="766" y="112"/>
                </a:lnTo>
                <a:lnTo>
                  <a:pt x="766" y="112"/>
                </a:lnTo>
                <a:lnTo>
                  <a:pt x="766" y="113"/>
                </a:lnTo>
                <a:lnTo>
                  <a:pt x="767" y="112"/>
                </a:lnTo>
                <a:lnTo>
                  <a:pt x="767" y="111"/>
                </a:lnTo>
                <a:lnTo>
                  <a:pt x="768" y="111"/>
                </a:lnTo>
                <a:lnTo>
                  <a:pt x="768" y="109"/>
                </a:lnTo>
                <a:lnTo>
                  <a:pt x="768" y="109"/>
                </a:lnTo>
                <a:lnTo>
                  <a:pt x="769" y="111"/>
                </a:lnTo>
                <a:lnTo>
                  <a:pt x="769" y="112"/>
                </a:lnTo>
                <a:lnTo>
                  <a:pt x="770" y="112"/>
                </a:lnTo>
                <a:lnTo>
                  <a:pt x="770" y="112"/>
                </a:lnTo>
                <a:lnTo>
                  <a:pt x="770" y="112"/>
                </a:lnTo>
                <a:lnTo>
                  <a:pt x="771" y="111"/>
                </a:lnTo>
                <a:lnTo>
                  <a:pt x="771" y="112"/>
                </a:lnTo>
                <a:lnTo>
                  <a:pt x="773" y="113"/>
                </a:lnTo>
                <a:lnTo>
                  <a:pt x="773" y="114"/>
                </a:lnTo>
                <a:lnTo>
                  <a:pt x="774" y="114"/>
                </a:lnTo>
                <a:lnTo>
                  <a:pt x="774" y="115"/>
                </a:lnTo>
                <a:lnTo>
                  <a:pt x="774" y="116"/>
                </a:lnTo>
                <a:lnTo>
                  <a:pt x="775" y="116"/>
                </a:lnTo>
                <a:lnTo>
                  <a:pt x="775" y="116"/>
                </a:lnTo>
                <a:lnTo>
                  <a:pt x="776" y="116"/>
                </a:lnTo>
                <a:lnTo>
                  <a:pt x="776" y="116"/>
                </a:lnTo>
                <a:lnTo>
                  <a:pt x="776" y="118"/>
                </a:lnTo>
                <a:lnTo>
                  <a:pt x="777" y="117"/>
                </a:lnTo>
                <a:lnTo>
                  <a:pt x="777" y="117"/>
                </a:lnTo>
                <a:lnTo>
                  <a:pt x="778" y="117"/>
                </a:lnTo>
                <a:lnTo>
                  <a:pt x="778" y="116"/>
                </a:lnTo>
                <a:lnTo>
                  <a:pt x="778" y="116"/>
                </a:lnTo>
                <a:lnTo>
                  <a:pt x="779" y="115"/>
                </a:lnTo>
                <a:lnTo>
                  <a:pt x="779" y="114"/>
                </a:lnTo>
                <a:lnTo>
                  <a:pt x="780" y="113"/>
                </a:lnTo>
                <a:lnTo>
                  <a:pt x="780" y="112"/>
                </a:lnTo>
                <a:lnTo>
                  <a:pt x="780" y="111"/>
                </a:lnTo>
                <a:lnTo>
                  <a:pt x="782" y="111"/>
                </a:lnTo>
                <a:lnTo>
                  <a:pt x="782" y="112"/>
                </a:lnTo>
                <a:lnTo>
                  <a:pt x="783" y="112"/>
                </a:lnTo>
                <a:lnTo>
                  <a:pt x="783" y="114"/>
                </a:lnTo>
                <a:lnTo>
                  <a:pt x="783" y="115"/>
                </a:lnTo>
                <a:lnTo>
                  <a:pt x="784" y="115"/>
                </a:lnTo>
                <a:lnTo>
                  <a:pt x="784" y="115"/>
                </a:lnTo>
                <a:lnTo>
                  <a:pt x="785" y="115"/>
                </a:lnTo>
                <a:lnTo>
                  <a:pt x="785" y="116"/>
                </a:lnTo>
                <a:lnTo>
                  <a:pt x="785" y="115"/>
                </a:lnTo>
                <a:lnTo>
                  <a:pt x="786" y="115"/>
                </a:lnTo>
                <a:lnTo>
                  <a:pt x="786" y="116"/>
                </a:lnTo>
                <a:lnTo>
                  <a:pt x="787" y="115"/>
                </a:lnTo>
                <a:lnTo>
                  <a:pt x="787" y="115"/>
                </a:lnTo>
                <a:lnTo>
                  <a:pt x="788" y="115"/>
                </a:lnTo>
                <a:lnTo>
                  <a:pt x="788" y="114"/>
                </a:lnTo>
                <a:lnTo>
                  <a:pt x="788" y="115"/>
                </a:lnTo>
                <a:lnTo>
                  <a:pt x="789" y="115"/>
                </a:lnTo>
                <a:lnTo>
                  <a:pt x="789" y="116"/>
                </a:lnTo>
                <a:lnTo>
                  <a:pt x="791" y="116"/>
                </a:lnTo>
                <a:lnTo>
                  <a:pt x="791" y="116"/>
                </a:lnTo>
                <a:lnTo>
                  <a:pt x="791" y="116"/>
                </a:lnTo>
                <a:lnTo>
                  <a:pt x="792" y="117"/>
                </a:lnTo>
                <a:lnTo>
                  <a:pt x="792" y="117"/>
                </a:lnTo>
                <a:lnTo>
                  <a:pt x="793" y="118"/>
                </a:lnTo>
                <a:lnTo>
                  <a:pt x="793" y="118"/>
                </a:lnTo>
                <a:lnTo>
                  <a:pt x="793" y="118"/>
                </a:lnTo>
                <a:lnTo>
                  <a:pt x="794" y="120"/>
                </a:lnTo>
                <a:lnTo>
                  <a:pt x="794" y="120"/>
                </a:lnTo>
                <a:lnTo>
                  <a:pt x="795" y="118"/>
                </a:lnTo>
                <a:lnTo>
                  <a:pt x="795" y="118"/>
                </a:lnTo>
                <a:lnTo>
                  <a:pt x="795" y="118"/>
                </a:lnTo>
                <a:lnTo>
                  <a:pt x="796" y="117"/>
                </a:lnTo>
                <a:lnTo>
                  <a:pt x="796" y="116"/>
                </a:lnTo>
                <a:lnTo>
                  <a:pt x="797" y="117"/>
                </a:lnTo>
                <a:lnTo>
                  <a:pt x="797" y="116"/>
                </a:lnTo>
                <a:lnTo>
                  <a:pt x="797" y="116"/>
                </a:lnTo>
                <a:lnTo>
                  <a:pt x="798" y="117"/>
                </a:lnTo>
                <a:lnTo>
                  <a:pt x="798" y="116"/>
                </a:lnTo>
                <a:lnTo>
                  <a:pt x="800" y="116"/>
                </a:lnTo>
                <a:lnTo>
                  <a:pt x="800" y="116"/>
                </a:lnTo>
                <a:lnTo>
                  <a:pt x="801" y="115"/>
                </a:lnTo>
                <a:lnTo>
                  <a:pt x="801" y="116"/>
                </a:lnTo>
                <a:lnTo>
                  <a:pt x="801" y="115"/>
                </a:lnTo>
                <a:lnTo>
                  <a:pt x="802" y="116"/>
                </a:lnTo>
                <a:lnTo>
                  <a:pt x="802" y="115"/>
                </a:lnTo>
                <a:lnTo>
                  <a:pt x="803" y="116"/>
                </a:lnTo>
                <a:lnTo>
                  <a:pt x="803" y="116"/>
                </a:lnTo>
                <a:lnTo>
                  <a:pt x="803" y="116"/>
                </a:lnTo>
                <a:lnTo>
                  <a:pt x="804" y="115"/>
                </a:lnTo>
                <a:lnTo>
                  <a:pt x="804" y="114"/>
                </a:lnTo>
                <a:lnTo>
                  <a:pt x="805" y="113"/>
                </a:lnTo>
                <a:lnTo>
                  <a:pt x="805" y="112"/>
                </a:lnTo>
                <a:lnTo>
                  <a:pt x="805" y="112"/>
                </a:lnTo>
                <a:lnTo>
                  <a:pt x="806" y="112"/>
                </a:lnTo>
                <a:lnTo>
                  <a:pt x="806" y="113"/>
                </a:lnTo>
                <a:lnTo>
                  <a:pt x="807" y="114"/>
                </a:lnTo>
                <a:lnTo>
                  <a:pt x="807" y="114"/>
                </a:lnTo>
                <a:lnTo>
                  <a:pt x="807" y="114"/>
                </a:lnTo>
                <a:lnTo>
                  <a:pt x="809" y="115"/>
                </a:lnTo>
                <a:lnTo>
                  <a:pt x="809" y="114"/>
                </a:lnTo>
                <a:lnTo>
                  <a:pt x="810" y="113"/>
                </a:lnTo>
                <a:lnTo>
                  <a:pt x="810" y="115"/>
                </a:lnTo>
                <a:lnTo>
                  <a:pt x="810" y="114"/>
                </a:lnTo>
                <a:lnTo>
                  <a:pt x="811" y="114"/>
                </a:lnTo>
                <a:lnTo>
                  <a:pt x="811" y="114"/>
                </a:lnTo>
                <a:lnTo>
                  <a:pt x="812" y="113"/>
                </a:lnTo>
                <a:lnTo>
                  <a:pt x="812" y="113"/>
                </a:lnTo>
                <a:lnTo>
                  <a:pt x="812" y="113"/>
                </a:lnTo>
                <a:lnTo>
                  <a:pt x="813" y="113"/>
                </a:lnTo>
                <a:lnTo>
                  <a:pt x="813" y="113"/>
                </a:lnTo>
                <a:lnTo>
                  <a:pt x="814" y="113"/>
                </a:lnTo>
                <a:lnTo>
                  <a:pt x="814" y="114"/>
                </a:lnTo>
                <a:lnTo>
                  <a:pt x="815" y="114"/>
                </a:lnTo>
                <a:lnTo>
                  <a:pt x="815" y="114"/>
                </a:lnTo>
                <a:lnTo>
                  <a:pt x="815" y="114"/>
                </a:lnTo>
                <a:lnTo>
                  <a:pt x="816" y="113"/>
                </a:lnTo>
                <a:lnTo>
                  <a:pt x="816" y="113"/>
                </a:lnTo>
                <a:lnTo>
                  <a:pt x="818" y="113"/>
                </a:lnTo>
                <a:lnTo>
                  <a:pt x="818" y="113"/>
                </a:lnTo>
                <a:lnTo>
                  <a:pt x="818" y="113"/>
                </a:lnTo>
                <a:lnTo>
                  <a:pt x="819" y="113"/>
                </a:lnTo>
                <a:lnTo>
                  <a:pt x="819" y="112"/>
                </a:lnTo>
                <a:lnTo>
                  <a:pt x="820" y="112"/>
                </a:lnTo>
                <a:lnTo>
                  <a:pt x="820" y="113"/>
                </a:lnTo>
                <a:lnTo>
                  <a:pt x="820" y="113"/>
                </a:lnTo>
                <a:lnTo>
                  <a:pt x="821" y="112"/>
                </a:lnTo>
                <a:lnTo>
                  <a:pt x="821" y="112"/>
                </a:lnTo>
                <a:lnTo>
                  <a:pt x="822" y="111"/>
                </a:lnTo>
                <a:lnTo>
                  <a:pt x="822" y="111"/>
                </a:lnTo>
                <a:lnTo>
                  <a:pt x="822" y="111"/>
                </a:lnTo>
                <a:lnTo>
                  <a:pt x="823" y="109"/>
                </a:lnTo>
                <a:lnTo>
                  <a:pt x="823" y="109"/>
                </a:lnTo>
                <a:lnTo>
                  <a:pt x="824" y="109"/>
                </a:lnTo>
                <a:lnTo>
                  <a:pt x="824" y="111"/>
                </a:lnTo>
                <a:lnTo>
                  <a:pt x="824" y="112"/>
                </a:lnTo>
                <a:lnTo>
                  <a:pt x="825" y="114"/>
                </a:lnTo>
                <a:lnTo>
                  <a:pt x="825" y="115"/>
                </a:lnTo>
                <a:lnTo>
                  <a:pt x="827" y="114"/>
                </a:lnTo>
                <a:lnTo>
                  <a:pt x="827" y="115"/>
                </a:lnTo>
                <a:lnTo>
                  <a:pt x="827" y="114"/>
                </a:lnTo>
                <a:lnTo>
                  <a:pt x="828" y="114"/>
                </a:lnTo>
                <a:lnTo>
                  <a:pt x="828" y="112"/>
                </a:lnTo>
                <a:lnTo>
                  <a:pt x="829" y="114"/>
                </a:lnTo>
                <a:lnTo>
                  <a:pt x="829" y="113"/>
                </a:lnTo>
                <a:lnTo>
                  <a:pt x="830" y="113"/>
                </a:lnTo>
                <a:lnTo>
                  <a:pt x="830" y="114"/>
                </a:lnTo>
                <a:lnTo>
                  <a:pt x="830" y="113"/>
                </a:lnTo>
                <a:lnTo>
                  <a:pt x="831" y="113"/>
                </a:lnTo>
                <a:lnTo>
                  <a:pt x="831" y="112"/>
                </a:lnTo>
                <a:lnTo>
                  <a:pt x="832" y="113"/>
                </a:lnTo>
                <a:lnTo>
                  <a:pt x="832" y="112"/>
                </a:lnTo>
                <a:lnTo>
                  <a:pt x="832" y="112"/>
                </a:lnTo>
                <a:lnTo>
                  <a:pt x="833" y="111"/>
                </a:lnTo>
                <a:lnTo>
                  <a:pt x="833" y="111"/>
                </a:lnTo>
                <a:lnTo>
                  <a:pt x="834" y="111"/>
                </a:lnTo>
                <a:lnTo>
                  <a:pt x="834" y="109"/>
                </a:lnTo>
                <a:lnTo>
                  <a:pt x="834" y="111"/>
                </a:lnTo>
                <a:lnTo>
                  <a:pt x="836" y="109"/>
                </a:lnTo>
                <a:lnTo>
                  <a:pt x="836" y="109"/>
                </a:lnTo>
                <a:lnTo>
                  <a:pt x="837" y="109"/>
                </a:lnTo>
                <a:lnTo>
                  <a:pt x="837" y="111"/>
                </a:lnTo>
                <a:lnTo>
                  <a:pt x="837" y="109"/>
                </a:lnTo>
                <a:lnTo>
                  <a:pt x="838" y="109"/>
                </a:lnTo>
                <a:lnTo>
                  <a:pt x="838" y="109"/>
                </a:lnTo>
                <a:lnTo>
                  <a:pt x="839" y="111"/>
                </a:lnTo>
                <a:lnTo>
                  <a:pt x="839" y="111"/>
                </a:lnTo>
                <a:lnTo>
                  <a:pt x="839" y="112"/>
                </a:lnTo>
                <a:lnTo>
                  <a:pt x="840" y="113"/>
                </a:lnTo>
                <a:lnTo>
                  <a:pt x="840" y="113"/>
                </a:lnTo>
                <a:lnTo>
                  <a:pt x="841" y="113"/>
                </a:lnTo>
                <a:lnTo>
                  <a:pt x="841" y="112"/>
                </a:lnTo>
                <a:lnTo>
                  <a:pt x="841" y="111"/>
                </a:lnTo>
                <a:lnTo>
                  <a:pt x="842" y="111"/>
                </a:lnTo>
                <a:lnTo>
                  <a:pt x="842" y="111"/>
                </a:lnTo>
                <a:lnTo>
                  <a:pt x="843" y="112"/>
                </a:lnTo>
                <a:lnTo>
                  <a:pt x="843" y="111"/>
                </a:lnTo>
                <a:lnTo>
                  <a:pt x="844" y="111"/>
                </a:lnTo>
                <a:lnTo>
                  <a:pt x="844" y="111"/>
                </a:lnTo>
                <a:lnTo>
                  <a:pt x="844" y="109"/>
                </a:lnTo>
                <a:lnTo>
                  <a:pt x="846" y="108"/>
                </a:lnTo>
                <a:lnTo>
                  <a:pt x="846" y="108"/>
                </a:lnTo>
                <a:lnTo>
                  <a:pt x="847" y="106"/>
                </a:lnTo>
                <a:lnTo>
                  <a:pt x="847" y="107"/>
                </a:lnTo>
                <a:lnTo>
                  <a:pt x="847" y="108"/>
                </a:lnTo>
                <a:lnTo>
                  <a:pt x="848" y="109"/>
                </a:lnTo>
                <a:lnTo>
                  <a:pt x="848" y="109"/>
                </a:lnTo>
                <a:lnTo>
                  <a:pt x="849" y="109"/>
                </a:lnTo>
                <a:lnTo>
                  <a:pt x="849" y="109"/>
                </a:lnTo>
                <a:lnTo>
                  <a:pt x="849" y="108"/>
                </a:lnTo>
                <a:lnTo>
                  <a:pt x="850" y="109"/>
                </a:lnTo>
                <a:lnTo>
                  <a:pt x="850" y="108"/>
                </a:lnTo>
                <a:lnTo>
                  <a:pt x="851" y="108"/>
                </a:lnTo>
                <a:lnTo>
                  <a:pt x="851" y="108"/>
                </a:lnTo>
                <a:lnTo>
                  <a:pt x="851" y="108"/>
                </a:lnTo>
                <a:lnTo>
                  <a:pt x="852" y="108"/>
                </a:lnTo>
                <a:lnTo>
                  <a:pt x="852" y="108"/>
                </a:lnTo>
                <a:lnTo>
                  <a:pt x="853" y="108"/>
                </a:lnTo>
                <a:lnTo>
                  <a:pt x="853" y="107"/>
                </a:lnTo>
                <a:lnTo>
                  <a:pt x="853" y="107"/>
                </a:lnTo>
                <a:lnTo>
                  <a:pt x="855" y="109"/>
                </a:lnTo>
                <a:lnTo>
                  <a:pt x="855" y="109"/>
                </a:lnTo>
                <a:lnTo>
                  <a:pt x="856" y="109"/>
                </a:lnTo>
                <a:lnTo>
                  <a:pt x="856" y="111"/>
                </a:lnTo>
                <a:lnTo>
                  <a:pt x="857" y="109"/>
                </a:lnTo>
                <a:lnTo>
                  <a:pt x="857" y="111"/>
                </a:lnTo>
                <a:lnTo>
                  <a:pt x="857" y="112"/>
                </a:lnTo>
                <a:lnTo>
                  <a:pt x="858" y="112"/>
                </a:lnTo>
                <a:lnTo>
                  <a:pt x="858" y="113"/>
                </a:lnTo>
                <a:lnTo>
                  <a:pt x="859" y="111"/>
                </a:lnTo>
                <a:lnTo>
                  <a:pt x="859" y="111"/>
                </a:lnTo>
                <a:lnTo>
                  <a:pt x="859" y="111"/>
                </a:lnTo>
                <a:lnTo>
                  <a:pt x="860" y="111"/>
                </a:lnTo>
                <a:lnTo>
                  <a:pt x="860" y="109"/>
                </a:lnTo>
                <a:lnTo>
                  <a:pt x="861" y="109"/>
                </a:lnTo>
                <a:lnTo>
                  <a:pt x="861" y="111"/>
                </a:lnTo>
                <a:lnTo>
                  <a:pt x="861" y="109"/>
                </a:lnTo>
                <a:lnTo>
                  <a:pt x="862" y="108"/>
                </a:lnTo>
                <a:lnTo>
                  <a:pt x="862" y="108"/>
                </a:lnTo>
                <a:lnTo>
                  <a:pt x="864" y="108"/>
                </a:lnTo>
                <a:lnTo>
                  <a:pt x="864" y="109"/>
                </a:lnTo>
                <a:lnTo>
                  <a:pt x="864" y="111"/>
                </a:lnTo>
                <a:lnTo>
                  <a:pt x="865" y="111"/>
                </a:lnTo>
                <a:lnTo>
                  <a:pt x="865" y="109"/>
                </a:lnTo>
                <a:lnTo>
                  <a:pt x="866" y="108"/>
                </a:lnTo>
                <a:lnTo>
                  <a:pt x="866" y="108"/>
                </a:lnTo>
                <a:lnTo>
                  <a:pt x="866" y="108"/>
                </a:lnTo>
                <a:lnTo>
                  <a:pt x="867" y="109"/>
                </a:lnTo>
                <a:lnTo>
                  <a:pt x="867" y="111"/>
                </a:lnTo>
                <a:lnTo>
                  <a:pt x="868" y="109"/>
                </a:lnTo>
                <a:lnTo>
                  <a:pt x="868" y="112"/>
                </a:lnTo>
                <a:lnTo>
                  <a:pt x="868" y="114"/>
                </a:lnTo>
                <a:lnTo>
                  <a:pt x="869" y="115"/>
                </a:lnTo>
                <a:lnTo>
                  <a:pt x="869" y="116"/>
                </a:lnTo>
                <a:lnTo>
                  <a:pt x="870" y="117"/>
                </a:lnTo>
                <a:lnTo>
                  <a:pt x="870" y="116"/>
                </a:lnTo>
                <a:lnTo>
                  <a:pt x="871" y="115"/>
                </a:lnTo>
                <a:lnTo>
                  <a:pt x="871" y="114"/>
                </a:lnTo>
                <a:lnTo>
                  <a:pt x="871" y="114"/>
                </a:lnTo>
                <a:lnTo>
                  <a:pt x="873" y="113"/>
                </a:lnTo>
                <a:lnTo>
                  <a:pt x="873" y="113"/>
                </a:lnTo>
                <a:lnTo>
                  <a:pt x="874" y="113"/>
                </a:lnTo>
                <a:lnTo>
                  <a:pt x="874" y="114"/>
                </a:lnTo>
                <a:lnTo>
                  <a:pt x="874" y="114"/>
                </a:lnTo>
                <a:lnTo>
                  <a:pt x="875" y="115"/>
                </a:lnTo>
                <a:lnTo>
                  <a:pt x="875" y="117"/>
                </a:lnTo>
                <a:lnTo>
                  <a:pt x="876" y="116"/>
                </a:lnTo>
                <a:lnTo>
                  <a:pt x="876" y="116"/>
                </a:lnTo>
                <a:lnTo>
                  <a:pt x="876" y="116"/>
                </a:lnTo>
                <a:lnTo>
                  <a:pt x="877" y="116"/>
                </a:lnTo>
                <a:lnTo>
                  <a:pt x="877" y="117"/>
                </a:lnTo>
                <a:lnTo>
                  <a:pt x="878" y="117"/>
                </a:lnTo>
                <a:lnTo>
                  <a:pt x="878" y="117"/>
                </a:lnTo>
                <a:lnTo>
                  <a:pt x="878" y="117"/>
                </a:lnTo>
                <a:lnTo>
                  <a:pt x="879" y="116"/>
                </a:lnTo>
                <a:lnTo>
                  <a:pt x="879" y="116"/>
                </a:lnTo>
                <a:lnTo>
                  <a:pt x="880" y="116"/>
                </a:lnTo>
                <a:lnTo>
                  <a:pt x="880" y="117"/>
                </a:lnTo>
                <a:lnTo>
                  <a:pt x="880" y="117"/>
                </a:lnTo>
                <a:lnTo>
                  <a:pt x="882" y="117"/>
                </a:lnTo>
                <a:lnTo>
                  <a:pt x="882" y="116"/>
                </a:lnTo>
                <a:lnTo>
                  <a:pt x="883" y="115"/>
                </a:lnTo>
                <a:lnTo>
                  <a:pt x="883" y="115"/>
                </a:lnTo>
                <a:lnTo>
                  <a:pt x="883" y="114"/>
                </a:lnTo>
                <a:lnTo>
                  <a:pt x="884" y="114"/>
                </a:lnTo>
                <a:lnTo>
                  <a:pt x="884" y="115"/>
                </a:lnTo>
                <a:lnTo>
                  <a:pt x="885" y="116"/>
                </a:lnTo>
                <a:lnTo>
                  <a:pt x="885" y="116"/>
                </a:lnTo>
                <a:lnTo>
                  <a:pt x="886" y="115"/>
                </a:lnTo>
                <a:lnTo>
                  <a:pt x="886" y="115"/>
                </a:lnTo>
                <a:lnTo>
                  <a:pt x="886" y="114"/>
                </a:lnTo>
                <a:lnTo>
                  <a:pt x="887" y="113"/>
                </a:lnTo>
                <a:lnTo>
                  <a:pt x="887" y="113"/>
                </a:lnTo>
                <a:lnTo>
                  <a:pt x="888" y="113"/>
                </a:lnTo>
                <a:lnTo>
                  <a:pt x="888" y="113"/>
                </a:lnTo>
                <a:lnTo>
                  <a:pt x="888" y="113"/>
                </a:lnTo>
                <a:lnTo>
                  <a:pt x="889" y="113"/>
                </a:lnTo>
                <a:lnTo>
                  <a:pt x="889" y="113"/>
                </a:lnTo>
                <a:lnTo>
                  <a:pt x="891" y="111"/>
                </a:lnTo>
                <a:lnTo>
                  <a:pt x="891" y="111"/>
                </a:lnTo>
                <a:lnTo>
                  <a:pt x="891" y="111"/>
                </a:lnTo>
                <a:lnTo>
                  <a:pt x="892" y="109"/>
                </a:lnTo>
                <a:lnTo>
                  <a:pt x="892" y="109"/>
                </a:lnTo>
                <a:lnTo>
                  <a:pt x="893" y="108"/>
                </a:lnTo>
                <a:lnTo>
                  <a:pt x="893" y="109"/>
                </a:lnTo>
                <a:lnTo>
                  <a:pt x="893" y="108"/>
                </a:lnTo>
                <a:lnTo>
                  <a:pt x="894" y="108"/>
                </a:lnTo>
                <a:lnTo>
                  <a:pt x="894" y="108"/>
                </a:lnTo>
                <a:lnTo>
                  <a:pt x="895" y="107"/>
                </a:lnTo>
                <a:lnTo>
                  <a:pt x="895" y="106"/>
                </a:lnTo>
                <a:lnTo>
                  <a:pt x="895" y="106"/>
                </a:lnTo>
                <a:lnTo>
                  <a:pt x="896" y="107"/>
                </a:lnTo>
                <a:lnTo>
                  <a:pt x="896" y="106"/>
                </a:lnTo>
                <a:lnTo>
                  <a:pt x="897" y="106"/>
                </a:lnTo>
                <a:lnTo>
                  <a:pt x="897" y="107"/>
                </a:lnTo>
                <a:lnTo>
                  <a:pt x="897" y="108"/>
                </a:lnTo>
                <a:lnTo>
                  <a:pt x="898" y="109"/>
                </a:lnTo>
                <a:lnTo>
                  <a:pt x="898" y="109"/>
                </a:lnTo>
                <a:lnTo>
                  <a:pt x="900" y="108"/>
                </a:lnTo>
                <a:lnTo>
                  <a:pt x="900" y="108"/>
                </a:lnTo>
                <a:lnTo>
                  <a:pt x="901" y="108"/>
                </a:lnTo>
                <a:lnTo>
                  <a:pt x="901" y="107"/>
                </a:lnTo>
                <a:lnTo>
                  <a:pt x="901" y="106"/>
                </a:lnTo>
                <a:lnTo>
                  <a:pt x="902" y="105"/>
                </a:lnTo>
                <a:lnTo>
                  <a:pt x="902" y="106"/>
                </a:lnTo>
                <a:lnTo>
                  <a:pt x="903" y="105"/>
                </a:lnTo>
                <a:lnTo>
                  <a:pt x="903" y="105"/>
                </a:lnTo>
                <a:lnTo>
                  <a:pt x="903" y="105"/>
                </a:lnTo>
                <a:lnTo>
                  <a:pt x="904" y="105"/>
                </a:lnTo>
                <a:lnTo>
                  <a:pt x="904" y="105"/>
                </a:lnTo>
                <a:lnTo>
                  <a:pt x="905" y="106"/>
                </a:lnTo>
                <a:lnTo>
                  <a:pt x="905" y="107"/>
                </a:lnTo>
                <a:lnTo>
                  <a:pt x="905" y="107"/>
                </a:lnTo>
                <a:lnTo>
                  <a:pt x="906" y="107"/>
                </a:lnTo>
                <a:lnTo>
                  <a:pt x="906" y="107"/>
                </a:lnTo>
                <a:lnTo>
                  <a:pt x="907" y="109"/>
                </a:lnTo>
                <a:lnTo>
                  <a:pt x="907" y="111"/>
                </a:lnTo>
                <a:lnTo>
                  <a:pt x="907" y="112"/>
                </a:lnTo>
                <a:lnTo>
                  <a:pt x="909" y="111"/>
                </a:lnTo>
                <a:lnTo>
                  <a:pt x="909" y="109"/>
                </a:lnTo>
                <a:lnTo>
                  <a:pt x="910" y="107"/>
                </a:lnTo>
                <a:lnTo>
                  <a:pt x="910" y="105"/>
                </a:lnTo>
                <a:lnTo>
                  <a:pt x="910" y="105"/>
                </a:lnTo>
                <a:lnTo>
                  <a:pt x="911" y="103"/>
                </a:lnTo>
                <a:lnTo>
                  <a:pt x="911" y="103"/>
                </a:lnTo>
                <a:lnTo>
                  <a:pt x="912" y="102"/>
                </a:lnTo>
                <a:lnTo>
                  <a:pt x="912" y="100"/>
                </a:lnTo>
                <a:lnTo>
                  <a:pt x="912" y="98"/>
                </a:lnTo>
                <a:lnTo>
                  <a:pt x="913" y="98"/>
                </a:lnTo>
                <a:lnTo>
                  <a:pt x="913" y="99"/>
                </a:lnTo>
                <a:lnTo>
                  <a:pt x="914" y="100"/>
                </a:lnTo>
                <a:lnTo>
                  <a:pt x="914" y="102"/>
                </a:lnTo>
                <a:lnTo>
                  <a:pt x="915" y="103"/>
                </a:lnTo>
                <a:lnTo>
                  <a:pt x="915" y="104"/>
                </a:lnTo>
                <a:lnTo>
                  <a:pt x="915" y="104"/>
                </a:lnTo>
                <a:lnTo>
                  <a:pt x="916" y="104"/>
                </a:lnTo>
                <a:lnTo>
                  <a:pt x="916" y="105"/>
                </a:lnTo>
                <a:lnTo>
                  <a:pt x="918" y="105"/>
                </a:lnTo>
                <a:lnTo>
                  <a:pt x="918" y="107"/>
                </a:lnTo>
                <a:lnTo>
                  <a:pt x="918" y="107"/>
                </a:lnTo>
                <a:lnTo>
                  <a:pt x="919" y="107"/>
                </a:lnTo>
                <a:lnTo>
                  <a:pt x="919" y="108"/>
                </a:lnTo>
                <a:lnTo>
                  <a:pt x="920" y="109"/>
                </a:lnTo>
                <a:lnTo>
                  <a:pt x="920" y="109"/>
                </a:lnTo>
                <a:lnTo>
                  <a:pt x="920" y="108"/>
                </a:lnTo>
                <a:lnTo>
                  <a:pt x="921" y="107"/>
                </a:lnTo>
                <a:lnTo>
                  <a:pt x="921" y="107"/>
                </a:lnTo>
                <a:lnTo>
                  <a:pt x="922" y="107"/>
                </a:lnTo>
                <a:lnTo>
                  <a:pt x="922" y="109"/>
                </a:lnTo>
                <a:lnTo>
                  <a:pt x="922" y="108"/>
                </a:lnTo>
                <a:lnTo>
                  <a:pt x="923" y="108"/>
                </a:lnTo>
                <a:lnTo>
                  <a:pt x="923" y="108"/>
                </a:lnTo>
                <a:lnTo>
                  <a:pt x="924" y="108"/>
                </a:lnTo>
                <a:lnTo>
                  <a:pt x="924" y="109"/>
                </a:lnTo>
                <a:lnTo>
                  <a:pt x="924" y="109"/>
                </a:lnTo>
                <a:lnTo>
                  <a:pt x="925" y="109"/>
                </a:lnTo>
                <a:lnTo>
                  <a:pt x="925" y="111"/>
                </a:lnTo>
                <a:lnTo>
                  <a:pt x="927" y="112"/>
                </a:lnTo>
                <a:lnTo>
                  <a:pt x="927" y="111"/>
                </a:lnTo>
                <a:lnTo>
                  <a:pt x="928" y="109"/>
                </a:lnTo>
                <a:lnTo>
                  <a:pt x="928" y="111"/>
                </a:lnTo>
                <a:lnTo>
                  <a:pt x="928" y="109"/>
                </a:lnTo>
                <a:lnTo>
                  <a:pt x="929" y="111"/>
                </a:lnTo>
                <a:lnTo>
                  <a:pt x="929" y="111"/>
                </a:lnTo>
                <a:lnTo>
                  <a:pt x="930" y="111"/>
                </a:lnTo>
                <a:lnTo>
                  <a:pt x="930" y="109"/>
                </a:lnTo>
                <a:lnTo>
                  <a:pt x="930" y="108"/>
                </a:lnTo>
                <a:lnTo>
                  <a:pt x="931" y="109"/>
                </a:lnTo>
                <a:lnTo>
                  <a:pt x="931" y="109"/>
                </a:lnTo>
                <a:lnTo>
                  <a:pt x="932" y="109"/>
                </a:lnTo>
                <a:lnTo>
                  <a:pt x="932" y="109"/>
                </a:lnTo>
                <a:lnTo>
                  <a:pt x="932" y="109"/>
                </a:lnTo>
                <a:lnTo>
                  <a:pt x="933" y="111"/>
                </a:lnTo>
                <a:lnTo>
                  <a:pt x="933" y="111"/>
                </a:lnTo>
                <a:lnTo>
                  <a:pt x="934" y="112"/>
                </a:lnTo>
                <a:lnTo>
                  <a:pt x="934" y="112"/>
                </a:lnTo>
                <a:lnTo>
                  <a:pt x="934" y="112"/>
                </a:lnTo>
                <a:lnTo>
                  <a:pt x="936" y="113"/>
                </a:lnTo>
                <a:lnTo>
                  <a:pt x="936" y="113"/>
                </a:lnTo>
                <a:lnTo>
                  <a:pt x="937" y="113"/>
                </a:lnTo>
                <a:lnTo>
                  <a:pt x="937" y="113"/>
                </a:lnTo>
                <a:lnTo>
                  <a:pt x="937" y="113"/>
                </a:lnTo>
                <a:lnTo>
                  <a:pt x="938" y="113"/>
                </a:lnTo>
                <a:lnTo>
                  <a:pt x="938" y="112"/>
                </a:lnTo>
                <a:lnTo>
                  <a:pt x="939" y="112"/>
                </a:lnTo>
                <a:lnTo>
                  <a:pt x="939" y="112"/>
                </a:lnTo>
                <a:lnTo>
                  <a:pt x="939" y="111"/>
                </a:lnTo>
                <a:lnTo>
                  <a:pt x="940" y="111"/>
                </a:lnTo>
                <a:lnTo>
                  <a:pt x="940" y="112"/>
                </a:lnTo>
                <a:lnTo>
                  <a:pt x="941" y="112"/>
                </a:lnTo>
                <a:lnTo>
                  <a:pt x="941" y="112"/>
                </a:lnTo>
                <a:lnTo>
                  <a:pt x="942" y="113"/>
                </a:lnTo>
                <a:lnTo>
                  <a:pt x="942" y="113"/>
                </a:lnTo>
                <a:lnTo>
                  <a:pt x="942" y="113"/>
                </a:lnTo>
                <a:lnTo>
                  <a:pt x="943" y="114"/>
                </a:lnTo>
                <a:lnTo>
                  <a:pt x="943" y="114"/>
                </a:lnTo>
                <a:lnTo>
                  <a:pt x="945" y="115"/>
                </a:lnTo>
                <a:lnTo>
                  <a:pt x="945" y="115"/>
                </a:lnTo>
                <a:lnTo>
                  <a:pt x="945" y="115"/>
                </a:lnTo>
                <a:lnTo>
                  <a:pt x="946" y="113"/>
                </a:lnTo>
                <a:lnTo>
                  <a:pt x="946" y="109"/>
                </a:lnTo>
                <a:lnTo>
                  <a:pt x="947" y="111"/>
                </a:lnTo>
                <a:lnTo>
                  <a:pt x="947" y="109"/>
                </a:lnTo>
                <a:lnTo>
                  <a:pt x="947" y="109"/>
                </a:lnTo>
                <a:lnTo>
                  <a:pt x="948" y="111"/>
                </a:lnTo>
                <a:lnTo>
                  <a:pt x="948" y="111"/>
                </a:lnTo>
                <a:lnTo>
                  <a:pt x="949" y="112"/>
                </a:lnTo>
                <a:lnTo>
                  <a:pt x="949" y="112"/>
                </a:lnTo>
                <a:lnTo>
                  <a:pt x="949" y="112"/>
                </a:lnTo>
                <a:lnTo>
                  <a:pt x="950" y="111"/>
                </a:lnTo>
                <a:lnTo>
                  <a:pt x="950" y="112"/>
                </a:lnTo>
                <a:lnTo>
                  <a:pt x="951" y="112"/>
                </a:lnTo>
                <a:lnTo>
                  <a:pt x="951" y="111"/>
                </a:lnTo>
                <a:lnTo>
                  <a:pt x="951" y="111"/>
                </a:lnTo>
                <a:lnTo>
                  <a:pt x="952" y="111"/>
                </a:lnTo>
                <a:lnTo>
                  <a:pt x="952" y="111"/>
                </a:lnTo>
                <a:lnTo>
                  <a:pt x="954" y="111"/>
                </a:lnTo>
                <a:lnTo>
                  <a:pt x="954" y="111"/>
                </a:lnTo>
                <a:lnTo>
                  <a:pt x="954" y="109"/>
                </a:lnTo>
                <a:lnTo>
                  <a:pt x="955" y="111"/>
                </a:lnTo>
                <a:lnTo>
                  <a:pt x="955" y="111"/>
                </a:lnTo>
                <a:lnTo>
                  <a:pt x="956" y="112"/>
                </a:lnTo>
                <a:lnTo>
                  <a:pt x="956" y="114"/>
                </a:lnTo>
                <a:lnTo>
                  <a:pt x="957" y="113"/>
                </a:lnTo>
                <a:lnTo>
                  <a:pt x="957" y="114"/>
                </a:lnTo>
                <a:lnTo>
                  <a:pt x="957" y="114"/>
                </a:lnTo>
                <a:lnTo>
                  <a:pt x="958" y="115"/>
                </a:lnTo>
                <a:lnTo>
                  <a:pt x="958" y="114"/>
                </a:lnTo>
                <a:lnTo>
                  <a:pt x="959" y="115"/>
                </a:lnTo>
                <a:lnTo>
                  <a:pt x="959" y="114"/>
                </a:lnTo>
                <a:lnTo>
                  <a:pt x="959" y="113"/>
                </a:lnTo>
                <a:lnTo>
                  <a:pt x="960" y="114"/>
                </a:lnTo>
                <a:lnTo>
                  <a:pt x="960" y="114"/>
                </a:lnTo>
                <a:lnTo>
                  <a:pt x="961" y="114"/>
                </a:lnTo>
                <a:lnTo>
                  <a:pt x="961" y="113"/>
                </a:lnTo>
                <a:lnTo>
                  <a:pt x="961" y="112"/>
                </a:lnTo>
                <a:lnTo>
                  <a:pt x="963" y="112"/>
                </a:lnTo>
                <a:lnTo>
                  <a:pt x="963" y="112"/>
                </a:lnTo>
                <a:lnTo>
                  <a:pt x="964" y="112"/>
                </a:lnTo>
                <a:lnTo>
                  <a:pt x="964" y="113"/>
                </a:lnTo>
                <a:lnTo>
                  <a:pt x="964" y="113"/>
                </a:lnTo>
                <a:lnTo>
                  <a:pt x="965" y="113"/>
                </a:lnTo>
                <a:lnTo>
                  <a:pt x="965" y="112"/>
                </a:lnTo>
                <a:lnTo>
                  <a:pt x="966" y="113"/>
                </a:lnTo>
                <a:lnTo>
                  <a:pt x="966" y="113"/>
                </a:lnTo>
                <a:lnTo>
                  <a:pt x="966" y="113"/>
                </a:lnTo>
                <a:lnTo>
                  <a:pt x="967" y="113"/>
                </a:lnTo>
                <a:lnTo>
                  <a:pt x="967" y="112"/>
                </a:lnTo>
                <a:lnTo>
                  <a:pt x="968" y="112"/>
                </a:lnTo>
                <a:lnTo>
                  <a:pt x="968" y="113"/>
                </a:lnTo>
                <a:lnTo>
                  <a:pt x="968" y="111"/>
                </a:lnTo>
                <a:lnTo>
                  <a:pt x="969" y="109"/>
                </a:lnTo>
                <a:lnTo>
                  <a:pt x="969" y="108"/>
                </a:lnTo>
                <a:lnTo>
                  <a:pt x="970" y="106"/>
                </a:lnTo>
                <a:lnTo>
                  <a:pt x="970" y="105"/>
                </a:lnTo>
                <a:lnTo>
                  <a:pt x="972" y="105"/>
                </a:lnTo>
                <a:lnTo>
                  <a:pt x="972" y="105"/>
                </a:lnTo>
                <a:lnTo>
                  <a:pt x="972" y="106"/>
                </a:lnTo>
                <a:lnTo>
                  <a:pt x="973" y="106"/>
                </a:lnTo>
                <a:lnTo>
                  <a:pt x="973" y="105"/>
                </a:lnTo>
                <a:lnTo>
                  <a:pt x="974" y="105"/>
                </a:lnTo>
                <a:lnTo>
                  <a:pt x="974" y="104"/>
                </a:lnTo>
                <a:lnTo>
                  <a:pt x="974" y="105"/>
                </a:lnTo>
                <a:lnTo>
                  <a:pt x="975" y="107"/>
                </a:lnTo>
                <a:lnTo>
                  <a:pt x="975" y="109"/>
                </a:lnTo>
                <a:lnTo>
                  <a:pt x="976" y="109"/>
                </a:lnTo>
                <a:lnTo>
                  <a:pt x="976" y="111"/>
                </a:lnTo>
                <a:lnTo>
                  <a:pt x="976" y="109"/>
                </a:lnTo>
                <a:lnTo>
                  <a:pt x="977" y="108"/>
                </a:lnTo>
                <a:lnTo>
                  <a:pt x="977" y="108"/>
                </a:lnTo>
                <a:lnTo>
                  <a:pt x="978" y="107"/>
                </a:lnTo>
                <a:lnTo>
                  <a:pt x="978" y="107"/>
                </a:lnTo>
                <a:lnTo>
                  <a:pt x="978" y="107"/>
                </a:lnTo>
                <a:lnTo>
                  <a:pt x="979" y="106"/>
                </a:lnTo>
                <a:lnTo>
                  <a:pt x="979" y="104"/>
                </a:lnTo>
                <a:lnTo>
                  <a:pt x="981" y="106"/>
                </a:lnTo>
                <a:lnTo>
                  <a:pt x="981" y="105"/>
                </a:lnTo>
                <a:lnTo>
                  <a:pt x="981" y="107"/>
                </a:lnTo>
                <a:lnTo>
                  <a:pt x="982" y="107"/>
                </a:lnTo>
                <a:lnTo>
                  <a:pt x="982" y="109"/>
                </a:lnTo>
                <a:lnTo>
                  <a:pt x="983" y="108"/>
                </a:lnTo>
                <a:lnTo>
                  <a:pt x="983" y="108"/>
                </a:lnTo>
                <a:lnTo>
                  <a:pt x="984" y="109"/>
                </a:lnTo>
                <a:lnTo>
                  <a:pt x="984" y="109"/>
                </a:lnTo>
                <a:lnTo>
                  <a:pt x="984" y="109"/>
                </a:lnTo>
                <a:lnTo>
                  <a:pt x="985" y="108"/>
                </a:lnTo>
                <a:lnTo>
                  <a:pt x="985" y="108"/>
                </a:lnTo>
                <a:lnTo>
                  <a:pt x="986" y="107"/>
                </a:lnTo>
                <a:lnTo>
                  <a:pt x="986" y="107"/>
                </a:lnTo>
                <a:lnTo>
                  <a:pt x="986" y="107"/>
                </a:lnTo>
                <a:lnTo>
                  <a:pt x="987" y="106"/>
                </a:lnTo>
                <a:lnTo>
                  <a:pt x="987" y="107"/>
                </a:lnTo>
                <a:lnTo>
                  <a:pt x="988" y="107"/>
                </a:lnTo>
                <a:lnTo>
                  <a:pt x="988" y="107"/>
                </a:lnTo>
                <a:lnTo>
                  <a:pt x="988" y="107"/>
                </a:lnTo>
                <a:lnTo>
                  <a:pt x="990" y="107"/>
                </a:lnTo>
                <a:lnTo>
                  <a:pt x="990" y="106"/>
                </a:lnTo>
                <a:lnTo>
                  <a:pt x="991" y="106"/>
                </a:lnTo>
                <a:lnTo>
                  <a:pt x="991" y="106"/>
                </a:lnTo>
                <a:lnTo>
                  <a:pt x="991" y="106"/>
                </a:lnTo>
                <a:lnTo>
                  <a:pt x="992" y="106"/>
                </a:lnTo>
                <a:lnTo>
                  <a:pt x="992" y="107"/>
                </a:lnTo>
                <a:lnTo>
                  <a:pt x="993" y="106"/>
                </a:lnTo>
                <a:lnTo>
                  <a:pt x="993" y="106"/>
                </a:lnTo>
                <a:lnTo>
                  <a:pt x="993" y="107"/>
                </a:lnTo>
                <a:lnTo>
                  <a:pt x="994" y="106"/>
                </a:lnTo>
                <a:lnTo>
                  <a:pt x="994" y="106"/>
                </a:lnTo>
                <a:lnTo>
                  <a:pt x="995" y="106"/>
                </a:lnTo>
                <a:lnTo>
                  <a:pt x="995" y="106"/>
                </a:lnTo>
                <a:lnTo>
                  <a:pt x="995" y="107"/>
                </a:lnTo>
                <a:lnTo>
                  <a:pt x="996" y="107"/>
                </a:lnTo>
                <a:lnTo>
                  <a:pt x="996" y="107"/>
                </a:lnTo>
                <a:lnTo>
                  <a:pt x="997" y="107"/>
                </a:lnTo>
                <a:lnTo>
                  <a:pt x="997" y="107"/>
                </a:lnTo>
                <a:lnTo>
                  <a:pt x="999" y="106"/>
                </a:lnTo>
                <a:lnTo>
                  <a:pt x="999" y="106"/>
                </a:lnTo>
                <a:lnTo>
                  <a:pt x="999" y="105"/>
                </a:lnTo>
                <a:lnTo>
                  <a:pt x="1000" y="105"/>
                </a:lnTo>
                <a:lnTo>
                  <a:pt x="1000" y="104"/>
                </a:lnTo>
                <a:lnTo>
                  <a:pt x="1001" y="104"/>
                </a:lnTo>
                <a:lnTo>
                  <a:pt x="1001" y="105"/>
                </a:lnTo>
                <a:lnTo>
                  <a:pt x="1001" y="105"/>
                </a:lnTo>
                <a:lnTo>
                  <a:pt x="1002" y="105"/>
                </a:lnTo>
                <a:lnTo>
                  <a:pt x="1002" y="105"/>
                </a:lnTo>
                <a:lnTo>
                  <a:pt x="1003" y="105"/>
                </a:lnTo>
                <a:lnTo>
                  <a:pt x="1003" y="104"/>
                </a:lnTo>
                <a:lnTo>
                  <a:pt x="1003" y="103"/>
                </a:lnTo>
                <a:lnTo>
                  <a:pt x="1004" y="103"/>
                </a:lnTo>
                <a:lnTo>
                  <a:pt x="1004" y="103"/>
                </a:lnTo>
                <a:lnTo>
                  <a:pt x="1005" y="102"/>
                </a:lnTo>
                <a:lnTo>
                  <a:pt x="1005" y="103"/>
                </a:lnTo>
                <a:lnTo>
                  <a:pt x="1005" y="103"/>
                </a:lnTo>
                <a:lnTo>
                  <a:pt x="1006" y="104"/>
                </a:lnTo>
                <a:lnTo>
                  <a:pt x="1006" y="105"/>
                </a:lnTo>
                <a:lnTo>
                  <a:pt x="1008" y="106"/>
                </a:lnTo>
                <a:lnTo>
                  <a:pt x="1008" y="107"/>
                </a:lnTo>
                <a:lnTo>
                  <a:pt x="1008" y="107"/>
                </a:lnTo>
                <a:lnTo>
                  <a:pt x="1009" y="109"/>
                </a:lnTo>
                <a:lnTo>
                  <a:pt x="1009" y="109"/>
                </a:lnTo>
                <a:lnTo>
                  <a:pt x="1010" y="111"/>
                </a:lnTo>
                <a:lnTo>
                  <a:pt x="1010" y="111"/>
                </a:lnTo>
                <a:lnTo>
                  <a:pt x="1010" y="109"/>
                </a:lnTo>
                <a:lnTo>
                  <a:pt x="1011" y="107"/>
                </a:lnTo>
                <a:lnTo>
                  <a:pt x="1011" y="106"/>
                </a:lnTo>
                <a:lnTo>
                  <a:pt x="1012" y="106"/>
                </a:lnTo>
                <a:lnTo>
                  <a:pt x="1012" y="105"/>
                </a:lnTo>
                <a:lnTo>
                  <a:pt x="1013" y="107"/>
                </a:lnTo>
                <a:lnTo>
                  <a:pt x="1013" y="105"/>
                </a:lnTo>
                <a:lnTo>
                  <a:pt x="1013" y="105"/>
                </a:lnTo>
                <a:lnTo>
                  <a:pt x="1014" y="106"/>
                </a:lnTo>
                <a:lnTo>
                  <a:pt x="1014" y="105"/>
                </a:lnTo>
                <a:lnTo>
                  <a:pt x="1015" y="105"/>
                </a:lnTo>
                <a:lnTo>
                  <a:pt x="1015" y="104"/>
                </a:lnTo>
                <a:lnTo>
                  <a:pt x="1015" y="104"/>
                </a:lnTo>
                <a:lnTo>
                  <a:pt x="1017" y="104"/>
                </a:lnTo>
                <a:lnTo>
                  <a:pt x="1017" y="104"/>
                </a:lnTo>
                <a:lnTo>
                  <a:pt x="1018" y="105"/>
                </a:lnTo>
                <a:lnTo>
                  <a:pt x="1018" y="105"/>
                </a:lnTo>
                <a:lnTo>
                  <a:pt x="1018" y="105"/>
                </a:lnTo>
                <a:lnTo>
                  <a:pt x="1019" y="106"/>
                </a:lnTo>
                <a:lnTo>
                  <a:pt x="1019" y="106"/>
                </a:lnTo>
                <a:lnTo>
                  <a:pt x="1020" y="106"/>
                </a:lnTo>
                <a:lnTo>
                  <a:pt x="1020" y="106"/>
                </a:lnTo>
                <a:lnTo>
                  <a:pt x="1020" y="107"/>
                </a:lnTo>
                <a:lnTo>
                  <a:pt x="1021" y="107"/>
                </a:lnTo>
                <a:lnTo>
                  <a:pt x="1021" y="107"/>
                </a:lnTo>
                <a:lnTo>
                  <a:pt x="1022" y="107"/>
                </a:lnTo>
                <a:lnTo>
                  <a:pt x="1022" y="107"/>
                </a:lnTo>
                <a:lnTo>
                  <a:pt x="1022" y="106"/>
                </a:lnTo>
                <a:lnTo>
                  <a:pt x="1023" y="106"/>
                </a:lnTo>
                <a:lnTo>
                  <a:pt x="1023" y="105"/>
                </a:lnTo>
                <a:lnTo>
                  <a:pt x="1024" y="105"/>
                </a:lnTo>
                <a:lnTo>
                  <a:pt x="1024" y="104"/>
                </a:lnTo>
                <a:lnTo>
                  <a:pt x="1024" y="105"/>
                </a:lnTo>
                <a:lnTo>
                  <a:pt x="1026" y="106"/>
                </a:lnTo>
                <a:lnTo>
                  <a:pt x="1026" y="106"/>
                </a:lnTo>
                <a:lnTo>
                  <a:pt x="1027" y="107"/>
                </a:lnTo>
                <a:lnTo>
                  <a:pt x="1027" y="108"/>
                </a:lnTo>
                <a:lnTo>
                  <a:pt x="1028" y="109"/>
                </a:lnTo>
                <a:lnTo>
                  <a:pt x="1028" y="111"/>
                </a:lnTo>
                <a:lnTo>
                  <a:pt x="1028" y="111"/>
                </a:lnTo>
                <a:lnTo>
                  <a:pt x="1029" y="109"/>
                </a:lnTo>
                <a:lnTo>
                  <a:pt x="1029" y="109"/>
                </a:lnTo>
                <a:lnTo>
                  <a:pt x="1030" y="109"/>
                </a:lnTo>
                <a:lnTo>
                  <a:pt x="1030" y="109"/>
                </a:lnTo>
                <a:lnTo>
                  <a:pt x="1030" y="109"/>
                </a:lnTo>
                <a:lnTo>
                  <a:pt x="1031" y="109"/>
                </a:lnTo>
                <a:lnTo>
                  <a:pt x="1031" y="111"/>
                </a:lnTo>
                <a:lnTo>
                  <a:pt x="1032" y="111"/>
                </a:lnTo>
                <a:lnTo>
                  <a:pt x="1032" y="111"/>
                </a:lnTo>
                <a:lnTo>
                  <a:pt x="1032" y="111"/>
                </a:lnTo>
                <a:lnTo>
                  <a:pt x="1033" y="111"/>
                </a:lnTo>
                <a:lnTo>
                  <a:pt x="1033" y="111"/>
                </a:lnTo>
                <a:lnTo>
                  <a:pt x="1035" y="112"/>
                </a:lnTo>
                <a:lnTo>
                  <a:pt x="1035" y="112"/>
                </a:lnTo>
                <a:lnTo>
                  <a:pt x="1035" y="113"/>
                </a:lnTo>
                <a:lnTo>
                  <a:pt x="1036" y="113"/>
                </a:lnTo>
                <a:lnTo>
                  <a:pt x="1036" y="113"/>
                </a:lnTo>
                <a:lnTo>
                  <a:pt x="1037" y="113"/>
                </a:lnTo>
                <a:lnTo>
                  <a:pt x="1037" y="112"/>
                </a:lnTo>
                <a:lnTo>
                  <a:pt x="1037" y="111"/>
                </a:lnTo>
                <a:lnTo>
                  <a:pt x="1038" y="111"/>
                </a:lnTo>
                <a:lnTo>
                  <a:pt x="1038" y="111"/>
                </a:lnTo>
                <a:lnTo>
                  <a:pt x="1039" y="109"/>
                </a:lnTo>
                <a:lnTo>
                  <a:pt x="1039" y="109"/>
                </a:lnTo>
                <a:lnTo>
                  <a:pt x="1040" y="109"/>
                </a:lnTo>
                <a:lnTo>
                  <a:pt x="1040" y="109"/>
                </a:lnTo>
                <a:lnTo>
                  <a:pt x="1040" y="108"/>
                </a:lnTo>
                <a:lnTo>
                  <a:pt x="1041" y="109"/>
                </a:lnTo>
                <a:lnTo>
                  <a:pt x="1041" y="111"/>
                </a:lnTo>
                <a:lnTo>
                  <a:pt x="1042" y="111"/>
                </a:lnTo>
                <a:lnTo>
                  <a:pt x="1042" y="109"/>
                </a:lnTo>
                <a:lnTo>
                  <a:pt x="1042" y="108"/>
                </a:lnTo>
                <a:lnTo>
                  <a:pt x="1044" y="107"/>
                </a:lnTo>
                <a:lnTo>
                  <a:pt x="1044" y="107"/>
                </a:lnTo>
                <a:lnTo>
                  <a:pt x="1045" y="107"/>
                </a:lnTo>
                <a:lnTo>
                  <a:pt x="1045" y="107"/>
                </a:lnTo>
                <a:lnTo>
                  <a:pt x="1045" y="108"/>
                </a:lnTo>
                <a:lnTo>
                  <a:pt x="1046" y="108"/>
                </a:lnTo>
                <a:lnTo>
                  <a:pt x="1046" y="108"/>
                </a:lnTo>
                <a:lnTo>
                  <a:pt x="1047" y="109"/>
                </a:lnTo>
                <a:lnTo>
                  <a:pt x="1047" y="109"/>
                </a:lnTo>
                <a:lnTo>
                  <a:pt x="1047" y="111"/>
                </a:lnTo>
                <a:lnTo>
                  <a:pt x="1048" y="111"/>
                </a:lnTo>
                <a:lnTo>
                  <a:pt x="1048" y="112"/>
                </a:lnTo>
                <a:lnTo>
                  <a:pt x="1049" y="114"/>
                </a:lnTo>
                <a:lnTo>
                  <a:pt x="1049" y="114"/>
                </a:lnTo>
                <a:lnTo>
                  <a:pt x="1049" y="114"/>
                </a:lnTo>
                <a:lnTo>
                  <a:pt x="1050" y="115"/>
                </a:lnTo>
                <a:lnTo>
                  <a:pt x="1050" y="114"/>
                </a:lnTo>
                <a:lnTo>
                  <a:pt x="1051" y="114"/>
                </a:lnTo>
                <a:lnTo>
                  <a:pt x="1051" y="113"/>
                </a:lnTo>
                <a:lnTo>
                  <a:pt x="1051" y="113"/>
                </a:lnTo>
                <a:lnTo>
                  <a:pt x="1053" y="113"/>
                </a:lnTo>
                <a:lnTo>
                  <a:pt x="1053" y="113"/>
                </a:lnTo>
                <a:lnTo>
                  <a:pt x="1054" y="113"/>
                </a:lnTo>
                <a:lnTo>
                  <a:pt x="1054" y="112"/>
                </a:lnTo>
                <a:lnTo>
                  <a:pt x="1055" y="112"/>
                </a:lnTo>
                <a:lnTo>
                  <a:pt x="1055" y="111"/>
                </a:lnTo>
                <a:lnTo>
                  <a:pt x="1055" y="109"/>
                </a:lnTo>
                <a:lnTo>
                  <a:pt x="1056" y="109"/>
                </a:lnTo>
                <a:lnTo>
                  <a:pt x="1056" y="109"/>
                </a:lnTo>
                <a:lnTo>
                  <a:pt x="1057" y="111"/>
                </a:lnTo>
                <a:lnTo>
                  <a:pt x="1057" y="112"/>
                </a:lnTo>
                <a:lnTo>
                  <a:pt x="1057" y="113"/>
                </a:lnTo>
                <a:lnTo>
                  <a:pt x="1058" y="114"/>
                </a:lnTo>
                <a:lnTo>
                  <a:pt x="1058" y="114"/>
                </a:lnTo>
                <a:lnTo>
                  <a:pt x="1059" y="112"/>
                </a:lnTo>
                <a:lnTo>
                  <a:pt x="1059" y="112"/>
                </a:lnTo>
                <a:lnTo>
                  <a:pt x="1059" y="112"/>
                </a:lnTo>
                <a:lnTo>
                  <a:pt x="1060" y="113"/>
                </a:lnTo>
                <a:lnTo>
                  <a:pt x="1060" y="113"/>
                </a:lnTo>
                <a:lnTo>
                  <a:pt x="1062" y="114"/>
                </a:lnTo>
                <a:lnTo>
                  <a:pt x="1062" y="114"/>
                </a:lnTo>
                <a:lnTo>
                  <a:pt x="1062" y="115"/>
                </a:lnTo>
                <a:lnTo>
                  <a:pt x="1063" y="115"/>
                </a:lnTo>
                <a:lnTo>
                  <a:pt x="1063" y="115"/>
                </a:lnTo>
                <a:lnTo>
                  <a:pt x="1064" y="115"/>
                </a:lnTo>
                <a:lnTo>
                  <a:pt x="1064" y="116"/>
                </a:lnTo>
                <a:lnTo>
                  <a:pt x="1064" y="116"/>
                </a:lnTo>
                <a:lnTo>
                  <a:pt x="1065" y="116"/>
                </a:lnTo>
                <a:lnTo>
                  <a:pt x="1065" y="116"/>
                </a:lnTo>
                <a:lnTo>
                  <a:pt x="1066" y="117"/>
                </a:lnTo>
                <a:lnTo>
                  <a:pt x="1066" y="117"/>
                </a:lnTo>
                <a:lnTo>
                  <a:pt x="1066" y="118"/>
                </a:lnTo>
                <a:lnTo>
                  <a:pt x="1067" y="118"/>
                </a:lnTo>
                <a:lnTo>
                  <a:pt x="1067" y="118"/>
                </a:lnTo>
                <a:lnTo>
                  <a:pt x="1068" y="117"/>
                </a:lnTo>
                <a:lnTo>
                  <a:pt x="1068" y="116"/>
                </a:lnTo>
                <a:lnTo>
                  <a:pt x="1069" y="116"/>
                </a:lnTo>
                <a:lnTo>
                  <a:pt x="1069" y="115"/>
                </a:lnTo>
                <a:lnTo>
                  <a:pt x="1069" y="115"/>
                </a:lnTo>
                <a:lnTo>
                  <a:pt x="1071" y="115"/>
                </a:lnTo>
                <a:lnTo>
                  <a:pt x="1071" y="113"/>
                </a:lnTo>
                <a:lnTo>
                  <a:pt x="1072" y="113"/>
                </a:lnTo>
                <a:lnTo>
                  <a:pt x="1072" y="112"/>
                </a:lnTo>
                <a:lnTo>
                  <a:pt x="1072" y="111"/>
                </a:lnTo>
                <a:lnTo>
                  <a:pt x="1073" y="112"/>
                </a:lnTo>
                <a:lnTo>
                  <a:pt x="1073" y="111"/>
                </a:lnTo>
                <a:lnTo>
                  <a:pt x="1074" y="111"/>
                </a:lnTo>
                <a:lnTo>
                  <a:pt x="1074" y="112"/>
                </a:lnTo>
                <a:lnTo>
                  <a:pt x="1074" y="113"/>
                </a:lnTo>
                <a:lnTo>
                  <a:pt x="1075" y="114"/>
                </a:lnTo>
                <a:lnTo>
                  <a:pt x="1075" y="114"/>
                </a:lnTo>
                <a:lnTo>
                  <a:pt x="1076" y="115"/>
                </a:lnTo>
                <a:lnTo>
                  <a:pt x="1076" y="116"/>
                </a:lnTo>
                <a:lnTo>
                  <a:pt x="1076" y="116"/>
                </a:lnTo>
                <a:lnTo>
                  <a:pt x="1077" y="115"/>
                </a:lnTo>
                <a:lnTo>
                  <a:pt x="1077" y="114"/>
                </a:lnTo>
                <a:lnTo>
                  <a:pt x="1078" y="113"/>
                </a:lnTo>
                <a:lnTo>
                  <a:pt x="1078" y="112"/>
                </a:lnTo>
                <a:lnTo>
                  <a:pt x="1078" y="112"/>
                </a:lnTo>
                <a:lnTo>
                  <a:pt x="1080" y="111"/>
                </a:lnTo>
                <a:lnTo>
                  <a:pt x="1080" y="112"/>
                </a:lnTo>
                <a:lnTo>
                  <a:pt x="1081" y="112"/>
                </a:lnTo>
                <a:lnTo>
                  <a:pt x="1081" y="112"/>
                </a:lnTo>
                <a:lnTo>
                  <a:pt x="1081" y="113"/>
                </a:lnTo>
                <a:lnTo>
                  <a:pt x="1082" y="113"/>
                </a:lnTo>
                <a:lnTo>
                  <a:pt x="1082" y="112"/>
                </a:lnTo>
                <a:lnTo>
                  <a:pt x="1083" y="109"/>
                </a:lnTo>
                <a:lnTo>
                  <a:pt x="1083" y="108"/>
                </a:lnTo>
                <a:lnTo>
                  <a:pt x="1084" y="108"/>
                </a:lnTo>
                <a:lnTo>
                  <a:pt x="1084" y="108"/>
                </a:lnTo>
                <a:lnTo>
                  <a:pt x="1084" y="108"/>
                </a:lnTo>
                <a:lnTo>
                  <a:pt x="1085" y="108"/>
                </a:lnTo>
                <a:lnTo>
                  <a:pt x="1085" y="108"/>
                </a:lnTo>
                <a:lnTo>
                  <a:pt x="1086" y="108"/>
                </a:lnTo>
                <a:lnTo>
                  <a:pt x="1086" y="107"/>
                </a:lnTo>
                <a:lnTo>
                  <a:pt x="1086" y="107"/>
                </a:lnTo>
                <a:lnTo>
                  <a:pt x="1087" y="107"/>
                </a:lnTo>
                <a:lnTo>
                  <a:pt x="1087" y="108"/>
                </a:lnTo>
                <a:lnTo>
                  <a:pt x="1089" y="109"/>
                </a:lnTo>
                <a:lnTo>
                  <a:pt x="1089" y="109"/>
                </a:lnTo>
                <a:lnTo>
                  <a:pt x="1089" y="109"/>
                </a:lnTo>
                <a:lnTo>
                  <a:pt x="1090" y="109"/>
                </a:lnTo>
                <a:lnTo>
                  <a:pt x="1090" y="108"/>
                </a:lnTo>
                <a:lnTo>
                  <a:pt x="1091" y="107"/>
                </a:lnTo>
                <a:lnTo>
                  <a:pt x="1091" y="107"/>
                </a:lnTo>
                <a:lnTo>
                  <a:pt x="1091" y="107"/>
                </a:lnTo>
                <a:lnTo>
                  <a:pt x="1092" y="107"/>
                </a:lnTo>
                <a:lnTo>
                  <a:pt x="1092" y="107"/>
                </a:lnTo>
                <a:lnTo>
                  <a:pt x="1093" y="107"/>
                </a:lnTo>
                <a:lnTo>
                  <a:pt x="1093" y="107"/>
                </a:lnTo>
                <a:lnTo>
                  <a:pt x="1093" y="108"/>
                </a:lnTo>
                <a:lnTo>
                  <a:pt x="1094" y="108"/>
                </a:lnTo>
                <a:lnTo>
                  <a:pt x="1094" y="108"/>
                </a:lnTo>
                <a:lnTo>
                  <a:pt x="1095" y="106"/>
                </a:lnTo>
                <a:lnTo>
                  <a:pt x="1095" y="105"/>
                </a:lnTo>
                <a:lnTo>
                  <a:pt x="1095" y="105"/>
                </a:lnTo>
                <a:lnTo>
                  <a:pt x="1096" y="104"/>
                </a:lnTo>
                <a:lnTo>
                  <a:pt x="1096" y="104"/>
                </a:lnTo>
                <a:lnTo>
                  <a:pt x="1098" y="104"/>
                </a:lnTo>
                <a:lnTo>
                  <a:pt x="1098" y="105"/>
                </a:lnTo>
                <a:lnTo>
                  <a:pt x="1099" y="106"/>
                </a:lnTo>
                <a:lnTo>
                  <a:pt x="1099" y="107"/>
                </a:lnTo>
                <a:lnTo>
                  <a:pt x="1099" y="109"/>
                </a:lnTo>
                <a:lnTo>
                  <a:pt x="1100" y="111"/>
                </a:lnTo>
                <a:lnTo>
                  <a:pt x="1100" y="109"/>
                </a:lnTo>
                <a:lnTo>
                  <a:pt x="1101" y="109"/>
                </a:lnTo>
                <a:lnTo>
                  <a:pt x="1101" y="112"/>
                </a:lnTo>
                <a:lnTo>
                  <a:pt x="1101" y="112"/>
                </a:lnTo>
                <a:lnTo>
                  <a:pt x="1102" y="113"/>
                </a:lnTo>
                <a:lnTo>
                  <a:pt x="1102" y="111"/>
                </a:lnTo>
                <a:lnTo>
                  <a:pt x="1103" y="112"/>
                </a:lnTo>
                <a:lnTo>
                  <a:pt x="1103" y="112"/>
                </a:lnTo>
                <a:lnTo>
                  <a:pt x="1103" y="112"/>
                </a:lnTo>
                <a:lnTo>
                  <a:pt x="1104" y="109"/>
                </a:lnTo>
                <a:lnTo>
                  <a:pt x="1104" y="109"/>
                </a:lnTo>
                <a:lnTo>
                  <a:pt x="1105" y="108"/>
                </a:lnTo>
                <a:lnTo>
                  <a:pt x="1105" y="107"/>
                </a:lnTo>
                <a:lnTo>
                  <a:pt x="1105" y="108"/>
                </a:lnTo>
                <a:lnTo>
                  <a:pt x="1107" y="108"/>
                </a:lnTo>
                <a:lnTo>
                  <a:pt x="1107" y="107"/>
                </a:lnTo>
                <a:lnTo>
                  <a:pt x="1108" y="107"/>
                </a:lnTo>
                <a:lnTo>
                  <a:pt x="1108" y="106"/>
                </a:lnTo>
                <a:lnTo>
                  <a:pt x="1108" y="107"/>
                </a:lnTo>
                <a:lnTo>
                  <a:pt x="1109" y="107"/>
                </a:lnTo>
                <a:lnTo>
                  <a:pt x="1109" y="109"/>
                </a:lnTo>
                <a:lnTo>
                  <a:pt x="1110" y="109"/>
                </a:lnTo>
                <a:lnTo>
                  <a:pt x="1110" y="111"/>
                </a:lnTo>
                <a:lnTo>
                  <a:pt x="1111" y="112"/>
                </a:lnTo>
                <a:lnTo>
                  <a:pt x="1111" y="112"/>
                </a:lnTo>
                <a:lnTo>
                  <a:pt x="1111" y="113"/>
                </a:lnTo>
                <a:lnTo>
                  <a:pt x="1112" y="112"/>
                </a:lnTo>
                <a:lnTo>
                  <a:pt x="1112" y="112"/>
                </a:lnTo>
                <a:lnTo>
                  <a:pt x="1113" y="112"/>
                </a:lnTo>
                <a:lnTo>
                  <a:pt x="1113" y="112"/>
                </a:lnTo>
                <a:lnTo>
                  <a:pt x="1113" y="114"/>
                </a:lnTo>
                <a:lnTo>
                  <a:pt x="1114" y="114"/>
                </a:lnTo>
                <a:lnTo>
                  <a:pt x="1114" y="115"/>
                </a:lnTo>
                <a:lnTo>
                  <a:pt x="1116" y="114"/>
                </a:lnTo>
                <a:lnTo>
                  <a:pt x="1116" y="114"/>
                </a:lnTo>
                <a:lnTo>
                  <a:pt x="1116" y="115"/>
                </a:lnTo>
                <a:lnTo>
                  <a:pt x="1117" y="114"/>
                </a:lnTo>
                <a:lnTo>
                  <a:pt x="1117" y="114"/>
                </a:lnTo>
                <a:lnTo>
                  <a:pt x="1118" y="114"/>
                </a:lnTo>
                <a:lnTo>
                  <a:pt x="1118" y="113"/>
                </a:lnTo>
                <a:lnTo>
                  <a:pt x="1118" y="113"/>
                </a:lnTo>
                <a:lnTo>
                  <a:pt x="1119" y="113"/>
                </a:lnTo>
                <a:lnTo>
                  <a:pt x="1119" y="114"/>
                </a:lnTo>
                <a:lnTo>
                  <a:pt x="1120" y="114"/>
                </a:lnTo>
                <a:lnTo>
                  <a:pt x="1120" y="114"/>
                </a:lnTo>
                <a:lnTo>
                  <a:pt x="1120" y="114"/>
                </a:lnTo>
                <a:lnTo>
                  <a:pt x="1121" y="114"/>
                </a:lnTo>
                <a:lnTo>
                  <a:pt x="1121" y="115"/>
                </a:lnTo>
                <a:lnTo>
                  <a:pt x="1122" y="115"/>
                </a:lnTo>
                <a:lnTo>
                  <a:pt x="1122" y="115"/>
                </a:lnTo>
                <a:lnTo>
                  <a:pt x="1122" y="115"/>
                </a:lnTo>
                <a:lnTo>
                  <a:pt x="1123" y="116"/>
                </a:lnTo>
                <a:lnTo>
                  <a:pt x="1123" y="116"/>
                </a:lnTo>
                <a:lnTo>
                  <a:pt x="1125" y="118"/>
                </a:lnTo>
                <a:lnTo>
                  <a:pt x="1125" y="118"/>
                </a:lnTo>
                <a:lnTo>
                  <a:pt x="1126" y="118"/>
                </a:lnTo>
                <a:lnTo>
                  <a:pt x="1126" y="118"/>
                </a:lnTo>
                <a:lnTo>
                  <a:pt x="1126" y="116"/>
                </a:lnTo>
                <a:lnTo>
                  <a:pt x="1127" y="117"/>
                </a:lnTo>
                <a:lnTo>
                  <a:pt x="1127" y="117"/>
                </a:lnTo>
                <a:lnTo>
                  <a:pt x="1128" y="117"/>
                </a:lnTo>
                <a:lnTo>
                  <a:pt x="1128" y="117"/>
                </a:lnTo>
                <a:lnTo>
                  <a:pt x="1128" y="116"/>
                </a:lnTo>
                <a:lnTo>
                  <a:pt x="1129" y="116"/>
                </a:lnTo>
                <a:lnTo>
                  <a:pt x="1129" y="116"/>
                </a:lnTo>
                <a:lnTo>
                  <a:pt x="1130" y="116"/>
                </a:lnTo>
                <a:lnTo>
                  <a:pt x="1130" y="116"/>
                </a:lnTo>
                <a:lnTo>
                  <a:pt x="1130" y="115"/>
                </a:lnTo>
                <a:lnTo>
                  <a:pt x="1131" y="115"/>
                </a:lnTo>
                <a:lnTo>
                  <a:pt x="1131" y="115"/>
                </a:lnTo>
                <a:lnTo>
                  <a:pt x="1132" y="115"/>
                </a:lnTo>
                <a:lnTo>
                  <a:pt x="1132" y="116"/>
                </a:lnTo>
                <a:lnTo>
                  <a:pt x="1132" y="116"/>
                </a:lnTo>
                <a:lnTo>
                  <a:pt x="1134" y="116"/>
                </a:lnTo>
                <a:lnTo>
                  <a:pt x="1134" y="116"/>
                </a:lnTo>
                <a:lnTo>
                  <a:pt x="1135" y="117"/>
                </a:lnTo>
                <a:lnTo>
                  <a:pt x="1135" y="117"/>
                </a:lnTo>
                <a:lnTo>
                  <a:pt x="1135" y="117"/>
                </a:lnTo>
                <a:lnTo>
                  <a:pt x="1136" y="117"/>
                </a:lnTo>
                <a:lnTo>
                  <a:pt x="1136" y="118"/>
                </a:lnTo>
                <a:lnTo>
                  <a:pt x="1137" y="118"/>
                </a:lnTo>
                <a:lnTo>
                  <a:pt x="1137" y="120"/>
                </a:lnTo>
                <a:lnTo>
                  <a:pt x="1137" y="121"/>
                </a:lnTo>
                <a:lnTo>
                  <a:pt x="1138" y="122"/>
                </a:lnTo>
                <a:lnTo>
                  <a:pt x="1138" y="122"/>
                </a:lnTo>
                <a:lnTo>
                  <a:pt x="1139" y="123"/>
                </a:lnTo>
                <a:lnTo>
                  <a:pt x="1139" y="122"/>
                </a:lnTo>
                <a:lnTo>
                  <a:pt x="1140" y="122"/>
                </a:lnTo>
                <a:lnTo>
                  <a:pt x="1140" y="121"/>
                </a:lnTo>
                <a:lnTo>
                  <a:pt x="1140" y="121"/>
                </a:lnTo>
                <a:lnTo>
                  <a:pt x="1141" y="120"/>
                </a:lnTo>
                <a:lnTo>
                  <a:pt x="1141" y="121"/>
                </a:lnTo>
                <a:lnTo>
                  <a:pt x="1142" y="123"/>
                </a:lnTo>
                <a:lnTo>
                  <a:pt x="1142" y="123"/>
                </a:lnTo>
                <a:lnTo>
                  <a:pt x="1142" y="123"/>
                </a:lnTo>
                <a:lnTo>
                  <a:pt x="1144" y="122"/>
                </a:lnTo>
                <a:lnTo>
                  <a:pt x="1144" y="122"/>
                </a:lnTo>
                <a:lnTo>
                  <a:pt x="1145" y="121"/>
                </a:lnTo>
                <a:lnTo>
                  <a:pt x="1145" y="120"/>
                </a:lnTo>
                <a:lnTo>
                  <a:pt x="1145" y="118"/>
                </a:lnTo>
                <a:lnTo>
                  <a:pt x="1146" y="117"/>
                </a:lnTo>
                <a:lnTo>
                  <a:pt x="1146" y="117"/>
                </a:lnTo>
                <a:lnTo>
                  <a:pt x="1147" y="116"/>
                </a:lnTo>
                <a:lnTo>
                  <a:pt x="1147" y="116"/>
                </a:lnTo>
                <a:lnTo>
                  <a:pt x="1147" y="116"/>
                </a:lnTo>
                <a:lnTo>
                  <a:pt x="1148" y="117"/>
                </a:lnTo>
                <a:lnTo>
                  <a:pt x="1148" y="118"/>
                </a:lnTo>
                <a:lnTo>
                  <a:pt x="1149" y="118"/>
                </a:lnTo>
                <a:lnTo>
                  <a:pt x="1149" y="120"/>
                </a:lnTo>
                <a:lnTo>
                  <a:pt x="1149" y="120"/>
                </a:lnTo>
                <a:lnTo>
                  <a:pt x="1150" y="118"/>
                </a:lnTo>
                <a:lnTo>
                  <a:pt x="1150" y="118"/>
                </a:lnTo>
                <a:lnTo>
                  <a:pt x="1151" y="120"/>
                </a:lnTo>
                <a:lnTo>
                  <a:pt x="1151" y="118"/>
                </a:lnTo>
                <a:lnTo>
                  <a:pt x="1151" y="118"/>
                </a:lnTo>
                <a:lnTo>
                  <a:pt x="1153" y="121"/>
                </a:lnTo>
                <a:lnTo>
                  <a:pt x="1153" y="121"/>
                </a:lnTo>
                <a:lnTo>
                  <a:pt x="1154" y="121"/>
                </a:lnTo>
                <a:lnTo>
                  <a:pt x="1154" y="121"/>
                </a:lnTo>
                <a:lnTo>
                  <a:pt x="1155" y="121"/>
                </a:lnTo>
                <a:lnTo>
                  <a:pt x="1155" y="120"/>
                </a:lnTo>
                <a:lnTo>
                  <a:pt x="1155" y="118"/>
                </a:lnTo>
                <a:lnTo>
                  <a:pt x="1156" y="117"/>
                </a:lnTo>
                <a:lnTo>
                  <a:pt x="1156" y="117"/>
                </a:lnTo>
                <a:lnTo>
                  <a:pt x="1157" y="118"/>
                </a:lnTo>
                <a:lnTo>
                  <a:pt x="1157" y="118"/>
                </a:lnTo>
                <a:lnTo>
                  <a:pt x="1157" y="118"/>
                </a:lnTo>
                <a:lnTo>
                  <a:pt x="1158" y="120"/>
                </a:lnTo>
                <a:lnTo>
                  <a:pt x="1158" y="118"/>
                </a:lnTo>
                <a:lnTo>
                  <a:pt x="1159" y="118"/>
                </a:lnTo>
                <a:lnTo>
                  <a:pt x="1159" y="118"/>
                </a:lnTo>
                <a:lnTo>
                  <a:pt x="1159" y="116"/>
                </a:lnTo>
                <a:lnTo>
                  <a:pt x="1160" y="116"/>
                </a:lnTo>
                <a:lnTo>
                  <a:pt x="1160" y="116"/>
                </a:lnTo>
                <a:lnTo>
                  <a:pt x="1162" y="117"/>
                </a:lnTo>
                <a:lnTo>
                  <a:pt x="1162" y="116"/>
                </a:lnTo>
                <a:lnTo>
                  <a:pt x="1162" y="116"/>
                </a:lnTo>
                <a:lnTo>
                  <a:pt x="1163" y="115"/>
                </a:lnTo>
                <a:lnTo>
                  <a:pt x="1163" y="116"/>
                </a:lnTo>
                <a:lnTo>
                  <a:pt x="1164" y="116"/>
                </a:lnTo>
                <a:lnTo>
                  <a:pt x="1164" y="116"/>
                </a:lnTo>
                <a:lnTo>
                  <a:pt x="1164" y="116"/>
                </a:lnTo>
                <a:lnTo>
                  <a:pt x="1165" y="116"/>
                </a:lnTo>
                <a:lnTo>
                  <a:pt x="1165" y="117"/>
                </a:lnTo>
                <a:lnTo>
                  <a:pt x="1166" y="117"/>
                </a:lnTo>
                <a:lnTo>
                  <a:pt x="1166" y="120"/>
                </a:lnTo>
                <a:lnTo>
                  <a:pt x="1167" y="118"/>
                </a:lnTo>
                <a:lnTo>
                  <a:pt x="1167" y="117"/>
                </a:lnTo>
                <a:lnTo>
                  <a:pt x="1167" y="117"/>
                </a:lnTo>
                <a:lnTo>
                  <a:pt x="1168" y="116"/>
                </a:lnTo>
                <a:lnTo>
                  <a:pt x="1168" y="116"/>
                </a:lnTo>
                <a:lnTo>
                  <a:pt x="1169" y="116"/>
                </a:lnTo>
                <a:lnTo>
                  <a:pt x="1169" y="116"/>
                </a:lnTo>
                <a:lnTo>
                  <a:pt x="1169" y="115"/>
                </a:lnTo>
                <a:lnTo>
                  <a:pt x="1171" y="115"/>
                </a:lnTo>
                <a:lnTo>
                  <a:pt x="1171" y="115"/>
                </a:lnTo>
                <a:lnTo>
                  <a:pt x="1172" y="116"/>
                </a:lnTo>
                <a:lnTo>
                  <a:pt x="1172" y="116"/>
                </a:lnTo>
                <a:lnTo>
                  <a:pt x="1172" y="116"/>
                </a:lnTo>
                <a:lnTo>
                  <a:pt x="1173" y="116"/>
                </a:lnTo>
                <a:lnTo>
                  <a:pt x="1173" y="116"/>
                </a:lnTo>
                <a:lnTo>
                  <a:pt x="1174" y="115"/>
                </a:lnTo>
                <a:lnTo>
                  <a:pt x="1174" y="114"/>
                </a:lnTo>
                <a:lnTo>
                  <a:pt x="1174" y="113"/>
                </a:lnTo>
                <a:lnTo>
                  <a:pt x="1175" y="113"/>
                </a:lnTo>
                <a:lnTo>
                  <a:pt x="1175" y="112"/>
                </a:lnTo>
                <a:lnTo>
                  <a:pt x="1176" y="112"/>
                </a:lnTo>
                <a:lnTo>
                  <a:pt x="1176" y="113"/>
                </a:lnTo>
                <a:lnTo>
                  <a:pt x="1176" y="115"/>
                </a:lnTo>
                <a:lnTo>
                  <a:pt x="1177" y="114"/>
                </a:lnTo>
                <a:lnTo>
                  <a:pt x="1177" y="114"/>
                </a:lnTo>
                <a:lnTo>
                  <a:pt x="1178" y="115"/>
                </a:lnTo>
                <a:lnTo>
                  <a:pt x="1178" y="115"/>
                </a:lnTo>
                <a:lnTo>
                  <a:pt x="1178" y="114"/>
                </a:lnTo>
                <a:lnTo>
                  <a:pt x="1180" y="115"/>
                </a:lnTo>
                <a:lnTo>
                  <a:pt x="1180" y="114"/>
                </a:lnTo>
                <a:lnTo>
                  <a:pt x="1181" y="114"/>
                </a:lnTo>
                <a:lnTo>
                  <a:pt x="1181" y="114"/>
                </a:lnTo>
                <a:lnTo>
                  <a:pt x="1182" y="113"/>
                </a:lnTo>
                <a:lnTo>
                  <a:pt x="1182" y="113"/>
                </a:lnTo>
                <a:lnTo>
                  <a:pt x="1182" y="113"/>
                </a:lnTo>
                <a:lnTo>
                  <a:pt x="1183" y="113"/>
                </a:lnTo>
                <a:lnTo>
                  <a:pt x="1183" y="115"/>
                </a:lnTo>
                <a:lnTo>
                  <a:pt x="1184" y="115"/>
                </a:lnTo>
                <a:lnTo>
                  <a:pt x="1184" y="115"/>
                </a:lnTo>
                <a:lnTo>
                  <a:pt x="1184" y="114"/>
                </a:lnTo>
                <a:lnTo>
                  <a:pt x="1185" y="115"/>
                </a:lnTo>
                <a:lnTo>
                  <a:pt x="1185" y="115"/>
                </a:lnTo>
                <a:lnTo>
                  <a:pt x="1186" y="115"/>
                </a:lnTo>
                <a:lnTo>
                  <a:pt x="1186" y="114"/>
                </a:lnTo>
                <a:lnTo>
                  <a:pt x="1186" y="113"/>
                </a:lnTo>
                <a:lnTo>
                  <a:pt x="1187" y="113"/>
                </a:lnTo>
                <a:lnTo>
                  <a:pt x="1187" y="112"/>
                </a:lnTo>
                <a:lnTo>
                  <a:pt x="1189" y="112"/>
                </a:lnTo>
                <a:lnTo>
                  <a:pt x="1189" y="111"/>
                </a:lnTo>
                <a:lnTo>
                  <a:pt x="1189" y="113"/>
                </a:lnTo>
                <a:lnTo>
                  <a:pt x="1190" y="113"/>
                </a:lnTo>
                <a:lnTo>
                  <a:pt x="1190" y="113"/>
                </a:lnTo>
                <a:lnTo>
                  <a:pt x="1191" y="114"/>
                </a:lnTo>
                <a:lnTo>
                  <a:pt x="1191" y="114"/>
                </a:lnTo>
                <a:lnTo>
                  <a:pt x="1191" y="115"/>
                </a:lnTo>
                <a:lnTo>
                  <a:pt x="1192" y="116"/>
                </a:lnTo>
                <a:lnTo>
                  <a:pt x="1192" y="116"/>
                </a:lnTo>
                <a:lnTo>
                  <a:pt x="1193" y="116"/>
                </a:lnTo>
                <a:lnTo>
                  <a:pt x="1193" y="117"/>
                </a:lnTo>
                <a:lnTo>
                  <a:pt x="1193" y="116"/>
                </a:lnTo>
                <a:lnTo>
                  <a:pt x="1194" y="116"/>
                </a:lnTo>
                <a:lnTo>
                  <a:pt x="1194" y="116"/>
                </a:lnTo>
                <a:lnTo>
                  <a:pt x="1195" y="116"/>
                </a:lnTo>
                <a:lnTo>
                  <a:pt x="1195" y="115"/>
                </a:lnTo>
                <a:lnTo>
                  <a:pt x="1196" y="114"/>
                </a:lnTo>
                <a:lnTo>
                  <a:pt x="1196" y="114"/>
                </a:lnTo>
                <a:lnTo>
                  <a:pt x="1196" y="113"/>
                </a:lnTo>
                <a:lnTo>
                  <a:pt x="1198" y="111"/>
                </a:lnTo>
                <a:lnTo>
                  <a:pt x="1198" y="109"/>
                </a:lnTo>
                <a:lnTo>
                  <a:pt x="1199" y="109"/>
                </a:lnTo>
                <a:lnTo>
                  <a:pt x="1199" y="109"/>
                </a:lnTo>
                <a:lnTo>
                  <a:pt x="1199" y="109"/>
                </a:lnTo>
                <a:lnTo>
                  <a:pt x="1200" y="109"/>
                </a:lnTo>
                <a:lnTo>
                  <a:pt x="1200" y="111"/>
                </a:lnTo>
                <a:lnTo>
                  <a:pt x="1201" y="112"/>
                </a:lnTo>
                <a:lnTo>
                  <a:pt x="1201" y="111"/>
                </a:lnTo>
                <a:lnTo>
                  <a:pt x="1201" y="112"/>
                </a:lnTo>
                <a:lnTo>
                  <a:pt x="1202" y="113"/>
                </a:lnTo>
                <a:lnTo>
                  <a:pt x="1202" y="114"/>
                </a:lnTo>
                <a:lnTo>
                  <a:pt x="1203" y="113"/>
                </a:lnTo>
                <a:lnTo>
                  <a:pt x="1203" y="114"/>
                </a:lnTo>
                <a:lnTo>
                  <a:pt x="1203" y="115"/>
                </a:lnTo>
                <a:lnTo>
                  <a:pt x="1204" y="115"/>
                </a:lnTo>
                <a:lnTo>
                  <a:pt x="1204" y="116"/>
                </a:lnTo>
                <a:lnTo>
                  <a:pt x="1205" y="116"/>
                </a:lnTo>
                <a:lnTo>
                  <a:pt x="1205" y="116"/>
                </a:lnTo>
                <a:lnTo>
                  <a:pt x="1205" y="116"/>
                </a:lnTo>
                <a:lnTo>
                  <a:pt x="1207" y="116"/>
                </a:lnTo>
                <a:lnTo>
                  <a:pt x="1207" y="115"/>
                </a:lnTo>
                <a:lnTo>
                  <a:pt x="1208" y="115"/>
                </a:lnTo>
                <a:lnTo>
                  <a:pt x="1208" y="115"/>
                </a:lnTo>
                <a:lnTo>
                  <a:pt x="1208" y="115"/>
                </a:lnTo>
                <a:lnTo>
                  <a:pt x="1209" y="114"/>
                </a:lnTo>
                <a:lnTo>
                  <a:pt x="1209" y="114"/>
                </a:lnTo>
                <a:lnTo>
                  <a:pt x="1210" y="113"/>
                </a:lnTo>
                <a:lnTo>
                  <a:pt x="1210" y="115"/>
                </a:lnTo>
                <a:lnTo>
                  <a:pt x="1211" y="115"/>
                </a:lnTo>
                <a:lnTo>
                  <a:pt x="1211" y="116"/>
                </a:lnTo>
                <a:lnTo>
                  <a:pt x="1211" y="116"/>
                </a:lnTo>
                <a:lnTo>
                  <a:pt x="1212" y="116"/>
                </a:lnTo>
                <a:lnTo>
                  <a:pt x="1212" y="115"/>
                </a:lnTo>
                <a:lnTo>
                  <a:pt x="1213" y="116"/>
                </a:lnTo>
                <a:lnTo>
                  <a:pt x="1213" y="116"/>
                </a:lnTo>
                <a:lnTo>
                  <a:pt x="1213" y="116"/>
                </a:lnTo>
                <a:lnTo>
                  <a:pt x="1214" y="115"/>
                </a:lnTo>
                <a:lnTo>
                  <a:pt x="1214" y="114"/>
                </a:lnTo>
                <a:lnTo>
                  <a:pt x="1216" y="114"/>
                </a:lnTo>
                <a:lnTo>
                  <a:pt x="1216" y="114"/>
                </a:lnTo>
                <a:lnTo>
                  <a:pt x="1216" y="112"/>
                </a:lnTo>
                <a:lnTo>
                  <a:pt x="1217" y="113"/>
                </a:lnTo>
                <a:lnTo>
                  <a:pt x="1217" y="112"/>
                </a:lnTo>
                <a:lnTo>
                  <a:pt x="1218" y="112"/>
                </a:lnTo>
                <a:lnTo>
                  <a:pt x="1218" y="112"/>
                </a:lnTo>
                <a:lnTo>
                  <a:pt x="1218" y="112"/>
                </a:lnTo>
                <a:lnTo>
                  <a:pt x="1219" y="112"/>
                </a:lnTo>
                <a:lnTo>
                  <a:pt x="1219" y="113"/>
                </a:lnTo>
                <a:lnTo>
                  <a:pt x="1220" y="112"/>
                </a:lnTo>
                <a:lnTo>
                  <a:pt x="1220" y="113"/>
                </a:lnTo>
                <a:lnTo>
                  <a:pt x="1220" y="113"/>
                </a:lnTo>
                <a:lnTo>
                  <a:pt x="1221" y="114"/>
                </a:lnTo>
                <a:lnTo>
                  <a:pt x="1221" y="113"/>
                </a:lnTo>
                <a:lnTo>
                  <a:pt x="1222" y="113"/>
                </a:lnTo>
                <a:lnTo>
                  <a:pt x="1222" y="113"/>
                </a:lnTo>
                <a:lnTo>
                  <a:pt x="1222" y="112"/>
                </a:lnTo>
                <a:lnTo>
                  <a:pt x="1223" y="113"/>
                </a:lnTo>
                <a:lnTo>
                  <a:pt x="1223" y="113"/>
                </a:lnTo>
                <a:lnTo>
                  <a:pt x="1225" y="112"/>
                </a:lnTo>
                <a:lnTo>
                  <a:pt x="1225" y="113"/>
                </a:lnTo>
                <a:lnTo>
                  <a:pt x="1226" y="113"/>
                </a:lnTo>
                <a:lnTo>
                  <a:pt x="1226" y="113"/>
                </a:lnTo>
                <a:lnTo>
                  <a:pt x="1226" y="114"/>
                </a:lnTo>
                <a:lnTo>
                  <a:pt x="1227" y="113"/>
                </a:lnTo>
                <a:lnTo>
                  <a:pt x="1227" y="113"/>
                </a:lnTo>
                <a:lnTo>
                  <a:pt x="1228" y="113"/>
                </a:lnTo>
                <a:lnTo>
                  <a:pt x="1228" y="114"/>
                </a:lnTo>
                <a:lnTo>
                  <a:pt x="1228" y="114"/>
                </a:lnTo>
                <a:lnTo>
                  <a:pt x="1229" y="115"/>
                </a:lnTo>
                <a:lnTo>
                  <a:pt x="1229" y="116"/>
                </a:lnTo>
                <a:lnTo>
                  <a:pt x="1230" y="116"/>
                </a:lnTo>
                <a:lnTo>
                  <a:pt x="1230" y="118"/>
                </a:lnTo>
                <a:lnTo>
                  <a:pt x="1230" y="118"/>
                </a:lnTo>
                <a:lnTo>
                  <a:pt x="1231" y="118"/>
                </a:lnTo>
                <a:lnTo>
                  <a:pt x="1231" y="118"/>
                </a:lnTo>
                <a:lnTo>
                  <a:pt x="1232" y="120"/>
                </a:lnTo>
                <a:lnTo>
                  <a:pt x="1232" y="118"/>
                </a:lnTo>
                <a:lnTo>
                  <a:pt x="1232" y="120"/>
                </a:lnTo>
                <a:lnTo>
                  <a:pt x="1234" y="120"/>
                </a:lnTo>
                <a:lnTo>
                  <a:pt x="1234" y="120"/>
                </a:lnTo>
                <a:lnTo>
                  <a:pt x="1235" y="120"/>
                </a:lnTo>
                <a:lnTo>
                  <a:pt x="1235" y="118"/>
                </a:lnTo>
                <a:lnTo>
                  <a:pt x="1235" y="118"/>
                </a:lnTo>
                <a:lnTo>
                  <a:pt x="1236" y="118"/>
                </a:lnTo>
                <a:lnTo>
                  <a:pt x="1236" y="118"/>
                </a:lnTo>
                <a:lnTo>
                  <a:pt x="1237" y="117"/>
                </a:lnTo>
                <a:lnTo>
                  <a:pt x="1237" y="118"/>
                </a:lnTo>
                <a:lnTo>
                  <a:pt x="1238" y="118"/>
                </a:lnTo>
                <a:lnTo>
                  <a:pt x="1238" y="117"/>
                </a:lnTo>
                <a:lnTo>
                  <a:pt x="1238" y="117"/>
                </a:lnTo>
                <a:lnTo>
                  <a:pt x="1239" y="120"/>
                </a:lnTo>
                <a:lnTo>
                  <a:pt x="1239" y="118"/>
                </a:lnTo>
                <a:lnTo>
                  <a:pt x="1240" y="118"/>
                </a:lnTo>
                <a:lnTo>
                  <a:pt x="1240" y="117"/>
                </a:lnTo>
                <a:lnTo>
                  <a:pt x="1240" y="118"/>
                </a:lnTo>
                <a:lnTo>
                  <a:pt x="1241" y="117"/>
                </a:lnTo>
                <a:lnTo>
                  <a:pt x="1241" y="117"/>
                </a:lnTo>
                <a:lnTo>
                  <a:pt x="1243" y="117"/>
                </a:lnTo>
                <a:lnTo>
                  <a:pt x="1243" y="116"/>
                </a:lnTo>
                <a:lnTo>
                  <a:pt x="1243" y="118"/>
                </a:lnTo>
                <a:lnTo>
                  <a:pt x="1244" y="117"/>
                </a:lnTo>
                <a:lnTo>
                  <a:pt x="1244" y="117"/>
                </a:lnTo>
                <a:lnTo>
                  <a:pt x="1245" y="116"/>
                </a:lnTo>
                <a:lnTo>
                  <a:pt x="1245" y="117"/>
                </a:lnTo>
                <a:lnTo>
                  <a:pt x="1245" y="117"/>
                </a:lnTo>
                <a:lnTo>
                  <a:pt x="1246" y="117"/>
                </a:lnTo>
                <a:lnTo>
                  <a:pt x="1246" y="118"/>
                </a:lnTo>
                <a:lnTo>
                  <a:pt x="1247" y="118"/>
                </a:lnTo>
                <a:lnTo>
                  <a:pt x="1247" y="118"/>
                </a:lnTo>
                <a:lnTo>
                  <a:pt x="1247" y="118"/>
                </a:lnTo>
                <a:lnTo>
                  <a:pt x="1248" y="120"/>
                </a:lnTo>
                <a:lnTo>
                  <a:pt x="1248" y="118"/>
                </a:lnTo>
                <a:lnTo>
                  <a:pt x="1249" y="120"/>
                </a:lnTo>
                <a:lnTo>
                  <a:pt x="1249" y="120"/>
                </a:lnTo>
                <a:lnTo>
                  <a:pt x="1249" y="120"/>
                </a:lnTo>
                <a:lnTo>
                  <a:pt x="1250" y="118"/>
                </a:lnTo>
                <a:lnTo>
                  <a:pt x="1250" y="117"/>
                </a:lnTo>
                <a:lnTo>
                  <a:pt x="1252" y="118"/>
                </a:lnTo>
                <a:lnTo>
                  <a:pt x="1252" y="117"/>
                </a:lnTo>
                <a:lnTo>
                  <a:pt x="1253" y="118"/>
                </a:lnTo>
                <a:lnTo>
                  <a:pt x="1253" y="118"/>
                </a:lnTo>
                <a:lnTo>
                  <a:pt x="1253" y="118"/>
                </a:lnTo>
                <a:lnTo>
                  <a:pt x="1254" y="117"/>
                </a:lnTo>
                <a:lnTo>
                  <a:pt x="1254" y="116"/>
                </a:lnTo>
                <a:lnTo>
                  <a:pt x="1255" y="116"/>
                </a:lnTo>
                <a:lnTo>
                  <a:pt x="1255" y="116"/>
                </a:lnTo>
                <a:lnTo>
                  <a:pt x="1255" y="116"/>
                </a:lnTo>
                <a:lnTo>
                  <a:pt x="1256" y="116"/>
                </a:lnTo>
                <a:lnTo>
                  <a:pt x="1256" y="116"/>
                </a:lnTo>
                <a:lnTo>
                  <a:pt x="1257" y="116"/>
                </a:lnTo>
                <a:lnTo>
                  <a:pt x="1257" y="118"/>
                </a:lnTo>
                <a:lnTo>
                  <a:pt x="1257" y="118"/>
                </a:lnTo>
                <a:lnTo>
                  <a:pt x="1258" y="117"/>
                </a:lnTo>
                <a:lnTo>
                  <a:pt x="1258" y="117"/>
                </a:lnTo>
                <a:lnTo>
                  <a:pt x="1259" y="117"/>
                </a:lnTo>
                <a:lnTo>
                  <a:pt x="1259" y="116"/>
                </a:lnTo>
                <a:lnTo>
                  <a:pt x="1259" y="116"/>
                </a:lnTo>
                <a:lnTo>
                  <a:pt x="1261" y="115"/>
                </a:lnTo>
                <a:lnTo>
                  <a:pt x="1261" y="115"/>
                </a:lnTo>
                <a:lnTo>
                  <a:pt x="1262" y="115"/>
                </a:lnTo>
                <a:lnTo>
                  <a:pt x="1262" y="114"/>
                </a:lnTo>
                <a:lnTo>
                  <a:pt x="1262" y="115"/>
                </a:lnTo>
                <a:lnTo>
                  <a:pt x="1263" y="113"/>
                </a:lnTo>
                <a:lnTo>
                  <a:pt x="1263" y="113"/>
                </a:lnTo>
                <a:lnTo>
                  <a:pt x="1264" y="112"/>
                </a:lnTo>
                <a:lnTo>
                  <a:pt x="1264" y="111"/>
                </a:lnTo>
                <a:lnTo>
                  <a:pt x="1264" y="109"/>
                </a:lnTo>
                <a:lnTo>
                  <a:pt x="1265" y="109"/>
                </a:lnTo>
                <a:lnTo>
                  <a:pt x="1265" y="111"/>
                </a:lnTo>
                <a:lnTo>
                  <a:pt x="1266" y="111"/>
                </a:lnTo>
                <a:lnTo>
                  <a:pt x="1266" y="111"/>
                </a:lnTo>
                <a:lnTo>
                  <a:pt x="1267" y="113"/>
                </a:lnTo>
                <a:lnTo>
                  <a:pt x="1267" y="113"/>
                </a:lnTo>
                <a:lnTo>
                  <a:pt x="1267" y="115"/>
                </a:lnTo>
                <a:lnTo>
                  <a:pt x="1268" y="114"/>
                </a:lnTo>
                <a:lnTo>
                  <a:pt x="1268" y="114"/>
                </a:lnTo>
                <a:lnTo>
                  <a:pt x="1270" y="115"/>
                </a:lnTo>
                <a:lnTo>
                  <a:pt x="1270" y="114"/>
                </a:lnTo>
                <a:lnTo>
                  <a:pt x="1270" y="115"/>
                </a:lnTo>
                <a:lnTo>
                  <a:pt x="1271" y="115"/>
                </a:lnTo>
                <a:lnTo>
                  <a:pt x="1271" y="115"/>
                </a:lnTo>
                <a:lnTo>
                  <a:pt x="1272" y="115"/>
                </a:lnTo>
                <a:lnTo>
                  <a:pt x="1272" y="115"/>
                </a:lnTo>
                <a:lnTo>
                  <a:pt x="1272" y="115"/>
                </a:lnTo>
                <a:lnTo>
                  <a:pt x="1273" y="116"/>
                </a:lnTo>
                <a:lnTo>
                  <a:pt x="1273" y="115"/>
                </a:lnTo>
                <a:lnTo>
                  <a:pt x="1274" y="115"/>
                </a:lnTo>
                <a:lnTo>
                  <a:pt x="1274" y="115"/>
                </a:lnTo>
                <a:lnTo>
                  <a:pt x="1274" y="116"/>
                </a:lnTo>
                <a:lnTo>
                  <a:pt x="1275" y="115"/>
                </a:lnTo>
                <a:lnTo>
                  <a:pt x="1275" y="115"/>
                </a:lnTo>
                <a:lnTo>
                  <a:pt x="1276" y="116"/>
                </a:lnTo>
                <a:lnTo>
                  <a:pt x="1276" y="115"/>
                </a:lnTo>
                <a:lnTo>
                  <a:pt x="1276" y="115"/>
                </a:lnTo>
                <a:lnTo>
                  <a:pt x="1277" y="116"/>
                </a:lnTo>
                <a:lnTo>
                  <a:pt x="1277" y="116"/>
                </a:lnTo>
                <a:lnTo>
                  <a:pt x="1279" y="115"/>
                </a:lnTo>
                <a:lnTo>
                  <a:pt x="1279" y="115"/>
                </a:lnTo>
                <a:lnTo>
                  <a:pt x="1279" y="115"/>
                </a:lnTo>
                <a:lnTo>
                  <a:pt x="1280" y="114"/>
                </a:lnTo>
                <a:lnTo>
                  <a:pt x="1280" y="114"/>
                </a:lnTo>
                <a:lnTo>
                  <a:pt x="1281" y="114"/>
                </a:lnTo>
                <a:lnTo>
                  <a:pt x="1281" y="114"/>
                </a:lnTo>
                <a:lnTo>
                  <a:pt x="1282" y="115"/>
                </a:lnTo>
                <a:lnTo>
                  <a:pt x="1282" y="115"/>
                </a:lnTo>
                <a:lnTo>
                  <a:pt x="1282" y="115"/>
                </a:lnTo>
                <a:lnTo>
                  <a:pt x="1283" y="116"/>
                </a:lnTo>
                <a:lnTo>
                  <a:pt x="1283" y="117"/>
                </a:lnTo>
                <a:lnTo>
                  <a:pt x="1284" y="118"/>
                </a:lnTo>
                <a:lnTo>
                  <a:pt x="1284" y="120"/>
                </a:lnTo>
                <a:lnTo>
                  <a:pt x="1284" y="117"/>
                </a:lnTo>
                <a:lnTo>
                  <a:pt x="1285" y="117"/>
                </a:lnTo>
                <a:lnTo>
                  <a:pt x="1285" y="115"/>
                </a:lnTo>
                <a:lnTo>
                  <a:pt x="1286" y="114"/>
                </a:lnTo>
                <a:lnTo>
                  <a:pt x="1286" y="113"/>
                </a:lnTo>
                <a:lnTo>
                  <a:pt x="1286" y="113"/>
                </a:lnTo>
                <a:lnTo>
                  <a:pt x="1288" y="114"/>
                </a:lnTo>
                <a:lnTo>
                  <a:pt x="1288" y="113"/>
                </a:lnTo>
                <a:lnTo>
                  <a:pt x="1289" y="114"/>
                </a:lnTo>
                <a:lnTo>
                  <a:pt x="1289" y="114"/>
                </a:lnTo>
                <a:lnTo>
                  <a:pt x="1289" y="115"/>
                </a:lnTo>
                <a:lnTo>
                  <a:pt x="1290" y="115"/>
                </a:lnTo>
                <a:lnTo>
                  <a:pt x="1290" y="115"/>
                </a:lnTo>
                <a:lnTo>
                  <a:pt x="1291" y="115"/>
                </a:lnTo>
                <a:lnTo>
                  <a:pt x="1291" y="114"/>
                </a:lnTo>
                <a:lnTo>
                  <a:pt x="1291" y="113"/>
                </a:lnTo>
                <a:lnTo>
                  <a:pt x="1292" y="113"/>
                </a:lnTo>
                <a:lnTo>
                  <a:pt x="1292" y="114"/>
                </a:lnTo>
                <a:lnTo>
                  <a:pt x="1293" y="113"/>
                </a:lnTo>
                <a:lnTo>
                  <a:pt x="1293" y="114"/>
                </a:lnTo>
                <a:lnTo>
                  <a:pt x="1294" y="115"/>
                </a:lnTo>
                <a:lnTo>
                  <a:pt x="1294" y="115"/>
                </a:lnTo>
                <a:lnTo>
                  <a:pt x="1294" y="114"/>
                </a:lnTo>
                <a:lnTo>
                  <a:pt x="1295" y="113"/>
                </a:lnTo>
                <a:lnTo>
                  <a:pt x="1295" y="113"/>
                </a:lnTo>
                <a:lnTo>
                  <a:pt x="1297" y="112"/>
                </a:lnTo>
                <a:lnTo>
                  <a:pt x="1297" y="112"/>
                </a:lnTo>
                <a:lnTo>
                  <a:pt x="1297" y="113"/>
                </a:lnTo>
                <a:lnTo>
                  <a:pt x="1298" y="113"/>
                </a:lnTo>
                <a:lnTo>
                  <a:pt x="1298" y="112"/>
                </a:lnTo>
                <a:lnTo>
                  <a:pt x="1299" y="113"/>
                </a:lnTo>
                <a:lnTo>
                  <a:pt x="1299" y="114"/>
                </a:lnTo>
                <a:lnTo>
                  <a:pt x="1299" y="114"/>
                </a:lnTo>
                <a:lnTo>
                  <a:pt x="1300" y="114"/>
                </a:lnTo>
                <a:lnTo>
                  <a:pt x="1300" y="114"/>
                </a:lnTo>
                <a:lnTo>
                  <a:pt x="1301" y="114"/>
                </a:lnTo>
                <a:lnTo>
                  <a:pt x="1301" y="112"/>
                </a:lnTo>
                <a:lnTo>
                  <a:pt x="1301" y="113"/>
                </a:lnTo>
                <a:lnTo>
                  <a:pt x="1302" y="113"/>
                </a:lnTo>
                <a:lnTo>
                  <a:pt x="1302" y="112"/>
                </a:lnTo>
                <a:lnTo>
                  <a:pt x="1303" y="112"/>
                </a:lnTo>
                <a:lnTo>
                  <a:pt x="1303" y="112"/>
                </a:lnTo>
                <a:lnTo>
                  <a:pt x="1303" y="111"/>
                </a:lnTo>
                <a:lnTo>
                  <a:pt x="1304" y="112"/>
                </a:lnTo>
                <a:lnTo>
                  <a:pt x="1304" y="112"/>
                </a:lnTo>
                <a:lnTo>
                  <a:pt x="1306" y="112"/>
                </a:lnTo>
                <a:lnTo>
                  <a:pt x="1306" y="109"/>
                </a:lnTo>
                <a:lnTo>
                  <a:pt x="1306" y="109"/>
                </a:lnTo>
                <a:lnTo>
                  <a:pt x="1307" y="111"/>
                </a:lnTo>
                <a:lnTo>
                  <a:pt x="1307" y="112"/>
                </a:lnTo>
                <a:lnTo>
                  <a:pt x="1308" y="113"/>
                </a:lnTo>
                <a:lnTo>
                  <a:pt x="1308" y="113"/>
                </a:lnTo>
                <a:lnTo>
                  <a:pt x="1309" y="113"/>
                </a:lnTo>
                <a:lnTo>
                  <a:pt x="1309" y="113"/>
                </a:lnTo>
                <a:lnTo>
                  <a:pt x="1309" y="112"/>
                </a:lnTo>
                <a:lnTo>
                  <a:pt x="1310" y="112"/>
                </a:lnTo>
                <a:lnTo>
                  <a:pt x="1310" y="113"/>
                </a:lnTo>
                <a:lnTo>
                  <a:pt x="1311" y="113"/>
                </a:lnTo>
                <a:lnTo>
                  <a:pt x="1311" y="114"/>
                </a:lnTo>
                <a:lnTo>
                  <a:pt x="1311" y="114"/>
                </a:lnTo>
                <a:lnTo>
                  <a:pt x="1312" y="115"/>
                </a:lnTo>
                <a:lnTo>
                  <a:pt x="1312" y="116"/>
                </a:lnTo>
                <a:lnTo>
                  <a:pt x="1313" y="115"/>
                </a:lnTo>
                <a:lnTo>
                  <a:pt x="1313" y="116"/>
                </a:lnTo>
                <a:lnTo>
                  <a:pt x="1313" y="116"/>
                </a:lnTo>
                <a:lnTo>
                  <a:pt x="1315" y="116"/>
                </a:lnTo>
                <a:lnTo>
                  <a:pt x="1315" y="117"/>
                </a:lnTo>
                <a:lnTo>
                  <a:pt x="1316" y="116"/>
                </a:lnTo>
                <a:lnTo>
                  <a:pt x="1316" y="118"/>
                </a:lnTo>
                <a:lnTo>
                  <a:pt x="1316" y="116"/>
                </a:lnTo>
                <a:lnTo>
                  <a:pt x="1317" y="117"/>
                </a:lnTo>
                <a:lnTo>
                  <a:pt x="1317" y="116"/>
                </a:lnTo>
                <a:lnTo>
                  <a:pt x="1318" y="115"/>
                </a:lnTo>
                <a:lnTo>
                  <a:pt x="1318" y="114"/>
                </a:lnTo>
                <a:lnTo>
                  <a:pt x="1318" y="113"/>
                </a:lnTo>
                <a:lnTo>
                  <a:pt x="1319" y="112"/>
                </a:lnTo>
                <a:lnTo>
                  <a:pt x="1319" y="111"/>
                </a:lnTo>
                <a:lnTo>
                  <a:pt x="1320" y="111"/>
                </a:lnTo>
                <a:lnTo>
                  <a:pt x="1320" y="109"/>
                </a:lnTo>
                <a:lnTo>
                  <a:pt x="1320" y="111"/>
                </a:lnTo>
                <a:lnTo>
                  <a:pt x="1321" y="111"/>
                </a:lnTo>
                <a:lnTo>
                  <a:pt x="1321" y="111"/>
                </a:lnTo>
                <a:lnTo>
                  <a:pt x="1322" y="111"/>
                </a:lnTo>
                <a:lnTo>
                  <a:pt x="1322" y="111"/>
                </a:lnTo>
                <a:lnTo>
                  <a:pt x="1324" y="112"/>
                </a:lnTo>
                <a:lnTo>
                  <a:pt x="1324" y="112"/>
                </a:lnTo>
                <a:lnTo>
                  <a:pt x="1324" y="113"/>
                </a:lnTo>
                <a:lnTo>
                  <a:pt x="1325" y="115"/>
                </a:lnTo>
                <a:lnTo>
                  <a:pt x="1325" y="115"/>
                </a:lnTo>
                <a:lnTo>
                  <a:pt x="1326" y="116"/>
                </a:lnTo>
                <a:lnTo>
                  <a:pt x="1326" y="116"/>
                </a:lnTo>
                <a:lnTo>
                  <a:pt x="1326" y="115"/>
                </a:lnTo>
                <a:lnTo>
                  <a:pt x="1327" y="115"/>
                </a:lnTo>
                <a:lnTo>
                  <a:pt x="1327" y="113"/>
                </a:lnTo>
                <a:lnTo>
                  <a:pt x="1328" y="113"/>
                </a:lnTo>
                <a:lnTo>
                  <a:pt x="1328" y="113"/>
                </a:lnTo>
                <a:lnTo>
                  <a:pt x="1328" y="112"/>
                </a:lnTo>
                <a:lnTo>
                  <a:pt x="1329" y="111"/>
                </a:lnTo>
                <a:lnTo>
                  <a:pt x="1329" y="109"/>
                </a:lnTo>
                <a:lnTo>
                  <a:pt x="1330" y="109"/>
                </a:lnTo>
                <a:lnTo>
                  <a:pt x="1330" y="108"/>
                </a:lnTo>
                <a:lnTo>
                  <a:pt x="1330" y="108"/>
                </a:lnTo>
                <a:lnTo>
                  <a:pt x="1331" y="109"/>
                </a:lnTo>
                <a:lnTo>
                  <a:pt x="1331" y="111"/>
                </a:lnTo>
                <a:lnTo>
                  <a:pt x="1333" y="112"/>
                </a:lnTo>
                <a:lnTo>
                  <a:pt x="1333" y="113"/>
                </a:lnTo>
                <a:lnTo>
                  <a:pt x="1333" y="112"/>
                </a:lnTo>
                <a:lnTo>
                  <a:pt x="1334" y="113"/>
                </a:lnTo>
                <a:lnTo>
                  <a:pt x="1334" y="112"/>
                </a:lnTo>
                <a:lnTo>
                  <a:pt x="1335" y="113"/>
                </a:lnTo>
                <a:lnTo>
                  <a:pt x="1335" y="113"/>
                </a:lnTo>
                <a:lnTo>
                  <a:pt x="1335" y="114"/>
                </a:lnTo>
                <a:lnTo>
                  <a:pt x="1336" y="113"/>
                </a:lnTo>
                <a:lnTo>
                  <a:pt x="1336" y="113"/>
                </a:lnTo>
                <a:lnTo>
                  <a:pt x="1337" y="113"/>
                </a:lnTo>
                <a:lnTo>
                  <a:pt x="1337" y="112"/>
                </a:lnTo>
                <a:lnTo>
                  <a:pt x="1338" y="113"/>
                </a:lnTo>
                <a:lnTo>
                  <a:pt x="1338" y="113"/>
                </a:lnTo>
                <a:lnTo>
                  <a:pt x="1338" y="112"/>
                </a:lnTo>
                <a:lnTo>
                  <a:pt x="1339" y="111"/>
                </a:lnTo>
                <a:lnTo>
                  <a:pt x="1339" y="111"/>
                </a:lnTo>
                <a:lnTo>
                  <a:pt x="1340" y="111"/>
                </a:lnTo>
                <a:lnTo>
                  <a:pt x="1340" y="109"/>
                </a:lnTo>
                <a:lnTo>
                  <a:pt x="1340" y="109"/>
                </a:lnTo>
                <a:lnTo>
                  <a:pt x="1342" y="109"/>
                </a:lnTo>
                <a:lnTo>
                  <a:pt x="1342" y="109"/>
                </a:lnTo>
                <a:lnTo>
                  <a:pt x="1343" y="111"/>
                </a:lnTo>
                <a:lnTo>
                  <a:pt x="1343" y="111"/>
                </a:lnTo>
                <a:lnTo>
                  <a:pt x="1343" y="111"/>
                </a:lnTo>
                <a:lnTo>
                  <a:pt x="1344" y="112"/>
                </a:lnTo>
                <a:lnTo>
                  <a:pt x="1344" y="112"/>
                </a:lnTo>
                <a:lnTo>
                  <a:pt x="1345" y="114"/>
                </a:lnTo>
                <a:lnTo>
                  <a:pt x="1345" y="113"/>
                </a:lnTo>
                <a:lnTo>
                  <a:pt x="1345" y="112"/>
                </a:lnTo>
                <a:lnTo>
                  <a:pt x="1346" y="112"/>
                </a:lnTo>
                <a:lnTo>
                  <a:pt x="1346" y="111"/>
                </a:lnTo>
                <a:lnTo>
                  <a:pt x="1347" y="112"/>
                </a:lnTo>
                <a:lnTo>
                  <a:pt x="1347" y="111"/>
                </a:lnTo>
                <a:lnTo>
                  <a:pt x="1347" y="108"/>
                </a:lnTo>
                <a:lnTo>
                  <a:pt x="1348" y="108"/>
                </a:lnTo>
                <a:lnTo>
                  <a:pt x="1348" y="108"/>
                </a:lnTo>
                <a:lnTo>
                  <a:pt x="1349" y="109"/>
                </a:lnTo>
                <a:lnTo>
                  <a:pt x="1349" y="111"/>
                </a:lnTo>
                <a:lnTo>
                  <a:pt x="1351" y="109"/>
                </a:lnTo>
                <a:lnTo>
                  <a:pt x="1351" y="111"/>
                </a:lnTo>
                <a:lnTo>
                  <a:pt x="1351" y="112"/>
                </a:lnTo>
                <a:lnTo>
                  <a:pt x="1352" y="112"/>
                </a:lnTo>
                <a:lnTo>
                  <a:pt x="1352" y="111"/>
                </a:lnTo>
                <a:lnTo>
                  <a:pt x="1353" y="109"/>
                </a:lnTo>
                <a:lnTo>
                  <a:pt x="1353" y="108"/>
                </a:lnTo>
                <a:lnTo>
                  <a:pt x="1353" y="108"/>
                </a:lnTo>
                <a:lnTo>
                  <a:pt x="1354" y="106"/>
                </a:lnTo>
                <a:lnTo>
                  <a:pt x="1354" y="106"/>
                </a:lnTo>
                <a:lnTo>
                  <a:pt x="1355" y="107"/>
                </a:lnTo>
                <a:lnTo>
                  <a:pt x="1355" y="107"/>
                </a:lnTo>
                <a:lnTo>
                  <a:pt x="1355" y="108"/>
                </a:lnTo>
                <a:lnTo>
                  <a:pt x="1356" y="107"/>
                </a:lnTo>
                <a:lnTo>
                  <a:pt x="1356" y="107"/>
                </a:lnTo>
                <a:lnTo>
                  <a:pt x="1357" y="107"/>
                </a:lnTo>
                <a:lnTo>
                  <a:pt x="1357" y="107"/>
                </a:lnTo>
                <a:lnTo>
                  <a:pt x="1357" y="107"/>
                </a:lnTo>
                <a:lnTo>
                  <a:pt x="1358" y="108"/>
                </a:lnTo>
                <a:lnTo>
                  <a:pt x="1358" y="108"/>
                </a:lnTo>
                <a:lnTo>
                  <a:pt x="1360" y="108"/>
                </a:lnTo>
                <a:lnTo>
                  <a:pt x="1360" y="107"/>
                </a:lnTo>
                <a:lnTo>
                  <a:pt x="1360" y="108"/>
                </a:lnTo>
                <a:lnTo>
                  <a:pt x="1361" y="107"/>
                </a:lnTo>
                <a:lnTo>
                  <a:pt x="1361" y="108"/>
                </a:lnTo>
                <a:lnTo>
                  <a:pt x="1362" y="108"/>
                </a:lnTo>
                <a:lnTo>
                  <a:pt x="1362" y="109"/>
                </a:lnTo>
                <a:lnTo>
                  <a:pt x="1362" y="109"/>
                </a:lnTo>
                <a:lnTo>
                  <a:pt x="1363" y="112"/>
                </a:lnTo>
                <a:lnTo>
                  <a:pt x="1363" y="112"/>
                </a:lnTo>
                <a:lnTo>
                  <a:pt x="1364" y="112"/>
                </a:lnTo>
                <a:lnTo>
                  <a:pt x="1364" y="111"/>
                </a:lnTo>
                <a:lnTo>
                  <a:pt x="1365" y="111"/>
                </a:lnTo>
                <a:lnTo>
                  <a:pt x="1365" y="111"/>
                </a:lnTo>
                <a:lnTo>
                  <a:pt x="1365" y="112"/>
                </a:lnTo>
                <a:lnTo>
                  <a:pt x="1366" y="113"/>
                </a:lnTo>
                <a:lnTo>
                  <a:pt x="1366" y="112"/>
                </a:lnTo>
                <a:lnTo>
                  <a:pt x="1367" y="111"/>
                </a:lnTo>
                <a:lnTo>
                  <a:pt x="1367" y="109"/>
                </a:lnTo>
                <a:lnTo>
                  <a:pt x="1367" y="111"/>
                </a:lnTo>
                <a:lnTo>
                  <a:pt x="1369" y="111"/>
                </a:lnTo>
                <a:lnTo>
                  <a:pt x="1369" y="112"/>
                </a:lnTo>
                <a:lnTo>
                  <a:pt x="1370" y="111"/>
                </a:lnTo>
                <a:lnTo>
                  <a:pt x="1370" y="111"/>
                </a:lnTo>
                <a:lnTo>
                  <a:pt x="1370" y="109"/>
                </a:lnTo>
                <a:lnTo>
                  <a:pt x="1371" y="109"/>
                </a:lnTo>
                <a:lnTo>
                  <a:pt x="1371" y="108"/>
                </a:lnTo>
                <a:lnTo>
                  <a:pt x="1372" y="108"/>
                </a:lnTo>
                <a:lnTo>
                  <a:pt x="1372" y="108"/>
                </a:lnTo>
                <a:lnTo>
                  <a:pt x="1372" y="107"/>
                </a:lnTo>
                <a:lnTo>
                  <a:pt x="1373" y="107"/>
                </a:lnTo>
                <a:lnTo>
                  <a:pt x="1373" y="106"/>
                </a:lnTo>
                <a:lnTo>
                  <a:pt x="1374" y="106"/>
                </a:lnTo>
                <a:lnTo>
                  <a:pt x="1374" y="107"/>
                </a:lnTo>
                <a:lnTo>
                  <a:pt x="1374" y="108"/>
                </a:lnTo>
                <a:lnTo>
                  <a:pt x="1375" y="109"/>
                </a:lnTo>
                <a:lnTo>
                  <a:pt x="1375" y="111"/>
                </a:lnTo>
                <a:lnTo>
                  <a:pt x="1376" y="109"/>
                </a:lnTo>
                <a:lnTo>
                  <a:pt x="1376" y="111"/>
                </a:lnTo>
                <a:lnTo>
                  <a:pt x="1376" y="109"/>
                </a:lnTo>
                <a:lnTo>
                  <a:pt x="1378" y="108"/>
                </a:lnTo>
                <a:lnTo>
                  <a:pt x="1378" y="108"/>
                </a:lnTo>
                <a:lnTo>
                  <a:pt x="1379" y="108"/>
                </a:lnTo>
                <a:lnTo>
                  <a:pt x="1379" y="108"/>
                </a:lnTo>
                <a:lnTo>
                  <a:pt x="1380" y="107"/>
                </a:lnTo>
                <a:lnTo>
                  <a:pt x="1380" y="108"/>
                </a:lnTo>
                <a:lnTo>
                  <a:pt x="1380" y="107"/>
                </a:lnTo>
                <a:lnTo>
                  <a:pt x="1381" y="107"/>
                </a:lnTo>
                <a:lnTo>
                  <a:pt x="1381" y="106"/>
                </a:lnTo>
                <a:lnTo>
                  <a:pt x="1382" y="106"/>
                </a:lnTo>
                <a:lnTo>
                  <a:pt x="1382" y="106"/>
                </a:lnTo>
                <a:lnTo>
                  <a:pt x="1382" y="106"/>
                </a:lnTo>
                <a:lnTo>
                  <a:pt x="1383" y="108"/>
                </a:lnTo>
                <a:lnTo>
                  <a:pt x="1383" y="109"/>
                </a:lnTo>
                <a:lnTo>
                  <a:pt x="1384" y="109"/>
                </a:lnTo>
                <a:lnTo>
                  <a:pt x="1384" y="109"/>
                </a:lnTo>
                <a:lnTo>
                  <a:pt x="1384" y="111"/>
                </a:lnTo>
                <a:lnTo>
                  <a:pt x="1385" y="109"/>
                </a:lnTo>
                <a:lnTo>
                  <a:pt x="1385" y="111"/>
                </a:lnTo>
                <a:lnTo>
                  <a:pt x="1387" y="113"/>
                </a:lnTo>
                <a:lnTo>
                  <a:pt x="1387" y="112"/>
                </a:lnTo>
                <a:lnTo>
                  <a:pt x="1387" y="113"/>
                </a:lnTo>
                <a:lnTo>
                  <a:pt x="1388" y="112"/>
                </a:lnTo>
                <a:lnTo>
                  <a:pt x="1388" y="112"/>
                </a:lnTo>
                <a:lnTo>
                  <a:pt x="1389" y="111"/>
                </a:lnTo>
                <a:lnTo>
                  <a:pt x="1389" y="111"/>
                </a:lnTo>
                <a:lnTo>
                  <a:pt x="1389" y="109"/>
                </a:lnTo>
                <a:lnTo>
                  <a:pt x="1390" y="108"/>
                </a:lnTo>
                <a:lnTo>
                  <a:pt x="1390" y="109"/>
                </a:lnTo>
                <a:lnTo>
                  <a:pt x="1391" y="108"/>
                </a:lnTo>
                <a:lnTo>
                  <a:pt x="1391" y="108"/>
                </a:lnTo>
                <a:lnTo>
                  <a:pt x="1391" y="109"/>
                </a:lnTo>
                <a:lnTo>
                  <a:pt x="1392" y="109"/>
                </a:lnTo>
                <a:lnTo>
                  <a:pt x="1392" y="109"/>
                </a:lnTo>
                <a:lnTo>
                  <a:pt x="1393" y="109"/>
                </a:lnTo>
                <a:lnTo>
                  <a:pt x="1393" y="111"/>
                </a:lnTo>
                <a:lnTo>
                  <a:pt x="1394" y="111"/>
                </a:lnTo>
                <a:lnTo>
                  <a:pt x="1394" y="108"/>
                </a:lnTo>
                <a:lnTo>
                  <a:pt x="1394" y="109"/>
                </a:lnTo>
                <a:lnTo>
                  <a:pt x="1396" y="108"/>
                </a:lnTo>
                <a:lnTo>
                  <a:pt x="1396" y="109"/>
                </a:lnTo>
                <a:lnTo>
                  <a:pt x="1397" y="111"/>
                </a:lnTo>
                <a:lnTo>
                  <a:pt x="1397" y="112"/>
                </a:lnTo>
                <a:lnTo>
                  <a:pt x="1397" y="112"/>
                </a:lnTo>
                <a:lnTo>
                  <a:pt x="1398" y="112"/>
                </a:lnTo>
                <a:lnTo>
                  <a:pt x="1398" y="112"/>
                </a:lnTo>
                <a:lnTo>
                  <a:pt x="1399" y="113"/>
                </a:lnTo>
                <a:lnTo>
                  <a:pt x="1399" y="112"/>
                </a:lnTo>
                <a:lnTo>
                  <a:pt x="1399" y="114"/>
                </a:lnTo>
                <a:lnTo>
                  <a:pt x="1400" y="114"/>
                </a:lnTo>
                <a:lnTo>
                  <a:pt x="1400" y="114"/>
                </a:lnTo>
                <a:lnTo>
                  <a:pt x="1401" y="113"/>
                </a:lnTo>
                <a:lnTo>
                  <a:pt x="1401" y="112"/>
                </a:lnTo>
                <a:lnTo>
                  <a:pt x="1401" y="112"/>
                </a:lnTo>
                <a:lnTo>
                  <a:pt x="1402" y="112"/>
                </a:lnTo>
                <a:lnTo>
                  <a:pt x="1402" y="112"/>
                </a:lnTo>
                <a:lnTo>
                  <a:pt x="1403" y="113"/>
                </a:lnTo>
                <a:lnTo>
                  <a:pt x="1403" y="112"/>
                </a:lnTo>
                <a:lnTo>
                  <a:pt x="1403" y="112"/>
                </a:lnTo>
                <a:lnTo>
                  <a:pt x="1405" y="112"/>
                </a:lnTo>
                <a:lnTo>
                  <a:pt x="1405" y="113"/>
                </a:lnTo>
                <a:lnTo>
                  <a:pt x="1406" y="113"/>
                </a:lnTo>
                <a:lnTo>
                  <a:pt x="1406" y="113"/>
                </a:lnTo>
                <a:lnTo>
                  <a:pt x="1406" y="114"/>
                </a:lnTo>
                <a:lnTo>
                  <a:pt x="1407" y="114"/>
                </a:lnTo>
                <a:lnTo>
                  <a:pt x="1407" y="115"/>
                </a:lnTo>
                <a:lnTo>
                  <a:pt x="1408" y="114"/>
                </a:lnTo>
                <a:lnTo>
                  <a:pt x="1408" y="112"/>
                </a:lnTo>
                <a:lnTo>
                  <a:pt x="1409" y="111"/>
                </a:lnTo>
                <a:lnTo>
                  <a:pt x="1409" y="111"/>
                </a:lnTo>
                <a:lnTo>
                  <a:pt x="1409" y="111"/>
                </a:lnTo>
                <a:lnTo>
                  <a:pt x="1410" y="109"/>
                </a:lnTo>
                <a:lnTo>
                  <a:pt x="1410" y="109"/>
                </a:lnTo>
                <a:lnTo>
                  <a:pt x="1411" y="109"/>
                </a:lnTo>
                <a:lnTo>
                  <a:pt x="1411" y="109"/>
                </a:lnTo>
                <a:lnTo>
                  <a:pt x="1411" y="108"/>
                </a:lnTo>
                <a:lnTo>
                  <a:pt x="1412" y="109"/>
                </a:lnTo>
                <a:lnTo>
                  <a:pt x="1412" y="111"/>
                </a:lnTo>
                <a:lnTo>
                  <a:pt x="1414" y="112"/>
                </a:lnTo>
                <a:lnTo>
                  <a:pt x="1414" y="113"/>
                </a:lnTo>
                <a:lnTo>
                  <a:pt x="1414" y="115"/>
                </a:lnTo>
                <a:lnTo>
                  <a:pt x="1415" y="115"/>
                </a:lnTo>
                <a:lnTo>
                  <a:pt x="1415" y="116"/>
                </a:lnTo>
                <a:lnTo>
                  <a:pt x="1416" y="116"/>
                </a:lnTo>
                <a:lnTo>
                  <a:pt x="1416" y="116"/>
                </a:lnTo>
                <a:lnTo>
                  <a:pt x="1416" y="116"/>
                </a:lnTo>
                <a:lnTo>
                  <a:pt x="1417" y="116"/>
                </a:lnTo>
                <a:lnTo>
                  <a:pt x="1417" y="115"/>
                </a:lnTo>
                <a:lnTo>
                  <a:pt x="1418" y="115"/>
                </a:lnTo>
                <a:lnTo>
                  <a:pt x="1418" y="115"/>
                </a:lnTo>
                <a:lnTo>
                  <a:pt x="1418" y="114"/>
                </a:lnTo>
                <a:lnTo>
                  <a:pt x="1419" y="113"/>
                </a:lnTo>
                <a:lnTo>
                  <a:pt x="1419" y="112"/>
                </a:lnTo>
                <a:lnTo>
                  <a:pt x="1420" y="111"/>
                </a:lnTo>
                <a:lnTo>
                  <a:pt x="1420" y="111"/>
                </a:lnTo>
                <a:lnTo>
                  <a:pt x="1421" y="108"/>
                </a:lnTo>
                <a:lnTo>
                  <a:pt x="1421" y="108"/>
                </a:lnTo>
                <a:lnTo>
                  <a:pt x="1421" y="108"/>
                </a:lnTo>
                <a:lnTo>
                  <a:pt x="1423" y="111"/>
                </a:lnTo>
                <a:lnTo>
                  <a:pt x="1423" y="111"/>
                </a:lnTo>
                <a:lnTo>
                  <a:pt x="1424" y="114"/>
                </a:lnTo>
                <a:lnTo>
                  <a:pt x="1424" y="115"/>
                </a:lnTo>
                <a:lnTo>
                  <a:pt x="1424" y="116"/>
                </a:lnTo>
                <a:lnTo>
                  <a:pt x="1425" y="117"/>
                </a:lnTo>
                <a:lnTo>
                  <a:pt x="1425" y="118"/>
                </a:lnTo>
                <a:lnTo>
                  <a:pt x="1426" y="118"/>
                </a:lnTo>
                <a:lnTo>
                  <a:pt x="1426" y="118"/>
                </a:lnTo>
                <a:lnTo>
                  <a:pt x="1426" y="118"/>
                </a:lnTo>
                <a:lnTo>
                  <a:pt x="1427" y="117"/>
                </a:lnTo>
                <a:lnTo>
                  <a:pt x="1427" y="118"/>
                </a:lnTo>
                <a:lnTo>
                  <a:pt x="1428" y="118"/>
                </a:lnTo>
                <a:lnTo>
                  <a:pt x="1428" y="120"/>
                </a:lnTo>
                <a:lnTo>
                  <a:pt x="1428" y="118"/>
                </a:lnTo>
                <a:lnTo>
                  <a:pt x="1429" y="118"/>
                </a:lnTo>
                <a:lnTo>
                  <a:pt x="1429" y="118"/>
                </a:lnTo>
                <a:lnTo>
                  <a:pt x="1430" y="116"/>
                </a:lnTo>
                <a:lnTo>
                  <a:pt x="1430" y="115"/>
                </a:lnTo>
                <a:lnTo>
                  <a:pt x="1430" y="114"/>
                </a:lnTo>
                <a:lnTo>
                  <a:pt x="1431" y="114"/>
                </a:lnTo>
                <a:lnTo>
                  <a:pt x="1431" y="114"/>
                </a:lnTo>
                <a:lnTo>
                  <a:pt x="1433" y="114"/>
                </a:lnTo>
                <a:lnTo>
                  <a:pt x="1433" y="113"/>
                </a:lnTo>
                <a:lnTo>
                  <a:pt x="1433" y="114"/>
                </a:lnTo>
                <a:lnTo>
                  <a:pt x="1434" y="113"/>
                </a:lnTo>
                <a:lnTo>
                  <a:pt x="1434" y="113"/>
                </a:lnTo>
                <a:lnTo>
                  <a:pt x="1435" y="112"/>
                </a:lnTo>
                <a:lnTo>
                  <a:pt x="1435" y="112"/>
                </a:lnTo>
                <a:lnTo>
                  <a:pt x="1436" y="113"/>
                </a:lnTo>
                <a:lnTo>
                  <a:pt x="1436" y="114"/>
                </a:lnTo>
                <a:lnTo>
                  <a:pt x="1436" y="114"/>
                </a:lnTo>
                <a:lnTo>
                  <a:pt x="1437" y="114"/>
                </a:lnTo>
                <a:lnTo>
                  <a:pt x="1437" y="114"/>
                </a:lnTo>
                <a:lnTo>
                  <a:pt x="1438" y="114"/>
                </a:lnTo>
                <a:lnTo>
                  <a:pt x="1438" y="115"/>
                </a:lnTo>
                <a:lnTo>
                  <a:pt x="1438" y="115"/>
                </a:lnTo>
                <a:lnTo>
                  <a:pt x="1439" y="115"/>
                </a:lnTo>
                <a:lnTo>
                  <a:pt x="1439" y="114"/>
                </a:lnTo>
                <a:lnTo>
                  <a:pt x="1440" y="114"/>
                </a:lnTo>
                <a:lnTo>
                  <a:pt x="1440" y="113"/>
                </a:lnTo>
                <a:lnTo>
                  <a:pt x="1440" y="113"/>
                </a:lnTo>
                <a:lnTo>
                  <a:pt x="1442" y="112"/>
                </a:lnTo>
                <a:lnTo>
                  <a:pt x="1442" y="113"/>
                </a:lnTo>
                <a:lnTo>
                  <a:pt x="1443" y="111"/>
                </a:lnTo>
                <a:lnTo>
                  <a:pt x="1443" y="111"/>
                </a:lnTo>
                <a:lnTo>
                  <a:pt x="1443" y="112"/>
                </a:lnTo>
                <a:lnTo>
                  <a:pt x="1444" y="112"/>
                </a:lnTo>
                <a:lnTo>
                  <a:pt x="1444" y="113"/>
                </a:lnTo>
                <a:lnTo>
                  <a:pt x="1445" y="113"/>
                </a:lnTo>
                <a:lnTo>
                  <a:pt x="1445" y="112"/>
                </a:lnTo>
                <a:lnTo>
                  <a:pt x="1445" y="111"/>
                </a:lnTo>
                <a:lnTo>
                  <a:pt x="1446" y="112"/>
                </a:lnTo>
                <a:lnTo>
                  <a:pt x="1446" y="112"/>
                </a:lnTo>
                <a:lnTo>
                  <a:pt x="1447" y="111"/>
                </a:lnTo>
                <a:lnTo>
                  <a:pt x="1447" y="111"/>
                </a:lnTo>
                <a:lnTo>
                  <a:pt x="1447" y="109"/>
                </a:lnTo>
                <a:lnTo>
                  <a:pt x="1448" y="108"/>
                </a:lnTo>
                <a:lnTo>
                  <a:pt x="1448" y="107"/>
                </a:lnTo>
                <a:lnTo>
                  <a:pt x="1449" y="108"/>
                </a:lnTo>
                <a:lnTo>
                  <a:pt x="1449" y="107"/>
                </a:lnTo>
                <a:lnTo>
                  <a:pt x="1451" y="108"/>
                </a:lnTo>
                <a:lnTo>
                  <a:pt x="1451" y="108"/>
                </a:lnTo>
                <a:lnTo>
                  <a:pt x="1451" y="108"/>
                </a:lnTo>
                <a:lnTo>
                  <a:pt x="1452" y="108"/>
                </a:lnTo>
                <a:lnTo>
                  <a:pt x="1452" y="107"/>
                </a:lnTo>
                <a:lnTo>
                  <a:pt x="1453" y="108"/>
                </a:lnTo>
                <a:lnTo>
                  <a:pt x="1453" y="107"/>
                </a:lnTo>
                <a:lnTo>
                  <a:pt x="1453" y="107"/>
                </a:lnTo>
                <a:lnTo>
                  <a:pt x="1454" y="107"/>
                </a:lnTo>
                <a:lnTo>
                  <a:pt x="1454" y="107"/>
                </a:lnTo>
                <a:lnTo>
                  <a:pt x="1455" y="107"/>
                </a:lnTo>
                <a:lnTo>
                  <a:pt x="1455" y="106"/>
                </a:lnTo>
                <a:lnTo>
                  <a:pt x="1455" y="106"/>
                </a:lnTo>
                <a:lnTo>
                  <a:pt x="1456" y="106"/>
                </a:lnTo>
                <a:lnTo>
                  <a:pt x="1456" y="106"/>
                </a:lnTo>
                <a:lnTo>
                  <a:pt x="1457" y="105"/>
                </a:lnTo>
                <a:lnTo>
                  <a:pt x="1457" y="105"/>
                </a:lnTo>
                <a:lnTo>
                  <a:pt x="1457" y="105"/>
                </a:lnTo>
                <a:lnTo>
                  <a:pt x="1458" y="105"/>
                </a:lnTo>
                <a:lnTo>
                  <a:pt x="1458" y="105"/>
                </a:lnTo>
                <a:lnTo>
                  <a:pt x="1460" y="105"/>
                </a:lnTo>
                <a:lnTo>
                  <a:pt x="1460" y="106"/>
                </a:lnTo>
                <a:lnTo>
                  <a:pt x="1460" y="106"/>
                </a:lnTo>
                <a:lnTo>
                  <a:pt x="1461" y="105"/>
                </a:lnTo>
                <a:lnTo>
                  <a:pt x="1461" y="104"/>
                </a:lnTo>
                <a:lnTo>
                  <a:pt x="1462" y="103"/>
                </a:lnTo>
                <a:lnTo>
                  <a:pt x="1462" y="102"/>
                </a:lnTo>
                <a:lnTo>
                  <a:pt x="1462" y="103"/>
                </a:lnTo>
                <a:lnTo>
                  <a:pt x="1463" y="104"/>
                </a:lnTo>
                <a:lnTo>
                  <a:pt x="1463" y="104"/>
                </a:lnTo>
                <a:lnTo>
                  <a:pt x="1464" y="106"/>
                </a:lnTo>
                <a:lnTo>
                  <a:pt x="1464" y="107"/>
                </a:lnTo>
                <a:lnTo>
                  <a:pt x="1465" y="109"/>
                </a:lnTo>
                <a:lnTo>
                  <a:pt x="1465" y="111"/>
                </a:lnTo>
                <a:lnTo>
                  <a:pt x="1465" y="112"/>
                </a:lnTo>
                <a:lnTo>
                  <a:pt x="1466" y="113"/>
                </a:lnTo>
                <a:lnTo>
                  <a:pt x="1466" y="112"/>
                </a:lnTo>
                <a:lnTo>
                  <a:pt x="1467" y="114"/>
                </a:lnTo>
                <a:lnTo>
                  <a:pt x="1467" y="113"/>
                </a:lnTo>
                <a:lnTo>
                  <a:pt x="1467" y="113"/>
                </a:lnTo>
                <a:lnTo>
                  <a:pt x="1469" y="111"/>
                </a:lnTo>
                <a:lnTo>
                  <a:pt x="1469" y="108"/>
                </a:lnTo>
                <a:lnTo>
                  <a:pt x="1470" y="107"/>
                </a:lnTo>
                <a:lnTo>
                  <a:pt x="1470" y="108"/>
                </a:lnTo>
                <a:lnTo>
                  <a:pt x="1470" y="107"/>
                </a:lnTo>
                <a:lnTo>
                  <a:pt x="1471" y="107"/>
                </a:lnTo>
                <a:lnTo>
                  <a:pt x="1471" y="107"/>
                </a:lnTo>
                <a:lnTo>
                  <a:pt x="1472" y="107"/>
                </a:lnTo>
                <a:lnTo>
                  <a:pt x="1472" y="108"/>
                </a:lnTo>
                <a:lnTo>
                  <a:pt x="1472" y="108"/>
                </a:lnTo>
                <a:lnTo>
                  <a:pt x="1473" y="109"/>
                </a:lnTo>
                <a:lnTo>
                  <a:pt x="1473" y="109"/>
                </a:lnTo>
                <a:lnTo>
                  <a:pt x="1474" y="108"/>
                </a:lnTo>
                <a:lnTo>
                  <a:pt x="1474" y="108"/>
                </a:lnTo>
                <a:lnTo>
                  <a:pt x="1474" y="108"/>
                </a:lnTo>
                <a:lnTo>
                  <a:pt x="1475" y="107"/>
                </a:lnTo>
                <a:lnTo>
                  <a:pt x="1475" y="107"/>
                </a:lnTo>
                <a:lnTo>
                  <a:pt x="1476" y="106"/>
                </a:lnTo>
                <a:lnTo>
                  <a:pt x="1476" y="107"/>
                </a:lnTo>
                <a:lnTo>
                  <a:pt x="1478" y="107"/>
                </a:lnTo>
                <a:lnTo>
                  <a:pt x="1478" y="106"/>
                </a:lnTo>
                <a:lnTo>
                  <a:pt x="1478" y="107"/>
                </a:lnTo>
                <a:lnTo>
                  <a:pt x="1479" y="106"/>
                </a:lnTo>
                <a:lnTo>
                  <a:pt x="1479" y="106"/>
                </a:lnTo>
                <a:lnTo>
                  <a:pt x="1480" y="107"/>
                </a:lnTo>
                <a:lnTo>
                  <a:pt x="1480" y="107"/>
                </a:lnTo>
                <a:lnTo>
                  <a:pt x="1480" y="108"/>
                </a:lnTo>
                <a:lnTo>
                  <a:pt x="1481" y="109"/>
                </a:lnTo>
                <a:lnTo>
                  <a:pt x="1481" y="108"/>
                </a:lnTo>
                <a:lnTo>
                  <a:pt x="1482" y="109"/>
                </a:lnTo>
                <a:lnTo>
                  <a:pt x="1482" y="108"/>
                </a:lnTo>
                <a:lnTo>
                  <a:pt x="1482" y="109"/>
                </a:lnTo>
                <a:lnTo>
                  <a:pt x="1483" y="109"/>
                </a:lnTo>
                <a:lnTo>
                  <a:pt x="1483" y="109"/>
                </a:lnTo>
                <a:lnTo>
                  <a:pt x="1484" y="109"/>
                </a:lnTo>
                <a:lnTo>
                  <a:pt x="1484" y="109"/>
                </a:lnTo>
                <a:lnTo>
                  <a:pt x="1484" y="109"/>
                </a:lnTo>
                <a:lnTo>
                  <a:pt x="1485" y="109"/>
                </a:lnTo>
                <a:lnTo>
                  <a:pt x="1485" y="109"/>
                </a:lnTo>
                <a:lnTo>
                  <a:pt x="1487" y="107"/>
                </a:lnTo>
                <a:lnTo>
                  <a:pt x="1487" y="107"/>
                </a:lnTo>
                <a:lnTo>
                  <a:pt x="1487" y="106"/>
                </a:lnTo>
                <a:lnTo>
                  <a:pt x="1488" y="106"/>
                </a:lnTo>
                <a:lnTo>
                  <a:pt x="1488" y="106"/>
                </a:lnTo>
                <a:lnTo>
                  <a:pt x="1489" y="105"/>
                </a:lnTo>
                <a:lnTo>
                  <a:pt x="1489" y="105"/>
                </a:lnTo>
                <a:lnTo>
                  <a:pt x="1489" y="106"/>
                </a:lnTo>
                <a:lnTo>
                  <a:pt x="1490" y="106"/>
                </a:lnTo>
                <a:lnTo>
                  <a:pt x="1490" y="106"/>
                </a:lnTo>
                <a:lnTo>
                  <a:pt x="1491" y="105"/>
                </a:lnTo>
                <a:lnTo>
                  <a:pt x="1491" y="106"/>
                </a:lnTo>
                <a:lnTo>
                  <a:pt x="1492" y="106"/>
                </a:lnTo>
                <a:lnTo>
                  <a:pt x="1492" y="106"/>
                </a:lnTo>
                <a:lnTo>
                  <a:pt x="1492" y="107"/>
                </a:lnTo>
                <a:lnTo>
                  <a:pt x="1493" y="107"/>
                </a:lnTo>
                <a:lnTo>
                  <a:pt x="1493" y="107"/>
                </a:lnTo>
                <a:lnTo>
                  <a:pt x="1494" y="107"/>
                </a:lnTo>
                <a:lnTo>
                  <a:pt x="1494" y="107"/>
                </a:lnTo>
                <a:lnTo>
                  <a:pt x="1494" y="106"/>
                </a:lnTo>
                <a:lnTo>
                  <a:pt x="1496" y="106"/>
                </a:lnTo>
                <a:lnTo>
                  <a:pt x="1496" y="106"/>
                </a:lnTo>
                <a:lnTo>
                  <a:pt x="1497" y="106"/>
                </a:lnTo>
                <a:lnTo>
                  <a:pt x="1497" y="106"/>
                </a:lnTo>
                <a:lnTo>
                  <a:pt x="1497" y="108"/>
                </a:lnTo>
                <a:lnTo>
                  <a:pt x="1498" y="109"/>
                </a:lnTo>
                <a:lnTo>
                  <a:pt x="1498" y="109"/>
                </a:lnTo>
                <a:lnTo>
                  <a:pt x="1499" y="109"/>
                </a:lnTo>
                <a:lnTo>
                  <a:pt x="1499" y="109"/>
                </a:lnTo>
                <a:lnTo>
                  <a:pt x="1499" y="111"/>
                </a:lnTo>
                <a:lnTo>
                  <a:pt x="1500" y="111"/>
                </a:lnTo>
                <a:lnTo>
                  <a:pt x="1500" y="111"/>
                </a:lnTo>
                <a:lnTo>
                  <a:pt x="1501" y="112"/>
                </a:lnTo>
                <a:lnTo>
                  <a:pt x="1501" y="112"/>
                </a:lnTo>
                <a:lnTo>
                  <a:pt x="1501" y="112"/>
                </a:lnTo>
                <a:lnTo>
                  <a:pt x="1502" y="113"/>
                </a:lnTo>
                <a:lnTo>
                  <a:pt x="1502" y="113"/>
                </a:lnTo>
                <a:lnTo>
                  <a:pt x="1503" y="113"/>
                </a:lnTo>
                <a:lnTo>
                  <a:pt x="1503" y="113"/>
                </a:lnTo>
                <a:lnTo>
                  <a:pt x="1503" y="113"/>
                </a:lnTo>
                <a:lnTo>
                  <a:pt x="1505" y="113"/>
                </a:lnTo>
                <a:lnTo>
                  <a:pt x="1505" y="114"/>
                </a:lnTo>
                <a:lnTo>
                  <a:pt x="1506" y="114"/>
                </a:lnTo>
                <a:lnTo>
                  <a:pt x="1506" y="114"/>
                </a:lnTo>
                <a:lnTo>
                  <a:pt x="1507" y="114"/>
                </a:lnTo>
                <a:lnTo>
                  <a:pt x="1507" y="115"/>
                </a:lnTo>
                <a:lnTo>
                  <a:pt x="1507" y="116"/>
                </a:lnTo>
                <a:lnTo>
                  <a:pt x="1508" y="115"/>
                </a:lnTo>
                <a:lnTo>
                  <a:pt x="1508" y="116"/>
                </a:lnTo>
                <a:lnTo>
                  <a:pt x="1509" y="114"/>
                </a:lnTo>
                <a:lnTo>
                  <a:pt x="1509" y="113"/>
                </a:lnTo>
                <a:lnTo>
                  <a:pt x="1509" y="113"/>
                </a:lnTo>
                <a:lnTo>
                  <a:pt x="1510" y="112"/>
                </a:lnTo>
                <a:lnTo>
                  <a:pt x="1510" y="111"/>
                </a:lnTo>
                <a:lnTo>
                  <a:pt x="1511" y="111"/>
                </a:lnTo>
                <a:lnTo>
                  <a:pt x="1511" y="111"/>
                </a:lnTo>
                <a:lnTo>
                  <a:pt x="1511" y="111"/>
                </a:lnTo>
                <a:lnTo>
                  <a:pt x="1512" y="109"/>
                </a:lnTo>
                <a:lnTo>
                  <a:pt x="1512" y="109"/>
                </a:lnTo>
                <a:lnTo>
                  <a:pt x="1514" y="109"/>
                </a:lnTo>
                <a:lnTo>
                  <a:pt x="1514" y="111"/>
                </a:lnTo>
                <a:lnTo>
                  <a:pt x="1514" y="111"/>
                </a:lnTo>
                <a:lnTo>
                  <a:pt x="1515" y="111"/>
                </a:lnTo>
                <a:lnTo>
                  <a:pt x="1515" y="111"/>
                </a:lnTo>
                <a:lnTo>
                  <a:pt x="1516" y="111"/>
                </a:lnTo>
                <a:lnTo>
                  <a:pt x="1516" y="112"/>
                </a:lnTo>
                <a:lnTo>
                  <a:pt x="1516" y="112"/>
                </a:lnTo>
                <a:lnTo>
                  <a:pt x="1517" y="113"/>
                </a:lnTo>
                <a:lnTo>
                  <a:pt x="1517" y="113"/>
                </a:lnTo>
                <a:lnTo>
                  <a:pt x="1518" y="114"/>
                </a:lnTo>
                <a:lnTo>
                  <a:pt x="1518" y="114"/>
                </a:lnTo>
                <a:lnTo>
                  <a:pt x="1518" y="114"/>
                </a:lnTo>
                <a:lnTo>
                  <a:pt x="1519" y="113"/>
                </a:lnTo>
                <a:lnTo>
                  <a:pt x="1519" y="113"/>
                </a:lnTo>
                <a:lnTo>
                  <a:pt x="1520" y="112"/>
                </a:lnTo>
                <a:lnTo>
                  <a:pt x="1520" y="113"/>
                </a:lnTo>
                <a:lnTo>
                  <a:pt x="1521" y="112"/>
                </a:lnTo>
                <a:lnTo>
                  <a:pt x="1521" y="113"/>
                </a:lnTo>
                <a:lnTo>
                  <a:pt x="1521" y="112"/>
                </a:lnTo>
                <a:lnTo>
                  <a:pt x="1523" y="113"/>
                </a:lnTo>
                <a:lnTo>
                  <a:pt x="1523" y="112"/>
                </a:lnTo>
                <a:lnTo>
                  <a:pt x="1524" y="112"/>
                </a:lnTo>
                <a:lnTo>
                  <a:pt x="1524" y="112"/>
                </a:lnTo>
                <a:lnTo>
                  <a:pt x="1524" y="112"/>
                </a:lnTo>
                <a:lnTo>
                  <a:pt x="1525" y="112"/>
                </a:lnTo>
                <a:lnTo>
                  <a:pt x="1525" y="112"/>
                </a:lnTo>
                <a:lnTo>
                  <a:pt x="1526" y="113"/>
                </a:lnTo>
                <a:lnTo>
                  <a:pt x="1526" y="113"/>
                </a:lnTo>
                <a:lnTo>
                  <a:pt x="1526" y="114"/>
                </a:lnTo>
                <a:lnTo>
                  <a:pt x="1527" y="114"/>
                </a:lnTo>
                <a:lnTo>
                  <a:pt x="1527" y="116"/>
                </a:lnTo>
                <a:lnTo>
                  <a:pt x="1528" y="116"/>
                </a:lnTo>
                <a:lnTo>
                  <a:pt x="1528" y="115"/>
                </a:lnTo>
                <a:lnTo>
                  <a:pt x="1528" y="115"/>
                </a:lnTo>
                <a:lnTo>
                  <a:pt x="1529" y="115"/>
                </a:lnTo>
                <a:lnTo>
                  <a:pt x="1529" y="115"/>
                </a:lnTo>
                <a:lnTo>
                  <a:pt x="1530" y="115"/>
                </a:lnTo>
                <a:lnTo>
                  <a:pt x="1530" y="114"/>
                </a:lnTo>
                <a:lnTo>
                  <a:pt x="1530" y="114"/>
                </a:lnTo>
                <a:lnTo>
                  <a:pt x="1532" y="114"/>
                </a:lnTo>
                <a:lnTo>
                  <a:pt x="1532" y="116"/>
                </a:lnTo>
                <a:lnTo>
                  <a:pt x="1533" y="116"/>
                </a:lnTo>
                <a:lnTo>
                  <a:pt x="1533" y="116"/>
                </a:lnTo>
                <a:lnTo>
                  <a:pt x="1533" y="116"/>
                </a:lnTo>
                <a:lnTo>
                  <a:pt x="1534" y="116"/>
                </a:lnTo>
                <a:lnTo>
                  <a:pt x="1534" y="116"/>
                </a:lnTo>
                <a:lnTo>
                  <a:pt x="1535" y="117"/>
                </a:lnTo>
                <a:lnTo>
                  <a:pt x="1535" y="116"/>
                </a:lnTo>
                <a:lnTo>
                  <a:pt x="1536" y="115"/>
                </a:lnTo>
                <a:lnTo>
                  <a:pt x="1536" y="114"/>
                </a:lnTo>
                <a:lnTo>
                  <a:pt x="1536" y="113"/>
                </a:lnTo>
                <a:lnTo>
                  <a:pt x="1537" y="113"/>
                </a:lnTo>
                <a:lnTo>
                  <a:pt x="1537" y="113"/>
                </a:lnTo>
                <a:lnTo>
                  <a:pt x="1538" y="114"/>
                </a:lnTo>
                <a:lnTo>
                  <a:pt x="1538" y="114"/>
                </a:lnTo>
                <a:lnTo>
                  <a:pt x="1538" y="114"/>
                </a:lnTo>
                <a:lnTo>
                  <a:pt x="1539" y="115"/>
                </a:lnTo>
                <a:lnTo>
                  <a:pt x="1539" y="115"/>
                </a:lnTo>
                <a:lnTo>
                  <a:pt x="1541" y="115"/>
                </a:lnTo>
                <a:lnTo>
                  <a:pt x="1541" y="114"/>
                </a:lnTo>
                <a:lnTo>
                  <a:pt x="1541" y="115"/>
                </a:lnTo>
                <a:lnTo>
                  <a:pt x="1542" y="115"/>
                </a:lnTo>
                <a:lnTo>
                  <a:pt x="1542" y="115"/>
                </a:lnTo>
                <a:lnTo>
                  <a:pt x="1543" y="115"/>
                </a:lnTo>
                <a:lnTo>
                  <a:pt x="1543" y="116"/>
                </a:lnTo>
                <a:lnTo>
                  <a:pt x="1543" y="115"/>
                </a:lnTo>
                <a:lnTo>
                  <a:pt x="1544" y="115"/>
                </a:lnTo>
                <a:lnTo>
                  <a:pt x="1544" y="115"/>
                </a:lnTo>
                <a:lnTo>
                  <a:pt x="1545" y="115"/>
                </a:lnTo>
                <a:lnTo>
                  <a:pt x="1545" y="115"/>
                </a:lnTo>
                <a:lnTo>
                  <a:pt x="1545" y="115"/>
                </a:lnTo>
                <a:lnTo>
                  <a:pt x="1546" y="116"/>
                </a:lnTo>
                <a:lnTo>
                  <a:pt x="1546" y="116"/>
                </a:lnTo>
                <a:lnTo>
                  <a:pt x="1547" y="116"/>
                </a:lnTo>
                <a:lnTo>
                  <a:pt x="1547" y="117"/>
                </a:lnTo>
                <a:lnTo>
                  <a:pt x="1548" y="116"/>
                </a:lnTo>
                <a:lnTo>
                  <a:pt x="1548" y="116"/>
                </a:lnTo>
                <a:lnTo>
                  <a:pt x="1548" y="117"/>
                </a:lnTo>
                <a:lnTo>
                  <a:pt x="1550" y="116"/>
                </a:lnTo>
                <a:lnTo>
                  <a:pt x="1550" y="116"/>
                </a:lnTo>
                <a:lnTo>
                  <a:pt x="1551" y="117"/>
                </a:lnTo>
                <a:lnTo>
                  <a:pt x="1551" y="117"/>
                </a:lnTo>
                <a:lnTo>
                  <a:pt x="1551" y="116"/>
                </a:lnTo>
                <a:lnTo>
                  <a:pt x="1552" y="116"/>
                </a:lnTo>
                <a:lnTo>
                  <a:pt x="1552" y="116"/>
                </a:lnTo>
                <a:lnTo>
                  <a:pt x="1553" y="114"/>
                </a:lnTo>
                <a:lnTo>
                  <a:pt x="1553" y="113"/>
                </a:lnTo>
                <a:lnTo>
                  <a:pt x="1553" y="112"/>
                </a:lnTo>
                <a:lnTo>
                  <a:pt x="1554" y="112"/>
                </a:lnTo>
                <a:lnTo>
                  <a:pt x="1554" y="112"/>
                </a:lnTo>
                <a:lnTo>
                  <a:pt x="1555" y="111"/>
                </a:lnTo>
                <a:lnTo>
                  <a:pt x="1555" y="112"/>
                </a:lnTo>
                <a:lnTo>
                  <a:pt x="1555" y="112"/>
                </a:lnTo>
                <a:lnTo>
                  <a:pt x="1556" y="113"/>
                </a:lnTo>
                <a:lnTo>
                  <a:pt x="1556" y="114"/>
                </a:lnTo>
                <a:lnTo>
                  <a:pt x="1557" y="115"/>
                </a:lnTo>
                <a:lnTo>
                  <a:pt x="1557" y="115"/>
                </a:lnTo>
                <a:lnTo>
                  <a:pt x="1557" y="116"/>
                </a:lnTo>
                <a:lnTo>
                  <a:pt x="1559" y="116"/>
                </a:lnTo>
                <a:lnTo>
                  <a:pt x="1559" y="116"/>
                </a:lnTo>
                <a:lnTo>
                  <a:pt x="1560" y="116"/>
                </a:lnTo>
                <a:lnTo>
                  <a:pt x="1560" y="115"/>
                </a:lnTo>
                <a:lnTo>
                  <a:pt x="1560" y="114"/>
                </a:lnTo>
                <a:lnTo>
                  <a:pt x="1561" y="114"/>
                </a:lnTo>
                <a:lnTo>
                  <a:pt x="1561" y="113"/>
                </a:lnTo>
                <a:lnTo>
                  <a:pt x="1562" y="113"/>
                </a:lnTo>
                <a:lnTo>
                  <a:pt x="1562" y="114"/>
                </a:lnTo>
                <a:lnTo>
                  <a:pt x="1563" y="114"/>
                </a:lnTo>
                <a:lnTo>
                  <a:pt x="1563" y="115"/>
                </a:lnTo>
                <a:lnTo>
                  <a:pt x="1563" y="115"/>
                </a:lnTo>
                <a:lnTo>
                  <a:pt x="1564" y="115"/>
                </a:lnTo>
                <a:lnTo>
                  <a:pt x="1564" y="116"/>
                </a:lnTo>
                <a:lnTo>
                  <a:pt x="1565" y="116"/>
                </a:lnTo>
                <a:lnTo>
                  <a:pt x="1565" y="115"/>
                </a:lnTo>
                <a:lnTo>
                  <a:pt x="1565" y="115"/>
                </a:lnTo>
                <a:lnTo>
                  <a:pt x="1566" y="116"/>
                </a:lnTo>
                <a:lnTo>
                  <a:pt x="1566" y="116"/>
                </a:lnTo>
                <a:lnTo>
                  <a:pt x="1568" y="116"/>
                </a:lnTo>
                <a:lnTo>
                  <a:pt x="1568" y="116"/>
                </a:lnTo>
                <a:lnTo>
                  <a:pt x="1568" y="117"/>
                </a:lnTo>
                <a:lnTo>
                  <a:pt x="1569" y="117"/>
                </a:lnTo>
                <a:lnTo>
                  <a:pt x="1569" y="117"/>
                </a:lnTo>
                <a:lnTo>
                  <a:pt x="1570" y="117"/>
                </a:lnTo>
                <a:lnTo>
                  <a:pt x="1570" y="118"/>
                </a:lnTo>
                <a:lnTo>
                  <a:pt x="1570" y="117"/>
                </a:lnTo>
                <a:lnTo>
                  <a:pt x="1571" y="118"/>
                </a:lnTo>
                <a:lnTo>
                  <a:pt x="1571" y="118"/>
                </a:lnTo>
                <a:lnTo>
                  <a:pt x="1572" y="120"/>
                </a:lnTo>
                <a:lnTo>
                  <a:pt x="1572" y="121"/>
                </a:lnTo>
                <a:lnTo>
                  <a:pt x="1572" y="122"/>
                </a:lnTo>
                <a:lnTo>
                  <a:pt x="1573" y="123"/>
                </a:lnTo>
                <a:lnTo>
                  <a:pt x="1573" y="123"/>
                </a:lnTo>
                <a:lnTo>
                  <a:pt x="1574" y="123"/>
                </a:lnTo>
                <a:lnTo>
                  <a:pt x="1574" y="123"/>
                </a:lnTo>
                <a:lnTo>
                  <a:pt x="1574" y="123"/>
                </a:lnTo>
                <a:lnTo>
                  <a:pt x="1575" y="122"/>
                </a:lnTo>
                <a:lnTo>
                  <a:pt x="1575" y="122"/>
                </a:lnTo>
                <a:lnTo>
                  <a:pt x="1577" y="122"/>
                </a:lnTo>
                <a:lnTo>
                  <a:pt x="1577" y="122"/>
                </a:lnTo>
                <a:lnTo>
                  <a:pt x="1578" y="122"/>
                </a:lnTo>
                <a:lnTo>
                  <a:pt x="1578" y="121"/>
                </a:lnTo>
                <a:lnTo>
                  <a:pt x="1578" y="121"/>
                </a:lnTo>
                <a:lnTo>
                  <a:pt x="1579" y="122"/>
                </a:lnTo>
                <a:lnTo>
                  <a:pt x="1579" y="122"/>
                </a:lnTo>
                <a:lnTo>
                  <a:pt x="1580" y="123"/>
                </a:lnTo>
                <a:lnTo>
                  <a:pt x="1580" y="123"/>
                </a:lnTo>
                <a:lnTo>
                  <a:pt x="1580" y="123"/>
                </a:lnTo>
                <a:lnTo>
                  <a:pt x="1581" y="123"/>
                </a:lnTo>
                <a:lnTo>
                  <a:pt x="1581" y="123"/>
                </a:lnTo>
                <a:lnTo>
                  <a:pt x="1582" y="123"/>
                </a:lnTo>
                <a:lnTo>
                  <a:pt x="1582" y="123"/>
                </a:lnTo>
                <a:lnTo>
                  <a:pt x="1582" y="123"/>
                </a:lnTo>
                <a:lnTo>
                  <a:pt x="1583" y="122"/>
                </a:lnTo>
                <a:lnTo>
                  <a:pt x="1583" y="123"/>
                </a:lnTo>
                <a:lnTo>
                  <a:pt x="1584" y="124"/>
                </a:lnTo>
                <a:lnTo>
                  <a:pt x="1584" y="123"/>
                </a:lnTo>
                <a:lnTo>
                  <a:pt x="1584" y="123"/>
                </a:lnTo>
                <a:lnTo>
                  <a:pt x="1586" y="123"/>
                </a:lnTo>
                <a:lnTo>
                  <a:pt x="1586" y="123"/>
                </a:lnTo>
                <a:lnTo>
                  <a:pt x="1587" y="123"/>
                </a:lnTo>
                <a:lnTo>
                  <a:pt x="1587" y="123"/>
                </a:lnTo>
                <a:lnTo>
                  <a:pt x="1587" y="122"/>
                </a:lnTo>
                <a:lnTo>
                  <a:pt x="1588" y="122"/>
                </a:lnTo>
                <a:lnTo>
                  <a:pt x="1588" y="122"/>
                </a:lnTo>
                <a:lnTo>
                  <a:pt x="1589" y="122"/>
                </a:lnTo>
                <a:lnTo>
                  <a:pt x="1589" y="123"/>
                </a:lnTo>
                <a:lnTo>
                  <a:pt x="1589" y="122"/>
                </a:lnTo>
                <a:lnTo>
                  <a:pt x="1590" y="122"/>
                </a:lnTo>
                <a:lnTo>
                  <a:pt x="1590" y="122"/>
                </a:lnTo>
                <a:lnTo>
                  <a:pt x="1591" y="121"/>
                </a:lnTo>
                <a:lnTo>
                  <a:pt x="1591" y="118"/>
                </a:lnTo>
                <a:lnTo>
                  <a:pt x="1592" y="117"/>
                </a:lnTo>
                <a:lnTo>
                  <a:pt x="1592" y="117"/>
                </a:lnTo>
                <a:lnTo>
                  <a:pt x="1592" y="118"/>
                </a:lnTo>
                <a:lnTo>
                  <a:pt x="1593" y="117"/>
                </a:lnTo>
                <a:lnTo>
                  <a:pt x="1593" y="117"/>
                </a:lnTo>
                <a:lnTo>
                  <a:pt x="1595" y="116"/>
                </a:lnTo>
                <a:lnTo>
                  <a:pt x="1595" y="115"/>
                </a:lnTo>
                <a:lnTo>
                  <a:pt x="1595" y="115"/>
                </a:lnTo>
                <a:lnTo>
                  <a:pt x="1596" y="116"/>
                </a:lnTo>
                <a:lnTo>
                  <a:pt x="1596" y="116"/>
                </a:lnTo>
                <a:lnTo>
                  <a:pt x="1597" y="116"/>
                </a:lnTo>
                <a:lnTo>
                  <a:pt x="1597" y="117"/>
                </a:lnTo>
                <a:lnTo>
                  <a:pt x="1597" y="117"/>
                </a:lnTo>
                <a:lnTo>
                  <a:pt x="1598" y="117"/>
                </a:lnTo>
                <a:lnTo>
                  <a:pt x="1598" y="120"/>
                </a:lnTo>
                <a:lnTo>
                  <a:pt x="1599" y="121"/>
                </a:lnTo>
                <a:lnTo>
                  <a:pt x="1599" y="122"/>
                </a:lnTo>
                <a:lnTo>
                  <a:pt x="1599" y="123"/>
                </a:lnTo>
                <a:lnTo>
                  <a:pt x="1600" y="124"/>
                </a:lnTo>
                <a:lnTo>
                  <a:pt x="1600" y="124"/>
                </a:lnTo>
                <a:lnTo>
                  <a:pt x="1601" y="124"/>
                </a:lnTo>
                <a:lnTo>
                  <a:pt x="1601" y="125"/>
                </a:lnTo>
                <a:lnTo>
                  <a:pt x="1601" y="124"/>
                </a:lnTo>
                <a:lnTo>
                  <a:pt x="1602" y="123"/>
                </a:lnTo>
                <a:lnTo>
                  <a:pt x="1602" y="122"/>
                </a:lnTo>
                <a:lnTo>
                  <a:pt x="1604" y="123"/>
                </a:lnTo>
                <a:lnTo>
                  <a:pt x="1604" y="122"/>
                </a:lnTo>
                <a:lnTo>
                  <a:pt x="1605" y="121"/>
                </a:lnTo>
                <a:lnTo>
                  <a:pt x="1605" y="122"/>
                </a:lnTo>
                <a:lnTo>
                  <a:pt x="1605" y="121"/>
                </a:lnTo>
                <a:lnTo>
                  <a:pt x="1606" y="120"/>
                </a:lnTo>
                <a:lnTo>
                  <a:pt x="1606" y="122"/>
                </a:lnTo>
                <a:lnTo>
                  <a:pt x="1607" y="122"/>
                </a:lnTo>
                <a:lnTo>
                  <a:pt x="1607" y="122"/>
                </a:lnTo>
                <a:lnTo>
                  <a:pt x="1607" y="122"/>
                </a:lnTo>
                <a:lnTo>
                  <a:pt x="1608" y="122"/>
                </a:lnTo>
                <a:lnTo>
                  <a:pt x="1608" y="122"/>
                </a:lnTo>
                <a:lnTo>
                  <a:pt x="1609" y="122"/>
                </a:lnTo>
                <a:lnTo>
                  <a:pt x="1609" y="123"/>
                </a:lnTo>
                <a:lnTo>
                  <a:pt x="1609" y="124"/>
                </a:lnTo>
                <a:lnTo>
                  <a:pt x="1610" y="124"/>
                </a:lnTo>
                <a:lnTo>
                  <a:pt x="1610" y="125"/>
                </a:lnTo>
                <a:lnTo>
                  <a:pt x="1611" y="124"/>
                </a:lnTo>
                <a:lnTo>
                  <a:pt x="1611" y="124"/>
                </a:lnTo>
                <a:lnTo>
                  <a:pt x="1611" y="123"/>
                </a:lnTo>
                <a:lnTo>
                  <a:pt x="1613" y="122"/>
                </a:lnTo>
                <a:lnTo>
                  <a:pt x="1613" y="121"/>
                </a:lnTo>
                <a:lnTo>
                  <a:pt x="1614" y="120"/>
                </a:lnTo>
                <a:lnTo>
                  <a:pt x="1614" y="120"/>
                </a:lnTo>
                <a:lnTo>
                  <a:pt x="1614" y="120"/>
                </a:lnTo>
                <a:lnTo>
                  <a:pt x="1615" y="120"/>
                </a:lnTo>
                <a:lnTo>
                  <a:pt x="1615" y="121"/>
                </a:lnTo>
                <a:lnTo>
                  <a:pt x="1616" y="121"/>
                </a:lnTo>
                <a:lnTo>
                  <a:pt x="1616" y="121"/>
                </a:lnTo>
                <a:lnTo>
                  <a:pt x="1616" y="121"/>
                </a:lnTo>
                <a:lnTo>
                  <a:pt x="1617" y="121"/>
                </a:lnTo>
                <a:lnTo>
                  <a:pt x="1617" y="121"/>
                </a:lnTo>
                <a:lnTo>
                  <a:pt x="1618" y="121"/>
                </a:lnTo>
                <a:lnTo>
                  <a:pt x="1618" y="122"/>
                </a:lnTo>
                <a:lnTo>
                  <a:pt x="1619" y="122"/>
                </a:lnTo>
                <a:lnTo>
                  <a:pt x="1619" y="121"/>
                </a:lnTo>
                <a:lnTo>
                  <a:pt x="1619" y="121"/>
                </a:lnTo>
                <a:lnTo>
                  <a:pt x="1620" y="120"/>
                </a:lnTo>
                <a:lnTo>
                  <a:pt x="1620" y="121"/>
                </a:lnTo>
                <a:lnTo>
                  <a:pt x="1622" y="121"/>
                </a:lnTo>
                <a:lnTo>
                  <a:pt x="1622" y="120"/>
                </a:lnTo>
                <a:lnTo>
                  <a:pt x="1622" y="117"/>
                </a:lnTo>
                <a:lnTo>
                  <a:pt x="1623" y="116"/>
                </a:lnTo>
                <a:lnTo>
                  <a:pt x="1623" y="116"/>
                </a:lnTo>
                <a:lnTo>
                  <a:pt x="1624" y="116"/>
                </a:lnTo>
                <a:lnTo>
                  <a:pt x="1624" y="116"/>
                </a:lnTo>
                <a:lnTo>
                  <a:pt x="1624" y="116"/>
                </a:lnTo>
                <a:lnTo>
                  <a:pt x="1625" y="115"/>
                </a:lnTo>
                <a:lnTo>
                  <a:pt x="1625" y="116"/>
                </a:lnTo>
                <a:lnTo>
                  <a:pt x="1626" y="115"/>
                </a:lnTo>
                <a:lnTo>
                  <a:pt x="1626" y="115"/>
                </a:lnTo>
                <a:lnTo>
                  <a:pt x="1626" y="115"/>
                </a:lnTo>
                <a:lnTo>
                  <a:pt x="1627" y="115"/>
                </a:lnTo>
                <a:lnTo>
                  <a:pt x="1627" y="115"/>
                </a:lnTo>
                <a:lnTo>
                  <a:pt x="1628" y="116"/>
                </a:lnTo>
                <a:lnTo>
                  <a:pt x="1628" y="115"/>
                </a:lnTo>
                <a:lnTo>
                  <a:pt x="1628" y="115"/>
                </a:lnTo>
                <a:lnTo>
                  <a:pt x="1629" y="115"/>
                </a:lnTo>
                <a:lnTo>
                  <a:pt x="1629" y="115"/>
                </a:lnTo>
                <a:lnTo>
                  <a:pt x="1631" y="115"/>
                </a:lnTo>
                <a:lnTo>
                  <a:pt x="1631" y="116"/>
                </a:lnTo>
                <a:lnTo>
                  <a:pt x="1631" y="117"/>
                </a:lnTo>
                <a:lnTo>
                  <a:pt x="1632" y="116"/>
                </a:lnTo>
                <a:lnTo>
                  <a:pt x="1632" y="117"/>
                </a:lnTo>
                <a:lnTo>
                  <a:pt x="1633" y="116"/>
                </a:lnTo>
                <a:lnTo>
                  <a:pt x="1633" y="118"/>
                </a:lnTo>
                <a:lnTo>
                  <a:pt x="1634" y="116"/>
                </a:lnTo>
                <a:lnTo>
                  <a:pt x="1634" y="116"/>
                </a:lnTo>
                <a:lnTo>
                  <a:pt x="1634" y="115"/>
                </a:lnTo>
                <a:lnTo>
                  <a:pt x="1635" y="114"/>
                </a:lnTo>
                <a:lnTo>
                  <a:pt x="1635" y="113"/>
                </a:lnTo>
                <a:lnTo>
                  <a:pt x="1636" y="114"/>
                </a:lnTo>
                <a:lnTo>
                  <a:pt x="1636" y="114"/>
                </a:lnTo>
                <a:lnTo>
                  <a:pt x="1636" y="114"/>
                </a:lnTo>
                <a:lnTo>
                  <a:pt x="1637" y="115"/>
                </a:lnTo>
                <a:lnTo>
                  <a:pt x="1637" y="116"/>
                </a:lnTo>
                <a:lnTo>
                  <a:pt x="1638" y="116"/>
                </a:lnTo>
                <a:lnTo>
                  <a:pt x="1638" y="116"/>
                </a:lnTo>
                <a:lnTo>
                  <a:pt x="1638" y="116"/>
                </a:lnTo>
                <a:lnTo>
                  <a:pt x="1640" y="116"/>
                </a:lnTo>
                <a:lnTo>
                  <a:pt x="1640" y="116"/>
                </a:lnTo>
                <a:lnTo>
                  <a:pt x="1641" y="116"/>
                </a:lnTo>
                <a:lnTo>
                  <a:pt x="1641" y="116"/>
                </a:lnTo>
                <a:lnTo>
                  <a:pt x="1641" y="115"/>
                </a:lnTo>
                <a:lnTo>
                  <a:pt x="1642" y="115"/>
                </a:lnTo>
                <a:lnTo>
                  <a:pt x="1642" y="115"/>
                </a:lnTo>
                <a:lnTo>
                  <a:pt x="1643" y="116"/>
                </a:lnTo>
                <a:lnTo>
                  <a:pt x="1643" y="116"/>
                </a:lnTo>
                <a:lnTo>
                  <a:pt x="1643" y="116"/>
                </a:lnTo>
                <a:lnTo>
                  <a:pt x="1644" y="115"/>
                </a:lnTo>
                <a:lnTo>
                  <a:pt x="1644" y="115"/>
                </a:lnTo>
                <a:lnTo>
                  <a:pt x="1645" y="115"/>
                </a:lnTo>
                <a:lnTo>
                  <a:pt x="1645" y="115"/>
                </a:lnTo>
                <a:lnTo>
                  <a:pt x="1645" y="115"/>
                </a:lnTo>
                <a:lnTo>
                  <a:pt x="1646" y="115"/>
                </a:lnTo>
                <a:lnTo>
                  <a:pt x="1646" y="116"/>
                </a:lnTo>
                <a:lnTo>
                  <a:pt x="1647" y="117"/>
                </a:lnTo>
                <a:lnTo>
                  <a:pt x="1647" y="118"/>
                </a:lnTo>
                <a:lnTo>
                  <a:pt x="1649" y="120"/>
                </a:lnTo>
                <a:lnTo>
                  <a:pt x="1649" y="120"/>
                </a:lnTo>
                <a:lnTo>
                  <a:pt x="1649" y="120"/>
                </a:lnTo>
                <a:lnTo>
                  <a:pt x="1650" y="118"/>
                </a:lnTo>
                <a:lnTo>
                  <a:pt x="1650" y="117"/>
                </a:lnTo>
                <a:lnTo>
                  <a:pt x="1651" y="118"/>
                </a:lnTo>
                <a:lnTo>
                  <a:pt x="1651" y="120"/>
                </a:lnTo>
                <a:lnTo>
                  <a:pt x="1651" y="120"/>
                </a:lnTo>
                <a:lnTo>
                  <a:pt x="1652" y="120"/>
                </a:lnTo>
                <a:lnTo>
                  <a:pt x="1652" y="120"/>
                </a:lnTo>
                <a:lnTo>
                  <a:pt x="1653" y="120"/>
                </a:lnTo>
                <a:lnTo>
                  <a:pt x="1653" y="117"/>
                </a:lnTo>
                <a:lnTo>
                  <a:pt x="1653" y="118"/>
                </a:lnTo>
                <a:lnTo>
                  <a:pt x="1654" y="117"/>
                </a:lnTo>
                <a:lnTo>
                  <a:pt x="1654" y="116"/>
                </a:lnTo>
                <a:lnTo>
                  <a:pt x="1655" y="117"/>
                </a:lnTo>
                <a:lnTo>
                  <a:pt x="1655" y="117"/>
                </a:lnTo>
                <a:lnTo>
                  <a:pt x="1655" y="116"/>
                </a:lnTo>
                <a:lnTo>
                  <a:pt x="1656" y="116"/>
                </a:lnTo>
                <a:lnTo>
                  <a:pt x="1656" y="116"/>
                </a:lnTo>
                <a:lnTo>
                  <a:pt x="1658" y="116"/>
                </a:lnTo>
                <a:lnTo>
                  <a:pt x="1658" y="116"/>
                </a:lnTo>
                <a:lnTo>
                  <a:pt x="1658" y="117"/>
                </a:lnTo>
                <a:lnTo>
                  <a:pt x="1659" y="116"/>
                </a:lnTo>
                <a:lnTo>
                  <a:pt x="1659" y="116"/>
                </a:lnTo>
                <a:lnTo>
                  <a:pt x="1660" y="115"/>
                </a:lnTo>
                <a:lnTo>
                  <a:pt x="1660" y="115"/>
                </a:lnTo>
                <a:lnTo>
                  <a:pt x="1661" y="115"/>
                </a:lnTo>
                <a:lnTo>
                  <a:pt x="1661" y="116"/>
                </a:lnTo>
                <a:lnTo>
                  <a:pt x="1661" y="116"/>
                </a:lnTo>
                <a:lnTo>
                  <a:pt x="1662" y="116"/>
                </a:lnTo>
                <a:lnTo>
                  <a:pt x="1662" y="116"/>
                </a:lnTo>
                <a:lnTo>
                  <a:pt x="1663" y="116"/>
                </a:lnTo>
                <a:lnTo>
                  <a:pt x="1663" y="116"/>
                </a:lnTo>
                <a:lnTo>
                  <a:pt x="1663" y="117"/>
                </a:lnTo>
                <a:lnTo>
                  <a:pt x="1664" y="116"/>
                </a:lnTo>
                <a:lnTo>
                  <a:pt x="1664" y="115"/>
                </a:lnTo>
                <a:lnTo>
                  <a:pt x="1665" y="115"/>
                </a:lnTo>
                <a:lnTo>
                  <a:pt x="1665" y="114"/>
                </a:lnTo>
                <a:lnTo>
                  <a:pt x="1665" y="114"/>
                </a:lnTo>
                <a:lnTo>
                  <a:pt x="1667" y="114"/>
                </a:lnTo>
                <a:lnTo>
                  <a:pt x="1667" y="115"/>
                </a:lnTo>
                <a:lnTo>
                  <a:pt x="1668" y="116"/>
                </a:lnTo>
                <a:lnTo>
                  <a:pt x="1668" y="115"/>
                </a:lnTo>
                <a:lnTo>
                  <a:pt x="1668" y="116"/>
                </a:lnTo>
                <a:lnTo>
                  <a:pt x="1669" y="116"/>
                </a:lnTo>
                <a:lnTo>
                  <a:pt x="1669" y="116"/>
                </a:lnTo>
                <a:lnTo>
                  <a:pt x="1670" y="115"/>
                </a:lnTo>
                <a:lnTo>
                  <a:pt x="1670" y="116"/>
                </a:lnTo>
                <a:lnTo>
                  <a:pt x="1670" y="118"/>
                </a:lnTo>
                <a:lnTo>
                  <a:pt x="1671" y="118"/>
                </a:lnTo>
                <a:lnTo>
                  <a:pt x="1671" y="118"/>
                </a:lnTo>
                <a:lnTo>
                  <a:pt x="1672" y="117"/>
                </a:lnTo>
                <a:lnTo>
                  <a:pt x="1672" y="117"/>
                </a:lnTo>
                <a:lnTo>
                  <a:pt x="1672" y="117"/>
                </a:lnTo>
                <a:lnTo>
                  <a:pt x="1673" y="118"/>
                </a:lnTo>
                <a:lnTo>
                  <a:pt x="1673" y="117"/>
                </a:lnTo>
                <a:lnTo>
                  <a:pt x="1674" y="118"/>
                </a:lnTo>
                <a:lnTo>
                  <a:pt x="1674" y="118"/>
                </a:lnTo>
                <a:lnTo>
                  <a:pt x="1676" y="117"/>
                </a:lnTo>
                <a:lnTo>
                  <a:pt x="1676" y="117"/>
                </a:lnTo>
                <a:lnTo>
                  <a:pt x="1676" y="118"/>
                </a:lnTo>
                <a:lnTo>
                  <a:pt x="1677" y="120"/>
                </a:lnTo>
                <a:lnTo>
                  <a:pt x="1677" y="121"/>
                </a:lnTo>
                <a:lnTo>
                  <a:pt x="1678" y="122"/>
                </a:lnTo>
                <a:lnTo>
                  <a:pt x="1678" y="122"/>
                </a:lnTo>
                <a:lnTo>
                  <a:pt x="1678" y="122"/>
                </a:lnTo>
                <a:lnTo>
                  <a:pt x="1679" y="123"/>
                </a:lnTo>
                <a:lnTo>
                  <a:pt x="1679" y="123"/>
                </a:lnTo>
                <a:lnTo>
                  <a:pt x="1680" y="121"/>
                </a:lnTo>
                <a:lnTo>
                  <a:pt x="1680" y="121"/>
                </a:lnTo>
                <a:lnTo>
                  <a:pt x="1680" y="121"/>
                </a:lnTo>
                <a:lnTo>
                  <a:pt x="1681" y="120"/>
                </a:lnTo>
                <a:lnTo>
                  <a:pt x="1681" y="120"/>
                </a:lnTo>
                <a:lnTo>
                  <a:pt x="1682" y="120"/>
                </a:lnTo>
                <a:lnTo>
                  <a:pt x="1682" y="120"/>
                </a:lnTo>
                <a:lnTo>
                  <a:pt x="1682" y="120"/>
                </a:lnTo>
                <a:lnTo>
                  <a:pt x="1683" y="121"/>
                </a:lnTo>
                <a:lnTo>
                  <a:pt x="1683" y="122"/>
                </a:lnTo>
                <a:lnTo>
                  <a:pt x="1685" y="122"/>
                </a:lnTo>
                <a:lnTo>
                  <a:pt x="1685" y="121"/>
                </a:lnTo>
                <a:lnTo>
                  <a:pt x="1685" y="120"/>
                </a:lnTo>
                <a:lnTo>
                  <a:pt x="1686" y="120"/>
                </a:lnTo>
                <a:lnTo>
                  <a:pt x="1686" y="121"/>
                </a:lnTo>
                <a:lnTo>
                  <a:pt x="1687" y="118"/>
                </a:lnTo>
                <a:lnTo>
                  <a:pt x="1687" y="120"/>
                </a:lnTo>
                <a:lnTo>
                  <a:pt x="1687" y="120"/>
                </a:lnTo>
                <a:lnTo>
                  <a:pt x="1688" y="121"/>
                </a:lnTo>
                <a:lnTo>
                  <a:pt x="1688" y="122"/>
                </a:lnTo>
                <a:lnTo>
                  <a:pt x="1689" y="122"/>
                </a:lnTo>
                <a:lnTo>
                  <a:pt x="1689" y="122"/>
                </a:lnTo>
                <a:lnTo>
                  <a:pt x="1690" y="122"/>
                </a:lnTo>
                <a:lnTo>
                  <a:pt x="1690" y="122"/>
                </a:lnTo>
                <a:lnTo>
                  <a:pt x="1690" y="123"/>
                </a:lnTo>
                <a:lnTo>
                  <a:pt x="1691" y="122"/>
                </a:lnTo>
                <a:lnTo>
                  <a:pt x="1691" y="120"/>
                </a:lnTo>
                <a:lnTo>
                  <a:pt x="1692" y="120"/>
                </a:lnTo>
                <a:lnTo>
                  <a:pt x="1692" y="118"/>
                </a:lnTo>
                <a:lnTo>
                  <a:pt x="1692" y="117"/>
                </a:lnTo>
                <a:lnTo>
                  <a:pt x="1694" y="116"/>
                </a:lnTo>
                <a:lnTo>
                  <a:pt x="1694" y="116"/>
                </a:lnTo>
                <a:lnTo>
                  <a:pt x="1695" y="116"/>
                </a:lnTo>
                <a:lnTo>
                  <a:pt x="1695" y="117"/>
                </a:lnTo>
                <a:lnTo>
                  <a:pt x="1695" y="117"/>
                </a:lnTo>
                <a:lnTo>
                  <a:pt x="1696" y="117"/>
                </a:lnTo>
                <a:lnTo>
                  <a:pt x="1696" y="117"/>
                </a:lnTo>
                <a:lnTo>
                  <a:pt x="1697" y="117"/>
                </a:lnTo>
                <a:lnTo>
                  <a:pt x="1697" y="120"/>
                </a:lnTo>
                <a:lnTo>
                  <a:pt x="1697" y="120"/>
                </a:lnTo>
                <a:lnTo>
                  <a:pt x="1698" y="120"/>
                </a:lnTo>
                <a:lnTo>
                  <a:pt x="1698" y="121"/>
                </a:lnTo>
                <a:lnTo>
                  <a:pt x="1699" y="120"/>
                </a:lnTo>
                <a:lnTo>
                  <a:pt x="1699" y="118"/>
                </a:lnTo>
                <a:lnTo>
                  <a:pt x="1699" y="117"/>
                </a:lnTo>
                <a:lnTo>
                  <a:pt x="1700" y="117"/>
                </a:lnTo>
                <a:lnTo>
                  <a:pt x="1700" y="117"/>
                </a:lnTo>
                <a:lnTo>
                  <a:pt x="1701" y="117"/>
                </a:lnTo>
                <a:lnTo>
                  <a:pt x="1701" y="117"/>
                </a:lnTo>
                <a:lnTo>
                  <a:pt x="1701" y="117"/>
                </a:lnTo>
                <a:lnTo>
                  <a:pt x="1703" y="117"/>
                </a:lnTo>
                <a:lnTo>
                  <a:pt x="1703" y="117"/>
                </a:lnTo>
                <a:lnTo>
                  <a:pt x="1704" y="117"/>
                </a:lnTo>
                <a:lnTo>
                  <a:pt x="1704" y="117"/>
                </a:lnTo>
                <a:lnTo>
                  <a:pt x="1705" y="117"/>
                </a:lnTo>
                <a:lnTo>
                  <a:pt x="1705" y="117"/>
                </a:lnTo>
                <a:lnTo>
                  <a:pt x="1705" y="117"/>
                </a:lnTo>
                <a:lnTo>
                  <a:pt x="1706" y="117"/>
                </a:lnTo>
                <a:lnTo>
                  <a:pt x="1706" y="116"/>
                </a:lnTo>
                <a:lnTo>
                  <a:pt x="1707" y="116"/>
                </a:lnTo>
                <a:lnTo>
                  <a:pt x="1707" y="116"/>
                </a:lnTo>
                <a:lnTo>
                  <a:pt x="1707" y="116"/>
                </a:lnTo>
                <a:lnTo>
                  <a:pt x="1708" y="116"/>
                </a:lnTo>
                <a:lnTo>
                  <a:pt x="1708" y="116"/>
                </a:lnTo>
                <a:lnTo>
                  <a:pt x="1709" y="115"/>
                </a:lnTo>
                <a:lnTo>
                  <a:pt x="1709" y="114"/>
                </a:lnTo>
                <a:lnTo>
                  <a:pt x="1709" y="115"/>
                </a:lnTo>
                <a:lnTo>
                  <a:pt x="1710" y="115"/>
                </a:lnTo>
                <a:lnTo>
                  <a:pt x="1710" y="115"/>
                </a:lnTo>
                <a:lnTo>
                  <a:pt x="1712" y="114"/>
                </a:lnTo>
                <a:lnTo>
                  <a:pt x="1712" y="114"/>
                </a:lnTo>
                <a:lnTo>
                  <a:pt x="1712" y="115"/>
                </a:lnTo>
                <a:lnTo>
                  <a:pt x="1713" y="115"/>
                </a:lnTo>
                <a:lnTo>
                  <a:pt x="1713" y="115"/>
                </a:lnTo>
                <a:lnTo>
                  <a:pt x="1714" y="113"/>
                </a:lnTo>
                <a:lnTo>
                  <a:pt x="1714" y="113"/>
                </a:lnTo>
                <a:lnTo>
                  <a:pt x="1714" y="113"/>
                </a:lnTo>
                <a:lnTo>
                  <a:pt x="1715" y="113"/>
                </a:lnTo>
                <a:lnTo>
                  <a:pt x="1715" y="113"/>
                </a:lnTo>
                <a:lnTo>
                  <a:pt x="1716" y="114"/>
                </a:lnTo>
                <a:lnTo>
                  <a:pt x="1716" y="114"/>
                </a:lnTo>
                <a:lnTo>
                  <a:pt x="1716" y="115"/>
                </a:lnTo>
                <a:lnTo>
                  <a:pt x="1717" y="114"/>
                </a:lnTo>
                <a:lnTo>
                  <a:pt x="1717" y="115"/>
                </a:lnTo>
                <a:lnTo>
                  <a:pt x="1718" y="114"/>
                </a:lnTo>
                <a:lnTo>
                  <a:pt x="1718" y="114"/>
                </a:lnTo>
                <a:lnTo>
                  <a:pt x="1719" y="114"/>
                </a:lnTo>
                <a:lnTo>
                  <a:pt x="1719" y="114"/>
                </a:lnTo>
                <a:lnTo>
                  <a:pt x="1719" y="113"/>
                </a:lnTo>
                <a:lnTo>
                  <a:pt x="1721" y="113"/>
                </a:lnTo>
                <a:lnTo>
                  <a:pt x="1721" y="113"/>
                </a:lnTo>
                <a:lnTo>
                  <a:pt x="1722" y="112"/>
                </a:lnTo>
                <a:lnTo>
                  <a:pt x="1722" y="112"/>
                </a:lnTo>
                <a:lnTo>
                  <a:pt x="1722" y="113"/>
                </a:lnTo>
                <a:lnTo>
                  <a:pt x="1723" y="114"/>
                </a:lnTo>
                <a:lnTo>
                  <a:pt x="1723" y="113"/>
                </a:lnTo>
                <a:lnTo>
                  <a:pt x="1724" y="113"/>
                </a:lnTo>
                <a:lnTo>
                  <a:pt x="1724" y="114"/>
                </a:lnTo>
                <a:lnTo>
                  <a:pt x="1724" y="114"/>
                </a:lnTo>
                <a:lnTo>
                  <a:pt x="1725" y="114"/>
                </a:lnTo>
                <a:lnTo>
                  <a:pt x="1725" y="114"/>
                </a:lnTo>
                <a:lnTo>
                  <a:pt x="1726" y="114"/>
                </a:lnTo>
                <a:lnTo>
                  <a:pt x="1726" y="114"/>
                </a:lnTo>
                <a:lnTo>
                  <a:pt x="1726" y="114"/>
                </a:lnTo>
                <a:lnTo>
                  <a:pt x="1727" y="115"/>
                </a:lnTo>
                <a:lnTo>
                  <a:pt x="1727" y="115"/>
                </a:lnTo>
                <a:lnTo>
                  <a:pt x="1728" y="116"/>
                </a:lnTo>
                <a:lnTo>
                  <a:pt x="1728" y="114"/>
                </a:lnTo>
                <a:lnTo>
                  <a:pt x="1728" y="115"/>
                </a:lnTo>
                <a:lnTo>
                  <a:pt x="1729" y="113"/>
                </a:lnTo>
                <a:lnTo>
                  <a:pt x="1729" y="114"/>
                </a:lnTo>
                <a:lnTo>
                  <a:pt x="1731" y="114"/>
                </a:lnTo>
                <a:lnTo>
                  <a:pt x="1731" y="113"/>
                </a:lnTo>
                <a:lnTo>
                  <a:pt x="1732" y="112"/>
                </a:lnTo>
                <a:lnTo>
                  <a:pt x="1732" y="113"/>
                </a:lnTo>
                <a:lnTo>
                  <a:pt x="1732" y="112"/>
                </a:lnTo>
                <a:lnTo>
                  <a:pt x="1733" y="112"/>
                </a:lnTo>
                <a:lnTo>
                  <a:pt x="1733" y="112"/>
                </a:lnTo>
                <a:lnTo>
                  <a:pt x="1734" y="112"/>
                </a:lnTo>
                <a:lnTo>
                  <a:pt x="1734" y="112"/>
                </a:lnTo>
                <a:lnTo>
                  <a:pt x="1734" y="112"/>
                </a:lnTo>
                <a:lnTo>
                  <a:pt x="1735" y="112"/>
                </a:lnTo>
                <a:lnTo>
                  <a:pt x="1735" y="112"/>
                </a:lnTo>
                <a:lnTo>
                  <a:pt x="1736" y="112"/>
                </a:lnTo>
                <a:lnTo>
                  <a:pt x="1736" y="111"/>
                </a:lnTo>
                <a:lnTo>
                  <a:pt x="1736" y="112"/>
                </a:lnTo>
                <a:lnTo>
                  <a:pt x="1737" y="112"/>
                </a:lnTo>
                <a:lnTo>
                  <a:pt x="1737" y="112"/>
                </a:lnTo>
                <a:lnTo>
                  <a:pt x="1738" y="114"/>
                </a:lnTo>
                <a:lnTo>
                  <a:pt x="1738" y="114"/>
                </a:lnTo>
                <a:lnTo>
                  <a:pt x="1738" y="113"/>
                </a:lnTo>
                <a:lnTo>
                  <a:pt x="1740" y="114"/>
                </a:lnTo>
                <a:lnTo>
                  <a:pt x="1740" y="114"/>
                </a:lnTo>
                <a:lnTo>
                  <a:pt x="1741" y="114"/>
                </a:lnTo>
                <a:lnTo>
                  <a:pt x="1741" y="114"/>
                </a:lnTo>
                <a:lnTo>
                  <a:pt x="1741" y="116"/>
                </a:lnTo>
                <a:lnTo>
                  <a:pt x="1742" y="115"/>
                </a:lnTo>
                <a:lnTo>
                  <a:pt x="1742" y="115"/>
                </a:lnTo>
                <a:lnTo>
                  <a:pt x="1743" y="115"/>
                </a:lnTo>
                <a:lnTo>
                  <a:pt x="1743" y="114"/>
                </a:lnTo>
                <a:lnTo>
                  <a:pt x="1743" y="114"/>
                </a:lnTo>
                <a:lnTo>
                  <a:pt x="1744" y="115"/>
                </a:lnTo>
                <a:lnTo>
                  <a:pt x="1744" y="115"/>
                </a:lnTo>
                <a:lnTo>
                  <a:pt x="1745" y="115"/>
                </a:lnTo>
                <a:lnTo>
                  <a:pt x="1745" y="115"/>
                </a:lnTo>
                <a:lnTo>
                  <a:pt x="1746" y="114"/>
                </a:lnTo>
                <a:lnTo>
                  <a:pt x="1746" y="114"/>
                </a:lnTo>
                <a:lnTo>
                  <a:pt x="1746" y="114"/>
                </a:lnTo>
                <a:lnTo>
                  <a:pt x="1747" y="113"/>
                </a:lnTo>
                <a:lnTo>
                  <a:pt x="1747" y="112"/>
                </a:lnTo>
                <a:lnTo>
                  <a:pt x="1749" y="112"/>
                </a:lnTo>
                <a:lnTo>
                  <a:pt x="1749" y="112"/>
                </a:lnTo>
                <a:lnTo>
                  <a:pt x="1749" y="112"/>
                </a:lnTo>
                <a:lnTo>
                  <a:pt x="1750" y="112"/>
                </a:lnTo>
                <a:lnTo>
                  <a:pt x="1750" y="112"/>
                </a:lnTo>
                <a:lnTo>
                  <a:pt x="1751" y="112"/>
                </a:lnTo>
                <a:lnTo>
                  <a:pt x="1751" y="112"/>
                </a:lnTo>
                <a:lnTo>
                  <a:pt x="1751" y="112"/>
                </a:lnTo>
                <a:lnTo>
                  <a:pt x="1752" y="112"/>
                </a:lnTo>
                <a:lnTo>
                  <a:pt x="1752" y="113"/>
                </a:lnTo>
                <a:lnTo>
                  <a:pt x="1753" y="114"/>
                </a:lnTo>
                <a:lnTo>
                  <a:pt x="1753" y="114"/>
                </a:lnTo>
                <a:lnTo>
                  <a:pt x="1753" y="115"/>
                </a:lnTo>
                <a:lnTo>
                  <a:pt x="1754" y="115"/>
                </a:lnTo>
                <a:lnTo>
                  <a:pt x="1754" y="116"/>
                </a:lnTo>
                <a:lnTo>
                  <a:pt x="1755" y="116"/>
                </a:lnTo>
                <a:lnTo>
                  <a:pt x="1755" y="115"/>
                </a:lnTo>
                <a:lnTo>
                  <a:pt x="1755" y="114"/>
                </a:lnTo>
                <a:lnTo>
                  <a:pt x="1756" y="113"/>
                </a:lnTo>
                <a:lnTo>
                  <a:pt x="1756" y="113"/>
                </a:lnTo>
                <a:lnTo>
                  <a:pt x="1758" y="113"/>
                </a:lnTo>
                <a:lnTo>
                  <a:pt x="1758" y="113"/>
                </a:lnTo>
                <a:lnTo>
                  <a:pt x="1758" y="113"/>
                </a:lnTo>
                <a:lnTo>
                  <a:pt x="1759" y="113"/>
                </a:lnTo>
                <a:lnTo>
                  <a:pt x="1759" y="114"/>
                </a:lnTo>
                <a:lnTo>
                  <a:pt x="1760" y="115"/>
                </a:lnTo>
                <a:lnTo>
                  <a:pt x="1760" y="115"/>
                </a:lnTo>
                <a:lnTo>
                  <a:pt x="1761" y="114"/>
                </a:lnTo>
                <a:lnTo>
                  <a:pt x="1761" y="115"/>
                </a:lnTo>
                <a:lnTo>
                  <a:pt x="1761" y="114"/>
                </a:lnTo>
                <a:lnTo>
                  <a:pt x="1762" y="115"/>
                </a:lnTo>
                <a:lnTo>
                  <a:pt x="1762" y="116"/>
                </a:lnTo>
                <a:lnTo>
                  <a:pt x="1763" y="116"/>
                </a:lnTo>
                <a:lnTo>
                  <a:pt x="1763" y="116"/>
                </a:lnTo>
                <a:lnTo>
                  <a:pt x="1763" y="115"/>
                </a:lnTo>
                <a:lnTo>
                  <a:pt x="1764" y="115"/>
                </a:lnTo>
                <a:lnTo>
                  <a:pt x="1764" y="113"/>
                </a:lnTo>
                <a:lnTo>
                  <a:pt x="1765" y="114"/>
                </a:lnTo>
                <a:lnTo>
                  <a:pt x="1765" y="113"/>
                </a:lnTo>
                <a:lnTo>
                  <a:pt x="1765" y="112"/>
                </a:lnTo>
                <a:lnTo>
                  <a:pt x="1767" y="113"/>
                </a:lnTo>
                <a:lnTo>
                  <a:pt x="1767" y="113"/>
                </a:lnTo>
                <a:lnTo>
                  <a:pt x="1768" y="113"/>
                </a:lnTo>
                <a:lnTo>
                  <a:pt x="1768" y="113"/>
                </a:lnTo>
                <a:lnTo>
                  <a:pt x="1768" y="113"/>
                </a:lnTo>
                <a:lnTo>
                  <a:pt x="1769" y="114"/>
                </a:lnTo>
                <a:lnTo>
                  <a:pt x="1769" y="113"/>
                </a:lnTo>
                <a:lnTo>
                  <a:pt x="1770" y="114"/>
                </a:lnTo>
                <a:lnTo>
                  <a:pt x="1770" y="113"/>
                </a:lnTo>
                <a:lnTo>
                  <a:pt x="1770" y="113"/>
                </a:lnTo>
                <a:lnTo>
                  <a:pt x="1771" y="112"/>
                </a:lnTo>
                <a:lnTo>
                  <a:pt x="1771" y="113"/>
                </a:lnTo>
                <a:lnTo>
                  <a:pt x="1772" y="113"/>
                </a:lnTo>
                <a:lnTo>
                  <a:pt x="1772" y="114"/>
                </a:lnTo>
                <a:lnTo>
                  <a:pt x="1772" y="115"/>
                </a:lnTo>
                <a:lnTo>
                  <a:pt x="1773" y="115"/>
                </a:lnTo>
                <a:lnTo>
                  <a:pt x="1773" y="114"/>
                </a:lnTo>
                <a:lnTo>
                  <a:pt x="1774" y="114"/>
                </a:lnTo>
                <a:lnTo>
                  <a:pt x="1774" y="114"/>
                </a:lnTo>
                <a:lnTo>
                  <a:pt x="1776" y="113"/>
                </a:lnTo>
                <a:lnTo>
                  <a:pt x="1776" y="114"/>
                </a:lnTo>
                <a:lnTo>
                  <a:pt x="1776" y="113"/>
                </a:lnTo>
                <a:lnTo>
                  <a:pt x="1777" y="113"/>
                </a:lnTo>
                <a:lnTo>
                  <a:pt x="1777" y="113"/>
                </a:lnTo>
                <a:lnTo>
                  <a:pt x="1778" y="113"/>
                </a:lnTo>
                <a:lnTo>
                  <a:pt x="1778" y="113"/>
                </a:lnTo>
                <a:lnTo>
                  <a:pt x="1778" y="112"/>
                </a:lnTo>
                <a:lnTo>
                  <a:pt x="1779" y="112"/>
                </a:lnTo>
                <a:lnTo>
                  <a:pt x="1779" y="112"/>
                </a:lnTo>
                <a:lnTo>
                  <a:pt x="1780" y="112"/>
                </a:lnTo>
                <a:lnTo>
                  <a:pt x="1780" y="111"/>
                </a:lnTo>
                <a:lnTo>
                  <a:pt x="1780" y="112"/>
                </a:lnTo>
                <a:lnTo>
                  <a:pt x="1781" y="112"/>
                </a:lnTo>
                <a:lnTo>
                  <a:pt x="1781" y="113"/>
                </a:lnTo>
                <a:lnTo>
                  <a:pt x="1782" y="114"/>
                </a:lnTo>
                <a:lnTo>
                  <a:pt x="1782" y="115"/>
                </a:lnTo>
                <a:lnTo>
                  <a:pt x="1782" y="115"/>
                </a:lnTo>
                <a:lnTo>
                  <a:pt x="1783" y="115"/>
                </a:lnTo>
                <a:lnTo>
                  <a:pt x="1783" y="115"/>
                </a:lnTo>
                <a:lnTo>
                  <a:pt x="1785" y="114"/>
                </a:lnTo>
                <a:lnTo>
                  <a:pt x="1785" y="114"/>
                </a:lnTo>
                <a:lnTo>
                  <a:pt x="1785" y="114"/>
                </a:lnTo>
                <a:lnTo>
                  <a:pt x="1786" y="114"/>
                </a:lnTo>
                <a:lnTo>
                  <a:pt x="1786" y="113"/>
                </a:lnTo>
                <a:lnTo>
                  <a:pt x="1787" y="113"/>
                </a:lnTo>
                <a:lnTo>
                  <a:pt x="1787" y="114"/>
                </a:lnTo>
                <a:lnTo>
                  <a:pt x="1788" y="115"/>
                </a:lnTo>
                <a:lnTo>
                  <a:pt x="1788" y="116"/>
                </a:lnTo>
                <a:lnTo>
                  <a:pt x="1788" y="116"/>
                </a:lnTo>
                <a:lnTo>
                  <a:pt x="1789" y="117"/>
                </a:lnTo>
                <a:lnTo>
                  <a:pt x="1789" y="116"/>
                </a:lnTo>
                <a:lnTo>
                  <a:pt x="1790" y="116"/>
                </a:lnTo>
                <a:lnTo>
                  <a:pt x="1790" y="116"/>
                </a:lnTo>
                <a:lnTo>
                  <a:pt x="1790" y="115"/>
                </a:lnTo>
                <a:lnTo>
                  <a:pt x="1791" y="116"/>
                </a:lnTo>
                <a:lnTo>
                  <a:pt x="1791" y="115"/>
                </a:lnTo>
                <a:lnTo>
                  <a:pt x="1792" y="116"/>
                </a:lnTo>
                <a:lnTo>
                  <a:pt x="1792" y="115"/>
                </a:lnTo>
                <a:lnTo>
                  <a:pt x="1792" y="115"/>
                </a:lnTo>
                <a:lnTo>
                  <a:pt x="1794" y="115"/>
                </a:lnTo>
                <a:lnTo>
                  <a:pt x="1794" y="114"/>
                </a:lnTo>
                <a:lnTo>
                  <a:pt x="1795" y="115"/>
                </a:lnTo>
                <a:lnTo>
                  <a:pt x="1795" y="114"/>
                </a:lnTo>
                <a:lnTo>
                  <a:pt x="1795" y="114"/>
                </a:lnTo>
                <a:lnTo>
                  <a:pt x="1796" y="113"/>
                </a:lnTo>
                <a:lnTo>
                  <a:pt x="1796" y="113"/>
                </a:lnTo>
                <a:lnTo>
                  <a:pt x="1797" y="113"/>
                </a:lnTo>
                <a:lnTo>
                  <a:pt x="1797" y="114"/>
                </a:lnTo>
                <a:lnTo>
                  <a:pt x="1797" y="113"/>
                </a:lnTo>
                <a:lnTo>
                  <a:pt x="1798" y="113"/>
                </a:lnTo>
                <a:lnTo>
                  <a:pt x="1798" y="114"/>
                </a:lnTo>
                <a:lnTo>
                  <a:pt x="1799" y="114"/>
                </a:lnTo>
                <a:lnTo>
                  <a:pt x="1799" y="115"/>
                </a:lnTo>
                <a:lnTo>
                  <a:pt x="1799" y="114"/>
                </a:lnTo>
                <a:lnTo>
                  <a:pt x="1800" y="114"/>
                </a:lnTo>
                <a:lnTo>
                  <a:pt x="1800" y="116"/>
                </a:lnTo>
                <a:lnTo>
                  <a:pt x="1801" y="116"/>
                </a:lnTo>
                <a:lnTo>
                  <a:pt x="1801" y="116"/>
                </a:lnTo>
                <a:lnTo>
                  <a:pt x="1803" y="116"/>
                </a:lnTo>
                <a:lnTo>
                  <a:pt x="1803" y="116"/>
                </a:lnTo>
                <a:lnTo>
                  <a:pt x="1803" y="117"/>
                </a:lnTo>
                <a:lnTo>
                  <a:pt x="1804" y="117"/>
                </a:lnTo>
                <a:lnTo>
                  <a:pt x="1804" y="117"/>
                </a:lnTo>
                <a:lnTo>
                  <a:pt x="1805" y="116"/>
                </a:lnTo>
                <a:lnTo>
                  <a:pt x="1805" y="116"/>
                </a:lnTo>
                <a:lnTo>
                  <a:pt x="1805" y="115"/>
                </a:lnTo>
                <a:lnTo>
                  <a:pt x="1806" y="114"/>
                </a:lnTo>
                <a:lnTo>
                  <a:pt x="1806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8" y="114"/>
                </a:lnTo>
                <a:lnTo>
                  <a:pt x="1808" y="113"/>
                </a:lnTo>
                <a:lnTo>
                  <a:pt x="1809" y="114"/>
                </a:lnTo>
                <a:lnTo>
                  <a:pt x="1809" y="115"/>
                </a:lnTo>
                <a:lnTo>
                  <a:pt x="1809" y="114"/>
                </a:lnTo>
                <a:lnTo>
                  <a:pt x="1810" y="114"/>
                </a:lnTo>
                <a:lnTo>
                  <a:pt x="1810" y="114"/>
                </a:lnTo>
                <a:lnTo>
                  <a:pt x="1812" y="115"/>
                </a:lnTo>
                <a:lnTo>
                  <a:pt x="1812" y="115"/>
                </a:lnTo>
                <a:lnTo>
                  <a:pt x="1812" y="115"/>
                </a:lnTo>
                <a:lnTo>
                  <a:pt x="1813" y="114"/>
                </a:lnTo>
                <a:lnTo>
                  <a:pt x="1813" y="113"/>
                </a:lnTo>
                <a:lnTo>
                  <a:pt x="1814" y="112"/>
                </a:lnTo>
                <a:lnTo>
                  <a:pt x="1814" y="111"/>
                </a:lnTo>
                <a:lnTo>
                  <a:pt x="1814" y="111"/>
                </a:lnTo>
                <a:lnTo>
                  <a:pt x="1815" y="111"/>
                </a:lnTo>
                <a:lnTo>
                  <a:pt x="1815" y="111"/>
                </a:lnTo>
                <a:lnTo>
                  <a:pt x="1816" y="109"/>
                </a:lnTo>
                <a:lnTo>
                  <a:pt x="1816" y="108"/>
                </a:lnTo>
                <a:lnTo>
                  <a:pt x="1817" y="108"/>
                </a:lnTo>
                <a:lnTo>
                  <a:pt x="1817" y="109"/>
                </a:lnTo>
                <a:lnTo>
                  <a:pt x="1817" y="109"/>
                </a:lnTo>
                <a:lnTo>
                  <a:pt x="1818" y="109"/>
                </a:lnTo>
                <a:lnTo>
                  <a:pt x="1818" y="108"/>
                </a:lnTo>
                <a:lnTo>
                  <a:pt x="1819" y="108"/>
                </a:lnTo>
                <a:lnTo>
                  <a:pt x="1819" y="108"/>
                </a:lnTo>
                <a:lnTo>
                  <a:pt x="1819" y="108"/>
                </a:lnTo>
                <a:lnTo>
                  <a:pt x="1821" y="109"/>
                </a:lnTo>
                <a:lnTo>
                  <a:pt x="1821" y="108"/>
                </a:lnTo>
                <a:lnTo>
                  <a:pt x="1822" y="108"/>
                </a:lnTo>
                <a:lnTo>
                  <a:pt x="1822" y="109"/>
                </a:lnTo>
                <a:lnTo>
                  <a:pt x="1822" y="111"/>
                </a:lnTo>
                <a:lnTo>
                  <a:pt x="1823" y="111"/>
                </a:lnTo>
                <a:lnTo>
                  <a:pt x="1823" y="112"/>
                </a:lnTo>
                <a:lnTo>
                  <a:pt x="1824" y="111"/>
                </a:lnTo>
                <a:lnTo>
                  <a:pt x="1824" y="111"/>
                </a:lnTo>
                <a:lnTo>
                  <a:pt x="1824" y="109"/>
                </a:lnTo>
                <a:lnTo>
                  <a:pt x="1825" y="108"/>
                </a:lnTo>
                <a:lnTo>
                  <a:pt x="1825" y="108"/>
                </a:lnTo>
                <a:lnTo>
                  <a:pt x="1826" y="107"/>
                </a:lnTo>
                <a:lnTo>
                  <a:pt x="1826" y="107"/>
                </a:lnTo>
                <a:lnTo>
                  <a:pt x="1826" y="106"/>
                </a:lnTo>
                <a:lnTo>
                  <a:pt x="1827" y="107"/>
                </a:lnTo>
                <a:lnTo>
                  <a:pt x="1827" y="106"/>
                </a:lnTo>
                <a:lnTo>
                  <a:pt x="1828" y="106"/>
                </a:lnTo>
                <a:lnTo>
                  <a:pt x="1828" y="105"/>
                </a:lnTo>
                <a:lnTo>
                  <a:pt x="1828" y="105"/>
                </a:lnTo>
                <a:lnTo>
                  <a:pt x="1830" y="105"/>
                </a:lnTo>
                <a:lnTo>
                  <a:pt x="1830" y="107"/>
                </a:lnTo>
                <a:lnTo>
                  <a:pt x="1831" y="107"/>
                </a:lnTo>
                <a:lnTo>
                  <a:pt x="1831" y="108"/>
                </a:lnTo>
                <a:lnTo>
                  <a:pt x="1832" y="107"/>
                </a:lnTo>
                <a:lnTo>
                  <a:pt x="1832" y="107"/>
                </a:lnTo>
                <a:lnTo>
                  <a:pt x="1832" y="107"/>
                </a:lnTo>
                <a:lnTo>
                  <a:pt x="1833" y="106"/>
                </a:lnTo>
                <a:lnTo>
                  <a:pt x="1833" y="106"/>
                </a:lnTo>
                <a:lnTo>
                  <a:pt x="1834" y="106"/>
                </a:lnTo>
                <a:lnTo>
                  <a:pt x="1834" y="106"/>
                </a:lnTo>
                <a:lnTo>
                  <a:pt x="1834" y="106"/>
                </a:lnTo>
                <a:lnTo>
                  <a:pt x="1835" y="105"/>
                </a:lnTo>
                <a:lnTo>
                  <a:pt x="1835" y="105"/>
                </a:lnTo>
                <a:lnTo>
                  <a:pt x="1836" y="105"/>
                </a:lnTo>
                <a:lnTo>
                  <a:pt x="1836" y="106"/>
                </a:lnTo>
                <a:lnTo>
                  <a:pt x="1836" y="105"/>
                </a:lnTo>
                <a:lnTo>
                  <a:pt x="1837" y="105"/>
                </a:lnTo>
                <a:lnTo>
                  <a:pt x="1837" y="106"/>
                </a:lnTo>
                <a:lnTo>
                  <a:pt x="1839" y="105"/>
                </a:lnTo>
                <a:lnTo>
                  <a:pt x="1839" y="106"/>
                </a:lnTo>
                <a:lnTo>
                  <a:pt x="1839" y="105"/>
                </a:lnTo>
                <a:lnTo>
                  <a:pt x="1840" y="106"/>
                </a:lnTo>
                <a:lnTo>
                  <a:pt x="1840" y="106"/>
                </a:lnTo>
                <a:lnTo>
                  <a:pt x="1841" y="106"/>
                </a:lnTo>
                <a:lnTo>
                  <a:pt x="1841" y="108"/>
                </a:lnTo>
                <a:lnTo>
                  <a:pt x="1841" y="108"/>
                </a:lnTo>
                <a:lnTo>
                  <a:pt x="1842" y="108"/>
                </a:lnTo>
                <a:lnTo>
                  <a:pt x="1842" y="109"/>
                </a:lnTo>
                <a:lnTo>
                  <a:pt x="1843" y="109"/>
                </a:lnTo>
                <a:lnTo>
                  <a:pt x="1843" y="109"/>
                </a:lnTo>
                <a:lnTo>
                  <a:pt x="1843" y="109"/>
                </a:lnTo>
                <a:lnTo>
                  <a:pt x="1844" y="109"/>
                </a:lnTo>
                <a:lnTo>
                  <a:pt x="1844" y="113"/>
                </a:lnTo>
                <a:lnTo>
                  <a:pt x="1845" y="112"/>
                </a:lnTo>
                <a:lnTo>
                  <a:pt x="1845" y="113"/>
                </a:lnTo>
                <a:lnTo>
                  <a:pt x="1846" y="112"/>
                </a:lnTo>
                <a:lnTo>
                  <a:pt x="1846" y="112"/>
                </a:lnTo>
                <a:lnTo>
                  <a:pt x="1846" y="111"/>
                </a:lnTo>
                <a:lnTo>
                  <a:pt x="1848" y="111"/>
                </a:lnTo>
                <a:lnTo>
                  <a:pt x="1848" y="111"/>
                </a:lnTo>
                <a:lnTo>
                  <a:pt x="1849" y="111"/>
                </a:lnTo>
                <a:lnTo>
                  <a:pt x="1849" y="112"/>
                </a:lnTo>
                <a:lnTo>
                  <a:pt x="1849" y="112"/>
                </a:lnTo>
                <a:lnTo>
                  <a:pt x="1850" y="113"/>
                </a:lnTo>
                <a:lnTo>
                  <a:pt x="1850" y="114"/>
                </a:lnTo>
                <a:lnTo>
                  <a:pt x="1851" y="114"/>
                </a:lnTo>
                <a:lnTo>
                  <a:pt x="1851" y="114"/>
                </a:lnTo>
                <a:lnTo>
                  <a:pt x="1851" y="113"/>
                </a:lnTo>
                <a:lnTo>
                  <a:pt x="1852" y="112"/>
                </a:lnTo>
                <a:lnTo>
                  <a:pt x="1852" y="109"/>
                </a:lnTo>
                <a:lnTo>
                  <a:pt x="1853" y="112"/>
                </a:lnTo>
                <a:lnTo>
                  <a:pt x="1853" y="111"/>
                </a:lnTo>
                <a:lnTo>
                  <a:pt x="1853" y="111"/>
                </a:lnTo>
                <a:lnTo>
                  <a:pt x="1854" y="109"/>
                </a:lnTo>
                <a:lnTo>
                  <a:pt x="1854" y="109"/>
                </a:lnTo>
                <a:lnTo>
                  <a:pt x="1855" y="109"/>
                </a:lnTo>
                <a:lnTo>
                  <a:pt x="1855" y="112"/>
                </a:lnTo>
                <a:lnTo>
                  <a:pt x="1855" y="113"/>
                </a:lnTo>
                <a:lnTo>
                  <a:pt x="1857" y="113"/>
                </a:lnTo>
                <a:lnTo>
                  <a:pt x="1857" y="112"/>
                </a:lnTo>
                <a:lnTo>
                  <a:pt x="1858" y="112"/>
                </a:lnTo>
                <a:lnTo>
                  <a:pt x="1858" y="112"/>
                </a:lnTo>
                <a:lnTo>
                  <a:pt x="1859" y="111"/>
                </a:lnTo>
                <a:lnTo>
                  <a:pt x="1859" y="109"/>
                </a:lnTo>
                <a:lnTo>
                  <a:pt x="1859" y="111"/>
                </a:lnTo>
                <a:lnTo>
                  <a:pt x="1860" y="109"/>
                </a:lnTo>
                <a:lnTo>
                  <a:pt x="1860" y="108"/>
                </a:lnTo>
                <a:lnTo>
                  <a:pt x="1861" y="108"/>
                </a:lnTo>
                <a:lnTo>
                  <a:pt x="1861" y="109"/>
                </a:lnTo>
                <a:lnTo>
                  <a:pt x="1861" y="107"/>
                </a:lnTo>
                <a:lnTo>
                  <a:pt x="1862" y="109"/>
                </a:lnTo>
                <a:lnTo>
                  <a:pt x="1862" y="109"/>
                </a:lnTo>
                <a:lnTo>
                  <a:pt x="1863" y="109"/>
                </a:lnTo>
                <a:lnTo>
                  <a:pt x="1863" y="112"/>
                </a:lnTo>
                <a:lnTo>
                  <a:pt x="1863" y="112"/>
                </a:lnTo>
                <a:lnTo>
                  <a:pt x="1864" y="114"/>
                </a:lnTo>
                <a:lnTo>
                  <a:pt x="1864" y="113"/>
                </a:lnTo>
                <a:lnTo>
                  <a:pt x="1866" y="113"/>
                </a:lnTo>
                <a:lnTo>
                  <a:pt x="1866" y="112"/>
                </a:lnTo>
                <a:lnTo>
                  <a:pt x="1866" y="111"/>
                </a:lnTo>
                <a:lnTo>
                  <a:pt x="1867" y="108"/>
                </a:lnTo>
                <a:lnTo>
                  <a:pt x="1867" y="109"/>
                </a:lnTo>
                <a:lnTo>
                  <a:pt x="1868" y="108"/>
                </a:lnTo>
                <a:lnTo>
                  <a:pt x="1868" y="108"/>
                </a:lnTo>
                <a:lnTo>
                  <a:pt x="1868" y="108"/>
                </a:lnTo>
                <a:lnTo>
                  <a:pt x="1869" y="111"/>
                </a:lnTo>
                <a:lnTo>
                  <a:pt x="1869" y="113"/>
                </a:lnTo>
                <a:lnTo>
                  <a:pt x="1870" y="113"/>
                </a:lnTo>
                <a:lnTo>
                  <a:pt x="1870" y="113"/>
                </a:lnTo>
                <a:lnTo>
                  <a:pt x="1870" y="113"/>
                </a:lnTo>
                <a:lnTo>
                  <a:pt x="1871" y="114"/>
                </a:lnTo>
                <a:lnTo>
                  <a:pt x="1871" y="114"/>
                </a:lnTo>
                <a:lnTo>
                  <a:pt x="1872" y="115"/>
                </a:lnTo>
                <a:lnTo>
                  <a:pt x="1872" y="116"/>
                </a:lnTo>
                <a:lnTo>
                  <a:pt x="1873" y="117"/>
                </a:lnTo>
                <a:lnTo>
                  <a:pt x="1873" y="116"/>
                </a:lnTo>
                <a:lnTo>
                  <a:pt x="1873" y="115"/>
                </a:lnTo>
                <a:lnTo>
                  <a:pt x="1875" y="115"/>
                </a:lnTo>
                <a:lnTo>
                  <a:pt x="1875" y="115"/>
                </a:lnTo>
                <a:lnTo>
                  <a:pt x="1876" y="115"/>
                </a:lnTo>
                <a:lnTo>
                  <a:pt x="1876" y="114"/>
                </a:lnTo>
                <a:lnTo>
                  <a:pt x="1876" y="113"/>
                </a:lnTo>
                <a:lnTo>
                  <a:pt x="1877" y="113"/>
                </a:lnTo>
                <a:lnTo>
                  <a:pt x="1877" y="112"/>
                </a:lnTo>
                <a:lnTo>
                  <a:pt x="1878" y="112"/>
                </a:lnTo>
                <a:lnTo>
                  <a:pt x="1878" y="113"/>
                </a:lnTo>
                <a:lnTo>
                  <a:pt x="1878" y="113"/>
                </a:lnTo>
                <a:lnTo>
                  <a:pt x="1879" y="113"/>
                </a:lnTo>
                <a:lnTo>
                  <a:pt x="1879" y="114"/>
                </a:lnTo>
                <a:lnTo>
                  <a:pt x="1880" y="115"/>
                </a:lnTo>
                <a:lnTo>
                  <a:pt x="1880" y="115"/>
                </a:lnTo>
                <a:lnTo>
                  <a:pt x="1880" y="115"/>
                </a:lnTo>
                <a:lnTo>
                  <a:pt x="1881" y="116"/>
                </a:lnTo>
                <a:lnTo>
                  <a:pt x="1881" y="115"/>
                </a:lnTo>
                <a:lnTo>
                  <a:pt x="1882" y="114"/>
                </a:lnTo>
                <a:lnTo>
                  <a:pt x="1882" y="114"/>
                </a:lnTo>
                <a:lnTo>
                  <a:pt x="1882" y="114"/>
                </a:lnTo>
                <a:lnTo>
                  <a:pt x="1884" y="114"/>
                </a:lnTo>
                <a:lnTo>
                  <a:pt x="1884" y="114"/>
                </a:lnTo>
                <a:lnTo>
                  <a:pt x="1885" y="115"/>
                </a:lnTo>
                <a:lnTo>
                  <a:pt x="1885" y="114"/>
                </a:lnTo>
                <a:lnTo>
                  <a:pt x="1885" y="115"/>
                </a:lnTo>
                <a:lnTo>
                  <a:pt x="1886" y="115"/>
                </a:lnTo>
                <a:lnTo>
                  <a:pt x="1886" y="115"/>
                </a:lnTo>
                <a:lnTo>
                  <a:pt x="1887" y="116"/>
                </a:lnTo>
                <a:lnTo>
                  <a:pt x="1887" y="115"/>
                </a:lnTo>
                <a:lnTo>
                  <a:pt x="1888" y="115"/>
                </a:lnTo>
                <a:lnTo>
                  <a:pt x="1888" y="116"/>
                </a:lnTo>
                <a:lnTo>
                  <a:pt x="1888" y="116"/>
                </a:lnTo>
                <a:lnTo>
                  <a:pt x="1889" y="115"/>
                </a:lnTo>
                <a:lnTo>
                  <a:pt x="1889" y="115"/>
                </a:lnTo>
                <a:lnTo>
                  <a:pt x="1890" y="114"/>
                </a:lnTo>
                <a:lnTo>
                  <a:pt x="1890" y="114"/>
                </a:lnTo>
                <a:lnTo>
                  <a:pt x="1890" y="114"/>
                </a:lnTo>
                <a:lnTo>
                  <a:pt x="1891" y="114"/>
                </a:lnTo>
                <a:lnTo>
                  <a:pt x="1891" y="113"/>
                </a:lnTo>
                <a:lnTo>
                  <a:pt x="1893" y="114"/>
                </a:lnTo>
                <a:lnTo>
                  <a:pt x="1893" y="114"/>
                </a:lnTo>
                <a:lnTo>
                  <a:pt x="1893" y="114"/>
                </a:lnTo>
                <a:lnTo>
                  <a:pt x="1894" y="113"/>
                </a:lnTo>
                <a:lnTo>
                  <a:pt x="1894" y="113"/>
                </a:lnTo>
                <a:lnTo>
                  <a:pt x="1895" y="113"/>
                </a:lnTo>
                <a:lnTo>
                  <a:pt x="1895" y="114"/>
                </a:lnTo>
                <a:lnTo>
                  <a:pt x="1895" y="115"/>
                </a:lnTo>
                <a:lnTo>
                  <a:pt x="1896" y="114"/>
                </a:lnTo>
                <a:lnTo>
                  <a:pt x="1896" y="115"/>
                </a:lnTo>
                <a:lnTo>
                  <a:pt x="1897" y="115"/>
                </a:lnTo>
                <a:lnTo>
                  <a:pt x="1897" y="114"/>
                </a:lnTo>
                <a:lnTo>
                  <a:pt x="1897" y="114"/>
                </a:lnTo>
                <a:lnTo>
                  <a:pt x="1898" y="113"/>
                </a:lnTo>
                <a:lnTo>
                  <a:pt x="1898" y="113"/>
                </a:lnTo>
                <a:lnTo>
                  <a:pt x="1899" y="112"/>
                </a:lnTo>
                <a:lnTo>
                  <a:pt x="1899" y="112"/>
                </a:lnTo>
                <a:lnTo>
                  <a:pt x="1899" y="109"/>
                </a:lnTo>
                <a:lnTo>
                  <a:pt x="1900" y="108"/>
                </a:lnTo>
                <a:lnTo>
                  <a:pt x="1900" y="108"/>
                </a:lnTo>
                <a:lnTo>
                  <a:pt x="1902" y="108"/>
                </a:lnTo>
                <a:lnTo>
                  <a:pt x="1902" y="108"/>
                </a:lnTo>
                <a:lnTo>
                  <a:pt x="1903" y="111"/>
                </a:lnTo>
                <a:lnTo>
                  <a:pt x="1903" y="109"/>
                </a:lnTo>
                <a:lnTo>
                  <a:pt x="1903" y="108"/>
                </a:lnTo>
                <a:lnTo>
                  <a:pt x="1904" y="108"/>
                </a:lnTo>
                <a:lnTo>
                  <a:pt x="1904" y="107"/>
                </a:lnTo>
                <a:lnTo>
                  <a:pt x="1905" y="106"/>
                </a:lnTo>
                <a:lnTo>
                  <a:pt x="1905" y="107"/>
                </a:lnTo>
                <a:lnTo>
                  <a:pt x="1905" y="106"/>
                </a:lnTo>
                <a:lnTo>
                  <a:pt x="1906" y="106"/>
                </a:lnTo>
                <a:lnTo>
                  <a:pt x="1906" y="105"/>
                </a:lnTo>
                <a:lnTo>
                  <a:pt x="1907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9" y="106"/>
                </a:lnTo>
                <a:lnTo>
                  <a:pt x="1909" y="106"/>
                </a:lnTo>
                <a:lnTo>
                  <a:pt x="1909" y="105"/>
                </a:lnTo>
                <a:lnTo>
                  <a:pt x="1911" y="104"/>
                </a:lnTo>
                <a:lnTo>
                  <a:pt x="1911" y="104"/>
                </a:lnTo>
                <a:lnTo>
                  <a:pt x="1912" y="104"/>
                </a:lnTo>
                <a:lnTo>
                  <a:pt x="1912" y="104"/>
                </a:lnTo>
                <a:lnTo>
                  <a:pt x="1912" y="104"/>
                </a:lnTo>
                <a:lnTo>
                  <a:pt x="1913" y="104"/>
                </a:lnTo>
                <a:lnTo>
                  <a:pt x="1913" y="105"/>
                </a:lnTo>
                <a:lnTo>
                  <a:pt x="1914" y="105"/>
                </a:lnTo>
                <a:lnTo>
                  <a:pt x="1914" y="104"/>
                </a:lnTo>
                <a:lnTo>
                  <a:pt x="1915" y="104"/>
                </a:lnTo>
                <a:lnTo>
                  <a:pt x="1915" y="104"/>
                </a:lnTo>
                <a:lnTo>
                  <a:pt x="1915" y="104"/>
                </a:lnTo>
                <a:lnTo>
                  <a:pt x="1916" y="104"/>
                </a:lnTo>
                <a:lnTo>
                  <a:pt x="1916" y="103"/>
                </a:lnTo>
                <a:lnTo>
                  <a:pt x="1917" y="103"/>
                </a:lnTo>
                <a:lnTo>
                  <a:pt x="1917" y="104"/>
                </a:lnTo>
                <a:lnTo>
                  <a:pt x="1917" y="103"/>
                </a:lnTo>
                <a:lnTo>
                  <a:pt x="1918" y="103"/>
                </a:lnTo>
                <a:lnTo>
                  <a:pt x="1918" y="103"/>
                </a:lnTo>
                <a:lnTo>
                  <a:pt x="1920" y="103"/>
                </a:lnTo>
                <a:lnTo>
                  <a:pt x="1920" y="103"/>
                </a:lnTo>
                <a:lnTo>
                  <a:pt x="1920" y="104"/>
                </a:lnTo>
                <a:lnTo>
                  <a:pt x="1921" y="104"/>
                </a:lnTo>
                <a:lnTo>
                  <a:pt x="1921" y="104"/>
                </a:lnTo>
                <a:lnTo>
                  <a:pt x="1922" y="104"/>
                </a:lnTo>
                <a:lnTo>
                  <a:pt x="1922" y="106"/>
                </a:lnTo>
                <a:lnTo>
                  <a:pt x="1922" y="107"/>
                </a:lnTo>
                <a:lnTo>
                  <a:pt x="1923" y="107"/>
                </a:lnTo>
                <a:lnTo>
                  <a:pt x="1923" y="107"/>
                </a:lnTo>
                <a:lnTo>
                  <a:pt x="1924" y="108"/>
                </a:lnTo>
                <a:lnTo>
                  <a:pt x="1924" y="108"/>
                </a:lnTo>
                <a:lnTo>
                  <a:pt x="1924" y="108"/>
                </a:lnTo>
                <a:lnTo>
                  <a:pt x="1925" y="107"/>
                </a:lnTo>
                <a:lnTo>
                  <a:pt x="1925" y="107"/>
                </a:lnTo>
                <a:lnTo>
                  <a:pt x="1926" y="105"/>
                </a:lnTo>
                <a:lnTo>
                  <a:pt x="1926" y="104"/>
                </a:lnTo>
                <a:lnTo>
                  <a:pt x="1926" y="104"/>
                </a:lnTo>
                <a:lnTo>
                  <a:pt x="1927" y="104"/>
                </a:lnTo>
                <a:lnTo>
                  <a:pt x="1927" y="105"/>
                </a:lnTo>
                <a:lnTo>
                  <a:pt x="1929" y="105"/>
                </a:lnTo>
                <a:lnTo>
                  <a:pt x="1929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1" y="106"/>
                </a:lnTo>
                <a:lnTo>
                  <a:pt x="1931" y="105"/>
                </a:lnTo>
                <a:lnTo>
                  <a:pt x="1932" y="106"/>
                </a:lnTo>
                <a:lnTo>
                  <a:pt x="1932" y="105"/>
                </a:lnTo>
                <a:lnTo>
                  <a:pt x="1932" y="105"/>
                </a:lnTo>
                <a:lnTo>
                  <a:pt x="1933" y="104"/>
                </a:lnTo>
                <a:lnTo>
                  <a:pt x="1933" y="104"/>
                </a:lnTo>
                <a:lnTo>
                  <a:pt x="1934" y="104"/>
                </a:lnTo>
                <a:lnTo>
                  <a:pt x="1934" y="104"/>
                </a:lnTo>
                <a:lnTo>
                  <a:pt x="1934" y="104"/>
                </a:lnTo>
                <a:lnTo>
                  <a:pt x="1935" y="105"/>
                </a:lnTo>
                <a:lnTo>
                  <a:pt x="1935" y="105"/>
                </a:lnTo>
                <a:lnTo>
                  <a:pt x="1936" y="106"/>
                </a:lnTo>
                <a:lnTo>
                  <a:pt x="1936" y="106"/>
                </a:lnTo>
                <a:lnTo>
                  <a:pt x="1936" y="105"/>
                </a:lnTo>
                <a:lnTo>
                  <a:pt x="1938" y="104"/>
                </a:lnTo>
                <a:lnTo>
                  <a:pt x="1938" y="104"/>
                </a:lnTo>
                <a:lnTo>
                  <a:pt x="1939" y="102"/>
                </a:lnTo>
                <a:lnTo>
                  <a:pt x="1939" y="103"/>
                </a:lnTo>
                <a:lnTo>
                  <a:pt x="1939" y="102"/>
                </a:lnTo>
                <a:lnTo>
                  <a:pt x="1940" y="103"/>
                </a:lnTo>
                <a:lnTo>
                  <a:pt x="1940" y="104"/>
                </a:lnTo>
                <a:lnTo>
                  <a:pt x="1941" y="103"/>
                </a:lnTo>
                <a:lnTo>
                  <a:pt x="1941" y="104"/>
                </a:lnTo>
                <a:lnTo>
                  <a:pt x="1941" y="105"/>
                </a:lnTo>
                <a:lnTo>
                  <a:pt x="1942" y="106"/>
                </a:lnTo>
                <a:lnTo>
                  <a:pt x="1942" y="107"/>
                </a:lnTo>
                <a:lnTo>
                  <a:pt x="1943" y="107"/>
                </a:lnTo>
                <a:lnTo>
                  <a:pt x="1943" y="107"/>
                </a:lnTo>
                <a:lnTo>
                  <a:pt x="1944" y="106"/>
                </a:lnTo>
                <a:lnTo>
                  <a:pt x="1944" y="107"/>
                </a:lnTo>
                <a:lnTo>
                  <a:pt x="1944" y="107"/>
                </a:lnTo>
                <a:lnTo>
                  <a:pt x="1945" y="107"/>
                </a:lnTo>
                <a:lnTo>
                  <a:pt x="1945" y="107"/>
                </a:lnTo>
                <a:lnTo>
                  <a:pt x="1947" y="106"/>
                </a:lnTo>
                <a:lnTo>
                  <a:pt x="1947" y="106"/>
                </a:lnTo>
                <a:lnTo>
                  <a:pt x="1947" y="107"/>
                </a:lnTo>
                <a:lnTo>
                  <a:pt x="1948" y="106"/>
                </a:lnTo>
                <a:lnTo>
                  <a:pt x="1948" y="106"/>
                </a:lnTo>
                <a:lnTo>
                  <a:pt x="1949" y="106"/>
                </a:lnTo>
                <a:lnTo>
                  <a:pt x="1949" y="106"/>
                </a:lnTo>
                <a:lnTo>
                  <a:pt x="1949" y="105"/>
                </a:lnTo>
                <a:lnTo>
                  <a:pt x="1950" y="104"/>
                </a:lnTo>
                <a:lnTo>
                  <a:pt x="1950" y="104"/>
                </a:lnTo>
                <a:lnTo>
                  <a:pt x="1951" y="104"/>
                </a:lnTo>
                <a:lnTo>
                  <a:pt x="1951" y="104"/>
                </a:lnTo>
                <a:lnTo>
                  <a:pt x="1951" y="104"/>
                </a:lnTo>
                <a:lnTo>
                  <a:pt x="1952" y="104"/>
                </a:lnTo>
                <a:lnTo>
                  <a:pt x="1952" y="104"/>
                </a:lnTo>
                <a:lnTo>
                  <a:pt x="1953" y="104"/>
                </a:lnTo>
                <a:lnTo>
                  <a:pt x="1953" y="103"/>
                </a:lnTo>
                <a:lnTo>
                  <a:pt x="1953" y="104"/>
                </a:lnTo>
                <a:lnTo>
                  <a:pt x="1954" y="104"/>
                </a:lnTo>
                <a:lnTo>
                  <a:pt x="1954" y="104"/>
                </a:lnTo>
                <a:lnTo>
                  <a:pt x="1956" y="105"/>
                </a:lnTo>
                <a:lnTo>
                  <a:pt x="1956" y="105"/>
                </a:lnTo>
                <a:lnTo>
                  <a:pt x="1956" y="105"/>
                </a:lnTo>
                <a:lnTo>
                  <a:pt x="1957" y="105"/>
                </a:lnTo>
                <a:lnTo>
                  <a:pt x="1957" y="104"/>
                </a:lnTo>
                <a:lnTo>
                  <a:pt x="1958" y="104"/>
                </a:lnTo>
                <a:lnTo>
                  <a:pt x="1958" y="104"/>
                </a:lnTo>
                <a:lnTo>
                  <a:pt x="1959" y="104"/>
                </a:lnTo>
                <a:lnTo>
                  <a:pt x="1959" y="104"/>
                </a:lnTo>
                <a:lnTo>
                  <a:pt x="1959" y="104"/>
                </a:lnTo>
                <a:lnTo>
                  <a:pt x="1960" y="105"/>
                </a:lnTo>
                <a:lnTo>
                  <a:pt x="1960" y="104"/>
                </a:lnTo>
                <a:lnTo>
                  <a:pt x="1961" y="105"/>
                </a:lnTo>
                <a:lnTo>
                  <a:pt x="1961" y="104"/>
                </a:lnTo>
                <a:lnTo>
                  <a:pt x="1961" y="105"/>
                </a:lnTo>
                <a:lnTo>
                  <a:pt x="1962" y="106"/>
                </a:lnTo>
                <a:lnTo>
                  <a:pt x="1962" y="106"/>
                </a:lnTo>
                <a:lnTo>
                  <a:pt x="1963" y="106"/>
                </a:lnTo>
                <a:lnTo>
                  <a:pt x="1963" y="105"/>
                </a:lnTo>
                <a:lnTo>
                  <a:pt x="1963" y="105"/>
                </a:lnTo>
                <a:lnTo>
                  <a:pt x="1965" y="107"/>
                </a:lnTo>
                <a:lnTo>
                  <a:pt x="1965" y="108"/>
                </a:lnTo>
                <a:lnTo>
                  <a:pt x="1966" y="107"/>
                </a:lnTo>
                <a:lnTo>
                  <a:pt x="1966" y="109"/>
                </a:lnTo>
                <a:lnTo>
                  <a:pt x="1966" y="109"/>
                </a:lnTo>
                <a:lnTo>
                  <a:pt x="1967" y="109"/>
                </a:lnTo>
                <a:lnTo>
                  <a:pt x="1967" y="109"/>
                </a:lnTo>
                <a:lnTo>
                  <a:pt x="1968" y="109"/>
                </a:lnTo>
                <a:lnTo>
                  <a:pt x="1968" y="108"/>
                </a:lnTo>
                <a:lnTo>
                  <a:pt x="1968" y="107"/>
                </a:lnTo>
                <a:lnTo>
                  <a:pt x="1969" y="108"/>
                </a:lnTo>
                <a:lnTo>
                  <a:pt x="1969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1" y="105"/>
                </a:lnTo>
                <a:lnTo>
                  <a:pt x="1971" y="105"/>
                </a:lnTo>
                <a:lnTo>
                  <a:pt x="1972" y="105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529013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0200" y="1203325"/>
            <a:ext cx="3175" cy="417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07975" y="13922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07975" y="13541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07975" y="1314450"/>
            <a:ext cx="254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07975" y="12779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307975" y="12398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475038"/>
            <a:ext cx="5940425" cy="923925"/>
          </a:xfrm>
          <a:custGeom>
            <a:avLst/>
            <a:gdLst>
              <a:gd name="T0" fmla="*/ 57 w 3742"/>
              <a:gd name="T1" fmla="*/ 17 h 582"/>
              <a:gd name="T2" fmla="*/ 115 w 3742"/>
              <a:gd name="T3" fmla="*/ 18 h 582"/>
              <a:gd name="T4" fmla="*/ 174 w 3742"/>
              <a:gd name="T5" fmla="*/ 24 h 582"/>
              <a:gd name="T6" fmla="*/ 232 w 3742"/>
              <a:gd name="T7" fmla="*/ 22 h 582"/>
              <a:gd name="T8" fmla="*/ 291 w 3742"/>
              <a:gd name="T9" fmla="*/ 24 h 582"/>
              <a:gd name="T10" fmla="*/ 349 w 3742"/>
              <a:gd name="T11" fmla="*/ 16 h 582"/>
              <a:gd name="T12" fmla="*/ 408 w 3742"/>
              <a:gd name="T13" fmla="*/ 27 h 582"/>
              <a:gd name="T14" fmla="*/ 466 w 3742"/>
              <a:gd name="T15" fmla="*/ 16 h 582"/>
              <a:gd name="T16" fmla="*/ 525 w 3742"/>
              <a:gd name="T17" fmla="*/ 14 h 582"/>
              <a:gd name="T18" fmla="*/ 583 w 3742"/>
              <a:gd name="T19" fmla="*/ 8 h 582"/>
              <a:gd name="T20" fmla="*/ 642 w 3742"/>
              <a:gd name="T21" fmla="*/ 7 h 582"/>
              <a:gd name="T22" fmla="*/ 700 w 3742"/>
              <a:gd name="T23" fmla="*/ 4 h 582"/>
              <a:gd name="T24" fmla="*/ 759 w 3742"/>
              <a:gd name="T25" fmla="*/ 13 h 582"/>
              <a:gd name="T26" fmla="*/ 818 w 3742"/>
              <a:gd name="T27" fmla="*/ 16 h 582"/>
              <a:gd name="T28" fmla="*/ 877 w 3742"/>
              <a:gd name="T29" fmla="*/ 20 h 582"/>
              <a:gd name="T30" fmla="*/ 935 w 3742"/>
              <a:gd name="T31" fmla="*/ 226 h 582"/>
              <a:gd name="T32" fmla="*/ 994 w 3742"/>
              <a:gd name="T33" fmla="*/ 492 h 582"/>
              <a:gd name="T34" fmla="*/ 1052 w 3742"/>
              <a:gd name="T35" fmla="*/ 582 h 582"/>
              <a:gd name="T36" fmla="*/ 1111 w 3742"/>
              <a:gd name="T37" fmla="*/ 572 h 582"/>
              <a:gd name="T38" fmla="*/ 1169 w 3742"/>
              <a:gd name="T39" fmla="*/ 553 h 582"/>
              <a:gd name="T40" fmla="*/ 1228 w 3742"/>
              <a:gd name="T41" fmla="*/ 526 h 582"/>
              <a:gd name="T42" fmla="*/ 1286 w 3742"/>
              <a:gd name="T43" fmla="*/ 508 h 582"/>
              <a:gd name="T44" fmla="*/ 1345 w 3742"/>
              <a:gd name="T45" fmla="*/ 508 h 582"/>
              <a:gd name="T46" fmla="*/ 1403 w 3742"/>
              <a:gd name="T47" fmla="*/ 498 h 582"/>
              <a:gd name="T48" fmla="*/ 1461 w 3742"/>
              <a:gd name="T49" fmla="*/ 496 h 582"/>
              <a:gd name="T50" fmla="*/ 1520 w 3742"/>
              <a:gd name="T51" fmla="*/ 497 h 582"/>
              <a:gd name="T52" fmla="*/ 1578 w 3742"/>
              <a:gd name="T53" fmla="*/ 490 h 582"/>
              <a:gd name="T54" fmla="*/ 1637 w 3742"/>
              <a:gd name="T55" fmla="*/ 489 h 582"/>
              <a:gd name="T56" fmla="*/ 1695 w 3742"/>
              <a:gd name="T57" fmla="*/ 491 h 582"/>
              <a:gd name="T58" fmla="*/ 1754 w 3742"/>
              <a:gd name="T59" fmla="*/ 496 h 582"/>
              <a:gd name="T60" fmla="*/ 1812 w 3742"/>
              <a:gd name="T61" fmla="*/ 491 h 582"/>
              <a:gd name="T62" fmla="*/ 1871 w 3742"/>
              <a:gd name="T63" fmla="*/ 499 h 582"/>
              <a:gd name="T64" fmla="*/ 1929 w 3742"/>
              <a:gd name="T65" fmla="*/ 494 h 582"/>
              <a:gd name="T66" fmla="*/ 1988 w 3742"/>
              <a:gd name="T67" fmla="*/ 491 h 582"/>
              <a:gd name="T68" fmla="*/ 2046 w 3742"/>
              <a:gd name="T69" fmla="*/ 492 h 582"/>
              <a:gd name="T70" fmla="*/ 2105 w 3742"/>
              <a:gd name="T71" fmla="*/ 499 h 582"/>
              <a:gd name="T72" fmla="*/ 2163 w 3742"/>
              <a:gd name="T73" fmla="*/ 492 h 582"/>
              <a:gd name="T74" fmla="*/ 2222 w 3742"/>
              <a:gd name="T75" fmla="*/ 499 h 582"/>
              <a:gd name="T76" fmla="*/ 2280 w 3742"/>
              <a:gd name="T77" fmla="*/ 491 h 582"/>
              <a:gd name="T78" fmla="*/ 2339 w 3742"/>
              <a:gd name="T79" fmla="*/ 488 h 582"/>
              <a:gd name="T80" fmla="*/ 2397 w 3742"/>
              <a:gd name="T81" fmla="*/ 487 h 582"/>
              <a:gd name="T82" fmla="*/ 2456 w 3742"/>
              <a:gd name="T83" fmla="*/ 491 h 582"/>
              <a:gd name="T84" fmla="*/ 2514 w 3742"/>
              <a:gd name="T85" fmla="*/ 491 h 582"/>
              <a:gd name="T86" fmla="*/ 2572 w 3742"/>
              <a:gd name="T87" fmla="*/ 498 h 582"/>
              <a:gd name="T88" fmla="*/ 2631 w 3742"/>
              <a:gd name="T89" fmla="*/ 498 h 582"/>
              <a:gd name="T90" fmla="*/ 2689 w 3742"/>
              <a:gd name="T91" fmla="*/ 497 h 582"/>
              <a:gd name="T92" fmla="*/ 2748 w 3742"/>
              <a:gd name="T93" fmla="*/ 496 h 582"/>
              <a:gd name="T94" fmla="*/ 2808 w 3742"/>
              <a:gd name="T95" fmla="*/ 498 h 582"/>
              <a:gd name="T96" fmla="*/ 2866 w 3742"/>
              <a:gd name="T97" fmla="*/ 505 h 582"/>
              <a:gd name="T98" fmla="*/ 2924 w 3742"/>
              <a:gd name="T99" fmla="*/ 496 h 582"/>
              <a:gd name="T100" fmla="*/ 2983 w 3742"/>
              <a:gd name="T101" fmla="*/ 497 h 582"/>
              <a:gd name="T102" fmla="*/ 3041 w 3742"/>
              <a:gd name="T103" fmla="*/ 497 h 582"/>
              <a:gd name="T104" fmla="*/ 3100 w 3742"/>
              <a:gd name="T105" fmla="*/ 494 h 582"/>
              <a:gd name="T106" fmla="*/ 3158 w 3742"/>
              <a:gd name="T107" fmla="*/ 495 h 582"/>
              <a:gd name="T108" fmla="*/ 3217 w 3742"/>
              <a:gd name="T109" fmla="*/ 498 h 582"/>
              <a:gd name="T110" fmla="*/ 3275 w 3742"/>
              <a:gd name="T111" fmla="*/ 495 h 582"/>
              <a:gd name="T112" fmla="*/ 3334 w 3742"/>
              <a:gd name="T113" fmla="*/ 490 h 582"/>
              <a:gd name="T114" fmla="*/ 3392 w 3742"/>
              <a:gd name="T115" fmla="*/ 489 h 582"/>
              <a:gd name="T116" fmla="*/ 3451 w 3742"/>
              <a:gd name="T117" fmla="*/ 489 h 582"/>
              <a:gd name="T118" fmla="*/ 3509 w 3742"/>
              <a:gd name="T119" fmla="*/ 495 h 582"/>
              <a:gd name="T120" fmla="*/ 3568 w 3742"/>
              <a:gd name="T121" fmla="*/ 487 h 582"/>
              <a:gd name="T122" fmla="*/ 3626 w 3742"/>
              <a:gd name="T123" fmla="*/ 498 h 582"/>
              <a:gd name="T124" fmla="*/ 3685 w 3742"/>
              <a:gd name="T125" fmla="*/ 24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582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lnTo>
                  <a:pt x="1" y="19"/>
                </a:lnTo>
                <a:lnTo>
                  <a:pt x="1" y="19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3" y="20"/>
                </a:lnTo>
                <a:lnTo>
                  <a:pt x="3" y="19"/>
                </a:lnTo>
                <a:lnTo>
                  <a:pt x="4" y="20"/>
                </a:lnTo>
                <a:lnTo>
                  <a:pt x="4" y="19"/>
                </a:lnTo>
                <a:lnTo>
                  <a:pt x="4" y="19"/>
                </a:lnTo>
                <a:lnTo>
                  <a:pt x="5" y="19"/>
                </a:lnTo>
                <a:lnTo>
                  <a:pt x="5" y="20"/>
                </a:lnTo>
                <a:lnTo>
                  <a:pt x="6" y="19"/>
                </a:lnTo>
                <a:lnTo>
                  <a:pt x="6" y="20"/>
                </a:lnTo>
                <a:lnTo>
                  <a:pt x="6" y="20"/>
                </a:lnTo>
                <a:lnTo>
                  <a:pt x="7" y="20"/>
                </a:lnTo>
                <a:lnTo>
                  <a:pt x="7" y="22"/>
                </a:lnTo>
                <a:lnTo>
                  <a:pt x="9" y="22"/>
                </a:lnTo>
                <a:lnTo>
                  <a:pt x="9" y="22"/>
                </a:lnTo>
                <a:lnTo>
                  <a:pt x="9" y="20"/>
                </a:lnTo>
                <a:lnTo>
                  <a:pt x="10" y="22"/>
                </a:lnTo>
                <a:lnTo>
                  <a:pt x="10" y="20"/>
                </a:lnTo>
                <a:lnTo>
                  <a:pt x="11" y="20"/>
                </a:lnTo>
                <a:lnTo>
                  <a:pt x="11" y="20"/>
                </a:lnTo>
                <a:lnTo>
                  <a:pt x="11" y="19"/>
                </a:lnTo>
                <a:lnTo>
                  <a:pt x="12" y="20"/>
                </a:lnTo>
                <a:lnTo>
                  <a:pt x="12" y="20"/>
                </a:lnTo>
                <a:lnTo>
                  <a:pt x="13" y="20"/>
                </a:lnTo>
                <a:lnTo>
                  <a:pt x="13" y="19"/>
                </a:lnTo>
                <a:lnTo>
                  <a:pt x="14" y="20"/>
                </a:lnTo>
                <a:lnTo>
                  <a:pt x="14" y="19"/>
                </a:lnTo>
                <a:lnTo>
                  <a:pt x="14" y="20"/>
                </a:lnTo>
                <a:lnTo>
                  <a:pt x="15" y="20"/>
                </a:lnTo>
                <a:lnTo>
                  <a:pt x="15" y="19"/>
                </a:lnTo>
                <a:lnTo>
                  <a:pt x="16" y="20"/>
                </a:lnTo>
                <a:lnTo>
                  <a:pt x="16" y="20"/>
                </a:lnTo>
                <a:lnTo>
                  <a:pt x="16" y="22"/>
                </a:lnTo>
                <a:lnTo>
                  <a:pt x="18" y="20"/>
                </a:lnTo>
                <a:lnTo>
                  <a:pt x="18" y="22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20" y="20"/>
                </a:lnTo>
                <a:lnTo>
                  <a:pt x="20" y="18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2" y="19"/>
                </a:lnTo>
                <a:lnTo>
                  <a:pt x="22" y="20"/>
                </a:lnTo>
                <a:lnTo>
                  <a:pt x="23" y="22"/>
                </a:lnTo>
                <a:lnTo>
                  <a:pt x="23" y="23"/>
                </a:lnTo>
                <a:lnTo>
                  <a:pt x="23" y="23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7" y="27"/>
                </a:lnTo>
                <a:lnTo>
                  <a:pt x="27" y="26"/>
                </a:lnTo>
                <a:lnTo>
                  <a:pt x="28" y="28"/>
                </a:lnTo>
                <a:lnTo>
                  <a:pt x="28" y="27"/>
                </a:lnTo>
                <a:lnTo>
                  <a:pt x="29" y="27"/>
                </a:lnTo>
                <a:lnTo>
                  <a:pt x="29" y="28"/>
                </a:lnTo>
                <a:lnTo>
                  <a:pt x="29" y="28"/>
                </a:lnTo>
                <a:lnTo>
                  <a:pt x="30" y="27"/>
                </a:lnTo>
                <a:lnTo>
                  <a:pt x="30" y="27"/>
                </a:lnTo>
                <a:lnTo>
                  <a:pt x="31" y="26"/>
                </a:lnTo>
                <a:lnTo>
                  <a:pt x="31" y="25"/>
                </a:lnTo>
                <a:lnTo>
                  <a:pt x="31" y="24"/>
                </a:lnTo>
                <a:lnTo>
                  <a:pt x="32" y="22"/>
                </a:lnTo>
                <a:lnTo>
                  <a:pt x="32" y="22"/>
                </a:lnTo>
                <a:lnTo>
                  <a:pt x="33" y="20"/>
                </a:lnTo>
                <a:lnTo>
                  <a:pt x="33" y="20"/>
                </a:lnTo>
                <a:lnTo>
                  <a:pt x="33" y="20"/>
                </a:lnTo>
                <a:lnTo>
                  <a:pt x="34" y="20"/>
                </a:lnTo>
                <a:lnTo>
                  <a:pt x="34" y="20"/>
                </a:lnTo>
                <a:lnTo>
                  <a:pt x="36" y="20"/>
                </a:lnTo>
                <a:lnTo>
                  <a:pt x="36" y="22"/>
                </a:lnTo>
                <a:lnTo>
                  <a:pt x="36" y="20"/>
                </a:lnTo>
                <a:lnTo>
                  <a:pt x="37" y="19"/>
                </a:lnTo>
                <a:lnTo>
                  <a:pt x="37" y="19"/>
                </a:lnTo>
                <a:lnTo>
                  <a:pt x="38" y="18"/>
                </a:lnTo>
                <a:lnTo>
                  <a:pt x="38" y="18"/>
                </a:lnTo>
                <a:lnTo>
                  <a:pt x="38" y="17"/>
                </a:lnTo>
                <a:lnTo>
                  <a:pt x="39" y="17"/>
                </a:lnTo>
                <a:lnTo>
                  <a:pt x="39" y="16"/>
                </a:lnTo>
                <a:lnTo>
                  <a:pt x="40" y="16"/>
                </a:lnTo>
                <a:lnTo>
                  <a:pt x="40" y="17"/>
                </a:lnTo>
                <a:lnTo>
                  <a:pt x="40" y="17"/>
                </a:lnTo>
                <a:lnTo>
                  <a:pt x="41" y="17"/>
                </a:lnTo>
                <a:lnTo>
                  <a:pt x="41" y="18"/>
                </a:lnTo>
                <a:lnTo>
                  <a:pt x="42" y="18"/>
                </a:lnTo>
                <a:lnTo>
                  <a:pt x="42" y="17"/>
                </a:lnTo>
                <a:lnTo>
                  <a:pt x="43" y="17"/>
                </a:lnTo>
                <a:lnTo>
                  <a:pt x="43" y="16"/>
                </a:lnTo>
                <a:lnTo>
                  <a:pt x="43" y="16"/>
                </a:lnTo>
                <a:lnTo>
                  <a:pt x="45" y="17"/>
                </a:lnTo>
                <a:lnTo>
                  <a:pt x="45" y="17"/>
                </a:lnTo>
                <a:lnTo>
                  <a:pt x="46" y="18"/>
                </a:lnTo>
                <a:lnTo>
                  <a:pt x="46" y="17"/>
                </a:lnTo>
                <a:lnTo>
                  <a:pt x="46" y="17"/>
                </a:lnTo>
                <a:lnTo>
                  <a:pt x="47" y="17"/>
                </a:lnTo>
                <a:lnTo>
                  <a:pt x="47" y="17"/>
                </a:lnTo>
                <a:lnTo>
                  <a:pt x="48" y="18"/>
                </a:lnTo>
                <a:lnTo>
                  <a:pt x="48" y="18"/>
                </a:lnTo>
                <a:lnTo>
                  <a:pt x="48" y="17"/>
                </a:lnTo>
                <a:lnTo>
                  <a:pt x="49" y="16"/>
                </a:lnTo>
                <a:lnTo>
                  <a:pt x="49" y="16"/>
                </a:lnTo>
                <a:lnTo>
                  <a:pt x="50" y="15"/>
                </a:lnTo>
                <a:lnTo>
                  <a:pt x="50" y="15"/>
                </a:lnTo>
                <a:lnTo>
                  <a:pt x="50" y="15"/>
                </a:lnTo>
                <a:lnTo>
                  <a:pt x="51" y="15"/>
                </a:lnTo>
                <a:lnTo>
                  <a:pt x="51" y="16"/>
                </a:lnTo>
                <a:lnTo>
                  <a:pt x="52" y="17"/>
                </a:lnTo>
                <a:lnTo>
                  <a:pt x="52" y="18"/>
                </a:lnTo>
                <a:lnTo>
                  <a:pt x="52" y="19"/>
                </a:lnTo>
                <a:lnTo>
                  <a:pt x="54" y="19"/>
                </a:lnTo>
                <a:lnTo>
                  <a:pt x="54" y="18"/>
                </a:lnTo>
                <a:lnTo>
                  <a:pt x="55" y="18"/>
                </a:lnTo>
                <a:lnTo>
                  <a:pt x="55" y="16"/>
                </a:lnTo>
                <a:lnTo>
                  <a:pt x="55" y="15"/>
                </a:lnTo>
                <a:lnTo>
                  <a:pt x="56" y="15"/>
                </a:lnTo>
                <a:lnTo>
                  <a:pt x="56" y="15"/>
                </a:lnTo>
                <a:lnTo>
                  <a:pt x="57" y="17"/>
                </a:lnTo>
                <a:lnTo>
                  <a:pt x="57" y="17"/>
                </a:lnTo>
                <a:lnTo>
                  <a:pt x="58" y="17"/>
                </a:lnTo>
                <a:lnTo>
                  <a:pt x="58" y="17"/>
                </a:lnTo>
                <a:lnTo>
                  <a:pt x="58" y="18"/>
                </a:lnTo>
                <a:lnTo>
                  <a:pt x="59" y="18"/>
                </a:lnTo>
                <a:lnTo>
                  <a:pt x="59" y="19"/>
                </a:lnTo>
                <a:lnTo>
                  <a:pt x="60" y="19"/>
                </a:lnTo>
                <a:lnTo>
                  <a:pt x="60" y="18"/>
                </a:lnTo>
                <a:lnTo>
                  <a:pt x="60" y="18"/>
                </a:lnTo>
                <a:lnTo>
                  <a:pt x="61" y="17"/>
                </a:lnTo>
                <a:lnTo>
                  <a:pt x="61" y="16"/>
                </a:lnTo>
                <a:lnTo>
                  <a:pt x="63" y="16"/>
                </a:lnTo>
                <a:lnTo>
                  <a:pt x="63" y="16"/>
                </a:lnTo>
                <a:lnTo>
                  <a:pt x="63" y="16"/>
                </a:lnTo>
                <a:lnTo>
                  <a:pt x="64" y="15"/>
                </a:lnTo>
                <a:lnTo>
                  <a:pt x="64" y="14"/>
                </a:lnTo>
                <a:lnTo>
                  <a:pt x="65" y="14"/>
                </a:lnTo>
                <a:lnTo>
                  <a:pt x="65" y="13"/>
                </a:lnTo>
                <a:lnTo>
                  <a:pt x="65" y="13"/>
                </a:lnTo>
                <a:lnTo>
                  <a:pt x="66" y="13"/>
                </a:lnTo>
                <a:lnTo>
                  <a:pt x="66" y="14"/>
                </a:lnTo>
                <a:lnTo>
                  <a:pt x="67" y="11"/>
                </a:lnTo>
                <a:lnTo>
                  <a:pt x="67" y="10"/>
                </a:lnTo>
                <a:lnTo>
                  <a:pt x="67" y="10"/>
                </a:lnTo>
                <a:lnTo>
                  <a:pt x="68" y="9"/>
                </a:lnTo>
                <a:lnTo>
                  <a:pt x="68" y="11"/>
                </a:lnTo>
                <a:lnTo>
                  <a:pt x="69" y="11"/>
                </a:lnTo>
                <a:lnTo>
                  <a:pt x="69" y="11"/>
                </a:lnTo>
                <a:lnTo>
                  <a:pt x="70" y="11"/>
                </a:lnTo>
                <a:lnTo>
                  <a:pt x="70" y="13"/>
                </a:lnTo>
                <a:lnTo>
                  <a:pt x="70" y="13"/>
                </a:lnTo>
                <a:lnTo>
                  <a:pt x="72" y="13"/>
                </a:lnTo>
                <a:lnTo>
                  <a:pt x="72" y="14"/>
                </a:lnTo>
                <a:lnTo>
                  <a:pt x="73" y="13"/>
                </a:lnTo>
                <a:lnTo>
                  <a:pt x="73" y="11"/>
                </a:lnTo>
                <a:lnTo>
                  <a:pt x="73" y="10"/>
                </a:lnTo>
                <a:lnTo>
                  <a:pt x="74" y="9"/>
                </a:lnTo>
                <a:lnTo>
                  <a:pt x="74" y="9"/>
                </a:lnTo>
                <a:lnTo>
                  <a:pt x="75" y="9"/>
                </a:lnTo>
                <a:lnTo>
                  <a:pt x="75" y="9"/>
                </a:lnTo>
                <a:lnTo>
                  <a:pt x="75" y="9"/>
                </a:lnTo>
                <a:lnTo>
                  <a:pt x="76" y="10"/>
                </a:lnTo>
                <a:lnTo>
                  <a:pt x="76" y="11"/>
                </a:lnTo>
                <a:lnTo>
                  <a:pt x="77" y="13"/>
                </a:lnTo>
                <a:lnTo>
                  <a:pt x="77" y="13"/>
                </a:lnTo>
                <a:lnTo>
                  <a:pt x="77" y="15"/>
                </a:lnTo>
                <a:lnTo>
                  <a:pt x="78" y="14"/>
                </a:lnTo>
                <a:lnTo>
                  <a:pt x="78" y="15"/>
                </a:lnTo>
                <a:lnTo>
                  <a:pt x="79" y="15"/>
                </a:lnTo>
                <a:lnTo>
                  <a:pt x="79" y="15"/>
                </a:lnTo>
                <a:lnTo>
                  <a:pt x="79" y="15"/>
                </a:lnTo>
                <a:lnTo>
                  <a:pt x="81" y="14"/>
                </a:lnTo>
                <a:lnTo>
                  <a:pt x="81" y="14"/>
                </a:lnTo>
                <a:lnTo>
                  <a:pt x="82" y="13"/>
                </a:lnTo>
                <a:lnTo>
                  <a:pt x="82" y="10"/>
                </a:lnTo>
                <a:lnTo>
                  <a:pt x="82" y="9"/>
                </a:lnTo>
                <a:lnTo>
                  <a:pt x="83" y="8"/>
                </a:lnTo>
                <a:lnTo>
                  <a:pt x="83" y="8"/>
                </a:lnTo>
                <a:lnTo>
                  <a:pt x="84" y="9"/>
                </a:lnTo>
                <a:lnTo>
                  <a:pt x="84" y="10"/>
                </a:lnTo>
                <a:lnTo>
                  <a:pt x="85" y="13"/>
                </a:lnTo>
                <a:lnTo>
                  <a:pt x="85" y="14"/>
                </a:lnTo>
                <a:lnTo>
                  <a:pt x="85" y="14"/>
                </a:lnTo>
                <a:lnTo>
                  <a:pt x="86" y="14"/>
                </a:lnTo>
                <a:lnTo>
                  <a:pt x="86" y="14"/>
                </a:lnTo>
                <a:lnTo>
                  <a:pt x="87" y="14"/>
                </a:lnTo>
                <a:lnTo>
                  <a:pt x="87" y="14"/>
                </a:lnTo>
                <a:lnTo>
                  <a:pt x="87" y="14"/>
                </a:lnTo>
                <a:lnTo>
                  <a:pt x="88" y="13"/>
                </a:lnTo>
                <a:lnTo>
                  <a:pt x="88" y="13"/>
                </a:lnTo>
                <a:lnTo>
                  <a:pt x="90" y="14"/>
                </a:lnTo>
                <a:lnTo>
                  <a:pt x="90" y="15"/>
                </a:lnTo>
                <a:lnTo>
                  <a:pt x="90" y="15"/>
                </a:lnTo>
                <a:lnTo>
                  <a:pt x="91" y="15"/>
                </a:lnTo>
                <a:lnTo>
                  <a:pt x="91" y="17"/>
                </a:lnTo>
                <a:lnTo>
                  <a:pt x="92" y="17"/>
                </a:lnTo>
                <a:lnTo>
                  <a:pt x="92" y="19"/>
                </a:lnTo>
                <a:lnTo>
                  <a:pt x="92" y="20"/>
                </a:lnTo>
                <a:lnTo>
                  <a:pt x="93" y="19"/>
                </a:lnTo>
                <a:lnTo>
                  <a:pt x="93" y="19"/>
                </a:lnTo>
                <a:lnTo>
                  <a:pt x="94" y="19"/>
                </a:lnTo>
                <a:lnTo>
                  <a:pt x="94" y="19"/>
                </a:lnTo>
                <a:lnTo>
                  <a:pt x="94" y="18"/>
                </a:lnTo>
                <a:lnTo>
                  <a:pt x="95" y="18"/>
                </a:lnTo>
                <a:lnTo>
                  <a:pt x="95" y="18"/>
                </a:lnTo>
                <a:lnTo>
                  <a:pt x="96" y="18"/>
                </a:lnTo>
                <a:lnTo>
                  <a:pt x="96" y="20"/>
                </a:lnTo>
                <a:lnTo>
                  <a:pt x="96" y="19"/>
                </a:lnTo>
                <a:lnTo>
                  <a:pt x="97" y="19"/>
                </a:lnTo>
                <a:lnTo>
                  <a:pt x="97" y="18"/>
                </a:lnTo>
                <a:lnTo>
                  <a:pt x="99" y="18"/>
                </a:lnTo>
                <a:lnTo>
                  <a:pt x="99" y="18"/>
                </a:lnTo>
                <a:lnTo>
                  <a:pt x="100" y="18"/>
                </a:lnTo>
                <a:lnTo>
                  <a:pt x="100" y="18"/>
                </a:lnTo>
                <a:lnTo>
                  <a:pt x="100" y="16"/>
                </a:lnTo>
                <a:lnTo>
                  <a:pt x="101" y="16"/>
                </a:lnTo>
                <a:lnTo>
                  <a:pt x="101" y="16"/>
                </a:lnTo>
                <a:lnTo>
                  <a:pt x="102" y="15"/>
                </a:lnTo>
                <a:lnTo>
                  <a:pt x="102" y="15"/>
                </a:lnTo>
                <a:lnTo>
                  <a:pt x="102" y="15"/>
                </a:lnTo>
                <a:lnTo>
                  <a:pt x="103" y="14"/>
                </a:lnTo>
                <a:lnTo>
                  <a:pt x="103" y="14"/>
                </a:lnTo>
                <a:lnTo>
                  <a:pt x="104" y="15"/>
                </a:lnTo>
                <a:lnTo>
                  <a:pt x="104" y="16"/>
                </a:lnTo>
                <a:lnTo>
                  <a:pt x="104" y="16"/>
                </a:lnTo>
                <a:lnTo>
                  <a:pt x="105" y="16"/>
                </a:lnTo>
                <a:lnTo>
                  <a:pt x="105" y="16"/>
                </a:lnTo>
                <a:lnTo>
                  <a:pt x="106" y="16"/>
                </a:lnTo>
                <a:lnTo>
                  <a:pt x="106" y="16"/>
                </a:lnTo>
                <a:lnTo>
                  <a:pt x="106" y="15"/>
                </a:lnTo>
                <a:lnTo>
                  <a:pt x="108" y="14"/>
                </a:lnTo>
                <a:lnTo>
                  <a:pt x="108" y="15"/>
                </a:lnTo>
                <a:lnTo>
                  <a:pt x="109" y="15"/>
                </a:lnTo>
                <a:lnTo>
                  <a:pt x="109" y="15"/>
                </a:lnTo>
                <a:lnTo>
                  <a:pt x="109" y="15"/>
                </a:lnTo>
                <a:lnTo>
                  <a:pt x="110" y="15"/>
                </a:lnTo>
                <a:lnTo>
                  <a:pt x="110" y="17"/>
                </a:lnTo>
                <a:lnTo>
                  <a:pt x="111" y="18"/>
                </a:lnTo>
                <a:lnTo>
                  <a:pt x="111" y="18"/>
                </a:lnTo>
                <a:lnTo>
                  <a:pt x="111" y="17"/>
                </a:lnTo>
                <a:lnTo>
                  <a:pt x="112" y="16"/>
                </a:lnTo>
                <a:lnTo>
                  <a:pt x="112" y="16"/>
                </a:lnTo>
                <a:lnTo>
                  <a:pt x="113" y="16"/>
                </a:lnTo>
                <a:lnTo>
                  <a:pt x="113" y="16"/>
                </a:lnTo>
                <a:lnTo>
                  <a:pt x="114" y="16"/>
                </a:lnTo>
                <a:lnTo>
                  <a:pt x="114" y="15"/>
                </a:lnTo>
                <a:lnTo>
                  <a:pt x="114" y="17"/>
                </a:lnTo>
                <a:lnTo>
                  <a:pt x="115" y="17"/>
                </a:lnTo>
                <a:lnTo>
                  <a:pt x="115" y="18"/>
                </a:lnTo>
                <a:lnTo>
                  <a:pt x="117" y="18"/>
                </a:lnTo>
                <a:lnTo>
                  <a:pt x="117" y="18"/>
                </a:lnTo>
                <a:lnTo>
                  <a:pt x="117" y="19"/>
                </a:lnTo>
                <a:lnTo>
                  <a:pt x="118" y="18"/>
                </a:lnTo>
                <a:lnTo>
                  <a:pt x="118" y="19"/>
                </a:lnTo>
                <a:lnTo>
                  <a:pt x="119" y="20"/>
                </a:lnTo>
                <a:lnTo>
                  <a:pt x="119" y="22"/>
                </a:lnTo>
                <a:lnTo>
                  <a:pt x="119" y="22"/>
                </a:lnTo>
                <a:lnTo>
                  <a:pt x="120" y="23"/>
                </a:lnTo>
                <a:lnTo>
                  <a:pt x="120" y="22"/>
                </a:lnTo>
                <a:lnTo>
                  <a:pt x="121" y="22"/>
                </a:lnTo>
                <a:lnTo>
                  <a:pt x="121" y="20"/>
                </a:lnTo>
                <a:lnTo>
                  <a:pt x="121" y="20"/>
                </a:lnTo>
                <a:lnTo>
                  <a:pt x="122" y="19"/>
                </a:lnTo>
                <a:lnTo>
                  <a:pt x="122" y="19"/>
                </a:lnTo>
                <a:lnTo>
                  <a:pt x="123" y="18"/>
                </a:lnTo>
                <a:lnTo>
                  <a:pt x="123" y="18"/>
                </a:lnTo>
                <a:lnTo>
                  <a:pt x="123" y="18"/>
                </a:lnTo>
                <a:lnTo>
                  <a:pt x="124" y="17"/>
                </a:lnTo>
                <a:lnTo>
                  <a:pt x="124" y="16"/>
                </a:lnTo>
                <a:lnTo>
                  <a:pt x="126" y="17"/>
                </a:lnTo>
                <a:lnTo>
                  <a:pt x="126" y="17"/>
                </a:lnTo>
                <a:lnTo>
                  <a:pt x="127" y="18"/>
                </a:lnTo>
                <a:lnTo>
                  <a:pt x="127" y="20"/>
                </a:lnTo>
                <a:lnTo>
                  <a:pt x="127" y="20"/>
                </a:lnTo>
                <a:lnTo>
                  <a:pt x="128" y="22"/>
                </a:lnTo>
                <a:lnTo>
                  <a:pt x="128" y="23"/>
                </a:lnTo>
                <a:lnTo>
                  <a:pt x="129" y="23"/>
                </a:lnTo>
                <a:lnTo>
                  <a:pt x="129" y="24"/>
                </a:lnTo>
                <a:lnTo>
                  <a:pt x="129" y="24"/>
                </a:lnTo>
                <a:lnTo>
                  <a:pt x="130" y="23"/>
                </a:lnTo>
                <a:lnTo>
                  <a:pt x="130" y="23"/>
                </a:lnTo>
                <a:lnTo>
                  <a:pt x="131" y="23"/>
                </a:lnTo>
                <a:lnTo>
                  <a:pt x="131" y="22"/>
                </a:lnTo>
                <a:lnTo>
                  <a:pt x="131" y="20"/>
                </a:lnTo>
                <a:lnTo>
                  <a:pt x="132" y="20"/>
                </a:lnTo>
                <a:lnTo>
                  <a:pt x="132" y="20"/>
                </a:lnTo>
                <a:lnTo>
                  <a:pt x="133" y="20"/>
                </a:lnTo>
                <a:lnTo>
                  <a:pt x="133" y="19"/>
                </a:lnTo>
                <a:lnTo>
                  <a:pt x="133" y="19"/>
                </a:lnTo>
                <a:lnTo>
                  <a:pt x="135" y="19"/>
                </a:lnTo>
                <a:lnTo>
                  <a:pt x="135" y="18"/>
                </a:lnTo>
                <a:lnTo>
                  <a:pt x="136" y="18"/>
                </a:lnTo>
                <a:lnTo>
                  <a:pt x="136" y="18"/>
                </a:lnTo>
                <a:lnTo>
                  <a:pt x="136" y="19"/>
                </a:lnTo>
                <a:lnTo>
                  <a:pt x="137" y="19"/>
                </a:lnTo>
                <a:lnTo>
                  <a:pt x="137" y="19"/>
                </a:lnTo>
                <a:lnTo>
                  <a:pt x="138" y="19"/>
                </a:lnTo>
                <a:lnTo>
                  <a:pt x="138" y="19"/>
                </a:lnTo>
                <a:lnTo>
                  <a:pt x="138" y="19"/>
                </a:lnTo>
                <a:lnTo>
                  <a:pt x="139" y="22"/>
                </a:lnTo>
                <a:lnTo>
                  <a:pt x="139" y="22"/>
                </a:lnTo>
                <a:lnTo>
                  <a:pt x="140" y="22"/>
                </a:lnTo>
                <a:lnTo>
                  <a:pt x="140" y="22"/>
                </a:lnTo>
                <a:lnTo>
                  <a:pt x="141" y="19"/>
                </a:lnTo>
                <a:lnTo>
                  <a:pt x="141" y="18"/>
                </a:lnTo>
                <a:lnTo>
                  <a:pt x="141" y="19"/>
                </a:lnTo>
                <a:lnTo>
                  <a:pt x="142" y="19"/>
                </a:lnTo>
                <a:lnTo>
                  <a:pt x="142" y="18"/>
                </a:lnTo>
                <a:lnTo>
                  <a:pt x="144" y="18"/>
                </a:lnTo>
                <a:lnTo>
                  <a:pt x="144" y="18"/>
                </a:lnTo>
                <a:lnTo>
                  <a:pt x="144" y="19"/>
                </a:lnTo>
                <a:lnTo>
                  <a:pt x="145" y="20"/>
                </a:lnTo>
                <a:lnTo>
                  <a:pt x="145" y="20"/>
                </a:lnTo>
                <a:lnTo>
                  <a:pt x="146" y="20"/>
                </a:lnTo>
                <a:lnTo>
                  <a:pt x="146" y="19"/>
                </a:lnTo>
                <a:lnTo>
                  <a:pt x="146" y="19"/>
                </a:lnTo>
                <a:lnTo>
                  <a:pt x="147" y="19"/>
                </a:lnTo>
                <a:lnTo>
                  <a:pt x="147" y="20"/>
                </a:lnTo>
                <a:lnTo>
                  <a:pt x="148" y="19"/>
                </a:lnTo>
                <a:lnTo>
                  <a:pt x="148" y="20"/>
                </a:lnTo>
                <a:lnTo>
                  <a:pt x="148" y="22"/>
                </a:lnTo>
                <a:lnTo>
                  <a:pt x="149" y="20"/>
                </a:lnTo>
                <a:lnTo>
                  <a:pt x="149" y="20"/>
                </a:lnTo>
                <a:lnTo>
                  <a:pt x="150" y="20"/>
                </a:lnTo>
                <a:lnTo>
                  <a:pt x="150" y="19"/>
                </a:lnTo>
                <a:lnTo>
                  <a:pt x="150" y="19"/>
                </a:lnTo>
                <a:lnTo>
                  <a:pt x="151" y="19"/>
                </a:lnTo>
                <a:lnTo>
                  <a:pt x="151" y="18"/>
                </a:lnTo>
                <a:lnTo>
                  <a:pt x="153" y="18"/>
                </a:lnTo>
                <a:lnTo>
                  <a:pt x="153" y="18"/>
                </a:lnTo>
                <a:lnTo>
                  <a:pt x="153" y="18"/>
                </a:lnTo>
                <a:lnTo>
                  <a:pt x="154" y="17"/>
                </a:lnTo>
                <a:lnTo>
                  <a:pt x="154" y="17"/>
                </a:lnTo>
                <a:lnTo>
                  <a:pt x="155" y="17"/>
                </a:lnTo>
                <a:lnTo>
                  <a:pt x="155" y="17"/>
                </a:lnTo>
                <a:lnTo>
                  <a:pt x="156" y="17"/>
                </a:lnTo>
                <a:lnTo>
                  <a:pt x="156" y="17"/>
                </a:lnTo>
                <a:lnTo>
                  <a:pt x="156" y="18"/>
                </a:lnTo>
                <a:lnTo>
                  <a:pt x="157" y="19"/>
                </a:lnTo>
                <a:lnTo>
                  <a:pt x="157" y="18"/>
                </a:lnTo>
                <a:lnTo>
                  <a:pt x="158" y="19"/>
                </a:lnTo>
                <a:lnTo>
                  <a:pt x="158" y="20"/>
                </a:lnTo>
                <a:lnTo>
                  <a:pt x="158" y="22"/>
                </a:lnTo>
                <a:lnTo>
                  <a:pt x="159" y="20"/>
                </a:lnTo>
                <a:lnTo>
                  <a:pt x="159" y="22"/>
                </a:lnTo>
                <a:lnTo>
                  <a:pt x="160" y="20"/>
                </a:lnTo>
                <a:lnTo>
                  <a:pt x="160" y="22"/>
                </a:lnTo>
                <a:lnTo>
                  <a:pt x="160" y="22"/>
                </a:lnTo>
                <a:lnTo>
                  <a:pt x="162" y="22"/>
                </a:lnTo>
                <a:lnTo>
                  <a:pt x="162" y="22"/>
                </a:lnTo>
                <a:lnTo>
                  <a:pt x="163" y="22"/>
                </a:lnTo>
                <a:lnTo>
                  <a:pt x="163" y="22"/>
                </a:lnTo>
                <a:lnTo>
                  <a:pt x="163" y="22"/>
                </a:lnTo>
                <a:lnTo>
                  <a:pt x="164" y="22"/>
                </a:lnTo>
                <a:lnTo>
                  <a:pt x="164" y="22"/>
                </a:lnTo>
                <a:lnTo>
                  <a:pt x="165" y="22"/>
                </a:lnTo>
                <a:lnTo>
                  <a:pt x="165" y="20"/>
                </a:lnTo>
                <a:lnTo>
                  <a:pt x="165" y="20"/>
                </a:lnTo>
                <a:lnTo>
                  <a:pt x="166" y="20"/>
                </a:lnTo>
                <a:lnTo>
                  <a:pt x="166" y="20"/>
                </a:lnTo>
                <a:lnTo>
                  <a:pt x="167" y="20"/>
                </a:lnTo>
                <a:lnTo>
                  <a:pt x="167" y="23"/>
                </a:lnTo>
                <a:lnTo>
                  <a:pt x="167" y="22"/>
                </a:lnTo>
                <a:lnTo>
                  <a:pt x="168" y="23"/>
                </a:lnTo>
                <a:lnTo>
                  <a:pt x="168" y="23"/>
                </a:lnTo>
                <a:lnTo>
                  <a:pt x="169" y="23"/>
                </a:lnTo>
                <a:lnTo>
                  <a:pt x="169" y="24"/>
                </a:lnTo>
                <a:lnTo>
                  <a:pt x="171" y="24"/>
                </a:lnTo>
                <a:lnTo>
                  <a:pt x="171" y="25"/>
                </a:lnTo>
                <a:lnTo>
                  <a:pt x="171" y="24"/>
                </a:lnTo>
                <a:lnTo>
                  <a:pt x="172" y="24"/>
                </a:lnTo>
                <a:lnTo>
                  <a:pt x="172" y="24"/>
                </a:lnTo>
                <a:lnTo>
                  <a:pt x="173" y="24"/>
                </a:lnTo>
                <a:lnTo>
                  <a:pt x="173" y="25"/>
                </a:lnTo>
                <a:lnTo>
                  <a:pt x="173" y="24"/>
                </a:lnTo>
                <a:lnTo>
                  <a:pt x="174" y="24"/>
                </a:lnTo>
                <a:lnTo>
                  <a:pt x="174" y="24"/>
                </a:lnTo>
                <a:lnTo>
                  <a:pt x="175" y="25"/>
                </a:lnTo>
                <a:lnTo>
                  <a:pt x="175" y="25"/>
                </a:lnTo>
                <a:lnTo>
                  <a:pt x="175" y="26"/>
                </a:lnTo>
                <a:lnTo>
                  <a:pt x="176" y="26"/>
                </a:lnTo>
                <a:lnTo>
                  <a:pt x="176" y="25"/>
                </a:lnTo>
                <a:lnTo>
                  <a:pt x="177" y="25"/>
                </a:lnTo>
                <a:lnTo>
                  <a:pt x="177" y="25"/>
                </a:lnTo>
                <a:lnTo>
                  <a:pt x="177" y="24"/>
                </a:lnTo>
                <a:lnTo>
                  <a:pt x="178" y="24"/>
                </a:lnTo>
                <a:lnTo>
                  <a:pt x="178" y="22"/>
                </a:lnTo>
                <a:lnTo>
                  <a:pt x="180" y="23"/>
                </a:lnTo>
                <a:lnTo>
                  <a:pt x="180" y="23"/>
                </a:lnTo>
                <a:lnTo>
                  <a:pt x="180" y="24"/>
                </a:lnTo>
                <a:lnTo>
                  <a:pt x="181" y="24"/>
                </a:lnTo>
                <a:lnTo>
                  <a:pt x="181" y="24"/>
                </a:lnTo>
                <a:lnTo>
                  <a:pt x="182" y="24"/>
                </a:lnTo>
                <a:lnTo>
                  <a:pt x="182" y="24"/>
                </a:lnTo>
                <a:lnTo>
                  <a:pt x="182" y="23"/>
                </a:lnTo>
                <a:lnTo>
                  <a:pt x="183" y="20"/>
                </a:lnTo>
                <a:lnTo>
                  <a:pt x="183" y="22"/>
                </a:lnTo>
                <a:lnTo>
                  <a:pt x="184" y="20"/>
                </a:lnTo>
                <a:lnTo>
                  <a:pt x="184" y="19"/>
                </a:lnTo>
                <a:lnTo>
                  <a:pt x="185" y="17"/>
                </a:lnTo>
                <a:lnTo>
                  <a:pt x="185" y="18"/>
                </a:lnTo>
                <a:lnTo>
                  <a:pt x="185" y="18"/>
                </a:lnTo>
                <a:lnTo>
                  <a:pt x="186" y="19"/>
                </a:lnTo>
                <a:lnTo>
                  <a:pt x="186" y="19"/>
                </a:lnTo>
                <a:lnTo>
                  <a:pt x="187" y="19"/>
                </a:lnTo>
                <a:lnTo>
                  <a:pt x="187" y="18"/>
                </a:lnTo>
                <a:lnTo>
                  <a:pt x="187" y="19"/>
                </a:lnTo>
                <a:lnTo>
                  <a:pt x="189" y="18"/>
                </a:lnTo>
                <a:lnTo>
                  <a:pt x="189" y="18"/>
                </a:lnTo>
                <a:lnTo>
                  <a:pt x="190" y="18"/>
                </a:lnTo>
                <a:lnTo>
                  <a:pt x="190" y="18"/>
                </a:lnTo>
                <a:lnTo>
                  <a:pt x="190" y="19"/>
                </a:lnTo>
                <a:lnTo>
                  <a:pt x="191" y="20"/>
                </a:lnTo>
                <a:lnTo>
                  <a:pt x="191" y="22"/>
                </a:lnTo>
                <a:lnTo>
                  <a:pt x="192" y="20"/>
                </a:lnTo>
                <a:lnTo>
                  <a:pt x="192" y="22"/>
                </a:lnTo>
                <a:lnTo>
                  <a:pt x="192" y="23"/>
                </a:lnTo>
                <a:lnTo>
                  <a:pt x="193" y="24"/>
                </a:lnTo>
                <a:lnTo>
                  <a:pt x="193" y="24"/>
                </a:lnTo>
                <a:lnTo>
                  <a:pt x="194" y="25"/>
                </a:lnTo>
                <a:lnTo>
                  <a:pt x="194" y="26"/>
                </a:lnTo>
                <a:lnTo>
                  <a:pt x="194" y="26"/>
                </a:lnTo>
                <a:lnTo>
                  <a:pt x="195" y="25"/>
                </a:lnTo>
                <a:lnTo>
                  <a:pt x="195" y="25"/>
                </a:lnTo>
                <a:lnTo>
                  <a:pt x="196" y="27"/>
                </a:lnTo>
                <a:lnTo>
                  <a:pt x="196" y="26"/>
                </a:lnTo>
                <a:lnTo>
                  <a:pt x="197" y="26"/>
                </a:lnTo>
                <a:lnTo>
                  <a:pt x="197" y="26"/>
                </a:lnTo>
                <a:lnTo>
                  <a:pt x="197" y="26"/>
                </a:lnTo>
                <a:lnTo>
                  <a:pt x="199" y="25"/>
                </a:lnTo>
                <a:lnTo>
                  <a:pt x="199" y="25"/>
                </a:lnTo>
                <a:lnTo>
                  <a:pt x="200" y="24"/>
                </a:lnTo>
                <a:lnTo>
                  <a:pt x="200" y="24"/>
                </a:lnTo>
                <a:lnTo>
                  <a:pt x="200" y="23"/>
                </a:lnTo>
                <a:lnTo>
                  <a:pt x="201" y="23"/>
                </a:lnTo>
                <a:lnTo>
                  <a:pt x="201" y="22"/>
                </a:lnTo>
                <a:lnTo>
                  <a:pt x="202" y="22"/>
                </a:lnTo>
                <a:lnTo>
                  <a:pt x="202" y="22"/>
                </a:lnTo>
                <a:lnTo>
                  <a:pt x="202" y="22"/>
                </a:lnTo>
                <a:lnTo>
                  <a:pt x="203" y="19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4" y="18"/>
                </a:lnTo>
                <a:lnTo>
                  <a:pt x="205" y="18"/>
                </a:lnTo>
                <a:lnTo>
                  <a:pt x="205" y="19"/>
                </a:lnTo>
                <a:lnTo>
                  <a:pt x="206" y="19"/>
                </a:lnTo>
                <a:lnTo>
                  <a:pt x="206" y="19"/>
                </a:lnTo>
                <a:lnTo>
                  <a:pt x="206" y="19"/>
                </a:lnTo>
                <a:lnTo>
                  <a:pt x="208" y="19"/>
                </a:lnTo>
                <a:lnTo>
                  <a:pt x="208" y="20"/>
                </a:lnTo>
                <a:lnTo>
                  <a:pt x="209" y="20"/>
                </a:lnTo>
                <a:lnTo>
                  <a:pt x="209" y="22"/>
                </a:lnTo>
                <a:lnTo>
                  <a:pt x="209" y="23"/>
                </a:lnTo>
                <a:lnTo>
                  <a:pt x="210" y="23"/>
                </a:lnTo>
                <a:lnTo>
                  <a:pt x="210" y="24"/>
                </a:lnTo>
                <a:lnTo>
                  <a:pt x="211" y="25"/>
                </a:lnTo>
                <a:lnTo>
                  <a:pt x="211" y="26"/>
                </a:lnTo>
                <a:lnTo>
                  <a:pt x="212" y="26"/>
                </a:lnTo>
                <a:lnTo>
                  <a:pt x="212" y="26"/>
                </a:lnTo>
                <a:lnTo>
                  <a:pt x="212" y="25"/>
                </a:lnTo>
                <a:lnTo>
                  <a:pt x="213" y="25"/>
                </a:lnTo>
                <a:lnTo>
                  <a:pt x="213" y="25"/>
                </a:lnTo>
                <a:lnTo>
                  <a:pt x="214" y="24"/>
                </a:lnTo>
                <a:lnTo>
                  <a:pt x="214" y="24"/>
                </a:lnTo>
                <a:lnTo>
                  <a:pt x="214" y="24"/>
                </a:lnTo>
                <a:lnTo>
                  <a:pt x="215" y="24"/>
                </a:lnTo>
                <a:lnTo>
                  <a:pt x="215" y="24"/>
                </a:lnTo>
                <a:lnTo>
                  <a:pt x="217" y="23"/>
                </a:lnTo>
                <a:lnTo>
                  <a:pt x="217" y="23"/>
                </a:lnTo>
                <a:lnTo>
                  <a:pt x="217" y="24"/>
                </a:lnTo>
                <a:lnTo>
                  <a:pt x="218" y="24"/>
                </a:lnTo>
                <a:lnTo>
                  <a:pt x="218" y="25"/>
                </a:lnTo>
                <a:lnTo>
                  <a:pt x="219" y="25"/>
                </a:lnTo>
                <a:lnTo>
                  <a:pt x="219" y="26"/>
                </a:lnTo>
                <a:lnTo>
                  <a:pt x="219" y="27"/>
                </a:lnTo>
                <a:lnTo>
                  <a:pt x="220" y="27"/>
                </a:lnTo>
                <a:lnTo>
                  <a:pt x="220" y="27"/>
                </a:lnTo>
                <a:lnTo>
                  <a:pt x="221" y="27"/>
                </a:lnTo>
                <a:lnTo>
                  <a:pt x="221" y="27"/>
                </a:lnTo>
                <a:lnTo>
                  <a:pt x="221" y="26"/>
                </a:lnTo>
                <a:lnTo>
                  <a:pt x="222" y="25"/>
                </a:lnTo>
                <a:lnTo>
                  <a:pt x="222" y="24"/>
                </a:lnTo>
                <a:lnTo>
                  <a:pt x="223" y="24"/>
                </a:lnTo>
                <a:lnTo>
                  <a:pt x="223" y="24"/>
                </a:lnTo>
                <a:lnTo>
                  <a:pt x="223" y="24"/>
                </a:lnTo>
                <a:lnTo>
                  <a:pt x="224" y="25"/>
                </a:lnTo>
                <a:lnTo>
                  <a:pt x="224" y="27"/>
                </a:lnTo>
                <a:lnTo>
                  <a:pt x="226" y="26"/>
                </a:lnTo>
                <a:lnTo>
                  <a:pt x="226" y="26"/>
                </a:lnTo>
                <a:lnTo>
                  <a:pt x="227" y="25"/>
                </a:lnTo>
                <a:lnTo>
                  <a:pt x="227" y="24"/>
                </a:lnTo>
                <a:lnTo>
                  <a:pt x="227" y="24"/>
                </a:lnTo>
                <a:lnTo>
                  <a:pt x="228" y="25"/>
                </a:lnTo>
                <a:lnTo>
                  <a:pt x="228" y="25"/>
                </a:lnTo>
                <a:lnTo>
                  <a:pt x="229" y="26"/>
                </a:lnTo>
                <a:lnTo>
                  <a:pt x="229" y="27"/>
                </a:lnTo>
                <a:lnTo>
                  <a:pt x="229" y="27"/>
                </a:lnTo>
                <a:lnTo>
                  <a:pt x="230" y="25"/>
                </a:lnTo>
                <a:lnTo>
                  <a:pt x="230" y="25"/>
                </a:lnTo>
                <a:lnTo>
                  <a:pt x="231" y="25"/>
                </a:lnTo>
                <a:lnTo>
                  <a:pt x="231" y="25"/>
                </a:lnTo>
                <a:lnTo>
                  <a:pt x="231" y="23"/>
                </a:lnTo>
                <a:lnTo>
                  <a:pt x="232" y="23"/>
                </a:lnTo>
                <a:lnTo>
                  <a:pt x="232" y="22"/>
                </a:lnTo>
                <a:lnTo>
                  <a:pt x="233" y="23"/>
                </a:lnTo>
                <a:lnTo>
                  <a:pt x="233" y="23"/>
                </a:lnTo>
                <a:lnTo>
                  <a:pt x="233" y="24"/>
                </a:lnTo>
                <a:lnTo>
                  <a:pt x="235" y="24"/>
                </a:lnTo>
                <a:lnTo>
                  <a:pt x="235" y="24"/>
                </a:lnTo>
                <a:lnTo>
                  <a:pt x="236" y="25"/>
                </a:lnTo>
                <a:lnTo>
                  <a:pt x="236" y="25"/>
                </a:lnTo>
                <a:lnTo>
                  <a:pt x="236" y="24"/>
                </a:lnTo>
                <a:lnTo>
                  <a:pt x="237" y="24"/>
                </a:lnTo>
                <a:lnTo>
                  <a:pt x="237" y="26"/>
                </a:lnTo>
                <a:lnTo>
                  <a:pt x="238" y="25"/>
                </a:lnTo>
                <a:lnTo>
                  <a:pt x="238" y="26"/>
                </a:lnTo>
                <a:lnTo>
                  <a:pt x="238" y="26"/>
                </a:lnTo>
                <a:lnTo>
                  <a:pt x="239" y="24"/>
                </a:lnTo>
                <a:lnTo>
                  <a:pt x="239" y="23"/>
                </a:lnTo>
                <a:lnTo>
                  <a:pt x="240" y="22"/>
                </a:lnTo>
                <a:lnTo>
                  <a:pt x="240" y="20"/>
                </a:lnTo>
                <a:lnTo>
                  <a:pt x="241" y="20"/>
                </a:lnTo>
                <a:lnTo>
                  <a:pt x="241" y="20"/>
                </a:lnTo>
                <a:lnTo>
                  <a:pt x="241" y="20"/>
                </a:lnTo>
                <a:lnTo>
                  <a:pt x="242" y="19"/>
                </a:lnTo>
                <a:lnTo>
                  <a:pt x="242" y="22"/>
                </a:lnTo>
                <a:lnTo>
                  <a:pt x="244" y="20"/>
                </a:lnTo>
                <a:lnTo>
                  <a:pt x="244" y="20"/>
                </a:lnTo>
                <a:lnTo>
                  <a:pt x="244" y="20"/>
                </a:lnTo>
                <a:lnTo>
                  <a:pt x="245" y="22"/>
                </a:lnTo>
                <a:lnTo>
                  <a:pt x="245" y="22"/>
                </a:lnTo>
                <a:lnTo>
                  <a:pt x="246" y="24"/>
                </a:lnTo>
                <a:lnTo>
                  <a:pt x="246" y="24"/>
                </a:lnTo>
                <a:lnTo>
                  <a:pt x="246" y="24"/>
                </a:lnTo>
                <a:lnTo>
                  <a:pt x="247" y="25"/>
                </a:lnTo>
                <a:lnTo>
                  <a:pt x="247" y="25"/>
                </a:lnTo>
                <a:lnTo>
                  <a:pt x="248" y="25"/>
                </a:lnTo>
                <a:lnTo>
                  <a:pt x="248" y="25"/>
                </a:lnTo>
                <a:lnTo>
                  <a:pt x="248" y="25"/>
                </a:lnTo>
                <a:lnTo>
                  <a:pt x="249" y="26"/>
                </a:lnTo>
                <a:lnTo>
                  <a:pt x="249" y="26"/>
                </a:lnTo>
                <a:lnTo>
                  <a:pt x="250" y="27"/>
                </a:lnTo>
                <a:lnTo>
                  <a:pt x="250" y="26"/>
                </a:lnTo>
                <a:lnTo>
                  <a:pt x="250" y="26"/>
                </a:lnTo>
                <a:lnTo>
                  <a:pt x="251" y="27"/>
                </a:lnTo>
                <a:lnTo>
                  <a:pt x="251" y="27"/>
                </a:lnTo>
                <a:lnTo>
                  <a:pt x="253" y="27"/>
                </a:lnTo>
                <a:lnTo>
                  <a:pt x="253" y="28"/>
                </a:lnTo>
                <a:lnTo>
                  <a:pt x="254" y="27"/>
                </a:lnTo>
                <a:lnTo>
                  <a:pt x="254" y="27"/>
                </a:lnTo>
                <a:lnTo>
                  <a:pt x="254" y="27"/>
                </a:lnTo>
                <a:lnTo>
                  <a:pt x="255" y="27"/>
                </a:lnTo>
                <a:lnTo>
                  <a:pt x="255" y="26"/>
                </a:lnTo>
                <a:lnTo>
                  <a:pt x="256" y="26"/>
                </a:lnTo>
                <a:lnTo>
                  <a:pt x="256" y="26"/>
                </a:lnTo>
                <a:lnTo>
                  <a:pt x="256" y="25"/>
                </a:lnTo>
                <a:lnTo>
                  <a:pt x="257" y="24"/>
                </a:lnTo>
                <a:lnTo>
                  <a:pt x="257" y="22"/>
                </a:lnTo>
                <a:lnTo>
                  <a:pt x="258" y="22"/>
                </a:lnTo>
                <a:lnTo>
                  <a:pt x="258" y="22"/>
                </a:lnTo>
                <a:lnTo>
                  <a:pt x="258" y="20"/>
                </a:lnTo>
                <a:lnTo>
                  <a:pt x="259" y="20"/>
                </a:lnTo>
                <a:lnTo>
                  <a:pt x="259" y="20"/>
                </a:lnTo>
                <a:lnTo>
                  <a:pt x="260" y="22"/>
                </a:lnTo>
                <a:lnTo>
                  <a:pt x="260" y="22"/>
                </a:lnTo>
                <a:lnTo>
                  <a:pt x="260" y="23"/>
                </a:lnTo>
                <a:lnTo>
                  <a:pt x="262" y="23"/>
                </a:lnTo>
                <a:lnTo>
                  <a:pt x="262" y="24"/>
                </a:lnTo>
                <a:lnTo>
                  <a:pt x="263" y="23"/>
                </a:lnTo>
                <a:lnTo>
                  <a:pt x="263" y="23"/>
                </a:lnTo>
                <a:lnTo>
                  <a:pt x="263" y="23"/>
                </a:lnTo>
                <a:lnTo>
                  <a:pt x="264" y="22"/>
                </a:lnTo>
                <a:lnTo>
                  <a:pt x="264" y="23"/>
                </a:lnTo>
                <a:lnTo>
                  <a:pt x="265" y="20"/>
                </a:lnTo>
                <a:lnTo>
                  <a:pt x="265" y="20"/>
                </a:lnTo>
                <a:lnTo>
                  <a:pt x="265" y="19"/>
                </a:lnTo>
                <a:lnTo>
                  <a:pt x="266" y="19"/>
                </a:lnTo>
                <a:lnTo>
                  <a:pt x="266" y="20"/>
                </a:lnTo>
                <a:lnTo>
                  <a:pt x="267" y="22"/>
                </a:lnTo>
                <a:lnTo>
                  <a:pt x="267" y="23"/>
                </a:lnTo>
                <a:lnTo>
                  <a:pt x="268" y="23"/>
                </a:lnTo>
                <a:lnTo>
                  <a:pt x="268" y="23"/>
                </a:lnTo>
                <a:lnTo>
                  <a:pt x="268" y="22"/>
                </a:lnTo>
                <a:lnTo>
                  <a:pt x="269" y="22"/>
                </a:lnTo>
                <a:lnTo>
                  <a:pt x="269" y="20"/>
                </a:lnTo>
                <a:lnTo>
                  <a:pt x="271" y="20"/>
                </a:lnTo>
                <a:lnTo>
                  <a:pt x="271" y="19"/>
                </a:lnTo>
                <a:lnTo>
                  <a:pt x="271" y="19"/>
                </a:lnTo>
                <a:lnTo>
                  <a:pt x="272" y="18"/>
                </a:lnTo>
                <a:lnTo>
                  <a:pt x="272" y="17"/>
                </a:lnTo>
                <a:lnTo>
                  <a:pt x="273" y="18"/>
                </a:lnTo>
                <a:lnTo>
                  <a:pt x="273" y="18"/>
                </a:lnTo>
                <a:lnTo>
                  <a:pt x="273" y="18"/>
                </a:lnTo>
                <a:lnTo>
                  <a:pt x="274" y="19"/>
                </a:lnTo>
                <a:lnTo>
                  <a:pt x="274" y="18"/>
                </a:lnTo>
                <a:lnTo>
                  <a:pt x="275" y="20"/>
                </a:lnTo>
                <a:lnTo>
                  <a:pt x="275" y="19"/>
                </a:lnTo>
                <a:lnTo>
                  <a:pt x="275" y="19"/>
                </a:lnTo>
                <a:lnTo>
                  <a:pt x="276" y="19"/>
                </a:lnTo>
                <a:lnTo>
                  <a:pt x="276" y="18"/>
                </a:lnTo>
                <a:lnTo>
                  <a:pt x="277" y="20"/>
                </a:lnTo>
                <a:lnTo>
                  <a:pt x="277" y="19"/>
                </a:lnTo>
                <a:lnTo>
                  <a:pt x="277" y="22"/>
                </a:lnTo>
                <a:lnTo>
                  <a:pt x="278" y="22"/>
                </a:lnTo>
                <a:lnTo>
                  <a:pt x="278" y="22"/>
                </a:lnTo>
                <a:lnTo>
                  <a:pt x="280" y="20"/>
                </a:lnTo>
                <a:lnTo>
                  <a:pt x="280" y="22"/>
                </a:lnTo>
                <a:lnTo>
                  <a:pt x="280" y="23"/>
                </a:lnTo>
                <a:lnTo>
                  <a:pt x="281" y="22"/>
                </a:lnTo>
                <a:lnTo>
                  <a:pt x="281" y="22"/>
                </a:lnTo>
                <a:lnTo>
                  <a:pt x="282" y="22"/>
                </a:lnTo>
                <a:lnTo>
                  <a:pt x="282" y="20"/>
                </a:lnTo>
                <a:lnTo>
                  <a:pt x="283" y="20"/>
                </a:lnTo>
                <a:lnTo>
                  <a:pt x="283" y="20"/>
                </a:lnTo>
                <a:lnTo>
                  <a:pt x="283" y="20"/>
                </a:lnTo>
                <a:lnTo>
                  <a:pt x="284" y="22"/>
                </a:lnTo>
                <a:lnTo>
                  <a:pt x="284" y="20"/>
                </a:lnTo>
                <a:lnTo>
                  <a:pt x="285" y="22"/>
                </a:lnTo>
                <a:lnTo>
                  <a:pt x="285" y="20"/>
                </a:lnTo>
                <a:lnTo>
                  <a:pt x="285" y="20"/>
                </a:lnTo>
                <a:lnTo>
                  <a:pt x="286" y="20"/>
                </a:lnTo>
                <a:lnTo>
                  <a:pt x="286" y="20"/>
                </a:lnTo>
                <a:lnTo>
                  <a:pt x="287" y="19"/>
                </a:lnTo>
                <a:lnTo>
                  <a:pt x="287" y="19"/>
                </a:lnTo>
                <a:lnTo>
                  <a:pt x="287" y="22"/>
                </a:lnTo>
                <a:lnTo>
                  <a:pt x="289" y="23"/>
                </a:lnTo>
                <a:lnTo>
                  <a:pt x="289" y="24"/>
                </a:lnTo>
                <a:lnTo>
                  <a:pt x="290" y="24"/>
                </a:lnTo>
                <a:lnTo>
                  <a:pt x="290" y="23"/>
                </a:lnTo>
                <a:lnTo>
                  <a:pt x="290" y="24"/>
                </a:lnTo>
                <a:lnTo>
                  <a:pt x="291" y="23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5"/>
                </a:lnTo>
                <a:lnTo>
                  <a:pt x="293" y="25"/>
                </a:lnTo>
                <a:lnTo>
                  <a:pt x="294" y="26"/>
                </a:lnTo>
                <a:lnTo>
                  <a:pt x="294" y="26"/>
                </a:lnTo>
                <a:lnTo>
                  <a:pt x="294" y="25"/>
                </a:lnTo>
                <a:lnTo>
                  <a:pt x="295" y="25"/>
                </a:lnTo>
                <a:lnTo>
                  <a:pt x="295" y="24"/>
                </a:lnTo>
                <a:lnTo>
                  <a:pt x="296" y="25"/>
                </a:lnTo>
                <a:lnTo>
                  <a:pt x="296" y="25"/>
                </a:lnTo>
                <a:lnTo>
                  <a:pt x="298" y="24"/>
                </a:lnTo>
                <a:lnTo>
                  <a:pt x="298" y="25"/>
                </a:lnTo>
                <a:lnTo>
                  <a:pt x="298" y="25"/>
                </a:lnTo>
                <a:lnTo>
                  <a:pt x="299" y="26"/>
                </a:lnTo>
                <a:lnTo>
                  <a:pt x="299" y="25"/>
                </a:lnTo>
                <a:lnTo>
                  <a:pt x="300" y="26"/>
                </a:lnTo>
                <a:lnTo>
                  <a:pt x="300" y="26"/>
                </a:lnTo>
                <a:lnTo>
                  <a:pt x="300" y="25"/>
                </a:lnTo>
                <a:lnTo>
                  <a:pt x="301" y="26"/>
                </a:lnTo>
                <a:lnTo>
                  <a:pt x="301" y="25"/>
                </a:lnTo>
                <a:lnTo>
                  <a:pt x="302" y="25"/>
                </a:lnTo>
                <a:lnTo>
                  <a:pt x="302" y="24"/>
                </a:lnTo>
                <a:lnTo>
                  <a:pt x="302" y="24"/>
                </a:lnTo>
                <a:lnTo>
                  <a:pt x="303" y="25"/>
                </a:lnTo>
                <a:lnTo>
                  <a:pt x="303" y="24"/>
                </a:lnTo>
                <a:lnTo>
                  <a:pt x="304" y="25"/>
                </a:lnTo>
                <a:lnTo>
                  <a:pt x="304" y="25"/>
                </a:lnTo>
                <a:lnTo>
                  <a:pt x="304" y="25"/>
                </a:lnTo>
                <a:lnTo>
                  <a:pt x="305" y="26"/>
                </a:lnTo>
                <a:lnTo>
                  <a:pt x="305" y="26"/>
                </a:lnTo>
                <a:lnTo>
                  <a:pt x="307" y="25"/>
                </a:lnTo>
                <a:lnTo>
                  <a:pt x="307" y="24"/>
                </a:lnTo>
                <a:lnTo>
                  <a:pt x="307" y="24"/>
                </a:lnTo>
                <a:lnTo>
                  <a:pt x="308" y="24"/>
                </a:lnTo>
                <a:lnTo>
                  <a:pt x="308" y="22"/>
                </a:lnTo>
                <a:lnTo>
                  <a:pt x="309" y="22"/>
                </a:lnTo>
                <a:lnTo>
                  <a:pt x="309" y="22"/>
                </a:lnTo>
                <a:lnTo>
                  <a:pt x="309" y="22"/>
                </a:lnTo>
                <a:lnTo>
                  <a:pt x="310" y="23"/>
                </a:lnTo>
                <a:lnTo>
                  <a:pt x="310" y="23"/>
                </a:lnTo>
                <a:lnTo>
                  <a:pt x="311" y="22"/>
                </a:lnTo>
                <a:lnTo>
                  <a:pt x="311" y="22"/>
                </a:lnTo>
                <a:lnTo>
                  <a:pt x="312" y="23"/>
                </a:lnTo>
                <a:lnTo>
                  <a:pt x="312" y="24"/>
                </a:lnTo>
                <a:lnTo>
                  <a:pt x="312" y="25"/>
                </a:lnTo>
                <a:lnTo>
                  <a:pt x="313" y="25"/>
                </a:lnTo>
                <a:lnTo>
                  <a:pt x="313" y="26"/>
                </a:lnTo>
                <a:lnTo>
                  <a:pt x="314" y="25"/>
                </a:lnTo>
                <a:lnTo>
                  <a:pt x="314" y="26"/>
                </a:lnTo>
                <a:lnTo>
                  <a:pt x="314" y="25"/>
                </a:lnTo>
                <a:lnTo>
                  <a:pt x="316" y="25"/>
                </a:lnTo>
                <a:lnTo>
                  <a:pt x="316" y="25"/>
                </a:lnTo>
                <a:lnTo>
                  <a:pt x="317" y="25"/>
                </a:lnTo>
                <a:lnTo>
                  <a:pt x="317" y="24"/>
                </a:lnTo>
                <a:lnTo>
                  <a:pt x="317" y="25"/>
                </a:lnTo>
                <a:lnTo>
                  <a:pt x="318" y="24"/>
                </a:lnTo>
                <a:lnTo>
                  <a:pt x="318" y="24"/>
                </a:lnTo>
                <a:lnTo>
                  <a:pt x="319" y="23"/>
                </a:lnTo>
                <a:lnTo>
                  <a:pt x="319" y="24"/>
                </a:lnTo>
                <a:lnTo>
                  <a:pt x="319" y="24"/>
                </a:lnTo>
                <a:lnTo>
                  <a:pt x="320" y="24"/>
                </a:lnTo>
                <a:lnTo>
                  <a:pt x="320" y="25"/>
                </a:lnTo>
                <a:lnTo>
                  <a:pt x="321" y="24"/>
                </a:lnTo>
                <a:lnTo>
                  <a:pt x="321" y="24"/>
                </a:lnTo>
                <a:lnTo>
                  <a:pt x="321" y="25"/>
                </a:lnTo>
                <a:lnTo>
                  <a:pt x="322" y="25"/>
                </a:lnTo>
                <a:lnTo>
                  <a:pt x="322" y="25"/>
                </a:lnTo>
                <a:lnTo>
                  <a:pt x="323" y="23"/>
                </a:lnTo>
                <a:lnTo>
                  <a:pt x="323" y="23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6" y="20"/>
                </a:lnTo>
                <a:lnTo>
                  <a:pt x="326" y="22"/>
                </a:lnTo>
                <a:lnTo>
                  <a:pt x="327" y="23"/>
                </a:lnTo>
                <a:lnTo>
                  <a:pt x="327" y="23"/>
                </a:lnTo>
                <a:lnTo>
                  <a:pt x="327" y="23"/>
                </a:lnTo>
                <a:lnTo>
                  <a:pt x="328" y="23"/>
                </a:lnTo>
                <a:lnTo>
                  <a:pt x="328" y="23"/>
                </a:lnTo>
                <a:lnTo>
                  <a:pt x="329" y="19"/>
                </a:lnTo>
                <a:lnTo>
                  <a:pt x="329" y="19"/>
                </a:lnTo>
                <a:lnTo>
                  <a:pt x="329" y="19"/>
                </a:lnTo>
                <a:lnTo>
                  <a:pt x="330" y="18"/>
                </a:lnTo>
                <a:lnTo>
                  <a:pt x="330" y="18"/>
                </a:lnTo>
                <a:lnTo>
                  <a:pt x="331" y="17"/>
                </a:lnTo>
                <a:lnTo>
                  <a:pt x="331" y="18"/>
                </a:lnTo>
                <a:lnTo>
                  <a:pt x="331" y="19"/>
                </a:lnTo>
                <a:lnTo>
                  <a:pt x="332" y="20"/>
                </a:lnTo>
                <a:lnTo>
                  <a:pt x="332" y="19"/>
                </a:lnTo>
                <a:lnTo>
                  <a:pt x="334" y="20"/>
                </a:lnTo>
                <a:lnTo>
                  <a:pt x="334" y="19"/>
                </a:lnTo>
                <a:lnTo>
                  <a:pt x="334" y="18"/>
                </a:lnTo>
                <a:lnTo>
                  <a:pt x="335" y="19"/>
                </a:lnTo>
                <a:lnTo>
                  <a:pt x="335" y="19"/>
                </a:lnTo>
                <a:lnTo>
                  <a:pt x="336" y="19"/>
                </a:lnTo>
                <a:lnTo>
                  <a:pt x="336" y="18"/>
                </a:lnTo>
                <a:lnTo>
                  <a:pt x="336" y="19"/>
                </a:lnTo>
                <a:lnTo>
                  <a:pt x="337" y="18"/>
                </a:lnTo>
                <a:lnTo>
                  <a:pt x="337" y="18"/>
                </a:lnTo>
                <a:lnTo>
                  <a:pt x="338" y="18"/>
                </a:lnTo>
                <a:lnTo>
                  <a:pt x="338" y="19"/>
                </a:lnTo>
                <a:lnTo>
                  <a:pt x="339" y="18"/>
                </a:lnTo>
                <a:lnTo>
                  <a:pt x="339" y="18"/>
                </a:lnTo>
                <a:lnTo>
                  <a:pt x="339" y="19"/>
                </a:lnTo>
                <a:lnTo>
                  <a:pt x="340" y="20"/>
                </a:lnTo>
                <a:lnTo>
                  <a:pt x="340" y="19"/>
                </a:lnTo>
                <a:lnTo>
                  <a:pt x="341" y="19"/>
                </a:lnTo>
                <a:lnTo>
                  <a:pt x="341" y="20"/>
                </a:lnTo>
                <a:lnTo>
                  <a:pt x="341" y="20"/>
                </a:lnTo>
                <a:lnTo>
                  <a:pt x="343" y="23"/>
                </a:lnTo>
                <a:lnTo>
                  <a:pt x="343" y="22"/>
                </a:lnTo>
                <a:lnTo>
                  <a:pt x="344" y="22"/>
                </a:lnTo>
                <a:lnTo>
                  <a:pt x="344" y="20"/>
                </a:lnTo>
                <a:lnTo>
                  <a:pt x="344" y="20"/>
                </a:lnTo>
                <a:lnTo>
                  <a:pt x="345" y="20"/>
                </a:lnTo>
                <a:lnTo>
                  <a:pt x="345" y="19"/>
                </a:lnTo>
                <a:lnTo>
                  <a:pt x="346" y="19"/>
                </a:lnTo>
                <a:lnTo>
                  <a:pt x="346" y="19"/>
                </a:lnTo>
                <a:lnTo>
                  <a:pt x="346" y="19"/>
                </a:lnTo>
                <a:lnTo>
                  <a:pt x="347" y="18"/>
                </a:lnTo>
                <a:lnTo>
                  <a:pt x="347" y="17"/>
                </a:lnTo>
                <a:lnTo>
                  <a:pt x="348" y="17"/>
                </a:lnTo>
                <a:lnTo>
                  <a:pt x="348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7"/>
                </a:lnTo>
                <a:lnTo>
                  <a:pt x="350" y="16"/>
                </a:lnTo>
                <a:lnTo>
                  <a:pt x="350" y="16"/>
                </a:lnTo>
                <a:lnTo>
                  <a:pt x="352" y="17"/>
                </a:lnTo>
                <a:lnTo>
                  <a:pt x="352" y="17"/>
                </a:lnTo>
                <a:lnTo>
                  <a:pt x="353" y="17"/>
                </a:lnTo>
                <a:lnTo>
                  <a:pt x="353" y="18"/>
                </a:lnTo>
                <a:lnTo>
                  <a:pt x="354" y="18"/>
                </a:lnTo>
                <a:lnTo>
                  <a:pt x="354" y="18"/>
                </a:lnTo>
                <a:lnTo>
                  <a:pt x="354" y="17"/>
                </a:lnTo>
                <a:lnTo>
                  <a:pt x="355" y="17"/>
                </a:lnTo>
                <a:lnTo>
                  <a:pt x="355" y="16"/>
                </a:lnTo>
                <a:lnTo>
                  <a:pt x="356" y="16"/>
                </a:lnTo>
                <a:lnTo>
                  <a:pt x="356" y="15"/>
                </a:lnTo>
                <a:lnTo>
                  <a:pt x="356" y="16"/>
                </a:lnTo>
                <a:lnTo>
                  <a:pt x="357" y="16"/>
                </a:lnTo>
                <a:lnTo>
                  <a:pt x="357" y="17"/>
                </a:lnTo>
                <a:lnTo>
                  <a:pt x="358" y="16"/>
                </a:lnTo>
                <a:lnTo>
                  <a:pt x="358" y="16"/>
                </a:lnTo>
                <a:lnTo>
                  <a:pt x="358" y="16"/>
                </a:lnTo>
                <a:lnTo>
                  <a:pt x="359" y="18"/>
                </a:lnTo>
                <a:lnTo>
                  <a:pt x="359" y="17"/>
                </a:lnTo>
                <a:lnTo>
                  <a:pt x="361" y="18"/>
                </a:lnTo>
                <a:lnTo>
                  <a:pt x="361" y="18"/>
                </a:lnTo>
                <a:lnTo>
                  <a:pt x="361" y="18"/>
                </a:lnTo>
                <a:lnTo>
                  <a:pt x="362" y="18"/>
                </a:lnTo>
                <a:lnTo>
                  <a:pt x="362" y="18"/>
                </a:lnTo>
                <a:lnTo>
                  <a:pt x="363" y="17"/>
                </a:lnTo>
                <a:lnTo>
                  <a:pt x="363" y="17"/>
                </a:lnTo>
                <a:lnTo>
                  <a:pt x="363" y="17"/>
                </a:lnTo>
                <a:lnTo>
                  <a:pt x="364" y="17"/>
                </a:lnTo>
                <a:lnTo>
                  <a:pt x="364" y="17"/>
                </a:lnTo>
                <a:lnTo>
                  <a:pt x="365" y="17"/>
                </a:lnTo>
                <a:lnTo>
                  <a:pt x="365" y="17"/>
                </a:lnTo>
                <a:lnTo>
                  <a:pt x="365" y="16"/>
                </a:lnTo>
                <a:lnTo>
                  <a:pt x="366" y="16"/>
                </a:lnTo>
                <a:lnTo>
                  <a:pt x="366" y="17"/>
                </a:lnTo>
                <a:lnTo>
                  <a:pt x="367" y="17"/>
                </a:lnTo>
                <a:lnTo>
                  <a:pt x="367" y="18"/>
                </a:lnTo>
                <a:lnTo>
                  <a:pt x="368" y="17"/>
                </a:lnTo>
                <a:lnTo>
                  <a:pt x="368" y="18"/>
                </a:lnTo>
                <a:lnTo>
                  <a:pt x="368" y="18"/>
                </a:lnTo>
                <a:lnTo>
                  <a:pt x="370" y="18"/>
                </a:lnTo>
                <a:lnTo>
                  <a:pt x="370" y="18"/>
                </a:lnTo>
                <a:lnTo>
                  <a:pt x="371" y="18"/>
                </a:lnTo>
                <a:lnTo>
                  <a:pt x="371" y="18"/>
                </a:lnTo>
                <a:lnTo>
                  <a:pt x="371" y="19"/>
                </a:lnTo>
                <a:lnTo>
                  <a:pt x="372" y="18"/>
                </a:lnTo>
                <a:lnTo>
                  <a:pt x="372" y="19"/>
                </a:lnTo>
                <a:lnTo>
                  <a:pt x="373" y="19"/>
                </a:lnTo>
                <a:lnTo>
                  <a:pt x="373" y="18"/>
                </a:lnTo>
                <a:lnTo>
                  <a:pt x="373" y="18"/>
                </a:lnTo>
                <a:lnTo>
                  <a:pt x="374" y="18"/>
                </a:lnTo>
                <a:lnTo>
                  <a:pt x="374" y="18"/>
                </a:lnTo>
                <a:lnTo>
                  <a:pt x="375" y="17"/>
                </a:lnTo>
                <a:lnTo>
                  <a:pt x="375" y="17"/>
                </a:lnTo>
                <a:lnTo>
                  <a:pt x="375" y="17"/>
                </a:lnTo>
                <a:lnTo>
                  <a:pt x="376" y="17"/>
                </a:lnTo>
                <a:lnTo>
                  <a:pt x="376" y="16"/>
                </a:lnTo>
                <a:lnTo>
                  <a:pt x="377" y="17"/>
                </a:lnTo>
                <a:lnTo>
                  <a:pt x="377" y="18"/>
                </a:lnTo>
                <a:lnTo>
                  <a:pt x="377" y="18"/>
                </a:lnTo>
                <a:lnTo>
                  <a:pt x="379" y="19"/>
                </a:lnTo>
                <a:lnTo>
                  <a:pt x="379" y="20"/>
                </a:lnTo>
                <a:lnTo>
                  <a:pt x="380" y="18"/>
                </a:lnTo>
                <a:lnTo>
                  <a:pt x="380" y="18"/>
                </a:lnTo>
                <a:lnTo>
                  <a:pt x="381" y="19"/>
                </a:lnTo>
                <a:lnTo>
                  <a:pt x="381" y="18"/>
                </a:lnTo>
                <a:lnTo>
                  <a:pt x="381" y="18"/>
                </a:lnTo>
                <a:lnTo>
                  <a:pt x="382" y="18"/>
                </a:lnTo>
                <a:lnTo>
                  <a:pt x="382" y="18"/>
                </a:lnTo>
                <a:lnTo>
                  <a:pt x="383" y="18"/>
                </a:lnTo>
                <a:lnTo>
                  <a:pt x="383" y="17"/>
                </a:lnTo>
                <a:lnTo>
                  <a:pt x="383" y="18"/>
                </a:lnTo>
                <a:lnTo>
                  <a:pt x="384" y="18"/>
                </a:lnTo>
                <a:lnTo>
                  <a:pt x="384" y="19"/>
                </a:lnTo>
                <a:lnTo>
                  <a:pt x="385" y="19"/>
                </a:lnTo>
                <a:lnTo>
                  <a:pt x="385" y="18"/>
                </a:lnTo>
                <a:lnTo>
                  <a:pt x="385" y="18"/>
                </a:lnTo>
                <a:lnTo>
                  <a:pt x="386" y="18"/>
                </a:lnTo>
                <a:lnTo>
                  <a:pt x="386" y="19"/>
                </a:lnTo>
                <a:lnTo>
                  <a:pt x="388" y="18"/>
                </a:lnTo>
                <a:lnTo>
                  <a:pt x="388" y="19"/>
                </a:lnTo>
                <a:lnTo>
                  <a:pt x="388" y="20"/>
                </a:lnTo>
                <a:lnTo>
                  <a:pt x="389" y="23"/>
                </a:lnTo>
                <a:lnTo>
                  <a:pt x="389" y="22"/>
                </a:lnTo>
                <a:lnTo>
                  <a:pt x="390" y="20"/>
                </a:lnTo>
                <a:lnTo>
                  <a:pt x="390" y="19"/>
                </a:lnTo>
                <a:lnTo>
                  <a:pt x="390" y="19"/>
                </a:lnTo>
                <a:lnTo>
                  <a:pt x="391" y="18"/>
                </a:lnTo>
                <a:lnTo>
                  <a:pt x="391" y="18"/>
                </a:lnTo>
                <a:lnTo>
                  <a:pt x="392" y="19"/>
                </a:lnTo>
                <a:lnTo>
                  <a:pt x="392" y="19"/>
                </a:lnTo>
                <a:lnTo>
                  <a:pt x="392" y="19"/>
                </a:lnTo>
                <a:lnTo>
                  <a:pt x="393" y="20"/>
                </a:lnTo>
                <a:lnTo>
                  <a:pt x="393" y="23"/>
                </a:lnTo>
                <a:lnTo>
                  <a:pt x="394" y="22"/>
                </a:lnTo>
                <a:lnTo>
                  <a:pt x="394" y="23"/>
                </a:lnTo>
                <a:lnTo>
                  <a:pt x="395" y="23"/>
                </a:lnTo>
                <a:lnTo>
                  <a:pt x="395" y="23"/>
                </a:lnTo>
                <a:lnTo>
                  <a:pt x="395" y="23"/>
                </a:lnTo>
                <a:lnTo>
                  <a:pt x="397" y="22"/>
                </a:lnTo>
                <a:lnTo>
                  <a:pt x="397" y="22"/>
                </a:lnTo>
                <a:lnTo>
                  <a:pt x="398" y="23"/>
                </a:lnTo>
                <a:lnTo>
                  <a:pt x="398" y="24"/>
                </a:lnTo>
                <a:lnTo>
                  <a:pt x="398" y="24"/>
                </a:lnTo>
                <a:lnTo>
                  <a:pt x="399" y="24"/>
                </a:lnTo>
                <a:lnTo>
                  <a:pt x="399" y="24"/>
                </a:lnTo>
                <a:lnTo>
                  <a:pt x="400" y="24"/>
                </a:lnTo>
                <a:lnTo>
                  <a:pt x="400" y="23"/>
                </a:lnTo>
                <a:lnTo>
                  <a:pt x="400" y="23"/>
                </a:lnTo>
                <a:lnTo>
                  <a:pt x="401" y="24"/>
                </a:lnTo>
                <a:lnTo>
                  <a:pt x="401" y="25"/>
                </a:lnTo>
                <a:lnTo>
                  <a:pt x="402" y="26"/>
                </a:lnTo>
                <a:lnTo>
                  <a:pt x="402" y="26"/>
                </a:lnTo>
                <a:lnTo>
                  <a:pt x="402" y="27"/>
                </a:lnTo>
                <a:lnTo>
                  <a:pt x="403" y="27"/>
                </a:lnTo>
                <a:lnTo>
                  <a:pt x="403" y="27"/>
                </a:lnTo>
                <a:lnTo>
                  <a:pt x="404" y="27"/>
                </a:lnTo>
                <a:lnTo>
                  <a:pt x="404" y="28"/>
                </a:lnTo>
                <a:lnTo>
                  <a:pt x="404" y="27"/>
                </a:lnTo>
                <a:lnTo>
                  <a:pt x="406" y="28"/>
                </a:lnTo>
                <a:lnTo>
                  <a:pt x="406" y="28"/>
                </a:lnTo>
                <a:lnTo>
                  <a:pt x="407" y="29"/>
                </a:lnTo>
                <a:lnTo>
                  <a:pt x="407" y="29"/>
                </a:lnTo>
                <a:lnTo>
                  <a:pt x="407" y="28"/>
                </a:lnTo>
                <a:lnTo>
                  <a:pt x="408" y="28"/>
                </a:lnTo>
                <a:lnTo>
                  <a:pt x="408" y="27"/>
                </a:lnTo>
                <a:lnTo>
                  <a:pt x="409" y="25"/>
                </a:lnTo>
                <a:lnTo>
                  <a:pt x="409" y="26"/>
                </a:lnTo>
                <a:lnTo>
                  <a:pt x="410" y="24"/>
                </a:lnTo>
                <a:lnTo>
                  <a:pt x="410" y="24"/>
                </a:lnTo>
                <a:lnTo>
                  <a:pt x="410" y="24"/>
                </a:lnTo>
                <a:lnTo>
                  <a:pt x="411" y="23"/>
                </a:lnTo>
                <a:lnTo>
                  <a:pt x="411" y="23"/>
                </a:lnTo>
                <a:lnTo>
                  <a:pt x="412" y="23"/>
                </a:lnTo>
                <a:lnTo>
                  <a:pt x="412" y="23"/>
                </a:lnTo>
                <a:lnTo>
                  <a:pt x="412" y="23"/>
                </a:lnTo>
                <a:lnTo>
                  <a:pt x="413" y="23"/>
                </a:lnTo>
                <a:lnTo>
                  <a:pt x="413" y="23"/>
                </a:lnTo>
                <a:lnTo>
                  <a:pt x="415" y="23"/>
                </a:lnTo>
                <a:lnTo>
                  <a:pt x="415" y="23"/>
                </a:lnTo>
                <a:lnTo>
                  <a:pt x="415" y="22"/>
                </a:lnTo>
                <a:lnTo>
                  <a:pt x="416" y="20"/>
                </a:lnTo>
                <a:lnTo>
                  <a:pt x="416" y="20"/>
                </a:lnTo>
                <a:lnTo>
                  <a:pt x="417" y="20"/>
                </a:lnTo>
                <a:lnTo>
                  <a:pt x="417" y="19"/>
                </a:lnTo>
                <a:lnTo>
                  <a:pt x="417" y="19"/>
                </a:lnTo>
                <a:lnTo>
                  <a:pt x="418" y="19"/>
                </a:lnTo>
                <a:lnTo>
                  <a:pt x="418" y="19"/>
                </a:lnTo>
                <a:lnTo>
                  <a:pt x="419" y="19"/>
                </a:lnTo>
                <a:lnTo>
                  <a:pt x="419" y="19"/>
                </a:lnTo>
                <a:lnTo>
                  <a:pt x="419" y="18"/>
                </a:lnTo>
                <a:lnTo>
                  <a:pt x="420" y="19"/>
                </a:lnTo>
                <a:lnTo>
                  <a:pt x="420" y="20"/>
                </a:lnTo>
                <a:lnTo>
                  <a:pt x="421" y="19"/>
                </a:lnTo>
                <a:lnTo>
                  <a:pt x="421" y="19"/>
                </a:lnTo>
                <a:lnTo>
                  <a:pt x="421" y="19"/>
                </a:lnTo>
                <a:lnTo>
                  <a:pt x="422" y="20"/>
                </a:lnTo>
                <a:lnTo>
                  <a:pt x="422" y="22"/>
                </a:lnTo>
                <a:lnTo>
                  <a:pt x="424" y="20"/>
                </a:lnTo>
                <a:lnTo>
                  <a:pt x="424" y="20"/>
                </a:lnTo>
                <a:lnTo>
                  <a:pt x="425" y="20"/>
                </a:lnTo>
                <a:lnTo>
                  <a:pt x="425" y="22"/>
                </a:lnTo>
                <a:lnTo>
                  <a:pt x="425" y="23"/>
                </a:lnTo>
                <a:lnTo>
                  <a:pt x="426" y="23"/>
                </a:lnTo>
                <a:lnTo>
                  <a:pt x="426" y="22"/>
                </a:lnTo>
                <a:lnTo>
                  <a:pt x="427" y="22"/>
                </a:lnTo>
                <a:lnTo>
                  <a:pt x="427" y="22"/>
                </a:lnTo>
                <a:lnTo>
                  <a:pt x="427" y="20"/>
                </a:lnTo>
                <a:lnTo>
                  <a:pt x="428" y="20"/>
                </a:lnTo>
                <a:lnTo>
                  <a:pt x="428" y="20"/>
                </a:lnTo>
                <a:lnTo>
                  <a:pt x="429" y="19"/>
                </a:lnTo>
                <a:lnTo>
                  <a:pt x="429" y="18"/>
                </a:lnTo>
                <a:lnTo>
                  <a:pt x="429" y="17"/>
                </a:lnTo>
                <a:lnTo>
                  <a:pt x="430" y="18"/>
                </a:lnTo>
                <a:lnTo>
                  <a:pt x="430" y="16"/>
                </a:lnTo>
                <a:lnTo>
                  <a:pt x="431" y="16"/>
                </a:lnTo>
                <a:lnTo>
                  <a:pt x="431" y="16"/>
                </a:lnTo>
                <a:lnTo>
                  <a:pt x="431" y="16"/>
                </a:lnTo>
                <a:lnTo>
                  <a:pt x="433" y="16"/>
                </a:lnTo>
                <a:lnTo>
                  <a:pt x="433" y="16"/>
                </a:lnTo>
                <a:lnTo>
                  <a:pt x="434" y="16"/>
                </a:lnTo>
                <a:lnTo>
                  <a:pt x="434" y="16"/>
                </a:lnTo>
                <a:lnTo>
                  <a:pt x="434" y="15"/>
                </a:lnTo>
                <a:lnTo>
                  <a:pt x="435" y="15"/>
                </a:lnTo>
                <a:lnTo>
                  <a:pt x="435" y="14"/>
                </a:lnTo>
                <a:lnTo>
                  <a:pt x="436" y="15"/>
                </a:lnTo>
                <a:lnTo>
                  <a:pt x="436" y="14"/>
                </a:lnTo>
                <a:lnTo>
                  <a:pt x="437" y="14"/>
                </a:lnTo>
                <a:lnTo>
                  <a:pt x="437" y="15"/>
                </a:lnTo>
                <a:lnTo>
                  <a:pt x="437" y="16"/>
                </a:lnTo>
                <a:lnTo>
                  <a:pt x="438" y="16"/>
                </a:lnTo>
                <a:lnTo>
                  <a:pt x="438" y="16"/>
                </a:lnTo>
                <a:lnTo>
                  <a:pt x="439" y="15"/>
                </a:lnTo>
                <a:lnTo>
                  <a:pt x="439" y="14"/>
                </a:lnTo>
                <a:lnTo>
                  <a:pt x="439" y="13"/>
                </a:lnTo>
                <a:lnTo>
                  <a:pt x="440" y="11"/>
                </a:lnTo>
                <a:lnTo>
                  <a:pt x="440" y="9"/>
                </a:lnTo>
                <a:lnTo>
                  <a:pt x="442" y="10"/>
                </a:lnTo>
                <a:lnTo>
                  <a:pt x="442" y="8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4" y="8"/>
                </a:lnTo>
                <a:lnTo>
                  <a:pt x="444" y="10"/>
                </a:lnTo>
                <a:lnTo>
                  <a:pt x="445" y="13"/>
                </a:lnTo>
                <a:lnTo>
                  <a:pt x="445" y="14"/>
                </a:lnTo>
                <a:lnTo>
                  <a:pt x="446" y="15"/>
                </a:lnTo>
                <a:lnTo>
                  <a:pt x="446" y="15"/>
                </a:lnTo>
                <a:lnTo>
                  <a:pt x="446" y="15"/>
                </a:lnTo>
                <a:lnTo>
                  <a:pt x="447" y="14"/>
                </a:lnTo>
                <a:lnTo>
                  <a:pt x="447" y="14"/>
                </a:lnTo>
                <a:lnTo>
                  <a:pt x="448" y="14"/>
                </a:lnTo>
                <a:lnTo>
                  <a:pt x="448" y="15"/>
                </a:lnTo>
                <a:lnTo>
                  <a:pt x="448" y="15"/>
                </a:lnTo>
                <a:lnTo>
                  <a:pt x="449" y="16"/>
                </a:lnTo>
                <a:lnTo>
                  <a:pt x="449" y="15"/>
                </a:lnTo>
                <a:lnTo>
                  <a:pt x="451" y="14"/>
                </a:lnTo>
                <a:lnTo>
                  <a:pt x="451" y="13"/>
                </a:lnTo>
                <a:lnTo>
                  <a:pt x="452" y="13"/>
                </a:lnTo>
                <a:lnTo>
                  <a:pt x="452" y="14"/>
                </a:lnTo>
                <a:lnTo>
                  <a:pt x="452" y="13"/>
                </a:lnTo>
                <a:lnTo>
                  <a:pt x="453" y="11"/>
                </a:lnTo>
                <a:lnTo>
                  <a:pt x="453" y="10"/>
                </a:lnTo>
                <a:lnTo>
                  <a:pt x="454" y="10"/>
                </a:lnTo>
                <a:lnTo>
                  <a:pt x="454" y="10"/>
                </a:lnTo>
                <a:lnTo>
                  <a:pt x="454" y="10"/>
                </a:lnTo>
                <a:lnTo>
                  <a:pt x="455" y="10"/>
                </a:lnTo>
                <a:lnTo>
                  <a:pt x="455" y="13"/>
                </a:lnTo>
                <a:lnTo>
                  <a:pt x="456" y="13"/>
                </a:lnTo>
                <a:lnTo>
                  <a:pt x="456" y="13"/>
                </a:lnTo>
                <a:lnTo>
                  <a:pt x="456" y="14"/>
                </a:lnTo>
                <a:lnTo>
                  <a:pt x="457" y="13"/>
                </a:lnTo>
                <a:lnTo>
                  <a:pt x="457" y="13"/>
                </a:lnTo>
                <a:lnTo>
                  <a:pt x="458" y="13"/>
                </a:lnTo>
                <a:lnTo>
                  <a:pt x="458" y="11"/>
                </a:lnTo>
                <a:lnTo>
                  <a:pt x="458" y="11"/>
                </a:lnTo>
                <a:lnTo>
                  <a:pt x="460" y="11"/>
                </a:lnTo>
                <a:lnTo>
                  <a:pt x="460" y="13"/>
                </a:lnTo>
                <a:lnTo>
                  <a:pt x="461" y="14"/>
                </a:lnTo>
                <a:lnTo>
                  <a:pt x="461" y="14"/>
                </a:lnTo>
                <a:lnTo>
                  <a:pt x="461" y="15"/>
                </a:lnTo>
                <a:lnTo>
                  <a:pt x="462" y="14"/>
                </a:lnTo>
                <a:lnTo>
                  <a:pt x="462" y="15"/>
                </a:lnTo>
                <a:lnTo>
                  <a:pt x="463" y="14"/>
                </a:lnTo>
                <a:lnTo>
                  <a:pt x="463" y="15"/>
                </a:lnTo>
                <a:lnTo>
                  <a:pt x="463" y="14"/>
                </a:lnTo>
                <a:lnTo>
                  <a:pt x="464" y="14"/>
                </a:lnTo>
                <a:lnTo>
                  <a:pt x="464" y="15"/>
                </a:lnTo>
                <a:lnTo>
                  <a:pt x="465" y="16"/>
                </a:lnTo>
                <a:lnTo>
                  <a:pt x="465" y="16"/>
                </a:lnTo>
                <a:lnTo>
                  <a:pt x="466" y="17"/>
                </a:lnTo>
                <a:lnTo>
                  <a:pt x="466" y="16"/>
                </a:lnTo>
                <a:lnTo>
                  <a:pt x="466" y="16"/>
                </a:lnTo>
                <a:lnTo>
                  <a:pt x="467" y="16"/>
                </a:lnTo>
                <a:lnTo>
                  <a:pt x="467" y="14"/>
                </a:lnTo>
                <a:lnTo>
                  <a:pt x="469" y="16"/>
                </a:lnTo>
                <a:lnTo>
                  <a:pt x="469" y="16"/>
                </a:lnTo>
                <a:lnTo>
                  <a:pt x="469" y="17"/>
                </a:lnTo>
                <a:lnTo>
                  <a:pt x="470" y="17"/>
                </a:lnTo>
                <a:lnTo>
                  <a:pt x="470" y="17"/>
                </a:lnTo>
                <a:lnTo>
                  <a:pt x="471" y="17"/>
                </a:lnTo>
                <a:lnTo>
                  <a:pt x="471" y="16"/>
                </a:lnTo>
                <a:lnTo>
                  <a:pt x="471" y="17"/>
                </a:lnTo>
                <a:lnTo>
                  <a:pt x="472" y="18"/>
                </a:lnTo>
                <a:lnTo>
                  <a:pt x="472" y="18"/>
                </a:lnTo>
                <a:lnTo>
                  <a:pt x="473" y="19"/>
                </a:lnTo>
                <a:lnTo>
                  <a:pt x="473" y="19"/>
                </a:lnTo>
                <a:lnTo>
                  <a:pt x="473" y="18"/>
                </a:lnTo>
                <a:lnTo>
                  <a:pt x="474" y="18"/>
                </a:lnTo>
                <a:lnTo>
                  <a:pt x="474" y="17"/>
                </a:lnTo>
                <a:lnTo>
                  <a:pt x="475" y="18"/>
                </a:lnTo>
                <a:lnTo>
                  <a:pt x="475" y="17"/>
                </a:lnTo>
                <a:lnTo>
                  <a:pt x="475" y="17"/>
                </a:lnTo>
                <a:lnTo>
                  <a:pt x="476" y="17"/>
                </a:lnTo>
                <a:lnTo>
                  <a:pt x="476" y="17"/>
                </a:lnTo>
                <a:lnTo>
                  <a:pt x="478" y="17"/>
                </a:lnTo>
                <a:lnTo>
                  <a:pt x="478" y="16"/>
                </a:lnTo>
                <a:lnTo>
                  <a:pt x="478" y="15"/>
                </a:lnTo>
                <a:lnTo>
                  <a:pt x="479" y="14"/>
                </a:lnTo>
                <a:lnTo>
                  <a:pt x="479" y="15"/>
                </a:lnTo>
                <a:lnTo>
                  <a:pt x="480" y="16"/>
                </a:lnTo>
                <a:lnTo>
                  <a:pt x="480" y="15"/>
                </a:lnTo>
                <a:lnTo>
                  <a:pt x="481" y="16"/>
                </a:lnTo>
                <a:lnTo>
                  <a:pt x="481" y="17"/>
                </a:lnTo>
                <a:lnTo>
                  <a:pt x="481" y="17"/>
                </a:lnTo>
                <a:lnTo>
                  <a:pt x="482" y="16"/>
                </a:lnTo>
                <a:lnTo>
                  <a:pt x="482" y="17"/>
                </a:lnTo>
                <a:lnTo>
                  <a:pt x="483" y="18"/>
                </a:lnTo>
                <a:lnTo>
                  <a:pt x="483" y="18"/>
                </a:lnTo>
                <a:lnTo>
                  <a:pt x="483" y="19"/>
                </a:lnTo>
                <a:lnTo>
                  <a:pt x="484" y="19"/>
                </a:lnTo>
                <a:lnTo>
                  <a:pt x="484" y="19"/>
                </a:lnTo>
                <a:lnTo>
                  <a:pt x="485" y="20"/>
                </a:lnTo>
                <a:lnTo>
                  <a:pt x="485" y="20"/>
                </a:lnTo>
                <a:lnTo>
                  <a:pt x="485" y="20"/>
                </a:lnTo>
                <a:lnTo>
                  <a:pt x="486" y="20"/>
                </a:lnTo>
                <a:lnTo>
                  <a:pt x="486" y="19"/>
                </a:lnTo>
                <a:lnTo>
                  <a:pt x="488" y="19"/>
                </a:lnTo>
                <a:lnTo>
                  <a:pt x="488" y="18"/>
                </a:lnTo>
                <a:lnTo>
                  <a:pt x="488" y="18"/>
                </a:lnTo>
                <a:lnTo>
                  <a:pt x="489" y="17"/>
                </a:lnTo>
                <a:lnTo>
                  <a:pt x="489" y="17"/>
                </a:lnTo>
                <a:lnTo>
                  <a:pt x="490" y="16"/>
                </a:lnTo>
                <a:lnTo>
                  <a:pt x="490" y="17"/>
                </a:lnTo>
                <a:lnTo>
                  <a:pt x="490" y="16"/>
                </a:lnTo>
                <a:lnTo>
                  <a:pt x="491" y="16"/>
                </a:lnTo>
                <a:lnTo>
                  <a:pt x="491" y="16"/>
                </a:lnTo>
                <a:lnTo>
                  <a:pt x="492" y="17"/>
                </a:lnTo>
                <a:lnTo>
                  <a:pt x="492" y="17"/>
                </a:lnTo>
                <a:lnTo>
                  <a:pt x="492" y="18"/>
                </a:lnTo>
                <a:lnTo>
                  <a:pt x="493" y="17"/>
                </a:lnTo>
                <a:lnTo>
                  <a:pt x="493" y="17"/>
                </a:lnTo>
                <a:lnTo>
                  <a:pt x="494" y="18"/>
                </a:lnTo>
                <a:lnTo>
                  <a:pt x="494" y="18"/>
                </a:lnTo>
                <a:lnTo>
                  <a:pt x="495" y="18"/>
                </a:lnTo>
                <a:lnTo>
                  <a:pt x="495" y="18"/>
                </a:lnTo>
                <a:lnTo>
                  <a:pt x="495" y="18"/>
                </a:lnTo>
                <a:lnTo>
                  <a:pt x="497" y="18"/>
                </a:lnTo>
                <a:lnTo>
                  <a:pt x="497" y="18"/>
                </a:lnTo>
                <a:lnTo>
                  <a:pt x="498" y="18"/>
                </a:lnTo>
                <a:lnTo>
                  <a:pt x="498" y="19"/>
                </a:lnTo>
                <a:lnTo>
                  <a:pt x="498" y="18"/>
                </a:lnTo>
                <a:lnTo>
                  <a:pt x="499" y="18"/>
                </a:lnTo>
                <a:lnTo>
                  <a:pt x="499" y="18"/>
                </a:lnTo>
                <a:lnTo>
                  <a:pt x="500" y="18"/>
                </a:lnTo>
                <a:lnTo>
                  <a:pt x="500" y="19"/>
                </a:lnTo>
                <a:lnTo>
                  <a:pt x="500" y="19"/>
                </a:lnTo>
                <a:lnTo>
                  <a:pt x="501" y="18"/>
                </a:lnTo>
                <a:lnTo>
                  <a:pt x="501" y="18"/>
                </a:lnTo>
                <a:lnTo>
                  <a:pt x="502" y="19"/>
                </a:lnTo>
                <a:lnTo>
                  <a:pt x="502" y="19"/>
                </a:lnTo>
                <a:lnTo>
                  <a:pt x="502" y="19"/>
                </a:lnTo>
                <a:lnTo>
                  <a:pt x="503" y="19"/>
                </a:lnTo>
                <a:lnTo>
                  <a:pt x="503" y="19"/>
                </a:lnTo>
                <a:lnTo>
                  <a:pt x="504" y="18"/>
                </a:lnTo>
                <a:lnTo>
                  <a:pt x="504" y="20"/>
                </a:lnTo>
                <a:lnTo>
                  <a:pt x="504" y="22"/>
                </a:lnTo>
                <a:lnTo>
                  <a:pt x="506" y="22"/>
                </a:lnTo>
                <a:lnTo>
                  <a:pt x="506" y="22"/>
                </a:lnTo>
                <a:lnTo>
                  <a:pt x="507" y="23"/>
                </a:lnTo>
                <a:lnTo>
                  <a:pt x="507" y="23"/>
                </a:lnTo>
                <a:lnTo>
                  <a:pt x="508" y="22"/>
                </a:lnTo>
                <a:lnTo>
                  <a:pt x="508" y="20"/>
                </a:lnTo>
                <a:lnTo>
                  <a:pt x="508" y="19"/>
                </a:lnTo>
                <a:lnTo>
                  <a:pt x="509" y="18"/>
                </a:lnTo>
                <a:lnTo>
                  <a:pt x="509" y="18"/>
                </a:lnTo>
                <a:lnTo>
                  <a:pt x="510" y="18"/>
                </a:lnTo>
                <a:lnTo>
                  <a:pt x="510" y="19"/>
                </a:lnTo>
                <a:lnTo>
                  <a:pt x="510" y="18"/>
                </a:lnTo>
                <a:lnTo>
                  <a:pt x="511" y="17"/>
                </a:lnTo>
                <a:lnTo>
                  <a:pt x="511" y="16"/>
                </a:lnTo>
                <a:lnTo>
                  <a:pt x="512" y="15"/>
                </a:lnTo>
                <a:lnTo>
                  <a:pt x="512" y="15"/>
                </a:lnTo>
                <a:lnTo>
                  <a:pt x="512" y="14"/>
                </a:lnTo>
                <a:lnTo>
                  <a:pt x="513" y="14"/>
                </a:lnTo>
                <a:lnTo>
                  <a:pt x="513" y="15"/>
                </a:lnTo>
                <a:lnTo>
                  <a:pt x="515" y="13"/>
                </a:lnTo>
                <a:lnTo>
                  <a:pt x="515" y="15"/>
                </a:lnTo>
                <a:lnTo>
                  <a:pt x="515" y="15"/>
                </a:lnTo>
                <a:lnTo>
                  <a:pt x="516" y="15"/>
                </a:lnTo>
                <a:lnTo>
                  <a:pt x="516" y="15"/>
                </a:lnTo>
                <a:lnTo>
                  <a:pt x="517" y="16"/>
                </a:lnTo>
                <a:lnTo>
                  <a:pt x="517" y="16"/>
                </a:lnTo>
                <a:lnTo>
                  <a:pt x="517" y="15"/>
                </a:lnTo>
                <a:lnTo>
                  <a:pt x="518" y="14"/>
                </a:lnTo>
                <a:lnTo>
                  <a:pt x="518" y="16"/>
                </a:lnTo>
                <a:lnTo>
                  <a:pt x="519" y="14"/>
                </a:lnTo>
                <a:lnTo>
                  <a:pt x="519" y="15"/>
                </a:lnTo>
                <a:lnTo>
                  <a:pt x="519" y="14"/>
                </a:lnTo>
                <a:lnTo>
                  <a:pt x="520" y="16"/>
                </a:lnTo>
                <a:lnTo>
                  <a:pt x="520" y="16"/>
                </a:lnTo>
                <a:lnTo>
                  <a:pt x="521" y="16"/>
                </a:lnTo>
                <a:lnTo>
                  <a:pt x="521" y="16"/>
                </a:lnTo>
                <a:lnTo>
                  <a:pt x="522" y="16"/>
                </a:lnTo>
                <a:lnTo>
                  <a:pt x="522" y="15"/>
                </a:lnTo>
                <a:lnTo>
                  <a:pt x="522" y="15"/>
                </a:lnTo>
                <a:lnTo>
                  <a:pt x="524" y="15"/>
                </a:lnTo>
                <a:lnTo>
                  <a:pt x="524" y="15"/>
                </a:lnTo>
                <a:lnTo>
                  <a:pt x="525" y="15"/>
                </a:lnTo>
                <a:lnTo>
                  <a:pt x="525" y="14"/>
                </a:lnTo>
                <a:lnTo>
                  <a:pt x="525" y="14"/>
                </a:lnTo>
                <a:lnTo>
                  <a:pt x="526" y="14"/>
                </a:lnTo>
                <a:lnTo>
                  <a:pt x="526" y="13"/>
                </a:lnTo>
                <a:lnTo>
                  <a:pt x="527" y="13"/>
                </a:lnTo>
                <a:lnTo>
                  <a:pt x="527" y="14"/>
                </a:lnTo>
                <a:lnTo>
                  <a:pt x="527" y="11"/>
                </a:lnTo>
                <a:lnTo>
                  <a:pt x="528" y="13"/>
                </a:lnTo>
                <a:lnTo>
                  <a:pt x="528" y="11"/>
                </a:lnTo>
                <a:lnTo>
                  <a:pt x="529" y="14"/>
                </a:lnTo>
                <a:lnTo>
                  <a:pt x="529" y="13"/>
                </a:lnTo>
                <a:lnTo>
                  <a:pt x="529" y="14"/>
                </a:lnTo>
                <a:lnTo>
                  <a:pt x="530" y="13"/>
                </a:lnTo>
                <a:lnTo>
                  <a:pt x="530" y="13"/>
                </a:lnTo>
                <a:lnTo>
                  <a:pt x="531" y="13"/>
                </a:lnTo>
                <a:lnTo>
                  <a:pt x="531" y="13"/>
                </a:lnTo>
                <a:lnTo>
                  <a:pt x="531" y="13"/>
                </a:lnTo>
                <a:lnTo>
                  <a:pt x="533" y="13"/>
                </a:lnTo>
                <a:lnTo>
                  <a:pt x="533" y="13"/>
                </a:lnTo>
                <a:lnTo>
                  <a:pt x="534" y="14"/>
                </a:lnTo>
                <a:lnTo>
                  <a:pt x="534" y="14"/>
                </a:lnTo>
                <a:lnTo>
                  <a:pt x="534" y="16"/>
                </a:lnTo>
                <a:lnTo>
                  <a:pt x="535" y="16"/>
                </a:lnTo>
                <a:lnTo>
                  <a:pt x="535" y="15"/>
                </a:lnTo>
                <a:lnTo>
                  <a:pt x="536" y="14"/>
                </a:lnTo>
                <a:lnTo>
                  <a:pt x="536" y="14"/>
                </a:lnTo>
                <a:lnTo>
                  <a:pt x="537" y="13"/>
                </a:lnTo>
                <a:lnTo>
                  <a:pt x="537" y="11"/>
                </a:lnTo>
                <a:lnTo>
                  <a:pt x="537" y="13"/>
                </a:lnTo>
                <a:lnTo>
                  <a:pt x="538" y="13"/>
                </a:lnTo>
                <a:lnTo>
                  <a:pt x="538" y="13"/>
                </a:lnTo>
                <a:lnTo>
                  <a:pt x="539" y="11"/>
                </a:lnTo>
                <a:lnTo>
                  <a:pt x="539" y="11"/>
                </a:lnTo>
                <a:lnTo>
                  <a:pt x="539" y="11"/>
                </a:lnTo>
                <a:lnTo>
                  <a:pt x="540" y="11"/>
                </a:lnTo>
                <a:lnTo>
                  <a:pt x="540" y="11"/>
                </a:lnTo>
                <a:lnTo>
                  <a:pt x="542" y="13"/>
                </a:lnTo>
                <a:lnTo>
                  <a:pt x="542" y="13"/>
                </a:lnTo>
                <a:lnTo>
                  <a:pt x="542" y="13"/>
                </a:lnTo>
                <a:lnTo>
                  <a:pt x="543" y="14"/>
                </a:lnTo>
                <a:lnTo>
                  <a:pt x="543" y="13"/>
                </a:lnTo>
                <a:lnTo>
                  <a:pt x="544" y="13"/>
                </a:lnTo>
                <a:lnTo>
                  <a:pt x="544" y="11"/>
                </a:lnTo>
                <a:lnTo>
                  <a:pt x="544" y="10"/>
                </a:lnTo>
                <a:lnTo>
                  <a:pt x="545" y="11"/>
                </a:lnTo>
                <a:lnTo>
                  <a:pt x="545" y="11"/>
                </a:lnTo>
                <a:lnTo>
                  <a:pt x="546" y="13"/>
                </a:lnTo>
                <a:lnTo>
                  <a:pt x="546" y="13"/>
                </a:lnTo>
                <a:lnTo>
                  <a:pt x="546" y="13"/>
                </a:lnTo>
                <a:lnTo>
                  <a:pt x="547" y="13"/>
                </a:lnTo>
                <a:lnTo>
                  <a:pt x="547" y="13"/>
                </a:lnTo>
                <a:lnTo>
                  <a:pt x="548" y="13"/>
                </a:lnTo>
                <a:lnTo>
                  <a:pt x="548" y="13"/>
                </a:lnTo>
                <a:lnTo>
                  <a:pt x="548" y="13"/>
                </a:lnTo>
                <a:lnTo>
                  <a:pt x="549" y="13"/>
                </a:lnTo>
                <a:lnTo>
                  <a:pt x="549" y="13"/>
                </a:lnTo>
                <a:lnTo>
                  <a:pt x="551" y="10"/>
                </a:lnTo>
                <a:lnTo>
                  <a:pt x="551" y="10"/>
                </a:lnTo>
                <a:lnTo>
                  <a:pt x="552" y="10"/>
                </a:lnTo>
                <a:lnTo>
                  <a:pt x="552" y="11"/>
                </a:lnTo>
                <a:lnTo>
                  <a:pt x="552" y="11"/>
                </a:lnTo>
                <a:lnTo>
                  <a:pt x="553" y="11"/>
                </a:lnTo>
                <a:lnTo>
                  <a:pt x="553" y="11"/>
                </a:lnTo>
                <a:lnTo>
                  <a:pt x="554" y="11"/>
                </a:lnTo>
                <a:lnTo>
                  <a:pt x="554" y="11"/>
                </a:lnTo>
                <a:lnTo>
                  <a:pt x="554" y="11"/>
                </a:lnTo>
                <a:lnTo>
                  <a:pt x="555" y="13"/>
                </a:lnTo>
                <a:lnTo>
                  <a:pt x="555" y="13"/>
                </a:lnTo>
                <a:lnTo>
                  <a:pt x="556" y="13"/>
                </a:lnTo>
                <a:lnTo>
                  <a:pt x="556" y="13"/>
                </a:lnTo>
                <a:lnTo>
                  <a:pt x="556" y="13"/>
                </a:lnTo>
                <a:lnTo>
                  <a:pt x="557" y="13"/>
                </a:lnTo>
                <a:lnTo>
                  <a:pt x="557" y="13"/>
                </a:lnTo>
                <a:lnTo>
                  <a:pt x="558" y="11"/>
                </a:lnTo>
                <a:lnTo>
                  <a:pt x="558" y="10"/>
                </a:lnTo>
                <a:lnTo>
                  <a:pt x="558" y="11"/>
                </a:lnTo>
                <a:lnTo>
                  <a:pt x="560" y="10"/>
                </a:lnTo>
                <a:lnTo>
                  <a:pt x="560" y="9"/>
                </a:lnTo>
                <a:lnTo>
                  <a:pt x="561" y="9"/>
                </a:lnTo>
                <a:lnTo>
                  <a:pt x="561" y="8"/>
                </a:lnTo>
                <a:lnTo>
                  <a:pt x="561" y="9"/>
                </a:lnTo>
                <a:lnTo>
                  <a:pt x="562" y="8"/>
                </a:lnTo>
                <a:lnTo>
                  <a:pt x="562" y="8"/>
                </a:lnTo>
                <a:lnTo>
                  <a:pt x="563" y="8"/>
                </a:lnTo>
                <a:lnTo>
                  <a:pt x="563" y="7"/>
                </a:lnTo>
                <a:lnTo>
                  <a:pt x="564" y="6"/>
                </a:lnTo>
                <a:lnTo>
                  <a:pt x="564" y="5"/>
                </a:lnTo>
                <a:lnTo>
                  <a:pt x="564" y="5"/>
                </a:lnTo>
                <a:lnTo>
                  <a:pt x="565" y="5"/>
                </a:lnTo>
                <a:lnTo>
                  <a:pt x="565" y="5"/>
                </a:lnTo>
                <a:lnTo>
                  <a:pt x="566" y="5"/>
                </a:lnTo>
                <a:lnTo>
                  <a:pt x="566" y="6"/>
                </a:lnTo>
                <a:lnTo>
                  <a:pt x="566" y="6"/>
                </a:lnTo>
                <a:lnTo>
                  <a:pt x="567" y="8"/>
                </a:lnTo>
                <a:lnTo>
                  <a:pt x="567" y="8"/>
                </a:lnTo>
                <a:lnTo>
                  <a:pt x="569" y="8"/>
                </a:lnTo>
                <a:lnTo>
                  <a:pt x="569" y="8"/>
                </a:lnTo>
                <a:lnTo>
                  <a:pt x="569" y="8"/>
                </a:lnTo>
                <a:lnTo>
                  <a:pt x="570" y="8"/>
                </a:lnTo>
                <a:lnTo>
                  <a:pt x="570" y="8"/>
                </a:lnTo>
                <a:lnTo>
                  <a:pt x="571" y="7"/>
                </a:lnTo>
                <a:lnTo>
                  <a:pt x="571" y="8"/>
                </a:lnTo>
                <a:lnTo>
                  <a:pt x="571" y="8"/>
                </a:lnTo>
                <a:lnTo>
                  <a:pt x="572" y="8"/>
                </a:lnTo>
                <a:lnTo>
                  <a:pt x="572" y="8"/>
                </a:lnTo>
                <a:lnTo>
                  <a:pt x="573" y="9"/>
                </a:lnTo>
                <a:lnTo>
                  <a:pt x="573" y="9"/>
                </a:lnTo>
                <a:lnTo>
                  <a:pt x="573" y="9"/>
                </a:lnTo>
                <a:lnTo>
                  <a:pt x="574" y="9"/>
                </a:lnTo>
                <a:lnTo>
                  <a:pt x="574" y="10"/>
                </a:lnTo>
                <a:lnTo>
                  <a:pt x="575" y="11"/>
                </a:lnTo>
                <a:lnTo>
                  <a:pt x="575" y="13"/>
                </a:lnTo>
                <a:lnTo>
                  <a:pt x="575" y="13"/>
                </a:lnTo>
                <a:lnTo>
                  <a:pt x="576" y="15"/>
                </a:lnTo>
                <a:lnTo>
                  <a:pt x="576" y="15"/>
                </a:lnTo>
                <a:lnTo>
                  <a:pt x="578" y="15"/>
                </a:lnTo>
                <a:lnTo>
                  <a:pt x="578" y="16"/>
                </a:lnTo>
                <a:lnTo>
                  <a:pt x="579" y="16"/>
                </a:lnTo>
                <a:lnTo>
                  <a:pt x="579" y="15"/>
                </a:lnTo>
                <a:lnTo>
                  <a:pt x="579" y="15"/>
                </a:lnTo>
                <a:lnTo>
                  <a:pt x="580" y="14"/>
                </a:lnTo>
                <a:lnTo>
                  <a:pt x="580" y="13"/>
                </a:lnTo>
                <a:lnTo>
                  <a:pt x="581" y="11"/>
                </a:lnTo>
                <a:lnTo>
                  <a:pt x="581" y="11"/>
                </a:lnTo>
                <a:lnTo>
                  <a:pt x="581" y="10"/>
                </a:lnTo>
                <a:lnTo>
                  <a:pt x="582" y="10"/>
                </a:lnTo>
                <a:lnTo>
                  <a:pt x="582" y="10"/>
                </a:lnTo>
                <a:lnTo>
                  <a:pt x="583" y="8"/>
                </a:lnTo>
                <a:lnTo>
                  <a:pt x="583" y="7"/>
                </a:lnTo>
                <a:lnTo>
                  <a:pt x="583" y="8"/>
                </a:lnTo>
                <a:lnTo>
                  <a:pt x="584" y="8"/>
                </a:lnTo>
                <a:lnTo>
                  <a:pt x="584" y="7"/>
                </a:lnTo>
                <a:lnTo>
                  <a:pt x="585" y="8"/>
                </a:lnTo>
                <a:lnTo>
                  <a:pt x="585" y="7"/>
                </a:lnTo>
                <a:lnTo>
                  <a:pt x="585" y="8"/>
                </a:lnTo>
                <a:lnTo>
                  <a:pt x="587" y="8"/>
                </a:lnTo>
                <a:lnTo>
                  <a:pt x="587" y="9"/>
                </a:lnTo>
                <a:lnTo>
                  <a:pt x="588" y="9"/>
                </a:lnTo>
                <a:lnTo>
                  <a:pt x="588" y="9"/>
                </a:lnTo>
                <a:lnTo>
                  <a:pt x="588" y="9"/>
                </a:lnTo>
                <a:lnTo>
                  <a:pt x="589" y="9"/>
                </a:lnTo>
                <a:lnTo>
                  <a:pt x="589" y="9"/>
                </a:lnTo>
                <a:lnTo>
                  <a:pt x="590" y="10"/>
                </a:lnTo>
                <a:lnTo>
                  <a:pt x="590" y="10"/>
                </a:lnTo>
                <a:lnTo>
                  <a:pt x="590" y="11"/>
                </a:lnTo>
                <a:lnTo>
                  <a:pt x="591" y="9"/>
                </a:lnTo>
                <a:lnTo>
                  <a:pt x="591" y="7"/>
                </a:lnTo>
                <a:lnTo>
                  <a:pt x="592" y="6"/>
                </a:lnTo>
                <a:lnTo>
                  <a:pt x="592" y="6"/>
                </a:lnTo>
                <a:lnTo>
                  <a:pt x="593" y="5"/>
                </a:lnTo>
                <a:lnTo>
                  <a:pt x="593" y="6"/>
                </a:lnTo>
                <a:lnTo>
                  <a:pt x="593" y="6"/>
                </a:lnTo>
                <a:lnTo>
                  <a:pt x="594" y="7"/>
                </a:lnTo>
                <a:lnTo>
                  <a:pt x="594" y="8"/>
                </a:lnTo>
                <a:lnTo>
                  <a:pt x="596" y="8"/>
                </a:lnTo>
                <a:lnTo>
                  <a:pt x="596" y="8"/>
                </a:lnTo>
                <a:lnTo>
                  <a:pt x="596" y="9"/>
                </a:lnTo>
                <a:lnTo>
                  <a:pt x="597" y="8"/>
                </a:lnTo>
                <a:lnTo>
                  <a:pt x="597" y="8"/>
                </a:lnTo>
                <a:lnTo>
                  <a:pt x="598" y="8"/>
                </a:lnTo>
                <a:lnTo>
                  <a:pt x="598" y="9"/>
                </a:lnTo>
                <a:lnTo>
                  <a:pt x="598" y="10"/>
                </a:lnTo>
                <a:lnTo>
                  <a:pt x="599" y="11"/>
                </a:lnTo>
                <a:lnTo>
                  <a:pt x="599" y="10"/>
                </a:lnTo>
                <a:lnTo>
                  <a:pt x="600" y="9"/>
                </a:lnTo>
                <a:lnTo>
                  <a:pt x="600" y="8"/>
                </a:lnTo>
                <a:lnTo>
                  <a:pt x="600" y="8"/>
                </a:lnTo>
                <a:lnTo>
                  <a:pt x="601" y="7"/>
                </a:lnTo>
                <a:lnTo>
                  <a:pt x="601" y="8"/>
                </a:lnTo>
                <a:lnTo>
                  <a:pt x="602" y="8"/>
                </a:lnTo>
                <a:lnTo>
                  <a:pt x="602" y="7"/>
                </a:lnTo>
                <a:lnTo>
                  <a:pt x="602" y="6"/>
                </a:lnTo>
                <a:lnTo>
                  <a:pt x="603" y="7"/>
                </a:lnTo>
                <a:lnTo>
                  <a:pt x="603" y="7"/>
                </a:lnTo>
                <a:lnTo>
                  <a:pt x="605" y="7"/>
                </a:lnTo>
                <a:lnTo>
                  <a:pt x="605" y="6"/>
                </a:lnTo>
                <a:lnTo>
                  <a:pt x="605" y="6"/>
                </a:lnTo>
                <a:lnTo>
                  <a:pt x="606" y="5"/>
                </a:lnTo>
                <a:lnTo>
                  <a:pt x="606" y="5"/>
                </a:lnTo>
                <a:lnTo>
                  <a:pt x="607" y="5"/>
                </a:lnTo>
                <a:lnTo>
                  <a:pt x="607" y="5"/>
                </a:lnTo>
                <a:lnTo>
                  <a:pt x="608" y="5"/>
                </a:lnTo>
                <a:lnTo>
                  <a:pt x="608" y="6"/>
                </a:lnTo>
                <a:lnTo>
                  <a:pt x="608" y="5"/>
                </a:lnTo>
                <a:lnTo>
                  <a:pt x="609" y="5"/>
                </a:lnTo>
                <a:lnTo>
                  <a:pt x="609" y="4"/>
                </a:lnTo>
                <a:lnTo>
                  <a:pt x="610" y="4"/>
                </a:lnTo>
                <a:lnTo>
                  <a:pt x="610" y="1"/>
                </a:lnTo>
                <a:lnTo>
                  <a:pt x="610" y="4"/>
                </a:lnTo>
                <a:lnTo>
                  <a:pt x="611" y="2"/>
                </a:lnTo>
                <a:lnTo>
                  <a:pt x="611" y="4"/>
                </a:lnTo>
                <a:lnTo>
                  <a:pt x="612" y="4"/>
                </a:lnTo>
                <a:lnTo>
                  <a:pt x="612" y="4"/>
                </a:lnTo>
                <a:lnTo>
                  <a:pt x="612" y="4"/>
                </a:lnTo>
                <a:lnTo>
                  <a:pt x="614" y="2"/>
                </a:lnTo>
                <a:lnTo>
                  <a:pt x="614" y="4"/>
                </a:lnTo>
                <a:lnTo>
                  <a:pt x="615" y="6"/>
                </a:lnTo>
                <a:lnTo>
                  <a:pt x="615" y="7"/>
                </a:lnTo>
                <a:lnTo>
                  <a:pt x="615" y="8"/>
                </a:lnTo>
                <a:lnTo>
                  <a:pt x="616" y="7"/>
                </a:lnTo>
                <a:lnTo>
                  <a:pt x="616" y="8"/>
                </a:lnTo>
                <a:lnTo>
                  <a:pt x="617" y="7"/>
                </a:lnTo>
                <a:lnTo>
                  <a:pt x="617" y="6"/>
                </a:lnTo>
                <a:lnTo>
                  <a:pt x="617" y="7"/>
                </a:lnTo>
                <a:lnTo>
                  <a:pt x="618" y="7"/>
                </a:lnTo>
                <a:lnTo>
                  <a:pt x="618" y="8"/>
                </a:lnTo>
                <a:lnTo>
                  <a:pt x="619" y="8"/>
                </a:lnTo>
                <a:lnTo>
                  <a:pt x="619" y="8"/>
                </a:lnTo>
                <a:lnTo>
                  <a:pt x="619" y="8"/>
                </a:lnTo>
                <a:lnTo>
                  <a:pt x="620" y="8"/>
                </a:lnTo>
                <a:lnTo>
                  <a:pt x="620" y="7"/>
                </a:lnTo>
                <a:lnTo>
                  <a:pt x="621" y="6"/>
                </a:lnTo>
                <a:lnTo>
                  <a:pt x="621" y="5"/>
                </a:lnTo>
                <a:lnTo>
                  <a:pt x="623" y="5"/>
                </a:lnTo>
                <a:lnTo>
                  <a:pt x="623" y="4"/>
                </a:lnTo>
                <a:lnTo>
                  <a:pt x="623" y="5"/>
                </a:lnTo>
                <a:lnTo>
                  <a:pt x="624" y="4"/>
                </a:lnTo>
                <a:lnTo>
                  <a:pt x="624" y="5"/>
                </a:lnTo>
                <a:lnTo>
                  <a:pt x="625" y="5"/>
                </a:lnTo>
                <a:lnTo>
                  <a:pt x="625" y="6"/>
                </a:lnTo>
                <a:lnTo>
                  <a:pt x="625" y="8"/>
                </a:lnTo>
                <a:lnTo>
                  <a:pt x="626" y="8"/>
                </a:lnTo>
                <a:lnTo>
                  <a:pt x="626" y="8"/>
                </a:lnTo>
                <a:lnTo>
                  <a:pt x="627" y="7"/>
                </a:lnTo>
                <a:lnTo>
                  <a:pt x="627" y="6"/>
                </a:lnTo>
                <a:lnTo>
                  <a:pt x="627" y="7"/>
                </a:lnTo>
                <a:lnTo>
                  <a:pt x="628" y="7"/>
                </a:lnTo>
                <a:lnTo>
                  <a:pt x="628" y="7"/>
                </a:lnTo>
                <a:lnTo>
                  <a:pt x="629" y="8"/>
                </a:lnTo>
                <a:lnTo>
                  <a:pt x="629" y="7"/>
                </a:lnTo>
                <a:lnTo>
                  <a:pt x="629" y="7"/>
                </a:lnTo>
                <a:lnTo>
                  <a:pt x="630" y="6"/>
                </a:lnTo>
                <a:lnTo>
                  <a:pt x="630" y="6"/>
                </a:lnTo>
                <a:lnTo>
                  <a:pt x="632" y="4"/>
                </a:lnTo>
                <a:lnTo>
                  <a:pt x="632" y="2"/>
                </a:lnTo>
                <a:lnTo>
                  <a:pt x="632" y="2"/>
                </a:lnTo>
                <a:lnTo>
                  <a:pt x="633" y="1"/>
                </a:lnTo>
                <a:lnTo>
                  <a:pt x="633" y="1"/>
                </a:lnTo>
                <a:lnTo>
                  <a:pt x="634" y="1"/>
                </a:lnTo>
                <a:lnTo>
                  <a:pt x="634" y="1"/>
                </a:lnTo>
                <a:lnTo>
                  <a:pt x="635" y="1"/>
                </a:lnTo>
                <a:lnTo>
                  <a:pt x="635" y="1"/>
                </a:lnTo>
                <a:lnTo>
                  <a:pt x="635" y="1"/>
                </a:lnTo>
                <a:lnTo>
                  <a:pt x="636" y="1"/>
                </a:lnTo>
                <a:lnTo>
                  <a:pt x="636" y="2"/>
                </a:lnTo>
                <a:lnTo>
                  <a:pt x="637" y="2"/>
                </a:lnTo>
                <a:lnTo>
                  <a:pt x="637" y="4"/>
                </a:lnTo>
                <a:lnTo>
                  <a:pt x="637" y="2"/>
                </a:lnTo>
                <a:lnTo>
                  <a:pt x="638" y="4"/>
                </a:lnTo>
                <a:lnTo>
                  <a:pt x="638" y="4"/>
                </a:lnTo>
                <a:lnTo>
                  <a:pt x="639" y="4"/>
                </a:lnTo>
                <a:lnTo>
                  <a:pt x="639" y="4"/>
                </a:lnTo>
                <a:lnTo>
                  <a:pt x="639" y="4"/>
                </a:lnTo>
                <a:lnTo>
                  <a:pt x="641" y="5"/>
                </a:lnTo>
                <a:lnTo>
                  <a:pt x="641" y="6"/>
                </a:lnTo>
                <a:lnTo>
                  <a:pt x="642" y="7"/>
                </a:lnTo>
                <a:lnTo>
                  <a:pt x="642" y="7"/>
                </a:lnTo>
                <a:lnTo>
                  <a:pt x="642" y="7"/>
                </a:lnTo>
                <a:lnTo>
                  <a:pt x="643" y="6"/>
                </a:lnTo>
                <a:lnTo>
                  <a:pt x="643" y="5"/>
                </a:lnTo>
                <a:lnTo>
                  <a:pt x="644" y="5"/>
                </a:lnTo>
                <a:lnTo>
                  <a:pt x="644" y="5"/>
                </a:lnTo>
                <a:lnTo>
                  <a:pt x="644" y="5"/>
                </a:lnTo>
                <a:lnTo>
                  <a:pt x="645" y="5"/>
                </a:lnTo>
                <a:lnTo>
                  <a:pt x="645" y="6"/>
                </a:lnTo>
                <a:lnTo>
                  <a:pt x="646" y="5"/>
                </a:lnTo>
                <a:lnTo>
                  <a:pt x="646" y="6"/>
                </a:lnTo>
                <a:lnTo>
                  <a:pt x="646" y="5"/>
                </a:lnTo>
                <a:lnTo>
                  <a:pt x="647" y="5"/>
                </a:lnTo>
                <a:lnTo>
                  <a:pt x="647" y="5"/>
                </a:lnTo>
                <a:lnTo>
                  <a:pt x="648" y="5"/>
                </a:lnTo>
                <a:lnTo>
                  <a:pt x="648" y="4"/>
                </a:lnTo>
                <a:lnTo>
                  <a:pt x="650" y="4"/>
                </a:lnTo>
                <a:lnTo>
                  <a:pt x="650" y="4"/>
                </a:lnTo>
                <a:lnTo>
                  <a:pt x="650" y="5"/>
                </a:lnTo>
                <a:lnTo>
                  <a:pt x="651" y="5"/>
                </a:lnTo>
                <a:lnTo>
                  <a:pt x="651" y="4"/>
                </a:lnTo>
                <a:lnTo>
                  <a:pt x="652" y="4"/>
                </a:lnTo>
                <a:lnTo>
                  <a:pt x="652" y="5"/>
                </a:lnTo>
                <a:lnTo>
                  <a:pt x="652" y="4"/>
                </a:lnTo>
                <a:lnTo>
                  <a:pt x="653" y="4"/>
                </a:lnTo>
                <a:lnTo>
                  <a:pt x="653" y="4"/>
                </a:lnTo>
                <a:lnTo>
                  <a:pt x="654" y="4"/>
                </a:lnTo>
                <a:lnTo>
                  <a:pt x="654" y="5"/>
                </a:lnTo>
                <a:lnTo>
                  <a:pt x="654" y="5"/>
                </a:lnTo>
                <a:lnTo>
                  <a:pt x="655" y="5"/>
                </a:lnTo>
                <a:lnTo>
                  <a:pt x="655" y="6"/>
                </a:lnTo>
                <a:lnTo>
                  <a:pt x="656" y="6"/>
                </a:lnTo>
                <a:lnTo>
                  <a:pt x="656" y="6"/>
                </a:lnTo>
                <a:lnTo>
                  <a:pt x="656" y="6"/>
                </a:lnTo>
                <a:lnTo>
                  <a:pt x="657" y="7"/>
                </a:lnTo>
                <a:lnTo>
                  <a:pt x="657" y="7"/>
                </a:lnTo>
                <a:lnTo>
                  <a:pt x="659" y="7"/>
                </a:lnTo>
                <a:lnTo>
                  <a:pt x="659" y="7"/>
                </a:lnTo>
                <a:lnTo>
                  <a:pt x="659" y="7"/>
                </a:lnTo>
                <a:lnTo>
                  <a:pt x="660" y="6"/>
                </a:lnTo>
                <a:lnTo>
                  <a:pt x="660" y="5"/>
                </a:lnTo>
                <a:lnTo>
                  <a:pt x="661" y="5"/>
                </a:lnTo>
                <a:lnTo>
                  <a:pt x="661" y="5"/>
                </a:lnTo>
                <a:lnTo>
                  <a:pt x="661" y="5"/>
                </a:lnTo>
                <a:lnTo>
                  <a:pt x="662" y="5"/>
                </a:lnTo>
                <a:lnTo>
                  <a:pt x="662" y="5"/>
                </a:lnTo>
                <a:lnTo>
                  <a:pt x="663" y="6"/>
                </a:lnTo>
                <a:lnTo>
                  <a:pt x="663" y="6"/>
                </a:lnTo>
                <a:lnTo>
                  <a:pt x="664" y="5"/>
                </a:lnTo>
                <a:lnTo>
                  <a:pt x="664" y="5"/>
                </a:lnTo>
                <a:lnTo>
                  <a:pt x="664" y="5"/>
                </a:lnTo>
                <a:lnTo>
                  <a:pt x="665" y="6"/>
                </a:lnTo>
                <a:lnTo>
                  <a:pt x="665" y="7"/>
                </a:lnTo>
                <a:lnTo>
                  <a:pt x="666" y="7"/>
                </a:lnTo>
                <a:lnTo>
                  <a:pt x="666" y="7"/>
                </a:lnTo>
                <a:lnTo>
                  <a:pt x="666" y="7"/>
                </a:lnTo>
                <a:lnTo>
                  <a:pt x="668" y="8"/>
                </a:lnTo>
                <a:lnTo>
                  <a:pt x="668" y="7"/>
                </a:lnTo>
                <a:lnTo>
                  <a:pt x="669" y="7"/>
                </a:lnTo>
                <a:lnTo>
                  <a:pt x="669" y="9"/>
                </a:lnTo>
                <a:lnTo>
                  <a:pt x="669" y="10"/>
                </a:lnTo>
                <a:lnTo>
                  <a:pt x="670" y="9"/>
                </a:lnTo>
                <a:lnTo>
                  <a:pt x="670" y="9"/>
                </a:lnTo>
                <a:lnTo>
                  <a:pt x="671" y="8"/>
                </a:lnTo>
                <a:lnTo>
                  <a:pt x="671" y="8"/>
                </a:lnTo>
                <a:lnTo>
                  <a:pt x="671" y="7"/>
                </a:lnTo>
                <a:lnTo>
                  <a:pt x="672" y="7"/>
                </a:lnTo>
                <a:lnTo>
                  <a:pt x="672" y="5"/>
                </a:lnTo>
                <a:lnTo>
                  <a:pt x="673" y="6"/>
                </a:lnTo>
                <a:lnTo>
                  <a:pt x="673" y="5"/>
                </a:lnTo>
                <a:lnTo>
                  <a:pt x="673" y="6"/>
                </a:lnTo>
                <a:lnTo>
                  <a:pt x="674" y="6"/>
                </a:lnTo>
                <a:lnTo>
                  <a:pt x="674" y="6"/>
                </a:lnTo>
                <a:lnTo>
                  <a:pt x="675" y="6"/>
                </a:lnTo>
                <a:lnTo>
                  <a:pt x="675" y="7"/>
                </a:lnTo>
                <a:lnTo>
                  <a:pt x="675" y="8"/>
                </a:lnTo>
                <a:lnTo>
                  <a:pt x="677" y="8"/>
                </a:lnTo>
                <a:lnTo>
                  <a:pt x="677" y="8"/>
                </a:lnTo>
                <a:lnTo>
                  <a:pt x="678" y="6"/>
                </a:lnTo>
                <a:lnTo>
                  <a:pt x="678" y="8"/>
                </a:lnTo>
                <a:lnTo>
                  <a:pt x="679" y="7"/>
                </a:lnTo>
                <a:lnTo>
                  <a:pt x="679" y="8"/>
                </a:lnTo>
                <a:lnTo>
                  <a:pt x="679" y="8"/>
                </a:lnTo>
                <a:lnTo>
                  <a:pt x="680" y="8"/>
                </a:lnTo>
                <a:lnTo>
                  <a:pt x="680" y="9"/>
                </a:lnTo>
                <a:lnTo>
                  <a:pt x="681" y="9"/>
                </a:lnTo>
                <a:lnTo>
                  <a:pt x="681" y="9"/>
                </a:lnTo>
                <a:lnTo>
                  <a:pt x="681" y="8"/>
                </a:lnTo>
                <a:lnTo>
                  <a:pt x="682" y="8"/>
                </a:lnTo>
                <a:lnTo>
                  <a:pt x="682" y="8"/>
                </a:lnTo>
                <a:lnTo>
                  <a:pt x="683" y="7"/>
                </a:lnTo>
                <a:lnTo>
                  <a:pt x="683" y="7"/>
                </a:lnTo>
                <a:lnTo>
                  <a:pt x="683" y="7"/>
                </a:lnTo>
                <a:lnTo>
                  <a:pt x="684" y="8"/>
                </a:lnTo>
                <a:lnTo>
                  <a:pt x="684" y="6"/>
                </a:lnTo>
                <a:lnTo>
                  <a:pt x="686" y="7"/>
                </a:lnTo>
                <a:lnTo>
                  <a:pt x="686" y="7"/>
                </a:lnTo>
                <a:lnTo>
                  <a:pt x="686" y="7"/>
                </a:lnTo>
                <a:lnTo>
                  <a:pt x="687" y="6"/>
                </a:lnTo>
                <a:lnTo>
                  <a:pt x="687" y="6"/>
                </a:lnTo>
                <a:lnTo>
                  <a:pt x="688" y="5"/>
                </a:lnTo>
                <a:lnTo>
                  <a:pt x="688" y="6"/>
                </a:lnTo>
                <a:lnTo>
                  <a:pt x="688" y="6"/>
                </a:lnTo>
                <a:lnTo>
                  <a:pt x="689" y="6"/>
                </a:lnTo>
                <a:lnTo>
                  <a:pt x="689" y="6"/>
                </a:lnTo>
                <a:lnTo>
                  <a:pt x="690" y="6"/>
                </a:lnTo>
                <a:lnTo>
                  <a:pt x="690" y="5"/>
                </a:lnTo>
                <a:lnTo>
                  <a:pt x="691" y="5"/>
                </a:lnTo>
                <a:lnTo>
                  <a:pt x="691" y="4"/>
                </a:lnTo>
                <a:lnTo>
                  <a:pt x="691" y="5"/>
                </a:lnTo>
                <a:lnTo>
                  <a:pt x="692" y="4"/>
                </a:lnTo>
                <a:lnTo>
                  <a:pt x="692" y="4"/>
                </a:lnTo>
                <a:lnTo>
                  <a:pt x="693" y="4"/>
                </a:lnTo>
                <a:lnTo>
                  <a:pt x="693" y="5"/>
                </a:lnTo>
                <a:lnTo>
                  <a:pt x="693" y="4"/>
                </a:lnTo>
                <a:lnTo>
                  <a:pt x="695" y="4"/>
                </a:lnTo>
                <a:lnTo>
                  <a:pt x="695" y="5"/>
                </a:lnTo>
                <a:lnTo>
                  <a:pt x="696" y="5"/>
                </a:lnTo>
                <a:lnTo>
                  <a:pt x="696" y="5"/>
                </a:lnTo>
                <a:lnTo>
                  <a:pt x="696" y="5"/>
                </a:lnTo>
                <a:lnTo>
                  <a:pt x="697" y="5"/>
                </a:lnTo>
                <a:lnTo>
                  <a:pt x="697" y="6"/>
                </a:lnTo>
                <a:lnTo>
                  <a:pt x="698" y="6"/>
                </a:lnTo>
                <a:lnTo>
                  <a:pt x="698" y="6"/>
                </a:lnTo>
                <a:lnTo>
                  <a:pt x="698" y="5"/>
                </a:lnTo>
                <a:lnTo>
                  <a:pt x="699" y="7"/>
                </a:lnTo>
                <a:lnTo>
                  <a:pt x="699" y="6"/>
                </a:lnTo>
                <a:lnTo>
                  <a:pt x="700" y="6"/>
                </a:lnTo>
                <a:lnTo>
                  <a:pt x="700" y="4"/>
                </a:lnTo>
                <a:lnTo>
                  <a:pt x="700" y="4"/>
                </a:lnTo>
                <a:lnTo>
                  <a:pt x="701" y="4"/>
                </a:lnTo>
                <a:lnTo>
                  <a:pt x="701" y="1"/>
                </a:lnTo>
                <a:lnTo>
                  <a:pt x="702" y="0"/>
                </a:lnTo>
                <a:lnTo>
                  <a:pt x="702" y="0"/>
                </a:lnTo>
                <a:lnTo>
                  <a:pt x="702" y="1"/>
                </a:lnTo>
                <a:lnTo>
                  <a:pt x="704" y="2"/>
                </a:lnTo>
                <a:lnTo>
                  <a:pt x="704" y="2"/>
                </a:lnTo>
                <a:lnTo>
                  <a:pt x="705" y="2"/>
                </a:lnTo>
                <a:lnTo>
                  <a:pt x="705" y="2"/>
                </a:lnTo>
                <a:lnTo>
                  <a:pt x="706" y="2"/>
                </a:lnTo>
                <a:lnTo>
                  <a:pt x="706" y="0"/>
                </a:lnTo>
                <a:lnTo>
                  <a:pt x="706" y="2"/>
                </a:lnTo>
                <a:lnTo>
                  <a:pt x="707" y="1"/>
                </a:lnTo>
                <a:lnTo>
                  <a:pt x="707" y="2"/>
                </a:lnTo>
                <a:lnTo>
                  <a:pt x="708" y="4"/>
                </a:lnTo>
                <a:lnTo>
                  <a:pt x="708" y="2"/>
                </a:lnTo>
                <a:lnTo>
                  <a:pt x="708" y="2"/>
                </a:lnTo>
                <a:lnTo>
                  <a:pt x="709" y="2"/>
                </a:lnTo>
                <a:lnTo>
                  <a:pt x="709" y="4"/>
                </a:lnTo>
                <a:lnTo>
                  <a:pt x="710" y="4"/>
                </a:lnTo>
                <a:lnTo>
                  <a:pt x="710" y="2"/>
                </a:lnTo>
                <a:lnTo>
                  <a:pt x="710" y="4"/>
                </a:lnTo>
                <a:lnTo>
                  <a:pt x="711" y="4"/>
                </a:lnTo>
                <a:lnTo>
                  <a:pt x="711" y="4"/>
                </a:lnTo>
                <a:lnTo>
                  <a:pt x="713" y="6"/>
                </a:lnTo>
                <a:lnTo>
                  <a:pt x="713" y="7"/>
                </a:lnTo>
                <a:lnTo>
                  <a:pt x="713" y="7"/>
                </a:lnTo>
                <a:lnTo>
                  <a:pt x="714" y="6"/>
                </a:lnTo>
                <a:lnTo>
                  <a:pt x="714" y="7"/>
                </a:lnTo>
                <a:lnTo>
                  <a:pt x="715" y="6"/>
                </a:lnTo>
                <a:lnTo>
                  <a:pt x="715" y="6"/>
                </a:lnTo>
                <a:lnTo>
                  <a:pt x="715" y="5"/>
                </a:lnTo>
                <a:lnTo>
                  <a:pt x="716" y="5"/>
                </a:lnTo>
                <a:lnTo>
                  <a:pt x="716" y="4"/>
                </a:lnTo>
                <a:lnTo>
                  <a:pt x="717" y="5"/>
                </a:lnTo>
                <a:lnTo>
                  <a:pt x="717" y="6"/>
                </a:lnTo>
                <a:lnTo>
                  <a:pt x="717" y="7"/>
                </a:lnTo>
                <a:lnTo>
                  <a:pt x="718" y="8"/>
                </a:lnTo>
                <a:lnTo>
                  <a:pt x="718" y="8"/>
                </a:lnTo>
                <a:lnTo>
                  <a:pt x="719" y="8"/>
                </a:lnTo>
                <a:lnTo>
                  <a:pt x="719" y="8"/>
                </a:lnTo>
                <a:lnTo>
                  <a:pt x="720" y="7"/>
                </a:lnTo>
                <a:lnTo>
                  <a:pt x="720" y="7"/>
                </a:lnTo>
                <a:lnTo>
                  <a:pt x="720" y="6"/>
                </a:lnTo>
                <a:lnTo>
                  <a:pt x="722" y="5"/>
                </a:lnTo>
                <a:lnTo>
                  <a:pt x="722" y="4"/>
                </a:lnTo>
                <a:lnTo>
                  <a:pt x="723" y="4"/>
                </a:lnTo>
                <a:lnTo>
                  <a:pt x="723" y="4"/>
                </a:lnTo>
                <a:lnTo>
                  <a:pt x="723" y="4"/>
                </a:lnTo>
                <a:lnTo>
                  <a:pt x="724" y="4"/>
                </a:lnTo>
                <a:lnTo>
                  <a:pt x="724" y="4"/>
                </a:lnTo>
                <a:lnTo>
                  <a:pt x="725" y="5"/>
                </a:lnTo>
                <a:lnTo>
                  <a:pt x="725" y="5"/>
                </a:lnTo>
                <a:lnTo>
                  <a:pt x="725" y="6"/>
                </a:lnTo>
                <a:lnTo>
                  <a:pt x="726" y="5"/>
                </a:lnTo>
                <a:lnTo>
                  <a:pt x="726" y="5"/>
                </a:lnTo>
                <a:lnTo>
                  <a:pt x="727" y="4"/>
                </a:lnTo>
                <a:lnTo>
                  <a:pt x="727" y="4"/>
                </a:lnTo>
                <a:lnTo>
                  <a:pt x="727" y="4"/>
                </a:lnTo>
                <a:lnTo>
                  <a:pt x="728" y="4"/>
                </a:lnTo>
                <a:lnTo>
                  <a:pt x="728" y="4"/>
                </a:lnTo>
                <a:lnTo>
                  <a:pt x="729" y="4"/>
                </a:lnTo>
                <a:lnTo>
                  <a:pt x="729" y="4"/>
                </a:lnTo>
                <a:lnTo>
                  <a:pt x="729" y="4"/>
                </a:lnTo>
                <a:lnTo>
                  <a:pt x="731" y="4"/>
                </a:lnTo>
                <a:lnTo>
                  <a:pt x="731" y="4"/>
                </a:lnTo>
                <a:lnTo>
                  <a:pt x="732" y="4"/>
                </a:lnTo>
                <a:lnTo>
                  <a:pt x="732" y="4"/>
                </a:lnTo>
                <a:lnTo>
                  <a:pt x="732" y="2"/>
                </a:lnTo>
                <a:lnTo>
                  <a:pt x="733" y="2"/>
                </a:lnTo>
                <a:lnTo>
                  <a:pt x="733" y="2"/>
                </a:lnTo>
                <a:lnTo>
                  <a:pt x="734" y="1"/>
                </a:lnTo>
                <a:lnTo>
                  <a:pt x="734" y="1"/>
                </a:lnTo>
                <a:lnTo>
                  <a:pt x="735" y="1"/>
                </a:lnTo>
                <a:lnTo>
                  <a:pt x="735" y="1"/>
                </a:lnTo>
                <a:lnTo>
                  <a:pt x="735" y="2"/>
                </a:lnTo>
                <a:lnTo>
                  <a:pt x="736" y="1"/>
                </a:lnTo>
                <a:lnTo>
                  <a:pt x="736" y="4"/>
                </a:lnTo>
                <a:lnTo>
                  <a:pt x="737" y="4"/>
                </a:lnTo>
                <a:lnTo>
                  <a:pt x="737" y="5"/>
                </a:lnTo>
                <a:lnTo>
                  <a:pt x="737" y="7"/>
                </a:lnTo>
                <a:lnTo>
                  <a:pt x="738" y="7"/>
                </a:lnTo>
                <a:lnTo>
                  <a:pt x="738" y="9"/>
                </a:lnTo>
                <a:lnTo>
                  <a:pt x="740" y="9"/>
                </a:lnTo>
                <a:lnTo>
                  <a:pt x="740" y="11"/>
                </a:lnTo>
                <a:lnTo>
                  <a:pt x="740" y="11"/>
                </a:lnTo>
                <a:lnTo>
                  <a:pt x="741" y="11"/>
                </a:lnTo>
                <a:lnTo>
                  <a:pt x="741" y="11"/>
                </a:lnTo>
                <a:lnTo>
                  <a:pt x="742" y="11"/>
                </a:lnTo>
                <a:lnTo>
                  <a:pt x="742" y="9"/>
                </a:lnTo>
                <a:lnTo>
                  <a:pt x="742" y="9"/>
                </a:lnTo>
                <a:lnTo>
                  <a:pt x="743" y="10"/>
                </a:lnTo>
                <a:lnTo>
                  <a:pt x="743" y="10"/>
                </a:lnTo>
                <a:lnTo>
                  <a:pt x="744" y="10"/>
                </a:lnTo>
                <a:lnTo>
                  <a:pt x="744" y="10"/>
                </a:lnTo>
                <a:lnTo>
                  <a:pt x="744" y="9"/>
                </a:lnTo>
                <a:lnTo>
                  <a:pt x="745" y="9"/>
                </a:lnTo>
                <a:lnTo>
                  <a:pt x="745" y="9"/>
                </a:lnTo>
                <a:lnTo>
                  <a:pt x="746" y="9"/>
                </a:lnTo>
                <a:lnTo>
                  <a:pt x="746" y="9"/>
                </a:lnTo>
                <a:lnTo>
                  <a:pt x="747" y="10"/>
                </a:lnTo>
                <a:lnTo>
                  <a:pt x="747" y="9"/>
                </a:lnTo>
                <a:lnTo>
                  <a:pt x="747" y="10"/>
                </a:lnTo>
                <a:lnTo>
                  <a:pt x="749" y="10"/>
                </a:lnTo>
                <a:lnTo>
                  <a:pt x="749" y="10"/>
                </a:lnTo>
                <a:lnTo>
                  <a:pt x="750" y="9"/>
                </a:lnTo>
                <a:lnTo>
                  <a:pt x="750" y="9"/>
                </a:lnTo>
                <a:lnTo>
                  <a:pt x="750" y="10"/>
                </a:lnTo>
                <a:lnTo>
                  <a:pt x="751" y="10"/>
                </a:lnTo>
                <a:lnTo>
                  <a:pt x="751" y="9"/>
                </a:lnTo>
                <a:lnTo>
                  <a:pt x="752" y="10"/>
                </a:lnTo>
                <a:lnTo>
                  <a:pt x="752" y="8"/>
                </a:lnTo>
                <a:lnTo>
                  <a:pt x="752" y="9"/>
                </a:lnTo>
                <a:lnTo>
                  <a:pt x="753" y="8"/>
                </a:lnTo>
                <a:lnTo>
                  <a:pt x="753" y="9"/>
                </a:lnTo>
                <a:lnTo>
                  <a:pt x="754" y="9"/>
                </a:lnTo>
                <a:lnTo>
                  <a:pt x="754" y="10"/>
                </a:lnTo>
                <a:lnTo>
                  <a:pt x="754" y="10"/>
                </a:lnTo>
                <a:lnTo>
                  <a:pt x="755" y="10"/>
                </a:lnTo>
                <a:lnTo>
                  <a:pt x="755" y="13"/>
                </a:lnTo>
                <a:lnTo>
                  <a:pt x="756" y="13"/>
                </a:lnTo>
                <a:lnTo>
                  <a:pt x="756" y="13"/>
                </a:lnTo>
                <a:lnTo>
                  <a:pt x="756" y="11"/>
                </a:lnTo>
                <a:lnTo>
                  <a:pt x="758" y="11"/>
                </a:lnTo>
                <a:lnTo>
                  <a:pt x="758" y="11"/>
                </a:lnTo>
                <a:lnTo>
                  <a:pt x="759" y="11"/>
                </a:lnTo>
                <a:lnTo>
                  <a:pt x="759" y="11"/>
                </a:lnTo>
                <a:lnTo>
                  <a:pt x="759" y="13"/>
                </a:lnTo>
                <a:lnTo>
                  <a:pt x="760" y="14"/>
                </a:lnTo>
                <a:lnTo>
                  <a:pt x="760" y="15"/>
                </a:lnTo>
                <a:lnTo>
                  <a:pt x="761" y="14"/>
                </a:lnTo>
                <a:lnTo>
                  <a:pt x="761" y="14"/>
                </a:lnTo>
                <a:lnTo>
                  <a:pt x="762" y="14"/>
                </a:lnTo>
                <a:lnTo>
                  <a:pt x="762" y="13"/>
                </a:lnTo>
                <a:lnTo>
                  <a:pt x="762" y="10"/>
                </a:lnTo>
                <a:lnTo>
                  <a:pt x="763" y="8"/>
                </a:lnTo>
                <a:lnTo>
                  <a:pt x="763" y="8"/>
                </a:lnTo>
                <a:lnTo>
                  <a:pt x="764" y="7"/>
                </a:lnTo>
                <a:lnTo>
                  <a:pt x="764" y="6"/>
                </a:lnTo>
                <a:lnTo>
                  <a:pt x="764" y="6"/>
                </a:lnTo>
                <a:lnTo>
                  <a:pt x="765" y="6"/>
                </a:lnTo>
                <a:lnTo>
                  <a:pt x="765" y="6"/>
                </a:lnTo>
                <a:lnTo>
                  <a:pt x="767" y="7"/>
                </a:lnTo>
                <a:lnTo>
                  <a:pt x="767" y="9"/>
                </a:lnTo>
                <a:lnTo>
                  <a:pt x="767" y="10"/>
                </a:lnTo>
                <a:lnTo>
                  <a:pt x="768" y="11"/>
                </a:lnTo>
                <a:lnTo>
                  <a:pt x="768" y="11"/>
                </a:lnTo>
                <a:lnTo>
                  <a:pt x="769" y="11"/>
                </a:lnTo>
                <a:lnTo>
                  <a:pt x="769" y="11"/>
                </a:lnTo>
                <a:lnTo>
                  <a:pt x="769" y="11"/>
                </a:lnTo>
                <a:lnTo>
                  <a:pt x="770" y="11"/>
                </a:lnTo>
                <a:lnTo>
                  <a:pt x="770" y="13"/>
                </a:lnTo>
                <a:lnTo>
                  <a:pt x="771" y="13"/>
                </a:lnTo>
                <a:lnTo>
                  <a:pt x="771" y="13"/>
                </a:lnTo>
                <a:lnTo>
                  <a:pt x="771" y="13"/>
                </a:lnTo>
                <a:lnTo>
                  <a:pt x="772" y="11"/>
                </a:lnTo>
                <a:lnTo>
                  <a:pt x="772" y="10"/>
                </a:lnTo>
                <a:lnTo>
                  <a:pt x="773" y="11"/>
                </a:lnTo>
                <a:lnTo>
                  <a:pt x="773" y="11"/>
                </a:lnTo>
                <a:lnTo>
                  <a:pt x="773" y="9"/>
                </a:lnTo>
                <a:lnTo>
                  <a:pt x="774" y="10"/>
                </a:lnTo>
                <a:lnTo>
                  <a:pt x="774" y="9"/>
                </a:lnTo>
                <a:lnTo>
                  <a:pt x="776" y="9"/>
                </a:lnTo>
                <a:lnTo>
                  <a:pt x="776" y="8"/>
                </a:lnTo>
                <a:lnTo>
                  <a:pt x="777" y="8"/>
                </a:lnTo>
                <a:lnTo>
                  <a:pt x="777" y="8"/>
                </a:lnTo>
                <a:lnTo>
                  <a:pt x="777" y="9"/>
                </a:lnTo>
                <a:lnTo>
                  <a:pt x="778" y="9"/>
                </a:lnTo>
                <a:lnTo>
                  <a:pt x="778" y="9"/>
                </a:lnTo>
                <a:lnTo>
                  <a:pt x="779" y="9"/>
                </a:lnTo>
                <a:lnTo>
                  <a:pt x="779" y="10"/>
                </a:lnTo>
                <a:lnTo>
                  <a:pt x="779" y="11"/>
                </a:lnTo>
                <a:lnTo>
                  <a:pt x="780" y="10"/>
                </a:lnTo>
                <a:lnTo>
                  <a:pt x="780" y="9"/>
                </a:lnTo>
                <a:lnTo>
                  <a:pt x="781" y="9"/>
                </a:lnTo>
                <a:lnTo>
                  <a:pt x="781" y="9"/>
                </a:lnTo>
                <a:lnTo>
                  <a:pt x="781" y="10"/>
                </a:lnTo>
                <a:lnTo>
                  <a:pt x="782" y="10"/>
                </a:lnTo>
                <a:lnTo>
                  <a:pt x="782" y="9"/>
                </a:lnTo>
                <a:lnTo>
                  <a:pt x="783" y="9"/>
                </a:lnTo>
                <a:lnTo>
                  <a:pt x="783" y="9"/>
                </a:lnTo>
                <a:lnTo>
                  <a:pt x="783" y="10"/>
                </a:lnTo>
                <a:lnTo>
                  <a:pt x="784" y="10"/>
                </a:lnTo>
                <a:lnTo>
                  <a:pt x="784" y="10"/>
                </a:lnTo>
                <a:lnTo>
                  <a:pt x="786" y="10"/>
                </a:lnTo>
                <a:lnTo>
                  <a:pt x="786" y="9"/>
                </a:lnTo>
                <a:lnTo>
                  <a:pt x="786" y="8"/>
                </a:lnTo>
                <a:lnTo>
                  <a:pt x="787" y="7"/>
                </a:lnTo>
                <a:lnTo>
                  <a:pt x="787" y="7"/>
                </a:lnTo>
                <a:lnTo>
                  <a:pt x="788" y="7"/>
                </a:lnTo>
                <a:lnTo>
                  <a:pt x="788" y="8"/>
                </a:lnTo>
                <a:lnTo>
                  <a:pt x="788" y="8"/>
                </a:lnTo>
                <a:lnTo>
                  <a:pt x="789" y="8"/>
                </a:lnTo>
                <a:lnTo>
                  <a:pt x="789" y="8"/>
                </a:lnTo>
                <a:lnTo>
                  <a:pt x="790" y="8"/>
                </a:lnTo>
                <a:lnTo>
                  <a:pt x="790" y="8"/>
                </a:lnTo>
                <a:lnTo>
                  <a:pt x="791" y="7"/>
                </a:lnTo>
                <a:lnTo>
                  <a:pt x="791" y="6"/>
                </a:lnTo>
                <a:lnTo>
                  <a:pt x="791" y="5"/>
                </a:lnTo>
                <a:lnTo>
                  <a:pt x="792" y="6"/>
                </a:lnTo>
                <a:lnTo>
                  <a:pt x="792" y="6"/>
                </a:lnTo>
                <a:lnTo>
                  <a:pt x="793" y="7"/>
                </a:lnTo>
                <a:lnTo>
                  <a:pt x="793" y="7"/>
                </a:lnTo>
                <a:lnTo>
                  <a:pt x="793" y="7"/>
                </a:lnTo>
                <a:lnTo>
                  <a:pt x="795" y="8"/>
                </a:lnTo>
                <a:lnTo>
                  <a:pt x="795" y="9"/>
                </a:lnTo>
                <a:lnTo>
                  <a:pt x="796" y="9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8" y="8"/>
                </a:lnTo>
                <a:lnTo>
                  <a:pt x="798" y="9"/>
                </a:lnTo>
                <a:lnTo>
                  <a:pt x="798" y="9"/>
                </a:lnTo>
                <a:lnTo>
                  <a:pt x="799" y="9"/>
                </a:lnTo>
                <a:lnTo>
                  <a:pt x="799" y="10"/>
                </a:lnTo>
                <a:lnTo>
                  <a:pt x="800" y="11"/>
                </a:lnTo>
                <a:lnTo>
                  <a:pt x="800" y="10"/>
                </a:lnTo>
                <a:lnTo>
                  <a:pt x="800" y="11"/>
                </a:lnTo>
                <a:lnTo>
                  <a:pt x="801" y="13"/>
                </a:lnTo>
                <a:lnTo>
                  <a:pt x="801" y="13"/>
                </a:lnTo>
                <a:lnTo>
                  <a:pt x="802" y="15"/>
                </a:lnTo>
                <a:lnTo>
                  <a:pt x="802" y="15"/>
                </a:lnTo>
                <a:lnTo>
                  <a:pt x="802" y="14"/>
                </a:lnTo>
                <a:lnTo>
                  <a:pt x="804" y="15"/>
                </a:lnTo>
                <a:lnTo>
                  <a:pt x="804" y="15"/>
                </a:lnTo>
                <a:lnTo>
                  <a:pt x="805" y="15"/>
                </a:lnTo>
                <a:lnTo>
                  <a:pt x="805" y="15"/>
                </a:lnTo>
                <a:lnTo>
                  <a:pt x="806" y="15"/>
                </a:lnTo>
                <a:lnTo>
                  <a:pt x="806" y="15"/>
                </a:lnTo>
                <a:lnTo>
                  <a:pt x="806" y="15"/>
                </a:lnTo>
                <a:lnTo>
                  <a:pt x="807" y="15"/>
                </a:lnTo>
                <a:lnTo>
                  <a:pt x="807" y="16"/>
                </a:lnTo>
                <a:lnTo>
                  <a:pt x="808" y="17"/>
                </a:lnTo>
                <a:lnTo>
                  <a:pt x="808" y="16"/>
                </a:lnTo>
                <a:lnTo>
                  <a:pt x="808" y="17"/>
                </a:lnTo>
                <a:lnTo>
                  <a:pt x="809" y="18"/>
                </a:lnTo>
                <a:lnTo>
                  <a:pt x="809" y="19"/>
                </a:lnTo>
                <a:lnTo>
                  <a:pt x="810" y="19"/>
                </a:lnTo>
                <a:lnTo>
                  <a:pt x="810" y="20"/>
                </a:lnTo>
                <a:lnTo>
                  <a:pt x="810" y="20"/>
                </a:lnTo>
                <a:lnTo>
                  <a:pt x="811" y="22"/>
                </a:lnTo>
                <a:lnTo>
                  <a:pt x="811" y="20"/>
                </a:lnTo>
                <a:lnTo>
                  <a:pt x="813" y="20"/>
                </a:lnTo>
                <a:lnTo>
                  <a:pt x="813" y="18"/>
                </a:lnTo>
                <a:lnTo>
                  <a:pt x="813" y="19"/>
                </a:lnTo>
                <a:lnTo>
                  <a:pt x="814" y="19"/>
                </a:lnTo>
                <a:lnTo>
                  <a:pt x="814" y="19"/>
                </a:lnTo>
                <a:lnTo>
                  <a:pt x="815" y="18"/>
                </a:lnTo>
                <a:lnTo>
                  <a:pt x="815" y="17"/>
                </a:lnTo>
                <a:lnTo>
                  <a:pt x="815" y="18"/>
                </a:lnTo>
                <a:lnTo>
                  <a:pt x="816" y="17"/>
                </a:lnTo>
                <a:lnTo>
                  <a:pt x="816" y="17"/>
                </a:lnTo>
                <a:lnTo>
                  <a:pt x="817" y="16"/>
                </a:lnTo>
                <a:lnTo>
                  <a:pt x="817" y="17"/>
                </a:lnTo>
                <a:lnTo>
                  <a:pt x="818" y="16"/>
                </a:lnTo>
                <a:lnTo>
                  <a:pt x="818" y="17"/>
                </a:lnTo>
                <a:lnTo>
                  <a:pt x="818" y="17"/>
                </a:lnTo>
                <a:lnTo>
                  <a:pt x="819" y="18"/>
                </a:lnTo>
                <a:lnTo>
                  <a:pt x="819" y="18"/>
                </a:lnTo>
                <a:lnTo>
                  <a:pt x="820" y="20"/>
                </a:lnTo>
                <a:lnTo>
                  <a:pt x="820" y="22"/>
                </a:lnTo>
                <a:lnTo>
                  <a:pt x="820" y="22"/>
                </a:lnTo>
                <a:lnTo>
                  <a:pt x="822" y="24"/>
                </a:lnTo>
                <a:lnTo>
                  <a:pt x="822" y="25"/>
                </a:lnTo>
                <a:lnTo>
                  <a:pt x="823" y="26"/>
                </a:lnTo>
                <a:lnTo>
                  <a:pt x="823" y="27"/>
                </a:lnTo>
                <a:lnTo>
                  <a:pt x="823" y="28"/>
                </a:lnTo>
                <a:lnTo>
                  <a:pt x="824" y="27"/>
                </a:lnTo>
                <a:lnTo>
                  <a:pt x="824" y="27"/>
                </a:lnTo>
                <a:lnTo>
                  <a:pt x="825" y="27"/>
                </a:lnTo>
                <a:lnTo>
                  <a:pt x="825" y="25"/>
                </a:lnTo>
                <a:lnTo>
                  <a:pt x="825" y="25"/>
                </a:lnTo>
                <a:lnTo>
                  <a:pt x="826" y="25"/>
                </a:lnTo>
                <a:lnTo>
                  <a:pt x="826" y="25"/>
                </a:lnTo>
                <a:lnTo>
                  <a:pt x="827" y="26"/>
                </a:lnTo>
                <a:lnTo>
                  <a:pt x="827" y="27"/>
                </a:lnTo>
                <a:lnTo>
                  <a:pt x="827" y="27"/>
                </a:lnTo>
                <a:lnTo>
                  <a:pt x="828" y="29"/>
                </a:lnTo>
                <a:lnTo>
                  <a:pt x="828" y="28"/>
                </a:lnTo>
                <a:lnTo>
                  <a:pt x="829" y="27"/>
                </a:lnTo>
                <a:lnTo>
                  <a:pt x="829" y="26"/>
                </a:lnTo>
                <a:lnTo>
                  <a:pt x="829" y="26"/>
                </a:lnTo>
                <a:lnTo>
                  <a:pt x="831" y="26"/>
                </a:lnTo>
                <a:lnTo>
                  <a:pt x="831" y="25"/>
                </a:lnTo>
                <a:lnTo>
                  <a:pt x="832" y="25"/>
                </a:lnTo>
                <a:lnTo>
                  <a:pt x="832" y="25"/>
                </a:lnTo>
                <a:lnTo>
                  <a:pt x="833" y="25"/>
                </a:lnTo>
                <a:lnTo>
                  <a:pt x="833" y="25"/>
                </a:lnTo>
                <a:lnTo>
                  <a:pt x="833" y="25"/>
                </a:lnTo>
                <a:lnTo>
                  <a:pt x="834" y="25"/>
                </a:lnTo>
                <a:lnTo>
                  <a:pt x="834" y="26"/>
                </a:lnTo>
                <a:lnTo>
                  <a:pt x="835" y="26"/>
                </a:lnTo>
                <a:lnTo>
                  <a:pt x="835" y="26"/>
                </a:lnTo>
                <a:lnTo>
                  <a:pt x="835" y="27"/>
                </a:lnTo>
                <a:lnTo>
                  <a:pt x="836" y="26"/>
                </a:lnTo>
                <a:lnTo>
                  <a:pt x="836" y="25"/>
                </a:lnTo>
                <a:lnTo>
                  <a:pt x="837" y="25"/>
                </a:lnTo>
                <a:lnTo>
                  <a:pt x="837" y="25"/>
                </a:lnTo>
                <a:lnTo>
                  <a:pt x="837" y="25"/>
                </a:lnTo>
                <a:lnTo>
                  <a:pt x="838" y="26"/>
                </a:lnTo>
                <a:lnTo>
                  <a:pt x="838" y="26"/>
                </a:lnTo>
                <a:lnTo>
                  <a:pt x="840" y="27"/>
                </a:lnTo>
                <a:lnTo>
                  <a:pt x="840" y="27"/>
                </a:lnTo>
                <a:lnTo>
                  <a:pt x="840" y="27"/>
                </a:lnTo>
                <a:lnTo>
                  <a:pt x="841" y="27"/>
                </a:lnTo>
                <a:lnTo>
                  <a:pt x="841" y="28"/>
                </a:lnTo>
                <a:lnTo>
                  <a:pt x="842" y="28"/>
                </a:lnTo>
                <a:lnTo>
                  <a:pt x="842" y="27"/>
                </a:lnTo>
                <a:lnTo>
                  <a:pt x="842" y="26"/>
                </a:lnTo>
                <a:lnTo>
                  <a:pt x="843" y="26"/>
                </a:lnTo>
                <a:lnTo>
                  <a:pt x="843" y="25"/>
                </a:lnTo>
                <a:lnTo>
                  <a:pt x="844" y="25"/>
                </a:lnTo>
                <a:lnTo>
                  <a:pt x="844" y="25"/>
                </a:lnTo>
                <a:lnTo>
                  <a:pt x="844" y="25"/>
                </a:lnTo>
                <a:lnTo>
                  <a:pt x="845" y="26"/>
                </a:lnTo>
                <a:lnTo>
                  <a:pt x="845" y="26"/>
                </a:lnTo>
                <a:lnTo>
                  <a:pt x="846" y="27"/>
                </a:lnTo>
                <a:lnTo>
                  <a:pt x="846" y="27"/>
                </a:lnTo>
                <a:lnTo>
                  <a:pt x="847" y="27"/>
                </a:lnTo>
                <a:lnTo>
                  <a:pt x="847" y="28"/>
                </a:lnTo>
                <a:lnTo>
                  <a:pt x="847" y="29"/>
                </a:lnTo>
                <a:lnTo>
                  <a:pt x="849" y="29"/>
                </a:lnTo>
                <a:lnTo>
                  <a:pt x="849" y="31"/>
                </a:lnTo>
                <a:lnTo>
                  <a:pt x="850" y="29"/>
                </a:lnTo>
                <a:lnTo>
                  <a:pt x="850" y="31"/>
                </a:lnTo>
                <a:lnTo>
                  <a:pt x="850" y="32"/>
                </a:lnTo>
                <a:lnTo>
                  <a:pt x="851" y="29"/>
                </a:lnTo>
                <a:lnTo>
                  <a:pt x="851" y="29"/>
                </a:lnTo>
                <a:lnTo>
                  <a:pt x="852" y="29"/>
                </a:lnTo>
                <a:lnTo>
                  <a:pt x="852" y="29"/>
                </a:lnTo>
                <a:lnTo>
                  <a:pt x="852" y="28"/>
                </a:lnTo>
                <a:lnTo>
                  <a:pt x="853" y="29"/>
                </a:lnTo>
                <a:lnTo>
                  <a:pt x="853" y="29"/>
                </a:lnTo>
                <a:lnTo>
                  <a:pt x="854" y="31"/>
                </a:lnTo>
                <a:lnTo>
                  <a:pt x="854" y="29"/>
                </a:lnTo>
                <a:lnTo>
                  <a:pt x="854" y="29"/>
                </a:lnTo>
                <a:lnTo>
                  <a:pt x="855" y="29"/>
                </a:lnTo>
                <a:lnTo>
                  <a:pt x="855" y="28"/>
                </a:lnTo>
                <a:lnTo>
                  <a:pt x="856" y="26"/>
                </a:lnTo>
                <a:lnTo>
                  <a:pt x="856" y="25"/>
                </a:lnTo>
                <a:lnTo>
                  <a:pt x="856" y="25"/>
                </a:lnTo>
                <a:lnTo>
                  <a:pt x="858" y="26"/>
                </a:lnTo>
                <a:lnTo>
                  <a:pt x="858" y="28"/>
                </a:lnTo>
                <a:lnTo>
                  <a:pt x="859" y="28"/>
                </a:lnTo>
                <a:lnTo>
                  <a:pt x="859" y="29"/>
                </a:lnTo>
                <a:lnTo>
                  <a:pt x="859" y="27"/>
                </a:lnTo>
                <a:lnTo>
                  <a:pt x="860" y="27"/>
                </a:lnTo>
                <a:lnTo>
                  <a:pt x="860" y="27"/>
                </a:lnTo>
                <a:lnTo>
                  <a:pt x="861" y="27"/>
                </a:lnTo>
                <a:lnTo>
                  <a:pt x="861" y="25"/>
                </a:lnTo>
                <a:lnTo>
                  <a:pt x="862" y="26"/>
                </a:lnTo>
                <a:lnTo>
                  <a:pt x="862" y="26"/>
                </a:lnTo>
                <a:lnTo>
                  <a:pt x="862" y="24"/>
                </a:lnTo>
                <a:lnTo>
                  <a:pt x="863" y="24"/>
                </a:lnTo>
                <a:lnTo>
                  <a:pt x="863" y="24"/>
                </a:lnTo>
                <a:lnTo>
                  <a:pt x="864" y="25"/>
                </a:lnTo>
                <a:lnTo>
                  <a:pt x="864" y="27"/>
                </a:lnTo>
                <a:lnTo>
                  <a:pt x="864" y="27"/>
                </a:lnTo>
                <a:lnTo>
                  <a:pt x="865" y="28"/>
                </a:lnTo>
                <a:lnTo>
                  <a:pt x="865" y="28"/>
                </a:lnTo>
                <a:lnTo>
                  <a:pt x="867" y="27"/>
                </a:lnTo>
                <a:lnTo>
                  <a:pt x="867" y="28"/>
                </a:lnTo>
                <a:lnTo>
                  <a:pt x="867" y="27"/>
                </a:lnTo>
                <a:lnTo>
                  <a:pt x="868" y="26"/>
                </a:lnTo>
                <a:lnTo>
                  <a:pt x="868" y="26"/>
                </a:lnTo>
                <a:lnTo>
                  <a:pt x="869" y="26"/>
                </a:lnTo>
                <a:lnTo>
                  <a:pt x="869" y="27"/>
                </a:lnTo>
                <a:lnTo>
                  <a:pt x="869" y="27"/>
                </a:lnTo>
                <a:lnTo>
                  <a:pt x="870" y="26"/>
                </a:lnTo>
                <a:lnTo>
                  <a:pt x="870" y="26"/>
                </a:lnTo>
                <a:lnTo>
                  <a:pt x="871" y="26"/>
                </a:lnTo>
                <a:lnTo>
                  <a:pt x="871" y="25"/>
                </a:lnTo>
                <a:lnTo>
                  <a:pt x="871" y="24"/>
                </a:lnTo>
                <a:lnTo>
                  <a:pt x="872" y="24"/>
                </a:lnTo>
                <a:lnTo>
                  <a:pt x="872" y="24"/>
                </a:lnTo>
                <a:lnTo>
                  <a:pt x="873" y="24"/>
                </a:lnTo>
                <a:lnTo>
                  <a:pt x="873" y="24"/>
                </a:lnTo>
                <a:lnTo>
                  <a:pt x="874" y="23"/>
                </a:lnTo>
                <a:lnTo>
                  <a:pt x="874" y="23"/>
                </a:lnTo>
                <a:lnTo>
                  <a:pt x="874" y="24"/>
                </a:lnTo>
                <a:lnTo>
                  <a:pt x="876" y="23"/>
                </a:lnTo>
                <a:lnTo>
                  <a:pt x="876" y="23"/>
                </a:lnTo>
                <a:lnTo>
                  <a:pt x="877" y="20"/>
                </a:lnTo>
                <a:lnTo>
                  <a:pt x="877" y="22"/>
                </a:lnTo>
                <a:lnTo>
                  <a:pt x="877" y="22"/>
                </a:lnTo>
                <a:lnTo>
                  <a:pt x="878" y="22"/>
                </a:lnTo>
                <a:lnTo>
                  <a:pt x="878" y="23"/>
                </a:lnTo>
                <a:lnTo>
                  <a:pt x="879" y="25"/>
                </a:lnTo>
                <a:lnTo>
                  <a:pt x="879" y="25"/>
                </a:lnTo>
                <a:lnTo>
                  <a:pt x="879" y="26"/>
                </a:lnTo>
                <a:lnTo>
                  <a:pt x="880" y="26"/>
                </a:lnTo>
                <a:lnTo>
                  <a:pt x="880" y="26"/>
                </a:lnTo>
                <a:lnTo>
                  <a:pt x="881" y="27"/>
                </a:lnTo>
                <a:lnTo>
                  <a:pt x="881" y="26"/>
                </a:lnTo>
                <a:lnTo>
                  <a:pt x="881" y="27"/>
                </a:lnTo>
                <a:lnTo>
                  <a:pt x="882" y="27"/>
                </a:lnTo>
                <a:lnTo>
                  <a:pt x="882" y="27"/>
                </a:lnTo>
                <a:lnTo>
                  <a:pt x="883" y="28"/>
                </a:lnTo>
                <a:lnTo>
                  <a:pt x="883" y="29"/>
                </a:lnTo>
                <a:lnTo>
                  <a:pt x="883" y="31"/>
                </a:lnTo>
                <a:lnTo>
                  <a:pt x="885" y="29"/>
                </a:lnTo>
                <a:lnTo>
                  <a:pt x="885" y="28"/>
                </a:lnTo>
                <a:lnTo>
                  <a:pt x="886" y="27"/>
                </a:lnTo>
                <a:lnTo>
                  <a:pt x="886" y="25"/>
                </a:lnTo>
                <a:lnTo>
                  <a:pt x="886" y="25"/>
                </a:lnTo>
                <a:lnTo>
                  <a:pt x="887" y="24"/>
                </a:lnTo>
                <a:lnTo>
                  <a:pt x="887" y="23"/>
                </a:lnTo>
                <a:lnTo>
                  <a:pt x="888" y="22"/>
                </a:lnTo>
                <a:lnTo>
                  <a:pt x="888" y="20"/>
                </a:lnTo>
                <a:lnTo>
                  <a:pt x="889" y="20"/>
                </a:lnTo>
                <a:lnTo>
                  <a:pt x="889" y="23"/>
                </a:lnTo>
                <a:lnTo>
                  <a:pt x="889" y="23"/>
                </a:lnTo>
                <a:lnTo>
                  <a:pt x="890" y="23"/>
                </a:lnTo>
                <a:lnTo>
                  <a:pt x="890" y="22"/>
                </a:lnTo>
                <a:lnTo>
                  <a:pt x="891" y="23"/>
                </a:lnTo>
                <a:lnTo>
                  <a:pt x="891" y="23"/>
                </a:lnTo>
                <a:lnTo>
                  <a:pt x="891" y="23"/>
                </a:lnTo>
                <a:lnTo>
                  <a:pt x="892" y="23"/>
                </a:lnTo>
                <a:lnTo>
                  <a:pt x="892" y="23"/>
                </a:lnTo>
                <a:lnTo>
                  <a:pt x="894" y="23"/>
                </a:lnTo>
                <a:lnTo>
                  <a:pt x="894" y="24"/>
                </a:lnTo>
                <a:lnTo>
                  <a:pt x="894" y="25"/>
                </a:lnTo>
                <a:lnTo>
                  <a:pt x="895" y="25"/>
                </a:lnTo>
                <a:lnTo>
                  <a:pt x="895" y="24"/>
                </a:lnTo>
                <a:lnTo>
                  <a:pt x="896" y="24"/>
                </a:lnTo>
                <a:lnTo>
                  <a:pt x="896" y="23"/>
                </a:lnTo>
                <a:lnTo>
                  <a:pt x="896" y="22"/>
                </a:lnTo>
                <a:lnTo>
                  <a:pt x="897" y="20"/>
                </a:lnTo>
                <a:lnTo>
                  <a:pt x="897" y="19"/>
                </a:lnTo>
                <a:lnTo>
                  <a:pt x="898" y="19"/>
                </a:lnTo>
                <a:lnTo>
                  <a:pt x="898" y="20"/>
                </a:lnTo>
                <a:lnTo>
                  <a:pt x="898" y="20"/>
                </a:lnTo>
                <a:lnTo>
                  <a:pt x="899" y="20"/>
                </a:lnTo>
                <a:lnTo>
                  <a:pt x="899" y="20"/>
                </a:lnTo>
                <a:lnTo>
                  <a:pt x="900" y="22"/>
                </a:lnTo>
                <a:lnTo>
                  <a:pt x="900" y="22"/>
                </a:lnTo>
                <a:lnTo>
                  <a:pt x="900" y="22"/>
                </a:lnTo>
                <a:lnTo>
                  <a:pt x="901" y="23"/>
                </a:lnTo>
                <a:lnTo>
                  <a:pt x="901" y="24"/>
                </a:lnTo>
                <a:lnTo>
                  <a:pt x="903" y="25"/>
                </a:lnTo>
                <a:lnTo>
                  <a:pt x="903" y="26"/>
                </a:lnTo>
                <a:lnTo>
                  <a:pt x="904" y="25"/>
                </a:lnTo>
                <a:lnTo>
                  <a:pt x="904" y="24"/>
                </a:lnTo>
                <a:lnTo>
                  <a:pt x="904" y="23"/>
                </a:lnTo>
                <a:lnTo>
                  <a:pt x="905" y="23"/>
                </a:lnTo>
                <a:lnTo>
                  <a:pt x="905" y="23"/>
                </a:lnTo>
                <a:lnTo>
                  <a:pt x="906" y="23"/>
                </a:lnTo>
                <a:lnTo>
                  <a:pt x="906" y="24"/>
                </a:lnTo>
                <a:lnTo>
                  <a:pt x="906" y="24"/>
                </a:lnTo>
                <a:lnTo>
                  <a:pt x="907" y="25"/>
                </a:lnTo>
                <a:lnTo>
                  <a:pt x="907" y="25"/>
                </a:lnTo>
                <a:lnTo>
                  <a:pt x="908" y="25"/>
                </a:lnTo>
                <a:lnTo>
                  <a:pt x="908" y="25"/>
                </a:lnTo>
                <a:lnTo>
                  <a:pt x="908" y="25"/>
                </a:lnTo>
                <a:lnTo>
                  <a:pt x="909" y="25"/>
                </a:lnTo>
                <a:lnTo>
                  <a:pt x="909" y="23"/>
                </a:lnTo>
                <a:lnTo>
                  <a:pt x="910" y="23"/>
                </a:lnTo>
                <a:lnTo>
                  <a:pt x="910" y="22"/>
                </a:lnTo>
                <a:lnTo>
                  <a:pt x="910" y="22"/>
                </a:lnTo>
                <a:lnTo>
                  <a:pt x="912" y="23"/>
                </a:lnTo>
                <a:lnTo>
                  <a:pt x="912" y="23"/>
                </a:lnTo>
                <a:lnTo>
                  <a:pt x="913" y="23"/>
                </a:lnTo>
                <a:lnTo>
                  <a:pt x="913" y="23"/>
                </a:lnTo>
                <a:lnTo>
                  <a:pt x="913" y="22"/>
                </a:lnTo>
                <a:lnTo>
                  <a:pt x="914" y="26"/>
                </a:lnTo>
                <a:lnTo>
                  <a:pt x="914" y="44"/>
                </a:lnTo>
                <a:lnTo>
                  <a:pt x="915" y="55"/>
                </a:lnTo>
                <a:lnTo>
                  <a:pt x="915" y="58"/>
                </a:lnTo>
                <a:lnTo>
                  <a:pt x="915" y="56"/>
                </a:lnTo>
                <a:lnTo>
                  <a:pt x="916" y="54"/>
                </a:lnTo>
                <a:lnTo>
                  <a:pt x="916" y="52"/>
                </a:lnTo>
                <a:lnTo>
                  <a:pt x="917" y="53"/>
                </a:lnTo>
                <a:lnTo>
                  <a:pt x="917" y="55"/>
                </a:lnTo>
                <a:lnTo>
                  <a:pt x="918" y="58"/>
                </a:lnTo>
                <a:lnTo>
                  <a:pt x="918" y="61"/>
                </a:lnTo>
                <a:lnTo>
                  <a:pt x="918" y="65"/>
                </a:lnTo>
                <a:lnTo>
                  <a:pt x="919" y="72"/>
                </a:lnTo>
                <a:lnTo>
                  <a:pt x="919" y="78"/>
                </a:lnTo>
                <a:lnTo>
                  <a:pt x="921" y="83"/>
                </a:lnTo>
                <a:lnTo>
                  <a:pt x="921" y="89"/>
                </a:lnTo>
                <a:lnTo>
                  <a:pt x="921" y="96"/>
                </a:lnTo>
                <a:lnTo>
                  <a:pt x="922" y="101"/>
                </a:lnTo>
                <a:lnTo>
                  <a:pt x="922" y="107"/>
                </a:lnTo>
                <a:lnTo>
                  <a:pt x="923" y="114"/>
                </a:lnTo>
                <a:lnTo>
                  <a:pt x="923" y="119"/>
                </a:lnTo>
                <a:lnTo>
                  <a:pt x="923" y="125"/>
                </a:lnTo>
                <a:lnTo>
                  <a:pt x="924" y="131"/>
                </a:lnTo>
                <a:lnTo>
                  <a:pt x="924" y="135"/>
                </a:lnTo>
                <a:lnTo>
                  <a:pt x="925" y="142"/>
                </a:lnTo>
                <a:lnTo>
                  <a:pt x="925" y="147"/>
                </a:lnTo>
                <a:lnTo>
                  <a:pt x="925" y="153"/>
                </a:lnTo>
                <a:lnTo>
                  <a:pt x="926" y="160"/>
                </a:lnTo>
                <a:lnTo>
                  <a:pt x="926" y="164"/>
                </a:lnTo>
                <a:lnTo>
                  <a:pt x="927" y="170"/>
                </a:lnTo>
                <a:lnTo>
                  <a:pt x="927" y="173"/>
                </a:lnTo>
                <a:lnTo>
                  <a:pt x="927" y="177"/>
                </a:lnTo>
                <a:lnTo>
                  <a:pt x="928" y="182"/>
                </a:lnTo>
                <a:lnTo>
                  <a:pt x="928" y="185"/>
                </a:lnTo>
                <a:lnTo>
                  <a:pt x="930" y="189"/>
                </a:lnTo>
                <a:lnTo>
                  <a:pt x="930" y="192"/>
                </a:lnTo>
                <a:lnTo>
                  <a:pt x="930" y="196"/>
                </a:lnTo>
                <a:lnTo>
                  <a:pt x="931" y="199"/>
                </a:lnTo>
                <a:lnTo>
                  <a:pt x="931" y="204"/>
                </a:lnTo>
                <a:lnTo>
                  <a:pt x="932" y="207"/>
                </a:lnTo>
                <a:lnTo>
                  <a:pt x="932" y="210"/>
                </a:lnTo>
                <a:lnTo>
                  <a:pt x="933" y="213"/>
                </a:lnTo>
                <a:lnTo>
                  <a:pt x="933" y="216"/>
                </a:lnTo>
                <a:lnTo>
                  <a:pt x="933" y="219"/>
                </a:lnTo>
                <a:lnTo>
                  <a:pt x="934" y="222"/>
                </a:lnTo>
                <a:lnTo>
                  <a:pt x="934" y="223"/>
                </a:lnTo>
                <a:lnTo>
                  <a:pt x="935" y="226"/>
                </a:lnTo>
                <a:lnTo>
                  <a:pt x="935" y="229"/>
                </a:lnTo>
                <a:lnTo>
                  <a:pt x="935" y="233"/>
                </a:lnTo>
                <a:lnTo>
                  <a:pt x="936" y="235"/>
                </a:lnTo>
                <a:lnTo>
                  <a:pt x="936" y="238"/>
                </a:lnTo>
                <a:lnTo>
                  <a:pt x="937" y="241"/>
                </a:lnTo>
                <a:lnTo>
                  <a:pt x="937" y="244"/>
                </a:lnTo>
                <a:lnTo>
                  <a:pt x="937" y="246"/>
                </a:lnTo>
                <a:lnTo>
                  <a:pt x="939" y="251"/>
                </a:lnTo>
                <a:lnTo>
                  <a:pt x="939" y="254"/>
                </a:lnTo>
                <a:lnTo>
                  <a:pt x="940" y="259"/>
                </a:lnTo>
                <a:lnTo>
                  <a:pt x="940" y="262"/>
                </a:lnTo>
                <a:lnTo>
                  <a:pt x="940" y="265"/>
                </a:lnTo>
                <a:lnTo>
                  <a:pt x="941" y="269"/>
                </a:lnTo>
                <a:lnTo>
                  <a:pt x="941" y="271"/>
                </a:lnTo>
                <a:lnTo>
                  <a:pt x="942" y="274"/>
                </a:lnTo>
                <a:lnTo>
                  <a:pt x="942" y="279"/>
                </a:lnTo>
                <a:lnTo>
                  <a:pt x="942" y="282"/>
                </a:lnTo>
                <a:lnTo>
                  <a:pt x="943" y="286"/>
                </a:lnTo>
                <a:lnTo>
                  <a:pt x="943" y="289"/>
                </a:lnTo>
                <a:lnTo>
                  <a:pt x="944" y="290"/>
                </a:lnTo>
                <a:lnTo>
                  <a:pt x="944" y="292"/>
                </a:lnTo>
                <a:lnTo>
                  <a:pt x="945" y="296"/>
                </a:lnTo>
                <a:lnTo>
                  <a:pt x="945" y="299"/>
                </a:lnTo>
                <a:lnTo>
                  <a:pt x="945" y="301"/>
                </a:lnTo>
                <a:lnTo>
                  <a:pt x="946" y="305"/>
                </a:lnTo>
                <a:lnTo>
                  <a:pt x="946" y="307"/>
                </a:lnTo>
                <a:lnTo>
                  <a:pt x="948" y="309"/>
                </a:lnTo>
                <a:lnTo>
                  <a:pt x="948" y="310"/>
                </a:lnTo>
                <a:lnTo>
                  <a:pt x="948" y="313"/>
                </a:lnTo>
                <a:lnTo>
                  <a:pt x="949" y="317"/>
                </a:lnTo>
                <a:lnTo>
                  <a:pt x="949" y="323"/>
                </a:lnTo>
                <a:lnTo>
                  <a:pt x="950" y="327"/>
                </a:lnTo>
                <a:lnTo>
                  <a:pt x="950" y="331"/>
                </a:lnTo>
                <a:lnTo>
                  <a:pt x="950" y="334"/>
                </a:lnTo>
                <a:lnTo>
                  <a:pt x="951" y="337"/>
                </a:lnTo>
                <a:lnTo>
                  <a:pt x="951" y="338"/>
                </a:lnTo>
                <a:lnTo>
                  <a:pt x="952" y="341"/>
                </a:lnTo>
                <a:lnTo>
                  <a:pt x="952" y="345"/>
                </a:lnTo>
                <a:lnTo>
                  <a:pt x="952" y="346"/>
                </a:lnTo>
                <a:lnTo>
                  <a:pt x="953" y="347"/>
                </a:lnTo>
                <a:lnTo>
                  <a:pt x="953" y="350"/>
                </a:lnTo>
                <a:lnTo>
                  <a:pt x="954" y="352"/>
                </a:lnTo>
                <a:lnTo>
                  <a:pt x="954" y="355"/>
                </a:lnTo>
                <a:lnTo>
                  <a:pt x="954" y="359"/>
                </a:lnTo>
                <a:lnTo>
                  <a:pt x="955" y="362"/>
                </a:lnTo>
                <a:lnTo>
                  <a:pt x="955" y="363"/>
                </a:lnTo>
                <a:lnTo>
                  <a:pt x="957" y="365"/>
                </a:lnTo>
                <a:lnTo>
                  <a:pt x="957" y="367"/>
                </a:lnTo>
                <a:lnTo>
                  <a:pt x="957" y="370"/>
                </a:lnTo>
                <a:lnTo>
                  <a:pt x="958" y="371"/>
                </a:lnTo>
                <a:lnTo>
                  <a:pt x="958" y="372"/>
                </a:lnTo>
                <a:lnTo>
                  <a:pt x="959" y="374"/>
                </a:lnTo>
                <a:lnTo>
                  <a:pt x="959" y="376"/>
                </a:lnTo>
                <a:lnTo>
                  <a:pt x="960" y="378"/>
                </a:lnTo>
                <a:lnTo>
                  <a:pt x="960" y="381"/>
                </a:lnTo>
                <a:lnTo>
                  <a:pt x="960" y="382"/>
                </a:lnTo>
                <a:lnTo>
                  <a:pt x="961" y="385"/>
                </a:lnTo>
                <a:lnTo>
                  <a:pt x="961" y="388"/>
                </a:lnTo>
                <a:lnTo>
                  <a:pt x="962" y="390"/>
                </a:lnTo>
                <a:lnTo>
                  <a:pt x="962" y="392"/>
                </a:lnTo>
                <a:lnTo>
                  <a:pt x="962" y="396"/>
                </a:lnTo>
                <a:lnTo>
                  <a:pt x="963" y="397"/>
                </a:lnTo>
                <a:lnTo>
                  <a:pt x="963" y="398"/>
                </a:lnTo>
                <a:lnTo>
                  <a:pt x="964" y="399"/>
                </a:lnTo>
                <a:lnTo>
                  <a:pt x="964" y="400"/>
                </a:lnTo>
                <a:lnTo>
                  <a:pt x="964" y="401"/>
                </a:lnTo>
                <a:lnTo>
                  <a:pt x="966" y="404"/>
                </a:lnTo>
                <a:lnTo>
                  <a:pt x="966" y="407"/>
                </a:lnTo>
                <a:lnTo>
                  <a:pt x="967" y="409"/>
                </a:lnTo>
                <a:lnTo>
                  <a:pt x="967" y="410"/>
                </a:lnTo>
                <a:lnTo>
                  <a:pt x="967" y="413"/>
                </a:lnTo>
                <a:lnTo>
                  <a:pt x="968" y="413"/>
                </a:lnTo>
                <a:lnTo>
                  <a:pt x="968" y="414"/>
                </a:lnTo>
                <a:lnTo>
                  <a:pt x="969" y="415"/>
                </a:lnTo>
                <a:lnTo>
                  <a:pt x="969" y="418"/>
                </a:lnTo>
                <a:lnTo>
                  <a:pt x="969" y="419"/>
                </a:lnTo>
                <a:lnTo>
                  <a:pt x="970" y="421"/>
                </a:lnTo>
                <a:lnTo>
                  <a:pt x="970" y="423"/>
                </a:lnTo>
                <a:lnTo>
                  <a:pt x="971" y="424"/>
                </a:lnTo>
                <a:lnTo>
                  <a:pt x="971" y="426"/>
                </a:lnTo>
                <a:lnTo>
                  <a:pt x="971" y="428"/>
                </a:lnTo>
                <a:lnTo>
                  <a:pt x="972" y="431"/>
                </a:lnTo>
                <a:lnTo>
                  <a:pt x="972" y="433"/>
                </a:lnTo>
                <a:lnTo>
                  <a:pt x="973" y="436"/>
                </a:lnTo>
                <a:lnTo>
                  <a:pt x="973" y="438"/>
                </a:lnTo>
                <a:lnTo>
                  <a:pt x="975" y="441"/>
                </a:lnTo>
                <a:lnTo>
                  <a:pt x="975" y="442"/>
                </a:lnTo>
                <a:lnTo>
                  <a:pt x="975" y="443"/>
                </a:lnTo>
                <a:lnTo>
                  <a:pt x="976" y="444"/>
                </a:lnTo>
                <a:lnTo>
                  <a:pt x="976" y="445"/>
                </a:lnTo>
                <a:lnTo>
                  <a:pt x="977" y="446"/>
                </a:lnTo>
                <a:lnTo>
                  <a:pt x="977" y="449"/>
                </a:lnTo>
                <a:lnTo>
                  <a:pt x="977" y="450"/>
                </a:lnTo>
                <a:lnTo>
                  <a:pt x="978" y="450"/>
                </a:lnTo>
                <a:lnTo>
                  <a:pt x="978" y="451"/>
                </a:lnTo>
                <a:lnTo>
                  <a:pt x="979" y="452"/>
                </a:lnTo>
                <a:lnTo>
                  <a:pt x="979" y="454"/>
                </a:lnTo>
                <a:lnTo>
                  <a:pt x="979" y="455"/>
                </a:lnTo>
                <a:lnTo>
                  <a:pt x="980" y="459"/>
                </a:lnTo>
                <a:lnTo>
                  <a:pt x="980" y="462"/>
                </a:lnTo>
                <a:lnTo>
                  <a:pt x="981" y="463"/>
                </a:lnTo>
                <a:lnTo>
                  <a:pt x="981" y="467"/>
                </a:lnTo>
                <a:lnTo>
                  <a:pt x="981" y="465"/>
                </a:lnTo>
                <a:lnTo>
                  <a:pt x="982" y="468"/>
                </a:lnTo>
                <a:lnTo>
                  <a:pt x="982" y="468"/>
                </a:lnTo>
                <a:lnTo>
                  <a:pt x="984" y="469"/>
                </a:lnTo>
                <a:lnTo>
                  <a:pt x="984" y="470"/>
                </a:lnTo>
                <a:lnTo>
                  <a:pt x="984" y="471"/>
                </a:lnTo>
                <a:lnTo>
                  <a:pt x="985" y="471"/>
                </a:lnTo>
                <a:lnTo>
                  <a:pt x="985" y="472"/>
                </a:lnTo>
                <a:lnTo>
                  <a:pt x="986" y="473"/>
                </a:lnTo>
                <a:lnTo>
                  <a:pt x="986" y="473"/>
                </a:lnTo>
                <a:lnTo>
                  <a:pt x="986" y="473"/>
                </a:lnTo>
                <a:lnTo>
                  <a:pt x="987" y="474"/>
                </a:lnTo>
                <a:lnTo>
                  <a:pt x="987" y="473"/>
                </a:lnTo>
                <a:lnTo>
                  <a:pt x="988" y="474"/>
                </a:lnTo>
                <a:lnTo>
                  <a:pt x="988" y="476"/>
                </a:lnTo>
                <a:lnTo>
                  <a:pt x="989" y="478"/>
                </a:lnTo>
                <a:lnTo>
                  <a:pt x="989" y="480"/>
                </a:lnTo>
                <a:lnTo>
                  <a:pt x="989" y="481"/>
                </a:lnTo>
                <a:lnTo>
                  <a:pt x="990" y="482"/>
                </a:lnTo>
                <a:lnTo>
                  <a:pt x="990" y="483"/>
                </a:lnTo>
                <a:lnTo>
                  <a:pt x="991" y="486"/>
                </a:lnTo>
                <a:lnTo>
                  <a:pt x="991" y="486"/>
                </a:lnTo>
                <a:lnTo>
                  <a:pt x="991" y="488"/>
                </a:lnTo>
                <a:lnTo>
                  <a:pt x="993" y="489"/>
                </a:lnTo>
                <a:lnTo>
                  <a:pt x="993" y="491"/>
                </a:lnTo>
                <a:lnTo>
                  <a:pt x="994" y="492"/>
                </a:lnTo>
                <a:lnTo>
                  <a:pt x="994" y="495"/>
                </a:lnTo>
                <a:lnTo>
                  <a:pt x="994" y="495"/>
                </a:lnTo>
                <a:lnTo>
                  <a:pt x="995" y="496"/>
                </a:lnTo>
                <a:lnTo>
                  <a:pt x="995" y="496"/>
                </a:lnTo>
                <a:lnTo>
                  <a:pt x="996" y="497"/>
                </a:lnTo>
                <a:lnTo>
                  <a:pt x="996" y="497"/>
                </a:lnTo>
                <a:lnTo>
                  <a:pt x="996" y="497"/>
                </a:lnTo>
                <a:lnTo>
                  <a:pt x="997" y="499"/>
                </a:lnTo>
                <a:lnTo>
                  <a:pt x="997" y="501"/>
                </a:lnTo>
                <a:lnTo>
                  <a:pt x="998" y="501"/>
                </a:lnTo>
                <a:lnTo>
                  <a:pt x="998" y="503"/>
                </a:lnTo>
                <a:lnTo>
                  <a:pt x="998" y="503"/>
                </a:lnTo>
                <a:lnTo>
                  <a:pt x="999" y="504"/>
                </a:lnTo>
                <a:lnTo>
                  <a:pt x="999" y="505"/>
                </a:lnTo>
                <a:lnTo>
                  <a:pt x="1000" y="506"/>
                </a:lnTo>
                <a:lnTo>
                  <a:pt x="1000" y="507"/>
                </a:lnTo>
                <a:lnTo>
                  <a:pt x="1002" y="508"/>
                </a:lnTo>
                <a:lnTo>
                  <a:pt x="1002" y="510"/>
                </a:lnTo>
                <a:lnTo>
                  <a:pt x="1002" y="513"/>
                </a:lnTo>
                <a:lnTo>
                  <a:pt x="1003" y="514"/>
                </a:lnTo>
                <a:lnTo>
                  <a:pt x="1003" y="515"/>
                </a:lnTo>
                <a:lnTo>
                  <a:pt x="1004" y="515"/>
                </a:lnTo>
                <a:lnTo>
                  <a:pt x="1004" y="517"/>
                </a:lnTo>
                <a:lnTo>
                  <a:pt x="1004" y="518"/>
                </a:lnTo>
                <a:lnTo>
                  <a:pt x="1005" y="518"/>
                </a:lnTo>
                <a:lnTo>
                  <a:pt x="1005" y="519"/>
                </a:lnTo>
                <a:lnTo>
                  <a:pt x="1006" y="522"/>
                </a:lnTo>
                <a:lnTo>
                  <a:pt x="1006" y="524"/>
                </a:lnTo>
                <a:lnTo>
                  <a:pt x="1006" y="525"/>
                </a:lnTo>
                <a:lnTo>
                  <a:pt x="1007" y="526"/>
                </a:lnTo>
                <a:lnTo>
                  <a:pt x="1007" y="527"/>
                </a:lnTo>
                <a:lnTo>
                  <a:pt x="1008" y="527"/>
                </a:lnTo>
                <a:lnTo>
                  <a:pt x="1008" y="527"/>
                </a:lnTo>
                <a:lnTo>
                  <a:pt x="1008" y="527"/>
                </a:lnTo>
                <a:lnTo>
                  <a:pt x="1009" y="528"/>
                </a:lnTo>
                <a:lnTo>
                  <a:pt x="1009" y="530"/>
                </a:lnTo>
                <a:lnTo>
                  <a:pt x="1011" y="532"/>
                </a:lnTo>
                <a:lnTo>
                  <a:pt x="1011" y="533"/>
                </a:lnTo>
                <a:lnTo>
                  <a:pt x="1011" y="534"/>
                </a:lnTo>
                <a:lnTo>
                  <a:pt x="1012" y="534"/>
                </a:lnTo>
                <a:lnTo>
                  <a:pt x="1012" y="534"/>
                </a:lnTo>
                <a:lnTo>
                  <a:pt x="1013" y="534"/>
                </a:lnTo>
                <a:lnTo>
                  <a:pt x="1013" y="535"/>
                </a:lnTo>
                <a:lnTo>
                  <a:pt x="1013" y="535"/>
                </a:lnTo>
                <a:lnTo>
                  <a:pt x="1014" y="536"/>
                </a:lnTo>
                <a:lnTo>
                  <a:pt x="1014" y="537"/>
                </a:lnTo>
                <a:lnTo>
                  <a:pt x="1015" y="540"/>
                </a:lnTo>
                <a:lnTo>
                  <a:pt x="1015" y="540"/>
                </a:lnTo>
                <a:lnTo>
                  <a:pt x="1016" y="541"/>
                </a:lnTo>
                <a:lnTo>
                  <a:pt x="1016" y="542"/>
                </a:lnTo>
                <a:lnTo>
                  <a:pt x="1016" y="543"/>
                </a:lnTo>
                <a:lnTo>
                  <a:pt x="1017" y="543"/>
                </a:lnTo>
                <a:lnTo>
                  <a:pt x="1017" y="544"/>
                </a:lnTo>
                <a:lnTo>
                  <a:pt x="1018" y="545"/>
                </a:lnTo>
                <a:lnTo>
                  <a:pt x="1018" y="546"/>
                </a:lnTo>
                <a:lnTo>
                  <a:pt x="1018" y="548"/>
                </a:lnTo>
                <a:lnTo>
                  <a:pt x="1020" y="550"/>
                </a:lnTo>
                <a:lnTo>
                  <a:pt x="1020" y="552"/>
                </a:lnTo>
                <a:lnTo>
                  <a:pt x="1021" y="554"/>
                </a:lnTo>
                <a:lnTo>
                  <a:pt x="1021" y="554"/>
                </a:lnTo>
                <a:lnTo>
                  <a:pt x="1021" y="555"/>
                </a:lnTo>
                <a:lnTo>
                  <a:pt x="1022" y="555"/>
                </a:lnTo>
                <a:lnTo>
                  <a:pt x="1022" y="556"/>
                </a:lnTo>
                <a:lnTo>
                  <a:pt x="1023" y="558"/>
                </a:lnTo>
                <a:lnTo>
                  <a:pt x="1023" y="559"/>
                </a:lnTo>
                <a:lnTo>
                  <a:pt x="1023" y="560"/>
                </a:lnTo>
                <a:lnTo>
                  <a:pt x="1024" y="561"/>
                </a:lnTo>
                <a:lnTo>
                  <a:pt x="1024" y="561"/>
                </a:lnTo>
                <a:lnTo>
                  <a:pt x="1025" y="562"/>
                </a:lnTo>
                <a:lnTo>
                  <a:pt x="1025" y="562"/>
                </a:lnTo>
                <a:lnTo>
                  <a:pt x="1025" y="563"/>
                </a:lnTo>
                <a:lnTo>
                  <a:pt x="1026" y="563"/>
                </a:lnTo>
                <a:lnTo>
                  <a:pt x="1026" y="562"/>
                </a:lnTo>
                <a:lnTo>
                  <a:pt x="1027" y="562"/>
                </a:lnTo>
                <a:lnTo>
                  <a:pt x="1027" y="563"/>
                </a:lnTo>
                <a:lnTo>
                  <a:pt x="1027" y="564"/>
                </a:lnTo>
                <a:lnTo>
                  <a:pt x="1029" y="564"/>
                </a:lnTo>
                <a:lnTo>
                  <a:pt x="1029" y="563"/>
                </a:lnTo>
                <a:lnTo>
                  <a:pt x="1030" y="565"/>
                </a:lnTo>
                <a:lnTo>
                  <a:pt x="1030" y="567"/>
                </a:lnTo>
                <a:lnTo>
                  <a:pt x="1031" y="567"/>
                </a:lnTo>
                <a:lnTo>
                  <a:pt x="1031" y="567"/>
                </a:lnTo>
                <a:lnTo>
                  <a:pt x="1031" y="565"/>
                </a:lnTo>
                <a:lnTo>
                  <a:pt x="1032" y="565"/>
                </a:lnTo>
                <a:lnTo>
                  <a:pt x="1032" y="565"/>
                </a:lnTo>
                <a:lnTo>
                  <a:pt x="1033" y="567"/>
                </a:lnTo>
                <a:lnTo>
                  <a:pt x="1033" y="568"/>
                </a:lnTo>
                <a:lnTo>
                  <a:pt x="1033" y="571"/>
                </a:lnTo>
                <a:lnTo>
                  <a:pt x="1034" y="572"/>
                </a:lnTo>
                <a:lnTo>
                  <a:pt x="1034" y="574"/>
                </a:lnTo>
                <a:lnTo>
                  <a:pt x="1035" y="574"/>
                </a:lnTo>
                <a:lnTo>
                  <a:pt x="1035" y="576"/>
                </a:lnTo>
                <a:lnTo>
                  <a:pt x="1035" y="577"/>
                </a:lnTo>
                <a:lnTo>
                  <a:pt x="1036" y="576"/>
                </a:lnTo>
                <a:lnTo>
                  <a:pt x="1036" y="574"/>
                </a:lnTo>
                <a:lnTo>
                  <a:pt x="1038" y="573"/>
                </a:lnTo>
                <a:lnTo>
                  <a:pt x="1038" y="572"/>
                </a:lnTo>
                <a:lnTo>
                  <a:pt x="1038" y="572"/>
                </a:lnTo>
                <a:lnTo>
                  <a:pt x="1039" y="572"/>
                </a:lnTo>
                <a:lnTo>
                  <a:pt x="1039" y="571"/>
                </a:lnTo>
                <a:lnTo>
                  <a:pt x="1040" y="571"/>
                </a:lnTo>
                <a:lnTo>
                  <a:pt x="1040" y="572"/>
                </a:lnTo>
                <a:lnTo>
                  <a:pt x="1040" y="572"/>
                </a:lnTo>
                <a:lnTo>
                  <a:pt x="1041" y="573"/>
                </a:lnTo>
                <a:lnTo>
                  <a:pt x="1041" y="574"/>
                </a:lnTo>
                <a:lnTo>
                  <a:pt x="1042" y="574"/>
                </a:lnTo>
                <a:lnTo>
                  <a:pt x="1042" y="574"/>
                </a:lnTo>
                <a:lnTo>
                  <a:pt x="1042" y="574"/>
                </a:lnTo>
                <a:lnTo>
                  <a:pt x="1043" y="576"/>
                </a:lnTo>
                <a:lnTo>
                  <a:pt x="1043" y="574"/>
                </a:lnTo>
                <a:lnTo>
                  <a:pt x="1044" y="576"/>
                </a:lnTo>
                <a:lnTo>
                  <a:pt x="1044" y="576"/>
                </a:lnTo>
                <a:lnTo>
                  <a:pt x="1045" y="576"/>
                </a:lnTo>
                <a:lnTo>
                  <a:pt x="1045" y="578"/>
                </a:lnTo>
                <a:lnTo>
                  <a:pt x="1045" y="578"/>
                </a:lnTo>
                <a:lnTo>
                  <a:pt x="1047" y="579"/>
                </a:lnTo>
                <a:lnTo>
                  <a:pt x="1047" y="579"/>
                </a:lnTo>
                <a:lnTo>
                  <a:pt x="1048" y="580"/>
                </a:lnTo>
                <a:lnTo>
                  <a:pt x="1048" y="579"/>
                </a:lnTo>
                <a:lnTo>
                  <a:pt x="1048" y="580"/>
                </a:lnTo>
                <a:lnTo>
                  <a:pt x="1049" y="580"/>
                </a:lnTo>
                <a:lnTo>
                  <a:pt x="1049" y="580"/>
                </a:lnTo>
                <a:lnTo>
                  <a:pt x="1050" y="580"/>
                </a:lnTo>
                <a:lnTo>
                  <a:pt x="1050" y="581"/>
                </a:lnTo>
                <a:lnTo>
                  <a:pt x="1050" y="580"/>
                </a:lnTo>
                <a:lnTo>
                  <a:pt x="1051" y="580"/>
                </a:lnTo>
                <a:lnTo>
                  <a:pt x="1051" y="581"/>
                </a:lnTo>
                <a:lnTo>
                  <a:pt x="1052" y="582"/>
                </a:lnTo>
                <a:lnTo>
                  <a:pt x="1052" y="582"/>
                </a:lnTo>
                <a:lnTo>
                  <a:pt x="1052" y="581"/>
                </a:lnTo>
                <a:lnTo>
                  <a:pt x="1053" y="582"/>
                </a:lnTo>
                <a:lnTo>
                  <a:pt x="1053" y="582"/>
                </a:lnTo>
                <a:lnTo>
                  <a:pt x="1054" y="582"/>
                </a:lnTo>
                <a:lnTo>
                  <a:pt x="1054" y="580"/>
                </a:lnTo>
                <a:lnTo>
                  <a:pt x="1054" y="580"/>
                </a:lnTo>
                <a:lnTo>
                  <a:pt x="1056" y="579"/>
                </a:lnTo>
                <a:lnTo>
                  <a:pt x="1056" y="578"/>
                </a:lnTo>
                <a:lnTo>
                  <a:pt x="1057" y="579"/>
                </a:lnTo>
                <a:lnTo>
                  <a:pt x="1057" y="579"/>
                </a:lnTo>
                <a:lnTo>
                  <a:pt x="1058" y="580"/>
                </a:lnTo>
                <a:lnTo>
                  <a:pt x="1058" y="580"/>
                </a:lnTo>
                <a:lnTo>
                  <a:pt x="1058" y="580"/>
                </a:lnTo>
                <a:lnTo>
                  <a:pt x="1059" y="580"/>
                </a:lnTo>
                <a:lnTo>
                  <a:pt x="1059" y="579"/>
                </a:lnTo>
                <a:lnTo>
                  <a:pt x="1060" y="579"/>
                </a:lnTo>
                <a:lnTo>
                  <a:pt x="1060" y="580"/>
                </a:lnTo>
                <a:lnTo>
                  <a:pt x="1060" y="579"/>
                </a:lnTo>
                <a:lnTo>
                  <a:pt x="1061" y="579"/>
                </a:lnTo>
                <a:lnTo>
                  <a:pt x="1061" y="579"/>
                </a:lnTo>
                <a:lnTo>
                  <a:pt x="1062" y="579"/>
                </a:lnTo>
                <a:lnTo>
                  <a:pt x="1062" y="579"/>
                </a:lnTo>
                <a:lnTo>
                  <a:pt x="1062" y="580"/>
                </a:lnTo>
                <a:lnTo>
                  <a:pt x="1063" y="580"/>
                </a:lnTo>
                <a:lnTo>
                  <a:pt x="1063" y="581"/>
                </a:lnTo>
                <a:lnTo>
                  <a:pt x="1065" y="582"/>
                </a:lnTo>
                <a:lnTo>
                  <a:pt x="1065" y="582"/>
                </a:lnTo>
                <a:lnTo>
                  <a:pt x="1065" y="581"/>
                </a:lnTo>
                <a:lnTo>
                  <a:pt x="1066" y="581"/>
                </a:lnTo>
                <a:lnTo>
                  <a:pt x="1066" y="579"/>
                </a:lnTo>
                <a:lnTo>
                  <a:pt x="1067" y="579"/>
                </a:lnTo>
                <a:lnTo>
                  <a:pt x="1067" y="578"/>
                </a:lnTo>
                <a:lnTo>
                  <a:pt x="1067" y="578"/>
                </a:lnTo>
                <a:lnTo>
                  <a:pt x="1068" y="578"/>
                </a:lnTo>
                <a:lnTo>
                  <a:pt x="1068" y="578"/>
                </a:lnTo>
                <a:lnTo>
                  <a:pt x="1069" y="578"/>
                </a:lnTo>
                <a:lnTo>
                  <a:pt x="1069" y="578"/>
                </a:lnTo>
                <a:lnTo>
                  <a:pt x="1069" y="580"/>
                </a:lnTo>
                <a:lnTo>
                  <a:pt x="1070" y="578"/>
                </a:lnTo>
                <a:lnTo>
                  <a:pt x="1070" y="579"/>
                </a:lnTo>
                <a:lnTo>
                  <a:pt x="1071" y="580"/>
                </a:lnTo>
                <a:lnTo>
                  <a:pt x="1071" y="580"/>
                </a:lnTo>
                <a:lnTo>
                  <a:pt x="1072" y="581"/>
                </a:lnTo>
                <a:lnTo>
                  <a:pt x="1072" y="580"/>
                </a:lnTo>
                <a:lnTo>
                  <a:pt x="1072" y="581"/>
                </a:lnTo>
                <a:lnTo>
                  <a:pt x="1073" y="582"/>
                </a:lnTo>
                <a:lnTo>
                  <a:pt x="1073" y="582"/>
                </a:lnTo>
                <a:lnTo>
                  <a:pt x="1075" y="582"/>
                </a:lnTo>
                <a:lnTo>
                  <a:pt x="1075" y="582"/>
                </a:lnTo>
                <a:lnTo>
                  <a:pt x="1075" y="581"/>
                </a:lnTo>
                <a:lnTo>
                  <a:pt x="1076" y="582"/>
                </a:lnTo>
                <a:lnTo>
                  <a:pt x="1076" y="581"/>
                </a:lnTo>
                <a:lnTo>
                  <a:pt x="1077" y="580"/>
                </a:lnTo>
                <a:lnTo>
                  <a:pt x="1077" y="580"/>
                </a:lnTo>
                <a:lnTo>
                  <a:pt x="1077" y="581"/>
                </a:lnTo>
                <a:lnTo>
                  <a:pt x="1078" y="580"/>
                </a:lnTo>
                <a:lnTo>
                  <a:pt x="1078" y="581"/>
                </a:lnTo>
                <a:lnTo>
                  <a:pt x="1079" y="581"/>
                </a:lnTo>
                <a:lnTo>
                  <a:pt x="1079" y="581"/>
                </a:lnTo>
                <a:lnTo>
                  <a:pt x="1079" y="580"/>
                </a:lnTo>
                <a:lnTo>
                  <a:pt x="1080" y="580"/>
                </a:lnTo>
                <a:lnTo>
                  <a:pt x="1080" y="579"/>
                </a:lnTo>
                <a:lnTo>
                  <a:pt x="1081" y="578"/>
                </a:lnTo>
                <a:lnTo>
                  <a:pt x="1081" y="578"/>
                </a:lnTo>
                <a:lnTo>
                  <a:pt x="1081" y="577"/>
                </a:lnTo>
                <a:lnTo>
                  <a:pt x="1082" y="576"/>
                </a:lnTo>
                <a:lnTo>
                  <a:pt x="1082" y="576"/>
                </a:lnTo>
                <a:lnTo>
                  <a:pt x="1084" y="576"/>
                </a:lnTo>
                <a:lnTo>
                  <a:pt x="1084" y="576"/>
                </a:lnTo>
                <a:lnTo>
                  <a:pt x="1084" y="576"/>
                </a:lnTo>
                <a:lnTo>
                  <a:pt x="1085" y="577"/>
                </a:lnTo>
                <a:lnTo>
                  <a:pt x="1085" y="576"/>
                </a:lnTo>
                <a:lnTo>
                  <a:pt x="1086" y="576"/>
                </a:lnTo>
                <a:lnTo>
                  <a:pt x="1086" y="576"/>
                </a:lnTo>
                <a:lnTo>
                  <a:pt x="1087" y="577"/>
                </a:lnTo>
                <a:lnTo>
                  <a:pt x="1087" y="574"/>
                </a:lnTo>
                <a:lnTo>
                  <a:pt x="1087" y="576"/>
                </a:lnTo>
                <a:lnTo>
                  <a:pt x="1088" y="574"/>
                </a:lnTo>
                <a:lnTo>
                  <a:pt x="1088" y="574"/>
                </a:lnTo>
                <a:lnTo>
                  <a:pt x="1089" y="574"/>
                </a:lnTo>
                <a:lnTo>
                  <a:pt x="1089" y="576"/>
                </a:lnTo>
                <a:lnTo>
                  <a:pt x="1089" y="576"/>
                </a:lnTo>
                <a:lnTo>
                  <a:pt x="1090" y="574"/>
                </a:lnTo>
                <a:lnTo>
                  <a:pt x="1090" y="574"/>
                </a:lnTo>
                <a:lnTo>
                  <a:pt x="1091" y="573"/>
                </a:lnTo>
                <a:lnTo>
                  <a:pt x="1091" y="573"/>
                </a:lnTo>
                <a:lnTo>
                  <a:pt x="1091" y="572"/>
                </a:lnTo>
                <a:lnTo>
                  <a:pt x="1093" y="572"/>
                </a:lnTo>
                <a:lnTo>
                  <a:pt x="1093" y="573"/>
                </a:lnTo>
                <a:lnTo>
                  <a:pt x="1094" y="574"/>
                </a:lnTo>
                <a:lnTo>
                  <a:pt x="1094" y="574"/>
                </a:lnTo>
                <a:lnTo>
                  <a:pt x="1094" y="574"/>
                </a:lnTo>
                <a:lnTo>
                  <a:pt x="1095" y="574"/>
                </a:lnTo>
                <a:lnTo>
                  <a:pt x="1095" y="574"/>
                </a:lnTo>
                <a:lnTo>
                  <a:pt x="1096" y="574"/>
                </a:lnTo>
                <a:lnTo>
                  <a:pt x="1096" y="573"/>
                </a:lnTo>
                <a:lnTo>
                  <a:pt x="1096" y="573"/>
                </a:lnTo>
                <a:lnTo>
                  <a:pt x="1097" y="573"/>
                </a:lnTo>
                <a:lnTo>
                  <a:pt x="1097" y="572"/>
                </a:lnTo>
                <a:lnTo>
                  <a:pt x="1098" y="572"/>
                </a:lnTo>
                <a:lnTo>
                  <a:pt x="1098" y="571"/>
                </a:lnTo>
                <a:lnTo>
                  <a:pt x="1098" y="570"/>
                </a:lnTo>
                <a:lnTo>
                  <a:pt x="1099" y="570"/>
                </a:lnTo>
                <a:lnTo>
                  <a:pt x="1099" y="570"/>
                </a:lnTo>
                <a:lnTo>
                  <a:pt x="1100" y="570"/>
                </a:lnTo>
                <a:lnTo>
                  <a:pt x="1100" y="570"/>
                </a:lnTo>
                <a:lnTo>
                  <a:pt x="1102" y="571"/>
                </a:lnTo>
                <a:lnTo>
                  <a:pt x="1102" y="571"/>
                </a:lnTo>
                <a:lnTo>
                  <a:pt x="1102" y="571"/>
                </a:lnTo>
                <a:lnTo>
                  <a:pt x="1103" y="571"/>
                </a:lnTo>
                <a:lnTo>
                  <a:pt x="1103" y="572"/>
                </a:lnTo>
                <a:lnTo>
                  <a:pt x="1104" y="572"/>
                </a:lnTo>
                <a:lnTo>
                  <a:pt x="1104" y="572"/>
                </a:lnTo>
                <a:lnTo>
                  <a:pt x="1104" y="572"/>
                </a:lnTo>
                <a:lnTo>
                  <a:pt x="1105" y="571"/>
                </a:lnTo>
                <a:lnTo>
                  <a:pt x="1105" y="572"/>
                </a:lnTo>
                <a:lnTo>
                  <a:pt x="1106" y="572"/>
                </a:lnTo>
                <a:lnTo>
                  <a:pt x="1106" y="572"/>
                </a:lnTo>
                <a:lnTo>
                  <a:pt x="1106" y="573"/>
                </a:lnTo>
                <a:lnTo>
                  <a:pt x="1107" y="574"/>
                </a:lnTo>
                <a:lnTo>
                  <a:pt x="1107" y="573"/>
                </a:lnTo>
                <a:lnTo>
                  <a:pt x="1108" y="573"/>
                </a:lnTo>
                <a:lnTo>
                  <a:pt x="1108" y="572"/>
                </a:lnTo>
                <a:lnTo>
                  <a:pt x="1108" y="572"/>
                </a:lnTo>
                <a:lnTo>
                  <a:pt x="1109" y="571"/>
                </a:lnTo>
                <a:lnTo>
                  <a:pt x="1109" y="572"/>
                </a:lnTo>
                <a:lnTo>
                  <a:pt x="1111" y="572"/>
                </a:lnTo>
                <a:lnTo>
                  <a:pt x="1111" y="571"/>
                </a:lnTo>
                <a:lnTo>
                  <a:pt x="1111" y="571"/>
                </a:lnTo>
                <a:lnTo>
                  <a:pt x="1112" y="571"/>
                </a:lnTo>
                <a:lnTo>
                  <a:pt x="1112" y="572"/>
                </a:lnTo>
                <a:lnTo>
                  <a:pt x="1113" y="571"/>
                </a:lnTo>
                <a:lnTo>
                  <a:pt x="1113" y="571"/>
                </a:lnTo>
                <a:lnTo>
                  <a:pt x="1113" y="571"/>
                </a:lnTo>
                <a:lnTo>
                  <a:pt x="1114" y="571"/>
                </a:lnTo>
                <a:lnTo>
                  <a:pt x="1114" y="572"/>
                </a:lnTo>
                <a:lnTo>
                  <a:pt x="1115" y="572"/>
                </a:lnTo>
                <a:lnTo>
                  <a:pt x="1115" y="571"/>
                </a:lnTo>
                <a:lnTo>
                  <a:pt x="1116" y="570"/>
                </a:lnTo>
                <a:lnTo>
                  <a:pt x="1116" y="569"/>
                </a:lnTo>
                <a:lnTo>
                  <a:pt x="1116" y="568"/>
                </a:lnTo>
                <a:lnTo>
                  <a:pt x="1117" y="567"/>
                </a:lnTo>
                <a:lnTo>
                  <a:pt x="1117" y="567"/>
                </a:lnTo>
                <a:lnTo>
                  <a:pt x="1118" y="565"/>
                </a:lnTo>
                <a:lnTo>
                  <a:pt x="1118" y="564"/>
                </a:lnTo>
                <a:lnTo>
                  <a:pt x="1118" y="564"/>
                </a:lnTo>
                <a:lnTo>
                  <a:pt x="1120" y="564"/>
                </a:lnTo>
                <a:lnTo>
                  <a:pt x="1120" y="563"/>
                </a:lnTo>
                <a:lnTo>
                  <a:pt x="1121" y="563"/>
                </a:lnTo>
                <a:lnTo>
                  <a:pt x="1121" y="563"/>
                </a:lnTo>
                <a:lnTo>
                  <a:pt x="1121" y="562"/>
                </a:lnTo>
                <a:lnTo>
                  <a:pt x="1122" y="561"/>
                </a:lnTo>
                <a:lnTo>
                  <a:pt x="1122" y="561"/>
                </a:lnTo>
                <a:lnTo>
                  <a:pt x="1123" y="561"/>
                </a:lnTo>
                <a:lnTo>
                  <a:pt x="1123" y="560"/>
                </a:lnTo>
                <a:lnTo>
                  <a:pt x="1123" y="561"/>
                </a:lnTo>
                <a:lnTo>
                  <a:pt x="1124" y="562"/>
                </a:lnTo>
                <a:lnTo>
                  <a:pt x="1124" y="562"/>
                </a:lnTo>
                <a:lnTo>
                  <a:pt x="1125" y="564"/>
                </a:lnTo>
                <a:lnTo>
                  <a:pt x="1125" y="563"/>
                </a:lnTo>
                <a:lnTo>
                  <a:pt x="1125" y="563"/>
                </a:lnTo>
                <a:lnTo>
                  <a:pt x="1126" y="561"/>
                </a:lnTo>
                <a:lnTo>
                  <a:pt x="1126" y="562"/>
                </a:lnTo>
                <a:lnTo>
                  <a:pt x="1127" y="562"/>
                </a:lnTo>
                <a:lnTo>
                  <a:pt x="1127" y="562"/>
                </a:lnTo>
                <a:lnTo>
                  <a:pt x="1129" y="562"/>
                </a:lnTo>
                <a:lnTo>
                  <a:pt x="1129" y="561"/>
                </a:lnTo>
                <a:lnTo>
                  <a:pt x="1129" y="561"/>
                </a:lnTo>
                <a:lnTo>
                  <a:pt x="1130" y="560"/>
                </a:lnTo>
                <a:lnTo>
                  <a:pt x="1130" y="559"/>
                </a:lnTo>
                <a:lnTo>
                  <a:pt x="1131" y="559"/>
                </a:lnTo>
                <a:lnTo>
                  <a:pt x="1131" y="560"/>
                </a:lnTo>
                <a:lnTo>
                  <a:pt x="1131" y="560"/>
                </a:lnTo>
                <a:lnTo>
                  <a:pt x="1132" y="561"/>
                </a:lnTo>
                <a:lnTo>
                  <a:pt x="1132" y="563"/>
                </a:lnTo>
                <a:lnTo>
                  <a:pt x="1133" y="564"/>
                </a:lnTo>
                <a:lnTo>
                  <a:pt x="1133" y="565"/>
                </a:lnTo>
                <a:lnTo>
                  <a:pt x="1133" y="567"/>
                </a:lnTo>
                <a:lnTo>
                  <a:pt x="1134" y="565"/>
                </a:lnTo>
                <a:lnTo>
                  <a:pt x="1134" y="565"/>
                </a:lnTo>
                <a:lnTo>
                  <a:pt x="1135" y="565"/>
                </a:lnTo>
                <a:lnTo>
                  <a:pt x="1135" y="565"/>
                </a:lnTo>
                <a:lnTo>
                  <a:pt x="1135" y="567"/>
                </a:lnTo>
                <a:lnTo>
                  <a:pt x="1136" y="567"/>
                </a:lnTo>
                <a:lnTo>
                  <a:pt x="1136" y="568"/>
                </a:lnTo>
                <a:lnTo>
                  <a:pt x="1138" y="567"/>
                </a:lnTo>
                <a:lnTo>
                  <a:pt x="1138" y="567"/>
                </a:lnTo>
                <a:lnTo>
                  <a:pt x="1138" y="567"/>
                </a:lnTo>
                <a:lnTo>
                  <a:pt x="1139" y="565"/>
                </a:lnTo>
                <a:lnTo>
                  <a:pt x="1139" y="567"/>
                </a:lnTo>
                <a:lnTo>
                  <a:pt x="1140" y="564"/>
                </a:lnTo>
                <a:lnTo>
                  <a:pt x="1140" y="564"/>
                </a:lnTo>
                <a:lnTo>
                  <a:pt x="1140" y="563"/>
                </a:lnTo>
                <a:lnTo>
                  <a:pt x="1141" y="562"/>
                </a:lnTo>
                <a:lnTo>
                  <a:pt x="1141" y="561"/>
                </a:lnTo>
                <a:lnTo>
                  <a:pt x="1142" y="561"/>
                </a:lnTo>
                <a:lnTo>
                  <a:pt x="1142" y="560"/>
                </a:lnTo>
                <a:lnTo>
                  <a:pt x="1143" y="560"/>
                </a:lnTo>
                <a:lnTo>
                  <a:pt x="1143" y="561"/>
                </a:lnTo>
                <a:lnTo>
                  <a:pt x="1143" y="559"/>
                </a:lnTo>
                <a:lnTo>
                  <a:pt x="1144" y="559"/>
                </a:lnTo>
                <a:lnTo>
                  <a:pt x="1144" y="559"/>
                </a:lnTo>
                <a:lnTo>
                  <a:pt x="1145" y="561"/>
                </a:lnTo>
                <a:lnTo>
                  <a:pt x="1145" y="561"/>
                </a:lnTo>
                <a:lnTo>
                  <a:pt x="1145" y="559"/>
                </a:lnTo>
                <a:lnTo>
                  <a:pt x="1147" y="558"/>
                </a:lnTo>
                <a:lnTo>
                  <a:pt x="1147" y="556"/>
                </a:lnTo>
                <a:lnTo>
                  <a:pt x="1148" y="556"/>
                </a:lnTo>
                <a:lnTo>
                  <a:pt x="1148" y="554"/>
                </a:lnTo>
                <a:lnTo>
                  <a:pt x="1148" y="553"/>
                </a:lnTo>
                <a:lnTo>
                  <a:pt x="1149" y="553"/>
                </a:lnTo>
                <a:lnTo>
                  <a:pt x="1149" y="553"/>
                </a:lnTo>
                <a:lnTo>
                  <a:pt x="1150" y="553"/>
                </a:lnTo>
                <a:lnTo>
                  <a:pt x="1150" y="553"/>
                </a:lnTo>
                <a:lnTo>
                  <a:pt x="1150" y="553"/>
                </a:lnTo>
                <a:lnTo>
                  <a:pt x="1151" y="552"/>
                </a:lnTo>
                <a:lnTo>
                  <a:pt x="1151" y="552"/>
                </a:lnTo>
                <a:lnTo>
                  <a:pt x="1152" y="551"/>
                </a:lnTo>
                <a:lnTo>
                  <a:pt x="1152" y="551"/>
                </a:lnTo>
                <a:lnTo>
                  <a:pt x="1152" y="549"/>
                </a:lnTo>
                <a:lnTo>
                  <a:pt x="1153" y="550"/>
                </a:lnTo>
                <a:lnTo>
                  <a:pt x="1153" y="549"/>
                </a:lnTo>
                <a:lnTo>
                  <a:pt x="1154" y="550"/>
                </a:lnTo>
                <a:lnTo>
                  <a:pt x="1154" y="549"/>
                </a:lnTo>
                <a:lnTo>
                  <a:pt x="1154" y="549"/>
                </a:lnTo>
                <a:lnTo>
                  <a:pt x="1156" y="549"/>
                </a:lnTo>
                <a:lnTo>
                  <a:pt x="1156" y="550"/>
                </a:lnTo>
                <a:lnTo>
                  <a:pt x="1157" y="551"/>
                </a:lnTo>
                <a:lnTo>
                  <a:pt x="1157" y="552"/>
                </a:lnTo>
                <a:lnTo>
                  <a:pt x="1158" y="552"/>
                </a:lnTo>
                <a:lnTo>
                  <a:pt x="1158" y="552"/>
                </a:lnTo>
                <a:lnTo>
                  <a:pt x="1158" y="554"/>
                </a:lnTo>
                <a:lnTo>
                  <a:pt x="1159" y="554"/>
                </a:lnTo>
                <a:lnTo>
                  <a:pt x="1159" y="553"/>
                </a:lnTo>
                <a:lnTo>
                  <a:pt x="1160" y="553"/>
                </a:lnTo>
                <a:lnTo>
                  <a:pt x="1160" y="553"/>
                </a:lnTo>
                <a:lnTo>
                  <a:pt x="1160" y="553"/>
                </a:lnTo>
                <a:lnTo>
                  <a:pt x="1161" y="552"/>
                </a:lnTo>
                <a:lnTo>
                  <a:pt x="1161" y="551"/>
                </a:lnTo>
                <a:lnTo>
                  <a:pt x="1162" y="550"/>
                </a:lnTo>
                <a:lnTo>
                  <a:pt x="1162" y="551"/>
                </a:lnTo>
                <a:lnTo>
                  <a:pt x="1162" y="551"/>
                </a:lnTo>
                <a:lnTo>
                  <a:pt x="1163" y="552"/>
                </a:lnTo>
                <a:lnTo>
                  <a:pt x="1163" y="553"/>
                </a:lnTo>
                <a:lnTo>
                  <a:pt x="1165" y="552"/>
                </a:lnTo>
                <a:lnTo>
                  <a:pt x="1165" y="552"/>
                </a:lnTo>
                <a:lnTo>
                  <a:pt x="1165" y="551"/>
                </a:lnTo>
                <a:lnTo>
                  <a:pt x="1166" y="551"/>
                </a:lnTo>
                <a:lnTo>
                  <a:pt x="1166" y="550"/>
                </a:lnTo>
                <a:lnTo>
                  <a:pt x="1167" y="551"/>
                </a:lnTo>
                <a:lnTo>
                  <a:pt x="1167" y="551"/>
                </a:lnTo>
                <a:lnTo>
                  <a:pt x="1167" y="552"/>
                </a:lnTo>
                <a:lnTo>
                  <a:pt x="1168" y="552"/>
                </a:lnTo>
                <a:lnTo>
                  <a:pt x="1168" y="552"/>
                </a:lnTo>
                <a:lnTo>
                  <a:pt x="1169" y="553"/>
                </a:lnTo>
                <a:lnTo>
                  <a:pt x="1169" y="552"/>
                </a:lnTo>
                <a:lnTo>
                  <a:pt x="1169" y="551"/>
                </a:lnTo>
                <a:lnTo>
                  <a:pt x="1170" y="551"/>
                </a:lnTo>
                <a:lnTo>
                  <a:pt x="1170" y="551"/>
                </a:lnTo>
                <a:lnTo>
                  <a:pt x="1171" y="551"/>
                </a:lnTo>
                <a:lnTo>
                  <a:pt x="1171" y="550"/>
                </a:lnTo>
                <a:lnTo>
                  <a:pt x="1172" y="548"/>
                </a:lnTo>
                <a:lnTo>
                  <a:pt x="1172" y="546"/>
                </a:lnTo>
                <a:lnTo>
                  <a:pt x="1172" y="546"/>
                </a:lnTo>
                <a:lnTo>
                  <a:pt x="1174" y="544"/>
                </a:lnTo>
                <a:lnTo>
                  <a:pt x="1174" y="543"/>
                </a:lnTo>
                <a:lnTo>
                  <a:pt x="1175" y="543"/>
                </a:lnTo>
                <a:lnTo>
                  <a:pt x="1175" y="543"/>
                </a:lnTo>
                <a:lnTo>
                  <a:pt x="1175" y="542"/>
                </a:lnTo>
                <a:lnTo>
                  <a:pt x="1176" y="543"/>
                </a:lnTo>
                <a:lnTo>
                  <a:pt x="1176" y="543"/>
                </a:lnTo>
                <a:lnTo>
                  <a:pt x="1177" y="543"/>
                </a:lnTo>
                <a:lnTo>
                  <a:pt x="1177" y="542"/>
                </a:lnTo>
                <a:lnTo>
                  <a:pt x="1177" y="542"/>
                </a:lnTo>
                <a:lnTo>
                  <a:pt x="1178" y="541"/>
                </a:lnTo>
                <a:lnTo>
                  <a:pt x="1178" y="540"/>
                </a:lnTo>
                <a:lnTo>
                  <a:pt x="1179" y="540"/>
                </a:lnTo>
                <a:lnTo>
                  <a:pt x="1179" y="540"/>
                </a:lnTo>
                <a:lnTo>
                  <a:pt x="1179" y="541"/>
                </a:lnTo>
                <a:lnTo>
                  <a:pt x="1180" y="541"/>
                </a:lnTo>
                <a:lnTo>
                  <a:pt x="1180" y="541"/>
                </a:lnTo>
                <a:lnTo>
                  <a:pt x="1181" y="542"/>
                </a:lnTo>
                <a:lnTo>
                  <a:pt x="1181" y="542"/>
                </a:lnTo>
                <a:lnTo>
                  <a:pt x="1181" y="541"/>
                </a:lnTo>
                <a:lnTo>
                  <a:pt x="1183" y="541"/>
                </a:lnTo>
                <a:lnTo>
                  <a:pt x="1183" y="540"/>
                </a:lnTo>
                <a:lnTo>
                  <a:pt x="1184" y="541"/>
                </a:lnTo>
                <a:lnTo>
                  <a:pt x="1184" y="541"/>
                </a:lnTo>
                <a:lnTo>
                  <a:pt x="1185" y="542"/>
                </a:lnTo>
                <a:lnTo>
                  <a:pt x="1185" y="541"/>
                </a:lnTo>
                <a:lnTo>
                  <a:pt x="1185" y="541"/>
                </a:lnTo>
                <a:lnTo>
                  <a:pt x="1186" y="541"/>
                </a:lnTo>
                <a:lnTo>
                  <a:pt x="1186" y="542"/>
                </a:lnTo>
                <a:lnTo>
                  <a:pt x="1187" y="542"/>
                </a:lnTo>
                <a:lnTo>
                  <a:pt x="1187" y="542"/>
                </a:lnTo>
                <a:lnTo>
                  <a:pt x="1187" y="542"/>
                </a:lnTo>
                <a:lnTo>
                  <a:pt x="1188" y="541"/>
                </a:lnTo>
                <a:lnTo>
                  <a:pt x="1188" y="541"/>
                </a:lnTo>
                <a:lnTo>
                  <a:pt x="1189" y="540"/>
                </a:lnTo>
                <a:lnTo>
                  <a:pt x="1189" y="540"/>
                </a:lnTo>
                <a:lnTo>
                  <a:pt x="1189" y="540"/>
                </a:lnTo>
                <a:lnTo>
                  <a:pt x="1190" y="539"/>
                </a:lnTo>
                <a:lnTo>
                  <a:pt x="1190" y="539"/>
                </a:lnTo>
                <a:lnTo>
                  <a:pt x="1192" y="539"/>
                </a:lnTo>
                <a:lnTo>
                  <a:pt x="1192" y="540"/>
                </a:lnTo>
                <a:lnTo>
                  <a:pt x="1192" y="539"/>
                </a:lnTo>
                <a:lnTo>
                  <a:pt x="1193" y="537"/>
                </a:lnTo>
                <a:lnTo>
                  <a:pt x="1193" y="537"/>
                </a:lnTo>
                <a:lnTo>
                  <a:pt x="1194" y="536"/>
                </a:lnTo>
                <a:lnTo>
                  <a:pt x="1194" y="537"/>
                </a:lnTo>
                <a:lnTo>
                  <a:pt x="1194" y="536"/>
                </a:lnTo>
                <a:lnTo>
                  <a:pt x="1195" y="535"/>
                </a:lnTo>
                <a:lnTo>
                  <a:pt x="1195" y="535"/>
                </a:lnTo>
                <a:lnTo>
                  <a:pt x="1196" y="534"/>
                </a:lnTo>
                <a:lnTo>
                  <a:pt x="1196" y="533"/>
                </a:lnTo>
                <a:lnTo>
                  <a:pt x="1196" y="533"/>
                </a:lnTo>
                <a:lnTo>
                  <a:pt x="1197" y="533"/>
                </a:lnTo>
                <a:lnTo>
                  <a:pt x="1197" y="533"/>
                </a:lnTo>
                <a:lnTo>
                  <a:pt x="1198" y="534"/>
                </a:lnTo>
                <a:lnTo>
                  <a:pt x="1198" y="535"/>
                </a:lnTo>
                <a:lnTo>
                  <a:pt x="1199" y="535"/>
                </a:lnTo>
                <a:lnTo>
                  <a:pt x="1199" y="535"/>
                </a:lnTo>
                <a:lnTo>
                  <a:pt x="1199" y="534"/>
                </a:lnTo>
                <a:lnTo>
                  <a:pt x="1201" y="535"/>
                </a:lnTo>
                <a:lnTo>
                  <a:pt x="1201" y="534"/>
                </a:lnTo>
                <a:lnTo>
                  <a:pt x="1202" y="535"/>
                </a:lnTo>
                <a:lnTo>
                  <a:pt x="1202" y="534"/>
                </a:lnTo>
                <a:lnTo>
                  <a:pt x="1202" y="533"/>
                </a:lnTo>
                <a:lnTo>
                  <a:pt x="1203" y="532"/>
                </a:lnTo>
                <a:lnTo>
                  <a:pt x="1203" y="532"/>
                </a:lnTo>
                <a:lnTo>
                  <a:pt x="1204" y="531"/>
                </a:lnTo>
                <a:lnTo>
                  <a:pt x="1204" y="531"/>
                </a:lnTo>
                <a:lnTo>
                  <a:pt x="1204" y="530"/>
                </a:lnTo>
                <a:lnTo>
                  <a:pt x="1205" y="530"/>
                </a:lnTo>
                <a:lnTo>
                  <a:pt x="1205" y="530"/>
                </a:lnTo>
                <a:lnTo>
                  <a:pt x="1206" y="530"/>
                </a:lnTo>
                <a:lnTo>
                  <a:pt x="1206" y="530"/>
                </a:lnTo>
                <a:lnTo>
                  <a:pt x="1206" y="530"/>
                </a:lnTo>
                <a:lnTo>
                  <a:pt x="1207" y="530"/>
                </a:lnTo>
                <a:lnTo>
                  <a:pt x="1207" y="532"/>
                </a:lnTo>
                <a:lnTo>
                  <a:pt x="1208" y="532"/>
                </a:lnTo>
                <a:lnTo>
                  <a:pt x="1208" y="532"/>
                </a:lnTo>
                <a:lnTo>
                  <a:pt x="1208" y="531"/>
                </a:lnTo>
                <a:lnTo>
                  <a:pt x="1210" y="532"/>
                </a:lnTo>
                <a:lnTo>
                  <a:pt x="1210" y="532"/>
                </a:lnTo>
                <a:lnTo>
                  <a:pt x="1211" y="531"/>
                </a:lnTo>
                <a:lnTo>
                  <a:pt x="1211" y="530"/>
                </a:lnTo>
                <a:lnTo>
                  <a:pt x="1211" y="528"/>
                </a:lnTo>
                <a:lnTo>
                  <a:pt x="1212" y="528"/>
                </a:lnTo>
                <a:lnTo>
                  <a:pt x="1212" y="530"/>
                </a:lnTo>
                <a:lnTo>
                  <a:pt x="1213" y="530"/>
                </a:lnTo>
                <a:lnTo>
                  <a:pt x="1213" y="530"/>
                </a:lnTo>
                <a:lnTo>
                  <a:pt x="1214" y="530"/>
                </a:lnTo>
                <a:lnTo>
                  <a:pt x="1214" y="528"/>
                </a:lnTo>
                <a:lnTo>
                  <a:pt x="1214" y="527"/>
                </a:lnTo>
                <a:lnTo>
                  <a:pt x="1215" y="528"/>
                </a:lnTo>
                <a:lnTo>
                  <a:pt x="1215" y="527"/>
                </a:lnTo>
                <a:lnTo>
                  <a:pt x="1216" y="527"/>
                </a:lnTo>
                <a:lnTo>
                  <a:pt x="1216" y="527"/>
                </a:lnTo>
                <a:lnTo>
                  <a:pt x="1216" y="528"/>
                </a:lnTo>
                <a:lnTo>
                  <a:pt x="1217" y="528"/>
                </a:lnTo>
                <a:lnTo>
                  <a:pt x="1217" y="528"/>
                </a:lnTo>
                <a:lnTo>
                  <a:pt x="1219" y="528"/>
                </a:lnTo>
                <a:lnTo>
                  <a:pt x="1219" y="527"/>
                </a:lnTo>
                <a:lnTo>
                  <a:pt x="1219" y="528"/>
                </a:lnTo>
                <a:lnTo>
                  <a:pt x="1220" y="527"/>
                </a:lnTo>
                <a:lnTo>
                  <a:pt x="1220" y="527"/>
                </a:lnTo>
                <a:lnTo>
                  <a:pt x="1221" y="528"/>
                </a:lnTo>
                <a:lnTo>
                  <a:pt x="1221" y="528"/>
                </a:lnTo>
                <a:lnTo>
                  <a:pt x="1221" y="527"/>
                </a:lnTo>
                <a:lnTo>
                  <a:pt x="1222" y="527"/>
                </a:lnTo>
                <a:lnTo>
                  <a:pt x="1222" y="527"/>
                </a:lnTo>
                <a:lnTo>
                  <a:pt x="1223" y="526"/>
                </a:lnTo>
                <a:lnTo>
                  <a:pt x="1223" y="528"/>
                </a:lnTo>
                <a:lnTo>
                  <a:pt x="1223" y="530"/>
                </a:lnTo>
                <a:lnTo>
                  <a:pt x="1224" y="530"/>
                </a:lnTo>
                <a:lnTo>
                  <a:pt x="1224" y="531"/>
                </a:lnTo>
                <a:lnTo>
                  <a:pt x="1225" y="532"/>
                </a:lnTo>
                <a:lnTo>
                  <a:pt x="1225" y="531"/>
                </a:lnTo>
                <a:lnTo>
                  <a:pt x="1225" y="530"/>
                </a:lnTo>
                <a:lnTo>
                  <a:pt x="1226" y="528"/>
                </a:lnTo>
                <a:lnTo>
                  <a:pt x="1226" y="527"/>
                </a:lnTo>
                <a:lnTo>
                  <a:pt x="1228" y="526"/>
                </a:lnTo>
                <a:lnTo>
                  <a:pt x="1228" y="524"/>
                </a:lnTo>
                <a:lnTo>
                  <a:pt x="1229" y="523"/>
                </a:lnTo>
                <a:lnTo>
                  <a:pt x="1229" y="522"/>
                </a:lnTo>
                <a:lnTo>
                  <a:pt x="1229" y="523"/>
                </a:lnTo>
                <a:lnTo>
                  <a:pt x="1230" y="522"/>
                </a:lnTo>
                <a:lnTo>
                  <a:pt x="1230" y="523"/>
                </a:lnTo>
                <a:lnTo>
                  <a:pt x="1231" y="523"/>
                </a:lnTo>
                <a:lnTo>
                  <a:pt x="1231" y="522"/>
                </a:lnTo>
                <a:lnTo>
                  <a:pt x="1231" y="523"/>
                </a:lnTo>
                <a:lnTo>
                  <a:pt x="1232" y="523"/>
                </a:lnTo>
                <a:lnTo>
                  <a:pt x="1232" y="523"/>
                </a:lnTo>
                <a:lnTo>
                  <a:pt x="1233" y="523"/>
                </a:lnTo>
                <a:lnTo>
                  <a:pt x="1233" y="522"/>
                </a:lnTo>
                <a:lnTo>
                  <a:pt x="1233" y="523"/>
                </a:lnTo>
                <a:lnTo>
                  <a:pt x="1234" y="522"/>
                </a:lnTo>
                <a:lnTo>
                  <a:pt x="1234" y="522"/>
                </a:lnTo>
                <a:lnTo>
                  <a:pt x="1235" y="521"/>
                </a:lnTo>
                <a:lnTo>
                  <a:pt x="1235" y="518"/>
                </a:lnTo>
                <a:lnTo>
                  <a:pt x="1235" y="518"/>
                </a:lnTo>
                <a:lnTo>
                  <a:pt x="1237" y="517"/>
                </a:lnTo>
                <a:lnTo>
                  <a:pt x="1237" y="518"/>
                </a:lnTo>
                <a:lnTo>
                  <a:pt x="1238" y="517"/>
                </a:lnTo>
                <a:lnTo>
                  <a:pt x="1238" y="516"/>
                </a:lnTo>
                <a:lnTo>
                  <a:pt x="1238" y="516"/>
                </a:lnTo>
                <a:lnTo>
                  <a:pt x="1239" y="516"/>
                </a:lnTo>
                <a:lnTo>
                  <a:pt x="1239" y="518"/>
                </a:lnTo>
                <a:lnTo>
                  <a:pt x="1240" y="518"/>
                </a:lnTo>
                <a:lnTo>
                  <a:pt x="1240" y="517"/>
                </a:lnTo>
                <a:lnTo>
                  <a:pt x="1240" y="518"/>
                </a:lnTo>
                <a:lnTo>
                  <a:pt x="1241" y="518"/>
                </a:lnTo>
                <a:lnTo>
                  <a:pt x="1241" y="519"/>
                </a:lnTo>
                <a:lnTo>
                  <a:pt x="1242" y="519"/>
                </a:lnTo>
                <a:lnTo>
                  <a:pt x="1242" y="521"/>
                </a:lnTo>
                <a:lnTo>
                  <a:pt x="1243" y="519"/>
                </a:lnTo>
                <a:lnTo>
                  <a:pt x="1243" y="521"/>
                </a:lnTo>
                <a:lnTo>
                  <a:pt x="1243" y="521"/>
                </a:lnTo>
                <a:lnTo>
                  <a:pt x="1244" y="521"/>
                </a:lnTo>
                <a:lnTo>
                  <a:pt x="1244" y="521"/>
                </a:lnTo>
                <a:lnTo>
                  <a:pt x="1246" y="521"/>
                </a:lnTo>
                <a:lnTo>
                  <a:pt x="1246" y="521"/>
                </a:lnTo>
                <a:lnTo>
                  <a:pt x="1246" y="519"/>
                </a:lnTo>
                <a:lnTo>
                  <a:pt x="1247" y="518"/>
                </a:lnTo>
                <a:lnTo>
                  <a:pt x="1247" y="518"/>
                </a:lnTo>
                <a:lnTo>
                  <a:pt x="1248" y="518"/>
                </a:lnTo>
                <a:lnTo>
                  <a:pt x="1248" y="518"/>
                </a:lnTo>
                <a:lnTo>
                  <a:pt x="1248" y="517"/>
                </a:lnTo>
                <a:lnTo>
                  <a:pt x="1249" y="518"/>
                </a:lnTo>
                <a:lnTo>
                  <a:pt x="1249" y="518"/>
                </a:lnTo>
                <a:lnTo>
                  <a:pt x="1250" y="519"/>
                </a:lnTo>
                <a:lnTo>
                  <a:pt x="1250" y="519"/>
                </a:lnTo>
                <a:lnTo>
                  <a:pt x="1250" y="521"/>
                </a:lnTo>
                <a:lnTo>
                  <a:pt x="1251" y="521"/>
                </a:lnTo>
                <a:lnTo>
                  <a:pt x="1251" y="521"/>
                </a:lnTo>
                <a:lnTo>
                  <a:pt x="1252" y="521"/>
                </a:lnTo>
                <a:lnTo>
                  <a:pt x="1252" y="521"/>
                </a:lnTo>
                <a:lnTo>
                  <a:pt x="1252" y="519"/>
                </a:lnTo>
                <a:lnTo>
                  <a:pt x="1253" y="519"/>
                </a:lnTo>
                <a:lnTo>
                  <a:pt x="1253" y="518"/>
                </a:lnTo>
                <a:lnTo>
                  <a:pt x="1255" y="518"/>
                </a:lnTo>
                <a:lnTo>
                  <a:pt x="1255" y="518"/>
                </a:lnTo>
                <a:lnTo>
                  <a:pt x="1256" y="518"/>
                </a:lnTo>
                <a:lnTo>
                  <a:pt x="1256" y="518"/>
                </a:lnTo>
                <a:lnTo>
                  <a:pt x="1256" y="517"/>
                </a:lnTo>
                <a:lnTo>
                  <a:pt x="1257" y="518"/>
                </a:lnTo>
                <a:lnTo>
                  <a:pt x="1257" y="519"/>
                </a:lnTo>
                <a:lnTo>
                  <a:pt x="1258" y="518"/>
                </a:lnTo>
                <a:lnTo>
                  <a:pt x="1258" y="518"/>
                </a:lnTo>
                <a:lnTo>
                  <a:pt x="1258" y="518"/>
                </a:lnTo>
                <a:lnTo>
                  <a:pt x="1259" y="518"/>
                </a:lnTo>
                <a:lnTo>
                  <a:pt x="1259" y="517"/>
                </a:lnTo>
                <a:lnTo>
                  <a:pt x="1260" y="517"/>
                </a:lnTo>
                <a:lnTo>
                  <a:pt x="1260" y="517"/>
                </a:lnTo>
                <a:lnTo>
                  <a:pt x="1260" y="518"/>
                </a:lnTo>
                <a:lnTo>
                  <a:pt x="1261" y="518"/>
                </a:lnTo>
                <a:lnTo>
                  <a:pt x="1261" y="518"/>
                </a:lnTo>
                <a:lnTo>
                  <a:pt x="1262" y="518"/>
                </a:lnTo>
                <a:lnTo>
                  <a:pt x="1262" y="518"/>
                </a:lnTo>
                <a:lnTo>
                  <a:pt x="1262" y="517"/>
                </a:lnTo>
                <a:lnTo>
                  <a:pt x="1264" y="516"/>
                </a:lnTo>
                <a:lnTo>
                  <a:pt x="1264" y="516"/>
                </a:lnTo>
                <a:lnTo>
                  <a:pt x="1265" y="515"/>
                </a:lnTo>
                <a:lnTo>
                  <a:pt x="1265" y="514"/>
                </a:lnTo>
                <a:lnTo>
                  <a:pt x="1265" y="513"/>
                </a:lnTo>
                <a:lnTo>
                  <a:pt x="1266" y="515"/>
                </a:lnTo>
                <a:lnTo>
                  <a:pt x="1266" y="516"/>
                </a:lnTo>
                <a:lnTo>
                  <a:pt x="1267" y="517"/>
                </a:lnTo>
                <a:lnTo>
                  <a:pt x="1267" y="518"/>
                </a:lnTo>
                <a:lnTo>
                  <a:pt x="1267" y="519"/>
                </a:lnTo>
                <a:lnTo>
                  <a:pt x="1268" y="521"/>
                </a:lnTo>
                <a:lnTo>
                  <a:pt x="1268" y="522"/>
                </a:lnTo>
                <a:lnTo>
                  <a:pt x="1269" y="521"/>
                </a:lnTo>
                <a:lnTo>
                  <a:pt x="1269" y="519"/>
                </a:lnTo>
                <a:lnTo>
                  <a:pt x="1270" y="518"/>
                </a:lnTo>
                <a:lnTo>
                  <a:pt x="1270" y="517"/>
                </a:lnTo>
                <a:lnTo>
                  <a:pt x="1270" y="516"/>
                </a:lnTo>
                <a:lnTo>
                  <a:pt x="1271" y="516"/>
                </a:lnTo>
                <a:lnTo>
                  <a:pt x="1271" y="515"/>
                </a:lnTo>
                <a:lnTo>
                  <a:pt x="1273" y="515"/>
                </a:lnTo>
                <a:lnTo>
                  <a:pt x="1273" y="516"/>
                </a:lnTo>
                <a:lnTo>
                  <a:pt x="1273" y="515"/>
                </a:lnTo>
                <a:lnTo>
                  <a:pt x="1274" y="514"/>
                </a:lnTo>
                <a:lnTo>
                  <a:pt x="1274" y="513"/>
                </a:lnTo>
                <a:lnTo>
                  <a:pt x="1275" y="513"/>
                </a:lnTo>
                <a:lnTo>
                  <a:pt x="1275" y="514"/>
                </a:lnTo>
                <a:lnTo>
                  <a:pt x="1275" y="513"/>
                </a:lnTo>
                <a:lnTo>
                  <a:pt x="1276" y="514"/>
                </a:lnTo>
                <a:lnTo>
                  <a:pt x="1276" y="515"/>
                </a:lnTo>
                <a:lnTo>
                  <a:pt x="1277" y="514"/>
                </a:lnTo>
                <a:lnTo>
                  <a:pt x="1277" y="514"/>
                </a:lnTo>
                <a:lnTo>
                  <a:pt x="1277" y="513"/>
                </a:lnTo>
                <a:lnTo>
                  <a:pt x="1278" y="514"/>
                </a:lnTo>
                <a:lnTo>
                  <a:pt x="1278" y="513"/>
                </a:lnTo>
                <a:lnTo>
                  <a:pt x="1279" y="512"/>
                </a:lnTo>
                <a:lnTo>
                  <a:pt x="1279" y="510"/>
                </a:lnTo>
                <a:lnTo>
                  <a:pt x="1279" y="510"/>
                </a:lnTo>
                <a:lnTo>
                  <a:pt x="1280" y="508"/>
                </a:lnTo>
                <a:lnTo>
                  <a:pt x="1280" y="508"/>
                </a:lnTo>
                <a:lnTo>
                  <a:pt x="1282" y="508"/>
                </a:lnTo>
                <a:lnTo>
                  <a:pt x="1282" y="508"/>
                </a:lnTo>
                <a:lnTo>
                  <a:pt x="1282" y="509"/>
                </a:lnTo>
                <a:lnTo>
                  <a:pt x="1283" y="508"/>
                </a:lnTo>
                <a:lnTo>
                  <a:pt x="1283" y="509"/>
                </a:lnTo>
                <a:lnTo>
                  <a:pt x="1284" y="509"/>
                </a:lnTo>
                <a:lnTo>
                  <a:pt x="1284" y="509"/>
                </a:lnTo>
                <a:lnTo>
                  <a:pt x="1285" y="508"/>
                </a:lnTo>
                <a:lnTo>
                  <a:pt x="1285" y="509"/>
                </a:lnTo>
                <a:lnTo>
                  <a:pt x="1285" y="509"/>
                </a:lnTo>
                <a:lnTo>
                  <a:pt x="1286" y="508"/>
                </a:lnTo>
                <a:lnTo>
                  <a:pt x="1286" y="506"/>
                </a:lnTo>
                <a:lnTo>
                  <a:pt x="1287" y="506"/>
                </a:lnTo>
                <a:lnTo>
                  <a:pt x="1287" y="506"/>
                </a:lnTo>
                <a:lnTo>
                  <a:pt x="1287" y="506"/>
                </a:lnTo>
                <a:lnTo>
                  <a:pt x="1288" y="507"/>
                </a:lnTo>
                <a:lnTo>
                  <a:pt x="1288" y="508"/>
                </a:lnTo>
                <a:lnTo>
                  <a:pt x="1289" y="508"/>
                </a:lnTo>
                <a:lnTo>
                  <a:pt x="1289" y="509"/>
                </a:lnTo>
                <a:lnTo>
                  <a:pt x="1289" y="509"/>
                </a:lnTo>
                <a:lnTo>
                  <a:pt x="1291" y="509"/>
                </a:lnTo>
                <a:lnTo>
                  <a:pt x="1291" y="510"/>
                </a:lnTo>
                <a:lnTo>
                  <a:pt x="1292" y="513"/>
                </a:lnTo>
                <a:lnTo>
                  <a:pt x="1292" y="513"/>
                </a:lnTo>
                <a:lnTo>
                  <a:pt x="1292" y="514"/>
                </a:lnTo>
                <a:lnTo>
                  <a:pt x="1293" y="514"/>
                </a:lnTo>
                <a:lnTo>
                  <a:pt x="1293" y="514"/>
                </a:lnTo>
                <a:lnTo>
                  <a:pt x="1294" y="514"/>
                </a:lnTo>
                <a:lnTo>
                  <a:pt x="1294" y="513"/>
                </a:lnTo>
                <a:lnTo>
                  <a:pt x="1294" y="513"/>
                </a:lnTo>
                <a:lnTo>
                  <a:pt x="1295" y="512"/>
                </a:lnTo>
                <a:lnTo>
                  <a:pt x="1295" y="512"/>
                </a:lnTo>
                <a:lnTo>
                  <a:pt x="1296" y="513"/>
                </a:lnTo>
                <a:lnTo>
                  <a:pt x="1296" y="513"/>
                </a:lnTo>
                <a:lnTo>
                  <a:pt x="1296" y="512"/>
                </a:lnTo>
                <a:lnTo>
                  <a:pt x="1297" y="513"/>
                </a:lnTo>
                <a:lnTo>
                  <a:pt x="1297" y="513"/>
                </a:lnTo>
                <a:lnTo>
                  <a:pt x="1298" y="512"/>
                </a:lnTo>
                <a:lnTo>
                  <a:pt x="1298" y="510"/>
                </a:lnTo>
                <a:lnTo>
                  <a:pt x="1300" y="512"/>
                </a:lnTo>
                <a:lnTo>
                  <a:pt x="1300" y="509"/>
                </a:lnTo>
                <a:lnTo>
                  <a:pt x="1300" y="509"/>
                </a:lnTo>
                <a:lnTo>
                  <a:pt x="1301" y="508"/>
                </a:lnTo>
                <a:lnTo>
                  <a:pt x="1301" y="508"/>
                </a:lnTo>
                <a:lnTo>
                  <a:pt x="1302" y="507"/>
                </a:lnTo>
                <a:lnTo>
                  <a:pt x="1302" y="508"/>
                </a:lnTo>
                <a:lnTo>
                  <a:pt x="1302" y="508"/>
                </a:lnTo>
                <a:lnTo>
                  <a:pt x="1303" y="508"/>
                </a:lnTo>
                <a:lnTo>
                  <a:pt x="1303" y="507"/>
                </a:lnTo>
                <a:lnTo>
                  <a:pt x="1304" y="507"/>
                </a:lnTo>
                <a:lnTo>
                  <a:pt x="1304" y="509"/>
                </a:lnTo>
                <a:lnTo>
                  <a:pt x="1304" y="509"/>
                </a:lnTo>
                <a:lnTo>
                  <a:pt x="1305" y="510"/>
                </a:lnTo>
                <a:lnTo>
                  <a:pt x="1305" y="512"/>
                </a:lnTo>
                <a:lnTo>
                  <a:pt x="1306" y="512"/>
                </a:lnTo>
                <a:lnTo>
                  <a:pt x="1306" y="512"/>
                </a:lnTo>
                <a:lnTo>
                  <a:pt x="1306" y="512"/>
                </a:lnTo>
                <a:lnTo>
                  <a:pt x="1307" y="514"/>
                </a:lnTo>
                <a:lnTo>
                  <a:pt x="1307" y="514"/>
                </a:lnTo>
                <a:lnTo>
                  <a:pt x="1309" y="515"/>
                </a:lnTo>
                <a:lnTo>
                  <a:pt x="1309" y="516"/>
                </a:lnTo>
                <a:lnTo>
                  <a:pt x="1309" y="516"/>
                </a:lnTo>
                <a:lnTo>
                  <a:pt x="1310" y="516"/>
                </a:lnTo>
                <a:lnTo>
                  <a:pt x="1310" y="518"/>
                </a:lnTo>
                <a:lnTo>
                  <a:pt x="1311" y="517"/>
                </a:lnTo>
                <a:lnTo>
                  <a:pt x="1311" y="516"/>
                </a:lnTo>
                <a:lnTo>
                  <a:pt x="1312" y="517"/>
                </a:lnTo>
                <a:lnTo>
                  <a:pt x="1312" y="516"/>
                </a:lnTo>
                <a:lnTo>
                  <a:pt x="1312" y="514"/>
                </a:lnTo>
                <a:lnTo>
                  <a:pt x="1313" y="513"/>
                </a:lnTo>
                <a:lnTo>
                  <a:pt x="1313" y="512"/>
                </a:lnTo>
                <a:lnTo>
                  <a:pt x="1314" y="512"/>
                </a:lnTo>
                <a:lnTo>
                  <a:pt x="1314" y="510"/>
                </a:lnTo>
                <a:lnTo>
                  <a:pt x="1314" y="512"/>
                </a:lnTo>
                <a:lnTo>
                  <a:pt x="1315" y="512"/>
                </a:lnTo>
                <a:lnTo>
                  <a:pt x="1315" y="514"/>
                </a:lnTo>
                <a:lnTo>
                  <a:pt x="1316" y="515"/>
                </a:lnTo>
                <a:lnTo>
                  <a:pt x="1316" y="515"/>
                </a:lnTo>
                <a:lnTo>
                  <a:pt x="1316" y="514"/>
                </a:lnTo>
                <a:lnTo>
                  <a:pt x="1318" y="513"/>
                </a:lnTo>
                <a:lnTo>
                  <a:pt x="1318" y="513"/>
                </a:lnTo>
                <a:lnTo>
                  <a:pt x="1319" y="512"/>
                </a:lnTo>
                <a:lnTo>
                  <a:pt x="1319" y="513"/>
                </a:lnTo>
                <a:lnTo>
                  <a:pt x="1319" y="516"/>
                </a:lnTo>
                <a:lnTo>
                  <a:pt x="1320" y="516"/>
                </a:lnTo>
                <a:lnTo>
                  <a:pt x="1320" y="517"/>
                </a:lnTo>
                <a:lnTo>
                  <a:pt x="1321" y="516"/>
                </a:lnTo>
                <a:lnTo>
                  <a:pt x="1321" y="516"/>
                </a:lnTo>
                <a:lnTo>
                  <a:pt x="1321" y="516"/>
                </a:lnTo>
                <a:lnTo>
                  <a:pt x="1322" y="515"/>
                </a:lnTo>
                <a:lnTo>
                  <a:pt x="1322" y="515"/>
                </a:lnTo>
                <a:lnTo>
                  <a:pt x="1323" y="514"/>
                </a:lnTo>
                <a:lnTo>
                  <a:pt x="1323" y="513"/>
                </a:lnTo>
                <a:lnTo>
                  <a:pt x="1323" y="512"/>
                </a:lnTo>
                <a:lnTo>
                  <a:pt x="1324" y="513"/>
                </a:lnTo>
                <a:lnTo>
                  <a:pt x="1324" y="513"/>
                </a:lnTo>
                <a:lnTo>
                  <a:pt x="1325" y="514"/>
                </a:lnTo>
                <a:lnTo>
                  <a:pt x="1325" y="514"/>
                </a:lnTo>
                <a:lnTo>
                  <a:pt x="1327" y="514"/>
                </a:lnTo>
                <a:lnTo>
                  <a:pt x="1327" y="514"/>
                </a:lnTo>
                <a:lnTo>
                  <a:pt x="1327" y="515"/>
                </a:lnTo>
                <a:lnTo>
                  <a:pt x="1328" y="515"/>
                </a:lnTo>
                <a:lnTo>
                  <a:pt x="1328" y="514"/>
                </a:lnTo>
                <a:lnTo>
                  <a:pt x="1329" y="513"/>
                </a:lnTo>
                <a:lnTo>
                  <a:pt x="1329" y="512"/>
                </a:lnTo>
                <a:lnTo>
                  <a:pt x="1329" y="509"/>
                </a:lnTo>
                <a:lnTo>
                  <a:pt x="1330" y="509"/>
                </a:lnTo>
                <a:lnTo>
                  <a:pt x="1330" y="508"/>
                </a:lnTo>
                <a:lnTo>
                  <a:pt x="1331" y="508"/>
                </a:lnTo>
                <a:lnTo>
                  <a:pt x="1331" y="508"/>
                </a:lnTo>
                <a:lnTo>
                  <a:pt x="1331" y="507"/>
                </a:lnTo>
                <a:lnTo>
                  <a:pt x="1332" y="506"/>
                </a:lnTo>
                <a:lnTo>
                  <a:pt x="1332" y="506"/>
                </a:lnTo>
                <a:lnTo>
                  <a:pt x="1333" y="506"/>
                </a:lnTo>
                <a:lnTo>
                  <a:pt x="1333" y="506"/>
                </a:lnTo>
                <a:lnTo>
                  <a:pt x="1333" y="505"/>
                </a:lnTo>
                <a:lnTo>
                  <a:pt x="1334" y="507"/>
                </a:lnTo>
                <a:lnTo>
                  <a:pt x="1334" y="506"/>
                </a:lnTo>
                <a:lnTo>
                  <a:pt x="1336" y="507"/>
                </a:lnTo>
                <a:lnTo>
                  <a:pt x="1336" y="507"/>
                </a:lnTo>
                <a:lnTo>
                  <a:pt x="1336" y="507"/>
                </a:lnTo>
                <a:lnTo>
                  <a:pt x="1337" y="508"/>
                </a:lnTo>
                <a:lnTo>
                  <a:pt x="1337" y="508"/>
                </a:lnTo>
                <a:lnTo>
                  <a:pt x="1338" y="509"/>
                </a:lnTo>
                <a:lnTo>
                  <a:pt x="1338" y="513"/>
                </a:lnTo>
                <a:lnTo>
                  <a:pt x="1338" y="513"/>
                </a:lnTo>
                <a:lnTo>
                  <a:pt x="1339" y="512"/>
                </a:lnTo>
                <a:lnTo>
                  <a:pt x="1339" y="509"/>
                </a:lnTo>
                <a:lnTo>
                  <a:pt x="1340" y="510"/>
                </a:lnTo>
                <a:lnTo>
                  <a:pt x="1340" y="508"/>
                </a:lnTo>
                <a:lnTo>
                  <a:pt x="1341" y="508"/>
                </a:lnTo>
                <a:lnTo>
                  <a:pt x="1341" y="508"/>
                </a:lnTo>
                <a:lnTo>
                  <a:pt x="1341" y="509"/>
                </a:lnTo>
                <a:lnTo>
                  <a:pt x="1342" y="508"/>
                </a:lnTo>
                <a:lnTo>
                  <a:pt x="1342" y="509"/>
                </a:lnTo>
                <a:lnTo>
                  <a:pt x="1343" y="509"/>
                </a:lnTo>
                <a:lnTo>
                  <a:pt x="1343" y="508"/>
                </a:lnTo>
                <a:lnTo>
                  <a:pt x="1343" y="508"/>
                </a:lnTo>
                <a:lnTo>
                  <a:pt x="1345" y="508"/>
                </a:lnTo>
                <a:lnTo>
                  <a:pt x="1345" y="509"/>
                </a:lnTo>
                <a:lnTo>
                  <a:pt x="1346" y="509"/>
                </a:lnTo>
                <a:lnTo>
                  <a:pt x="1346" y="509"/>
                </a:lnTo>
                <a:lnTo>
                  <a:pt x="1346" y="508"/>
                </a:lnTo>
                <a:lnTo>
                  <a:pt x="1347" y="507"/>
                </a:lnTo>
                <a:lnTo>
                  <a:pt x="1347" y="508"/>
                </a:lnTo>
                <a:lnTo>
                  <a:pt x="1348" y="507"/>
                </a:lnTo>
                <a:lnTo>
                  <a:pt x="1348" y="506"/>
                </a:lnTo>
                <a:lnTo>
                  <a:pt x="1348" y="505"/>
                </a:lnTo>
                <a:lnTo>
                  <a:pt x="1349" y="505"/>
                </a:lnTo>
                <a:lnTo>
                  <a:pt x="1349" y="506"/>
                </a:lnTo>
                <a:lnTo>
                  <a:pt x="1350" y="506"/>
                </a:lnTo>
                <a:lnTo>
                  <a:pt x="1350" y="507"/>
                </a:lnTo>
                <a:lnTo>
                  <a:pt x="1350" y="507"/>
                </a:lnTo>
                <a:lnTo>
                  <a:pt x="1351" y="506"/>
                </a:lnTo>
                <a:lnTo>
                  <a:pt x="1351" y="506"/>
                </a:lnTo>
                <a:lnTo>
                  <a:pt x="1352" y="508"/>
                </a:lnTo>
                <a:lnTo>
                  <a:pt x="1352" y="508"/>
                </a:lnTo>
                <a:lnTo>
                  <a:pt x="1352" y="509"/>
                </a:lnTo>
                <a:lnTo>
                  <a:pt x="1354" y="509"/>
                </a:lnTo>
                <a:lnTo>
                  <a:pt x="1354" y="508"/>
                </a:lnTo>
                <a:lnTo>
                  <a:pt x="1355" y="507"/>
                </a:lnTo>
                <a:lnTo>
                  <a:pt x="1355" y="508"/>
                </a:lnTo>
                <a:lnTo>
                  <a:pt x="1356" y="509"/>
                </a:lnTo>
                <a:lnTo>
                  <a:pt x="1356" y="512"/>
                </a:lnTo>
                <a:lnTo>
                  <a:pt x="1356" y="510"/>
                </a:lnTo>
                <a:lnTo>
                  <a:pt x="1357" y="510"/>
                </a:lnTo>
                <a:lnTo>
                  <a:pt x="1357" y="510"/>
                </a:lnTo>
                <a:lnTo>
                  <a:pt x="1358" y="510"/>
                </a:lnTo>
                <a:lnTo>
                  <a:pt x="1358" y="509"/>
                </a:lnTo>
                <a:lnTo>
                  <a:pt x="1358" y="509"/>
                </a:lnTo>
                <a:lnTo>
                  <a:pt x="1359" y="509"/>
                </a:lnTo>
                <a:lnTo>
                  <a:pt x="1359" y="509"/>
                </a:lnTo>
                <a:lnTo>
                  <a:pt x="1360" y="508"/>
                </a:lnTo>
                <a:lnTo>
                  <a:pt x="1360" y="508"/>
                </a:lnTo>
                <a:lnTo>
                  <a:pt x="1360" y="508"/>
                </a:lnTo>
                <a:lnTo>
                  <a:pt x="1361" y="507"/>
                </a:lnTo>
                <a:lnTo>
                  <a:pt x="1361" y="506"/>
                </a:lnTo>
                <a:lnTo>
                  <a:pt x="1363" y="504"/>
                </a:lnTo>
                <a:lnTo>
                  <a:pt x="1363" y="504"/>
                </a:lnTo>
                <a:lnTo>
                  <a:pt x="1363" y="504"/>
                </a:lnTo>
                <a:lnTo>
                  <a:pt x="1364" y="503"/>
                </a:lnTo>
                <a:lnTo>
                  <a:pt x="1364" y="505"/>
                </a:lnTo>
                <a:lnTo>
                  <a:pt x="1365" y="505"/>
                </a:lnTo>
                <a:lnTo>
                  <a:pt x="1365" y="505"/>
                </a:lnTo>
                <a:lnTo>
                  <a:pt x="1365" y="505"/>
                </a:lnTo>
                <a:lnTo>
                  <a:pt x="1366" y="505"/>
                </a:lnTo>
                <a:lnTo>
                  <a:pt x="1366" y="504"/>
                </a:lnTo>
                <a:lnTo>
                  <a:pt x="1367" y="504"/>
                </a:lnTo>
                <a:lnTo>
                  <a:pt x="1367" y="505"/>
                </a:lnTo>
                <a:lnTo>
                  <a:pt x="1368" y="505"/>
                </a:lnTo>
                <a:lnTo>
                  <a:pt x="1368" y="505"/>
                </a:lnTo>
                <a:lnTo>
                  <a:pt x="1368" y="506"/>
                </a:lnTo>
                <a:lnTo>
                  <a:pt x="1369" y="505"/>
                </a:lnTo>
                <a:lnTo>
                  <a:pt x="1369" y="505"/>
                </a:lnTo>
                <a:lnTo>
                  <a:pt x="1370" y="504"/>
                </a:lnTo>
                <a:lnTo>
                  <a:pt x="1370" y="503"/>
                </a:lnTo>
                <a:lnTo>
                  <a:pt x="1370" y="503"/>
                </a:lnTo>
                <a:lnTo>
                  <a:pt x="1371" y="503"/>
                </a:lnTo>
                <a:lnTo>
                  <a:pt x="1371" y="503"/>
                </a:lnTo>
                <a:lnTo>
                  <a:pt x="1373" y="504"/>
                </a:lnTo>
                <a:lnTo>
                  <a:pt x="1373" y="505"/>
                </a:lnTo>
                <a:lnTo>
                  <a:pt x="1373" y="504"/>
                </a:lnTo>
                <a:lnTo>
                  <a:pt x="1374" y="504"/>
                </a:lnTo>
                <a:lnTo>
                  <a:pt x="1374" y="504"/>
                </a:lnTo>
                <a:lnTo>
                  <a:pt x="1375" y="504"/>
                </a:lnTo>
                <a:lnTo>
                  <a:pt x="1375" y="504"/>
                </a:lnTo>
                <a:lnTo>
                  <a:pt x="1375" y="503"/>
                </a:lnTo>
                <a:lnTo>
                  <a:pt x="1376" y="501"/>
                </a:lnTo>
                <a:lnTo>
                  <a:pt x="1376" y="500"/>
                </a:lnTo>
                <a:lnTo>
                  <a:pt x="1377" y="500"/>
                </a:lnTo>
                <a:lnTo>
                  <a:pt x="1377" y="500"/>
                </a:lnTo>
                <a:lnTo>
                  <a:pt x="1377" y="500"/>
                </a:lnTo>
                <a:lnTo>
                  <a:pt x="1378" y="501"/>
                </a:lnTo>
                <a:lnTo>
                  <a:pt x="1378" y="501"/>
                </a:lnTo>
                <a:lnTo>
                  <a:pt x="1379" y="501"/>
                </a:lnTo>
                <a:lnTo>
                  <a:pt x="1379" y="501"/>
                </a:lnTo>
                <a:lnTo>
                  <a:pt x="1379" y="501"/>
                </a:lnTo>
                <a:lnTo>
                  <a:pt x="1380" y="503"/>
                </a:lnTo>
                <a:lnTo>
                  <a:pt x="1380" y="505"/>
                </a:lnTo>
                <a:lnTo>
                  <a:pt x="1382" y="504"/>
                </a:lnTo>
                <a:lnTo>
                  <a:pt x="1382" y="504"/>
                </a:lnTo>
                <a:lnTo>
                  <a:pt x="1383" y="503"/>
                </a:lnTo>
                <a:lnTo>
                  <a:pt x="1383" y="503"/>
                </a:lnTo>
                <a:lnTo>
                  <a:pt x="1383" y="503"/>
                </a:lnTo>
                <a:lnTo>
                  <a:pt x="1384" y="503"/>
                </a:lnTo>
                <a:lnTo>
                  <a:pt x="1384" y="503"/>
                </a:lnTo>
                <a:lnTo>
                  <a:pt x="1385" y="503"/>
                </a:lnTo>
                <a:lnTo>
                  <a:pt x="1385" y="503"/>
                </a:lnTo>
                <a:lnTo>
                  <a:pt x="1385" y="503"/>
                </a:lnTo>
                <a:lnTo>
                  <a:pt x="1386" y="503"/>
                </a:lnTo>
                <a:lnTo>
                  <a:pt x="1386" y="503"/>
                </a:lnTo>
                <a:lnTo>
                  <a:pt x="1387" y="504"/>
                </a:lnTo>
                <a:lnTo>
                  <a:pt x="1387" y="504"/>
                </a:lnTo>
                <a:lnTo>
                  <a:pt x="1387" y="503"/>
                </a:lnTo>
                <a:lnTo>
                  <a:pt x="1388" y="503"/>
                </a:lnTo>
                <a:lnTo>
                  <a:pt x="1388" y="503"/>
                </a:lnTo>
                <a:lnTo>
                  <a:pt x="1389" y="504"/>
                </a:lnTo>
                <a:lnTo>
                  <a:pt x="1389" y="504"/>
                </a:lnTo>
                <a:lnTo>
                  <a:pt x="1389" y="504"/>
                </a:lnTo>
                <a:lnTo>
                  <a:pt x="1391" y="503"/>
                </a:lnTo>
                <a:lnTo>
                  <a:pt x="1391" y="504"/>
                </a:lnTo>
                <a:lnTo>
                  <a:pt x="1392" y="503"/>
                </a:lnTo>
                <a:lnTo>
                  <a:pt x="1392" y="501"/>
                </a:lnTo>
                <a:lnTo>
                  <a:pt x="1392" y="501"/>
                </a:lnTo>
                <a:lnTo>
                  <a:pt x="1393" y="501"/>
                </a:lnTo>
                <a:lnTo>
                  <a:pt x="1393" y="503"/>
                </a:lnTo>
                <a:lnTo>
                  <a:pt x="1394" y="501"/>
                </a:lnTo>
                <a:lnTo>
                  <a:pt x="1394" y="501"/>
                </a:lnTo>
                <a:lnTo>
                  <a:pt x="1394" y="501"/>
                </a:lnTo>
                <a:lnTo>
                  <a:pt x="1395" y="501"/>
                </a:lnTo>
                <a:lnTo>
                  <a:pt x="1395" y="504"/>
                </a:lnTo>
                <a:lnTo>
                  <a:pt x="1396" y="503"/>
                </a:lnTo>
                <a:lnTo>
                  <a:pt x="1396" y="504"/>
                </a:lnTo>
                <a:lnTo>
                  <a:pt x="1397" y="504"/>
                </a:lnTo>
                <a:lnTo>
                  <a:pt x="1397" y="504"/>
                </a:lnTo>
                <a:lnTo>
                  <a:pt x="1397" y="501"/>
                </a:lnTo>
                <a:lnTo>
                  <a:pt x="1398" y="501"/>
                </a:lnTo>
                <a:lnTo>
                  <a:pt x="1398" y="500"/>
                </a:lnTo>
                <a:lnTo>
                  <a:pt x="1400" y="500"/>
                </a:lnTo>
                <a:lnTo>
                  <a:pt x="1400" y="501"/>
                </a:lnTo>
                <a:lnTo>
                  <a:pt x="1400" y="503"/>
                </a:lnTo>
                <a:lnTo>
                  <a:pt x="1401" y="501"/>
                </a:lnTo>
                <a:lnTo>
                  <a:pt x="1401" y="501"/>
                </a:lnTo>
                <a:lnTo>
                  <a:pt x="1402" y="501"/>
                </a:lnTo>
                <a:lnTo>
                  <a:pt x="1402" y="500"/>
                </a:lnTo>
                <a:lnTo>
                  <a:pt x="1402" y="499"/>
                </a:lnTo>
                <a:lnTo>
                  <a:pt x="1403" y="498"/>
                </a:lnTo>
                <a:lnTo>
                  <a:pt x="1403" y="498"/>
                </a:lnTo>
                <a:lnTo>
                  <a:pt x="1404" y="496"/>
                </a:lnTo>
                <a:lnTo>
                  <a:pt x="1404" y="497"/>
                </a:lnTo>
                <a:lnTo>
                  <a:pt x="1404" y="496"/>
                </a:lnTo>
                <a:lnTo>
                  <a:pt x="1405" y="496"/>
                </a:lnTo>
                <a:lnTo>
                  <a:pt x="1405" y="497"/>
                </a:lnTo>
                <a:lnTo>
                  <a:pt x="1406" y="499"/>
                </a:lnTo>
                <a:lnTo>
                  <a:pt x="1406" y="500"/>
                </a:lnTo>
                <a:lnTo>
                  <a:pt x="1406" y="500"/>
                </a:lnTo>
                <a:lnTo>
                  <a:pt x="1407" y="501"/>
                </a:lnTo>
                <a:lnTo>
                  <a:pt x="1407" y="500"/>
                </a:lnTo>
                <a:lnTo>
                  <a:pt x="1409" y="500"/>
                </a:lnTo>
                <a:lnTo>
                  <a:pt x="1409" y="498"/>
                </a:lnTo>
                <a:lnTo>
                  <a:pt x="1409" y="497"/>
                </a:lnTo>
                <a:lnTo>
                  <a:pt x="1410" y="498"/>
                </a:lnTo>
                <a:lnTo>
                  <a:pt x="1410" y="498"/>
                </a:lnTo>
                <a:lnTo>
                  <a:pt x="1411" y="498"/>
                </a:lnTo>
                <a:lnTo>
                  <a:pt x="1411" y="498"/>
                </a:lnTo>
                <a:lnTo>
                  <a:pt x="1412" y="498"/>
                </a:lnTo>
                <a:lnTo>
                  <a:pt x="1412" y="498"/>
                </a:lnTo>
                <a:lnTo>
                  <a:pt x="1412" y="498"/>
                </a:lnTo>
                <a:lnTo>
                  <a:pt x="1413" y="497"/>
                </a:lnTo>
                <a:lnTo>
                  <a:pt x="1413" y="497"/>
                </a:lnTo>
                <a:lnTo>
                  <a:pt x="1414" y="497"/>
                </a:lnTo>
                <a:lnTo>
                  <a:pt x="1414" y="497"/>
                </a:lnTo>
                <a:lnTo>
                  <a:pt x="1414" y="496"/>
                </a:lnTo>
                <a:lnTo>
                  <a:pt x="1415" y="495"/>
                </a:lnTo>
                <a:lnTo>
                  <a:pt x="1415" y="495"/>
                </a:lnTo>
                <a:lnTo>
                  <a:pt x="1416" y="496"/>
                </a:lnTo>
                <a:lnTo>
                  <a:pt x="1416" y="496"/>
                </a:lnTo>
                <a:lnTo>
                  <a:pt x="1416" y="496"/>
                </a:lnTo>
                <a:lnTo>
                  <a:pt x="1418" y="495"/>
                </a:lnTo>
                <a:lnTo>
                  <a:pt x="1418" y="495"/>
                </a:lnTo>
                <a:lnTo>
                  <a:pt x="1419" y="496"/>
                </a:lnTo>
                <a:lnTo>
                  <a:pt x="1419" y="495"/>
                </a:lnTo>
                <a:lnTo>
                  <a:pt x="1419" y="495"/>
                </a:lnTo>
                <a:lnTo>
                  <a:pt x="1420" y="495"/>
                </a:lnTo>
                <a:lnTo>
                  <a:pt x="1420" y="496"/>
                </a:lnTo>
                <a:lnTo>
                  <a:pt x="1421" y="495"/>
                </a:lnTo>
                <a:lnTo>
                  <a:pt x="1421" y="496"/>
                </a:lnTo>
                <a:lnTo>
                  <a:pt x="1421" y="497"/>
                </a:lnTo>
                <a:lnTo>
                  <a:pt x="1422" y="497"/>
                </a:lnTo>
                <a:lnTo>
                  <a:pt x="1422" y="499"/>
                </a:lnTo>
                <a:lnTo>
                  <a:pt x="1423" y="498"/>
                </a:lnTo>
                <a:lnTo>
                  <a:pt x="1423" y="498"/>
                </a:lnTo>
                <a:lnTo>
                  <a:pt x="1423" y="498"/>
                </a:lnTo>
                <a:lnTo>
                  <a:pt x="1424" y="499"/>
                </a:lnTo>
                <a:lnTo>
                  <a:pt x="1424" y="499"/>
                </a:lnTo>
                <a:lnTo>
                  <a:pt x="1425" y="500"/>
                </a:lnTo>
                <a:lnTo>
                  <a:pt x="1425" y="499"/>
                </a:lnTo>
                <a:lnTo>
                  <a:pt x="1427" y="499"/>
                </a:lnTo>
                <a:lnTo>
                  <a:pt x="1427" y="499"/>
                </a:lnTo>
                <a:lnTo>
                  <a:pt x="1427" y="498"/>
                </a:lnTo>
                <a:lnTo>
                  <a:pt x="1428" y="497"/>
                </a:lnTo>
                <a:lnTo>
                  <a:pt x="1428" y="496"/>
                </a:lnTo>
                <a:lnTo>
                  <a:pt x="1429" y="498"/>
                </a:lnTo>
                <a:lnTo>
                  <a:pt x="1429" y="496"/>
                </a:lnTo>
                <a:lnTo>
                  <a:pt x="1429" y="496"/>
                </a:lnTo>
                <a:lnTo>
                  <a:pt x="1430" y="496"/>
                </a:lnTo>
                <a:lnTo>
                  <a:pt x="1430" y="496"/>
                </a:lnTo>
                <a:lnTo>
                  <a:pt x="1431" y="496"/>
                </a:lnTo>
                <a:lnTo>
                  <a:pt x="1431" y="497"/>
                </a:lnTo>
                <a:lnTo>
                  <a:pt x="1431" y="499"/>
                </a:lnTo>
                <a:lnTo>
                  <a:pt x="1432" y="498"/>
                </a:lnTo>
                <a:lnTo>
                  <a:pt x="1432" y="497"/>
                </a:lnTo>
                <a:lnTo>
                  <a:pt x="1433" y="497"/>
                </a:lnTo>
                <a:lnTo>
                  <a:pt x="1433" y="496"/>
                </a:lnTo>
                <a:lnTo>
                  <a:pt x="1433" y="497"/>
                </a:lnTo>
                <a:lnTo>
                  <a:pt x="1434" y="496"/>
                </a:lnTo>
                <a:lnTo>
                  <a:pt x="1434" y="496"/>
                </a:lnTo>
                <a:lnTo>
                  <a:pt x="1436" y="495"/>
                </a:lnTo>
                <a:lnTo>
                  <a:pt x="1436" y="495"/>
                </a:lnTo>
                <a:lnTo>
                  <a:pt x="1436" y="495"/>
                </a:lnTo>
                <a:lnTo>
                  <a:pt x="1437" y="494"/>
                </a:lnTo>
                <a:lnTo>
                  <a:pt x="1437" y="494"/>
                </a:lnTo>
                <a:lnTo>
                  <a:pt x="1438" y="494"/>
                </a:lnTo>
                <a:lnTo>
                  <a:pt x="1438" y="496"/>
                </a:lnTo>
                <a:lnTo>
                  <a:pt x="1439" y="496"/>
                </a:lnTo>
                <a:lnTo>
                  <a:pt x="1439" y="497"/>
                </a:lnTo>
                <a:lnTo>
                  <a:pt x="1439" y="496"/>
                </a:lnTo>
                <a:lnTo>
                  <a:pt x="1440" y="497"/>
                </a:lnTo>
                <a:lnTo>
                  <a:pt x="1440" y="499"/>
                </a:lnTo>
                <a:lnTo>
                  <a:pt x="1441" y="499"/>
                </a:lnTo>
                <a:lnTo>
                  <a:pt x="1441" y="500"/>
                </a:lnTo>
                <a:lnTo>
                  <a:pt x="1441" y="501"/>
                </a:lnTo>
                <a:lnTo>
                  <a:pt x="1442" y="500"/>
                </a:lnTo>
                <a:lnTo>
                  <a:pt x="1442" y="501"/>
                </a:lnTo>
                <a:lnTo>
                  <a:pt x="1443" y="500"/>
                </a:lnTo>
                <a:lnTo>
                  <a:pt x="1443" y="501"/>
                </a:lnTo>
                <a:lnTo>
                  <a:pt x="1443" y="500"/>
                </a:lnTo>
                <a:lnTo>
                  <a:pt x="1445" y="500"/>
                </a:lnTo>
                <a:lnTo>
                  <a:pt x="1445" y="498"/>
                </a:lnTo>
                <a:lnTo>
                  <a:pt x="1446" y="498"/>
                </a:lnTo>
                <a:lnTo>
                  <a:pt x="1446" y="497"/>
                </a:lnTo>
                <a:lnTo>
                  <a:pt x="1446" y="497"/>
                </a:lnTo>
                <a:lnTo>
                  <a:pt x="1447" y="496"/>
                </a:lnTo>
                <a:lnTo>
                  <a:pt x="1447" y="497"/>
                </a:lnTo>
                <a:lnTo>
                  <a:pt x="1448" y="499"/>
                </a:lnTo>
                <a:lnTo>
                  <a:pt x="1448" y="498"/>
                </a:lnTo>
                <a:lnTo>
                  <a:pt x="1448" y="499"/>
                </a:lnTo>
                <a:lnTo>
                  <a:pt x="1449" y="500"/>
                </a:lnTo>
                <a:lnTo>
                  <a:pt x="1449" y="499"/>
                </a:lnTo>
                <a:lnTo>
                  <a:pt x="1450" y="500"/>
                </a:lnTo>
                <a:lnTo>
                  <a:pt x="1450" y="499"/>
                </a:lnTo>
                <a:lnTo>
                  <a:pt x="1450" y="500"/>
                </a:lnTo>
                <a:lnTo>
                  <a:pt x="1451" y="500"/>
                </a:lnTo>
                <a:lnTo>
                  <a:pt x="1451" y="501"/>
                </a:lnTo>
                <a:lnTo>
                  <a:pt x="1452" y="500"/>
                </a:lnTo>
                <a:lnTo>
                  <a:pt x="1452" y="499"/>
                </a:lnTo>
                <a:lnTo>
                  <a:pt x="1454" y="499"/>
                </a:lnTo>
                <a:lnTo>
                  <a:pt x="1454" y="499"/>
                </a:lnTo>
                <a:lnTo>
                  <a:pt x="1454" y="498"/>
                </a:lnTo>
                <a:lnTo>
                  <a:pt x="1455" y="498"/>
                </a:lnTo>
                <a:lnTo>
                  <a:pt x="1455" y="496"/>
                </a:lnTo>
                <a:lnTo>
                  <a:pt x="1456" y="497"/>
                </a:lnTo>
                <a:lnTo>
                  <a:pt x="1456" y="496"/>
                </a:lnTo>
                <a:lnTo>
                  <a:pt x="1456" y="496"/>
                </a:lnTo>
                <a:lnTo>
                  <a:pt x="1457" y="497"/>
                </a:lnTo>
                <a:lnTo>
                  <a:pt x="1457" y="497"/>
                </a:lnTo>
                <a:lnTo>
                  <a:pt x="1458" y="496"/>
                </a:lnTo>
                <a:lnTo>
                  <a:pt x="1458" y="496"/>
                </a:lnTo>
                <a:lnTo>
                  <a:pt x="1458" y="496"/>
                </a:lnTo>
                <a:lnTo>
                  <a:pt x="1459" y="495"/>
                </a:lnTo>
                <a:lnTo>
                  <a:pt x="1459" y="495"/>
                </a:lnTo>
                <a:lnTo>
                  <a:pt x="1460" y="496"/>
                </a:lnTo>
                <a:lnTo>
                  <a:pt x="1460" y="496"/>
                </a:lnTo>
                <a:lnTo>
                  <a:pt x="1460" y="496"/>
                </a:lnTo>
                <a:lnTo>
                  <a:pt x="1461" y="496"/>
                </a:lnTo>
                <a:lnTo>
                  <a:pt x="1461" y="496"/>
                </a:lnTo>
                <a:lnTo>
                  <a:pt x="1463" y="496"/>
                </a:lnTo>
                <a:lnTo>
                  <a:pt x="1463" y="497"/>
                </a:lnTo>
                <a:lnTo>
                  <a:pt x="1463" y="497"/>
                </a:lnTo>
                <a:lnTo>
                  <a:pt x="1464" y="497"/>
                </a:lnTo>
                <a:lnTo>
                  <a:pt x="1464" y="498"/>
                </a:lnTo>
                <a:lnTo>
                  <a:pt x="1465" y="499"/>
                </a:lnTo>
                <a:lnTo>
                  <a:pt x="1465" y="499"/>
                </a:lnTo>
                <a:lnTo>
                  <a:pt x="1465" y="499"/>
                </a:lnTo>
                <a:lnTo>
                  <a:pt x="1466" y="499"/>
                </a:lnTo>
                <a:lnTo>
                  <a:pt x="1466" y="499"/>
                </a:lnTo>
                <a:lnTo>
                  <a:pt x="1467" y="498"/>
                </a:lnTo>
                <a:lnTo>
                  <a:pt x="1467" y="498"/>
                </a:lnTo>
                <a:lnTo>
                  <a:pt x="1468" y="497"/>
                </a:lnTo>
                <a:lnTo>
                  <a:pt x="1468" y="498"/>
                </a:lnTo>
                <a:lnTo>
                  <a:pt x="1468" y="497"/>
                </a:lnTo>
                <a:lnTo>
                  <a:pt x="1469" y="497"/>
                </a:lnTo>
                <a:lnTo>
                  <a:pt x="1469" y="497"/>
                </a:lnTo>
                <a:lnTo>
                  <a:pt x="1470" y="498"/>
                </a:lnTo>
                <a:lnTo>
                  <a:pt x="1470" y="497"/>
                </a:lnTo>
                <a:lnTo>
                  <a:pt x="1470" y="498"/>
                </a:lnTo>
                <a:lnTo>
                  <a:pt x="1472" y="498"/>
                </a:lnTo>
                <a:lnTo>
                  <a:pt x="1472" y="499"/>
                </a:lnTo>
                <a:lnTo>
                  <a:pt x="1473" y="498"/>
                </a:lnTo>
                <a:lnTo>
                  <a:pt x="1473" y="498"/>
                </a:lnTo>
                <a:lnTo>
                  <a:pt x="1473" y="500"/>
                </a:lnTo>
                <a:lnTo>
                  <a:pt x="1474" y="500"/>
                </a:lnTo>
                <a:lnTo>
                  <a:pt x="1474" y="499"/>
                </a:lnTo>
                <a:lnTo>
                  <a:pt x="1475" y="499"/>
                </a:lnTo>
                <a:lnTo>
                  <a:pt x="1475" y="500"/>
                </a:lnTo>
                <a:lnTo>
                  <a:pt x="1475" y="500"/>
                </a:lnTo>
                <a:lnTo>
                  <a:pt x="1476" y="501"/>
                </a:lnTo>
                <a:lnTo>
                  <a:pt x="1476" y="501"/>
                </a:lnTo>
                <a:lnTo>
                  <a:pt x="1477" y="501"/>
                </a:lnTo>
                <a:lnTo>
                  <a:pt x="1477" y="503"/>
                </a:lnTo>
                <a:lnTo>
                  <a:pt x="1477" y="504"/>
                </a:lnTo>
                <a:lnTo>
                  <a:pt x="1478" y="503"/>
                </a:lnTo>
                <a:lnTo>
                  <a:pt x="1478" y="503"/>
                </a:lnTo>
                <a:lnTo>
                  <a:pt x="1479" y="505"/>
                </a:lnTo>
                <a:lnTo>
                  <a:pt x="1479" y="504"/>
                </a:lnTo>
                <a:lnTo>
                  <a:pt x="1479" y="503"/>
                </a:lnTo>
                <a:lnTo>
                  <a:pt x="1481" y="501"/>
                </a:lnTo>
                <a:lnTo>
                  <a:pt x="1481" y="504"/>
                </a:lnTo>
                <a:lnTo>
                  <a:pt x="1482" y="503"/>
                </a:lnTo>
                <a:lnTo>
                  <a:pt x="1482" y="503"/>
                </a:lnTo>
                <a:lnTo>
                  <a:pt x="1483" y="503"/>
                </a:lnTo>
                <a:lnTo>
                  <a:pt x="1483" y="500"/>
                </a:lnTo>
                <a:lnTo>
                  <a:pt x="1483" y="501"/>
                </a:lnTo>
                <a:lnTo>
                  <a:pt x="1484" y="500"/>
                </a:lnTo>
                <a:lnTo>
                  <a:pt x="1484" y="499"/>
                </a:lnTo>
                <a:lnTo>
                  <a:pt x="1485" y="499"/>
                </a:lnTo>
                <a:lnTo>
                  <a:pt x="1485" y="500"/>
                </a:lnTo>
                <a:lnTo>
                  <a:pt x="1485" y="500"/>
                </a:lnTo>
                <a:lnTo>
                  <a:pt x="1486" y="500"/>
                </a:lnTo>
                <a:lnTo>
                  <a:pt x="1486" y="499"/>
                </a:lnTo>
                <a:lnTo>
                  <a:pt x="1487" y="501"/>
                </a:lnTo>
                <a:lnTo>
                  <a:pt x="1487" y="503"/>
                </a:lnTo>
                <a:lnTo>
                  <a:pt x="1487" y="504"/>
                </a:lnTo>
                <a:lnTo>
                  <a:pt x="1488" y="503"/>
                </a:lnTo>
                <a:lnTo>
                  <a:pt x="1488" y="503"/>
                </a:lnTo>
                <a:lnTo>
                  <a:pt x="1490" y="501"/>
                </a:lnTo>
                <a:lnTo>
                  <a:pt x="1490" y="500"/>
                </a:lnTo>
                <a:lnTo>
                  <a:pt x="1490" y="501"/>
                </a:lnTo>
                <a:lnTo>
                  <a:pt x="1491" y="503"/>
                </a:lnTo>
                <a:lnTo>
                  <a:pt x="1491" y="504"/>
                </a:lnTo>
                <a:lnTo>
                  <a:pt x="1492" y="505"/>
                </a:lnTo>
                <a:lnTo>
                  <a:pt x="1492" y="505"/>
                </a:lnTo>
                <a:lnTo>
                  <a:pt x="1492" y="505"/>
                </a:lnTo>
                <a:lnTo>
                  <a:pt x="1493" y="504"/>
                </a:lnTo>
                <a:lnTo>
                  <a:pt x="1493" y="505"/>
                </a:lnTo>
                <a:lnTo>
                  <a:pt x="1494" y="504"/>
                </a:lnTo>
                <a:lnTo>
                  <a:pt x="1494" y="503"/>
                </a:lnTo>
                <a:lnTo>
                  <a:pt x="1495" y="503"/>
                </a:lnTo>
                <a:lnTo>
                  <a:pt x="1495" y="503"/>
                </a:lnTo>
                <a:lnTo>
                  <a:pt x="1495" y="501"/>
                </a:lnTo>
                <a:lnTo>
                  <a:pt x="1496" y="500"/>
                </a:lnTo>
                <a:lnTo>
                  <a:pt x="1496" y="499"/>
                </a:lnTo>
                <a:lnTo>
                  <a:pt x="1497" y="498"/>
                </a:lnTo>
                <a:lnTo>
                  <a:pt x="1497" y="499"/>
                </a:lnTo>
                <a:lnTo>
                  <a:pt x="1497" y="498"/>
                </a:lnTo>
                <a:lnTo>
                  <a:pt x="1499" y="499"/>
                </a:lnTo>
                <a:lnTo>
                  <a:pt x="1499" y="499"/>
                </a:lnTo>
                <a:lnTo>
                  <a:pt x="1500" y="498"/>
                </a:lnTo>
                <a:lnTo>
                  <a:pt x="1500" y="498"/>
                </a:lnTo>
                <a:lnTo>
                  <a:pt x="1500" y="498"/>
                </a:lnTo>
                <a:lnTo>
                  <a:pt x="1501" y="500"/>
                </a:lnTo>
                <a:lnTo>
                  <a:pt x="1501" y="501"/>
                </a:lnTo>
                <a:lnTo>
                  <a:pt x="1502" y="503"/>
                </a:lnTo>
                <a:lnTo>
                  <a:pt x="1502" y="503"/>
                </a:lnTo>
                <a:lnTo>
                  <a:pt x="1502" y="504"/>
                </a:lnTo>
                <a:lnTo>
                  <a:pt x="1503" y="503"/>
                </a:lnTo>
                <a:lnTo>
                  <a:pt x="1503" y="504"/>
                </a:lnTo>
                <a:lnTo>
                  <a:pt x="1504" y="504"/>
                </a:lnTo>
                <a:lnTo>
                  <a:pt x="1504" y="504"/>
                </a:lnTo>
                <a:lnTo>
                  <a:pt x="1504" y="504"/>
                </a:lnTo>
                <a:lnTo>
                  <a:pt x="1505" y="504"/>
                </a:lnTo>
                <a:lnTo>
                  <a:pt x="1505" y="503"/>
                </a:lnTo>
                <a:lnTo>
                  <a:pt x="1506" y="504"/>
                </a:lnTo>
                <a:lnTo>
                  <a:pt x="1506" y="505"/>
                </a:lnTo>
                <a:lnTo>
                  <a:pt x="1506" y="504"/>
                </a:lnTo>
                <a:lnTo>
                  <a:pt x="1508" y="505"/>
                </a:lnTo>
                <a:lnTo>
                  <a:pt x="1508" y="505"/>
                </a:lnTo>
                <a:lnTo>
                  <a:pt x="1509" y="505"/>
                </a:lnTo>
                <a:lnTo>
                  <a:pt x="1509" y="505"/>
                </a:lnTo>
                <a:lnTo>
                  <a:pt x="1510" y="505"/>
                </a:lnTo>
                <a:lnTo>
                  <a:pt x="1510" y="506"/>
                </a:lnTo>
                <a:lnTo>
                  <a:pt x="1510" y="506"/>
                </a:lnTo>
                <a:lnTo>
                  <a:pt x="1511" y="506"/>
                </a:lnTo>
                <a:lnTo>
                  <a:pt x="1511" y="505"/>
                </a:lnTo>
                <a:lnTo>
                  <a:pt x="1512" y="504"/>
                </a:lnTo>
                <a:lnTo>
                  <a:pt x="1512" y="503"/>
                </a:lnTo>
                <a:lnTo>
                  <a:pt x="1512" y="503"/>
                </a:lnTo>
                <a:lnTo>
                  <a:pt x="1513" y="501"/>
                </a:lnTo>
                <a:lnTo>
                  <a:pt x="1513" y="501"/>
                </a:lnTo>
                <a:lnTo>
                  <a:pt x="1514" y="500"/>
                </a:lnTo>
                <a:lnTo>
                  <a:pt x="1514" y="501"/>
                </a:lnTo>
                <a:lnTo>
                  <a:pt x="1514" y="501"/>
                </a:lnTo>
                <a:lnTo>
                  <a:pt x="1515" y="503"/>
                </a:lnTo>
                <a:lnTo>
                  <a:pt x="1515" y="503"/>
                </a:lnTo>
                <a:lnTo>
                  <a:pt x="1517" y="503"/>
                </a:lnTo>
                <a:lnTo>
                  <a:pt x="1517" y="501"/>
                </a:lnTo>
                <a:lnTo>
                  <a:pt x="1517" y="501"/>
                </a:lnTo>
                <a:lnTo>
                  <a:pt x="1518" y="500"/>
                </a:lnTo>
                <a:lnTo>
                  <a:pt x="1518" y="501"/>
                </a:lnTo>
                <a:lnTo>
                  <a:pt x="1519" y="499"/>
                </a:lnTo>
                <a:lnTo>
                  <a:pt x="1519" y="498"/>
                </a:lnTo>
                <a:lnTo>
                  <a:pt x="1519" y="497"/>
                </a:lnTo>
                <a:lnTo>
                  <a:pt x="1520" y="497"/>
                </a:lnTo>
                <a:lnTo>
                  <a:pt x="1520" y="496"/>
                </a:lnTo>
                <a:lnTo>
                  <a:pt x="1521" y="497"/>
                </a:lnTo>
                <a:lnTo>
                  <a:pt x="1521" y="496"/>
                </a:lnTo>
                <a:lnTo>
                  <a:pt x="1521" y="495"/>
                </a:lnTo>
                <a:lnTo>
                  <a:pt x="1522" y="495"/>
                </a:lnTo>
                <a:lnTo>
                  <a:pt x="1522" y="495"/>
                </a:lnTo>
                <a:lnTo>
                  <a:pt x="1523" y="494"/>
                </a:lnTo>
                <a:lnTo>
                  <a:pt x="1523" y="492"/>
                </a:lnTo>
                <a:lnTo>
                  <a:pt x="1524" y="492"/>
                </a:lnTo>
                <a:lnTo>
                  <a:pt x="1524" y="491"/>
                </a:lnTo>
                <a:lnTo>
                  <a:pt x="1524" y="491"/>
                </a:lnTo>
                <a:lnTo>
                  <a:pt x="1526" y="490"/>
                </a:lnTo>
                <a:lnTo>
                  <a:pt x="1526" y="491"/>
                </a:lnTo>
                <a:lnTo>
                  <a:pt x="1527" y="492"/>
                </a:lnTo>
                <a:lnTo>
                  <a:pt x="1527" y="491"/>
                </a:lnTo>
                <a:lnTo>
                  <a:pt x="1527" y="491"/>
                </a:lnTo>
                <a:lnTo>
                  <a:pt x="1528" y="492"/>
                </a:lnTo>
                <a:lnTo>
                  <a:pt x="1528" y="491"/>
                </a:lnTo>
                <a:lnTo>
                  <a:pt x="1529" y="491"/>
                </a:lnTo>
                <a:lnTo>
                  <a:pt x="1529" y="491"/>
                </a:lnTo>
                <a:lnTo>
                  <a:pt x="1529" y="491"/>
                </a:lnTo>
                <a:lnTo>
                  <a:pt x="1530" y="490"/>
                </a:lnTo>
                <a:lnTo>
                  <a:pt x="1530" y="490"/>
                </a:lnTo>
                <a:lnTo>
                  <a:pt x="1531" y="490"/>
                </a:lnTo>
                <a:lnTo>
                  <a:pt x="1531" y="491"/>
                </a:lnTo>
                <a:lnTo>
                  <a:pt x="1531" y="491"/>
                </a:lnTo>
                <a:lnTo>
                  <a:pt x="1532" y="491"/>
                </a:lnTo>
                <a:lnTo>
                  <a:pt x="1532" y="492"/>
                </a:lnTo>
                <a:lnTo>
                  <a:pt x="1533" y="492"/>
                </a:lnTo>
                <a:lnTo>
                  <a:pt x="1533" y="494"/>
                </a:lnTo>
                <a:lnTo>
                  <a:pt x="1533" y="494"/>
                </a:lnTo>
                <a:lnTo>
                  <a:pt x="1535" y="492"/>
                </a:lnTo>
                <a:lnTo>
                  <a:pt x="1535" y="492"/>
                </a:lnTo>
                <a:lnTo>
                  <a:pt x="1536" y="492"/>
                </a:lnTo>
                <a:lnTo>
                  <a:pt x="1536" y="492"/>
                </a:lnTo>
                <a:lnTo>
                  <a:pt x="1536" y="492"/>
                </a:lnTo>
                <a:lnTo>
                  <a:pt x="1537" y="492"/>
                </a:lnTo>
                <a:lnTo>
                  <a:pt x="1537" y="492"/>
                </a:lnTo>
                <a:lnTo>
                  <a:pt x="1538" y="492"/>
                </a:lnTo>
                <a:lnTo>
                  <a:pt x="1538" y="492"/>
                </a:lnTo>
                <a:lnTo>
                  <a:pt x="1539" y="492"/>
                </a:lnTo>
                <a:lnTo>
                  <a:pt x="1539" y="492"/>
                </a:lnTo>
                <a:lnTo>
                  <a:pt x="1539" y="490"/>
                </a:lnTo>
                <a:lnTo>
                  <a:pt x="1540" y="490"/>
                </a:lnTo>
                <a:lnTo>
                  <a:pt x="1540" y="490"/>
                </a:lnTo>
                <a:lnTo>
                  <a:pt x="1541" y="488"/>
                </a:lnTo>
                <a:lnTo>
                  <a:pt x="1541" y="488"/>
                </a:lnTo>
                <a:lnTo>
                  <a:pt x="1541" y="488"/>
                </a:lnTo>
                <a:lnTo>
                  <a:pt x="1542" y="488"/>
                </a:lnTo>
                <a:lnTo>
                  <a:pt x="1542" y="488"/>
                </a:lnTo>
                <a:lnTo>
                  <a:pt x="1544" y="489"/>
                </a:lnTo>
                <a:lnTo>
                  <a:pt x="1544" y="488"/>
                </a:lnTo>
                <a:lnTo>
                  <a:pt x="1544" y="488"/>
                </a:lnTo>
                <a:lnTo>
                  <a:pt x="1545" y="487"/>
                </a:lnTo>
                <a:lnTo>
                  <a:pt x="1545" y="487"/>
                </a:lnTo>
                <a:lnTo>
                  <a:pt x="1546" y="489"/>
                </a:lnTo>
                <a:lnTo>
                  <a:pt x="1546" y="489"/>
                </a:lnTo>
                <a:lnTo>
                  <a:pt x="1546" y="490"/>
                </a:lnTo>
                <a:lnTo>
                  <a:pt x="1547" y="490"/>
                </a:lnTo>
                <a:lnTo>
                  <a:pt x="1547" y="491"/>
                </a:lnTo>
                <a:lnTo>
                  <a:pt x="1548" y="491"/>
                </a:lnTo>
                <a:lnTo>
                  <a:pt x="1548" y="491"/>
                </a:lnTo>
                <a:lnTo>
                  <a:pt x="1548" y="492"/>
                </a:lnTo>
                <a:lnTo>
                  <a:pt x="1549" y="491"/>
                </a:lnTo>
                <a:lnTo>
                  <a:pt x="1549" y="491"/>
                </a:lnTo>
                <a:lnTo>
                  <a:pt x="1550" y="491"/>
                </a:lnTo>
                <a:lnTo>
                  <a:pt x="1550" y="491"/>
                </a:lnTo>
                <a:lnTo>
                  <a:pt x="1550" y="492"/>
                </a:lnTo>
                <a:lnTo>
                  <a:pt x="1551" y="491"/>
                </a:lnTo>
                <a:lnTo>
                  <a:pt x="1551" y="492"/>
                </a:lnTo>
                <a:lnTo>
                  <a:pt x="1553" y="494"/>
                </a:lnTo>
                <a:lnTo>
                  <a:pt x="1553" y="494"/>
                </a:lnTo>
                <a:lnTo>
                  <a:pt x="1554" y="495"/>
                </a:lnTo>
                <a:lnTo>
                  <a:pt x="1554" y="495"/>
                </a:lnTo>
                <a:lnTo>
                  <a:pt x="1554" y="495"/>
                </a:lnTo>
                <a:lnTo>
                  <a:pt x="1555" y="497"/>
                </a:lnTo>
                <a:lnTo>
                  <a:pt x="1555" y="496"/>
                </a:lnTo>
                <a:lnTo>
                  <a:pt x="1556" y="496"/>
                </a:lnTo>
                <a:lnTo>
                  <a:pt x="1556" y="497"/>
                </a:lnTo>
                <a:lnTo>
                  <a:pt x="1556" y="495"/>
                </a:lnTo>
                <a:lnTo>
                  <a:pt x="1557" y="494"/>
                </a:lnTo>
                <a:lnTo>
                  <a:pt x="1557" y="492"/>
                </a:lnTo>
                <a:lnTo>
                  <a:pt x="1558" y="492"/>
                </a:lnTo>
                <a:lnTo>
                  <a:pt x="1558" y="492"/>
                </a:lnTo>
                <a:lnTo>
                  <a:pt x="1558" y="492"/>
                </a:lnTo>
                <a:lnTo>
                  <a:pt x="1559" y="492"/>
                </a:lnTo>
                <a:lnTo>
                  <a:pt x="1559" y="492"/>
                </a:lnTo>
                <a:lnTo>
                  <a:pt x="1560" y="495"/>
                </a:lnTo>
                <a:lnTo>
                  <a:pt x="1560" y="494"/>
                </a:lnTo>
                <a:lnTo>
                  <a:pt x="1560" y="496"/>
                </a:lnTo>
                <a:lnTo>
                  <a:pt x="1562" y="497"/>
                </a:lnTo>
                <a:lnTo>
                  <a:pt x="1562" y="497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4" y="497"/>
                </a:lnTo>
                <a:lnTo>
                  <a:pt x="1564" y="495"/>
                </a:lnTo>
                <a:lnTo>
                  <a:pt x="1565" y="496"/>
                </a:lnTo>
                <a:lnTo>
                  <a:pt x="1565" y="496"/>
                </a:lnTo>
                <a:lnTo>
                  <a:pt x="1566" y="495"/>
                </a:lnTo>
                <a:lnTo>
                  <a:pt x="1566" y="496"/>
                </a:lnTo>
                <a:lnTo>
                  <a:pt x="1566" y="497"/>
                </a:lnTo>
                <a:lnTo>
                  <a:pt x="1567" y="496"/>
                </a:lnTo>
                <a:lnTo>
                  <a:pt x="1567" y="495"/>
                </a:lnTo>
                <a:lnTo>
                  <a:pt x="1568" y="496"/>
                </a:lnTo>
                <a:lnTo>
                  <a:pt x="1568" y="496"/>
                </a:lnTo>
                <a:lnTo>
                  <a:pt x="1568" y="495"/>
                </a:lnTo>
                <a:lnTo>
                  <a:pt x="1569" y="495"/>
                </a:lnTo>
                <a:lnTo>
                  <a:pt x="1569" y="494"/>
                </a:lnTo>
                <a:lnTo>
                  <a:pt x="1571" y="494"/>
                </a:lnTo>
                <a:lnTo>
                  <a:pt x="1571" y="496"/>
                </a:lnTo>
                <a:lnTo>
                  <a:pt x="1571" y="497"/>
                </a:lnTo>
                <a:lnTo>
                  <a:pt x="1572" y="498"/>
                </a:lnTo>
                <a:lnTo>
                  <a:pt x="1572" y="497"/>
                </a:lnTo>
                <a:lnTo>
                  <a:pt x="1573" y="498"/>
                </a:lnTo>
                <a:lnTo>
                  <a:pt x="1573" y="497"/>
                </a:lnTo>
                <a:lnTo>
                  <a:pt x="1573" y="495"/>
                </a:lnTo>
                <a:lnTo>
                  <a:pt x="1574" y="494"/>
                </a:lnTo>
                <a:lnTo>
                  <a:pt x="1574" y="492"/>
                </a:lnTo>
                <a:lnTo>
                  <a:pt x="1575" y="491"/>
                </a:lnTo>
                <a:lnTo>
                  <a:pt x="1575" y="490"/>
                </a:lnTo>
                <a:lnTo>
                  <a:pt x="1575" y="489"/>
                </a:lnTo>
                <a:lnTo>
                  <a:pt x="1576" y="489"/>
                </a:lnTo>
                <a:lnTo>
                  <a:pt x="1576" y="489"/>
                </a:lnTo>
                <a:lnTo>
                  <a:pt x="1577" y="490"/>
                </a:lnTo>
                <a:lnTo>
                  <a:pt x="1577" y="491"/>
                </a:lnTo>
                <a:lnTo>
                  <a:pt x="1577" y="490"/>
                </a:lnTo>
                <a:lnTo>
                  <a:pt x="1578" y="490"/>
                </a:lnTo>
                <a:lnTo>
                  <a:pt x="1578" y="490"/>
                </a:lnTo>
                <a:lnTo>
                  <a:pt x="1580" y="490"/>
                </a:lnTo>
                <a:lnTo>
                  <a:pt x="1580" y="490"/>
                </a:lnTo>
                <a:lnTo>
                  <a:pt x="1581" y="491"/>
                </a:lnTo>
                <a:lnTo>
                  <a:pt x="1581" y="491"/>
                </a:lnTo>
                <a:lnTo>
                  <a:pt x="1581" y="492"/>
                </a:lnTo>
                <a:lnTo>
                  <a:pt x="1582" y="492"/>
                </a:lnTo>
                <a:lnTo>
                  <a:pt x="1582" y="494"/>
                </a:lnTo>
                <a:lnTo>
                  <a:pt x="1583" y="495"/>
                </a:lnTo>
                <a:lnTo>
                  <a:pt x="1583" y="495"/>
                </a:lnTo>
                <a:lnTo>
                  <a:pt x="1583" y="496"/>
                </a:lnTo>
                <a:lnTo>
                  <a:pt x="1584" y="496"/>
                </a:lnTo>
                <a:lnTo>
                  <a:pt x="1584" y="495"/>
                </a:lnTo>
                <a:lnTo>
                  <a:pt x="1585" y="495"/>
                </a:lnTo>
                <a:lnTo>
                  <a:pt x="1585" y="495"/>
                </a:lnTo>
                <a:lnTo>
                  <a:pt x="1585" y="496"/>
                </a:lnTo>
                <a:lnTo>
                  <a:pt x="1586" y="495"/>
                </a:lnTo>
                <a:lnTo>
                  <a:pt x="1586" y="495"/>
                </a:lnTo>
                <a:lnTo>
                  <a:pt x="1587" y="495"/>
                </a:lnTo>
                <a:lnTo>
                  <a:pt x="1587" y="494"/>
                </a:lnTo>
                <a:lnTo>
                  <a:pt x="1587" y="494"/>
                </a:lnTo>
                <a:lnTo>
                  <a:pt x="1589" y="495"/>
                </a:lnTo>
                <a:lnTo>
                  <a:pt x="1589" y="494"/>
                </a:lnTo>
                <a:lnTo>
                  <a:pt x="1590" y="492"/>
                </a:lnTo>
                <a:lnTo>
                  <a:pt x="1590" y="495"/>
                </a:lnTo>
                <a:lnTo>
                  <a:pt x="1590" y="495"/>
                </a:lnTo>
                <a:lnTo>
                  <a:pt x="1591" y="496"/>
                </a:lnTo>
                <a:lnTo>
                  <a:pt x="1591" y="497"/>
                </a:lnTo>
                <a:lnTo>
                  <a:pt x="1592" y="498"/>
                </a:lnTo>
                <a:lnTo>
                  <a:pt x="1592" y="498"/>
                </a:lnTo>
                <a:lnTo>
                  <a:pt x="1592" y="499"/>
                </a:lnTo>
                <a:lnTo>
                  <a:pt x="1593" y="498"/>
                </a:lnTo>
                <a:lnTo>
                  <a:pt x="1593" y="498"/>
                </a:lnTo>
                <a:lnTo>
                  <a:pt x="1594" y="498"/>
                </a:lnTo>
                <a:lnTo>
                  <a:pt x="1594" y="499"/>
                </a:lnTo>
                <a:lnTo>
                  <a:pt x="1595" y="499"/>
                </a:lnTo>
                <a:lnTo>
                  <a:pt x="1595" y="499"/>
                </a:lnTo>
                <a:lnTo>
                  <a:pt x="1595" y="498"/>
                </a:lnTo>
                <a:lnTo>
                  <a:pt x="1596" y="498"/>
                </a:lnTo>
                <a:lnTo>
                  <a:pt x="1596" y="497"/>
                </a:lnTo>
                <a:lnTo>
                  <a:pt x="1598" y="496"/>
                </a:lnTo>
                <a:lnTo>
                  <a:pt x="1598" y="494"/>
                </a:lnTo>
                <a:lnTo>
                  <a:pt x="1598" y="492"/>
                </a:lnTo>
                <a:lnTo>
                  <a:pt x="1599" y="491"/>
                </a:lnTo>
                <a:lnTo>
                  <a:pt x="1599" y="491"/>
                </a:lnTo>
                <a:lnTo>
                  <a:pt x="1600" y="491"/>
                </a:lnTo>
                <a:lnTo>
                  <a:pt x="1600" y="491"/>
                </a:lnTo>
                <a:lnTo>
                  <a:pt x="1600" y="490"/>
                </a:lnTo>
                <a:lnTo>
                  <a:pt x="1601" y="490"/>
                </a:lnTo>
                <a:lnTo>
                  <a:pt x="1601" y="491"/>
                </a:lnTo>
                <a:lnTo>
                  <a:pt x="1602" y="491"/>
                </a:lnTo>
                <a:lnTo>
                  <a:pt x="1602" y="491"/>
                </a:lnTo>
                <a:lnTo>
                  <a:pt x="1602" y="491"/>
                </a:lnTo>
                <a:lnTo>
                  <a:pt x="1603" y="491"/>
                </a:lnTo>
                <a:lnTo>
                  <a:pt x="1603" y="491"/>
                </a:lnTo>
                <a:lnTo>
                  <a:pt x="1604" y="491"/>
                </a:lnTo>
                <a:lnTo>
                  <a:pt x="1604" y="492"/>
                </a:lnTo>
                <a:lnTo>
                  <a:pt x="1604" y="492"/>
                </a:lnTo>
                <a:lnTo>
                  <a:pt x="1605" y="492"/>
                </a:lnTo>
                <a:lnTo>
                  <a:pt x="1605" y="494"/>
                </a:lnTo>
                <a:lnTo>
                  <a:pt x="1607" y="495"/>
                </a:lnTo>
                <a:lnTo>
                  <a:pt x="1607" y="496"/>
                </a:lnTo>
                <a:lnTo>
                  <a:pt x="1607" y="497"/>
                </a:lnTo>
                <a:lnTo>
                  <a:pt x="1608" y="497"/>
                </a:lnTo>
                <a:lnTo>
                  <a:pt x="1608" y="499"/>
                </a:lnTo>
                <a:lnTo>
                  <a:pt x="1609" y="498"/>
                </a:lnTo>
                <a:lnTo>
                  <a:pt x="1609" y="498"/>
                </a:lnTo>
                <a:lnTo>
                  <a:pt x="1610" y="498"/>
                </a:lnTo>
                <a:lnTo>
                  <a:pt x="1610" y="498"/>
                </a:lnTo>
                <a:lnTo>
                  <a:pt x="1610" y="497"/>
                </a:lnTo>
                <a:lnTo>
                  <a:pt x="1611" y="497"/>
                </a:lnTo>
                <a:lnTo>
                  <a:pt x="1611" y="495"/>
                </a:lnTo>
                <a:lnTo>
                  <a:pt x="1612" y="492"/>
                </a:lnTo>
                <a:lnTo>
                  <a:pt x="1612" y="490"/>
                </a:lnTo>
                <a:lnTo>
                  <a:pt x="1612" y="489"/>
                </a:lnTo>
                <a:lnTo>
                  <a:pt x="1613" y="489"/>
                </a:lnTo>
                <a:lnTo>
                  <a:pt x="1613" y="490"/>
                </a:lnTo>
                <a:lnTo>
                  <a:pt x="1614" y="489"/>
                </a:lnTo>
                <a:lnTo>
                  <a:pt x="1614" y="490"/>
                </a:lnTo>
                <a:lnTo>
                  <a:pt x="1614" y="490"/>
                </a:lnTo>
                <a:lnTo>
                  <a:pt x="1616" y="488"/>
                </a:lnTo>
                <a:lnTo>
                  <a:pt x="1616" y="488"/>
                </a:lnTo>
                <a:lnTo>
                  <a:pt x="1617" y="487"/>
                </a:lnTo>
                <a:lnTo>
                  <a:pt x="1617" y="487"/>
                </a:lnTo>
                <a:lnTo>
                  <a:pt x="1617" y="489"/>
                </a:lnTo>
                <a:lnTo>
                  <a:pt x="1618" y="489"/>
                </a:lnTo>
                <a:lnTo>
                  <a:pt x="1618" y="489"/>
                </a:lnTo>
                <a:lnTo>
                  <a:pt x="1619" y="490"/>
                </a:lnTo>
                <a:lnTo>
                  <a:pt x="1619" y="490"/>
                </a:lnTo>
                <a:lnTo>
                  <a:pt x="1619" y="488"/>
                </a:lnTo>
                <a:lnTo>
                  <a:pt x="1620" y="488"/>
                </a:lnTo>
                <a:lnTo>
                  <a:pt x="1620" y="487"/>
                </a:lnTo>
                <a:lnTo>
                  <a:pt x="1621" y="487"/>
                </a:lnTo>
                <a:lnTo>
                  <a:pt x="1621" y="487"/>
                </a:lnTo>
                <a:lnTo>
                  <a:pt x="1622" y="489"/>
                </a:lnTo>
                <a:lnTo>
                  <a:pt x="1622" y="488"/>
                </a:lnTo>
                <a:lnTo>
                  <a:pt x="1622" y="489"/>
                </a:lnTo>
                <a:lnTo>
                  <a:pt x="1623" y="489"/>
                </a:lnTo>
                <a:lnTo>
                  <a:pt x="1623" y="490"/>
                </a:lnTo>
                <a:lnTo>
                  <a:pt x="1625" y="490"/>
                </a:lnTo>
                <a:lnTo>
                  <a:pt x="1625" y="490"/>
                </a:lnTo>
                <a:lnTo>
                  <a:pt x="1625" y="489"/>
                </a:lnTo>
                <a:lnTo>
                  <a:pt x="1626" y="490"/>
                </a:lnTo>
                <a:lnTo>
                  <a:pt x="1626" y="491"/>
                </a:lnTo>
                <a:lnTo>
                  <a:pt x="1627" y="492"/>
                </a:lnTo>
                <a:lnTo>
                  <a:pt x="1627" y="492"/>
                </a:lnTo>
                <a:lnTo>
                  <a:pt x="1627" y="492"/>
                </a:lnTo>
                <a:lnTo>
                  <a:pt x="1628" y="491"/>
                </a:lnTo>
                <a:lnTo>
                  <a:pt x="1628" y="491"/>
                </a:lnTo>
                <a:lnTo>
                  <a:pt x="1629" y="491"/>
                </a:lnTo>
                <a:lnTo>
                  <a:pt x="1629" y="491"/>
                </a:lnTo>
                <a:lnTo>
                  <a:pt x="1629" y="491"/>
                </a:lnTo>
                <a:lnTo>
                  <a:pt x="1630" y="490"/>
                </a:lnTo>
                <a:lnTo>
                  <a:pt x="1630" y="491"/>
                </a:lnTo>
                <a:lnTo>
                  <a:pt x="1631" y="490"/>
                </a:lnTo>
                <a:lnTo>
                  <a:pt x="1631" y="490"/>
                </a:lnTo>
                <a:lnTo>
                  <a:pt x="1631" y="490"/>
                </a:lnTo>
                <a:lnTo>
                  <a:pt x="1632" y="488"/>
                </a:lnTo>
                <a:lnTo>
                  <a:pt x="1632" y="489"/>
                </a:lnTo>
                <a:lnTo>
                  <a:pt x="1634" y="490"/>
                </a:lnTo>
                <a:lnTo>
                  <a:pt x="1634" y="491"/>
                </a:lnTo>
                <a:lnTo>
                  <a:pt x="1634" y="491"/>
                </a:lnTo>
                <a:lnTo>
                  <a:pt x="1635" y="490"/>
                </a:lnTo>
                <a:lnTo>
                  <a:pt x="1635" y="490"/>
                </a:lnTo>
                <a:lnTo>
                  <a:pt x="1636" y="489"/>
                </a:lnTo>
                <a:lnTo>
                  <a:pt x="1636" y="489"/>
                </a:lnTo>
                <a:lnTo>
                  <a:pt x="1637" y="489"/>
                </a:lnTo>
                <a:lnTo>
                  <a:pt x="1637" y="489"/>
                </a:lnTo>
                <a:lnTo>
                  <a:pt x="1637" y="490"/>
                </a:lnTo>
                <a:lnTo>
                  <a:pt x="1638" y="489"/>
                </a:lnTo>
                <a:lnTo>
                  <a:pt x="1638" y="489"/>
                </a:lnTo>
                <a:lnTo>
                  <a:pt x="1639" y="488"/>
                </a:lnTo>
                <a:lnTo>
                  <a:pt x="1639" y="487"/>
                </a:lnTo>
                <a:lnTo>
                  <a:pt x="1639" y="488"/>
                </a:lnTo>
                <a:lnTo>
                  <a:pt x="1640" y="488"/>
                </a:lnTo>
                <a:lnTo>
                  <a:pt x="1640" y="489"/>
                </a:lnTo>
                <a:lnTo>
                  <a:pt x="1641" y="489"/>
                </a:lnTo>
                <a:lnTo>
                  <a:pt x="1641" y="489"/>
                </a:lnTo>
                <a:lnTo>
                  <a:pt x="1641" y="488"/>
                </a:lnTo>
                <a:lnTo>
                  <a:pt x="1643" y="487"/>
                </a:lnTo>
                <a:lnTo>
                  <a:pt x="1643" y="487"/>
                </a:lnTo>
                <a:lnTo>
                  <a:pt x="1644" y="486"/>
                </a:lnTo>
                <a:lnTo>
                  <a:pt x="1644" y="486"/>
                </a:lnTo>
                <a:lnTo>
                  <a:pt x="1644" y="485"/>
                </a:lnTo>
                <a:lnTo>
                  <a:pt x="1645" y="485"/>
                </a:lnTo>
                <a:lnTo>
                  <a:pt x="1645" y="485"/>
                </a:lnTo>
                <a:lnTo>
                  <a:pt x="1646" y="485"/>
                </a:lnTo>
                <a:lnTo>
                  <a:pt x="1646" y="485"/>
                </a:lnTo>
                <a:lnTo>
                  <a:pt x="1646" y="486"/>
                </a:lnTo>
                <a:lnTo>
                  <a:pt x="1647" y="486"/>
                </a:lnTo>
                <a:lnTo>
                  <a:pt x="1647" y="486"/>
                </a:lnTo>
                <a:lnTo>
                  <a:pt x="1648" y="486"/>
                </a:lnTo>
                <a:lnTo>
                  <a:pt x="1648" y="486"/>
                </a:lnTo>
                <a:lnTo>
                  <a:pt x="1648" y="487"/>
                </a:lnTo>
                <a:lnTo>
                  <a:pt x="1649" y="487"/>
                </a:lnTo>
                <a:lnTo>
                  <a:pt x="1649" y="487"/>
                </a:lnTo>
                <a:lnTo>
                  <a:pt x="1650" y="488"/>
                </a:lnTo>
                <a:lnTo>
                  <a:pt x="1650" y="488"/>
                </a:lnTo>
                <a:lnTo>
                  <a:pt x="1652" y="488"/>
                </a:lnTo>
                <a:lnTo>
                  <a:pt x="1652" y="488"/>
                </a:lnTo>
                <a:lnTo>
                  <a:pt x="1652" y="488"/>
                </a:lnTo>
                <a:lnTo>
                  <a:pt x="1653" y="487"/>
                </a:lnTo>
                <a:lnTo>
                  <a:pt x="1653" y="487"/>
                </a:lnTo>
                <a:lnTo>
                  <a:pt x="1654" y="486"/>
                </a:lnTo>
                <a:lnTo>
                  <a:pt x="1654" y="487"/>
                </a:lnTo>
                <a:lnTo>
                  <a:pt x="1654" y="486"/>
                </a:lnTo>
                <a:lnTo>
                  <a:pt x="1655" y="487"/>
                </a:lnTo>
                <a:lnTo>
                  <a:pt x="1655" y="486"/>
                </a:lnTo>
                <a:lnTo>
                  <a:pt x="1656" y="487"/>
                </a:lnTo>
                <a:lnTo>
                  <a:pt x="1656" y="486"/>
                </a:lnTo>
                <a:lnTo>
                  <a:pt x="1656" y="486"/>
                </a:lnTo>
                <a:lnTo>
                  <a:pt x="1657" y="486"/>
                </a:lnTo>
                <a:lnTo>
                  <a:pt x="1657" y="487"/>
                </a:lnTo>
                <a:lnTo>
                  <a:pt x="1658" y="486"/>
                </a:lnTo>
                <a:lnTo>
                  <a:pt x="1658" y="487"/>
                </a:lnTo>
                <a:lnTo>
                  <a:pt x="1658" y="488"/>
                </a:lnTo>
                <a:lnTo>
                  <a:pt x="1659" y="490"/>
                </a:lnTo>
                <a:lnTo>
                  <a:pt x="1659" y="490"/>
                </a:lnTo>
                <a:lnTo>
                  <a:pt x="1660" y="490"/>
                </a:lnTo>
                <a:lnTo>
                  <a:pt x="1660" y="490"/>
                </a:lnTo>
                <a:lnTo>
                  <a:pt x="1660" y="489"/>
                </a:lnTo>
                <a:lnTo>
                  <a:pt x="1662" y="491"/>
                </a:lnTo>
                <a:lnTo>
                  <a:pt x="1662" y="491"/>
                </a:lnTo>
                <a:lnTo>
                  <a:pt x="1663" y="492"/>
                </a:lnTo>
                <a:lnTo>
                  <a:pt x="1663" y="494"/>
                </a:lnTo>
                <a:lnTo>
                  <a:pt x="1663" y="492"/>
                </a:lnTo>
                <a:lnTo>
                  <a:pt x="1664" y="492"/>
                </a:lnTo>
                <a:lnTo>
                  <a:pt x="1664" y="491"/>
                </a:lnTo>
                <a:lnTo>
                  <a:pt x="1665" y="491"/>
                </a:lnTo>
                <a:lnTo>
                  <a:pt x="1665" y="491"/>
                </a:lnTo>
                <a:lnTo>
                  <a:pt x="1666" y="490"/>
                </a:lnTo>
                <a:lnTo>
                  <a:pt x="1666" y="489"/>
                </a:lnTo>
                <a:lnTo>
                  <a:pt x="1666" y="487"/>
                </a:lnTo>
                <a:lnTo>
                  <a:pt x="1667" y="487"/>
                </a:lnTo>
                <a:lnTo>
                  <a:pt x="1667" y="486"/>
                </a:lnTo>
                <a:lnTo>
                  <a:pt x="1668" y="486"/>
                </a:lnTo>
                <a:lnTo>
                  <a:pt x="1668" y="487"/>
                </a:lnTo>
                <a:lnTo>
                  <a:pt x="1668" y="487"/>
                </a:lnTo>
                <a:lnTo>
                  <a:pt x="1669" y="488"/>
                </a:lnTo>
                <a:lnTo>
                  <a:pt x="1669" y="488"/>
                </a:lnTo>
                <a:lnTo>
                  <a:pt x="1671" y="488"/>
                </a:lnTo>
                <a:lnTo>
                  <a:pt x="1671" y="488"/>
                </a:lnTo>
                <a:lnTo>
                  <a:pt x="1671" y="488"/>
                </a:lnTo>
                <a:lnTo>
                  <a:pt x="1672" y="489"/>
                </a:lnTo>
                <a:lnTo>
                  <a:pt x="1672" y="490"/>
                </a:lnTo>
                <a:lnTo>
                  <a:pt x="1673" y="491"/>
                </a:lnTo>
                <a:lnTo>
                  <a:pt x="1673" y="492"/>
                </a:lnTo>
                <a:lnTo>
                  <a:pt x="1673" y="494"/>
                </a:lnTo>
                <a:lnTo>
                  <a:pt x="1674" y="494"/>
                </a:lnTo>
                <a:lnTo>
                  <a:pt x="1674" y="495"/>
                </a:lnTo>
                <a:lnTo>
                  <a:pt x="1675" y="496"/>
                </a:lnTo>
                <a:lnTo>
                  <a:pt x="1675" y="496"/>
                </a:lnTo>
                <a:lnTo>
                  <a:pt x="1675" y="496"/>
                </a:lnTo>
                <a:lnTo>
                  <a:pt x="1676" y="495"/>
                </a:lnTo>
                <a:lnTo>
                  <a:pt x="1676" y="494"/>
                </a:lnTo>
                <a:lnTo>
                  <a:pt x="1677" y="494"/>
                </a:lnTo>
                <a:lnTo>
                  <a:pt x="1677" y="494"/>
                </a:lnTo>
                <a:lnTo>
                  <a:pt x="1678" y="492"/>
                </a:lnTo>
                <a:lnTo>
                  <a:pt x="1678" y="492"/>
                </a:lnTo>
                <a:lnTo>
                  <a:pt x="1678" y="492"/>
                </a:lnTo>
                <a:lnTo>
                  <a:pt x="1680" y="492"/>
                </a:lnTo>
                <a:lnTo>
                  <a:pt x="1680" y="494"/>
                </a:lnTo>
                <a:lnTo>
                  <a:pt x="1681" y="492"/>
                </a:lnTo>
                <a:lnTo>
                  <a:pt x="1681" y="494"/>
                </a:lnTo>
                <a:lnTo>
                  <a:pt x="1681" y="495"/>
                </a:lnTo>
                <a:lnTo>
                  <a:pt x="1682" y="497"/>
                </a:lnTo>
                <a:lnTo>
                  <a:pt x="1682" y="497"/>
                </a:lnTo>
                <a:lnTo>
                  <a:pt x="1683" y="497"/>
                </a:lnTo>
                <a:lnTo>
                  <a:pt x="1683" y="498"/>
                </a:lnTo>
                <a:lnTo>
                  <a:pt x="1683" y="499"/>
                </a:lnTo>
                <a:lnTo>
                  <a:pt x="1684" y="497"/>
                </a:lnTo>
                <a:lnTo>
                  <a:pt x="1684" y="497"/>
                </a:lnTo>
                <a:lnTo>
                  <a:pt x="1685" y="496"/>
                </a:lnTo>
                <a:lnTo>
                  <a:pt x="1685" y="496"/>
                </a:lnTo>
                <a:lnTo>
                  <a:pt x="1685" y="494"/>
                </a:lnTo>
                <a:lnTo>
                  <a:pt x="1686" y="492"/>
                </a:lnTo>
                <a:lnTo>
                  <a:pt x="1686" y="492"/>
                </a:lnTo>
                <a:lnTo>
                  <a:pt x="1687" y="492"/>
                </a:lnTo>
                <a:lnTo>
                  <a:pt x="1687" y="494"/>
                </a:lnTo>
                <a:lnTo>
                  <a:pt x="1687" y="494"/>
                </a:lnTo>
                <a:lnTo>
                  <a:pt x="1689" y="494"/>
                </a:lnTo>
                <a:lnTo>
                  <a:pt x="1689" y="492"/>
                </a:lnTo>
                <a:lnTo>
                  <a:pt x="1690" y="494"/>
                </a:lnTo>
                <a:lnTo>
                  <a:pt x="1690" y="491"/>
                </a:lnTo>
                <a:lnTo>
                  <a:pt x="1690" y="491"/>
                </a:lnTo>
                <a:lnTo>
                  <a:pt x="1691" y="490"/>
                </a:lnTo>
                <a:lnTo>
                  <a:pt x="1691" y="491"/>
                </a:lnTo>
                <a:lnTo>
                  <a:pt x="1692" y="491"/>
                </a:lnTo>
                <a:lnTo>
                  <a:pt x="1692" y="490"/>
                </a:lnTo>
                <a:lnTo>
                  <a:pt x="1693" y="490"/>
                </a:lnTo>
                <a:lnTo>
                  <a:pt x="1693" y="489"/>
                </a:lnTo>
                <a:lnTo>
                  <a:pt x="1693" y="491"/>
                </a:lnTo>
                <a:lnTo>
                  <a:pt x="1694" y="491"/>
                </a:lnTo>
                <a:lnTo>
                  <a:pt x="1694" y="491"/>
                </a:lnTo>
                <a:lnTo>
                  <a:pt x="1695" y="491"/>
                </a:lnTo>
                <a:lnTo>
                  <a:pt x="1695" y="491"/>
                </a:lnTo>
                <a:lnTo>
                  <a:pt x="1695" y="491"/>
                </a:lnTo>
                <a:lnTo>
                  <a:pt x="1696" y="491"/>
                </a:lnTo>
                <a:lnTo>
                  <a:pt x="1696" y="491"/>
                </a:lnTo>
                <a:lnTo>
                  <a:pt x="1698" y="491"/>
                </a:lnTo>
                <a:lnTo>
                  <a:pt x="1698" y="491"/>
                </a:lnTo>
                <a:lnTo>
                  <a:pt x="1698" y="491"/>
                </a:lnTo>
                <a:lnTo>
                  <a:pt x="1699" y="491"/>
                </a:lnTo>
                <a:lnTo>
                  <a:pt x="1699" y="491"/>
                </a:lnTo>
                <a:lnTo>
                  <a:pt x="1700" y="492"/>
                </a:lnTo>
                <a:lnTo>
                  <a:pt x="1700" y="491"/>
                </a:lnTo>
                <a:lnTo>
                  <a:pt x="1700" y="491"/>
                </a:lnTo>
                <a:lnTo>
                  <a:pt x="1701" y="491"/>
                </a:lnTo>
                <a:lnTo>
                  <a:pt x="1701" y="492"/>
                </a:lnTo>
                <a:lnTo>
                  <a:pt x="1702" y="492"/>
                </a:lnTo>
                <a:lnTo>
                  <a:pt x="1702" y="491"/>
                </a:lnTo>
                <a:lnTo>
                  <a:pt x="1702" y="492"/>
                </a:lnTo>
                <a:lnTo>
                  <a:pt x="1703" y="491"/>
                </a:lnTo>
                <a:lnTo>
                  <a:pt x="1703" y="491"/>
                </a:lnTo>
                <a:lnTo>
                  <a:pt x="1704" y="491"/>
                </a:lnTo>
                <a:lnTo>
                  <a:pt x="1704" y="494"/>
                </a:lnTo>
                <a:lnTo>
                  <a:pt x="1704" y="494"/>
                </a:lnTo>
                <a:lnTo>
                  <a:pt x="1705" y="495"/>
                </a:lnTo>
                <a:lnTo>
                  <a:pt x="1705" y="495"/>
                </a:lnTo>
                <a:lnTo>
                  <a:pt x="1707" y="495"/>
                </a:lnTo>
                <a:lnTo>
                  <a:pt x="1707" y="495"/>
                </a:lnTo>
                <a:lnTo>
                  <a:pt x="1708" y="494"/>
                </a:lnTo>
                <a:lnTo>
                  <a:pt x="1708" y="491"/>
                </a:lnTo>
                <a:lnTo>
                  <a:pt x="1708" y="491"/>
                </a:lnTo>
                <a:lnTo>
                  <a:pt x="1709" y="491"/>
                </a:lnTo>
                <a:lnTo>
                  <a:pt x="1709" y="492"/>
                </a:lnTo>
                <a:lnTo>
                  <a:pt x="1710" y="492"/>
                </a:lnTo>
                <a:lnTo>
                  <a:pt x="1710" y="495"/>
                </a:lnTo>
                <a:lnTo>
                  <a:pt x="1710" y="494"/>
                </a:lnTo>
                <a:lnTo>
                  <a:pt x="1711" y="494"/>
                </a:lnTo>
                <a:lnTo>
                  <a:pt x="1711" y="491"/>
                </a:lnTo>
                <a:lnTo>
                  <a:pt x="1712" y="494"/>
                </a:lnTo>
                <a:lnTo>
                  <a:pt x="1712" y="494"/>
                </a:lnTo>
                <a:lnTo>
                  <a:pt x="1712" y="494"/>
                </a:lnTo>
                <a:lnTo>
                  <a:pt x="1713" y="494"/>
                </a:lnTo>
                <a:lnTo>
                  <a:pt x="1713" y="495"/>
                </a:lnTo>
                <a:lnTo>
                  <a:pt x="1714" y="496"/>
                </a:lnTo>
                <a:lnTo>
                  <a:pt x="1714" y="496"/>
                </a:lnTo>
                <a:lnTo>
                  <a:pt x="1714" y="496"/>
                </a:lnTo>
                <a:lnTo>
                  <a:pt x="1716" y="497"/>
                </a:lnTo>
                <a:lnTo>
                  <a:pt x="1716" y="497"/>
                </a:lnTo>
                <a:lnTo>
                  <a:pt x="1717" y="498"/>
                </a:lnTo>
                <a:lnTo>
                  <a:pt x="1717" y="498"/>
                </a:lnTo>
                <a:lnTo>
                  <a:pt x="1717" y="498"/>
                </a:lnTo>
                <a:lnTo>
                  <a:pt x="1718" y="498"/>
                </a:lnTo>
                <a:lnTo>
                  <a:pt x="1718" y="498"/>
                </a:lnTo>
                <a:lnTo>
                  <a:pt x="1719" y="498"/>
                </a:lnTo>
                <a:lnTo>
                  <a:pt x="1719" y="498"/>
                </a:lnTo>
                <a:lnTo>
                  <a:pt x="1719" y="497"/>
                </a:lnTo>
                <a:lnTo>
                  <a:pt x="1720" y="497"/>
                </a:lnTo>
                <a:lnTo>
                  <a:pt x="1720" y="496"/>
                </a:lnTo>
                <a:lnTo>
                  <a:pt x="1721" y="496"/>
                </a:lnTo>
                <a:lnTo>
                  <a:pt x="1721" y="496"/>
                </a:lnTo>
                <a:lnTo>
                  <a:pt x="1722" y="495"/>
                </a:lnTo>
                <a:lnTo>
                  <a:pt x="1722" y="496"/>
                </a:lnTo>
                <a:lnTo>
                  <a:pt x="1722" y="497"/>
                </a:lnTo>
                <a:lnTo>
                  <a:pt x="1723" y="497"/>
                </a:lnTo>
                <a:lnTo>
                  <a:pt x="1723" y="497"/>
                </a:lnTo>
                <a:lnTo>
                  <a:pt x="1725" y="498"/>
                </a:lnTo>
                <a:lnTo>
                  <a:pt x="1725" y="498"/>
                </a:lnTo>
                <a:lnTo>
                  <a:pt x="1725" y="498"/>
                </a:lnTo>
                <a:lnTo>
                  <a:pt x="1726" y="498"/>
                </a:lnTo>
                <a:lnTo>
                  <a:pt x="1726" y="497"/>
                </a:lnTo>
                <a:lnTo>
                  <a:pt x="1727" y="497"/>
                </a:lnTo>
                <a:lnTo>
                  <a:pt x="1727" y="498"/>
                </a:lnTo>
                <a:lnTo>
                  <a:pt x="1727" y="497"/>
                </a:lnTo>
                <a:lnTo>
                  <a:pt x="1728" y="497"/>
                </a:lnTo>
                <a:lnTo>
                  <a:pt x="1728" y="498"/>
                </a:lnTo>
                <a:lnTo>
                  <a:pt x="1729" y="498"/>
                </a:lnTo>
                <a:lnTo>
                  <a:pt x="1729" y="497"/>
                </a:lnTo>
                <a:lnTo>
                  <a:pt x="1729" y="496"/>
                </a:lnTo>
                <a:lnTo>
                  <a:pt x="1730" y="496"/>
                </a:lnTo>
                <a:lnTo>
                  <a:pt x="1730" y="496"/>
                </a:lnTo>
                <a:lnTo>
                  <a:pt x="1731" y="496"/>
                </a:lnTo>
                <a:lnTo>
                  <a:pt x="1731" y="495"/>
                </a:lnTo>
                <a:lnTo>
                  <a:pt x="1731" y="495"/>
                </a:lnTo>
                <a:lnTo>
                  <a:pt x="1732" y="495"/>
                </a:lnTo>
                <a:lnTo>
                  <a:pt x="1732" y="494"/>
                </a:lnTo>
                <a:lnTo>
                  <a:pt x="1734" y="494"/>
                </a:lnTo>
                <a:lnTo>
                  <a:pt x="1734" y="494"/>
                </a:lnTo>
                <a:lnTo>
                  <a:pt x="1734" y="494"/>
                </a:lnTo>
                <a:lnTo>
                  <a:pt x="1735" y="495"/>
                </a:lnTo>
                <a:lnTo>
                  <a:pt x="1735" y="495"/>
                </a:lnTo>
                <a:lnTo>
                  <a:pt x="1736" y="496"/>
                </a:lnTo>
                <a:lnTo>
                  <a:pt x="1736" y="495"/>
                </a:lnTo>
                <a:lnTo>
                  <a:pt x="1737" y="495"/>
                </a:lnTo>
                <a:lnTo>
                  <a:pt x="1737" y="495"/>
                </a:lnTo>
                <a:lnTo>
                  <a:pt x="1737" y="495"/>
                </a:lnTo>
                <a:lnTo>
                  <a:pt x="1738" y="496"/>
                </a:lnTo>
                <a:lnTo>
                  <a:pt x="1738" y="496"/>
                </a:lnTo>
                <a:lnTo>
                  <a:pt x="1739" y="495"/>
                </a:lnTo>
                <a:lnTo>
                  <a:pt x="1739" y="495"/>
                </a:lnTo>
                <a:lnTo>
                  <a:pt x="1739" y="494"/>
                </a:lnTo>
                <a:lnTo>
                  <a:pt x="1740" y="494"/>
                </a:lnTo>
                <a:lnTo>
                  <a:pt x="1740" y="494"/>
                </a:lnTo>
                <a:lnTo>
                  <a:pt x="1741" y="492"/>
                </a:lnTo>
                <a:lnTo>
                  <a:pt x="1741" y="494"/>
                </a:lnTo>
                <a:lnTo>
                  <a:pt x="1741" y="494"/>
                </a:lnTo>
                <a:lnTo>
                  <a:pt x="1743" y="495"/>
                </a:lnTo>
                <a:lnTo>
                  <a:pt x="1743" y="495"/>
                </a:lnTo>
                <a:lnTo>
                  <a:pt x="1744" y="496"/>
                </a:lnTo>
                <a:lnTo>
                  <a:pt x="1744" y="496"/>
                </a:lnTo>
                <a:lnTo>
                  <a:pt x="1744" y="497"/>
                </a:lnTo>
                <a:lnTo>
                  <a:pt x="1745" y="496"/>
                </a:lnTo>
                <a:lnTo>
                  <a:pt x="1745" y="496"/>
                </a:lnTo>
                <a:lnTo>
                  <a:pt x="1746" y="495"/>
                </a:lnTo>
                <a:lnTo>
                  <a:pt x="1746" y="495"/>
                </a:lnTo>
                <a:lnTo>
                  <a:pt x="1746" y="495"/>
                </a:lnTo>
                <a:lnTo>
                  <a:pt x="1747" y="495"/>
                </a:lnTo>
                <a:lnTo>
                  <a:pt x="1747" y="494"/>
                </a:lnTo>
                <a:lnTo>
                  <a:pt x="1748" y="494"/>
                </a:lnTo>
                <a:lnTo>
                  <a:pt x="1748" y="494"/>
                </a:lnTo>
                <a:lnTo>
                  <a:pt x="1749" y="492"/>
                </a:lnTo>
                <a:lnTo>
                  <a:pt x="1749" y="491"/>
                </a:lnTo>
                <a:lnTo>
                  <a:pt x="1749" y="492"/>
                </a:lnTo>
                <a:lnTo>
                  <a:pt x="1750" y="492"/>
                </a:lnTo>
                <a:lnTo>
                  <a:pt x="1750" y="492"/>
                </a:lnTo>
                <a:lnTo>
                  <a:pt x="1752" y="495"/>
                </a:lnTo>
                <a:lnTo>
                  <a:pt x="1752" y="495"/>
                </a:lnTo>
                <a:lnTo>
                  <a:pt x="1752" y="495"/>
                </a:lnTo>
                <a:lnTo>
                  <a:pt x="1753" y="495"/>
                </a:lnTo>
                <a:lnTo>
                  <a:pt x="1753" y="494"/>
                </a:lnTo>
                <a:lnTo>
                  <a:pt x="1754" y="496"/>
                </a:lnTo>
                <a:lnTo>
                  <a:pt x="1754" y="496"/>
                </a:lnTo>
                <a:lnTo>
                  <a:pt x="1754" y="497"/>
                </a:lnTo>
                <a:lnTo>
                  <a:pt x="1755" y="495"/>
                </a:lnTo>
                <a:lnTo>
                  <a:pt x="1755" y="497"/>
                </a:lnTo>
                <a:lnTo>
                  <a:pt x="1756" y="497"/>
                </a:lnTo>
                <a:lnTo>
                  <a:pt x="1756" y="499"/>
                </a:lnTo>
                <a:lnTo>
                  <a:pt x="1756" y="498"/>
                </a:lnTo>
                <a:lnTo>
                  <a:pt x="1757" y="498"/>
                </a:lnTo>
                <a:lnTo>
                  <a:pt x="1757" y="497"/>
                </a:lnTo>
                <a:lnTo>
                  <a:pt x="1758" y="496"/>
                </a:lnTo>
                <a:lnTo>
                  <a:pt x="1758" y="494"/>
                </a:lnTo>
                <a:lnTo>
                  <a:pt x="1758" y="495"/>
                </a:lnTo>
                <a:lnTo>
                  <a:pt x="1759" y="492"/>
                </a:lnTo>
                <a:lnTo>
                  <a:pt x="1759" y="494"/>
                </a:lnTo>
                <a:lnTo>
                  <a:pt x="1761" y="494"/>
                </a:lnTo>
                <a:lnTo>
                  <a:pt x="1761" y="494"/>
                </a:lnTo>
                <a:lnTo>
                  <a:pt x="1761" y="495"/>
                </a:lnTo>
                <a:lnTo>
                  <a:pt x="1762" y="496"/>
                </a:lnTo>
                <a:lnTo>
                  <a:pt x="1762" y="496"/>
                </a:lnTo>
                <a:lnTo>
                  <a:pt x="1763" y="496"/>
                </a:lnTo>
                <a:lnTo>
                  <a:pt x="1763" y="496"/>
                </a:lnTo>
                <a:lnTo>
                  <a:pt x="1764" y="497"/>
                </a:lnTo>
                <a:lnTo>
                  <a:pt x="1764" y="496"/>
                </a:lnTo>
                <a:lnTo>
                  <a:pt x="1764" y="496"/>
                </a:lnTo>
                <a:lnTo>
                  <a:pt x="1765" y="496"/>
                </a:lnTo>
                <a:lnTo>
                  <a:pt x="1765" y="498"/>
                </a:lnTo>
                <a:lnTo>
                  <a:pt x="1766" y="497"/>
                </a:lnTo>
                <a:lnTo>
                  <a:pt x="1766" y="499"/>
                </a:lnTo>
                <a:lnTo>
                  <a:pt x="1766" y="498"/>
                </a:lnTo>
                <a:lnTo>
                  <a:pt x="1767" y="499"/>
                </a:lnTo>
                <a:lnTo>
                  <a:pt x="1767" y="498"/>
                </a:lnTo>
                <a:lnTo>
                  <a:pt x="1768" y="499"/>
                </a:lnTo>
                <a:lnTo>
                  <a:pt x="1768" y="499"/>
                </a:lnTo>
                <a:lnTo>
                  <a:pt x="1768" y="498"/>
                </a:lnTo>
                <a:lnTo>
                  <a:pt x="1770" y="497"/>
                </a:lnTo>
                <a:lnTo>
                  <a:pt x="1770" y="494"/>
                </a:lnTo>
                <a:lnTo>
                  <a:pt x="1771" y="491"/>
                </a:lnTo>
                <a:lnTo>
                  <a:pt x="1771" y="491"/>
                </a:lnTo>
                <a:lnTo>
                  <a:pt x="1771" y="492"/>
                </a:lnTo>
                <a:lnTo>
                  <a:pt x="1772" y="492"/>
                </a:lnTo>
                <a:lnTo>
                  <a:pt x="1772" y="496"/>
                </a:lnTo>
                <a:lnTo>
                  <a:pt x="1773" y="496"/>
                </a:lnTo>
                <a:lnTo>
                  <a:pt x="1773" y="496"/>
                </a:lnTo>
                <a:lnTo>
                  <a:pt x="1773" y="496"/>
                </a:lnTo>
                <a:lnTo>
                  <a:pt x="1774" y="496"/>
                </a:lnTo>
                <a:lnTo>
                  <a:pt x="1774" y="498"/>
                </a:lnTo>
                <a:lnTo>
                  <a:pt x="1775" y="497"/>
                </a:lnTo>
                <a:lnTo>
                  <a:pt x="1775" y="495"/>
                </a:lnTo>
                <a:lnTo>
                  <a:pt x="1775" y="496"/>
                </a:lnTo>
                <a:lnTo>
                  <a:pt x="1776" y="495"/>
                </a:lnTo>
                <a:lnTo>
                  <a:pt x="1776" y="495"/>
                </a:lnTo>
                <a:lnTo>
                  <a:pt x="1777" y="494"/>
                </a:lnTo>
                <a:lnTo>
                  <a:pt x="1777" y="494"/>
                </a:lnTo>
                <a:lnTo>
                  <a:pt x="1779" y="494"/>
                </a:lnTo>
                <a:lnTo>
                  <a:pt x="1779" y="492"/>
                </a:lnTo>
                <a:lnTo>
                  <a:pt x="1779" y="494"/>
                </a:lnTo>
                <a:lnTo>
                  <a:pt x="1780" y="494"/>
                </a:lnTo>
                <a:lnTo>
                  <a:pt x="1780" y="491"/>
                </a:lnTo>
                <a:lnTo>
                  <a:pt x="1781" y="490"/>
                </a:lnTo>
                <a:lnTo>
                  <a:pt x="1781" y="491"/>
                </a:lnTo>
                <a:lnTo>
                  <a:pt x="1781" y="490"/>
                </a:lnTo>
                <a:lnTo>
                  <a:pt x="1782" y="490"/>
                </a:lnTo>
                <a:lnTo>
                  <a:pt x="1782" y="491"/>
                </a:lnTo>
                <a:lnTo>
                  <a:pt x="1783" y="492"/>
                </a:lnTo>
                <a:lnTo>
                  <a:pt x="1783" y="492"/>
                </a:lnTo>
                <a:lnTo>
                  <a:pt x="1783" y="491"/>
                </a:lnTo>
                <a:lnTo>
                  <a:pt x="1784" y="491"/>
                </a:lnTo>
                <a:lnTo>
                  <a:pt x="1784" y="491"/>
                </a:lnTo>
                <a:lnTo>
                  <a:pt x="1785" y="494"/>
                </a:lnTo>
                <a:lnTo>
                  <a:pt x="1785" y="494"/>
                </a:lnTo>
                <a:lnTo>
                  <a:pt x="1785" y="494"/>
                </a:lnTo>
                <a:lnTo>
                  <a:pt x="1786" y="495"/>
                </a:lnTo>
                <a:lnTo>
                  <a:pt x="1786" y="494"/>
                </a:lnTo>
                <a:lnTo>
                  <a:pt x="1788" y="494"/>
                </a:lnTo>
                <a:lnTo>
                  <a:pt x="1788" y="494"/>
                </a:lnTo>
                <a:lnTo>
                  <a:pt x="1788" y="492"/>
                </a:lnTo>
                <a:lnTo>
                  <a:pt x="1789" y="492"/>
                </a:lnTo>
                <a:lnTo>
                  <a:pt x="1789" y="492"/>
                </a:lnTo>
                <a:lnTo>
                  <a:pt x="1790" y="494"/>
                </a:lnTo>
                <a:lnTo>
                  <a:pt x="1790" y="492"/>
                </a:lnTo>
                <a:lnTo>
                  <a:pt x="1790" y="492"/>
                </a:lnTo>
                <a:lnTo>
                  <a:pt x="1791" y="492"/>
                </a:lnTo>
                <a:lnTo>
                  <a:pt x="1791" y="494"/>
                </a:lnTo>
                <a:lnTo>
                  <a:pt x="1792" y="494"/>
                </a:lnTo>
                <a:lnTo>
                  <a:pt x="1792" y="495"/>
                </a:lnTo>
                <a:lnTo>
                  <a:pt x="1793" y="494"/>
                </a:lnTo>
                <a:lnTo>
                  <a:pt x="1793" y="494"/>
                </a:lnTo>
                <a:lnTo>
                  <a:pt x="1793" y="491"/>
                </a:lnTo>
                <a:lnTo>
                  <a:pt x="1794" y="491"/>
                </a:lnTo>
                <a:lnTo>
                  <a:pt x="1794" y="489"/>
                </a:lnTo>
                <a:lnTo>
                  <a:pt x="1795" y="488"/>
                </a:lnTo>
                <a:lnTo>
                  <a:pt x="1795" y="489"/>
                </a:lnTo>
                <a:lnTo>
                  <a:pt x="1795" y="488"/>
                </a:lnTo>
                <a:lnTo>
                  <a:pt x="1797" y="488"/>
                </a:lnTo>
                <a:lnTo>
                  <a:pt x="1797" y="489"/>
                </a:lnTo>
                <a:lnTo>
                  <a:pt x="1798" y="488"/>
                </a:lnTo>
                <a:lnTo>
                  <a:pt x="1798" y="489"/>
                </a:lnTo>
                <a:lnTo>
                  <a:pt x="1798" y="488"/>
                </a:lnTo>
                <a:lnTo>
                  <a:pt x="1799" y="490"/>
                </a:lnTo>
                <a:lnTo>
                  <a:pt x="1799" y="491"/>
                </a:lnTo>
                <a:lnTo>
                  <a:pt x="1800" y="492"/>
                </a:lnTo>
                <a:lnTo>
                  <a:pt x="1800" y="492"/>
                </a:lnTo>
                <a:lnTo>
                  <a:pt x="1800" y="492"/>
                </a:lnTo>
                <a:lnTo>
                  <a:pt x="1801" y="491"/>
                </a:lnTo>
                <a:lnTo>
                  <a:pt x="1801" y="491"/>
                </a:lnTo>
                <a:lnTo>
                  <a:pt x="1802" y="490"/>
                </a:lnTo>
                <a:lnTo>
                  <a:pt x="1802" y="489"/>
                </a:lnTo>
                <a:lnTo>
                  <a:pt x="1802" y="489"/>
                </a:lnTo>
                <a:lnTo>
                  <a:pt x="1803" y="490"/>
                </a:lnTo>
                <a:lnTo>
                  <a:pt x="1803" y="491"/>
                </a:lnTo>
                <a:lnTo>
                  <a:pt x="1804" y="492"/>
                </a:lnTo>
                <a:lnTo>
                  <a:pt x="1804" y="492"/>
                </a:lnTo>
                <a:lnTo>
                  <a:pt x="1806" y="492"/>
                </a:lnTo>
                <a:lnTo>
                  <a:pt x="1806" y="491"/>
                </a:lnTo>
                <a:lnTo>
                  <a:pt x="1806" y="491"/>
                </a:lnTo>
                <a:lnTo>
                  <a:pt x="1807" y="492"/>
                </a:lnTo>
                <a:lnTo>
                  <a:pt x="1807" y="491"/>
                </a:lnTo>
                <a:lnTo>
                  <a:pt x="1808" y="491"/>
                </a:lnTo>
                <a:lnTo>
                  <a:pt x="1808" y="491"/>
                </a:lnTo>
                <a:lnTo>
                  <a:pt x="1808" y="492"/>
                </a:lnTo>
                <a:lnTo>
                  <a:pt x="1809" y="491"/>
                </a:lnTo>
                <a:lnTo>
                  <a:pt x="1809" y="490"/>
                </a:lnTo>
                <a:lnTo>
                  <a:pt x="1810" y="490"/>
                </a:lnTo>
                <a:lnTo>
                  <a:pt x="1810" y="490"/>
                </a:lnTo>
                <a:lnTo>
                  <a:pt x="1810" y="491"/>
                </a:lnTo>
                <a:lnTo>
                  <a:pt x="1811" y="490"/>
                </a:lnTo>
                <a:lnTo>
                  <a:pt x="1811" y="490"/>
                </a:lnTo>
                <a:lnTo>
                  <a:pt x="1812" y="491"/>
                </a:lnTo>
                <a:lnTo>
                  <a:pt x="1812" y="491"/>
                </a:lnTo>
                <a:lnTo>
                  <a:pt x="1812" y="490"/>
                </a:lnTo>
                <a:lnTo>
                  <a:pt x="1813" y="490"/>
                </a:lnTo>
                <a:lnTo>
                  <a:pt x="1813" y="489"/>
                </a:lnTo>
                <a:lnTo>
                  <a:pt x="1815" y="489"/>
                </a:lnTo>
                <a:lnTo>
                  <a:pt x="1815" y="490"/>
                </a:lnTo>
                <a:lnTo>
                  <a:pt x="1815" y="491"/>
                </a:lnTo>
                <a:lnTo>
                  <a:pt x="1816" y="492"/>
                </a:lnTo>
                <a:lnTo>
                  <a:pt x="1816" y="494"/>
                </a:lnTo>
                <a:lnTo>
                  <a:pt x="1817" y="496"/>
                </a:lnTo>
                <a:lnTo>
                  <a:pt x="1817" y="496"/>
                </a:lnTo>
                <a:lnTo>
                  <a:pt x="1817" y="494"/>
                </a:lnTo>
                <a:lnTo>
                  <a:pt x="1818" y="494"/>
                </a:lnTo>
                <a:lnTo>
                  <a:pt x="1818" y="492"/>
                </a:lnTo>
                <a:lnTo>
                  <a:pt x="1819" y="492"/>
                </a:lnTo>
                <a:lnTo>
                  <a:pt x="1819" y="492"/>
                </a:lnTo>
                <a:lnTo>
                  <a:pt x="1820" y="494"/>
                </a:lnTo>
                <a:lnTo>
                  <a:pt x="1820" y="494"/>
                </a:lnTo>
                <a:lnTo>
                  <a:pt x="1820" y="495"/>
                </a:lnTo>
                <a:lnTo>
                  <a:pt x="1821" y="494"/>
                </a:lnTo>
                <a:lnTo>
                  <a:pt x="1821" y="494"/>
                </a:lnTo>
                <a:lnTo>
                  <a:pt x="1822" y="492"/>
                </a:lnTo>
                <a:lnTo>
                  <a:pt x="1822" y="491"/>
                </a:lnTo>
                <a:lnTo>
                  <a:pt x="1822" y="492"/>
                </a:lnTo>
                <a:lnTo>
                  <a:pt x="1824" y="491"/>
                </a:lnTo>
                <a:lnTo>
                  <a:pt x="1824" y="490"/>
                </a:lnTo>
                <a:lnTo>
                  <a:pt x="1825" y="489"/>
                </a:lnTo>
                <a:lnTo>
                  <a:pt x="1825" y="488"/>
                </a:lnTo>
                <a:lnTo>
                  <a:pt x="1825" y="489"/>
                </a:lnTo>
                <a:lnTo>
                  <a:pt x="1826" y="489"/>
                </a:lnTo>
                <a:lnTo>
                  <a:pt x="1826" y="490"/>
                </a:lnTo>
                <a:lnTo>
                  <a:pt x="1827" y="489"/>
                </a:lnTo>
                <a:lnTo>
                  <a:pt x="1827" y="490"/>
                </a:lnTo>
                <a:lnTo>
                  <a:pt x="1827" y="491"/>
                </a:lnTo>
                <a:lnTo>
                  <a:pt x="1828" y="491"/>
                </a:lnTo>
                <a:lnTo>
                  <a:pt x="1828" y="491"/>
                </a:lnTo>
                <a:lnTo>
                  <a:pt x="1829" y="491"/>
                </a:lnTo>
                <a:lnTo>
                  <a:pt x="1829" y="491"/>
                </a:lnTo>
                <a:lnTo>
                  <a:pt x="1829" y="491"/>
                </a:lnTo>
                <a:lnTo>
                  <a:pt x="1830" y="491"/>
                </a:lnTo>
                <a:lnTo>
                  <a:pt x="1830" y="491"/>
                </a:lnTo>
                <a:lnTo>
                  <a:pt x="1831" y="489"/>
                </a:lnTo>
                <a:lnTo>
                  <a:pt x="1831" y="489"/>
                </a:lnTo>
                <a:lnTo>
                  <a:pt x="1831" y="489"/>
                </a:lnTo>
                <a:lnTo>
                  <a:pt x="1833" y="489"/>
                </a:lnTo>
                <a:lnTo>
                  <a:pt x="1833" y="490"/>
                </a:lnTo>
                <a:lnTo>
                  <a:pt x="1834" y="490"/>
                </a:lnTo>
                <a:lnTo>
                  <a:pt x="1834" y="490"/>
                </a:lnTo>
                <a:lnTo>
                  <a:pt x="1835" y="489"/>
                </a:lnTo>
                <a:lnTo>
                  <a:pt x="1835" y="490"/>
                </a:lnTo>
                <a:lnTo>
                  <a:pt x="1835" y="490"/>
                </a:lnTo>
                <a:lnTo>
                  <a:pt x="1836" y="491"/>
                </a:lnTo>
                <a:lnTo>
                  <a:pt x="1836" y="491"/>
                </a:lnTo>
                <a:lnTo>
                  <a:pt x="1837" y="491"/>
                </a:lnTo>
                <a:lnTo>
                  <a:pt x="1837" y="491"/>
                </a:lnTo>
                <a:lnTo>
                  <a:pt x="1837" y="491"/>
                </a:lnTo>
                <a:lnTo>
                  <a:pt x="1838" y="491"/>
                </a:lnTo>
                <a:lnTo>
                  <a:pt x="1838" y="491"/>
                </a:lnTo>
                <a:lnTo>
                  <a:pt x="1839" y="491"/>
                </a:lnTo>
                <a:lnTo>
                  <a:pt x="1839" y="491"/>
                </a:lnTo>
                <a:lnTo>
                  <a:pt x="1839" y="492"/>
                </a:lnTo>
                <a:lnTo>
                  <a:pt x="1840" y="492"/>
                </a:lnTo>
                <a:lnTo>
                  <a:pt x="1840" y="492"/>
                </a:lnTo>
                <a:lnTo>
                  <a:pt x="1842" y="494"/>
                </a:lnTo>
                <a:lnTo>
                  <a:pt x="1842" y="494"/>
                </a:lnTo>
                <a:lnTo>
                  <a:pt x="1842" y="492"/>
                </a:lnTo>
                <a:lnTo>
                  <a:pt x="1843" y="492"/>
                </a:lnTo>
                <a:lnTo>
                  <a:pt x="1843" y="492"/>
                </a:lnTo>
                <a:lnTo>
                  <a:pt x="1844" y="495"/>
                </a:lnTo>
                <a:lnTo>
                  <a:pt x="1844" y="495"/>
                </a:lnTo>
                <a:lnTo>
                  <a:pt x="1844" y="496"/>
                </a:lnTo>
                <a:lnTo>
                  <a:pt x="1845" y="496"/>
                </a:lnTo>
                <a:lnTo>
                  <a:pt x="1845" y="498"/>
                </a:lnTo>
                <a:lnTo>
                  <a:pt x="1846" y="498"/>
                </a:lnTo>
                <a:lnTo>
                  <a:pt x="1846" y="497"/>
                </a:lnTo>
                <a:lnTo>
                  <a:pt x="1846" y="497"/>
                </a:lnTo>
                <a:lnTo>
                  <a:pt x="1847" y="495"/>
                </a:lnTo>
                <a:lnTo>
                  <a:pt x="1847" y="496"/>
                </a:lnTo>
                <a:lnTo>
                  <a:pt x="1848" y="496"/>
                </a:lnTo>
                <a:lnTo>
                  <a:pt x="1848" y="496"/>
                </a:lnTo>
                <a:lnTo>
                  <a:pt x="1849" y="496"/>
                </a:lnTo>
                <a:lnTo>
                  <a:pt x="1849" y="496"/>
                </a:lnTo>
                <a:lnTo>
                  <a:pt x="1849" y="495"/>
                </a:lnTo>
                <a:lnTo>
                  <a:pt x="1851" y="495"/>
                </a:lnTo>
                <a:lnTo>
                  <a:pt x="1851" y="496"/>
                </a:lnTo>
                <a:lnTo>
                  <a:pt x="1852" y="496"/>
                </a:lnTo>
                <a:lnTo>
                  <a:pt x="1852" y="496"/>
                </a:lnTo>
                <a:lnTo>
                  <a:pt x="1852" y="496"/>
                </a:lnTo>
                <a:lnTo>
                  <a:pt x="1853" y="496"/>
                </a:lnTo>
                <a:lnTo>
                  <a:pt x="1853" y="496"/>
                </a:lnTo>
                <a:lnTo>
                  <a:pt x="1854" y="496"/>
                </a:lnTo>
                <a:lnTo>
                  <a:pt x="1854" y="497"/>
                </a:lnTo>
                <a:lnTo>
                  <a:pt x="1854" y="497"/>
                </a:lnTo>
                <a:lnTo>
                  <a:pt x="1855" y="497"/>
                </a:lnTo>
                <a:lnTo>
                  <a:pt x="1855" y="499"/>
                </a:lnTo>
                <a:lnTo>
                  <a:pt x="1856" y="501"/>
                </a:lnTo>
                <a:lnTo>
                  <a:pt x="1856" y="501"/>
                </a:lnTo>
                <a:lnTo>
                  <a:pt x="1856" y="501"/>
                </a:lnTo>
                <a:lnTo>
                  <a:pt x="1857" y="500"/>
                </a:lnTo>
                <a:lnTo>
                  <a:pt x="1857" y="499"/>
                </a:lnTo>
                <a:lnTo>
                  <a:pt x="1858" y="499"/>
                </a:lnTo>
                <a:lnTo>
                  <a:pt x="1858" y="500"/>
                </a:lnTo>
                <a:lnTo>
                  <a:pt x="1858" y="500"/>
                </a:lnTo>
                <a:lnTo>
                  <a:pt x="1860" y="500"/>
                </a:lnTo>
                <a:lnTo>
                  <a:pt x="1860" y="499"/>
                </a:lnTo>
                <a:lnTo>
                  <a:pt x="1861" y="499"/>
                </a:lnTo>
                <a:lnTo>
                  <a:pt x="1861" y="499"/>
                </a:lnTo>
                <a:lnTo>
                  <a:pt x="1861" y="498"/>
                </a:lnTo>
                <a:lnTo>
                  <a:pt x="1862" y="497"/>
                </a:lnTo>
                <a:lnTo>
                  <a:pt x="1862" y="498"/>
                </a:lnTo>
                <a:lnTo>
                  <a:pt x="1863" y="499"/>
                </a:lnTo>
                <a:lnTo>
                  <a:pt x="1863" y="500"/>
                </a:lnTo>
                <a:lnTo>
                  <a:pt x="1864" y="501"/>
                </a:lnTo>
                <a:lnTo>
                  <a:pt x="1864" y="500"/>
                </a:lnTo>
                <a:lnTo>
                  <a:pt x="1864" y="501"/>
                </a:lnTo>
                <a:lnTo>
                  <a:pt x="1865" y="501"/>
                </a:lnTo>
                <a:lnTo>
                  <a:pt x="1865" y="501"/>
                </a:lnTo>
                <a:lnTo>
                  <a:pt x="1866" y="503"/>
                </a:lnTo>
                <a:lnTo>
                  <a:pt x="1866" y="503"/>
                </a:lnTo>
                <a:lnTo>
                  <a:pt x="1866" y="503"/>
                </a:lnTo>
                <a:lnTo>
                  <a:pt x="1867" y="503"/>
                </a:lnTo>
                <a:lnTo>
                  <a:pt x="1867" y="503"/>
                </a:lnTo>
                <a:lnTo>
                  <a:pt x="1869" y="501"/>
                </a:lnTo>
                <a:lnTo>
                  <a:pt x="1869" y="499"/>
                </a:lnTo>
                <a:lnTo>
                  <a:pt x="1869" y="500"/>
                </a:lnTo>
                <a:lnTo>
                  <a:pt x="1870" y="500"/>
                </a:lnTo>
                <a:lnTo>
                  <a:pt x="1870" y="500"/>
                </a:lnTo>
                <a:lnTo>
                  <a:pt x="1871" y="498"/>
                </a:lnTo>
                <a:lnTo>
                  <a:pt x="1871" y="499"/>
                </a:lnTo>
                <a:lnTo>
                  <a:pt x="1871" y="498"/>
                </a:lnTo>
                <a:lnTo>
                  <a:pt x="1872" y="498"/>
                </a:lnTo>
                <a:lnTo>
                  <a:pt x="1872" y="497"/>
                </a:lnTo>
                <a:lnTo>
                  <a:pt x="1873" y="496"/>
                </a:lnTo>
                <a:lnTo>
                  <a:pt x="1873" y="495"/>
                </a:lnTo>
                <a:lnTo>
                  <a:pt x="1873" y="496"/>
                </a:lnTo>
                <a:lnTo>
                  <a:pt x="1874" y="496"/>
                </a:lnTo>
                <a:lnTo>
                  <a:pt x="1874" y="495"/>
                </a:lnTo>
                <a:lnTo>
                  <a:pt x="1875" y="496"/>
                </a:lnTo>
                <a:lnTo>
                  <a:pt x="1875" y="495"/>
                </a:lnTo>
                <a:lnTo>
                  <a:pt x="1876" y="495"/>
                </a:lnTo>
                <a:lnTo>
                  <a:pt x="1876" y="496"/>
                </a:lnTo>
                <a:lnTo>
                  <a:pt x="1876" y="495"/>
                </a:lnTo>
                <a:lnTo>
                  <a:pt x="1878" y="496"/>
                </a:lnTo>
                <a:lnTo>
                  <a:pt x="1878" y="495"/>
                </a:lnTo>
                <a:lnTo>
                  <a:pt x="1879" y="496"/>
                </a:lnTo>
                <a:lnTo>
                  <a:pt x="1879" y="496"/>
                </a:lnTo>
                <a:lnTo>
                  <a:pt x="1879" y="496"/>
                </a:lnTo>
                <a:lnTo>
                  <a:pt x="1880" y="496"/>
                </a:lnTo>
                <a:lnTo>
                  <a:pt x="1880" y="496"/>
                </a:lnTo>
                <a:lnTo>
                  <a:pt x="1881" y="496"/>
                </a:lnTo>
                <a:lnTo>
                  <a:pt x="1881" y="497"/>
                </a:lnTo>
                <a:lnTo>
                  <a:pt x="1881" y="498"/>
                </a:lnTo>
                <a:lnTo>
                  <a:pt x="1882" y="498"/>
                </a:lnTo>
                <a:lnTo>
                  <a:pt x="1882" y="498"/>
                </a:lnTo>
                <a:lnTo>
                  <a:pt x="1883" y="499"/>
                </a:lnTo>
                <a:lnTo>
                  <a:pt x="1883" y="497"/>
                </a:lnTo>
                <a:lnTo>
                  <a:pt x="1883" y="497"/>
                </a:lnTo>
                <a:lnTo>
                  <a:pt x="1884" y="497"/>
                </a:lnTo>
                <a:lnTo>
                  <a:pt x="1884" y="497"/>
                </a:lnTo>
                <a:lnTo>
                  <a:pt x="1885" y="497"/>
                </a:lnTo>
                <a:lnTo>
                  <a:pt x="1885" y="496"/>
                </a:lnTo>
                <a:lnTo>
                  <a:pt x="1885" y="496"/>
                </a:lnTo>
                <a:lnTo>
                  <a:pt x="1887" y="497"/>
                </a:lnTo>
                <a:lnTo>
                  <a:pt x="1887" y="497"/>
                </a:lnTo>
                <a:lnTo>
                  <a:pt x="1888" y="496"/>
                </a:lnTo>
                <a:lnTo>
                  <a:pt x="1888" y="496"/>
                </a:lnTo>
                <a:lnTo>
                  <a:pt x="1888" y="497"/>
                </a:lnTo>
                <a:lnTo>
                  <a:pt x="1889" y="497"/>
                </a:lnTo>
                <a:lnTo>
                  <a:pt x="1889" y="496"/>
                </a:lnTo>
                <a:lnTo>
                  <a:pt x="1890" y="495"/>
                </a:lnTo>
                <a:lnTo>
                  <a:pt x="1890" y="495"/>
                </a:lnTo>
                <a:lnTo>
                  <a:pt x="1891" y="494"/>
                </a:lnTo>
                <a:lnTo>
                  <a:pt x="1891" y="492"/>
                </a:lnTo>
                <a:lnTo>
                  <a:pt x="1891" y="494"/>
                </a:lnTo>
                <a:lnTo>
                  <a:pt x="1892" y="491"/>
                </a:lnTo>
                <a:lnTo>
                  <a:pt x="1892" y="491"/>
                </a:lnTo>
                <a:lnTo>
                  <a:pt x="1893" y="492"/>
                </a:lnTo>
                <a:lnTo>
                  <a:pt x="1893" y="492"/>
                </a:lnTo>
                <a:lnTo>
                  <a:pt x="1893" y="492"/>
                </a:lnTo>
                <a:lnTo>
                  <a:pt x="1894" y="494"/>
                </a:lnTo>
                <a:lnTo>
                  <a:pt x="1894" y="495"/>
                </a:lnTo>
                <a:lnTo>
                  <a:pt x="1896" y="495"/>
                </a:lnTo>
                <a:lnTo>
                  <a:pt x="1896" y="495"/>
                </a:lnTo>
                <a:lnTo>
                  <a:pt x="1896" y="495"/>
                </a:lnTo>
                <a:lnTo>
                  <a:pt x="1897" y="495"/>
                </a:lnTo>
                <a:lnTo>
                  <a:pt x="1897" y="495"/>
                </a:lnTo>
                <a:lnTo>
                  <a:pt x="1898" y="495"/>
                </a:lnTo>
                <a:lnTo>
                  <a:pt x="1898" y="495"/>
                </a:lnTo>
                <a:lnTo>
                  <a:pt x="1898" y="495"/>
                </a:lnTo>
                <a:lnTo>
                  <a:pt x="1899" y="495"/>
                </a:lnTo>
                <a:lnTo>
                  <a:pt x="1899" y="495"/>
                </a:lnTo>
                <a:lnTo>
                  <a:pt x="1900" y="495"/>
                </a:lnTo>
                <a:lnTo>
                  <a:pt x="1900" y="495"/>
                </a:lnTo>
                <a:lnTo>
                  <a:pt x="1900" y="497"/>
                </a:lnTo>
                <a:lnTo>
                  <a:pt x="1901" y="498"/>
                </a:lnTo>
                <a:lnTo>
                  <a:pt x="1901" y="497"/>
                </a:lnTo>
                <a:lnTo>
                  <a:pt x="1902" y="497"/>
                </a:lnTo>
                <a:lnTo>
                  <a:pt x="1902" y="496"/>
                </a:lnTo>
                <a:lnTo>
                  <a:pt x="1902" y="495"/>
                </a:lnTo>
                <a:lnTo>
                  <a:pt x="1903" y="495"/>
                </a:lnTo>
                <a:lnTo>
                  <a:pt x="1903" y="494"/>
                </a:lnTo>
                <a:lnTo>
                  <a:pt x="1905" y="494"/>
                </a:lnTo>
                <a:lnTo>
                  <a:pt x="1905" y="492"/>
                </a:lnTo>
                <a:lnTo>
                  <a:pt x="1906" y="491"/>
                </a:lnTo>
                <a:lnTo>
                  <a:pt x="1906" y="491"/>
                </a:lnTo>
                <a:lnTo>
                  <a:pt x="1906" y="491"/>
                </a:lnTo>
                <a:lnTo>
                  <a:pt x="1907" y="491"/>
                </a:lnTo>
                <a:lnTo>
                  <a:pt x="1907" y="491"/>
                </a:lnTo>
                <a:lnTo>
                  <a:pt x="1908" y="492"/>
                </a:lnTo>
                <a:lnTo>
                  <a:pt x="1908" y="492"/>
                </a:lnTo>
                <a:lnTo>
                  <a:pt x="1908" y="494"/>
                </a:lnTo>
                <a:lnTo>
                  <a:pt x="1909" y="492"/>
                </a:lnTo>
                <a:lnTo>
                  <a:pt x="1909" y="492"/>
                </a:lnTo>
                <a:lnTo>
                  <a:pt x="1910" y="492"/>
                </a:lnTo>
                <a:lnTo>
                  <a:pt x="1910" y="491"/>
                </a:lnTo>
                <a:lnTo>
                  <a:pt x="1910" y="491"/>
                </a:lnTo>
                <a:lnTo>
                  <a:pt x="1911" y="491"/>
                </a:lnTo>
                <a:lnTo>
                  <a:pt x="1911" y="492"/>
                </a:lnTo>
                <a:lnTo>
                  <a:pt x="1912" y="494"/>
                </a:lnTo>
                <a:lnTo>
                  <a:pt x="1912" y="494"/>
                </a:lnTo>
                <a:lnTo>
                  <a:pt x="1912" y="494"/>
                </a:lnTo>
                <a:lnTo>
                  <a:pt x="1914" y="494"/>
                </a:lnTo>
                <a:lnTo>
                  <a:pt x="1914" y="494"/>
                </a:lnTo>
                <a:lnTo>
                  <a:pt x="1915" y="491"/>
                </a:lnTo>
                <a:lnTo>
                  <a:pt x="1915" y="491"/>
                </a:lnTo>
                <a:lnTo>
                  <a:pt x="1915" y="491"/>
                </a:lnTo>
                <a:lnTo>
                  <a:pt x="1916" y="491"/>
                </a:lnTo>
                <a:lnTo>
                  <a:pt x="1916" y="491"/>
                </a:lnTo>
                <a:lnTo>
                  <a:pt x="1917" y="491"/>
                </a:lnTo>
                <a:lnTo>
                  <a:pt x="1917" y="490"/>
                </a:lnTo>
                <a:lnTo>
                  <a:pt x="1917" y="490"/>
                </a:lnTo>
                <a:lnTo>
                  <a:pt x="1918" y="490"/>
                </a:lnTo>
                <a:lnTo>
                  <a:pt x="1918" y="490"/>
                </a:lnTo>
                <a:lnTo>
                  <a:pt x="1919" y="492"/>
                </a:lnTo>
                <a:lnTo>
                  <a:pt x="1919" y="492"/>
                </a:lnTo>
                <a:lnTo>
                  <a:pt x="1920" y="494"/>
                </a:lnTo>
                <a:lnTo>
                  <a:pt x="1920" y="492"/>
                </a:lnTo>
                <a:lnTo>
                  <a:pt x="1920" y="492"/>
                </a:lnTo>
                <a:lnTo>
                  <a:pt x="1921" y="492"/>
                </a:lnTo>
                <a:lnTo>
                  <a:pt x="1921" y="492"/>
                </a:lnTo>
                <a:lnTo>
                  <a:pt x="1923" y="491"/>
                </a:lnTo>
                <a:lnTo>
                  <a:pt x="1923" y="491"/>
                </a:lnTo>
                <a:lnTo>
                  <a:pt x="1923" y="492"/>
                </a:lnTo>
                <a:lnTo>
                  <a:pt x="1924" y="491"/>
                </a:lnTo>
                <a:lnTo>
                  <a:pt x="1924" y="492"/>
                </a:lnTo>
                <a:lnTo>
                  <a:pt x="1925" y="492"/>
                </a:lnTo>
                <a:lnTo>
                  <a:pt x="1925" y="491"/>
                </a:lnTo>
                <a:lnTo>
                  <a:pt x="1925" y="492"/>
                </a:lnTo>
                <a:lnTo>
                  <a:pt x="1926" y="491"/>
                </a:lnTo>
                <a:lnTo>
                  <a:pt x="1926" y="492"/>
                </a:lnTo>
                <a:lnTo>
                  <a:pt x="1927" y="492"/>
                </a:lnTo>
                <a:lnTo>
                  <a:pt x="1927" y="491"/>
                </a:lnTo>
                <a:lnTo>
                  <a:pt x="1927" y="491"/>
                </a:lnTo>
                <a:lnTo>
                  <a:pt x="1928" y="491"/>
                </a:lnTo>
                <a:lnTo>
                  <a:pt x="1928" y="492"/>
                </a:lnTo>
                <a:lnTo>
                  <a:pt x="1929" y="494"/>
                </a:lnTo>
                <a:lnTo>
                  <a:pt x="1929" y="494"/>
                </a:lnTo>
                <a:lnTo>
                  <a:pt x="1929" y="494"/>
                </a:lnTo>
                <a:lnTo>
                  <a:pt x="1930" y="494"/>
                </a:lnTo>
                <a:lnTo>
                  <a:pt x="1930" y="495"/>
                </a:lnTo>
                <a:lnTo>
                  <a:pt x="1932" y="494"/>
                </a:lnTo>
                <a:lnTo>
                  <a:pt x="1932" y="494"/>
                </a:lnTo>
                <a:lnTo>
                  <a:pt x="1933" y="492"/>
                </a:lnTo>
                <a:lnTo>
                  <a:pt x="1933" y="492"/>
                </a:lnTo>
                <a:lnTo>
                  <a:pt x="1933" y="492"/>
                </a:lnTo>
                <a:lnTo>
                  <a:pt x="1934" y="492"/>
                </a:lnTo>
                <a:lnTo>
                  <a:pt x="1934" y="494"/>
                </a:lnTo>
                <a:lnTo>
                  <a:pt x="1935" y="495"/>
                </a:lnTo>
                <a:lnTo>
                  <a:pt x="1935" y="494"/>
                </a:lnTo>
                <a:lnTo>
                  <a:pt x="1935" y="495"/>
                </a:lnTo>
                <a:lnTo>
                  <a:pt x="1936" y="495"/>
                </a:lnTo>
                <a:lnTo>
                  <a:pt x="1936" y="494"/>
                </a:lnTo>
                <a:lnTo>
                  <a:pt x="1937" y="495"/>
                </a:lnTo>
                <a:lnTo>
                  <a:pt x="1937" y="495"/>
                </a:lnTo>
                <a:lnTo>
                  <a:pt x="1937" y="496"/>
                </a:lnTo>
                <a:lnTo>
                  <a:pt x="1938" y="495"/>
                </a:lnTo>
                <a:lnTo>
                  <a:pt x="1938" y="495"/>
                </a:lnTo>
                <a:lnTo>
                  <a:pt x="1939" y="495"/>
                </a:lnTo>
                <a:lnTo>
                  <a:pt x="1939" y="494"/>
                </a:lnTo>
                <a:lnTo>
                  <a:pt x="1939" y="491"/>
                </a:lnTo>
                <a:lnTo>
                  <a:pt x="1941" y="491"/>
                </a:lnTo>
                <a:lnTo>
                  <a:pt x="1941" y="489"/>
                </a:lnTo>
                <a:lnTo>
                  <a:pt x="1942" y="490"/>
                </a:lnTo>
                <a:lnTo>
                  <a:pt x="1942" y="491"/>
                </a:lnTo>
                <a:lnTo>
                  <a:pt x="1942" y="491"/>
                </a:lnTo>
                <a:lnTo>
                  <a:pt x="1943" y="492"/>
                </a:lnTo>
                <a:lnTo>
                  <a:pt x="1943" y="494"/>
                </a:lnTo>
                <a:lnTo>
                  <a:pt x="1944" y="492"/>
                </a:lnTo>
                <a:lnTo>
                  <a:pt x="1944" y="494"/>
                </a:lnTo>
                <a:lnTo>
                  <a:pt x="1944" y="494"/>
                </a:lnTo>
                <a:lnTo>
                  <a:pt x="1945" y="494"/>
                </a:lnTo>
                <a:lnTo>
                  <a:pt x="1945" y="495"/>
                </a:lnTo>
                <a:lnTo>
                  <a:pt x="1946" y="495"/>
                </a:lnTo>
                <a:lnTo>
                  <a:pt x="1946" y="495"/>
                </a:lnTo>
                <a:lnTo>
                  <a:pt x="1947" y="495"/>
                </a:lnTo>
                <a:lnTo>
                  <a:pt x="1947" y="496"/>
                </a:lnTo>
                <a:lnTo>
                  <a:pt x="1947" y="497"/>
                </a:lnTo>
                <a:lnTo>
                  <a:pt x="1948" y="497"/>
                </a:lnTo>
                <a:lnTo>
                  <a:pt x="1948" y="496"/>
                </a:lnTo>
                <a:lnTo>
                  <a:pt x="1949" y="495"/>
                </a:lnTo>
                <a:lnTo>
                  <a:pt x="1949" y="495"/>
                </a:lnTo>
                <a:lnTo>
                  <a:pt x="1949" y="494"/>
                </a:lnTo>
                <a:lnTo>
                  <a:pt x="1951" y="494"/>
                </a:lnTo>
                <a:lnTo>
                  <a:pt x="1951" y="492"/>
                </a:lnTo>
                <a:lnTo>
                  <a:pt x="1952" y="491"/>
                </a:lnTo>
                <a:lnTo>
                  <a:pt x="1952" y="491"/>
                </a:lnTo>
                <a:lnTo>
                  <a:pt x="1952" y="490"/>
                </a:lnTo>
                <a:lnTo>
                  <a:pt x="1953" y="491"/>
                </a:lnTo>
                <a:lnTo>
                  <a:pt x="1953" y="491"/>
                </a:lnTo>
                <a:lnTo>
                  <a:pt x="1954" y="491"/>
                </a:lnTo>
                <a:lnTo>
                  <a:pt x="1954" y="491"/>
                </a:lnTo>
                <a:lnTo>
                  <a:pt x="1954" y="491"/>
                </a:lnTo>
                <a:lnTo>
                  <a:pt x="1955" y="492"/>
                </a:lnTo>
                <a:lnTo>
                  <a:pt x="1955" y="492"/>
                </a:lnTo>
                <a:lnTo>
                  <a:pt x="1956" y="494"/>
                </a:lnTo>
                <a:lnTo>
                  <a:pt x="1956" y="496"/>
                </a:lnTo>
                <a:lnTo>
                  <a:pt x="1956" y="497"/>
                </a:lnTo>
                <a:lnTo>
                  <a:pt x="1957" y="497"/>
                </a:lnTo>
                <a:lnTo>
                  <a:pt x="1957" y="498"/>
                </a:lnTo>
                <a:lnTo>
                  <a:pt x="1958" y="499"/>
                </a:lnTo>
                <a:lnTo>
                  <a:pt x="1958" y="500"/>
                </a:lnTo>
                <a:lnTo>
                  <a:pt x="1958" y="499"/>
                </a:lnTo>
                <a:lnTo>
                  <a:pt x="1960" y="500"/>
                </a:lnTo>
                <a:lnTo>
                  <a:pt x="1960" y="499"/>
                </a:lnTo>
                <a:lnTo>
                  <a:pt x="1961" y="498"/>
                </a:lnTo>
                <a:lnTo>
                  <a:pt x="1961" y="497"/>
                </a:lnTo>
                <a:lnTo>
                  <a:pt x="1962" y="496"/>
                </a:lnTo>
                <a:lnTo>
                  <a:pt x="1962" y="497"/>
                </a:lnTo>
                <a:lnTo>
                  <a:pt x="1962" y="496"/>
                </a:lnTo>
                <a:lnTo>
                  <a:pt x="1963" y="496"/>
                </a:lnTo>
                <a:lnTo>
                  <a:pt x="1963" y="495"/>
                </a:lnTo>
                <a:lnTo>
                  <a:pt x="1964" y="495"/>
                </a:lnTo>
                <a:lnTo>
                  <a:pt x="1964" y="496"/>
                </a:lnTo>
                <a:lnTo>
                  <a:pt x="1964" y="496"/>
                </a:lnTo>
                <a:lnTo>
                  <a:pt x="1965" y="496"/>
                </a:lnTo>
                <a:lnTo>
                  <a:pt x="1965" y="497"/>
                </a:lnTo>
                <a:lnTo>
                  <a:pt x="1966" y="498"/>
                </a:lnTo>
                <a:lnTo>
                  <a:pt x="1966" y="498"/>
                </a:lnTo>
                <a:lnTo>
                  <a:pt x="1966" y="497"/>
                </a:lnTo>
                <a:lnTo>
                  <a:pt x="1967" y="496"/>
                </a:lnTo>
                <a:lnTo>
                  <a:pt x="1967" y="496"/>
                </a:lnTo>
                <a:lnTo>
                  <a:pt x="1969" y="494"/>
                </a:lnTo>
                <a:lnTo>
                  <a:pt x="1969" y="492"/>
                </a:lnTo>
                <a:lnTo>
                  <a:pt x="1969" y="491"/>
                </a:lnTo>
                <a:lnTo>
                  <a:pt x="1970" y="491"/>
                </a:lnTo>
                <a:lnTo>
                  <a:pt x="1970" y="492"/>
                </a:lnTo>
                <a:lnTo>
                  <a:pt x="1971" y="494"/>
                </a:lnTo>
                <a:lnTo>
                  <a:pt x="1971" y="494"/>
                </a:lnTo>
                <a:lnTo>
                  <a:pt x="1971" y="495"/>
                </a:lnTo>
                <a:lnTo>
                  <a:pt x="1972" y="495"/>
                </a:lnTo>
                <a:lnTo>
                  <a:pt x="1972" y="492"/>
                </a:lnTo>
                <a:lnTo>
                  <a:pt x="1973" y="494"/>
                </a:lnTo>
                <a:lnTo>
                  <a:pt x="1973" y="494"/>
                </a:lnTo>
                <a:lnTo>
                  <a:pt x="1973" y="492"/>
                </a:lnTo>
                <a:lnTo>
                  <a:pt x="1974" y="494"/>
                </a:lnTo>
                <a:lnTo>
                  <a:pt x="1974" y="494"/>
                </a:lnTo>
                <a:lnTo>
                  <a:pt x="1975" y="494"/>
                </a:lnTo>
                <a:lnTo>
                  <a:pt x="1975" y="492"/>
                </a:lnTo>
                <a:lnTo>
                  <a:pt x="1976" y="491"/>
                </a:lnTo>
                <a:lnTo>
                  <a:pt x="1976" y="491"/>
                </a:lnTo>
                <a:lnTo>
                  <a:pt x="1976" y="491"/>
                </a:lnTo>
                <a:lnTo>
                  <a:pt x="1978" y="491"/>
                </a:lnTo>
                <a:lnTo>
                  <a:pt x="1978" y="492"/>
                </a:lnTo>
                <a:lnTo>
                  <a:pt x="1979" y="494"/>
                </a:lnTo>
                <a:lnTo>
                  <a:pt x="1979" y="494"/>
                </a:lnTo>
                <a:lnTo>
                  <a:pt x="1979" y="494"/>
                </a:lnTo>
                <a:lnTo>
                  <a:pt x="1980" y="494"/>
                </a:lnTo>
                <a:lnTo>
                  <a:pt x="1980" y="492"/>
                </a:lnTo>
                <a:lnTo>
                  <a:pt x="1981" y="494"/>
                </a:lnTo>
                <a:lnTo>
                  <a:pt x="1981" y="492"/>
                </a:lnTo>
                <a:lnTo>
                  <a:pt x="1981" y="492"/>
                </a:lnTo>
                <a:lnTo>
                  <a:pt x="1982" y="492"/>
                </a:lnTo>
                <a:lnTo>
                  <a:pt x="1982" y="492"/>
                </a:lnTo>
                <a:lnTo>
                  <a:pt x="1983" y="491"/>
                </a:lnTo>
                <a:lnTo>
                  <a:pt x="1983" y="491"/>
                </a:lnTo>
                <a:lnTo>
                  <a:pt x="1983" y="492"/>
                </a:lnTo>
                <a:lnTo>
                  <a:pt x="1984" y="492"/>
                </a:lnTo>
                <a:lnTo>
                  <a:pt x="1984" y="491"/>
                </a:lnTo>
                <a:lnTo>
                  <a:pt x="1985" y="491"/>
                </a:lnTo>
                <a:lnTo>
                  <a:pt x="1985" y="490"/>
                </a:lnTo>
                <a:lnTo>
                  <a:pt x="1985" y="491"/>
                </a:lnTo>
                <a:lnTo>
                  <a:pt x="1987" y="491"/>
                </a:lnTo>
                <a:lnTo>
                  <a:pt x="1987" y="492"/>
                </a:lnTo>
                <a:lnTo>
                  <a:pt x="1988" y="491"/>
                </a:lnTo>
                <a:lnTo>
                  <a:pt x="1988" y="491"/>
                </a:lnTo>
                <a:lnTo>
                  <a:pt x="1989" y="491"/>
                </a:lnTo>
                <a:lnTo>
                  <a:pt x="1989" y="492"/>
                </a:lnTo>
                <a:lnTo>
                  <a:pt x="1989" y="492"/>
                </a:lnTo>
                <a:lnTo>
                  <a:pt x="1990" y="492"/>
                </a:lnTo>
                <a:lnTo>
                  <a:pt x="1990" y="491"/>
                </a:lnTo>
                <a:lnTo>
                  <a:pt x="1991" y="492"/>
                </a:lnTo>
                <a:lnTo>
                  <a:pt x="1991" y="491"/>
                </a:lnTo>
                <a:lnTo>
                  <a:pt x="1991" y="491"/>
                </a:lnTo>
                <a:lnTo>
                  <a:pt x="1992" y="491"/>
                </a:lnTo>
                <a:lnTo>
                  <a:pt x="1992" y="492"/>
                </a:lnTo>
                <a:lnTo>
                  <a:pt x="1993" y="492"/>
                </a:lnTo>
                <a:lnTo>
                  <a:pt x="1993" y="494"/>
                </a:lnTo>
                <a:lnTo>
                  <a:pt x="1993" y="492"/>
                </a:lnTo>
                <a:lnTo>
                  <a:pt x="1994" y="494"/>
                </a:lnTo>
                <a:lnTo>
                  <a:pt x="1994" y="492"/>
                </a:lnTo>
                <a:lnTo>
                  <a:pt x="1996" y="494"/>
                </a:lnTo>
                <a:lnTo>
                  <a:pt x="1996" y="494"/>
                </a:lnTo>
                <a:lnTo>
                  <a:pt x="1996" y="494"/>
                </a:lnTo>
                <a:lnTo>
                  <a:pt x="1997" y="494"/>
                </a:lnTo>
                <a:lnTo>
                  <a:pt x="1997" y="495"/>
                </a:lnTo>
                <a:lnTo>
                  <a:pt x="1998" y="494"/>
                </a:lnTo>
                <a:lnTo>
                  <a:pt x="1998" y="494"/>
                </a:lnTo>
                <a:lnTo>
                  <a:pt x="1998" y="492"/>
                </a:lnTo>
                <a:lnTo>
                  <a:pt x="1999" y="492"/>
                </a:lnTo>
                <a:lnTo>
                  <a:pt x="1999" y="494"/>
                </a:lnTo>
                <a:lnTo>
                  <a:pt x="2000" y="495"/>
                </a:lnTo>
                <a:lnTo>
                  <a:pt x="2000" y="496"/>
                </a:lnTo>
                <a:lnTo>
                  <a:pt x="2000" y="496"/>
                </a:lnTo>
                <a:lnTo>
                  <a:pt x="2001" y="496"/>
                </a:lnTo>
                <a:lnTo>
                  <a:pt x="2001" y="495"/>
                </a:lnTo>
                <a:lnTo>
                  <a:pt x="2002" y="495"/>
                </a:lnTo>
                <a:lnTo>
                  <a:pt x="2002" y="497"/>
                </a:lnTo>
                <a:lnTo>
                  <a:pt x="2003" y="497"/>
                </a:lnTo>
                <a:lnTo>
                  <a:pt x="2003" y="498"/>
                </a:lnTo>
                <a:lnTo>
                  <a:pt x="2003" y="496"/>
                </a:lnTo>
                <a:lnTo>
                  <a:pt x="2005" y="495"/>
                </a:lnTo>
                <a:lnTo>
                  <a:pt x="2005" y="496"/>
                </a:lnTo>
                <a:lnTo>
                  <a:pt x="2006" y="495"/>
                </a:lnTo>
                <a:lnTo>
                  <a:pt x="2006" y="495"/>
                </a:lnTo>
                <a:lnTo>
                  <a:pt x="2006" y="494"/>
                </a:lnTo>
                <a:lnTo>
                  <a:pt x="2007" y="495"/>
                </a:lnTo>
                <a:lnTo>
                  <a:pt x="2007" y="495"/>
                </a:lnTo>
                <a:lnTo>
                  <a:pt x="2008" y="496"/>
                </a:lnTo>
                <a:lnTo>
                  <a:pt x="2008" y="495"/>
                </a:lnTo>
                <a:lnTo>
                  <a:pt x="2008" y="494"/>
                </a:lnTo>
                <a:lnTo>
                  <a:pt x="2009" y="495"/>
                </a:lnTo>
                <a:lnTo>
                  <a:pt x="2009" y="494"/>
                </a:lnTo>
                <a:lnTo>
                  <a:pt x="2010" y="494"/>
                </a:lnTo>
                <a:lnTo>
                  <a:pt x="2010" y="492"/>
                </a:lnTo>
                <a:lnTo>
                  <a:pt x="2010" y="492"/>
                </a:lnTo>
                <a:lnTo>
                  <a:pt x="2011" y="492"/>
                </a:lnTo>
                <a:lnTo>
                  <a:pt x="2011" y="492"/>
                </a:lnTo>
                <a:lnTo>
                  <a:pt x="2012" y="491"/>
                </a:lnTo>
                <a:lnTo>
                  <a:pt x="2012" y="491"/>
                </a:lnTo>
                <a:lnTo>
                  <a:pt x="2012" y="491"/>
                </a:lnTo>
                <a:lnTo>
                  <a:pt x="2014" y="490"/>
                </a:lnTo>
                <a:lnTo>
                  <a:pt x="2014" y="489"/>
                </a:lnTo>
                <a:lnTo>
                  <a:pt x="2015" y="490"/>
                </a:lnTo>
                <a:lnTo>
                  <a:pt x="2015" y="490"/>
                </a:lnTo>
                <a:lnTo>
                  <a:pt x="2015" y="490"/>
                </a:lnTo>
                <a:lnTo>
                  <a:pt x="2016" y="490"/>
                </a:lnTo>
                <a:lnTo>
                  <a:pt x="2016" y="491"/>
                </a:lnTo>
                <a:lnTo>
                  <a:pt x="2017" y="491"/>
                </a:lnTo>
                <a:lnTo>
                  <a:pt x="2017" y="491"/>
                </a:lnTo>
                <a:lnTo>
                  <a:pt x="2018" y="492"/>
                </a:lnTo>
                <a:lnTo>
                  <a:pt x="2018" y="492"/>
                </a:lnTo>
                <a:lnTo>
                  <a:pt x="2018" y="492"/>
                </a:lnTo>
                <a:lnTo>
                  <a:pt x="2019" y="494"/>
                </a:lnTo>
                <a:lnTo>
                  <a:pt x="2019" y="494"/>
                </a:lnTo>
                <a:lnTo>
                  <a:pt x="2020" y="494"/>
                </a:lnTo>
                <a:lnTo>
                  <a:pt x="2020" y="492"/>
                </a:lnTo>
                <a:lnTo>
                  <a:pt x="2020" y="491"/>
                </a:lnTo>
                <a:lnTo>
                  <a:pt x="2021" y="491"/>
                </a:lnTo>
                <a:lnTo>
                  <a:pt x="2021" y="491"/>
                </a:lnTo>
                <a:lnTo>
                  <a:pt x="2023" y="491"/>
                </a:lnTo>
                <a:lnTo>
                  <a:pt x="2023" y="492"/>
                </a:lnTo>
                <a:lnTo>
                  <a:pt x="2023" y="492"/>
                </a:lnTo>
                <a:lnTo>
                  <a:pt x="2024" y="492"/>
                </a:lnTo>
                <a:lnTo>
                  <a:pt x="2024" y="492"/>
                </a:lnTo>
                <a:lnTo>
                  <a:pt x="2025" y="491"/>
                </a:lnTo>
                <a:lnTo>
                  <a:pt x="2025" y="491"/>
                </a:lnTo>
                <a:lnTo>
                  <a:pt x="2025" y="491"/>
                </a:lnTo>
                <a:lnTo>
                  <a:pt x="2026" y="491"/>
                </a:lnTo>
                <a:lnTo>
                  <a:pt x="2026" y="490"/>
                </a:lnTo>
                <a:lnTo>
                  <a:pt x="2027" y="491"/>
                </a:lnTo>
                <a:lnTo>
                  <a:pt x="2027" y="491"/>
                </a:lnTo>
                <a:lnTo>
                  <a:pt x="2027" y="494"/>
                </a:lnTo>
                <a:lnTo>
                  <a:pt x="2028" y="492"/>
                </a:lnTo>
                <a:lnTo>
                  <a:pt x="2028" y="491"/>
                </a:lnTo>
                <a:lnTo>
                  <a:pt x="2029" y="491"/>
                </a:lnTo>
                <a:lnTo>
                  <a:pt x="2029" y="490"/>
                </a:lnTo>
                <a:lnTo>
                  <a:pt x="2029" y="490"/>
                </a:lnTo>
                <a:lnTo>
                  <a:pt x="2030" y="489"/>
                </a:lnTo>
                <a:lnTo>
                  <a:pt x="2030" y="490"/>
                </a:lnTo>
                <a:lnTo>
                  <a:pt x="2032" y="490"/>
                </a:lnTo>
                <a:lnTo>
                  <a:pt x="2032" y="490"/>
                </a:lnTo>
                <a:lnTo>
                  <a:pt x="2033" y="490"/>
                </a:lnTo>
                <a:lnTo>
                  <a:pt x="2033" y="490"/>
                </a:lnTo>
                <a:lnTo>
                  <a:pt x="2033" y="491"/>
                </a:lnTo>
                <a:lnTo>
                  <a:pt x="2034" y="490"/>
                </a:lnTo>
                <a:lnTo>
                  <a:pt x="2034" y="491"/>
                </a:lnTo>
                <a:lnTo>
                  <a:pt x="2035" y="491"/>
                </a:lnTo>
                <a:lnTo>
                  <a:pt x="2035" y="491"/>
                </a:lnTo>
                <a:lnTo>
                  <a:pt x="2035" y="492"/>
                </a:lnTo>
                <a:lnTo>
                  <a:pt x="2036" y="492"/>
                </a:lnTo>
                <a:lnTo>
                  <a:pt x="2036" y="494"/>
                </a:lnTo>
                <a:lnTo>
                  <a:pt x="2037" y="494"/>
                </a:lnTo>
                <a:lnTo>
                  <a:pt x="2037" y="494"/>
                </a:lnTo>
                <a:lnTo>
                  <a:pt x="2037" y="495"/>
                </a:lnTo>
                <a:lnTo>
                  <a:pt x="2038" y="494"/>
                </a:lnTo>
                <a:lnTo>
                  <a:pt x="2038" y="494"/>
                </a:lnTo>
                <a:lnTo>
                  <a:pt x="2039" y="495"/>
                </a:lnTo>
                <a:lnTo>
                  <a:pt x="2039" y="494"/>
                </a:lnTo>
                <a:lnTo>
                  <a:pt x="2039" y="495"/>
                </a:lnTo>
                <a:lnTo>
                  <a:pt x="2041" y="496"/>
                </a:lnTo>
                <a:lnTo>
                  <a:pt x="2041" y="496"/>
                </a:lnTo>
                <a:lnTo>
                  <a:pt x="2042" y="495"/>
                </a:lnTo>
                <a:lnTo>
                  <a:pt x="2042" y="494"/>
                </a:lnTo>
                <a:lnTo>
                  <a:pt x="2042" y="494"/>
                </a:lnTo>
                <a:lnTo>
                  <a:pt x="2043" y="492"/>
                </a:lnTo>
                <a:lnTo>
                  <a:pt x="2043" y="491"/>
                </a:lnTo>
                <a:lnTo>
                  <a:pt x="2044" y="492"/>
                </a:lnTo>
                <a:lnTo>
                  <a:pt x="2044" y="494"/>
                </a:lnTo>
                <a:lnTo>
                  <a:pt x="2044" y="494"/>
                </a:lnTo>
                <a:lnTo>
                  <a:pt x="2045" y="492"/>
                </a:lnTo>
                <a:lnTo>
                  <a:pt x="2045" y="491"/>
                </a:lnTo>
                <a:lnTo>
                  <a:pt x="2046" y="491"/>
                </a:lnTo>
                <a:lnTo>
                  <a:pt x="2046" y="492"/>
                </a:lnTo>
                <a:lnTo>
                  <a:pt x="2047" y="494"/>
                </a:lnTo>
                <a:lnTo>
                  <a:pt x="2047" y="496"/>
                </a:lnTo>
                <a:lnTo>
                  <a:pt x="2047" y="496"/>
                </a:lnTo>
                <a:lnTo>
                  <a:pt x="2048" y="497"/>
                </a:lnTo>
                <a:lnTo>
                  <a:pt x="2048" y="497"/>
                </a:lnTo>
                <a:lnTo>
                  <a:pt x="2050" y="497"/>
                </a:lnTo>
                <a:lnTo>
                  <a:pt x="2050" y="497"/>
                </a:lnTo>
                <a:lnTo>
                  <a:pt x="2050" y="497"/>
                </a:lnTo>
                <a:lnTo>
                  <a:pt x="2051" y="498"/>
                </a:lnTo>
                <a:lnTo>
                  <a:pt x="2051" y="497"/>
                </a:lnTo>
                <a:lnTo>
                  <a:pt x="2052" y="498"/>
                </a:lnTo>
                <a:lnTo>
                  <a:pt x="2052" y="499"/>
                </a:lnTo>
                <a:lnTo>
                  <a:pt x="2052" y="500"/>
                </a:lnTo>
                <a:lnTo>
                  <a:pt x="2053" y="501"/>
                </a:lnTo>
                <a:lnTo>
                  <a:pt x="2053" y="501"/>
                </a:lnTo>
                <a:lnTo>
                  <a:pt x="2054" y="501"/>
                </a:lnTo>
                <a:lnTo>
                  <a:pt x="2054" y="500"/>
                </a:lnTo>
                <a:lnTo>
                  <a:pt x="2054" y="500"/>
                </a:lnTo>
                <a:lnTo>
                  <a:pt x="2055" y="498"/>
                </a:lnTo>
                <a:lnTo>
                  <a:pt x="2055" y="497"/>
                </a:lnTo>
                <a:lnTo>
                  <a:pt x="2056" y="496"/>
                </a:lnTo>
                <a:lnTo>
                  <a:pt x="2056" y="496"/>
                </a:lnTo>
                <a:lnTo>
                  <a:pt x="2056" y="495"/>
                </a:lnTo>
                <a:lnTo>
                  <a:pt x="2057" y="495"/>
                </a:lnTo>
                <a:lnTo>
                  <a:pt x="2057" y="495"/>
                </a:lnTo>
                <a:lnTo>
                  <a:pt x="2059" y="494"/>
                </a:lnTo>
                <a:lnTo>
                  <a:pt x="2059" y="492"/>
                </a:lnTo>
                <a:lnTo>
                  <a:pt x="2060" y="491"/>
                </a:lnTo>
                <a:lnTo>
                  <a:pt x="2060" y="492"/>
                </a:lnTo>
                <a:lnTo>
                  <a:pt x="2060" y="492"/>
                </a:lnTo>
                <a:lnTo>
                  <a:pt x="2061" y="491"/>
                </a:lnTo>
                <a:lnTo>
                  <a:pt x="2061" y="492"/>
                </a:lnTo>
                <a:lnTo>
                  <a:pt x="2062" y="492"/>
                </a:lnTo>
                <a:lnTo>
                  <a:pt x="2062" y="492"/>
                </a:lnTo>
                <a:lnTo>
                  <a:pt x="2062" y="494"/>
                </a:lnTo>
                <a:lnTo>
                  <a:pt x="2063" y="492"/>
                </a:lnTo>
                <a:lnTo>
                  <a:pt x="2063" y="492"/>
                </a:lnTo>
                <a:lnTo>
                  <a:pt x="2064" y="492"/>
                </a:lnTo>
                <a:lnTo>
                  <a:pt x="2064" y="492"/>
                </a:lnTo>
                <a:lnTo>
                  <a:pt x="2064" y="492"/>
                </a:lnTo>
                <a:lnTo>
                  <a:pt x="2065" y="492"/>
                </a:lnTo>
                <a:lnTo>
                  <a:pt x="2065" y="492"/>
                </a:lnTo>
                <a:lnTo>
                  <a:pt x="2066" y="491"/>
                </a:lnTo>
                <a:lnTo>
                  <a:pt x="2066" y="492"/>
                </a:lnTo>
                <a:lnTo>
                  <a:pt x="2066" y="494"/>
                </a:lnTo>
                <a:lnTo>
                  <a:pt x="2068" y="494"/>
                </a:lnTo>
                <a:lnTo>
                  <a:pt x="2068" y="494"/>
                </a:lnTo>
                <a:lnTo>
                  <a:pt x="2069" y="492"/>
                </a:lnTo>
                <a:lnTo>
                  <a:pt x="2069" y="492"/>
                </a:lnTo>
                <a:lnTo>
                  <a:pt x="2069" y="491"/>
                </a:lnTo>
                <a:lnTo>
                  <a:pt x="2070" y="491"/>
                </a:lnTo>
                <a:lnTo>
                  <a:pt x="2070" y="490"/>
                </a:lnTo>
                <a:lnTo>
                  <a:pt x="2071" y="488"/>
                </a:lnTo>
                <a:lnTo>
                  <a:pt x="2071" y="487"/>
                </a:lnTo>
                <a:lnTo>
                  <a:pt x="2071" y="486"/>
                </a:lnTo>
                <a:lnTo>
                  <a:pt x="2072" y="487"/>
                </a:lnTo>
                <a:lnTo>
                  <a:pt x="2072" y="486"/>
                </a:lnTo>
                <a:lnTo>
                  <a:pt x="2073" y="487"/>
                </a:lnTo>
                <a:lnTo>
                  <a:pt x="2073" y="486"/>
                </a:lnTo>
                <a:lnTo>
                  <a:pt x="2074" y="486"/>
                </a:lnTo>
                <a:lnTo>
                  <a:pt x="2074" y="486"/>
                </a:lnTo>
                <a:lnTo>
                  <a:pt x="2074" y="486"/>
                </a:lnTo>
                <a:lnTo>
                  <a:pt x="2075" y="488"/>
                </a:lnTo>
                <a:lnTo>
                  <a:pt x="2075" y="488"/>
                </a:lnTo>
                <a:lnTo>
                  <a:pt x="2077" y="489"/>
                </a:lnTo>
                <a:lnTo>
                  <a:pt x="2077" y="488"/>
                </a:lnTo>
                <a:lnTo>
                  <a:pt x="2077" y="489"/>
                </a:lnTo>
                <a:lnTo>
                  <a:pt x="2078" y="489"/>
                </a:lnTo>
                <a:lnTo>
                  <a:pt x="2078" y="490"/>
                </a:lnTo>
                <a:lnTo>
                  <a:pt x="2079" y="489"/>
                </a:lnTo>
                <a:lnTo>
                  <a:pt x="2079" y="490"/>
                </a:lnTo>
                <a:lnTo>
                  <a:pt x="2079" y="491"/>
                </a:lnTo>
                <a:lnTo>
                  <a:pt x="2080" y="491"/>
                </a:lnTo>
                <a:lnTo>
                  <a:pt x="2080" y="491"/>
                </a:lnTo>
                <a:lnTo>
                  <a:pt x="2081" y="491"/>
                </a:lnTo>
                <a:lnTo>
                  <a:pt x="2081" y="491"/>
                </a:lnTo>
                <a:lnTo>
                  <a:pt x="2081" y="491"/>
                </a:lnTo>
                <a:lnTo>
                  <a:pt x="2082" y="494"/>
                </a:lnTo>
                <a:lnTo>
                  <a:pt x="2082" y="492"/>
                </a:lnTo>
                <a:lnTo>
                  <a:pt x="2083" y="494"/>
                </a:lnTo>
                <a:lnTo>
                  <a:pt x="2083" y="492"/>
                </a:lnTo>
                <a:lnTo>
                  <a:pt x="2083" y="491"/>
                </a:lnTo>
                <a:lnTo>
                  <a:pt x="2084" y="491"/>
                </a:lnTo>
                <a:lnTo>
                  <a:pt x="2084" y="491"/>
                </a:lnTo>
                <a:lnTo>
                  <a:pt x="2086" y="491"/>
                </a:lnTo>
                <a:lnTo>
                  <a:pt x="2086" y="491"/>
                </a:lnTo>
                <a:lnTo>
                  <a:pt x="2086" y="491"/>
                </a:lnTo>
                <a:lnTo>
                  <a:pt x="2087" y="491"/>
                </a:lnTo>
                <a:lnTo>
                  <a:pt x="2087" y="491"/>
                </a:lnTo>
                <a:lnTo>
                  <a:pt x="2088" y="490"/>
                </a:lnTo>
                <a:lnTo>
                  <a:pt x="2088" y="490"/>
                </a:lnTo>
                <a:lnTo>
                  <a:pt x="2089" y="490"/>
                </a:lnTo>
                <a:lnTo>
                  <a:pt x="2089" y="491"/>
                </a:lnTo>
                <a:lnTo>
                  <a:pt x="2089" y="491"/>
                </a:lnTo>
                <a:lnTo>
                  <a:pt x="2090" y="491"/>
                </a:lnTo>
                <a:lnTo>
                  <a:pt x="2090" y="495"/>
                </a:lnTo>
                <a:lnTo>
                  <a:pt x="2091" y="496"/>
                </a:lnTo>
                <a:lnTo>
                  <a:pt x="2091" y="497"/>
                </a:lnTo>
                <a:lnTo>
                  <a:pt x="2091" y="497"/>
                </a:lnTo>
                <a:lnTo>
                  <a:pt x="2092" y="498"/>
                </a:lnTo>
                <a:lnTo>
                  <a:pt x="2092" y="498"/>
                </a:lnTo>
                <a:lnTo>
                  <a:pt x="2093" y="498"/>
                </a:lnTo>
                <a:lnTo>
                  <a:pt x="2093" y="497"/>
                </a:lnTo>
                <a:lnTo>
                  <a:pt x="2093" y="497"/>
                </a:lnTo>
                <a:lnTo>
                  <a:pt x="2095" y="495"/>
                </a:lnTo>
                <a:lnTo>
                  <a:pt x="2095" y="495"/>
                </a:lnTo>
                <a:lnTo>
                  <a:pt x="2096" y="492"/>
                </a:lnTo>
                <a:lnTo>
                  <a:pt x="2096" y="491"/>
                </a:lnTo>
                <a:lnTo>
                  <a:pt x="2096" y="491"/>
                </a:lnTo>
                <a:lnTo>
                  <a:pt x="2097" y="490"/>
                </a:lnTo>
                <a:lnTo>
                  <a:pt x="2097" y="490"/>
                </a:lnTo>
                <a:lnTo>
                  <a:pt x="2098" y="489"/>
                </a:lnTo>
                <a:lnTo>
                  <a:pt x="2098" y="490"/>
                </a:lnTo>
                <a:lnTo>
                  <a:pt x="2098" y="491"/>
                </a:lnTo>
                <a:lnTo>
                  <a:pt x="2099" y="491"/>
                </a:lnTo>
                <a:lnTo>
                  <a:pt x="2099" y="491"/>
                </a:lnTo>
                <a:lnTo>
                  <a:pt x="2100" y="491"/>
                </a:lnTo>
                <a:lnTo>
                  <a:pt x="2100" y="490"/>
                </a:lnTo>
                <a:lnTo>
                  <a:pt x="2100" y="492"/>
                </a:lnTo>
                <a:lnTo>
                  <a:pt x="2101" y="494"/>
                </a:lnTo>
                <a:lnTo>
                  <a:pt x="2101" y="495"/>
                </a:lnTo>
                <a:lnTo>
                  <a:pt x="2102" y="497"/>
                </a:lnTo>
                <a:lnTo>
                  <a:pt x="2102" y="497"/>
                </a:lnTo>
                <a:lnTo>
                  <a:pt x="2104" y="498"/>
                </a:lnTo>
                <a:lnTo>
                  <a:pt x="2104" y="498"/>
                </a:lnTo>
                <a:lnTo>
                  <a:pt x="2104" y="498"/>
                </a:lnTo>
                <a:lnTo>
                  <a:pt x="2105" y="499"/>
                </a:lnTo>
                <a:lnTo>
                  <a:pt x="2105" y="499"/>
                </a:lnTo>
                <a:lnTo>
                  <a:pt x="2106" y="499"/>
                </a:lnTo>
                <a:lnTo>
                  <a:pt x="2106" y="499"/>
                </a:lnTo>
                <a:lnTo>
                  <a:pt x="2106" y="499"/>
                </a:lnTo>
                <a:lnTo>
                  <a:pt x="2107" y="498"/>
                </a:lnTo>
                <a:lnTo>
                  <a:pt x="2107" y="497"/>
                </a:lnTo>
                <a:lnTo>
                  <a:pt x="2108" y="496"/>
                </a:lnTo>
                <a:lnTo>
                  <a:pt x="2108" y="496"/>
                </a:lnTo>
                <a:lnTo>
                  <a:pt x="2108" y="496"/>
                </a:lnTo>
                <a:lnTo>
                  <a:pt x="2109" y="497"/>
                </a:lnTo>
                <a:lnTo>
                  <a:pt x="2109" y="496"/>
                </a:lnTo>
                <a:lnTo>
                  <a:pt x="2110" y="497"/>
                </a:lnTo>
                <a:lnTo>
                  <a:pt x="2110" y="496"/>
                </a:lnTo>
                <a:lnTo>
                  <a:pt x="2110" y="496"/>
                </a:lnTo>
                <a:lnTo>
                  <a:pt x="2111" y="495"/>
                </a:lnTo>
                <a:lnTo>
                  <a:pt x="2111" y="497"/>
                </a:lnTo>
                <a:lnTo>
                  <a:pt x="2113" y="496"/>
                </a:lnTo>
                <a:lnTo>
                  <a:pt x="2113" y="496"/>
                </a:lnTo>
                <a:lnTo>
                  <a:pt x="2113" y="497"/>
                </a:lnTo>
                <a:lnTo>
                  <a:pt x="2114" y="498"/>
                </a:lnTo>
                <a:lnTo>
                  <a:pt x="2114" y="499"/>
                </a:lnTo>
                <a:lnTo>
                  <a:pt x="2115" y="499"/>
                </a:lnTo>
                <a:lnTo>
                  <a:pt x="2115" y="498"/>
                </a:lnTo>
                <a:lnTo>
                  <a:pt x="2116" y="498"/>
                </a:lnTo>
                <a:lnTo>
                  <a:pt x="2116" y="498"/>
                </a:lnTo>
                <a:lnTo>
                  <a:pt x="2116" y="499"/>
                </a:lnTo>
                <a:lnTo>
                  <a:pt x="2117" y="498"/>
                </a:lnTo>
                <a:lnTo>
                  <a:pt x="2117" y="497"/>
                </a:lnTo>
                <a:lnTo>
                  <a:pt x="2118" y="498"/>
                </a:lnTo>
                <a:lnTo>
                  <a:pt x="2118" y="498"/>
                </a:lnTo>
                <a:lnTo>
                  <a:pt x="2118" y="499"/>
                </a:lnTo>
                <a:lnTo>
                  <a:pt x="2119" y="498"/>
                </a:lnTo>
                <a:lnTo>
                  <a:pt x="2119" y="497"/>
                </a:lnTo>
                <a:lnTo>
                  <a:pt x="2120" y="497"/>
                </a:lnTo>
                <a:lnTo>
                  <a:pt x="2120" y="496"/>
                </a:lnTo>
                <a:lnTo>
                  <a:pt x="2120" y="496"/>
                </a:lnTo>
                <a:lnTo>
                  <a:pt x="2122" y="495"/>
                </a:lnTo>
                <a:lnTo>
                  <a:pt x="2122" y="496"/>
                </a:lnTo>
                <a:lnTo>
                  <a:pt x="2123" y="497"/>
                </a:lnTo>
                <a:lnTo>
                  <a:pt x="2123" y="497"/>
                </a:lnTo>
                <a:lnTo>
                  <a:pt x="2123" y="496"/>
                </a:lnTo>
                <a:lnTo>
                  <a:pt x="2124" y="496"/>
                </a:lnTo>
                <a:lnTo>
                  <a:pt x="2124" y="496"/>
                </a:lnTo>
                <a:lnTo>
                  <a:pt x="2125" y="496"/>
                </a:lnTo>
                <a:lnTo>
                  <a:pt x="2125" y="497"/>
                </a:lnTo>
                <a:lnTo>
                  <a:pt x="2125" y="497"/>
                </a:lnTo>
                <a:lnTo>
                  <a:pt x="2126" y="496"/>
                </a:lnTo>
                <a:lnTo>
                  <a:pt x="2126" y="496"/>
                </a:lnTo>
                <a:lnTo>
                  <a:pt x="2127" y="496"/>
                </a:lnTo>
                <a:lnTo>
                  <a:pt x="2127" y="495"/>
                </a:lnTo>
                <a:lnTo>
                  <a:pt x="2127" y="495"/>
                </a:lnTo>
                <a:lnTo>
                  <a:pt x="2128" y="496"/>
                </a:lnTo>
                <a:lnTo>
                  <a:pt x="2128" y="495"/>
                </a:lnTo>
                <a:lnTo>
                  <a:pt x="2129" y="496"/>
                </a:lnTo>
                <a:lnTo>
                  <a:pt x="2129" y="495"/>
                </a:lnTo>
                <a:lnTo>
                  <a:pt x="2131" y="495"/>
                </a:lnTo>
                <a:lnTo>
                  <a:pt x="2131" y="495"/>
                </a:lnTo>
                <a:lnTo>
                  <a:pt x="2131" y="496"/>
                </a:lnTo>
                <a:lnTo>
                  <a:pt x="2132" y="497"/>
                </a:lnTo>
                <a:lnTo>
                  <a:pt x="2132" y="497"/>
                </a:lnTo>
                <a:lnTo>
                  <a:pt x="2133" y="499"/>
                </a:lnTo>
                <a:lnTo>
                  <a:pt x="2133" y="499"/>
                </a:lnTo>
                <a:lnTo>
                  <a:pt x="2133" y="499"/>
                </a:lnTo>
                <a:lnTo>
                  <a:pt x="2134" y="499"/>
                </a:lnTo>
                <a:lnTo>
                  <a:pt x="2134" y="500"/>
                </a:lnTo>
                <a:lnTo>
                  <a:pt x="2135" y="499"/>
                </a:lnTo>
                <a:lnTo>
                  <a:pt x="2135" y="497"/>
                </a:lnTo>
                <a:lnTo>
                  <a:pt x="2135" y="497"/>
                </a:lnTo>
                <a:lnTo>
                  <a:pt x="2136" y="496"/>
                </a:lnTo>
                <a:lnTo>
                  <a:pt x="2136" y="497"/>
                </a:lnTo>
                <a:lnTo>
                  <a:pt x="2137" y="497"/>
                </a:lnTo>
                <a:lnTo>
                  <a:pt x="2137" y="496"/>
                </a:lnTo>
                <a:lnTo>
                  <a:pt x="2137" y="496"/>
                </a:lnTo>
                <a:lnTo>
                  <a:pt x="2138" y="496"/>
                </a:lnTo>
                <a:lnTo>
                  <a:pt x="2138" y="495"/>
                </a:lnTo>
                <a:lnTo>
                  <a:pt x="2140" y="496"/>
                </a:lnTo>
                <a:lnTo>
                  <a:pt x="2140" y="495"/>
                </a:lnTo>
                <a:lnTo>
                  <a:pt x="2140" y="496"/>
                </a:lnTo>
                <a:lnTo>
                  <a:pt x="2141" y="496"/>
                </a:lnTo>
                <a:lnTo>
                  <a:pt x="2141" y="497"/>
                </a:lnTo>
                <a:lnTo>
                  <a:pt x="2142" y="498"/>
                </a:lnTo>
                <a:lnTo>
                  <a:pt x="2142" y="498"/>
                </a:lnTo>
                <a:lnTo>
                  <a:pt x="2142" y="498"/>
                </a:lnTo>
                <a:lnTo>
                  <a:pt x="2143" y="497"/>
                </a:lnTo>
                <a:lnTo>
                  <a:pt x="2143" y="497"/>
                </a:lnTo>
                <a:lnTo>
                  <a:pt x="2144" y="497"/>
                </a:lnTo>
                <a:lnTo>
                  <a:pt x="2144" y="497"/>
                </a:lnTo>
                <a:lnTo>
                  <a:pt x="2145" y="498"/>
                </a:lnTo>
                <a:lnTo>
                  <a:pt x="2145" y="498"/>
                </a:lnTo>
                <a:lnTo>
                  <a:pt x="2145" y="498"/>
                </a:lnTo>
                <a:lnTo>
                  <a:pt x="2146" y="498"/>
                </a:lnTo>
                <a:lnTo>
                  <a:pt x="2146" y="496"/>
                </a:lnTo>
                <a:lnTo>
                  <a:pt x="2147" y="496"/>
                </a:lnTo>
                <a:lnTo>
                  <a:pt x="2147" y="497"/>
                </a:lnTo>
                <a:lnTo>
                  <a:pt x="2147" y="496"/>
                </a:lnTo>
                <a:lnTo>
                  <a:pt x="2149" y="496"/>
                </a:lnTo>
                <a:lnTo>
                  <a:pt x="2149" y="496"/>
                </a:lnTo>
                <a:lnTo>
                  <a:pt x="2150" y="496"/>
                </a:lnTo>
                <a:lnTo>
                  <a:pt x="2150" y="496"/>
                </a:lnTo>
                <a:lnTo>
                  <a:pt x="2150" y="496"/>
                </a:lnTo>
                <a:lnTo>
                  <a:pt x="2151" y="497"/>
                </a:lnTo>
                <a:lnTo>
                  <a:pt x="2151" y="497"/>
                </a:lnTo>
                <a:lnTo>
                  <a:pt x="2152" y="497"/>
                </a:lnTo>
                <a:lnTo>
                  <a:pt x="2152" y="497"/>
                </a:lnTo>
                <a:lnTo>
                  <a:pt x="2152" y="497"/>
                </a:lnTo>
                <a:lnTo>
                  <a:pt x="2153" y="498"/>
                </a:lnTo>
                <a:lnTo>
                  <a:pt x="2153" y="498"/>
                </a:lnTo>
                <a:lnTo>
                  <a:pt x="2154" y="497"/>
                </a:lnTo>
                <a:lnTo>
                  <a:pt x="2154" y="497"/>
                </a:lnTo>
                <a:lnTo>
                  <a:pt x="2154" y="497"/>
                </a:lnTo>
                <a:lnTo>
                  <a:pt x="2155" y="498"/>
                </a:lnTo>
                <a:lnTo>
                  <a:pt x="2155" y="499"/>
                </a:lnTo>
                <a:lnTo>
                  <a:pt x="2156" y="497"/>
                </a:lnTo>
                <a:lnTo>
                  <a:pt x="2156" y="497"/>
                </a:lnTo>
                <a:lnTo>
                  <a:pt x="2156" y="497"/>
                </a:lnTo>
                <a:lnTo>
                  <a:pt x="2158" y="495"/>
                </a:lnTo>
                <a:lnTo>
                  <a:pt x="2158" y="495"/>
                </a:lnTo>
                <a:lnTo>
                  <a:pt x="2159" y="495"/>
                </a:lnTo>
                <a:lnTo>
                  <a:pt x="2159" y="495"/>
                </a:lnTo>
                <a:lnTo>
                  <a:pt x="2160" y="494"/>
                </a:lnTo>
                <a:lnTo>
                  <a:pt x="2160" y="495"/>
                </a:lnTo>
                <a:lnTo>
                  <a:pt x="2160" y="494"/>
                </a:lnTo>
                <a:lnTo>
                  <a:pt x="2161" y="492"/>
                </a:lnTo>
                <a:lnTo>
                  <a:pt x="2161" y="494"/>
                </a:lnTo>
                <a:lnTo>
                  <a:pt x="2162" y="495"/>
                </a:lnTo>
                <a:lnTo>
                  <a:pt x="2162" y="495"/>
                </a:lnTo>
                <a:lnTo>
                  <a:pt x="2162" y="495"/>
                </a:lnTo>
                <a:lnTo>
                  <a:pt x="2163" y="494"/>
                </a:lnTo>
                <a:lnTo>
                  <a:pt x="2163" y="492"/>
                </a:lnTo>
                <a:lnTo>
                  <a:pt x="2164" y="492"/>
                </a:lnTo>
                <a:lnTo>
                  <a:pt x="2164" y="491"/>
                </a:lnTo>
                <a:lnTo>
                  <a:pt x="2164" y="491"/>
                </a:lnTo>
                <a:lnTo>
                  <a:pt x="2165" y="492"/>
                </a:lnTo>
                <a:lnTo>
                  <a:pt x="2165" y="492"/>
                </a:lnTo>
                <a:lnTo>
                  <a:pt x="2167" y="492"/>
                </a:lnTo>
                <a:lnTo>
                  <a:pt x="2167" y="494"/>
                </a:lnTo>
                <a:lnTo>
                  <a:pt x="2167" y="492"/>
                </a:lnTo>
                <a:lnTo>
                  <a:pt x="2168" y="492"/>
                </a:lnTo>
                <a:lnTo>
                  <a:pt x="2168" y="491"/>
                </a:lnTo>
                <a:lnTo>
                  <a:pt x="2169" y="492"/>
                </a:lnTo>
                <a:lnTo>
                  <a:pt x="2169" y="492"/>
                </a:lnTo>
                <a:lnTo>
                  <a:pt x="2169" y="491"/>
                </a:lnTo>
                <a:lnTo>
                  <a:pt x="2170" y="491"/>
                </a:lnTo>
                <a:lnTo>
                  <a:pt x="2170" y="492"/>
                </a:lnTo>
                <a:lnTo>
                  <a:pt x="2171" y="492"/>
                </a:lnTo>
                <a:lnTo>
                  <a:pt x="2171" y="494"/>
                </a:lnTo>
                <a:lnTo>
                  <a:pt x="2171" y="495"/>
                </a:lnTo>
                <a:lnTo>
                  <a:pt x="2172" y="497"/>
                </a:lnTo>
                <a:lnTo>
                  <a:pt x="2172" y="496"/>
                </a:lnTo>
                <a:lnTo>
                  <a:pt x="2173" y="496"/>
                </a:lnTo>
                <a:lnTo>
                  <a:pt x="2173" y="496"/>
                </a:lnTo>
                <a:lnTo>
                  <a:pt x="2174" y="496"/>
                </a:lnTo>
                <a:lnTo>
                  <a:pt x="2174" y="497"/>
                </a:lnTo>
                <a:lnTo>
                  <a:pt x="2174" y="497"/>
                </a:lnTo>
                <a:lnTo>
                  <a:pt x="2176" y="497"/>
                </a:lnTo>
                <a:lnTo>
                  <a:pt x="2176" y="497"/>
                </a:lnTo>
                <a:lnTo>
                  <a:pt x="2177" y="496"/>
                </a:lnTo>
                <a:lnTo>
                  <a:pt x="2177" y="495"/>
                </a:lnTo>
                <a:lnTo>
                  <a:pt x="2177" y="494"/>
                </a:lnTo>
                <a:lnTo>
                  <a:pt x="2178" y="492"/>
                </a:lnTo>
                <a:lnTo>
                  <a:pt x="2178" y="494"/>
                </a:lnTo>
                <a:lnTo>
                  <a:pt x="2179" y="494"/>
                </a:lnTo>
                <a:lnTo>
                  <a:pt x="2179" y="494"/>
                </a:lnTo>
                <a:lnTo>
                  <a:pt x="2179" y="494"/>
                </a:lnTo>
                <a:lnTo>
                  <a:pt x="2180" y="494"/>
                </a:lnTo>
                <a:lnTo>
                  <a:pt x="2180" y="494"/>
                </a:lnTo>
                <a:lnTo>
                  <a:pt x="2181" y="494"/>
                </a:lnTo>
                <a:lnTo>
                  <a:pt x="2181" y="495"/>
                </a:lnTo>
                <a:lnTo>
                  <a:pt x="2181" y="495"/>
                </a:lnTo>
                <a:lnTo>
                  <a:pt x="2182" y="496"/>
                </a:lnTo>
                <a:lnTo>
                  <a:pt x="2182" y="496"/>
                </a:lnTo>
                <a:lnTo>
                  <a:pt x="2183" y="497"/>
                </a:lnTo>
                <a:lnTo>
                  <a:pt x="2183" y="496"/>
                </a:lnTo>
                <a:lnTo>
                  <a:pt x="2183" y="496"/>
                </a:lnTo>
                <a:lnTo>
                  <a:pt x="2185" y="495"/>
                </a:lnTo>
                <a:lnTo>
                  <a:pt x="2185" y="494"/>
                </a:lnTo>
                <a:lnTo>
                  <a:pt x="2186" y="492"/>
                </a:lnTo>
                <a:lnTo>
                  <a:pt x="2186" y="491"/>
                </a:lnTo>
                <a:lnTo>
                  <a:pt x="2187" y="491"/>
                </a:lnTo>
                <a:lnTo>
                  <a:pt x="2187" y="490"/>
                </a:lnTo>
                <a:lnTo>
                  <a:pt x="2187" y="489"/>
                </a:lnTo>
                <a:lnTo>
                  <a:pt x="2188" y="490"/>
                </a:lnTo>
                <a:lnTo>
                  <a:pt x="2188" y="489"/>
                </a:lnTo>
                <a:lnTo>
                  <a:pt x="2189" y="489"/>
                </a:lnTo>
                <a:lnTo>
                  <a:pt x="2189" y="488"/>
                </a:lnTo>
                <a:lnTo>
                  <a:pt x="2189" y="487"/>
                </a:lnTo>
                <a:lnTo>
                  <a:pt x="2190" y="489"/>
                </a:lnTo>
                <a:lnTo>
                  <a:pt x="2190" y="489"/>
                </a:lnTo>
                <a:lnTo>
                  <a:pt x="2191" y="489"/>
                </a:lnTo>
                <a:lnTo>
                  <a:pt x="2191" y="489"/>
                </a:lnTo>
                <a:lnTo>
                  <a:pt x="2191" y="489"/>
                </a:lnTo>
                <a:lnTo>
                  <a:pt x="2192" y="488"/>
                </a:lnTo>
                <a:lnTo>
                  <a:pt x="2192" y="489"/>
                </a:lnTo>
                <a:lnTo>
                  <a:pt x="2194" y="489"/>
                </a:lnTo>
                <a:lnTo>
                  <a:pt x="2194" y="490"/>
                </a:lnTo>
                <a:lnTo>
                  <a:pt x="2194" y="490"/>
                </a:lnTo>
                <a:lnTo>
                  <a:pt x="2195" y="491"/>
                </a:lnTo>
                <a:lnTo>
                  <a:pt x="2195" y="491"/>
                </a:lnTo>
                <a:lnTo>
                  <a:pt x="2196" y="491"/>
                </a:lnTo>
                <a:lnTo>
                  <a:pt x="2196" y="492"/>
                </a:lnTo>
                <a:lnTo>
                  <a:pt x="2196" y="491"/>
                </a:lnTo>
                <a:lnTo>
                  <a:pt x="2197" y="490"/>
                </a:lnTo>
                <a:lnTo>
                  <a:pt x="2197" y="491"/>
                </a:lnTo>
                <a:lnTo>
                  <a:pt x="2198" y="491"/>
                </a:lnTo>
                <a:lnTo>
                  <a:pt x="2198" y="492"/>
                </a:lnTo>
                <a:lnTo>
                  <a:pt x="2198" y="492"/>
                </a:lnTo>
                <a:lnTo>
                  <a:pt x="2199" y="491"/>
                </a:lnTo>
                <a:lnTo>
                  <a:pt x="2199" y="491"/>
                </a:lnTo>
                <a:lnTo>
                  <a:pt x="2200" y="490"/>
                </a:lnTo>
                <a:lnTo>
                  <a:pt x="2200" y="489"/>
                </a:lnTo>
                <a:lnTo>
                  <a:pt x="2201" y="490"/>
                </a:lnTo>
                <a:lnTo>
                  <a:pt x="2201" y="490"/>
                </a:lnTo>
                <a:lnTo>
                  <a:pt x="2201" y="491"/>
                </a:lnTo>
                <a:lnTo>
                  <a:pt x="2203" y="491"/>
                </a:lnTo>
                <a:lnTo>
                  <a:pt x="2203" y="492"/>
                </a:lnTo>
                <a:lnTo>
                  <a:pt x="2204" y="494"/>
                </a:lnTo>
                <a:lnTo>
                  <a:pt x="2204" y="495"/>
                </a:lnTo>
                <a:lnTo>
                  <a:pt x="2204" y="495"/>
                </a:lnTo>
                <a:lnTo>
                  <a:pt x="2205" y="496"/>
                </a:lnTo>
                <a:lnTo>
                  <a:pt x="2205" y="496"/>
                </a:lnTo>
                <a:lnTo>
                  <a:pt x="2206" y="496"/>
                </a:lnTo>
                <a:lnTo>
                  <a:pt x="2206" y="495"/>
                </a:lnTo>
                <a:lnTo>
                  <a:pt x="2206" y="496"/>
                </a:lnTo>
                <a:lnTo>
                  <a:pt x="2207" y="494"/>
                </a:lnTo>
                <a:lnTo>
                  <a:pt x="2207" y="494"/>
                </a:lnTo>
                <a:lnTo>
                  <a:pt x="2208" y="494"/>
                </a:lnTo>
                <a:lnTo>
                  <a:pt x="2208" y="494"/>
                </a:lnTo>
                <a:lnTo>
                  <a:pt x="2208" y="494"/>
                </a:lnTo>
                <a:lnTo>
                  <a:pt x="2209" y="492"/>
                </a:lnTo>
                <a:lnTo>
                  <a:pt x="2209" y="492"/>
                </a:lnTo>
                <a:lnTo>
                  <a:pt x="2210" y="492"/>
                </a:lnTo>
                <a:lnTo>
                  <a:pt x="2210" y="492"/>
                </a:lnTo>
                <a:lnTo>
                  <a:pt x="2210" y="494"/>
                </a:lnTo>
                <a:lnTo>
                  <a:pt x="2212" y="495"/>
                </a:lnTo>
                <a:lnTo>
                  <a:pt x="2212" y="494"/>
                </a:lnTo>
                <a:lnTo>
                  <a:pt x="2213" y="494"/>
                </a:lnTo>
                <a:lnTo>
                  <a:pt x="2213" y="494"/>
                </a:lnTo>
                <a:lnTo>
                  <a:pt x="2213" y="495"/>
                </a:lnTo>
                <a:lnTo>
                  <a:pt x="2214" y="495"/>
                </a:lnTo>
                <a:lnTo>
                  <a:pt x="2214" y="494"/>
                </a:lnTo>
                <a:lnTo>
                  <a:pt x="2215" y="494"/>
                </a:lnTo>
                <a:lnTo>
                  <a:pt x="2215" y="492"/>
                </a:lnTo>
                <a:lnTo>
                  <a:pt x="2216" y="492"/>
                </a:lnTo>
                <a:lnTo>
                  <a:pt x="2216" y="492"/>
                </a:lnTo>
                <a:lnTo>
                  <a:pt x="2216" y="494"/>
                </a:lnTo>
                <a:lnTo>
                  <a:pt x="2217" y="494"/>
                </a:lnTo>
                <a:lnTo>
                  <a:pt x="2217" y="494"/>
                </a:lnTo>
                <a:lnTo>
                  <a:pt x="2218" y="496"/>
                </a:lnTo>
                <a:lnTo>
                  <a:pt x="2218" y="497"/>
                </a:lnTo>
                <a:lnTo>
                  <a:pt x="2218" y="499"/>
                </a:lnTo>
                <a:lnTo>
                  <a:pt x="2219" y="499"/>
                </a:lnTo>
                <a:lnTo>
                  <a:pt x="2219" y="500"/>
                </a:lnTo>
                <a:lnTo>
                  <a:pt x="2221" y="500"/>
                </a:lnTo>
                <a:lnTo>
                  <a:pt x="2221" y="500"/>
                </a:lnTo>
                <a:lnTo>
                  <a:pt x="2221" y="500"/>
                </a:lnTo>
                <a:lnTo>
                  <a:pt x="2222" y="500"/>
                </a:lnTo>
                <a:lnTo>
                  <a:pt x="2222" y="499"/>
                </a:lnTo>
                <a:lnTo>
                  <a:pt x="2223" y="499"/>
                </a:lnTo>
                <a:lnTo>
                  <a:pt x="2223" y="499"/>
                </a:lnTo>
                <a:lnTo>
                  <a:pt x="2223" y="500"/>
                </a:lnTo>
                <a:lnTo>
                  <a:pt x="2224" y="500"/>
                </a:lnTo>
                <a:lnTo>
                  <a:pt x="2224" y="500"/>
                </a:lnTo>
                <a:lnTo>
                  <a:pt x="2225" y="500"/>
                </a:lnTo>
                <a:lnTo>
                  <a:pt x="2225" y="499"/>
                </a:lnTo>
                <a:lnTo>
                  <a:pt x="2225" y="499"/>
                </a:lnTo>
                <a:lnTo>
                  <a:pt x="2226" y="499"/>
                </a:lnTo>
                <a:lnTo>
                  <a:pt x="2226" y="498"/>
                </a:lnTo>
                <a:lnTo>
                  <a:pt x="2227" y="497"/>
                </a:lnTo>
                <a:lnTo>
                  <a:pt x="2227" y="498"/>
                </a:lnTo>
                <a:lnTo>
                  <a:pt x="2227" y="495"/>
                </a:lnTo>
                <a:lnTo>
                  <a:pt x="2228" y="495"/>
                </a:lnTo>
                <a:lnTo>
                  <a:pt x="2228" y="495"/>
                </a:lnTo>
                <a:lnTo>
                  <a:pt x="2230" y="496"/>
                </a:lnTo>
                <a:lnTo>
                  <a:pt x="2230" y="497"/>
                </a:lnTo>
                <a:lnTo>
                  <a:pt x="2231" y="497"/>
                </a:lnTo>
                <a:lnTo>
                  <a:pt x="2231" y="497"/>
                </a:lnTo>
                <a:lnTo>
                  <a:pt x="2231" y="498"/>
                </a:lnTo>
                <a:lnTo>
                  <a:pt x="2232" y="498"/>
                </a:lnTo>
                <a:lnTo>
                  <a:pt x="2232" y="498"/>
                </a:lnTo>
                <a:lnTo>
                  <a:pt x="2233" y="498"/>
                </a:lnTo>
                <a:lnTo>
                  <a:pt x="2233" y="498"/>
                </a:lnTo>
                <a:lnTo>
                  <a:pt x="2233" y="498"/>
                </a:lnTo>
                <a:lnTo>
                  <a:pt x="2234" y="498"/>
                </a:lnTo>
                <a:lnTo>
                  <a:pt x="2234" y="498"/>
                </a:lnTo>
                <a:lnTo>
                  <a:pt x="2235" y="498"/>
                </a:lnTo>
                <a:lnTo>
                  <a:pt x="2235" y="498"/>
                </a:lnTo>
                <a:lnTo>
                  <a:pt x="2235" y="499"/>
                </a:lnTo>
                <a:lnTo>
                  <a:pt x="2236" y="499"/>
                </a:lnTo>
                <a:lnTo>
                  <a:pt x="2236" y="498"/>
                </a:lnTo>
                <a:lnTo>
                  <a:pt x="2237" y="498"/>
                </a:lnTo>
                <a:lnTo>
                  <a:pt x="2237" y="496"/>
                </a:lnTo>
                <a:lnTo>
                  <a:pt x="2237" y="496"/>
                </a:lnTo>
                <a:lnTo>
                  <a:pt x="2239" y="496"/>
                </a:lnTo>
                <a:lnTo>
                  <a:pt x="2239" y="496"/>
                </a:lnTo>
                <a:lnTo>
                  <a:pt x="2240" y="496"/>
                </a:lnTo>
                <a:lnTo>
                  <a:pt x="2240" y="495"/>
                </a:lnTo>
                <a:lnTo>
                  <a:pt x="2240" y="495"/>
                </a:lnTo>
                <a:lnTo>
                  <a:pt x="2241" y="494"/>
                </a:lnTo>
                <a:lnTo>
                  <a:pt x="2241" y="492"/>
                </a:lnTo>
                <a:lnTo>
                  <a:pt x="2242" y="492"/>
                </a:lnTo>
                <a:lnTo>
                  <a:pt x="2242" y="491"/>
                </a:lnTo>
                <a:lnTo>
                  <a:pt x="2243" y="492"/>
                </a:lnTo>
                <a:lnTo>
                  <a:pt x="2243" y="492"/>
                </a:lnTo>
                <a:lnTo>
                  <a:pt x="2243" y="491"/>
                </a:lnTo>
                <a:lnTo>
                  <a:pt x="2244" y="489"/>
                </a:lnTo>
                <a:lnTo>
                  <a:pt x="2244" y="490"/>
                </a:lnTo>
                <a:lnTo>
                  <a:pt x="2245" y="491"/>
                </a:lnTo>
                <a:lnTo>
                  <a:pt x="2245" y="491"/>
                </a:lnTo>
                <a:lnTo>
                  <a:pt x="2245" y="490"/>
                </a:lnTo>
                <a:lnTo>
                  <a:pt x="2246" y="490"/>
                </a:lnTo>
                <a:lnTo>
                  <a:pt x="2246" y="491"/>
                </a:lnTo>
                <a:lnTo>
                  <a:pt x="2247" y="494"/>
                </a:lnTo>
                <a:lnTo>
                  <a:pt x="2247" y="495"/>
                </a:lnTo>
                <a:lnTo>
                  <a:pt x="2247" y="494"/>
                </a:lnTo>
                <a:lnTo>
                  <a:pt x="2249" y="495"/>
                </a:lnTo>
                <a:lnTo>
                  <a:pt x="2249" y="495"/>
                </a:lnTo>
                <a:lnTo>
                  <a:pt x="2250" y="495"/>
                </a:lnTo>
                <a:lnTo>
                  <a:pt x="2250" y="496"/>
                </a:lnTo>
                <a:lnTo>
                  <a:pt x="2250" y="495"/>
                </a:lnTo>
                <a:lnTo>
                  <a:pt x="2251" y="495"/>
                </a:lnTo>
                <a:lnTo>
                  <a:pt x="2251" y="495"/>
                </a:lnTo>
                <a:lnTo>
                  <a:pt x="2252" y="495"/>
                </a:lnTo>
                <a:lnTo>
                  <a:pt x="2252" y="496"/>
                </a:lnTo>
                <a:lnTo>
                  <a:pt x="2252" y="495"/>
                </a:lnTo>
                <a:lnTo>
                  <a:pt x="2253" y="495"/>
                </a:lnTo>
                <a:lnTo>
                  <a:pt x="2253" y="495"/>
                </a:lnTo>
                <a:lnTo>
                  <a:pt x="2254" y="497"/>
                </a:lnTo>
                <a:lnTo>
                  <a:pt x="2254" y="498"/>
                </a:lnTo>
                <a:lnTo>
                  <a:pt x="2254" y="498"/>
                </a:lnTo>
                <a:lnTo>
                  <a:pt x="2255" y="498"/>
                </a:lnTo>
                <a:lnTo>
                  <a:pt x="2255" y="498"/>
                </a:lnTo>
                <a:lnTo>
                  <a:pt x="2256" y="498"/>
                </a:lnTo>
                <a:lnTo>
                  <a:pt x="2256" y="498"/>
                </a:lnTo>
                <a:lnTo>
                  <a:pt x="2258" y="497"/>
                </a:lnTo>
                <a:lnTo>
                  <a:pt x="2258" y="497"/>
                </a:lnTo>
                <a:lnTo>
                  <a:pt x="2258" y="496"/>
                </a:lnTo>
                <a:lnTo>
                  <a:pt x="2259" y="495"/>
                </a:lnTo>
                <a:lnTo>
                  <a:pt x="2259" y="494"/>
                </a:lnTo>
                <a:lnTo>
                  <a:pt x="2260" y="495"/>
                </a:lnTo>
                <a:lnTo>
                  <a:pt x="2260" y="496"/>
                </a:lnTo>
                <a:lnTo>
                  <a:pt x="2260" y="495"/>
                </a:lnTo>
                <a:lnTo>
                  <a:pt x="2261" y="497"/>
                </a:lnTo>
                <a:lnTo>
                  <a:pt x="2261" y="499"/>
                </a:lnTo>
                <a:lnTo>
                  <a:pt x="2262" y="498"/>
                </a:lnTo>
                <a:lnTo>
                  <a:pt x="2262" y="498"/>
                </a:lnTo>
                <a:lnTo>
                  <a:pt x="2262" y="498"/>
                </a:lnTo>
                <a:lnTo>
                  <a:pt x="2263" y="497"/>
                </a:lnTo>
                <a:lnTo>
                  <a:pt x="2263" y="496"/>
                </a:lnTo>
                <a:lnTo>
                  <a:pt x="2264" y="496"/>
                </a:lnTo>
                <a:lnTo>
                  <a:pt x="2264" y="497"/>
                </a:lnTo>
                <a:lnTo>
                  <a:pt x="2264" y="495"/>
                </a:lnTo>
                <a:lnTo>
                  <a:pt x="2265" y="494"/>
                </a:lnTo>
                <a:lnTo>
                  <a:pt x="2265" y="494"/>
                </a:lnTo>
                <a:lnTo>
                  <a:pt x="2267" y="492"/>
                </a:lnTo>
                <a:lnTo>
                  <a:pt x="2267" y="492"/>
                </a:lnTo>
                <a:lnTo>
                  <a:pt x="2267" y="492"/>
                </a:lnTo>
                <a:lnTo>
                  <a:pt x="2268" y="492"/>
                </a:lnTo>
                <a:lnTo>
                  <a:pt x="2268" y="492"/>
                </a:lnTo>
                <a:lnTo>
                  <a:pt x="2269" y="491"/>
                </a:lnTo>
                <a:lnTo>
                  <a:pt x="2269" y="491"/>
                </a:lnTo>
                <a:lnTo>
                  <a:pt x="2269" y="491"/>
                </a:lnTo>
                <a:lnTo>
                  <a:pt x="2270" y="491"/>
                </a:lnTo>
                <a:lnTo>
                  <a:pt x="2270" y="491"/>
                </a:lnTo>
                <a:lnTo>
                  <a:pt x="2271" y="491"/>
                </a:lnTo>
                <a:lnTo>
                  <a:pt x="2271" y="491"/>
                </a:lnTo>
                <a:lnTo>
                  <a:pt x="2272" y="492"/>
                </a:lnTo>
                <a:lnTo>
                  <a:pt x="2272" y="494"/>
                </a:lnTo>
                <a:lnTo>
                  <a:pt x="2272" y="492"/>
                </a:lnTo>
                <a:lnTo>
                  <a:pt x="2273" y="494"/>
                </a:lnTo>
                <a:lnTo>
                  <a:pt x="2273" y="494"/>
                </a:lnTo>
                <a:lnTo>
                  <a:pt x="2274" y="495"/>
                </a:lnTo>
                <a:lnTo>
                  <a:pt x="2274" y="495"/>
                </a:lnTo>
                <a:lnTo>
                  <a:pt x="2274" y="495"/>
                </a:lnTo>
                <a:lnTo>
                  <a:pt x="2276" y="495"/>
                </a:lnTo>
                <a:lnTo>
                  <a:pt x="2276" y="494"/>
                </a:lnTo>
                <a:lnTo>
                  <a:pt x="2277" y="494"/>
                </a:lnTo>
                <a:lnTo>
                  <a:pt x="2277" y="494"/>
                </a:lnTo>
                <a:lnTo>
                  <a:pt x="2277" y="495"/>
                </a:lnTo>
                <a:lnTo>
                  <a:pt x="2278" y="494"/>
                </a:lnTo>
                <a:lnTo>
                  <a:pt x="2278" y="495"/>
                </a:lnTo>
                <a:lnTo>
                  <a:pt x="2279" y="494"/>
                </a:lnTo>
                <a:lnTo>
                  <a:pt x="2279" y="494"/>
                </a:lnTo>
                <a:lnTo>
                  <a:pt x="2279" y="492"/>
                </a:lnTo>
                <a:lnTo>
                  <a:pt x="2280" y="491"/>
                </a:lnTo>
                <a:lnTo>
                  <a:pt x="2280" y="491"/>
                </a:lnTo>
                <a:lnTo>
                  <a:pt x="2281" y="490"/>
                </a:lnTo>
                <a:lnTo>
                  <a:pt x="2281" y="489"/>
                </a:lnTo>
                <a:lnTo>
                  <a:pt x="2281" y="488"/>
                </a:lnTo>
                <a:lnTo>
                  <a:pt x="2282" y="489"/>
                </a:lnTo>
                <a:lnTo>
                  <a:pt x="2282" y="489"/>
                </a:lnTo>
                <a:lnTo>
                  <a:pt x="2283" y="489"/>
                </a:lnTo>
                <a:lnTo>
                  <a:pt x="2283" y="488"/>
                </a:lnTo>
                <a:lnTo>
                  <a:pt x="2283" y="490"/>
                </a:lnTo>
                <a:lnTo>
                  <a:pt x="2285" y="490"/>
                </a:lnTo>
                <a:lnTo>
                  <a:pt x="2285" y="489"/>
                </a:lnTo>
                <a:lnTo>
                  <a:pt x="2286" y="489"/>
                </a:lnTo>
                <a:lnTo>
                  <a:pt x="2286" y="489"/>
                </a:lnTo>
                <a:lnTo>
                  <a:pt x="2287" y="487"/>
                </a:lnTo>
                <a:lnTo>
                  <a:pt x="2287" y="488"/>
                </a:lnTo>
                <a:lnTo>
                  <a:pt x="2287" y="489"/>
                </a:lnTo>
                <a:lnTo>
                  <a:pt x="2288" y="488"/>
                </a:lnTo>
                <a:lnTo>
                  <a:pt x="2288" y="488"/>
                </a:lnTo>
                <a:lnTo>
                  <a:pt x="2289" y="487"/>
                </a:lnTo>
                <a:lnTo>
                  <a:pt x="2289" y="488"/>
                </a:lnTo>
                <a:lnTo>
                  <a:pt x="2289" y="488"/>
                </a:lnTo>
                <a:lnTo>
                  <a:pt x="2290" y="488"/>
                </a:lnTo>
                <a:lnTo>
                  <a:pt x="2290" y="488"/>
                </a:lnTo>
                <a:lnTo>
                  <a:pt x="2291" y="487"/>
                </a:lnTo>
                <a:lnTo>
                  <a:pt x="2291" y="487"/>
                </a:lnTo>
                <a:lnTo>
                  <a:pt x="2291" y="487"/>
                </a:lnTo>
                <a:lnTo>
                  <a:pt x="2292" y="488"/>
                </a:lnTo>
                <a:lnTo>
                  <a:pt x="2292" y="487"/>
                </a:lnTo>
                <a:lnTo>
                  <a:pt x="2294" y="487"/>
                </a:lnTo>
                <a:lnTo>
                  <a:pt x="2294" y="488"/>
                </a:lnTo>
                <a:lnTo>
                  <a:pt x="2294" y="488"/>
                </a:lnTo>
                <a:lnTo>
                  <a:pt x="2295" y="488"/>
                </a:lnTo>
                <a:lnTo>
                  <a:pt x="2295" y="487"/>
                </a:lnTo>
                <a:lnTo>
                  <a:pt x="2296" y="489"/>
                </a:lnTo>
                <a:lnTo>
                  <a:pt x="2296" y="489"/>
                </a:lnTo>
                <a:lnTo>
                  <a:pt x="2296" y="488"/>
                </a:lnTo>
                <a:lnTo>
                  <a:pt x="2297" y="487"/>
                </a:lnTo>
                <a:lnTo>
                  <a:pt x="2297" y="486"/>
                </a:lnTo>
                <a:lnTo>
                  <a:pt x="2298" y="486"/>
                </a:lnTo>
                <a:lnTo>
                  <a:pt x="2298" y="487"/>
                </a:lnTo>
                <a:lnTo>
                  <a:pt x="2299" y="487"/>
                </a:lnTo>
                <a:lnTo>
                  <a:pt x="2299" y="487"/>
                </a:lnTo>
                <a:lnTo>
                  <a:pt x="2299" y="486"/>
                </a:lnTo>
                <a:lnTo>
                  <a:pt x="2300" y="487"/>
                </a:lnTo>
                <a:lnTo>
                  <a:pt x="2300" y="486"/>
                </a:lnTo>
                <a:lnTo>
                  <a:pt x="2301" y="488"/>
                </a:lnTo>
                <a:lnTo>
                  <a:pt x="2301" y="487"/>
                </a:lnTo>
                <a:lnTo>
                  <a:pt x="2301" y="490"/>
                </a:lnTo>
                <a:lnTo>
                  <a:pt x="2303" y="490"/>
                </a:lnTo>
                <a:lnTo>
                  <a:pt x="2303" y="490"/>
                </a:lnTo>
                <a:lnTo>
                  <a:pt x="2304" y="491"/>
                </a:lnTo>
                <a:lnTo>
                  <a:pt x="2304" y="490"/>
                </a:lnTo>
                <a:lnTo>
                  <a:pt x="2304" y="490"/>
                </a:lnTo>
                <a:lnTo>
                  <a:pt x="2305" y="490"/>
                </a:lnTo>
                <a:lnTo>
                  <a:pt x="2305" y="491"/>
                </a:lnTo>
                <a:lnTo>
                  <a:pt x="2306" y="492"/>
                </a:lnTo>
                <a:lnTo>
                  <a:pt x="2306" y="492"/>
                </a:lnTo>
                <a:lnTo>
                  <a:pt x="2306" y="491"/>
                </a:lnTo>
                <a:lnTo>
                  <a:pt x="2307" y="490"/>
                </a:lnTo>
                <a:lnTo>
                  <a:pt x="2307" y="490"/>
                </a:lnTo>
                <a:lnTo>
                  <a:pt x="2308" y="490"/>
                </a:lnTo>
                <a:lnTo>
                  <a:pt x="2308" y="489"/>
                </a:lnTo>
                <a:lnTo>
                  <a:pt x="2308" y="489"/>
                </a:lnTo>
                <a:lnTo>
                  <a:pt x="2309" y="489"/>
                </a:lnTo>
                <a:lnTo>
                  <a:pt x="2309" y="489"/>
                </a:lnTo>
                <a:lnTo>
                  <a:pt x="2310" y="489"/>
                </a:lnTo>
                <a:lnTo>
                  <a:pt x="2310" y="490"/>
                </a:lnTo>
                <a:lnTo>
                  <a:pt x="2310" y="491"/>
                </a:lnTo>
                <a:lnTo>
                  <a:pt x="2312" y="491"/>
                </a:lnTo>
                <a:lnTo>
                  <a:pt x="2312" y="491"/>
                </a:lnTo>
                <a:lnTo>
                  <a:pt x="2313" y="491"/>
                </a:lnTo>
                <a:lnTo>
                  <a:pt x="2313" y="491"/>
                </a:lnTo>
                <a:lnTo>
                  <a:pt x="2314" y="494"/>
                </a:lnTo>
                <a:lnTo>
                  <a:pt x="2314" y="494"/>
                </a:lnTo>
                <a:lnTo>
                  <a:pt x="2314" y="495"/>
                </a:lnTo>
                <a:lnTo>
                  <a:pt x="2315" y="495"/>
                </a:lnTo>
                <a:lnTo>
                  <a:pt x="2315" y="495"/>
                </a:lnTo>
                <a:lnTo>
                  <a:pt x="2316" y="492"/>
                </a:lnTo>
                <a:lnTo>
                  <a:pt x="2316" y="491"/>
                </a:lnTo>
                <a:lnTo>
                  <a:pt x="2316" y="489"/>
                </a:lnTo>
                <a:lnTo>
                  <a:pt x="2317" y="489"/>
                </a:lnTo>
                <a:lnTo>
                  <a:pt x="2317" y="489"/>
                </a:lnTo>
                <a:lnTo>
                  <a:pt x="2318" y="489"/>
                </a:lnTo>
                <a:lnTo>
                  <a:pt x="2318" y="488"/>
                </a:lnTo>
                <a:lnTo>
                  <a:pt x="2318" y="487"/>
                </a:lnTo>
                <a:lnTo>
                  <a:pt x="2319" y="485"/>
                </a:lnTo>
                <a:lnTo>
                  <a:pt x="2319" y="483"/>
                </a:lnTo>
                <a:lnTo>
                  <a:pt x="2321" y="485"/>
                </a:lnTo>
                <a:lnTo>
                  <a:pt x="2321" y="486"/>
                </a:lnTo>
                <a:lnTo>
                  <a:pt x="2321" y="487"/>
                </a:lnTo>
                <a:lnTo>
                  <a:pt x="2322" y="488"/>
                </a:lnTo>
                <a:lnTo>
                  <a:pt x="2322" y="488"/>
                </a:lnTo>
                <a:lnTo>
                  <a:pt x="2323" y="489"/>
                </a:lnTo>
                <a:lnTo>
                  <a:pt x="2323" y="489"/>
                </a:lnTo>
                <a:lnTo>
                  <a:pt x="2323" y="489"/>
                </a:lnTo>
                <a:lnTo>
                  <a:pt x="2324" y="488"/>
                </a:lnTo>
                <a:lnTo>
                  <a:pt x="2324" y="488"/>
                </a:lnTo>
                <a:lnTo>
                  <a:pt x="2325" y="488"/>
                </a:lnTo>
                <a:lnTo>
                  <a:pt x="2325" y="487"/>
                </a:lnTo>
                <a:lnTo>
                  <a:pt x="2325" y="487"/>
                </a:lnTo>
                <a:lnTo>
                  <a:pt x="2326" y="487"/>
                </a:lnTo>
                <a:lnTo>
                  <a:pt x="2326" y="488"/>
                </a:lnTo>
                <a:lnTo>
                  <a:pt x="2327" y="488"/>
                </a:lnTo>
                <a:lnTo>
                  <a:pt x="2327" y="488"/>
                </a:lnTo>
                <a:lnTo>
                  <a:pt x="2328" y="487"/>
                </a:lnTo>
                <a:lnTo>
                  <a:pt x="2328" y="487"/>
                </a:lnTo>
                <a:lnTo>
                  <a:pt x="2328" y="488"/>
                </a:lnTo>
                <a:lnTo>
                  <a:pt x="2330" y="487"/>
                </a:lnTo>
                <a:lnTo>
                  <a:pt x="2330" y="485"/>
                </a:lnTo>
                <a:lnTo>
                  <a:pt x="2331" y="485"/>
                </a:lnTo>
                <a:lnTo>
                  <a:pt x="2331" y="483"/>
                </a:lnTo>
                <a:lnTo>
                  <a:pt x="2331" y="483"/>
                </a:lnTo>
                <a:lnTo>
                  <a:pt x="2332" y="485"/>
                </a:lnTo>
                <a:lnTo>
                  <a:pt x="2332" y="487"/>
                </a:lnTo>
                <a:lnTo>
                  <a:pt x="2333" y="488"/>
                </a:lnTo>
                <a:lnTo>
                  <a:pt x="2333" y="487"/>
                </a:lnTo>
                <a:lnTo>
                  <a:pt x="2333" y="486"/>
                </a:lnTo>
                <a:lnTo>
                  <a:pt x="2334" y="487"/>
                </a:lnTo>
                <a:lnTo>
                  <a:pt x="2334" y="487"/>
                </a:lnTo>
                <a:lnTo>
                  <a:pt x="2335" y="487"/>
                </a:lnTo>
                <a:lnTo>
                  <a:pt x="2335" y="488"/>
                </a:lnTo>
                <a:lnTo>
                  <a:pt x="2335" y="489"/>
                </a:lnTo>
                <a:lnTo>
                  <a:pt x="2336" y="489"/>
                </a:lnTo>
                <a:lnTo>
                  <a:pt x="2336" y="490"/>
                </a:lnTo>
                <a:lnTo>
                  <a:pt x="2337" y="489"/>
                </a:lnTo>
                <a:lnTo>
                  <a:pt x="2337" y="489"/>
                </a:lnTo>
                <a:lnTo>
                  <a:pt x="2337" y="488"/>
                </a:lnTo>
                <a:lnTo>
                  <a:pt x="2339" y="488"/>
                </a:lnTo>
                <a:lnTo>
                  <a:pt x="2339" y="488"/>
                </a:lnTo>
                <a:lnTo>
                  <a:pt x="2340" y="488"/>
                </a:lnTo>
                <a:lnTo>
                  <a:pt x="2340" y="489"/>
                </a:lnTo>
                <a:lnTo>
                  <a:pt x="2340" y="488"/>
                </a:lnTo>
                <a:lnTo>
                  <a:pt x="2341" y="488"/>
                </a:lnTo>
                <a:lnTo>
                  <a:pt x="2341" y="487"/>
                </a:lnTo>
                <a:lnTo>
                  <a:pt x="2342" y="486"/>
                </a:lnTo>
                <a:lnTo>
                  <a:pt x="2342" y="486"/>
                </a:lnTo>
                <a:lnTo>
                  <a:pt x="2343" y="486"/>
                </a:lnTo>
                <a:lnTo>
                  <a:pt x="2343" y="486"/>
                </a:lnTo>
                <a:lnTo>
                  <a:pt x="2343" y="486"/>
                </a:lnTo>
                <a:lnTo>
                  <a:pt x="2344" y="486"/>
                </a:lnTo>
                <a:lnTo>
                  <a:pt x="2344" y="487"/>
                </a:lnTo>
                <a:lnTo>
                  <a:pt x="2345" y="487"/>
                </a:lnTo>
                <a:lnTo>
                  <a:pt x="2345" y="487"/>
                </a:lnTo>
                <a:lnTo>
                  <a:pt x="2345" y="489"/>
                </a:lnTo>
                <a:lnTo>
                  <a:pt x="2346" y="487"/>
                </a:lnTo>
                <a:lnTo>
                  <a:pt x="2346" y="488"/>
                </a:lnTo>
                <a:lnTo>
                  <a:pt x="2348" y="489"/>
                </a:lnTo>
                <a:lnTo>
                  <a:pt x="2348" y="490"/>
                </a:lnTo>
                <a:lnTo>
                  <a:pt x="2348" y="491"/>
                </a:lnTo>
                <a:lnTo>
                  <a:pt x="2349" y="490"/>
                </a:lnTo>
                <a:lnTo>
                  <a:pt x="2349" y="490"/>
                </a:lnTo>
                <a:lnTo>
                  <a:pt x="2350" y="490"/>
                </a:lnTo>
                <a:lnTo>
                  <a:pt x="2350" y="488"/>
                </a:lnTo>
                <a:lnTo>
                  <a:pt x="2350" y="487"/>
                </a:lnTo>
                <a:lnTo>
                  <a:pt x="2351" y="486"/>
                </a:lnTo>
                <a:lnTo>
                  <a:pt x="2351" y="486"/>
                </a:lnTo>
                <a:lnTo>
                  <a:pt x="2352" y="486"/>
                </a:lnTo>
                <a:lnTo>
                  <a:pt x="2352" y="487"/>
                </a:lnTo>
                <a:lnTo>
                  <a:pt x="2352" y="488"/>
                </a:lnTo>
                <a:lnTo>
                  <a:pt x="2353" y="487"/>
                </a:lnTo>
                <a:lnTo>
                  <a:pt x="2353" y="486"/>
                </a:lnTo>
                <a:lnTo>
                  <a:pt x="2354" y="486"/>
                </a:lnTo>
                <a:lnTo>
                  <a:pt x="2354" y="486"/>
                </a:lnTo>
                <a:lnTo>
                  <a:pt x="2354" y="485"/>
                </a:lnTo>
                <a:lnTo>
                  <a:pt x="2355" y="485"/>
                </a:lnTo>
                <a:lnTo>
                  <a:pt x="2355" y="483"/>
                </a:lnTo>
                <a:lnTo>
                  <a:pt x="2357" y="485"/>
                </a:lnTo>
                <a:lnTo>
                  <a:pt x="2357" y="483"/>
                </a:lnTo>
                <a:lnTo>
                  <a:pt x="2358" y="483"/>
                </a:lnTo>
                <a:lnTo>
                  <a:pt x="2358" y="483"/>
                </a:lnTo>
                <a:lnTo>
                  <a:pt x="2358" y="485"/>
                </a:lnTo>
                <a:lnTo>
                  <a:pt x="2359" y="485"/>
                </a:lnTo>
                <a:lnTo>
                  <a:pt x="2359" y="486"/>
                </a:lnTo>
                <a:lnTo>
                  <a:pt x="2360" y="485"/>
                </a:lnTo>
                <a:lnTo>
                  <a:pt x="2360" y="485"/>
                </a:lnTo>
                <a:lnTo>
                  <a:pt x="2360" y="485"/>
                </a:lnTo>
                <a:lnTo>
                  <a:pt x="2361" y="485"/>
                </a:lnTo>
                <a:lnTo>
                  <a:pt x="2361" y="483"/>
                </a:lnTo>
                <a:lnTo>
                  <a:pt x="2362" y="485"/>
                </a:lnTo>
                <a:lnTo>
                  <a:pt x="2362" y="486"/>
                </a:lnTo>
                <a:lnTo>
                  <a:pt x="2362" y="487"/>
                </a:lnTo>
                <a:lnTo>
                  <a:pt x="2363" y="488"/>
                </a:lnTo>
                <a:lnTo>
                  <a:pt x="2363" y="487"/>
                </a:lnTo>
                <a:lnTo>
                  <a:pt x="2364" y="486"/>
                </a:lnTo>
                <a:lnTo>
                  <a:pt x="2364" y="486"/>
                </a:lnTo>
                <a:lnTo>
                  <a:pt x="2364" y="485"/>
                </a:lnTo>
                <a:lnTo>
                  <a:pt x="2366" y="485"/>
                </a:lnTo>
                <a:lnTo>
                  <a:pt x="2366" y="486"/>
                </a:lnTo>
                <a:lnTo>
                  <a:pt x="2367" y="485"/>
                </a:lnTo>
                <a:lnTo>
                  <a:pt x="2367" y="485"/>
                </a:lnTo>
                <a:lnTo>
                  <a:pt x="2367" y="485"/>
                </a:lnTo>
                <a:lnTo>
                  <a:pt x="2368" y="486"/>
                </a:lnTo>
                <a:lnTo>
                  <a:pt x="2368" y="487"/>
                </a:lnTo>
                <a:lnTo>
                  <a:pt x="2369" y="488"/>
                </a:lnTo>
                <a:lnTo>
                  <a:pt x="2369" y="487"/>
                </a:lnTo>
                <a:lnTo>
                  <a:pt x="2370" y="488"/>
                </a:lnTo>
                <a:lnTo>
                  <a:pt x="2370" y="489"/>
                </a:lnTo>
                <a:lnTo>
                  <a:pt x="2370" y="489"/>
                </a:lnTo>
                <a:lnTo>
                  <a:pt x="2371" y="488"/>
                </a:lnTo>
                <a:lnTo>
                  <a:pt x="2371" y="489"/>
                </a:lnTo>
                <a:lnTo>
                  <a:pt x="2372" y="488"/>
                </a:lnTo>
                <a:lnTo>
                  <a:pt x="2372" y="486"/>
                </a:lnTo>
                <a:lnTo>
                  <a:pt x="2372" y="485"/>
                </a:lnTo>
                <a:lnTo>
                  <a:pt x="2373" y="485"/>
                </a:lnTo>
                <a:lnTo>
                  <a:pt x="2373" y="482"/>
                </a:lnTo>
                <a:lnTo>
                  <a:pt x="2375" y="482"/>
                </a:lnTo>
                <a:lnTo>
                  <a:pt x="2375" y="483"/>
                </a:lnTo>
                <a:lnTo>
                  <a:pt x="2375" y="483"/>
                </a:lnTo>
                <a:lnTo>
                  <a:pt x="2376" y="483"/>
                </a:lnTo>
                <a:lnTo>
                  <a:pt x="2376" y="483"/>
                </a:lnTo>
                <a:lnTo>
                  <a:pt x="2377" y="485"/>
                </a:lnTo>
                <a:lnTo>
                  <a:pt x="2377" y="486"/>
                </a:lnTo>
                <a:lnTo>
                  <a:pt x="2377" y="485"/>
                </a:lnTo>
                <a:lnTo>
                  <a:pt x="2378" y="483"/>
                </a:lnTo>
                <a:lnTo>
                  <a:pt x="2378" y="483"/>
                </a:lnTo>
                <a:lnTo>
                  <a:pt x="2379" y="483"/>
                </a:lnTo>
                <a:lnTo>
                  <a:pt x="2379" y="481"/>
                </a:lnTo>
                <a:lnTo>
                  <a:pt x="2379" y="481"/>
                </a:lnTo>
                <a:lnTo>
                  <a:pt x="2380" y="480"/>
                </a:lnTo>
                <a:lnTo>
                  <a:pt x="2380" y="480"/>
                </a:lnTo>
                <a:lnTo>
                  <a:pt x="2381" y="481"/>
                </a:lnTo>
                <a:lnTo>
                  <a:pt x="2381" y="481"/>
                </a:lnTo>
                <a:lnTo>
                  <a:pt x="2381" y="480"/>
                </a:lnTo>
                <a:lnTo>
                  <a:pt x="2382" y="481"/>
                </a:lnTo>
                <a:lnTo>
                  <a:pt x="2382" y="482"/>
                </a:lnTo>
                <a:lnTo>
                  <a:pt x="2384" y="485"/>
                </a:lnTo>
                <a:lnTo>
                  <a:pt x="2384" y="485"/>
                </a:lnTo>
                <a:lnTo>
                  <a:pt x="2385" y="486"/>
                </a:lnTo>
                <a:lnTo>
                  <a:pt x="2385" y="485"/>
                </a:lnTo>
                <a:lnTo>
                  <a:pt x="2385" y="485"/>
                </a:lnTo>
                <a:lnTo>
                  <a:pt x="2386" y="486"/>
                </a:lnTo>
                <a:lnTo>
                  <a:pt x="2386" y="485"/>
                </a:lnTo>
                <a:lnTo>
                  <a:pt x="2387" y="485"/>
                </a:lnTo>
                <a:lnTo>
                  <a:pt x="2387" y="487"/>
                </a:lnTo>
                <a:lnTo>
                  <a:pt x="2387" y="487"/>
                </a:lnTo>
                <a:lnTo>
                  <a:pt x="2388" y="488"/>
                </a:lnTo>
                <a:lnTo>
                  <a:pt x="2388" y="488"/>
                </a:lnTo>
                <a:lnTo>
                  <a:pt x="2389" y="487"/>
                </a:lnTo>
                <a:lnTo>
                  <a:pt x="2389" y="486"/>
                </a:lnTo>
                <a:lnTo>
                  <a:pt x="2389" y="485"/>
                </a:lnTo>
                <a:lnTo>
                  <a:pt x="2390" y="483"/>
                </a:lnTo>
                <a:lnTo>
                  <a:pt x="2390" y="485"/>
                </a:lnTo>
                <a:lnTo>
                  <a:pt x="2391" y="486"/>
                </a:lnTo>
                <a:lnTo>
                  <a:pt x="2391" y="487"/>
                </a:lnTo>
                <a:lnTo>
                  <a:pt x="2391" y="488"/>
                </a:lnTo>
                <a:lnTo>
                  <a:pt x="2393" y="487"/>
                </a:lnTo>
                <a:lnTo>
                  <a:pt x="2393" y="487"/>
                </a:lnTo>
                <a:lnTo>
                  <a:pt x="2394" y="487"/>
                </a:lnTo>
                <a:lnTo>
                  <a:pt x="2394" y="486"/>
                </a:lnTo>
                <a:lnTo>
                  <a:pt x="2394" y="486"/>
                </a:lnTo>
                <a:lnTo>
                  <a:pt x="2395" y="486"/>
                </a:lnTo>
                <a:lnTo>
                  <a:pt x="2395" y="486"/>
                </a:lnTo>
                <a:lnTo>
                  <a:pt x="2396" y="486"/>
                </a:lnTo>
                <a:lnTo>
                  <a:pt x="2396" y="486"/>
                </a:lnTo>
                <a:lnTo>
                  <a:pt x="2396" y="487"/>
                </a:lnTo>
                <a:lnTo>
                  <a:pt x="2397" y="488"/>
                </a:lnTo>
                <a:lnTo>
                  <a:pt x="2397" y="487"/>
                </a:lnTo>
                <a:lnTo>
                  <a:pt x="2398" y="487"/>
                </a:lnTo>
                <a:lnTo>
                  <a:pt x="2398" y="487"/>
                </a:lnTo>
                <a:lnTo>
                  <a:pt x="2399" y="488"/>
                </a:lnTo>
                <a:lnTo>
                  <a:pt x="2399" y="489"/>
                </a:lnTo>
                <a:lnTo>
                  <a:pt x="2399" y="489"/>
                </a:lnTo>
                <a:lnTo>
                  <a:pt x="2400" y="490"/>
                </a:lnTo>
                <a:lnTo>
                  <a:pt x="2400" y="491"/>
                </a:lnTo>
                <a:lnTo>
                  <a:pt x="2402" y="491"/>
                </a:lnTo>
                <a:lnTo>
                  <a:pt x="2402" y="492"/>
                </a:lnTo>
                <a:lnTo>
                  <a:pt x="2402" y="491"/>
                </a:lnTo>
                <a:lnTo>
                  <a:pt x="2403" y="491"/>
                </a:lnTo>
                <a:lnTo>
                  <a:pt x="2403" y="491"/>
                </a:lnTo>
                <a:lnTo>
                  <a:pt x="2404" y="491"/>
                </a:lnTo>
                <a:lnTo>
                  <a:pt x="2404" y="491"/>
                </a:lnTo>
                <a:lnTo>
                  <a:pt x="2404" y="494"/>
                </a:lnTo>
                <a:lnTo>
                  <a:pt x="2405" y="495"/>
                </a:lnTo>
                <a:lnTo>
                  <a:pt x="2405" y="496"/>
                </a:lnTo>
                <a:lnTo>
                  <a:pt x="2406" y="497"/>
                </a:lnTo>
                <a:lnTo>
                  <a:pt x="2406" y="498"/>
                </a:lnTo>
                <a:lnTo>
                  <a:pt x="2406" y="498"/>
                </a:lnTo>
                <a:lnTo>
                  <a:pt x="2407" y="499"/>
                </a:lnTo>
                <a:lnTo>
                  <a:pt x="2407" y="499"/>
                </a:lnTo>
                <a:lnTo>
                  <a:pt x="2408" y="499"/>
                </a:lnTo>
                <a:lnTo>
                  <a:pt x="2408" y="498"/>
                </a:lnTo>
                <a:lnTo>
                  <a:pt x="2408" y="498"/>
                </a:lnTo>
                <a:lnTo>
                  <a:pt x="2409" y="497"/>
                </a:lnTo>
                <a:lnTo>
                  <a:pt x="2409" y="496"/>
                </a:lnTo>
                <a:lnTo>
                  <a:pt x="2411" y="495"/>
                </a:lnTo>
                <a:lnTo>
                  <a:pt x="2411" y="495"/>
                </a:lnTo>
                <a:lnTo>
                  <a:pt x="2411" y="492"/>
                </a:lnTo>
                <a:lnTo>
                  <a:pt x="2412" y="492"/>
                </a:lnTo>
                <a:lnTo>
                  <a:pt x="2412" y="490"/>
                </a:lnTo>
                <a:lnTo>
                  <a:pt x="2413" y="489"/>
                </a:lnTo>
                <a:lnTo>
                  <a:pt x="2413" y="490"/>
                </a:lnTo>
                <a:lnTo>
                  <a:pt x="2414" y="490"/>
                </a:lnTo>
                <a:lnTo>
                  <a:pt x="2414" y="491"/>
                </a:lnTo>
                <a:lnTo>
                  <a:pt x="2414" y="491"/>
                </a:lnTo>
                <a:lnTo>
                  <a:pt x="2415" y="491"/>
                </a:lnTo>
                <a:lnTo>
                  <a:pt x="2415" y="491"/>
                </a:lnTo>
                <a:lnTo>
                  <a:pt x="2416" y="492"/>
                </a:lnTo>
                <a:lnTo>
                  <a:pt x="2416" y="494"/>
                </a:lnTo>
                <a:lnTo>
                  <a:pt x="2416" y="492"/>
                </a:lnTo>
                <a:lnTo>
                  <a:pt x="2417" y="494"/>
                </a:lnTo>
                <a:lnTo>
                  <a:pt x="2417" y="494"/>
                </a:lnTo>
                <a:lnTo>
                  <a:pt x="2418" y="494"/>
                </a:lnTo>
                <a:lnTo>
                  <a:pt x="2418" y="494"/>
                </a:lnTo>
                <a:lnTo>
                  <a:pt x="2418" y="492"/>
                </a:lnTo>
                <a:lnTo>
                  <a:pt x="2420" y="495"/>
                </a:lnTo>
                <a:lnTo>
                  <a:pt x="2420" y="494"/>
                </a:lnTo>
                <a:lnTo>
                  <a:pt x="2421" y="495"/>
                </a:lnTo>
                <a:lnTo>
                  <a:pt x="2421" y="495"/>
                </a:lnTo>
                <a:lnTo>
                  <a:pt x="2421" y="494"/>
                </a:lnTo>
                <a:lnTo>
                  <a:pt x="2422" y="492"/>
                </a:lnTo>
                <a:lnTo>
                  <a:pt x="2422" y="492"/>
                </a:lnTo>
                <a:lnTo>
                  <a:pt x="2423" y="492"/>
                </a:lnTo>
                <a:lnTo>
                  <a:pt x="2423" y="491"/>
                </a:lnTo>
                <a:lnTo>
                  <a:pt x="2423" y="490"/>
                </a:lnTo>
                <a:lnTo>
                  <a:pt x="2424" y="491"/>
                </a:lnTo>
                <a:lnTo>
                  <a:pt x="2424" y="490"/>
                </a:lnTo>
                <a:lnTo>
                  <a:pt x="2425" y="489"/>
                </a:lnTo>
                <a:lnTo>
                  <a:pt x="2425" y="489"/>
                </a:lnTo>
                <a:lnTo>
                  <a:pt x="2426" y="488"/>
                </a:lnTo>
                <a:lnTo>
                  <a:pt x="2426" y="488"/>
                </a:lnTo>
                <a:lnTo>
                  <a:pt x="2426" y="488"/>
                </a:lnTo>
                <a:lnTo>
                  <a:pt x="2427" y="488"/>
                </a:lnTo>
                <a:lnTo>
                  <a:pt x="2427" y="488"/>
                </a:lnTo>
                <a:lnTo>
                  <a:pt x="2429" y="488"/>
                </a:lnTo>
                <a:lnTo>
                  <a:pt x="2429" y="489"/>
                </a:lnTo>
                <a:lnTo>
                  <a:pt x="2429" y="488"/>
                </a:lnTo>
                <a:lnTo>
                  <a:pt x="2430" y="488"/>
                </a:lnTo>
                <a:lnTo>
                  <a:pt x="2430" y="487"/>
                </a:lnTo>
                <a:lnTo>
                  <a:pt x="2431" y="489"/>
                </a:lnTo>
                <a:lnTo>
                  <a:pt x="2431" y="488"/>
                </a:lnTo>
                <a:lnTo>
                  <a:pt x="2431" y="488"/>
                </a:lnTo>
                <a:lnTo>
                  <a:pt x="2432" y="488"/>
                </a:lnTo>
                <a:lnTo>
                  <a:pt x="2432" y="489"/>
                </a:lnTo>
                <a:lnTo>
                  <a:pt x="2433" y="490"/>
                </a:lnTo>
                <a:lnTo>
                  <a:pt x="2433" y="490"/>
                </a:lnTo>
                <a:lnTo>
                  <a:pt x="2433" y="490"/>
                </a:lnTo>
                <a:lnTo>
                  <a:pt x="2434" y="489"/>
                </a:lnTo>
                <a:lnTo>
                  <a:pt x="2434" y="488"/>
                </a:lnTo>
                <a:lnTo>
                  <a:pt x="2435" y="487"/>
                </a:lnTo>
                <a:lnTo>
                  <a:pt x="2435" y="486"/>
                </a:lnTo>
                <a:lnTo>
                  <a:pt x="2435" y="486"/>
                </a:lnTo>
                <a:lnTo>
                  <a:pt x="2436" y="487"/>
                </a:lnTo>
                <a:lnTo>
                  <a:pt x="2436" y="487"/>
                </a:lnTo>
                <a:lnTo>
                  <a:pt x="2438" y="487"/>
                </a:lnTo>
                <a:lnTo>
                  <a:pt x="2438" y="487"/>
                </a:lnTo>
                <a:lnTo>
                  <a:pt x="2438" y="487"/>
                </a:lnTo>
                <a:lnTo>
                  <a:pt x="2439" y="486"/>
                </a:lnTo>
                <a:lnTo>
                  <a:pt x="2439" y="485"/>
                </a:lnTo>
                <a:lnTo>
                  <a:pt x="2440" y="486"/>
                </a:lnTo>
                <a:lnTo>
                  <a:pt x="2440" y="487"/>
                </a:lnTo>
                <a:lnTo>
                  <a:pt x="2441" y="488"/>
                </a:lnTo>
                <a:lnTo>
                  <a:pt x="2441" y="488"/>
                </a:lnTo>
                <a:lnTo>
                  <a:pt x="2441" y="488"/>
                </a:lnTo>
                <a:lnTo>
                  <a:pt x="2442" y="487"/>
                </a:lnTo>
                <a:lnTo>
                  <a:pt x="2442" y="487"/>
                </a:lnTo>
                <a:lnTo>
                  <a:pt x="2443" y="486"/>
                </a:lnTo>
                <a:lnTo>
                  <a:pt x="2443" y="487"/>
                </a:lnTo>
                <a:lnTo>
                  <a:pt x="2443" y="488"/>
                </a:lnTo>
                <a:lnTo>
                  <a:pt x="2444" y="489"/>
                </a:lnTo>
                <a:lnTo>
                  <a:pt x="2444" y="489"/>
                </a:lnTo>
                <a:lnTo>
                  <a:pt x="2445" y="488"/>
                </a:lnTo>
                <a:lnTo>
                  <a:pt x="2445" y="490"/>
                </a:lnTo>
                <a:lnTo>
                  <a:pt x="2445" y="489"/>
                </a:lnTo>
                <a:lnTo>
                  <a:pt x="2447" y="490"/>
                </a:lnTo>
                <a:lnTo>
                  <a:pt x="2447" y="490"/>
                </a:lnTo>
                <a:lnTo>
                  <a:pt x="2448" y="490"/>
                </a:lnTo>
                <a:lnTo>
                  <a:pt x="2448" y="491"/>
                </a:lnTo>
                <a:lnTo>
                  <a:pt x="2448" y="491"/>
                </a:lnTo>
                <a:lnTo>
                  <a:pt x="2449" y="491"/>
                </a:lnTo>
                <a:lnTo>
                  <a:pt x="2449" y="492"/>
                </a:lnTo>
                <a:lnTo>
                  <a:pt x="2450" y="491"/>
                </a:lnTo>
                <a:lnTo>
                  <a:pt x="2450" y="490"/>
                </a:lnTo>
                <a:lnTo>
                  <a:pt x="2450" y="490"/>
                </a:lnTo>
                <a:lnTo>
                  <a:pt x="2451" y="490"/>
                </a:lnTo>
                <a:lnTo>
                  <a:pt x="2451" y="490"/>
                </a:lnTo>
                <a:lnTo>
                  <a:pt x="2452" y="490"/>
                </a:lnTo>
                <a:lnTo>
                  <a:pt x="2452" y="491"/>
                </a:lnTo>
                <a:lnTo>
                  <a:pt x="2452" y="490"/>
                </a:lnTo>
                <a:lnTo>
                  <a:pt x="2453" y="489"/>
                </a:lnTo>
                <a:lnTo>
                  <a:pt x="2453" y="489"/>
                </a:lnTo>
                <a:lnTo>
                  <a:pt x="2454" y="489"/>
                </a:lnTo>
                <a:lnTo>
                  <a:pt x="2454" y="490"/>
                </a:lnTo>
                <a:lnTo>
                  <a:pt x="2456" y="491"/>
                </a:lnTo>
                <a:lnTo>
                  <a:pt x="2456" y="491"/>
                </a:lnTo>
                <a:lnTo>
                  <a:pt x="2456" y="491"/>
                </a:lnTo>
                <a:lnTo>
                  <a:pt x="2457" y="491"/>
                </a:lnTo>
                <a:lnTo>
                  <a:pt x="2457" y="491"/>
                </a:lnTo>
                <a:lnTo>
                  <a:pt x="2458" y="491"/>
                </a:lnTo>
                <a:lnTo>
                  <a:pt x="2458" y="490"/>
                </a:lnTo>
                <a:lnTo>
                  <a:pt x="2458" y="490"/>
                </a:lnTo>
                <a:lnTo>
                  <a:pt x="2459" y="488"/>
                </a:lnTo>
                <a:lnTo>
                  <a:pt x="2459" y="488"/>
                </a:lnTo>
                <a:lnTo>
                  <a:pt x="2460" y="485"/>
                </a:lnTo>
                <a:lnTo>
                  <a:pt x="2460" y="486"/>
                </a:lnTo>
                <a:lnTo>
                  <a:pt x="2460" y="485"/>
                </a:lnTo>
                <a:lnTo>
                  <a:pt x="2461" y="486"/>
                </a:lnTo>
                <a:lnTo>
                  <a:pt x="2461" y="486"/>
                </a:lnTo>
                <a:lnTo>
                  <a:pt x="2462" y="483"/>
                </a:lnTo>
                <a:lnTo>
                  <a:pt x="2462" y="482"/>
                </a:lnTo>
                <a:lnTo>
                  <a:pt x="2462" y="481"/>
                </a:lnTo>
                <a:lnTo>
                  <a:pt x="2463" y="481"/>
                </a:lnTo>
                <a:lnTo>
                  <a:pt x="2463" y="480"/>
                </a:lnTo>
                <a:lnTo>
                  <a:pt x="2465" y="480"/>
                </a:lnTo>
                <a:lnTo>
                  <a:pt x="2465" y="478"/>
                </a:lnTo>
                <a:lnTo>
                  <a:pt x="2465" y="479"/>
                </a:lnTo>
                <a:lnTo>
                  <a:pt x="2466" y="479"/>
                </a:lnTo>
                <a:lnTo>
                  <a:pt x="2466" y="479"/>
                </a:lnTo>
                <a:lnTo>
                  <a:pt x="2467" y="479"/>
                </a:lnTo>
                <a:lnTo>
                  <a:pt x="2467" y="479"/>
                </a:lnTo>
                <a:lnTo>
                  <a:pt x="2467" y="479"/>
                </a:lnTo>
                <a:lnTo>
                  <a:pt x="2468" y="479"/>
                </a:lnTo>
                <a:lnTo>
                  <a:pt x="2468" y="480"/>
                </a:lnTo>
                <a:lnTo>
                  <a:pt x="2469" y="481"/>
                </a:lnTo>
                <a:lnTo>
                  <a:pt x="2469" y="481"/>
                </a:lnTo>
                <a:lnTo>
                  <a:pt x="2470" y="480"/>
                </a:lnTo>
                <a:lnTo>
                  <a:pt x="2470" y="481"/>
                </a:lnTo>
                <a:lnTo>
                  <a:pt x="2470" y="481"/>
                </a:lnTo>
                <a:lnTo>
                  <a:pt x="2471" y="481"/>
                </a:lnTo>
                <a:lnTo>
                  <a:pt x="2471" y="482"/>
                </a:lnTo>
                <a:lnTo>
                  <a:pt x="2472" y="482"/>
                </a:lnTo>
                <a:lnTo>
                  <a:pt x="2472" y="482"/>
                </a:lnTo>
                <a:lnTo>
                  <a:pt x="2472" y="482"/>
                </a:lnTo>
                <a:lnTo>
                  <a:pt x="2474" y="482"/>
                </a:lnTo>
                <a:lnTo>
                  <a:pt x="2474" y="483"/>
                </a:lnTo>
                <a:lnTo>
                  <a:pt x="2475" y="482"/>
                </a:lnTo>
                <a:lnTo>
                  <a:pt x="2475" y="482"/>
                </a:lnTo>
                <a:lnTo>
                  <a:pt x="2475" y="482"/>
                </a:lnTo>
                <a:lnTo>
                  <a:pt x="2476" y="481"/>
                </a:lnTo>
                <a:lnTo>
                  <a:pt x="2476" y="482"/>
                </a:lnTo>
                <a:lnTo>
                  <a:pt x="2477" y="482"/>
                </a:lnTo>
                <a:lnTo>
                  <a:pt x="2477" y="482"/>
                </a:lnTo>
                <a:lnTo>
                  <a:pt x="2477" y="482"/>
                </a:lnTo>
                <a:lnTo>
                  <a:pt x="2478" y="482"/>
                </a:lnTo>
                <a:lnTo>
                  <a:pt x="2478" y="482"/>
                </a:lnTo>
                <a:lnTo>
                  <a:pt x="2479" y="485"/>
                </a:lnTo>
                <a:lnTo>
                  <a:pt x="2479" y="485"/>
                </a:lnTo>
                <a:lnTo>
                  <a:pt x="2479" y="486"/>
                </a:lnTo>
                <a:lnTo>
                  <a:pt x="2480" y="486"/>
                </a:lnTo>
                <a:lnTo>
                  <a:pt x="2480" y="486"/>
                </a:lnTo>
                <a:lnTo>
                  <a:pt x="2481" y="487"/>
                </a:lnTo>
                <a:lnTo>
                  <a:pt x="2481" y="488"/>
                </a:lnTo>
                <a:lnTo>
                  <a:pt x="2481" y="489"/>
                </a:lnTo>
                <a:lnTo>
                  <a:pt x="2483" y="490"/>
                </a:lnTo>
                <a:lnTo>
                  <a:pt x="2483" y="489"/>
                </a:lnTo>
                <a:lnTo>
                  <a:pt x="2484" y="488"/>
                </a:lnTo>
                <a:lnTo>
                  <a:pt x="2484" y="489"/>
                </a:lnTo>
                <a:lnTo>
                  <a:pt x="2485" y="488"/>
                </a:lnTo>
                <a:lnTo>
                  <a:pt x="2485" y="489"/>
                </a:lnTo>
                <a:lnTo>
                  <a:pt x="2485" y="490"/>
                </a:lnTo>
                <a:lnTo>
                  <a:pt x="2486" y="488"/>
                </a:lnTo>
                <a:lnTo>
                  <a:pt x="2486" y="487"/>
                </a:lnTo>
                <a:lnTo>
                  <a:pt x="2487" y="488"/>
                </a:lnTo>
                <a:lnTo>
                  <a:pt x="2487" y="487"/>
                </a:lnTo>
                <a:lnTo>
                  <a:pt x="2487" y="488"/>
                </a:lnTo>
                <a:lnTo>
                  <a:pt x="2488" y="489"/>
                </a:lnTo>
                <a:lnTo>
                  <a:pt x="2488" y="489"/>
                </a:lnTo>
                <a:lnTo>
                  <a:pt x="2489" y="491"/>
                </a:lnTo>
                <a:lnTo>
                  <a:pt x="2489" y="490"/>
                </a:lnTo>
                <a:lnTo>
                  <a:pt x="2489" y="490"/>
                </a:lnTo>
                <a:lnTo>
                  <a:pt x="2490" y="491"/>
                </a:lnTo>
                <a:lnTo>
                  <a:pt x="2490" y="491"/>
                </a:lnTo>
                <a:lnTo>
                  <a:pt x="2492" y="494"/>
                </a:lnTo>
                <a:lnTo>
                  <a:pt x="2492" y="494"/>
                </a:lnTo>
                <a:lnTo>
                  <a:pt x="2492" y="494"/>
                </a:lnTo>
                <a:lnTo>
                  <a:pt x="2493" y="494"/>
                </a:lnTo>
                <a:lnTo>
                  <a:pt x="2493" y="492"/>
                </a:lnTo>
                <a:lnTo>
                  <a:pt x="2494" y="491"/>
                </a:lnTo>
                <a:lnTo>
                  <a:pt x="2494" y="490"/>
                </a:lnTo>
                <a:lnTo>
                  <a:pt x="2494" y="491"/>
                </a:lnTo>
                <a:lnTo>
                  <a:pt x="2495" y="491"/>
                </a:lnTo>
                <a:lnTo>
                  <a:pt x="2495" y="491"/>
                </a:lnTo>
                <a:lnTo>
                  <a:pt x="2496" y="492"/>
                </a:lnTo>
                <a:lnTo>
                  <a:pt x="2496" y="492"/>
                </a:lnTo>
                <a:lnTo>
                  <a:pt x="2497" y="492"/>
                </a:lnTo>
                <a:lnTo>
                  <a:pt x="2497" y="492"/>
                </a:lnTo>
                <a:lnTo>
                  <a:pt x="2497" y="491"/>
                </a:lnTo>
                <a:lnTo>
                  <a:pt x="2498" y="491"/>
                </a:lnTo>
                <a:lnTo>
                  <a:pt x="2498" y="491"/>
                </a:lnTo>
                <a:lnTo>
                  <a:pt x="2499" y="490"/>
                </a:lnTo>
                <a:lnTo>
                  <a:pt x="2499" y="490"/>
                </a:lnTo>
                <a:lnTo>
                  <a:pt x="2499" y="490"/>
                </a:lnTo>
                <a:lnTo>
                  <a:pt x="2501" y="489"/>
                </a:lnTo>
                <a:lnTo>
                  <a:pt x="2501" y="488"/>
                </a:lnTo>
                <a:lnTo>
                  <a:pt x="2502" y="487"/>
                </a:lnTo>
                <a:lnTo>
                  <a:pt x="2502" y="486"/>
                </a:lnTo>
                <a:lnTo>
                  <a:pt x="2502" y="483"/>
                </a:lnTo>
                <a:lnTo>
                  <a:pt x="2503" y="483"/>
                </a:lnTo>
                <a:lnTo>
                  <a:pt x="2503" y="483"/>
                </a:lnTo>
                <a:lnTo>
                  <a:pt x="2504" y="485"/>
                </a:lnTo>
                <a:lnTo>
                  <a:pt x="2504" y="485"/>
                </a:lnTo>
                <a:lnTo>
                  <a:pt x="2504" y="487"/>
                </a:lnTo>
                <a:lnTo>
                  <a:pt x="2505" y="487"/>
                </a:lnTo>
                <a:lnTo>
                  <a:pt x="2505" y="488"/>
                </a:lnTo>
                <a:lnTo>
                  <a:pt x="2506" y="488"/>
                </a:lnTo>
                <a:lnTo>
                  <a:pt x="2506" y="487"/>
                </a:lnTo>
                <a:lnTo>
                  <a:pt x="2506" y="489"/>
                </a:lnTo>
                <a:lnTo>
                  <a:pt x="2507" y="489"/>
                </a:lnTo>
                <a:lnTo>
                  <a:pt x="2507" y="489"/>
                </a:lnTo>
                <a:lnTo>
                  <a:pt x="2508" y="490"/>
                </a:lnTo>
                <a:lnTo>
                  <a:pt x="2508" y="491"/>
                </a:lnTo>
                <a:lnTo>
                  <a:pt x="2508" y="491"/>
                </a:lnTo>
                <a:lnTo>
                  <a:pt x="2510" y="492"/>
                </a:lnTo>
                <a:lnTo>
                  <a:pt x="2510" y="492"/>
                </a:lnTo>
                <a:lnTo>
                  <a:pt x="2511" y="492"/>
                </a:lnTo>
                <a:lnTo>
                  <a:pt x="2511" y="491"/>
                </a:lnTo>
                <a:lnTo>
                  <a:pt x="2512" y="490"/>
                </a:lnTo>
                <a:lnTo>
                  <a:pt x="2512" y="490"/>
                </a:lnTo>
                <a:lnTo>
                  <a:pt x="2512" y="491"/>
                </a:lnTo>
                <a:lnTo>
                  <a:pt x="2513" y="492"/>
                </a:lnTo>
                <a:lnTo>
                  <a:pt x="2513" y="492"/>
                </a:lnTo>
                <a:lnTo>
                  <a:pt x="2514" y="492"/>
                </a:lnTo>
                <a:lnTo>
                  <a:pt x="2514" y="491"/>
                </a:lnTo>
                <a:lnTo>
                  <a:pt x="2514" y="491"/>
                </a:lnTo>
                <a:lnTo>
                  <a:pt x="2515" y="491"/>
                </a:lnTo>
                <a:lnTo>
                  <a:pt x="2515" y="491"/>
                </a:lnTo>
                <a:lnTo>
                  <a:pt x="2516" y="491"/>
                </a:lnTo>
                <a:lnTo>
                  <a:pt x="2516" y="491"/>
                </a:lnTo>
                <a:lnTo>
                  <a:pt x="2516" y="490"/>
                </a:lnTo>
                <a:lnTo>
                  <a:pt x="2517" y="489"/>
                </a:lnTo>
                <a:lnTo>
                  <a:pt x="2517" y="489"/>
                </a:lnTo>
                <a:lnTo>
                  <a:pt x="2519" y="488"/>
                </a:lnTo>
                <a:lnTo>
                  <a:pt x="2519" y="489"/>
                </a:lnTo>
                <a:lnTo>
                  <a:pt x="2519" y="489"/>
                </a:lnTo>
                <a:lnTo>
                  <a:pt x="2520" y="489"/>
                </a:lnTo>
                <a:lnTo>
                  <a:pt x="2520" y="489"/>
                </a:lnTo>
                <a:lnTo>
                  <a:pt x="2521" y="489"/>
                </a:lnTo>
                <a:lnTo>
                  <a:pt x="2521" y="488"/>
                </a:lnTo>
                <a:lnTo>
                  <a:pt x="2521" y="488"/>
                </a:lnTo>
                <a:lnTo>
                  <a:pt x="2522" y="488"/>
                </a:lnTo>
                <a:lnTo>
                  <a:pt x="2522" y="489"/>
                </a:lnTo>
                <a:lnTo>
                  <a:pt x="2523" y="489"/>
                </a:lnTo>
                <a:lnTo>
                  <a:pt x="2523" y="488"/>
                </a:lnTo>
                <a:lnTo>
                  <a:pt x="2523" y="489"/>
                </a:lnTo>
                <a:lnTo>
                  <a:pt x="2524" y="489"/>
                </a:lnTo>
                <a:lnTo>
                  <a:pt x="2524" y="488"/>
                </a:lnTo>
                <a:lnTo>
                  <a:pt x="2525" y="487"/>
                </a:lnTo>
                <a:lnTo>
                  <a:pt x="2525" y="486"/>
                </a:lnTo>
                <a:lnTo>
                  <a:pt x="2526" y="487"/>
                </a:lnTo>
                <a:lnTo>
                  <a:pt x="2526" y="487"/>
                </a:lnTo>
                <a:lnTo>
                  <a:pt x="2526" y="487"/>
                </a:lnTo>
                <a:lnTo>
                  <a:pt x="2528" y="487"/>
                </a:lnTo>
                <a:lnTo>
                  <a:pt x="2528" y="488"/>
                </a:lnTo>
                <a:lnTo>
                  <a:pt x="2529" y="487"/>
                </a:lnTo>
                <a:lnTo>
                  <a:pt x="2529" y="487"/>
                </a:lnTo>
                <a:lnTo>
                  <a:pt x="2529" y="487"/>
                </a:lnTo>
                <a:lnTo>
                  <a:pt x="2530" y="486"/>
                </a:lnTo>
                <a:lnTo>
                  <a:pt x="2530" y="488"/>
                </a:lnTo>
                <a:lnTo>
                  <a:pt x="2531" y="488"/>
                </a:lnTo>
                <a:lnTo>
                  <a:pt x="2531" y="489"/>
                </a:lnTo>
                <a:lnTo>
                  <a:pt x="2531" y="488"/>
                </a:lnTo>
                <a:lnTo>
                  <a:pt x="2532" y="488"/>
                </a:lnTo>
                <a:lnTo>
                  <a:pt x="2532" y="488"/>
                </a:lnTo>
                <a:lnTo>
                  <a:pt x="2533" y="488"/>
                </a:lnTo>
                <a:lnTo>
                  <a:pt x="2533" y="486"/>
                </a:lnTo>
                <a:lnTo>
                  <a:pt x="2533" y="487"/>
                </a:lnTo>
                <a:lnTo>
                  <a:pt x="2534" y="487"/>
                </a:lnTo>
                <a:lnTo>
                  <a:pt x="2534" y="488"/>
                </a:lnTo>
                <a:lnTo>
                  <a:pt x="2535" y="488"/>
                </a:lnTo>
                <a:lnTo>
                  <a:pt x="2535" y="489"/>
                </a:lnTo>
                <a:lnTo>
                  <a:pt x="2535" y="490"/>
                </a:lnTo>
                <a:lnTo>
                  <a:pt x="2536" y="489"/>
                </a:lnTo>
                <a:lnTo>
                  <a:pt x="2536" y="490"/>
                </a:lnTo>
                <a:lnTo>
                  <a:pt x="2538" y="491"/>
                </a:lnTo>
                <a:lnTo>
                  <a:pt x="2538" y="490"/>
                </a:lnTo>
                <a:lnTo>
                  <a:pt x="2538" y="490"/>
                </a:lnTo>
                <a:lnTo>
                  <a:pt x="2539" y="490"/>
                </a:lnTo>
                <a:lnTo>
                  <a:pt x="2539" y="489"/>
                </a:lnTo>
                <a:lnTo>
                  <a:pt x="2540" y="488"/>
                </a:lnTo>
                <a:lnTo>
                  <a:pt x="2540" y="488"/>
                </a:lnTo>
                <a:lnTo>
                  <a:pt x="2541" y="489"/>
                </a:lnTo>
                <a:lnTo>
                  <a:pt x="2541" y="489"/>
                </a:lnTo>
                <a:lnTo>
                  <a:pt x="2541" y="489"/>
                </a:lnTo>
                <a:lnTo>
                  <a:pt x="2542" y="489"/>
                </a:lnTo>
                <a:lnTo>
                  <a:pt x="2542" y="488"/>
                </a:lnTo>
                <a:lnTo>
                  <a:pt x="2543" y="488"/>
                </a:lnTo>
                <a:lnTo>
                  <a:pt x="2543" y="488"/>
                </a:lnTo>
                <a:lnTo>
                  <a:pt x="2543" y="488"/>
                </a:lnTo>
                <a:lnTo>
                  <a:pt x="2544" y="488"/>
                </a:lnTo>
                <a:lnTo>
                  <a:pt x="2544" y="488"/>
                </a:lnTo>
                <a:lnTo>
                  <a:pt x="2545" y="489"/>
                </a:lnTo>
                <a:lnTo>
                  <a:pt x="2545" y="490"/>
                </a:lnTo>
                <a:lnTo>
                  <a:pt x="2545" y="491"/>
                </a:lnTo>
                <a:lnTo>
                  <a:pt x="2547" y="490"/>
                </a:lnTo>
                <a:lnTo>
                  <a:pt x="2547" y="491"/>
                </a:lnTo>
                <a:lnTo>
                  <a:pt x="2548" y="492"/>
                </a:lnTo>
                <a:lnTo>
                  <a:pt x="2548" y="492"/>
                </a:lnTo>
                <a:lnTo>
                  <a:pt x="2548" y="494"/>
                </a:lnTo>
                <a:lnTo>
                  <a:pt x="2549" y="492"/>
                </a:lnTo>
                <a:lnTo>
                  <a:pt x="2549" y="492"/>
                </a:lnTo>
                <a:lnTo>
                  <a:pt x="2550" y="490"/>
                </a:lnTo>
                <a:lnTo>
                  <a:pt x="2550" y="491"/>
                </a:lnTo>
                <a:lnTo>
                  <a:pt x="2550" y="490"/>
                </a:lnTo>
                <a:lnTo>
                  <a:pt x="2551" y="491"/>
                </a:lnTo>
                <a:lnTo>
                  <a:pt x="2551" y="491"/>
                </a:lnTo>
                <a:lnTo>
                  <a:pt x="2552" y="491"/>
                </a:lnTo>
                <a:lnTo>
                  <a:pt x="2552" y="491"/>
                </a:lnTo>
                <a:lnTo>
                  <a:pt x="2553" y="494"/>
                </a:lnTo>
                <a:lnTo>
                  <a:pt x="2553" y="495"/>
                </a:lnTo>
                <a:lnTo>
                  <a:pt x="2553" y="496"/>
                </a:lnTo>
                <a:lnTo>
                  <a:pt x="2554" y="496"/>
                </a:lnTo>
                <a:lnTo>
                  <a:pt x="2554" y="494"/>
                </a:lnTo>
                <a:lnTo>
                  <a:pt x="2556" y="495"/>
                </a:lnTo>
                <a:lnTo>
                  <a:pt x="2556" y="495"/>
                </a:lnTo>
                <a:lnTo>
                  <a:pt x="2556" y="495"/>
                </a:lnTo>
                <a:lnTo>
                  <a:pt x="2557" y="496"/>
                </a:lnTo>
                <a:lnTo>
                  <a:pt x="2557" y="497"/>
                </a:lnTo>
                <a:lnTo>
                  <a:pt x="2558" y="498"/>
                </a:lnTo>
                <a:lnTo>
                  <a:pt x="2558" y="498"/>
                </a:lnTo>
                <a:lnTo>
                  <a:pt x="2558" y="498"/>
                </a:lnTo>
                <a:lnTo>
                  <a:pt x="2559" y="497"/>
                </a:lnTo>
                <a:lnTo>
                  <a:pt x="2559" y="496"/>
                </a:lnTo>
                <a:lnTo>
                  <a:pt x="2560" y="495"/>
                </a:lnTo>
                <a:lnTo>
                  <a:pt x="2560" y="494"/>
                </a:lnTo>
                <a:lnTo>
                  <a:pt x="2560" y="492"/>
                </a:lnTo>
                <a:lnTo>
                  <a:pt x="2561" y="492"/>
                </a:lnTo>
                <a:lnTo>
                  <a:pt x="2561" y="491"/>
                </a:lnTo>
                <a:lnTo>
                  <a:pt x="2562" y="491"/>
                </a:lnTo>
                <a:lnTo>
                  <a:pt x="2562" y="489"/>
                </a:lnTo>
                <a:lnTo>
                  <a:pt x="2562" y="489"/>
                </a:lnTo>
                <a:lnTo>
                  <a:pt x="2563" y="490"/>
                </a:lnTo>
                <a:lnTo>
                  <a:pt x="2563" y="491"/>
                </a:lnTo>
                <a:lnTo>
                  <a:pt x="2565" y="491"/>
                </a:lnTo>
                <a:lnTo>
                  <a:pt x="2565" y="491"/>
                </a:lnTo>
                <a:lnTo>
                  <a:pt x="2565" y="491"/>
                </a:lnTo>
                <a:lnTo>
                  <a:pt x="2566" y="491"/>
                </a:lnTo>
                <a:lnTo>
                  <a:pt x="2566" y="491"/>
                </a:lnTo>
                <a:lnTo>
                  <a:pt x="2567" y="491"/>
                </a:lnTo>
                <a:lnTo>
                  <a:pt x="2567" y="492"/>
                </a:lnTo>
                <a:lnTo>
                  <a:pt x="2568" y="492"/>
                </a:lnTo>
                <a:lnTo>
                  <a:pt x="2568" y="492"/>
                </a:lnTo>
                <a:lnTo>
                  <a:pt x="2568" y="494"/>
                </a:lnTo>
                <a:lnTo>
                  <a:pt x="2569" y="496"/>
                </a:lnTo>
                <a:lnTo>
                  <a:pt x="2569" y="496"/>
                </a:lnTo>
                <a:lnTo>
                  <a:pt x="2570" y="495"/>
                </a:lnTo>
                <a:lnTo>
                  <a:pt x="2570" y="495"/>
                </a:lnTo>
                <a:lnTo>
                  <a:pt x="2570" y="496"/>
                </a:lnTo>
                <a:lnTo>
                  <a:pt x="2571" y="496"/>
                </a:lnTo>
                <a:lnTo>
                  <a:pt x="2571" y="496"/>
                </a:lnTo>
                <a:lnTo>
                  <a:pt x="2572" y="497"/>
                </a:lnTo>
                <a:lnTo>
                  <a:pt x="2572" y="498"/>
                </a:lnTo>
                <a:lnTo>
                  <a:pt x="2572" y="498"/>
                </a:lnTo>
                <a:lnTo>
                  <a:pt x="2574" y="497"/>
                </a:lnTo>
                <a:lnTo>
                  <a:pt x="2574" y="496"/>
                </a:lnTo>
                <a:lnTo>
                  <a:pt x="2575" y="496"/>
                </a:lnTo>
                <a:lnTo>
                  <a:pt x="2575" y="496"/>
                </a:lnTo>
                <a:lnTo>
                  <a:pt x="2575" y="496"/>
                </a:lnTo>
                <a:lnTo>
                  <a:pt x="2576" y="496"/>
                </a:lnTo>
                <a:lnTo>
                  <a:pt x="2576" y="496"/>
                </a:lnTo>
                <a:lnTo>
                  <a:pt x="2577" y="495"/>
                </a:lnTo>
                <a:lnTo>
                  <a:pt x="2577" y="495"/>
                </a:lnTo>
                <a:lnTo>
                  <a:pt x="2577" y="494"/>
                </a:lnTo>
                <a:lnTo>
                  <a:pt x="2578" y="494"/>
                </a:lnTo>
                <a:lnTo>
                  <a:pt x="2578" y="492"/>
                </a:lnTo>
                <a:lnTo>
                  <a:pt x="2579" y="492"/>
                </a:lnTo>
                <a:lnTo>
                  <a:pt x="2579" y="492"/>
                </a:lnTo>
                <a:lnTo>
                  <a:pt x="2579" y="491"/>
                </a:lnTo>
                <a:lnTo>
                  <a:pt x="2580" y="492"/>
                </a:lnTo>
                <a:lnTo>
                  <a:pt x="2580" y="491"/>
                </a:lnTo>
                <a:lnTo>
                  <a:pt x="2581" y="491"/>
                </a:lnTo>
                <a:lnTo>
                  <a:pt x="2581" y="491"/>
                </a:lnTo>
                <a:lnTo>
                  <a:pt x="2583" y="490"/>
                </a:lnTo>
                <a:lnTo>
                  <a:pt x="2583" y="489"/>
                </a:lnTo>
                <a:lnTo>
                  <a:pt x="2583" y="489"/>
                </a:lnTo>
                <a:lnTo>
                  <a:pt x="2584" y="489"/>
                </a:lnTo>
                <a:lnTo>
                  <a:pt x="2584" y="490"/>
                </a:lnTo>
                <a:lnTo>
                  <a:pt x="2585" y="491"/>
                </a:lnTo>
                <a:lnTo>
                  <a:pt x="2585" y="491"/>
                </a:lnTo>
                <a:lnTo>
                  <a:pt x="2585" y="492"/>
                </a:lnTo>
                <a:lnTo>
                  <a:pt x="2586" y="492"/>
                </a:lnTo>
                <a:lnTo>
                  <a:pt x="2586" y="495"/>
                </a:lnTo>
                <a:lnTo>
                  <a:pt x="2587" y="496"/>
                </a:lnTo>
                <a:lnTo>
                  <a:pt x="2587" y="496"/>
                </a:lnTo>
                <a:lnTo>
                  <a:pt x="2587" y="497"/>
                </a:lnTo>
                <a:lnTo>
                  <a:pt x="2588" y="499"/>
                </a:lnTo>
                <a:lnTo>
                  <a:pt x="2588" y="499"/>
                </a:lnTo>
                <a:lnTo>
                  <a:pt x="2589" y="499"/>
                </a:lnTo>
                <a:lnTo>
                  <a:pt x="2589" y="499"/>
                </a:lnTo>
                <a:lnTo>
                  <a:pt x="2589" y="499"/>
                </a:lnTo>
                <a:lnTo>
                  <a:pt x="2590" y="497"/>
                </a:lnTo>
                <a:lnTo>
                  <a:pt x="2590" y="497"/>
                </a:lnTo>
                <a:lnTo>
                  <a:pt x="2592" y="497"/>
                </a:lnTo>
                <a:lnTo>
                  <a:pt x="2592" y="497"/>
                </a:lnTo>
                <a:lnTo>
                  <a:pt x="2592" y="496"/>
                </a:lnTo>
                <a:lnTo>
                  <a:pt x="2593" y="496"/>
                </a:lnTo>
                <a:lnTo>
                  <a:pt x="2593" y="494"/>
                </a:lnTo>
                <a:lnTo>
                  <a:pt x="2594" y="492"/>
                </a:lnTo>
                <a:lnTo>
                  <a:pt x="2594" y="491"/>
                </a:lnTo>
                <a:lnTo>
                  <a:pt x="2594" y="492"/>
                </a:lnTo>
                <a:lnTo>
                  <a:pt x="2595" y="492"/>
                </a:lnTo>
                <a:lnTo>
                  <a:pt x="2595" y="494"/>
                </a:lnTo>
                <a:lnTo>
                  <a:pt x="2596" y="495"/>
                </a:lnTo>
                <a:lnTo>
                  <a:pt x="2596" y="496"/>
                </a:lnTo>
                <a:lnTo>
                  <a:pt x="2597" y="497"/>
                </a:lnTo>
                <a:lnTo>
                  <a:pt x="2597" y="498"/>
                </a:lnTo>
                <a:lnTo>
                  <a:pt x="2597" y="499"/>
                </a:lnTo>
                <a:lnTo>
                  <a:pt x="2598" y="499"/>
                </a:lnTo>
                <a:lnTo>
                  <a:pt x="2598" y="501"/>
                </a:lnTo>
                <a:lnTo>
                  <a:pt x="2599" y="500"/>
                </a:lnTo>
                <a:lnTo>
                  <a:pt x="2599" y="501"/>
                </a:lnTo>
                <a:lnTo>
                  <a:pt x="2599" y="500"/>
                </a:lnTo>
                <a:lnTo>
                  <a:pt x="2601" y="499"/>
                </a:lnTo>
                <a:lnTo>
                  <a:pt x="2601" y="499"/>
                </a:lnTo>
                <a:lnTo>
                  <a:pt x="2602" y="498"/>
                </a:lnTo>
                <a:lnTo>
                  <a:pt x="2602" y="498"/>
                </a:lnTo>
                <a:lnTo>
                  <a:pt x="2602" y="498"/>
                </a:lnTo>
                <a:lnTo>
                  <a:pt x="2603" y="498"/>
                </a:lnTo>
                <a:lnTo>
                  <a:pt x="2603" y="498"/>
                </a:lnTo>
                <a:lnTo>
                  <a:pt x="2604" y="496"/>
                </a:lnTo>
                <a:lnTo>
                  <a:pt x="2604" y="497"/>
                </a:lnTo>
                <a:lnTo>
                  <a:pt x="2604" y="496"/>
                </a:lnTo>
                <a:lnTo>
                  <a:pt x="2605" y="496"/>
                </a:lnTo>
                <a:lnTo>
                  <a:pt x="2605" y="496"/>
                </a:lnTo>
                <a:lnTo>
                  <a:pt x="2606" y="497"/>
                </a:lnTo>
                <a:lnTo>
                  <a:pt x="2606" y="497"/>
                </a:lnTo>
                <a:lnTo>
                  <a:pt x="2606" y="497"/>
                </a:lnTo>
                <a:lnTo>
                  <a:pt x="2607" y="497"/>
                </a:lnTo>
                <a:lnTo>
                  <a:pt x="2607" y="498"/>
                </a:lnTo>
                <a:lnTo>
                  <a:pt x="2608" y="498"/>
                </a:lnTo>
                <a:lnTo>
                  <a:pt x="2608" y="498"/>
                </a:lnTo>
                <a:lnTo>
                  <a:pt x="2610" y="498"/>
                </a:lnTo>
                <a:lnTo>
                  <a:pt x="2610" y="497"/>
                </a:lnTo>
                <a:lnTo>
                  <a:pt x="2610" y="497"/>
                </a:lnTo>
                <a:lnTo>
                  <a:pt x="2611" y="497"/>
                </a:lnTo>
                <a:lnTo>
                  <a:pt x="2611" y="496"/>
                </a:lnTo>
                <a:lnTo>
                  <a:pt x="2612" y="495"/>
                </a:lnTo>
                <a:lnTo>
                  <a:pt x="2612" y="495"/>
                </a:lnTo>
                <a:lnTo>
                  <a:pt x="2612" y="495"/>
                </a:lnTo>
                <a:lnTo>
                  <a:pt x="2613" y="495"/>
                </a:lnTo>
                <a:lnTo>
                  <a:pt x="2613" y="496"/>
                </a:lnTo>
                <a:lnTo>
                  <a:pt x="2614" y="495"/>
                </a:lnTo>
                <a:lnTo>
                  <a:pt x="2614" y="495"/>
                </a:lnTo>
                <a:lnTo>
                  <a:pt x="2614" y="495"/>
                </a:lnTo>
                <a:lnTo>
                  <a:pt x="2615" y="496"/>
                </a:lnTo>
                <a:lnTo>
                  <a:pt x="2615" y="497"/>
                </a:lnTo>
                <a:lnTo>
                  <a:pt x="2616" y="497"/>
                </a:lnTo>
                <a:lnTo>
                  <a:pt x="2616" y="496"/>
                </a:lnTo>
                <a:lnTo>
                  <a:pt x="2616" y="496"/>
                </a:lnTo>
                <a:lnTo>
                  <a:pt x="2617" y="495"/>
                </a:lnTo>
                <a:lnTo>
                  <a:pt x="2617" y="496"/>
                </a:lnTo>
                <a:lnTo>
                  <a:pt x="2619" y="496"/>
                </a:lnTo>
                <a:lnTo>
                  <a:pt x="2619" y="495"/>
                </a:lnTo>
                <a:lnTo>
                  <a:pt x="2619" y="495"/>
                </a:lnTo>
                <a:lnTo>
                  <a:pt x="2620" y="494"/>
                </a:lnTo>
                <a:lnTo>
                  <a:pt x="2620" y="494"/>
                </a:lnTo>
                <a:lnTo>
                  <a:pt x="2621" y="494"/>
                </a:lnTo>
                <a:lnTo>
                  <a:pt x="2621" y="494"/>
                </a:lnTo>
                <a:lnTo>
                  <a:pt x="2621" y="494"/>
                </a:lnTo>
                <a:lnTo>
                  <a:pt x="2622" y="494"/>
                </a:lnTo>
                <a:lnTo>
                  <a:pt x="2622" y="492"/>
                </a:lnTo>
                <a:lnTo>
                  <a:pt x="2623" y="494"/>
                </a:lnTo>
                <a:lnTo>
                  <a:pt x="2623" y="494"/>
                </a:lnTo>
                <a:lnTo>
                  <a:pt x="2624" y="494"/>
                </a:lnTo>
                <a:lnTo>
                  <a:pt x="2624" y="494"/>
                </a:lnTo>
                <a:lnTo>
                  <a:pt x="2624" y="495"/>
                </a:lnTo>
                <a:lnTo>
                  <a:pt x="2625" y="492"/>
                </a:lnTo>
                <a:lnTo>
                  <a:pt x="2625" y="494"/>
                </a:lnTo>
                <a:lnTo>
                  <a:pt x="2626" y="494"/>
                </a:lnTo>
                <a:lnTo>
                  <a:pt x="2626" y="495"/>
                </a:lnTo>
                <a:lnTo>
                  <a:pt x="2626" y="495"/>
                </a:lnTo>
                <a:lnTo>
                  <a:pt x="2628" y="495"/>
                </a:lnTo>
                <a:lnTo>
                  <a:pt x="2628" y="496"/>
                </a:lnTo>
                <a:lnTo>
                  <a:pt x="2629" y="495"/>
                </a:lnTo>
                <a:lnTo>
                  <a:pt x="2629" y="495"/>
                </a:lnTo>
                <a:lnTo>
                  <a:pt x="2629" y="495"/>
                </a:lnTo>
                <a:lnTo>
                  <a:pt x="2630" y="496"/>
                </a:lnTo>
                <a:lnTo>
                  <a:pt x="2630" y="497"/>
                </a:lnTo>
                <a:lnTo>
                  <a:pt x="2631" y="498"/>
                </a:lnTo>
                <a:lnTo>
                  <a:pt x="2631" y="499"/>
                </a:lnTo>
                <a:lnTo>
                  <a:pt x="2631" y="498"/>
                </a:lnTo>
                <a:lnTo>
                  <a:pt x="2632" y="497"/>
                </a:lnTo>
                <a:lnTo>
                  <a:pt x="2632" y="496"/>
                </a:lnTo>
                <a:lnTo>
                  <a:pt x="2633" y="495"/>
                </a:lnTo>
                <a:lnTo>
                  <a:pt x="2633" y="494"/>
                </a:lnTo>
                <a:lnTo>
                  <a:pt x="2633" y="495"/>
                </a:lnTo>
                <a:lnTo>
                  <a:pt x="2634" y="496"/>
                </a:lnTo>
                <a:lnTo>
                  <a:pt x="2634" y="497"/>
                </a:lnTo>
                <a:lnTo>
                  <a:pt x="2635" y="496"/>
                </a:lnTo>
                <a:lnTo>
                  <a:pt x="2635" y="496"/>
                </a:lnTo>
                <a:lnTo>
                  <a:pt x="2635" y="495"/>
                </a:lnTo>
                <a:lnTo>
                  <a:pt x="2637" y="495"/>
                </a:lnTo>
                <a:lnTo>
                  <a:pt x="2637" y="492"/>
                </a:lnTo>
                <a:lnTo>
                  <a:pt x="2638" y="494"/>
                </a:lnTo>
                <a:lnTo>
                  <a:pt x="2638" y="494"/>
                </a:lnTo>
                <a:lnTo>
                  <a:pt x="2639" y="492"/>
                </a:lnTo>
                <a:lnTo>
                  <a:pt x="2639" y="492"/>
                </a:lnTo>
                <a:lnTo>
                  <a:pt x="2639" y="494"/>
                </a:lnTo>
                <a:lnTo>
                  <a:pt x="2640" y="491"/>
                </a:lnTo>
                <a:lnTo>
                  <a:pt x="2640" y="491"/>
                </a:lnTo>
                <a:lnTo>
                  <a:pt x="2641" y="491"/>
                </a:lnTo>
                <a:lnTo>
                  <a:pt x="2641" y="492"/>
                </a:lnTo>
                <a:lnTo>
                  <a:pt x="2641" y="491"/>
                </a:lnTo>
                <a:lnTo>
                  <a:pt x="2642" y="492"/>
                </a:lnTo>
                <a:lnTo>
                  <a:pt x="2642" y="492"/>
                </a:lnTo>
                <a:lnTo>
                  <a:pt x="2643" y="492"/>
                </a:lnTo>
                <a:lnTo>
                  <a:pt x="2643" y="491"/>
                </a:lnTo>
                <a:lnTo>
                  <a:pt x="2643" y="491"/>
                </a:lnTo>
                <a:lnTo>
                  <a:pt x="2644" y="489"/>
                </a:lnTo>
                <a:lnTo>
                  <a:pt x="2644" y="489"/>
                </a:lnTo>
                <a:lnTo>
                  <a:pt x="2646" y="488"/>
                </a:lnTo>
                <a:lnTo>
                  <a:pt x="2646" y="489"/>
                </a:lnTo>
                <a:lnTo>
                  <a:pt x="2646" y="490"/>
                </a:lnTo>
                <a:lnTo>
                  <a:pt x="2647" y="490"/>
                </a:lnTo>
                <a:lnTo>
                  <a:pt x="2647" y="491"/>
                </a:lnTo>
                <a:lnTo>
                  <a:pt x="2648" y="491"/>
                </a:lnTo>
                <a:lnTo>
                  <a:pt x="2648" y="491"/>
                </a:lnTo>
                <a:lnTo>
                  <a:pt x="2648" y="491"/>
                </a:lnTo>
                <a:lnTo>
                  <a:pt x="2649" y="491"/>
                </a:lnTo>
                <a:lnTo>
                  <a:pt x="2649" y="491"/>
                </a:lnTo>
                <a:lnTo>
                  <a:pt x="2650" y="490"/>
                </a:lnTo>
                <a:lnTo>
                  <a:pt x="2650" y="490"/>
                </a:lnTo>
                <a:lnTo>
                  <a:pt x="2650" y="489"/>
                </a:lnTo>
                <a:lnTo>
                  <a:pt x="2651" y="490"/>
                </a:lnTo>
                <a:lnTo>
                  <a:pt x="2651" y="489"/>
                </a:lnTo>
                <a:lnTo>
                  <a:pt x="2652" y="489"/>
                </a:lnTo>
                <a:lnTo>
                  <a:pt x="2652" y="489"/>
                </a:lnTo>
                <a:lnTo>
                  <a:pt x="2653" y="489"/>
                </a:lnTo>
                <a:lnTo>
                  <a:pt x="2653" y="490"/>
                </a:lnTo>
                <a:lnTo>
                  <a:pt x="2653" y="490"/>
                </a:lnTo>
                <a:lnTo>
                  <a:pt x="2655" y="491"/>
                </a:lnTo>
                <a:lnTo>
                  <a:pt x="2655" y="491"/>
                </a:lnTo>
                <a:lnTo>
                  <a:pt x="2656" y="491"/>
                </a:lnTo>
                <a:lnTo>
                  <a:pt x="2656" y="492"/>
                </a:lnTo>
                <a:lnTo>
                  <a:pt x="2656" y="492"/>
                </a:lnTo>
                <a:lnTo>
                  <a:pt x="2657" y="492"/>
                </a:lnTo>
                <a:lnTo>
                  <a:pt x="2657" y="494"/>
                </a:lnTo>
                <a:lnTo>
                  <a:pt x="2658" y="494"/>
                </a:lnTo>
                <a:lnTo>
                  <a:pt x="2658" y="494"/>
                </a:lnTo>
                <a:lnTo>
                  <a:pt x="2658" y="494"/>
                </a:lnTo>
                <a:lnTo>
                  <a:pt x="2659" y="494"/>
                </a:lnTo>
                <a:lnTo>
                  <a:pt x="2659" y="494"/>
                </a:lnTo>
                <a:lnTo>
                  <a:pt x="2660" y="494"/>
                </a:lnTo>
                <a:lnTo>
                  <a:pt x="2660" y="495"/>
                </a:lnTo>
                <a:lnTo>
                  <a:pt x="2660" y="494"/>
                </a:lnTo>
                <a:lnTo>
                  <a:pt x="2661" y="495"/>
                </a:lnTo>
                <a:lnTo>
                  <a:pt x="2661" y="496"/>
                </a:lnTo>
                <a:lnTo>
                  <a:pt x="2662" y="496"/>
                </a:lnTo>
                <a:lnTo>
                  <a:pt x="2662" y="496"/>
                </a:lnTo>
                <a:lnTo>
                  <a:pt x="2662" y="496"/>
                </a:lnTo>
                <a:lnTo>
                  <a:pt x="2664" y="496"/>
                </a:lnTo>
                <a:lnTo>
                  <a:pt x="2664" y="496"/>
                </a:lnTo>
                <a:lnTo>
                  <a:pt x="2665" y="496"/>
                </a:lnTo>
                <a:lnTo>
                  <a:pt x="2665" y="496"/>
                </a:lnTo>
                <a:lnTo>
                  <a:pt x="2665" y="495"/>
                </a:lnTo>
                <a:lnTo>
                  <a:pt x="2666" y="494"/>
                </a:lnTo>
                <a:lnTo>
                  <a:pt x="2666" y="494"/>
                </a:lnTo>
                <a:lnTo>
                  <a:pt x="2667" y="491"/>
                </a:lnTo>
                <a:lnTo>
                  <a:pt x="2667" y="492"/>
                </a:lnTo>
                <a:lnTo>
                  <a:pt x="2668" y="492"/>
                </a:lnTo>
                <a:lnTo>
                  <a:pt x="2668" y="494"/>
                </a:lnTo>
                <a:lnTo>
                  <a:pt x="2668" y="494"/>
                </a:lnTo>
                <a:lnTo>
                  <a:pt x="2669" y="494"/>
                </a:lnTo>
                <a:lnTo>
                  <a:pt x="2669" y="495"/>
                </a:lnTo>
                <a:lnTo>
                  <a:pt x="2670" y="496"/>
                </a:lnTo>
                <a:lnTo>
                  <a:pt x="2670" y="496"/>
                </a:lnTo>
                <a:lnTo>
                  <a:pt x="2670" y="496"/>
                </a:lnTo>
                <a:lnTo>
                  <a:pt x="2671" y="496"/>
                </a:lnTo>
                <a:lnTo>
                  <a:pt x="2671" y="496"/>
                </a:lnTo>
                <a:lnTo>
                  <a:pt x="2673" y="495"/>
                </a:lnTo>
                <a:lnTo>
                  <a:pt x="2673" y="495"/>
                </a:lnTo>
                <a:lnTo>
                  <a:pt x="2673" y="496"/>
                </a:lnTo>
                <a:lnTo>
                  <a:pt x="2674" y="496"/>
                </a:lnTo>
                <a:lnTo>
                  <a:pt x="2674" y="496"/>
                </a:lnTo>
                <a:lnTo>
                  <a:pt x="2675" y="496"/>
                </a:lnTo>
                <a:lnTo>
                  <a:pt x="2675" y="496"/>
                </a:lnTo>
                <a:lnTo>
                  <a:pt x="2675" y="496"/>
                </a:lnTo>
                <a:lnTo>
                  <a:pt x="2676" y="495"/>
                </a:lnTo>
                <a:lnTo>
                  <a:pt x="2676" y="495"/>
                </a:lnTo>
                <a:lnTo>
                  <a:pt x="2677" y="494"/>
                </a:lnTo>
                <a:lnTo>
                  <a:pt x="2677" y="495"/>
                </a:lnTo>
                <a:lnTo>
                  <a:pt x="2677" y="495"/>
                </a:lnTo>
                <a:lnTo>
                  <a:pt x="2678" y="496"/>
                </a:lnTo>
                <a:lnTo>
                  <a:pt x="2678" y="496"/>
                </a:lnTo>
                <a:lnTo>
                  <a:pt x="2679" y="497"/>
                </a:lnTo>
                <a:lnTo>
                  <a:pt x="2679" y="497"/>
                </a:lnTo>
                <a:lnTo>
                  <a:pt x="2680" y="498"/>
                </a:lnTo>
                <a:lnTo>
                  <a:pt x="2680" y="500"/>
                </a:lnTo>
                <a:lnTo>
                  <a:pt x="2680" y="499"/>
                </a:lnTo>
                <a:lnTo>
                  <a:pt x="2682" y="499"/>
                </a:lnTo>
                <a:lnTo>
                  <a:pt x="2682" y="500"/>
                </a:lnTo>
                <a:lnTo>
                  <a:pt x="2683" y="499"/>
                </a:lnTo>
                <a:lnTo>
                  <a:pt x="2683" y="499"/>
                </a:lnTo>
                <a:lnTo>
                  <a:pt x="2683" y="498"/>
                </a:lnTo>
                <a:lnTo>
                  <a:pt x="2684" y="498"/>
                </a:lnTo>
                <a:lnTo>
                  <a:pt x="2684" y="497"/>
                </a:lnTo>
                <a:lnTo>
                  <a:pt x="2685" y="497"/>
                </a:lnTo>
                <a:lnTo>
                  <a:pt x="2685" y="495"/>
                </a:lnTo>
                <a:lnTo>
                  <a:pt x="2685" y="496"/>
                </a:lnTo>
                <a:lnTo>
                  <a:pt x="2686" y="495"/>
                </a:lnTo>
                <a:lnTo>
                  <a:pt x="2686" y="496"/>
                </a:lnTo>
                <a:lnTo>
                  <a:pt x="2687" y="496"/>
                </a:lnTo>
                <a:lnTo>
                  <a:pt x="2687" y="497"/>
                </a:lnTo>
                <a:lnTo>
                  <a:pt x="2687" y="498"/>
                </a:lnTo>
                <a:lnTo>
                  <a:pt x="2688" y="499"/>
                </a:lnTo>
                <a:lnTo>
                  <a:pt x="2688" y="498"/>
                </a:lnTo>
                <a:lnTo>
                  <a:pt x="2689" y="498"/>
                </a:lnTo>
                <a:lnTo>
                  <a:pt x="2689" y="498"/>
                </a:lnTo>
                <a:lnTo>
                  <a:pt x="2689" y="497"/>
                </a:lnTo>
                <a:lnTo>
                  <a:pt x="2691" y="498"/>
                </a:lnTo>
                <a:lnTo>
                  <a:pt x="2691" y="498"/>
                </a:lnTo>
                <a:lnTo>
                  <a:pt x="2692" y="497"/>
                </a:lnTo>
                <a:lnTo>
                  <a:pt x="2692" y="496"/>
                </a:lnTo>
                <a:lnTo>
                  <a:pt x="2692" y="496"/>
                </a:lnTo>
                <a:lnTo>
                  <a:pt x="2693" y="496"/>
                </a:lnTo>
                <a:lnTo>
                  <a:pt x="2693" y="496"/>
                </a:lnTo>
                <a:lnTo>
                  <a:pt x="2694" y="496"/>
                </a:lnTo>
                <a:lnTo>
                  <a:pt x="2694" y="496"/>
                </a:lnTo>
                <a:lnTo>
                  <a:pt x="2695" y="495"/>
                </a:lnTo>
                <a:lnTo>
                  <a:pt x="2695" y="495"/>
                </a:lnTo>
                <a:lnTo>
                  <a:pt x="2695" y="494"/>
                </a:lnTo>
                <a:lnTo>
                  <a:pt x="2696" y="494"/>
                </a:lnTo>
                <a:lnTo>
                  <a:pt x="2696" y="494"/>
                </a:lnTo>
                <a:lnTo>
                  <a:pt x="2697" y="494"/>
                </a:lnTo>
                <a:lnTo>
                  <a:pt x="2697" y="494"/>
                </a:lnTo>
                <a:lnTo>
                  <a:pt x="2697" y="492"/>
                </a:lnTo>
                <a:lnTo>
                  <a:pt x="2698" y="492"/>
                </a:lnTo>
                <a:lnTo>
                  <a:pt x="2698" y="492"/>
                </a:lnTo>
                <a:lnTo>
                  <a:pt x="2700" y="494"/>
                </a:lnTo>
                <a:lnTo>
                  <a:pt x="2700" y="496"/>
                </a:lnTo>
                <a:lnTo>
                  <a:pt x="2700" y="496"/>
                </a:lnTo>
                <a:lnTo>
                  <a:pt x="2701" y="497"/>
                </a:lnTo>
                <a:lnTo>
                  <a:pt x="2701" y="498"/>
                </a:lnTo>
                <a:lnTo>
                  <a:pt x="2702" y="498"/>
                </a:lnTo>
                <a:lnTo>
                  <a:pt x="2702" y="499"/>
                </a:lnTo>
                <a:lnTo>
                  <a:pt x="2702" y="499"/>
                </a:lnTo>
                <a:lnTo>
                  <a:pt x="2703" y="500"/>
                </a:lnTo>
                <a:lnTo>
                  <a:pt x="2703" y="499"/>
                </a:lnTo>
                <a:lnTo>
                  <a:pt x="2704" y="498"/>
                </a:lnTo>
                <a:lnTo>
                  <a:pt x="2704" y="499"/>
                </a:lnTo>
                <a:lnTo>
                  <a:pt x="2704" y="498"/>
                </a:lnTo>
                <a:lnTo>
                  <a:pt x="2705" y="498"/>
                </a:lnTo>
                <a:lnTo>
                  <a:pt x="2705" y="497"/>
                </a:lnTo>
                <a:lnTo>
                  <a:pt x="2706" y="497"/>
                </a:lnTo>
                <a:lnTo>
                  <a:pt x="2706" y="498"/>
                </a:lnTo>
                <a:lnTo>
                  <a:pt x="2706" y="497"/>
                </a:lnTo>
                <a:lnTo>
                  <a:pt x="2707" y="496"/>
                </a:lnTo>
                <a:lnTo>
                  <a:pt x="2707" y="496"/>
                </a:lnTo>
                <a:lnTo>
                  <a:pt x="2709" y="495"/>
                </a:lnTo>
                <a:lnTo>
                  <a:pt x="2709" y="495"/>
                </a:lnTo>
                <a:lnTo>
                  <a:pt x="2710" y="496"/>
                </a:lnTo>
                <a:lnTo>
                  <a:pt x="2710" y="496"/>
                </a:lnTo>
                <a:lnTo>
                  <a:pt x="2710" y="496"/>
                </a:lnTo>
                <a:lnTo>
                  <a:pt x="2711" y="495"/>
                </a:lnTo>
                <a:lnTo>
                  <a:pt x="2711" y="495"/>
                </a:lnTo>
                <a:lnTo>
                  <a:pt x="2712" y="496"/>
                </a:lnTo>
                <a:lnTo>
                  <a:pt x="2712" y="495"/>
                </a:lnTo>
                <a:lnTo>
                  <a:pt x="2712" y="496"/>
                </a:lnTo>
                <a:lnTo>
                  <a:pt x="2713" y="495"/>
                </a:lnTo>
                <a:lnTo>
                  <a:pt x="2713" y="496"/>
                </a:lnTo>
                <a:lnTo>
                  <a:pt x="2714" y="495"/>
                </a:lnTo>
                <a:lnTo>
                  <a:pt x="2714" y="495"/>
                </a:lnTo>
                <a:lnTo>
                  <a:pt x="2714" y="496"/>
                </a:lnTo>
                <a:lnTo>
                  <a:pt x="2715" y="497"/>
                </a:lnTo>
                <a:lnTo>
                  <a:pt x="2715" y="497"/>
                </a:lnTo>
                <a:lnTo>
                  <a:pt x="2716" y="497"/>
                </a:lnTo>
                <a:lnTo>
                  <a:pt x="2716" y="498"/>
                </a:lnTo>
                <a:lnTo>
                  <a:pt x="2716" y="498"/>
                </a:lnTo>
                <a:lnTo>
                  <a:pt x="2718" y="500"/>
                </a:lnTo>
                <a:lnTo>
                  <a:pt x="2718" y="500"/>
                </a:lnTo>
                <a:lnTo>
                  <a:pt x="2719" y="503"/>
                </a:lnTo>
                <a:lnTo>
                  <a:pt x="2719" y="503"/>
                </a:lnTo>
                <a:lnTo>
                  <a:pt x="2719" y="501"/>
                </a:lnTo>
                <a:lnTo>
                  <a:pt x="2720" y="501"/>
                </a:lnTo>
                <a:lnTo>
                  <a:pt x="2720" y="500"/>
                </a:lnTo>
                <a:lnTo>
                  <a:pt x="2721" y="499"/>
                </a:lnTo>
                <a:lnTo>
                  <a:pt x="2721" y="498"/>
                </a:lnTo>
                <a:lnTo>
                  <a:pt x="2721" y="498"/>
                </a:lnTo>
                <a:lnTo>
                  <a:pt x="2722" y="498"/>
                </a:lnTo>
                <a:lnTo>
                  <a:pt x="2722" y="498"/>
                </a:lnTo>
                <a:lnTo>
                  <a:pt x="2723" y="498"/>
                </a:lnTo>
                <a:lnTo>
                  <a:pt x="2723" y="499"/>
                </a:lnTo>
                <a:lnTo>
                  <a:pt x="2724" y="499"/>
                </a:lnTo>
                <a:lnTo>
                  <a:pt x="2724" y="498"/>
                </a:lnTo>
                <a:lnTo>
                  <a:pt x="2724" y="499"/>
                </a:lnTo>
                <a:lnTo>
                  <a:pt x="2725" y="499"/>
                </a:lnTo>
                <a:lnTo>
                  <a:pt x="2725" y="499"/>
                </a:lnTo>
                <a:lnTo>
                  <a:pt x="2727" y="499"/>
                </a:lnTo>
                <a:lnTo>
                  <a:pt x="2727" y="498"/>
                </a:lnTo>
                <a:lnTo>
                  <a:pt x="2727" y="499"/>
                </a:lnTo>
                <a:lnTo>
                  <a:pt x="2728" y="499"/>
                </a:lnTo>
                <a:lnTo>
                  <a:pt x="2728" y="498"/>
                </a:lnTo>
                <a:lnTo>
                  <a:pt x="2729" y="498"/>
                </a:lnTo>
                <a:lnTo>
                  <a:pt x="2729" y="498"/>
                </a:lnTo>
                <a:lnTo>
                  <a:pt x="2729" y="498"/>
                </a:lnTo>
                <a:lnTo>
                  <a:pt x="2730" y="498"/>
                </a:lnTo>
                <a:lnTo>
                  <a:pt x="2730" y="500"/>
                </a:lnTo>
                <a:lnTo>
                  <a:pt x="2731" y="501"/>
                </a:lnTo>
                <a:lnTo>
                  <a:pt x="2731" y="500"/>
                </a:lnTo>
                <a:lnTo>
                  <a:pt x="2731" y="501"/>
                </a:lnTo>
                <a:lnTo>
                  <a:pt x="2732" y="500"/>
                </a:lnTo>
                <a:lnTo>
                  <a:pt x="2732" y="500"/>
                </a:lnTo>
                <a:lnTo>
                  <a:pt x="2733" y="500"/>
                </a:lnTo>
                <a:lnTo>
                  <a:pt x="2733" y="499"/>
                </a:lnTo>
                <a:lnTo>
                  <a:pt x="2733" y="499"/>
                </a:lnTo>
                <a:lnTo>
                  <a:pt x="2734" y="499"/>
                </a:lnTo>
                <a:lnTo>
                  <a:pt x="2734" y="499"/>
                </a:lnTo>
                <a:lnTo>
                  <a:pt x="2736" y="499"/>
                </a:lnTo>
                <a:lnTo>
                  <a:pt x="2736" y="499"/>
                </a:lnTo>
                <a:lnTo>
                  <a:pt x="2737" y="498"/>
                </a:lnTo>
                <a:lnTo>
                  <a:pt x="2737" y="498"/>
                </a:lnTo>
                <a:lnTo>
                  <a:pt x="2737" y="497"/>
                </a:lnTo>
                <a:lnTo>
                  <a:pt x="2738" y="497"/>
                </a:lnTo>
                <a:lnTo>
                  <a:pt x="2738" y="496"/>
                </a:lnTo>
                <a:lnTo>
                  <a:pt x="2739" y="495"/>
                </a:lnTo>
                <a:lnTo>
                  <a:pt x="2739" y="495"/>
                </a:lnTo>
                <a:lnTo>
                  <a:pt x="2739" y="495"/>
                </a:lnTo>
                <a:lnTo>
                  <a:pt x="2740" y="495"/>
                </a:lnTo>
                <a:lnTo>
                  <a:pt x="2740" y="496"/>
                </a:lnTo>
                <a:lnTo>
                  <a:pt x="2741" y="496"/>
                </a:lnTo>
                <a:lnTo>
                  <a:pt x="2741" y="495"/>
                </a:lnTo>
                <a:lnTo>
                  <a:pt x="2741" y="495"/>
                </a:lnTo>
                <a:lnTo>
                  <a:pt x="2742" y="495"/>
                </a:lnTo>
                <a:lnTo>
                  <a:pt x="2742" y="496"/>
                </a:lnTo>
                <a:lnTo>
                  <a:pt x="2743" y="496"/>
                </a:lnTo>
                <a:lnTo>
                  <a:pt x="2743" y="497"/>
                </a:lnTo>
                <a:lnTo>
                  <a:pt x="2743" y="498"/>
                </a:lnTo>
                <a:lnTo>
                  <a:pt x="2745" y="500"/>
                </a:lnTo>
                <a:lnTo>
                  <a:pt x="2745" y="498"/>
                </a:lnTo>
                <a:lnTo>
                  <a:pt x="2746" y="497"/>
                </a:lnTo>
                <a:lnTo>
                  <a:pt x="2746" y="497"/>
                </a:lnTo>
                <a:lnTo>
                  <a:pt x="2746" y="497"/>
                </a:lnTo>
                <a:lnTo>
                  <a:pt x="2747" y="496"/>
                </a:lnTo>
                <a:lnTo>
                  <a:pt x="2747" y="496"/>
                </a:lnTo>
                <a:lnTo>
                  <a:pt x="2748" y="496"/>
                </a:lnTo>
                <a:lnTo>
                  <a:pt x="2748" y="496"/>
                </a:lnTo>
                <a:lnTo>
                  <a:pt x="2748" y="496"/>
                </a:lnTo>
                <a:lnTo>
                  <a:pt x="2749" y="497"/>
                </a:lnTo>
                <a:lnTo>
                  <a:pt x="2749" y="498"/>
                </a:lnTo>
                <a:lnTo>
                  <a:pt x="2750" y="498"/>
                </a:lnTo>
                <a:lnTo>
                  <a:pt x="2750" y="498"/>
                </a:lnTo>
                <a:lnTo>
                  <a:pt x="2751" y="499"/>
                </a:lnTo>
                <a:lnTo>
                  <a:pt x="2751" y="500"/>
                </a:lnTo>
                <a:lnTo>
                  <a:pt x="2751" y="500"/>
                </a:lnTo>
                <a:lnTo>
                  <a:pt x="2752" y="501"/>
                </a:lnTo>
                <a:lnTo>
                  <a:pt x="2752" y="500"/>
                </a:lnTo>
                <a:lnTo>
                  <a:pt x="2754" y="500"/>
                </a:lnTo>
                <a:lnTo>
                  <a:pt x="2754" y="499"/>
                </a:lnTo>
                <a:lnTo>
                  <a:pt x="2754" y="499"/>
                </a:lnTo>
                <a:lnTo>
                  <a:pt x="2755" y="497"/>
                </a:lnTo>
                <a:lnTo>
                  <a:pt x="2755" y="497"/>
                </a:lnTo>
                <a:lnTo>
                  <a:pt x="2756" y="497"/>
                </a:lnTo>
                <a:lnTo>
                  <a:pt x="2756" y="496"/>
                </a:lnTo>
                <a:lnTo>
                  <a:pt x="2756" y="496"/>
                </a:lnTo>
                <a:lnTo>
                  <a:pt x="2757" y="497"/>
                </a:lnTo>
                <a:lnTo>
                  <a:pt x="2757" y="496"/>
                </a:lnTo>
                <a:lnTo>
                  <a:pt x="2758" y="497"/>
                </a:lnTo>
                <a:lnTo>
                  <a:pt x="2758" y="497"/>
                </a:lnTo>
                <a:lnTo>
                  <a:pt x="2758" y="497"/>
                </a:lnTo>
                <a:lnTo>
                  <a:pt x="2759" y="498"/>
                </a:lnTo>
                <a:lnTo>
                  <a:pt x="2759" y="498"/>
                </a:lnTo>
                <a:lnTo>
                  <a:pt x="2760" y="498"/>
                </a:lnTo>
                <a:lnTo>
                  <a:pt x="2760" y="499"/>
                </a:lnTo>
                <a:lnTo>
                  <a:pt x="2760" y="500"/>
                </a:lnTo>
                <a:lnTo>
                  <a:pt x="2761" y="500"/>
                </a:lnTo>
                <a:lnTo>
                  <a:pt x="2761" y="501"/>
                </a:lnTo>
                <a:lnTo>
                  <a:pt x="2763" y="501"/>
                </a:lnTo>
                <a:lnTo>
                  <a:pt x="2763" y="500"/>
                </a:lnTo>
                <a:lnTo>
                  <a:pt x="2763" y="499"/>
                </a:lnTo>
                <a:lnTo>
                  <a:pt x="2764" y="497"/>
                </a:lnTo>
                <a:lnTo>
                  <a:pt x="2764" y="498"/>
                </a:lnTo>
                <a:lnTo>
                  <a:pt x="2765" y="497"/>
                </a:lnTo>
                <a:lnTo>
                  <a:pt x="2765" y="496"/>
                </a:lnTo>
                <a:lnTo>
                  <a:pt x="2766" y="496"/>
                </a:lnTo>
                <a:lnTo>
                  <a:pt x="2766" y="496"/>
                </a:lnTo>
                <a:lnTo>
                  <a:pt x="2766" y="496"/>
                </a:lnTo>
                <a:lnTo>
                  <a:pt x="2767" y="497"/>
                </a:lnTo>
                <a:lnTo>
                  <a:pt x="2767" y="497"/>
                </a:lnTo>
                <a:lnTo>
                  <a:pt x="2768" y="497"/>
                </a:lnTo>
                <a:lnTo>
                  <a:pt x="2768" y="497"/>
                </a:lnTo>
                <a:lnTo>
                  <a:pt x="2768" y="498"/>
                </a:lnTo>
                <a:lnTo>
                  <a:pt x="2769" y="498"/>
                </a:lnTo>
                <a:lnTo>
                  <a:pt x="2769" y="498"/>
                </a:lnTo>
                <a:lnTo>
                  <a:pt x="2770" y="498"/>
                </a:lnTo>
                <a:lnTo>
                  <a:pt x="2770" y="499"/>
                </a:lnTo>
                <a:lnTo>
                  <a:pt x="2770" y="499"/>
                </a:lnTo>
                <a:lnTo>
                  <a:pt x="2772" y="500"/>
                </a:lnTo>
                <a:lnTo>
                  <a:pt x="2772" y="501"/>
                </a:lnTo>
                <a:lnTo>
                  <a:pt x="2773" y="501"/>
                </a:lnTo>
                <a:lnTo>
                  <a:pt x="2773" y="501"/>
                </a:lnTo>
                <a:lnTo>
                  <a:pt x="2773" y="501"/>
                </a:lnTo>
                <a:lnTo>
                  <a:pt x="2774" y="501"/>
                </a:lnTo>
                <a:lnTo>
                  <a:pt x="2774" y="501"/>
                </a:lnTo>
                <a:lnTo>
                  <a:pt x="2775" y="503"/>
                </a:lnTo>
                <a:lnTo>
                  <a:pt x="2775" y="503"/>
                </a:lnTo>
                <a:lnTo>
                  <a:pt x="2775" y="503"/>
                </a:lnTo>
                <a:lnTo>
                  <a:pt x="2776" y="500"/>
                </a:lnTo>
                <a:lnTo>
                  <a:pt x="2776" y="500"/>
                </a:lnTo>
                <a:lnTo>
                  <a:pt x="2777" y="500"/>
                </a:lnTo>
                <a:lnTo>
                  <a:pt x="2777" y="499"/>
                </a:lnTo>
                <a:lnTo>
                  <a:pt x="2777" y="499"/>
                </a:lnTo>
                <a:lnTo>
                  <a:pt x="2778" y="499"/>
                </a:lnTo>
                <a:lnTo>
                  <a:pt x="2778" y="498"/>
                </a:lnTo>
                <a:lnTo>
                  <a:pt x="2779" y="499"/>
                </a:lnTo>
                <a:lnTo>
                  <a:pt x="2779" y="499"/>
                </a:lnTo>
                <a:lnTo>
                  <a:pt x="2781" y="498"/>
                </a:lnTo>
                <a:lnTo>
                  <a:pt x="2781" y="498"/>
                </a:lnTo>
                <a:lnTo>
                  <a:pt x="2781" y="498"/>
                </a:lnTo>
                <a:lnTo>
                  <a:pt x="2782" y="498"/>
                </a:lnTo>
                <a:lnTo>
                  <a:pt x="2782" y="498"/>
                </a:lnTo>
                <a:lnTo>
                  <a:pt x="2783" y="499"/>
                </a:lnTo>
                <a:lnTo>
                  <a:pt x="2783" y="499"/>
                </a:lnTo>
                <a:lnTo>
                  <a:pt x="2783" y="500"/>
                </a:lnTo>
                <a:lnTo>
                  <a:pt x="2784" y="500"/>
                </a:lnTo>
                <a:lnTo>
                  <a:pt x="2784" y="500"/>
                </a:lnTo>
                <a:lnTo>
                  <a:pt x="2785" y="501"/>
                </a:lnTo>
                <a:lnTo>
                  <a:pt x="2785" y="501"/>
                </a:lnTo>
                <a:lnTo>
                  <a:pt x="2785" y="504"/>
                </a:lnTo>
                <a:lnTo>
                  <a:pt x="2786" y="503"/>
                </a:lnTo>
                <a:lnTo>
                  <a:pt x="2786" y="503"/>
                </a:lnTo>
                <a:lnTo>
                  <a:pt x="2787" y="503"/>
                </a:lnTo>
                <a:lnTo>
                  <a:pt x="2787" y="499"/>
                </a:lnTo>
                <a:lnTo>
                  <a:pt x="2787" y="500"/>
                </a:lnTo>
                <a:lnTo>
                  <a:pt x="2788" y="499"/>
                </a:lnTo>
                <a:lnTo>
                  <a:pt x="2788" y="500"/>
                </a:lnTo>
                <a:lnTo>
                  <a:pt x="2790" y="500"/>
                </a:lnTo>
                <a:lnTo>
                  <a:pt x="2790" y="499"/>
                </a:lnTo>
                <a:lnTo>
                  <a:pt x="2790" y="499"/>
                </a:lnTo>
                <a:lnTo>
                  <a:pt x="2791" y="500"/>
                </a:lnTo>
                <a:lnTo>
                  <a:pt x="2791" y="500"/>
                </a:lnTo>
                <a:lnTo>
                  <a:pt x="2792" y="501"/>
                </a:lnTo>
                <a:lnTo>
                  <a:pt x="2792" y="500"/>
                </a:lnTo>
                <a:lnTo>
                  <a:pt x="2792" y="500"/>
                </a:lnTo>
                <a:lnTo>
                  <a:pt x="2793" y="499"/>
                </a:lnTo>
                <a:lnTo>
                  <a:pt x="2793" y="499"/>
                </a:lnTo>
                <a:lnTo>
                  <a:pt x="2794" y="499"/>
                </a:lnTo>
                <a:lnTo>
                  <a:pt x="2794" y="499"/>
                </a:lnTo>
                <a:lnTo>
                  <a:pt x="2795" y="498"/>
                </a:lnTo>
                <a:lnTo>
                  <a:pt x="2795" y="498"/>
                </a:lnTo>
                <a:lnTo>
                  <a:pt x="2795" y="499"/>
                </a:lnTo>
                <a:lnTo>
                  <a:pt x="2796" y="499"/>
                </a:lnTo>
                <a:lnTo>
                  <a:pt x="2796" y="500"/>
                </a:lnTo>
                <a:lnTo>
                  <a:pt x="2797" y="500"/>
                </a:lnTo>
                <a:lnTo>
                  <a:pt x="2797" y="499"/>
                </a:lnTo>
                <a:lnTo>
                  <a:pt x="2797" y="500"/>
                </a:lnTo>
                <a:lnTo>
                  <a:pt x="2799" y="500"/>
                </a:lnTo>
                <a:lnTo>
                  <a:pt x="2799" y="500"/>
                </a:lnTo>
                <a:lnTo>
                  <a:pt x="2800" y="501"/>
                </a:lnTo>
                <a:lnTo>
                  <a:pt x="2800" y="503"/>
                </a:lnTo>
                <a:lnTo>
                  <a:pt x="2800" y="504"/>
                </a:lnTo>
                <a:lnTo>
                  <a:pt x="2801" y="504"/>
                </a:lnTo>
                <a:lnTo>
                  <a:pt x="2801" y="504"/>
                </a:lnTo>
                <a:lnTo>
                  <a:pt x="2802" y="503"/>
                </a:lnTo>
                <a:lnTo>
                  <a:pt x="2802" y="503"/>
                </a:lnTo>
                <a:lnTo>
                  <a:pt x="2802" y="503"/>
                </a:lnTo>
                <a:lnTo>
                  <a:pt x="2803" y="501"/>
                </a:lnTo>
                <a:lnTo>
                  <a:pt x="2803" y="501"/>
                </a:lnTo>
                <a:lnTo>
                  <a:pt x="2804" y="500"/>
                </a:lnTo>
                <a:lnTo>
                  <a:pt x="2804" y="499"/>
                </a:lnTo>
                <a:lnTo>
                  <a:pt x="2804" y="499"/>
                </a:lnTo>
                <a:lnTo>
                  <a:pt x="2805" y="498"/>
                </a:lnTo>
                <a:lnTo>
                  <a:pt x="2805" y="499"/>
                </a:lnTo>
                <a:lnTo>
                  <a:pt x="2806" y="498"/>
                </a:lnTo>
                <a:lnTo>
                  <a:pt x="2806" y="499"/>
                </a:lnTo>
                <a:lnTo>
                  <a:pt x="2808" y="498"/>
                </a:lnTo>
                <a:lnTo>
                  <a:pt x="2808" y="499"/>
                </a:lnTo>
                <a:lnTo>
                  <a:pt x="2808" y="499"/>
                </a:lnTo>
                <a:lnTo>
                  <a:pt x="2809" y="498"/>
                </a:lnTo>
                <a:lnTo>
                  <a:pt x="2809" y="498"/>
                </a:lnTo>
                <a:lnTo>
                  <a:pt x="2810" y="499"/>
                </a:lnTo>
                <a:lnTo>
                  <a:pt x="2810" y="499"/>
                </a:lnTo>
                <a:lnTo>
                  <a:pt x="2810" y="498"/>
                </a:lnTo>
                <a:lnTo>
                  <a:pt x="2811" y="496"/>
                </a:lnTo>
                <a:lnTo>
                  <a:pt x="2811" y="496"/>
                </a:lnTo>
                <a:lnTo>
                  <a:pt x="2812" y="496"/>
                </a:lnTo>
                <a:lnTo>
                  <a:pt x="2812" y="496"/>
                </a:lnTo>
                <a:lnTo>
                  <a:pt x="2812" y="497"/>
                </a:lnTo>
                <a:lnTo>
                  <a:pt x="2813" y="497"/>
                </a:lnTo>
                <a:lnTo>
                  <a:pt x="2813" y="498"/>
                </a:lnTo>
                <a:lnTo>
                  <a:pt x="2814" y="498"/>
                </a:lnTo>
                <a:lnTo>
                  <a:pt x="2814" y="498"/>
                </a:lnTo>
                <a:lnTo>
                  <a:pt x="2814" y="498"/>
                </a:lnTo>
                <a:lnTo>
                  <a:pt x="2815" y="499"/>
                </a:lnTo>
                <a:lnTo>
                  <a:pt x="2815" y="498"/>
                </a:lnTo>
                <a:lnTo>
                  <a:pt x="2817" y="499"/>
                </a:lnTo>
                <a:lnTo>
                  <a:pt x="2817" y="500"/>
                </a:lnTo>
                <a:lnTo>
                  <a:pt x="2817" y="500"/>
                </a:lnTo>
                <a:lnTo>
                  <a:pt x="2818" y="500"/>
                </a:lnTo>
                <a:lnTo>
                  <a:pt x="2818" y="499"/>
                </a:lnTo>
                <a:lnTo>
                  <a:pt x="2819" y="500"/>
                </a:lnTo>
                <a:lnTo>
                  <a:pt x="2819" y="499"/>
                </a:lnTo>
                <a:lnTo>
                  <a:pt x="2819" y="500"/>
                </a:lnTo>
                <a:lnTo>
                  <a:pt x="2820" y="500"/>
                </a:lnTo>
                <a:lnTo>
                  <a:pt x="2820" y="501"/>
                </a:lnTo>
                <a:lnTo>
                  <a:pt x="2821" y="501"/>
                </a:lnTo>
                <a:lnTo>
                  <a:pt x="2821" y="501"/>
                </a:lnTo>
                <a:lnTo>
                  <a:pt x="2822" y="503"/>
                </a:lnTo>
                <a:lnTo>
                  <a:pt x="2822" y="503"/>
                </a:lnTo>
                <a:lnTo>
                  <a:pt x="2822" y="503"/>
                </a:lnTo>
                <a:lnTo>
                  <a:pt x="2823" y="501"/>
                </a:lnTo>
                <a:lnTo>
                  <a:pt x="2823" y="501"/>
                </a:lnTo>
                <a:lnTo>
                  <a:pt x="2824" y="498"/>
                </a:lnTo>
                <a:lnTo>
                  <a:pt x="2824" y="498"/>
                </a:lnTo>
                <a:lnTo>
                  <a:pt x="2824" y="498"/>
                </a:lnTo>
                <a:lnTo>
                  <a:pt x="2826" y="498"/>
                </a:lnTo>
                <a:lnTo>
                  <a:pt x="2826" y="498"/>
                </a:lnTo>
                <a:lnTo>
                  <a:pt x="2827" y="498"/>
                </a:lnTo>
                <a:lnTo>
                  <a:pt x="2827" y="498"/>
                </a:lnTo>
                <a:lnTo>
                  <a:pt x="2827" y="498"/>
                </a:lnTo>
                <a:lnTo>
                  <a:pt x="2828" y="499"/>
                </a:lnTo>
                <a:lnTo>
                  <a:pt x="2828" y="500"/>
                </a:lnTo>
                <a:lnTo>
                  <a:pt x="2829" y="503"/>
                </a:lnTo>
                <a:lnTo>
                  <a:pt x="2829" y="503"/>
                </a:lnTo>
                <a:lnTo>
                  <a:pt x="2829" y="503"/>
                </a:lnTo>
                <a:lnTo>
                  <a:pt x="2830" y="503"/>
                </a:lnTo>
                <a:lnTo>
                  <a:pt x="2830" y="501"/>
                </a:lnTo>
                <a:lnTo>
                  <a:pt x="2831" y="500"/>
                </a:lnTo>
                <a:lnTo>
                  <a:pt x="2831" y="500"/>
                </a:lnTo>
                <a:lnTo>
                  <a:pt x="2831" y="500"/>
                </a:lnTo>
                <a:lnTo>
                  <a:pt x="2832" y="499"/>
                </a:lnTo>
                <a:lnTo>
                  <a:pt x="2832" y="500"/>
                </a:lnTo>
                <a:lnTo>
                  <a:pt x="2833" y="500"/>
                </a:lnTo>
                <a:lnTo>
                  <a:pt x="2833" y="500"/>
                </a:lnTo>
                <a:lnTo>
                  <a:pt x="2833" y="500"/>
                </a:lnTo>
                <a:lnTo>
                  <a:pt x="2834" y="500"/>
                </a:lnTo>
                <a:lnTo>
                  <a:pt x="2834" y="499"/>
                </a:lnTo>
                <a:lnTo>
                  <a:pt x="2836" y="500"/>
                </a:lnTo>
                <a:lnTo>
                  <a:pt x="2836" y="499"/>
                </a:lnTo>
                <a:lnTo>
                  <a:pt x="2837" y="499"/>
                </a:lnTo>
                <a:lnTo>
                  <a:pt x="2837" y="499"/>
                </a:lnTo>
                <a:lnTo>
                  <a:pt x="2837" y="500"/>
                </a:lnTo>
                <a:lnTo>
                  <a:pt x="2838" y="500"/>
                </a:lnTo>
                <a:lnTo>
                  <a:pt x="2838" y="499"/>
                </a:lnTo>
                <a:lnTo>
                  <a:pt x="2839" y="500"/>
                </a:lnTo>
                <a:lnTo>
                  <a:pt x="2839" y="500"/>
                </a:lnTo>
                <a:lnTo>
                  <a:pt x="2839" y="498"/>
                </a:lnTo>
                <a:lnTo>
                  <a:pt x="2840" y="498"/>
                </a:lnTo>
                <a:lnTo>
                  <a:pt x="2840" y="499"/>
                </a:lnTo>
                <a:lnTo>
                  <a:pt x="2841" y="499"/>
                </a:lnTo>
                <a:lnTo>
                  <a:pt x="2841" y="499"/>
                </a:lnTo>
                <a:lnTo>
                  <a:pt x="2841" y="498"/>
                </a:lnTo>
                <a:lnTo>
                  <a:pt x="2842" y="499"/>
                </a:lnTo>
                <a:lnTo>
                  <a:pt x="2842" y="498"/>
                </a:lnTo>
                <a:lnTo>
                  <a:pt x="2843" y="499"/>
                </a:lnTo>
                <a:lnTo>
                  <a:pt x="2843" y="500"/>
                </a:lnTo>
                <a:lnTo>
                  <a:pt x="2843" y="501"/>
                </a:lnTo>
                <a:lnTo>
                  <a:pt x="2845" y="501"/>
                </a:lnTo>
                <a:lnTo>
                  <a:pt x="2845" y="500"/>
                </a:lnTo>
                <a:lnTo>
                  <a:pt x="2846" y="500"/>
                </a:lnTo>
                <a:lnTo>
                  <a:pt x="2846" y="501"/>
                </a:lnTo>
                <a:lnTo>
                  <a:pt x="2846" y="503"/>
                </a:lnTo>
                <a:lnTo>
                  <a:pt x="2847" y="505"/>
                </a:lnTo>
                <a:lnTo>
                  <a:pt x="2847" y="505"/>
                </a:lnTo>
                <a:lnTo>
                  <a:pt x="2848" y="504"/>
                </a:lnTo>
                <a:lnTo>
                  <a:pt x="2848" y="504"/>
                </a:lnTo>
                <a:lnTo>
                  <a:pt x="2848" y="503"/>
                </a:lnTo>
                <a:lnTo>
                  <a:pt x="2849" y="503"/>
                </a:lnTo>
                <a:lnTo>
                  <a:pt x="2849" y="501"/>
                </a:lnTo>
                <a:lnTo>
                  <a:pt x="2850" y="501"/>
                </a:lnTo>
                <a:lnTo>
                  <a:pt x="2850" y="501"/>
                </a:lnTo>
                <a:lnTo>
                  <a:pt x="2851" y="501"/>
                </a:lnTo>
                <a:lnTo>
                  <a:pt x="2851" y="501"/>
                </a:lnTo>
                <a:lnTo>
                  <a:pt x="2851" y="501"/>
                </a:lnTo>
                <a:lnTo>
                  <a:pt x="2852" y="503"/>
                </a:lnTo>
                <a:lnTo>
                  <a:pt x="2852" y="504"/>
                </a:lnTo>
                <a:lnTo>
                  <a:pt x="2854" y="505"/>
                </a:lnTo>
                <a:lnTo>
                  <a:pt x="2854" y="505"/>
                </a:lnTo>
                <a:lnTo>
                  <a:pt x="2854" y="506"/>
                </a:lnTo>
                <a:lnTo>
                  <a:pt x="2855" y="507"/>
                </a:lnTo>
                <a:lnTo>
                  <a:pt x="2855" y="507"/>
                </a:lnTo>
                <a:lnTo>
                  <a:pt x="2856" y="507"/>
                </a:lnTo>
                <a:lnTo>
                  <a:pt x="2856" y="506"/>
                </a:lnTo>
                <a:lnTo>
                  <a:pt x="2856" y="505"/>
                </a:lnTo>
                <a:lnTo>
                  <a:pt x="2857" y="505"/>
                </a:lnTo>
                <a:lnTo>
                  <a:pt x="2857" y="504"/>
                </a:lnTo>
                <a:lnTo>
                  <a:pt x="2858" y="505"/>
                </a:lnTo>
                <a:lnTo>
                  <a:pt x="2858" y="504"/>
                </a:lnTo>
                <a:lnTo>
                  <a:pt x="2858" y="505"/>
                </a:lnTo>
                <a:lnTo>
                  <a:pt x="2859" y="504"/>
                </a:lnTo>
                <a:lnTo>
                  <a:pt x="2859" y="504"/>
                </a:lnTo>
                <a:lnTo>
                  <a:pt x="2860" y="504"/>
                </a:lnTo>
                <a:lnTo>
                  <a:pt x="2860" y="505"/>
                </a:lnTo>
                <a:lnTo>
                  <a:pt x="2860" y="505"/>
                </a:lnTo>
                <a:lnTo>
                  <a:pt x="2861" y="505"/>
                </a:lnTo>
                <a:lnTo>
                  <a:pt x="2861" y="505"/>
                </a:lnTo>
                <a:lnTo>
                  <a:pt x="2863" y="506"/>
                </a:lnTo>
                <a:lnTo>
                  <a:pt x="2863" y="506"/>
                </a:lnTo>
                <a:lnTo>
                  <a:pt x="2864" y="506"/>
                </a:lnTo>
                <a:lnTo>
                  <a:pt x="2864" y="506"/>
                </a:lnTo>
                <a:lnTo>
                  <a:pt x="2864" y="505"/>
                </a:lnTo>
                <a:lnTo>
                  <a:pt x="2865" y="505"/>
                </a:lnTo>
                <a:lnTo>
                  <a:pt x="2865" y="505"/>
                </a:lnTo>
                <a:lnTo>
                  <a:pt x="2866" y="505"/>
                </a:lnTo>
                <a:lnTo>
                  <a:pt x="2866" y="504"/>
                </a:lnTo>
                <a:lnTo>
                  <a:pt x="2866" y="505"/>
                </a:lnTo>
                <a:lnTo>
                  <a:pt x="2867" y="503"/>
                </a:lnTo>
                <a:lnTo>
                  <a:pt x="2867" y="503"/>
                </a:lnTo>
                <a:lnTo>
                  <a:pt x="2868" y="501"/>
                </a:lnTo>
                <a:lnTo>
                  <a:pt x="2868" y="498"/>
                </a:lnTo>
                <a:lnTo>
                  <a:pt x="2868" y="496"/>
                </a:lnTo>
                <a:lnTo>
                  <a:pt x="2869" y="496"/>
                </a:lnTo>
                <a:lnTo>
                  <a:pt x="2869" y="495"/>
                </a:lnTo>
                <a:lnTo>
                  <a:pt x="2870" y="496"/>
                </a:lnTo>
                <a:lnTo>
                  <a:pt x="2870" y="497"/>
                </a:lnTo>
                <a:lnTo>
                  <a:pt x="2870" y="497"/>
                </a:lnTo>
                <a:lnTo>
                  <a:pt x="2872" y="498"/>
                </a:lnTo>
                <a:lnTo>
                  <a:pt x="2872" y="498"/>
                </a:lnTo>
                <a:lnTo>
                  <a:pt x="2873" y="498"/>
                </a:lnTo>
                <a:lnTo>
                  <a:pt x="2873" y="499"/>
                </a:lnTo>
                <a:lnTo>
                  <a:pt x="2873" y="498"/>
                </a:lnTo>
                <a:lnTo>
                  <a:pt x="2874" y="498"/>
                </a:lnTo>
                <a:lnTo>
                  <a:pt x="2874" y="499"/>
                </a:lnTo>
                <a:lnTo>
                  <a:pt x="2875" y="499"/>
                </a:lnTo>
                <a:lnTo>
                  <a:pt x="2875" y="500"/>
                </a:lnTo>
                <a:lnTo>
                  <a:pt x="2875" y="503"/>
                </a:lnTo>
                <a:lnTo>
                  <a:pt x="2876" y="504"/>
                </a:lnTo>
                <a:lnTo>
                  <a:pt x="2876" y="504"/>
                </a:lnTo>
                <a:lnTo>
                  <a:pt x="2877" y="505"/>
                </a:lnTo>
                <a:lnTo>
                  <a:pt x="2877" y="505"/>
                </a:lnTo>
                <a:lnTo>
                  <a:pt x="2878" y="505"/>
                </a:lnTo>
                <a:lnTo>
                  <a:pt x="2878" y="504"/>
                </a:lnTo>
                <a:lnTo>
                  <a:pt x="2878" y="505"/>
                </a:lnTo>
                <a:lnTo>
                  <a:pt x="2879" y="505"/>
                </a:lnTo>
                <a:lnTo>
                  <a:pt x="2879" y="505"/>
                </a:lnTo>
                <a:lnTo>
                  <a:pt x="2881" y="504"/>
                </a:lnTo>
                <a:lnTo>
                  <a:pt x="2881" y="504"/>
                </a:lnTo>
                <a:lnTo>
                  <a:pt x="2881" y="503"/>
                </a:lnTo>
                <a:lnTo>
                  <a:pt x="2882" y="501"/>
                </a:lnTo>
                <a:lnTo>
                  <a:pt x="2882" y="501"/>
                </a:lnTo>
                <a:lnTo>
                  <a:pt x="2883" y="503"/>
                </a:lnTo>
                <a:lnTo>
                  <a:pt x="2883" y="503"/>
                </a:lnTo>
                <a:lnTo>
                  <a:pt x="2883" y="501"/>
                </a:lnTo>
                <a:lnTo>
                  <a:pt x="2884" y="501"/>
                </a:lnTo>
                <a:lnTo>
                  <a:pt x="2884" y="501"/>
                </a:lnTo>
                <a:lnTo>
                  <a:pt x="2885" y="501"/>
                </a:lnTo>
                <a:lnTo>
                  <a:pt x="2885" y="501"/>
                </a:lnTo>
                <a:lnTo>
                  <a:pt x="2885" y="503"/>
                </a:lnTo>
                <a:lnTo>
                  <a:pt x="2886" y="501"/>
                </a:lnTo>
                <a:lnTo>
                  <a:pt x="2886" y="501"/>
                </a:lnTo>
                <a:lnTo>
                  <a:pt x="2887" y="501"/>
                </a:lnTo>
                <a:lnTo>
                  <a:pt x="2887" y="501"/>
                </a:lnTo>
                <a:lnTo>
                  <a:pt x="2887" y="501"/>
                </a:lnTo>
                <a:lnTo>
                  <a:pt x="2888" y="500"/>
                </a:lnTo>
                <a:lnTo>
                  <a:pt x="2888" y="500"/>
                </a:lnTo>
                <a:lnTo>
                  <a:pt x="2890" y="499"/>
                </a:lnTo>
                <a:lnTo>
                  <a:pt x="2890" y="499"/>
                </a:lnTo>
                <a:lnTo>
                  <a:pt x="2890" y="501"/>
                </a:lnTo>
                <a:lnTo>
                  <a:pt x="2891" y="500"/>
                </a:lnTo>
                <a:lnTo>
                  <a:pt x="2891" y="500"/>
                </a:lnTo>
                <a:lnTo>
                  <a:pt x="2892" y="499"/>
                </a:lnTo>
                <a:lnTo>
                  <a:pt x="2892" y="499"/>
                </a:lnTo>
                <a:lnTo>
                  <a:pt x="2893" y="499"/>
                </a:lnTo>
                <a:lnTo>
                  <a:pt x="2893" y="499"/>
                </a:lnTo>
                <a:lnTo>
                  <a:pt x="2893" y="499"/>
                </a:lnTo>
                <a:lnTo>
                  <a:pt x="2894" y="500"/>
                </a:lnTo>
                <a:lnTo>
                  <a:pt x="2894" y="500"/>
                </a:lnTo>
                <a:lnTo>
                  <a:pt x="2895" y="500"/>
                </a:lnTo>
                <a:lnTo>
                  <a:pt x="2895" y="500"/>
                </a:lnTo>
                <a:lnTo>
                  <a:pt x="2895" y="500"/>
                </a:lnTo>
                <a:lnTo>
                  <a:pt x="2896" y="499"/>
                </a:lnTo>
                <a:lnTo>
                  <a:pt x="2896" y="498"/>
                </a:lnTo>
                <a:lnTo>
                  <a:pt x="2897" y="497"/>
                </a:lnTo>
                <a:lnTo>
                  <a:pt x="2897" y="498"/>
                </a:lnTo>
                <a:lnTo>
                  <a:pt x="2897" y="498"/>
                </a:lnTo>
                <a:lnTo>
                  <a:pt x="2899" y="499"/>
                </a:lnTo>
                <a:lnTo>
                  <a:pt x="2899" y="499"/>
                </a:lnTo>
                <a:lnTo>
                  <a:pt x="2900" y="499"/>
                </a:lnTo>
                <a:lnTo>
                  <a:pt x="2900" y="500"/>
                </a:lnTo>
                <a:lnTo>
                  <a:pt x="2900" y="500"/>
                </a:lnTo>
                <a:lnTo>
                  <a:pt x="2901" y="500"/>
                </a:lnTo>
                <a:lnTo>
                  <a:pt x="2901" y="500"/>
                </a:lnTo>
                <a:lnTo>
                  <a:pt x="2902" y="500"/>
                </a:lnTo>
                <a:lnTo>
                  <a:pt x="2902" y="500"/>
                </a:lnTo>
                <a:lnTo>
                  <a:pt x="2902" y="503"/>
                </a:lnTo>
                <a:lnTo>
                  <a:pt x="2903" y="503"/>
                </a:lnTo>
                <a:lnTo>
                  <a:pt x="2903" y="504"/>
                </a:lnTo>
                <a:lnTo>
                  <a:pt x="2904" y="504"/>
                </a:lnTo>
                <a:lnTo>
                  <a:pt x="2904" y="504"/>
                </a:lnTo>
                <a:lnTo>
                  <a:pt x="2904" y="505"/>
                </a:lnTo>
                <a:lnTo>
                  <a:pt x="2905" y="504"/>
                </a:lnTo>
                <a:lnTo>
                  <a:pt x="2905" y="504"/>
                </a:lnTo>
                <a:lnTo>
                  <a:pt x="2906" y="504"/>
                </a:lnTo>
                <a:lnTo>
                  <a:pt x="2906" y="501"/>
                </a:lnTo>
                <a:lnTo>
                  <a:pt x="2908" y="503"/>
                </a:lnTo>
                <a:lnTo>
                  <a:pt x="2908" y="503"/>
                </a:lnTo>
                <a:lnTo>
                  <a:pt x="2908" y="503"/>
                </a:lnTo>
                <a:lnTo>
                  <a:pt x="2909" y="501"/>
                </a:lnTo>
                <a:lnTo>
                  <a:pt x="2909" y="500"/>
                </a:lnTo>
                <a:lnTo>
                  <a:pt x="2910" y="499"/>
                </a:lnTo>
                <a:lnTo>
                  <a:pt x="2910" y="499"/>
                </a:lnTo>
                <a:lnTo>
                  <a:pt x="2910" y="498"/>
                </a:lnTo>
                <a:lnTo>
                  <a:pt x="2911" y="497"/>
                </a:lnTo>
                <a:lnTo>
                  <a:pt x="2911" y="496"/>
                </a:lnTo>
                <a:lnTo>
                  <a:pt x="2912" y="497"/>
                </a:lnTo>
                <a:lnTo>
                  <a:pt x="2912" y="496"/>
                </a:lnTo>
                <a:lnTo>
                  <a:pt x="2912" y="497"/>
                </a:lnTo>
                <a:lnTo>
                  <a:pt x="2913" y="497"/>
                </a:lnTo>
                <a:lnTo>
                  <a:pt x="2913" y="496"/>
                </a:lnTo>
                <a:lnTo>
                  <a:pt x="2914" y="498"/>
                </a:lnTo>
                <a:lnTo>
                  <a:pt x="2914" y="497"/>
                </a:lnTo>
                <a:lnTo>
                  <a:pt x="2914" y="498"/>
                </a:lnTo>
                <a:lnTo>
                  <a:pt x="2915" y="498"/>
                </a:lnTo>
                <a:lnTo>
                  <a:pt x="2915" y="500"/>
                </a:lnTo>
                <a:lnTo>
                  <a:pt x="2917" y="499"/>
                </a:lnTo>
                <a:lnTo>
                  <a:pt x="2917" y="500"/>
                </a:lnTo>
                <a:lnTo>
                  <a:pt x="2917" y="498"/>
                </a:lnTo>
                <a:lnTo>
                  <a:pt x="2918" y="498"/>
                </a:lnTo>
                <a:lnTo>
                  <a:pt x="2918" y="498"/>
                </a:lnTo>
                <a:lnTo>
                  <a:pt x="2919" y="497"/>
                </a:lnTo>
                <a:lnTo>
                  <a:pt x="2919" y="496"/>
                </a:lnTo>
                <a:lnTo>
                  <a:pt x="2920" y="496"/>
                </a:lnTo>
                <a:lnTo>
                  <a:pt x="2920" y="496"/>
                </a:lnTo>
                <a:lnTo>
                  <a:pt x="2920" y="496"/>
                </a:lnTo>
                <a:lnTo>
                  <a:pt x="2921" y="497"/>
                </a:lnTo>
                <a:lnTo>
                  <a:pt x="2921" y="496"/>
                </a:lnTo>
                <a:lnTo>
                  <a:pt x="2922" y="496"/>
                </a:lnTo>
                <a:lnTo>
                  <a:pt x="2922" y="497"/>
                </a:lnTo>
                <a:lnTo>
                  <a:pt x="2922" y="496"/>
                </a:lnTo>
                <a:lnTo>
                  <a:pt x="2923" y="496"/>
                </a:lnTo>
                <a:lnTo>
                  <a:pt x="2923" y="495"/>
                </a:lnTo>
                <a:lnTo>
                  <a:pt x="2924" y="496"/>
                </a:lnTo>
                <a:lnTo>
                  <a:pt x="2924" y="496"/>
                </a:lnTo>
                <a:lnTo>
                  <a:pt x="2924" y="496"/>
                </a:lnTo>
                <a:lnTo>
                  <a:pt x="2926" y="497"/>
                </a:lnTo>
                <a:lnTo>
                  <a:pt x="2926" y="497"/>
                </a:lnTo>
                <a:lnTo>
                  <a:pt x="2927" y="497"/>
                </a:lnTo>
                <a:lnTo>
                  <a:pt x="2927" y="498"/>
                </a:lnTo>
                <a:lnTo>
                  <a:pt x="2927" y="498"/>
                </a:lnTo>
                <a:lnTo>
                  <a:pt x="2928" y="497"/>
                </a:lnTo>
                <a:lnTo>
                  <a:pt x="2928" y="495"/>
                </a:lnTo>
                <a:lnTo>
                  <a:pt x="2929" y="496"/>
                </a:lnTo>
                <a:lnTo>
                  <a:pt x="2929" y="495"/>
                </a:lnTo>
                <a:lnTo>
                  <a:pt x="2929" y="495"/>
                </a:lnTo>
                <a:lnTo>
                  <a:pt x="2930" y="495"/>
                </a:lnTo>
                <a:lnTo>
                  <a:pt x="2930" y="494"/>
                </a:lnTo>
                <a:lnTo>
                  <a:pt x="2931" y="494"/>
                </a:lnTo>
                <a:lnTo>
                  <a:pt x="2931" y="495"/>
                </a:lnTo>
                <a:lnTo>
                  <a:pt x="2931" y="498"/>
                </a:lnTo>
                <a:lnTo>
                  <a:pt x="2932" y="498"/>
                </a:lnTo>
                <a:lnTo>
                  <a:pt x="2932" y="498"/>
                </a:lnTo>
                <a:lnTo>
                  <a:pt x="2933" y="499"/>
                </a:lnTo>
                <a:lnTo>
                  <a:pt x="2933" y="498"/>
                </a:lnTo>
                <a:lnTo>
                  <a:pt x="2935" y="499"/>
                </a:lnTo>
                <a:lnTo>
                  <a:pt x="2935" y="498"/>
                </a:lnTo>
                <a:lnTo>
                  <a:pt x="2935" y="500"/>
                </a:lnTo>
                <a:lnTo>
                  <a:pt x="2936" y="500"/>
                </a:lnTo>
                <a:lnTo>
                  <a:pt x="2936" y="500"/>
                </a:lnTo>
                <a:lnTo>
                  <a:pt x="2937" y="500"/>
                </a:lnTo>
                <a:lnTo>
                  <a:pt x="2937" y="499"/>
                </a:lnTo>
                <a:lnTo>
                  <a:pt x="2937" y="499"/>
                </a:lnTo>
                <a:lnTo>
                  <a:pt x="2938" y="499"/>
                </a:lnTo>
                <a:lnTo>
                  <a:pt x="2938" y="498"/>
                </a:lnTo>
                <a:lnTo>
                  <a:pt x="2939" y="499"/>
                </a:lnTo>
                <a:lnTo>
                  <a:pt x="2939" y="499"/>
                </a:lnTo>
                <a:lnTo>
                  <a:pt x="2939" y="499"/>
                </a:lnTo>
                <a:lnTo>
                  <a:pt x="2940" y="498"/>
                </a:lnTo>
                <a:lnTo>
                  <a:pt x="2940" y="500"/>
                </a:lnTo>
                <a:lnTo>
                  <a:pt x="2941" y="498"/>
                </a:lnTo>
                <a:lnTo>
                  <a:pt x="2941" y="497"/>
                </a:lnTo>
                <a:lnTo>
                  <a:pt x="2941" y="495"/>
                </a:lnTo>
                <a:lnTo>
                  <a:pt x="2942" y="495"/>
                </a:lnTo>
                <a:lnTo>
                  <a:pt x="2942" y="495"/>
                </a:lnTo>
                <a:lnTo>
                  <a:pt x="2944" y="496"/>
                </a:lnTo>
                <a:lnTo>
                  <a:pt x="2944" y="496"/>
                </a:lnTo>
                <a:lnTo>
                  <a:pt x="2944" y="495"/>
                </a:lnTo>
                <a:lnTo>
                  <a:pt x="2945" y="495"/>
                </a:lnTo>
                <a:lnTo>
                  <a:pt x="2945" y="494"/>
                </a:lnTo>
                <a:lnTo>
                  <a:pt x="2946" y="492"/>
                </a:lnTo>
                <a:lnTo>
                  <a:pt x="2946" y="491"/>
                </a:lnTo>
                <a:lnTo>
                  <a:pt x="2946" y="492"/>
                </a:lnTo>
                <a:lnTo>
                  <a:pt x="2947" y="492"/>
                </a:lnTo>
                <a:lnTo>
                  <a:pt x="2947" y="494"/>
                </a:lnTo>
                <a:lnTo>
                  <a:pt x="2948" y="494"/>
                </a:lnTo>
                <a:lnTo>
                  <a:pt x="2948" y="495"/>
                </a:lnTo>
                <a:lnTo>
                  <a:pt x="2949" y="497"/>
                </a:lnTo>
                <a:lnTo>
                  <a:pt x="2949" y="497"/>
                </a:lnTo>
                <a:lnTo>
                  <a:pt x="2949" y="498"/>
                </a:lnTo>
                <a:lnTo>
                  <a:pt x="2950" y="499"/>
                </a:lnTo>
                <a:lnTo>
                  <a:pt x="2950" y="499"/>
                </a:lnTo>
                <a:lnTo>
                  <a:pt x="2951" y="499"/>
                </a:lnTo>
                <a:lnTo>
                  <a:pt x="2951" y="499"/>
                </a:lnTo>
                <a:lnTo>
                  <a:pt x="2951" y="499"/>
                </a:lnTo>
                <a:lnTo>
                  <a:pt x="2953" y="498"/>
                </a:lnTo>
                <a:lnTo>
                  <a:pt x="2953" y="499"/>
                </a:lnTo>
                <a:lnTo>
                  <a:pt x="2954" y="499"/>
                </a:lnTo>
                <a:lnTo>
                  <a:pt x="2954" y="499"/>
                </a:lnTo>
                <a:lnTo>
                  <a:pt x="2954" y="500"/>
                </a:lnTo>
                <a:lnTo>
                  <a:pt x="2955" y="501"/>
                </a:lnTo>
                <a:lnTo>
                  <a:pt x="2955" y="501"/>
                </a:lnTo>
                <a:lnTo>
                  <a:pt x="2956" y="503"/>
                </a:lnTo>
                <a:lnTo>
                  <a:pt x="2956" y="503"/>
                </a:lnTo>
                <a:lnTo>
                  <a:pt x="2956" y="504"/>
                </a:lnTo>
                <a:lnTo>
                  <a:pt x="2957" y="505"/>
                </a:lnTo>
                <a:lnTo>
                  <a:pt x="2957" y="504"/>
                </a:lnTo>
                <a:lnTo>
                  <a:pt x="2958" y="503"/>
                </a:lnTo>
                <a:lnTo>
                  <a:pt x="2958" y="501"/>
                </a:lnTo>
                <a:lnTo>
                  <a:pt x="2958" y="501"/>
                </a:lnTo>
                <a:lnTo>
                  <a:pt x="2959" y="499"/>
                </a:lnTo>
                <a:lnTo>
                  <a:pt x="2959" y="499"/>
                </a:lnTo>
                <a:lnTo>
                  <a:pt x="2960" y="497"/>
                </a:lnTo>
                <a:lnTo>
                  <a:pt x="2960" y="497"/>
                </a:lnTo>
                <a:lnTo>
                  <a:pt x="2960" y="498"/>
                </a:lnTo>
                <a:lnTo>
                  <a:pt x="2962" y="499"/>
                </a:lnTo>
                <a:lnTo>
                  <a:pt x="2962" y="500"/>
                </a:lnTo>
                <a:lnTo>
                  <a:pt x="2963" y="501"/>
                </a:lnTo>
                <a:lnTo>
                  <a:pt x="2963" y="500"/>
                </a:lnTo>
                <a:lnTo>
                  <a:pt x="2964" y="500"/>
                </a:lnTo>
                <a:lnTo>
                  <a:pt x="2964" y="499"/>
                </a:lnTo>
                <a:lnTo>
                  <a:pt x="2964" y="498"/>
                </a:lnTo>
                <a:lnTo>
                  <a:pt x="2965" y="497"/>
                </a:lnTo>
                <a:lnTo>
                  <a:pt x="2965" y="496"/>
                </a:lnTo>
                <a:lnTo>
                  <a:pt x="2966" y="496"/>
                </a:lnTo>
                <a:lnTo>
                  <a:pt x="2966" y="496"/>
                </a:lnTo>
                <a:lnTo>
                  <a:pt x="2966" y="496"/>
                </a:lnTo>
                <a:lnTo>
                  <a:pt x="2967" y="497"/>
                </a:lnTo>
                <a:lnTo>
                  <a:pt x="2967" y="497"/>
                </a:lnTo>
                <a:lnTo>
                  <a:pt x="2968" y="497"/>
                </a:lnTo>
                <a:lnTo>
                  <a:pt x="2968" y="497"/>
                </a:lnTo>
                <a:lnTo>
                  <a:pt x="2968" y="497"/>
                </a:lnTo>
                <a:lnTo>
                  <a:pt x="2969" y="497"/>
                </a:lnTo>
                <a:lnTo>
                  <a:pt x="2969" y="497"/>
                </a:lnTo>
                <a:lnTo>
                  <a:pt x="2971" y="496"/>
                </a:lnTo>
                <a:lnTo>
                  <a:pt x="2971" y="496"/>
                </a:lnTo>
                <a:lnTo>
                  <a:pt x="2971" y="497"/>
                </a:lnTo>
                <a:lnTo>
                  <a:pt x="2972" y="497"/>
                </a:lnTo>
                <a:lnTo>
                  <a:pt x="2972" y="497"/>
                </a:lnTo>
                <a:lnTo>
                  <a:pt x="2973" y="498"/>
                </a:lnTo>
                <a:lnTo>
                  <a:pt x="2973" y="498"/>
                </a:lnTo>
                <a:lnTo>
                  <a:pt x="2973" y="497"/>
                </a:lnTo>
                <a:lnTo>
                  <a:pt x="2974" y="498"/>
                </a:lnTo>
                <a:lnTo>
                  <a:pt x="2974" y="499"/>
                </a:lnTo>
                <a:lnTo>
                  <a:pt x="2975" y="499"/>
                </a:lnTo>
                <a:lnTo>
                  <a:pt x="2975" y="497"/>
                </a:lnTo>
                <a:lnTo>
                  <a:pt x="2975" y="497"/>
                </a:lnTo>
                <a:lnTo>
                  <a:pt x="2976" y="496"/>
                </a:lnTo>
                <a:lnTo>
                  <a:pt x="2976" y="495"/>
                </a:lnTo>
                <a:lnTo>
                  <a:pt x="2977" y="494"/>
                </a:lnTo>
                <a:lnTo>
                  <a:pt x="2977" y="494"/>
                </a:lnTo>
                <a:lnTo>
                  <a:pt x="2978" y="494"/>
                </a:lnTo>
                <a:lnTo>
                  <a:pt x="2978" y="494"/>
                </a:lnTo>
                <a:lnTo>
                  <a:pt x="2978" y="495"/>
                </a:lnTo>
                <a:lnTo>
                  <a:pt x="2980" y="496"/>
                </a:lnTo>
                <a:lnTo>
                  <a:pt x="2980" y="496"/>
                </a:lnTo>
                <a:lnTo>
                  <a:pt x="2981" y="495"/>
                </a:lnTo>
                <a:lnTo>
                  <a:pt x="2981" y="495"/>
                </a:lnTo>
                <a:lnTo>
                  <a:pt x="2981" y="494"/>
                </a:lnTo>
                <a:lnTo>
                  <a:pt x="2982" y="495"/>
                </a:lnTo>
                <a:lnTo>
                  <a:pt x="2982" y="496"/>
                </a:lnTo>
                <a:lnTo>
                  <a:pt x="2983" y="497"/>
                </a:lnTo>
                <a:lnTo>
                  <a:pt x="2983" y="496"/>
                </a:lnTo>
                <a:lnTo>
                  <a:pt x="2983" y="497"/>
                </a:lnTo>
                <a:lnTo>
                  <a:pt x="2984" y="498"/>
                </a:lnTo>
                <a:lnTo>
                  <a:pt x="2984" y="499"/>
                </a:lnTo>
                <a:lnTo>
                  <a:pt x="2985" y="500"/>
                </a:lnTo>
                <a:lnTo>
                  <a:pt x="2985" y="499"/>
                </a:lnTo>
                <a:lnTo>
                  <a:pt x="2985" y="499"/>
                </a:lnTo>
                <a:lnTo>
                  <a:pt x="2986" y="500"/>
                </a:lnTo>
                <a:lnTo>
                  <a:pt x="2986" y="501"/>
                </a:lnTo>
                <a:lnTo>
                  <a:pt x="2987" y="500"/>
                </a:lnTo>
                <a:lnTo>
                  <a:pt x="2987" y="500"/>
                </a:lnTo>
                <a:lnTo>
                  <a:pt x="2987" y="500"/>
                </a:lnTo>
                <a:lnTo>
                  <a:pt x="2989" y="499"/>
                </a:lnTo>
                <a:lnTo>
                  <a:pt x="2989" y="500"/>
                </a:lnTo>
                <a:lnTo>
                  <a:pt x="2990" y="498"/>
                </a:lnTo>
                <a:lnTo>
                  <a:pt x="2990" y="499"/>
                </a:lnTo>
                <a:lnTo>
                  <a:pt x="2991" y="499"/>
                </a:lnTo>
                <a:lnTo>
                  <a:pt x="2991" y="499"/>
                </a:lnTo>
                <a:lnTo>
                  <a:pt x="2991" y="498"/>
                </a:lnTo>
                <a:lnTo>
                  <a:pt x="2992" y="499"/>
                </a:lnTo>
                <a:lnTo>
                  <a:pt x="2992" y="500"/>
                </a:lnTo>
                <a:lnTo>
                  <a:pt x="2993" y="501"/>
                </a:lnTo>
                <a:lnTo>
                  <a:pt x="2993" y="501"/>
                </a:lnTo>
                <a:lnTo>
                  <a:pt x="2993" y="503"/>
                </a:lnTo>
                <a:lnTo>
                  <a:pt x="2994" y="503"/>
                </a:lnTo>
                <a:lnTo>
                  <a:pt x="2994" y="501"/>
                </a:lnTo>
                <a:lnTo>
                  <a:pt x="2995" y="501"/>
                </a:lnTo>
                <a:lnTo>
                  <a:pt x="2995" y="501"/>
                </a:lnTo>
                <a:lnTo>
                  <a:pt x="2995" y="501"/>
                </a:lnTo>
                <a:lnTo>
                  <a:pt x="2996" y="500"/>
                </a:lnTo>
                <a:lnTo>
                  <a:pt x="2996" y="500"/>
                </a:lnTo>
                <a:lnTo>
                  <a:pt x="2998" y="499"/>
                </a:lnTo>
                <a:lnTo>
                  <a:pt x="2998" y="497"/>
                </a:lnTo>
                <a:lnTo>
                  <a:pt x="2998" y="496"/>
                </a:lnTo>
                <a:lnTo>
                  <a:pt x="2999" y="495"/>
                </a:lnTo>
                <a:lnTo>
                  <a:pt x="2999" y="495"/>
                </a:lnTo>
                <a:lnTo>
                  <a:pt x="3000" y="496"/>
                </a:lnTo>
                <a:lnTo>
                  <a:pt x="3000" y="496"/>
                </a:lnTo>
                <a:lnTo>
                  <a:pt x="3000" y="496"/>
                </a:lnTo>
                <a:lnTo>
                  <a:pt x="3001" y="495"/>
                </a:lnTo>
                <a:lnTo>
                  <a:pt x="3001" y="497"/>
                </a:lnTo>
                <a:lnTo>
                  <a:pt x="3002" y="498"/>
                </a:lnTo>
                <a:lnTo>
                  <a:pt x="3002" y="498"/>
                </a:lnTo>
                <a:lnTo>
                  <a:pt x="3002" y="499"/>
                </a:lnTo>
                <a:lnTo>
                  <a:pt x="3003" y="500"/>
                </a:lnTo>
                <a:lnTo>
                  <a:pt x="3003" y="498"/>
                </a:lnTo>
                <a:lnTo>
                  <a:pt x="3004" y="497"/>
                </a:lnTo>
                <a:lnTo>
                  <a:pt x="3004" y="497"/>
                </a:lnTo>
                <a:lnTo>
                  <a:pt x="3005" y="496"/>
                </a:lnTo>
                <a:lnTo>
                  <a:pt x="3005" y="496"/>
                </a:lnTo>
                <a:lnTo>
                  <a:pt x="3005" y="498"/>
                </a:lnTo>
                <a:lnTo>
                  <a:pt x="3007" y="497"/>
                </a:lnTo>
                <a:lnTo>
                  <a:pt x="3007" y="498"/>
                </a:lnTo>
                <a:lnTo>
                  <a:pt x="3008" y="498"/>
                </a:lnTo>
                <a:lnTo>
                  <a:pt x="3008" y="498"/>
                </a:lnTo>
                <a:lnTo>
                  <a:pt x="3008" y="498"/>
                </a:lnTo>
                <a:lnTo>
                  <a:pt x="3009" y="496"/>
                </a:lnTo>
                <a:lnTo>
                  <a:pt x="3009" y="497"/>
                </a:lnTo>
                <a:lnTo>
                  <a:pt x="3010" y="496"/>
                </a:lnTo>
                <a:lnTo>
                  <a:pt x="3010" y="497"/>
                </a:lnTo>
                <a:lnTo>
                  <a:pt x="3010" y="496"/>
                </a:lnTo>
                <a:lnTo>
                  <a:pt x="3011" y="496"/>
                </a:lnTo>
                <a:lnTo>
                  <a:pt x="3011" y="495"/>
                </a:lnTo>
                <a:lnTo>
                  <a:pt x="3012" y="496"/>
                </a:lnTo>
                <a:lnTo>
                  <a:pt x="3012" y="496"/>
                </a:lnTo>
                <a:lnTo>
                  <a:pt x="3012" y="496"/>
                </a:lnTo>
                <a:lnTo>
                  <a:pt x="3013" y="495"/>
                </a:lnTo>
                <a:lnTo>
                  <a:pt x="3013" y="495"/>
                </a:lnTo>
                <a:lnTo>
                  <a:pt x="3014" y="495"/>
                </a:lnTo>
                <a:lnTo>
                  <a:pt x="3014" y="495"/>
                </a:lnTo>
                <a:lnTo>
                  <a:pt x="3014" y="495"/>
                </a:lnTo>
                <a:lnTo>
                  <a:pt x="3016" y="495"/>
                </a:lnTo>
                <a:lnTo>
                  <a:pt x="3016" y="496"/>
                </a:lnTo>
                <a:lnTo>
                  <a:pt x="3017" y="495"/>
                </a:lnTo>
                <a:lnTo>
                  <a:pt x="3017" y="496"/>
                </a:lnTo>
                <a:lnTo>
                  <a:pt x="3017" y="497"/>
                </a:lnTo>
                <a:lnTo>
                  <a:pt x="3018" y="498"/>
                </a:lnTo>
                <a:lnTo>
                  <a:pt x="3018" y="498"/>
                </a:lnTo>
                <a:lnTo>
                  <a:pt x="3019" y="499"/>
                </a:lnTo>
                <a:lnTo>
                  <a:pt x="3019" y="498"/>
                </a:lnTo>
                <a:lnTo>
                  <a:pt x="3020" y="498"/>
                </a:lnTo>
                <a:lnTo>
                  <a:pt x="3020" y="497"/>
                </a:lnTo>
                <a:lnTo>
                  <a:pt x="3020" y="497"/>
                </a:lnTo>
                <a:lnTo>
                  <a:pt x="3021" y="497"/>
                </a:lnTo>
                <a:lnTo>
                  <a:pt x="3021" y="498"/>
                </a:lnTo>
                <a:lnTo>
                  <a:pt x="3022" y="498"/>
                </a:lnTo>
                <a:lnTo>
                  <a:pt x="3022" y="498"/>
                </a:lnTo>
                <a:lnTo>
                  <a:pt x="3022" y="498"/>
                </a:lnTo>
                <a:lnTo>
                  <a:pt x="3023" y="498"/>
                </a:lnTo>
                <a:lnTo>
                  <a:pt x="3023" y="499"/>
                </a:lnTo>
                <a:lnTo>
                  <a:pt x="3025" y="499"/>
                </a:lnTo>
                <a:lnTo>
                  <a:pt x="3025" y="499"/>
                </a:lnTo>
                <a:lnTo>
                  <a:pt x="3025" y="499"/>
                </a:lnTo>
                <a:lnTo>
                  <a:pt x="3026" y="500"/>
                </a:lnTo>
                <a:lnTo>
                  <a:pt x="3026" y="501"/>
                </a:lnTo>
                <a:lnTo>
                  <a:pt x="3027" y="501"/>
                </a:lnTo>
                <a:lnTo>
                  <a:pt x="3027" y="503"/>
                </a:lnTo>
                <a:lnTo>
                  <a:pt x="3027" y="504"/>
                </a:lnTo>
                <a:lnTo>
                  <a:pt x="3028" y="505"/>
                </a:lnTo>
                <a:lnTo>
                  <a:pt x="3028" y="505"/>
                </a:lnTo>
                <a:lnTo>
                  <a:pt x="3029" y="507"/>
                </a:lnTo>
                <a:lnTo>
                  <a:pt x="3029" y="505"/>
                </a:lnTo>
                <a:lnTo>
                  <a:pt x="3029" y="506"/>
                </a:lnTo>
                <a:lnTo>
                  <a:pt x="3030" y="506"/>
                </a:lnTo>
                <a:lnTo>
                  <a:pt x="3030" y="505"/>
                </a:lnTo>
                <a:lnTo>
                  <a:pt x="3031" y="505"/>
                </a:lnTo>
                <a:lnTo>
                  <a:pt x="3031" y="503"/>
                </a:lnTo>
                <a:lnTo>
                  <a:pt x="3031" y="501"/>
                </a:lnTo>
                <a:lnTo>
                  <a:pt x="3032" y="501"/>
                </a:lnTo>
                <a:lnTo>
                  <a:pt x="3032" y="501"/>
                </a:lnTo>
                <a:lnTo>
                  <a:pt x="3034" y="501"/>
                </a:lnTo>
                <a:lnTo>
                  <a:pt x="3034" y="501"/>
                </a:lnTo>
                <a:lnTo>
                  <a:pt x="3035" y="500"/>
                </a:lnTo>
                <a:lnTo>
                  <a:pt x="3035" y="500"/>
                </a:lnTo>
                <a:lnTo>
                  <a:pt x="3035" y="500"/>
                </a:lnTo>
                <a:lnTo>
                  <a:pt x="3036" y="500"/>
                </a:lnTo>
                <a:lnTo>
                  <a:pt x="3036" y="500"/>
                </a:lnTo>
                <a:lnTo>
                  <a:pt x="3037" y="500"/>
                </a:lnTo>
                <a:lnTo>
                  <a:pt x="3037" y="500"/>
                </a:lnTo>
                <a:lnTo>
                  <a:pt x="3037" y="498"/>
                </a:lnTo>
                <a:lnTo>
                  <a:pt x="3038" y="497"/>
                </a:lnTo>
                <a:lnTo>
                  <a:pt x="3038" y="497"/>
                </a:lnTo>
                <a:lnTo>
                  <a:pt x="3039" y="496"/>
                </a:lnTo>
                <a:lnTo>
                  <a:pt x="3039" y="496"/>
                </a:lnTo>
                <a:lnTo>
                  <a:pt x="3039" y="495"/>
                </a:lnTo>
                <a:lnTo>
                  <a:pt x="3040" y="497"/>
                </a:lnTo>
                <a:lnTo>
                  <a:pt x="3040" y="497"/>
                </a:lnTo>
                <a:lnTo>
                  <a:pt x="3041" y="497"/>
                </a:lnTo>
                <a:lnTo>
                  <a:pt x="3041" y="498"/>
                </a:lnTo>
                <a:lnTo>
                  <a:pt x="3041" y="499"/>
                </a:lnTo>
                <a:lnTo>
                  <a:pt x="3043" y="500"/>
                </a:lnTo>
                <a:lnTo>
                  <a:pt x="3043" y="503"/>
                </a:lnTo>
                <a:lnTo>
                  <a:pt x="3044" y="503"/>
                </a:lnTo>
                <a:lnTo>
                  <a:pt x="3044" y="500"/>
                </a:lnTo>
                <a:lnTo>
                  <a:pt x="3044" y="499"/>
                </a:lnTo>
                <a:lnTo>
                  <a:pt x="3045" y="500"/>
                </a:lnTo>
                <a:lnTo>
                  <a:pt x="3045" y="501"/>
                </a:lnTo>
                <a:lnTo>
                  <a:pt x="3046" y="503"/>
                </a:lnTo>
                <a:lnTo>
                  <a:pt x="3046" y="504"/>
                </a:lnTo>
                <a:lnTo>
                  <a:pt x="3047" y="504"/>
                </a:lnTo>
                <a:lnTo>
                  <a:pt x="3047" y="505"/>
                </a:lnTo>
                <a:lnTo>
                  <a:pt x="3047" y="505"/>
                </a:lnTo>
                <a:lnTo>
                  <a:pt x="3048" y="505"/>
                </a:lnTo>
                <a:lnTo>
                  <a:pt x="3048" y="505"/>
                </a:lnTo>
                <a:lnTo>
                  <a:pt x="3049" y="505"/>
                </a:lnTo>
                <a:lnTo>
                  <a:pt x="3049" y="504"/>
                </a:lnTo>
                <a:lnTo>
                  <a:pt x="3049" y="504"/>
                </a:lnTo>
                <a:lnTo>
                  <a:pt x="3050" y="503"/>
                </a:lnTo>
                <a:lnTo>
                  <a:pt x="3050" y="501"/>
                </a:lnTo>
                <a:lnTo>
                  <a:pt x="3052" y="501"/>
                </a:lnTo>
                <a:lnTo>
                  <a:pt x="3052" y="501"/>
                </a:lnTo>
                <a:lnTo>
                  <a:pt x="3052" y="503"/>
                </a:lnTo>
                <a:lnTo>
                  <a:pt x="3053" y="504"/>
                </a:lnTo>
                <a:lnTo>
                  <a:pt x="3053" y="505"/>
                </a:lnTo>
                <a:lnTo>
                  <a:pt x="3054" y="505"/>
                </a:lnTo>
                <a:lnTo>
                  <a:pt x="3054" y="505"/>
                </a:lnTo>
                <a:lnTo>
                  <a:pt x="3054" y="504"/>
                </a:lnTo>
                <a:lnTo>
                  <a:pt x="3055" y="504"/>
                </a:lnTo>
                <a:lnTo>
                  <a:pt x="3055" y="504"/>
                </a:lnTo>
                <a:lnTo>
                  <a:pt x="3056" y="504"/>
                </a:lnTo>
                <a:lnTo>
                  <a:pt x="3056" y="505"/>
                </a:lnTo>
                <a:lnTo>
                  <a:pt x="3056" y="505"/>
                </a:lnTo>
                <a:lnTo>
                  <a:pt x="3057" y="504"/>
                </a:lnTo>
                <a:lnTo>
                  <a:pt x="3057" y="504"/>
                </a:lnTo>
                <a:lnTo>
                  <a:pt x="3058" y="504"/>
                </a:lnTo>
                <a:lnTo>
                  <a:pt x="3058" y="503"/>
                </a:lnTo>
                <a:lnTo>
                  <a:pt x="3058" y="503"/>
                </a:lnTo>
                <a:lnTo>
                  <a:pt x="3059" y="503"/>
                </a:lnTo>
                <a:lnTo>
                  <a:pt x="3059" y="501"/>
                </a:lnTo>
                <a:lnTo>
                  <a:pt x="3061" y="500"/>
                </a:lnTo>
                <a:lnTo>
                  <a:pt x="3061" y="500"/>
                </a:lnTo>
                <a:lnTo>
                  <a:pt x="3062" y="500"/>
                </a:lnTo>
                <a:lnTo>
                  <a:pt x="3062" y="499"/>
                </a:lnTo>
                <a:lnTo>
                  <a:pt x="3062" y="498"/>
                </a:lnTo>
                <a:lnTo>
                  <a:pt x="3063" y="498"/>
                </a:lnTo>
                <a:lnTo>
                  <a:pt x="3063" y="498"/>
                </a:lnTo>
                <a:lnTo>
                  <a:pt x="3064" y="496"/>
                </a:lnTo>
                <a:lnTo>
                  <a:pt x="3064" y="496"/>
                </a:lnTo>
                <a:lnTo>
                  <a:pt x="3064" y="496"/>
                </a:lnTo>
                <a:lnTo>
                  <a:pt x="3065" y="497"/>
                </a:lnTo>
                <a:lnTo>
                  <a:pt x="3065" y="498"/>
                </a:lnTo>
                <a:lnTo>
                  <a:pt x="3066" y="499"/>
                </a:lnTo>
                <a:lnTo>
                  <a:pt x="3066" y="499"/>
                </a:lnTo>
                <a:lnTo>
                  <a:pt x="3066" y="499"/>
                </a:lnTo>
                <a:lnTo>
                  <a:pt x="3067" y="499"/>
                </a:lnTo>
                <a:lnTo>
                  <a:pt x="3067" y="499"/>
                </a:lnTo>
                <a:lnTo>
                  <a:pt x="3068" y="497"/>
                </a:lnTo>
                <a:lnTo>
                  <a:pt x="3068" y="498"/>
                </a:lnTo>
                <a:lnTo>
                  <a:pt x="3068" y="496"/>
                </a:lnTo>
                <a:lnTo>
                  <a:pt x="3070" y="496"/>
                </a:lnTo>
                <a:lnTo>
                  <a:pt x="3070" y="496"/>
                </a:lnTo>
                <a:lnTo>
                  <a:pt x="3071" y="496"/>
                </a:lnTo>
                <a:lnTo>
                  <a:pt x="3071" y="497"/>
                </a:lnTo>
                <a:lnTo>
                  <a:pt x="3071" y="496"/>
                </a:lnTo>
                <a:lnTo>
                  <a:pt x="3072" y="495"/>
                </a:lnTo>
                <a:lnTo>
                  <a:pt x="3072" y="494"/>
                </a:lnTo>
                <a:lnTo>
                  <a:pt x="3073" y="496"/>
                </a:lnTo>
                <a:lnTo>
                  <a:pt x="3073" y="496"/>
                </a:lnTo>
                <a:lnTo>
                  <a:pt x="3073" y="497"/>
                </a:lnTo>
                <a:lnTo>
                  <a:pt x="3074" y="496"/>
                </a:lnTo>
                <a:lnTo>
                  <a:pt x="3074" y="496"/>
                </a:lnTo>
                <a:lnTo>
                  <a:pt x="3075" y="496"/>
                </a:lnTo>
                <a:lnTo>
                  <a:pt x="3075" y="494"/>
                </a:lnTo>
                <a:lnTo>
                  <a:pt x="3076" y="494"/>
                </a:lnTo>
                <a:lnTo>
                  <a:pt x="3076" y="492"/>
                </a:lnTo>
                <a:lnTo>
                  <a:pt x="3076" y="492"/>
                </a:lnTo>
                <a:lnTo>
                  <a:pt x="3077" y="492"/>
                </a:lnTo>
                <a:lnTo>
                  <a:pt x="3077" y="491"/>
                </a:lnTo>
                <a:lnTo>
                  <a:pt x="3079" y="490"/>
                </a:lnTo>
                <a:lnTo>
                  <a:pt x="3079" y="489"/>
                </a:lnTo>
                <a:lnTo>
                  <a:pt x="3079" y="490"/>
                </a:lnTo>
                <a:lnTo>
                  <a:pt x="3080" y="490"/>
                </a:lnTo>
                <a:lnTo>
                  <a:pt x="3080" y="490"/>
                </a:lnTo>
                <a:lnTo>
                  <a:pt x="3081" y="490"/>
                </a:lnTo>
                <a:lnTo>
                  <a:pt x="3081" y="490"/>
                </a:lnTo>
                <a:lnTo>
                  <a:pt x="3081" y="490"/>
                </a:lnTo>
                <a:lnTo>
                  <a:pt x="3082" y="490"/>
                </a:lnTo>
                <a:lnTo>
                  <a:pt x="3082" y="490"/>
                </a:lnTo>
                <a:lnTo>
                  <a:pt x="3083" y="490"/>
                </a:lnTo>
                <a:lnTo>
                  <a:pt x="3083" y="489"/>
                </a:lnTo>
                <a:lnTo>
                  <a:pt x="3083" y="490"/>
                </a:lnTo>
                <a:lnTo>
                  <a:pt x="3084" y="491"/>
                </a:lnTo>
                <a:lnTo>
                  <a:pt x="3084" y="491"/>
                </a:lnTo>
                <a:lnTo>
                  <a:pt x="3085" y="491"/>
                </a:lnTo>
                <a:lnTo>
                  <a:pt x="3085" y="492"/>
                </a:lnTo>
                <a:lnTo>
                  <a:pt x="3085" y="492"/>
                </a:lnTo>
                <a:lnTo>
                  <a:pt x="3086" y="492"/>
                </a:lnTo>
                <a:lnTo>
                  <a:pt x="3086" y="492"/>
                </a:lnTo>
                <a:lnTo>
                  <a:pt x="3088" y="494"/>
                </a:lnTo>
                <a:lnTo>
                  <a:pt x="3088" y="494"/>
                </a:lnTo>
                <a:lnTo>
                  <a:pt x="3088" y="494"/>
                </a:lnTo>
                <a:lnTo>
                  <a:pt x="3089" y="495"/>
                </a:lnTo>
                <a:lnTo>
                  <a:pt x="3089" y="495"/>
                </a:lnTo>
                <a:lnTo>
                  <a:pt x="3090" y="496"/>
                </a:lnTo>
                <a:lnTo>
                  <a:pt x="3090" y="496"/>
                </a:lnTo>
                <a:lnTo>
                  <a:pt x="3091" y="495"/>
                </a:lnTo>
                <a:lnTo>
                  <a:pt x="3091" y="495"/>
                </a:lnTo>
                <a:lnTo>
                  <a:pt x="3091" y="495"/>
                </a:lnTo>
                <a:lnTo>
                  <a:pt x="3092" y="492"/>
                </a:lnTo>
                <a:lnTo>
                  <a:pt x="3092" y="490"/>
                </a:lnTo>
                <a:lnTo>
                  <a:pt x="3093" y="490"/>
                </a:lnTo>
                <a:lnTo>
                  <a:pt x="3093" y="487"/>
                </a:lnTo>
                <a:lnTo>
                  <a:pt x="3093" y="487"/>
                </a:lnTo>
                <a:lnTo>
                  <a:pt x="3094" y="487"/>
                </a:lnTo>
                <a:lnTo>
                  <a:pt x="3094" y="487"/>
                </a:lnTo>
                <a:lnTo>
                  <a:pt x="3095" y="488"/>
                </a:lnTo>
                <a:lnTo>
                  <a:pt x="3095" y="489"/>
                </a:lnTo>
                <a:lnTo>
                  <a:pt x="3095" y="491"/>
                </a:lnTo>
                <a:lnTo>
                  <a:pt x="3097" y="491"/>
                </a:lnTo>
                <a:lnTo>
                  <a:pt x="3097" y="492"/>
                </a:lnTo>
                <a:lnTo>
                  <a:pt x="3098" y="494"/>
                </a:lnTo>
                <a:lnTo>
                  <a:pt x="3098" y="494"/>
                </a:lnTo>
                <a:lnTo>
                  <a:pt x="3098" y="494"/>
                </a:lnTo>
                <a:lnTo>
                  <a:pt x="3099" y="494"/>
                </a:lnTo>
                <a:lnTo>
                  <a:pt x="3099" y="494"/>
                </a:lnTo>
                <a:lnTo>
                  <a:pt x="3100" y="494"/>
                </a:lnTo>
                <a:lnTo>
                  <a:pt x="3100" y="494"/>
                </a:lnTo>
                <a:lnTo>
                  <a:pt x="3100" y="492"/>
                </a:lnTo>
                <a:lnTo>
                  <a:pt x="3101" y="491"/>
                </a:lnTo>
                <a:lnTo>
                  <a:pt x="3101" y="491"/>
                </a:lnTo>
                <a:lnTo>
                  <a:pt x="3102" y="491"/>
                </a:lnTo>
                <a:lnTo>
                  <a:pt x="3102" y="491"/>
                </a:lnTo>
                <a:lnTo>
                  <a:pt x="3102" y="491"/>
                </a:lnTo>
                <a:lnTo>
                  <a:pt x="3103" y="491"/>
                </a:lnTo>
                <a:lnTo>
                  <a:pt x="3103" y="490"/>
                </a:lnTo>
                <a:lnTo>
                  <a:pt x="3104" y="489"/>
                </a:lnTo>
                <a:lnTo>
                  <a:pt x="3104" y="489"/>
                </a:lnTo>
                <a:lnTo>
                  <a:pt x="3106" y="488"/>
                </a:lnTo>
                <a:lnTo>
                  <a:pt x="3106" y="488"/>
                </a:lnTo>
                <a:lnTo>
                  <a:pt x="3106" y="489"/>
                </a:lnTo>
                <a:lnTo>
                  <a:pt x="3107" y="488"/>
                </a:lnTo>
                <a:lnTo>
                  <a:pt x="3107" y="489"/>
                </a:lnTo>
                <a:lnTo>
                  <a:pt x="3108" y="490"/>
                </a:lnTo>
                <a:lnTo>
                  <a:pt x="3108" y="492"/>
                </a:lnTo>
                <a:lnTo>
                  <a:pt x="3108" y="491"/>
                </a:lnTo>
                <a:lnTo>
                  <a:pt x="3109" y="491"/>
                </a:lnTo>
                <a:lnTo>
                  <a:pt x="3109" y="491"/>
                </a:lnTo>
                <a:lnTo>
                  <a:pt x="3110" y="490"/>
                </a:lnTo>
                <a:lnTo>
                  <a:pt x="3110" y="491"/>
                </a:lnTo>
                <a:lnTo>
                  <a:pt x="3110" y="491"/>
                </a:lnTo>
                <a:lnTo>
                  <a:pt x="3111" y="490"/>
                </a:lnTo>
                <a:lnTo>
                  <a:pt x="3111" y="490"/>
                </a:lnTo>
                <a:lnTo>
                  <a:pt x="3112" y="490"/>
                </a:lnTo>
                <a:lnTo>
                  <a:pt x="3112" y="489"/>
                </a:lnTo>
                <a:lnTo>
                  <a:pt x="3112" y="489"/>
                </a:lnTo>
                <a:lnTo>
                  <a:pt x="3113" y="489"/>
                </a:lnTo>
                <a:lnTo>
                  <a:pt x="3113" y="488"/>
                </a:lnTo>
                <a:lnTo>
                  <a:pt x="3115" y="489"/>
                </a:lnTo>
                <a:lnTo>
                  <a:pt x="3115" y="489"/>
                </a:lnTo>
                <a:lnTo>
                  <a:pt x="3115" y="490"/>
                </a:lnTo>
                <a:lnTo>
                  <a:pt x="3116" y="491"/>
                </a:lnTo>
                <a:lnTo>
                  <a:pt x="3116" y="491"/>
                </a:lnTo>
                <a:lnTo>
                  <a:pt x="3117" y="491"/>
                </a:lnTo>
                <a:lnTo>
                  <a:pt x="3117" y="491"/>
                </a:lnTo>
                <a:lnTo>
                  <a:pt x="3118" y="492"/>
                </a:lnTo>
                <a:lnTo>
                  <a:pt x="3118" y="492"/>
                </a:lnTo>
                <a:lnTo>
                  <a:pt x="3118" y="494"/>
                </a:lnTo>
                <a:lnTo>
                  <a:pt x="3119" y="495"/>
                </a:lnTo>
                <a:lnTo>
                  <a:pt x="3119" y="495"/>
                </a:lnTo>
                <a:lnTo>
                  <a:pt x="3120" y="496"/>
                </a:lnTo>
                <a:lnTo>
                  <a:pt x="3120" y="495"/>
                </a:lnTo>
                <a:lnTo>
                  <a:pt x="3120" y="496"/>
                </a:lnTo>
                <a:lnTo>
                  <a:pt x="3121" y="494"/>
                </a:lnTo>
                <a:lnTo>
                  <a:pt x="3121" y="494"/>
                </a:lnTo>
                <a:lnTo>
                  <a:pt x="3122" y="492"/>
                </a:lnTo>
                <a:lnTo>
                  <a:pt x="3122" y="492"/>
                </a:lnTo>
                <a:lnTo>
                  <a:pt x="3122" y="491"/>
                </a:lnTo>
                <a:lnTo>
                  <a:pt x="3123" y="490"/>
                </a:lnTo>
                <a:lnTo>
                  <a:pt x="3123" y="490"/>
                </a:lnTo>
                <a:lnTo>
                  <a:pt x="3125" y="490"/>
                </a:lnTo>
                <a:lnTo>
                  <a:pt x="3125" y="491"/>
                </a:lnTo>
                <a:lnTo>
                  <a:pt x="3125" y="492"/>
                </a:lnTo>
                <a:lnTo>
                  <a:pt x="3126" y="494"/>
                </a:lnTo>
                <a:lnTo>
                  <a:pt x="3126" y="494"/>
                </a:lnTo>
                <a:lnTo>
                  <a:pt x="3127" y="492"/>
                </a:lnTo>
                <a:lnTo>
                  <a:pt x="3127" y="491"/>
                </a:lnTo>
                <a:lnTo>
                  <a:pt x="3127" y="491"/>
                </a:lnTo>
                <a:lnTo>
                  <a:pt x="3128" y="492"/>
                </a:lnTo>
                <a:lnTo>
                  <a:pt x="3128" y="492"/>
                </a:lnTo>
                <a:lnTo>
                  <a:pt x="3129" y="494"/>
                </a:lnTo>
                <a:lnTo>
                  <a:pt x="3129" y="494"/>
                </a:lnTo>
                <a:lnTo>
                  <a:pt x="3129" y="494"/>
                </a:lnTo>
                <a:lnTo>
                  <a:pt x="3130" y="494"/>
                </a:lnTo>
                <a:lnTo>
                  <a:pt x="3130" y="495"/>
                </a:lnTo>
                <a:lnTo>
                  <a:pt x="3131" y="495"/>
                </a:lnTo>
                <a:lnTo>
                  <a:pt x="3131" y="495"/>
                </a:lnTo>
                <a:lnTo>
                  <a:pt x="3132" y="495"/>
                </a:lnTo>
                <a:lnTo>
                  <a:pt x="3132" y="494"/>
                </a:lnTo>
                <a:lnTo>
                  <a:pt x="3132" y="492"/>
                </a:lnTo>
                <a:lnTo>
                  <a:pt x="3134" y="492"/>
                </a:lnTo>
                <a:lnTo>
                  <a:pt x="3134" y="494"/>
                </a:lnTo>
                <a:lnTo>
                  <a:pt x="3135" y="495"/>
                </a:lnTo>
                <a:lnTo>
                  <a:pt x="3135" y="496"/>
                </a:lnTo>
                <a:lnTo>
                  <a:pt x="3135" y="495"/>
                </a:lnTo>
                <a:lnTo>
                  <a:pt x="3136" y="495"/>
                </a:lnTo>
                <a:lnTo>
                  <a:pt x="3136" y="495"/>
                </a:lnTo>
                <a:lnTo>
                  <a:pt x="3137" y="495"/>
                </a:lnTo>
                <a:lnTo>
                  <a:pt x="3137" y="494"/>
                </a:lnTo>
                <a:lnTo>
                  <a:pt x="3137" y="494"/>
                </a:lnTo>
                <a:lnTo>
                  <a:pt x="3138" y="495"/>
                </a:lnTo>
                <a:lnTo>
                  <a:pt x="3138" y="494"/>
                </a:lnTo>
                <a:lnTo>
                  <a:pt x="3139" y="495"/>
                </a:lnTo>
                <a:lnTo>
                  <a:pt x="3139" y="496"/>
                </a:lnTo>
                <a:lnTo>
                  <a:pt x="3139" y="497"/>
                </a:lnTo>
                <a:lnTo>
                  <a:pt x="3140" y="498"/>
                </a:lnTo>
                <a:lnTo>
                  <a:pt x="3140" y="498"/>
                </a:lnTo>
                <a:lnTo>
                  <a:pt x="3141" y="497"/>
                </a:lnTo>
                <a:lnTo>
                  <a:pt x="3141" y="498"/>
                </a:lnTo>
                <a:lnTo>
                  <a:pt x="3141" y="497"/>
                </a:lnTo>
                <a:lnTo>
                  <a:pt x="3143" y="496"/>
                </a:lnTo>
                <a:lnTo>
                  <a:pt x="3143" y="495"/>
                </a:lnTo>
                <a:lnTo>
                  <a:pt x="3144" y="495"/>
                </a:lnTo>
                <a:lnTo>
                  <a:pt x="3144" y="494"/>
                </a:lnTo>
                <a:lnTo>
                  <a:pt x="3144" y="494"/>
                </a:lnTo>
                <a:lnTo>
                  <a:pt x="3145" y="494"/>
                </a:lnTo>
                <a:lnTo>
                  <a:pt x="3145" y="494"/>
                </a:lnTo>
                <a:lnTo>
                  <a:pt x="3146" y="494"/>
                </a:lnTo>
                <a:lnTo>
                  <a:pt x="3146" y="494"/>
                </a:lnTo>
                <a:lnTo>
                  <a:pt x="3147" y="494"/>
                </a:lnTo>
                <a:lnTo>
                  <a:pt x="3147" y="494"/>
                </a:lnTo>
                <a:lnTo>
                  <a:pt x="3147" y="495"/>
                </a:lnTo>
                <a:lnTo>
                  <a:pt x="3148" y="495"/>
                </a:lnTo>
                <a:lnTo>
                  <a:pt x="3148" y="495"/>
                </a:lnTo>
                <a:lnTo>
                  <a:pt x="3149" y="494"/>
                </a:lnTo>
                <a:lnTo>
                  <a:pt x="3149" y="494"/>
                </a:lnTo>
                <a:lnTo>
                  <a:pt x="3149" y="492"/>
                </a:lnTo>
                <a:lnTo>
                  <a:pt x="3150" y="492"/>
                </a:lnTo>
                <a:lnTo>
                  <a:pt x="3150" y="492"/>
                </a:lnTo>
                <a:lnTo>
                  <a:pt x="3152" y="494"/>
                </a:lnTo>
                <a:lnTo>
                  <a:pt x="3152" y="494"/>
                </a:lnTo>
                <a:lnTo>
                  <a:pt x="3152" y="494"/>
                </a:lnTo>
                <a:lnTo>
                  <a:pt x="3153" y="494"/>
                </a:lnTo>
                <a:lnTo>
                  <a:pt x="3153" y="494"/>
                </a:lnTo>
                <a:lnTo>
                  <a:pt x="3154" y="494"/>
                </a:lnTo>
                <a:lnTo>
                  <a:pt x="3154" y="494"/>
                </a:lnTo>
                <a:lnTo>
                  <a:pt x="3154" y="495"/>
                </a:lnTo>
                <a:lnTo>
                  <a:pt x="3155" y="496"/>
                </a:lnTo>
                <a:lnTo>
                  <a:pt x="3155" y="495"/>
                </a:lnTo>
                <a:lnTo>
                  <a:pt x="3156" y="495"/>
                </a:lnTo>
                <a:lnTo>
                  <a:pt x="3156" y="496"/>
                </a:lnTo>
                <a:lnTo>
                  <a:pt x="3156" y="497"/>
                </a:lnTo>
                <a:lnTo>
                  <a:pt x="3157" y="496"/>
                </a:lnTo>
                <a:lnTo>
                  <a:pt x="3157" y="496"/>
                </a:lnTo>
                <a:lnTo>
                  <a:pt x="3158" y="495"/>
                </a:lnTo>
                <a:lnTo>
                  <a:pt x="3158" y="495"/>
                </a:lnTo>
                <a:lnTo>
                  <a:pt x="3158" y="495"/>
                </a:lnTo>
                <a:lnTo>
                  <a:pt x="3159" y="494"/>
                </a:lnTo>
                <a:lnTo>
                  <a:pt x="3159" y="492"/>
                </a:lnTo>
                <a:lnTo>
                  <a:pt x="3161" y="492"/>
                </a:lnTo>
                <a:lnTo>
                  <a:pt x="3161" y="492"/>
                </a:lnTo>
                <a:lnTo>
                  <a:pt x="3162" y="492"/>
                </a:lnTo>
                <a:lnTo>
                  <a:pt x="3162" y="494"/>
                </a:lnTo>
                <a:lnTo>
                  <a:pt x="3162" y="494"/>
                </a:lnTo>
                <a:lnTo>
                  <a:pt x="3163" y="495"/>
                </a:lnTo>
                <a:lnTo>
                  <a:pt x="3163" y="496"/>
                </a:lnTo>
                <a:lnTo>
                  <a:pt x="3164" y="496"/>
                </a:lnTo>
                <a:lnTo>
                  <a:pt x="3164" y="495"/>
                </a:lnTo>
                <a:lnTo>
                  <a:pt x="3164" y="495"/>
                </a:lnTo>
                <a:lnTo>
                  <a:pt x="3165" y="494"/>
                </a:lnTo>
                <a:lnTo>
                  <a:pt x="3165" y="494"/>
                </a:lnTo>
                <a:lnTo>
                  <a:pt x="3166" y="494"/>
                </a:lnTo>
                <a:lnTo>
                  <a:pt x="3166" y="492"/>
                </a:lnTo>
                <a:lnTo>
                  <a:pt x="3166" y="491"/>
                </a:lnTo>
                <a:lnTo>
                  <a:pt x="3167" y="491"/>
                </a:lnTo>
                <a:lnTo>
                  <a:pt x="3167" y="492"/>
                </a:lnTo>
                <a:lnTo>
                  <a:pt x="3168" y="491"/>
                </a:lnTo>
                <a:lnTo>
                  <a:pt x="3168" y="491"/>
                </a:lnTo>
                <a:lnTo>
                  <a:pt x="3168" y="490"/>
                </a:lnTo>
                <a:lnTo>
                  <a:pt x="3170" y="490"/>
                </a:lnTo>
                <a:lnTo>
                  <a:pt x="3170" y="491"/>
                </a:lnTo>
                <a:lnTo>
                  <a:pt x="3171" y="491"/>
                </a:lnTo>
                <a:lnTo>
                  <a:pt x="3171" y="491"/>
                </a:lnTo>
                <a:lnTo>
                  <a:pt x="3171" y="491"/>
                </a:lnTo>
                <a:lnTo>
                  <a:pt x="3172" y="491"/>
                </a:lnTo>
                <a:lnTo>
                  <a:pt x="3172" y="494"/>
                </a:lnTo>
                <a:lnTo>
                  <a:pt x="3173" y="494"/>
                </a:lnTo>
                <a:lnTo>
                  <a:pt x="3173" y="492"/>
                </a:lnTo>
                <a:lnTo>
                  <a:pt x="3174" y="491"/>
                </a:lnTo>
                <a:lnTo>
                  <a:pt x="3174" y="491"/>
                </a:lnTo>
                <a:lnTo>
                  <a:pt x="3174" y="492"/>
                </a:lnTo>
                <a:lnTo>
                  <a:pt x="3175" y="492"/>
                </a:lnTo>
                <a:lnTo>
                  <a:pt x="3175" y="492"/>
                </a:lnTo>
                <a:lnTo>
                  <a:pt x="3176" y="494"/>
                </a:lnTo>
                <a:lnTo>
                  <a:pt x="3176" y="495"/>
                </a:lnTo>
                <a:lnTo>
                  <a:pt x="3176" y="496"/>
                </a:lnTo>
                <a:lnTo>
                  <a:pt x="3177" y="496"/>
                </a:lnTo>
                <a:lnTo>
                  <a:pt x="3177" y="496"/>
                </a:lnTo>
                <a:lnTo>
                  <a:pt x="3179" y="496"/>
                </a:lnTo>
                <a:lnTo>
                  <a:pt x="3179" y="497"/>
                </a:lnTo>
                <a:lnTo>
                  <a:pt x="3179" y="496"/>
                </a:lnTo>
                <a:lnTo>
                  <a:pt x="3180" y="497"/>
                </a:lnTo>
                <a:lnTo>
                  <a:pt x="3180" y="498"/>
                </a:lnTo>
                <a:lnTo>
                  <a:pt x="3181" y="498"/>
                </a:lnTo>
                <a:lnTo>
                  <a:pt x="3181" y="498"/>
                </a:lnTo>
                <a:lnTo>
                  <a:pt x="3181" y="498"/>
                </a:lnTo>
                <a:lnTo>
                  <a:pt x="3182" y="498"/>
                </a:lnTo>
                <a:lnTo>
                  <a:pt x="3182" y="496"/>
                </a:lnTo>
                <a:lnTo>
                  <a:pt x="3183" y="496"/>
                </a:lnTo>
                <a:lnTo>
                  <a:pt x="3183" y="497"/>
                </a:lnTo>
                <a:lnTo>
                  <a:pt x="3183" y="496"/>
                </a:lnTo>
                <a:lnTo>
                  <a:pt x="3184" y="496"/>
                </a:lnTo>
                <a:lnTo>
                  <a:pt x="3184" y="496"/>
                </a:lnTo>
                <a:lnTo>
                  <a:pt x="3185" y="497"/>
                </a:lnTo>
                <a:lnTo>
                  <a:pt x="3185" y="498"/>
                </a:lnTo>
                <a:lnTo>
                  <a:pt x="3185" y="499"/>
                </a:lnTo>
                <a:lnTo>
                  <a:pt x="3186" y="499"/>
                </a:lnTo>
                <a:lnTo>
                  <a:pt x="3186" y="498"/>
                </a:lnTo>
                <a:lnTo>
                  <a:pt x="3188" y="499"/>
                </a:lnTo>
                <a:lnTo>
                  <a:pt x="3188" y="499"/>
                </a:lnTo>
                <a:lnTo>
                  <a:pt x="3189" y="500"/>
                </a:lnTo>
                <a:lnTo>
                  <a:pt x="3189" y="500"/>
                </a:lnTo>
                <a:lnTo>
                  <a:pt x="3189" y="499"/>
                </a:lnTo>
                <a:lnTo>
                  <a:pt x="3190" y="498"/>
                </a:lnTo>
                <a:lnTo>
                  <a:pt x="3190" y="497"/>
                </a:lnTo>
                <a:lnTo>
                  <a:pt x="3191" y="495"/>
                </a:lnTo>
                <a:lnTo>
                  <a:pt x="3191" y="494"/>
                </a:lnTo>
                <a:lnTo>
                  <a:pt x="3191" y="494"/>
                </a:lnTo>
                <a:lnTo>
                  <a:pt x="3192" y="492"/>
                </a:lnTo>
                <a:lnTo>
                  <a:pt x="3192" y="494"/>
                </a:lnTo>
                <a:lnTo>
                  <a:pt x="3193" y="494"/>
                </a:lnTo>
                <a:lnTo>
                  <a:pt x="3193" y="495"/>
                </a:lnTo>
                <a:lnTo>
                  <a:pt x="3193" y="495"/>
                </a:lnTo>
                <a:lnTo>
                  <a:pt x="3194" y="496"/>
                </a:lnTo>
                <a:lnTo>
                  <a:pt x="3194" y="496"/>
                </a:lnTo>
                <a:lnTo>
                  <a:pt x="3195" y="496"/>
                </a:lnTo>
                <a:lnTo>
                  <a:pt x="3195" y="496"/>
                </a:lnTo>
                <a:lnTo>
                  <a:pt x="3195" y="497"/>
                </a:lnTo>
                <a:lnTo>
                  <a:pt x="3197" y="496"/>
                </a:lnTo>
                <a:lnTo>
                  <a:pt x="3197" y="497"/>
                </a:lnTo>
                <a:lnTo>
                  <a:pt x="3198" y="498"/>
                </a:lnTo>
                <a:lnTo>
                  <a:pt x="3198" y="500"/>
                </a:lnTo>
                <a:lnTo>
                  <a:pt x="3198" y="501"/>
                </a:lnTo>
                <a:lnTo>
                  <a:pt x="3199" y="500"/>
                </a:lnTo>
                <a:lnTo>
                  <a:pt x="3199" y="500"/>
                </a:lnTo>
                <a:lnTo>
                  <a:pt x="3200" y="499"/>
                </a:lnTo>
                <a:lnTo>
                  <a:pt x="3200" y="499"/>
                </a:lnTo>
                <a:lnTo>
                  <a:pt x="3200" y="498"/>
                </a:lnTo>
                <a:lnTo>
                  <a:pt x="3201" y="497"/>
                </a:lnTo>
                <a:lnTo>
                  <a:pt x="3201" y="497"/>
                </a:lnTo>
                <a:lnTo>
                  <a:pt x="3202" y="497"/>
                </a:lnTo>
                <a:lnTo>
                  <a:pt x="3202" y="497"/>
                </a:lnTo>
                <a:lnTo>
                  <a:pt x="3203" y="496"/>
                </a:lnTo>
                <a:lnTo>
                  <a:pt x="3203" y="495"/>
                </a:lnTo>
                <a:lnTo>
                  <a:pt x="3203" y="495"/>
                </a:lnTo>
                <a:lnTo>
                  <a:pt x="3204" y="495"/>
                </a:lnTo>
                <a:lnTo>
                  <a:pt x="3204" y="495"/>
                </a:lnTo>
                <a:lnTo>
                  <a:pt x="3206" y="494"/>
                </a:lnTo>
                <a:lnTo>
                  <a:pt x="3206" y="492"/>
                </a:lnTo>
                <a:lnTo>
                  <a:pt x="3206" y="494"/>
                </a:lnTo>
                <a:lnTo>
                  <a:pt x="3207" y="496"/>
                </a:lnTo>
                <a:lnTo>
                  <a:pt x="3207" y="495"/>
                </a:lnTo>
                <a:lnTo>
                  <a:pt x="3208" y="495"/>
                </a:lnTo>
                <a:lnTo>
                  <a:pt x="3208" y="495"/>
                </a:lnTo>
                <a:lnTo>
                  <a:pt x="3208" y="494"/>
                </a:lnTo>
                <a:lnTo>
                  <a:pt x="3209" y="495"/>
                </a:lnTo>
                <a:lnTo>
                  <a:pt x="3209" y="496"/>
                </a:lnTo>
                <a:lnTo>
                  <a:pt x="3210" y="496"/>
                </a:lnTo>
                <a:lnTo>
                  <a:pt x="3210" y="495"/>
                </a:lnTo>
                <a:lnTo>
                  <a:pt x="3210" y="496"/>
                </a:lnTo>
                <a:lnTo>
                  <a:pt x="3211" y="497"/>
                </a:lnTo>
                <a:lnTo>
                  <a:pt x="3211" y="497"/>
                </a:lnTo>
                <a:lnTo>
                  <a:pt x="3212" y="498"/>
                </a:lnTo>
                <a:lnTo>
                  <a:pt x="3212" y="498"/>
                </a:lnTo>
                <a:lnTo>
                  <a:pt x="3212" y="496"/>
                </a:lnTo>
                <a:lnTo>
                  <a:pt x="3213" y="497"/>
                </a:lnTo>
                <a:lnTo>
                  <a:pt x="3213" y="497"/>
                </a:lnTo>
                <a:lnTo>
                  <a:pt x="3215" y="498"/>
                </a:lnTo>
                <a:lnTo>
                  <a:pt x="3215" y="497"/>
                </a:lnTo>
                <a:lnTo>
                  <a:pt x="3215" y="498"/>
                </a:lnTo>
                <a:lnTo>
                  <a:pt x="3216" y="497"/>
                </a:lnTo>
                <a:lnTo>
                  <a:pt x="3216" y="498"/>
                </a:lnTo>
                <a:lnTo>
                  <a:pt x="3217" y="498"/>
                </a:lnTo>
                <a:lnTo>
                  <a:pt x="3217" y="497"/>
                </a:lnTo>
                <a:lnTo>
                  <a:pt x="3218" y="497"/>
                </a:lnTo>
                <a:lnTo>
                  <a:pt x="3218" y="496"/>
                </a:lnTo>
                <a:lnTo>
                  <a:pt x="3218" y="496"/>
                </a:lnTo>
                <a:lnTo>
                  <a:pt x="3219" y="496"/>
                </a:lnTo>
                <a:lnTo>
                  <a:pt x="3219" y="497"/>
                </a:lnTo>
                <a:lnTo>
                  <a:pt x="3220" y="498"/>
                </a:lnTo>
                <a:lnTo>
                  <a:pt x="3220" y="497"/>
                </a:lnTo>
                <a:lnTo>
                  <a:pt x="3220" y="496"/>
                </a:lnTo>
                <a:lnTo>
                  <a:pt x="3221" y="497"/>
                </a:lnTo>
                <a:lnTo>
                  <a:pt x="3221" y="497"/>
                </a:lnTo>
                <a:lnTo>
                  <a:pt x="3222" y="498"/>
                </a:lnTo>
                <a:lnTo>
                  <a:pt x="3222" y="499"/>
                </a:lnTo>
                <a:lnTo>
                  <a:pt x="3222" y="500"/>
                </a:lnTo>
                <a:lnTo>
                  <a:pt x="3224" y="500"/>
                </a:lnTo>
                <a:lnTo>
                  <a:pt x="3224" y="500"/>
                </a:lnTo>
                <a:lnTo>
                  <a:pt x="3225" y="500"/>
                </a:lnTo>
                <a:lnTo>
                  <a:pt x="3225" y="499"/>
                </a:lnTo>
                <a:lnTo>
                  <a:pt x="3225" y="501"/>
                </a:lnTo>
                <a:lnTo>
                  <a:pt x="3226" y="500"/>
                </a:lnTo>
                <a:lnTo>
                  <a:pt x="3226" y="503"/>
                </a:lnTo>
                <a:lnTo>
                  <a:pt x="3227" y="503"/>
                </a:lnTo>
                <a:lnTo>
                  <a:pt x="3227" y="503"/>
                </a:lnTo>
                <a:lnTo>
                  <a:pt x="3227" y="503"/>
                </a:lnTo>
                <a:lnTo>
                  <a:pt x="3228" y="504"/>
                </a:lnTo>
                <a:lnTo>
                  <a:pt x="3228" y="505"/>
                </a:lnTo>
                <a:lnTo>
                  <a:pt x="3229" y="506"/>
                </a:lnTo>
                <a:lnTo>
                  <a:pt x="3229" y="507"/>
                </a:lnTo>
                <a:lnTo>
                  <a:pt x="3230" y="507"/>
                </a:lnTo>
                <a:lnTo>
                  <a:pt x="3230" y="507"/>
                </a:lnTo>
                <a:lnTo>
                  <a:pt x="3230" y="508"/>
                </a:lnTo>
                <a:lnTo>
                  <a:pt x="3231" y="507"/>
                </a:lnTo>
                <a:lnTo>
                  <a:pt x="3231" y="506"/>
                </a:lnTo>
                <a:lnTo>
                  <a:pt x="3233" y="506"/>
                </a:lnTo>
                <a:lnTo>
                  <a:pt x="3233" y="506"/>
                </a:lnTo>
                <a:lnTo>
                  <a:pt x="3233" y="506"/>
                </a:lnTo>
                <a:lnTo>
                  <a:pt x="3234" y="505"/>
                </a:lnTo>
                <a:lnTo>
                  <a:pt x="3234" y="504"/>
                </a:lnTo>
                <a:lnTo>
                  <a:pt x="3235" y="504"/>
                </a:lnTo>
                <a:lnTo>
                  <a:pt x="3235" y="503"/>
                </a:lnTo>
                <a:lnTo>
                  <a:pt x="3235" y="503"/>
                </a:lnTo>
                <a:lnTo>
                  <a:pt x="3236" y="504"/>
                </a:lnTo>
                <a:lnTo>
                  <a:pt x="3236" y="504"/>
                </a:lnTo>
                <a:lnTo>
                  <a:pt x="3237" y="504"/>
                </a:lnTo>
                <a:lnTo>
                  <a:pt x="3237" y="505"/>
                </a:lnTo>
                <a:lnTo>
                  <a:pt x="3237" y="504"/>
                </a:lnTo>
                <a:lnTo>
                  <a:pt x="3238" y="503"/>
                </a:lnTo>
                <a:lnTo>
                  <a:pt x="3238" y="501"/>
                </a:lnTo>
                <a:lnTo>
                  <a:pt x="3239" y="501"/>
                </a:lnTo>
                <a:lnTo>
                  <a:pt x="3239" y="501"/>
                </a:lnTo>
                <a:lnTo>
                  <a:pt x="3239" y="500"/>
                </a:lnTo>
                <a:lnTo>
                  <a:pt x="3240" y="500"/>
                </a:lnTo>
                <a:lnTo>
                  <a:pt x="3240" y="500"/>
                </a:lnTo>
                <a:lnTo>
                  <a:pt x="3242" y="500"/>
                </a:lnTo>
                <a:lnTo>
                  <a:pt x="3242" y="500"/>
                </a:lnTo>
                <a:lnTo>
                  <a:pt x="3242" y="501"/>
                </a:lnTo>
                <a:lnTo>
                  <a:pt x="3243" y="503"/>
                </a:lnTo>
                <a:lnTo>
                  <a:pt x="3243" y="505"/>
                </a:lnTo>
                <a:lnTo>
                  <a:pt x="3244" y="506"/>
                </a:lnTo>
                <a:lnTo>
                  <a:pt x="3244" y="507"/>
                </a:lnTo>
                <a:lnTo>
                  <a:pt x="3245" y="507"/>
                </a:lnTo>
                <a:lnTo>
                  <a:pt x="3245" y="507"/>
                </a:lnTo>
                <a:lnTo>
                  <a:pt x="3245" y="506"/>
                </a:lnTo>
                <a:lnTo>
                  <a:pt x="3246" y="505"/>
                </a:lnTo>
                <a:lnTo>
                  <a:pt x="3246" y="505"/>
                </a:lnTo>
                <a:lnTo>
                  <a:pt x="3247" y="503"/>
                </a:lnTo>
                <a:lnTo>
                  <a:pt x="3247" y="501"/>
                </a:lnTo>
                <a:lnTo>
                  <a:pt x="3247" y="501"/>
                </a:lnTo>
                <a:lnTo>
                  <a:pt x="3248" y="503"/>
                </a:lnTo>
                <a:lnTo>
                  <a:pt x="3248" y="503"/>
                </a:lnTo>
                <a:lnTo>
                  <a:pt x="3249" y="503"/>
                </a:lnTo>
                <a:lnTo>
                  <a:pt x="3249" y="503"/>
                </a:lnTo>
                <a:lnTo>
                  <a:pt x="3249" y="504"/>
                </a:lnTo>
                <a:lnTo>
                  <a:pt x="3251" y="505"/>
                </a:lnTo>
                <a:lnTo>
                  <a:pt x="3251" y="506"/>
                </a:lnTo>
                <a:lnTo>
                  <a:pt x="3252" y="506"/>
                </a:lnTo>
                <a:lnTo>
                  <a:pt x="3252" y="505"/>
                </a:lnTo>
                <a:lnTo>
                  <a:pt x="3252" y="504"/>
                </a:lnTo>
                <a:lnTo>
                  <a:pt x="3253" y="503"/>
                </a:lnTo>
                <a:lnTo>
                  <a:pt x="3253" y="501"/>
                </a:lnTo>
                <a:lnTo>
                  <a:pt x="3254" y="500"/>
                </a:lnTo>
                <a:lnTo>
                  <a:pt x="3254" y="500"/>
                </a:lnTo>
                <a:lnTo>
                  <a:pt x="3254" y="500"/>
                </a:lnTo>
                <a:lnTo>
                  <a:pt x="3255" y="500"/>
                </a:lnTo>
                <a:lnTo>
                  <a:pt x="3255" y="500"/>
                </a:lnTo>
                <a:lnTo>
                  <a:pt x="3256" y="501"/>
                </a:lnTo>
                <a:lnTo>
                  <a:pt x="3256" y="503"/>
                </a:lnTo>
                <a:lnTo>
                  <a:pt x="3256" y="503"/>
                </a:lnTo>
                <a:lnTo>
                  <a:pt x="3257" y="503"/>
                </a:lnTo>
                <a:lnTo>
                  <a:pt x="3257" y="501"/>
                </a:lnTo>
                <a:lnTo>
                  <a:pt x="3258" y="500"/>
                </a:lnTo>
                <a:lnTo>
                  <a:pt x="3258" y="499"/>
                </a:lnTo>
                <a:lnTo>
                  <a:pt x="3260" y="499"/>
                </a:lnTo>
                <a:lnTo>
                  <a:pt x="3260" y="499"/>
                </a:lnTo>
                <a:lnTo>
                  <a:pt x="3260" y="499"/>
                </a:lnTo>
                <a:lnTo>
                  <a:pt x="3261" y="499"/>
                </a:lnTo>
                <a:lnTo>
                  <a:pt x="3261" y="498"/>
                </a:lnTo>
                <a:lnTo>
                  <a:pt x="3262" y="497"/>
                </a:lnTo>
                <a:lnTo>
                  <a:pt x="3262" y="497"/>
                </a:lnTo>
                <a:lnTo>
                  <a:pt x="3262" y="496"/>
                </a:lnTo>
                <a:lnTo>
                  <a:pt x="3263" y="495"/>
                </a:lnTo>
                <a:lnTo>
                  <a:pt x="3263" y="495"/>
                </a:lnTo>
                <a:lnTo>
                  <a:pt x="3264" y="495"/>
                </a:lnTo>
                <a:lnTo>
                  <a:pt x="3264" y="496"/>
                </a:lnTo>
                <a:lnTo>
                  <a:pt x="3264" y="496"/>
                </a:lnTo>
                <a:lnTo>
                  <a:pt x="3265" y="495"/>
                </a:lnTo>
                <a:lnTo>
                  <a:pt x="3265" y="496"/>
                </a:lnTo>
                <a:lnTo>
                  <a:pt x="3266" y="496"/>
                </a:lnTo>
                <a:lnTo>
                  <a:pt x="3266" y="496"/>
                </a:lnTo>
                <a:lnTo>
                  <a:pt x="3266" y="497"/>
                </a:lnTo>
                <a:lnTo>
                  <a:pt x="3267" y="497"/>
                </a:lnTo>
                <a:lnTo>
                  <a:pt x="3267" y="497"/>
                </a:lnTo>
                <a:lnTo>
                  <a:pt x="3269" y="497"/>
                </a:lnTo>
                <a:lnTo>
                  <a:pt x="3269" y="498"/>
                </a:lnTo>
                <a:lnTo>
                  <a:pt x="3269" y="497"/>
                </a:lnTo>
                <a:lnTo>
                  <a:pt x="3270" y="496"/>
                </a:lnTo>
                <a:lnTo>
                  <a:pt x="3270" y="496"/>
                </a:lnTo>
                <a:lnTo>
                  <a:pt x="3271" y="495"/>
                </a:lnTo>
                <a:lnTo>
                  <a:pt x="3271" y="495"/>
                </a:lnTo>
                <a:lnTo>
                  <a:pt x="3271" y="494"/>
                </a:lnTo>
                <a:lnTo>
                  <a:pt x="3272" y="494"/>
                </a:lnTo>
                <a:lnTo>
                  <a:pt x="3272" y="494"/>
                </a:lnTo>
                <a:lnTo>
                  <a:pt x="3273" y="494"/>
                </a:lnTo>
                <a:lnTo>
                  <a:pt x="3273" y="494"/>
                </a:lnTo>
                <a:lnTo>
                  <a:pt x="3274" y="494"/>
                </a:lnTo>
                <a:lnTo>
                  <a:pt x="3274" y="495"/>
                </a:lnTo>
                <a:lnTo>
                  <a:pt x="3274" y="494"/>
                </a:lnTo>
                <a:lnTo>
                  <a:pt x="3275" y="495"/>
                </a:lnTo>
                <a:lnTo>
                  <a:pt x="3275" y="495"/>
                </a:lnTo>
                <a:lnTo>
                  <a:pt x="3276" y="495"/>
                </a:lnTo>
                <a:lnTo>
                  <a:pt x="3276" y="495"/>
                </a:lnTo>
                <a:lnTo>
                  <a:pt x="3276" y="495"/>
                </a:lnTo>
                <a:lnTo>
                  <a:pt x="3278" y="496"/>
                </a:lnTo>
                <a:lnTo>
                  <a:pt x="3278" y="496"/>
                </a:lnTo>
                <a:lnTo>
                  <a:pt x="3279" y="496"/>
                </a:lnTo>
                <a:lnTo>
                  <a:pt x="3279" y="496"/>
                </a:lnTo>
                <a:lnTo>
                  <a:pt x="3279" y="496"/>
                </a:lnTo>
                <a:lnTo>
                  <a:pt x="3280" y="496"/>
                </a:lnTo>
                <a:lnTo>
                  <a:pt x="3280" y="495"/>
                </a:lnTo>
                <a:lnTo>
                  <a:pt x="3281" y="495"/>
                </a:lnTo>
                <a:lnTo>
                  <a:pt x="3281" y="495"/>
                </a:lnTo>
                <a:lnTo>
                  <a:pt x="3281" y="494"/>
                </a:lnTo>
                <a:lnTo>
                  <a:pt x="3282" y="492"/>
                </a:lnTo>
                <a:lnTo>
                  <a:pt x="3282" y="492"/>
                </a:lnTo>
                <a:lnTo>
                  <a:pt x="3283" y="491"/>
                </a:lnTo>
                <a:lnTo>
                  <a:pt x="3283" y="492"/>
                </a:lnTo>
                <a:lnTo>
                  <a:pt x="3283" y="494"/>
                </a:lnTo>
                <a:lnTo>
                  <a:pt x="3284" y="495"/>
                </a:lnTo>
                <a:lnTo>
                  <a:pt x="3284" y="497"/>
                </a:lnTo>
                <a:lnTo>
                  <a:pt x="3285" y="497"/>
                </a:lnTo>
                <a:lnTo>
                  <a:pt x="3285" y="498"/>
                </a:lnTo>
                <a:lnTo>
                  <a:pt x="3285" y="497"/>
                </a:lnTo>
                <a:lnTo>
                  <a:pt x="3287" y="497"/>
                </a:lnTo>
                <a:lnTo>
                  <a:pt x="3287" y="495"/>
                </a:lnTo>
                <a:lnTo>
                  <a:pt x="3288" y="495"/>
                </a:lnTo>
                <a:lnTo>
                  <a:pt x="3288" y="494"/>
                </a:lnTo>
                <a:lnTo>
                  <a:pt x="3289" y="494"/>
                </a:lnTo>
                <a:lnTo>
                  <a:pt x="3289" y="494"/>
                </a:lnTo>
                <a:lnTo>
                  <a:pt x="3289" y="492"/>
                </a:lnTo>
                <a:lnTo>
                  <a:pt x="3290" y="492"/>
                </a:lnTo>
                <a:lnTo>
                  <a:pt x="3290" y="491"/>
                </a:lnTo>
                <a:lnTo>
                  <a:pt x="3291" y="491"/>
                </a:lnTo>
                <a:lnTo>
                  <a:pt x="3291" y="489"/>
                </a:lnTo>
                <a:lnTo>
                  <a:pt x="3291" y="490"/>
                </a:lnTo>
                <a:lnTo>
                  <a:pt x="3292" y="490"/>
                </a:lnTo>
                <a:lnTo>
                  <a:pt x="3292" y="491"/>
                </a:lnTo>
                <a:lnTo>
                  <a:pt x="3293" y="491"/>
                </a:lnTo>
                <a:lnTo>
                  <a:pt x="3293" y="491"/>
                </a:lnTo>
                <a:lnTo>
                  <a:pt x="3293" y="490"/>
                </a:lnTo>
                <a:lnTo>
                  <a:pt x="3294" y="490"/>
                </a:lnTo>
                <a:lnTo>
                  <a:pt x="3294" y="490"/>
                </a:lnTo>
                <a:lnTo>
                  <a:pt x="3296" y="491"/>
                </a:lnTo>
                <a:lnTo>
                  <a:pt x="3296" y="491"/>
                </a:lnTo>
                <a:lnTo>
                  <a:pt x="3296" y="491"/>
                </a:lnTo>
                <a:lnTo>
                  <a:pt x="3297" y="491"/>
                </a:lnTo>
                <a:lnTo>
                  <a:pt x="3297" y="492"/>
                </a:lnTo>
                <a:lnTo>
                  <a:pt x="3298" y="492"/>
                </a:lnTo>
                <a:lnTo>
                  <a:pt x="3298" y="492"/>
                </a:lnTo>
                <a:lnTo>
                  <a:pt x="3298" y="494"/>
                </a:lnTo>
                <a:lnTo>
                  <a:pt x="3299" y="492"/>
                </a:lnTo>
                <a:lnTo>
                  <a:pt x="3299" y="492"/>
                </a:lnTo>
                <a:lnTo>
                  <a:pt x="3300" y="491"/>
                </a:lnTo>
                <a:lnTo>
                  <a:pt x="3300" y="491"/>
                </a:lnTo>
                <a:lnTo>
                  <a:pt x="3301" y="491"/>
                </a:lnTo>
                <a:lnTo>
                  <a:pt x="3301" y="491"/>
                </a:lnTo>
                <a:lnTo>
                  <a:pt x="3301" y="490"/>
                </a:lnTo>
                <a:lnTo>
                  <a:pt x="3302" y="491"/>
                </a:lnTo>
                <a:lnTo>
                  <a:pt x="3302" y="492"/>
                </a:lnTo>
                <a:lnTo>
                  <a:pt x="3303" y="494"/>
                </a:lnTo>
                <a:lnTo>
                  <a:pt x="3303" y="495"/>
                </a:lnTo>
                <a:lnTo>
                  <a:pt x="3303" y="495"/>
                </a:lnTo>
                <a:lnTo>
                  <a:pt x="3305" y="495"/>
                </a:lnTo>
                <a:lnTo>
                  <a:pt x="3305" y="492"/>
                </a:lnTo>
                <a:lnTo>
                  <a:pt x="3306" y="491"/>
                </a:lnTo>
                <a:lnTo>
                  <a:pt x="3306" y="491"/>
                </a:lnTo>
                <a:lnTo>
                  <a:pt x="3306" y="490"/>
                </a:lnTo>
                <a:lnTo>
                  <a:pt x="3307" y="491"/>
                </a:lnTo>
                <a:lnTo>
                  <a:pt x="3307" y="490"/>
                </a:lnTo>
                <a:lnTo>
                  <a:pt x="3308" y="491"/>
                </a:lnTo>
                <a:lnTo>
                  <a:pt x="3308" y="491"/>
                </a:lnTo>
                <a:lnTo>
                  <a:pt x="3308" y="492"/>
                </a:lnTo>
                <a:lnTo>
                  <a:pt x="3309" y="491"/>
                </a:lnTo>
                <a:lnTo>
                  <a:pt x="3309" y="491"/>
                </a:lnTo>
                <a:lnTo>
                  <a:pt x="3310" y="491"/>
                </a:lnTo>
                <a:lnTo>
                  <a:pt x="3310" y="492"/>
                </a:lnTo>
                <a:lnTo>
                  <a:pt x="3310" y="491"/>
                </a:lnTo>
                <a:lnTo>
                  <a:pt x="3311" y="491"/>
                </a:lnTo>
                <a:lnTo>
                  <a:pt x="3311" y="490"/>
                </a:lnTo>
                <a:lnTo>
                  <a:pt x="3312" y="490"/>
                </a:lnTo>
                <a:lnTo>
                  <a:pt x="3312" y="489"/>
                </a:lnTo>
                <a:lnTo>
                  <a:pt x="3312" y="488"/>
                </a:lnTo>
                <a:lnTo>
                  <a:pt x="3314" y="488"/>
                </a:lnTo>
                <a:lnTo>
                  <a:pt x="3314" y="489"/>
                </a:lnTo>
                <a:lnTo>
                  <a:pt x="3315" y="487"/>
                </a:lnTo>
                <a:lnTo>
                  <a:pt x="3315" y="486"/>
                </a:lnTo>
                <a:lnTo>
                  <a:pt x="3316" y="486"/>
                </a:lnTo>
                <a:lnTo>
                  <a:pt x="3316" y="486"/>
                </a:lnTo>
                <a:lnTo>
                  <a:pt x="3316" y="486"/>
                </a:lnTo>
                <a:lnTo>
                  <a:pt x="3317" y="485"/>
                </a:lnTo>
                <a:lnTo>
                  <a:pt x="3317" y="486"/>
                </a:lnTo>
                <a:lnTo>
                  <a:pt x="3318" y="486"/>
                </a:lnTo>
                <a:lnTo>
                  <a:pt x="3318" y="487"/>
                </a:lnTo>
                <a:lnTo>
                  <a:pt x="3318" y="486"/>
                </a:lnTo>
                <a:lnTo>
                  <a:pt x="3319" y="487"/>
                </a:lnTo>
                <a:lnTo>
                  <a:pt x="3319" y="488"/>
                </a:lnTo>
                <a:lnTo>
                  <a:pt x="3320" y="489"/>
                </a:lnTo>
                <a:lnTo>
                  <a:pt x="3320" y="489"/>
                </a:lnTo>
                <a:lnTo>
                  <a:pt x="3320" y="490"/>
                </a:lnTo>
                <a:lnTo>
                  <a:pt x="3321" y="491"/>
                </a:lnTo>
                <a:lnTo>
                  <a:pt x="3321" y="491"/>
                </a:lnTo>
                <a:lnTo>
                  <a:pt x="3323" y="491"/>
                </a:lnTo>
                <a:lnTo>
                  <a:pt x="3323" y="491"/>
                </a:lnTo>
                <a:lnTo>
                  <a:pt x="3323" y="491"/>
                </a:lnTo>
                <a:lnTo>
                  <a:pt x="3324" y="491"/>
                </a:lnTo>
                <a:lnTo>
                  <a:pt x="3324" y="491"/>
                </a:lnTo>
                <a:lnTo>
                  <a:pt x="3325" y="491"/>
                </a:lnTo>
                <a:lnTo>
                  <a:pt x="3325" y="491"/>
                </a:lnTo>
                <a:lnTo>
                  <a:pt x="3325" y="491"/>
                </a:lnTo>
                <a:lnTo>
                  <a:pt x="3326" y="490"/>
                </a:lnTo>
                <a:lnTo>
                  <a:pt x="3326" y="490"/>
                </a:lnTo>
                <a:lnTo>
                  <a:pt x="3327" y="492"/>
                </a:lnTo>
                <a:lnTo>
                  <a:pt x="3327" y="492"/>
                </a:lnTo>
                <a:lnTo>
                  <a:pt x="3327" y="492"/>
                </a:lnTo>
                <a:lnTo>
                  <a:pt x="3328" y="494"/>
                </a:lnTo>
                <a:lnTo>
                  <a:pt x="3328" y="492"/>
                </a:lnTo>
                <a:lnTo>
                  <a:pt x="3329" y="491"/>
                </a:lnTo>
                <a:lnTo>
                  <a:pt x="3329" y="490"/>
                </a:lnTo>
                <a:lnTo>
                  <a:pt x="3330" y="490"/>
                </a:lnTo>
                <a:lnTo>
                  <a:pt x="3330" y="490"/>
                </a:lnTo>
                <a:lnTo>
                  <a:pt x="3330" y="491"/>
                </a:lnTo>
                <a:lnTo>
                  <a:pt x="3332" y="490"/>
                </a:lnTo>
                <a:lnTo>
                  <a:pt x="3332" y="490"/>
                </a:lnTo>
                <a:lnTo>
                  <a:pt x="3333" y="490"/>
                </a:lnTo>
                <a:lnTo>
                  <a:pt x="3333" y="490"/>
                </a:lnTo>
                <a:lnTo>
                  <a:pt x="3333" y="490"/>
                </a:lnTo>
                <a:lnTo>
                  <a:pt x="3334" y="490"/>
                </a:lnTo>
                <a:lnTo>
                  <a:pt x="3334" y="491"/>
                </a:lnTo>
                <a:lnTo>
                  <a:pt x="3335" y="490"/>
                </a:lnTo>
                <a:lnTo>
                  <a:pt x="3335" y="491"/>
                </a:lnTo>
                <a:lnTo>
                  <a:pt x="3335" y="492"/>
                </a:lnTo>
                <a:lnTo>
                  <a:pt x="3336" y="491"/>
                </a:lnTo>
                <a:lnTo>
                  <a:pt x="3336" y="491"/>
                </a:lnTo>
                <a:lnTo>
                  <a:pt x="3337" y="491"/>
                </a:lnTo>
                <a:lnTo>
                  <a:pt x="3337" y="490"/>
                </a:lnTo>
                <a:lnTo>
                  <a:pt x="3337" y="490"/>
                </a:lnTo>
                <a:lnTo>
                  <a:pt x="3338" y="489"/>
                </a:lnTo>
                <a:lnTo>
                  <a:pt x="3338" y="489"/>
                </a:lnTo>
                <a:lnTo>
                  <a:pt x="3339" y="490"/>
                </a:lnTo>
                <a:lnTo>
                  <a:pt x="3339" y="489"/>
                </a:lnTo>
                <a:lnTo>
                  <a:pt x="3339" y="490"/>
                </a:lnTo>
                <a:lnTo>
                  <a:pt x="3341" y="489"/>
                </a:lnTo>
                <a:lnTo>
                  <a:pt x="3341" y="489"/>
                </a:lnTo>
                <a:lnTo>
                  <a:pt x="3342" y="489"/>
                </a:lnTo>
                <a:lnTo>
                  <a:pt x="3342" y="489"/>
                </a:lnTo>
                <a:lnTo>
                  <a:pt x="3342" y="488"/>
                </a:lnTo>
                <a:lnTo>
                  <a:pt x="3343" y="488"/>
                </a:lnTo>
                <a:lnTo>
                  <a:pt x="3343" y="486"/>
                </a:lnTo>
                <a:lnTo>
                  <a:pt x="3344" y="486"/>
                </a:lnTo>
                <a:lnTo>
                  <a:pt x="3344" y="486"/>
                </a:lnTo>
                <a:lnTo>
                  <a:pt x="3345" y="485"/>
                </a:lnTo>
                <a:lnTo>
                  <a:pt x="3345" y="486"/>
                </a:lnTo>
                <a:lnTo>
                  <a:pt x="3345" y="486"/>
                </a:lnTo>
                <a:lnTo>
                  <a:pt x="3346" y="485"/>
                </a:lnTo>
                <a:lnTo>
                  <a:pt x="3346" y="485"/>
                </a:lnTo>
                <a:lnTo>
                  <a:pt x="3347" y="485"/>
                </a:lnTo>
                <a:lnTo>
                  <a:pt x="3347" y="483"/>
                </a:lnTo>
                <a:lnTo>
                  <a:pt x="3347" y="482"/>
                </a:lnTo>
                <a:lnTo>
                  <a:pt x="3348" y="481"/>
                </a:lnTo>
                <a:lnTo>
                  <a:pt x="3348" y="481"/>
                </a:lnTo>
                <a:lnTo>
                  <a:pt x="3350" y="481"/>
                </a:lnTo>
                <a:lnTo>
                  <a:pt x="3350" y="480"/>
                </a:lnTo>
                <a:lnTo>
                  <a:pt x="3350" y="479"/>
                </a:lnTo>
                <a:lnTo>
                  <a:pt x="3351" y="480"/>
                </a:lnTo>
                <a:lnTo>
                  <a:pt x="3351" y="481"/>
                </a:lnTo>
                <a:lnTo>
                  <a:pt x="3352" y="480"/>
                </a:lnTo>
                <a:lnTo>
                  <a:pt x="3352" y="482"/>
                </a:lnTo>
                <a:lnTo>
                  <a:pt x="3352" y="483"/>
                </a:lnTo>
                <a:lnTo>
                  <a:pt x="3353" y="485"/>
                </a:lnTo>
                <a:lnTo>
                  <a:pt x="3353" y="486"/>
                </a:lnTo>
                <a:lnTo>
                  <a:pt x="3354" y="485"/>
                </a:lnTo>
                <a:lnTo>
                  <a:pt x="3354" y="485"/>
                </a:lnTo>
                <a:lnTo>
                  <a:pt x="3354" y="482"/>
                </a:lnTo>
                <a:lnTo>
                  <a:pt x="3355" y="481"/>
                </a:lnTo>
                <a:lnTo>
                  <a:pt x="3355" y="481"/>
                </a:lnTo>
                <a:lnTo>
                  <a:pt x="3356" y="481"/>
                </a:lnTo>
                <a:lnTo>
                  <a:pt x="3356" y="480"/>
                </a:lnTo>
                <a:lnTo>
                  <a:pt x="3357" y="479"/>
                </a:lnTo>
                <a:lnTo>
                  <a:pt x="3357" y="480"/>
                </a:lnTo>
                <a:lnTo>
                  <a:pt x="3357" y="480"/>
                </a:lnTo>
                <a:lnTo>
                  <a:pt x="3359" y="481"/>
                </a:lnTo>
                <a:lnTo>
                  <a:pt x="3359" y="482"/>
                </a:lnTo>
                <a:lnTo>
                  <a:pt x="3360" y="483"/>
                </a:lnTo>
                <a:lnTo>
                  <a:pt x="3360" y="482"/>
                </a:lnTo>
                <a:lnTo>
                  <a:pt x="3360" y="482"/>
                </a:lnTo>
                <a:lnTo>
                  <a:pt x="3361" y="483"/>
                </a:lnTo>
                <a:lnTo>
                  <a:pt x="3361" y="485"/>
                </a:lnTo>
                <a:lnTo>
                  <a:pt x="3362" y="485"/>
                </a:lnTo>
                <a:lnTo>
                  <a:pt x="3362" y="486"/>
                </a:lnTo>
                <a:lnTo>
                  <a:pt x="3362" y="487"/>
                </a:lnTo>
                <a:lnTo>
                  <a:pt x="3363" y="487"/>
                </a:lnTo>
                <a:lnTo>
                  <a:pt x="3363" y="487"/>
                </a:lnTo>
                <a:lnTo>
                  <a:pt x="3364" y="487"/>
                </a:lnTo>
                <a:lnTo>
                  <a:pt x="3364" y="486"/>
                </a:lnTo>
                <a:lnTo>
                  <a:pt x="3364" y="486"/>
                </a:lnTo>
                <a:lnTo>
                  <a:pt x="3365" y="487"/>
                </a:lnTo>
                <a:lnTo>
                  <a:pt x="3365" y="486"/>
                </a:lnTo>
                <a:lnTo>
                  <a:pt x="3366" y="486"/>
                </a:lnTo>
                <a:lnTo>
                  <a:pt x="3366" y="486"/>
                </a:lnTo>
                <a:lnTo>
                  <a:pt x="3366" y="487"/>
                </a:lnTo>
                <a:lnTo>
                  <a:pt x="3368" y="487"/>
                </a:lnTo>
                <a:lnTo>
                  <a:pt x="3368" y="487"/>
                </a:lnTo>
                <a:lnTo>
                  <a:pt x="3369" y="487"/>
                </a:lnTo>
                <a:lnTo>
                  <a:pt x="3369" y="486"/>
                </a:lnTo>
                <a:lnTo>
                  <a:pt x="3369" y="487"/>
                </a:lnTo>
                <a:lnTo>
                  <a:pt x="3370" y="487"/>
                </a:lnTo>
                <a:lnTo>
                  <a:pt x="3370" y="487"/>
                </a:lnTo>
                <a:lnTo>
                  <a:pt x="3371" y="489"/>
                </a:lnTo>
                <a:lnTo>
                  <a:pt x="3371" y="489"/>
                </a:lnTo>
                <a:lnTo>
                  <a:pt x="3372" y="489"/>
                </a:lnTo>
                <a:lnTo>
                  <a:pt x="3372" y="488"/>
                </a:lnTo>
                <a:lnTo>
                  <a:pt x="3372" y="489"/>
                </a:lnTo>
                <a:lnTo>
                  <a:pt x="3373" y="489"/>
                </a:lnTo>
                <a:lnTo>
                  <a:pt x="3373" y="488"/>
                </a:lnTo>
                <a:lnTo>
                  <a:pt x="3374" y="487"/>
                </a:lnTo>
                <a:lnTo>
                  <a:pt x="3374" y="487"/>
                </a:lnTo>
                <a:lnTo>
                  <a:pt x="3374" y="486"/>
                </a:lnTo>
                <a:lnTo>
                  <a:pt x="3375" y="487"/>
                </a:lnTo>
                <a:lnTo>
                  <a:pt x="3375" y="487"/>
                </a:lnTo>
                <a:lnTo>
                  <a:pt x="3377" y="487"/>
                </a:lnTo>
                <a:lnTo>
                  <a:pt x="3377" y="488"/>
                </a:lnTo>
                <a:lnTo>
                  <a:pt x="3377" y="487"/>
                </a:lnTo>
                <a:lnTo>
                  <a:pt x="3378" y="488"/>
                </a:lnTo>
                <a:lnTo>
                  <a:pt x="3378" y="488"/>
                </a:lnTo>
                <a:lnTo>
                  <a:pt x="3379" y="487"/>
                </a:lnTo>
                <a:lnTo>
                  <a:pt x="3379" y="487"/>
                </a:lnTo>
                <a:lnTo>
                  <a:pt x="3379" y="487"/>
                </a:lnTo>
                <a:lnTo>
                  <a:pt x="3380" y="487"/>
                </a:lnTo>
                <a:lnTo>
                  <a:pt x="3380" y="488"/>
                </a:lnTo>
                <a:lnTo>
                  <a:pt x="3381" y="488"/>
                </a:lnTo>
                <a:lnTo>
                  <a:pt x="3381" y="488"/>
                </a:lnTo>
                <a:lnTo>
                  <a:pt x="3381" y="488"/>
                </a:lnTo>
                <a:lnTo>
                  <a:pt x="3382" y="487"/>
                </a:lnTo>
                <a:lnTo>
                  <a:pt x="3382" y="487"/>
                </a:lnTo>
                <a:lnTo>
                  <a:pt x="3383" y="488"/>
                </a:lnTo>
                <a:lnTo>
                  <a:pt x="3383" y="487"/>
                </a:lnTo>
                <a:lnTo>
                  <a:pt x="3383" y="487"/>
                </a:lnTo>
                <a:lnTo>
                  <a:pt x="3384" y="487"/>
                </a:lnTo>
                <a:lnTo>
                  <a:pt x="3384" y="487"/>
                </a:lnTo>
                <a:lnTo>
                  <a:pt x="3386" y="486"/>
                </a:lnTo>
                <a:lnTo>
                  <a:pt x="3386" y="483"/>
                </a:lnTo>
                <a:lnTo>
                  <a:pt x="3387" y="483"/>
                </a:lnTo>
                <a:lnTo>
                  <a:pt x="3387" y="485"/>
                </a:lnTo>
                <a:lnTo>
                  <a:pt x="3387" y="486"/>
                </a:lnTo>
                <a:lnTo>
                  <a:pt x="3388" y="487"/>
                </a:lnTo>
                <a:lnTo>
                  <a:pt x="3388" y="488"/>
                </a:lnTo>
                <a:lnTo>
                  <a:pt x="3389" y="488"/>
                </a:lnTo>
                <a:lnTo>
                  <a:pt x="3389" y="488"/>
                </a:lnTo>
                <a:lnTo>
                  <a:pt x="3389" y="489"/>
                </a:lnTo>
                <a:lnTo>
                  <a:pt x="3390" y="489"/>
                </a:lnTo>
                <a:lnTo>
                  <a:pt x="3390" y="488"/>
                </a:lnTo>
                <a:lnTo>
                  <a:pt x="3391" y="488"/>
                </a:lnTo>
                <a:lnTo>
                  <a:pt x="3391" y="489"/>
                </a:lnTo>
                <a:lnTo>
                  <a:pt x="3391" y="489"/>
                </a:lnTo>
                <a:lnTo>
                  <a:pt x="3392" y="489"/>
                </a:lnTo>
                <a:lnTo>
                  <a:pt x="3392" y="490"/>
                </a:lnTo>
                <a:lnTo>
                  <a:pt x="3393" y="490"/>
                </a:lnTo>
                <a:lnTo>
                  <a:pt x="3393" y="491"/>
                </a:lnTo>
                <a:lnTo>
                  <a:pt x="3393" y="491"/>
                </a:lnTo>
                <a:lnTo>
                  <a:pt x="3395" y="491"/>
                </a:lnTo>
                <a:lnTo>
                  <a:pt x="3395" y="490"/>
                </a:lnTo>
                <a:lnTo>
                  <a:pt x="3396" y="491"/>
                </a:lnTo>
                <a:lnTo>
                  <a:pt x="3396" y="491"/>
                </a:lnTo>
                <a:lnTo>
                  <a:pt x="3396" y="490"/>
                </a:lnTo>
                <a:lnTo>
                  <a:pt x="3397" y="489"/>
                </a:lnTo>
                <a:lnTo>
                  <a:pt x="3397" y="489"/>
                </a:lnTo>
                <a:lnTo>
                  <a:pt x="3398" y="490"/>
                </a:lnTo>
                <a:lnTo>
                  <a:pt x="3398" y="489"/>
                </a:lnTo>
                <a:lnTo>
                  <a:pt x="3398" y="491"/>
                </a:lnTo>
                <a:lnTo>
                  <a:pt x="3399" y="489"/>
                </a:lnTo>
                <a:lnTo>
                  <a:pt x="3399" y="489"/>
                </a:lnTo>
                <a:lnTo>
                  <a:pt x="3400" y="488"/>
                </a:lnTo>
                <a:lnTo>
                  <a:pt x="3400" y="488"/>
                </a:lnTo>
                <a:lnTo>
                  <a:pt x="3401" y="488"/>
                </a:lnTo>
                <a:lnTo>
                  <a:pt x="3401" y="487"/>
                </a:lnTo>
                <a:lnTo>
                  <a:pt x="3401" y="488"/>
                </a:lnTo>
                <a:lnTo>
                  <a:pt x="3402" y="488"/>
                </a:lnTo>
                <a:lnTo>
                  <a:pt x="3402" y="489"/>
                </a:lnTo>
                <a:lnTo>
                  <a:pt x="3404" y="490"/>
                </a:lnTo>
                <a:lnTo>
                  <a:pt x="3404" y="491"/>
                </a:lnTo>
                <a:lnTo>
                  <a:pt x="3404" y="490"/>
                </a:lnTo>
                <a:lnTo>
                  <a:pt x="3405" y="488"/>
                </a:lnTo>
                <a:lnTo>
                  <a:pt x="3405" y="487"/>
                </a:lnTo>
                <a:lnTo>
                  <a:pt x="3406" y="487"/>
                </a:lnTo>
                <a:lnTo>
                  <a:pt x="3406" y="486"/>
                </a:lnTo>
                <a:lnTo>
                  <a:pt x="3406" y="488"/>
                </a:lnTo>
                <a:lnTo>
                  <a:pt x="3407" y="488"/>
                </a:lnTo>
                <a:lnTo>
                  <a:pt x="3407" y="489"/>
                </a:lnTo>
                <a:lnTo>
                  <a:pt x="3408" y="491"/>
                </a:lnTo>
                <a:lnTo>
                  <a:pt x="3408" y="491"/>
                </a:lnTo>
                <a:lnTo>
                  <a:pt x="3408" y="492"/>
                </a:lnTo>
                <a:lnTo>
                  <a:pt x="3409" y="492"/>
                </a:lnTo>
                <a:lnTo>
                  <a:pt x="3409" y="494"/>
                </a:lnTo>
                <a:lnTo>
                  <a:pt x="3410" y="495"/>
                </a:lnTo>
                <a:lnTo>
                  <a:pt x="3410" y="495"/>
                </a:lnTo>
                <a:lnTo>
                  <a:pt x="3410" y="496"/>
                </a:lnTo>
                <a:lnTo>
                  <a:pt x="3411" y="498"/>
                </a:lnTo>
                <a:lnTo>
                  <a:pt x="3411" y="497"/>
                </a:lnTo>
                <a:lnTo>
                  <a:pt x="3413" y="497"/>
                </a:lnTo>
                <a:lnTo>
                  <a:pt x="3413" y="497"/>
                </a:lnTo>
                <a:lnTo>
                  <a:pt x="3413" y="496"/>
                </a:lnTo>
                <a:lnTo>
                  <a:pt x="3414" y="496"/>
                </a:lnTo>
                <a:lnTo>
                  <a:pt x="3414" y="495"/>
                </a:lnTo>
                <a:lnTo>
                  <a:pt x="3415" y="496"/>
                </a:lnTo>
                <a:lnTo>
                  <a:pt x="3415" y="495"/>
                </a:lnTo>
                <a:lnTo>
                  <a:pt x="3416" y="494"/>
                </a:lnTo>
                <a:lnTo>
                  <a:pt x="3416" y="494"/>
                </a:lnTo>
                <a:lnTo>
                  <a:pt x="3416" y="492"/>
                </a:lnTo>
                <a:lnTo>
                  <a:pt x="3417" y="491"/>
                </a:lnTo>
                <a:lnTo>
                  <a:pt x="3417" y="489"/>
                </a:lnTo>
                <a:lnTo>
                  <a:pt x="3418" y="488"/>
                </a:lnTo>
                <a:lnTo>
                  <a:pt x="3418" y="487"/>
                </a:lnTo>
                <a:lnTo>
                  <a:pt x="3418" y="486"/>
                </a:lnTo>
                <a:lnTo>
                  <a:pt x="3419" y="487"/>
                </a:lnTo>
                <a:lnTo>
                  <a:pt x="3419" y="487"/>
                </a:lnTo>
                <a:lnTo>
                  <a:pt x="3420" y="487"/>
                </a:lnTo>
                <a:lnTo>
                  <a:pt x="3420" y="486"/>
                </a:lnTo>
                <a:lnTo>
                  <a:pt x="3420" y="487"/>
                </a:lnTo>
                <a:lnTo>
                  <a:pt x="3421" y="488"/>
                </a:lnTo>
                <a:lnTo>
                  <a:pt x="3421" y="490"/>
                </a:lnTo>
                <a:lnTo>
                  <a:pt x="3423" y="490"/>
                </a:lnTo>
                <a:lnTo>
                  <a:pt x="3423" y="492"/>
                </a:lnTo>
                <a:lnTo>
                  <a:pt x="3423" y="492"/>
                </a:lnTo>
                <a:lnTo>
                  <a:pt x="3424" y="492"/>
                </a:lnTo>
                <a:lnTo>
                  <a:pt x="3424" y="492"/>
                </a:lnTo>
                <a:lnTo>
                  <a:pt x="3425" y="492"/>
                </a:lnTo>
                <a:lnTo>
                  <a:pt x="3425" y="491"/>
                </a:lnTo>
                <a:lnTo>
                  <a:pt x="3425" y="491"/>
                </a:lnTo>
                <a:lnTo>
                  <a:pt x="3426" y="491"/>
                </a:lnTo>
                <a:lnTo>
                  <a:pt x="3426" y="491"/>
                </a:lnTo>
                <a:lnTo>
                  <a:pt x="3427" y="492"/>
                </a:lnTo>
                <a:lnTo>
                  <a:pt x="3427" y="492"/>
                </a:lnTo>
                <a:lnTo>
                  <a:pt x="3428" y="492"/>
                </a:lnTo>
                <a:lnTo>
                  <a:pt x="3428" y="492"/>
                </a:lnTo>
                <a:lnTo>
                  <a:pt x="3428" y="492"/>
                </a:lnTo>
                <a:lnTo>
                  <a:pt x="3429" y="492"/>
                </a:lnTo>
                <a:lnTo>
                  <a:pt x="3429" y="492"/>
                </a:lnTo>
                <a:lnTo>
                  <a:pt x="3430" y="492"/>
                </a:lnTo>
                <a:lnTo>
                  <a:pt x="3430" y="491"/>
                </a:lnTo>
                <a:lnTo>
                  <a:pt x="3430" y="491"/>
                </a:lnTo>
                <a:lnTo>
                  <a:pt x="3432" y="492"/>
                </a:lnTo>
                <a:lnTo>
                  <a:pt x="3432" y="491"/>
                </a:lnTo>
                <a:lnTo>
                  <a:pt x="3433" y="490"/>
                </a:lnTo>
                <a:lnTo>
                  <a:pt x="3433" y="489"/>
                </a:lnTo>
                <a:lnTo>
                  <a:pt x="3433" y="490"/>
                </a:lnTo>
                <a:lnTo>
                  <a:pt x="3434" y="490"/>
                </a:lnTo>
                <a:lnTo>
                  <a:pt x="3434" y="491"/>
                </a:lnTo>
                <a:lnTo>
                  <a:pt x="3435" y="491"/>
                </a:lnTo>
                <a:lnTo>
                  <a:pt x="3435" y="491"/>
                </a:lnTo>
                <a:lnTo>
                  <a:pt x="3435" y="491"/>
                </a:lnTo>
                <a:lnTo>
                  <a:pt x="3436" y="492"/>
                </a:lnTo>
                <a:lnTo>
                  <a:pt x="3436" y="491"/>
                </a:lnTo>
                <a:lnTo>
                  <a:pt x="3437" y="491"/>
                </a:lnTo>
                <a:lnTo>
                  <a:pt x="3437" y="491"/>
                </a:lnTo>
                <a:lnTo>
                  <a:pt x="3437" y="490"/>
                </a:lnTo>
                <a:lnTo>
                  <a:pt x="3438" y="490"/>
                </a:lnTo>
                <a:lnTo>
                  <a:pt x="3438" y="489"/>
                </a:lnTo>
                <a:lnTo>
                  <a:pt x="3439" y="489"/>
                </a:lnTo>
                <a:lnTo>
                  <a:pt x="3439" y="488"/>
                </a:lnTo>
                <a:lnTo>
                  <a:pt x="3439" y="488"/>
                </a:lnTo>
                <a:lnTo>
                  <a:pt x="3441" y="489"/>
                </a:lnTo>
                <a:lnTo>
                  <a:pt x="3441" y="488"/>
                </a:lnTo>
                <a:lnTo>
                  <a:pt x="3442" y="487"/>
                </a:lnTo>
                <a:lnTo>
                  <a:pt x="3442" y="488"/>
                </a:lnTo>
                <a:lnTo>
                  <a:pt x="3443" y="488"/>
                </a:lnTo>
                <a:lnTo>
                  <a:pt x="3443" y="489"/>
                </a:lnTo>
                <a:lnTo>
                  <a:pt x="3443" y="489"/>
                </a:lnTo>
                <a:lnTo>
                  <a:pt x="3444" y="490"/>
                </a:lnTo>
                <a:lnTo>
                  <a:pt x="3444" y="490"/>
                </a:lnTo>
                <a:lnTo>
                  <a:pt x="3445" y="490"/>
                </a:lnTo>
                <a:lnTo>
                  <a:pt x="3445" y="489"/>
                </a:lnTo>
                <a:lnTo>
                  <a:pt x="3445" y="489"/>
                </a:lnTo>
                <a:lnTo>
                  <a:pt x="3446" y="490"/>
                </a:lnTo>
                <a:lnTo>
                  <a:pt x="3446" y="490"/>
                </a:lnTo>
                <a:lnTo>
                  <a:pt x="3447" y="490"/>
                </a:lnTo>
                <a:lnTo>
                  <a:pt x="3447" y="490"/>
                </a:lnTo>
                <a:lnTo>
                  <a:pt x="3447" y="490"/>
                </a:lnTo>
                <a:lnTo>
                  <a:pt x="3448" y="489"/>
                </a:lnTo>
                <a:lnTo>
                  <a:pt x="3448" y="489"/>
                </a:lnTo>
                <a:lnTo>
                  <a:pt x="3450" y="489"/>
                </a:lnTo>
                <a:lnTo>
                  <a:pt x="3450" y="489"/>
                </a:lnTo>
                <a:lnTo>
                  <a:pt x="3450" y="490"/>
                </a:lnTo>
                <a:lnTo>
                  <a:pt x="3451" y="489"/>
                </a:lnTo>
                <a:lnTo>
                  <a:pt x="3451" y="489"/>
                </a:lnTo>
                <a:lnTo>
                  <a:pt x="3452" y="489"/>
                </a:lnTo>
                <a:lnTo>
                  <a:pt x="3452" y="488"/>
                </a:lnTo>
                <a:lnTo>
                  <a:pt x="3452" y="490"/>
                </a:lnTo>
                <a:lnTo>
                  <a:pt x="3453" y="490"/>
                </a:lnTo>
                <a:lnTo>
                  <a:pt x="3453" y="490"/>
                </a:lnTo>
                <a:lnTo>
                  <a:pt x="3454" y="491"/>
                </a:lnTo>
                <a:lnTo>
                  <a:pt x="3454" y="491"/>
                </a:lnTo>
                <a:lnTo>
                  <a:pt x="3454" y="491"/>
                </a:lnTo>
                <a:lnTo>
                  <a:pt x="3455" y="492"/>
                </a:lnTo>
                <a:lnTo>
                  <a:pt x="3455" y="492"/>
                </a:lnTo>
                <a:lnTo>
                  <a:pt x="3456" y="492"/>
                </a:lnTo>
                <a:lnTo>
                  <a:pt x="3456" y="491"/>
                </a:lnTo>
                <a:lnTo>
                  <a:pt x="3457" y="491"/>
                </a:lnTo>
                <a:lnTo>
                  <a:pt x="3457" y="491"/>
                </a:lnTo>
                <a:lnTo>
                  <a:pt x="3457" y="491"/>
                </a:lnTo>
                <a:lnTo>
                  <a:pt x="3459" y="490"/>
                </a:lnTo>
                <a:lnTo>
                  <a:pt x="3459" y="490"/>
                </a:lnTo>
                <a:lnTo>
                  <a:pt x="3460" y="490"/>
                </a:lnTo>
                <a:lnTo>
                  <a:pt x="3460" y="490"/>
                </a:lnTo>
                <a:lnTo>
                  <a:pt x="3460" y="490"/>
                </a:lnTo>
                <a:lnTo>
                  <a:pt x="3461" y="491"/>
                </a:lnTo>
                <a:lnTo>
                  <a:pt x="3461" y="492"/>
                </a:lnTo>
                <a:lnTo>
                  <a:pt x="3462" y="492"/>
                </a:lnTo>
                <a:lnTo>
                  <a:pt x="3462" y="495"/>
                </a:lnTo>
                <a:lnTo>
                  <a:pt x="3462" y="496"/>
                </a:lnTo>
                <a:lnTo>
                  <a:pt x="3463" y="496"/>
                </a:lnTo>
                <a:lnTo>
                  <a:pt x="3463" y="495"/>
                </a:lnTo>
                <a:lnTo>
                  <a:pt x="3464" y="495"/>
                </a:lnTo>
                <a:lnTo>
                  <a:pt x="3464" y="494"/>
                </a:lnTo>
                <a:lnTo>
                  <a:pt x="3464" y="491"/>
                </a:lnTo>
                <a:lnTo>
                  <a:pt x="3465" y="491"/>
                </a:lnTo>
                <a:lnTo>
                  <a:pt x="3465" y="490"/>
                </a:lnTo>
                <a:lnTo>
                  <a:pt x="3466" y="490"/>
                </a:lnTo>
                <a:lnTo>
                  <a:pt x="3466" y="490"/>
                </a:lnTo>
                <a:lnTo>
                  <a:pt x="3466" y="491"/>
                </a:lnTo>
                <a:lnTo>
                  <a:pt x="3468" y="492"/>
                </a:lnTo>
                <a:lnTo>
                  <a:pt x="3468" y="492"/>
                </a:lnTo>
                <a:lnTo>
                  <a:pt x="3469" y="491"/>
                </a:lnTo>
                <a:lnTo>
                  <a:pt x="3469" y="492"/>
                </a:lnTo>
                <a:lnTo>
                  <a:pt x="3469" y="492"/>
                </a:lnTo>
                <a:lnTo>
                  <a:pt x="3470" y="491"/>
                </a:lnTo>
                <a:lnTo>
                  <a:pt x="3470" y="490"/>
                </a:lnTo>
                <a:lnTo>
                  <a:pt x="3471" y="490"/>
                </a:lnTo>
                <a:lnTo>
                  <a:pt x="3471" y="491"/>
                </a:lnTo>
                <a:lnTo>
                  <a:pt x="3472" y="489"/>
                </a:lnTo>
                <a:lnTo>
                  <a:pt x="3472" y="489"/>
                </a:lnTo>
                <a:lnTo>
                  <a:pt x="3472" y="488"/>
                </a:lnTo>
                <a:lnTo>
                  <a:pt x="3473" y="487"/>
                </a:lnTo>
                <a:lnTo>
                  <a:pt x="3473" y="487"/>
                </a:lnTo>
                <a:lnTo>
                  <a:pt x="3474" y="487"/>
                </a:lnTo>
                <a:lnTo>
                  <a:pt x="3474" y="488"/>
                </a:lnTo>
                <a:lnTo>
                  <a:pt x="3474" y="487"/>
                </a:lnTo>
                <a:lnTo>
                  <a:pt x="3475" y="488"/>
                </a:lnTo>
                <a:lnTo>
                  <a:pt x="3475" y="488"/>
                </a:lnTo>
                <a:lnTo>
                  <a:pt x="3477" y="488"/>
                </a:lnTo>
                <a:lnTo>
                  <a:pt x="3477" y="487"/>
                </a:lnTo>
                <a:lnTo>
                  <a:pt x="3477" y="488"/>
                </a:lnTo>
                <a:lnTo>
                  <a:pt x="3478" y="487"/>
                </a:lnTo>
                <a:lnTo>
                  <a:pt x="3478" y="488"/>
                </a:lnTo>
                <a:lnTo>
                  <a:pt x="3479" y="489"/>
                </a:lnTo>
                <a:lnTo>
                  <a:pt x="3479" y="489"/>
                </a:lnTo>
                <a:lnTo>
                  <a:pt x="3479" y="489"/>
                </a:lnTo>
                <a:lnTo>
                  <a:pt x="3480" y="490"/>
                </a:lnTo>
                <a:lnTo>
                  <a:pt x="3480" y="491"/>
                </a:lnTo>
                <a:lnTo>
                  <a:pt x="3481" y="492"/>
                </a:lnTo>
                <a:lnTo>
                  <a:pt x="3481" y="491"/>
                </a:lnTo>
                <a:lnTo>
                  <a:pt x="3481" y="492"/>
                </a:lnTo>
                <a:lnTo>
                  <a:pt x="3482" y="491"/>
                </a:lnTo>
                <a:lnTo>
                  <a:pt x="3482" y="491"/>
                </a:lnTo>
                <a:lnTo>
                  <a:pt x="3483" y="491"/>
                </a:lnTo>
                <a:lnTo>
                  <a:pt x="3483" y="491"/>
                </a:lnTo>
                <a:lnTo>
                  <a:pt x="3484" y="490"/>
                </a:lnTo>
                <a:lnTo>
                  <a:pt x="3484" y="491"/>
                </a:lnTo>
                <a:lnTo>
                  <a:pt x="3484" y="490"/>
                </a:lnTo>
                <a:lnTo>
                  <a:pt x="3486" y="490"/>
                </a:lnTo>
                <a:lnTo>
                  <a:pt x="3486" y="490"/>
                </a:lnTo>
                <a:lnTo>
                  <a:pt x="3487" y="490"/>
                </a:lnTo>
                <a:lnTo>
                  <a:pt x="3487" y="491"/>
                </a:lnTo>
                <a:lnTo>
                  <a:pt x="3487" y="491"/>
                </a:lnTo>
                <a:lnTo>
                  <a:pt x="3488" y="491"/>
                </a:lnTo>
                <a:lnTo>
                  <a:pt x="3488" y="494"/>
                </a:lnTo>
                <a:lnTo>
                  <a:pt x="3489" y="494"/>
                </a:lnTo>
                <a:lnTo>
                  <a:pt x="3489" y="496"/>
                </a:lnTo>
                <a:lnTo>
                  <a:pt x="3489" y="496"/>
                </a:lnTo>
                <a:lnTo>
                  <a:pt x="3490" y="495"/>
                </a:lnTo>
                <a:lnTo>
                  <a:pt x="3490" y="496"/>
                </a:lnTo>
                <a:lnTo>
                  <a:pt x="3491" y="497"/>
                </a:lnTo>
                <a:lnTo>
                  <a:pt x="3491" y="497"/>
                </a:lnTo>
                <a:lnTo>
                  <a:pt x="3491" y="497"/>
                </a:lnTo>
                <a:lnTo>
                  <a:pt x="3492" y="497"/>
                </a:lnTo>
                <a:lnTo>
                  <a:pt x="3492" y="497"/>
                </a:lnTo>
                <a:lnTo>
                  <a:pt x="3493" y="497"/>
                </a:lnTo>
                <a:lnTo>
                  <a:pt x="3493" y="498"/>
                </a:lnTo>
                <a:lnTo>
                  <a:pt x="3493" y="498"/>
                </a:lnTo>
                <a:lnTo>
                  <a:pt x="3495" y="498"/>
                </a:lnTo>
                <a:lnTo>
                  <a:pt x="3495" y="498"/>
                </a:lnTo>
                <a:lnTo>
                  <a:pt x="3496" y="497"/>
                </a:lnTo>
                <a:lnTo>
                  <a:pt x="3496" y="497"/>
                </a:lnTo>
                <a:lnTo>
                  <a:pt x="3496" y="497"/>
                </a:lnTo>
                <a:lnTo>
                  <a:pt x="3497" y="497"/>
                </a:lnTo>
                <a:lnTo>
                  <a:pt x="3497" y="496"/>
                </a:lnTo>
                <a:lnTo>
                  <a:pt x="3498" y="495"/>
                </a:lnTo>
                <a:lnTo>
                  <a:pt x="3498" y="494"/>
                </a:lnTo>
                <a:lnTo>
                  <a:pt x="3499" y="492"/>
                </a:lnTo>
                <a:lnTo>
                  <a:pt x="3499" y="492"/>
                </a:lnTo>
                <a:lnTo>
                  <a:pt x="3499" y="492"/>
                </a:lnTo>
                <a:lnTo>
                  <a:pt x="3500" y="492"/>
                </a:lnTo>
                <a:lnTo>
                  <a:pt x="3500" y="492"/>
                </a:lnTo>
                <a:lnTo>
                  <a:pt x="3501" y="492"/>
                </a:lnTo>
                <a:lnTo>
                  <a:pt x="3501" y="494"/>
                </a:lnTo>
                <a:lnTo>
                  <a:pt x="3501" y="494"/>
                </a:lnTo>
                <a:lnTo>
                  <a:pt x="3502" y="495"/>
                </a:lnTo>
                <a:lnTo>
                  <a:pt x="3502" y="496"/>
                </a:lnTo>
                <a:lnTo>
                  <a:pt x="3504" y="497"/>
                </a:lnTo>
                <a:lnTo>
                  <a:pt x="3504" y="497"/>
                </a:lnTo>
                <a:lnTo>
                  <a:pt x="3504" y="497"/>
                </a:lnTo>
                <a:lnTo>
                  <a:pt x="3505" y="498"/>
                </a:lnTo>
                <a:lnTo>
                  <a:pt x="3505" y="497"/>
                </a:lnTo>
                <a:lnTo>
                  <a:pt x="3506" y="496"/>
                </a:lnTo>
                <a:lnTo>
                  <a:pt x="3506" y="495"/>
                </a:lnTo>
                <a:lnTo>
                  <a:pt x="3506" y="495"/>
                </a:lnTo>
                <a:lnTo>
                  <a:pt x="3507" y="496"/>
                </a:lnTo>
                <a:lnTo>
                  <a:pt x="3507" y="496"/>
                </a:lnTo>
                <a:lnTo>
                  <a:pt x="3508" y="496"/>
                </a:lnTo>
                <a:lnTo>
                  <a:pt x="3508" y="495"/>
                </a:lnTo>
                <a:lnTo>
                  <a:pt x="3508" y="495"/>
                </a:lnTo>
                <a:lnTo>
                  <a:pt x="3509" y="495"/>
                </a:lnTo>
                <a:lnTo>
                  <a:pt x="3509" y="495"/>
                </a:lnTo>
                <a:lnTo>
                  <a:pt x="3510" y="496"/>
                </a:lnTo>
                <a:lnTo>
                  <a:pt x="3510" y="497"/>
                </a:lnTo>
                <a:lnTo>
                  <a:pt x="3510" y="497"/>
                </a:lnTo>
                <a:lnTo>
                  <a:pt x="3511" y="498"/>
                </a:lnTo>
                <a:lnTo>
                  <a:pt x="3511" y="499"/>
                </a:lnTo>
                <a:lnTo>
                  <a:pt x="3513" y="498"/>
                </a:lnTo>
                <a:lnTo>
                  <a:pt x="3513" y="498"/>
                </a:lnTo>
                <a:lnTo>
                  <a:pt x="3514" y="498"/>
                </a:lnTo>
                <a:lnTo>
                  <a:pt x="3514" y="498"/>
                </a:lnTo>
                <a:lnTo>
                  <a:pt x="3514" y="498"/>
                </a:lnTo>
                <a:lnTo>
                  <a:pt x="3515" y="499"/>
                </a:lnTo>
                <a:lnTo>
                  <a:pt x="3515" y="498"/>
                </a:lnTo>
                <a:lnTo>
                  <a:pt x="3516" y="497"/>
                </a:lnTo>
                <a:lnTo>
                  <a:pt x="3516" y="496"/>
                </a:lnTo>
                <a:lnTo>
                  <a:pt x="3516" y="496"/>
                </a:lnTo>
                <a:lnTo>
                  <a:pt x="3517" y="496"/>
                </a:lnTo>
                <a:lnTo>
                  <a:pt x="3517" y="498"/>
                </a:lnTo>
                <a:lnTo>
                  <a:pt x="3518" y="498"/>
                </a:lnTo>
                <a:lnTo>
                  <a:pt x="3518" y="497"/>
                </a:lnTo>
                <a:lnTo>
                  <a:pt x="3518" y="496"/>
                </a:lnTo>
                <a:lnTo>
                  <a:pt x="3519" y="496"/>
                </a:lnTo>
                <a:lnTo>
                  <a:pt x="3519" y="496"/>
                </a:lnTo>
                <a:lnTo>
                  <a:pt x="3520" y="496"/>
                </a:lnTo>
                <a:lnTo>
                  <a:pt x="3520" y="497"/>
                </a:lnTo>
                <a:lnTo>
                  <a:pt x="3520" y="497"/>
                </a:lnTo>
                <a:lnTo>
                  <a:pt x="3522" y="497"/>
                </a:lnTo>
                <a:lnTo>
                  <a:pt x="3522" y="497"/>
                </a:lnTo>
                <a:lnTo>
                  <a:pt x="3523" y="498"/>
                </a:lnTo>
                <a:lnTo>
                  <a:pt x="3523" y="498"/>
                </a:lnTo>
                <a:lnTo>
                  <a:pt x="3523" y="498"/>
                </a:lnTo>
                <a:lnTo>
                  <a:pt x="3524" y="498"/>
                </a:lnTo>
                <a:lnTo>
                  <a:pt x="3524" y="496"/>
                </a:lnTo>
                <a:lnTo>
                  <a:pt x="3525" y="496"/>
                </a:lnTo>
                <a:lnTo>
                  <a:pt x="3525" y="495"/>
                </a:lnTo>
                <a:lnTo>
                  <a:pt x="3525" y="494"/>
                </a:lnTo>
                <a:lnTo>
                  <a:pt x="3526" y="495"/>
                </a:lnTo>
                <a:lnTo>
                  <a:pt x="3526" y="494"/>
                </a:lnTo>
                <a:lnTo>
                  <a:pt x="3527" y="495"/>
                </a:lnTo>
                <a:lnTo>
                  <a:pt x="3527" y="494"/>
                </a:lnTo>
                <a:lnTo>
                  <a:pt x="3528" y="495"/>
                </a:lnTo>
                <a:lnTo>
                  <a:pt x="3528" y="494"/>
                </a:lnTo>
                <a:lnTo>
                  <a:pt x="3528" y="494"/>
                </a:lnTo>
                <a:lnTo>
                  <a:pt x="3529" y="492"/>
                </a:lnTo>
                <a:lnTo>
                  <a:pt x="3529" y="494"/>
                </a:lnTo>
                <a:lnTo>
                  <a:pt x="3531" y="494"/>
                </a:lnTo>
                <a:lnTo>
                  <a:pt x="3531" y="494"/>
                </a:lnTo>
                <a:lnTo>
                  <a:pt x="3531" y="492"/>
                </a:lnTo>
                <a:lnTo>
                  <a:pt x="3532" y="492"/>
                </a:lnTo>
                <a:lnTo>
                  <a:pt x="3532" y="491"/>
                </a:lnTo>
                <a:lnTo>
                  <a:pt x="3533" y="491"/>
                </a:lnTo>
                <a:lnTo>
                  <a:pt x="3533" y="491"/>
                </a:lnTo>
                <a:lnTo>
                  <a:pt x="3533" y="491"/>
                </a:lnTo>
                <a:lnTo>
                  <a:pt x="3534" y="491"/>
                </a:lnTo>
                <a:lnTo>
                  <a:pt x="3534" y="490"/>
                </a:lnTo>
                <a:lnTo>
                  <a:pt x="3535" y="490"/>
                </a:lnTo>
                <a:lnTo>
                  <a:pt x="3535" y="489"/>
                </a:lnTo>
                <a:lnTo>
                  <a:pt x="3535" y="489"/>
                </a:lnTo>
                <a:lnTo>
                  <a:pt x="3536" y="489"/>
                </a:lnTo>
                <a:lnTo>
                  <a:pt x="3536" y="488"/>
                </a:lnTo>
                <a:lnTo>
                  <a:pt x="3537" y="487"/>
                </a:lnTo>
                <a:lnTo>
                  <a:pt x="3537" y="486"/>
                </a:lnTo>
                <a:lnTo>
                  <a:pt x="3537" y="487"/>
                </a:lnTo>
                <a:lnTo>
                  <a:pt x="3538" y="487"/>
                </a:lnTo>
                <a:lnTo>
                  <a:pt x="3538" y="487"/>
                </a:lnTo>
                <a:lnTo>
                  <a:pt x="3540" y="488"/>
                </a:lnTo>
                <a:lnTo>
                  <a:pt x="3540" y="490"/>
                </a:lnTo>
                <a:lnTo>
                  <a:pt x="3541" y="490"/>
                </a:lnTo>
                <a:lnTo>
                  <a:pt x="3541" y="490"/>
                </a:lnTo>
                <a:lnTo>
                  <a:pt x="3541" y="490"/>
                </a:lnTo>
                <a:lnTo>
                  <a:pt x="3542" y="490"/>
                </a:lnTo>
                <a:lnTo>
                  <a:pt x="3542" y="490"/>
                </a:lnTo>
                <a:lnTo>
                  <a:pt x="3543" y="491"/>
                </a:lnTo>
                <a:lnTo>
                  <a:pt x="3543" y="491"/>
                </a:lnTo>
                <a:lnTo>
                  <a:pt x="3543" y="492"/>
                </a:lnTo>
                <a:lnTo>
                  <a:pt x="3544" y="492"/>
                </a:lnTo>
                <a:lnTo>
                  <a:pt x="3544" y="491"/>
                </a:lnTo>
                <a:lnTo>
                  <a:pt x="3545" y="492"/>
                </a:lnTo>
                <a:lnTo>
                  <a:pt x="3545" y="492"/>
                </a:lnTo>
                <a:lnTo>
                  <a:pt x="3545" y="491"/>
                </a:lnTo>
                <a:lnTo>
                  <a:pt x="3546" y="491"/>
                </a:lnTo>
                <a:lnTo>
                  <a:pt x="3546" y="491"/>
                </a:lnTo>
                <a:lnTo>
                  <a:pt x="3547" y="491"/>
                </a:lnTo>
                <a:lnTo>
                  <a:pt x="3547" y="492"/>
                </a:lnTo>
                <a:lnTo>
                  <a:pt x="3547" y="491"/>
                </a:lnTo>
                <a:lnTo>
                  <a:pt x="3549" y="491"/>
                </a:lnTo>
                <a:lnTo>
                  <a:pt x="3549" y="490"/>
                </a:lnTo>
                <a:lnTo>
                  <a:pt x="3550" y="489"/>
                </a:lnTo>
                <a:lnTo>
                  <a:pt x="3550" y="489"/>
                </a:lnTo>
                <a:lnTo>
                  <a:pt x="3550" y="490"/>
                </a:lnTo>
                <a:lnTo>
                  <a:pt x="3551" y="490"/>
                </a:lnTo>
                <a:lnTo>
                  <a:pt x="3551" y="489"/>
                </a:lnTo>
                <a:lnTo>
                  <a:pt x="3552" y="489"/>
                </a:lnTo>
                <a:lnTo>
                  <a:pt x="3552" y="489"/>
                </a:lnTo>
                <a:lnTo>
                  <a:pt x="3552" y="489"/>
                </a:lnTo>
                <a:lnTo>
                  <a:pt x="3553" y="489"/>
                </a:lnTo>
                <a:lnTo>
                  <a:pt x="3553" y="491"/>
                </a:lnTo>
                <a:lnTo>
                  <a:pt x="3554" y="491"/>
                </a:lnTo>
                <a:lnTo>
                  <a:pt x="3554" y="492"/>
                </a:lnTo>
                <a:lnTo>
                  <a:pt x="3555" y="492"/>
                </a:lnTo>
                <a:lnTo>
                  <a:pt x="3555" y="491"/>
                </a:lnTo>
                <a:lnTo>
                  <a:pt x="3555" y="491"/>
                </a:lnTo>
                <a:lnTo>
                  <a:pt x="3556" y="490"/>
                </a:lnTo>
                <a:lnTo>
                  <a:pt x="3556" y="490"/>
                </a:lnTo>
                <a:lnTo>
                  <a:pt x="3558" y="490"/>
                </a:lnTo>
                <a:lnTo>
                  <a:pt x="3558" y="490"/>
                </a:lnTo>
                <a:lnTo>
                  <a:pt x="3558" y="489"/>
                </a:lnTo>
                <a:lnTo>
                  <a:pt x="3559" y="488"/>
                </a:lnTo>
                <a:lnTo>
                  <a:pt x="3559" y="487"/>
                </a:lnTo>
                <a:lnTo>
                  <a:pt x="3560" y="487"/>
                </a:lnTo>
                <a:lnTo>
                  <a:pt x="3560" y="488"/>
                </a:lnTo>
                <a:lnTo>
                  <a:pt x="3560" y="489"/>
                </a:lnTo>
                <a:lnTo>
                  <a:pt x="3561" y="489"/>
                </a:lnTo>
                <a:lnTo>
                  <a:pt x="3561" y="491"/>
                </a:lnTo>
                <a:lnTo>
                  <a:pt x="3562" y="491"/>
                </a:lnTo>
                <a:lnTo>
                  <a:pt x="3562" y="491"/>
                </a:lnTo>
                <a:lnTo>
                  <a:pt x="3562" y="491"/>
                </a:lnTo>
                <a:lnTo>
                  <a:pt x="3563" y="492"/>
                </a:lnTo>
                <a:lnTo>
                  <a:pt x="3563" y="492"/>
                </a:lnTo>
                <a:lnTo>
                  <a:pt x="3564" y="494"/>
                </a:lnTo>
                <a:lnTo>
                  <a:pt x="3564" y="494"/>
                </a:lnTo>
                <a:lnTo>
                  <a:pt x="3564" y="492"/>
                </a:lnTo>
                <a:lnTo>
                  <a:pt x="3565" y="491"/>
                </a:lnTo>
                <a:lnTo>
                  <a:pt x="3565" y="492"/>
                </a:lnTo>
                <a:lnTo>
                  <a:pt x="3567" y="491"/>
                </a:lnTo>
                <a:lnTo>
                  <a:pt x="3567" y="489"/>
                </a:lnTo>
                <a:lnTo>
                  <a:pt x="3567" y="489"/>
                </a:lnTo>
                <a:lnTo>
                  <a:pt x="3568" y="487"/>
                </a:lnTo>
                <a:lnTo>
                  <a:pt x="3568" y="487"/>
                </a:lnTo>
                <a:lnTo>
                  <a:pt x="3569" y="486"/>
                </a:lnTo>
                <a:lnTo>
                  <a:pt x="3569" y="487"/>
                </a:lnTo>
                <a:lnTo>
                  <a:pt x="3570" y="486"/>
                </a:lnTo>
                <a:lnTo>
                  <a:pt x="3570" y="488"/>
                </a:lnTo>
                <a:lnTo>
                  <a:pt x="3570" y="488"/>
                </a:lnTo>
                <a:lnTo>
                  <a:pt x="3571" y="488"/>
                </a:lnTo>
                <a:lnTo>
                  <a:pt x="3571" y="489"/>
                </a:lnTo>
                <a:lnTo>
                  <a:pt x="3572" y="490"/>
                </a:lnTo>
                <a:lnTo>
                  <a:pt x="3572" y="491"/>
                </a:lnTo>
                <a:lnTo>
                  <a:pt x="3572" y="491"/>
                </a:lnTo>
                <a:lnTo>
                  <a:pt x="3573" y="491"/>
                </a:lnTo>
                <a:lnTo>
                  <a:pt x="3573" y="491"/>
                </a:lnTo>
                <a:lnTo>
                  <a:pt x="3574" y="491"/>
                </a:lnTo>
                <a:lnTo>
                  <a:pt x="3574" y="491"/>
                </a:lnTo>
                <a:lnTo>
                  <a:pt x="3574" y="490"/>
                </a:lnTo>
                <a:lnTo>
                  <a:pt x="3576" y="489"/>
                </a:lnTo>
                <a:lnTo>
                  <a:pt x="3576" y="491"/>
                </a:lnTo>
                <a:lnTo>
                  <a:pt x="3577" y="490"/>
                </a:lnTo>
                <a:lnTo>
                  <a:pt x="3577" y="490"/>
                </a:lnTo>
                <a:lnTo>
                  <a:pt x="3577" y="491"/>
                </a:lnTo>
                <a:lnTo>
                  <a:pt x="3578" y="489"/>
                </a:lnTo>
                <a:lnTo>
                  <a:pt x="3578" y="490"/>
                </a:lnTo>
                <a:lnTo>
                  <a:pt x="3579" y="490"/>
                </a:lnTo>
                <a:lnTo>
                  <a:pt x="3579" y="490"/>
                </a:lnTo>
                <a:lnTo>
                  <a:pt x="3579" y="491"/>
                </a:lnTo>
                <a:lnTo>
                  <a:pt x="3580" y="492"/>
                </a:lnTo>
                <a:lnTo>
                  <a:pt x="3580" y="492"/>
                </a:lnTo>
                <a:lnTo>
                  <a:pt x="3581" y="494"/>
                </a:lnTo>
                <a:lnTo>
                  <a:pt x="3581" y="494"/>
                </a:lnTo>
                <a:lnTo>
                  <a:pt x="3581" y="491"/>
                </a:lnTo>
                <a:lnTo>
                  <a:pt x="3582" y="491"/>
                </a:lnTo>
                <a:lnTo>
                  <a:pt x="3582" y="490"/>
                </a:lnTo>
                <a:lnTo>
                  <a:pt x="3583" y="489"/>
                </a:lnTo>
                <a:lnTo>
                  <a:pt x="3583" y="489"/>
                </a:lnTo>
                <a:lnTo>
                  <a:pt x="3585" y="489"/>
                </a:lnTo>
                <a:lnTo>
                  <a:pt x="3585" y="489"/>
                </a:lnTo>
                <a:lnTo>
                  <a:pt x="3585" y="490"/>
                </a:lnTo>
                <a:lnTo>
                  <a:pt x="3586" y="491"/>
                </a:lnTo>
                <a:lnTo>
                  <a:pt x="3586" y="492"/>
                </a:lnTo>
                <a:lnTo>
                  <a:pt x="3587" y="494"/>
                </a:lnTo>
                <a:lnTo>
                  <a:pt x="3587" y="494"/>
                </a:lnTo>
                <a:lnTo>
                  <a:pt x="3587" y="491"/>
                </a:lnTo>
                <a:lnTo>
                  <a:pt x="3588" y="492"/>
                </a:lnTo>
                <a:lnTo>
                  <a:pt x="3588" y="492"/>
                </a:lnTo>
                <a:lnTo>
                  <a:pt x="3589" y="495"/>
                </a:lnTo>
                <a:lnTo>
                  <a:pt x="3589" y="496"/>
                </a:lnTo>
                <a:lnTo>
                  <a:pt x="3589" y="496"/>
                </a:lnTo>
                <a:lnTo>
                  <a:pt x="3590" y="497"/>
                </a:lnTo>
                <a:lnTo>
                  <a:pt x="3590" y="496"/>
                </a:lnTo>
                <a:lnTo>
                  <a:pt x="3591" y="495"/>
                </a:lnTo>
                <a:lnTo>
                  <a:pt x="3591" y="495"/>
                </a:lnTo>
                <a:lnTo>
                  <a:pt x="3591" y="495"/>
                </a:lnTo>
                <a:lnTo>
                  <a:pt x="3592" y="494"/>
                </a:lnTo>
                <a:lnTo>
                  <a:pt x="3592" y="494"/>
                </a:lnTo>
                <a:lnTo>
                  <a:pt x="3594" y="494"/>
                </a:lnTo>
                <a:lnTo>
                  <a:pt x="3594" y="494"/>
                </a:lnTo>
                <a:lnTo>
                  <a:pt x="3594" y="494"/>
                </a:lnTo>
                <a:lnTo>
                  <a:pt x="3595" y="494"/>
                </a:lnTo>
                <a:lnTo>
                  <a:pt x="3595" y="495"/>
                </a:lnTo>
                <a:lnTo>
                  <a:pt x="3596" y="495"/>
                </a:lnTo>
                <a:lnTo>
                  <a:pt x="3596" y="494"/>
                </a:lnTo>
                <a:lnTo>
                  <a:pt x="3596" y="494"/>
                </a:lnTo>
                <a:lnTo>
                  <a:pt x="3597" y="494"/>
                </a:lnTo>
                <a:lnTo>
                  <a:pt x="3597" y="494"/>
                </a:lnTo>
                <a:lnTo>
                  <a:pt x="3598" y="492"/>
                </a:lnTo>
                <a:lnTo>
                  <a:pt x="3598" y="491"/>
                </a:lnTo>
                <a:lnTo>
                  <a:pt x="3599" y="492"/>
                </a:lnTo>
                <a:lnTo>
                  <a:pt x="3599" y="491"/>
                </a:lnTo>
                <a:lnTo>
                  <a:pt x="3599" y="490"/>
                </a:lnTo>
                <a:lnTo>
                  <a:pt x="3600" y="490"/>
                </a:lnTo>
                <a:lnTo>
                  <a:pt x="3600" y="490"/>
                </a:lnTo>
                <a:lnTo>
                  <a:pt x="3601" y="490"/>
                </a:lnTo>
                <a:lnTo>
                  <a:pt x="3601" y="490"/>
                </a:lnTo>
                <a:lnTo>
                  <a:pt x="3601" y="491"/>
                </a:lnTo>
                <a:lnTo>
                  <a:pt x="3603" y="494"/>
                </a:lnTo>
                <a:lnTo>
                  <a:pt x="3603" y="495"/>
                </a:lnTo>
                <a:lnTo>
                  <a:pt x="3604" y="495"/>
                </a:lnTo>
                <a:lnTo>
                  <a:pt x="3604" y="496"/>
                </a:lnTo>
                <a:lnTo>
                  <a:pt x="3604" y="497"/>
                </a:lnTo>
                <a:lnTo>
                  <a:pt x="3605" y="497"/>
                </a:lnTo>
                <a:lnTo>
                  <a:pt x="3605" y="496"/>
                </a:lnTo>
                <a:lnTo>
                  <a:pt x="3606" y="497"/>
                </a:lnTo>
                <a:lnTo>
                  <a:pt x="3606" y="496"/>
                </a:lnTo>
                <a:lnTo>
                  <a:pt x="3606" y="495"/>
                </a:lnTo>
                <a:lnTo>
                  <a:pt x="3607" y="494"/>
                </a:lnTo>
                <a:lnTo>
                  <a:pt x="3607" y="492"/>
                </a:lnTo>
                <a:lnTo>
                  <a:pt x="3608" y="491"/>
                </a:lnTo>
                <a:lnTo>
                  <a:pt x="3608" y="491"/>
                </a:lnTo>
                <a:lnTo>
                  <a:pt x="3608" y="491"/>
                </a:lnTo>
                <a:lnTo>
                  <a:pt x="3609" y="491"/>
                </a:lnTo>
                <a:lnTo>
                  <a:pt x="3609" y="491"/>
                </a:lnTo>
                <a:lnTo>
                  <a:pt x="3610" y="491"/>
                </a:lnTo>
                <a:lnTo>
                  <a:pt x="3610" y="492"/>
                </a:lnTo>
                <a:lnTo>
                  <a:pt x="3612" y="495"/>
                </a:lnTo>
                <a:lnTo>
                  <a:pt x="3612" y="496"/>
                </a:lnTo>
                <a:lnTo>
                  <a:pt x="3612" y="496"/>
                </a:lnTo>
                <a:lnTo>
                  <a:pt x="3613" y="496"/>
                </a:lnTo>
                <a:lnTo>
                  <a:pt x="3613" y="496"/>
                </a:lnTo>
                <a:lnTo>
                  <a:pt x="3614" y="496"/>
                </a:lnTo>
                <a:lnTo>
                  <a:pt x="3614" y="496"/>
                </a:lnTo>
                <a:lnTo>
                  <a:pt x="3614" y="496"/>
                </a:lnTo>
                <a:lnTo>
                  <a:pt x="3615" y="496"/>
                </a:lnTo>
                <a:lnTo>
                  <a:pt x="3615" y="496"/>
                </a:lnTo>
                <a:lnTo>
                  <a:pt x="3616" y="495"/>
                </a:lnTo>
                <a:lnTo>
                  <a:pt x="3616" y="494"/>
                </a:lnTo>
                <a:lnTo>
                  <a:pt x="3616" y="495"/>
                </a:lnTo>
                <a:lnTo>
                  <a:pt x="3617" y="495"/>
                </a:lnTo>
                <a:lnTo>
                  <a:pt x="3617" y="494"/>
                </a:lnTo>
                <a:lnTo>
                  <a:pt x="3618" y="494"/>
                </a:lnTo>
                <a:lnTo>
                  <a:pt x="3618" y="492"/>
                </a:lnTo>
                <a:lnTo>
                  <a:pt x="3618" y="494"/>
                </a:lnTo>
                <a:lnTo>
                  <a:pt x="3619" y="492"/>
                </a:lnTo>
                <a:lnTo>
                  <a:pt x="3619" y="492"/>
                </a:lnTo>
                <a:lnTo>
                  <a:pt x="3621" y="491"/>
                </a:lnTo>
                <a:lnTo>
                  <a:pt x="3621" y="492"/>
                </a:lnTo>
                <a:lnTo>
                  <a:pt x="3621" y="492"/>
                </a:lnTo>
                <a:lnTo>
                  <a:pt x="3622" y="492"/>
                </a:lnTo>
                <a:lnTo>
                  <a:pt x="3622" y="492"/>
                </a:lnTo>
                <a:lnTo>
                  <a:pt x="3623" y="492"/>
                </a:lnTo>
                <a:lnTo>
                  <a:pt x="3623" y="492"/>
                </a:lnTo>
                <a:lnTo>
                  <a:pt x="3623" y="492"/>
                </a:lnTo>
                <a:lnTo>
                  <a:pt x="3624" y="495"/>
                </a:lnTo>
                <a:lnTo>
                  <a:pt x="3624" y="496"/>
                </a:lnTo>
                <a:lnTo>
                  <a:pt x="3625" y="497"/>
                </a:lnTo>
                <a:lnTo>
                  <a:pt x="3625" y="497"/>
                </a:lnTo>
                <a:lnTo>
                  <a:pt x="3626" y="498"/>
                </a:lnTo>
                <a:lnTo>
                  <a:pt x="3626" y="498"/>
                </a:lnTo>
                <a:lnTo>
                  <a:pt x="3626" y="498"/>
                </a:lnTo>
                <a:lnTo>
                  <a:pt x="3627" y="498"/>
                </a:lnTo>
                <a:lnTo>
                  <a:pt x="3627" y="498"/>
                </a:lnTo>
                <a:lnTo>
                  <a:pt x="3628" y="497"/>
                </a:lnTo>
                <a:lnTo>
                  <a:pt x="3628" y="496"/>
                </a:lnTo>
                <a:lnTo>
                  <a:pt x="3628" y="495"/>
                </a:lnTo>
                <a:lnTo>
                  <a:pt x="3630" y="494"/>
                </a:lnTo>
                <a:lnTo>
                  <a:pt x="3630" y="494"/>
                </a:lnTo>
                <a:lnTo>
                  <a:pt x="3631" y="495"/>
                </a:lnTo>
                <a:lnTo>
                  <a:pt x="3631" y="494"/>
                </a:lnTo>
                <a:lnTo>
                  <a:pt x="3631" y="494"/>
                </a:lnTo>
                <a:lnTo>
                  <a:pt x="3632" y="494"/>
                </a:lnTo>
                <a:lnTo>
                  <a:pt x="3632" y="494"/>
                </a:lnTo>
                <a:lnTo>
                  <a:pt x="3633" y="494"/>
                </a:lnTo>
                <a:lnTo>
                  <a:pt x="3633" y="495"/>
                </a:lnTo>
                <a:lnTo>
                  <a:pt x="3633" y="496"/>
                </a:lnTo>
                <a:lnTo>
                  <a:pt x="3634" y="496"/>
                </a:lnTo>
                <a:lnTo>
                  <a:pt x="3634" y="496"/>
                </a:lnTo>
                <a:lnTo>
                  <a:pt x="3635" y="495"/>
                </a:lnTo>
                <a:lnTo>
                  <a:pt x="3635" y="495"/>
                </a:lnTo>
                <a:lnTo>
                  <a:pt x="3635" y="494"/>
                </a:lnTo>
                <a:lnTo>
                  <a:pt x="3636" y="492"/>
                </a:lnTo>
                <a:lnTo>
                  <a:pt x="3636" y="492"/>
                </a:lnTo>
                <a:lnTo>
                  <a:pt x="3637" y="491"/>
                </a:lnTo>
                <a:lnTo>
                  <a:pt x="3637" y="491"/>
                </a:lnTo>
                <a:lnTo>
                  <a:pt x="3637" y="492"/>
                </a:lnTo>
                <a:lnTo>
                  <a:pt x="3639" y="492"/>
                </a:lnTo>
                <a:lnTo>
                  <a:pt x="3639" y="492"/>
                </a:lnTo>
                <a:lnTo>
                  <a:pt x="3640" y="494"/>
                </a:lnTo>
                <a:lnTo>
                  <a:pt x="3640" y="492"/>
                </a:lnTo>
                <a:lnTo>
                  <a:pt x="3641" y="494"/>
                </a:lnTo>
                <a:lnTo>
                  <a:pt x="3641" y="492"/>
                </a:lnTo>
                <a:lnTo>
                  <a:pt x="3641" y="494"/>
                </a:lnTo>
                <a:lnTo>
                  <a:pt x="3642" y="494"/>
                </a:lnTo>
                <a:lnTo>
                  <a:pt x="3642" y="495"/>
                </a:lnTo>
                <a:lnTo>
                  <a:pt x="3643" y="495"/>
                </a:lnTo>
                <a:lnTo>
                  <a:pt x="3643" y="495"/>
                </a:lnTo>
                <a:lnTo>
                  <a:pt x="3643" y="495"/>
                </a:lnTo>
                <a:lnTo>
                  <a:pt x="3644" y="496"/>
                </a:lnTo>
                <a:lnTo>
                  <a:pt x="3644" y="496"/>
                </a:lnTo>
                <a:lnTo>
                  <a:pt x="3645" y="497"/>
                </a:lnTo>
                <a:lnTo>
                  <a:pt x="3645" y="498"/>
                </a:lnTo>
                <a:lnTo>
                  <a:pt x="3645" y="498"/>
                </a:lnTo>
                <a:lnTo>
                  <a:pt x="3646" y="498"/>
                </a:lnTo>
                <a:lnTo>
                  <a:pt x="3646" y="498"/>
                </a:lnTo>
                <a:lnTo>
                  <a:pt x="3648" y="497"/>
                </a:lnTo>
                <a:lnTo>
                  <a:pt x="3648" y="496"/>
                </a:lnTo>
                <a:lnTo>
                  <a:pt x="3648" y="496"/>
                </a:lnTo>
                <a:lnTo>
                  <a:pt x="3649" y="495"/>
                </a:lnTo>
                <a:lnTo>
                  <a:pt x="3649" y="495"/>
                </a:lnTo>
                <a:lnTo>
                  <a:pt x="3650" y="496"/>
                </a:lnTo>
                <a:lnTo>
                  <a:pt x="3650" y="497"/>
                </a:lnTo>
                <a:lnTo>
                  <a:pt x="3650" y="496"/>
                </a:lnTo>
                <a:lnTo>
                  <a:pt x="3651" y="496"/>
                </a:lnTo>
                <a:lnTo>
                  <a:pt x="3651" y="495"/>
                </a:lnTo>
                <a:lnTo>
                  <a:pt x="3652" y="492"/>
                </a:lnTo>
                <a:lnTo>
                  <a:pt x="3652" y="491"/>
                </a:lnTo>
                <a:lnTo>
                  <a:pt x="3652" y="491"/>
                </a:lnTo>
                <a:lnTo>
                  <a:pt x="3653" y="490"/>
                </a:lnTo>
                <a:lnTo>
                  <a:pt x="3653" y="490"/>
                </a:lnTo>
                <a:lnTo>
                  <a:pt x="3654" y="489"/>
                </a:lnTo>
                <a:lnTo>
                  <a:pt x="3654" y="490"/>
                </a:lnTo>
                <a:lnTo>
                  <a:pt x="3655" y="488"/>
                </a:lnTo>
                <a:lnTo>
                  <a:pt x="3655" y="488"/>
                </a:lnTo>
                <a:lnTo>
                  <a:pt x="3655" y="487"/>
                </a:lnTo>
                <a:lnTo>
                  <a:pt x="3657" y="482"/>
                </a:lnTo>
                <a:lnTo>
                  <a:pt x="3657" y="464"/>
                </a:lnTo>
                <a:lnTo>
                  <a:pt x="3658" y="453"/>
                </a:lnTo>
                <a:lnTo>
                  <a:pt x="3658" y="450"/>
                </a:lnTo>
                <a:lnTo>
                  <a:pt x="3658" y="450"/>
                </a:lnTo>
                <a:lnTo>
                  <a:pt x="3659" y="451"/>
                </a:lnTo>
                <a:lnTo>
                  <a:pt x="3659" y="452"/>
                </a:lnTo>
                <a:lnTo>
                  <a:pt x="3660" y="451"/>
                </a:lnTo>
                <a:lnTo>
                  <a:pt x="3660" y="449"/>
                </a:lnTo>
                <a:lnTo>
                  <a:pt x="3660" y="443"/>
                </a:lnTo>
                <a:lnTo>
                  <a:pt x="3661" y="438"/>
                </a:lnTo>
                <a:lnTo>
                  <a:pt x="3661" y="433"/>
                </a:lnTo>
                <a:lnTo>
                  <a:pt x="3662" y="428"/>
                </a:lnTo>
                <a:lnTo>
                  <a:pt x="3662" y="423"/>
                </a:lnTo>
                <a:lnTo>
                  <a:pt x="3662" y="417"/>
                </a:lnTo>
                <a:lnTo>
                  <a:pt x="3663" y="412"/>
                </a:lnTo>
                <a:lnTo>
                  <a:pt x="3663" y="406"/>
                </a:lnTo>
                <a:lnTo>
                  <a:pt x="3664" y="400"/>
                </a:lnTo>
                <a:lnTo>
                  <a:pt x="3664" y="395"/>
                </a:lnTo>
                <a:lnTo>
                  <a:pt x="3664" y="390"/>
                </a:lnTo>
                <a:lnTo>
                  <a:pt x="3666" y="387"/>
                </a:lnTo>
                <a:lnTo>
                  <a:pt x="3666" y="382"/>
                </a:lnTo>
                <a:lnTo>
                  <a:pt x="3667" y="378"/>
                </a:lnTo>
                <a:lnTo>
                  <a:pt x="3667" y="372"/>
                </a:lnTo>
                <a:lnTo>
                  <a:pt x="3668" y="369"/>
                </a:lnTo>
                <a:lnTo>
                  <a:pt x="3668" y="365"/>
                </a:lnTo>
                <a:lnTo>
                  <a:pt x="3668" y="361"/>
                </a:lnTo>
                <a:lnTo>
                  <a:pt x="3669" y="358"/>
                </a:lnTo>
                <a:lnTo>
                  <a:pt x="3669" y="353"/>
                </a:lnTo>
                <a:lnTo>
                  <a:pt x="3670" y="350"/>
                </a:lnTo>
                <a:lnTo>
                  <a:pt x="3670" y="344"/>
                </a:lnTo>
                <a:lnTo>
                  <a:pt x="3670" y="340"/>
                </a:lnTo>
                <a:lnTo>
                  <a:pt x="3671" y="336"/>
                </a:lnTo>
                <a:lnTo>
                  <a:pt x="3671" y="332"/>
                </a:lnTo>
                <a:lnTo>
                  <a:pt x="3672" y="327"/>
                </a:lnTo>
                <a:lnTo>
                  <a:pt x="3672" y="322"/>
                </a:lnTo>
                <a:lnTo>
                  <a:pt x="3672" y="318"/>
                </a:lnTo>
                <a:lnTo>
                  <a:pt x="3673" y="314"/>
                </a:lnTo>
                <a:lnTo>
                  <a:pt x="3673" y="310"/>
                </a:lnTo>
                <a:lnTo>
                  <a:pt x="3675" y="308"/>
                </a:lnTo>
                <a:lnTo>
                  <a:pt x="3675" y="306"/>
                </a:lnTo>
                <a:lnTo>
                  <a:pt x="3675" y="303"/>
                </a:lnTo>
                <a:lnTo>
                  <a:pt x="3676" y="299"/>
                </a:lnTo>
                <a:lnTo>
                  <a:pt x="3676" y="298"/>
                </a:lnTo>
                <a:lnTo>
                  <a:pt x="3677" y="296"/>
                </a:lnTo>
                <a:lnTo>
                  <a:pt x="3677" y="294"/>
                </a:lnTo>
                <a:lnTo>
                  <a:pt x="3677" y="289"/>
                </a:lnTo>
                <a:lnTo>
                  <a:pt x="3678" y="286"/>
                </a:lnTo>
                <a:lnTo>
                  <a:pt x="3678" y="281"/>
                </a:lnTo>
                <a:lnTo>
                  <a:pt x="3679" y="278"/>
                </a:lnTo>
                <a:lnTo>
                  <a:pt x="3679" y="273"/>
                </a:lnTo>
                <a:lnTo>
                  <a:pt x="3679" y="271"/>
                </a:lnTo>
                <a:lnTo>
                  <a:pt x="3680" y="268"/>
                </a:lnTo>
                <a:lnTo>
                  <a:pt x="3680" y="264"/>
                </a:lnTo>
                <a:lnTo>
                  <a:pt x="3681" y="262"/>
                </a:lnTo>
                <a:lnTo>
                  <a:pt x="3681" y="259"/>
                </a:lnTo>
                <a:lnTo>
                  <a:pt x="3682" y="256"/>
                </a:lnTo>
                <a:lnTo>
                  <a:pt x="3682" y="254"/>
                </a:lnTo>
                <a:lnTo>
                  <a:pt x="3682" y="253"/>
                </a:lnTo>
                <a:lnTo>
                  <a:pt x="3684" y="252"/>
                </a:lnTo>
                <a:lnTo>
                  <a:pt x="3684" y="249"/>
                </a:lnTo>
                <a:lnTo>
                  <a:pt x="3685" y="246"/>
                </a:lnTo>
                <a:lnTo>
                  <a:pt x="3685" y="243"/>
                </a:lnTo>
                <a:lnTo>
                  <a:pt x="3685" y="243"/>
                </a:lnTo>
                <a:lnTo>
                  <a:pt x="3686" y="242"/>
                </a:lnTo>
                <a:lnTo>
                  <a:pt x="3686" y="240"/>
                </a:lnTo>
                <a:lnTo>
                  <a:pt x="3687" y="236"/>
                </a:lnTo>
                <a:lnTo>
                  <a:pt x="3687" y="234"/>
                </a:lnTo>
                <a:lnTo>
                  <a:pt x="3687" y="232"/>
                </a:lnTo>
                <a:lnTo>
                  <a:pt x="3688" y="228"/>
                </a:lnTo>
                <a:lnTo>
                  <a:pt x="3688" y="226"/>
                </a:lnTo>
                <a:lnTo>
                  <a:pt x="3689" y="223"/>
                </a:lnTo>
                <a:lnTo>
                  <a:pt x="3689" y="219"/>
                </a:lnTo>
                <a:lnTo>
                  <a:pt x="3689" y="216"/>
                </a:lnTo>
                <a:lnTo>
                  <a:pt x="3690" y="213"/>
                </a:lnTo>
                <a:lnTo>
                  <a:pt x="3690" y="208"/>
                </a:lnTo>
                <a:lnTo>
                  <a:pt x="3691" y="207"/>
                </a:lnTo>
                <a:lnTo>
                  <a:pt x="3691" y="204"/>
                </a:lnTo>
                <a:lnTo>
                  <a:pt x="3691" y="201"/>
                </a:lnTo>
                <a:lnTo>
                  <a:pt x="3693" y="199"/>
                </a:lnTo>
                <a:lnTo>
                  <a:pt x="3693" y="197"/>
                </a:lnTo>
                <a:lnTo>
                  <a:pt x="3694" y="196"/>
                </a:lnTo>
                <a:lnTo>
                  <a:pt x="3694" y="194"/>
                </a:lnTo>
                <a:lnTo>
                  <a:pt x="3694" y="191"/>
                </a:lnTo>
                <a:lnTo>
                  <a:pt x="3695" y="189"/>
                </a:lnTo>
                <a:lnTo>
                  <a:pt x="3695" y="187"/>
                </a:lnTo>
                <a:lnTo>
                  <a:pt x="3696" y="185"/>
                </a:lnTo>
                <a:lnTo>
                  <a:pt x="3696" y="183"/>
                </a:lnTo>
                <a:lnTo>
                  <a:pt x="3697" y="180"/>
                </a:lnTo>
                <a:lnTo>
                  <a:pt x="3697" y="177"/>
                </a:lnTo>
                <a:lnTo>
                  <a:pt x="3697" y="174"/>
                </a:lnTo>
                <a:lnTo>
                  <a:pt x="3698" y="174"/>
                </a:lnTo>
                <a:lnTo>
                  <a:pt x="3698" y="171"/>
                </a:lnTo>
                <a:lnTo>
                  <a:pt x="3699" y="169"/>
                </a:lnTo>
                <a:lnTo>
                  <a:pt x="3699" y="168"/>
                </a:lnTo>
                <a:lnTo>
                  <a:pt x="3699" y="165"/>
                </a:lnTo>
                <a:lnTo>
                  <a:pt x="3700" y="164"/>
                </a:lnTo>
                <a:lnTo>
                  <a:pt x="3700" y="162"/>
                </a:lnTo>
                <a:lnTo>
                  <a:pt x="3702" y="159"/>
                </a:lnTo>
                <a:lnTo>
                  <a:pt x="3702" y="158"/>
                </a:lnTo>
                <a:lnTo>
                  <a:pt x="3702" y="155"/>
                </a:lnTo>
                <a:lnTo>
                  <a:pt x="3703" y="154"/>
                </a:lnTo>
                <a:lnTo>
                  <a:pt x="3703" y="152"/>
                </a:lnTo>
                <a:lnTo>
                  <a:pt x="3704" y="151"/>
                </a:lnTo>
                <a:lnTo>
                  <a:pt x="3704" y="150"/>
                </a:lnTo>
                <a:lnTo>
                  <a:pt x="3704" y="146"/>
                </a:lnTo>
                <a:lnTo>
                  <a:pt x="3705" y="144"/>
                </a:lnTo>
                <a:lnTo>
                  <a:pt x="3705" y="142"/>
                </a:lnTo>
                <a:lnTo>
                  <a:pt x="3706" y="141"/>
                </a:lnTo>
                <a:lnTo>
                  <a:pt x="3706" y="137"/>
                </a:lnTo>
                <a:lnTo>
                  <a:pt x="3706" y="135"/>
                </a:lnTo>
                <a:lnTo>
                  <a:pt x="3707" y="134"/>
                </a:lnTo>
                <a:lnTo>
                  <a:pt x="3707" y="132"/>
                </a:lnTo>
                <a:lnTo>
                  <a:pt x="3708" y="131"/>
                </a:lnTo>
                <a:lnTo>
                  <a:pt x="3708" y="128"/>
                </a:lnTo>
                <a:lnTo>
                  <a:pt x="3708" y="125"/>
                </a:lnTo>
                <a:lnTo>
                  <a:pt x="3709" y="123"/>
                </a:lnTo>
                <a:lnTo>
                  <a:pt x="3709" y="119"/>
                </a:lnTo>
                <a:lnTo>
                  <a:pt x="3710" y="118"/>
                </a:lnTo>
                <a:lnTo>
                  <a:pt x="3710" y="117"/>
                </a:lnTo>
                <a:lnTo>
                  <a:pt x="3712" y="116"/>
                </a:lnTo>
                <a:lnTo>
                  <a:pt x="3712" y="116"/>
                </a:lnTo>
                <a:lnTo>
                  <a:pt x="3712" y="115"/>
                </a:lnTo>
                <a:lnTo>
                  <a:pt x="3713" y="115"/>
                </a:lnTo>
                <a:lnTo>
                  <a:pt x="3713" y="114"/>
                </a:lnTo>
                <a:lnTo>
                  <a:pt x="3714" y="111"/>
                </a:lnTo>
                <a:lnTo>
                  <a:pt x="3714" y="110"/>
                </a:lnTo>
                <a:lnTo>
                  <a:pt x="3714" y="108"/>
                </a:lnTo>
                <a:lnTo>
                  <a:pt x="3715" y="108"/>
                </a:lnTo>
                <a:lnTo>
                  <a:pt x="3715" y="105"/>
                </a:lnTo>
                <a:lnTo>
                  <a:pt x="3716" y="104"/>
                </a:lnTo>
                <a:lnTo>
                  <a:pt x="3716" y="100"/>
                </a:lnTo>
                <a:lnTo>
                  <a:pt x="3716" y="100"/>
                </a:lnTo>
                <a:lnTo>
                  <a:pt x="3717" y="98"/>
                </a:lnTo>
                <a:lnTo>
                  <a:pt x="3717" y="96"/>
                </a:lnTo>
                <a:lnTo>
                  <a:pt x="3718" y="96"/>
                </a:lnTo>
                <a:lnTo>
                  <a:pt x="3718" y="95"/>
                </a:lnTo>
                <a:lnTo>
                  <a:pt x="3718" y="94"/>
                </a:lnTo>
                <a:lnTo>
                  <a:pt x="3719" y="92"/>
                </a:lnTo>
                <a:lnTo>
                  <a:pt x="3719" y="89"/>
                </a:lnTo>
                <a:lnTo>
                  <a:pt x="3721" y="88"/>
                </a:lnTo>
                <a:lnTo>
                  <a:pt x="3721" y="86"/>
                </a:lnTo>
                <a:lnTo>
                  <a:pt x="3721" y="86"/>
                </a:lnTo>
                <a:lnTo>
                  <a:pt x="3722" y="83"/>
                </a:lnTo>
                <a:lnTo>
                  <a:pt x="3722" y="82"/>
                </a:lnTo>
                <a:lnTo>
                  <a:pt x="3723" y="80"/>
                </a:lnTo>
                <a:lnTo>
                  <a:pt x="3723" y="79"/>
                </a:lnTo>
                <a:lnTo>
                  <a:pt x="3723" y="77"/>
                </a:lnTo>
                <a:lnTo>
                  <a:pt x="3724" y="76"/>
                </a:lnTo>
                <a:lnTo>
                  <a:pt x="3724" y="74"/>
                </a:lnTo>
                <a:lnTo>
                  <a:pt x="3725" y="73"/>
                </a:lnTo>
                <a:lnTo>
                  <a:pt x="3725" y="71"/>
                </a:lnTo>
                <a:lnTo>
                  <a:pt x="3726" y="70"/>
                </a:lnTo>
                <a:lnTo>
                  <a:pt x="3726" y="68"/>
                </a:lnTo>
                <a:lnTo>
                  <a:pt x="3726" y="67"/>
                </a:lnTo>
                <a:lnTo>
                  <a:pt x="3727" y="64"/>
                </a:lnTo>
                <a:lnTo>
                  <a:pt x="3727" y="63"/>
                </a:lnTo>
                <a:lnTo>
                  <a:pt x="3728" y="61"/>
                </a:lnTo>
                <a:lnTo>
                  <a:pt x="3728" y="60"/>
                </a:lnTo>
                <a:lnTo>
                  <a:pt x="3728" y="58"/>
                </a:lnTo>
                <a:lnTo>
                  <a:pt x="3730" y="58"/>
                </a:lnTo>
                <a:lnTo>
                  <a:pt x="3730" y="58"/>
                </a:lnTo>
                <a:lnTo>
                  <a:pt x="3731" y="56"/>
                </a:lnTo>
                <a:lnTo>
                  <a:pt x="3731" y="56"/>
                </a:lnTo>
                <a:lnTo>
                  <a:pt x="3731" y="55"/>
                </a:lnTo>
                <a:lnTo>
                  <a:pt x="3732" y="54"/>
                </a:lnTo>
                <a:lnTo>
                  <a:pt x="3732" y="54"/>
                </a:lnTo>
                <a:lnTo>
                  <a:pt x="3733" y="53"/>
                </a:lnTo>
                <a:lnTo>
                  <a:pt x="3733" y="52"/>
                </a:lnTo>
                <a:lnTo>
                  <a:pt x="3733" y="51"/>
                </a:lnTo>
                <a:lnTo>
                  <a:pt x="3734" y="50"/>
                </a:lnTo>
                <a:lnTo>
                  <a:pt x="3734" y="49"/>
                </a:lnTo>
                <a:lnTo>
                  <a:pt x="3735" y="49"/>
                </a:lnTo>
                <a:lnTo>
                  <a:pt x="3735" y="47"/>
                </a:lnTo>
                <a:lnTo>
                  <a:pt x="3735" y="46"/>
                </a:lnTo>
                <a:lnTo>
                  <a:pt x="3736" y="47"/>
                </a:lnTo>
                <a:lnTo>
                  <a:pt x="3736" y="46"/>
                </a:lnTo>
                <a:lnTo>
                  <a:pt x="3737" y="46"/>
                </a:lnTo>
                <a:lnTo>
                  <a:pt x="3737" y="46"/>
                </a:lnTo>
                <a:lnTo>
                  <a:pt x="3739" y="45"/>
                </a:lnTo>
                <a:lnTo>
                  <a:pt x="3739" y="43"/>
                </a:lnTo>
                <a:lnTo>
                  <a:pt x="3739" y="41"/>
                </a:lnTo>
                <a:lnTo>
                  <a:pt x="3740" y="38"/>
                </a:lnTo>
                <a:lnTo>
                  <a:pt x="3740" y="38"/>
                </a:lnTo>
                <a:lnTo>
                  <a:pt x="3741" y="36"/>
                </a:lnTo>
                <a:lnTo>
                  <a:pt x="3741" y="36"/>
                </a:lnTo>
                <a:lnTo>
                  <a:pt x="3741" y="34"/>
                </a:lnTo>
                <a:lnTo>
                  <a:pt x="3742" y="33"/>
                </a:lnTo>
                <a:lnTo>
                  <a:pt x="3742" y="3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394075"/>
            <a:ext cx="3130550" cy="138113"/>
          </a:xfrm>
          <a:custGeom>
            <a:avLst/>
            <a:gdLst>
              <a:gd name="T0" fmla="*/ 30 w 1972"/>
              <a:gd name="T1" fmla="*/ 39 h 87"/>
              <a:gd name="T2" fmla="*/ 62 w 1972"/>
              <a:gd name="T3" fmla="*/ 16 h 87"/>
              <a:gd name="T4" fmla="*/ 93 w 1972"/>
              <a:gd name="T5" fmla="*/ 3 h 87"/>
              <a:gd name="T6" fmla="*/ 124 w 1972"/>
              <a:gd name="T7" fmla="*/ 5 h 87"/>
              <a:gd name="T8" fmla="*/ 155 w 1972"/>
              <a:gd name="T9" fmla="*/ 13 h 87"/>
              <a:gd name="T10" fmla="*/ 187 w 1972"/>
              <a:gd name="T11" fmla="*/ 14 h 87"/>
              <a:gd name="T12" fmla="*/ 217 w 1972"/>
              <a:gd name="T13" fmla="*/ 27 h 87"/>
              <a:gd name="T14" fmla="*/ 249 w 1972"/>
              <a:gd name="T15" fmla="*/ 32 h 87"/>
              <a:gd name="T16" fmla="*/ 280 w 1972"/>
              <a:gd name="T17" fmla="*/ 44 h 87"/>
              <a:gd name="T18" fmla="*/ 310 w 1972"/>
              <a:gd name="T19" fmla="*/ 59 h 87"/>
              <a:gd name="T20" fmla="*/ 342 w 1972"/>
              <a:gd name="T21" fmla="*/ 60 h 87"/>
              <a:gd name="T22" fmla="*/ 372 w 1972"/>
              <a:gd name="T23" fmla="*/ 60 h 87"/>
              <a:gd name="T24" fmla="*/ 404 w 1972"/>
              <a:gd name="T25" fmla="*/ 66 h 87"/>
              <a:gd name="T26" fmla="*/ 435 w 1972"/>
              <a:gd name="T27" fmla="*/ 68 h 87"/>
              <a:gd name="T28" fmla="*/ 466 w 1972"/>
              <a:gd name="T29" fmla="*/ 68 h 87"/>
              <a:gd name="T30" fmla="*/ 497 w 1972"/>
              <a:gd name="T31" fmla="*/ 70 h 87"/>
              <a:gd name="T32" fmla="*/ 529 w 1972"/>
              <a:gd name="T33" fmla="*/ 68 h 87"/>
              <a:gd name="T34" fmla="*/ 559 w 1972"/>
              <a:gd name="T35" fmla="*/ 62 h 87"/>
              <a:gd name="T36" fmla="*/ 590 w 1972"/>
              <a:gd name="T37" fmla="*/ 67 h 87"/>
              <a:gd name="T38" fmla="*/ 622 w 1972"/>
              <a:gd name="T39" fmla="*/ 67 h 87"/>
              <a:gd name="T40" fmla="*/ 652 w 1972"/>
              <a:gd name="T41" fmla="*/ 70 h 87"/>
              <a:gd name="T42" fmla="*/ 684 w 1972"/>
              <a:gd name="T43" fmla="*/ 75 h 87"/>
              <a:gd name="T44" fmla="*/ 714 w 1972"/>
              <a:gd name="T45" fmla="*/ 76 h 87"/>
              <a:gd name="T46" fmla="*/ 746 w 1972"/>
              <a:gd name="T47" fmla="*/ 71 h 87"/>
              <a:gd name="T48" fmla="*/ 777 w 1972"/>
              <a:gd name="T49" fmla="*/ 77 h 87"/>
              <a:gd name="T50" fmla="*/ 807 w 1972"/>
              <a:gd name="T51" fmla="*/ 78 h 87"/>
              <a:gd name="T52" fmla="*/ 839 w 1972"/>
              <a:gd name="T53" fmla="*/ 75 h 87"/>
              <a:gd name="T54" fmla="*/ 870 w 1972"/>
              <a:gd name="T55" fmla="*/ 80 h 87"/>
              <a:gd name="T56" fmla="*/ 901 w 1972"/>
              <a:gd name="T57" fmla="*/ 69 h 87"/>
              <a:gd name="T58" fmla="*/ 932 w 1972"/>
              <a:gd name="T59" fmla="*/ 75 h 87"/>
              <a:gd name="T60" fmla="*/ 964 w 1972"/>
              <a:gd name="T61" fmla="*/ 75 h 87"/>
              <a:gd name="T62" fmla="*/ 994 w 1972"/>
              <a:gd name="T63" fmla="*/ 75 h 87"/>
              <a:gd name="T64" fmla="*/ 1026 w 1972"/>
              <a:gd name="T65" fmla="*/ 70 h 87"/>
              <a:gd name="T66" fmla="*/ 1057 w 1972"/>
              <a:gd name="T67" fmla="*/ 74 h 87"/>
              <a:gd name="T68" fmla="*/ 1087 w 1972"/>
              <a:gd name="T69" fmla="*/ 70 h 87"/>
              <a:gd name="T70" fmla="*/ 1119 w 1972"/>
              <a:gd name="T71" fmla="*/ 77 h 87"/>
              <a:gd name="T72" fmla="*/ 1149 w 1972"/>
              <a:gd name="T73" fmla="*/ 83 h 87"/>
              <a:gd name="T74" fmla="*/ 1181 w 1972"/>
              <a:gd name="T75" fmla="*/ 73 h 87"/>
              <a:gd name="T76" fmla="*/ 1212 w 1972"/>
              <a:gd name="T77" fmla="*/ 78 h 87"/>
              <a:gd name="T78" fmla="*/ 1243 w 1972"/>
              <a:gd name="T79" fmla="*/ 78 h 87"/>
              <a:gd name="T80" fmla="*/ 1274 w 1972"/>
              <a:gd name="T81" fmla="*/ 75 h 87"/>
              <a:gd name="T82" fmla="*/ 1306 w 1972"/>
              <a:gd name="T83" fmla="*/ 75 h 87"/>
              <a:gd name="T84" fmla="*/ 1336 w 1972"/>
              <a:gd name="T85" fmla="*/ 74 h 87"/>
              <a:gd name="T86" fmla="*/ 1367 w 1972"/>
              <a:gd name="T87" fmla="*/ 69 h 87"/>
              <a:gd name="T88" fmla="*/ 1399 w 1972"/>
              <a:gd name="T89" fmla="*/ 78 h 87"/>
              <a:gd name="T90" fmla="*/ 1429 w 1972"/>
              <a:gd name="T91" fmla="*/ 79 h 87"/>
              <a:gd name="T92" fmla="*/ 1461 w 1972"/>
              <a:gd name="T93" fmla="*/ 73 h 87"/>
              <a:gd name="T94" fmla="*/ 1492 w 1972"/>
              <a:gd name="T95" fmla="*/ 76 h 87"/>
              <a:gd name="T96" fmla="*/ 1523 w 1972"/>
              <a:gd name="T97" fmla="*/ 77 h 87"/>
              <a:gd name="T98" fmla="*/ 1554 w 1972"/>
              <a:gd name="T99" fmla="*/ 71 h 87"/>
              <a:gd name="T100" fmla="*/ 1584 w 1972"/>
              <a:gd name="T101" fmla="*/ 74 h 87"/>
              <a:gd name="T102" fmla="*/ 1616 w 1972"/>
              <a:gd name="T103" fmla="*/ 73 h 87"/>
              <a:gd name="T104" fmla="*/ 1647 w 1972"/>
              <a:gd name="T105" fmla="*/ 67 h 87"/>
              <a:gd name="T106" fmla="*/ 1678 w 1972"/>
              <a:gd name="T107" fmla="*/ 69 h 87"/>
              <a:gd name="T108" fmla="*/ 1709 w 1972"/>
              <a:gd name="T109" fmla="*/ 70 h 87"/>
              <a:gd name="T110" fmla="*/ 1741 w 1972"/>
              <a:gd name="T111" fmla="*/ 67 h 87"/>
              <a:gd name="T112" fmla="*/ 1771 w 1972"/>
              <a:gd name="T113" fmla="*/ 73 h 87"/>
              <a:gd name="T114" fmla="*/ 1803 w 1972"/>
              <a:gd name="T115" fmla="*/ 74 h 87"/>
              <a:gd name="T116" fmla="*/ 1834 w 1972"/>
              <a:gd name="T117" fmla="*/ 74 h 87"/>
              <a:gd name="T118" fmla="*/ 1864 w 1972"/>
              <a:gd name="T119" fmla="*/ 77 h 87"/>
              <a:gd name="T120" fmla="*/ 1896 w 1972"/>
              <a:gd name="T121" fmla="*/ 68 h 87"/>
              <a:gd name="T122" fmla="*/ 1926 w 1972"/>
              <a:gd name="T123" fmla="*/ 71 h 87"/>
              <a:gd name="T124" fmla="*/ 1958 w 1972"/>
              <a:gd name="T125" fmla="*/ 7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87">
                <a:moveTo>
                  <a:pt x="0" y="83"/>
                </a:moveTo>
                <a:lnTo>
                  <a:pt x="1" y="80"/>
                </a:lnTo>
                <a:lnTo>
                  <a:pt x="1" y="79"/>
                </a:lnTo>
                <a:lnTo>
                  <a:pt x="1" y="78"/>
                </a:lnTo>
                <a:lnTo>
                  <a:pt x="2" y="78"/>
                </a:lnTo>
                <a:lnTo>
                  <a:pt x="2" y="77"/>
                </a:lnTo>
                <a:lnTo>
                  <a:pt x="3" y="77"/>
                </a:lnTo>
                <a:lnTo>
                  <a:pt x="3" y="77"/>
                </a:lnTo>
                <a:lnTo>
                  <a:pt x="3" y="76"/>
                </a:lnTo>
                <a:lnTo>
                  <a:pt x="4" y="75"/>
                </a:lnTo>
                <a:lnTo>
                  <a:pt x="4" y="74"/>
                </a:lnTo>
                <a:lnTo>
                  <a:pt x="6" y="73"/>
                </a:lnTo>
                <a:lnTo>
                  <a:pt x="6" y="73"/>
                </a:lnTo>
                <a:lnTo>
                  <a:pt x="6" y="71"/>
                </a:lnTo>
                <a:lnTo>
                  <a:pt x="7" y="70"/>
                </a:lnTo>
                <a:lnTo>
                  <a:pt x="7" y="69"/>
                </a:lnTo>
                <a:lnTo>
                  <a:pt x="8" y="69"/>
                </a:lnTo>
                <a:lnTo>
                  <a:pt x="8" y="67"/>
                </a:lnTo>
                <a:lnTo>
                  <a:pt x="8" y="67"/>
                </a:lnTo>
                <a:lnTo>
                  <a:pt x="9" y="67"/>
                </a:lnTo>
                <a:lnTo>
                  <a:pt x="9" y="66"/>
                </a:lnTo>
                <a:lnTo>
                  <a:pt x="10" y="65"/>
                </a:lnTo>
                <a:lnTo>
                  <a:pt x="10" y="65"/>
                </a:lnTo>
                <a:lnTo>
                  <a:pt x="11" y="65"/>
                </a:lnTo>
                <a:lnTo>
                  <a:pt x="11" y="65"/>
                </a:lnTo>
                <a:lnTo>
                  <a:pt x="11" y="64"/>
                </a:lnTo>
                <a:lnTo>
                  <a:pt x="12" y="64"/>
                </a:lnTo>
                <a:lnTo>
                  <a:pt x="12" y="62"/>
                </a:lnTo>
                <a:lnTo>
                  <a:pt x="13" y="61"/>
                </a:lnTo>
                <a:lnTo>
                  <a:pt x="13" y="59"/>
                </a:lnTo>
                <a:lnTo>
                  <a:pt x="13" y="58"/>
                </a:lnTo>
                <a:lnTo>
                  <a:pt x="15" y="56"/>
                </a:lnTo>
                <a:lnTo>
                  <a:pt x="15" y="55"/>
                </a:lnTo>
                <a:lnTo>
                  <a:pt x="16" y="55"/>
                </a:lnTo>
                <a:lnTo>
                  <a:pt x="16" y="53"/>
                </a:lnTo>
                <a:lnTo>
                  <a:pt x="16" y="53"/>
                </a:lnTo>
                <a:lnTo>
                  <a:pt x="17" y="52"/>
                </a:lnTo>
                <a:lnTo>
                  <a:pt x="17" y="52"/>
                </a:lnTo>
                <a:lnTo>
                  <a:pt x="18" y="53"/>
                </a:lnTo>
                <a:lnTo>
                  <a:pt x="18" y="53"/>
                </a:lnTo>
                <a:lnTo>
                  <a:pt x="18" y="52"/>
                </a:lnTo>
                <a:lnTo>
                  <a:pt x="19" y="52"/>
                </a:lnTo>
                <a:lnTo>
                  <a:pt x="19" y="51"/>
                </a:lnTo>
                <a:lnTo>
                  <a:pt x="20" y="49"/>
                </a:lnTo>
                <a:lnTo>
                  <a:pt x="20" y="50"/>
                </a:lnTo>
                <a:lnTo>
                  <a:pt x="20" y="48"/>
                </a:lnTo>
                <a:lnTo>
                  <a:pt x="21" y="48"/>
                </a:lnTo>
                <a:lnTo>
                  <a:pt x="21" y="48"/>
                </a:lnTo>
                <a:lnTo>
                  <a:pt x="22" y="49"/>
                </a:lnTo>
                <a:lnTo>
                  <a:pt x="22" y="47"/>
                </a:lnTo>
                <a:lnTo>
                  <a:pt x="22" y="48"/>
                </a:lnTo>
                <a:lnTo>
                  <a:pt x="24" y="46"/>
                </a:lnTo>
                <a:lnTo>
                  <a:pt x="24" y="46"/>
                </a:lnTo>
                <a:lnTo>
                  <a:pt x="25" y="46"/>
                </a:lnTo>
                <a:lnTo>
                  <a:pt x="25" y="44"/>
                </a:lnTo>
                <a:lnTo>
                  <a:pt x="26" y="43"/>
                </a:lnTo>
                <a:lnTo>
                  <a:pt x="26" y="44"/>
                </a:lnTo>
                <a:lnTo>
                  <a:pt x="26" y="44"/>
                </a:lnTo>
                <a:lnTo>
                  <a:pt x="27" y="44"/>
                </a:lnTo>
                <a:lnTo>
                  <a:pt x="27" y="43"/>
                </a:lnTo>
                <a:lnTo>
                  <a:pt x="28" y="43"/>
                </a:lnTo>
                <a:lnTo>
                  <a:pt x="28" y="43"/>
                </a:lnTo>
                <a:lnTo>
                  <a:pt x="28" y="42"/>
                </a:lnTo>
                <a:lnTo>
                  <a:pt x="29" y="41"/>
                </a:lnTo>
                <a:lnTo>
                  <a:pt x="29" y="41"/>
                </a:lnTo>
                <a:lnTo>
                  <a:pt x="30" y="40"/>
                </a:lnTo>
                <a:lnTo>
                  <a:pt x="30" y="40"/>
                </a:lnTo>
                <a:lnTo>
                  <a:pt x="30" y="39"/>
                </a:lnTo>
                <a:lnTo>
                  <a:pt x="31" y="38"/>
                </a:lnTo>
                <a:lnTo>
                  <a:pt x="31" y="38"/>
                </a:lnTo>
                <a:lnTo>
                  <a:pt x="33" y="37"/>
                </a:lnTo>
                <a:lnTo>
                  <a:pt x="33" y="36"/>
                </a:lnTo>
                <a:lnTo>
                  <a:pt x="33" y="37"/>
                </a:lnTo>
                <a:lnTo>
                  <a:pt x="34" y="34"/>
                </a:lnTo>
                <a:lnTo>
                  <a:pt x="34" y="34"/>
                </a:lnTo>
                <a:lnTo>
                  <a:pt x="35" y="33"/>
                </a:lnTo>
                <a:lnTo>
                  <a:pt x="35" y="34"/>
                </a:lnTo>
                <a:lnTo>
                  <a:pt x="35" y="34"/>
                </a:lnTo>
                <a:lnTo>
                  <a:pt x="36" y="34"/>
                </a:lnTo>
                <a:lnTo>
                  <a:pt x="36" y="36"/>
                </a:lnTo>
                <a:lnTo>
                  <a:pt x="37" y="34"/>
                </a:lnTo>
                <a:lnTo>
                  <a:pt x="37" y="36"/>
                </a:lnTo>
                <a:lnTo>
                  <a:pt x="37" y="34"/>
                </a:lnTo>
                <a:lnTo>
                  <a:pt x="38" y="34"/>
                </a:lnTo>
                <a:lnTo>
                  <a:pt x="38" y="34"/>
                </a:lnTo>
                <a:lnTo>
                  <a:pt x="39" y="34"/>
                </a:lnTo>
                <a:lnTo>
                  <a:pt x="39" y="33"/>
                </a:lnTo>
                <a:lnTo>
                  <a:pt x="40" y="32"/>
                </a:lnTo>
                <a:lnTo>
                  <a:pt x="40" y="32"/>
                </a:lnTo>
                <a:lnTo>
                  <a:pt x="40" y="30"/>
                </a:lnTo>
                <a:lnTo>
                  <a:pt x="42" y="30"/>
                </a:lnTo>
                <a:lnTo>
                  <a:pt x="42" y="29"/>
                </a:lnTo>
                <a:lnTo>
                  <a:pt x="43" y="29"/>
                </a:lnTo>
                <a:lnTo>
                  <a:pt x="43" y="29"/>
                </a:lnTo>
                <a:lnTo>
                  <a:pt x="43" y="29"/>
                </a:lnTo>
                <a:lnTo>
                  <a:pt x="44" y="29"/>
                </a:lnTo>
                <a:lnTo>
                  <a:pt x="44" y="29"/>
                </a:lnTo>
                <a:lnTo>
                  <a:pt x="45" y="29"/>
                </a:lnTo>
                <a:lnTo>
                  <a:pt x="45" y="28"/>
                </a:lnTo>
                <a:lnTo>
                  <a:pt x="45" y="28"/>
                </a:lnTo>
                <a:lnTo>
                  <a:pt x="46" y="29"/>
                </a:lnTo>
                <a:lnTo>
                  <a:pt x="46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8" y="27"/>
                </a:lnTo>
                <a:lnTo>
                  <a:pt x="48" y="27"/>
                </a:lnTo>
                <a:lnTo>
                  <a:pt x="49" y="25"/>
                </a:lnTo>
                <a:lnTo>
                  <a:pt x="49" y="25"/>
                </a:lnTo>
                <a:lnTo>
                  <a:pt x="49" y="24"/>
                </a:lnTo>
                <a:lnTo>
                  <a:pt x="51" y="24"/>
                </a:lnTo>
                <a:lnTo>
                  <a:pt x="51" y="24"/>
                </a:lnTo>
                <a:lnTo>
                  <a:pt x="52" y="24"/>
                </a:lnTo>
                <a:lnTo>
                  <a:pt x="52" y="23"/>
                </a:lnTo>
                <a:lnTo>
                  <a:pt x="53" y="23"/>
                </a:lnTo>
                <a:lnTo>
                  <a:pt x="53" y="23"/>
                </a:lnTo>
                <a:lnTo>
                  <a:pt x="53" y="23"/>
                </a:lnTo>
                <a:lnTo>
                  <a:pt x="54" y="22"/>
                </a:lnTo>
                <a:lnTo>
                  <a:pt x="54" y="21"/>
                </a:lnTo>
                <a:lnTo>
                  <a:pt x="55" y="22"/>
                </a:lnTo>
                <a:lnTo>
                  <a:pt x="55" y="22"/>
                </a:lnTo>
                <a:lnTo>
                  <a:pt x="55" y="21"/>
                </a:lnTo>
                <a:lnTo>
                  <a:pt x="56" y="21"/>
                </a:lnTo>
                <a:lnTo>
                  <a:pt x="56" y="20"/>
                </a:lnTo>
                <a:lnTo>
                  <a:pt x="57" y="20"/>
                </a:lnTo>
                <a:lnTo>
                  <a:pt x="57" y="22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1"/>
                </a:lnTo>
                <a:lnTo>
                  <a:pt x="60" y="20"/>
                </a:lnTo>
                <a:lnTo>
                  <a:pt x="60" y="20"/>
                </a:lnTo>
                <a:lnTo>
                  <a:pt x="61" y="20"/>
                </a:lnTo>
                <a:lnTo>
                  <a:pt x="61" y="19"/>
                </a:lnTo>
                <a:lnTo>
                  <a:pt x="62" y="19"/>
                </a:lnTo>
                <a:lnTo>
                  <a:pt x="62" y="16"/>
                </a:lnTo>
                <a:lnTo>
                  <a:pt x="62" y="15"/>
                </a:lnTo>
                <a:lnTo>
                  <a:pt x="63" y="15"/>
                </a:lnTo>
                <a:lnTo>
                  <a:pt x="63" y="14"/>
                </a:lnTo>
                <a:lnTo>
                  <a:pt x="64" y="14"/>
                </a:lnTo>
                <a:lnTo>
                  <a:pt x="64" y="14"/>
                </a:lnTo>
                <a:lnTo>
                  <a:pt x="64" y="14"/>
                </a:lnTo>
                <a:lnTo>
                  <a:pt x="65" y="14"/>
                </a:lnTo>
                <a:lnTo>
                  <a:pt x="65" y="15"/>
                </a:lnTo>
                <a:lnTo>
                  <a:pt x="66" y="14"/>
                </a:lnTo>
                <a:lnTo>
                  <a:pt x="66" y="14"/>
                </a:lnTo>
                <a:lnTo>
                  <a:pt x="67" y="15"/>
                </a:lnTo>
                <a:lnTo>
                  <a:pt x="67" y="15"/>
                </a:lnTo>
                <a:lnTo>
                  <a:pt x="67" y="15"/>
                </a:lnTo>
                <a:lnTo>
                  <a:pt x="69" y="15"/>
                </a:lnTo>
                <a:lnTo>
                  <a:pt x="69" y="15"/>
                </a:lnTo>
                <a:lnTo>
                  <a:pt x="70" y="14"/>
                </a:lnTo>
                <a:lnTo>
                  <a:pt x="70" y="13"/>
                </a:lnTo>
                <a:lnTo>
                  <a:pt x="70" y="13"/>
                </a:lnTo>
                <a:lnTo>
                  <a:pt x="71" y="12"/>
                </a:lnTo>
                <a:lnTo>
                  <a:pt x="71" y="11"/>
                </a:lnTo>
                <a:lnTo>
                  <a:pt x="72" y="11"/>
                </a:lnTo>
                <a:lnTo>
                  <a:pt x="72" y="11"/>
                </a:lnTo>
                <a:lnTo>
                  <a:pt x="72" y="10"/>
                </a:lnTo>
                <a:lnTo>
                  <a:pt x="73" y="9"/>
                </a:lnTo>
                <a:lnTo>
                  <a:pt x="73" y="9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5" y="11"/>
                </a:lnTo>
                <a:lnTo>
                  <a:pt x="75" y="10"/>
                </a:lnTo>
                <a:lnTo>
                  <a:pt x="76" y="10"/>
                </a:lnTo>
                <a:lnTo>
                  <a:pt x="76" y="10"/>
                </a:lnTo>
                <a:lnTo>
                  <a:pt x="76" y="11"/>
                </a:lnTo>
                <a:lnTo>
                  <a:pt x="78" y="12"/>
                </a:lnTo>
                <a:lnTo>
                  <a:pt x="78" y="10"/>
                </a:lnTo>
                <a:lnTo>
                  <a:pt x="79" y="11"/>
                </a:lnTo>
                <a:lnTo>
                  <a:pt x="79" y="10"/>
                </a:lnTo>
                <a:lnTo>
                  <a:pt x="79" y="9"/>
                </a:lnTo>
                <a:lnTo>
                  <a:pt x="80" y="10"/>
                </a:lnTo>
                <a:lnTo>
                  <a:pt x="80" y="9"/>
                </a:lnTo>
                <a:lnTo>
                  <a:pt x="81" y="7"/>
                </a:lnTo>
                <a:lnTo>
                  <a:pt x="81" y="7"/>
                </a:lnTo>
                <a:lnTo>
                  <a:pt x="82" y="7"/>
                </a:lnTo>
                <a:lnTo>
                  <a:pt x="82" y="6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4"/>
                </a:lnTo>
                <a:lnTo>
                  <a:pt x="84" y="4"/>
                </a:lnTo>
                <a:lnTo>
                  <a:pt x="84" y="5"/>
                </a:lnTo>
                <a:lnTo>
                  <a:pt x="85" y="5"/>
                </a:lnTo>
                <a:lnTo>
                  <a:pt x="85" y="6"/>
                </a:lnTo>
                <a:lnTo>
                  <a:pt x="87" y="9"/>
                </a:lnTo>
                <a:lnTo>
                  <a:pt x="87" y="7"/>
                </a:lnTo>
                <a:lnTo>
                  <a:pt x="87" y="9"/>
                </a:lnTo>
                <a:lnTo>
                  <a:pt x="88" y="7"/>
                </a:lnTo>
                <a:lnTo>
                  <a:pt x="88" y="6"/>
                </a:lnTo>
                <a:lnTo>
                  <a:pt x="89" y="5"/>
                </a:lnTo>
                <a:lnTo>
                  <a:pt x="89" y="5"/>
                </a:lnTo>
                <a:lnTo>
                  <a:pt x="89" y="3"/>
                </a:lnTo>
                <a:lnTo>
                  <a:pt x="90" y="3"/>
                </a:lnTo>
                <a:lnTo>
                  <a:pt x="90" y="3"/>
                </a:lnTo>
                <a:lnTo>
                  <a:pt x="91" y="3"/>
                </a:lnTo>
                <a:lnTo>
                  <a:pt x="91" y="3"/>
                </a:lnTo>
                <a:lnTo>
                  <a:pt x="91" y="4"/>
                </a:lnTo>
                <a:lnTo>
                  <a:pt x="92" y="3"/>
                </a:lnTo>
                <a:lnTo>
                  <a:pt x="92" y="3"/>
                </a:lnTo>
                <a:lnTo>
                  <a:pt x="93" y="3"/>
                </a:lnTo>
                <a:lnTo>
                  <a:pt x="93" y="3"/>
                </a:lnTo>
                <a:lnTo>
                  <a:pt x="93" y="2"/>
                </a:lnTo>
                <a:lnTo>
                  <a:pt x="94" y="2"/>
                </a:lnTo>
                <a:lnTo>
                  <a:pt x="94" y="2"/>
                </a:lnTo>
                <a:lnTo>
                  <a:pt x="96" y="2"/>
                </a:lnTo>
                <a:lnTo>
                  <a:pt x="96" y="1"/>
                </a:lnTo>
                <a:lnTo>
                  <a:pt x="97" y="1"/>
                </a:lnTo>
                <a:lnTo>
                  <a:pt x="97" y="1"/>
                </a:lnTo>
                <a:lnTo>
                  <a:pt x="97" y="0"/>
                </a:lnTo>
                <a:lnTo>
                  <a:pt x="98" y="1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99" y="1"/>
                </a:lnTo>
                <a:lnTo>
                  <a:pt x="100" y="1"/>
                </a:lnTo>
                <a:lnTo>
                  <a:pt x="100" y="1"/>
                </a:lnTo>
                <a:lnTo>
                  <a:pt x="101" y="1"/>
                </a:lnTo>
                <a:lnTo>
                  <a:pt x="101" y="2"/>
                </a:lnTo>
                <a:lnTo>
                  <a:pt x="101" y="1"/>
                </a:lnTo>
                <a:lnTo>
                  <a:pt x="102" y="3"/>
                </a:lnTo>
                <a:lnTo>
                  <a:pt x="102" y="3"/>
                </a:lnTo>
                <a:lnTo>
                  <a:pt x="103" y="4"/>
                </a:lnTo>
                <a:lnTo>
                  <a:pt x="103" y="6"/>
                </a:lnTo>
                <a:lnTo>
                  <a:pt x="103" y="6"/>
                </a:lnTo>
                <a:lnTo>
                  <a:pt x="105" y="7"/>
                </a:lnTo>
                <a:lnTo>
                  <a:pt x="105" y="10"/>
                </a:lnTo>
                <a:lnTo>
                  <a:pt x="106" y="10"/>
                </a:lnTo>
                <a:lnTo>
                  <a:pt x="106" y="10"/>
                </a:lnTo>
                <a:lnTo>
                  <a:pt x="106" y="10"/>
                </a:lnTo>
                <a:lnTo>
                  <a:pt x="107" y="9"/>
                </a:lnTo>
                <a:lnTo>
                  <a:pt x="107" y="9"/>
                </a:lnTo>
                <a:lnTo>
                  <a:pt x="108" y="7"/>
                </a:lnTo>
                <a:lnTo>
                  <a:pt x="108" y="6"/>
                </a:lnTo>
                <a:lnTo>
                  <a:pt x="109" y="6"/>
                </a:lnTo>
                <a:lnTo>
                  <a:pt x="109" y="7"/>
                </a:lnTo>
                <a:lnTo>
                  <a:pt x="109" y="7"/>
                </a:lnTo>
                <a:lnTo>
                  <a:pt x="110" y="7"/>
                </a:lnTo>
                <a:lnTo>
                  <a:pt x="110" y="7"/>
                </a:lnTo>
                <a:lnTo>
                  <a:pt x="111" y="10"/>
                </a:lnTo>
                <a:lnTo>
                  <a:pt x="111" y="9"/>
                </a:lnTo>
                <a:lnTo>
                  <a:pt x="111" y="10"/>
                </a:lnTo>
                <a:lnTo>
                  <a:pt x="112" y="9"/>
                </a:lnTo>
                <a:lnTo>
                  <a:pt x="112" y="9"/>
                </a:lnTo>
                <a:lnTo>
                  <a:pt x="114" y="9"/>
                </a:lnTo>
                <a:lnTo>
                  <a:pt x="114" y="9"/>
                </a:lnTo>
                <a:lnTo>
                  <a:pt x="114" y="9"/>
                </a:lnTo>
                <a:lnTo>
                  <a:pt x="115" y="9"/>
                </a:lnTo>
                <a:lnTo>
                  <a:pt x="115" y="9"/>
                </a:lnTo>
                <a:lnTo>
                  <a:pt x="116" y="7"/>
                </a:lnTo>
                <a:lnTo>
                  <a:pt x="116" y="7"/>
                </a:lnTo>
                <a:lnTo>
                  <a:pt x="116" y="5"/>
                </a:lnTo>
                <a:lnTo>
                  <a:pt x="117" y="5"/>
                </a:lnTo>
                <a:lnTo>
                  <a:pt x="117" y="5"/>
                </a:lnTo>
                <a:lnTo>
                  <a:pt x="118" y="2"/>
                </a:lnTo>
                <a:lnTo>
                  <a:pt x="118" y="2"/>
                </a:lnTo>
                <a:lnTo>
                  <a:pt x="118" y="1"/>
                </a:lnTo>
                <a:lnTo>
                  <a:pt x="119" y="3"/>
                </a:lnTo>
                <a:lnTo>
                  <a:pt x="119" y="3"/>
                </a:lnTo>
                <a:lnTo>
                  <a:pt x="120" y="2"/>
                </a:lnTo>
                <a:lnTo>
                  <a:pt x="120" y="3"/>
                </a:lnTo>
                <a:lnTo>
                  <a:pt x="120" y="2"/>
                </a:lnTo>
                <a:lnTo>
                  <a:pt x="121" y="3"/>
                </a:lnTo>
                <a:lnTo>
                  <a:pt x="121" y="4"/>
                </a:lnTo>
                <a:lnTo>
                  <a:pt x="123" y="3"/>
                </a:lnTo>
                <a:lnTo>
                  <a:pt x="123" y="4"/>
                </a:lnTo>
                <a:lnTo>
                  <a:pt x="124" y="4"/>
                </a:lnTo>
                <a:lnTo>
                  <a:pt x="124" y="4"/>
                </a:lnTo>
                <a:lnTo>
                  <a:pt x="124" y="5"/>
                </a:lnTo>
                <a:lnTo>
                  <a:pt x="125" y="5"/>
                </a:lnTo>
                <a:lnTo>
                  <a:pt x="125" y="6"/>
                </a:lnTo>
                <a:lnTo>
                  <a:pt x="126" y="7"/>
                </a:lnTo>
                <a:lnTo>
                  <a:pt x="126" y="10"/>
                </a:lnTo>
                <a:lnTo>
                  <a:pt x="126" y="10"/>
                </a:lnTo>
                <a:lnTo>
                  <a:pt x="127" y="11"/>
                </a:lnTo>
                <a:lnTo>
                  <a:pt x="127" y="11"/>
                </a:lnTo>
                <a:lnTo>
                  <a:pt x="128" y="13"/>
                </a:lnTo>
                <a:lnTo>
                  <a:pt x="128" y="13"/>
                </a:lnTo>
                <a:lnTo>
                  <a:pt x="128" y="13"/>
                </a:lnTo>
                <a:lnTo>
                  <a:pt x="129" y="12"/>
                </a:lnTo>
                <a:lnTo>
                  <a:pt x="129" y="12"/>
                </a:lnTo>
                <a:lnTo>
                  <a:pt x="130" y="12"/>
                </a:lnTo>
                <a:lnTo>
                  <a:pt x="130" y="11"/>
                </a:lnTo>
                <a:lnTo>
                  <a:pt x="130" y="11"/>
                </a:lnTo>
                <a:lnTo>
                  <a:pt x="132" y="12"/>
                </a:lnTo>
                <a:lnTo>
                  <a:pt x="132" y="12"/>
                </a:lnTo>
                <a:lnTo>
                  <a:pt x="133" y="11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1"/>
                </a:lnTo>
                <a:lnTo>
                  <a:pt x="136" y="11"/>
                </a:lnTo>
                <a:lnTo>
                  <a:pt x="136" y="11"/>
                </a:lnTo>
                <a:lnTo>
                  <a:pt x="137" y="12"/>
                </a:lnTo>
                <a:lnTo>
                  <a:pt x="137" y="12"/>
                </a:lnTo>
                <a:lnTo>
                  <a:pt x="138" y="12"/>
                </a:lnTo>
                <a:lnTo>
                  <a:pt x="138" y="11"/>
                </a:lnTo>
                <a:lnTo>
                  <a:pt x="138" y="11"/>
                </a:lnTo>
                <a:lnTo>
                  <a:pt x="139" y="10"/>
                </a:lnTo>
                <a:lnTo>
                  <a:pt x="139" y="10"/>
                </a:lnTo>
                <a:lnTo>
                  <a:pt x="141" y="11"/>
                </a:lnTo>
                <a:lnTo>
                  <a:pt x="141" y="11"/>
                </a:lnTo>
                <a:lnTo>
                  <a:pt x="141" y="12"/>
                </a:lnTo>
                <a:lnTo>
                  <a:pt x="142" y="12"/>
                </a:lnTo>
                <a:lnTo>
                  <a:pt x="142" y="13"/>
                </a:lnTo>
                <a:lnTo>
                  <a:pt x="143" y="13"/>
                </a:lnTo>
                <a:lnTo>
                  <a:pt x="143" y="13"/>
                </a:lnTo>
                <a:lnTo>
                  <a:pt x="143" y="12"/>
                </a:lnTo>
                <a:lnTo>
                  <a:pt x="144" y="12"/>
                </a:lnTo>
                <a:lnTo>
                  <a:pt x="144" y="12"/>
                </a:lnTo>
                <a:lnTo>
                  <a:pt x="145" y="11"/>
                </a:lnTo>
                <a:lnTo>
                  <a:pt x="145" y="12"/>
                </a:lnTo>
                <a:lnTo>
                  <a:pt x="145" y="12"/>
                </a:lnTo>
                <a:lnTo>
                  <a:pt x="146" y="12"/>
                </a:lnTo>
                <a:lnTo>
                  <a:pt x="146" y="12"/>
                </a:lnTo>
                <a:lnTo>
                  <a:pt x="147" y="13"/>
                </a:lnTo>
                <a:lnTo>
                  <a:pt x="147" y="13"/>
                </a:lnTo>
                <a:lnTo>
                  <a:pt x="147" y="12"/>
                </a:lnTo>
                <a:lnTo>
                  <a:pt x="148" y="11"/>
                </a:lnTo>
                <a:lnTo>
                  <a:pt x="148" y="9"/>
                </a:lnTo>
                <a:lnTo>
                  <a:pt x="150" y="10"/>
                </a:lnTo>
                <a:lnTo>
                  <a:pt x="150" y="9"/>
                </a:lnTo>
                <a:lnTo>
                  <a:pt x="150" y="10"/>
                </a:lnTo>
                <a:lnTo>
                  <a:pt x="151" y="10"/>
                </a:lnTo>
                <a:lnTo>
                  <a:pt x="151" y="11"/>
                </a:lnTo>
                <a:lnTo>
                  <a:pt x="152" y="12"/>
                </a:lnTo>
                <a:lnTo>
                  <a:pt x="152" y="12"/>
                </a:lnTo>
                <a:lnTo>
                  <a:pt x="153" y="12"/>
                </a:lnTo>
                <a:lnTo>
                  <a:pt x="153" y="13"/>
                </a:lnTo>
                <a:lnTo>
                  <a:pt x="153" y="12"/>
                </a:lnTo>
                <a:lnTo>
                  <a:pt x="154" y="13"/>
                </a:lnTo>
                <a:lnTo>
                  <a:pt x="154" y="13"/>
                </a:lnTo>
                <a:lnTo>
                  <a:pt x="155" y="13"/>
                </a:lnTo>
                <a:lnTo>
                  <a:pt x="155" y="13"/>
                </a:lnTo>
                <a:lnTo>
                  <a:pt x="155" y="14"/>
                </a:lnTo>
                <a:lnTo>
                  <a:pt x="156" y="13"/>
                </a:lnTo>
                <a:lnTo>
                  <a:pt x="156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4"/>
                </a:lnTo>
                <a:lnTo>
                  <a:pt x="159" y="13"/>
                </a:lnTo>
                <a:lnTo>
                  <a:pt x="159" y="13"/>
                </a:lnTo>
                <a:lnTo>
                  <a:pt x="160" y="13"/>
                </a:lnTo>
                <a:lnTo>
                  <a:pt x="160" y="13"/>
                </a:lnTo>
                <a:lnTo>
                  <a:pt x="160" y="13"/>
                </a:lnTo>
                <a:lnTo>
                  <a:pt x="161" y="12"/>
                </a:lnTo>
                <a:lnTo>
                  <a:pt x="161" y="12"/>
                </a:lnTo>
                <a:lnTo>
                  <a:pt x="162" y="11"/>
                </a:lnTo>
                <a:lnTo>
                  <a:pt x="162" y="11"/>
                </a:lnTo>
                <a:lnTo>
                  <a:pt x="162" y="12"/>
                </a:lnTo>
                <a:lnTo>
                  <a:pt x="163" y="12"/>
                </a:lnTo>
                <a:lnTo>
                  <a:pt x="163" y="14"/>
                </a:lnTo>
                <a:lnTo>
                  <a:pt x="164" y="14"/>
                </a:lnTo>
                <a:lnTo>
                  <a:pt x="164" y="14"/>
                </a:lnTo>
                <a:lnTo>
                  <a:pt x="164" y="14"/>
                </a:lnTo>
                <a:lnTo>
                  <a:pt x="165" y="15"/>
                </a:lnTo>
                <a:lnTo>
                  <a:pt x="165" y="15"/>
                </a:lnTo>
                <a:lnTo>
                  <a:pt x="166" y="15"/>
                </a:lnTo>
                <a:lnTo>
                  <a:pt x="166" y="14"/>
                </a:lnTo>
                <a:lnTo>
                  <a:pt x="168" y="13"/>
                </a:lnTo>
                <a:lnTo>
                  <a:pt x="168" y="14"/>
                </a:lnTo>
                <a:lnTo>
                  <a:pt x="168" y="13"/>
                </a:lnTo>
                <a:lnTo>
                  <a:pt x="169" y="14"/>
                </a:lnTo>
                <a:lnTo>
                  <a:pt x="169" y="15"/>
                </a:lnTo>
                <a:lnTo>
                  <a:pt x="170" y="15"/>
                </a:lnTo>
                <a:lnTo>
                  <a:pt x="170" y="15"/>
                </a:lnTo>
                <a:lnTo>
                  <a:pt x="170" y="15"/>
                </a:lnTo>
                <a:lnTo>
                  <a:pt x="171" y="15"/>
                </a:lnTo>
                <a:lnTo>
                  <a:pt x="171" y="15"/>
                </a:lnTo>
                <a:lnTo>
                  <a:pt x="172" y="14"/>
                </a:lnTo>
                <a:lnTo>
                  <a:pt x="172" y="14"/>
                </a:lnTo>
                <a:lnTo>
                  <a:pt x="172" y="14"/>
                </a:lnTo>
                <a:lnTo>
                  <a:pt x="173" y="13"/>
                </a:lnTo>
                <a:lnTo>
                  <a:pt x="173" y="14"/>
                </a:lnTo>
                <a:lnTo>
                  <a:pt x="174" y="15"/>
                </a:lnTo>
                <a:lnTo>
                  <a:pt x="174" y="15"/>
                </a:lnTo>
                <a:lnTo>
                  <a:pt x="174" y="15"/>
                </a:lnTo>
                <a:lnTo>
                  <a:pt x="175" y="15"/>
                </a:lnTo>
                <a:lnTo>
                  <a:pt x="175" y="15"/>
                </a:lnTo>
                <a:lnTo>
                  <a:pt x="177" y="15"/>
                </a:lnTo>
                <a:lnTo>
                  <a:pt x="177" y="14"/>
                </a:lnTo>
                <a:lnTo>
                  <a:pt x="177" y="15"/>
                </a:lnTo>
                <a:lnTo>
                  <a:pt x="178" y="15"/>
                </a:lnTo>
                <a:lnTo>
                  <a:pt x="178" y="16"/>
                </a:lnTo>
                <a:lnTo>
                  <a:pt x="179" y="16"/>
                </a:lnTo>
                <a:lnTo>
                  <a:pt x="179" y="15"/>
                </a:lnTo>
                <a:lnTo>
                  <a:pt x="180" y="14"/>
                </a:lnTo>
                <a:lnTo>
                  <a:pt x="180" y="13"/>
                </a:lnTo>
                <a:lnTo>
                  <a:pt x="180" y="12"/>
                </a:lnTo>
                <a:lnTo>
                  <a:pt x="181" y="13"/>
                </a:lnTo>
                <a:lnTo>
                  <a:pt x="181" y="13"/>
                </a:lnTo>
                <a:lnTo>
                  <a:pt x="182" y="13"/>
                </a:lnTo>
                <a:lnTo>
                  <a:pt x="182" y="14"/>
                </a:lnTo>
                <a:lnTo>
                  <a:pt x="182" y="14"/>
                </a:lnTo>
                <a:lnTo>
                  <a:pt x="183" y="14"/>
                </a:lnTo>
                <a:lnTo>
                  <a:pt x="183" y="13"/>
                </a:lnTo>
                <a:lnTo>
                  <a:pt x="184" y="14"/>
                </a:lnTo>
                <a:lnTo>
                  <a:pt x="184" y="14"/>
                </a:lnTo>
                <a:lnTo>
                  <a:pt x="184" y="14"/>
                </a:lnTo>
                <a:lnTo>
                  <a:pt x="186" y="14"/>
                </a:lnTo>
                <a:lnTo>
                  <a:pt x="186" y="14"/>
                </a:lnTo>
                <a:lnTo>
                  <a:pt x="187" y="14"/>
                </a:lnTo>
                <a:lnTo>
                  <a:pt x="187" y="14"/>
                </a:lnTo>
                <a:lnTo>
                  <a:pt x="187" y="14"/>
                </a:lnTo>
                <a:lnTo>
                  <a:pt x="188" y="14"/>
                </a:lnTo>
                <a:lnTo>
                  <a:pt x="188" y="14"/>
                </a:lnTo>
                <a:lnTo>
                  <a:pt x="189" y="13"/>
                </a:lnTo>
                <a:lnTo>
                  <a:pt x="189" y="13"/>
                </a:lnTo>
                <a:lnTo>
                  <a:pt x="189" y="14"/>
                </a:lnTo>
                <a:lnTo>
                  <a:pt x="190" y="13"/>
                </a:lnTo>
                <a:lnTo>
                  <a:pt x="190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4"/>
                </a:lnTo>
                <a:lnTo>
                  <a:pt x="192" y="13"/>
                </a:lnTo>
                <a:lnTo>
                  <a:pt x="192" y="13"/>
                </a:lnTo>
                <a:lnTo>
                  <a:pt x="193" y="14"/>
                </a:lnTo>
                <a:lnTo>
                  <a:pt x="193" y="14"/>
                </a:lnTo>
                <a:lnTo>
                  <a:pt x="195" y="14"/>
                </a:lnTo>
                <a:lnTo>
                  <a:pt x="195" y="15"/>
                </a:lnTo>
                <a:lnTo>
                  <a:pt x="195" y="15"/>
                </a:lnTo>
                <a:lnTo>
                  <a:pt x="196" y="16"/>
                </a:lnTo>
                <a:lnTo>
                  <a:pt x="196" y="18"/>
                </a:lnTo>
                <a:lnTo>
                  <a:pt x="197" y="20"/>
                </a:lnTo>
                <a:lnTo>
                  <a:pt x="197" y="20"/>
                </a:lnTo>
                <a:lnTo>
                  <a:pt x="197" y="20"/>
                </a:lnTo>
                <a:lnTo>
                  <a:pt x="198" y="20"/>
                </a:lnTo>
                <a:lnTo>
                  <a:pt x="198" y="21"/>
                </a:lnTo>
                <a:lnTo>
                  <a:pt x="199" y="21"/>
                </a:lnTo>
                <a:lnTo>
                  <a:pt x="199" y="20"/>
                </a:lnTo>
                <a:lnTo>
                  <a:pt x="199" y="19"/>
                </a:lnTo>
                <a:lnTo>
                  <a:pt x="200" y="18"/>
                </a:lnTo>
                <a:lnTo>
                  <a:pt x="200" y="18"/>
                </a:lnTo>
                <a:lnTo>
                  <a:pt x="201" y="18"/>
                </a:lnTo>
                <a:lnTo>
                  <a:pt x="201" y="19"/>
                </a:lnTo>
                <a:lnTo>
                  <a:pt x="201" y="18"/>
                </a:lnTo>
                <a:lnTo>
                  <a:pt x="202" y="16"/>
                </a:lnTo>
                <a:lnTo>
                  <a:pt x="202" y="19"/>
                </a:lnTo>
                <a:lnTo>
                  <a:pt x="204" y="20"/>
                </a:lnTo>
                <a:lnTo>
                  <a:pt x="204" y="20"/>
                </a:lnTo>
                <a:lnTo>
                  <a:pt x="204" y="20"/>
                </a:lnTo>
                <a:lnTo>
                  <a:pt x="205" y="19"/>
                </a:lnTo>
                <a:lnTo>
                  <a:pt x="205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18"/>
                </a:lnTo>
                <a:lnTo>
                  <a:pt x="207" y="19"/>
                </a:lnTo>
                <a:lnTo>
                  <a:pt x="207" y="19"/>
                </a:lnTo>
                <a:lnTo>
                  <a:pt x="208" y="19"/>
                </a:lnTo>
                <a:lnTo>
                  <a:pt x="208" y="19"/>
                </a:lnTo>
                <a:lnTo>
                  <a:pt x="209" y="19"/>
                </a:lnTo>
                <a:lnTo>
                  <a:pt x="209" y="19"/>
                </a:lnTo>
                <a:lnTo>
                  <a:pt x="209" y="20"/>
                </a:lnTo>
                <a:lnTo>
                  <a:pt x="210" y="21"/>
                </a:lnTo>
                <a:lnTo>
                  <a:pt x="210" y="20"/>
                </a:lnTo>
                <a:lnTo>
                  <a:pt x="211" y="20"/>
                </a:lnTo>
                <a:lnTo>
                  <a:pt x="211" y="20"/>
                </a:lnTo>
                <a:lnTo>
                  <a:pt x="211" y="20"/>
                </a:lnTo>
                <a:lnTo>
                  <a:pt x="213" y="21"/>
                </a:lnTo>
                <a:lnTo>
                  <a:pt x="213" y="22"/>
                </a:lnTo>
                <a:lnTo>
                  <a:pt x="214" y="22"/>
                </a:lnTo>
                <a:lnTo>
                  <a:pt x="214" y="22"/>
                </a:lnTo>
                <a:lnTo>
                  <a:pt x="214" y="22"/>
                </a:lnTo>
                <a:lnTo>
                  <a:pt x="215" y="23"/>
                </a:lnTo>
                <a:lnTo>
                  <a:pt x="215" y="23"/>
                </a:lnTo>
                <a:lnTo>
                  <a:pt x="216" y="23"/>
                </a:lnTo>
                <a:lnTo>
                  <a:pt x="216" y="24"/>
                </a:lnTo>
                <a:lnTo>
                  <a:pt x="216" y="24"/>
                </a:lnTo>
                <a:lnTo>
                  <a:pt x="217" y="25"/>
                </a:lnTo>
                <a:lnTo>
                  <a:pt x="217" y="27"/>
                </a:lnTo>
                <a:lnTo>
                  <a:pt x="218" y="27"/>
                </a:lnTo>
                <a:lnTo>
                  <a:pt x="218" y="27"/>
                </a:lnTo>
                <a:lnTo>
                  <a:pt x="218" y="28"/>
                </a:lnTo>
                <a:lnTo>
                  <a:pt x="219" y="29"/>
                </a:lnTo>
                <a:lnTo>
                  <a:pt x="219" y="28"/>
                </a:lnTo>
                <a:lnTo>
                  <a:pt x="220" y="29"/>
                </a:lnTo>
                <a:lnTo>
                  <a:pt x="220" y="29"/>
                </a:lnTo>
                <a:lnTo>
                  <a:pt x="220" y="27"/>
                </a:lnTo>
                <a:lnTo>
                  <a:pt x="222" y="27"/>
                </a:lnTo>
                <a:lnTo>
                  <a:pt x="222" y="27"/>
                </a:lnTo>
                <a:lnTo>
                  <a:pt x="223" y="27"/>
                </a:lnTo>
                <a:lnTo>
                  <a:pt x="223" y="27"/>
                </a:lnTo>
                <a:lnTo>
                  <a:pt x="224" y="25"/>
                </a:lnTo>
                <a:lnTo>
                  <a:pt x="224" y="27"/>
                </a:lnTo>
                <a:lnTo>
                  <a:pt x="224" y="27"/>
                </a:lnTo>
                <a:lnTo>
                  <a:pt x="225" y="28"/>
                </a:lnTo>
                <a:lnTo>
                  <a:pt x="225" y="29"/>
                </a:lnTo>
                <a:lnTo>
                  <a:pt x="226" y="31"/>
                </a:lnTo>
                <a:lnTo>
                  <a:pt x="226" y="32"/>
                </a:lnTo>
                <a:lnTo>
                  <a:pt x="226" y="32"/>
                </a:lnTo>
                <a:lnTo>
                  <a:pt x="227" y="32"/>
                </a:lnTo>
                <a:lnTo>
                  <a:pt x="227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9" y="31"/>
                </a:lnTo>
                <a:lnTo>
                  <a:pt x="229" y="31"/>
                </a:lnTo>
                <a:lnTo>
                  <a:pt x="231" y="30"/>
                </a:lnTo>
                <a:lnTo>
                  <a:pt x="231" y="28"/>
                </a:lnTo>
                <a:lnTo>
                  <a:pt x="231" y="30"/>
                </a:lnTo>
                <a:lnTo>
                  <a:pt x="232" y="29"/>
                </a:lnTo>
                <a:lnTo>
                  <a:pt x="232" y="29"/>
                </a:lnTo>
                <a:lnTo>
                  <a:pt x="233" y="29"/>
                </a:lnTo>
                <a:lnTo>
                  <a:pt x="233" y="29"/>
                </a:lnTo>
                <a:lnTo>
                  <a:pt x="233" y="29"/>
                </a:lnTo>
                <a:lnTo>
                  <a:pt x="234" y="29"/>
                </a:lnTo>
                <a:lnTo>
                  <a:pt x="234" y="30"/>
                </a:lnTo>
                <a:lnTo>
                  <a:pt x="235" y="30"/>
                </a:lnTo>
                <a:lnTo>
                  <a:pt x="235" y="30"/>
                </a:lnTo>
                <a:lnTo>
                  <a:pt x="236" y="28"/>
                </a:lnTo>
                <a:lnTo>
                  <a:pt x="236" y="28"/>
                </a:lnTo>
                <a:lnTo>
                  <a:pt x="236" y="29"/>
                </a:lnTo>
                <a:lnTo>
                  <a:pt x="237" y="28"/>
                </a:lnTo>
                <a:lnTo>
                  <a:pt x="237" y="29"/>
                </a:lnTo>
                <a:lnTo>
                  <a:pt x="238" y="29"/>
                </a:lnTo>
                <a:lnTo>
                  <a:pt x="238" y="29"/>
                </a:lnTo>
                <a:lnTo>
                  <a:pt x="238" y="29"/>
                </a:lnTo>
                <a:lnTo>
                  <a:pt x="240" y="28"/>
                </a:lnTo>
                <a:lnTo>
                  <a:pt x="240" y="29"/>
                </a:lnTo>
                <a:lnTo>
                  <a:pt x="241" y="30"/>
                </a:lnTo>
                <a:lnTo>
                  <a:pt x="241" y="31"/>
                </a:lnTo>
                <a:lnTo>
                  <a:pt x="241" y="31"/>
                </a:lnTo>
                <a:lnTo>
                  <a:pt x="242" y="30"/>
                </a:lnTo>
                <a:lnTo>
                  <a:pt x="242" y="30"/>
                </a:lnTo>
                <a:lnTo>
                  <a:pt x="243" y="31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3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2"/>
                </a:lnTo>
                <a:lnTo>
                  <a:pt x="247" y="31"/>
                </a:lnTo>
                <a:lnTo>
                  <a:pt x="249" y="32"/>
                </a:lnTo>
                <a:lnTo>
                  <a:pt x="249" y="33"/>
                </a:lnTo>
                <a:lnTo>
                  <a:pt x="250" y="34"/>
                </a:lnTo>
                <a:lnTo>
                  <a:pt x="250" y="36"/>
                </a:lnTo>
                <a:lnTo>
                  <a:pt x="251" y="36"/>
                </a:lnTo>
                <a:lnTo>
                  <a:pt x="251" y="37"/>
                </a:lnTo>
                <a:lnTo>
                  <a:pt x="251" y="34"/>
                </a:lnTo>
                <a:lnTo>
                  <a:pt x="252" y="36"/>
                </a:lnTo>
                <a:lnTo>
                  <a:pt x="252" y="34"/>
                </a:lnTo>
                <a:lnTo>
                  <a:pt x="253" y="36"/>
                </a:lnTo>
                <a:lnTo>
                  <a:pt x="253" y="36"/>
                </a:lnTo>
                <a:lnTo>
                  <a:pt x="253" y="37"/>
                </a:lnTo>
                <a:lnTo>
                  <a:pt x="254" y="36"/>
                </a:lnTo>
                <a:lnTo>
                  <a:pt x="254" y="36"/>
                </a:lnTo>
                <a:lnTo>
                  <a:pt x="255" y="36"/>
                </a:lnTo>
                <a:lnTo>
                  <a:pt x="255" y="36"/>
                </a:lnTo>
                <a:lnTo>
                  <a:pt x="255" y="36"/>
                </a:lnTo>
                <a:lnTo>
                  <a:pt x="256" y="37"/>
                </a:lnTo>
                <a:lnTo>
                  <a:pt x="256" y="37"/>
                </a:lnTo>
                <a:lnTo>
                  <a:pt x="257" y="37"/>
                </a:lnTo>
                <a:lnTo>
                  <a:pt x="257" y="37"/>
                </a:lnTo>
                <a:lnTo>
                  <a:pt x="257" y="37"/>
                </a:lnTo>
                <a:lnTo>
                  <a:pt x="259" y="37"/>
                </a:lnTo>
                <a:lnTo>
                  <a:pt x="259" y="37"/>
                </a:lnTo>
                <a:lnTo>
                  <a:pt x="260" y="36"/>
                </a:lnTo>
                <a:lnTo>
                  <a:pt x="260" y="36"/>
                </a:lnTo>
                <a:lnTo>
                  <a:pt x="260" y="34"/>
                </a:lnTo>
                <a:lnTo>
                  <a:pt x="261" y="36"/>
                </a:lnTo>
                <a:lnTo>
                  <a:pt x="261" y="36"/>
                </a:lnTo>
                <a:lnTo>
                  <a:pt x="262" y="36"/>
                </a:lnTo>
                <a:lnTo>
                  <a:pt x="262" y="36"/>
                </a:lnTo>
                <a:lnTo>
                  <a:pt x="262" y="37"/>
                </a:lnTo>
                <a:lnTo>
                  <a:pt x="263" y="37"/>
                </a:lnTo>
                <a:lnTo>
                  <a:pt x="263" y="38"/>
                </a:lnTo>
                <a:lnTo>
                  <a:pt x="264" y="38"/>
                </a:lnTo>
                <a:lnTo>
                  <a:pt x="264" y="39"/>
                </a:lnTo>
                <a:lnTo>
                  <a:pt x="265" y="39"/>
                </a:lnTo>
                <a:lnTo>
                  <a:pt x="265" y="39"/>
                </a:lnTo>
                <a:lnTo>
                  <a:pt x="265" y="39"/>
                </a:lnTo>
                <a:lnTo>
                  <a:pt x="266" y="40"/>
                </a:lnTo>
                <a:lnTo>
                  <a:pt x="266" y="40"/>
                </a:lnTo>
                <a:lnTo>
                  <a:pt x="268" y="41"/>
                </a:lnTo>
                <a:lnTo>
                  <a:pt x="268" y="40"/>
                </a:lnTo>
                <a:lnTo>
                  <a:pt x="268" y="41"/>
                </a:lnTo>
                <a:lnTo>
                  <a:pt x="269" y="40"/>
                </a:lnTo>
                <a:lnTo>
                  <a:pt x="269" y="42"/>
                </a:lnTo>
                <a:lnTo>
                  <a:pt x="270" y="41"/>
                </a:lnTo>
                <a:lnTo>
                  <a:pt x="270" y="42"/>
                </a:lnTo>
                <a:lnTo>
                  <a:pt x="270" y="42"/>
                </a:lnTo>
                <a:lnTo>
                  <a:pt x="271" y="42"/>
                </a:lnTo>
                <a:lnTo>
                  <a:pt x="271" y="41"/>
                </a:lnTo>
                <a:lnTo>
                  <a:pt x="272" y="41"/>
                </a:lnTo>
                <a:lnTo>
                  <a:pt x="272" y="41"/>
                </a:lnTo>
                <a:lnTo>
                  <a:pt x="272" y="41"/>
                </a:lnTo>
                <a:lnTo>
                  <a:pt x="273" y="42"/>
                </a:lnTo>
                <a:lnTo>
                  <a:pt x="273" y="43"/>
                </a:lnTo>
                <a:lnTo>
                  <a:pt x="274" y="44"/>
                </a:lnTo>
                <a:lnTo>
                  <a:pt x="274" y="44"/>
                </a:lnTo>
                <a:lnTo>
                  <a:pt x="274" y="46"/>
                </a:lnTo>
                <a:lnTo>
                  <a:pt x="275" y="46"/>
                </a:lnTo>
                <a:lnTo>
                  <a:pt x="275" y="44"/>
                </a:lnTo>
                <a:lnTo>
                  <a:pt x="277" y="43"/>
                </a:lnTo>
                <a:lnTo>
                  <a:pt x="277" y="44"/>
                </a:lnTo>
                <a:lnTo>
                  <a:pt x="277" y="46"/>
                </a:lnTo>
                <a:lnTo>
                  <a:pt x="278" y="46"/>
                </a:lnTo>
                <a:lnTo>
                  <a:pt x="278" y="44"/>
                </a:lnTo>
                <a:lnTo>
                  <a:pt x="279" y="44"/>
                </a:lnTo>
                <a:lnTo>
                  <a:pt x="279" y="44"/>
                </a:lnTo>
                <a:lnTo>
                  <a:pt x="280" y="44"/>
                </a:lnTo>
                <a:lnTo>
                  <a:pt x="280" y="46"/>
                </a:lnTo>
                <a:lnTo>
                  <a:pt x="280" y="46"/>
                </a:lnTo>
                <a:lnTo>
                  <a:pt x="281" y="46"/>
                </a:lnTo>
                <a:lnTo>
                  <a:pt x="281" y="46"/>
                </a:lnTo>
                <a:lnTo>
                  <a:pt x="282" y="44"/>
                </a:lnTo>
                <a:lnTo>
                  <a:pt x="282" y="47"/>
                </a:lnTo>
                <a:lnTo>
                  <a:pt x="282" y="48"/>
                </a:lnTo>
                <a:lnTo>
                  <a:pt x="283" y="48"/>
                </a:lnTo>
                <a:lnTo>
                  <a:pt x="283" y="48"/>
                </a:lnTo>
                <a:lnTo>
                  <a:pt x="284" y="48"/>
                </a:lnTo>
                <a:lnTo>
                  <a:pt x="284" y="48"/>
                </a:lnTo>
                <a:lnTo>
                  <a:pt x="284" y="48"/>
                </a:lnTo>
                <a:lnTo>
                  <a:pt x="286" y="48"/>
                </a:lnTo>
                <a:lnTo>
                  <a:pt x="286" y="46"/>
                </a:lnTo>
                <a:lnTo>
                  <a:pt x="287" y="44"/>
                </a:lnTo>
                <a:lnTo>
                  <a:pt x="287" y="46"/>
                </a:lnTo>
                <a:lnTo>
                  <a:pt x="287" y="46"/>
                </a:lnTo>
                <a:lnTo>
                  <a:pt x="288" y="46"/>
                </a:lnTo>
                <a:lnTo>
                  <a:pt x="288" y="46"/>
                </a:lnTo>
                <a:lnTo>
                  <a:pt x="289" y="46"/>
                </a:lnTo>
                <a:lnTo>
                  <a:pt x="289" y="47"/>
                </a:lnTo>
                <a:lnTo>
                  <a:pt x="289" y="49"/>
                </a:lnTo>
                <a:lnTo>
                  <a:pt x="290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0"/>
                </a:lnTo>
                <a:lnTo>
                  <a:pt x="291" y="51"/>
                </a:lnTo>
                <a:lnTo>
                  <a:pt x="292" y="52"/>
                </a:lnTo>
                <a:lnTo>
                  <a:pt x="292" y="53"/>
                </a:lnTo>
                <a:lnTo>
                  <a:pt x="293" y="55"/>
                </a:lnTo>
                <a:lnTo>
                  <a:pt x="293" y="56"/>
                </a:lnTo>
                <a:lnTo>
                  <a:pt x="295" y="57"/>
                </a:lnTo>
                <a:lnTo>
                  <a:pt x="295" y="55"/>
                </a:lnTo>
                <a:lnTo>
                  <a:pt x="295" y="56"/>
                </a:lnTo>
                <a:lnTo>
                  <a:pt x="296" y="55"/>
                </a:lnTo>
                <a:lnTo>
                  <a:pt x="296" y="55"/>
                </a:lnTo>
                <a:lnTo>
                  <a:pt x="297" y="53"/>
                </a:lnTo>
                <a:lnTo>
                  <a:pt x="297" y="53"/>
                </a:lnTo>
                <a:lnTo>
                  <a:pt x="297" y="53"/>
                </a:lnTo>
                <a:lnTo>
                  <a:pt x="298" y="55"/>
                </a:lnTo>
                <a:lnTo>
                  <a:pt x="298" y="55"/>
                </a:lnTo>
                <a:lnTo>
                  <a:pt x="299" y="53"/>
                </a:lnTo>
                <a:lnTo>
                  <a:pt x="299" y="53"/>
                </a:lnTo>
                <a:lnTo>
                  <a:pt x="299" y="55"/>
                </a:lnTo>
                <a:lnTo>
                  <a:pt x="300" y="53"/>
                </a:lnTo>
                <a:lnTo>
                  <a:pt x="300" y="55"/>
                </a:lnTo>
                <a:lnTo>
                  <a:pt x="301" y="53"/>
                </a:lnTo>
                <a:lnTo>
                  <a:pt x="301" y="53"/>
                </a:lnTo>
                <a:lnTo>
                  <a:pt x="301" y="53"/>
                </a:lnTo>
                <a:lnTo>
                  <a:pt x="302" y="52"/>
                </a:lnTo>
                <a:lnTo>
                  <a:pt x="302" y="51"/>
                </a:lnTo>
                <a:lnTo>
                  <a:pt x="304" y="51"/>
                </a:lnTo>
                <a:lnTo>
                  <a:pt x="304" y="53"/>
                </a:lnTo>
                <a:lnTo>
                  <a:pt x="304" y="53"/>
                </a:lnTo>
                <a:lnTo>
                  <a:pt x="305" y="53"/>
                </a:lnTo>
                <a:lnTo>
                  <a:pt x="305" y="55"/>
                </a:lnTo>
                <a:lnTo>
                  <a:pt x="306" y="55"/>
                </a:lnTo>
                <a:lnTo>
                  <a:pt x="306" y="55"/>
                </a:lnTo>
                <a:lnTo>
                  <a:pt x="307" y="53"/>
                </a:lnTo>
                <a:lnTo>
                  <a:pt x="307" y="53"/>
                </a:lnTo>
                <a:lnTo>
                  <a:pt x="307" y="53"/>
                </a:lnTo>
                <a:lnTo>
                  <a:pt x="308" y="55"/>
                </a:lnTo>
                <a:lnTo>
                  <a:pt x="308" y="55"/>
                </a:lnTo>
                <a:lnTo>
                  <a:pt x="309" y="55"/>
                </a:lnTo>
                <a:lnTo>
                  <a:pt x="309" y="55"/>
                </a:lnTo>
                <a:lnTo>
                  <a:pt x="309" y="57"/>
                </a:lnTo>
                <a:lnTo>
                  <a:pt x="310" y="58"/>
                </a:lnTo>
                <a:lnTo>
                  <a:pt x="310" y="59"/>
                </a:lnTo>
                <a:lnTo>
                  <a:pt x="311" y="59"/>
                </a:lnTo>
                <a:lnTo>
                  <a:pt x="311" y="59"/>
                </a:lnTo>
                <a:lnTo>
                  <a:pt x="311" y="58"/>
                </a:lnTo>
                <a:lnTo>
                  <a:pt x="313" y="58"/>
                </a:lnTo>
                <a:lnTo>
                  <a:pt x="313" y="57"/>
                </a:lnTo>
                <a:lnTo>
                  <a:pt x="314" y="58"/>
                </a:lnTo>
                <a:lnTo>
                  <a:pt x="314" y="58"/>
                </a:lnTo>
                <a:lnTo>
                  <a:pt x="314" y="58"/>
                </a:lnTo>
                <a:lnTo>
                  <a:pt x="315" y="57"/>
                </a:lnTo>
                <a:lnTo>
                  <a:pt x="315" y="56"/>
                </a:lnTo>
                <a:lnTo>
                  <a:pt x="316" y="56"/>
                </a:lnTo>
                <a:lnTo>
                  <a:pt x="316" y="55"/>
                </a:lnTo>
                <a:lnTo>
                  <a:pt x="316" y="56"/>
                </a:lnTo>
                <a:lnTo>
                  <a:pt x="317" y="57"/>
                </a:lnTo>
                <a:lnTo>
                  <a:pt x="317" y="58"/>
                </a:lnTo>
                <a:lnTo>
                  <a:pt x="318" y="56"/>
                </a:lnTo>
                <a:lnTo>
                  <a:pt x="318" y="56"/>
                </a:lnTo>
                <a:lnTo>
                  <a:pt x="318" y="56"/>
                </a:lnTo>
                <a:lnTo>
                  <a:pt x="319" y="55"/>
                </a:lnTo>
                <a:lnTo>
                  <a:pt x="319" y="55"/>
                </a:lnTo>
                <a:lnTo>
                  <a:pt x="320" y="55"/>
                </a:lnTo>
                <a:lnTo>
                  <a:pt x="320" y="55"/>
                </a:lnTo>
                <a:lnTo>
                  <a:pt x="322" y="55"/>
                </a:lnTo>
                <a:lnTo>
                  <a:pt x="322" y="55"/>
                </a:lnTo>
                <a:lnTo>
                  <a:pt x="322" y="56"/>
                </a:lnTo>
                <a:lnTo>
                  <a:pt x="323" y="56"/>
                </a:lnTo>
                <a:lnTo>
                  <a:pt x="323" y="56"/>
                </a:lnTo>
                <a:lnTo>
                  <a:pt x="324" y="57"/>
                </a:lnTo>
                <a:lnTo>
                  <a:pt x="324" y="58"/>
                </a:lnTo>
                <a:lnTo>
                  <a:pt x="324" y="57"/>
                </a:lnTo>
                <a:lnTo>
                  <a:pt x="325" y="57"/>
                </a:lnTo>
                <a:lnTo>
                  <a:pt x="325" y="57"/>
                </a:lnTo>
                <a:lnTo>
                  <a:pt x="326" y="58"/>
                </a:lnTo>
                <a:lnTo>
                  <a:pt x="326" y="58"/>
                </a:lnTo>
                <a:lnTo>
                  <a:pt x="326" y="58"/>
                </a:lnTo>
                <a:lnTo>
                  <a:pt x="327" y="57"/>
                </a:lnTo>
                <a:lnTo>
                  <a:pt x="327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8"/>
                </a:lnTo>
                <a:lnTo>
                  <a:pt x="329" y="59"/>
                </a:lnTo>
                <a:lnTo>
                  <a:pt x="329" y="58"/>
                </a:lnTo>
                <a:lnTo>
                  <a:pt x="331" y="59"/>
                </a:lnTo>
                <a:lnTo>
                  <a:pt x="331" y="58"/>
                </a:lnTo>
                <a:lnTo>
                  <a:pt x="331" y="58"/>
                </a:lnTo>
                <a:lnTo>
                  <a:pt x="332" y="59"/>
                </a:lnTo>
                <a:lnTo>
                  <a:pt x="332" y="59"/>
                </a:lnTo>
                <a:lnTo>
                  <a:pt x="333" y="60"/>
                </a:lnTo>
                <a:lnTo>
                  <a:pt x="333" y="60"/>
                </a:lnTo>
                <a:lnTo>
                  <a:pt x="333" y="60"/>
                </a:lnTo>
                <a:lnTo>
                  <a:pt x="334" y="60"/>
                </a:lnTo>
                <a:lnTo>
                  <a:pt x="334" y="60"/>
                </a:lnTo>
                <a:lnTo>
                  <a:pt x="335" y="60"/>
                </a:lnTo>
                <a:lnTo>
                  <a:pt x="335" y="60"/>
                </a:lnTo>
                <a:lnTo>
                  <a:pt x="336" y="60"/>
                </a:lnTo>
                <a:lnTo>
                  <a:pt x="336" y="61"/>
                </a:lnTo>
                <a:lnTo>
                  <a:pt x="336" y="61"/>
                </a:lnTo>
                <a:lnTo>
                  <a:pt x="337" y="60"/>
                </a:lnTo>
                <a:lnTo>
                  <a:pt x="337" y="60"/>
                </a:lnTo>
                <a:lnTo>
                  <a:pt x="338" y="60"/>
                </a:lnTo>
                <a:lnTo>
                  <a:pt x="338" y="61"/>
                </a:lnTo>
                <a:lnTo>
                  <a:pt x="338" y="59"/>
                </a:lnTo>
                <a:lnTo>
                  <a:pt x="340" y="60"/>
                </a:lnTo>
                <a:lnTo>
                  <a:pt x="340" y="58"/>
                </a:lnTo>
                <a:lnTo>
                  <a:pt x="341" y="58"/>
                </a:lnTo>
                <a:lnTo>
                  <a:pt x="341" y="58"/>
                </a:lnTo>
                <a:lnTo>
                  <a:pt x="341" y="59"/>
                </a:lnTo>
                <a:lnTo>
                  <a:pt x="342" y="60"/>
                </a:lnTo>
                <a:lnTo>
                  <a:pt x="342" y="59"/>
                </a:lnTo>
                <a:lnTo>
                  <a:pt x="343" y="60"/>
                </a:lnTo>
                <a:lnTo>
                  <a:pt x="343" y="59"/>
                </a:lnTo>
                <a:lnTo>
                  <a:pt x="343" y="61"/>
                </a:lnTo>
                <a:lnTo>
                  <a:pt x="344" y="60"/>
                </a:lnTo>
                <a:lnTo>
                  <a:pt x="344" y="60"/>
                </a:lnTo>
                <a:lnTo>
                  <a:pt x="345" y="60"/>
                </a:lnTo>
                <a:lnTo>
                  <a:pt x="345" y="59"/>
                </a:lnTo>
                <a:lnTo>
                  <a:pt x="345" y="59"/>
                </a:lnTo>
                <a:lnTo>
                  <a:pt x="346" y="58"/>
                </a:lnTo>
                <a:lnTo>
                  <a:pt x="346" y="56"/>
                </a:lnTo>
                <a:lnTo>
                  <a:pt x="347" y="57"/>
                </a:lnTo>
                <a:lnTo>
                  <a:pt x="347" y="58"/>
                </a:lnTo>
                <a:lnTo>
                  <a:pt x="347" y="58"/>
                </a:lnTo>
                <a:lnTo>
                  <a:pt x="349" y="60"/>
                </a:lnTo>
                <a:lnTo>
                  <a:pt x="349" y="59"/>
                </a:lnTo>
                <a:lnTo>
                  <a:pt x="350" y="59"/>
                </a:lnTo>
                <a:lnTo>
                  <a:pt x="350" y="58"/>
                </a:lnTo>
                <a:lnTo>
                  <a:pt x="351" y="59"/>
                </a:lnTo>
                <a:lnTo>
                  <a:pt x="351" y="58"/>
                </a:lnTo>
                <a:lnTo>
                  <a:pt x="351" y="58"/>
                </a:lnTo>
                <a:lnTo>
                  <a:pt x="352" y="59"/>
                </a:lnTo>
                <a:lnTo>
                  <a:pt x="352" y="60"/>
                </a:lnTo>
                <a:lnTo>
                  <a:pt x="353" y="61"/>
                </a:lnTo>
                <a:lnTo>
                  <a:pt x="353" y="61"/>
                </a:lnTo>
                <a:lnTo>
                  <a:pt x="353" y="62"/>
                </a:lnTo>
                <a:lnTo>
                  <a:pt x="354" y="62"/>
                </a:lnTo>
                <a:lnTo>
                  <a:pt x="354" y="62"/>
                </a:lnTo>
                <a:lnTo>
                  <a:pt x="355" y="62"/>
                </a:lnTo>
                <a:lnTo>
                  <a:pt x="355" y="61"/>
                </a:lnTo>
                <a:lnTo>
                  <a:pt x="355" y="61"/>
                </a:lnTo>
                <a:lnTo>
                  <a:pt x="356" y="61"/>
                </a:lnTo>
                <a:lnTo>
                  <a:pt x="356" y="60"/>
                </a:lnTo>
                <a:lnTo>
                  <a:pt x="358" y="60"/>
                </a:lnTo>
                <a:lnTo>
                  <a:pt x="358" y="60"/>
                </a:lnTo>
                <a:lnTo>
                  <a:pt x="358" y="61"/>
                </a:lnTo>
                <a:lnTo>
                  <a:pt x="359" y="61"/>
                </a:lnTo>
                <a:lnTo>
                  <a:pt x="359" y="59"/>
                </a:lnTo>
                <a:lnTo>
                  <a:pt x="360" y="59"/>
                </a:lnTo>
                <a:lnTo>
                  <a:pt x="360" y="59"/>
                </a:lnTo>
                <a:lnTo>
                  <a:pt x="360" y="59"/>
                </a:lnTo>
                <a:lnTo>
                  <a:pt x="361" y="59"/>
                </a:lnTo>
                <a:lnTo>
                  <a:pt x="361" y="61"/>
                </a:lnTo>
                <a:lnTo>
                  <a:pt x="362" y="59"/>
                </a:lnTo>
                <a:lnTo>
                  <a:pt x="362" y="61"/>
                </a:lnTo>
                <a:lnTo>
                  <a:pt x="363" y="60"/>
                </a:lnTo>
                <a:lnTo>
                  <a:pt x="363" y="59"/>
                </a:lnTo>
                <a:lnTo>
                  <a:pt x="363" y="60"/>
                </a:lnTo>
                <a:lnTo>
                  <a:pt x="364" y="60"/>
                </a:lnTo>
                <a:lnTo>
                  <a:pt x="364" y="61"/>
                </a:lnTo>
                <a:lnTo>
                  <a:pt x="365" y="61"/>
                </a:lnTo>
                <a:lnTo>
                  <a:pt x="365" y="62"/>
                </a:lnTo>
                <a:lnTo>
                  <a:pt x="365" y="62"/>
                </a:lnTo>
                <a:lnTo>
                  <a:pt x="367" y="61"/>
                </a:lnTo>
                <a:lnTo>
                  <a:pt x="367" y="61"/>
                </a:lnTo>
                <a:lnTo>
                  <a:pt x="368" y="61"/>
                </a:lnTo>
                <a:lnTo>
                  <a:pt x="368" y="61"/>
                </a:lnTo>
                <a:lnTo>
                  <a:pt x="368" y="61"/>
                </a:lnTo>
                <a:lnTo>
                  <a:pt x="369" y="60"/>
                </a:lnTo>
                <a:lnTo>
                  <a:pt x="369" y="60"/>
                </a:lnTo>
                <a:lnTo>
                  <a:pt x="370" y="60"/>
                </a:lnTo>
                <a:lnTo>
                  <a:pt x="370" y="60"/>
                </a:lnTo>
                <a:lnTo>
                  <a:pt x="370" y="60"/>
                </a:lnTo>
                <a:lnTo>
                  <a:pt x="371" y="60"/>
                </a:lnTo>
                <a:lnTo>
                  <a:pt x="371" y="61"/>
                </a:lnTo>
                <a:lnTo>
                  <a:pt x="372" y="60"/>
                </a:lnTo>
                <a:lnTo>
                  <a:pt x="372" y="61"/>
                </a:lnTo>
                <a:lnTo>
                  <a:pt x="372" y="60"/>
                </a:lnTo>
                <a:lnTo>
                  <a:pt x="373" y="62"/>
                </a:lnTo>
                <a:lnTo>
                  <a:pt x="373" y="61"/>
                </a:lnTo>
                <a:lnTo>
                  <a:pt x="374" y="60"/>
                </a:lnTo>
                <a:lnTo>
                  <a:pt x="374" y="61"/>
                </a:lnTo>
                <a:lnTo>
                  <a:pt x="374" y="61"/>
                </a:lnTo>
                <a:lnTo>
                  <a:pt x="376" y="60"/>
                </a:lnTo>
                <a:lnTo>
                  <a:pt x="376" y="60"/>
                </a:lnTo>
                <a:lnTo>
                  <a:pt x="377" y="61"/>
                </a:lnTo>
                <a:lnTo>
                  <a:pt x="377" y="64"/>
                </a:lnTo>
                <a:lnTo>
                  <a:pt x="378" y="64"/>
                </a:lnTo>
                <a:lnTo>
                  <a:pt x="378" y="65"/>
                </a:lnTo>
                <a:lnTo>
                  <a:pt x="378" y="66"/>
                </a:lnTo>
                <a:lnTo>
                  <a:pt x="379" y="68"/>
                </a:lnTo>
                <a:lnTo>
                  <a:pt x="379" y="68"/>
                </a:lnTo>
                <a:lnTo>
                  <a:pt x="380" y="67"/>
                </a:lnTo>
                <a:lnTo>
                  <a:pt x="380" y="66"/>
                </a:lnTo>
                <a:lnTo>
                  <a:pt x="380" y="66"/>
                </a:lnTo>
                <a:lnTo>
                  <a:pt x="381" y="66"/>
                </a:lnTo>
                <a:lnTo>
                  <a:pt x="381" y="65"/>
                </a:lnTo>
                <a:lnTo>
                  <a:pt x="382" y="64"/>
                </a:lnTo>
                <a:lnTo>
                  <a:pt x="382" y="65"/>
                </a:lnTo>
                <a:lnTo>
                  <a:pt x="382" y="65"/>
                </a:lnTo>
                <a:lnTo>
                  <a:pt x="383" y="65"/>
                </a:lnTo>
                <a:lnTo>
                  <a:pt x="383" y="65"/>
                </a:lnTo>
                <a:lnTo>
                  <a:pt x="385" y="65"/>
                </a:lnTo>
                <a:lnTo>
                  <a:pt x="385" y="62"/>
                </a:lnTo>
                <a:lnTo>
                  <a:pt x="385" y="62"/>
                </a:lnTo>
                <a:lnTo>
                  <a:pt x="386" y="64"/>
                </a:lnTo>
                <a:lnTo>
                  <a:pt x="386" y="64"/>
                </a:lnTo>
                <a:lnTo>
                  <a:pt x="387" y="64"/>
                </a:lnTo>
                <a:lnTo>
                  <a:pt x="387" y="62"/>
                </a:lnTo>
                <a:lnTo>
                  <a:pt x="387" y="62"/>
                </a:lnTo>
                <a:lnTo>
                  <a:pt x="388" y="62"/>
                </a:lnTo>
                <a:lnTo>
                  <a:pt x="388" y="64"/>
                </a:lnTo>
                <a:lnTo>
                  <a:pt x="389" y="62"/>
                </a:lnTo>
                <a:lnTo>
                  <a:pt x="389" y="62"/>
                </a:lnTo>
                <a:lnTo>
                  <a:pt x="389" y="61"/>
                </a:lnTo>
                <a:lnTo>
                  <a:pt x="390" y="61"/>
                </a:lnTo>
                <a:lnTo>
                  <a:pt x="390" y="60"/>
                </a:lnTo>
                <a:lnTo>
                  <a:pt x="391" y="61"/>
                </a:lnTo>
                <a:lnTo>
                  <a:pt x="391" y="61"/>
                </a:lnTo>
                <a:lnTo>
                  <a:pt x="392" y="61"/>
                </a:lnTo>
                <a:lnTo>
                  <a:pt x="392" y="62"/>
                </a:lnTo>
                <a:lnTo>
                  <a:pt x="392" y="62"/>
                </a:lnTo>
                <a:lnTo>
                  <a:pt x="394" y="64"/>
                </a:lnTo>
                <a:lnTo>
                  <a:pt x="394" y="64"/>
                </a:lnTo>
                <a:lnTo>
                  <a:pt x="395" y="65"/>
                </a:lnTo>
                <a:lnTo>
                  <a:pt x="395" y="66"/>
                </a:lnTo>
                <a:lnTo>
                  <a:pt x="395" y="66"/>
                </a:lnTo>
                <a:lnTo>
                  <a:pt x="396" y="66"/>
                </a:lnTo>
                <a:lnTo>
                  <a:pt x="396" y="67"/>
                </a:lnTo>
                <a:lnTo>
                  <a:pt x="397" y="67"/>
                </a:lnTo>
                <a:lnTo>
                  <a:pt x="397" y="68"/>
                </a:lnTo>
                <a:lnTo>
                  <a:pt x="397" y="69"/>
                </a:lnTo>
                <a:lnTo>
                  <a:pt x="398" y="69"/>
                </a:lnTo>
                <a:lnTo>
                  <a:pt x="398" y="69"/>
                </a:lnTo>
                <a:lnTo>
                  <a:pt x="399" y="69"/>
                </a:lnTo>
                <a:lnTo>
                  <a:pt x="399" y="69"/>
                </a:lnTo>
                <a:lnTo>
                  <a:pt x="399" y="69"/>
                </a:lnTo>
                <a:lnTo>
                  <a:pt x="400" y="69"/>
                </a:lnTo>
                <a:lnTo>
                  <a:pt x="400" y="69"/>
                </a:lnTo>
                <a:lnTo>
                  <a:pt x="401" y="70"/>
                </a:lnTo>
                <a:lnTo>
                  <a:pt x="401" y="70"/>
                </a:lnTo>
                <a:lnTo>
                  <a:pt x="401" y="69"/>
                </a:lnTo>
                <a:lnTo>
                  <a:pt x="403" y="69"/>
                </a:lnTo>
                <a:lnTo>
                  <a:pt x="403" y="68"/>
                </a:lnTo>
                <a:lnTo>
                  <a:pt x="404" y="67"/>
                </a:lnTo>
                <a:lnTo>
                  <a:pt x="404" y="66"/>
                </a:lnTo>
                <a:lnTo>
                  <a:pt x="404" y="65"/>
                </a:lnTo>
                <a:lnTo>
                  <a:pt x="405" y="65"/>
                </a:lnTo>
                <a:lnTo>
                  <a:pt x="405" y="65"/>
                </a:lnTo>
                <a:lnTo>
                  <a:pt x="406" y="65"/>
                </a:lnTo>
                <a:lnTo>
                  <a:pt x="406" y="64"/>
                </a:lnTo>
                <a:lnTo>
                  <a:pt x="407" y="64"/>
                </a:lnTo>
                <a:lnTo>
                  <a:pt x="407" y="62"/>
                </a:lnTo>
                <a:lnTo>
                  <a:pt x="407" y="62"/>
                </a:lnTo>
                <a:lnTo>
                  <a:pt x="408" y="65"/>
                </a:lnTo>
                <a:lnTo>
                  <a:pt x="408" y="66"/>
                </a:lnTo>
                <a:lnTo>
                  <a:pt x="409" y="67"/>
                </a:lnTo>
                <a:lnTo>
                  <a:pt x="409" y="67"/>
                </a:lnTo>
                <a:lnTo>
                  <a:pt x="409" y="67"/>
                </a:lnTo>
                <a:lnTo>
                  <a:pt x="410" y="66"/>
                </a:lnTo>
                <a:lnTo>
                  <a:pt x="410" y="66"/>
                </a:lnTo>
                <a:lnTo>
                  <a:pt x="412" y="67"/>
                </a:lnTo>
                <a:lnTo>
                  <a:pt x="412" y="66"/>
                </a:lnTo>
                <a:lnTo>
                  <a:pt x="412" y="67"/>
                </a:lnTo>
                <a:lnTo>
                  <a:pt x="413" y="67"/>
                </a:lnTo>
                <a:lnTo>
                  <a:pt x="413" y="67"/>
                </a:lnTo>
                <a:lnTo>
                  <a:pt x="414" y="67"/>
                </a:lnTo>
                <a:lnTo>
                  <a:pt x="414" y="69"/>
                </a:lnTo>
                <a:lnTo>
                  <a:pt x="414" y="69"/>
                </a:lnTo>
                <a:lnTo>
                  <a:pt x="415" y="70"/>
                </a:lnTo>
                <a:lnTo>
                  <a:pt x="415" y="69"/>
                </a:lnTo>
                <a:lnTo>
                  <a:pt x="416" y="69"/>
                </a:lnTo>
                <a:lnTo>
                  <a:pt x="416" y="69"/>
                </a:lnTo>
                <a:lnTo>
                  <a:pt x="416" y="68"/>
                </a:lnTo>
                <a:lnTo>
                  <a:pt x="417" y="67"/>
                </a:lnTo>
                <a:lnTo>
                  <a:pt x="417" y="66"/>
                </a:lnTo>
                <a:lnTo>
                  <a:pt x="418" y="66"/>
                </a:lnTo>
                <a:lnTo>
                  <a:pt x="418" y="66"/>
                </a:lnTo>
                <a:lnTo>
                  <a:pt x="419" y="65"/>
                </a:lnTo>
                <a:lnTo>
                  <a:pt x="419" y="66"/>
                </a:lnTo>
                <a:lnTo>
                  <a:pt x="419" y="66"/>
                </a:lnTo>
                <a:lnTo>
                  <a:pt x="421" y="66"/>
                </a:lnTo>
                <a:lnTo>
                  <a:pt x="421" y="68"/>
                </a:lnTo>
                <a:lnTo>
                  <a:pt x="422" y="68"/>
                </a:lnTo>
                <a:lnTo>
                  <a:pt x="422" y="69"/>
                </a:lnTo>
                <a:lnTo>
                  <a:pt x="422" y="68"/>
                </a:lnTo>
                <a:lnTo>
                  <a:pt x="423" y="69"/>
                </a:lnTo>
                <a:lnTo>
                  <a:pt x="423" y="69"/>
                </a:lnTo>
                <a:lnTo>
                  <a:pt x="424" y="70"/>
                </a:lnTo>
                <a:lnTo>
                  <a:pt x="424" y="69"/>
                </a:lnTo>
                <a:lnTo>
                  <a:pt x="424" y="69"/>
                </a:lnTo>
                <a:lnTo>
                  <a:pt x="425" y="68"/>
                </a:lnTo>
                <a:lnTo>
                  <a:pt x="425" y="68"/>
                </a:lnTo>
                <a:lnTo>
                  <a:pt x="426" y="68"/>
                </a:lnTo>
                <a:lnTo>
                  <a:pt x="426" y="69"/>
                </a:lnTo>
                <a:lnTo>
                  <a:pt x="426" y="68"/>
                </a:lnTo>
                <a:lnTo>
                  <a:pt x="427" y="69"/>
                </a:lnTo>
                <a:lnTo>
                  <a:pt x="427" y="69"/>
                </a:lnTo>
                <a:lnTo>
                  <a:pt x="428" y="69"/>
                </a:lnTo>
                <a:lnTo>
                  <a:pt x="428" y="67"/>
                </a:lnTo>
                <a:lnTo>
                  <a:pt x="428" y="68"/>
                </a:lnTo>
                <a:lnTo>
                  <a:pt x="430" y="67"/>
                </a:lnTo>
                <a:lnTo>
                  <a:pt x="430" y="67"/>
                </a:lnTo>
                <a:lnTo>
                  <a:pt x="431" y="67"/>
                </a:lnTo>
                <a:lnTo>
                  <a:pt x="431" y="68"/>
                </a:lnTo>
                <a:lnTo>
                  <a:pt x="431" y="68"/>
                </a:lnTo>
                <a:lnTo>
                  <a:pt x="432" y="68"/>
                </a:lnTo>
                <a:lnTo>
                  <a:pt x="432" y="68"/>
                </a:lnTo>
                <a:lnTo>
                  <a:pt x="433" y="68"/>
                </a:lnTo>
                <a:lnTo>
                  <a:pt x="433" y="68"/>
                </a:lnTo>
                <a:lnTo>
                  <a:pt x="434" y="68"/>
                </a:lnTo>
                <a:lnTo>
                  <a:pt x="434" y="69"/>
                </a:lnTo>
                <a:lnTo>
                  <a:pt x="434" y="69"/>
                </a:lnTo>
                <a:lnTo>
                  <a:pt x="435" y="68"/>
                </a:lnTo>
                <a:lnTo>
                  <a:pt x="435" y="69"/>
                </a:lnTo>
                <a:lnTo>
                  <a:pt x="436" y="68"/>
                </a:lnTo>
                <a:lnTo>
                  <a:pt x="436" y="68"/>
                </a:lnTo>
                <a:lnTo>
                  <a:pt x="436" y="68"/>
                </a:lnTo>
                <a:lnTo>
                  <a:pt x="437" y="68"/>
                </a:lnTo>
                <a:lnTo>
                  <a:pt x="437" y="69"/>
                </a:lnTo>
                <a:lnTo>
                  <a:pt x="439" y="69"/>
                </a:lnTo>
                <a:lnTo>
                  <a:pt x="439" y="69"/>
                </a:lnTo>
                <a:lnTo>
                  <a:pt x="439" y="70"/>
                </a:lnTo>
                <a:lnTo>
                  <a:pt x="440" y="71"/>
                </a:lnTo>
                <a:lnTo>
                  <a:pt x="440" y="70"/>
                </a:lnTo>
                <a:lnTo>
                  <a:pt x="441" y="70"/>
                </a:lnTo>
                <a:lnTo>
                  <a:pt x="441" y="70"/>
                </a:lnTo>
                <a:lnTo>
                  <a:pt x="441" y="69"/>
                </a:lnTo>
                <a:lnTo>
                  <a:pt x="442" y="69"/>
                </a:lnTo>
                <a:lnTo>
                  <a:pt x="442" y="70"/>
                </a:lnTo>
                <a:lnTo>
                  <a:pt x="443" y="70"/>
                </a:lnTo>
                <a:lnTo>
                  <a:pt x="443" y="70"/>
                </a:lnTo>
                <a:lnTo>
                  <a:pt x="443" y="69"/>
                </a:lnTo>
                <a:lnTo>
                  <a:pt x="444" y="70"/>
                </a:lnTo>
                <a:lnTo>
                  <a:pt x="444" y="69"/>
                </a:lnTo>
                <a:lnTo>
                  <a:pt x="445" y="69"/>
                </a:lnTo>
                <a:lnTo>
                  <a:pt x="445" y="70"/>
                </a:lnTo>
                <a:lnTo>
                  <a:pt x="445" y="68"/>
                </a:lnTo>
                <a:lnTo>
                  <a:pt x="446" y="67"/>
                </a:lnTo>
                <a:lnTo>
                  <a:pt x="446" y="67"/>
                </a:lnTo>
                <a:lnTo>
                  <a:pt x="448" y="66"/>
                </a:lnTo>
                <a:lnTo>
                  <a:pt x="448" y="65"/>
                </a:lnTo>
                <a:lnTo>
                  <a:pt x="449" y="65"/>
                </a:lnTo>
                <a:lnTo>
                  <a:pt x="449" y="65"/>
                </a:lnTo>
                <a:lnTo>
                  <a:pt x="449" y="66"/>
                </a:lnTo>
                <a:lnTo>
                  <a:pt x="450" y="67"/>
                </a:lnTo>
                <a:lnTo>
                  <a:pt x="450" y="68"/>
                </a:lnTo>
                <a:lnTo>
                  <a:pt x="451" y="68"/>
                </a:lnTo>
                <a:lnTo>
                  <a:pt x="451" y="69"/>
                </a:lnTo>
                <a:lnTo>
                  <a:pt x="451" y="69"/>
                </a:lnTo>
                <a:lnTo>
                  <a:pt x="452" y="71"/>
                </a:lnTo>
                <a:lnTo>
                  <a:pt x="452" y="71"/>
                </a:lnTo>
                <a:lnTo>
                  <a:pt x="453" y="74"/>
                </a:lnTo>
                <a:lnTo>
                  <a:pt x="453" y="71"/>
                </a:lnTo>
                <a:lnTo>
                  <a:pt x="453" y="70"/>
                </a:lnTo>
                <a:lnTo>
                  <a:pt x="454" y="69"/>
                </a:lnTo>
                <a:lnTo>
                  <a:pt x="454" y="69"/>
                </a:lnTo>
                <a:lnTo>
                  <a:pt x="455" y="67"/>
                </a:lnTo>
                <a:lnTo>
                  <a:pt x="455" y="67"/>
                </a:lnTo>
                <a:lnTo>
                  <a:pt x="455" y="65"/>
                </a:lnTo>
                <a:lnTo>
                  <a:pt x="457" y="65"/>
                </a:lnTo>
                <a:lnTo>
                  <a:pt x="457" y="67"/>
                </a:lnTo>
                <a:lnTo>
                  <a:pt x="458" y="67"/>
                </a:lnTo>
                <a:lnTo>
                  <a:pt x="458" y="67"/>
                </a:lnTo>
                <a:lnTo>
                  <a:pt x="458" y="67"/>
                </a:lnTo>
                <a:lnTo>
                  <a:pt x="459" y="68"/>
                </a:lnTo>
                <a:lnTo>
                  <a:pt x="459" y="67"/>
                </a:lnTo>
                <a:lnTo>
                  <a:pt x="460" y="69"/>
                </a:lnTo>
                <a:lnTo>
                  <a:pt x="460" y="69"/>
                </a:lnTo>
                <a:lnTo>
                  <a:pt x="460" y="69"/>
                </a:lnTo>
                <a:lnTo>
                  <a:pt x="461" y="68"/>
                </a:lnTo>
                <a:lnTo>
                  <a:pt x="461" y="67"/>
                </a:lnTo>
                <a:lnTo>
                  <a:pt x="462" y="67"/>
                </a:lnTo>
                <a:lnTo>
                  <a:pt x="462" y="68"/>
                </a:lnTo>
                <a:lnTo>
                  <a:pt x="463" y="67"/>
                </a:lnTo>
                <a:lnTo>
                  <a:pt x="463" y="67"/>
                </a:lnTo>
                <a:lnTo>
                  <a:pt x="463" y="67"/>
                </a:lnTo>
                <a:lnTo>
                  <a:pt x="464" y="66"/>
                </a:lnTo>
                <a:lnTo>
                  <a:pt x="464" y="65"/>
                </a:lnTo>
                <a:lnTo>
                  <a:pt x="466" y="66"/>
                </a:lnTo>
                <a:lnTo>
                  <a:pt x="466" y="67"/>
                </a:lnTo>
                <a:lnTo>
                  <a:pt x="466" y="68"/>
                </a:lnTo>
                <a:lnTo>
                  <a:pt x="467" y="69"/>
                </a:lnTo>
                <a:lnTo>
                  <a:pt x="467" y="69"/>
                </a:lnTo>
                <a:lnTo>
                  <a:pt x="468" y="68"/>
                </a:lnTo>
                <a:lnTo>
                  <a:pt x="468" y="68"/>
                </a:lnTo>
                <a:lnTo>
                  <a:pt x="468" y="68"/>
                </a:lnTo>
                <a:lnTo>
                  <a:pt x="469" y="68"/>
                </a:lnTo>
                <a:lnTo>
                  <a:pt x="469" y="69"/>
                </a:lnTo>
                <a:lnTo>
                  <a:pt x="470" y="69"/>
                </a:lnTo>
                <a:lnTo>
                  <a:pt x="470" y="69"/>
                </a:lnTo>
                <a:lnTo>
                  <a:pt x="470" y="69"/>
                </a:lnTo>
                <a:lnTo>
                  <a:pt x="471" y="67"/>
                </a:lnTo>
                <a:lnTo>
                  <a:pt x="471" y="67"/>
                </a:lnTo>
                <a:lnTo>
                  <a:pt x="472" y="67"/>
                </a:lnTo>
                <a:lnTo>
                  <a:pt x="472" y="66"/>
                </a:lnTo>
                <a:lnTo>
                  <a:pt x="472" y="66"/>
                </a:lnTo>
                <a:lnTo>
                  <a:pt x="473" y="67"/>
                </a:lnTo>
                <a:lnTo>
                  <a:pt x="473" y="67"/>
                </a:lnTo>
                <a:lnTo>
                  <a:pt x="475" y="68"/>
                </a:lnTo>
                <a:lnTo>
                  <a:pt x="475" y="69"/>
                </a:lnTo>
                <a:lnTo>
                  <a:pt x="475" y="70"/>
                </a:lnTo>
                <a:lnTo>
                  <a:pt x="476" y="70"/>
                </a:lnTo>
                <a:lnTo>
                  <a:pt x="476" y="71"/>
                </a:lnTo>
                <a:lnTo>
                  <a:pt x="477" y="70"/>
                </a:lnTo>
                <a:lnTo>
                  <a:pt x="477" y="70"/>
                </a:lnTo>
                <a:lnTo>
                  <a:pt x="478" y="70"/>
                </a:lnTo>
                <a:lnTo>
                  <a:pt x="478" y="69"/>
                </a:lnTo>
                <a:lnTo>
                  <a:pt x="478" y="69"/>
                </a:lnTo>
                <a:lnTo>
                  <a:pt x="479" y="68"/>
                </a:lnTo>
                <a:lnTo>
                  <a:pt x="479" y="68"/>
                </a:lnTo>
                <a:lnTo>
                  <a:pt x="480" y="67"/>
                </a:lnTo>
                <a:lnTo>
                  <a:pt x="480" y="67"/>
                </a:lnTo>
                <a:lnTo>
                  <a:pt x="480" y="67"/>
                </a:lnTo>
                <a:lnTo>
                  <a:pt x="481" y="68"/>
                </a:lnTo>
                <a:lnTo>
                  <a:pt x="481" y="69"/>
                </a:lnTo>
                <a:lnTo>
                  <a:pt x="482" y="70"/>
                </a:lnTo>
                <a:lnTo>
                  <a:pt x="482" y="70"/>
                </a:lnTo>
                <a:lnTo>
                  <a:pt x="482" y="69"/>
                </a:lnTo>
                <a:lnTo>
                  <a:pt x="484" y="70"/>
                </a:lnTo>
                <a:lnTo>
                  <a:pt x="484" y="69"/>
                </a:lnTo>
                <a:lnTo>
                  <a:pt x="485" y="69"/>
                </a:lnTo>
                <a:lnTo>
                  <a:pt x="485" y="70"/>
                </a:lnTo>
                <a:lnTo>
                  <a:pt x="485" y="69"/>
                </a:lnTo>
                <a:lnTo>
                  <a:pt x="486" y="70"/>
                </a:lnTo>
                <a:lnTo>
                  <a:pt x="486" y="70"/>
                </a:lnTo>
                <a:lnTo>
                  <a:pt x="487" y="71"/>
                </a:lnTo>
                <a:lnTo>
                  <a:pt x="487" y="73"/>
                </a:lnTo>
                <a:lnTo>
                  <a:pt x="487" y="74"/>
                </a:lnTo>
                <a:lnTo>
                  <a:pt x="488" y="73"/>
                </a:lnTo>
                <a:lnTo>
                  <a:pt x="488" y="71"/>
                </a:lnTo>
                <a:lnTo>
                  <a:pt x="489" y="71"/>
                </a:lnTo>
                <a:lnTo>
                  <a:pt x="489" y="71"/>
                </a:lnTo>
                <a:lnTo>
                  <a:pt x="490" y="73"/>
                </a:lnTo>
                <a:lnTo>
                  <a:pt x="490" y="73"/>
                </a:lnTo>
                <a:lnTo>
                  <a:pt x="490" y="74"/>
                </a:lnTo>
                <a:lnTo>
                  <a:pt x="491" y="75"/>
                </a:lnTo>
                <a:lnTo>
                  <a:pt x="491" y="75"/>
                </a:lnTo>
                <a:lnTo>
                  <a:pt x="493" y="75"/>
                </a:lnTo>
                <a:lnTo>
                  <a:pt x="493" y="76"/>
                </a:lnTo>
                <a:lnTo>
                  <a:pt x="493" y="76"/>
                </a:lnTo>
                <a:lnTo>
                  <a:pt x="494" y="76"/>
                </a:lnTo>
                <a:lnTo>
                  <a:pt x="494" y="76"/>
                </a:lnTo>
                <a:lnTo>
                  <a:pt x="495" y="77"/>
                </a:lnTo>
                <a:lnTo>
                  <a:pt x="495" y="76"/>
                </a:lnTo>
                <a:lnTo>
                  <a:pt x="495" y="74"/>
                </a:lnTo>
                <a:lnTo>
                  <a:pt x="496" y="75"/>
                </a:lnTo>
                <a:lnTo>
                  <a:pt x="496" y="73"/>
                </a:lnTo>
                <a:lnTo>
                  <a:pt x="497" y="73"/>
                </a:lnTo>
                <a:lnTo>
                  <a:pt x="497" y="70"/>
                </a:lnTo>
                <a:lnTo>
                  <a:pt x="497" y="69"/>
                </a:lnTo>
                <a:lnTo>
                  <a:pt x="498" y="68"/>
                </a:lnTo>
                <a:lnTo>
                  <a:pt x="498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9"/>
                </a:lnTo>
                <a:lnTo>
                  <a:pt x="500" y="69"/>
                </a:lnTo>
                <a:lnTo>
                  <a:pt x="500" y="70"/>
                </a:lnTo>
                <a:lnTo>
                  <a:pt x="502" y="70"/>
                </a:lnTo>
                <a:lnTo>
                  <a:pt x="502" y="70"/>
                </a:lnTo>
                <a:lnTo>
                  <a:pt x="502" y="70"/>
                </a:lnTo>
                <a:lnTo>
                  <a:pt x="503" y="73"/>
                </a:lnTo>
                <a:lnTo>
                  <a:pt x="503" y="71"/>
                </a:lnTo>
                <a:lnTo>
                  <a:pt x="504" y="71"/>
                </a:lnTo>
                <a:lnTo>
                  <a:pt x="504" y="70"/>
                </a:lnTo>
                <a:lnTo>
                  <a:pt x="505" y="70"/>
                </a:lnTo>
                <a:lnTo>
                  <a:pt x="505" y="70"/>
                </a:lnTo>
                <a:lnTo>
                  <a:pt x="505" y="70"/>
                </a:lnTo>
                <a:lnTo>
                  <a:pt x="506" y="69"/>
                </a:lnTo>
                <a:lnTo>
                  <a:pt x="506" y="71"/>
                </a:lnTo>
                <a:lnTo>
                  <a:pt x="507" y="71"/>
                </a:lnTo>
                <a:lnTo>
                  <a:pt x="507" y="73"/>
                </a:lnTo>
                <a:lnTo>
                  <a:pt x="507" y="74"/>
                </a:lnTo>
                <a:lnTo>
                  <a:pt x="508" y="74"/>
                </a:lnTo>
                <a:lnTo>
                  <a:pt x="508" y="74"/>
                </a:lnTo>
                <a:lnTo>
                  <a:pt x="509" y="74"/>
                </a:lnTo>
                <a:lnTo>
                  <a:pt x="509" y="74"/>
                </a:lnTo>
                <a:lnTo>
                  <a:pt x="509" y="73"/>
                </a:lnTo>
                <a:lnTo>
                  <a:pt x="511" y="73"/>
                </a:lnTo>
                <a:lnTo>
                  <a:pt x="511" y="71"/>
                </a:lnTo>
                <a:lnTo>
                  <a:pt x="512" y="71"/>
                </a:lnTo>
                <a:lnTo>
                  <a:pt x="512" y="71"/>
                </a:lnTo>
                <a:lnTo>
                  <a:pt x="512" y="73"/>
                </a:lnTo>
                <a:lnTo>
                  <a:pt x="513" y="71"/>
                </a:lnTo>
                <a:lnTo>
                  <a:pt x="513" y="71"/>
                </a:lnTo>
                <a:lnTo>
                  <a:pt x="514" y="70"/>
                </a:lnTo>
                <a:lnTo>
                  <a:pt x="514" y="70"/>
                </a:lnTo>
                <a:lnTo>
                  <a:pt x="514" y="71"/>
                </a:lnTo>
                <a:lnTo>
                  <a:pt x="515" y="71"/>
                </a:lnTo>
                <a:lnTo>
                  <a:pt x="515" y="70"/>
                </a:lnTo>
                <a:lnTo>
                  <a:pt x="516" y="70"/>
                </a:lnTo>
                <a:lnTo>
                  <a:pt x="516" y="69"/>
                </a:lnTo>
                <a:lnTo>
                  <a:pt x="516" y="69"/>
                </a:lnTo>
                <a:lnTo>
                  <a:pt x="517" y="69"/>
                </a:lnTo>
                <a:lnTo>
                  <a:pt x="517" y="69"/>
                </a:lnTo>
                <a:lnTo>
                  <a:pt x="518" y="69"/>
                </a:lnTo>
                <a:lnTo>
                  <a:pt x="518" y="69"/>
                </a:lnTo>
                <a:lnTo>
                  <a:pt x="520" y="70"/>
                </a:lnTo>
                <a:lnTo>
                  <a:pt x="520" y="70"/>
                </a:lnTo>
                <a:lnTo>
                  <a:pt x="520" y="71"/>
                </a:lnTo>
                <a:lnTo>
                  <a:pt x="521" y="70"/>
                </a:lnTo>
                <a:lnTo>
                  <a:pt x="521" y="71"/>
                </a:lnTo>
                <a:lnTo>
                  <a:pt x="522" y="73"/>
                </a:lnTo>
                <a:lnTo>
                  <a:pt x="522" y="70"/>
                </a:lnTo>
                <a:lnTo>
                  <a:pt x="522" y="70"/>
                </a:lnTo>
                <a:lnTo>
                  <a:pt x="523" y="70"/>
                </a:lnTo>
                <a:lnTo>
                  <a:pt x="523" y="69"/>
                </a:lnTo>
                <a:lnTo>
                  <a:pt x="524" y="69"/>
                </a:lnTo>
                <a:lnTo>
                  <a:pt x="524" y="69"/>
                </a:lnTo>
                <a:lnTo>
                  <a:pt x="524" y="69"/>
                </a:lnTo>
                <a:lnTo>
                  <a:pt x="525" y="69"/>
                </a:lnTo>
                <a:lnTo>
                  <a:pt x="525" y="69"/>
                </a:lnTo>
                <a:lnTo>
                  <a:pt x="526" y="70"/>
                </a:lnTo>
                <a:lnTo>
                  <a:pt x="526" y="70"/>
                </a:lnTo>
                <a:lnTo>
                  <a:pt x="526" y="69"/>
                </a:lnTo>
                <a:lnTo>
                  <a:pt x="527" y="69"/>
                </a:lnTo>
                <a:lnTo>
                  <a:pt x="527" y="69"/>
                </a:lnTo>
                <a:lnTo>
                  <a:pt x="529" y="68"/>
                </a:lnTo>
                <a:lnTo>
                  <a:pt x="529" y="68"/>
                </a:lnTo>
                <a:lnTo>
                  <a:pt x="529" y="69"/>
                </a:lnTo>
                <a:lnTo>
                  <a:pt x="530" y="68"/>
                </a:lnTo>
                <a:lnTo>
                  <a:pt x="530" y="66"/>
                </a:lnTo>
                <a:lnTo>
                  <a:pt x="531" y="66"/>
                </a:lnTo>
                <a:lnTo>
                  <a:pt x="531" y="66"/>
                </a:lnTo>
                <a:lnTo>
                  <a:pt x="531" y="67"/>
                </a:lnTo>
                <a:lnTo>
                  <a:pt x="532" y="67"/>
                </a:lnTo>
                <a:lnTo>
                  <a:pt x="532" y="67"/>
                </a:lnTo>
                <a:lnTo>
                  <a:pt x="533" y="67"/>
                </a:lnTo>
                <a:lnTo>
                  <a:pt x="533" y="68"/>
                </a:lnTo>
                <a:lnTo>
                  <a:pt x="534" y="68"/>
                </a:lnTo>
                <a:lnTo>
                  <a:pt x="534" y="68"/>
                </a:lnTo>
                <a:lnTo>
                  <a:pt x="534" y="68"/>
                </a:lnTo>
                <a:lnTo>
                  <a:pt x="535" y="69"/>
                </a:lnTo>
                <a:lnTo>
                  <a:pt x="535" y="69"/>
                </a:lnTo>
                <a:lnTo>
                  <a:pt x="536" y="69"/>
                </a:lnTo>
                <a:lnTo>
                  <a:pt x="536" y="68"/>
                </a:lnTo>
                <a:lnTo>
                  <a:pt x="536" y="68"/>
                </a:lnTo>
                <a:lnTo>
                  <a:pt x="538" y="68"/>
                </a:lnTo>
                <a:lnTo>
                  <a:pt x="538" y="67"/>
                </a:lnTo>
                <a:lnTo>
                  <a:pt x="539" y="66"/>
                </a:lnTo>
                <a:lnTo>
                  <a:pt x="539" y="65"/>
                </a:lnTo>
                <a:lnTo>
                  <a:pt x="539" y="66"/>
                </a:lnTo>
                <a:lnTo>
                  <a:pt x="540" y="65"/>
                </a:lnTo>
                <a:lnTo>
                  <a:pt x="540" y="64"/>
                </a:lnTo>
                <a:lnTo>
                  <a:pt x="541" y="64"/>
                </a:lnTo>
                <a:lnTo>
                  <a:pt x="541" y="66"/>
                </a:lnTo>
                <a:lnTo>
                  <a:pt x="541" y="67"/>
                </a:lnTo>
                <a:lnTo>
                  <a:pt x="542" y="68"/>
                </a:lnTo>
                <a:lnTo>
                  <a:pt x="542" y="68"/>
                </a:lnTo>
                <a:lnTo>
                  <a:pt x="543" y="69"/>
                </a:lnTo>
                <a:lnTo>
                  <a:pt x="543" y="69"/>
                </a:lnTo>
                <a:lnTo>
                  <a:pt x="543" y="70"/>
                </a:lnTo>
                <a:lnTo>
                  <a:pt x="544" y="71"/>
                </a:lnTo>
                <a:lnTo>
                  <a:pt x="544" y="70"/>
                </a:lnTo>
                <a:lnTo>
                  <a:pt x="545" y="71"/>
                </a:lnTo>
                <a:lnTo>
                  <a:pt x="545" y="70"/>
                </a:lnTo>
                <a:lnTo>
                  <a:pt x="547" y="70"/>
                </a:lnTo>
                <a:lnTo>
                  <a:pt x="547" y="69"/>
                </a:lnTo>
                <a:lnTo>
                  <a:pt x="547" y="69"/>
                </a:lnTo>
                <a:lnTo>
                  <a:pt x="548" y="69"/>
                </a:lnTo>
                <a:lnTo>
                  <a:pt x="548" y="68"/>
                </a:lnTo>
                <a:lnTo>
                  <a:pt x="549" y="68"/>
                </a:lnTo>
                <a:lnTo>
                  <a:pt x="549" y="68"/>
                </a:lnTo>
                <a:lnTo>
                  <a:pt x="549" y="67"/>
                </a:lnTo>
                <a:lnTo>
                  <a:pt x="550" y="68"/>
                </a:lnTo>
                <a:lnTo>
                  <a:pt x="550" y="68"/>
                </a:lnTo>
                <a:lnTo>
                  <a:pt x="551" y="68"/>
                </a:lnTo>
                <a:lnTo>
                  <a:pt x="551" y="68"/>
                </a:lnTo>
                <a:lnTo>
                  <a:pt x="551" y="68"/>
                </a:lnTo>
                <a:lnTo>
                  <a:pt x="552" y="69"/>
                </a:lnTo>
                <a:lnTo>
                  <a:pt x="552" y="69"/>
                </a:lnTo>
                <a:lnTo>
                  <a:pt x="553" y="69"/>
                </a:lnTo>
                <a:lnTo>
                  <a:pt x="553" y="69"/>
                </a:lnTo>
                <a:lnTo>
                  <a:pt x="553" y="69"/>
                </a:lnTo>
                <a:lnTo>
                  <a:pt x="554" y="69"/>
                </a:lnTo>
                <a:lnTo>
                  <a:pt x="554" y="68"/>
                </a:lnTo>
                <a:lnTo>
                  <a:pt x="555" y="68"/>
                </a:lnTo>
                <a:lnTo>
                  <a:pt x="555" y="67"/>
                </a:lnTo>
                <a:lnTo>
                  <a:pt x="555" y="66"/>
                </a:lnTo>
                <a:lnTo>
                  <a:pt x="557" y="65"/>
                </a:lnTo>
                <a:lnTo>
                  <a:pt x="557" y="64"/>
                </a:lnTo>
                <a:lnTo>
                  <a:pt x="558" y="64"/>
                </a:lnTo>
                <a:lnTo>
                  <a:pt x="558" y="61"/>
                </a:lnTo>
                <a:lnTo>
                  <a:pt x="558" y="61"/>
                </a:lnTo>
                <a:lnTo>
                  <a:pt x="559" y="62"/>
                </a:lnTo>
                <a:lnTo>
                  <a:pt x="559" y="62"/>
                </a:lnTo>
                <a:lnTo>
                  <a:pt x="560" y="61"/>
                </a:lnTo>
                <a:lnTo>
                  <a:pt x="560" y="62"/>
                </a:lnTo>
                <a:lnTo>
                  <a:pt x="561" y="64"/>
                </a:lnTo>
                <a:lnTo>
                  <a:pt x="561" y="62"/>
                </a:lnTo>
                <a:lnTo>
                  <a:pt x="561" y="61"/>
                </a:lnTo>
                <a:lnTo>
                  <a:pt x="562" y="60"/>
                </a:lnTo>
                <a:lnTo>
                  <a:pt x="562" y="61"/>
                </a:lnTo>
                <a:lnTo>
                  <a:pt x="563" y="60"/>
                </a:lnTo>
                <a:lnTo>
                  <a:pt x="563" y="60"/>
                </a:lnTo>
                <a:lnTo>
                  <a:pt x="563" y="60"/>
                </a:lnTo>
                <a:lnTo>
                  <a:pt x="564" y="60"/>
                </a:lnTo>
                <a:lnTo>
                  <a:pt x="564" y="61"/>
                </a:lnTo>
                <a:lnTo>
                  <a:pt x="566" y="62"/>
                </a:lnTo>
                <a:lnTo>
                  <a:pt x="566" y="62"/>
                </a:lnTo>
                <a:lnTo>
                  <a:pt x="566" y="64"/>
                </a:lnTo>
                <a:lnTo>
                  <a:pt x="567" y="64"/>
                </a:lnTo>
                <a:lnTo>
                  <a:pt x="567" y="65"/>
                </a:lnTo>
                <a:lnTo>
                  <a:pt x="568" y="65"/>
                </a:lnTo>
                <a:lnTo>
                  <a:pt x="568" y="62"/>
                </a:lnTo>
                <a:lnTo>
                  <a:pt x="568" y="62"/>
                </a:lnTo>
                <a:lnTo>
                  <a:pt x="569" y="64"/>
                </a:lnTo>
                <a:lnTo>
                  <a:pt x="569" y="64"/>
                </a:lnTo>
                <a:lnTo>
                  <a:pt x="570" y="65"/>
                </a:lnTo>
                <a:lnTo>
                  <a:pt x="570" y="65"/>
                </a:lnTo>
                <a:lnTo>
                  <a:pt x="570" y="65"/>
                </a:lnTo>
                <a:lnTo>
                  <a:pt x="571" y="66"/>
                </a:lnTo>
                <a:lnTo>
                  <a:pt x="571" y="65"/>
                </a:lnTo>
                <a:lnTo>
                  <a:pt x="572" y="67"/>
                </a:lnTo>
                <a:lnTo>
                  <a:pt x="572" y="67"/>
                </a:lnTo>
                <a:lnTo>
                  <a:pt x="572" y="67"/>
                </a:lnTo>
                <a:lnTo>
                  <a:pt x="573" y="67"/>
                </a:lnTo>
                <a:lnTo>
                  <a:pt x="573" y="67"/>
                </a:lnTo>
                <a:lnTo>
                  <a:pt x="575" y="66"/>
                </a:lnTo>
                <a:lnTo>
                  <a:pt x="575" y="66"/>
                </a:lnTo>
                <a:lnTo>
                  <a:pt x="576" y="64"/>
                </a:lnTo>
                <a:lnTo>
                  <a:pt x="576" y="64"/>
                </a:lnTo>
                <a:lnTo>
                  <a:pt x="576" y="64"/>
                </a:lnTo>
                <a:lnTo>
                  <a:pt x="577" y="62"/>
                </a:lnTo>
                <a:lnTo>
                  <a:pt x="577" y="62"/>
                </a:lnTo>
                <a:lnTo>
                  <a:pt x="578" y="62"/>
                </a:lnTo>
                <a:lnTo>
                  <a:pt x="578" y="64"/>
                </a:lnTo>
                <a:lnTo>
                  <a:pt x="578" y="65"/>
                </a:lnTo>
                <a:lnTo>
                  <a:pt x="579" y="65"/>
                </a:lnTo>
                <a:lnTo>
                  <a:pt x="579" y="65"/>
                </a:lnTo>
                <a:lnTo>
                  <a:pt x="580" y="65"/>
                </a:lnTo>
                <a:lnTo>
                  <a:pt x="580" y="65"/>
                </a:lnTo>
                <a:lnTo>
                  <a:pt x="580" y="64"/>
                </a:lnTo>
                <a:lnTo>
                  <a:pt x="581" y="66"/>
                </a:lnTo>
                <a:lnTo>
                  <a:pt x="581" y="66"/>
                </a:lnTo>
                <a:lnTo>
                  <a:pt x="582" y="67"/>
                </a:lnTo>
                <a:lnTo>
                  <a:pt x="582" y="67"/>
                </a:lnTo>
                <a:lnTo>
                  <a:pt x="582" y="67"/>
                </a:lnTo>
                <a:lnTo>
                  <a:pt x="584" y="67"/>
                </a:lnTo>
                <a:lnTo>
                  <a:pt x="584" y="67"/>
                </a:lnTo>
                <a:lnTo>
                  <a:pt x="585" y="67"/>
                </a:lnTo>
                <a:lnTo>
                  <a:pt x="585" y="67"/>
                </a:lnTo>
                <a:lnTo>
                  <a:pt x="585" y="67"/>
                </a:lnTo>
                <a:lnTo>
                  <a:pt x="586" y="67"/>
                </a:lnTo>
                <a:lnTo>
                  <a:pt x="586" y="66"/>
                </a:lnTo>
                <a:lnTo>
                  <a:pt x="587" y="66"/>
                </a:lnTo>
                <a:lnTo>
                  <a:pt x="587" y="67"/>
                </a:lnTo>
                <a:lnTo>
                  <a:pt x="587" y="67"/>
                </a:lnTo>
                <a:lnTo>
                  <a:pt x="588" y="66"/>
                </a:lnTo>
                <a:lnTo>
                  <a:pt x="588" y="66"/>
                </a:lnTo>
                <a:lnTo>
                  <a:pt x="589" y="66"/>
                </a:lnTo>
                <a:lnTo>
                  <a:pt x="589" y="66"/>
                </a:lnTo>
                <a:lnTo>
                  <a:pt x="590" y="66"/>
                </a:lnTo>
                <a:lnTo>
                  <a:pt x="590" y="67"/>
                </a:lnTo>
                <a:lnTo>
                  <a:pt x="590" y="68"/>
                </a:lnTo>
                <a:lnTo>
                  <a:pt x="591" y="69"/>
                </a:lnTo>
                <a:lnTo>
                  <a:pt x="591" y="70"/>
                </a:lnTo>
                <a:lnTo>
                  <a:pt x="593" y="71"/>
                </a:lnTo>
                <a:lnTo>
                  <a:pt x="593" y="70"/>
                </a:lnTo>
                <a:lnTo>
                  <a:pt x="593" y="70"/>
                </a:lnTo>
                <a:lnTo>
                  <a:pt x="594" y="70"/>
                </a:lnTo>
                <a:lnTo>
                  <a:pt x="594" y="69"/>
                </a:lnTo>
                <a:lnTo>
                  <a:pt x="595" y="70"/>
                </a:lnTo>
                <a:lnTo>
                  <a:pt x="595" y="69"/>
                </a:lnTo>
                <a:lnTo>
                  <a:pt x="595" y="69"/>
                </a:lnTo>
                <a:lnTo>
                  <a:pt x="596" y="69"/>
                </a:lnTo>
                <a:lnTo>
                  <a:pt x="596" y="69"/>
                </a:lnTo>
                <a:lnTo>
                  <a:pt x="597" y="68"/>
                </a:lnTo>
                <a:lnTo>
                  <a:pt x="597" y="67"/>
                </a:lnTo>
                <a:lnTo>
                  <a:pt x="597" y="67"/>
                </a:lnTo>
                <a:lnTo>
                  <a:pt x="598" y="66"/>
                </a:lnTo>
                <a:lnTo>
                  <a:pt x="598" y="66"/>
                </a:lnTo>
                <a:lnTo>
                  <a:pt x="599" y="66"/>
                </a:lnTo>
                <a:lnTo>
                  <a:pt x="599" y="67"/>
                </a:lnTo>
                <a:lnTo>
                  <a:pt x="599" y="67"/>
                </a:lnTo>
                <a:lnTo>
                  <a:pt x="600" y="68"/>
                </a:lnTo>
                <a:lnTo>
                  <a:pt x="600" y="68"/>
                </a:lnTo>
                <a:lnTo>
                  <a:pt x="602" y="69"/>
                </a:lnTo>
                <a:lnTo>
                  <a:pt x="602" y="69"/>
                </a:lnTo>
                <a:lnTo>
                  <a:pt x="602" y="69"/>
                </a:lnTo>
                <a:lnTo>
                  <a:pt x="603" y="68"/>
                </a:lnTo>
                <a:lnTo>
                  <a:pt x="603" y="68"/>
                </a:lnTo>
                <a:lnTo>
                  <a:pt x="604" y="69"/>
                </a:lnTo>
                <a:lnTo>
                  <a:pt x="604" y="69"/>
                </a:lnTo>
                <a:lnTo>
                  <a:pt x="605" y="68"/>
                </a:lnTo>
                <a:lnTo>
                  <a:pt x="605" y="69"/>
                </a:lnTo>
                <a:lnTo>
                  <a:pt x="605" y="69"/>
                </a:lnTo>
                <a:lnTo>
                  <a:pt x="606" y="69"/>
                </a:lnTo>
                <a:lnTo>
                  <a:pt x="606" y="68"/>
                </a:lnTo>
                <a:lnTo>
                  <a:pt x="607" y="69"/>
                </a:lnTo>
                <a:lnTo>
                  <a:pt x="607" y="67"/>
                </a:lnTo>
                <a:lnTo>
                  <a:pt x="607" y="68"/>
                </a:lnTo>
                <a:lnTo>
                  <a:pt x="608" y="67"/>
                </a:lnTo>
                <a:lnTo>
                  <a:pt x="608" y="67"/>
                </a:lnTo>
                <a:lnTo>
                  <a:pt x="609" y="66"/>
                </a:lnTo>
                <a:lnTo>
                  <a:pt x="609" y="64"/>
                </a:lnTo>
                <a:lnTo>
                  <a:pt x="609" y="65"/>
                </a:lnTo>
                <a:lnTo>
                  <a:pt x="611" y="64"/>
                </a:lnTo>
                <a:lnTo>
                  <a:pt x="611" y="65"/>
                </a:lnTo>
                <a:lnTo>
                  <a:pt x="612" y="65"/>
                </a:lnTo>
                <a:lnTo>
                  <a:pt x="612" y="66"/>
                </a:lnTo>
                <a:lnTo>
                  <a:pt x="612" y="66"/>
                </a:lnTo>
                <a:lnTo>
                  <a:pt x="613" y="66"/>
                </a:lnTo>
                <a:lnTo>
                  <a:pt x="613" y="66"/>
                </a:lnTo>
                <a:lnTo>
                  <a:pt x="614" y="64"/>
                </a:lnTo>
                <a:lnTo>
                  <a:pt x="614" y="65"/>
                </a:lnTo>
                <a:lnTo>
                  <a:pt x="614" y="64"/>
                </a:lnTo>
                <a:lnTo>
                  <a:pt x="615" y="64"/>
                </a:lnTo>
                <a:lnTo>
                  <a:pt x="615" y="64"/>
                </a:lnTo>
                <a:lnTo>
                  <a:pt x="616" y="64"/>
                </a:lnTo>
                <a:lnTo>
                  <a:pt x="616" y="62"/>
                </a:lnTo>
                <a:lnTo>
                  <a:pt x="617" y="62"/>
                </a:lnTo>
                <a:lnTo>
                  <a:pt x="617" y="62"/>
                </a:lnTo>
                <a:lnTo>
                  <a:pt x="617" y="65"/>
                </a:lnTo>
                <a:lnTo>
                  <a:pt x="618" y="66"/>
                </a:lnTo>
                <a:lnTo>
                  <a:pt x="618" y="66"/>
                </a:lnTo>
                <a:lnTo>
                  <a:pt x="620" y="66"/>
                </a:lnTo>
                <a:lnTo>
                  <a:pt x="620" y="67"/>
                </a:lnTo>
                <a:lnTo>
                  <a:pt x="620" y="69"/>
                </a:lnTo>
                <a:lnTo>
                  <a:pt x="621" y="68"/>
                </a:lnTo>
                <a:lnTo>
                  <a:pt x="621" y="67"/>
                </a:lnTo>
                <a:lnTo>
                  <a:pt x="622" y="67"/>
                </a:lnTo>
                <a:lnTo>
                  <a:pt x="622" y="67"/>
                </a:lnTo>
                <a:lnTo>
                  <a:pt x="622" y="69"/>
                </a:lnTo>
                <a:lnTo>
                  <a:pt x="623" y="69"/>
                </a:lnTo>
                <a:lnTo>
                  <a:pt x="623" y="68"/>
                </a:lnTo>
                <a:lnTo>
                  <a:pt x="624" y="68"/>
                </a:lnTo>
                <a:lnTo>
                  <a:pt x="624" y="68"/>
                </a:lnTo>
                <a:lnTo>
                  <a:pt x="624" y="68"/>
                </a:lnTo>
                <a:lnTo>
                  <a:pt x="625" y="68"/>
                </a:lnTo>
                <a:lnTo>
                  <a:pt x="625" y="68"/>
                </a:lnTo>
                <a:lnTo>
                  <a:pt x="626" y="69"/>
                </a:lnTo>
                <a:lnTo>
                  <a:pt x="626" y="68"/>
                </a:lnTo>
                <a:lnTo>
                  <a:pt x="626" y="68"/>
                </a:lnTo>
                <a:lnTo>
                  <a:pt x="627" y="68"/>
                </a:lnTo>
                <a:lnTo>
                  <a:pt x="627" y="68"/>
                </a:lnTo>
                <a:lnTo>
                  <a:pt x="629" y="67"/>
                </a:lnTo>
                <a:lnTo>
                  <a:pt x="629" y="68"/>
                </a:lnTo>
                <a:lnTo>
                  <a:pt x="629" y="66"/>
                </a:lnTo>
                <a:lnTo>
                  <a:pt x="630" y="66"/>
                </a:lnTo>
                <a:lnTo>
                  <a:pt x="630" y="66"/>
                </a:lnTo>
                <a:lnTo>
                  <a:pt x="631" y="66"/>
                </a:lnTo>
                <a:lnTo>
                  <a:pt x="631" y="67"/>
                </a:lnTo>
                <a:lnTo>
                  <a:pt x="632" y="67"/>
                </a:lnTo>
                <a:lnTo>
                  <a:pt x="632" y="68"/>
                </a:lnTo>
                <a:lnTo>
                  <a:pt x="632" y="68"/>
                </a:lnTo>
                <a:lnTo>
                  <a:pt x="633" y="67"/>
                </a:lnTo>
                <a:lnTo>
                  <a:pt x="633" y="67"/>
                </a:lnTo>
                <a:lnTo>
                  <a:pt x="634" y="67"/>
                </a:lnTo>
                <a:lnTo>
                  <a:pt x="634" y="68"/>
                </a:lnTo>
                <a:lnTo>
                  <a:pt x="634" y="68"/>
                </a:lnTo>
                <a:lnTo>
                  <a:pt x="635" y="70"/>
                </a:lnTo>
                <a:lnTo>
                  <a:pt x="635" y="71"/>
                </a:lnTo>
                <a:lnTo>
                  <a:pt x="636" y="71"/>
                </a:lnTo>
                <a:lnTo>
                  <a:pt x="636" y="70"/>
                </a:lnTo>
                <a:lnTo>
                  <a:pt x="636" y="70"/>
                </a:lnTo>
                <a:lnTo>
                  <a:pt x="638" y="70"/>
                </a:lnTo>
                <a:lnTo>
                  <a:pt x="638" y="68"/>
                </a:lnTo>
                <a:lnTo>
                  <a:pt x="639" y="67"/>
                </a:lnTo>
                <a:lnTo>
                  <a:pt x="639" y="68"/>
                </a:lnTo>
                <a:lnTo>
                  <a:pt x="639" y="67"/>
                </a:lnTo>
                <a:lnTo>
                  <a:pt x="640" y="67"/>
                </a:lnTo>
                <a:lnTo>
                  <a:pt x="640" y="66"/>
                </a:lnTo>
                <a:lnTo>
                  <a:pt x="641" y="67"/>
                </a:lnTo>
                <a:lnTo>
                  <a:pt x="641" y="66"/>
                </a:lnTo>
                <a:lnTo>
                  <a:pt x="641" y="67"/>
                </a:lnTo>
                <a:lnTo>
                  <a:pt x="642" y="66"/>
                </a:lnTo>
                <a:lnTo>
                  <a:pt x="642" y="66"/>
                </a:lnTo>
                <a:lnTo>
                  <a:pt x="643" y="67"/>
                </a:lnTo>
                <a:lnTo>
                  <a:pt x="643" y="68"/>
                </a:lnTo>
                <a:lnTo>
                  <a:pt x="643" y="67"/>
                </a:lnTo>
                <a:lnTo>
                  <a:pt x="644" y="68"/>
                </a:lnTo>
                <a:lnTo>
                  <a:pt x="644" y="67"/>
                </a:lnTo>
                <a:lnTo>
                  <a:pt x="645" y="67"/>
                </a:lnTo>
                <a:lnTo>
                  <a:pt x="645" y="67"/>
                </a:lnTo>
                <a:lnTo>
                  <a:pt x="647" y="67"/>
                </a:lnTo>
                <a:lnTo>
                  <a:pt x="647" y="66"/>
                </a:lnTo>
                <a:lnTo>
                  <a:pt x="647" y="66"/>
                </a:lnTo>
                <a:lnTo>
                  <a:pt x="648" y="66"/>
                </a:lnTo>
                <a:lnTo>
                  <a:pt x="648" y="66"/>
                </a:lnTo>
                <a:lnTo>
                  <a:pt x="649" y="67"/>
                </a:lnTo>
                <a:lnTo>
                  <a:pt x="649" y="66"/>
                </a:lnTo>
                <a:lnTo>
                  <a:pt x="649" y="66"/>
                </a:lnTo>
                <a:lnTo>
                  <a:pt x="650" y="66"/>
                </a:lnTo>
                <a:lnTo>
                  <a:pt x="650" y="66"/>
                </a:lnTo>
                <a:lnTo>
                  <a:pt x="651" y="68"/>
                </a:lnTo>
                <a:lnTo>
                  <a:pt x="651" y="67"/>
                </a:lnTo>
                <a:lnTo>
                  <a:pt x="651" y="69"/>
                </a:lnTo>
                <a:lnTo>
                  <a:pt x="652" y="68"/>
                </a:lnTo>
                <a:lnTo>
                  <a:pt x="652" y="70"/>
                </a:lnTo>
                <a:lnTo>
                  <a:pt x="653" y="70"/>
                </a:lnTo>
                <a:lnTo>
                  <a:pt x="653" y="71"/>
                </a:lnTo>
                <a:lnTo>
                  <a:pt x="653" y="71"/>
                </a:lnTo>
                <a:lnTo>
                  <a:pt x="654" y="70"/>
                </a:lnTo>
                <a:lnTo>
                  <a:pt x="654" y="70"/>
                </a:lnTo>
                <a:lnTo>
                  <a:pt x="656" y="70"/>
                </a:lnTo>
                <a:lnTo>
                  <a:pt x="656" y="70"/>
                </a:lnTo>
                <a:lnTo>
                  <a:pt x="656" y="70"/>
                </a:lnTo>
                <a:lnTo>
                  <a:pt x="657" y="70"/>
                </a:lnTo>
                <a:lnTo>
                  <a:pt x="657" y="69"/>
                </a:lnTo>
                <a:lnTo>
                  <a:pt x="658" y="69"/>
                </a:lnTo>
                <a:lnTo>
                  <a:pt x="658" y="69"/>
                </a:lnTo>
                <a:lnTo>
                  <a:pt x="658" y="70"/>
                </a:lnTo>
                <a:lnTo>
                  <a:pt x="659" y="69"/>
                </a:lnTo>
                <a:lnTo>
                  <a:pt x="659" y="70"/>
                </a:lnTo>
                <a:lnTo>
                  <a:pt x="660" y="70"/>
                </a:lnTo>
                <a:lnTo>
                  <a:pt x="660" y="71"/>
                </a:lnTo>
                <a:lnTo>
                  <a:pt x="661" y="71"/>
                </a:lnTo>
                <a:lnTo>
                  <a:pt x="661" y="70"/>
                </a:lnTo>
                <a:lnTo>
                  <a:pt x="661" y="69"/>
                </a:lnTo>
                <a:lnTo>
                  <a:pt x="662" y="70"/>
                </a:lnTo>
                <a:lnTo>
                  <a:pt x="662" y="71"/>
                </a:lnTo>
                <a:lnTo>
                  <a:pt x="663" y="70"/>
                </a:lnTo>
                <a:lnTo>
                  <a:pt x="663" y="71"/>
                </a:lnTo>
                <a:lnTo>
                  <a:pt x="663" y="71"/>
                </a:lnTo>
                <a:lnTo>
                  <a:pt x="665" y="71"/>
                </a:lnTo>
                <a:lnTo>
                  <a:pt x="665" y="70"/>
                </a:lnTo>
                <a:lnTo>
                  <a:pt x="666" y="71"/>
                </a:lnTo>
                <a:lnTo>
                  <a:pt x="666" y="71"/>
                </a:lnTo>
                <a:lnTo>
                  <a:pt x="666" y="71"/>
                </a:lnTo>
                <a:lnTo>
                  <a:pt x="667" y="73"/>
                </a:lnTo>
                <a:lnTo>
                  <a:pt x="667" y="71"/>
                </a:lnTo>
                <a:lnTo>
                  <a:pt x="668" y="73"/>
                </a:lnTo>
                <a:lnTo>
                  <a:pt x="668" y="71"/>
                </a:lnTo>
                <a:lnTo>
                  <a:pt x="668" y="73"/>
                </a:lnTo>
                <a:lnTo>
                  <a:pt x="669" y="73"/>
                </a:lnTo>
                <a:lnTo>
                  <a:pt x="669" y="73"/>
                </a:lnTo>
                <a:lnTo>
                  <a:pt x="670" y="71"/>
                </a:lnTo>
                <a:lnTo>
                  <a:pt x="670" y="73"/>
                </a:lnTo>
                <a:lnTo>
                  <a:pt x="670" y="71"/>
                </a:lnTo>
                <a:lnTo>
                  <a:pt x="671" y="73"/>
                </a:lnTo>
                <a:lnTo>
                  <a:pt x="671" y="73"/>
                </a:lnTo>
                <a:lnTo>
                  <a:pt x="672" y="71"/>
                </a:lnTo>
                <a:lnTo>
                  <a:pt x="672" y="73"/>
                </a:lnTo>
                <a:lnTo>
                  <a:pt x="674" y="73"/>
                </a:lnTo>
                <a:lnTo>
                  <a:pt x="674" y="74"/>
                </a:lnTo>
                <a:lnTo>
                  <a:pt x="674" y="73"/>
                </a:lnTo>
                <a:lnTo>
                  <a:pt x="675" y="73"/>
                </a:lnTo>
                <a:lnTo>
                  <a:pt x="675" y="73"/>
                </a:lnTo>
                <a:lnTo>
                  <a:pt x="676" y="71"/>
                </a:lnTo>
                <a:lnTo>
                  <a:pt x="676" y="71"/>
                </a:lnTo>
                <a:lnTo>
                  <a:pt x="676" y="71"/>
                </a:lnTo>
                <a:lnTo>
                  <a:pt x="677" y="73"/>
                </a:lnTo>
                <a:lnTo>
                  <a:pt x="677" y="74"/>
                </a:lnTo>
                <a:lnTo>
                  <a:pt x="678" y="74"/>
                </a:lnTo>
                <a:lnTo>
                  <a:pt x="678" y="73"/>
                </a:lnTo>
                <a:lnTo>
                  <a:pt x="678" y="73"/>
                </a:lnTo>
                <a:lnTo>
                  <a:pt x="679" y="70"/>
                </a:lnTo>
                <a:lnTo>
                  <a:pt x="679" y="71"/>
                </a:lnTo>
                <a:lnTo>
                  <a:pt x="680" y="71"/>
                </a:lnTo>
                <a:lnTo>
                  <a:pt x="680" y="73"/>
                </a:lnTo>
                <a:lnTo>
                  <a:pt x="680" y="71"/>
                </a:lnTo>
                <a:lnTo>
                  <a:pt x="681" y="73"/>
                </a:lnTo>
                <a:lnTo>
                  <a:pt x="681" y="73"/>
                </a:lnTo>
                <a:lnTo>
                  <a:pt x="683" y="73"/>
                </a:lnTo>
                <a:lnTo>
                  <a:pt x="683" y="74"/>
                </a:lnTo>
                <a:lnTo>
                  <a:pt x="683" y="75"/>
                </a:lnTo>
                <a:lnTo>
                  <a:pt x="684" y="75"/>
                </a:lnTo>
                <a:lnTo>
                  <a:pt x="684" y="75"/>
                </a:lnTo>
                <a:lnTo>
                  <a:pt x="685" y="75"/>
                </a:lnTo>
                <a:lnTo>
                  <a:pt x="685" y="75"/>
                </a:lnTo>
                <a:lnTo>
                  <a:pt x="685" y="74"/>
                </a:lnTo>
                <a:lnTo>
                  <a:pt x="686" y="74"/>
                </a:lnTo>
                <a:lnTo>
                  <a:pt x="686" y="73"/>
                </a:lnTo>
                <a:lnTo>
                  <a:pt x="687" y="73"/>
                </a:lnTo>
                <a:lnTo>
                  <a:pt x="687" y="73"/>
                </a:lnTo>
                <a:lnTo>
                  <a:pt x="688" y="73"/>
                </a:lnTo>
                <a:lnTo>
                  <a:pt x="688" y="74"/>
                </a:lnTo>
                <a:lnTo>
                  <a:pt x="688" y="74"/>
                </a:lnTo>
                <a:lnTo>
                  <a:pt x="689" y="74"/>
                </a:lnTo>
                <a:lnTo>
                  <a:pt x="689" y="75"/>
                </a:lnTo>
                <a:lnTo>
                  <a:pt x="690" y="74"/>
                </a:lnTo>
                <a:lnTo>
                  <a:pt x="690" y="74"/>
                </a:lnTo>
                <a:lnTo>
                  <a:pt x="690" y="74"/>
                </a:lnTo>
                <a:lnTo>
                  <a:pt x="692" y="74"/>
                </a:lnTo>
                <a:lnTo>
                  <a:pt x="692" y="73"/>
                </a:lnTo>
                <a:lnTo>
                  <a:pt x="693" y="73"/>
                </a:lnTo>
                <a:lnTo>
                  <a:pt x="693" y="73"/>
                </a:lnTo>
                <a:lnTo>
                  <a:pt x="693" y="73"/>
                </a:lnTo>
                <a:lnTo>
                  <a:pt x="694" y="73"/>
                </a:lnTo>
                <a:lnTo>
                  <a:pt x="694" y="73"/>
                </a:lnTo>
                <a:lnTo>
                  <a:pt x="695" y="71"/>
                </a:lnTo>
                <a:lnTo>
                  <a:pt x="695" y="71"/>
                </a:lnTo>
                <a:lnTo>
                  <a:pt x="695" y="71"/>
                </a:lnTo>
                <a:lnTo>
                  <a:pt x="696" y="73"/>
                </a:lnTo>
                <a:lnTo>
                  <a:pt x="696" y="73"/>
                </a:lnTo>
                <a:lnTo>
                  <a:pt x="697" y="74"/>
                </a:lnTo>
                <a:lnTo>
                  <a:pt x="697" y="75"/>
                </a:lnTo>
                <a:lnTo>
                  <a:pt x="697" y="75"/>
                </a:lnTo>
                <a:lnTo>
                  <a:pt x="698" y="77"/>
                </a:lnTo>
                <a:lnTo>
                  <a:pt x="698" y="75"/>
                </a:lnTo>
                <a:lnTo>
                  <a:pt x="699" y="76"/>
                </a:lnTo>
                <a:lnTo>
                  <a:pt x="699" y="76"/>
                </a:lnTo>
                <a:lnTo>
                  <a:pt x="699" y="77"/>
                </a:lnTo>
                <a:lnTo>
                  <a:pt x="701" y="77"/>
                </a:lnTo>
                <a:lnTo>
                  <a:pt x="701" y="77"/>
                </a:lnTo>
                <a:lnTo>
                  <a:pt x="702" y="77"/>
                </a:lnTo>
                <a:lnTo>
                  <a:pt x="702" y="76"/>
                </a:lnTo>
                <a:lnTo>
                  <a:pt x="703" y="75"/>
                </a:lnTo>
                <a:lnTo>
                  <a:pt x="703" y="75"/>
                </a:lnTo>
                <a:lnTo>
                  <a:pt x="703" y="73"/>
                </a:lnTo>
                <a:lnTo>
                  <a:pt x="704" y="73"/>
                </a:lnTo>
                <a:lnTo>
                  <a:pt x="704" y="71"/>
                </a:lnTo>
                <a:lnTo>
                  <a:pt x="705" y="73"/>
                </a:lnTo>
                <a:lnTo>
                  <a:pt x="705" y="75"/>
                </a:lnTo>
                <a:lnTo>
                  <a:pt x="705" y="75"/>
                </a:lnTo>
                <a:lnTo>
                  <a:pt x="706" y="75"/>
                </a:lnTo>
                <a:lnTo>
                  <a:pt x="706" y="75"/>
                </a:lnTo>
                <a:lnTo>
                  <a:pt x="707" y="76"/>
                </a:lnTo>
                <a:lnTo>
                  <a:pt x="707" y="75"/>
                </a:lnTo>
                <a:lnTo>
                  <a:pt x="707" y="74"/>
                </a:lnTo>
                <a:lnTo>
                  <a:pt x="708" y="74"/>
                </a:lnTo>
                <a:lnTo>
                  <a:pt x="708" y="74"/>
                </a:lnTo>
                <a:lnTo>
                  <a:pt x="710" y="75"/>
                </a:lnTo>
                <a:lnTo>
                  <a:pt x="710" y="75"/>
                </a:lnTo>
                <a:lnTo>
                  <a:pt x="710" y="73"/>
                </a:lnTo>
                <a:lnTo>
                  <a:pt x="711" y="74"/>
                </a:lnTo>
                <a:lnTo>
                  <a:pt x="711" y="74"/>
                </a:lnTo>
                <a:lnTo>
                  <a:pt x="712" y="74"/>
                </a:lnTo>
                <a:lnTo>
                  <a:pt x="712" y="74"/>
                </a:lnTo>
                <a:lnTo>
                  <a:pt x="712" y="74"/>
                </a:lnTo>
                <a:lnTo>
                  <a:pt x="713" y="73"/>
                </a:lnTo>
                <a:lnTo>
                  <a:pt x="713" y="73"/>
                </a:lnTo>
                <a:lnTo>
                  <a:pt x="714" y="73"/>
                </a:lnTo>
                <a:lnTo>
                  <a:pt x="714" y="75"/>
                </a:lnTo>
                <a:lnTo>
                  <a:pt x="714" y="76"/>
                </a:lnTo>
                <a:lnTo>
                  <a:pt x="715" y="75"/>
                </a:lnTo>
                <a:lnTo>
                  <a:pt x="715" y="75"/>
                </a:lnTo>
                <a:lnTo>
                  <a:pt x="716" y="74"/>
                </a:lnTo>
                <a:lnTo>
                  <a:pt x="716" y="73"/>
                </a:lnTo>
                <a:lnTo>
                  <a:pt x="717" y="73"/>
                </a:lnTo>
                <a:lnTo>
                  <a:pt x="717" y="74"/>
                </a:lnTo>
                <a:lnTo>
                  <a:pt x="717" y="74"/>
                </a:lnTo>
                <a:lnTo>
                  <a:pt x="719" y="74"/>
                </a:lnTo>
                <a:lnTo>
                  <a:pt x="719" y="75"/>
                </a:lnTo>
                <a:lnTo>
                  <a:pt x="720" y="75"/>
                </a:lnTo>
                <a:lnTo>
                  <a:pt x="720" y="75"/>
                </a:lnTo>
                <a:lnTo>
                  <a:pt x="720" y="74"/>
                </a:lnTo>
                <a:lnTo>
                  <a:pt x="721" y="74"/>
                </a:lnTo>
                <a:lnTo>
                  <a:pt x="721" y="74"/>
                </a:lnTo>
                <a:lnTo>
                  <a:pt x="722" y="74"/>
                </a:lnTo>
                <a:lnTo>
                  <a:pt x="722" y="73"/>
                </a:lnTo>
                <a:lnTo>
                  <a:pt x="722" y="71"/>
                </a:lnTo>
                <a:lnTo>
                  <a:pt x="723" y="73"/>
                </a:lnTo>
                <a:lnTo>
                  <a:pt x="723" y="73"/>
                </a:lnTo>
                <a:lnTo>
                  <a:pt x="724" y="74"/>
                </a:lnTo>
                <a:lnTo>
                  <a:pt x="724" y="75"/>
                </a:lnTo>
                <a:lnTo>
                  <a:pt x="724" y="76"/>
                </a:lnTo>
                <a:lnTo>
                  <a:pt x="725" y="76"/>
                </a:lnTo>
                <a:lnTo>
                  <a:pt x="725" y="77"/>
                </a:lnTo>
                <a:lnTo>
                  <a:pt x="726" y="78"/>
                </a:lnTo>
                <a:lnTo>
                  <a:pt x="726" y="77"/>
                </a:lnTo>
                <a:lnTo>
                  <a:pt x="726" y="78"/>
                </a:lnTo>
                <a:lnTo>
                  <a:pt x="728" y="77"/>
                </a:lnTo>
                <a:lnTo>
                  <a:pt x="728" y="77"/>
                </a:lnTo>
                <a:lnTo>
                  <a:pt x="729" y="75"/>
                </a:lnTo>
                <a:lnTo>
                  <a:pt x="729" y="74"/>
                </a:lnTo>
                <a:lnTo>
                  <a:pt x="730" y="74"/>
                </a:lnTo>
                <a:lnTo>
                  <a:pt x="730" y="74"/>
                </a:lnTo>
                <a:lnTo>
                  <a:pt x="730" y="74"/>
                </a:lnTo>
                <a:lnTo>
                  <a:pt x="731" y="74"/>
                </a:lnTo>
                <a:lnTo>
                  <a:pt x="731" y="74"/>
                </a:lnTo>
                <a:lnTo>
                  <a:pt x="732" y="74"/>
                </a:lnTo>
                <a:lnTo>
                  <a:pt x="732" y="73"/>
                </a:lnTo>
                <a:lnTo>
                  <a:pt x="732" y="71"/>
                </a:lnTo>
                <a:lnTo>
                  <a:pt x="733" y="71"/>
                </a:lnTo>
                <a:lnTo>
                  <a:pt x="733" y="70"/>
                </a:lnTo>
                <a:lnTo>
                  <a:pt x="734" y="70"/>
                </a:lnTo>
                <a:lnTo>
                  <a:pt x="734" y="70"/>
                </a:lnTo>
                <a:lnTo>
                  <a:pt x="734" y="70"/>
                </a:lnTo>
                <a:lnTo>
                  <a:pt x="735" y="70"/>
                </a:lnTo>
                <a:lnTo>
                  <a:pt x="735" y="70"/>
                </a:lnTo>
                <a:lnTo>
                  <a:pt x="737" y="70"/>
                </a:lnTo>
                <a:lnTo>
                  <a:pt x="737" y="70"/>
                </a:lnTo>
                <a:lnTo>
                  <a:pt x="737" y="70"/>
                </a:lnTo>
                <a:lnTo>
                  <a:pt x="738" y="71"/>
                </a:lnTo>
                <a:lnTo>
                  <a:pt x="738" y="73"/>
                </a:lnTo>
                <a:lnTo>
                  <a:pt x="739" y="73"/>
                </a:lnTo>
                <a:lnTo>
                  <a:pt x="739" y="71"/>
                </a:lnTo>
                <a:lnTo>
                  <a:pt x="739" y="69"/>
                </a:lnTo>
                <a:lnTo>
                  <a:pt x="740" y="70"/>
                </a:lnTo>
                <a:lnTo>
                  <a:pt x="740" y="70"/>
                </a:lnTo>
                <a:lnTo>
                  <a:pt x="741" y="70"/>
                </a:lnTo>
                <a:lnTo>
                  <a:pt x="741" y="71"/>
                </a:lnTo>
                <a:lnTo>
                  <a:pt x="741" y="71"/>
                </a:lnTo>
                <a:lnTo>
                  <a:pt x="742" y="71"/>
                </a:lnTo>
                <a:lnTo>
                  <a:pt x="742" y="73"/>
                </a:lnTo>
                <a:lnTo>
                  <a:pt x="743" y="71"/>
                </a:lnTo>
                <a:lnTo>
                  <a:pt x="743" y="70"/>
                </a:lnTo>
                <a:lnTo>
                  <a:pt x="744" y="70"/>
                </a:lnTo>
                <a:lnTo>
                  <a:pt x="744" y="73"/>
                </a:lnTo>
                <a:lnTo>
                  <a:pt x="744" y="74"/>
                </a:lnTo>
                <a:lnTo>
                  <a:pt x="746" y="73"/>
                </a:lnTo>
                <a:lnTo>
                  <a:pt x="746" y="71"/>
                </a:lnTo>
                <a:lnTo>
                  <a:pt x="747" y="73"/>
                </a:lnTo>
                <a:lnTo>
                  <a:pt x="747" y="74"/>
                </a:lnTo>
                <a:lnTo>
                  <a:pt x="747" y="74"/>
                </a:lnTo>
                <a:lnTo>
                  <a:pt x="748" y="75"/>
                </a:lnTo>
                <a:lnTo>
                  <a:pt x="748" y="75"/>
                </a:lnTo>
                <a:lnTo>
                  <a:pt x="749" y="74"/>
                </a:lnTo>
                <a:lnTo>
                  <a:pt x="749" y="74"/>
                </a:lnTo>
                <a:lnTo>
                  <a:pt x="749" y="75"/>
                </a:lnTo>
                <a:lnTo>
                  <a:pt x="750" y="74"/>
                </a:lnTo>
                <a:lnTo>
                  <a:pt x="750" y="74"/>
                </a:lnTo>
                <a:lnTo>
                  <a:pt x="751" y="74"/>
                </a:lnTo>
                <a:lnTo>
                  <a:pt x="751" y="74"/>
                </a:lnTo>
                <a:lnTo>
                  <a:pt x="751" y="73"/>
                </a:lnTo>
                <a:lnTo>
                  <a:pt x="752" y="73"/>
                </a:lnTo>
                <a:lnTo>
                  <a:pt x="752" y="73"/>
                </a:lnTo>
                <a:lnTo>
                  <a:pt x="753" y="73"/>
                </a:lnTo>
                <a:lnTo>
                  <a:pt x="753" y="71"/>
                </a:lnTo>
                <a:lnTo>
                  <a:pt x="753" y="73"/>
                </a:lnTo>
                <a:lnTo>
                  <a:pt x="755" y="74"/>
                </a:lnTo>
                <a:lnTo>
                  <a:pt x="755" y="74"/>
                </a:lnTo>
                <a:lnTo>
                  <a:pt x="756" y="75"/>
                </a:lnTo>
                <a:lnTo>
                  <a:pt x="756" y="74"/>
                </a:lnTo>
                <a:lnTo>
                  <a:pt x="756" y="74"/>
                </a:lnTo>
                <a:lnTo>
                  <a:pt x="757" y="76"/>
                </a:lnTo>
                <a:lnTo>
                  <a:pt x="757" y="77"/>
                </a:lnTo>
                <a:lnTo>
                  <a:pt x="758" y="77"/>
                </a:lnTo>
                <a:lnTo>
                  <a:pt x="758" y="75"/>
                </a:lnTo>
                <a:lnTo>
                  <a:pt x="759" y="73"/>
                </a:lnTo>
                <a:lnTo>
                  <a:pt x="759" y="73"/>
                </a:lnTo>
                <a:lnTo>
                  <a:pt x="759" y="70"/>
                </a:lnTo>
                <a:lnTo>
                  <a:pt x="760" y="69"/>
                </a:lnTo>
                <a:lnTo>
                  <a:pt x="760" y="68"/>
                </a:lnTo>
                <a:lnTo>
                  <a:pt x="761" y="68"/>
                </a:lnTo>
                <a:lnTo>
                  <a:pt x="761" y="68"/>
                </a:lnTo>
                <a:lnTo>
                  <a:pt x="761" y="68"/>
                </a:lnTo>
                <a:lnTo>
                  <a:pt x="762" y="69"/>
                </a:lnTo>
                <a:lnTo>
                  <a:pt x="762" y="69"/>
                </a:lnTo>
                <a:lnTo>
                  <a:pt x="764" y="69"/>
                </a:lnTo>
                <a:lnTo>
                  <a:pt x="764" y="71"/>
                </a:lnTo>
                <a:lnTo>
                  <a:pt x="764" y="73"/>
                </a:lnTo>
                <a:lnTo>
                  <a:pt x="765" y="73"/>
                </a:lnTo>
                <a:lnTo>
                  <a:pt x="765" y="74"/>
                </a:lnTo>
                <a:lnTo>
                  <a:pt x="766" y="74"/>
                </a:lnTo>
                <a:lnTo>
                  <a:pt x="766" y="75"/>
                </a:lnTo>
                <a:lnTo>
                  <a:pt x="766" y="75"/>
                </a:lnTo>
                <a:lnTo>
                  <a:pt x="767" y="76"/>
                </a:lnTo>
                <a:lnTo>
                  <a:pt x="767" y="77"/>
                </a:lnTo>
                <a:lnTo>
                  <a:pt x="768" y="76"/>
                </a:lnTo>
                <a:lnTo>
                  <a:pt x="768" y="75"/>
                </a:lnTo>
                <a:lnTo>
                  <a:pt x="768" y="75"/>
                </a:lnTo>
                <a:lnTo>
                  <a:pt x="769" y="75"/>
                </a:lnTo>
                <a:lnTo>
                  <a:pt x="769" y="75"/>
                </a:lnTo>
                <a:lnTo>
                  <a:pt x="770" y="75"/>
                </a:lnTo>
                <a:lnTo>
                  <a:pt x="770" y="74"/>
                </a:lnTo>
                <a:lnTo>
                  <a:pt x="770" y="74"/>
                </a:lnTo>
                <a:lnTo>
                  <a:pt x="771" y="73"/>
                </a:lnTo>
                <a:lnTo>
                  <a:pt x="771" y="71"/>
                </a:lnTo>
                <a:lnTo>
                  <a:pt x="773" y="71"/>
                </a:lnTo>
                <a:lnTo>
                  <a:pt x="773" y="71"/>
                </a:lnTo>
                <a:lnTo>
                  <a:pt x="774" y="73"/>
                </a:lnTo>
                <a:lnTo>
                  <a:pt x="774" y="74"/>
                </a:lnTo>
                <a:lnTo>
                  <a:pt x="774" y="74"/>
                </a:lnTo>
                <a:lnTo>
                  <a:pt x="775" y="74"/>
                </a:lnTo>
                <a:lnTo>
                  <a:pt x="775" y="74"/>
                </a:lnTo>
                <a:lnTo>
                  <a:pt x="776" y="74"/>
                </a:lnTo>
                <a:lnTo>
                  <a:pt x="776" y="75"/>
                </a:lnTo>
                <a:lnTo>
                  <a:pt x="776" y="76"/>
                </a:lnTo>
                <a:lnTo>
                  <a:pt x="777" y="77"/>
                </a:lnTo>
                <a:lnTo>
                  <a:pt x="777" y="78"/>
                </a:lnTo>
                <a:lnTo>
                  <a:pt x="778" y="78"/>
                </a:lnTo>
                <a:lnTo>
                  <a:pt x="778" y="77"/>
                </a:lnTo>
                <a:lnTo>
                  <a:pt x="778" y="78"/>
                </a:lnTo>
                <a:lnTo>
                  <a:pt x="779" y="79"/>
                </a:lnTo>
                <a:lnTo>
                  <a:pt x="779" y="79"/>
                </a:lnTo>
                <a:lnTo>
                  <a:pt x="780" y="80"/>
                </a:lnTo>
                <a:lnTo>
                  <a:pt x="780" y="82"/>
                </a:lnTo>
                <a:lnTo>
                  <a:pt x="780" y="83"/>
                </a:lnTo>
                <a:lnTo>
                  <a:pt x="782" y="82"/>
                </a:lnTo>
                <a:lnTo>
                  <a:pt x="782" y="82"/>
                </a:lnTo>
                <a:lnTo>
                  <a:pt x="783" y="82"/>
                </a:lnTo>
                <a:lnTo>
                  <a:pt x="783" y="80"/>
                </a:lnTo>
                <a:lnTo>
                  <a:pt x="783" y="80"/>
                </a:lnTo>
                <a:lnTo>
                  <a:pt x="784" y="79"/>
                </a:lnTo>
                <a:lnTo>
                  <a:pt x="784" y="78"/>
                </a:lnTo>
                <a:lnTo>
                  <a:pt x="785" y="78"/>
                </a:lnTo>
                <a:lnTo>
                  <a:pt x="785" y="78"/>
                </a:lnTo>
                <a:lnTo>
                  <a:pt x="785" y="79"/>
                </a:lnTo>
                <a:lnTo>
                  <a:pt x="786" y="79"/>
                </a:lnTo>
                <a:lnTo>
                  <a:pt x="786" y="79"/>
                </a:lnTo>
                <a:lnTo>
                  <a:pt x="787" y="79"/>
                </a:lnTo>
                <a:lnTo>
                  <a:pt x="787" y="79"/>
                </a:lnTo>
                <a:lnTo>
                  <a:pt x="788" y="77"/>
                </a:lnTo>
                <a:lnTo>
                  <a:pt x="788" y="76"/>
                </a:lnTo>
                <a:lnTo>
                  <a:pt x="788" y="76"/>
                </a:lnTo>
                <a:lnTo>
                  <a:pt x="789" y="76"/>
                </a:lnTo>
                <a:lnTo>
                  <a:pt x="789" y="75"/>
                </a:lnTo>
                <a:lnTo>
                  <a:pt x="791" y="74"/>
                </a:lnTo>
                <a:lnTo>
                  <a:pt x="791" y="73"/>
                </a:lnTo>
                <a:lnTo>
                  <a:pt x="791" y="71"/>
                </a:lnTo>
                <a:lnTo>
                  <a:pt x="792" y="73"/>
                </a:lnTo>
                <a:lnTo>
                  <a:pt x="792" y="73"/>
                </a:lnTo>
                <a:lnTo>
                  <a:pt x="793" y="73"/>
                </a:lnTo>
                <a:lnTo>
                  <a:pt x="793" y="71"/>
                </a:lnTo>
                <a:lnTo>
                  <a:pt x="793" y="71"/>
                </a:lnTo>
                <a:lnTo>
                  <a:pt x="794" y="71"/>
                </a:lnTo>
                <a:lnTo>
                  <a:pt x="794" y="70"/>
                </a:lnTo>
                <a:lnTo>
                  <a:pt x="795" y="71"/>
                </a:lnTo>
                <a:lnTo>
                  <a:pt x="795" y="73"/>
                </a:lnTo>
                <a:lnTo>
                  <a:pt x="795" y="73"/>
                </a:lnTo>
                <a:lnTo>
                  <a:pt x="796" y="73"/>
                </a:lnTo>
                <a:lnTo>
                  <a:pt x="796" y="73"/>
                </a:lnTo>
                <a:lnTo>
                  <a:pt x="797" y="74"/>
                </a:lnTo>
                <a:lnTo>
                  <a:pt x="797" y="75"/>
                </a:lnTo>
                <a:lnTo>
                  <a:pt x="797" y="76"/>
                </a:lnTo>
                <a:lnTo>
                  <a:pt x="798" y="75"/>
                </a:lnTo>
                <a:lnTo>
                  <a:pt x="798" y="75"/>
                </a:lnTo>
                <a:lnTo>
                  <a:pt x="800" y="75"/>
                </a:lnTo>
                <a:lnTo>
                  <a:pt x="800" y="74"/>
                </a:lnTo>
                <a:lnTo>
                  <a:pt x="801" y="74"/>
                </a:lnTo>
                <a:lnTo>
                  <a:pt x="801" y="74"/>
                </a:lnTo>
                <a:lnTo>
                  <a:pt x="801" y="74"/>
                </a:lnTo>
                <a:lnTo>
                  <a:pt x="802" y="74"/>
                </a:lnTo>
                <a:lnTo>
                  <a:pt x="802" y="74"/>
                </a:lnTo>
                <a:lnTo>
                  <a:pt x="803" y="74"/>
                </a:lnTo>
                <a:lnTo>
                  <a:pt x="803" y="75"/>
                </a:lnTo>
                <a:lnTo>
                  <a:pt x="803" y="74"/>
                </a:lnTo>
                <a:lnTo>
                  <a:pt x="804" y="75"/>
                </a:lnTo>
                <a:lnTo>
                  <a:pt x="804" y="75"/>
                </a:lnTo>
                <a:lnTo>
                  <a:pt x="805" y="76"/>
                </a:lnTo>
                <a:lnTo>
                  <a:pt x="805" y="77"/>
                </a:lnTo>
                <a:lnTo>
                  <a:pt x="805" y="78"/>
                </a:lnTo>
                <a:lnTo>
                  <a:pt x="806" y="78"/>
                </a:lnTo>
                <a:lnTo>
                  <a:pt x="806" y="77"/>
                </a:lnTo>
                <a:lnTo>
                  <a:pt x="807" y="77"/>
                </a:lnTo>
                <a:lnTo>
                  <a:pt x="807" y="78"/>
                </a:lnTo>
                <a:lnTo>
                  <a:pt x="807" y="78"/>
                </a:lnTo>
                <a:lnTo>
                  <a:pt x="809" y="78"/>
                </a:lnTo>
                <a:lnTo>
                  <a:pt x="809" y="78"/>
                </a:lnTo>
                <a:lnTo>
                  <a:pt x="810" y="78"/>
                </a:lnTo>
                <a:lnTo>
                  <a:pt x="810" y="78"/>
                </a:lnTo>
                <a:lnTo>
                  <a:pt x="810" y="77"/>
                </a:lnTo>
                <a:lnTo>
                  <a:pt x="811" y="76"/>
                </a:lnTo>
                <a:lnTo>
                  <a:pt x="811" y="76"/>
                </a:lnTo>
                <a:lnTo>
                  <a:pt x="812" y="76"/>
                </a:lnTo>
                <a:lnTo>
                  <a:pt x="812" y="76"/>
                </a:lnTo>
                <a:lnTo>
                  <a:pt x="812" y="76"/>
                </a:lnTo>
                <a:lnTo>
                  <a:pt x="813" y="76"/>
                </a:lnTo>
                <a:lnTo>
                  <a:pt x="813" y="77"/>
                </a:lnTo>
                <a:lnTo>
                  <a:pt x="814" y="75"/>
                </a:lnTo>
                <a:lnTo>
                  <a:pt x="814" y="75"/>
                </a:lnTo>
                <a:lnTo>
                  <a:pt x="815" y="73"/>
                </a:lnTo>
                <a:lnTo>
                  <a:pt x="815" y="74"/>
                </a:lnTo>
                <a:lnTo>
                  <a:pt x="815" y="74"/>
                </a:lnTo>
                <a:lnTo>
                  <a:pt x="816" y="73"/>
                </a:lnTo>
                <a:lnTo>
                  <a:pt x="816" y="74"/>
                </a:lnTo>
                <a:lnTo>
                  <a:pt x="818" y="74"/>
                </a:lnTo>
                <a:lnTo>
                  <a:pt x="818" y="74"/>
                </a:lnTo>
                <a:lnTo>
                  <a:pt x="818" y="74"/>
                </a:lnTo>
                <a:lnTo>
                  <a:pt x="819" y="71"/>
                </a:lnTo>
                <a:lnTo>
                  <a:pt x="819" y="70"/>
                </a:lnTo>
                <a:lnTo>
                  <a:pt x="820" y="70"/>
                </a:lnTo>
                <a:lnTo>
                  <a:pt x="820" y="70"/>
                </a:lnTo>
                <a:lnTo>
                  <a:pt x="820" y="71"/>
                </a:lnTo>
                <a:lnTo>
                  <a:pt x="821" y="71"/>
                </a:lnTo>
                <a:lnTo>
                  <a:pt x="821" y="73"/>
                </a:lnTo>
                <a:lnTo>
                  <a:pt x="822" y="74"/>
                </a:lnTo>
                <a:lnTo>
                  <a:pt x="822" y="75"/>
                </a:lnTo>
                <a:lnTo>
                  <a:pt x="822" y="75"/>
                </a:lnTo>
                <a:lnTo>
                  <a:pt x="823" y="76"/>
                </a:lnTo>
                <a:lnTo>
                  <a:pt x="823" y="76"/>
                </a:lnTo>
                <a:lnTo>
                  <a:pt x="824" y="76"/>
                </a:lnTo>
                <a:lnTo>
                  <a:pt x="824" y="76"/>
                </a:lnTo>
                <a:lnTo>
                  <a:pt x="824" y="76"/>
                </a:lnTo>
                <a:lnTo>
                  <a:pt x="825" y="76"/>
                </a:lnTo>
                <a:lnTo>
                  <a:pt x="825" y="75"/>
                </a:lnTo>
                <a:lnTo>
                  <a:pt x="827" y="74"/>
                </a:lnTo>
                <a:lnTo>
                  <a:pt x="827" y="73"/>
                </a:lnTo>
                <a:lnTo>
                  <a:pt x="827" y="73"/>
                </a:lnTo>
                <a:lnTo>
                  <a:pt x="828" y="73"/>
                </a:lnTo>
                <a:lnTo>
                  <a:pt x="828" y="70"/>
                </a:lnTo>
                <a:lnTo>
                  <a:pt x="829" y="71"/>
                </a:lnTo>
                <a:lnTo>
                  <a:pt x="829" y="71"/>
                </a:lnTo>
                <a:lnTo>
                  <a:pt x="830" y="73"/>
                </a:lnTo>
                <a:lnTo>
                  <a:pt x="830" y="71"/>
                </a:lnTo>
                <a:lnTo>
                  <a:pt x="830" y="73"/>
                </a:lnTo>
                <a:lnTo>
                  <a:pt x="831" y="71"/>
                </a:lnTo>
                <a:lnTo>
                  <a:pt x="831" y="73"/>
                </a:lnTo>
                <a:lnTo>
                  <a:pt x="832" y="73"/>
                </a:lnTo>
                <a:lnTo>
                  <a:pt x="832" y="71"/>
                </a:lnTo>
                <a:lnTo>
                  <a:pt x="832" y="71"/>
                </a:lnTo>
                <a:lnTo>
                  <a:pt x="833" y="71"/>
                </a:lnTo>
                <a:lnTo>
                  <a:pt x="833" y="70"/>
                </a:lnTo>
                <a:lnTo>
                  <a:pt x="834" y="69"/>
                </a:lnTo>
                <a:lnTo>
                  <a:pt x="834" y="70"/>
                </a:lnTo>
                <a:lnTo>
                  <a:pt x="834" y="70"/>
                </a:lnTo>
                <a:lnTo>
                  <a:pt x="836" y="70"/>
                </a:lnTo>
                <a:lnTo>
                  <a:pt x="836" y="71"/>
                </a:lnTo>
                <a:lnTo>
                  <a:pt x="837" y="71"/>
                </a:lnTo>
                <a:lnTo>
                  <a:pt x="837" y="73"/>
                </a:lnTo>
                <a:lnTo>
                  <a:pt x="837" y="71"/>
                </a:lnTo>
                <a:lnTo>
                  <a:pt x="838" y="74"/>
                </a:lnTo>
                <a:lnTo>
                  <a:pt x="838" y="75"/>
                </a:lnTo>
                <a:lnTo>
                  <a:pt x="839" y="74"/>
                </a:lnTo>
                <a:lnTo>
                  <a:pt x="839" y="75"/>
                </a:lnTo>
                <a:lnTo>
                  <a:pt x="839" y="76"/>
                </a:lnTo>
                <a:lnTo>
                  <a:pt x="840" y="76"/>
                </a:lnTo>
                <a:lnTo>
                  <a:pt x="840" y="75"/>
                </a:lnTo>
                <a:lnTo>
                  <a:pt x="841" y="75"/>
                </a:lnTo>
                <a:lnTo>
                  <a:pt x="841" y="75"/>
                </a:lnTo>
                <a:lnTo>
                  <a:pt x="841" y="74"/>
                </a:lnTo>
                <a:lnTo>
                  <a:pt x="842" y="74"/>
                </a:lnTo>
                <a:lnTo>
                  <a:pt x="842" y="74"/>
                </a:lnTo>
                <a:lnTo>
                  <a:pt x="843" y="75"/>
                </a:lnTo>
                <a:lnTo>
                  <a:pt x="843" y="74"/>
                </a:lnTo>
                <a:lnTo>
                  <a:pt x="844" y="74"/>
                </a:lnTo>
                <a:lnTo>
                  <a:pt x="844" y="71"/>
                </a:lnTo>
                <a:lnTo>
                  <a:pt x="844" y="73"/>
                </a:lnTo>
                <a:lnTo>
                  <a:pt x="846" y="73"/>
                </a:lnTo>
                <a:lnTo>
                  <a:pt x="846" y="71"/>
                </a:lnTo>
                <a:lnTo>
                  <a:pt x="847" y="71"/>
                </a:lnTo>
                <a:lnTo>
                  <a:pt x="847" y="71"/>
                </a:lnTo>
                <a:lnTo>
                  <a:pt x="847" y="71"/>
                </a:lnTo>
                <a:lnTo>
                  <a:pt x="848" y="70"/>
                </a:lnTo>
                <a:lnTo>
                  <a:pt x="848" y="70"/>
                </a:lnTo>
                <a:lnTo>
                  <a:pt x="849" y="73"/>
                </a:lnTo>
                <a:lnTo>
                  <a:pt x="849" y="74"/>
                </a:lnTo>
                <a:lnTo>
                  <a:pt x="849" y="74"/>
                </a:lnTo>
                <a:lnTo>
                  <a:pt x="850" y="74"/>
                </a:lnTo>
                <a:lnTo>
                  <a:pt x="850" y="74"/>
                </a:lnTo>
                <a:lnTo>
                  <a:pt x="851" y="74"/>
                </a:lnTo>
                <a:lnTo>
                  <a:pt x="851" y="74"/>
                </a:lnTo>
                <a:lnTo>
                  <a:pt x="851" y="74"/>
                </a:lnTo>
                <a:lnTo>
                  <a:pt x="852" y="74"/>
                </a:lnTo>
                <a:lnTo>
                  <a:pt x="852" y="74"/>
                </a:lnTo>
                <a:lnTo>
                  <a:pt x="853" y="74"/>
                </a:lnTo>
                <a:lnTo>
                  <a:pt x="853" y="74"/>
                </a:lnTo>
                <a:lnTo>
                  <a:pt x="853" y="74"/>
                </a:lnTo>
                <a:lnTo>
                  <a:pt x="855" y="74"/>
                </a:lnTo>
                <a:lnTo>
                  <a:pt x="855" y="76"/>
                </a:lnTo>
                <a:lnTo>
                  <a:pt x="856" y="75"/>
                </a:lnTo>
                <a:lnTo>
                  <a:pt x="856" y="76"/>
                </a:lnTo>
                <a:lnTo>
                  <a:pt x="857" y="77"/>
                </a:lnTo>
                <a:lnTo>
                  <a:pt x="857" y="78"/>
                </a:lnTo>
                <a:lnTo>
                  <a:pt x="857" y="78"/>
                </a:lnTo>
                <a:lnTo>
                  <a:pt x="858" y="79"/>
                </a:lnTo>
                <a:lnTo>
                  <a:pt x="858" y="79"/>
                </a:lnTo>
                <a:lnTo>
                  <a:pt x="859" y="80"/>
                </a:lnTo>
                <a:lnTo>
                  <a:pt x="859" y="80"/>
                </a:lnTo>
                <a:lnTo>
                  <a:pt x="859" y="79"/>
                </a:lnTo>
                <a:lnTo>
                  <a:pt x="860" y="80"/>
                </a:lnTo>
                <a:lnTo>
                  <a:pt x="860" y="79"/>
                </a:lnTo>
                <a:lnTo>
                  <a:pt x="861" y="79"/>
                </a:lnTo>
                <a:lnTo>
                  <a:pt x="861" y="80"/>
                </a:lnTo>
                <a:lnTo>
                  <a:pt x="861" y="80"/>
                </a:lnTo>
                <a:lnTo>
                  <a:pt x="862" y="80"/>
                </a:lnTo>
                <a:lnTo>
                  <a:pt x="862" y="82"/>
                </a:lnTo>
                <a:lnTo>
                  <a:pt x="864" y="80"/>
                </a:lnTo>
                <a:lnTo>
                  <a:pt x="864" y="80"/>
                </a:lnTo>
                <a:lnTo>
                  <a:pt x="864" y="79"/>
                </a:lnTo>
                <a:lnTo>
                  <a:pt x="865" y="80"/>
                </a:lnTo>
                <a:lnTo>
                  <a:pt x="865" y="80"/>
                </a:lnTo>
                <a:lnTo>
                  <a:pt x="866" y="80"/>
                </a:lnTo>
                <a:lnTo>
                  <a:pt x="866" y="82"/>
                </a:lnTo>
                <a:lnTo>
                  <a:pt x="866" y="82"/>
                </a:lnTo>
                <a:lnTo>
                  <a:pt x="867" y="80"/>
                </a:lnTo>
                <a:lnTo>
                  <a:pt x="867" y="82"/>
                </a:lnTo>
                <a:lnTo>
                  <a:pt x="868" y="80"/>
                </a:lnTo>
                <a:lnTo>
                  <a:pt x="868" y="82"/>
                </a:lnTo>
                <a:lnTo>
                  <a:pt x="868" y="80"/>
                </a:lnTo>
                <a:lnTo>
                  <a:pt x="869" y="80"/>
                </a:lnTo>
                <a:lnTo>
                  <a:pt x="869" y="80"/>
                </a:lnTo>
                <a:lnTo>
                  <a:pt x="870" y="80"/>
                </a:lnTo>
                <a:lnTo>
                  <a:pt x="870" y="80"/>
                </a:lnTo>
                <a:lnTo>
                  <a:pt x="871" y="79"/>
                </a:lnTo>
                <a:lnTo>
                  <a:pt x="871" y="79"/>
                </a:lnTo>
                <a:lnTo>
                  <a:pt x="871" y="79"/>
                </a:lnTo>
                <a:lnTo>
                  <a:pt x="873" y="78"/>
                </a:lnTo>
                <a:lnTo>
                  <a:pt x="873" y="78"/>
                </a:lnTo>
                <a:lnTo>
                  <a:pt x="874" y="77"/>
                </a:lnTo>
                <a:lnTo>
                  <a:pt x="874" y="76"/>
                </a:lnTo>
                <a:lnTo>
                  <a:pt x="874" y="75"/>
                </a:lnTo>
                <a:lnTo>
                  <a:pt x="875" y="75"/>
                </a:lnTo>
                <a:lnTo>
                  <a:pt x="875" y="75"/>
                </a:lnTo>
                <a:lnTo>
                  <a:pt x="876" y="75"/>
                </a:lnTo>
                <a:lnTo>
                  <a:pt x="876" y="75"/>
                </a:lnTo>
                <a:lnTo>
                  <a:pt x="876" y="75"/>
                </a:lnTo>
                <a:lnTo>
                  <a:pt x="877" y="74"/>
                </a:lnTo>
                <a:lnTo>
                  <a:pt x="877" y="74"/>
                </a:lnTo>
                <a:lnTo>
                  <a:pt x="878" y="75"/>
                </a:lnTo>
                <a:lnTo>
                  <a:pt x="878" y="75"/>
                </a:lnTo>
                <a:lnTo>
                  <a:pt x="878" y="76"/>
                </a:lnTo>
                <a:lnTo>
                  <a:pt x="879" y="75"/>
                </a:lnTo>
                <a:lnTo>
                  <a:pt x="879" y="75"/>
                </a:lnTo>
                <a:lnTo>
                  <a:pt x="880" y="74"/>
                </a:lnTo>
                <a:lnTo>
                  <a:pt x="880" y="74"/>
                </a:lnTo>
                <a:lnTo>
                  <a:pt x="880" y="75"/>
                </a:lnTo>
                <a:lnTo>
                  <a:pt x="882" y="74"/>
                </a:lnTo>
                <a:lnTo>
                  <a:pt x="882" y="75"/>
                </a:lnTo>
                <a:lnTo>
                  <a:pt x="883" y="77"/>
                </a:lnTo>
                <a:lnTo>
                  <a:pt x="883" y="76"/>
                </a:lnTo>
                <a:lnTo>
                  <a:pt x="883" y="76"/>
                </a:lnTo>
                <a:lnTo>
                  <a:pt x="884" y="76"/>
                </a:lnTo>
                <a:lnTo>
                  <a:pt x="884" y="75"/>
                </a:lnTo>
                <a:lnTo>
                  <a:pt x="885" y="76"/>
                </a:lnTo>
                <a:lnTo>
                  <a:pt x="885" y="76"/>
                </a:lnTo>
                <a:lnTo>
                  <a:pt x="886" y="77"/>
                </a:lnTo>
                <a:lnTo>
                  <a:pt x="886" y="75"/>
                </a:lnTo>
                <a:lnTo>
                  <a:pt x="886" y="74"/>
                </a:lnTo>
                <a:lnTo>
                  <a:pt x="887" y="73"/>
                </a:lnTo>
                <a:lnTo>
                  <a:pt x="887" y="71"/>
                </a:lnTo>
                <a:lnTo>
                  <a:pt x="888" y="71"/>
                </a:lnTo>
                <a:lnTo>
                  <a:pt x="888" y="71"/>
                </a:lnTo>
                <a:lnTo>
                  <a:pt x="888" y="71"/>
                </a:lnTo>
                <a:lnTo>
                  <a:pt x="889" y="73"/>
                </a:lnTo>
                <a:lnTo>
                  <a:pt x="889" y="73"/>
                </a:lnTo>
                <a:lnTo>
                  <a:pt x="891" y="73"/>
                </a:lnTo>
                <a:lnTo>
                  <a:pt x="891" y="74"/>
                </a:lnTo>
                <a:lnTo>
                  <a:pt x="891" y="73"/>
                </a:lnTo>
                <a:lnTo>
                  <a:pt x="892" y="73"/>
                </a:lnTo>
                <a:lnTo>
                  <a:pt x="892" y="73"/>
                </a:lnTo>
                <a:lnTo>
                  <a:pt x="893" y="73"/>
                </a:lnTo>
                <a:lnTo>
                  <a:pt x="893" y="71"/>
                </a:lnTo>
                <a:lnTo>
                  <a:pt x="893" y="74"/>
                </a:lnTo>
                <a:lnTo>
                  <a:pt x="894" y="73"/>
                </a:lnTo>
                <a:lnTo>
                  <a:pt x="894" y="73"/>
                </a:lnTo>
                <a:lnTo>
                  <a:pt x="895" y="73"/>
                </a:lnTo>
                <a:lnTo>
                  <a:pt x="895" y="74"/>
                </a:lnTo>
                <a:lnTo>
                  <a:pt x="895" y="74"/>
                </a:lnTo>
                <a:lnTo>
                  <a:pt x="896" y="74"/>
                </a:lnTo>
                <a:lnTo>
                  <a:pt x="896" y="75"/>
                </a:lnTo>
                <a:lnTo>
                  <a:pt x="897" y="76"/>
                </a:lnTo>
                <a:lnTo>
                  <a:pt x="897" y="76"/>
                </a:lnTo>
                <a:lnTo>
                  <a:pt x="897" y="75"/>
                </a:lnTo>
                <a:lnTo>
                  <a:pt x="898" y="73"/>
                </a:lnTo>
                <a:lnTo>
                  <a:pt x="898" y="74"/>
                </a:lnTo>
                <a:lnTo>
                  <a:pt x="900" y="70"/>
                </a:lnTo>
                <a:lnTo>
                  <a:pt x="900" y="70"/>
                </a:lnTo>
                <a:lnTo>
                  <a:pt x="901" y="70"/>
                </a:lnTo>
                <a:lnTo>
                  <a:pt x="901" y="69"/>
                </a:lnTo>
                <a:lnTo>
                  <a:pt x="901" y="69"/>
                </a:lnTo>
                <a:lnTo>
                  <a:pt x="902" y="69"/>
                </a:lnTo>
                <a:lnTo>
                  <a:pt x="902" y="69"/>
                </a:lnTo>
                <a:lnTo>
                  <a:pt x="903" y="70"/>
                </a:lnTo>
                <a:lnTo>
                  <a:pt x="903" y="71"/>
                </a:lnTo>
                <a:lnTo>
                  <a:pt x="903" y="71"/>
                </a:lnTo>
                <a:lnTo>
                  <a:pt x="904" y="71"/>
                </a:lnTo>
                <a:lnTo>
                  <a:pt x="904" y="70"/>
                </a:lnTo>
                <a:lnTo>
                  <a:pt x="905" y="69"/>
                </a:lnTo>
                <a:lnTo>
                  <a:pt x="905" y="69"/>
                </a:lnTo>
                <a:lnTo>
                  <a:pt x="905" y="69"/>
                </a:lnTo>
                <a:lnTo>
                  <a:pt x="906" y="68"/>
                </a:lnTo>
                <a:lnTo>
                  <a:pt x="906" y="68"/>
                </a:lnTo>
                <a:lnTo>
                  <a:pt x="907" y="68"/>
                </a:lnTo>
                <a:lnTo>
                  <a:pt x="907" y="68"/>
                </a:lnTo>
                <a:lnTo>
                  <a:pt x="907" y="69"/>
                </a:lnTo>
                <a:lnTo>
                  <a:pt x="909" y="69"/>
                </a:lnTo>
                <a:lnTo>
                  <a:pt x="909" y="69"/>
                </a:lnTo>
                <a:lnTo>
                  <a:pt x="910" y="69"/>
                </a:lnTo>
                <a:lnTo>
                  <a:pt x="910" y="70"/>
                </a:lnTo>
                <a:lnTo>
                  <a:pt x="910" y="70"/>
                </a:lnTo>
                <a:lnTo>
                  <a:pt x="911" y="70"/>
                </a:lnTo>
                <a:lnTo>
                  <a:pt x="911" y="69"/>
                </a:lnTo>
                <a:lnTo>
                  <a:pt x="912" y="68"/>
                </a:lnTo>
                <a:lnTo>
                  <a:pt x="912" y="68"/>
                </a:lnTo>
                <a:lnTo>
                  <a:pt x="912" y="69"/>
                </a:lnTo>
                <a:lnTo>
                  <a:pt x="913" y="68"/>
                </a:lnTo>
                <a:lnTo>
                  <a:pt x="913" y="69"/>
                </a:lnTo>
                <a:lnTo>
                  <a:pt x="914" y="69"/>
                </a:lnTo>
                <a:lnTo>
                  <a:pt x="914" y="69"/>
                </a:lnTo>
                <a:lnTo>
                  <a:pt x="915" y="69"/>
                </a:lnTo>
                <a:lnTo>
                  <a:pt x="915" y="69"/>
                </a:lnTo>
                <a:lnTo>
                  <a:pt x="915" y="70"/>
                </a:lnTo>
                <a:lnTo>
                  <a:pt x="916" y="71"/>
                </a:lnTo>
                <a:lnTo>
                  <a:pt x="916" y="71"/>
                </a:lnTo>
                <a:lnTo>
                  <a:pt x="918" y="73"/>
                </a:lnTo>
                <a:lnTo>
                  <a:pt x="918" y="73"/>
                </a:lnTo>
                <a:lnTo>
                  <a:pt x="918" y="71"/>
                </a:lnTo>
                <a:lnTo>
                  <a:pt x="919" y="71"/>
                </a:lnTo>
                <a:lnTo>
                  <a:pt x="919" y="70"/>
                </a:lnTo>
                <a:lnTo>
                  <a:pt x="920" y="71"/>
                </a:lnTo>
                <a:lnTo>
                  <a:pt x="920" y="70"/>
                </a:lnTo>
                <a:lnTo>
                  <a:pt x="920" y="69"/>
                </a:lnTo>
                <a:lnTo>
                  <a:pt x="921" y="70"/>
                </a:lnTo>
                <a:lnTo>
                  <a:pt x="921" y="69"/>
                </a:lnTo>
                <a:lnTo>
                  <a:pt x="922" y="70"/>
                </a:lnTo>
                <a:lnTo>
                  <a:pt x="922" y="70"/>
                </a:lnTo>
                <a:lnTo>
                  <a:pt x="922" y="70"/>
                </a:lnTo>
                <a:lnTo>
                  <a:pt x="923" y="70"/>
                </a:lnTo>
                <a:lnTo>
                  <a:pt x="923" y="71"/>
                </a:lnTo>
                <a:lnTo>
                  <a:pt x="924" y="70"/>
                </a:lnTo>
                <a:lnTo>
                  <a:pt x="924" y="71"/>
                </a:lnTo>
                <a:lnTo>
                  <a:pt x="924" y="73"/>
                </a:lnTo>
                <a:lnTo>
                  <a:pt x="925" y="73"/>
                </a:lnTo>
                <a:lnTo>
                  <a:pt x="925" y="73"/>
                </a:lnTo>
                <a:lnTo>
                  <a:pt x="927" y="73"/>
                </a:lnTo>
                <a:lnTo>
                  <a:pt x="927" y="73"/>
                </a:lnTo>
                <a:lnTo>
                  <a:pt x="928" y="73"/>
                </a:lnTo>
                <a:lnTo>
                  <a:pt x="928" y="75"/>
                </a:lnTo>
                <a:lnTo>
                  <a:pt x="928" y="74"/>
                </a:lnTo>
                <a:lnTo>
                  <a:pt x="929" y="74"/>
                </a:lnTo>
                <a:lnTo>
                  <a:pt x="929" y="74"/>
                </a:lnTo>
                <a:lnTo>
                  <a:pt x="930" y="73"/>
                </a:lnTo>
                <a:lnTo>
                  <a:pt x="930" y="74"/>
                </a:lnTo>
                <a:lnTo>
                  <a:pt x="930" y="74"/>
                </a:lnTo>
                <a:lnTo>
                  <a:pt x="931" y="75"/>
                </a:lnTo>
                <a:lnTo>
                  <a:pt x="931" y="74"/>
                </a:lnTo>
                <a:lnTo>
                  <a:pt x="932" y="74"/>
                </a:lnTo>
                <a:lnTo>
                  <a:pt x="932" y="75"/>
                </a:lnTo>
                <a:lnTo>
                  <a:pt x="932" y="76"/>
                </a:lnTo>
                <a:lnTo>
                  <a:pt x="933" y="76"/>
                </a:lnTo>
                <a:lnTo>
                  <a:pt x="933" y="75"/>
                </a:lnTo>
                <a:lnTo>
                  <a:pt x="934" y="75"/>
                </a:lnTo>
                <a:lnTo>
                  <a:pt x="934" y="74"/>
                </a:lnTo>
                <a:lnTo>
                  <a:pt x="934" y="73"/>
                </a:lnTo>
                <a:lnTo>
                  <a:pt x="936" y="71"/>
                </a:lnTo>
                <a:lnTo>
                  <a:pt x="936" y="71"/>
                </a:lnTo>
                <a:lnTo>
                  <a:pt x="937" y="70"/>
                </a:lnTo>
                <a:lnTo>
                  <a:pt x="937" y="71"/>
                </a:lnTo>
                <a:lnTo>
                  <a:pt x="937" y="71"/>
                </a:lnTo>
                <a:lnTo>
                  <a:pt x="938" y="71"/>
                </a:lnTo>
                <a:lnTo>
                  <a:pt x="938" y="73"/>
                </a:lnTo>
                <a:lnTo>
                  <a:pt x="939" y="74"/>
                </a:lnTo>
                <a:lnTo>
                  <a:pt x="939" y="74"/>
                </a:lnTo>
                <a:lnTo>
                  <a:pt x="939" y="75"/>
                </a:lnTo>
                <a:lnTo>
                  <a:pt x="940" y="76"/>
                </a:lnTo>
                <a:lnTo>
                  <a:pt x="940" y="76"/>
                </a:lnTo>
                <a:lnTo>
                  <a:pt x="941" y="77"/>
                </a:lnTo>
                <a:lnTo>
                  <a:pt x="941" y="77"/>
                </a:lnTo>
                <a:lnTo>
                  <a:pt x="942" y="77"/>
                </a:lnTo>
                <a:lnTo>
                  <a:pt x="942" y="77"/>
                </a:lnTo>
                <a:lnTo>
                  <a:pt x="942" y="78"/>
                </a:lnTo>
                <a:lnTo>
                  <a:pt x="943" y="77"/>
                </a:lnTo>
                <a:lnTo>
                  <a:pt x="943" y="77"/>
                </a:lnTo>
                <a:lnTo>
                  <a:pt x="945" y="78"/>
                </a:lnTo>
                <a:lnTo>
                  <a:pt x="945" y="77"/>
                </a:lnTo>
                <a:lnTo>
                  <a:pt x="945" y="77"/>
                </a:lnTo>
                <a:lnTo>
                  <a:pt x="946" y="75"/>
                </a:lnTo>
                <a:lnTo>
                  <a:pt x="946" y="75"/>
                </a:lnTo>
                <a:lnTo>
                  <a:pt x="947" y="75"/>
                </a:lnTo>
                <a:lnTo>
                  <a:pt x="947" y="75"/>
                </a:lnTo>
                <a:lnTo>
                  <a:pt x="947" y="75"/>
                </a:lnTo>
                <a:lnTo>
                  <a:pt x="948" y="76"/>
                </a:lnTo>
                <a:lnTo>
                  <a:pt x="948" y="75"/>
                </a:lnTo>
                <a:lnTo>
                  <a:pt x="949" y="75"/>
                </a:lnTo>
                <a:lnTo>
                  <a:pt x="949" y="76"/>
                </a:lnTo>
                <a:lnTo>
                  <a:pt x="949" y="77"/>
                </a:lnTo>
                <a:lnTo>
                  <a:pt x="950" y="77"/>
                </a:lnTo>
                <a:lnTo>
                  <a:pt x="950" y="76"/>
                </a:lnTo>
                <a:lnTo>
                  <a:pt x="951" y="75"/>
                </a:lnTo>
                <a:lnTo>
                  <a:pt x="951" y="74"/>
                </a:lnTo>
                <a:lnTo>
                  <a:pt x="951" y="73"/>
                </a:lnTo>
                <a:lnTo>
                  <a:pt x="952" y="71"/>
                </a:lnTo>
                <a:lnTo>
                  <a:pt x="952" y="70"/>
                </a:lnTo>
                <a:lnTo>
                  <a:pt x="954" y="71"/>
                </a:lnTo>
                <a:lnTo>
                  <a:pt x="954" y="71"/>
                </a:lnTo>
                <a:lnTo>
                  <a:pt x="954" y="73"/>
                </a:lnTo>
                <a:lnTo>
                  <a:pt x="955" y="73"/>
                </a:lnTo>
                <a:lnTo>
                  <a:pt x="955" y="73"/>
                </a:lnTo>
                <a:lnTo>
                  <a:pt x="956" y="74"/>
                </a:lnTo>
                <a:lnTo>
                  <a:pt x="956" y="74"/>
                </a:lnTo>
                <a:lnTo>
                  <a:pt x="957" y="75"/>
                </a:lnTo>
                <a:lnTo>
                  <a:pt x="957" y="76"/>
                </a:lnTo>
                <a:lnTo>
                  <a:pt x="957" y="76"/>
                </a:lnTo>
                <a:lnTo>
                  <a:pt x="958" y="77"/>
                </a:lnTo>
                <a:lnTo>
                  <a:pt x="958" y="76"/>
                </a:lnTo>
                <a:lnTo>
                  <a:pt x="959" y="75"/>
                </a:lnTo>
                <a:lnTo>
                  <a:pt x="959" y="75"/>
                </a:lnTo>
                <a:lnTo>
                  <a:pt x="959" y="74"/>
                </a:lnTo>
                <a:lnTo>
                  <a:pt x="960" y="74"/>
                </a:lnTo>
                <a:lnTo>
                  <a:pt x="960" y="75"/>
                </a:lnTo>
                <a:lnTo>
                  <a:pt x="961" y="73"/>
                </a:lnTo>
                <a:lnTo>
                  <a:pt x="961" y="73"/>
                </a:lnTo>
                <a:lnTo>
                  <a:pt x="961" y="73"/>
                </a:lnTo>
                <a:lnTo>
                  <a:pt x="963" y="73"/>
                </a:lnTo>
                <a:lnTo>
                  <a:pt x="963" y="74"/>
                </a:lnTo>
                <a:lnTo>
                  <a:pt x="964" y="75"/>
                </a:lnTo>
                <a:lnTo>
                  <a:pt x="964" y="76"/>
                </a:lnTo>
                <a:lnTo>
                  <a:pt x="964" y="76"/>
                </a:lnTo>
                <a:lnTo>
                  <a:pt x="965" y="77"/>
                </a:lnTo>
                <a:lnTo>
                  <a:pt x="965" y="75"/>
                </a:lnTo>
                <a:lnTo>
                  <a:pt x="966" y="74"/>
                </a:lnTo>
                <a:lnTo>
                  <a:pt x="966" y="75"/>
                </a:lnTo>
                <a:lnTo>
                  <a:pt x="966" y="75"/>
                </a:lnTo>
                <a:lnTo>
                  <a:pt x="967" y="75"/>
                </a:lnTo>
                <a:lnTo>
                  <a:pt x="967" y="74"/>
                </a:lnTo>
                <a:lnTo>
                  <a:pt x="968" y="75"/>
                </a:lnTo>
                <a:lnTo>
                  <a:pt x="968" y="75"/>
                </a:lnTo>
                <a:lnTo>
                  <a:pt x="968" y="75"/>
                </a:lnTo>
                <a:lnTo>
                  <a:pt x="969" y="76"/>
                </a:lnTo>
                <a:lnTo>
                  <a:pt x="969" y="77"/>
                </a:lnTo>
                <a:lnTo>
                  <a:pt x="970" y="78"/>
                </a:lnTo>
                <a:lnTo>
                  <a:pt x="970" y="77"/>
                </a:lnTo>
                <a:lnTo>
                  <a:pt x="972" y="77"/>
                </a:lnTo>
                <a:lnTo>
                  <a:pt x="972" y="77"/>
                </a:lnTo>
                <a:lnTo>
                  <a:pt x="972" y="76"/>
                </a:lnTo>
                <a:lnTo>
                  <a:pt x="973" y="76"/>
                </a:lnTo>
                <a:lnTo>
                  <a:pt x="973" y="74"/>
                </a:lnTo>
                <a:lnTo>
                  <a:pt x="974" y="74"/>
                </a:lnTo>
                <a:lnTo>
                  <a:pt x="974" y="75"/>
                </a:lnTo>
                <a:lnTo>
                  <a:pt x="974" y="74"/>
                </a:lnTo>
                <a:lnTo>
                  <a:pt x="975" y="75"/>
                </a:lnTo>
                <a:lnTo>
                  <a:pt x="975" y="74"/>
                </a:lnTo>
                <a:lnTo>
                  <a:pt x="976" y="74"/>
                </a:lnTo>
                <a:lnTo>
                  <a:pt x="976" y="74"/>
                </a:lnTo>
                <a:lnTo>
                  <a:pt x="976" y="74"/>
                </a:lnTo>
                <a:lnTo>
                  <a:pt x="977" y="75"/>
                </a:lnTo>
                <a:lnTo>
                  <a:pt x="977" y="74"/>
                </a:lnTo>
                <a:lnTo>
                  <a:pt x="978" y="73"/>
                </a:lnTo>
                <a:lnTo>
                  <a:pt x="978" y="73"/>
                </a:lnTo>
                <a:lnTo>
                  <a:pt x="978" y="71"/>
                </a:lnTo>
                <a:lnTo>
                  <a:pt x="979" y="70"/>
                </a:lnTo>
                <a:lnTo>
                  <a:pt x="979" y="70"/>
                </a:lnTo>
                <a:lnTo>
                  <a:pt x="981" y="70"/>
                </a:lnTo>
                <a:lnTo>
                  <a:pt x="981" y="70"/>
                </a:lnTo>
                <a:lnTo>
                  <a:pt x="981" y="70"/>
                </a:lnTo>
                <a:lnTo>
                  <a:pt x="982" y="69"/>
                </a:lnTo>
                <a:lnTo>
                  <a:pt x="982" y="69"/>
                </a:lnTo>
                <a:lnTo>
                  <a:pt x="983" y="68"/>
                </a:lnTo>
                <a:lnTo>
                  <a:pt x="983" y="68"/>
                </a:lnTo>
                <a:lnTo>
                  <a:pt x="984" y="68"/>
                </a:lnTo>
                <a:lnTo>
                  <a:pt x="984" y="68"/>
                </a:lnTo>
                <a:lnTo>
                  <a:pt x="984" y="68"/>
                </a:lnTo>
                <a:lnTo>
                  <a:pt x="985" y="66"/>
                </a:lnTo>
                <a:lnTo>
                  <a:pt x="985" y="67"/>
                </a:lnTo>
                <a:lnTo>
                  <a:pt x="986" y="67"/>
                </a:lnTo>
                <a:lnTo>
                  <a:pt x="986" y="66"/>
                </a:lnTo>
                <a:lnTo>
                  <a:pt x="986" y="66"/>
                </a:lnTo>
                <a:lnTo>
                  <a:pt x="987" y="66"/>
                </a:lnTo>
                <a:lnTo>
                  <a:pt x="987" y="67"/>
                </a:lnTo>
                <a:lnTo>
                  <a:pt x="988" y="69"/>
                </a:lnTo>
                <a:lnTo>
                  <a:pt x="988" y="71"/>
                </a:lnTo>
                <a:lnTo>
                  <a:pt x="988" y="74"/>
                </a:lnTo>
                <a:lnTo>
                  <a:pt x="990" y="75"/>
                </a:lnTo>
                <a:lnTo>
                  <a:pt x="990" y="74"/>
                </a:lnTo>
                <a:lnTo>
                  <a:pt x="991" y="74"/>
                </a:lnTo>
                <a:lnTo>
                  <a:pt x="991" y="71"/>
                </a:lnTo>
                <a:lnTo>
                  <a:pt x="991" y="73"/>
                </a:lnTo>
                <a:lnTo>
                  <a:pt x="992" y="73"/>
                </a:lnTo>
                <a:lnTo>
                  <a:pt x="992" y="73"/>
                </a:lnTo>
                <a:lnTo>
                  <a:pt x="993" y="74"/>
                </a:lnTo>
                <a:lnTo>
                  <a:pt x="993" y="74"/>
                </a:lnTo>
                <a:lnTo>
                  <a:pt x="993" y="74"/>
                </a:lnTo>
                <a:lnTo>
                  <a:pt x="994" y="74"/>
                </a:lnTo>
                <a:lnTo>
                  <a:pt x="994" y="75"/>
                </a:lnTo>
                <a:lnTo>
                  <a:pt x="995" y="73"/>
                </a:lnTo>
                <a:lnTo>
                  <a:pt x="995" y="71"/>
                </a:lnTo>
                <a:lnTo>
                  <a:pt x="995" y="70"/>
                </a:lnTo>
                <a:lnTo>
                  <a:pt x="996" y="69"/>
                </a:lnTo>
                <a:lnTo>
                  <a:pt x="996" y="69"/>
                </a:lnTo>
                <a:lnTo>
                  <a:pt x="997" y="69"/>
                </a:lnTo>
                <a:lnTo>
                  <a:pt x="997" y="69"/>
                </a:lnTo>
                <a:lnTo>
                  <a:pt x="999" y="70"/>
                </a:lnTo>
                <a:lnTo>
                  <a:pt x="999" y="71"/>
                </a:lnTo>
                <a:lnTo>
                  <a:pt x="999" y="73"/>
                </a:lnTo>
                <a:lnTo>
                  <a:pt x="1000" y="74"/>
                </a:lnTo>
                <a:lnTo>
                  <a:pt x="1000" y="74"/>
                </a:lnTo>
                <a:lnTo>
                  <a:pt x="1001" y="75"/>
                </a:lnTo>
                <a:lnTo>
                  <a:pt x="1001" y="75"/>
                </a:lnTo>
                <a:lnTo>
                  <a:pt x="1001" y="77"/>
                </a:lnTo>
                <a:lnTo>
                  <a:pt x="1002" y="76"/>
                </a:lnTo>
                <a:lnTo>
                  <a:pt x="1002" y="75"/>
                </a:lnTo>
                <a:lnTo>
                  <a:pt x="1003" y="74"/>
                </a:lnTo>
                <a:lnTo>
                  <a:pt x="1003" y="71"/>
                </a:lnTo>
                <a:lnTo>
                  <a:pt x="1003" y="70"/>
                </a:lnTo>
                <a:lnTo>
                  <a:pt x="1004" y="70"/>
                </a:lnTo>
                <a:lnTo>
                  <a:pt x="1004" y="70"/>
                </a:lnTo>
                <a:lnTo>
                  <a:pt x="1005" y="69"/>
                </a:lnTo>
                <a:lnTo>
                  <a:pt x="1005" y="69"/>
                </a:lnTo>
                <a:lnTo>
                  <a:pt x="1005" y="69"/>
                </a:lnTo>
                <a:lnTo>
                  <a:pt x="1006" y="70"/>
                </a:lnTo>
                <a:lnTo>
                  <a:pt x="1006" y="70"/>
                </a:lnTo>
                <a:lnTo>
                  <a:pt x="1008" y="69"/>
                </a:lnTo>
                <a:lnTo>
                  <a:pt x="1008" y="70"/>
                </a:lnTo>
                <a:lnTo>
                  <a:pt x="1008" y="70"/>
                </a:lnTo>
                <a:lnTo>
                  <a:pt x="1009" y="71"/>
                </a:lnTo>
                <a:lnTo>
                  <a:pt x="1009" y="71"/>
                </a:lnTo>
                <a:lnTo>
                  <a:pt x="1010" y="70"/>
                </a:lnTo>
                <a:lnTo>
                  <a:pt x="1010" y="69"/>
                </a:lnTo>
                <a:lnTo>
                  <a:pt x="1010" y="70"/>
                </a:lnTo>
                <a:lnTo>
                  <a:pt x="1011" y="69"/>
                </a:lnTo>
                <a:lnTo>
                  <a:pt x="1011" y="69"/>
                </a:lnTo>
                <a:lnTo>
                  <a:pt x="1012" y="68"/>
                </a:lnTo>
                <a:lnTo>
                  <a:pt x="1012" y="68"/>
                </a:lnTo>
                <a:lnTo>
                  <a:pt x="1013" y="67"/>
                </a:lnTo>
                <a:lnTo>
                  <a:pt x="1013" y="68"/>
                </a:lnTo>
                <a:lnTo>
                  <a:pt x="1013" y="68"/>
                </a:lnTo>
                <a:lnTo>
                  <a:pt x="1014" y="69"/>
                </a:lnTo>
                <a:lnTo>
                  <a:pt x="1014" y="69"/>
                </a:lnTo>
                <a:lnTo>
                  <a:pt x="1015" y="68"/>
                </a:lnTo>
                <a:lnTo>
                  <a:pt x="1015" y="69"/>
                </a:lnTo>
                <a:lnTo>
                  <a:pt x="1015" y="69"/>
                </a:lnTo>
                <a:lnTo>
                  <a:pt x="1017" y="71"/>
                </a:lnTo>
                <a:lnTo>
                  <a:pt x="1017" y="71"/>
                </a:lnTo>
                <a:lnTo>
                  <a:pt x="1018" y="71"/>
                </a:lnTo>
                <a:lnTo>
                  <a:pt x="1018" y="71"/>
                </a:lnTo>
                <a:lnTo>
                  <a:pt x="1018" y="71"/>
                </a:lnTo>
                <a:lnTo>
                  <a:pt x="1019" y="70"/>
                </a:lnTo>
                <a:lnTo>
                  <a:pt x="1019" y="70"/>
                </a:lnTo>
                <a:lnTo>
                  <a:pt x="1020" y="69"/>
                </a:lnTo>
                <a:lnTo>
                  <a:pt x="1020" y="68"/>
                </a:lnTo>
                <a:lnTo>
                  <a:pt x="1020" y="69"/>
                </a:lnTo>
                <a:lnTo>
                  <a:pt x="1021" y="68"/>
                </a:lnTo>
                <a:lnTo>
                  <a:pt x="1021" y="69"/>
                </a:lnTo>
                <a:lnTo>
                  <a:pt x="1022" y="70"/>
                </a:lnTo>
                <a:lnTo>
                  <a:pt x="1022" y="71"/>
                </a:lnTo>
                <a:lnTo>
                  <a:pt x="1022" y="71"/>
                </a:lnTo>
                <a:lnTo>
                  <a:pt x="1023" y="70"/>
                </a:lnTo>
                <a:lnTo>
                  <a:pt x="1023" y="70"/>
                </a:lnTo>
                <a:lnTo>
                  <a:pt x="1024" y="69"/>
                </a:lnTo>
                <a:lnTo>
                  <a:pt x="1024" y="70"/>
                </a:lnTo>
                <a:lnTo>
                  <a:pt x="1024" y="70"/>
                </a:lnTo>
                <a:lnTo>
                  <a:pt x="1026" y="70"/>
                </a:lnTo>
                <a:lnTo>
                  <a:pt x="1026" y="70"/>
                </a:lnTo>
                <a:lnTo>
                  <a:pt x="1027" y="70"/>
                </a:lnTo>
                <a:lnTo>
                  <a:pt x="1027" y="69"/>
                </a:lnTo>
                <a:lnTo>
                  <a:pt x="1028" y="69"/>
                </a:lnTo>
                <a:lnTo>
                  <a:pt x="1028" y="69"/>
                </a:lnTo>
                <a:lnTo>
                  <a:pt x="1028" y="67"/>
                </a:lnTo>
                <a:lnTo>
                  <a:pt x="1029" y="67"/>
                </a:lnTo>
                <a:lnTo>
                  <a:pt x="1029" y="67"/>
                </a:lnTo>
                <a:lnTo>
                  <a:pt x="1030" y="67"/>
                </a:lnTo>
                <a:lnTo>
                  <a:pt x="1030" y="66"/>
                </a:lnTo>
                <a:lnTo>
                  <a:pt x="1030" y="66"/>
                </a:lnTo>
                <a:lnTo>
                  <a:pt x="1031" y="66"/>
                </a:lnTo>
                <a:lnTo>
                  <a:pt x="1031" y="66"/>
                </a:lnTo>
                <a:lnTo>
                  <a:pt x="1032" y="69"/>
                </a:lnTo>
                <a:lnTo>
                  <a:pt x="1032" y="69"/>
                </a:lnTo>
                <a:lnTo>
                  <a:pt x="1032" y="69"/>
                </a:lnTo>
                <a:lnTo>
                  <a:pt x="1033" y="69"/>
                </a:lnTo>
                <a:lnTo>
                  <a:pt x="1033" y="68"/>
                </a:lnTo>
                <a:lnTo>
                  <a:pt x="1035" y="68"/>
                </a:lnTo>
                <a:lnTo>
                  <a:pt x="1035" y="68"/>
                </a:lnTo>
                <a:lnTo>
                  <a:pt x="1035" y="68"/>
                </a:lnTo>
                <a:lnTo>
                  <a:pt x="1036" y="67"/>
                </a:lnTo>
                <a:lnTo>
                  <a:pt x="1036" y="68"/>
                </a:lnTo>
                <a:lnTo>
                  <a:pt x="1037" y="69"/>
                </a:lnTo>
                <a:lnTo>
                  <a:pt x="1037" y="69"/>
                </a:lnTo>
                <a:lnTo>
                  <a:pt x="1037" y="69"/>
                </a:lnTo>
                <a:lnTo>
                  <a:pt x="1038" y="70"/>
                </a:lnTo>
                <a:lnTo>
                  <a:pt x="1038" y="71"/>
                </a:lnTo>
                <a:lnTo>
                  <a:pt x="1039" y="71"/>
                </a:lnTo>
                <a:lnTo>
                  <a:pt x="1039" y="73"/>
                </a:lnTo>
                <a:lnTo>
                  <a:pt x="1040" y="73"/>
                </a:lnTo>
                <a:lnTo>
                  <a:pt x="1040" y="73"/>
                </a:lnTo>
                <a:lnTo>
                  <a:pt x="1040" y="71"/>
                </a:lnTo>
                <a:lnTo>
                  <a:pt x="1041" y="71"/>
                </a:lnTo>
                <a:lnTo>
                  <a:pt x="1041" y="74"/>
                </a:lnTo>
                <a:lnTo>
                  <a:pt x="1042" y="75"/>
                </a:lnTo>
                <a:lnTo>
                  <a:pt x="1042" y="75"/>
                </a:lnTo>
                <a:lnTo>
                  <a:pt x="1042" y="76"/>
                </a:lnTo>
                <a:lnTo>
                  <a:pt x="1044" y="76"/>
                </a:lnTo>
                <a:lnTo>
                  <a:pt x="1044" y="75"/>
                </a:lnTo>
                <a:lnTo>
                  <a:pt x="1045" y="75"/>
                </a:lnTo>
                <a:lnTo>
                  <a:pt x="1045" y="75"/>
                </a:lnTo>
                <a:lnTo>
                  <a:pt x="1045" y="75"/>
                </a:lnTo>
                <a:lnTo>
                  <a:pt x="1046" y="75"/>
                </a:lnTo>
                <a:lnTo>
                  <a:pt x="1046" y="76"/>
                </a:lnTo>
                <a:lnTo>
                  <a:pt x="1047" y="75"/>
                </a:lnTo>
                <a:lnTo>
                  <a:pt x="1047" y="76"/>
                </a:lnTo>
                <a:lnTo>
                  <a:pt x="1047" y="76"/>
                </a:lnTo>
                <a:lnTo>
                  <a:pt x="1048" y="78"/>
                </a:lnTo>
                <a:lnTo>
                  <a:pt x="1048" y="78"/>
                </a:lnTo>
                <a:lnTo>
                  <a:pt x="1049" y="78"/>
                </a:lnTo>
                <a:lnTo>
                  <a:pt x="1049" y="78"/>
                </a:lnTo>
                <a:lnTo>
                  <a:pt x="1049" y="78"/>
                </a:lnTo>
                <a:lnTo>
                  <a:pt x="1050" y="78"/>
                </a:lnTo>
                <a:lnTo>
                  <a:pt x="1050" y="77"/>
                </a:lnTo>
                <a:lnTo>
                  <a:pt x="1051" y="77"/>
                </a:lnTo>
                <a:lnTo>
                  <a:pt x="1051" y="76"/>
                </a:lnTo>
                <a:lnTo>
                  <a:pt x="1051" y="75"/>
                </a:lnTo>
                <a:lnTo>
                  <a:pt x="1053" y="75"/>
                </a:lnTo>
                <a:lnTo>
                  <a:pt x="1053" y="75"/>
                </a:lnTo>
                <a:lnTo>
                  <a:pt x="1054" y="75"/>
                </a:lnTo>
                <a:lnTo>
                  <a:pt x="1054" y="75"/>
                </a:lnTo>
                <a:lnTo>
                  <a:pt x="1055" y="74"/>
                </a:lnTo>
                <a:lnTo>
                  <a:pt x="1055" y="74"/>
                </a:lnTo>
                <a:lnTo>
                  <a:pt x="1055" y="76"/>
                </a:lnTo>
                <a:lnTo>
                  <a:pt x="1056" y="76"/>
                </a:lnTo>
                <a:lnTo>
                  <a:pt x="1056" y="75"/>
                </a:lnTo>
                <a:lnTo>
                  <a:pt x="1057" y="74"/>
                </a:lnTo>
                <a:lnTo>
                  <a:pt x="1057" y="74"/>
                </a:lnTo>
                <a:lnTo>
                  <a:pt x="1057" y="73"/>
                </a:lnTo>
                <a:lnTo>
                  <a:pt x="1058" y="73"/>
                </a:lnTo>
                <a:lnTo>
                  <a:pt x="1058" y="71"/>
                </a:lnTo>
                <a:lnTo>
                  <a:pt x="1059" y="71"/>
                </a:lnTo>
                <a:lnTo>
                  <a:pt x="1059" y="73"/>
                </a:lnTo>
                <a:lnTo>
                  <a:pt x="1059" y="73"/>
                </a:lnTo>
                <a:lnTo>
                  <a:pt x="1060" y="73"/>
                </a:lnTo>
                <a:lnTo>
                  <a:pt x="1060" y="74"/>
                </a:lnTo>
                <a:lnTo>
                  <a:pt x="1062" y="75"/>
                </a:lnTo>
                <a:lnTo>
                  <a:pt x="1062" y="74"/>
                </a:lnTo>
                <a:lnTo>
                  <a:pt x="1062" y="75"/>
                </a:lnTo>
                <a:lnTo>
                  <a:pt x="1063" y="75"/>
                </a:lnTo>
                <a:lnTo>
                  <a:pt x="1063" y="75"/>
                </a:lnTo>
                <a:lnTo>
                  <a:pt x="1064" y="76"/>
                </a:lnTo>
                <a:lnTo>
                  <a:pt x="1064" y="77"/>
                </a:lnTo>
                <a:lnTo>
                  <a:pt x="1064" y="75"/>
                </a:lnTo>
                <a:lnTo>
                  <a:pt x="1065" y="75"/>
                </a:lnTo>
                <a:lnTo>
                  <a:pt x="1065" y="74"/>
                </a:lnTo>
                <a:lnTo>
                  <a:pt x="1066" y="74"/>
                </a:lnTo>
                <a:lnTo>
                  <a:pt x="1066" y="73"/>
                </a:lnTo>
                <a:lnTo>
                  <a:pt x="1066" y="71"/>
                </a:lnTo>
                <a:lnTo>
                  <a:pt x="1067" y="71"/>
                </a:lnTo>
                <a:lnTo>
                  <a:pt x="1067" y="71"/>
                </a:lnTo>
                <a:lnTo>
                  <a:pt x="1068" y="71"/>
                </a:lnTo>
                <a:lnTo>
                  <a:pt x="1068" y="71"/>
                </a:lnTo>
                <a:lnTo>
                  <a:pt x="1069" y="70"/>
                </a:lnTo>
                <a:lnTo>
                  <a:pt x="1069" y="69"/>
                </a:lnTo>
                <a:lnTo>
                  <a:pt x="1069" y="69"/>
                </a:lnTo>
                <a:lnTo>
                  <a:pt x="1071" y="68"/>
                </a:lnTo>
                <a:lnTo>
                  <a:pt x="1071" y="68"/>
                </a:lnTo>
                <a:lnTo>
                  <a:pt x="1072" y="68"/>
                </a:lnTo>
                <a:lnTo>
                  <a:pt x="1072" y="68"/>
                </a:lnTo>
                <a:lnTo>
                  <a:pt x="1072" y="69"/>
                </a:lnTo>
                <a:lnTo>
                  <a:pt x="1073" y="69"/>
                </a:lnTo>
                <a:lnTo>
                  <a:pt x="1073" y="70"/>
                </a:lnTo>
                <a:lnTo>
                  <a:pt x="1074" y="70"/>
                </a:lnTo>
                <a:lnTo>
                  <a:pt x="1074" y="71"/>
                </a:lnTo>
                <a:lnTo>
                  <a:pt x="1074" y="71"/>
                </a:lnTo>
                <a:lnTo>
                  <a:pt x="1075" y="71"/>
                </a:lnTo>
                <a:lnTo>
                  <a:pt x="1075" y="70"/>
                </a:lnTo>
                <a:lnTo>
                  <a:pt x="1076" y="70"/>
                </a:lnTo>
                <a:lnTo>
                  <a:pt x="1076" y="71"/>
                </a:lnTo>
                <a:lnTo>
                  <a:pt x="1076" y="71"/>
                </a:lnTo>
                <a:lnTo>
                  <a:pt x="1077" y="70"/>
                </a:lnTo>
                <a:lnTo>
                  <a:pt x="1077" y="70"/>
                </a:lnTo>
                <a:lnTo>
                  <a:pt x="1078" y="69"/>
                </a:lnTo>
                <a:lnTo>
                  <a:pt x="1078" y="70"/>
                </a:lnTo>
                <a:lnTo>
                  <a:pt x="1078" y="71"/>
                </a:lnTo>
                <a:lnTo>
                  <a:pt x="1080" y="71"/>
                </a:lnTo>
                <a:lnTo>
                  <a:pt x="1080" y="71"/>
                </a:lnTo>
                <a:lnTo>
                  <a:pt x="1081" y="71"/>
                </a:lnTo>
                <a:lnTo>
                  <a:pt x="1081" y="71"/>
                </a:lnTo>
                <a:lnTo>
                  <a:pt x="1081" y="73"/>
                </a:lnTo>
                <a:lnTo>
                  <a:pt x="1082" y="71"/>
                </a:lnTo>
                <a:lnTo>
                  <a:pt x="1082" y="71"/>
                </a:lnTo>
                <a:lnTo>
                  <a:pt x="1083" y="70"/>
                </a:lnTo>
                <a:lnTo>
                  <a:pt x="1083" y="69"/>
                </a:lnTo>
                <a:lnTo>
                  <a:pt x="1084" y="69"/>
                </a:lnTo>
                <a:lnTo>
                  <a:pt x="1084" y="69"/>
                </a:lnTo>
                <a:lnTo>
                  <a:pt x="1084" y="69"/>
                </a:lnTo>
                <a:lnTo>
                  <a:pt x="1085" y="69"/>
                </a:lnTo>
                <a:lnTo>
                  <a:pt x="1085" y="69"/>
                </a:lnTo>
                <a:lnTo>
                  <a:pt x="1086" y="69"/>
                </a:lnTo>
                <a:lnTo>
                  <a:pt x="1086" y="68"/>
                </a:lnTo>
                <a:lnTo>
                  <a:pt x="1086" y="69"/>
                </a:lnTo>
                <a:lnTo>
                  <a:pt x="1087" y="69"/>
                </a:lnTo>
                <a:lnTo>
                  <a:pt x="1087" y="70"/>
                </a:lnTo>
                <a:lnTo>
                  <a:pt x="1089" y="70"/>
                </a:lnTo>
                <a:lnTo>
                  <a:pt x="1089" y="73"/>
                </a:lnTo>
                <a:lnTo>
                  <a:pt x="1089" y="74"/>
                </a:lnTo>
                <a:lnTo>
                  <a:pt x="1090" y="74"/>
                </a:lnTo>
                <a:lnTo>
                  <a:pt x="1090" y="75"/>
                </a:lnTo>
                <a:lnTo>
                  <a:pt x="1091" y="75"/>
                </a:lnTo>
                <a:lnTo>
                  <a:pt x="1091" y="76"/>
                </a:lnTo>
                <a:lnTo>
                  <a:pt x="1091" y="75"/>
                </a:lnTo>
                <a:lnTo>
                  <a:pt x="1092" y="76"/>
                </a:lnTo>
                <a:lnTo>
                  <a:pt x="1092" y="76"/>
                </a:lnTo>
                <a:lnTo>
                  <a:pt x="1093" y="76"/>
                </a:lnTo>
                <a:lnTo>
                  <a:pt x="1093" y="76"/>
                </a:lnTo>
                <a:lnTo>
                  <a:pt x="1093" y="74"/>
                </a:lnTo>
                <a:lnTo>
                  <a:pt x="1094" y="75"/>
                </a:lnTo>
                <a:lnTo>
                  <a:pt x="1094" y="74"/>
                </a:lnTo>
                <a:lnTo>
                  <a:pt x="1095" y="75"/>
                </a:lnTo>
                <a:lnTo>
                  <a:pt x="1095" y="74"/>
                </a:lnTo>
                <a:lnTo>
                  <a:pt x="1095" y="75"/>
                </a:lnTo>
                <a:lnTo>
                  <a:pt x="1096" y="75"/>
                </a:lnTo>
                <a:lnTo>
                  <a:pt x="1096" y="75"/>
                </a:lnTo>
                <a:lnTo>
                  <a:pt x="1098" y="74"/>
                </a:lnTo>
                <a:lnTo>
                  <a:pt x="1098" y="74"/>
                </a:lnTo>
                <a:lnTo>
                  <a:pt x="1099" y="74"/>
                </a:lnTo>
                <a:lnTo>
                  <a:pt x="1099" y="73"/>
                </a:lnTo>
                <a:lnTo>
                  <a:pt x="1099" y="73"/>
                </a:lnTo>
                <a:lnTo>
                  <a:pt x="1100" y="73"/>
                </a:lnTo>
                <a:lnTo>
                  <a:pt x="1100" y="74"/>
                </a:lnTo>
                <a:lnTo>
                  <a:pt x="1101" y="75"/>
                </a:lnTo>
                <a:lnTo>
                  <a:pt x="1101" y="76"/>
                </a:lnTo>
                <a:lnTo>
                  <a:pt x="1101" y="76"/>
                </a:lnTo>
                <a:lnTo>
                  <a:pt x="1102" y="77"/>
                </a:lnTo>
                <a:lnTo>
                  <a:pt x="1102" y="78"/>
                </a:lnTo>
                <a:lnTo>
                  <a:pt x="1103" y="77"/>
                </a:lnTo>
                <a:lnTo>
                  <a:pt x="1103" y="78"/>
                </a:lnTo>
                <a:lnTo>
                  <a:pt x="1103" y="79"/>
                </a:lnTo>
                <a:lnTo>
                  <a:pt x="1104" y="80"/>
                </a:lnTo>
                <a:lnTo>
                  <a:pt x="1104" y="80"/>
                </a:lnTo>
                <a:lnTo>
                  <a:pt x="1105" y="80"/>
                </a:lnTo>
                <a:lnTo>
                  <a:pt x="1105" y="80"/>
                </a:lnTo>
                <a:lnTo>
                  <a:pt x="1105" y="82"/>
                </a:lnTo>
                <a:lnTo>
                  <a:pt x="1107" y="80"/>
                </a:lnTo>
                <a:lnTo>
                  <a:pt x="1107" y="79"/>
                </a:lnTo>
                <a:lnTo>
                  <a:pt x="1108" y="79"/>
                </a:lnTo>
                <a:lnTo>
                  <a:pt x="1108" y="80"/>
                </a:lnTo>
                <a:lnTo>
                  <a:pt x="1108" y="79"/>
                </a:lnTo>
                <a:lnTo>
                  <a:pt x="1109" y="78"/>
                </a:lnTo>
                <a:lnTo>
                  <a:pt x="1109" y="78"/>
                </a:lnTo>
                <a:lnTo>
                  <a:pt x="1110" y="77"/>
                </a:lnTo>
                <a:lnTo>
                  <a:pt x="1110" y="77"/>
                </a:lnTo>
                <a:lnTo>
                  <a:pt x="1111" y="76"/>
                </a:lnTo>
                <a:lnTo>
                  <a:pt x="1111" y="75"/>
                </a:lnTo>
                <a:lnTo>
                  <a:pt x="1111" y="74"/>
                </a:lnTo>
                <a:lnTo>
                  <a:pt x="1112" y="73"/>
                </a:lnTo>
                <a:lnTo>
                  <a:pt x="1112" y="71"/>
                </a:lnTo>
                <a:lnTo>
                  <a:pt x="1113" y="71"/>
                </a:lnTo>
                <a:lnTo>
                  <a:pt x="1113" y="73"/>
                </a:lnTo>
                <a:lnTo>
                  <a:pt x="1113" y="74"/>
                </a:lnTo>
                <a:lnTo>
                  <a:pt x="1114" y="75"/>
                </a:lnTo>
                <a:lnTo>
                  <a:pt x="1114" y="76"/>
                </a:lnTo>
                <a:lnTo>
                  <a:pt x="1116" y="77"/>
                </a:lnTo>
                <a:lnTo>
                  <a:pt x="1116" y="78"/>
                </a:lnTo>
                <a:lnTo>
                  <a:pt x="1116" y="78"/>
                </a:lnTo>
                <a:lnTo>
                  <a:pt x="1117" y="79"/>
                </a:lnTo>
                <a:lnTo>
                  <a:pt x="1117" y="77"/>
                </a:lnTo>
                <a:lnTo>
                  <a:pt x="1118" y="77"/>
                </a:lnTo>
                <a:lnTo>
                  <a:pt x="1118" y="76"/>
                </a:lnTo>
                <a:lnTo>
                  <a:pt x="1118" y="76"/>
                </a:lnTo>
                <a:lnTo>
                  <a:pt x="1119" y="77"/>
                </a:lnTo>
                <a:lnTo>
                  <a:pt x="1119" y="78"/>
                </a:lnTo>
                <a:lnTo>
                  <a:pt x="1120" y="78"/>
                </a:lnTo>
                <a:lnTo>
                  <a:pt x="1120" y="78"/>
                </a:lnTo>
                <a:lnTo>
                  <a:pt x="1120" y="79"/>
                </a:lnTo>
                <a:lnTo>
                  <a:pt x="1121" y="79"/>
                </a:lnTo>
                <a:lnTo>
                  <a:pt x="1121" y="80"/>
                </a:lnTo>
                <a:lnTo>
                  <a:pt x="1122" y="79"/>
                </a:lnTo>
                <a:lnTo>
                  <a:pt x="1122" y="80"/>
                </a:lnTo>
                <a:lnTo>
                  <a:pt x="1122" y="82"/>
                </a:lnTo>
                <a:lnTo>
                  <a:pt x="1123" y="83"/>
                </a:lnTo>
                <a:lnTo>
                  <a:pt x="1123" y="84"/>
                </a:lnTo>
                <a:lnTo>
                  <a:pt x="1125" y="83"/>
                </a:lnTo>
                <a:lnTo>
                  <a:pt x="1125" y="83"/>
                </a:lnTo>
                <a:lnTo>
                  <a:pt x="1126" y="82"/>
                </a:lnTo>
                <a:lnTo>
                  <a:pt x="1126" y="82"/>
                </a:lnTo>
                <a:lnTo>
                  <a:pt x="1126" y="82"/>
                </a:lnTo>
                <a:lnTo>
                  <a:pt x="1127" y="80"/>
                </a:lnTo>
                <a:lnTo>
                  <a:pt x="1127" y="80"/>
                </a:lnTo>
                <a:lnTo>
                  <a:pt x="1128" y="80"/>
                </a:lnTo>
                <a:lnTo>
                  <a:pt x="1128" y="80"/>
                </a:lnTo>
                <a:lnTo>
                  <a:pt x="1128" y="80"/>
                </a:lnTo>
                <a:lnTo>
                  <a:pt x="1129" y="80"/>
                </a:lnTo>
                <a:lnTo>
                  <a:pt x="1129" y="80"/>
                </a:lnTo>
                <a:lnTo>
                  <a:pt x="1130" y="80"/>
                </a:lnTo>
                <a:lnTo>
                  <a:pt x="1130" y="82"/>
                </a:lnTo>
                <a:lnTo>
                  <a:pt x="1130" y="83"/>
                </a:lnTo>
                <a:lnTo>
                  <a:pt x="1131" y="84"/>
                </a:lnTo>
                <a:lnTo>
                  <a:pt x="1131" y="84"/>
                </a:lnTo>
                <a:lnTo>
                  <a:pt x="1132" y="85"/>
                </a:lnTo>
                <a:lnTo>
                  <a:pt x="1132" y="85"/>
                </a:lnTo>
                <a:lnTo>
                  <a:pt x="1132" y="86"/>
                </a:lnTo>
                <a:lnTo>
                  <a:pt x="1134" y="87"/>
                </a:lnTo>
                <a:lnTo>
                  <a:pt x="1134" y="86"/>
                </a:lnTo>
                <a:lnTo>
                  <a:pt x="1135" y="86"/>
                </a:lnTo>
                <a:lnTo>
                  <a:pt x="1135" y="85"/>
                </a:lnTo>
                <a:lnTo>
                  <a:pt x="1135" y="83"/>
                </a:lnTo>
                <a:lnTo>
                  <a:pt x="1136" y="82"/>
                </a:lnTo>
                <a:lnTo>
                  <a:pt x="1136" y="80"/>
                </a:lnTo>
                <a:lnTo>
                  <a:pt x="1137" y="80"/>
                </a:lnTo>
                <a:lnTo>
                  <a:pt x="1137" y="80"/>
                </a:lnTo>
                <a:lnTo>
                  <a:pt x="1137" y="82"/>
                </a:lnTo>
                <a:lnTo>
                  <a:pt x="1138" y="80"/>
                </a:lnTo>
                <a:lnTo>
                  <a:pt x="1138" y="79"/>
                </a:lnTo>
                <a:lnTo>
                  <a:pt x="1139" y="78"/>
                </a:lnTo>
                <a:lnTo>
                  <a:pt x="1139" y="78"/>
                </a:lnTo>
                <a:lnTo>
                  <a:pt x="1140" y="78"/>
                </a:lnTo>
                <a:lnTo>
                  <a:pt x="1140" y="80"/>
                </a:lnTo>
                <a:lnTo>
                  <a:pt x="1140" y="80"/>
                </a:lnTo>
                <a:lnTo>
                  <a:pt x="1141" y="82"/>
                </a:lnTo>
                <a:lnTo>
                  <a:pt x="1141" y="82"/>
                </a:lnTo>
                <a:lnTo>
                  <a:pt x="1142" y="82"/>
                </a:lnTo>
                <a:lnTo>
                  <a:pt x="1142" y="83"/>
                </a:lnTo>
                <a:lnTo>
                  <a:pt x="1142" y="83"/>
                </a:lnTo>
                <a:lnTo>
                  <a:pt x="1144" y="83"/>
                </a:lnTo>
                <a:lnTo>
                  <a:pt x="1144" y="84"/>
                </a:lnTo>
                <a:lnTo>
                  <a:pt x="1145" y="84"/>
                </a:lnTo>
                <a:lnTo>
                  <a:pt x="1145" y="83"/>
                </a:lnTo>
                <a:lnTo>
                  <a:pt x="1145" y="84"/>
                </a:lnTo>
                <a:lnTo>
                  <a:pt x="1146" y="84"/>
                </a:lnTo>
                <a:lnTo>
                  <a:pt x="1146" y="83"/>
                </a:lnTo>
                <a:lnTo>
                  <a:pt x="1147" y="82"/>
                </a:lnTo>
                <a:lnTo>
                  <a:pt x="1147" y="82"/>
                </a:lnTo>
                <a:lnTo>
                  <a:pt x="1147" y="82"/>
                </a:lnTo>
                <a:lnTo>
                  <a:pt x="1148" y="82"/>
                </a:lnTo>
                <a:lnTo>
                  <a:pt x="1148" y="82"/>
                </a:lnTo>
                <a:lnTo>
                  <a:pt x="1149" y="82"/>
                </a:lnTo>
                <a:lnTo>
                  <a:pt x="1149" y="83"/>
                </a:lnTo>
                <a:lnTo>
                  <a:pt x="1149" y="83"/>
                </a:lnTo>
                <a:lnTo>
                  <a:pt x="1150" y="84"/>
                </a:lnTo>
                <a:lnTo>
                  <a:pt x="1150" y="84"/>
                </a:lnTo>
                <a:lnTo>
                  <a:pt x="1151" y="84"/>
                </a:lnTo>
                <a:lnTo>
                  <a:pt x="1151" y="84"/>
                </a:lnTo>
                <a:lnTo>
                  <a:pt x="1151" y="84"/>
                </a:lnTo>
                <a:lnTo>
                  <a:pt x="1153" y="84"/>
                </a:lnTo>
                <a:lnTo>
                  <a:pt x="1153" y="83"/>
                </a:lnTo>
                <a:lnTo>
                  <a:pt x="1154" y="83"/>
                </a:lnTo>
                <a:lnTo>
                  <a:pt x="1154" y="82"/>
                </a:lnTo>
                <a:lnTo>
                  <a:pt x="1155" y="82"/>
                </a:lnTo>
                <a:lnTo>
                  <a:pt x="1155" y="82"/>
                </a:lnTo>
                <a:lnTo>
                  <a:pt x="1155" y="83"/>
                </a:lnTo>
                <a:lnTo>
                  <a:pt x="1156" y="82"/>
                </a:lnTo>
                <a:lnTo>
                  <a:pt x="1156" y="82"/>
                </a:lnTo>
                <a:lnTo>
                  <a:pt x="1157" y="82"/>
                </a:lnTo>
                <a:lnTo>
                  <a:pt x="1157" y="83"/>
                </a:lnTo>
                <a:lnTo>
                  <a:pt x="1157" y="82"/>
                </a:lnTo>
                <a:lnTo>
                  <a:pt x="1158" y="80"/>
                </a:lnTo>
                <a:lnTo>
                  <a:pt x="1158" y="79"/>
                </a:lnTo>
                <a:lnTo>
                  <a:pt x="1159" y="79"/>
                </a:lnTo>
                <a:lnTo>
                  <a:pt x="1159" y="80"/>
                </a:lnTo>
                <a:lnTo>
                  <a:pt x="1159" y="82"/>
                </a:lnTo>
                <a:lnTo>
                  <a:pt x="1160" y="80"/>
                </a:lnTo>
                <a:lnTo>
                  <a:pt x="1160" y="79"/>
                </a:lnTo>
                <a:lnTo>
                  <a:pt x="1162" y="80"/>
                </a:lnTo>
                <a:lnTo>
                  <a:pt x="1162" y="79"/>
                </a:lnTo>
                <a:lnTo>
                  <a:pt x="1162" y="78"/>
                </a:lnTo>
                <a:lnTo>
                  <a:pt x="1163" y="78"/>
                </a:lnTo>
                <a:lnTo>
                  <a:pt x="1163" y="77"/>
                </a:lnTo>
                <a:lnTo>
                  <a:pt x="1164" y="78"/>
                </a:lnTo>
                <a:lnTo>
                  <a:pt x="1164" y="78"/>
                </a:lnTo>
                <a:lnTo>
                  <a:pt x="1164" y="78"/>
                </a:lnTo>
                <a:lnTo>
                  <a:pt x="1165" y="78"/>
                </a:lnTo>
                <a:lnTo>
                  <a:pt x="1165" y="77"/>
                </a:lnTo>
                <a:lnTo>
                  <a:pt x="1166" y="78"/>
                </a:lnTo>
                <a:lnTo>
                  <a:pt x="1166" y="79"/>
                </a:lnTo>
                <a:lnTo>
                  <a:pt x="1167" y="79"/>
                </a:lnTo>
                <a:lnTo>
                  <a:pt x="1167" y="80"/>
                </a:lnTo>
                <a:lnTo>
                  <a:pt x="1167" y="80"/>
                </a:lnTo>
                <a:lnTo>
                  <a:pt x="1168" y="79"/>
                </a:lnTo>
                <a:lnTo>
                  <a:pt x="1168" y="79"/>
                </a:lnTo>
                <a:lnTo>
                  <a:pt x="1169" y="78"/>
                </a:lnTo>
                <a:lnTo>
                  <a:pt x="1169" y="78"/>
                </a:lnTo>
                <a:lnTo>
                  <a:pt x="1169" y="78"/>
                </a:lnTo>
                <a:lnTo>
                  <a:pt x="1171" y="78"/>
                </a:lnTo>
                <a:lnTo>
                  <a:pt x="1171" y="76"/>
                </a:lnTo>
                <a:lnTo>
                  <a:pt x="1172" y="77"/>
                </a:lnTo>
                <a:lnTo>
                  <a:pt x="1172" y="77"/>
                </a:lnTo>
                <a:lnTo>
                  <a:pt x="1172" y="77"/>
                </a:lnTo>
                <a:lnTo>
                  <a:pt x="1173" y="77"/>
                </a:lnTo>
                <a:lnTo>
                  <a:pt x="1173" y="76"/>
                </a:lnTo>
                <a:lnTo>
                  <a:pt x="1174" y="76"/>
                </a:lnTo>
                <a:lnTo>
                  <a:pt x="1174" y="77"/>
                </a:lnTo>
                <a:lnTo>
                  <a:pt x="1174" y="77"/>
                </a:lnTo>
                <a:lnTo>
                  <a:pt x="1175" y="78"/>
                </a:lnTo>
                <a:lnTo>
                  <a:pt x="1175" y="79"/>
                </a:lnTo>
                <a:lnTo>
                  <a:pt x="1176" y="78"/>
                </a:lnTo>
                <a:lnTo>
                  <a:pt x="1176" y="78"/>
                </a:lnTo>
                <a:lnTo>
                  <a:pt x="1176" y="78"/>
                </a:lnTo>
                <a:lnTo>
                  <a:pt x="1177" y="78"/>
                </a:lnTo>
                <a:lnTo>
                  <a:pt x="1177" y="78"/>
                </a:lnTo>
                <a:lnTo>
                  <a:pt x="1178" y="74"/>
                </a:lnTo>
                <a:lnTo>
                  <a:pt x="1178" y="74"/>
                </a:lnTo>
                <a:lnTo>
                  <a:pt x="1178" y="74"/>
                </a:lnTo>
                <a:lnTo>
                  <a:pt x="1180" y="73"/>
                </a:lnTo>
                <a:lnTo>
                  <a:pt x="1180" y="74"/>
                </a:lnTo>
                <a:lnTo>
                  <a:pt x="1181" y="73"/>
                </a:lnTo>
                <a:lnTo>
                  <a:pt x="1181" y="73"/>
                </a:lnTo>
                <a:lnTo>
                  <a:pt x="1182" y="73"/>
                </a:lnTo>
                <a:lnTo>
                  <a:pt x="1182" y="74"/>
                </a:lnTo>
                <a:lnTo>
                  <a:pt x="1182" y="75"/>
                </a:lnTo>
                <a:lnTo>
                  <a:pt x="1183" y="75"/>
                </a:lnTo>
                <a:lnTo>
                  <a:pt x="1183" y="76"/>
                </a:lnTo>
                <a:lnTo>
                  <a:pt x="1184" y="77"/>
                </a:lnTo>
                <a:lnTo>
                  <a:pt x="1184" y="77"/>
                </a:lnTo>
                <a:lnTo>
                  <a:pt x="1184" y="78"/>
                </a:lnTo>
                <a:lnTo>
                  <a:pt x="1185" y="78"/>
                </a:lnTo>
                <a:lnTo>
                  <a:pt x="1185" y="77"/>
                </a:lnTo>
                <a:lnTo>
                  <a:pt x="1186" y="76"/>
                </a:lnTo>
                <a:lnTo>
                  <a:pt x="1186" y="75"/>
                </a:lnTo>
                <a:lnTo>
                  <a:pt x="1186" y="74"/>
                </a:lnTo>
                <a:lnTo>
                  <a:pt x="1187" y="73"/>
                </a:lnTo>
                <a:lnTo>
                  <a:pt x="1187" y="73"/>
                </a:lnTo>
                <a:lnTo>
                  <a:pt x="1189" y="73"/>
                </a:lnTo>
                <a:lnTo>
                  <a:pt x="1189" y="74"/>
                </a:lnTo>
                <a:lnTo>
                  <a:pt x="1189" y="74"/>
                </a:lnTo>
                <a:lnTo>
                  <a:pt x="1190" y="74"/>
                </a:lnTo>
                <a:lnTo>
                  <a:pt x="1190" y="73"/>
                </a:lnTo>
                <a:lnTo>
                  <a:pt x="1191" y="74"/>
                </a:lnTo>
                <a:lnTo>
                  <a:pt x="1191" y="74"/>
                </a:lnTo>
                <a:lnTo>
                  <a:pt x="1191" y="74"/>
                </a:lnTo>
                <a:lnTo>
                  <a:pt x="1192" y="75"/>
                </a:lnTo>
                <a:lnTo>
                  <a:pt x="1192" y="75"/>
                </a:lnTo>
                <a:lnTo>
                  <a:pt x="1193" y="76"/>
                </a:lnTo>
                <a:lnTo>
                  <a:pt x="1193" y="75"/>
                </a:lnTo>
                <a:lnTo>
                  <a:pt x="1193" y="75"/>
                </a:lnTo>
                <a:lnTo>
                  <a:pt x="1194" y="76"/>
                </a:lnTo>
                <a:lnTo>
                  <a:pt x="1194" y="77"/>
                </a:lnTo>
                <a:lnTo>
                  <a:pt x="1195" y="77"/>
                </a:lnTo>
                <a:lnTo>
                  <a:pt x="1195" y="78"/>
                </a:lnTo>
                <a:lnTo>
                  <a:pt x="1196" y="78"/>
                </a:lnTo>
                <a:lnTo>
                  <a:pt x="1196" y="77"/>
                </a:lnTo>
                <a:lnTo>
                  <a:pt x="1196" y="78"/>
                </a:lnTo>
                <a:lnTo>
                  <a:pt x="1198" y="77"/>
                </a:lnTo>
                <a:lnTo>
                  <a:pt x="1198" y="76"/>
                </a:lnTo>
                <a:lnTo>
                  <a:pt x="1199" y="75"/>
                </a:lnTo>
                <a:lnTo>
                  <a:pt x="1199" y="74"/>
                </a:lnTo>
                <a:lnTo>
                  <a:pt x="1199" y="75"/>
                </a:lnTo>
                <a:lnTo>
                  <a:pt x="1200" y="75"/>
                </a:lnTo>
                <a:lnTo>
                  <a:pt x="1200" y="74"/>
                </a:lnTo>
                <a:lnTo>
                  <a:pt x="1201" y="74"/>
                </a:lnTo>
                <a:lnTo>
                  <a:pt x="1201" y="74"/>
                </a:lnTo>
                <a:lnTo>
                  <a:pt x="1201" y="73"/>
                </a:lnTo>
                <a:lnTo>
                  <a:pt x="1202" y="73"/>
                </a:lnTo>
                <a:lnTo>
                  <a:pt x="1202" y="74"/>
                </a:lnTo>
                <a:lnTo>
                  <a:pt x="1203" y="74"/>
                </a:lnTo>
                <a:lnTo>
                  <a:pt x="1203" y="75"/>
                </a:lnTo>
                <a:lnTo>
                  <a:pt x="1203" y="74"/>
                </a:lnTo>
                <a:lnTo>
                  <a:pt x="1204" y="75"/>
                </a:lnTo>
                <a:lnTo>
                  <a:pt x="1204" y="74"/>
                </a:lnTo>
                <a:lnTo>
                  <a:pt x="1205" y="76"/>
                </a:lnTo>
                <a:lnTo>
                  <a:pt x="1205" y="77"/>
                </a:lnTo>
                <a:lnTo>
                  <a:pt x="1205" y="77"/>
                </a:lnTo>
                <a:lnTo>
                  <a:pt x="1207" y="77"/>
                </a:lnTo>
                <a:lnTo>
                  <a:pt x="1207" y="78"/>
                </a:lnTo>
                <a:lnTo>
                  <a:pt x="1208" y="77"/>
                </a:lnTo>
                <a:lnTo>
                  <a:pt x="1208" y="77"/>
                </a:lnTo>
                <a:lnTo>
                  <a:pt x="1208" y="77"/>
                </a:lnTo>
                <a:lnTo>
                  <a:pt x="1209" y="75"/>
                </a:lnTo>
                <a:lnTo>
                  <a:pt x="1209" y="75"/>
                </a:lnTo>
                <a:lnTo>
                  <a:pt x="1210" y="75"/>
                </a:lnTo>
                <a:lnTo>
                  <a:pt x="1210" y="76"/>
                </a:lnTo>
                <a:lnTo>
                  <a:pt x="1211" y="77"/>
                </a:lnTo>
                <a:lnTo>
                  <a:pt x="1211" y="78"/>
                </a:lnTo>
                <a:lnTo>
                  <a:pt x="1211" y="78"/>
                </a:lnTo>
                <a:lnTo>
                  <a:pt x="1212" y="78"/>
                </a:lnTo>
                <a:lnTo>
                  <a:pt x="1212" y="78"/>
                </a:lnTo>
                <a:lnTo>
                  <a:pt x="1213" y="79"/>
                </a:lnTo>
                <a:lnTo>
                  <a:pt x="1213" y="78"/>
                </a:lnTo>
                <a:lnTo>
                  <a:pt x="1213" y="79"/>
                </a:lnTo>
                <a:lnTo>
                  <a:pt x="1214" y="80"/>
                </a:lnTo>
                <a:lnTo>
                  <a:pt x="1214" y="80"/>
                </a:lnTo>
                <a:lnTo>
                  <a:pt x="1216" y="82"/>
                </a:lnTo>
                <a:lnTo>
                  <a:pt x="1216" y="80"/>
                </a:lnTo>
                <a:lnTo>
                  <a:pt x="1216" y="83"/>
                </a:lnTo>
                <a:lnTo>
                  <a:pt x="1217" y="82"/>
                </a:lnTo>
                <a:lnTo>
                  <a:pt x="1217" y="82"/>
                </a:lnTo>
                <a:lnTo>
                  <a:pt x="1218" y="80"/>
                </a:lnTo>
                <a:lnTo>
                  <a:pt x="1218" y="80"/>
                </a:lnTo>
                <a:lnTo>
                  <a:pt x="1218" y="80"/>
                </a:lnTo>
                <a:lnTo>
                  <a:pt x="1219" y="79"/>
                </a:lnTo>
                <a:lnTo>
                  <a:pt x="1219" y="79"/>
                </a:lnTo>
                <a:lnTo>
                  <a:pt x="1220" y="78"/>
                </a:lnTo>
                <a:lnTo>
                  <a:pt x="1220" y="78"/>
                </a:lnTo>
                <a:lnTo>
                  <a:pt x="1220" y="78"/>
                </a:lnTo>
                <a:lnTo>
                  <a:pt x="1221" y="78"/>
                </a:lnTo>
                <a:lnTo>
                  <a:pt x="1221" y="77"/>
                </a:lnTo>
                <a:lnTo>
                  <a:pt x="1222" y="77"/>
                </a:lnTo>
                <a:lnTo>
                  <a:pt x="1222" y="76"/>
                </a:lnTo>
                <a:lnTo>
                  <a:pt x="1222" y="75"/>
                </a:lnTo>
                <a:lnTo>
                  <a:pt x="1223" y="76"/>
                </a:lnTo>
                <a:lnTo>
                  <a:pt x="1223" y="76"/>
                </a:lnTo>
                <a:lnTo>
                  <a:pt x="1225" y="77"/>
                </a:lnTo>
                <a:lnTo>
                  <a:pt x="1225" y="77"/>
                </a:lnTo>
                <a:lnTo>
                  <a:pt x="1226" y="76"/>
                </a:lnTo>
                <a:lnTo>
                  <a:pt x="1226" y="77"/>
                </a:lnTo>
                <a:lnTo>
                  <a:pt x="1226" y="77"/>
                </a:lnTo>
                <a:lnTo>
                  <a:pt x="1227" y="78"/>
                </a:lnTo>
                <a:lnTo>
                  <a:pt x="1227" y="78"/>
                </a:lnTo>
                <a:lnTo>
                  <a:pt x="1228" y="78"/>
                </a:lnTo>
                <a:lnTo>
                  <a:pt x="1228" y="77"/>
                </a:lnTo>
                <a:lnTo>
                  <a:pt x="1228" y="78"/>
                </a:lnTo>
                <a:lnTo>
                  <a:pt x="1229" y="77"/>
                </a:lnTo>
                <a:lnTo>
                  <a:pt x="1229" y="78"/>
                </a:lnTo>
                <a:lnTo>
                  <a:pt x="1230" y="77"/>
                </a:lnTo>
                <a:lnTo>
                  <a:pt x="1230" y="77"/>
                </a:lnTo>
                <a:lnTo>
                  <a:pt x="1230" y="77"/>
                </a:lnTo>
                <a:lnTo>
                  <a:pt x="1231" y="78"/>
                </a:lnTo>
                <a:lnTo>
                  <a:pt x="1231" y="79"/>
                </a:lnTo>
                <a:lnTo>
                  <a:pt x="1232" y="79"/>
                </a:lnTo>
                <a:lnTo>
                  <a:pt x="1232" y="80"/>
                </a:lnTo>
                <a:lnTo>
                  <a:pt x="1232" y="78"/>
                </a:lnTo>
                <a:lnTo>
                  <a:pt x="1234" y="78"/>
                </a:lnTo>
                <a:lnTo>
                  <a:pt x="1234" y="78"/>
                </a:lnTo>
                <a:lnTo>
                  <a:pt x="1235" y="79"/>
                </a:lnTo>
                <a:lnTo>
                  <a:pt x="1235" y="79"/>
                </a:lnTo>
                <a:lnTo>
                  <a:pt x="1235" y="78"/>
                </a:lnTo>
                <a:lnTo>
                  <a:pt x="1236" y="77"/>
                </a:lnTo>
                <a:lnTo>
                  <a:pt x="1236" y="76"/>
                </a:lnTo>
                <a:lnTo>
                  <a:pt x="1237" y="76"/>
                </a:lnTo>
                <a:lnTo>
                  <a:pt x="1237" y="76"/>
                </a:lnTo>
                <a:lnTo>
                  <a:pt x="1238" y="75"/>
                </a:lnTo>
                <a:lnTo>
                  <a:pt x="1238" y="76"/>
                </a:lnTo>
                <a:lnTo>
                  <a:pt x="1238" y="76"/>
                </a:lnTo>
                <a:lnTo>
                  <a:pt x="1239" y="77"/>
                </a:lnTo>
                <a:lnTo>
                  <a:pt x="1239" y="76"/>
                </a:lnTo>
                <a:lnTo>
                  <a:pt x="1240" y="76"/>
                </a:lnTo>
                <a:lnTo>
                  <a:pt x="1240" y="77"/>
                </a:lnTo>
                <a:lnTo>
                  <a:pt x="1240" y="77"/>
                </a:lnTo>
                <a:lnTo>
                  <a:pt x="1241" y="78"/>
                </a:lnTo>
                <a:lnTo>
                  <a:pt x="1241" y="78"/>
                </a:lnTo>
                <a:lnTo>
                  <a:pt x="1243" y="78"/>
                </a:lnTo>
                <a:lnTo>
                  <a:pt x="1243" y="78"/>
                </a:lnTo>
                <a:lnTo>
                  <a:pt x="1243" y="78"/>
                </a:lnTo>
                <a:lnTo>
                  <a:pt x="1244" y="78"/>
                </a:lnTo>
                <a:lnTo>
                  <a:pt x="1244" y="78"/>
                </a:lnTo>
                <a:lnTo>
                  <a:pt x="1245" y="78"/>
                </a:lnTo>
                <a:lnTo>
                  <a:pt x="1245" y="76"/>
                </a:lnTo>
                <a:lnTo>
                  <a:pt x="1245" y="76"/>
                </a:lnTo>
                <a:lnTo>
                  <a:pt x="1246" y="75"/>
                </a:lnTo>
                <a:lnTo>
                  <a:pt x="1246" y="75"/>
                </a:lnTo>
                <a:lnTo>
                  <a:pt x="1247" y="75"/>
                </a:lnTo>
                <a:lnTo>
                  <a:pt x="1247" y="74"/>
                </a:lnTo>
                <a:lnTo>
                  <a:pt x="1247" y="73"/>
                </a:lnTo>
                <a:lnTo>
                  <a:pt x="1248" y="71"/>
                </a:lnTo>
                <a:lnTo>
                  <a:pt x="1248" y="71"/>
                </a:lnTo>
                <a:lnTo>
                  <a:pt x="1249" y="71"/>
                </a:lnTo>
                <a:lnTo>
                  <a:pt x="1249" y="71"/>
                </a:lnTo>
                <a:lnTo>
                  <a:pt x="1249" y="70"/>
                </a:lnTo>
                <a:lnTo>
                  <a:pt x="1250" y="69"/>
                </a:lnTo>
                <a:lnTo>
                  <a:pt x="1250" y="70"/>
                </a:lnTo>
                <a:lnTo>
                  <a:pt x="1252" y="69"/>
                </a:lnTo>
                <a:lnTo>
                  <a:pt x="1252" y="69"/>
                </a:lnTo>
                <a:lnTo>
                  <a:pt x="1253" y="70"/>
                </a:lnTo>
                <a:lnTo>
                  <a:pt x="1253" y="69"/>
                </a:lnTo>
                <a:lnTo>
                  <a:pt x="1253" y="70"/>
                </a:lnTo>
                <a:lnTo>
                  <a:pt x="1254" y="69"/>
                </a:lnTo>
                <a:lnTo>
                  <a:pt x="1254" y="69"/>
                </a:lnTo>
                <a:lnTo>
                  <a:pt x="1255" y="70"/>
                </a:lnTo>
                <a:lnTo>
                  <a:pt x="1255" y="70"/>
                </a:lnTo>
                <a:lnTo>
                  <a:pt x="1255" y="70"/>
                </a:lnTo>
                <a:lnTo>
                  <a:pt x="1256" y="70"/>
                </a:lnTo>
                <a:lnTo>
                  <a:pt x="1256" y="70"/>
                </a:lnTo>
                <a:lnTo>
                  <a:pt x="1257" y="70"/>
                </a:lnTo>
                <a:lnTo>
                  <a:pt x="1257" y="71"/>
                </a:lnTo>
                <a:lnTo>
                  <a:pt x="1257" y="70"/>
                </a:lnTo>
                <a:lnTo>
                  <a:pt x="1258" y="70"/>
                </a:lnTo>
                <a:lnTo>
                  <a:pt x="1258" y="69"/>
                </a:lnTo>
                <a:lnTo>
                  <a:pt x="1259" y="70"/>
                </a:lnTo>
                <a:lnTo>
                  <a:pt x="1259" y="70"/>
                </a:lnTo>
                <a:lnTo>
                  <a:pt x="1259" y="70"/>
                </a:lnTo>
                <a:lnTo>
                  <a:pt x="1261" y="68"/>
                </a:lnTo>
                <a:lnTo>
                  <a:pt x="1261" y="68"/>
                </a:lnTo>
                <a:lnTo>
                  <a:pt x="1262" y="70"/>
                </a:lnTo>
                <a:lnTo>
                  <a:pt x="1262" y="69"/>
                </a:lnTo>
                <a:lnTo>
                  <a:pt x="1262" y="71"/>
                </a:lnTo>
                <a:lnTo>
                  <a:pt x="1263" y="74"/>
                </a:lnTo>
                <a:lnTo>
                  <a:pt x="1263" y="74"/>
                </a:lnTo>
                <a:lnTo>
                  <a:pt x="1264" y="74"/>
                </a:lnTo>
                <a:lnTo>
                  <a:pt x="1264" y="74"/>
                </a:lnTo>
                <a:lnTo>
                  <a:pt x="1264" y="74"/>
                </a:lnTo>
                <a:lnTo>
                  <a:pt x="1265" y="74"/>
                </a:lnTo>
                <a:lnTo>
                  <a:pt x="1265" y="74"/>
                </a:lnTo>
                <a:lnTo>
                  <a:pt x="1266" y="71"/>
                </a:lnTo>
                <a:lnTo>
                  <a:pt x="1266" y="73"/>
                </a:lnTo>
                <a:lnTo>
                  <a:pt x="1267" y="73"/>
                </a:lnTo>
                <a:lnTo>
                  <a:pt x="1267" y="73"/>
                </a:lnTo>
                <a:lnTo>
                  <a:pt x="1267" y="73"/>
                </a:lnTo>
                <a:lnTo>
                  <a:pt x="1268" y="74"/>
                </a:lnTo>
                <a:lnTo>
                  <a:pt x="1268" y="74"/>
                </a:lnTo>
                <a:lnTo>
                  <a:pt x="1270" y="73"/>
                </a:lnTo>
                <a:lnTo>
                  <a:pt x="1270" y="73"/>
                </a:lnTo>
                <a:lnTo>
                  <a:pt x="1270" y="71"/>
                </a:lnTo>
                <a:lnTo>
                  <a:pt x="1271" y="73"/>
                </a:lnTo>
                <a:lnTo>
                  <a:pt x="1271" y="73"/>
                </a:lnTo>
                <a:lnTo>
                  <a:pt x="1272" y="71"/>
                </a:lnTo>
                <a:lnTo>
                  <a:pt x="1272" y="71"/>
                </a:lnTo>
                <a:lnTo>
                  <a:pt x="1272" y="71"/>
                </a:lnTo>
                <a:lnTo>
                  <a:pt x="1273" y="73"/>
                </a:lnTo>
                <a:lnTo>
                  <a:pt x="1273" y="74"/>
                </a:lnTo>
                <a:lnTo>
                  <a:pt x="1274" y="74"/>
                </a:lnTo>
                <a:lnTo>
                  <a:pt x="1274" y="75"/>
                </a:lnTo>
                <a:lnTo>
                  <a:pt x="1274" y="75"/>
                </a:lnTo>
                <a:lnTo>
                  <a:pt x="1275" y="75"/>
                </a:lnTo>
                <a:lnTo>
                  <a:pt x="1275" y="75"/>
                </a:lnTo>
                <a:lnTo>
                  <a:pt x="1276" y="74"/>
                </a:lnTo>
                <a:lnTo>
                  <a:pt x="1276" y="74"/>
                </a:lnTo>
                <a:lnTo>
                  <a:pt x="1276" y="73"/>
                </a:lnTo>
                <a:lnTo>
                  <a:pt x="1277" y="71"/>
                </a:lnTo>
                <a:lnTo>
                  <a:pt x="1277" y="71"/>
                </a:lnTo>
                <a:lnTo>
                  <a:pt x="1279" y="71"/>
                </a:lnTo>
                <a:lnTo>
                  <a:pt x="1279" y="71"/>
                </a:lnTo>
                <a:lnTo>
                  <a:pt x="1279" y="73"/>
                </a:lnTo>
                <a:lnTo>
                  <a:pt x="1280" y="73"/>
                </a:lnTo>
                <a:lnTo>
                  <a:pt x="1280" y="73"/>
                </a:lnTo>
                <a:lnTo>
                  <a:pt x="1281" y="73"/>
                </a:lnTo>
                <a:lnTo>
                  <a:pt x="1281" y="74"/>
                </a:lnTo>
                <a:lnTo>
                  <a:pt x="1282" y="74"/>
                </a:lnTo>
                <a:lnTo>
                  <a:pt x="1282" y="76"/>
                </a:lnTo>
                <a:lnTo>
                  <a:pt x="1282" y="76"/>
                </a:lnTo>
                <a:lnTo>
                  <a:pt x="1283" y="76"/>
                </a:lnTo>
                <a:lnTo>
                  <a:pt x="1283" y="77"/>
                </a:lnTo>
                <a:lnTo>
                  <a:pt x="1284" y="75"/>
                </a:lnTo>
                <a:lnTo>
                  <a:pt x="1284" y="75"/>
                </a:lnTo>
                <a:lnTo>
                  <a:pt x="1284" y="74"/>
                </a:lnTo>
                <a:lnTo>
                  <a:pt x="1285" y="75"/>
                </a:lnTo>
                <a:lnTo>
                  <a:pt x="1285" y="74"/>
                </a:lnTo>
                <a:lnTo>
                  <a:pt x="1286" y="75"/>
                </a:lnTo>
                <a:lnTo>
                  <a:pt x="1286" y="74"/>
                </a:lnTo>
                <a:lnTo>
                  <a:pt x="1286" y="74"/>
                </a:lnTo>
                <a:lnTo>
                  <a:pt x="1288" y="74"/>
                </a:lnTo>
                <a:lnTo>
                  <a:pt x="1288" y="74"/>
                </a:lnTo>
                <a:lnTo>
                  <a:pt x="1289" y="73"/>
                </a:lnTo>
                <a:lnTo>
                  <a:pt x="1289" y="73"/>
                </a:lnTo>
                <a:lnTo>
                  <a:pt x="1289" y="73"/>
                </a:lnTo>
                <a:lnTo>
                  <a:pt x="1290" y="73"/>
                </a:lnTo>
                <a:lnTo>
                  <a:pt x="1290" y="73"/>
                </a:lnTo>
                <a:lnTo>
                  <a:pt x="1291" y="74"/>
                </a:lnTo>
                <a:lnTo>
                  <a:pt x="1291" y="74"/>
                </a:lnTo>
                <a:lnTo>
                  <a:pt x="1291" y="74"/>
                </a:lnTo>
                <a:lnTo>
                  <a:pt x="1292" y="74"/>
                </a:lnTo>
                <a:lnTo>
                  <a:pt x="1292" y="73"/>
                </a:lnTo>
                <a:lnTo>
                  <a:pt x="1293" y="73"/>
                </a:lnTo>
                <a:lnTo>
                  <a:pt x="1293" y="71"/>
                </a:lnTo>
                <a:lnTo>
                  <a:pt x="1294" y="73"/>
                </a:lnTo>
                <a:lnTo>
                  <a:pt x="1294" y="71"/>
                </a:lnTo>
                <a:lnTo>
                  <a:pt x="1294" y="73"/>
                </a:lnTo>
                <a:lnTo>
                  <a:pt x="1295" y="73"/>
                </a:lnTo>
                <a:lnTo>
                  <a:pt x="1295" y="75"/>
                </a:lnTo>
                <a:lnTo>
                  <a:pt x="1297" y="75"/>
                </a:lnTo>
                <a:lnTo>
                  <a:pt x="1297" y="75"/>
                </a:lnTo>
                <a:lnTo>
                  <a:pt x="1297" y="74"/>
                </a:lnTo>
                <a:lnTo>
                  <a:pt x="1298" y="74"/>
                </a:lnTo>
                <a:lnTo>
                  <a:pt x="1298" y="75"/>
                </a:lnTo>
                <a:lnTo>
                  <a:pt x="1299" y="74"/>
                </a:lnTo>
                <a:lnTo>
                  <a:pt x="1299" y="75"/>
                </a:lnTo>
                <a:lnTo>
                  <a:pt x="1299" y="74"/>
                </a:lnTo>
                <a:lnTo>
                  <a:pt x="1300" y="74"/>
                </a:lnTo>
                <a:lnTo>
                  <a:pt x="1300" y="73"/>
                </a:lnTo>
                <a:lnTo>
                  <a:pt x="1301" y="71"/>
                </a:lnTo>
                <a:lnTo>
                  <a:pt x="1301" y="73"/>
                </a:lnTo>
                <a:lnTo>
                  <a:pt x="1301" y="73"/>
                </a:lnTo>
                <a:lnTo>
                  <a:pt x="1302" y="75"/>
                </a:lnTo>
                <a:lnTo>
                  <a:pt x="1302" y="76"/>
                </a:lnTo>
                <a:lnTo>
                  <a:pt x="1303" y="75"/>
                </a:lnTo>
                <a:lnTo>
                  <a:pt x="1303" y="75"/>
                </a:lnTo>
                <a:lnTo>
                  <a:pt x="1303" y="76"/>
                </a:lnTo>
                <a:lnTo>
                  <a:pt x="1304" y="74"/>
                </a:lnTo>
                <a:lnTo>
                  <a:pt x="1304" y="75"/>
                </a:lnTo>
                <a:lnTo>
                  <a:pt x="1306" y="75"/>
                </a:lnTo>
                <a:lnTo>
                  <a:pt x="1306" y="75"/>
                </a:lnTo>
                <a:lnTo>
                  <a:pt x="1306" y="77"/>
                </a:lnTo>
                <a:lnTo>
                  <a:pt x="1307" y="76"/>
                </a:lnTo>
                <a:lnTo>
                  <a:pt x="1307" y="76"/>
                </a:lnTo>
                <a:lnTo>
                  <a:pt x="1308" y="76"/>
                </a:lnTo>
                <a:lnTo>
                  <a:pt x="1308" y="75"/>
                </a:lnTo>
                <a:lnTo>
                  <a:pt x="1309" y="75"/>
                </a:lnTo>
                <a:lnTo>
                  <a:pt x="1309" y="75"/>
                </a:lnTo>
                <a:lnTo>
                  <a:pt x="1309" y="75"/>
                </a:lnTo>
                <a:lnTo>
                  <a:pt x="1310" y="76"/>
                </a:lnTo>
                <a:lnTo>
                  <a:pt x="1310" y="75"/>
                </a:lnTo>
                <a:lnTo>
                  <a:pt x="1311" y="76"/>
                </a:lnTo>
                <a:lnTo>
                  <a:pt x="1311" y="76"/>
                </a:lnTo>
                <a:lnTo>
                  <a:pt x="1311" y="77"/>
                </a:lnTo>
                <a:lnTo>
                  <a:pt x="1312" y="77"/>
                </a:lnTo>
                <a:lnTo>
                  <a:pt x="1312" y="78"/>
                </a:lnTo>
                <a:lnTo>
                  <a:pt x="1313" y="78"/>
                </a:lnTo>
                <a:lnTo>
                  <a:pt x="1313" y="77"/>
                </a:lnTo>
                <a:lnTo>
                  <a:pt x="1313" y="77"/>
                </a:lnTo>
                <a:lnTo>
                  <a:pt x="1315" y="77"/>
                </a:lnTo>
                <a:lnTo>
                  <a:pt x="1315" y="77"/>
                </a:lnTo>
                <a:lnTo>
                  <a:pt x="1316" y="77"/>
                </a:lnTo>
                <a:lnTo>
                  <a:pt x="1316" y="78"/>
                </a:lnTo>
                <a:lnTo>
                  <a:pt x="1316" y="78"/>
                </a:lnTo>
                <a:lnTo>
                  <a:pt x="1317" y="78"/>
                </a:lnTo>
                <a:lnTo>
                  <a:pt x="1317" y="77"/>
                </a:lnTo>
                <a:lnTo>
                  <a:pt x="1318" y="78"/>
                </a:lnTo>
                <a:lnTo>
                  <a:pt x="1318" y="78"/>
                </a:lnTo>
                <a:lnTo>
                  <a:pt x="1318" y="78"/>
                </a:lnTo>
                <a:lnTo>
                  <a:pt x="1319" y="78"/>
                </a:lnTo>
                <a:lnTo>
                  <a:pt x="1319" y="78"/>
                </a:lnTo>
                <a:lnTo>
                  <a:pt x="1320" y="78"/>
                </a:lnTo>
                <a:lnTo>
                  <a:pt x="1320" y="76"/>
                </a:lnTo>
                <a:lnTo>
                  <a:pt x="1320" y="75"/>
                </a:lnTo>
                <a:lnTo>
                  <a:pt x="1321" y="75"/>
                </a:lnTo>
                <a:lnTo>
                  <a:pt x="1321" y="75"/>
                </a:lnTo>
                <a:lnTo>
                  <a:pt x="1322" y="75"/>
                </a:lnTo>
                <a:lnTo>
                  <a:pt x="1322" y="75"/>
                </a:lnTo>
                <a:lnTo>
                  <a:pt x="1324" y="75"/>
                </a:lnTo>
                <a:lnTo>
                  <a:pt x="1324" y="75"/>
                </a:lnTo>
                <a:lnTo>
                  <a:pt x="1324" y="76"/>
                </a:lnTo>
                <a:lnTo>
                  <a:pt x="1325" y="75"/>
                </a:lnTo>
                <a:lnTo>
                  <a:pt x="1325" y="75"/>
                </a:lnTo>
                <a:lnTo>
                  <a:pt x="1326" y="75"/>
                </a:lnTo>
                <a:lnTo>
                  <a:pt x="1326" y="76"/>
                </a:lnTo>
                <a:lnTo>
                  <a:pt x="1326" y="78"/>
                </a:lnTo>
                <a:lnTo>
                  <a:pt x="1327" y="78"/>
                </a:lnTo>
                <a:lnTo>
                  <a:pt x="1327" y="78"/>
                </a:lnTo>
                <a:lnTo>
                  <a:pt x="1328" y="79"/>
                </a:lnTo>
                <a:lnTo>
                  <a:pt x="1328" y="79"/>
                </a:lnTo>
                <a:lnTo>
                  <a:pt x="1328" y="80"/>
                </a:lnTo>
                <a:lnTo>
                  <a:pt x="1329" y="79"/>
                </a:lnTo>
                <a:lnTo>
                  <a:pt x="1329" y="79"/>
                </a:lnTo>
                <a:lnTo>
                  <a:pt x="1330" y="78"/>
                </a:lnTo>
                <a:lnTo>
                  <a:pt x="1330" y="78"/>
                </a:lnTo>
                <a:lnTo>
                  <a:pt x="1330" y="77"/>
                </a:lnTo>
                <a:lnTo>
                  <a:pt x="1331" y="77"/>
                </a:lnTo>
                <a:lnTo>
                  <a:pt x="1331" y="76"/>
                </a:lnTo>
                <a:lnTo>
                  <a:pt x="1333" y="76"/>
                </a:lnTo>
                <a:lnTo>
                  <a:pt x="1333" y="74"/>
                </a:lnTo>
                <a:lnTo>
                  <a:pt x="1333" y="74"/>
                </a:lnTo>
                <a:lnTo>
                  <a:pt x="1334" y="74"/>
                </a:lnTo>
                <a:lnTo>
                  <a:pt x="1334" y="75"/>
                </a:lnTo>
                <a:lnTo>
                  <a:pt x="1335" y="74"/>
                </a:lnTo>
                <a:lnTo>
                  <a:pt x="1335" y="73"/>
                </a:lnTo>
                <a:lnTo>
                  <a:pt x="1335" y="74"/>
                </a:lnTo>
                <a:lnTo>
                  <a:pt x="1336" y="74"/>
                </a:lnTo>
                <a:lnTo>
                  <a:pt x="1336" y="74"/>
                </a:lnTo>
                <a:lnTo>
                  <a:pt x="1337" y="74"/>
                </a:lnTo>
                <a:lnTo>
                  <a:pt x="1337" y="75"/>
                </a:lnTo>
                <a:lnTo>
                  <a:pt x="1338" y="74"/>
                </a:lnTo>
                <a:lnTo>
                  <a:pt x="1338" y="75"/>
                </a:lnTo>
                <a:lnTo>
                  <a:pt x="1338" y="75"/>
                </a:lnTo>
                <a:lnTo>
                  <a:pt x="1339" y="74"/>
                </a:lnTo>
                <a:lnTo>
                  <a:pt x="1339" y="75"/>
                </a:lnTo>
                <a:lnTo>
                  <a:pt x="1340" y="75"/>
                </a:lnTo>
                <a:lnTo>
                  <a:pt x="1340" y="76"/>
                </a:lnTo>
                <a:lnTo>
                  <a:pt x="1340" y="77"/>
                </a:lnTo>
                <a:lnTo>
                  <a:pt x="1342" y="76"/>
                </a:lnTo>
                <a:lnTo>
                  <a:pt x="1342" y="76"/>
                </a:lnTo>
                <a:lnTo>
                  <a:pt x="1343" y="76"/>
                </a:lnTo>
                <a:lnTo>
                  <a:pt x="1343" y="75"/>
                </a:lnTo>
                <a:lnTo>
                  <a:pt x="1343" y="75"/>
                </a:lnTo>
                <a:lnTo>
                  <a:pt x="1344" y="75"/>
                </a:lnTo>
                <a:lnTo>
                  <a:pt x="1344" y="73"/>
                </a:lnTo>
                <a:lnTo>
                  <a:pt x="1345" y="73"/>
                </a:lnTo>
                <a:lnTo>
                  <a:pt x="1345" y="73"/>
                </a:lnTo>
                <a:lnTo>
                  <a:pt x="1345" y="73"/>
                </a:lnTo>
                <a:lnTo>
                  <a:pt x="1346" y="73"/>
                </a:lnTo>
                <a:lnTo>
                  <a:pt x="1346" y="71"/>
                </a:lnTo>
                <a:lnTo>
                  <a:pt x="1347" y="73"/>
                </a:lnTo>
                <a:lnTo>
                  <a:pt x="1347" y="74"/>
                </a:lnTo>
                <a:lnTo>
                  <a:pt x="1347" y="71"/>
                </a:lnTo>
                <a:lnTo>
                  <a:pt x="1348" y="73"/>
                </a:lnTo>
                <a:lnTo>
                  <a:pt x="1348" y="73"/>
                </a:lnTo>
                <a:lnTo>
                  <a:pt x="1349" y="75"/>
                </a:lnTo>
                <a:lnTo>
                  <a:pt x="1349" y="74"/>
                </a:lnTo>
                <a:lnTo>
                  <a:pt x="1351" y="75"/>
                </a:lnTo>
                <a:lnTo>
                  <a:pt x="1351" y="75"/>
                </a:lnTo>
                <a:lnTo>
                  <a:pt x="1351" y="74"/>
                </a:lnTo>
                <a:lnTo>
                  <a:pt x="1352" y="74"/>
                </a:lnTo>
                <a:lnTo>
                  <a:pt x="1352" y="73"/>
                </a:lnTo>
                <a:lnTo>
                  <a:pt x="1353" y="71"/>
                </a:lnTo>
                <a:lnTo>
                  <a:pt x="1353" y="71"/>
                </a:lnTo>
                <a:lnTo>
                  <a:pt x="1353" y="71"/>
                </a:lnTo>
                <a:lnTo>
                  <a:pt x="1354" y="70"/>
                </a:lnTo>
                <a:lnTo>
                  <a:pt x="1354" y="71"/>
                </a:lnTo>
                <a:lnTo>
                  <a:pt x="1355" y="70"/>
                </a:lnTo>
                <a:lnTo>
                  <a:pt x="1355" y="70"/>
                </a:lnTo>
                <a:lnTo>
                  <a:pt x="1355" y="71"/>
                </a:lnTo>
                <a:lnTo>
                  <a:pt x="1356" y="70"/>
                </a:lnTo>
                <a:lnTo>
                  <a:pt x="1356" y="71"/>
                </a:lnTo>
                <a:lnTo>
                  <a:pt x="1357" y="71"/>
                </a:lnTo>
                <a:lnTo>
                  <a:pt x="1357" y="70"/>
                </a:lnTo>
                <a:lnTo>
                  <a:pt x="1357" y="71"/>
                </a:lnTo>
                <a:lnTo>
                  <a:pt x="1358" y="71"/>
                </a:lnTo>
                <a:lnTo>
                  <a:pt x="1358" y="73"/>
                </a:lnTo>
                <a:lnTo>
                  <a:pt x="1360" y="74"/>
                </a:lnTo>
                <a:lnTo>
                  <a:pt x="1360" y="73"/>
                </a:lnTo>
                <a:lnTo>
                  <a:pt x="1360" y="71"/>
                </a:lnTo>
                <a:lnTo>
                  <a:pt x="1361" y="70"/>
                </a:lnTo>
                <a:lnTo>
                  <a:pt x="1361" y="69"/>
                </a:lnTo>
                <a:lnTo>
                  <a:pt x="1362" y="68"/>
                </a:lnTo>
                <a:lnTo>
                  <a:pt x="1362" y="68"/>
                </a:lnTo>
                <a:lnTo>
                  <a:pt x="1362" y="68"/>
                </a:lnTo>
                <a:lnTo>
                  <a:pt x="1363" y="67"/>
                </a:lnTo>
                <a:lnTo>
                  <a:pt x="1363" y="67"/>
                </a:lnTo>
                <a:lnTo>
                  <a:pt x="1364" y="66"/>
                </a:lnTo>
                <a:lnTo>
                  <a:pt x="1364" y="67"/>
                </a:lnTo>
                <a:lnTo>
                  <a:pt x="1365" y="67"/>
                </a:lnTo>
                <a:lnTo>
                  <a:pt x="1365" y="68"/>
                </a:lnTo>
                <a:lnTo>
                  <a:pt x="1365" y="69"/>
                </a:lnTo>
                <a:lnTo>
                  <a:pt x="1366" y="69"/>
                </a:lnTo>
                <a:lnTo>
                  <a:pt x="1366" y="69"/>
                </a:lnTo>
                <a:lnTo>
                  <a:pt x="1367" y="69"/>
                </a:lnTo>
                <a:lnTo>
                  <a:pt x="1367" y="69"/>
                </a:lnTo>
                <a:lnTo>
                  <a:pt x="1367" y="69"/>
                </a:lnTo>
                <a:lnTo>
                  <a:pt x="1369" y="68"/>
                </a:lnTo>
                <a:lnTo>
                  <a:pt x="1369" y="67"/>
                </a:lnTo>
                <a:lnTo>
                  <a:pt x="1370" y="67"/>
                </a:lnTo>
                <a:lnTo>
                  <a:pt x="1370" y="67"/>
                </a:lnTo>
                <a:lnTo>
                  <a:pt x="1370" y="67"/>
                </a:lnTo>
                <a:lnTo>
                  <a:pt x="1371" y="67"/>
                </a:lnTo>
                <a:lnTo>
                  <a:pt x="1371" y="67"/>
                </a:lnTo>
                <a:lnTo>
                  <a:pt x="1372" y="67"/>
                </a:lnTo>
                <a:lnTo>
                  <a:pt x="1372" y="68"/>
                </a:lnTo>
                <a:lnTo>
                  <a:pt x="1372" y="68"/>
                </a:lnTo>
                <a:lnTo>
                  <a:pt x="1373" y="69"/>
                </a:lnTo>
                <a:lnTo>
                  <a:pt x="1373" y="69"/>
                </a:lnTo>
                <a:lnTo>
                  <a:pt x="1374" y="69"/>
                </a:lnTo>
                <a:lnTo>
                  <a:pt x="1374" y="71"/>
                </a:lnTo>
                <a:lnTo>
                  <a:pt x="1374" y="73"/>
                </a:lnTo>
                <a:lnTo>
                  <a:pt x="1375" y="74"/>
                </a:lnTo>
                <a:lnTo>
                  <a:pt x="1375" y="76"/>
                </a:lnTo>
                <a:lnTo>
                  <a:pt x="1376" y="76"/>
                </a:lnTo>
                <a:lnTo>
                  <a:pt x="1376" y="75"/>
                </a:lnTo>
                <a:lnTo>
                  <a:pt x="1376" y="75"/>
                </a:lnTo>
                <a:lnTo>
                  <a:pt x="1378" y="74"/>
                </a:lnTo>
                <a:lnTo>
                  <a:pt x="1378" y="74"/>
                </a:lnTo>
                <a:lnTo>
                  <a:pt x="1379" y="73"/>
                </a:lnTo>
                <a:lnTo>
                  <a:pt x="1379" y="73"/>
                </a:lnTo>
                <a:lnTo>
                  <a:pt x="1380" y="71"/>
                </a:lnTo>
                <a:lnTo>
                  <a:pt x="1380" y="73"/>
                </a:lnTo>
                <a:lnTo>
                  <a:pt x="1380" y="73"/>
                </a:lnTo>
                <a:lnTo>
                  <a:pt x="1381" y="74"/>
                </a:lnTo>
                <a:lnTo>
                  <a:pt x="1381" y="74"/>
                </a:lnTo>
                <a:lnTo>
                  <a:pt x="1382" y="74"/>
                </a:lnTo>
                <a:lnTo>
                  <a:pt x="1382" y="74"/>
                </a:lnTo>
                <a:lnTo>
                  <a:pt x="1382" y="75"/>
                </a:lnTo>
                <a:lnTo>
                  <a:pt x="1383" y="75"/>
                </a:lnTo>
                <a:lnTo>
                  <a:pt x="1383" y="74"/>
                </a:lnTo>
                <a:lnTo>
                  <a:pt x="1384" y="74"/>
                </a:lnTo>
                <a:lnTo>
                  <a:pt x="1384" y="74"/>
                </a:lnTo>
                <a:lnTo>
                  <a:pt x="1384" y="74"/>
                </a:lnTo>
                <a:lnTo>
                  <a:pt x="1385" y="74"/>
                </a:lnTo>
                <a:lnTo>
                  <a:pt x="1385" y="73"/>
                </a:lnTo>
                <a:lnTo>
                  <a:pt x="1387" y="73"/>
                </a:lnTo>
                <a:lnTo>
                  <a:pt x="1387" y="73"/>
                </a:lnTo>
                <a:lnTo>
                  <a:pt x="1387" y="73"/>
                </a:lnTo>
                <a:lnTo>
                  <a:pt x="1388" y="73"/>
                </a:lnTo>
                <a:lnTo>
                  <a:pt x="1388" y="73"/>
                </a:lnTo>
                <a:lnTo>
                  <a:pt x="1389" y="73"/>
                </a:lnTo>
                <a:lnTo>
                  <a:pt x="1389" y="74"/>
                </a:lnTo>
                <a:lnTo>
                  <a:pt x="1389" y="74"/>
                </a:lnTo>
                <a:lnTo>
                  <a:pt x="1390" y="75"/>
                </a:lnTo>
                <a:lnTo>
                  <a:pt x="1390" y="75"/>
                </a:lnTo>
                <a:lnTo>
                  <a:pt x="1391" y="76"/>
                </a:lnTo>
                <a:lnTo>
                  <a:pt x="1391" y="77"/>
                </a:lnTo>
                <a:lnTo>
                  <a:pt x="1391" y="77"/>
                </a:lnTo>
                <a:lnTo>
                  <a:pt x="1392" y="77"/>
                </a:lnTo>
                <a:lnTo>
                  <a:pt x="1392" y="77"/>
                </a:lnTo>
                <a:lnTo>
                  <a:pt x="1393" y="77"/>
                </a:lnTo>
                <a:lnTo>
                  <a:pt x="1393" y="77"/>
                </a:lnTo>
                <a:lnTo>
                  <a:pt x="1394" y="78"/>
                </a:lnTo>
                <a:lnTo>
                  <a:pt x="1394" y="78"/>
                </a:lnTo>
                <a:lnTo>
                  <a:pt x="1394" y="78"/>
                </a:lnTo>
                <a:lnTo>
                  <a:pt x="1396" y="78"/>
                </a:lnTo>
                <a:lnTo>
                  <a:pt x="1396" y="78"/>
                </a:lnTo>
                <a:lnTo>
                  <a:pt x="1397" y="78"/>
                </a:lnTo>
                <a:lnTo>
                  <a:pt x="1397" y="78"/>
                </a:lnTo>
                <a:lnTo>
                  <a:pt x="1397" y="78"/>
                </a:lnTo>
                <a:lnTo>
                  <a:pt x="1398" y="77"/>
                </a:lnTo>
                <a:lnTo>
                  <a:pt x="1398" y="77"/>
                </a:lnTo>
                <a:lnTo>
                  <a:pt x="1399" y="78"/>
                </a:lnTo>
                <a:lnTo>
                  <a:pt x="1399" y="78"/>
                </a:lnTo>
                <a:lnTo>
                  <a:pt x="1399" y="78"/>
                </a:lnTo>
                <a:lnTo>
                  <a:pt x="1400" y="77"/>
                </a:lnTo>
                <a:lnTo>
                  <a:pt x="1400" y="75"/>
                </a:lnTo>
                <a:lnTo>
                  <a:pt x="1401" y="75"/>
                </a:lnTo>
                <a:lnTo>
                  <a:pt x="1401" y="74"/>
                </a:lnTo>
                <a:lnTo>
                  <a:pt x="1401" y="74"/>
                </a:lnTo>
                <a:lnTo>
                  <a:pt x="1402" y="73"/>
                </a:lnTo>
                <a:lnTo>
                  <a:pt x="1402" y="71"/>
                </a:lnTo>
                <a:lnTo>
                  <a:pt x="1403" y="70"/>
                </a:lnTo>
                <a:lnTo>
                  <a:pt x="1403" y="70"/>
                </a:lnTo>
                <a:lnTo>
                  <a:pt x="1403" y="70"/>
                </a:lnTo>
                <a:lnTo>
                  <a:pt x="1405" y="71"/>
                </a:lnTo>
                <a:lnTo>
                  <a:pt x="1405" y="73"/>
                </a:lnTo>
                <a:lnTo>
                  <a:pt x="1406" y="74"/>
                </a:lnTo>
                <a:lnTo>
                  <a:pt x="1406" y="75"/>
                </a:lnTo>
                <a:lnTo>
                  <a:pt x="1406" y="75"/>
                </a:lnTo>
                <a:lnTo>
                  <a:pt x="1407" y="76"/>
                </a:lnTo>
                <a:lnTo>
                  <a:pt x="1407" y="77"/>
                </a:lnTo>
                <a:lnTo>
                  <a:pt x="1408" y="77"/>
                </a:lnTo>
                <a:lnTo>
                  <a:pt x="1408" y="76"/>
                </a:lnTo>
                <a:lnTo>
                  <a:pt x="1409" y="77"/>
                </a:lnTo>
                <a:lnTo>
                  <a:pt x="1409" y="76"/>
                </a:lnTo>
                <a:lnTo>
                  <a:pt x="1409" y="77"/>
                </a:lnTo>
                <a:lnTo>
                  <a:pt x="1410" y="76"/>
                </a:lnTo>
                <a:lnTo>
                  <a:pt x="1410" y="76"/>
                </a:lnTo>
                <a:lnTo>
                  <a:pt x="1411" y="76"/>
                </a:lnTo>
                <a:lnTo>
                  <a:pt x="1411" y="76"/>
                </a:lnTo>
                <a:lnTo>
                  <a:pt x="1411" y="76"/>
                </a:lnTo>
                <a:lnTo>
                  <a:pt x="1412" y="76"/>
                </a:lnTo>
                <a:lnTo>
                  <a:pt x="1412" y="75"/>
                </a:lnTo>
                <a:lnTo>
                  <a:pt x="1414" y="75"/>
                </a:lnTo>
                <a:lnTo>
                  <a:pt x="1414" y="74"/>
                </a:lnTo>
                <a:lnTo>
                  <a:pt x="1414" y="75"/>
                </a:lnTo>
                <a:lnTo>
                  <a:pt x="1415" y="76"/>
                </a:lnTo>
                <a:lnTo>
                  <a:pt x="1415" y="75"/>
                </a:lnTo>
                <a:lnTo>
                  <a:pt x="1416" y="75"/>
                </a:lnTo>
                <a:lnTo>
                  <a:pt x="1416" y="75"/>
                </a:lnTo>
                <a:lnTo>
                  <a:pt x="1416" y="75"/>
                </a:lnTo>
                <a:lnTo>
                  <a:pt x="1417" y="75"/>
                </a:lnTo>
                <a:lnTo>
                  <a:pt x="1417" y="75"/>
                </a:lnTo>
                <a:lnTo>
                  <a:pt x="1418" y="75"/>
                </a:lnTo>
                <a:lnTo>
                  <a:pt x="1418" y="75"/>
                </a:lnTo>
                <a:lnTo>
                  <a:pt x="1418" y="75"/>
                </a:lnTo>
                <a:lnTo>
                  <a:pt x="1419" y="76"/>
                </a:lnTo>
                <a:lnTo>
                  <a:pt x="1419" y="75"/>
                </a:lnTo>
                <a:lnTo>
                  <a:pt x="1420" y="75"/>
                </a:lnTo>
                <a:lnTo>
                  <a:pt x="1420" y="76"/>
                </a:lnTo>
                <a:lnTo>
                  <a:pt x="1421" y="78"/>
                </a:lnTo>
                <a:lnTo>
                  <a:pt x="1421" y="77"/>
                </a:lnTo>
                <a:lnTo>
                  <a:pt x="1421" y="77"/>
                </a:lnTo>
                <a:lnTo>
                  <a:pt x="1423" y="77"/>
                </a:lnTo>
                <a:lnTo>
                  <a:pt x="1423" y="77"/>
                </a:lnTo>
                <a:lnTo>
                  <a:pt x="1424" y="76"/>
                </a:lnTo>
                <a:lnTo>
                  <a:pt x="1424" y="75"/>
                </a:lnTo>
                <a:lnTo>
                  <a:pt x="1424" y="75"/>
                </a:lnTo>
                <a:lnTo>
                  <a:pt x="1425" y="76"/>
                </a:lnTo>
                <a:lnTo>
                  <a:pt x="1425" y="78"/>
                </a:lnTo>
                <a:lnTo>
                  <a:pt x="1426" y="78"/>
                </a:lnTo>
                <a:lnTo>
                  <a:pt x="1426" y="80"/>
                </a:lnTo>
                <a:lnTo>
                  <a:pt x="1426" y="80"/>
                </a:lnTo>
                <a:lnTo>
                  <a:pt x="1427" y="79"/>
                </a:lnTo>
                <a:lnTo>
                  <a:pt x="1427" y="79"/>
                </a:lnTo>
                <a:lnTo>
                  <a:pt x="1428" y="79"/>
                </a:lnTo>
                <a:lnTo>
                  <a:pt x="1428" y="79"/>
                </a:lnTo>
                <a:lnTo>
                  <a:pt x="1428" y="78"/>
                </a:lnTo>
                <a:lnTo>
                  <a:pt x="1429" y="79"/>
                </a:lnTo>
                <a:lnTo>
                  <a:pt x="1429" y="79"/>
                </a:lnTo>
                <a:lnTo>
                  <a:pt x="1430" y="79"/>
                </a:lnTo>
                <a:lnTo>
                  <a:pt x="1430" y="78"/>
                </a:lnTo>
                <a:lnTo>
                  <a:pt x="1430" y="78"/>
                </a:lnTo>
                <a:lnTo>
                  <a:pt x="1431" y="78"/>
                </a:lnTo>
                <a:lnTo>
                  <a:pt x="1431" y="78"/>
                </a:lnTo>
                <a:lnTo>
                  <a:pt x="1433" y="77"/>
                </a:lnTo>
                <a:lnTo>
                  <a:pt x="1433" y="76"/>
                </a:lnTo>
                <a:lnTo>
                  <a:pt x="1433" y="75"/>
                </a:lnTo>
                <a:lnTo>
                  <a:pt x="1434" y="75"/>
                </a:lnTo>
                <a:lnTo>
                  <a:pt x="1434" y="75"/>
                </a:lnTo>
                <a:lnTo>
                  <a:pt x="1435" y="75"/>
                </a:lnTo>
                <a:lnTo>
                  <a:pt x="1435" y="76"/>
                </a:lnTo>
                <a:lnTo>
                  <a:pt x="1436" y="76"/>
                </a:lnTo>
                <a:lnTo>
                  <a:pt x="1436" y="76"/>
                </a:lnTo>
                <a:lnTo>
                  <a:pt x="1436" y="76"/>
                </a:lnTo>
                <a:lnTo>
                  <a:pt x="1437" y="75"/>
                </a:lnTo>
                <a:lnTo>
                  <a:pt x="1437" y="75"/>
                </a:lnTo>
                <a:lnTo>
                  <a:pt x="1438" y="75"/>
                </a:lnTo>
                <a:lnTo>
                  <a:pt x="1438" y="74"/>
                </a:lnTo>
                <a:lnTo>
                  <a:pt x="1438" y="73"/>
                </a:lnTo>
                <a:lnTo>
                  <a:pt x="1439" y="73"/>
                </a:lnTo>
                <a:lnTo>
                  <a:pt x="1439" y="73"/>
                </a:lnTo>
                <a:lnTo>
                  <a:pt x="1440" y="71"/>
                </a:lnTo>
                <a:lnTo>
                  <a:pt x="1440" y="73"/>
                </a:lnTo>
                <a:lnTo>
                  <a:pt x="1440" y="73"/>
                </a:lnTo>
                <a:lnTo>
                  <a:pt x="1442" y="73"/>
                </a:lnTo>
                <a:lnTo>
                  <a:pt x="1442" y="73"/>
                </a:lnTo>
                <a:lnTo>
                  <a:pt x="1443" y="73"/>
                </a:lnTo>
                <a:lnTo>
                  <a:pt x="1443" y="70"/>
                </a:lnTo>
                <a:lnTo>
                  <a:pt x="1443" y="70"/>
                </a:lnTo>
                <a:lnTo>
                  <a:pt x="1444" y="70"/>
                </a:lnTo>
                <a:lnTo>
                  <a:pt x="1444" y="70"/>
                </a:lnTo>
                <a:lnTo>
                  <a:pt x="1445" y="71"/>
                </a:lnTo>
                <a:lnTo>
                  <a:pt x="1445" y="71"/>
                </a:lnTo>
                <a:lnTo>
                  <a:pt x="1445" y="71"/>
                </a:lnTo>
                <a:lnTo>
                  <a:pt x="1446" y="71"/>
                </a:lnTo>
                <a:lnTo>
                  <a:pt x="1446" y="71"/>
                </a:lnTo>
                <a:lnTo>
                  <a:pt x="1447" y="71"/>
                </a:lnTo>
                <a:lnTo>
                  <a:pt x="1447" y="73"/>
                </a:lnTo>
                <a:lnTo>
                  <a:pt x="1447" y="73"/>
                </a:lnTo>
                <a:lnTo>
                  <a:pt x="1448" y="74"/>
                </a:lnTo>
                <a:lnTo>
                  <a:pt x="1448" y="75"/>
                </a:lnTo>
                <a:lnTo>
                  <a:pt x="1449" y="75"/>
                </a:lnTo>
                <a:lnTo>
                  <a:pt x="1449" y="75"/>
                </a:lnTo>
                <a:lnTo>
                  <a:pt x="1451" y="75"/>
                </a:lnTo>
                <a:lnTo>
                  <a:pt x="1451" y="73"/>
                </a:lnTo>
                <a:lnTo>
                  <a:pt x="1451" y="73"/>
                </a:lnTo>
                <a:lnTo>
                  <a:pt x="1452" y="73"/>
                </a:lnTo>
                <a:lnTo>
                  <a:pt x="1452" y="71"/>
                </a:lnTo>
                <a:lnTo>
                  <a:pt x="1453" y="70"/>
                </a:lnTo>
                <a:lnTo>
                  <a:pt x="1453" y="70"/>
                </a:lnTo>
                <a:lnTo>
                  <a:pt x="1453" y="69"/>
                </a:lnTo>
                <a:lnTo>
                  <a:pt x="1454" y="70"/>
                </a:lnTo>
                <a:lnTo>
                  <a:pt x="1454" y="70"/>
                </a:lnTo>
                <a:lnTo>
                  <a:pt x="1455" y="70"/>
                </a:lnTo>
                <a:lnTo>
                  <a:pt x="1455" y="73"/>
                </a:lnTo>
                <a:lnTo>
                  <a:pt x="1455" y="74"/>
                </a:lnTo>
                <a:lnTo>
                  <a:pt x="1456" y="74"/>
                </a:lnTo>
                <a:lnTo>
                  <a:pt x="1456" y="75"/>
                </a:lnTo>
                <a:lnTo>
                  <a:pt x="1457" y="75"/>
                </a:lnTo>
                <a:lnTo>
                  <a:pt x="1457" y="75"/>
                </a:lnTo>
                <a:lnTo>
                  <a:pt x="1457" y="75"/>
                </a:lnTo>
                <a:lnTo>
                  <a:pt x="1458" y="74"/>
                </a:lnTo>
                <a:lnTo>
                  <a:pt x="1458" y="74"/>
                </a:lnTo>
                <a:lnTo>
                  <a:pt x="1460" y="74"/>
                </a:lnTo>
                <a:lnTo>
                  <a:pt x="1460" y="75"/>
                </a:lnTo>
                <a:lnTo>
                  <a:pt x="1460" y="74"/>
                </a:lnTo>
                <a:lnTo>
                  <a:pt x="1461" y="73"/>
                </a:lnTo>
                <a:lnTo>
                  <a:pt x="1461" y="71"/>
                </a:lnTo>
                <a:lnTo>
                  <a:pt x="1462" y="71"/>
                </a:lnTo>
                <a:lnTo>
                  <a:pt x="1462" y="71"/>
                </a:lnTo>
                <a:lnTo>
                  <a:pt x="1462" y="73"/>
                </a:lnTo>
                <a:lnTo>
                  <a:pt x="1463" y="73"/>
                </a:lnTo>
                <a:lnTo>
                  <a:pt x="1463" y="73"/>
                </a:lnTo>
                <a:lnTo>
                  <a:pt x="1464" y="71"/>
                </a:lnTo>
                <a:lnTo>
                  <a:pt x="1464" y="71"/>
                </a:lnTo>
                <a:lnTo>
                  <a:pt x="1465" y="71"/>
                </a:lnTo>
                <a:lnTo>
                  <a:pt x="1465" y="70"/>
                </a:lnTo>
                <a:lnTo>
                  <a:pt x="1465" y="70"/>
                </a:lnTo>
                <a:lnTo>
                  <a:pt x="1466" y="70"/>
                </a:lnTo>
                <a:lnTo>
                  <a:pt x="1466" y="71"/>
                </a:lnTo>
                <a:lnTo>
                  <a:pt x="1467" y="69"/>
                </a:lnTo>
                <a:lnTo>
                  <a:pt x="1467" y="68"/>
                </a:lnTo>
                <a:lnTo>
                  <a:pt x="1467" y="68"/>
                </a:lnTo>
                <a:lnTo>
                  <a:pt x="1469" y="69"/>
                </a:lnTo>
                <a:lnTo>
                  <a:pt x="1469" y="69"/>
                </a:lnTo>
                <a:lnTo>
                  <a:pt x="1470" y="69"/>
                </a:lnTo>
                <a:lnTo>
                  <a:pt x="1470" y="70"/>
                </a:lnTo>
                <a:lnTo>
                  <a:pt x="1470" y="70"/>
                </a:lnTo>
                <a:lnTo>
                  <a:pt x="1471" y="70"/>
                </a:lnTo>
                <a:lnTo>
                  <a:pt x="1471" y="69"/>
                </a:lnTo>
                <a:lnTo>
                  <a:pt x="1472" y="69"/>
                </a:lnTo>
                <a:lnTo>
                  <a:pt x="1472" y="69"/>
                </a:lnTo>
                <a:lnTo>
                  <a:pt x="1472" y="69"/>
                </a:lnTo>
                <a:lnTo>
                  <a:pt x="1473" y="69"/>
                </a:lnTo>
                <a:lnTo>
                  <a:pt x="1473" y="69"/>
                </a:lnTo>
                <a:lnTo>
                  <a:pt x="1474" y="73"/>
                </a:lnTo>
                <a:lnTo>
                  <a:pt x="1474" y="73"/>
                </a:lnTo>
                <a:lnTo>
                  <a:pt x="1474" y="74"/>
                </a:lnTo>
                <a:lnTo>
                  <a:pt x="1475" y="75"/>
                </a:lnTo>
                <a:lnTo>
                  <a:pt x="1475" y="76"/>
                </a:lnTo>
                <a:lnTo>
                  <a:pt x="1476" y="76"/>
                </a:lnTo>
                <a:lnTo>
                  <a:pt x="1476" y="76"/>
                </a:lnTo>
                <a:lnTo>
                  <a:pt x="1478" y="76"/>
                </a:lnTo>
                <a:lnTo>
                  <a:pt x="1478" y="75"/>
                </a:lnTo>
                <a:lnTo>
                  <a:pt x="1478" y="76"/>
                </a:lnTo>
                <a:lnTo>
                  <a:pt x="1479" y="76"/>
                </a:lnTo>
                <a:lnTo>
                  <a:pt x="1479" y="76"/>
                </a:lnTo>
                <a:lnTo>
                  <a:pt x="1480" y="78"/>
                </a:lnTo>
                <a:lnTo>
                  <a:pt x="1480" y="78"/>
                </a:lnTo>
                <a:lnTo>
                  <a:pt x="1480" y="79"/>
                </a:lnTo>
                <a:lnTo>
                  <a:pt x="1481" y="79"/>
                </a:lnTo>
                <a:lnTo>
                  <a:pt x="1481" y="78"/>
                </a:lnTo>
                <a:lnTo>
                  <a:pt x="1482" y="77"/>
                </a:lnTo>
                <a:lnTo>
                  <a:pt x="1482" y="77"/>
                </a:lnTo>
                <a:lnTo>
                  <a:pt x="1482" y="76"/>
                </a:lnTo>
                <a:lnTo>
                  <a:pt x="1483" y="76"/>
                </a:lnTo>
                <a:lnTo>
                  <a:pt x="1483" y="77"/>
                </a:lnTo>
                <a:lnTo>
                  <a:pt x="1484" y="77"/>
                </a:lnTo>
                <a:lnTo>
                  <a:pt x="1484" y="78"/>
                </a:lnTo>
                <a:lnTo>
                  <a:pt x="1484" y="78"/>
                </a:lnTo>
                <a:lnTo>
                  <a:pt x="1485" y="78"/>
                </a:lnTo>
                <a:lnTo>
                  <a:pt x="1485" y="78"/>
                </a:lnTo>
                <a:lnTo>
                  <a:pt x="1487" y="77"/>
                </a:lnTo>
                <a:lnTo>
                  <a:pt x="1487" y="77"/>
                </a:lnTo>
                <a:lnTo>
                  <a:pt x="1487" y="76"/>
                </a:lnTo>
                <a:lnTo>
                  <a:pt x="1488" y="76"/>
                </a:lnTo>
                <a:lnTo>
                  <a:pt x="1488" y="76"/>
                </a:lnTo>
                <a:lnTo>
                  <a:pt x="1489" y="76"/>
                </a:lnTo>
                <a:lnTo>
                  <a:pt x="1489" y="77"/>
                </a:lnTo>
                <a:lnTo>
                  <a:pt x="1489" y="77"/>
                </a:lnTo>
                <a:lnTo>
                  <a:pt x="1490" y="77"/>
                </a:lnTo>
                <a:lnTo>
                  <a:pt x="1490" y="78"/>
                </a:lnTo>
                <a:lnTo>
                  <a:pt x="1491" y="77"/>
                </a:lnTo>
                <a:lnTo>
                  <a:pt x="1491" y="76"/>
                </a:lnTo>
                <a:lnTo>
                  <a:pt x="1492" y="76"/>
                </a:lnTo>
                <a:lnTo>
                  <a:pt x="1492" y="75"/>
                </a:lnTo>
                <a:lnTo>
                  <a:pt x="1492" y="75"/>
                </a:lnTo>
                <a:lnTo>
                  <a:pt x="1493" y="73"/>
                </a:lnTo>
                <a:lnTo>
                  <a:pt x="1493" y="73"/>
                </a:lnTo>
                <a:lnTo>
                  <a:pt x="1494" y="74"/>
                </a:lnTo>
                <a:lnTo>
                  <a:pt x="1494" y="74"/>
                </a:lnTo>
                <a:lnTo>
                  <a:pt x="1494" y="76"/>
                </a:lnTo>
                <a:lnTo>
                  <a:pt x="1496" y="77"/>
                </a:lnTo>
                <a:lnTo>
                  <a:pt x="1496" y="77"/>
                </a:lnTo>
                <a:lnTo>
                  <a:pt x="1497" y="77"/>
                </a:lnTo>
                <a:lnTo>
                  <a:pt x="1497" y="77"/>
                </a:lnTo>
                <a:lnTo>
                  <a:pt x="1497" y="78"/>
                </a:lnTo>
                <a:lnTo>
                  <a:pt x="1498" y="79"/>
                </a:lnTo>
                <a:lnTo>
                  <a:pt x="1498" y="79"/>
                </a:lnTo>
                <a:lnTo>
                  <a:pt x="1499" y="79"/>
                </a:lnTo>
                <a:lnTo>
                  <a:pt x="1499" y="80"/>
                </a:lnTo>
                <a:lnTo>
                  <a:pt x="1499" y="79"/>
                </a:lnTo>
                <a:lnTo>
                  <a:pt x="1500" y="78"/>
                </a:lnTo>
                <a:lnTo>
                  <a:pt x="1500" y="78"/>
                </a:lnTo>
                <a:lnTo>
                  <a:pt x="1501" y="78"/>
                </a:lnTo>
                <a:lnTo>
                  <a:pt x="1501" y="77"/>
                </a:lnTo>
                <a:lnTo>
                  <a:pt x="1501" y="77"/>
                </a:lnTo>
                <a:lnTo>
                  <a:pt x="1502" y="78"/>
                </a:lnTo>
                <a:lnTo>
                  <a:pt x="1502" y="77"/>
                </a:lnTo>
                <a:lnTo>
                  <a:pt x="1503" y="77"/>
                </a:lnTo>
                <a:lnTo>
                  <a:pt x="1503" y="77"/>
                </a:lnTo>
                <a:lnTo>
                  <a:pt x="1503" y="75"/>
                </a:lnTo>
                <a:lnTo>
                  <a:pt x="1505" y="75"/>
                </a:lnTo>
                <a:lnTo>
                  <a:pt x="1505" y="76"/>
                </a:lnTo>
                <a:lnTo>
                  <a:pt x="1506" y="77"/>
                </a:lnTo>
                <a:lnTo>
                  <a:pt x="1506" y="77"/>
                </a:lnTo>
                <a:lnTo>
                  <a:pt x="1507" y="78"/>
                </a:lnTo>
                <a:lnTo>
                  <a:pt x="1507" y="78"/>
                </a:lnTo>
                <a:lnTo>
                  <a:pt x="1507" y="79"/>
                </a:lnTo>
                <a:lnTo>
                  <a:pt x="1508" y="78"/>
                </a:lnTo>
                <a:lnTo>
                  <a:pt x="1508" y="79"/>
                </a:lnTo>
                <a:lnTo>
                  <a:pt x="1509" y="79"/>
                </a:lnTo>
                <a:lnTo>
                  <a:pt x="1509" y="80"/>
                </a:lnTo>
                <a:lnTo>
                  <a:pt x="1509" y="80"/>
                </a:lnTo>
                <a:lnTo>
                  <a:pt x="1510" y="82"/>
                </a:lnTo>
                <a:lnTo>
                  <a:pt x="1510" y="80"/>
                </a:lnTo>
                <a:lnTo>
                  <a:pt x="1511" y="80"/>
                </a:lnTo>
                <a:lnTo>
                  <a:pt x="1511" y="80"/>
                </a:lnTo>
                <a:lnTo>
                  <a:pt x="1511" y="80"/>
                </a:lnTo>
                <a:lnTo>
                  <a:pt x="1512" y="80"/>
                </a:lnTo>
                <a:lnTo>
                  <a:pt x="1512" y="80"/>
                </a:lnTo>
                <a:lnTo>
                  <a:pt x="1514" y="80"/>
                </a:lnTo>
                <a:lnTo>
                  <a:pt x="1514" y="79"/>
                </a:lnTo>
                <a:lnTo>
                  <a:pt x="1514" y="80"/>
                </a:lnTo>
                <a:lnTo>
                  <a:pt x="1515" y="80"/>
                </a:lnTo>
                <a:lnTo>
                  <a:pt x="1515" y="80"/>
                </a:lnTo>
                <a:lnTo>
                  <a:pt x="1516" y="79"/>
                </a:lnTo>
                <a:lnTo>
                  <a:pt x="1516" y="79"/>
                </a:lnTo>
                <a:lnTo>
                  <a:pt x="1516" y="79"/>
                </a:lnTo>
                <a:lnTo>
                  <a:pt x="1517" y="79"/>
                </a:lnTo>
                <a:lnTo>
                  <a:pt x="1517" y="79"/>
                </a:lnTo>
                <a:lnTo>
                  <a:pt x="1518" y="79"/>
                </a:lnTo>
                <a:lnTo>
                  <a:pt x="1518" y="79"/>
                </a:lnTo>
                <a:lnTo>
                  <a:pt x="1518" y="80"/>
                </a:lnTo>
                <a:lnTo>
                  <a:pt x="1519" y="79"/>
                </a:lnTo>
                <a:lnTo>
                  <a:pt x="1519" y="78"/>
                </a:lnTo>
                <a:lnTo>
                  <a:pt x="1520" y="79"/>
                </a:lnTo>
                <a:lnTo>
                  <a:pt x="1520" y="78"/>
                </a:lnTo>
                <a:lnTo>
                  <a:pt x="1521" y="78"/>
                </a:lnTo>
                <a:lnTo>
                  <a:pt x="1521" y="77"/>
                </a:lnTo>
                <a:lnTo>
                  <a:pt x="1521" y="76"/>
                </a:lnTo>
                <a:lnTo>
                  <a:pt x="1523" y="76"/>
                </a:lnTo>
                <a:lnTo>
                  <a:pt x="1523" y="77"/>
                </a:lnTo>
                <a:lnTo>
                  <a:pt x="1524" y="77"/>
                </a:lnTo>
                <a:lnTo>
                  <a:pt x="1524" y="77"/>
                </a:lnTo>
                <a:lnTo>
                  <a:pt x="1524" y="78"/>
                </a:lnTo>
                <a:lnTo>
                  <a:pt x="1525" y="78"/>
                </a:lnTo>
                <a:lnTo>
                  <a:pt x="1525" y="77"/>
                </a:lnTo>
                <a:lnTo>
                  <a:pt x="1526" y="77"/>
                </a:lnTo>
                <a:lnTo>
                  <a:pt x="1526" y="77"/>
                </a:lnTo>
                <a:lnTo>
                  <a:pt x="1526" y="77"/>
                </a:lnTo>
                <a:lnTo>
                  <a:pt x="1527" y="77"/>
                </a:lnTo>
                <a:lnTo>
                  <a:pt x="1527" y="77"/>
                </a:lnTo>
                <a:lnTo>
                  <a:pt x="1528" y="77"/>
                </a:lnTo>
                <a:lnTo>
                  <a:pt x="1528" y="76"/>
                </a:lnTo>
                <a:lnTo>
                  <a:pt x="1528" y="76"/>
                </a:lnTo>
                <a:lnTo>
                  <a:pt x="1529" y="75"/>
                </a:lnTo>
                <a:lnTo>
                  <a:pt x="1529" y="74"/>
                </a:lnTo>
                <a:lnTo>
                  <a:pt x="1530" y="75"/>
                </a:lnTo>
                <a:lnTo>
                  <a:pt x="1530" y="75"/>
                </a:lnTo>
                <a:lnTo>
                  <a:pt x="1530" y="75"/>
                </a:lnTo>
                <a:lnTo>
                  <a:pt x="1532" y="73"/>
                </a:lnTo>
                <a:lnTo>
                  <a:pt x="1532" y="73"/>
                </a:lnTo>
                <a:lnTo>
                  <a:pt x="1533" y="71"/>
                </a:lnTo>
                <a:lnTo>
                  <a:pt x="1533" y="71"/>
                </a:lnTo>
                <a:lnTo>
                  <a:pt x="1533" y="70"/>
                </a:lnTo>
                <a:lnTo>
                  <a:pt x="1534" y="71"/>
                </a:lnTo>
                <a:lnTo>
                  <a:pt x="1534" y="73"/>
                </a:lnTo>
                <a:lnTo>
                  <a:pt x="1535" y="73"/>
                </a:lnTo>
                <a:lnTo>
                  <a:pt x="1535" y="74"/>
                </a:lnTo>
                <a:lnTo>
                  <a:pt x="1536" y="75"/>
                </a:lnTo>
                <a:lnTo>
                  <a:pt x="1536" y="76"/>
                </a:lnTo>
                <a:lnTo>
                  <a:pt x="1536" y="76"/>
                </a:lnTo>
                <a:lnTo>
                  <a:pt x="1537" y="77"/>
                </a:lnTo>
                <a:lnTo>
                  <a:pt x="1537" y="76"/>
                </a:lnTo>
                <a:lnTo>
                  <a:pt x="1538" y="77"/>
                </a:lnTo>
                <a:lnTo>
                  <a:pt x="1538" y="78"/>
                </a:lnTo>
                <a:lnTo>
                  <a:pt x="1538" y="76"/>
                </a:lnTo>
                <a:lnTo>
                  <a:pt x="1539" y="75"/>
                </a:lnTo>
                <a:lnTo>
                  <a:pt x="1539" y="74"/>
                </a:lnTo>
                <a:lnTo>
                  <a:pt x="1541" y="73"/>
                </a:lnTo>
                <a:lnTo>
                  <a:pt x="1541" y="73"/>
                </a:lnTo>
                <a:lnTo>
                  <a:pt x="1541" y="73"/>
                </a:lnTo>
                <a:lnTo>
                  <a:pt x="1542" y="74"/>
                </a:lnTo>
                <a:lnTo>
                  <a:pt x="1542" y="73"/>
                </a:lnTo>
                <a:lnTo>
                  <a:pt x="1543" y="73"/>
                </a:lnTo>
                <a:lnTo>
                  <a:pt x="1543" y="74"/>
                </a:lnTo>
                <a:lnTo>
                  <a:pt x="1543" y="73"/>
                </a:lnTo>
                <a:lnTo>
                  <a:pt x="1544" y="71"/>
                </a:lnTo>
                <a:lnTo>
                  <a:pt x="1544" y="70"/>
                </a:lnTo>
                <a:lnTo>
                  <a:pt x="1545" y="69"/>
                </a:lnTo>
                <a:lnTo>
                  <a:pt x="1545" y="69"/>
                </a:lnTo>
                <a:lnTo>
                  <a:pt x="1545" y="69"/>
                </a:lnTo>
                <a:lnTo>
                  <a:pt x="1546" y="69"/>
                </a:lnTo>
                <a:lnTo>
                  <a:pt x="1546" y="70"/>
                </a:lnTo>
                <a:lnTo>
                  <a:pt x="1547" y="71"/>
                </a:lnTo>
                <a:lnTo>
                  <a:pt x="1547" y="71"/>
                </a:lnTo>
                <a:lnTo>
                  <a:pt x="1548" y="71"/>
                </a:lnTo>
                <a:lnTo>
                  <a:pt x="1548" y="73"/>
                </a:lnTo>
                <a:lnTo>
                  <a:pt x="1548" y="74"/>
                </a:lnTo>
                <a:lnTo>
                  <a:pt x="1550" y="74"/>
                </a:lnTo>
                <a:lnTo>
                  <a:pt x="1550" y="74"/>
                </a:lnTo>
                <a:lnTo>
                  <a:pt x="1551" y="74"/>
                </a:lnTo>
                <a:lnTo>
                  <a:pt x="1551" y="75"/>
                </a:lnTo>
                <a:lnTo>
                  <a:pt x="1551" y="74"/>
                </a:lnTo>
                <a:lnTo>
                  <a:pt x="1552" y="73"/>
                </a:lnTo>
                <a:lnTo>
                  <a:pt x="1552" y="73"/>
                </a:lnTo>
                <a:lnTo>
                  <a:pt x="1553" y="71"/>
                </a:lnTo>
                <a:lnTo>
                  <a:pt x="1553" y="71"/>
                </a:lnTo>
                <a:lnTo>
                  <a:pt x="1553" y="71"/>
                </a:lnTo>
                <a:lnTo>
                  <a:pt x="1554" y="71"/>
                </a:lnTo>
                <a:lnTo>
                  <a:pt x="1554" y="71"/>
                </a:lnTo>
                <a:lnTo>
                  <a:pt x="1555" y="73"/>
                </a:lnTo>
                <a:lnTo>
                  <a:pt x="1555" y="73"/>
                </a:lnTo>
                <a:lnTo>
                  <a:pt x="1555" y="74"/>
                </a:lnTo>
                <a:lnTo>
                  <a:pt x="1556" y="74"/>
                </a:lnTo>
                <a:lnTo>
                  <a:pt x="1556" y="75"/>
                </a:lnTo>
                <a:lnTo>
                  <a:pt x="1557" y="75"/>
                </a:lnTo>
                <a:lnTo>
                  <a:pt x="1557" y="74"/>
                </a:lnTo>
                <a:lnTo>
                  <a:pt x="1557" y="75"/>
                </a:lnTo>
                <a:lnTo>
                  <a:pt x="1559" y="75"/>
                </a:lnTo>
                <a:lnTo>
                  <a:pt x="1559" y="76"/>
                </a:lnTo>
                <a:lnTo>
                  <a:pt x="1560" y="76"/>
                </a:lnTo>
                <a:lnTo>
                  <a:pt x="1560" y="75"/>
                </a:lnTo>
                <a:lnTo>
                  <a:pt x="1560" y="76"/>
                </a:lnTo>
                <a:lnTo>
                  <a:pt x="1561" y="75"/>
                </a:lnTo>
                <a:lnTo>
                  <a:pt x="1561" y="75"/>
                </a:lnTo>
                <a:lnTo>
                  <a:pt x="1562" y="74"/>
                </a:lnTo>
                <a:lnTo>
                  <a:pt x="1562" y="74"/>
                </a:lnTo>
                <a:lnTo>
                  <a:pt x="1563" y="73"/>
                </a:lnTo>
                <a:lnTo>
                  <a:pt x="1563" y="74"/>
                </a:lnTo>
                <a:lnTo>
                  <a:pt x="1563" y="74"/>
                </a:lnTo>
                <a:lnTo>
                  <a:pt x="1564" y="73"/>
                </a:lnTo>
                <a:lnTo>
                  <a:pt x="1564" y="73"/>
                </a:lnTo>
                <a:lnTo>
                  <a:pt x="1565" y="74"/>
                </a:lnTo>
                <a:lnTo>
                  <a:pt x="1565" y="75"/>
                </a:lnTo>
                <a:lnTo>
                  <a:pt x="1565" y="75"/>
                </a:lnTo>
                <a:lnTo>
                  <a:pt x="1566" y="75"/>
                </a:lnTo>
                <a:lnTo>
                  <a:pt x="1566" y="76"/>
                </a:lnTo>
                <a:lnTo>
                  <a:pt x="1568" y="76"/>
                </a:lnTo>
                <a:lnTo>
                  <a:pt x="1568" y="75"/>
                </a:lnTo>
                <a:lnTo>
                  <a:pt x="1568" y="76"/>
                </a:lnTo>
                <a:lnTo>
                  <a:pt x="1569" y="76"/>
                </a:lnTo>
                <a:lnTo>
                  <a:pt x="1569" y="75"/>
                </a:lnTo>
                <a:lnTo>
                  <a:pt x="1570" y="75"/>
                </a:lnTo>
                <a:lnTo>
                  <a:pt x="1570" y="74"/>
                </a:lnTo>
                <a:lnTo>
                  <a:pt x="1570" y="73"/>
                </a:lnTo>
                <a:lnTo>
                  <a:pt x="1571" y="71"/>
                </a:lnTo>
                <a:lnTo>
                  <a:pt x="1571" y="71"/>
                </a:lnTo>
                <a:lnTo>
                  <a:pt x="1572" y="73"/>
                </a:lnTo>
                <a:lnTo>
                  <a:pt x="1572" y="73"/>
                </a:lnTo>
                <a:lnTo>
                  <a:pt x="1572" y="74"/>
                </a:lnTo>
                <a:lnTo>
                  <a:pt x="1573" y="74"/>
                </a:lnTo>
                <a:lnTo>
                  <a:pt x="1573" y="75"/>
                </a:lnTo>
                <a:lnTo>
                  <a:pt x="1574" y="75"/>
                </a:lnTo>
                <a:lnTo>
                  <a:pt x="1574" y="75"/>
                </a:lnTo>
                <a:lnTo>
                  <a:pt x="1574" y="76"/>
                </a:lnTo>
                <a:lnTo>
                  <a:pt x="1575" y="77"/>
                </a:lnTo>
                <a:lnTo>
                  <a:pt x="1575" y="77"/>
                </a:lnTo>
                <a:lnTo>
                  <a:pt x="1577" y="77"/>
                </a:lnTo>
                <a:lnTo>
                  <a:pt x="1577" y="78"/>
                </a:lnTo>
                <a:lnTo>
                  <a:pt x="1578" y="79"/>
                </a:lnTo>
                <a:lnTo>
                  <a:pt x="1578" y="78"/>
                </a:lnTo>
                <a:lnTo>
                  <a:pt x="1578" y="78"/>
                </a:lnTo>
                <a:lnTo>
                  <a:pt x="1579" y="77"/>
                </a:lnTo>
                <a:lnTo>
                  <a:pt x="1579" y="77"/>
                </a:lnTo>
                <a:lnTo>
                  <a:pt x="1580" y="76"/>
                </a:lnTo>
                <a:lnTo>
                  <a:pt x="1580" y="76"/>
                </a:lnTo>
                <a:lnTo>
                  <a:pt x="1580" y="76"/>
                </a:lnTo>
                <a:lnTo>
                  <a:pt x="1581" y="75"/>
                </a:lnTo>
                <a:lnTo>
                  <a:pt x="1581" y="75"/>
                </a:lnTo>
                <a:lnTo>
                  <a:pt x="1582" y="75"/>
                </a:lnTo>
                <a:lnTo>
                  <a:pt x="1582" y="75"/>
                </a:lnTo>
                <a:lnTo>
                  <a:pt x="1582" y="75"/>
                </a:lnTo>
                <a:lnTo>
                  <a:pt x="1583" y="75"/>
                </a:lnTo>
                <a:lnTo>
                  <a:pt x="1583" y="75"/>
                </a:lnTo>
                <a:lnTo>
                  <a:pt x="1584" y="75"/>
                </a:lnTo>
                <a:lnTo>
                  <a:pt x="1584" y="75"/>
                </a:lnTo>
                <a:lnTo>
                  <a:pt x="1584" y="74"/>
                </a:lnTo>
                <a:lnTo>
                  <a:pt x="1586" y="74"/>
                </a:lnTo>
                <a:lnTo>
                  <a:pt x="1586" y="75"/>
                </a:lnTo>
                <a:lnTo>
                  <a:pt x="1587" y="75"/>
                </a:lnTo>
                <a:lnTo>
                  <a:pt x="1587" y="75"/>
                </a:lnTo>
                <a:lnTo>
                  <a:pt x="1587" y="75"/>
                </a:lnTo>
                <a:lnTo>
                  <a:pt x="1588" y="76"/>
                </a:lnTo>
                <a:lnTo>
                  <a:pt x="1588" y="77"/>
                </a:lnTo>
                <a:lnTo>
                  <a:pt x="1589" y="76"/>
                </a:lnTo>
                <a:lnTo>
                  <a:pt x="1589" y="75"/>
                </a:lnTo>
                <a:lnTo>
                  <a:pt x="1589" y="75"/>
                </a:lnTo>
                <a:lnTo>
                  <a:pt x="1590" y="76"/>
                </a:lnTo>
                <a:lnTo>
                  <a:pt x="1590" y="77"/>
                </a:lnTo>
                <a:lnTo>
                  <a:pt x="1591" y="77"/>
                </a:lnTo>
                <a:lnTo>
                  <a:pt x="1591" y="77"/>
                </a:lnTo>
                <a:lnTo>
                  <a:pt x="1592" y="78"/>
                </a:lnTo>
                <a:lnTo>
                  <a:pt x="1592" y="76"/>
                </a:lnTo>
                <a:lnTo>
                  <a:pt x="1592" y="76"/>
                </a:lnTo>
                <a:lnTo>
                  <a:pt x="1593" y="76"/>
                </a:lnTo>
                <a:lnTo>
                  <a:pt x="1593" y="76"/>
                </a:lnTo>
                <a:lnTo>
                  <a:pt x="1595" y="76"/>
                </a:lnTo>
                <a:lnTo>
                  <a:pt x="1595" y="75"/>
                </a:lnTo>
                <a:lnTo>
                  <a:pt x="1595" y="76"/>
                </a:lnTo>
                <a:lnTo>
                  <a:pt x="1596" y="76"/>
                </a:lnTo>
                <a:lnTo>
                  <a:pt x="1596" y="76"/>
                </a:lnTo>
                <a:lnTo>
                  <a:pt x="1597" y="76"/>
                </a:lnTo>
                <a:lnTo>
                  <a:pt x="1597" y="76"/>
                </a:lnTo>
                <a:lnTo>
                  <a:pt x="1597" y="77"/>
                </a:lnTo>
                <a:lnTo>
                  <a:pt x="1598" y="78"/>
                </a:lnTo>
                <a:lnTo>
                  <a:pt x="1598" y="78"/>
                </a:lnTo>
                <a:lnTo>
                  <a:pt x="1599" y="78"/>
                </a:lnTo>
                <a:lnTo>
                  <a:pt x="1599" y="78"/>
                </a:lnTo>
                <a:lnTo>
                  <a:pt x="1599" y="78"/>
                </a:lnTo>
                <a:lnTo>
                  <a:pt x="1600" y="78"/>
                </a:lnTo>
                <a:lnTo>
                  <a:pt x="1600" y="79"/>
                </a:lnTo>
                <a:lnTo>
                  <a:pt x="1601" y="79"/>
                </a:lnTo>
                <a:lnTo>
                  <a:pt x="1601" y="79"/>
                </a:lnTo>
                <a:lnTo>
                  <a:pt x="1601" y="78"/>
                </a:lnTo>
                <a:lnTo>
                  <a:pt x="1602" y="76"/>
                </a:lnTo>
                <a:lnTo>
                  <a:pt x="1602" y="76"/>
                </a:lnTo>
                <a:lnTo>
                  <a:pt x="1604" y="76"/>
                </a:lnTo>
                <a:lnTo>
                  <a:pt x="1604" y="75"/>
                </a:lnTo>
                <a:lnTo>
                  <a:pt x="1605" y="76"/>
                </a:lnTo>
                <a:lnTo>
                  <a:pt x="1605" y="76"/>
                </a:lnTo>
                <a:lnTo>
                  <a:pt x="1605" y="77"/>
                </a:lnTo>
                <a:lnTo>
                  <a:pt x="1606" y="77"/>
                </a:lnTo>
                <a:lnTo>
                  <a:pt x="1606" y="77"/>
                </a:lnTo>
                <a:lnTo>
                  <a:pt x="1607" y="76"/>
                </a:lnTo>
                <a:lnTo>
                  <a:pt x="1607" y="75"/>
                </a:lnTo>
                <a:lnTo>
                  <a:pt x="1607" y="74"/>
                </a:lnTo>
                <a:lnTo>
                  <a:pt x="1608" y="74"/>
                </a:lnTo>
                <a:lnTo>
                  <a:pt x="1608" y="74"/>
                </a:lnTo>
                <a:lnTo>
                  <a:pt x="1609" y="75"/>
                </a:lnTo>
                <a:lnTo>
                  <a:pt x="1609" y="75"/>
                </a:lnTo>
                <a:lnTo>
                  <a:pt x="1609" y="75"/>
                </a:lnTo>
                <a:lnTo>
                  <a:pt x="1610" y="75"/>
                </a:lnTo>
                <a:lnTo>
                  <a:pt x="1610" y="74"/>
                </a:lnTo>
                <a:lnTo>
                  <a:pt x="1611" y="74"/>
                </a:lnTo>
                <a:lnTo>
                  <a:pt x="1611" y="75"/>
                </a:lnTo>
                <a:lnTo>
                  <a:pt x="1611" y="75"/>
                </a:lnTo>
                <a:lnTo>
                  <a:pt x="1613" y="76"/>
                </a:lnTo>
                <a:lnTo>
                  <a:pt x="1613" y="76"/>
                </a:lnTo>
                <a:lnTo>
                  <a:pt x="1614" y="76"/>
                </a:lnTo>
                <a:lnTo>
                  <a:pt x="1614" y="76"/>
                </a:lnTo>
                <a:lnTo>
                  <a:pt x="1614" y="76"/>
                </a:lnTo>
                <a:lnTo>
                  <a:pt x="1615" y="75"/>
                </a:lnTo>
                <a:lnTo>
                  <a:pt x="1615" y="74"/>
                </a:lnTo>
                <a:lnTo>
                  <a:pt x="1616" y="73"/>
                </a:lnTo>
                <a:lnTo>
                  <a:pt x="1616" y="73"/>
                </a:lnTo>
                <a:lnTo>
                  <a:pt x="1616" y="73"/>
                </a:lnTo>
                <a:lnTo>
                  <a:pt x="1617" y="71"/>
                </a:lnTo>
                <a:lnTo>
                  <a:pt x="1617" y="70"/>
                </a:lnTo>
                <a:lnTo>
                  <a:pt x="1618" y="69"/>
                </a:lnTo>
                <a:lnTo>
                  <a:pt x="1618" y="70"/>
                </a:lnTo>
                <a:lnTo>
                  <a:pt x="1619" y="70"/>
                </a:lnTo>
                <a:lnTo>
                  <a:pt x="1619" y="71"/>
                </a:lnTo>
                <a:lnTo>
                  <a:pt x="1619" y="70"/>
                </a:lnTo>
                <a:lnTo>
                  <a:pt x="1620" y="70"/>
                </a:lnTo>
                <a:lnTo>
                  <a:pt x="1620" y="71"/>
                </a:lnTo>
                <a:lnTo>
                  <a:pt x="1622" y="70"/>
                </a:lnTo>
                <a:lnTo>
                  <a:pt x="1622" y="70"/>
                </a:lnTo>
                <a:lnTo>
                  <a:pt x="1622" y="70"/>
                </a:lnTo>
                <a:lnTo>
                  <a:pt x="1623" y="69"/>
                </a:lnTo>
                <a:lnTo>
                  <a:pt x="1623" y="69"/>
                </a:lnTo>
                <a:lnTo>
                  <a:pt x="1624" y="68"/>
                </a:lnTo>
                <a:lnTo>
                  <a:pt x="1624" y="69"/>
                </a:lnTo>
                <a:lnTo>
                  <a:pt x="1624" y="69"/>
                </a:lnTo>
                <a:lnTo>
                  <a:pt x="1625" y="69"/>
                </a:lnTo>
                <a:lnTo>
                  <a:pt x="1625" y="69"/>
                </a:lnTo>
                <a:lnTo>
                  <a:pt x="1626" y="70"/>
                </a:lnTo>
                <a:lnTo>
                  <a:pt x="1626" y="69"/>
                </a:lnTo>
                <a:lnTo>
                  <a:pt x="1626" y="69"/>
                </a:lnTo>
                <a:lnTo>
                  <a:pt x="1627" y="69"/>
                </a:lnTo>
                <a:lnTo>
                  <a:pt x="1627" y="68"/>
                </a:lnTo>
                <a:lnTo>
                  <a:pt x="1628" y="67"/>
                </a:lnTo>
                <a:lnTo>
                  <a:pt x="1628" y="66"/>
                </a:lnTo>
                <a:lnTo>
                  <a:pt x="1628" y="66"/>
                </a:lnTo>
                <a:lnTo>
                  <a:pt x="1629" y="66"/>
                </a:lnTo>
                <a:lnTo>
                  <a:pt x="1629" y="66"/>
                </a:lnTo>
                <a:lnTo>
                  <a:pt x="1631" y="67"/>
                </a:lnTo>
                <a:lnTo>
                  <a:pt x="1631" y="67"/>
                </a:lnTo>
                <a:lnTo>
                  <a:pt x="1631" y="68"/>
                </a:lnTo>
                <a:lnTo>
                  <a:pt x="1632" y="68"/>
                </a:lnTo>
                <a:lnTo>
                  <a:pt x="1632" y="69"/>
                </a:lnTo>
                <a:lnTo>
                  <a:pt x="1633" y="71"/>
                </a:lnTo>
                <a:lnTo>
                  <a:pt x="1633" y="73"/>
                </a:lnTo>
                <a:lnTo>
                  <a:pt x="1634" y="71"/>
                </a:lnTo>
                <a:lnTo>
                  <a:pt x="1634" y="70"/>
                </a:lnTo>
                <a:lnTo>
                  <a:pt x="1634" y="70"/>
                </a:lnTo>
                <a:lnTo>
                  <a:pt x="1635" y="70"/>
                </a:lnTo>
                <a:lnTo>
                  <a:pt x="1635" y="69"/>
                </a:lnTo>
                <a:lnTo>
                  <a:pt x="1636" y="68"/>
                </a:lnTo>
                <a:lnTo>
                  <a:pt x="1636" y="67"/>
                </a:lnTo>
                <a:lnTo>
                  <a:pt x="1636" y="67"/>
                </a:lnTo>
                <a:lnTo>
                  <a:pt x="1637" y="67"/>
                </a:lnTo>
                <a:lnTo>
                  <a:pt x="1637" y="67"/>
                </a:lnTo>
                <a:lnTo>
                  <a:pt x="1638" y="69"/>
                </a:lnTo>
                <a:lnTo>
                  <a:pt x="1638" y="69"/>
                </a:lnTo>
                <a:lnTo>
                  <a:pt x="1638" y="70"/>
                </a:lnTo>
                <a:lnTo>
                  <a:pt x="1640" y="70"/>
                </a:lnTo>
                <a:lnTo>
                  <a:pt x="1640" y="70"/>
                </a:lnTo>
                <a:lnTo>
                  <a:pt x="1641" y="70"/>
                </a:lnTo>
                <a:lnTo>
                  <a:pt x="1641" y="70"/>
                </a:lnTo>
                <a:lnTo>
                  <a:pt x="1641" y="71"/>
                </a:lnTo>
                <a:lnTo>
                  <a:pt x="1642" y="73"/>
                </a:lnTo>
                <a:lnTo>
                  <a:pt x="1642" y="71"/>
                </a:lnTo>
                <a:lnTo>
                  <a:pt x="1643" y="69"/>
                </a:lnTo>
                <a:lnTo>
                  <a:pt x="1643" y="68"/>
                </a:lnTo>
                <a:lnTo>
                  <a:pt x="1643" y="66"/>
                </a:lnTo>
                <a:lnTo>
                  <a:pt x="1644" y="65"/>
                </a:lnTo>
                <a:lnTo>
                  <a:pt x="1644" y="65"/>
                </a:lnTo>
                <a:lnTo>
                  <a:pt x="1645" y="64"/>
                </a:lnTo>
                <a:lnTo>
                  <a:pt x="1645" y="65"/>
                </a:lnTo>
                <a:lnTo>
                  <a:pt x="1645" y="65"/>
                </a:lnTo>
                <a:lnTo>
                  <a:pt x="1646" y="66"/>
                </a:lnTo>
                <a:lnTo>
                  <a:pt x="1646" y="67"/>
                </a:lnTo>
                <a:lnTo>
                  <a:pt x="1647" y="67"/>
                </a:lnTo>
                <a:lnTo>
                  <a:pt x="1647" y="67"/>
                </a:lnTo>
                <a:lnTo>
                  <a:pt x="1649" y="66"/>
                </a:lnTo>
                <a:lnTo>
                  <a:pt x="1649" y="66"/>
                </a:lnTo>
                <a:lnTo>
                  <a:pt x="1649" y="66"/>
                </a:lnTo>
                <a:lnTo>
                  <a:pt x="1650" y="67"/>
                </a:lnTo>
                <a:lnTo>
                  <a:pt x="1650" y="68"/>
                </a:lnTo>
                <a:lnTo>
                  <a:pt x="1651" y="68"/>
                </a:lnTo>
                <a:lnTo>
                  <a:pt x="1651" y="67"/>
                </a:lnTo>
                <a:lnTo>
                  <a:pt x="1651" y="68"/>
                </a:lnTo>
                <a:lnTo>
                  <a:pt x="1652" y="68"/>
                </a:lnTo>
                <a:lnTo>
                  <a:pt x="1652" y="69"/>
                </a:lnTo>
                <a:lnTo>
                  <a:pt x="1653" y="69"/>
                </a:lnTo>
                <a:lnTo>
                  <a:pt x="1653" y="69"/>
                </a:lnTo>
                <a:lnTo>
                  <a:pt x="1653" y="68"/>
                </a:lnTo>
                <a:lnTo>
                  <a:pt x="1654" y="68"/>
                </a:lnTo>
                <a:lnTo>
                  <a:pt x="1654" y="70"/>
                </a:lnTo>
                <a:lnTo>
                  <a:pt x="1655" y="69"/>
                </a:lnTo>
                <a:lnTo>
                  <a:pt x="1655" y="69"/>
                </a:lnTo>
                <a:lnTo>
                  <a:pt x="1655" y="69"/>
                </a:lnTo>
                <a:lnTo>
                  <a:pt x="1656" y="69"/>
                </a:lnTo>
                <a:lnTo>
                  <a:pt x="1656" y="69"/>
                </a:lnTo>
                <a:lnTo>
                  <a:pt x="1658" y="69"/>
                </a:lnTo>
                <a:lnTo>
                  <a:pt x="1658" y="68"/>
                </a:lnTo>
                <a:lnTo>
                  <a:pt x="1658" y="68"/>
                </a:lnTo>
                <a:lnTo>
                  <a:pt x="1659" y="68"/>
                </a:lnTo>
                <a:lnTo>
                  <a:pt x="1659" y="67"/>
                </a:lnTo>
                <a:lnTo>
                  <a:pt x="1660" y="66"/>
                </a:lnTo>
                <a:lnTo>
                  <a:pt x="1660" y="66"/>
                </a:lnTo>
                <a:lnTo>
                  <a:pt x="1661" y="66"/>
                </a:lnTo>
                <a:lnTo>
                  <a:pt x="1661" y="68"/>
                </a:lnTo>
                <a:lnTo>
                  <a:pt x="1661" y="68"/>
                </a:lnTo>
                <a:lnTo>
                  <a:pt x="1662" y="68"/>
                </a:lnTo>
                <a:lnTo>
                  <a:pt x="1662" y="68"/>
                </a:lnTo>
                <a:lnTo>
                  <a:pt x="1663" y="68"/>
                </a:lnTo>
                <a:lnTo>
                  <a:pt x="1663" y="67"/>
                </a:lnTo>
                <a:lnTo>
                  <a:pt x="1663" y="67"/>
                </a:lnTo>
                <a:lnTo>
                  <a:pt x="1664" y="66"/>
                </a:lnTo>
                <a:lnTo>
                  <a:pt x="1664" y="66"/>
                </a:lnTo>
                <a:lnTo>
                  <a:pt x="1665" y="67"/>
                </a:lnTo>
                <a:lnTo>
                  <a:pt x="1665" y="67"/>
                </a:lnTo>
                <a:lnTo>
                  <a:pt x="1665" y="66"/>
                </a:lnTo>
                <a:lnTo>
                  <a:pt x="1667" y="67"/>
                </a:lnTo>
                <a:lnTo>
                  <a:pt x="1667" y="69"/>
                </a:lnTo>
                <a:lnTo>
                  <a:pt x="1668" y="68"/>
                </a:lnTo>
                <a:lnTo>
                  <a:pt x="1668" y="69"/>
                </a:lnTo>
                <a:lnTo>
                  <a:pt x="1668" y="68"/>
                </a:lnTo>
                <a:lnTo>
                  <a:pt x="1669" y="67"/>
                </a:lnTo>
                <a:lnTo>
                  <a:pt x="1669" y="66"/>
                </a:lnTo>
                <a:lnTo>
                  <a:pt x="1670" y="65"/>
                </a:lnTo>
                <a:lnTo>
                  <a:pt x="1670" y="67"/>
                </a:lnTo>
                <a:lnTo>
                  <a:pt x="1670" y="66"/>
                </a:lnTo>
                <a:lnTo>
                  <a:pt x="1671" y="65"/>
                </a:lnTo>
                <a:lnTo>
                  <a:pt x="1671" y="65"/>
                </a:lnTo>
                <a:lnTo>
                  <a:pt x="1672" y="65"/>
                </a:lnTo>
                <a:lnTo>
                  <a:pt x="1672" y="65"/>
                </a:lnTo>
                <a:lnTo>
                  <a:pt x="1672" y="67"/>
                </a:lnTo>
                <a:lnTo>
                  <a:pt x="1673" y="67"/>
                </a:lnTo>
                <a:lnTo>
                  <a:pt x="1673" y="68"/>
                </a:lnTo>
                <a:lnTo>
                  <a:pt x="1674" y="67"/>
                </a:lnTo>
                <a:lnTo>
                  <a:pt x="1674" y="67"/>
                </a:lnTo>
                <a:lnTo>
                  <a:pt x="1676" y="67"/>
                </a:lnTo>
                <a:lnTo>
                  <a:pt x="1676" y="67"/>
                </a:lnTo>
                <a:lnTo>
                  <a:pt x="1676" y="67"/>
                </a:lnTo>
                <a:lnTo>
                  <a:pt x="1677" y="67"/>
                </a:lnTo>
                <a:lnTo>
                  <a:pt x="1677" y="67"/>
                </a:lnTo>
                <a:lnTo>
                  <a:pt x="1678" y="68"/>
                </a:lnTo>
                <a:lnTo>
                  <a:pt x="1678" y="69"/>
                </a:lnTo>
                <a:lnTo>
                  <a:pt x="1678" y="69"/>
                </a:lnTo>
                <a:lnTo>
                  <a:pt x="1679" y="69"/>
                </a:lnTo>
                <a:lnTo>
                  <a:pt x="1679" y="68"/>
                </a:lnTo>
                <a:lnTo>
                  <a:pt x="1680" y="68"/>
                </a:lnTo>
                <a:lnTo>
                  <a:pt x="1680" y="69"/>
                </a:lnTo>
                <a:lnTo>
                  <a:pt x="1680" y="69"/>
                </a:lnTo>
                <a:lnTo>
                  <a:pt x="1681" y="70"/>
                </a:lnTo>
                <a:lnTo>
                  <a:pt x="1681" y="71"/>
                </a:lnTo>
                <a:lnTo>
                  <a:pt x="1682" y="71"/>
                </a:lnTo>
                <a:lnTo>
                  <a:pt x="1682" y="73"/>
                </a:lnTo>
                <a:lnTo>
                  <a:pt x="1682" y="73"/>
                </a:lnTo>
                <a:lnTo>
                  <a:pt x="1683" y="73"/>
                </a:lnTo>
                <a:lnTo>
                  <a:pt x="1683" y="73"/>
                </a:lnTo>
                <a:lnTo>
                  <a:pt x="1685" y="71"/>
                </a:lnTo>
                <a:lnTo>
                  <a:pt x="1685" y="70"/>
                </a:lnTo>
                <a:lnTo>
                  <a:pt x="1685" y="69"/>
                </a:lnTo>
                <a:lnTo>
                  <a:pt x="1686" y="69"/>
                </a:lnTo>
                <a:lnTo>
                  <a:pt x="1686" y="69"/>
                </a:lnTo>
                <a:lnTo>
                  <a:pt x="1687" y="68"/>
                </a:lnTo>
                <a:lnTo>
                  <a:pt x="1687" y="68"/>
                </a:lnTo>
                <a:lnTo>
                  <a:pt x="1687" y="68"/>
                </a:lnTo>
                <a:lnTo>
                  <a:pt x="1688" y="68"/>
                </a:lnTo>
                <a:lnTo>
                  <a:pt x="1688" y="70"/>
                </a:lnTo>
                <a:lnTo>
                  <a:pt x="1689" y="71"/>
                </a:lnTo>
                <a:lnTo>
                  <a:pt x="1689" y="73"/>
                </a:lnTo>
                <a:lnTo>
                  <a:pt x="1690" y="73"/>
                </a:lnTo>
                <a:lnTo>
                  <a:pt x="1690" y="73"/>
                </a:lnTo>
                <a:lnTo>
                  <a:pt x="1690" y="71"/>
                </a:lnTo>
                <a:lnTo>
                  <a:pt x="1691" y="70"/>
                </a:lnTo>
                <a:lnTo>
                  <a:pt x="1691" y="70"/>
                </a:lnTo>
                <a:lnTo>
                  <a:pt x="1692" y="71"/>
                </a:lnTo>
                <a:lnTo>
                  <a:pt x="1692" y="71"/>
                </a:lnTo>
                <a:lnTo>
                  <a:pt x="1692" y="71"/>
                </a:lnTo>
                <a:lnTo>
                  <a:pt x="1694" y="73"/>
                </a:lnTo>
                <a:lnTo>
                  <a:pt x="1694" y="71"/>
                </a:lnTo>
                <a:lnTo>
                  <a:pt x="1695" y="71"/>
                </a:lnTo>
                <a:lnTo>
                  <a:pt x="1695" y="70"/>
                </a:lnTo>
                <a:lnTo>
                  <a:pt x="1695" y="70"/>
                </a:lnTo>
                <a:lnTo>
                  <a:pt x="1696" y="70"/>
                </a:lnTo>
                <a:lnTo>
                  <a:pt x="1696" y="69"/>
                </a:lnTo>
                <a:lnTo>
                  <a:pt x="1697" y="69"/>
                </a:lnTo>
                <a:lnTo>
                  <a:pt x="1697" y="69"/>
                </a:lnTo>
                <a:lnTo>
                  <a:pt x="1697" y="69"/>
                </a:lnTo>
                <a:lnTo>
                  <a:pt x="1698" y="70"/>
                </a:lnTo>
                <a:lnTo>
                  <a:pt x="1698" y="70"/>
                </a:lnTo>
                <a:lnTo>
                  <a:pt x="1699" y="70"/>
                </a:lnTo>
                <a:lnTo>
                  <a:pt x="1699" y="70"/>
                </a:lnTo>
                <a:lnTo>
                  <a:pt x="1699" y="70"/>
                </a:lnTo>
                <a:lnTo>
                  <a:pt x="1700" y="69"/>
                </a:lnTo>
                <a:lnTo>
                  <a:pt x="1700" y="69"/>
                </a:lnTo>
                <a:lnTo>
                  <a:pt x="1701" y="69"/>
                </a:lnTo>
                <a:lnTo>
                  <a:pt x="1701" y="70"/>
                </a:lnTo>
                <a:lnTo>
                  <a:pt x="1701" y="71"/>
                </a:lnTo>
                <a:lnTo>
                  <a:pt x="1703" y="69"/>
                </a:lnTo>
                <a:lnTo>
                  <a:pt x="1703" y="69"/>
                </a:lnTo>
                <a:lnTo>
                  <a:pt x="1704" y="69"/>
                </a:lnTo>
                <a:lnTo>
                  <a:pt x="1704" y="69"/>
                </a:lnTo>
                <a:lnTo>
                  <a:pt x="1705" y="69"/>
                </a:lnTo>
                <a:lnTo>
                  <a:pt x="1705" y="68"/>
                </a:lnTo>
                <a:lnTo>
                  <a:pt x="1705" y="69"/>
                </a:lnTo>
                <a:lnTo>
                  <a:pt x="1706" y="69"/>
                </a:lnTo>
                <a:lnTo>
                  <a:pt x="1706" y="69"/>
                </a:lnTo>
                <a:lnTo>
                  <a:pt x="1707" y="69"/>
                </a:lnTo>
                <a:lnTo>
                  <a:pt x="1707" y="70"/>
                </a:lnTo>
                <a:lnTo>
                  <a:pt x="1707" y="70"/>
                </a:lnTo>
                <a:lnTo>
                  <a:pt x="1708" y="70"/>
                </a:lnTo>
                <a:lnTo>
                  <a:pt x="1708" y="70"/>
                </a:lnTo>
                <a:lnTo>
                  <a:pt x="1709" y="71"/>
                </a:lnTo>
                <a:lnTo>
                  <a:pt x="1709" y="70"/>
                </a:lnTo>
                <a:lnTo>
                  <a:pt x="1709" y="69"/>
                </a:lnTo>
                <a:lnTo>
                  <a:pt x="1710" y="69"/>
                </a:lnTo>
                <a:lnTo>
                  <a:pt x="1710" y="68"/>
                </a:lnTo>
                <a:lnTo>
                  <a:pt x="1712" y="67"/>
                </a:lnTo>
                <a:lnTo>
                  <a:pt x="1712" y="67"/>
                </a:lnTo>
                <a:lnTo>
                  <a:pt x="1712" y="68"/>
                </a:lnTo>
                <a:lnTo>
                  <a:pt x="1713" y="68"/>
                </a:lnTo>
                <a:lnTo>
                  <a:pt x="1713" y="67"/>
                </a:lnTo>
                <a:lnTo>
                  <a:pt x="1714" y="66"/>
                </a:lnTo>
                <a:lnTo>
                  <a:pt x="1714" y="67"/>
                </a:lnTo>
                <a:lnTo>
                  <a:pt x="1714" y="67"/>
                </a:lnTo>
                <a:lnTo>
                  <a:pt x="1715" y="66"/>
                </a:lnTo>
                <a:lnTo>
                  <a:pt x="1715" y="67"/>
                </a:lnTo>
                <a:lnTo>
                  <a:pt x="1716" y="67"/>
                </a:lnTo>
                <a:lnTo>
                  <a:pt x="1716" y="69"/>
                </a:lnTo>
                <a:lnTo>
                  <a:pt x="1716" y="69"/>
                </a:lnTo>
                <a:lnTo>
                  <a:pt x="1717" y="69"/>
                </a:lnTo>
                <a:lnTo>
                  <a:pt x="1717" y="68"/>
                </a:lnTo>
                <a:lnTo>
                  <a:pt x="1718" y="67"/>
                </a:lnTo>
                <a:lnTo>
                  <a:pt x="1718" y="66"/>
                </a:lnTo>
                <a:lnTo>
                  <a:pt x="1719" y="65"/>
                </a:lnTo>
                <a:lnTo>
                  <a:pt x="1719" y="65"/>
                </a:lnTo>
                <a:lnTo>
                  <a:pt x="1719" y="64"/>
                </a:lnTo>
                <a:lnTo>
                  <a:pt x="1721" y="65"/>
                </a:lnTo>
                <a:lnTo>
                  <a:pt x="1721" y="65"/>
                </a:lnTo>
                <a:lnTo>
                  <a:pt x="1722" y="64"/>
                </a:lnTo>
                <a:lnTo>
                  <a:pt x="1722" y="65"/>
                </a:lnTo>
                <a:lnTo>
                  <a:pt x="1722" y="65"/>
                </a:lnTo>
                <a:lnTo>
                  <a:pt x="1723" y="65"/>
                </a:lnTo>
                <a:lnTo>
                  <a:pt x="1723" y="65"/>
                </a:lnTo>
                <a:lnTo>
                  <a:pt x="1724" y="62"/>
                </a:lnTo>
                <a:lnTo>
                  <a:pt x="1724" y="62"/>
                </a:lnTo>
                <a:lnTo>
                  <a:pt x="1724" y="61"/>
                </a:lnTo>
                <a:lnTo>
                  <a:pt x="1725" y="62"/>
                </a:lnTo>
                <a:lnTo>
                  <a:pt x="1725" y="61"/>
                </a:lnTo>
                <a:lnTo>
                  <a:pt x="1726" y="61"/>
                </a:lnTo>
                <a:lnTo>
                  <a:pt x="1726" y="60"/>
                </a:lnTo>
                <a:lnTo>
                  <a:pt x="1726" y="60"/>
                </a:lnTo>
                <a:lnTo>
                  <a:pt x="1727" y="61"/>
                </a:lnTo>
                <a:lnTo>
                  <a:pt x="1727" y="64"/>
                </a:lnTo>
                <a:lnTo>
                  <a:pt x="1728" y="65"/>
                </a:lnTo>
                <a:lnTo>
                  <a:pt x="1728" y="66"/>
                </a:lnTo>
                <a:lnTo>
                  <a:pt x="1728" y="66"/>
                </a:lnTo>
                <a:lnTo>
                  <a:pt x="1729" y="68"/>
                </a:lnTo>
                <a:lnTo>
                  <a:pt x="1729" y="69"/>
                </a:lnTo>
                <a:lnTo>
                  <a:pt x="1731" y="69"/>
                </a:lnTo>
                <a:lnTo>
                  <a:pt x="1731" y="70"/>
                </a:lnTo>
                <a:lnTo>
                  <a:pt x="1732" y="71"/>
                </a:lnTo>
                <a:lnTo>
                  <a:pt x="1732" y="71"/>
                </a:lnTo>
                <a:lnTo>
                  <a:pt x="1732" y="71"/>
                </a:lnTo>
                <a:lnTo>
                  <a:pt x="1733" y="70"/>
                </a:lnTo>
                <a:lnTo>
                  <a:pt x="1733" y="71"/>
                </a:lnTo>
                <a:lnTo>
                  <a:pt x="1734" y="71"/>
                </a:lnTo>
                <a:lnTo>
                  <a:pt x="1734" y="69"/>
                </a:lnTo>
                <a:lnTo>
                  <a:pt x="1734" y="68"/>
                </a:lnTo>
                <a:lnTo>
                  <a:pt x="1735" y="67"/>
                </a:lnTo>
                <a:lnTo>
                  <a:pt x="1735" y="66"/>
                </a:lnTo>
                <a:lnTo>
                  <a:pt x="1736" y="67"/>
                </a:lnTo>
                <a:lnTo>
                  <a:pt x="1736" y="66"/>
                </a:lnTo>
                <a:lnTo>
                  <a:pt x="1736" y="67"/>
                </a:lnTo>
                <a:lnTo>
                  <a:pt x="1737" y="67"/>
                </a:lnTo>
                <a:lnTo>
                  <a:pt x="1737" y="68"/>
                </a:lnTo>
                <a:lnTo>
                  <a:pt x="1738" y="69"/>
                </a:lnTo>
                <a:lnTo>
                  <a:pt x="1738" y="69"/>
                </a:lnTo>
                <a:lnTo>
                  <a:pt x="1738" y="68"/>
                </a:lnTo>
                <a:lnTo>
                  <a:pt x="1740" y="68"/>
                </a:lnTo>
                <a:lnTo>
                  <a:pt x="1740" y="67"/>
                </a:lnTo>
                <a:lnTo>
                  <a:pt x="1741" y="67"/>
                </a:lnTo>
                <a:lnTo>
                  <a:pt x="1741" y="66"/>
                </a:lnTo>
                <a:lnTo>
                  <a:pt x="1741" y="66"/>
                </a:lnTo>
                <a:lnTo>
                  <a:pt x="1742" y="67"/>
                </a:lnTo>
                <a:lnTo>
                  <a:pt x="1742" y="67"/>
                </a:lnTo>
                <a:lnTo>
                  <a:pt x="1743" y="68"/>
                </a:lnTo>
                <a:lnTo>
                  <a:pt x="1743" y="67"/>
                </a:lnTo>
                <a:lnTo>
                  <a:pt x="1743" y="66"/>
                </a:lnTo>
                <a:lnTo>
                  <a:pt x="1744" y="65"/>
                </a:lnTo>
                <a:lnTo>
                  <a:pt x="1744" y="65"/>
                </a:lnTo>
                <a:lnTo>
                  <a:pt x="1745" y="65"/>
                </a:lnTo>
                <a:lnTo>
                  <a:pt x="1745" y="65"/>
                </a:lnTo>
                <a:lnTo>
                  <a:pt x="1746" y="65"/>
                </a:lnTo>
                <a:lnTo>
                  <a:pt x="1746" y="64"/>
                </a:lnTo>
                <a:lnTo>
                  <a:pt x="1746" y="64"/>
                </a:lnTo>
                <a:lnTo>
                  <a:pt x="1747" y="64"/>
                </a:lnTo>
                <a:lnTo>
                  <a:pt x="1747" y="64"/>
                </a:lnTo>
                <a:lnTo>
                  <a:pt x="1749" y="64"/>
                </a:lnTo>
                <a:lnTo>
                  <a:pt x="1749" y="65"/>
                </a:lnTo>
                <a:lnTo>
                  <a:pt x="1749" y="66"/>
                </a:lnTo>
                <a:lnTo>
                  <a:pt x="1750" y="66"/>
                </a:lnTo>
                <a:lnTo>
                  <a:pt x="1750" y="67"/>
                </a:lnTo>
                <a:lnTo>
                  <a:pt x="1751" y="68"/>
                </a:lnTo>
                <a:lnTo>
                  <a:pt x="1751" y="69"/>
                </a:lnTo>
                <a:lnTo>
                  <a:pt x="1751" y="69"/>
                </a:lnTo>
                <a:lnTo>
                  <a:pt x="1752" y="69"/>
                </a:lnTo>
                <a:lnTo>
                  <a:pt x="1752" y="67"/>
                </a:lnTo>
                <a:lnTo>
                  <a:pt x="1753" y="66"/>
                </a:lnTo>
                <a:lnTo>
                  <a:pt x="1753" y="67"/>
                </a:lnTo>
                <a:lnTo>
                  <a:pt x="1753" y="66"/>
                </a:lnTo>
                <a:lnTo>
                  <a:pt x="1754" y="66"/>
                </a:lnTo>
                <a:lnTo>
                  <a:pt x="1754" y="66"/>
                </a:lnTo>
                <a:lnTo>
                  <a:pt x="1755" y="68"/>
                </a:lnTo>
                <a:lnTo>
                  <a:pt x="1755" y="68"/>
                </a:lnTo>
                <a:lnTo>
                  <a:pt x="1755" y="69"/>
                </a:lnTo>
                <a:lnTo>
                  <a:pt x="1756" y="69"/>
                </a:lnTo>
                <a:lnTo>
                  <a:pt x="1756" y="69"/>
                </a:lnTo>
                <a:lnTo>
                  <a:pt x="1758" y="68"/>
                </a:lnTo>
                <a:lnTo>
                  <a:pt x="1758" y="68"/>
                </a:lnTo>
                <a:lnTo>
                  <a:pt x="1758" y="69"/>
                </a:lnTo>
                <a:lnTo>
                  <a:pt x="1759" y="68"/>
                </a:lnTo>
                <a:lnTo>
                  <a:pt x="1759" y="67"/>
                </a:lnTo>
                <a:lnTo>
                  <a:pt x="1760" y="68"/>
                </a:lnTo>
                <a:lnTo>
                  <a:pt x="1760" y="67"/>
                </a:lnTo>
                <a:lnTo>
                  <a:pt x="1761" y="67"/>
                </a:lnTo>
                <a:lnTo>
                  <a:pt x="1761" y="67"/>
                </a:lnTo>
                <a:lnTo>
                  <a:pt x="1761" y="65"/>
                </a:lnTo>
                <a:lnTo>
                  <a:pt x="1762" y="66"/>
                </a:lnTo>
                <a:lnTo>
                  <a:pt x="1762" y="65"/>
                </a:lnTo>
                <a:lnTo>
                  <a:pt x="1763" y="66"/>
                </a:lnTo>
                <a:lnTo>
                  <a:pt x="1763" y="67"/>
                </a:lnTo>
                <a:lnTo>
                  <a:pt x="1763" y="68"/>
                </a:lnTo>
                <a:lnTo>
                  <a:pt x="1764" y="68"/>
                </a:lnTo>
                <a:lnTo>
                  <a:pt x="1764" y="70"/>
                </a:lnTo>
                <a:lnTo>
                  <a:pt x="1765" y="71"/>
                </a:lnTo>
                <a:lnTo>
                  <a:pt x="1765" y="73"/>
                </a:lnTo>
                <a:lnTo>
                  <a:pt x="1765" y="71"/>
                </a:lnTo>
                <a:lnTo>
                  <a:pt x="1767" y="73"/>
                </a:lnTo>
                <a:lnTo>
                  <a:pt x="1767" y="73"/>
                </a:lnTo>
                <a:lnTo>
                  <a:pt x="1768" y="73"/>
                </a:lnTo>
                <a:lnTo>
                  <a:pt x="1768" y="71"/>
                </a:lnTo>
                <a:lnTo>
                  <a:pt x="1768" y="73"/>
                </a:lnTo>
                <a:lnTo>
                  <a:pt x="1769" y="71"/>
                </a:lnTo>
                <a:lnTo>
                  <a:pt x="1769" y="74"/>
                </a:lnTo>
                <a:lnTo>
                  <a:pt x="1770" y="74"/>
                </a:lnTo>
                <a:lnTo>
                  <a:pt x="1770" y="74"/>
                </a:lnTo>
                <a:lnTo>
                  <a:pt x="1770" y="73"/>
                </a:lnTo>
                <a:lnTo>
                  <a:pt x="1771" y="73"/>
                </a:lnTo>
                <a:lnTo>
                  <a:pt x="1771" y="73"/>
                </a:lnTo>
                <a:lnTo>
                  <a:pt x="1772" y="75"/>
                </a:lnTo>
                <a:lnTo>
                  <a:pt x="1772" y="76"/>
                </a:lnTo>
                <a:lnTo>
                  <a:pt x="1772" y="76"/>
                </a:lnTo>
                <a:lnTo>
                  <a:pt x="1773" y="77"/>
                </a:lnTo>
                <a:lnTo>
                  <a:pt x="1773" y="76"/>
                </a:lnTo>
                <a:lnTo>
                  <a:pt x="1774" y="76"/>
                </a:lnTo>
                <a:lnTo>
                  <a:pt x="1774" y="76"/>
                </a:lnTo>
                <a:lnTo>
                  <a:pt x="1776" y="76"/>
                </a:lnTo>
                <a:lnTo>
                  <a:pt x="1776" y="76"/>
                </a:lnTo>
                <a:lnTo>
                  <a:pt x="1776" y="74"/>
                </a:lnTo>
                <a:lnTo>
                  <a:pt x="1777" y="76"/>
                </a:lnTo>
                <a:lnTo>
                  <a:pt x="1777" y="75"/>
                </a:lnTo>
                <a:lnTo>
                  <a:pt x="1778" y="75"/>
                </a:lnTo>
                <a:lnTo>
                  <a:pt x="1778" y="73"/>
                </a:lnTo>
                <a:lnTo>
                  <a:pt x="1778" y="73"/>
                </a:lnTo>
                <a:lnTo>
                  <a:pt x="1779" y="73"/>
                </a:lnTo>
                <a:lnTo>
                  <a:pt x="1779" y="73"/>
                </a:lnTo>
                <a:lnTo>
                  <a:pt x="1780" y="73"/>
                </a:lnTo>
                <a:lnTo>
                  <a:pt x="1780" y="73"/>
                </a:lnTo>
                <a:lnTo>
                  <a:pt x="1780" y="73"/>
                </a:lnTo>
                <a:lnTo>
                  <a:pt x="1781" y="74"/>
                </a:lnTo>
                <a:lnTo>
                  <a:pt x="1781" y="74"/>
                </a:lnTo>
                <a:lnTo>
                  <a:pt x="1782" y="73"/>
                </a:lnTo>
                <a:lnTo>
                  <a:pt x="1782" y="73"/>
                </a:lnTo>
                <a:lnTo>
                  <a:pt x="1782" y="73"/>
                </a:lnTo>
                <a:lnTo>
                  <a:pt x="1783" y="71"/>
                </a:lnTo>
                <a:lnTo>
                  <a:pt x="1783" y="71"/>
                </a:lnTo>
                <a:lnTo>
                  <a:pt x="1785" y="71"/>
                </a:lnTo>
                <a:lnTo>
                  <a:pt x="1785" y="71"/>
                </a:lnTo>
                <a:lnTo>
                  <a:pt x="1785" y="71"/>
                </a:lnTo>
                <a:lnTo>
                  <a:pt x="1786" y="71"/>
                </a:lnTo>
                <a:lnTo>
                  <a:pt x="1786" y="71"/>
                </a:lnTo>
                <a:lnTo>
                  <a:pt x="1787" y="70"/>
                </a:lnTo>
                <a:lnTo>
                  <a:pt x="1787" y="71"/>
                </a:lnTo>
                <a:lnTo>
                  <a:pt x="1788" y="70"/>
                </a:lnTo>
                <a:lnTo>
                  <a:pt x="1788" y="70"/>
                </a:lnTo>
                <a:lnTo>
                  <a:pt x="1788" y="71"/>
                </a:lnTo>
                <a:lnTo>
                  <a:pt x="1789" y="73"/>
                </a:lnTo>
                <a:lnTo>
                  <a:pt x="1789" y="73"/>
                </a:lnTo>
                <a:lnTo>
                  <a:pt x="1790" y="74"/>
                </a:lnTo>
                <a:lnTo>
                  <a:pt x="1790" y="74"/>
                </a:lnTo>
                <a:lnTo>
                  <a:pt x="1790" y="75"/>
                </a:lnTo>
                <a:lnTo>
                  <a:pt x="1791" y="75"/>
                </a:lnTo>
                <a:lnTo>
                  <a:pt x="1791" y="75"/>
                </a:lnTo>
                <a:lnTo>
                  <a:pt x="1792" y="76"/>
                </a:lnTo>
                <a:lnTo>
                  <a:pt x="1792" y="76"/>
                </a:lnTo>
                <a:lnTo>
                  <a:pt x="1792" y="77"/>
                </a:lnTo>
                <a:lnTo>
                  <a:pt x="1794" y="76"/>
                </a:lnTo>
                <a:lnTo>
                  <a:pt x="1794" y="76"/>
                </a:lnTo>
                <a:lnTo>
                  <a:pt x="1795" y="75"/>
                </a:lnTo>
                <a:lnTo>
                  <a:pt x="1795" y="74"/>
                </a:lnTo>
                <a:lnTo>
                  <a:pt x="1795" y="73"/>
                </a:lnTo>
                <a:lnTo>
                  <a:pt x="1796" y="73"/>
                </a:lnTo>
                <a:lnTo>
                  <a:pt x="1796" y="73"/>
                </a:lnTo>
                <a:lnTo>
                  <a:pt x="1797" y="71"/>
                </a:lnTo>
                <a:lnTo>
                  <a:pt x="1797" y="71"/>
                </a:lnTo>
                <a:lnTo>
                  <a:pt x="1797" y="73"/>
                </a:lnTo>
                <a:lnTo>
                  <a:pt x="1798" y="74"/>
                </a:lnTo>
                <a:lnTo>
                  <a:pt x="1798" y="74"/>
                </a:lnTo>
                <a:lnTo>
                  <a:pt x="1799" y="74"/>
                </a:lnTo>
                <a:lnTo>
                  <a:pt x="1799" y="73"/>
                </a:lnTo>
                <a:lnTo>
                  <a:pt x="1799" y="74"/>
                </a:lnTo>
                <a:lnTo>
                  <a:pt x="1800" y="74"/>
                </a:lnTo>
                <a:lnTo>
                  <a:pt x="1800" y="73"/>
                </a:lnTo>
                <a:lnTo>
                  <a:pt x="1801" y="73"/>
                </a:lnTo>
                <a:lnTo>
                  <a:pt x="1801" y="71"/>
                </a:lnTo>
                <a:lnTo>
                  <a:pt x="1803" y="73"/>
                </a:lnTo>
                <a:lnTo>
                  <a:pt x="1803" y="74"/>
                </a:lnTo>
                <a:lnTo>
                  <a:pt x="1803" y="74"/>
                </a:lnTo>
                <a:lnTo>
                  <a:pt x="1804" y="73"/>
                </a:lnTo>
                <a:lnTo>
                  <a:pt x="1804" y="73"/>
                </a:lnTo>
                <a:lnTo>
                  <a:pt x="1805" y="74"/>
                </a:lnTo>
                <a:lnTo>
                  <a:pt x="1805" y="74"/>
                </a:lnTo>
                <a:lnTo>
                  <a:pt x="1805" y="73"/>
                </a:lnTo>
                <a:lnTo>
                  <a:pt x="1806" y="73"/>
                </a:lnTo>
                <a:lnTo>
                  <a:pt x="1806" y="73"/>
                </a:lnTo>
                <a:lnTo>
                  <a:pt x="1807" y="73"/>
                </a:lnTo>
                <a:lnTo>
                  <a:pt x="1807" y="71"/>
                </a:lnTo>
                <a:lnTo>
                  <a:pt x="1807" y="73"/>
                </a:lnTo>
                <a:lnTo>
                  <a:pt x="1808" y="71"/>
                </a:lnTo>
                <a:lnTo>
                  <a:pt x="1808" y="70"/>
                </a:lnTo>
                <a:lnTo>
                  <a:pt x="1809" y="71"/>
                </a:lnTo>
                <a:lnTo>
                  <a:pt x="1809" y="70"/>
                </a:lnTo>
                <a:lnTo>
                  <a:pt x="1809" y="70"/>
                </a:lnTo>
                <a:lnTo>
                  <a:pt x="1810" y="71"/>
                </a:lnTo>
                <a:lnTo>
                  <a:pt x="1810" y="71"/>
                </a:lnTo>
                <a:lnTo>
                  <a:pt x="1812" y="73"/>
                </a:lnTo>
                <a:lnTo>
                  <a:pt x="1812" y="74"/>
                </a:lnTo>
                <a:lnTo>
                  <a:pt x="1812" y="73"/>
                </a:lnTo>
                <a:lnTo>
                  <a:pt x="1813" y="74"/>
                </a:lnTo>
                <a:lnTo>
                  <a:pt x="1813" y="74"/>
                </a:lnTo>
                <a:lnTo>
                  <a:pt x="1814" y="74"/>
                </a:lnTo>
                <a:lnTo>
                  <a:pt x="1814" y="73"/>
                </a:lnTo>
                <a:lnTo>
                  <a:pt x="1814" y="73"/>
                </a:lnTo>
                <a:lnTo>
                  <a:pt x="1815" y="74"/>
                </a:lnTo>
                <a:lnTo>
                  <a:pt x="1815" y="73"/>
                </a:lnTo>
                <a:lnTo>
                  <a:pt x="1816" y="71"/>
                </a:lnTo>
                <a:lnTo>
                  <a:pt x="1816" y="73"/>
                </a:lnTo>
                <a:lnTo>
                  <a:pt x="1817" y="73"/>
                </a:lnTo>
                <a:lnTo>
                  <a:pt x="1817" y="71"/>
                </a:lnTo>
                <a:lnTo>
                  <a:pt x="1817" y="71"/>
                </a:lnTo>
                <a:lnTo>
                  <a:pt x="1818" y="70"/>
                </a:lnTo>
                <a:lnTo>
                  <a:pt x="1818" y="70"/>
                </a:lnTo>
                <a:lnTo>
                  <a:pt x="1819" y="70"/>
                </a:lnTo>
                <a:lnTo>
                  <a:pt x="1819" y="70"/>
                </a:lnTo>
                <a:lnTo>
                  <a:pt x="1819" y="70"/>
                </a:lnTo>
                <a:lnTo>
                  <a:pt x="1821" y="69"/>
                </a:lnTo>
                <a:lnTo>
                  <a:pt x="1821" y="68"/>
                </a:lnTo>
                <a:lnTo>
                  <a:pt x="1822" y="69"/>
                </a:lnTo>
                <a:lnTo>
                  <a:pt x="1822" y="69"/>
                </a:lnTo>
                <a:lnTo>
                  <a:pt x="1822" y="70"/>
                </a:lnTo>
                <a:lnTo>
                  <a:pt x="1823" y="71"/>
                </a:lnTo>
                <a:lnTo>
                  <a:pt x="1823" y="71"/>
                </a:lnTo>
                <a:lnTo>
                  <a:pt x="1824" y="71"/>
                </a:lnTo>
                <a:lnTo>
                  <a:pt x="1824" y="71"/>
                </a:lnTo>
                <a:lnTo>
                  <a:pt x="1824" y="71"/>
                </a:lnTo>
                <a:lnTo>
                  <a:pt x="1825" y="71"/>
                </a:lnTo>
                <a:lnTo>
                  <a:pt x="1825" y="73"/>
                </a:lnTo>
                <a:lnTo>
                  <a:pt x="1826" y="73"/>
                </a:lnTo>
                <a:lnTo>
                  <a:pt x="1826" y="71"/>
                </a:lnTo>
                <a:lnTo>
                  <a:pt x="1826" y="70"/>
                </a:lnTo>
                <a:lnTo>
                  <a:pt x="1827" y="73"/>
                </a:lnTo>
                <a:lnTo>
                  <a:pt x="1827" y="73"/>
                </a:lnTo>
                <a:lnTo>
                  <a:pt x="1828" y="71"/>
                </a:lnTo>
                <a:lnTo>
                  <a:pt x="1828" y="70"/>
                </a:lnTo>
                <a:lnTo>
                  <a:pt x="1828" y="70"/>
                </a:lnTo>
                <a:lnTo>
                  <a:pt x="1830" y="70"/>
                </a:lnTo>
                <a:lnTo>
                  <a:pt x="1830" y="69"/>
                </a:lnTo>
                <a:lnTo>
                  <a:pt x="1831" y="70"/>
                </a:lnTo>
                <a:lnTo>
                  <a:pt x="1831" y="70"/>
                </a:lnTo>
                <a:lnTo>
                  <a:pt x="1832" y="70"/>
                </a:lnTo>
                <a:lnTo>
                  <a:pt x="1832" y="71"/>
                </a:lnTo>
                <a:lnTo>
                  <a:pt x="1832" y="71"/>
                </a:lnTo>
                <a:lnTo>
                  <a:pt x="1833" y="73"/>
                </a:lnTo>
                <a:lnTo>
                  <a:pt x="1833" y="74"/>
                </a:lnTo>
                <a:lnTo>
                  <a:pt x="1834" y="74"/>
                </a:lnTo>
                <a:lnTo>
                  <a:pt x="1834" y="74"/>
                </a:lnTo>
                <a:lnTo>
                  <a:pt x="1834" y="74"/>
                </a:lnTo>
                <a:lnTo>
                  <a:pt x="1835" y="73"/>
                </a:lnTo>
                <a:lnTo>
                  <a:pt x="1835" y="73"/>
                </a:lnTo>
                <a:lnTo>
                  <a:pt x="1836" y="73"/>
                </a:lnTo>
                <a:lnTo>
                  <a:pt x="1836" y="73"/>
                </a:lnTo>
                <a:lnTo>
                  <a:pt x="1836" y="73"/>
                </a:lnTo>
                <a:lnTo>
                  <a:pt x="1837" y="73"/>
                </a:lnTo>
                <a:lnTo>
                  <a:pt x="1837" y="73"/>
                </a:lnTo>
                <a:lnTo>
                  <a:pt x="1839" y="74"/>
                </a:lnTo>
                <a:lnTo>
                  <a:pt x="1839" y="71"/>
                </a:lnTo>
                <a:lnTo>
                  <a:pt x="1839" y="73"/>
                </a:lnTo>
                <a:lnTo>
                  <a:pt x="1840" y="74"/>
                </a:lnTo>
                <a:lnTo>
                  <a:pt x="1840" y="74"/>
                </a:lnTo>
                <a:lnTo>
                  <a:pt x="1841" y="73"/>
                </a:lnTo>
                <a:lnTo>
                  <a:pt x="1841" y="73"/>
                </a:lnTo>
                <a:lnTo>
                  <a:pt x="1841" y="73"/>
                </a:lnTo>
                <a:lnTo>
                  <a:pt x="1842" y="73"/>
                </a:lnTo>
                <a:lnTo>
                  <a:pt x="1842" y="74"/>
                </a:lnTo>
                <a:lnTo>
                  <a:pt x="1843" y="74"/>
                </a:lnTo>
                <a:lnTo>
                  <a:pt x="1843" y="73"/>
                </a:lnTo>
                <a:lnTo>
                  <a:pt x="1843" y="73"/>
                </a:lnTo>
                <a:lnTo>
                  <a:pt x="1844" y="71"/>
                </a:lnTo>
                <a:lnTo>
                  <a:pt x="1844" y="71"/>
                </a:lnTo>
                <a:lnTo>
                  <a:pt x="1845" y="70"/>
                </a:lnTo>
                <a:lnTo>
                  <a:pt x="1845" y="71"/>
                </a:lnTo>
                <a:lnTo>
                  <a:pt x="1846" y="70"/>
                </a:lnTo>
                <a:lnTo>
                  <a:pt x="1846" y="70"/>
                </a:lnTo>
                <a:lnTo>
                  <a:pt x="1846" y="70"/>
                </a:lnTo>
                <a:lnTo>
                  <a:pt x="1848" y="71"/>
                </a:lnTo>
                <a:lnTo>
                  <a:pt x="1848" y="71"/>
                </a:lnTo>
                <a:lnTo>
                  <a:pt x="1849" y="71"/>
                </a:lnTo>
                <a:lnTo>
                  <a:pt x="1849" y="71"/>
                </a:lnTo>
                <a:lnTo>
                  <a:pt x="1849" y="73"/>
                </a:lnTo>
                <a:lnTo>
                  <a:pt x="1850" y="74"/>
                </a:lnTo>
                <a:lnTo>
                  <a:pt x="1850" y="74"/>
                </a:lnTo>
                <a:lnTo>
                  <a:pt x="1851" y="74"/>
                </a:lnTo>
                <a:lnTo>
                  <a:pt x="1851" y="74"/>
                </a:lnTo>
                <a:lnTo>
                  <a:pt x="1851" y="75"/>
                </a:lnTo>
                <a:lnTo>
                  <a:pt x="1852" y="75"/>
                </a:lnTo>
                <a:lnTo>
                  <a:pt x="1852" y="77"/>
                </a:lnTo>
                <a:lnTo>
                  <a:pt x="1853" y="77"/>
                </a:lnTo>
                <a:lnTo>
                  <a:pt x="1853" y="77"/>
                </a:lnTo>
                <a:lnTo>
                  <a:pt x="1853" y="77"/>
                </a:lnTo>
                <a:lnTo>
                  <a:pt x="1854" y="77"/>
                </a:lnTo>
                <a:lnTo>
                  <a:pt x="1854" y="76"/>
                </a:lnTo>
                <a:lnTo>
                  <a:pt x="1855" y="77"/>
                </a:lnTo>
                <a:lnTo>
                  <a:pt x="1855" y="77"/>
                </a:lnTo>
                <a:lnTo>
                  <a:pt x="1855" y="77"/>
                </a:lnTo>
                <a:lnTo>
                  <a:pt x="1857" y="76"/>
                </a:lnTo>
                <a:lnTo>
                  <a:pt x="1857" y="75"/>
                </a:lnTo>
                <a:lnTo>
                  <a:pt x="1858" y="75"/>
                </a:lnTo>
                <a:lnTo>
                  <a:pt x="1858" y="74"/>
                </a:lnTo>
                <a:lnTo>
                  <a:pt x="1859" y="74"/>
                </a:lnTo>
                <a:lnTo>
                  <a:pt x="1859" y="75"/>
                </a:lnTo>
                <a:lnTo>
                  <a:pt x="1859" y="74"/>
                </a:lnTo>
                <a:lnTo>
                  <a:pt x="1860" y="75"/>
                </a:lnTo>
                <a:lnTo>
                  <a:pt x="1860" y="76"/>
                </a:lnTo>
                <a:lnTo>
                  <a:pt x="1861" y="76"/>
                </a:lnTo>
                <a:lnTo>
                  <a:pt x="1861" y="75"/>
                </a:lnTo>
                <a:lnTo>
                  <a:pt x="1861" y="76"/>
                </a:lnTo>
                <a:lnTo>
                  <a:pt x="1862" y="76"/>
                </a:lnTo>
                <a:lnTo>
                  <a:pt x="1862" y="74"/>
                </a:lnTo>
                <a:lnTo>
                  <a:pt x="1863" y="74"/>
                </a:lnTo>
                <a:lnTo>
                  <a:pt x="1863" y="74"/>
                </a:lnTo>
                <a:lnTo>
                  <a:pt x="1863" y="75"/>
                </a:lnTo>
                <a:lnTo>
                  <a:pt x="1864" y="76"/>
                </a:lnTo>
                <a:lnTo>
                  <a:pt x="1864" y="77"/>
                </a:lnTo>
                <a:lnTo>
                  <a:pt x="1866" y="78"/>
                </a:lnTo>
                <a:lnTo>
                  <a:pt x="1866" y="80"/>
                </a:lnTo>
                <a:lnTo>
                  <a:pt x="1866" y="79"/>
                </a:lnTo>
                <a:lnTo>
                  <a:pt x="1867" y="80"/>
                </a:lnTo>
                <a:lnTo>
                  <a:pt x="1867" y="80"/>
                </a:lnTo>
                <a:lnTo>
                  <a:pt x="1868" y="78"/>
                </a:lnTo>
                <a:lnTo>
                  <a:pt x="1868" y="78"/>
                </a:lnTo>
                <a:lnTo>
                  <a:pt x="1868" y="77"/>
                </a:lnTo>
                <a:lnTo>
                  <a:pt x="1869" y="78"/>
                </a:lnTo>
                <a:lnTo>
                  <a:pt x="1869" y="77"/>
                </a:lnTo>
                <a:lnTo>
                  <a:pt x="1870" y="76"/>
                </a:lnTo>
                <a:lnTo>
                  <a:pt x="1870" y="74"/>
                </a:lnTo>
                <a:lnTo>
                  <a:pt x="1870" y="71"/>
                </a:lnTo>
                <a:lnTo>
                  <a:pt x="1871" y="71"/>
                </a:lnTo>
                <a:lnTo>
                  <a:pt x="1871" y="73"/>
                </a:lnTo>
                <a:lnTo>
                  <a:pt x="1872" y="74"/>
                </a:lnTo>
                <a:lnTo>
                  <a:pt x="1872" y="75"/>
                </a:lnTo>
                <a:lnTo>
                  <a:pt x="1873" y="74"/>
                </a:lnTo>
                <a:lnTo>
                  <a:pt x="1873" y="75"/>
                </a:lnTo>
                <a:lnTo>
                  <a:pt x="1873" y="76"/>
                </a:lnTo>
                <a:lnTo>
                  <a:pt x="1875" y="75"/>
                </a:lnTo>
                <a:lnTo>
                  <a:pt x="1875" y="75"/>
                </a:lnTo>
                <a:lnTo>
                  <a:pt x="1876" y="75"/>
                </a:lnTo>
                <a:lnTo>
                  <a:pt x="1876" y="75"/>
                </a:lnTo>
                <a:lnTo>
                  <a:pt x="1876" y="76"/>
                </a:lnTo>
                <a:lnTo>
                  <a:pt x="1877" y="75"/>
                </a:lnTo>
                <a:lnTo>
                  <a:pt x="1877" y="75"/>
                </a:lnTo>
                <a:lnTo>
                  <a:pt x="1878" y="76"/>
                </a:lnTo>
                <a:lnTo>
                  <a:pt x="1878" y="76"/>
                </a:lnTo>
                <a:lnTo>
                  <a:pt x="1878" y="76"/>
                </a:lnTo>
                <a:lnTo>
                  <a:pt x="1879" y="76"/>
                </a:lnTo>
                <a:lnTo>
                  <a:pt x="1879" y="76"/>
                </a:lnTo>
                <a:lnTo>
                  <a:pt x="1880" y="76"/>
                </a:lnTo>
                <a:lnTo>
                  <a:pt x="1880" y="76"/>
                </a:lnTo>
                <a:lnTo>
                  <a:pt x="1880" y="76"/>
                </a:lnTo>
                <a:lnTo>
                  <a:pt x="1881" y="77"/>
                </a:lnTo>
                <a:lnTo>
                  <a:pt x="1881" y="77"/>
                </a:lnTo>
                <a:lnTo>
                  <a:pt x="1882" y="77"/>
                </a:lnTo>
                <a:lnTo>
                  <a:pt x="1882" y="77"/>
                </a:lnTo>
                <a:lnTo>
                  <a:pt x="1882" y="76"/>
                </a:lnTo>
                <a:lnTo>
                  <a:pt x="1884" y="75"/>
                </a:lnTo>
                <a:lnTo>
                  <a:pt x="1884" y="74"/>
                </a:lnTo>
                <a:lnTo>
                  <a:pt x="1885" y="74"/>
                </a:lnTo>
                <a:lnTo>
                  <a:pt x="1885" y="74"/>
                </a:lnTo>
                <a:lnTo>
                  <a:pt x="1885" y="73"/>
                </a:lnTo>
                <a:lnTo>
                  <a:pt x="1886" y="73"/>
                </a:lnTo>
                <a:lnTo>
                  <a:pt x="1886" y="73"/>
                </a:lnTo>
                <a:lnTo>
                  <a:pt x="1887" y="71"/>
                </a:lnTo>
                <a:lnTo>
                  <a:pt x="1887" y="70"/>
                </a:lnTo>
                <a:lnTo>
                  <a:pt x="1888" y="69"/>
                </a:lnTo>
                <a:lnTo>
                  <a:pt x="1888" y="68"/>
                </a:lnTo>
                <a:lnTo>
                  <a:pt x="1888" y="68"/>
                </a:lnTo>
                <a:lnTo>
                  <a:pt x="1889" y="68"/>
                </a:lnTo>
                <a:lnTo>
                  <a:pt x="1889" y="67"/>
                </a:lnTo>
                <a:lnTo>
                  <a:pt x="1890" y="67"/>
                </a:lnTo>
                <a:lnTo>
                  <a:pt x="1890" y="67"/>
                </a:lnTo>
                <a:lnTo>
                  <a:pt x="1890" y="67"/>
                </a:lnTo>
                <a:lnTo>
                  <a:pt x="1891" y="67"/>
                </a:lnTo>
                <a:lnTo>
                  <a:pt x="1891" y="67"/>
                </a:lnTo>
                <a:lnTo>
                  <a:pt x="1893" y="67"/>
                </a:lnTo>
                <a:lnTo>
                  <a:pt x="1893" y="67"/>
                </a:lnTo>
                <a:lnTo>
                  <a:pt x="1893" y="68"/>
                </a:lnTo>
                <a:lnTo>
                  <a:pt x="1894" y="67"/>
                </a:lnTo>
                <a:lnTo>
                  <a:pt x="1894" y="68"/>
                </a:lnTo>
                <a:lnTo>
                  <a:pt x="1895" y="68"/>
                </a:lnTo>
                <a:lnTo>
                  <a:pt x="1895" y="68"/>
                </a:lnTo>
                <a:lnTo>
                  <a:pt x="1895" y="68"/>
                </a:lnTo>
                <a:lnTo>
                  <a:pt x="1896" y="68"/>
                </a:lnTo>
                <a:lnTo>
                  <a:pt x="1896" y="68"/>
                </a:lnTo>
                <a:lnTo>
                  <a:pt x="1897" y="70"/>
                </a:lnTo>
                <a:lnTo>
                  <a:pt x="1897" y="71"/>
                </a:lnTo>
                <a:lnTo>
                  <a:pt x="1897" y="71"/>
                </a:lnTo>
                <a:lnTo>
                  <a:pt x="1898" y="71"/>
                </a:lnTo>
                <a:lnTo>
                  <a:pt x="1898" y="73"/>
                </a:lnTo>
                <a:lnTo>
                  <a:pt x="1899" y="71"/>
                </a:lnTo>
                <a:lnTo>
                  <a:pt x="1899" y="71"/>
                </a:lnTo>
                <a:lnTo>
                  <a:pt x="1899" y="71"/>
                </a:lnTo>
                <a:lnTo>
                  <a:pt x="1900" y="69"/>
                </a:lnTo>
                <a:lnTo>
                  <a:pt x="1900" y="68"/>
                </a:lnTo>
                <a:lnTo>
                  <a:pt x="1902" y="67"/>
                </a:lnTo>
                <a:lnTo>
                  <a:pt x="1902" y="68"/>
                </a:lnTo>
                <a:lnTo>
                  <a:pt x="1903" y="68"/>
                </a:lnTo>
                <a:lnTo>
                  <a:pt x="1903" y="69"/>
                </a:lnTo>
                <a:lnTo>
                  <a:pt x="1903" y="69"/>
                </a:lnTo>
                <a:lnTo>
                  <a:pt x="1904" y="69"/>
                </a:lnTo>
                <a:lnTo>
                  <a:pt x="1904" y="69"/>
                </a:lnTo>
                <a:lnTo>
                  <a:pt x="1905" y="68"/>
                </a:lnTo>
                <a:lnTo>
                  <a:pt x="1905" y="68"/>
                </a:lnTo>
                <a:lnTo>
                  <a:pt x="1905" y="68"/>
                </a:lnTo>
                <a:lnTo>
                  <a:pt x="1906" y="66"/>
                </a:lnTo>
                <a:lnTo>
                  <a:pt x="1906" y="66"/>
                </a:lnTo>
                <a:lnTo>
                  <a:pt x="1907" y="66"/>
                </a:lnTo>
                <a:lnTo>
                  <a:pt x="1907" y="67"/>
                </a:lnTo>
                <a:lnTo>
                  <a:pt x="1907" y="68"/>
                </a:lnTo>
                <a:lnTo>
                  <a:pt x="1908" y="68"/>
                </a:lnTo>
                <a:lnTo>
                  <a:pt x="1908" y="69"/>
                </a:lnTo>
                <a:lnTo>
                  <a:pt x="1909" y="69"/>
                </a:lnTo>
                <a:lnTo>
                  <a:pt x="1909" y="69"/>
                </a:lnTo>
                <a:lnTo>
                  <a:pt x="1909" y="68"/>
                </a:lnTo>
                <a:lnTo>
                  <a:pt x="1911" y="67"/>
                </a:lnTo>
                <a:lnTo>
                  <a:pt x="1911" y="67"/>
                </a:lnTo>
                <a:lnTo>
                  <a:pt x="1912" y="66"/>
                </a:lnTo>
                <a:lnTo>
                  <a:pt x="1912" y="67"/>
                </a:lnTo>
                <a:lnTo>
                  <a:pt x="1912" y="67"/>
                </a:lnTo>
                <a:lnTo>
                  <a:pt x="1913" y="67"/>
                </a:lnTo>
                <a:lnTo>
                  <a:pt x="1913" y="68"/>
                </a:lnTo>
                <a:lnTo>
                  <a:pt x="1914" y="68"/>
                </a:lnTo>
                <a:lnTo>
                  <a:pt x="1914" y="69"/>
                </a:lnTo>
                <a:lnTo>
                  <a:pt x="1915" y="69"/>
                </a:lnTo>
                <a:lnTo>
                  <a:pt x="1915" y="69"/>
                </a:lnTo>
                <a:lnTo>
                  <a:pt x="1915" y="70"/>
                </a:lnTo>
                <a:lnTo>
                  <a:pt x="1916" y="70"/>
                </a:lnTo>
                <a:lnTo>
                  <a:pt x="1916" y="69"/>
                </a:lnTo>
                <a:lnTo>
                  <a:pt x="1917" y="68"/>
                </a:lnTo>
                <a:lnTo>
                  <a:pt x="1917" y="67"/>
                </a:lnTo>
                <a:lnTo>
                  <a:pt x="1917" y="65"/>
                </a:lnTo>
                <a:lnTo>
                  <a:pt x="1918" y="65"/>
                </a:lnTo>
                <a:lnTo>
                  <a:pt x="1918" y="65"/>
                </a:lnTo>
                <a:lnTo>
                  <a:pt x="1920" y="66"/>
                </a:lnTo>
                <a:lnTo>
                  <a:pt x="1920" y="68"/>
                </a:lnTo>
                <a:lnTo>
                  <a:pt x="1920" y="69"/>
                </a:lnTo>
                <a:lnTo>
                  <a:pt x="1921" y="69"/>
                </a:lnTo>
                <a:lnTo>
                  <a:pt x="1921" y="69"/>
                </a:lnTo>
                <a:lnTo>
                  <a:pt x="1922" y="70"/>
                </a:lnTo>
                <a:lnTo>
                  <a:pt x="1922" y="69"/>
                </a:lnTo>
                <a:lnTo>
                  <a:pt x="1922" y="69"/>
                </a:lnTo>
                <a:lnTo>
                  <a:pt x="1923" y="69"/>
                </a:lnTo>
                <a:lnTo>
                  <a:pt x="1923" y="69"/>
                </a:lnTo>
                <a:lnTo>
                  <a:pt x="1924" y="69"/>
                </a:lnTo>
                <a:lnTo>
                  <a:pt x="1924" y="69"/>
                </a:lnTo>
                <a:lnTo>
                  <a:pt x="1924" y="70"/>
                </a:lnTo>
                <a:lnTo>
                  <a:pt x="1925" y="70"/>
                </a:lnTo>
                <a:lnTo>
                  <a:pt x="1925" y="70"/>
                </a:lnTo>
                <a:lnTo>
                  <a:pt x="1926" y="70"/>
                </a:lnTo>
                <a:lnTo>
                  <a:pt x="1926" y="71"/>
                </a:lnTo>
                <a:lnTo>
                  <a:pt x="1926" y="71"/>
                </a:lnTo>
                <a:lnTo>
                  <a:pt x="1927" y="71"/>
                </a:lnTo>
                <a:lnTo>
                  <a:pt x="1927" y="71"/>
                </a:lnTo>
                <a:lnTo>
                  <a:pt x="1929" y="73"/>
                </a:lnTo>
                <a:lnTo>
                  <a:pt x="1929" y="73"/>
                </a:lnTo>
                <a:lnTo>
                  <a:pt x="1930" y="73"/>
                </a:lnTo>
                <a:lnTo>
                  <a:pt x="1930" y="74"/>
                </a:lnTo>
                <a:lnTo>
                  <a:pt x="1930" y="75"/>
                </a:lnTo>
                <a:lnTo>
                  <a:pt x="1931" y="75"/>
                </a:lnTo>
                <a:lnTo>
                  <a:pt x="1931" y="76"/>
                </a:lnTo>
                <a:lnTo>
                  <a:pt x="1932" y="75"/>
                </a:lnTo>
                <a:lnTo>
                  <a:pt x="1932" y="75"/>
                </a:lnTo>
                <a:lnTo>
                  <a:pt x="1932" y="74"/>
                </a:lnTo>
                <a:lnTo>
                  <a:pt x="1933" y="75"/>
                </a:lnTo>
                <a:lnTo>
                  <a:pt x="1933" y="75"/>
                </a:lnTo>
                <a:lnTo>
                  <a:pt x="1934" y="75"/>
                </a:lnTo>
                <a:lnTo>
                  <a:pt x="1934" y="75"/>
                </a:lnTo>
                <a:lnTo>
                  <a:pt x="1934" y="75"/>
                </a:lnTo>
                <a:lnTo>
                  <a:pt x="1935" y="75"/>
                </a:lnTo>
                <a:lnTo>
                  <a:pt x="1935" y="74"/>
                </a:lnTo>
                <a:lnTo>
                  <a:pt x="1936" y="74"/>
                </a:lnTo>
                <a:lnTo>
                  <a:pt x="1936" y="74"/>
                </a:lnTo>
                <a:lnTo>
                  <a:pt x="1936" y="74"/>
                </a:lnTo>
                <a:lnTo>
                  <a:pt x="1938" y="73"/>
                </a:lnTo>
                <a:lnTo>
                  <a:pt x="1938" y="73"/>
                </a:lnTo>
                <a:lnTo>
                  <a:pt x="1939" y="73"/>
                </a:lnTo>
                <a:lnTo>
                  <a:pt x="1939" y="74"/>
                </a:lnTo>
                <a:lnTo>
                  <a:pt x="1939" y="74"/>
                </a:lnTo>
                <a:lnTo>
                  <a:pt x="1940" y="75"/>
                </a:lnTo>
                <a:lnTo>
                  <a:pt x="1940" y="75"/>
                </a:lnTo>
                <a:lnTo>
                  <a:pt x="1941" y="75"/>
                </a:lnTo>
                <a:lnTo>
                  <a:pt x="1941" y="76"/>
                </a:lnTo>
                <a:lnTo>
                  <a:pt x="1941" y="75"/>
                </a:lnTo>
                <a:lnTo>
                  <a:pt x="1942" y="75"/>
                </a:lnTo>
                <a:lnTo>
                  <a:pt x="1942" y="76"/>
                </a:lnTo>
                <a:lnTo>
                  <a:pt x="1943" y="76"/>
                </a:lnTo>
                <a:lnTo>
                  <a:pt x="1943" y="76"/>
                </a:lnTo>
                <a:lnTo>
                  <a:pt x="1944" y="77"/>
                </a:lnTo>
                <a:lnTo>
                  <a:pt x="1944" y="78"/>
                </a:lnTo>
                <a:lnTo>
                  <a:pt x="1944" y="78"/>
                </a:lnTo>
                <a:lnTo>
                  <a:pt x="1945" y="77"/>
                </a:lnTo>
                <a:lnTo>
                  <a:pt x="1945" y="78"/>
                </a:lnTo>
                <a:lnTo>
                  <a:pt x="1947" y="77"/>
                </a:lnTo>
                <a:lnTo>
                  <a:pt x="1947" y="77"/>
                </a:lnTo>
                <a:lnTo>
                  <a:pt x="1947" y="77"/>
                </a:lnTo>
                <a:lnTo>
                  <a:pt x="1948" y="76"/>
                </a:lnTo>
                <a:lnTo>
                  <a:pt x="1948" y="75"/>
                </a:lnTo>
                <a:lnTo>
                  <a:pt x="1949" y="74"/>
                </a:lnTo>
                <a:lnTo>
                  <a:pt x="1949" y="73"/>
                </a:lnTo>
                <a:lnTo>
                  <a:pt x="1949" y="71"/>
                </a:lnTo>
                <a:lnTo>
                  <a:pt x="1950" y="71"/>
                </a:lnTo>
                <a:lnTo>
                  <a:pt x="1950" y="71"/>
                </a:lnTo>
                <a:lnTo>
                  <a:pt x="1951" y="71"/>
                </a:lnTo>
                <a:lnTo>
                  <a:pt x="1951" y="73"/>
                </a:lnTo>
                <a:lnTo>
                  <a:pt x="1951" y="74"/>
                </a:lnTo>
                <a:lnTo>
                  <a:pt x="1952" y="75"/>
                </a:lnTo>
                <a:lnTo>
                  <a:pt x="1952" y="75"/>
                </a:lnTo>
                <a:lnTo>
                  <a:pt x="1953" y="75"/>
                </a:lnTo>
                <a:lnTo>
                  <a:pt x="1953" y="74"/>
                </a:lnTo>
                <a:lnTo>
                  <a:pt x="1953" y="74"/>
                </a:lnTo>
                <a:lnTo>
                  <a:pt x="1954" y="74"/>
                </a:lnTo>
                <a:lnTo>
                  <a:pt x="1954" y="75"/>
                </a:lnTo>
                <a:lnTo>
                  <a:pt x="1956" y="76"/>
                </a:lnTo>
                <a:lnTo>
                  <a:pt x="1956" y="76"/>
                </a:lnTo>
                <a:lnTo>
                  <a:pt x="1956" y="77"/>
                </a:lnTo>
                <a:lnTo>
                  <a:pt x="1957" y="78"/>
                </a:lnTo>
                <a:lnTo>
                  <a:pt x="1957" y="76"/>
                </a:lnTo>
                <a:lnTo>
                  <a:pt x="1958" y="76"/>
                </a:lnTo>
                <a:lnTo>
                  <a:pt x="1958" y="76"/>
                </a:lnTo>
                <a:lnTo>
                  <a:pt x="1959" y="75"/>
                </a:lnTo>
                <a:lnTo>
                  <a:pt x="1959" y="75"/>
                </a:lnTo>
                <a:lnTo>
                  <a:pt x="1959" y="74"/>
                </a:lnTo>
                <a:lnTo>
                  <a:pt x="1960" y="75"/>
                </a:lnTo>
                <a:lnTo>
                  <a:pt x="1960" y="75"/>
                </a:lnTo>
                <a:lnTo>
                  <a:pt x="1961" y="75"/>
                </a:lnTo>
                <a:lnTo>
                  <a:pt x="1961" y="75"/>
                </a:lnTo>
                <a:lnTo>
                  <a:pt x="1961" y="76"/>
                </a:lnTo>
                <a:lnTo>
                  <a:pt x="1962" y="76"/>
                </a:lnTo>
                <a:lnTo>
                  <a:pt x="1962" y="77"/>
                </a:lnTo>
                <a:lnTo>
                  <a:pt x="1963" y="78"/>
                </a:lnTo>
                <a:lnTo>
                  <a:pt x="1963" y="78"/>
                </a:lnTo>
                <a:lnTo>
                  <a:pt x="1963" y="80"/>
                </a:lnTo>
                <a:lnTo>
                  <a:pt x="1965" y="80"/>
                </a:lnTo>
                <a:lnTo>
                  <a:pt x="1965" y="79"/>
                </a:lnTo>
                <a:lnTo>
                  <a:pt x="1966" y="80"/>
                </a:lnTo>
                <a:lnTo>
                  <a:pt x="1966" y="80"/>
                </a:lnTo>
                <a:lnTo>
                  <a:pt x="1966" y="82"/>
                </a:lnTo>
                <a:lnTo>
                  <a:pt x="1967" y="80"/>
                </a:lnTo>
                <a:lnTo>
                  <a:pt x="1967" y="82"/>
                </a:lnTo>
                <a:lnTo>
                  <a:pt x="1968" y="82"/>
                </a:lnTo>
                <a:lnTo>
                  <a:pt x="1968" y="80"/>
                </a:lnTo>
                <a:lnTo>
                  <a:pt x="1968" y="80"/>
                </a:lnTo>
                <a:lnTo>
                  <a:pt x="1969" y="79"/>
                </a:lnTo>
                <a:lnTo>
                  <a:pt x="1969" y="79"/>
                </a:lnTo>
                <a:lnTo>
                  <a:pt x="1970" y="79"/>
                </a:lnTo>
                <a:lnTo>
                  <a:pt x="1970" y="78"/>
                </a:lnTo>
                <a:lnTo>
                  <a:pt x="1970" y="78"/>
                </a:lnTo>
                <a:lnTo>
                  <a:pt x="1971" y="78"/>
                </a:lnTo>
                <a:lnTo>
                  <a:pt x="1971" y="78"/>
                </a:lnTo>
                <a:lnTo>
                  <a:pt x="1972" y="7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519488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470275"/>
            <a:ext cx="5940425" cy="541338"/>
          </a:xfrm>
          <a:custGeom>
            <a:avLst/>
            <a:gdLst>
              <a:gd name="T0" fmla="*/ 57 w 3742"/>
              <a:gd name="T1" fmla="*/ 5 h 341"/>
              <a:gd name="T2" fmla="*/ 115 w 3742"/>
              <a:gd name="T3" fmla="*/ 14 h 341"/>
              <a:gd name="T4" fmla="*/ 174 w 3742"/>
              <a:gd name="T5" fmla="*/ 10 h 341"/>
              <a:gd name="T6" fmla="*/ 232 w 3742"/>
              <a:gd name="T7" fmla="*/ 18 h 341"/>
              <a:gd name="T8" fmla="*/ 291 w 3742"/>
              <a:gd name="T9" fmla="*/ 19 h 341"/>
              <a:gd name="T10" fmla="*/ 349 w 3742"/>
              <a:gd name="T11" fmla="*/ 10 h 341"/>
              <a:gd name="T12" fmla="*/ 408 w 3742"/>
              <a:gd name="T13" fmla="*/ 14 h 341"/>
              <a:gd name="T14" fmla="*/ 466 w 3742"/>
              <a:gd name="T15" fmla="*/ 16 h 341"/>
              <a:gd name="T16" fmla="*/ 525 w 3742"/>
              <a:gd name="T17" fmla="*/ 10 h 341"/>
              <a:gd name="T18" fmla="*/ 583 w 3742"/>
              <a:gd name="T19" fmla="*/ 4 h 341"/>
              <a:gd name="T20" fmla="*/ 642 w 3742"/>
              <a:gd name="T21" fmla="*/ 12 h 341"/>
              <a:gd name="T22" fmla="*/ 700 w 3742"/>
              <a:gd name="T23" fmla="*/ 11 h 341"/>
              <a:gd name="T24" fmla="*/ 759 w 3742"/>
              <a:gd name="T25" fmla="*/ 21 h 341"/>
              <a:gd name="T26" fmla="*/ 818 w 3742"/>
              <a:gd name="T27" fmla="*/ 16 h 341"/>
              <a:gd name="T28" fmla="*/ 877 w 3742"/>
              <a:gd name="T29" fmla="*/ 4 h 341"/>
              <a:gd name="T30" fmla="*/ 935 w 3742"/>
              <a:gd name="T31" fmla="*/ 128 h 341"/>
              <a:gd name="T32" fmla="*/ 994 w 3742"/>
              <a:gd name="T33" fmla="*/ 280 h 341"/>
              <a:gd name="T34" fmla="*/ 1052 w 3742"/>
              <a:gd name="T35" fmla="*/ 336 h 341"/>
              <a:gd name="T36" fmla="*/ 1111 w 3742"/>
              <a:gd name="T37" fmla="*/ 338 h 341"/>
              <a:gd name="T38" fmla="*/ 1169 w 3742"/>
              <a:gd name="T39" fmla="*/ 325 h 341"/>
              <a:gd name="T40" fmla="*/ 1228 w 3742"/>
              <a:gd name="T41" fmla="*/ 310 h 341"/>
              <a:gd name="T42" fmla="*/ 1286 w 3742"/>
              <a:gd name="T43" fmla="*/ 306 h 341"/>
              <a:gd name="T44" fmla="*/ 1345 w 3742"/>
              <a:gd name="T45" fmla="*/ 301 h 341"/>
              <a:gd name="T46" fmla="*/ 1403 w 3742"/>
              <a:gd name="T47" fmla="*/ 301 h 341"/>
              <a:gd name="T48" fmla="*/ 1461 w 3742"/>
              <a:gd name="T49" fmla="*/ 298 h 341"/>
              <a:gd name="T50" fmla="*/ 1520 w 3742"/>
              <a:gd name="T51" fmla="*/ 294 h 341"/>
              <a:gd name="T52" fmla="*/ 1578 w 3742"/>
              <a:gd name="T53" fmla="*/ 300 h 341"/>
              <a:gd name="T54" fmla="*/ 1637 w 3742"/>
              <a:gd name="T55" fmla="*/ 300 h 341"/>
              <a:gd name="T56" fmla="*/ 1695 w 3742"/>
              <a:gd name="T57" fmla="*/ 297 h 341"/>
              <a:gd name="T58" fmla="*/ 1754 w 3742"/>
              <a:gd name="T59" fmla="*/ 299 h 341"/>
              <a:gd name="T60" fmla="*/ 1812 w 3742"/>
              <a:gd name="T61" fmla="*/ 304 h 341"/>
              <a:gd name="T62" fmla="*/ 1871 w 3742"/>
              <a:gd name="T63" fmla="*/ 300 h 341"/>
              <a:gd name="T64" fmla="*/ 1929 w 3742"/>
              <a:gd name="T65" fmla="*/ 297 h 341"/>
              <a:gd name="T66" fmla="*/ 1988 w 3742"/>
              <a:gd name="T67" fmla="*/ 294 h 341"/>
              <a:gd name="T68" fmla="*/ 2046 w 3742"/>
              <a:gd name="T69" fmla="*/ 303 h 341"/>
              <a:gd name="T70" fmla="*/ 2105 w 3742"/>
              <a:gd name="T71" fmla="*/ 300 h 341"/>
              <a:gd name="T72" fmla="*/ 2163 w 3742"/>
              <a:gd name="T73" fmla="*/ 289 h 341"/>
              <a:gd name="T74" fmla="*/ 2222 w 3742"/>
              <a:gd name="T75" fmla="*/ 298 h 341"/>
              <a:gd name="T76" fmla="*/ 2280 w 3742"/>
              <a:gd name="T77" fmla="*/ 295 h 341"/>
              <a:gd name="T78" fmla="*/ 2339 w 3742"/>
              <a:gd name="T79" fmla="*/ 281 h 341"/>
              <a:gd name="T80" fmla="*/ 2397 w 3742"/>
              <a:gd name="T81" fmla="*/ 290 h 341"/>
              <a:gd name="T82" fmla="*/ 2456 w 3742"/>
              <a:gd name="T83" fmla="*/ 286 h 341"/>
              <a:gd name="T84" fmla="*/ 2514 w 3742"/>
              <a:gd name="T85" fmla="*/ 298 h 341"/>
              <a:gd name="T86" fmla="*/ 2572 w 3742"/>
              <a:gd name="T87" fmla="*/ 292 h 341"/>
              <a:gd name="T88" fmla="*/ 2631 w 3742"/>
              <a:gd name="T89" fmla="*/ 289 h 341"/>
              <a:gd name="T90" fmla="*/ 2689 w 3742"/>
              <a:gd name="T91" fmla="*/ 292 h 341"/>
              <a:gd name="T92" fmla="*/ 2748 w 3742"/>
              <a:gd name="T93" fmla="*/ 285 h 341"/>
              <a:gd name="T94" fmla="*/ 2808 w 3742"/>
              <a:gd name="T95" fmla="*/ 291 h 341"/>
              <a:gd name="T96" fmla="*/ 2866 w 3742"/>
              <a:gd name="T97" fmla="*/ 293 h 341"/>
              <a:gd name="T98" fmla="*/ 2924 w 3742"/>
              <a:gd name="T99" fmla="*/ 289 h 341"/>
              <a:gd name="T100" fmla="*/ 2983 w 3742"/>
              <a:gd name="T101" fmla="*/ 293 h 341"/>
              <a:gd name="T102" fmla="*/ 3041 w 3742"/>
              <a:gd name="T103" fmla="*/ 295 h 341"/>
              <a:gd name="T104" fmla="*/ 3100 w 3742"/>
              <a:gd name="T105" fmla="*/ 292 h 341"/>
              <a:gd name="T106" fmla="*/ 3158 w 3742"/>
              <a:gd name="T107" fmla="*/ 295 h 341"/>
              <a:gd name="T108" fmla="*/ 3217 w 3742"/>
              <a:gd name="T109" fmla="*/ 303 h 341"/>
              <a:gd name="T110" fmla="*/ 3275 w 3742"/>
              <a:gd name="T111" fmla="*/ 301 h 341"/>
              <a:gd name="T112" fmla="*/ 3334 w 3742"/>
              <a:gd name="T113" fmla="*/ 302 h 341"/>
              <a:gd name="T114" fmla="*/ 3392 w 3742"/>
              <a:gd name="T115" fmla="*/ 302 h 341"/>
              <a:gd name="T116" fmla="*/ 3451 w 3742"/>
              <a:gd name="T117" fmla="*/ 298 h 341"/>
              <a:gd name="T118" fmla="*/ 3509 w 3742"/>
              <a:gd name="T119" fmla="*/ 306 h 341"/>
              <a:gd name="T120" fmla="*/ 3568 w 3742"/>
              <a:gd name="T121" fmla="*/ 293 h 341"/>
              <a:gd name="T122" fmla="*/ 3626 w 3742"/>
              <a:gd name="T123" fmla="*/ 293 h 341"/>
              <a:gd name="T124" fmla="*/ 3685 w 3742"/>
              <a:gd name="T125" fmla="*/ 15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341">
                <a:moveTo>
                  <a:pt x="0" y="10"/>
                </a:moveTo>
                <a:lnTo>
                  <a:pt x="0" y="11"/>
                </a:lnTo>
                <a:lnTo>
                  <a:pt x="0" y="11"/>
                </a:lnTo>
                <a:lnTo>
                  <a:pt x="1" y="10"/>
                </a:lnTo>
                <a:lnTo>
                  <a:pt x="1" y="10"/>
                </a:lnTo>
                <a:lnTo>
                  <a:pt x="2" y="10"/>
                </a:lnTo>
                <a:lnTo>
                  <a:pt x="2" y="10"/>
                </a:lnTo>
                <a:lnTo>
                  <a:pt x="2" y="11"/>
                </a:lnTo>
                <a:lnTo>
                  <a:pt x="3" y="11"/>
                </a:lnTo>
                <a:lnTo>
                  <a:pt x="3" y="11"/>
                </a:lnTo>
                <a:lnTo>
                  <a:pt x="4" y="12"/>
                </a:lnTo>
                <a:lnTo>
                  <a:pt x="4" y="13"/>
                </a:lnTo>
                <a:lnTo>
                  <a:pt x="4" y="13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2"/>
                </a:lnTo>
                <a:lnTo>
                  <a:pt x="6" y="11"/>
                </a:lnTo>
                <a:lnTo>
                  <a:pt x="7" y="11"/>
                </a:lnTo>
                <a:lnTo>
                  <a:pt x="7" y="11"/>
                </a:lnTo>
                <a:lnTo>
                  <a:pt x="9" y="11"/>
                </a:lnTo>
                <a:lnTo>
                  <a:pt x="9" y="11"/>
                </a:lnTo>
                <a:lnTo>
                  <a:pt x="9" y="11"/>
                </a:lnTo>
                <a:lnTo>
                  <a:pt x="10" y="11"/>
                </a:lnTo>
                <a:lnTo>
                  <a:pt x="10" y="11"/>
                </a:lnTo>
                <a:lnTo>
                  <a:pt x="11" y="11"/>
                </a:lnTo>
                <a:lnTo>
                  <a:pt x="11" y="11"/>
                </a:lnTo>
                <a:lnTo>
                  <a:pt x="11" y="10"/>
                </a:lnTo>
                <a:lnTo>
                  <a:pt x="12" y="12"/>
                </a:lnTo>
                <a:lnTo>
                  <a:pt x="12" y="12"/>
                </a:lnTo>
                <a:lnTo>
                  <a:pt x="13" y="13"/>
                </a:lnTo>
                <a:lnTo>
                  <a:pt x="13" y="16"/>
                </a:lnTo>
                <a:lnTo>
                  <a:pt x="14" y="14"/>
                </a:lnTo>
                <a:lnTo>
                  <a:pt x="14" y="16"/>
                </a:lnTo>
                <a:lnTo>
                  <a:pt x="14" y="17"/>
                </a:lnTo>
                <a:lnTo>
                  <a:pt x="15" y="14"/>
                </a:lnTo>
                <a:lnTo>
                  <a:pt x="15" y="14"/>
                </a:lnTo>
                <a:lnTo>
                  <a:pt x="16" y="13"/>
                </a:lnTo>
                <a:lnTo>
                  <a:pt x="16" y="12"/>
                </a:lnTo>
                <a:lnTo>
                  <a:pt x="16" y="12"/>
                </a:lnTo>
                <a:lnTo>
                  <a:pt x="18" y="11"/>
                </a:lnTo>
                <a:lnTo>
                  <a:pt x="18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0" y="7"/>
                </a:lnTo>
                <a:lnTo>
                  <a:pt x="20" y="9"/>
                </a:lnTo>
                <a:lnTo>
                  <a:pt x="21" y="10"/>
                </a:lnTo>
                <a:lnTo>
                  <a:pt x="21" y="12"/>
                </a:lnTo>
                <a:lnTo>
                  <a:pt x="21" y="12"/>
                </a:lnTo>
                <a:lnTo>
                  <a:pt x="22" y="11"/>
                </a:lnTo>
                <a:lnTo>
                  <a:pt x="22" y="11"/>
                </a:lnTo>
                <a:lnTo>
                  <a:pt x="23" y="9"/>
                </a:lnTo>
                <a:lnTo>
                  <a:pt x="23" y="9"/>
                </a:lnTo>
                <a:lnTo>
                  <a:pt x="23" y="9"/>
                </a:lnTo>
                <a:lnTo>
                  <a:pt x="24" y="9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5" y="11"/>
                </a:lnTo>
                <a:lnTo>
                  <a:pt x="27" y="13"/>
                </a:lnTo>
                <a:lnTo>
                  <a:pt x="27" y="13"/>
                </a:lnTo>
                <a:lnTo>
                  <a:pt x="28" y="12"/>
                </a:lnTo>
                <a:lnTo>
                  <a:pt x="28" y="12"/>
                </a:lnTo>
                <a:lnTo>
                  <a:pt x="29" y="12"/>
                </a:lnTo>
                <a:lnTo>
                  <a:pt x="29" y="11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0"/>
                </a:lnTo>
                <a:lnTo>
                  <a:pt x="31" y="10"/>
                </a:lnTo>
                <a:lnTo>
                  <a:pt x="31" y="9"/>
                </a:lnTo>
                <a:lnTo>
                  <a:pt x="32" y="8"/>
                </a:lnTo>
                <a:lnTo>
                  <a:pt x="32" y="7"/>
                </a:lnTo>
                <a:lnTo>
                  <a:pt x="33" y="7"/>
                </a:lnTo>
                <a:lnTo>
                  <a:pt x="33" y="7"/>
                </a:lnTo>
                <a:lnTo>
                  <a:pt x="33" y="7"/>
                </a:lnTo>
                <a:lnTo>
                  <a:pt x="34" y="8"/>
                </a:lnTo>
                <a:lnTo>
                  <a:pt x="34" y="8"/>
                </a:lnTo>
                <a:lnTo>
                  <a:pt x="36" y="9"/>
                </a:lnTo>
                <a:lnTo>
                  <a:pt x="36" y="10"/>
                </a:lnTo>
                <a:lnTo>
                  <a:pt x="36" y="10"/>
                </a:lnTo>
                <a:lnTo>
                  <a:pt x="37" y="9"/>
                </a:lnTo>
                <a:lnTo>
                  <a:pt x="37" y="10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9" y="8"/>
                </a:lnTo>
                <a:lnTo>
                  <a:pt x="39" y="7"/>
                </a:lnTo>
                <a:lnTo>
                  <a:pt x="40" y="8"/>
                </a:lnTo>
                <a:lnTo>
                  <a:pt x="40" y="8"/>
                </a:lnTo>
                <a:lnTo>
                  <a:pt x="40" y="7"/>
                </a:lnTo>
                <a:lnTo>
                  <a:pt x="41" y="7"/>
                </a:lnTo>
                <a:lnTo>
                  <a:pt x="41" y="7"/>
                </a:lnTo>
                <a:lnTo>
                  <a:pt x="42" y="5"/>
                </a:lnTo>
                <a:lnTo>
                  <a:pt x="42" y="5"/>
                </a:lnTo>
                <a:lnTo>
                  <a:pt x="43" y="5"/>
                </a:lnTo>
                <a:lnTo>
                  <a:pt x="43" y="5"/>
                </a:lnTo>
                <a:lnTo>
                  <a:pt x="43" y="3"/>
                </a:lnTo>
                <a:lnTo>
                  <a:pt x="45" y="5"/>
                </a:lnTo>
                <a:lnTo>
                  <a:pt x="45" y="5"/>
                </a:lnTo>
                <a:lnTo>
                  <a:pt x="46" y="5"/>
                </a:lnTo>
                <a:lnTo>
                  <a:pt x="46" y="7"/>
                </a:lnTo>
                <a:lnTo>
                  <a:pt x="46" y="8"/>
                </a:lnTo>
                <a:lnTo>
                  <a:pt x="47" y="7"/>
                </a:lnTo>
                <a:lnTo>
                  <a:pt x="47" y="7"/>
                </a:lnTo>
                <a:lnTo>
                  <a:pt x="48" y="8"/>
                </a:lnTo>
                <a:lnTo>
                  <a:pt x="48" y="8"/>
                </a:lnTo>
                <a:lnTo>
                  <a:pt x="48" y="8"/>
                </a:lnTo>
                <a:lnTo>
                  <a:pt x="49" y="7"/>
                </a:lnTo>
                <a:lnTo>
                  <a:pt x="49" y="8"/>
                </a:lnTo>
                <a:lnTo>
                  <a:pt x="50" y="7"/>
                </a:lnTo>
                <a:lnTo>
                  <a:pt x="50" y="8"/>
                </a:lnTo>
                <a:lnTo>
                  <a:pt x="50" y="8"/>
                </a:lnTo>
                <a:lnTo>
                  <a:pt x="51" y="8"/>
                </a:lnTo>
                <a:lnTo>
                  <a:pt x="51" y="8"/>
                </a:lnTo>
                <a:lnTo>
                  <a:pt x="52" y="7"/>
                </a:lnTo>
                <a:lnTo>
                  <a:pt x="52" y="7"/>
                </a:lnTo>
                <a:lnTo>
                  <a:pt x="52" y="5"/>
                </a:lnTo>
                <a:lnTo>
                  <a:pt x="54" y="5"/>
                </a:lnTo>
                <a:lnTo>
                  <a:pt x="54" y="5"/>
                </a:lnTo>
                <a:lnTo>
                  <a:pt x="55" y="7"/>
                </a:lnTo>
                <a:lnTo>
                  <a:pt x="55" y="7"/>
                </a:lnTo>
                <a:lnTo>
                  <a:pt x="55" y="7"/>
                </a:lnTo>
                <a:lnTo>
                  <a:pt x="56" y="7"/>
                </a:lnTo>
                <a:lnTo>
                  <a:pt x="56" y="5"/>
                </a:lnTo>
                <a:lnTo>
                  <a:pt x="57" y="7"/>
                </a:lnTo>
                <a:lnTo>
                  <a:pt x="57" y="5"/>
                </a:lnTo>
                <a:lnTo>
                  <a:pt x="58" y="5"/>
                </a:lnTo>
                <a:lnTo>
                  <a:pt x="58" y="5"/>
                </a:lnTo>
                <a:lnTo>
                  <a:pt x="58" y="4"/>
                </a:lnTo>
                <a:lnTo>
                  <a:pt x="59" y="4"/>
                </a:lnTo>
                <a:lnTo>
                  <a:pt x="59" y="7"/>
                </a:lnTo>
                <a:lnTo>
                  <a:pt x="60" y="7"/>
                </a:lnTo>
                <a:lnTo>
                  <a:pt x="60" y="7"/>
                </a:lnTo>
                <a:lnTo>
                  <a:pt x="60" y="7"/>
                </a:lnTo>
                <a:lnTo>
                  <a:pt x="61" y="7"/>
                </a:lnTo>
                <a:lnTo>
                  <a:pt x="61" y="7"/>
                </a:lnTo>
                <a:lnTo>
                  <a:pt x="63" y="7"/>
                </a:lnTo>
                <a:lnTo>
                  <a:pt x="63" y="7"/>
                </a:lnTo>
                <a:lnTo>
                  <a:pt x="63" y="8"/>
                </a:lnTo>
                <a:lnTo>
                  <a:pt x="64" y="8"/>
                </a:lnTo>
                <a:lnTo>
                  <a:pt x="64" y="8"/>
                </a:lnTo>
                <a:lnTo>
                  <a:pt x="65" y="7"/>
                </a:lnTo>
                <a:lnTo>
                  <a:pt x="65" y="7"/>
                </a:lnTo>
                <a:lnTo>
                  <a:pt x="65" y="7"/>
                </a:lnTo>
                <a:lnTo>
                  <a:pt x="66" y="5"/>
                </a:lnTo>
                <a:lnTo>
                  <a:pt x="66" y="4"/>
                </a:lnTo>
                <a:lnTo>
                  <a:pt x="67" y="3"/>
                </a:lnTo>
                <a:lnTo>
                  <a:pt x="67" y="3"/>
                </a:lnTo>
                <a:lnTo>
                  <a:pt x="67" y="3"/>
                </a:lnTo>
                <a:lnTo>
                  <a:pt x="68" y="2"/>
                </a:lnTo>
                <a:lnTo>
                  <a:pt x="68" y="3"/>
                </a:lnTo>
                <a:lnTo>
                  <a:pt x="69" y="4"/>
                </a:lnTo>
                <a:lnTo>
                  <a:pt x="69" y="4"/>
                </a:lnTo>
                <a:lnTo>
                  <a:pt x="70" y="4"/>
                </a:lnTo>
                <a:lnTo>
                  <a:pt x="70" y="4"/>
                </a:lnTo>
                <a:lnTo>
                  <a:pt x="70" y="5"/>
                </a:lnTo>
                <a:lnTo>
                  <a:pt x="72" y="7"/>
                </a:lnTo>
                <a:lnTo>
                  <a:pt x="72" y="7"/>
                </a:lnTo>
                <a:lnTo>
                  <a:pt x="73" y="7"/>
                </a:lnTo>
                <a:lnTo>
                  <a:pt x="73" y="7"/>
                </a:lnTo>
                <a:lnTo>
                  <a:pt x="73" y="8"/>
                </a:lnTo>
                <a:lnTo>
                  <a:pt x="74" y="8"/>
                </a:lnTo>
                <a:lnTo>
                  <a:pt x="74" y="8"/>
                </a:lnTo>
                <a:lnTo>
                  <a:pt x="75" y="7"/>
                </a:lnTo>
                <a:lnTo>
                  <a:pt x="75" y="7"/>
                </a:lnTo>
                <a:lnTo>
                  <a:pt x="75" y="8"/>
                </a:lnTo>
                <a:lnTo>
                  <a:pt x="76" y="8"/>
                </a:lnTo>
                <a:lnTo>
                  <a:pt x="76" y="8"/>
                </a:lnTo>
                <a:lnTo>
                  <a:pt x="77" y="8"/>
                </a:lnTo>
                <a:lnTo>
                  <a:pt x="77" y="7"/>
                </a:lnTo>
                <a:lnTo>
                  <a:pt x="77" y="5"/>
                </a:lnTo>
                <a:lnTo>
                  <a:pt x="78" y="5"/>
                </a:lnTo>
                <a:lnTo>
                  <a:pt x="78" y="5"/>
                </a:lnTo>
                <a:lnTo>
                  <a:pt x="79" y="7"/>
                </a:lnTo>
                <a:lnTo>
                  <a:pt x="79" y="7"/>
                </a:lnTo>
                <a:lnTo>
                  <a:pt x="79" y="7"/>
                </a:lnTo>
                <a:lnTo>
                  <a:pt x="81" y="7"/>
                </a:lnTo>
                <a:lnTo>
                  <a:pt x="81" y="7"/>
                </a:lnTo>
                <a:lnTo>
                  <a:pt x="82" y="5"/>
                </a:lnTo>
                <a:lnTo>
                  <a:pt x="82" y="5"/>
                </a:lnTo>
                <a:lnTo>
                  <a:pt x="82" y="5"/>
                </a:lnTo>
                <a:lnTo>
                  <a:pt x="83" y="5"/>
                </a:lnTo>
                <a:lnTo>
                  <a:pt x="83" y="5"/>
                </a:lnTo>
                <a:lnTo>
                  <a:pt x="84" y="7"/>
                </a:lnTo>
                <a:lnTo>
                  <a:pt x="84" y="7"/>
                </a:lnTo>
                <a:lnTo>
                  <a:pt x="85" y="7"/>
                </a:lnTo>
                <a:lnTo>
                  <a:pt x="85" y="8"/>
                </a:lnTo>
                <a:lnTo>
                  <a:pt x="85" y="9"/>
                </a:lnTo>
                <a:lnTo>
                  <a:pt x="86" y="8"/>
                </a:lnTo>
                <a:lnTo>
                  <a:pt x="86" y="10"/>
                </a:lnTo>
                <a:lnTo>
                  <a:pt x="87" y="10"/>
                </a:lnTo>
                <a:lnTo>
                  <a:pt x="87" y="9"/>
                </a:lnTo>
                <a:lnTo>
                  <a:pt x="87" y="10"/>
                </a:lnTo>
                <a:lnTo>
                  <a:pt x="88" y="10"/>
                </a:lnTo>
                <a:lnTo>
                  <a:pt x="88" y="10"/>
                </a:lnTo>
                <a:lnTo>
                  <a:pt x="90" y="11"/>
                </a:lnTo>
                <a:lnTo>
                  <a:pt x="90" y="13"/>
                </a:lnTo>
                <a:lnTo>
                  <a:pt x="90" y="14"/>
                </a:lnTo>
                <a:lnTo>
                  <a:pt x="91" y="14"/>
                </a:lnTo>
                <a:lnTo>
                  <a:pt x="91" y="14"/>
                </a:lnTo>
                <a:lnTo>
                  <a:pt x="92" y="13"/>
                </a:lnTo>
                <a:lnTo>
                  <a:pt x="92" y="13"/>
                </a:lnTo>
                <a:lnTo>
                  <a:pt x="92" y="13"/>
                </a:lnTo>
                <a:lnTo>
                  <a:pt x="93" y="14"/>
                </a:lnTo>
                <a:lnTo>
                  <a:pt x="93" y="12"/>
                </a:lnTo>
                <a:lnTo>
                  <a:pt x="94" y="12"/>
                </a:lnTo>
                <a:lnTo>
                  <a:pt x="94" y="11"/>
                </a:lnTo>
                <a:lnTo>
                  <a:pt x="94" y="11"/>
                </a:lnTo>
                <a:lnTo>
                  <a:pt x="95" y="11"/>
                </a:lnTo>
                <a:lnTo>
                  <a:pt x="95" y="13"/>
                </a:lnTo>
                <a:lnTo>
                  <a:pt x="96" y="13"/>
                </a:lnTo>
                <a:lnTo>
                  <a:pt x="96" y="12"/>
                </a:lnTo>
                <a:lnTo>
                  <a:pt x="96" y="12"/>
                </a:lnTo>
                <a:lnTo>
                  <a:pt x="97" y="11"/>
                </a:lnTo>
                <a:lnTo>
                  <a:pt x="97" y="13"/>
                </a:lnTo>
                <a:lnTo>
                  <a:pt x="99" y="13"/>
                </a:lnTo>
                <a:lnTo>
                  <a:pt x="99" y="13"/>
                </a:lnTo>
                <a:lnTo>
                  <a:pt x="100" y="14"/>
                </a:lnTo>
                <a:lnTo>
                  <a:pt x="100" y="13"/>
                </a:lnTo>
                <a:lnTo>
                  <a:pt x="100" y="14"/>
                </a:lnTo>
                <a:lnTo>
                  <a:pt x="101" y="17"/>
                </a:lnTo>
                <a:lnTo>
                  <a:pt x="101" y="16"/>
                </a:lnTo>
                <a:lnTo>
                  <a:pt x="102" y="16"/>
                </a:lnTo>
                <a:lnTo>
                  <a:pt x="102" y="14"/>
                </a:lnTo>
                <a:lnTo>
                  <a:pt x="102" y="14"/>
                </a:lnTo>
                <a:lnTo>
                  <a:pt x="103" y="14"/>
                </a:lnTo>
                <a:lnTo>
                  <a:pt x="103" y="14"/>
                </a:lnTo>
                <a:lnTo>
                  <a:pt x="104" y="14"/>
                </a:lnTo>
                <a:lnTo>
                  <a:pt x="104" y="16"/>
                </a:lnTo>
                <a:lnTo>
                  <a:pt x="104" y="14"/>
                </a:lnTo>
                <a:lnTo>
                  <a:pt x="105" y="13"/>
                </a:lnTo>
                <a:lnTo>
                  <a:pt x="105" y="12"/>
                </a:lnTo>
                <a:lnTo>
                  <a:pt x="106" y="12"/>
                </a:lnTo>
                <a:lnTo>
                  <a:pt x="106" y="11"/>
                </a:lnTo>
                <a:lnTo>
                  <a:pt x="106" y="10"/>
                </a:lnTo>
                <a:lnTo>
                  <a:pt x="108" y="11"/>
                </a:lnTo>
                <a:lnTo>
                  <a:pt x="108" y="10"/>
                </a:lnTo>
                <a:lnTo>
                  <a:pt x="109" y="10"/>
                </a:lnTo>
                <a:lnTo>
                  <a:pt x="109" y="10"/>
                </a:lnTo>
                <a:lnTo>
                  <a:pt x="109" y="10"/>
                </a:lnTo>
                <a:lnTo>
                  <a:pt x="110" y="10"/>
                </a:lnTo>
                <a:lnTo>
                  <a:pt x="110" y="11"/>
                </a:lnTo>
                <a:lnTo>
                  <a:pt x="111" y="11"/>
                </a:lnTo>
                <a:lnTo>
                  <a:pt x="111" y="12"/>
                </a:lnTo>
                <a:lnTo>
                  <a:pt x="111" y="13"/>
                </a:lnTo>
                <a:lnTo>
                  <a:pt x="112" y="14"/>
                </a:lnTo>
                <a:lnTo>
                  <a:pt x="112" y="16"/>
                </a:lnTo>
                <a:lnTo>
                  <a:pt x="113" y="16"/>
                </a:lnTo>
                <a:lnTo>
                  <a:pt x="113" y="16"/>
                </a:lnTo>
                <a:lnTo>
                  <a:pt x="114" y="16"/>
                </a:lnTo>
                <a:lnTo>
                  <a:pt x="114" y="16"/>
                </a:lnTo>
                <a:lnTo>
                  <a:pt x="114" y="16"/>
                </a:lnTo>
                <a:lnTo>
                  <a:pt x="115" y="16"/>
                </a:lnTo>
                <a:lnTo>
                  <a:pt x="115" y="14"/>
                </a:lnTo>
                <a:lnTo>
                  <a:pt x="117" y="14"/>
                </a:lnTo>
                <a:lnTo>
                  <a:pt x="117" y="14"/>
                </a:lnTo>
                <a:lnTo>
                  <a:pt x="117" y="13"/>
                </a:lnTo>
                <a:lnTo>
                  <a:pt x="118" y="14"/>
                </a:lnTo>
                <a:lnTo>
                  <a:pt x="118" y="14"/>
                </a:lnTo>
                <a:lnTo>
                  <a:pt x="119" y="14"/>
                </a:lnTo>
                <a:lnTo>
                  <a:pt x="119" y="14"/>
                </a:lnTo>
                <a:lnTo>
                  <a:pt x="119" y="16"/>
                </a:lnTo>
                <a:lnTo>
                  <a:pt x="120" y="16"/>
                </a:lnTo>
                <a:lnTo>
                  <a:pt x="120" y="14"/>
                </a:lnTo>
                <a:lnTo>
                  <a:pt x="121" y="14"/>
                </a:lnTo>
                <a:lnTo>
                  <a:pt x="121" y="14"/>
                </a:lnTo>
                <a:lnTo>
                  <a:pt x="121" y="14"/>
                </a:lnTo>
                <a:lnTo>
                  <a:pt x="122" y="13"/>
                </a:lnTo>
                <a:lnTo>
                  <a:pt x="122" y="13"/>
                </a:lnTo>
                <a:lnTo>
                  <a:pt x="123" y="12"/>
                </a:lnTo>
                <a:lnTo>
                  <a:pt x="123" y="12"/>
                </a:lnTo>
                <a:lnTo>
                  <a:pt x="123" y="12"/>
                </a:lnTo>
                <a:lnTo>
                  <a:pt x="124" y="13"/>
                </a:lnTo>
                <a:lnTo>
                  <a:pt x="124" y="13"/>
                </a:lnTo>
                <a:lnTo>
                  <a:pt x="126" y="13"/>
                </a:lnTo>
                <a:lnTo>
                  <a:pt x="126" y="12"/>
                </a:lnTo>
                <a:lnTo>
                  <a:pt x="127" y="11"/>
                </a:lnTo>
                <a:lnTo>
                  <a:pt x="127" y="10"/>
                </a:lnTo>
                <a:lnTo>
                  <a:pt x="127" y="10"/>
                </a:lnTo>
                <a:lnTo>
                  <a:pt x="128" y="10"/>
                </a:lnTo>
                <a:lnTo>
                  <a:pt x="128" y="11"/>
                </a:lnTo>
                <a:lnTo>
                  <a:pt x="129" y="11"/>
                </a:lnTo>
                <a:lnTo>
                  <a:pt x="129" y="10"/>
                </a:lnTo>
                <a:lnTo>
                  <a:pt x="129" y="10"/>
                </a:lnTo>
                <a:lnTo>
                  <a:pt x="130" y="11"/>
                </a:lnTo>
                <a:lnTo>
                  <a:pt x="130" y="10"/>
                </a:lnTo>
                <a:lnTo>
                  <a:pt x="131" y="11"/>
                </a:lnTo>
                <a:lnTo>
                  <a:pt x="131" y="10"/>
                </a:lnTo>
                <a:lnTo>
                  <a:pt x="131" y="8"/>
                </a:lnTo>
                <a:lnTo>
                  <a:pt x="132" y="7"/>
                </a:lnTo>
                <a:lnTo>
                  <a:pt x="132" y="7"/>
                </a:lnTo>
                <a:lnTo>
                  <a:pt x="133" y="7"/>
                </a:lnTo>
                <a:lnTo>
                  <a:pt x="133" y="7"/>
                </a:lnTo>
                <a:lnTo>
                  <a:pt x="133" y="7"/>
                </a:lnTo>
                <a:lnTo>
                  <a:pt x="135" y="7"/>
                </a:lnTo>
                <a:lnTo>
                  <a:pt x="135" y="5"/>
                </a:lnTo>
                <a:lnTo>
                  <a:pt x="136" y="5"/>
                </a:lnTo>
                <a:lnTo>
                  <a:pt x="136" y="7"/>
                </a:lnTo>
                <a:lnTo>
                  <a:pt x="136" y="5"/>
                </a:lnTo>
                <a:lnTo>
                  <a:pt x="137" y="5"/>
                </a:lnTo>
                <a:lnTo>
                  <a:pt x="137" y="5"/>
                </a:lnTo>
                <a:lnTo>
                  <a:pt x="138" y="5"/>
                </a:lnTo>
                <a:lnTo>
                  <a:pt x="138" y="5"/>
                </a:lnTo>
                <a:lnTo>
                  <a:pt x="138" y="5"/>
                </a:lnTo>
                <a:lnTo>
                  <a:pt x="139" y="4"/>
                </a:lnTo>
                <a:lnTo>
                  <a:pt x="139" y="4"/>
                </a:lnTo>
                <a:lnTo>
                  <a:pt x="140" y="4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3"/>
                </a:lnTo>
                <a:lnTo>
                  <a:pt x="142" y="5"/>
                </a:lnTo>
                <a:lnTo>
                  <a:pt x="142" y="7"/>
                </a:lnTo>
                <a:lnTo>
                  <a:pt x="144" y="7"/>
                </a:lnTo>
                <a:lnTo>
                  <a:pt x="144" y="8"/>
                </a:lnTo>
                <a:lnTo>
                  <a:pt x="144" y="8"/>
                </a:lnTo>
                <a:lnTo>
                  <a:pt x="145" y="7"/>
                </a:lnTo>
                <a:lnTo>
                  <a:pt x="145" y="7"/>
                </a:lnTo>
                <a:lnTo>
                  <a:pt x="146" y="7"/>
                </a:lnTo>
                <a:lnTo>
                  <a:pt x="146" y="7"/>
                </a:lnTo>
                <a:lnTo>
                  <a:pt x="146" y="8"/>
                </a:lnTo>
                <a:lnTo>
                  <a:pt x="147" y="7"/>
                </a:lnTo>
                <a:lnTo>
                  <a:pt x="147" y="8"/>
                </a:lnTo>
                <a:lnTo>
                  <a:pt x="148" y="8"/>
                </a:lnTo>
                <a:lnTo>
                  <a:pt x="148" y="8"/>
                </a:lnTo>
                <a:lnTo>
                  <a:pt x="148" y="7"/>
                </a:lnTo>
                <a:lnTo>
                  <a:pt x="149" y="7"/>
                </a:lnTo>
                <a:lnTo>
                  <a:pt x="149" y="7"/>
                </a:lnTo>
                <a:lnTo>
                  <a:pt x="150" y="7"/>
                </a:lnTo>
                <a:lnTo>
                  <a:pt x="150" y="7"/>
                </a:lnTo>
                <a:lnTo>
                  <a:pt x="150" y="7"/>
                </a:lnTo>
                <a:lnTo>
                  <a:pt x="151" y="7"/>
                </a:lnTo>
                <a:lnTo>
                  <a:pt x="151" y="7"/>
                </a:lnTo>
                <a:lnTo>
                  <a:pt x="153" y="7"/>
                </a:lnTo>
                <a:lnTo>
                  <a:pt x="153" y="9"/>
                </a:lnTo>
                <a:lnTo>
                  <a:pt x="153" y="8"/>
                </a:lnTo>
                <a:lnTo>
                  <a:pt x="154" y="9"/>
                </a:lnTo>
                <a:lnTo>
                  <a:pt x="154" y="9"/>
                </a:lnTo>
                <a:lnTo>
                  <a:pt x="155" y="8"/>
                </a:lnTo>
                <a:lnTo>
                  <a:pt x="155" y="9"/>
                </a:lnTo>
                <a:lnTo>
                  <a:pt x="156" y="9"/>
                </a:lnTo>
                <a:lnTo>
                  <a:pt x="156" y="9"/>
                </a:lnTo>
                <a:lnTo>
                  <a:pt x="156" y="10"/>
                </a:lnTo>
                <a:lnTo>
                  <a:pt x="157" y="9"/>
                </a:lnTo>
                <a:lnTo>
                  <a:pt x="157" y="8"/>
                </a:lnTo>
                <a:lnTo>
                  <a:pt x="158" y="8"/>
                </a:lnTo>
                <a:lnTo>
                  <a:pt x="158" y="8"/>
                </a:lnTo>
                <a:lnTo>
                  <a:pt x="158" y="7"/>
                </a:lnTo>
                <a:lnTo>
                  <a:pt x="159" y="5"/>
                </a:lnTo>
                <a:lnTo>
                  <a:pt x="159" y="5"/>
                </a:lnTo>
                <a:lnTo>
                  <a:pt x="160" y="7"/>
                </a:lnTo>
                <a:lnTo>
                  <a:pt x="160" y="7"/>
                </a:lnTo>
                <a:lnTo>
                  <a:pt x="160" y="7"/>
                </a:lnTo>
                <a:lnTo>
                  <a:pt x="162" y="7"/>
                </a:lnTo>
                <a:lnTo>
                  <a:pt x="162" y="7"/>
                </a:lnTo>
                <a:lnTo>
                  <a:pt x="163" y="5"/>
                </a:lnTo>
                <a:lnTo>
                  <a:pt x="163" y="4"/>
                </a:lnTo>
                <a:lnTo>
                  <a:pt x="163" y="4"/>
                </a:lnTo>
                <a:lnTo>
                  <a:pt x="164" y="2"/>
                </a:lnTo>
                <a:lnTo>
                  <a:pt x="164" y="3"/>
                </a:lnTo>
                <a:lnTo>
                  <a:pt x="165" y="5"/>
                </a:lnTo>
                <a:lnTo>
                  <a:pt x="165" y="4"/>
                </a:lnTo>
                <a:lnTo>
                  <a:pt x="165" y="7"/>
                </a:lnTo>
                <a:lnTo>
                  <a:pt x="166" y="9"/>
                </a:lnTo>
                <a:lnTo>
                  <a:pt x="166" y="9"/>
                </a:lnTo>
                <a:lnTo>
                  <a:pt x="167" y="9"/>
                </a:lnTo>
                <a:lnTo>
                  <a:pt x="167" y="10"/>
                </a:lnTo>
                <a:lnTo>
                  <a:pt x="167" y="10"/>
                </a:lnTo>
                <a:lnTo>
                  <a:pt x="168" y="10"/>
                </a:lnTo>
                <a:lnTo>
                  <a:pt x="168" y="10"/>
                </a:lnTo>
                <a:lnTo>
                  <a:pt x="169" y="10"/>
                </a:lnTo>
                <a:lnTo>
                  <a:pt x="169" y="11"/>
                </a:lnTo>
                <a:lnTo>
                  <a:pt x="171" y="12"/>
                </a:lnTo>
                <a:lnTo>
                  <a:pt x="171" y="13"/>
                </a:lnTo>
                <a:lnTo>
                  <a:pt x="171" y="12"/>
                </a:lnTo>
                <a:lnTo>
                  <a:pt x="172" y="11"/>
                </a:lnTo>
                <a:lnTo>
                  <a:pt x="172" y="11"/>
                </a:lnTo>
                <a:lnTo>
                  <a:pt x="173" y="9"/>
                </a:lnTo>
                <a:lnTo>
                  <a:pt x="173" y="10"/>
                </a:lnTo>
                <a:lnTo>
                  <a:pt x="173" y="9"/>
                </a:lnTo>
                <a:lnTo>
                  <a:pt x="174" y="10"/>
                </a:lnTo>
                <a:lnTo>
                  <a:pt x="174" y="10"/>
                </a:lnTo>
                <a:lnTo>
                  <a:pt x="175" y="10"/>
                </a:lnTo>
                <a:lnTo>
                  <a:pt x="175" y="11"/>
                </a:lnTo>
                <a:lnTo>
                  <a:pt x="175" y="12"/>
                </a:lnTo>
                <a:lnTo>
                  <a:pt x="176" y="12"/>
                </a:lnTo>
                <a:lnTo>
                  <a:pt x="176" y="12"/>
                </a:lnTo>
                <a:lnTo>
                  <a:pt x="177" y="12"/>
                </a:lnTo>
                <a:lnTo>
                  <a:pt x="177" y="13"/>
                </a:lnTo>
                <a:lnTo>
                  <a:pt x="177" y="13"/>
                </a:lnTo>
                <a:lnTo>
                  <a:pt x="178" y="16"/>
                </a:lnTo>
                <a:lnTo>
                  <a:pt x="178" y="16"/>
                </a:lnTo>
                <a:lnTo>
                  <a:pt x="180" y="17"/>
                </a:lnTo>
                <a:lnTo>
                  <a:pt x="180" y="18"/>
                </a:lnTo>
                <a:lnTo>
                  <a:pt x="180" y="17"/>
                </a:lnTo>
                <a:lnTo>
                  <a:pt x="181" y="17"/>
                </a:lnTo>
                <a:lnTo>
                  <a:pt x="181" y="18"/>
                </a:lnTo>
                <a:lnTo>
                  <a:pt x="182" y="17"/>
                </a:lnTo>
                <a:lnTo>
                  <a:pt x="182" y="18"/>
                </a:lnTo>
                <a:lnTo>
                  <a:pt x="182" y="19"/>
                </a:lnTo>
                <a:lnTo>
                  <a:pt x="183" y="19"/>
                </a:lnTo>
                <a:lnTo>
                  <a:pt x="183" y="19"/>
                </a:lnTo>
                <a:lnTo>
                  <a:pt x="184" y="19"/>
                </a:lnTo>
                <a:lnTo>
                  <a:pt x="184" y="19"/>
                </a:lnTo>
                <a:lnTo>
                  <a:pt x="185" y="18"/>
                </a:lnTo>
                <a:lnTo>
                  <a:pt x="185" y="18"/>
                </a:lnTo>
                <a:lnTo>
                  <a:pt x="185" y="19"/>
                </a:lnTo>
                <a:lnTo>
                  <a:pt x="186" y="18"/>
                </a:lnTo>
                <a:lnTo>
                  <a:pt x="186" y="19"/>
                </a:lnTo>
                <a:lnTo>
                  <a:pt x="187" y="19"/>
                </a:lnTo>
                <a:lnTo>
                  <a:pt x="187" y="19"/>
                </a:lnTo>
                <a:lnTo>
                  <a:pt x="187" y="19"/>
                </a:lnTo>
                <a:lnTo>
                  <a:pt x="189" y="19"/>
                </a:lnTo>
                <a:lnTo>
                  <a:pt x="189" y="19"/>
                </a:lnTo>
                <a:lnTo>
                  <a:pt x="190" y="19"/>
                </a:lnTo>
                <a:lnTo>
                  <a:pt x="190" y="19"/>
                </a:lnTo>
                <a:lnTo>
                  <a:pt x="190" y="18"/>
                </a:lnTo>
                <a:lnTo>
                  <a:pt x="191" y="18"/>
                </a:lnTo>
                <a:lnTo>
                  <a:pt x="191" y="18"/>
                </a:lnTo>
                <a:lnTo>
                  <a:pt x="192" y="18"/>
                </a:lnTo>
                <a:lnTo>
                  <a:pt x="192" y="19"/>
                </a:lnTo>
                <a:lnTo>
                  <a:pt x="192" y="20"/>
                </a:lnTo>
                <a:lnTo>
                  <a:pt x="193" y="21"/>
                </a:lnTo>
                <a:lnTo>
                  <a:pt x="193" y="21"/>
                </a:lnTo>
                <a:lnTo>
                  <a:pt x="194" y="22"/>
                </a:lnTo>
                <a:lnTo>
                  <a:pt x="194" y="22"/>
                </a:lnTo>
                <a:lnTo>
                  <a:pt x="194" y="23"/>
                </a:lnTo>
                <a:lnTo>
                  <a:pt x="195" y="23"/>
                </a:lnTo>
                <a:lnTo>
                  <a:pt x="195" y="23"/>
                </a:lnTo>
                <a:lnTo>
                  <a:pt x="196" y="23"/>
                </a:lnTo>
                <a:lnTo>
                  <a:pt x="196" y="23"/>
                </a:lnTo>
                <a:lnTo>
                  <a:pt x="197" y="25"/>
                </a:lnTo>
                <a:lnTo>
                  <a:pt x="197" y="23"/>
                </a:lnTo>
                <a:lnTo>
                  <a:pt x="197" y="22"/>
                </a:lnTo>
                <a:lnTo>
                  <a:pt x="199" y="22"/>
                </a:lnTo>
                <a:lnTo>
                  <a:pt x="199" y="21"/>
                </a:lnTo>
                <a:lnTo>
                  <a:pt x="200" y="20"/>
                </a:lnTo>
                <a:lnTo>
                  <a:pt x="200" y="20"/>
                </a:lnTo>
                <a:lnTo>
                  <a:pt x="200" y="19"/>
                </a:lnTo>
                <a:lnTo>
                  <a:pt x="201" y="18"/>
                </a:lnTo>
                <a:lnTo>
                  <a:pt x="201" y="18"/>
                </a:lnTo>
                <a:lnTo>
                  <a:pt x="202" y="19"/>
                </a:lnTo>
                <a:lnTo>
                  <a:pt x="202" y="19"/>
                </a:lnTo>
                <a:lnTo>
                  <a:pt x="202" y="19"/>
                </a:lnTo>
                <a:lnTo>
                  <a:pt x="203" y="20"/>
                </a:lnTo>
                <a:lnTo>
                  <a:pt x="203" y="19"/>
                </a:lnTo>
                <a:lnTo>
                  <a:pt x="204" y="20"/>
                </a:lnTo>
                <a:lnTo>
                  <a:pt x="204" y="20"/>
                </a:lnTo>
                <a:lnTo>
                  <a:pt x="204" y="19"/>
                </a:lnTo>
                <a:lnTo>
                  <a:pt x="205" y="20"/>
                </a:lnTo>
                <a:lnTo>
                  <a:pt x="205" y="20"/>
                </a:lnTo>
                <a:lnTo>
                  <a:pt x="206" y="20"/>
                </a:lnTo>
                <a:lnTo>
                  <a:pt x="206" y="20"/>
                </a:lnTo>
                <a:lnTo>
                  <a:pt x="206" y="21"/>
                </a:lnTo>
                <a:lnTo>
                  <a:pt x="208" y="21"/>
                </a:lnTo>
                <a:lnTo>
                  <a:pt x="208" y="22"/>
                </a:lnTo>
                <a:lnTo>
                  <a:pt x="209" y="21"/>
                </a:lnTo>
                <a:lnTo>
                  <a:pt x="209" y="22"/>
                </a:lnTo>
                <a:lnTo>
                  <a:pt x="209" y="21"/>
                </a:lnTo>
                <a:lnTo>
                  <a:pt x="210" y="21"/>
                </a:lnTo>
                <a:lnTo>
                  <a:pt x="210" y="21"/>
                </a:lnTo>
                <a:lnTo>
                  <a:pt x="211" y="22"/>
                </a:lnTo>
                <a:lnTo>
                  <a:pt x="211" y="21"/>
                </a:lnTo>
                <a:lnTo>
                  <a:pt x="212" y="23"/>
                </a:lnTo>
                <a:lnTo>
                  <a:pt x="212" y="22"/>
                </a:lnTo>
                <a:lnTo>
                  <a:pt x="212" y="23"/>
                </a:lnTo>
                <a:lnTo>
                  <a:pt x="213" y="25"/>
                </a:lnTo>
                <a:lnTo>
                  <a:pt x="213" y="26"/>
                </a:lnTo>
                <a:lnTo>
                  <a:pt x="214" y="26"/>
                </a:lnTo>
                <a:lnTo>
                  <a:pt x="214" y="26"/>
                </a:lnTo>
                <a:lnTo>
                  <a:pt x="214" y="25"/>
                </a:lnTo>
                <a:lnTo>
                  <a:pt x="215" y="25"/>
                </a:lnTo>
                <a:lnTo>
                  <a:pt x="215" y="25"/>
                </a:lnTo>
                <a:lnTo>
                  <a:pt x="217" y="23"/>
                </a:lnTo>
                <a:lnTo>
                  <a:pt x="217" y="21"/>
                </a:lnTo>
                <a:lnTo>
                  <a:pt x="217" y="20"/>
                </a:lnTo>
                <a:lnTo>
                  <a:pt x="218" y="20"/>
                </a:lnTo>
                <a:lnTo>
                  <a:pt x="218" y="20"/>
                </a:lnTo>
                <a:lnTo>
                  <a:pt x="219" y="19"/>
                </a:lnTo>
                <a:lnTo>
                  <a:pt x="219" y="20"/>
                </a:lnTo>
                <a:lnTo>
                  <a:pt x="219" y="20"/>
                </a:lnTo>
                <a:lnTo>
                  <a:pt x="220" y="20"/>
                </a:lnTo>
                <a:lnTo>
                  <a:pt x="220" y="21"/>
                </a:lnTo>
                <a:lnTo>
                  <a:pt x="221" y="21"/>
                </a:lnTo>
                <a:lnTo>
                  <a:pt x="221" y="21"/>
                </a:lnTo>
                <a:lnTo>
                  <a:pt x="221" y="21"/>
                </a:lnTo>
                <a:lnTo>
                  <a:pt x="222" y="21"/>
                </a:lnTo>
                <a:lnTo>
                  <a:pt x="222" y="21"/>
                </a:lnTo>
                <a:lnTo>
                  <a:pt x="223" y="19"/>
                </a:lnTo>
                <a:lnTo>
                  <a:pt x="223" y="19"/>
                </a:lnTo>
                <a:lnTo>
                  <a:pt x="223" y="19"/>
                </a:lnTo>
                <a:lnTo>
                  <a:pt x="224" y="19"/>
                </a:lnTo>
                <a:lnTo>
                  <a:pt x="224" y="18"/>
                </a:lnTo>
                <a:lnTo>
                  <a:pt x="226" y="17"/>
                </a:lnTo>
                <a:lnTo>
                  <a:pt x="226" y="17"/>
                </a:lnTo>
                <a:lnTo>
                  <a:pt x="227" y="19"/>
                </a:lnTo>
                <a:lnTo>
                  <a:pt x="227" y="20"/>
                </a:lnTo>
                <a:lnTo>
                  <a:pt x="227" y="21"/>
                </a:lnTo>
                <a:lnTo>
                  <a:pt x="228" y="21"/>
                </a:lnTo>
                <a:lnTo>
                  <a:pt x="228" y="21"/>
                </a:lnTo>
                <a:lnTo>
                  <a:pt x="229" y="21"/>
                </a:lnTo>
                <a:lnTo>
                  <a:pt x="229" y="21"/>
                </a:lnTo>
                <a:lnTo>
                  <a:pt x="229" y="20"/>
                </a:lnTo>
                <a:lnTo>
                  <a:pt x="230" y="19"/>
                </a:lnTo>
                <a:lnTo>
                  <a:pt x="230" y="20"/>
                </a:lnTo>
                <a:lnTo>
                  <a:pt x="231" y="19"/>
                </a:lnTo>
                <a:lnTo>
                  <a:pt x="231" y="18"/>
                </a:lnTo>
                <a:lnTo>
                  <a:pt x="231" y="18"/>
                </a:lnTo>
                <a:lnTo>
                  <a:pt x="232" y="18"/>
                </a:lnTo>
                <a:lnTo>
                  <a:pt x="232" y="18"/>
                </a:lnTo>
                <a:lnTo>
                  <a:pt x="233" y="18"/>
                </a:lnTo>
                <a:lnTo>
                  <a:pt x="233" y="18"/>
                </a:lnTo>
                <a:lnTo>
                  <a:pt x="233" y="18"/>
                </a:lnTo>
                <a:lnTo>
                  <a:pt x="235" y="18"/>
                </a:lnTo>
                <a:lnTo>
                  <a:pt x="235" y="17"/>
                </a:lnTo>
                <a:lnTo>
                  <a:pt x="236" y="17"/>
                </a:lnTo>
                <a:lnTo>
                  <a:pt x="236" y="17"/>
                </a:lnTo>
                <a:lnTo>
                  <a:pt x="236" y="18"/>
                </a:lnTo>
                <a:lnTo>
                  <a:pt x="237" y="19"/>
                </a:lnTo>
                <a:lnTo>
                  <a:pt x="237" y="20"/>
                </a:lnTo>
                <a:lnTo>
                  <a:pt x="238" y="19"/>
                </a:lnTo>
                <a:lnTo>
                  <a:pt x="238" y="19"/>
                </a:lnTo>
                <a:lnTo>
                  <a:pt x="238" y="19"/>
                </a:lnTo>
                <a:lnTo>
                  <a:pt x="239" y="20"/>
                </a:lnTo>
                <a:lnTo>
                  <a:pt x="239" y="21"/>
                </a:lnTo>
                <a:lnTo>
                  <a:pt x="240" y="21"/>
                </a:lnTo>
                <a:lnTo>
                  <a:pt x="240" y="22"/>
                </a:lnTo>
                <a:lnTo>
                  <a:pt x="241" y="21"/>
                </a:lnTo>
                <a:lnTo>
                  <a:pt x="241" y="21"/>
                </a:lnTo>
                <a:lnTo>
                  <a:pt x="241" y="21"/>
                </a:lnTo>
                <a:lnTo>
                  <a:pt x="242" y="20"/>
                </a:lnTo>
                <a:lnTo>
                  <a:pt x="242" y="19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5" y="18"/>
                </a:lnTo>
                <a:lnTo>
                  <a:pt x="245" y="19"/>
                </a:lnTo>
                <a:lnTo>
                  <a:pt x="246" y="18"/>
                </a:lnTo>
                <a:lnTo>
                  <a:pt x="246" y="20"/>
                </a:lnTo>
                <a:lnTo>
                  <a:pt x="246" y="20"/>
                </a:lnTo>
                <a:lnTo>
                  <a:pt x="247" y="21"/>
                </a:lnTo>
                <a:lnTo>
                  <a:pt x="247" y="21"/>
                </a:lnTo>
                <a:lnTo>
                  <a:pt x="248" y="20"/>
                </a:lnTo>
                <a:lnTo>
                  <a:pt x="248" y="19"/>
                </a:lnTo>
                <a:lnTo>
                  <a:pt x="248" y="16"/>
                </a:lnTo>
                <a:lnTo>
                  <a:pt x="249" y="16"/>
                </a:lnTo>
                <a:lnTo>
                  <a:pt x="249" y="16"/>
                </a:lnTo>
                <a:lnTo>
                  <a:pt x="250" y="16"/>
                </a:lnTo>
                <a:lnTo>
                  <a:pt x="250" y="16"/>
                </a:lnTo>
                <a:lnTo>
                  <a:pt x="250" y="17"/>
                </a:lnTo>
                <a:lnTo>
                  <a:pt x="251" y="16"/>
                </a:lnTo>
                <a:lnTo>
                  <a:pt x="251" y="17"/>
                </a:lnTo>
                <a:lnTo>
                  <a:pt x="253" y="16"/>
                </a:lnTo>
                <a:lnTo>
                  <a:pt x="253" y="16"/>
                </a:lnTo>
                <a:lnTo>
                  <a:pt x="254" y="16"/>
                </a:lnTo>
                <a:lnTo>
                  <a:pt x="254" y="16"/>
                </a:lnTo>
                <a:lnTo>
                  <a:pt x="254" y="17"/>
                </a:lnTo>
                <a:lnTo>
                  <a:pt x="255" y="17"/>
                </a:lnTo>
                <a:lnTo>
                  <a:pt x="255" y="17"/>
                </a:lnTo>
                <a:lnTo>
                  <a:pt x="256" y="17"/>
                </a:lnTo>
                <a:lnTo>
                  <a:pt x="256" y="18"/>
                </a:lnTo>
                <a:lnTo>
                  <a:pt x="256" y="17"/>
                </a:lnTo>
                <a:lnTo>
                  <a:pt x="257" y="17"/>
                </a:lnTo>
                <a:lnTo>
                  <a:pt x="257" y="16"/>
                </a:lnTo>
                <a:lnTo>
                  <a:pt x="258" y="17"/>
                </a:lnTo>
                <a:lnTo>
                  <a:pt x="258" y="17"/>
                </a:lnTo>
                <a:lnTo>
                  <a:pt x="258" y="18"/>
                </a:lnTo>
                <a:lnTo>
                  <a:pt x="259" y="17"/>
                </a:lnTo>
                <a:lnTo>
                  <a:pt x="259" y="16"/>
                </a:lnTo>
                <a:lnTo>
                  <a:pt x="260" y="17"/>
                </a:lnTo>
                <a:lnTo>
                  <a:pt x="260" y="16"/>
                </a:lnTo>
                <a:lnTo>
                  <a:pt x="260" y="14"/>
                </a:lnTo>
                <a:lnTo>
                  <a:pt x="262" y="14"/>
                </a:lnTo>
                <a:lnTo>
                  <a:pt x="262" y="16"/>
                </a:lnTo>
                <a:lnTo>
                  <a:pt x="263" y="14"/>
                </a:lnTo>
                <a:lnTo>
                  <a:pt x="263" y="14"/>
                </a:lnTo>
                <a:lnTo>
                  <a:pt x="263" y="13"/>
                </a:lnTo>
                <a:lnTo>
                  <a:pt x="264" y="14"/>
                </a:lnTo>
                <a:lnTo>
                  <a:pt x="264" y="17"/>
                </a:lnTo>
                <a:lnTo>
                  <a:pt x="265" y="18"/>
                </a:lnTo>
                <a:lnTo>
                  <a:pt x="265" y="19"/>
                </a:lnTo>
                <a:lnTo>
                  <a:pt x="265" y="20"/>
                </a:lnTo>
                <a:lnTo>
                  <a:pt x="266" y="20"/>
                </a:lnTo>
                <a:lnTo>
                  <a:pt x="266" y="20"/>
                </a:lnTo>
                <a:lnTo>
                  <a:pt x="267" y="20"/>
                </a:lnTo>
                <a:lnTo>
                  <a:pt x="267" y="19"/>
                </a:lnTo>
                <a:lnTo>
                  <a:pt x="268" y="19"/>
                </a:lnTo>
                <a:lnTo>
                  <a:pt x="268" y="20"/>
                </a:lnTo>
                <a:lnTo>
                  <a:pt x="268" y="20"/>
                </a:lnTo>
                <a:lnTo>
                  <a:pt x="269" y="20"/>
                </a:lnTo>
                <a:lnTo>
                  <a:pt x="269" y="20"/>
                </a:lnTo>
                <a:lnTo>
                  <a:pt x="271" y="21"/>
                </a:lnTo>
                <a:lnTo>
                  <a:pt x="271" y="20"/>
                </a:lnTo>
                <a:lnTo>
                  <a:pt x="271" y="21"/>
                </a:lnTo>
                <a:lnTo>
                  <a:pt x="272" y="19"/>
                </a:lnTo>
                <a:lnTo>
                  <a:pt x="272" y="19"/>
                </a:lnTo>
                <a:lnTo>
                  <a:pt x="273" y="19"/>
                </a:lnTo>
                <a:lnTo>
                  <a:pt x="273" y="20"/>
                </a:lnTo>
                <a:lnTo>
                  <a:pt x="273" y="18"/>
                </a:lnTo>
                <a:lnTo>
                  <a:pt x="274" y="20"/>
                </a:lnTo>
                <a:lnTo>
                  <a:pt x="274" y="19"/>
                </a:lnTo>
                <a:lnTo>
                  <a:pt x="275" y="20"/>
                </a:lnTo>
                <a:lnTo>
                  <a:pt x="275" y="19"/>
                </a:lnTo>
                <a:lnTo>
                  <a:pt x="275" y="19"/>
                </a:lnTo>
                <a:lnTo>
                  <a:pt x="276" y="18"/>
                </a:lnTo>
                <a:lnTo>
                  <a:pt x="276" y="17"/>
                </a:lnTo>
                <a:lnTo>
                  <a:pt x="277" y="14"/>
                </a:lnTo>
                <a:lnTo>
                  <a:pt x="277" y="16"/>
                </a:lnTo>
                <a:lnTo>
                  <a:pt x="277" y="17"/>
                </a:lnTo>
                <a:lnTo>
                  <a:pt x="278" y="17"/>
                </a:lnTo>
                <a:lnTo>
                  <a:pt x="278" y="17"/>
                </a:lnTo>
                <a:lnTo>
                  <a:pt x="280" y="16"/>
                </a:lnTo>
                <a:lnTo>
                  <a:pt x="280" y="16"/>
                </a:lnTo>
                <a:lnTo>
                  <a:pt x="280" y="16"/>
                </a:lnTo>
                <a:lnTo>
                  <a:pt x="281" y="16"/>
                </a:lnTo>
                <a:lnTo>
                  <a:pt x="281" y="16"/>
                </a:lnTo>
                <a:lnTo>
                  <a:pt x="282" y="14"/>
                </a:lnTo>
                <a:lnTo>
                  <a:pt x="282" y="14"/>
                </a:lnTo>
                <a:lnTo>
                  <a:pt x="283" y="16"/>
                </a:lnTo>
                <a:lnTo>
                  <a:pt x="283" y="19"/>
                </a:lnTo>
                <a:lnTo>
                  <a:pt x="283" y="19"/>
                </a:lnTo>
                <a:lnTo>
                  <a:pt x="284" y="20"/>
                </a:lnTo>
                <a:lnTo>
                  <a:pt x="284" y="21"/>
                </a:lnTo>
                <a:lnTo>
                  <a:pt x="285" y="20"/>
                </a:lnTo>
                <a:lnTo>
                  <a:pt x="285" y="20"/>
                </a:lnTo>
                <a:lnTo>
                  <a:pt x="285" y="19"/>
                </a:lnTo>
                <a:lnTo>
                  <a:pt x="286" y="20"/>
                </a:lnTo>
                <a:lnTo>
                  <a:pt x="286" y="21"/>
                </a:lnTo>
                <a:lnTo>
                  <a:pt x="287" y="21"/>
                </a:lnTo>
                <a:lnTo>
                  <a:pt x="287" y="23"/>
                </a:lnTo>
                <a:lnTo>
                  <a:pt x="287" y="22"/>
                </a:lnTo>
                <a:lnTo>
                  <a:pt x="289" y="23"/>
                </a:lnTo>
                <a:lnTo>
                  <a:pt x="289" y="21"/>
                </a:lnTo>
                <a:lnTo>
                  <a:pt x="290" y="21"/>
                </a:lnTo>
                <a:lnTo>
                  <a:pt x="290" y="20"/>
                </a:lnTo>
                <a:lnTo>
                  <a:pt x="290" y="19"/>
                </a:lnTo>
                <a:lnTo>
                  <a:pt x="291" y="20"/>
                </a:lnTo>
                <a:lnTo>
                  <a:pt x="291" y="19"/>
                </a:lnTo>
                <a:lnTo>
                  <a:pt x="292" y="19"/>
                </a:lnTo>
                <a:lnTo>
                  <a:pt x="292" y="17"/>
                </a:lnTo>
                <a:lnTo>
                  <a:pt x="292" y="14"/>
                </a:lnTo>
                <a:lnTo>
                  <a:pt x="293" y="14"/>
                </a:lnTo>
                <a:lnTo>
                  <a:pt x="293" y="14"/>
                </a:lnTo>
                <a:lnTo>
                  <a:pt x="294" y="14"/>
                </a:lnTo>
                <a:lnTo>
                  <a:pt x="294" y="14"/>
                </a:lnTo>
                <a:lnTo>
                  <a:pt x="294" y="16"/>
                </a:lnTo>
                <a:lnTo>
                  <a:pt x="295" y="16"/>
                </a:lnTo>
                <a:lnTo>
                  <a:pt x="295" y="18"/>
                </a:lnTo>
                <a:lnTo>
                  <a:pt x="296" y="18"/>
                </a:lnTo>
                <a:lnTo>
                  <a:pt x="296" y="18"/>
                </a:lnTo>
                <a:lnTo>
                  <a:pt x="298" y="18"/>
                </a:lnTo>
                <a:lnTo>
                  <a:pt x="298" y="19"/>
                </a:lnTo>
                <a:lnTo>
                  <a:pt x="298" y="19"/>
                </a:lnTo>
                <a:lnTo>
                  <a:pt x="299" y="20"/>
                </a:lnTo>
                <a:lnTo>
                  <a:pt x="299" y="20"/>
                </a:lnTo>
                <a:lnTo>
                  <a:pt x="300" y="21"/>
                </a:lnTo>
                <a:lnTo>
                  <a:pt x="300" y="20"/>
                </a:lnTo>
                <a:lnTo>
                  <a:pt x="300" y="19"/>
                </a:lnTo>
                <a:lnTo>
                  <a:pt x="301" y="18"/>
                </a:lnTo>
                <a:lnTo>
                  <a:pt x="301" y="19"/>
                </a:lnTo>
                <a:lnTo>
                  <a:pt x="302" y="19"/>
                </a:lnTo>
                <a:lnTo>
                  <a:pt x="302" y="19"/>
                </a:lnTo>
                <a:lnTo>
                  <a:pt x="302" y="19"/>
                </a:lnTo>
                <a:lnTo>
                  <a:pt x="303" y="19"/>
                </a:lnTo>
                <a:lnTo>
                  <a:pt x="303" y="18"/>
                </a:lnTo>
                <a:lnTo>
                  <a:pt x="304" y="18"/>
                </a:lnTo>
                <a:lnTo>
                  <a:pt x="304" y="17"/>
                </a:lnTo>
                <a:lnTo>
                  <a:pt x="304" y="19"/>
                </a:lnTo>
                <a:lnTo>
                  <a:pt x="305" y="19"/>
                </a:lnTo>
                <a:lnTo>
                  <a:pt x="305" y="19"/>
                </a:lnTo>
                <a:lnTo>
                  <a:pt x="307" y="19"/>
                </a:lnTo>
                <a:lnTo>
                  <a:pt x="307" y="20"/>
                </a:lnTo>
                <a:lnTo>
                  <a:pt x="307" y="20"/>
                </a:lnTo>
                <a:lnTo>
                  <a:pt x="308" y="20"/>
                </a:lnTo>
                <a:lnTo>
                  <a:pt x="308" y="20"/>
                </a:lnTo>
                <a:lnTo>
                  <a:pt x="309" y="20"/>
                </a:lnTo>
                <a:lnTo>
                  <a:pt x="309" y="20"/>
                </a:lnTo>
                <a:lnTo>
                  <a:pt x="309" y="20"/>
                </a:lnTo>
                <a:lnTo>
                  <a:pt x="310" y="20"/>
                </a:lnTo>
                <a:lnTo>
                  <a:pt x="310" y="20"/>
                </a:lnTo>
                <a:lnTo>
                  <a:pt x="311" y="19"/>
                </a:lnTo>
                <a:lnTo>
                  <a:pt x="311" y="19"/>
                </a:lnTo>
                <a:lnTo>
                  <a:pt x="312" y="18"/>
                </a:lnTo>
                <a:lnTo>
                  <a:pt x="312" y="18"/>
                </a:lnTo>
                <a:lnTo>
                  <a:pt x="312" y="18"/>
                </a:lnTo>
                <a:lnTo>
                  <a:pt x="313" y="18"/>
                </a:lnTo>
                <a:lnTo>
                  <a:pt x="313" y="17"/>
                </a:lnTo>
                <a:lnTo>
                  <a:pt x="314" y="16"/>
                </a:lnTo>
                <a:lnTo>
                  <a:pt x="314" y="17"/>
                </a:lnTo>
                <a:lnTo>
                  <a:pt x="314" y="16"/>
                </a:lnTo>
                <a:lnTo>
                  <a:pt x="316" y="16"/>
                </a:lnTo>
                <a:lnTo>
                  <a:pt x="316" y="16"/>
                </a:lnTo>
                <a:lnTo>
                  <a:pt x="317" y="17"/>
                </a:lnTo>
                <a:lnTo>
                  <a:pt x="317" y="16"/>
                </a:lnTo>
                <a:lnTo>
                  <a:pt x="317" y="16"/>
                </a:lnTo>
                <a:lnTo>
                  <a:pt x="318" y="14"/>
                </a:lnTo>
                <a:lnTo>
                  <a:pt x="318" y="13"/>
                </a:lnTo>
                <a:lnTo>
                  <a:pt x="319" y="13"/>
                </a:lnTo>
                <a:lnTo>
                  <a:pt x="319" y="13"/>
                </a:lnTo>
                <a:lnTo>
                  <a:pt x="319" y="12"/>
                </a:lnTo>
                <a:lnTo>
                  <a:pt x="320" y="12"/>
                </a:lnTo>
                <a:lnTo>
                  <a:pt x="320" y="13"/>
                </a:lnTo>
                <a:lnTo>
                  <a:pt x="321" y="13"/>
                </a:lnTo>
                <a:lnTo>
                  <a:pt x="321" y="13"/>
                </a:lnTo>
                <a:lnTo>
                  <a:pt x="321" y="13"/>
                </a:lnTo>
                <a:lnTo>
                  <a:pt x="322" y="14"/>
                </a:lnTo>
                <a:lnTo>
                  <a:pt x="322" y="14"/>
                </a:lnTo>
                <a:lnTo>
                  <a:pt x="323" y="16"/>
                </a:lnTo>
                <a:lnTo>
                  <a:pt x="323" y="16"/>
                </a:lnTo>
                <a:lnTo>
                  <a:pt x="325" y="16"/>
                </a:lnTo>
                <a:lnTo>
                  <a:pt x="325" y="14"/>
                </a:lnTo>
                <a:lnTo>
                  <a:pt x="325" y="13"/>
                </a:lnTo>
                <a:lnTo>
                  <a:pt x="326" y="14"/>
                </a:lnTo>
                <a:lnTo>
                  <a:pt x="326" y="13"/>
                </a:lnTo>
                <a:lnTo>
                  <a:pt x="327" y="13"/>
                </a:lnTo>
                <a:lnTo>
                  <a:pt x="327" y="13"/>
                </a:lnTo>
                <a:lnTo>
                  <a:pt x="327" y="14"/>
                </a:lnTo>
                <a:lnTo>
                  <a:pt x="328" y="14"/>
                </a:lnTo>
                <a:lnTo>
                  <a:pt x="328" y="14"/>
                </a:lnTo>
                <a:lnTo>
                  <a:pt x="329" y="13"/>
                </a:lnTo>
                <a:lnTo>
                  <a:pt x="329" y="13"/>
                </a:lnTo>
                <a:lnTo>
                  <a:pt x="329" y="12"/>
                </a:lnTo>
                <a:lnTo>
                  <a:pt x="330" y="13"/>
                </a:lnTo>
                <a:lnTo>
                  <a:pt x="330" y="14"/>
                </a:lnTo>
                <a:lnTo>
                  <a:pt x="331" y="14"/>
                </a:lnTo>
                <a:lnTo>
                  <a:pt x="331" y="16"/>
                </a:lnTo>
                <a:lnTo>
                  <a:pt x="331" y="16"/>
                </a:lnTo>
                <a:lnTo>
                  <a:pt x="332" y="14"/>
                </a:lnTo>
                <a:lnTo>
                  <a:pt x="332" y="13"/>
                </a:lnTo>
                <a:lnTo>
                  <a:pt x="334" y="12"/>
                </a:lnTo>
                <a:lnTo>
                  <a:pt x="334" y="10"/>
                </a:lnTo>
                <a:lnTo>
                  <a:pt x="334" y="9"/>
                </a:lnTo>
                <a:lnTo>
                  <a:pt x="335" y="9"/>
                </a:lnTo>
                <a:lnTo>
                  <a:pt x="335" y="9"/>
                </a:lnTo>
                <a:lnTo>
                  <a:pt x="336" y="10"/>
                </a:lnTo>
                <a:lnTo>
                  <a:pt x="336" y="10"/>
                </a:lnTo>
                <a:lnTo>
                  <a:pt x="336" y="11"/>
                </a:lnTo>
                <a:lnTo>
                  <a:pt x="337" y="12"/>
                </a:lnTo>
                <a:lnTo>
                  <a:pt x="337" y="12"/>
                </a:lnTo>
                <a:lnTo>
                  <a:pt x="338" y="14"/>
                </a:lnTo>
                <a:lnTo>
                  <a:pt x="338" y="16"/>
                </a:lnTo>
                <a:lnTo>
                  <a:pt x="339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4"/>
                </a:lnTo>
                <a:lnTo>
                  <a:pt x="340" y="14"/>
                </a:lnTo>
                <a:lnTo>
                  <a:pt x="341" y="14"/>
                </a:lnTo>
                <a:lnTo>
                  <a:pt x="341" y="14"/>
                </a:lnTo>
                <a:lnTo>
                  <a:pt x="341" y="14"/>
                </a:lnTo>
                <a:lnTo>
                  <a:pt x="343" y="14"/>
                </a:lnTo>
                <a:lnTo>
                  <a:pt x="343" y="16"/>
                </a:lnTo>
                <a:lnTo>
                  <a:pt x="344" y="16"/>
                </a:lnTo>
                <a:lnTo>
                  <a:pt x="344" y="13"/>
                </a:lnTo>
                <a:lnTo>
                  <a:pt x="344" y="12"/>
                </a:lnTo>
                <a:lnTo>
                  <a:pt x="345" y="11"/>
                </a:lnTo>
                <a:lnTo>
                  <a:pt x="345" y="11"/>
                </a:lnTo>
                <a:lnTo>
                  <a:pt x="346" y="12"/>
                </a:lnTo>
                <a:lnTo>
                  <a:pt x="346" y="13"/>
                </a:lnTo>
                <a:lnTo>
                  <a:pt x="346" y="12"/>
                </a:lnTo>
                <a:lnTo>
                  <a:pt x="347" y="12"/>
                </a:lnTo>
                <a:lnTo>
                  <a:pt x="347" y="11"/>
                </a:lnTo>
                <a:lnTo>
                  <a:pt x="348" y="11"/>
                </a:lnTo>
                <a:lnTo>
                  <a:pt x="348" y="11"/>
                </a:lnTo>
                <a:lnTo>
                  <a:pt x="348" y="12"/>
                </a:lnTo>
                <a:lnTo>
                  <a:pt x="349" y="11"/>
                </a:lnTo>
                <a:lnTo>
                  <a:pt x="349" y="10"/>
                </a:lnTo>
                <a:lnTo>
                  <a:pt x="350" y="10"/>
                </a:lnTo>
                <a:lnTo>
                  <a:pt x="350" y="9"/>
                </a:lnTo>
                <a:lnTo>
                  <a:pt x="350" y="8"/>
                </a:lnTo>
                <a:lnTo>
                  <a:pt x="352" y="8"/>
                </a:lnTo>
                <a:lnTo>
                  <a:pt x="352" y="8"/>
                </a:lnTo>
                <a:lnTo>
                  <a:pt x="353" y="8"/>
                </a:lnTo>
                <a:lnTo>
                  <a:pt x="353" y="8"/>
                </a:lnTo>
                <a:lnTo>
                  <a:pt x="354" y="8"/>
                </a:lnTo>
                <a:lnTo>
                  <a:pt x="354" y="8"/>
                </a:lnTo>
                <a:lnTo>
                  <a:pt x="354" y="9"/>
                </a:lnTo>
                <a:lnTo>
                  <a:pt x="355" y="10"/>
                </a:lnTo>
                <a:lnTo>
                  <a:pt x="355" y="10"/>
                </a:lnTo>
                <a:lnTo>
                  <a:pt x="356" y="10"/>
                </a:lnTo>
                <a:lnTo>
                  <a:pt x="356" y="11"/>
                </a:lnTo>
                <a:lnTo>
                  <a:pt x="356" y="10"/>
                </a:lnTo>
                <a:lnTo>
                  <a:pt x="357" y="11"/>
                </a:lnTo>
                <a:lnTo>
                  <a:pt x="357" y="10"/>
                </a:lnTo>
                <a:lnTo>
                  <a:pt x="358" y="10"/>
                </a:lnTo>
                <a:lnTo>
                  <a:pt x="358" y="9"/>
                </a:lnTo>
                <a:lnTo>
                  <a:pt x="358" y="10"/>
                </a:lnTo>
                <a:lnTo>
                  <a:pt x="359" y="9"/>
                </a:lnTo>
                <a:lnTo>
                  <a:pt x="359" y="9"/>
                </a:lnTo>
                <a:lnTo>
                  <a:pt x="361" y="10"/>
                </a:lnTo>
                <a:lnTo>
                  <a:pt x="361" y="10"/>
                </a:lnTo>
                <a:lnTo>
                  <a:pt x="361" y="10"/>
                </a:lnTo>
                <a:lnTo>
                  <a:pt x="362" y="10"/>
                </a:lnTo>
                <a:lnTo>
                  <a:pt x="362" y="11"/>
                </a:lnTo>
                <a:lnTo>
                  <a:pt x="363" y="10"/>
                </a:lnTo>
                <a:lnTo>
                  <a:pt x="363" y="9"/>
                </a:lnTo>
                <a:lnTo>
                  <a:pt x="363" y="10"/>
                </a:lnTo>
                <a:lnTo>
                  <a:pt x="364" y="9"/>
                </a:lnTo>
                <a:lnTo>
                  <a:pt x="364" y="10"/>
                </a:lnTo>
                <a:lnTo>
                  <a:pt x="365" y="11"/>
                </a:lnTo>
                <a:lnTo>
                  <a:pt x="365" y="10"/>
                </a:lnTo>
                <a:lnTo>
                  <a:pt x="365" y="12"/>
                </a:lnTo>
                <a:lnTo>
                  <a:pt x="366" y="12"/>
                </a:lnTo>
                <a:lnTo>
                  <a:pt x="366" y="12"/>
                </a:lnTo>
                <a:lnTo>
                  <a:pt x="367" y="11"/>
                </a:lnTo>
                <a:lnTo>
                  <a:pt x="367" y="11"/>
                </a:lnTo>
                <a:lnTo>
                  <a:pt x="368" y="11"/>
                </a:lnTo>
                <a:lnTo>
                  <a:pt x="368" y="11"/>
                </a:lnTo>
                <a:lnTo>
                  <a:pt x="368" y="12"/>
                </a:lnTo>
                <a:lnTo>
                  <a:pt x="370" y="11"/>
                </a:lnTo>
                <a:lnTo>
                  <a:pt x="370" y="11"/>
                </a:lnTo>
                <a:lnTo>
                  <a:pt x="371" y="9"/>
                </a:lnTo>
                <a:lnTo>
                  <a:pt x="371" y="9"/>
                </a:lnTo>
                <a:lnTo>
                  <a:pt x="371" y="7"/>
                </a:lnTo>
                <a:lnTo>
                  <a:pt x="372" y="7"/>
                </a:lnTo>
                <a:lnTo>
                  <a:pt x="372" y="7"/>
                </a:lnTo>
                <a:lnTo>
                  <a:pt x="373" y="8"/>
                </a:lnTo>
                <a:lnTo>
                  <a:pt x="373" y="8"/>
                </a:lnTo>
                <a:lnTo>
                  <a:pt x="373" y="9"/>
                </a:lnTo>
                <a:lnTo>
                  <a:pt x="374" y="9"/>
                </a:lnTo>
                <a:lnTo>
                  <a:pt x="374" y="8"/>
                </a:lnTo>
                <a:lnTo>
                  <a:pt x="375" y="8"/>
                </a:lnTo>
                <a:lnTo>
                  <a:pt x="375" y="8"/>
                </a:lnTo>
                <a:lnTo>
                  <a:pt x="375" y="8"/>
                </a:lnTo>
                <a:lnTo>
                  <a:pt x="376" y="9"/>
                </a:lnTo>
                <a:lnTo>
                  <a:pt x="376" y="9"/>
                </a:lnTo>
                <a:lnTo>
                  <a:pt x="377" y="11"/>
                </a:lnTo>
                <a:lnTo>
                  <a:pt x="377" y="11"/>
                </a:lnTo>
                <a:lnTo>
                  <a:pt x="377" y="13"/>
                </a:lnTo>
                <a:lnTo>
                  <a:pt x="379" y="13"/>
                </a:lnTo>
                <a:lnTo>
                  <a:pt x="379" y="14"/>
                </a:lnTo>
                <a:lnTo>
                  <a:pt x="380" y="14"/>
                </a:lnTo>
                <a:lnTo>
                  <a:pt x="380" y="14"/>
                </a:lnTo>
                <a:lnTo>
                  <a:pt x="381" y="14"/>
                </a:lnTo>
                <a:lnTo>
                  <a:pt x="381" y="14"/>
                </a:lnTo>
                <a:lnTo>
                  <a:pt x="381" y="14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3" y="11"/>
                </a:lnTo>
                <a:lnTo>
                  <a:pt x="384" y="11"/>
                </a:lnTo>
                <a:lnTo>
                  <a:pt x="384" y="11"/>
                </a:lnTo>
                <a:lnTo>
                  <a:pt x="385" y="11"/>
                </a:lnTo>
                <a:lnTo>
                  <a:pt x="385" y="13"/>
                </a:lnTo>
                <a:lnTo>
                  <a:pt x="385" y="16"/>
                </a:lnTo>
                <a:lnTo>
                  <a:pt x="386" y="16"/>
                </a:lnTo>
                <a:lnTo>
                  <a:pt x="386" y="16"/>
                </a:lnTo>
                <a:lnTo>
                  <a:pt x="388" y="16"/>
                </a:lnTo>
                <a:lnTo>
                  <a:pt x="388" y="17"/>
                </a:lnTo>
                <a:lnTo>
                  <a:pt x="388" y="17"/>
                </a:lnTo>
                <a:lnTo>
                  <a:pt x="389" y="17"/>
                </a:lnTo>
                <a:lnTo>
                  <a:pt x="389" y="18"/>
                </a:lnTo>
                <a:lnTo>
                  <a:pt x="390" y="19"/>
                </a:lnTo>
                <a:lnTo>
                  <a:pt x="390" y="19"/>
                </a:lnTo>
                <a:lnTo>
                  <a:pt x="390" y="19"/>
                </a:lnTo>
                <a:lnTo>
                  <a:pt x="391" y="17"/>
                </a:lnTo>
                <a:lnTo>
                  <a:pt x="391" y="17"/>
                </a:lnTo>
                <a:lnTo>
                  <a:pt x="392" y="17"/>
                </a:lnTo>
                <a:lnTo>
                  <a:pt x="392" y="16"/>
                </a:lnTo>
                <a:lnTo>
                  <a:pt x="392" y="16"/>
                </a:lnTo>
                <a:lnTo>
                  <a:pt x="393" y="14"/>
                </a:lnTo>
                <a:lnTo>
                  <a:pt x="393" y="16"/>
                </a:lnTo>
                <a:lnTo>
                  <a:pt x="394" y="17"/>
                </a:lnTo>
                <a:lnTo>
                  <a:pt x="394" y="16"/>
                </a:lnTo>
                <a:lnTo>
                  <a:pt x="395" y="13"/>
                </a:lnTo>
                <a:lnTo>
                  <a:pt x="395" y="12"/>
                </a:lnTo>
                <a:lnTo>
                  <a:pt x="395" y="13"/>
                </a:lnTo>
                <a:lnTo>
                  <a:pt x="397" y="13"/>
                </a:lnTo>
                <a:lnTo>
                  <a:pt x="397" y="13"/>
                </a:lnTo>
                <a:lnTo>
                  <a:pt x="398" y="12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0"/>
                </a:lnTo>
                <a:lnTo>
                  <a:pt x="400" y="10"/>
                </a:lnTo>
                <a:lnTo>
                  <a:pt x="400" y="10"/>
                </a:lnTo>
                <a:lnTo>
                  <a:pt x="400" y="12"/>
                </a:lnTo>
                <a:lnTo>
                  <a:pt x="401" y="13"/>
                </a:lnTo>
                <a:lnTo>
                  <a:pt x="401" y="12"/>
                </a:lnTo>
                <a:lnTo>
                  <a:pt x="402" y="12"/>
                </a:lnTo>
                <a:lnTo>
                  <a:pt x="402" y="11"/>
                </a:lnTo>
                <a:lnTo>
                  <a:pt x="402" y="13"/>
                </a:lnTo>
                <a:lnTo>
                  <a:pt x="403" y="11"/>
                </a:lnTo>
                <a:lnTo>
                  <a:pt x="403" y="12"/>
                </a:lnTo>
                <a:lnTo>
                  <a:pt x="404" y="12"/>
                </a:lnTo>
                <a:lnTo>
                  <a:pt x="404" y="12"/>
                </a:lnTo>
                <a:lnTo>
                  <a:pt x="404" y="12"/>
                </a:lnTo>
                <a:lnTo>
                  <a:pt x="406" y="12"/>
                </a:lnTo>
                <a:lnTo>
                  <a:pt x="406" y="12"/>
                </a:lnTo>
                <a:lnTo>
                  <a:pt x="407" y="13"/>
                </a:lnTo>
                <a:lnTo>
                  <a:pt x="407" y="14"/>
                </a:lnTo>
                <a:lnTo>
                  <a:pt x="407" y="14"/>
                </a:lnTo>
                <a:lnTo>
                  <a:pt x="408" y="14"/>
                </a:lnTo>
                <a:lnTo>
                  <a:pt x="408" y="14"/>
                </a:lnTo>
                <a:lnTo>
                  <a:pt x="409" y="14"/>
                </a:lnTo>
                <a:lnTo>
                  <a:pt x="409" y="14"/>
                </a:lnTo>
                <a:lnTo>
                  <a:pt x="410" y="16"/>
                </a:lnTo>
                <a:lnTo>
                  <a:pt x="410" y="17"/>
                </a:lnTo>
                <a:lnTo>
                  <a:pt x="410" y="16"/>
                </a:lnTo>
                <a:lnTo>
                  <a:pt x="411" y="17"/>
                </a:lnTo>
                <a:lnTo>
                  <a:pt x="411" y="17"/>
                </a:lnTo>
                <a:lnTo>
                  <a:pt x="412" y="16"/>
                </a:lnTo>
                <a:lnTo>
                  <a:pt x="412" y="14"/>
                </a:lnTo>
                <a:lnTo>
                  <a:pt x="412" y="14"/>
                </a:lnTo>
                <a:lnTo>
                  <a:pt x="413" y="14"/>
                </a:lnTo>
                <a:lnTo>
                  <a:pt x="413" y="14"/>
                </a:lnTo>
                <a:lnTo>
                  <a:pt x="415" y="13"/>
                </a:lnTo>
                <a:lnTo>
                  <a:pt x="415" y="13"/>
                </a:lnTo>
                <a:lnTo>
                  <a:pt x="415" y="13"/>
                </a:lnTo>
                <a:lnTo>
                  <a:pt x="416" y="12"/>
                </a:lnTo>
                <a:lnTo>
                  <a:pt x="416" y="11"/>
                </a:lnTo>
                <a:lnTo>
                  <a:pt x="417" y="11"/>
                </a:lnTo>
                <a:lnTo>
                  <a:pt x="417" y="10"/>
                </a:lnTo>
                <a:lnTo>
                  <a:pt x="417" y="11"/>
                </a:lnTo>
                <a:lnTo>
                  <a:pt x="418" y="10"/>
                </a:lnTo>
                <a:lnTo>
                  <a:pt x="418" y="10"/>
                </a:lnTo>
                <a:lnTo>
                  <a:pt x="419" y="11"/>
                </a:lnTo>
                <a:lnTo>
                  <a:pt x="419" y="13"/>
                </a:lnTo>
                <a:lnTo>
                  <a:pt x="419" y="13"/>
                </a:lnTo>
                <a:lnTo>
                  <a:pt x="420" y="13"/>
                </a:lnTo>
                <a:lnTo>
                  <a:pt x="420" y="14"/>
                </a:lnTo>
                <a:lnTo>
                  <a:pt x="421" y="13"/>
                </a:lnTo>
                <a:lnTo>
                  <a:pt x="421" y="13"/>
                </a:lnTo>
                <a:lnTo>
                  <a:pt x="421" y="12"/>
                </a:lnTo>
                <a:lnTo>
                  <a:pt x="422" y="12"/>
                </a:lnTo>
                <a:lnTo>
                  <a:pt x="422" y="12"/>
                </a:lnTo>
                <a:lnTo>
                  <a:pt x="424" y="11"/>
                </a:lnTo>
                <a:lnTo>
                  <a:pt x="424" y="10"/>
                </a:lnTo>
                <a:lnTo>
                  <a:pt x="425" y="9"/>
                </a:lnTo>
                <a:lnTo>
                  <a:pt x="425" y="10"/>
                </a:lnTo>
                <a:lnTo>
                  <a:pt x="425" y="10"/>
                </a:lnTo>
                <a:lnTo>
                  <a:pt x="426" y="10"/>
                </a:lnTo>
                <a:lnTo>
                  <a:pt x="426" y="11"/>
                </a:lnTo>
                <a:lnTo>
                  <a:pt x="427" y="12"/>
                </a:lnTo>
                <a:lnTo>
                  <a:pt x="427" y="12"/>
                </a:lnTo>
                <a:lnTo>
                  <a:pt x="427" y="13"/>
                </a:lnTo>
                <a:lnTo>
                  <a:pt x="428" y="16"/>
                </a:lnTo>
                <a:lnTo>
                  <a:pt x="428" y="16"/>
                </a:lnTo>
                <a:lnTo>
                  <a:pt x="429" y="17"/>
                </a:lnTo>
                <a:lnTo>
                  <a:pt x="429" y="17"/>
                </a:lnTo>
                <a:lnTo>
                  <a:pt x="429" y="18"/>
                </a:lnTo>
                <a:lnTo>
                  <a:pt x="430" y="17"/>
                </a:lnTo>
                <a:lnTo>
                  <a:pt x="430" y="16"/>
                </a:lnTo>
                <a:lnTo>
                  <a:pt x="431" y="14"/>
                </a:lnTo>
                <a:lnTo>
                  <a:pt x="431" y="13"/>
                </a:lnTo>
                <a:lnTo>
                  <a:pt x="431" y="13"/>
                </a:lnTo>
                <a:lnTo>
                  <a:pt x="433" y="12"/>
                </a:lnTo>
                <a:lnTo>
                  <a:pt x="433" y="12"/>
                </a:lnTo>
                <a:lnTo>
                  <a:pt x="434" y="12"/>
                </a:lnTo>
                <a:lnTo>
                  <a:pt x="434" y="12"/>
                </a:lnTo>
                <a:lnTo>
                  <a:pt x="434" y="11"/>
                </a:lnTo>
                <a:lnTo>
                  <a:pt x="435" y="11"/>
                </a:lnTo>
                <a:lnTo>
                  <a:pt x="435" y="11"/>
                </a:lnTo>
                <a:lnTo>
                  <a:pt x="436" y="12"/>
                </a:lnTo>
                <a:lnTo>
                  <a:pt x="436" y="12"/>
                </a:lnTo>
                <a:lnTo>
                  <a:pt x="437" y="12"/>
                </a:lnTo>
                <a:lnTo>
                  <a:pt x="437" y="13"/>
                </a:lnTo>
                <a:lnTo>
                  <a:pt x="437" y="13"/>
                </a:lnTo>
                <a:lnTo>
                  <a:pt x="438" y="13"/>
                </a:lnTo>
                <a:lnTo>
                  <a:pt x="438" y="14"/>
                </a:lnTo>
                <a:lnTo>
                  <a:pt x="439" y="14"/>
                </a:lnTo>
                <a:lnTo>
                  <a:pt x="439" y="14"/>
                </a:lnTo>
                <a:lnTo>
                  <a:pt x="439" y="16"/>
                </a:lnTo>
                <a:lnTo>
                  <a:pt x="440" y="16"/>
                </a:lnTo>
                <a:lnTo>
                  <a:pt x="440" y="14"/>
                </a:lnTo>
                <a:lnTo>
                  <a:pt x="442" y="16"/>
                </a:lnTo>
                <a:lnTo>
                  <a:pt x="442" y="13"/>
                </a:lnTo>
                <a:lnTo>
                  <a:pt x="442" y="13"/>
                </a:lnTo>
                <a:lnTo>
                  <a:pt x="443" y="13"/>
                </a:lnTo>
                <a:lnTo>
                  <a:pt x="443" y="12"/>
                </a:lnTo>
                <a:lnTo>
                  <a:pt x="444" y="12"/>
                </a:lnTo>
                <a:lnTo>
                  <a:pt x="444" y="12"/>
                </a:lnTo>
                <a:lnTo>
                  <a:pt x="444" y="12"/>
                </a:lnTo>
                <a:lnTo>
                  <a:pt x="445" y="12"/>
                </a:lnTo>
                <a:lnTo>
                  <a:pt x="445" y="13"/>
                </a:lnTo>
                <a:lnTo>
                  <a:pt x="446" y="14"/>
                </a:lnTo>
                <a:lnTo>
                  <a:pt x="446" y="14"/>
                </a:lnTo>
                <a:lnTo>
                  <a:pt x="446" y="14"/>
                </a:lnTo>
                <a:lnTo>
                  <a:pt x="447" y="14"/>
                </a:lnTo>
                <a:lnTo>
                  <a:pt x="447" y="14"/>
                </a:lnTo>
                <a:lnTo>
                  <a:pt x="448" y="13"/>
                </a:lnTo>
                <a:lnTo>
                  <a:pt x="448" y="13"/>
                </a:lnTo>
                <a:lnTo>
                  <a:pt x="448" y="12"/>
                </a:lnTo>
                <a:lnTo>
                  <a:pt x="449" y="12"/>
                </a:lnTo>
                <a:lnTo>
                  <a:pt x="449" y="12"/>
                </a:lnTo>
                <a:lnTo>
                  <a:pt x="451" y="11"/>
                </a:lnTo>
                <a:lnTo>
                  <a:pt x="451" y="11"/>
                </a:lnTo>
                <a:lnTo>
                  <a:pt x="452" y="11"/>
                </a:lnTo>
                <a:lnTo>
                  <a:pt x="452" y="11"/>
                </a:lnTo>
                <a:lnTo>
                  <a:pt x="452" y="11"/>
                </a:lnTo>
                <a:lnTo>
                  <a:pt x="453" y="13"/>
                </a:lnTo>
                <a:lnTo>
                  <a:pt x="453" y="13"/>
                </a:lnTo>
                <a:lnTo>
                  <a:pt x="454" y="12"/>
                </a:lnTo>
                <a:lnTo>
                  <a:pt x="454" y="14"/>
                </a:lnTo>
                <a:lnTo>
                  <a:pt x="454" y="13"/>
                </a:lnTo>
                <a:lnTo>
                  <a:pt x="455" y="14"/>
                </a:lnTo>
                <a:lnTo>
                  <a:pt x="455" y="16"/>
                </a:lnTo>
                <a:lnTo>
                  <a:pt x="456" y="14"/>
                </a:lnTo>
                <a:lnTo>
                  <a:pt x="456" y="16"/>
                </a:lnTo>
                <a:lnTo>
                  <a:pt x="456" y="17"/>
                </a:lnTo>
                <a:lnTo>
                  <a:pt x="457" y="17"/>
                </a:lnTo>
                <a:lnTo>
                  <a:pt x="457" y="18"/>
                </a:lnTo>
                <a:lnTo>
                  <a:pt x="458" y="19"/>
                </a:lnTo>
                <a:lnTo>
                  <a:pt x="458" y="20"/>
                </a:lnTo>
                <a:lnTo>
                  <a:pt x="458" y="18"/>
                </a:lnTo>
                <a:lnTo>
                  <a:pt x="460" y="17"/>
                </a:lnTo>
                <a:lnTo>
                  <a:pt x="460" y="17"/>
                </a:lnTo>
                <a:lnTo>
                  <a:pt x="461" y="17"/>
                </a:lnTo>
                <a:lnTo>
                  <a:pt x="461" y="17"/>
                </a:lnTo>
                <a:lnTo>
                  <a:pt x="461" y="18"/>
                </a:lnTo>
                <a:lnTo>
                  <a:pt x="462" y="17"/>
                </a:lnTo>
                <a:lnTo>
                  <a:pt x="462" y="17"/>
                </a:lnTo>
                <a:lnTo>
                  <a:pt x="463" y="16"/>
                </a:lnTo>
                <a:lnTo>
                  <a:pt x="463" y="14"/>
                </a:lnTo>
                <a:lnTo>
                  <a:pt x="463" y="16"/>
                </a:lnTo>
                <a:lnTo>
                  <a:pt x="464" y="17"/>
                </a:lnTo>
                <a:lnTo>
                  <a:pt x="464" y="16"/>
                </a:lnTo>
                <a:lnTo>
                  <a:pt x="465" y="16"/>
                </a:lnTo>
                <a:lnTo>
                  <a:pt x="465" y="16"/>
                </a:lnTo>
                <a:lnTo>
                  <a:pt x="466" y="14"/>
                </a:lnTo>
                <a:lnTo>
                  <a:pt x="466" y="14"/>
                </a:lnTo>
                <a:lnTo>
                  <a:pt x="466" y="16"/>
                </a:lnTo>
                <a:lnTo>
                  <a:pt x="467" y="16"/>
                </a:lnTo>
                <a:lnTo>
                  <a:pt x="467" y="17"/>
                </a:lnTo>
                <a:lnTo>
                  <a:pt x="469" y="17"/>
                </a:lnTo>
                <a:lnTo>
                  <a:pt x="469" y="18"/>
                </a:lnTo>
                <a:lnTo>
                  <a:pt x="469" y="19"/>
                </a:lnTo>
                <a:lnTo>
                  <a:pt x="470" y="20"/>
                </a:lnTo>
                <a:lnTo>
                  <a:pt x="470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21"/>
                </a:lnTo>
                <a:lnTo>
                  <a:pt x="472" y="21"/>
                </a:lnTo>
                <a:lnTo>
                  <a:pt x="472" y="21"/>
                </a:lnTo>
                <a:lnTo>
                  <a:pt x="473" y="20"/>
                </a:lnTo>
                <a:lnTo>
                  <a:pt x="473" y="19"/>
                </a:lnTo>
                <a:lnTo>
                  <a:pt x="473" y="19"/>
                </a:lnTo>
                <a:lnTo>
                  <a:pt x="474" y="19"/>
                </a:lnTo>
                <a:lnTo>
                  <a:pt x="474" y="20"/>
                </a:lnTo>
                <a:lnTo>
                  <a:pt x="475" y="19"/>
                </a:lnTo>
                <a:lnTo>
                  <a:pt x="475" y="19"/>
                </a:lnTo>
                <a:lnTo>
                  <a:pt x="475" y="17"/>
                </a:lnTo>
                <a:lnTo>
                  <a:pt x="476" y="17"/>
                </a:lnTo>
                <a:lnTo>
                  <a:pt x="476" y="16"/>
                </a:lnTo>
                <a:lnTo>
                  <a:pt x="478" y="17"/>
                </a:lnTo>
                <a:lnTo>
                  <a:pt x="478" y="17"/>
                </a:lnTo>
                <a:lnTo>
                  <a:pt x="478" y="17"/>
                </a:lnTo>
                <a:lnTo>
                  <a:pt x="479" y="17"/>
                </a:lnTo>
                <a:lnTo>
                  <a:pt x="479" y="18"/>
                </a:lnTo>
                <a:lnTo>
                  <a:pt x="480" y="18"/>
                </a:lnTo>
                <a:lnTo>
                  <a:pt x="480" y="19"/>
                </a:lnTo>
                <a:lnTo>
                  <a:pt x="481" y="20"/>
                </a:lnTo>
                <a:lnTo>
                  <a:pt x="481" y="21"/>
                </a:lnTo>
                <a:lnTo>
                  <a:pt x="481" y="21"/>
                </a:lnTo>
                <a:lnTo>
                  <a:pt x="482" y="21"/>
                </a:lnTo>
                <a:lnTo>
                  <a:pt x="482" y="21"/>
                </a:lnTo>
                <a:lnTo>
                  <a:pt x="483" y="21"/>
                </a:lnTo>
                <a:lnTo>
                  <a:pt x="483" y="21"/>
                </a:lnTo>
                <a:lnTo>
                  <a:pt x="483" y="20"/>
                </a:lnTo>
                <a:lnTo>
                  <a:pt x="484" y="20"/>
                </a:lnTo>
                <a:lnTo>
                  <a:pt x="484" y="20"/>
                </a:lnTo>
                <a:lnTo>
                  <a:pt x="485" y="20"/>
                </a:lnTo>
                <a:lnTo>
                  <a:pt x="485" y="19"/>
                </a:lnTo>
                <a:lnTo>
                  <a:pt x="485" y="19"/>
                </a:lnTo>
                <a:lnTo>
                  <a:pt x="486" y="19"/>
                </a:lnTo>
                <a:lnTo>
                  <a:pt x="486" y="18"/>
                </a:lnTo>
                <a:lnTo>
                  <a:pt x="488" y="19"/>
                </a:lnTo>
                <a:lnTo>
                  <a:pt x="488" y="18"/>
                </a:lnTo>
                <a:lnTo>
                  <a:pt x="488" y="18"/>
                </a:lnTo>
                <a:lnTo>
                  <a:pt x="489" y="18"/>
                </a:lnTo>
                <a:lnTo>
                  <a:pt x="489" y="17"/>
                </a:lnTo>
                <a:lnTo>
                  <a:pt x="490" y="18"/>
                </a:lnTo>
                <a:lnTo>
                  <a:pt x="490" y="17"/>
                </a:lnTo>
                <a:lnTo>
                  <a:pt x="490" y="18"/>
                </a:lnTo>
                <a:lnTo>
                  <a:pt x="491" y="18"/>
                </a:lnTo>
                <a:lnTo>
                  <a:pt x="491" y="18"/>
                </a:lnTo>
                <a:lnTo>
                  <a:pt x="492" y="19"/>
                </a:lnTo>
                <a:lnTo>
                  <a:pt x="492" y="19"/>
                </a:lnTo>
                <a:lnTo>
                  <a:pt x="492" y="20"/>
                </a:lnTo>
                <a:lnTo>
                  <a:pt x="493" y="18"/>
                </a:lnTo>
                <a:lnTo>
                  <a:pt x="493" y="19"/>
                </a:lnTo>
                <a:lnTo>
                  <a:pt x="494" y="19"/>
                </a:lnTo>
                <a:lnTo>
                  <a:pt x="494" y="18"/>
                </a:lnTo>
                <a:lnTo>
                  <a:pt x="495" y="18"/>
                </a:lnTo>
                <a:lnTo>
                  <a:pt x="495" y="19"/>
                </a:lnTo>
                <a:lnTo>
                  <a:pt x="495" y="19"/>
                </a:lnTo>
                <a:lnTo>
                  <a:pt x="497" y="19"/>
                </a:lnTo>
                <a:lnTo>
                  <a:pt x="497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8"/>
                </a:lnTo>
                <a:lnTo>
                  <a:pt x="499" y="17"/>
                </a:lnTo>
                <a:lnTo>
                  <a:pt x="499" y="16"/>
                </a:lnTo>
                <a:lnTo>
                  <a:pt x="500" y="17"/>
                </a:lnTo>
                <a:lnTo>
                  <a:pt x="500" y="16"/>
                </a:lnTo>
                <a:lnTo>
                  <a:pt x="500" y="17"/>
                </a:lnTo>
                <a:lnTo>
                  <a:pt x="501" y="16"/>
                </a:lnTo>
                <a:lnTo>
                  <a:pt x="501" y="16"/>
                </a:lnTo>
                <a:lnTo>
                  <a:pt x="502" y="14"/>
                </a:lnTo>
                <a:lnTo>
                  <a:pt x="502" y="14"/>
                </a:lnTo>
                <a:lnTo>
                  <a:pt x="502" y="14"/>
                </a:lnTo>
                <a:lnTo>
                  <a:pt x="503" y="14"/>
                </a:lnTo>
                <a:lnTo>
                  <a:pt x="503" y="13"/>
                </a:lnTo>
                <a:lnTo>
                  <a:pt x="504" y="14"/>
                </a:lnTo>
                <a:lnTo>
                  <a:pt x="504" y="13"/>
                </a:lnTo>
                <a:lnTo>
                  <a:pt x="504" y="13"/>
                </a:lnTo>
                <a:lnTo>
                  <a:pt x="506" y="14"/>
                </a:lnTo>
                <a:lnTo>
                  <a:pt x="506" y="16"/>
                </a:lnTo>
                <a:lnTo>
                  <a:pt x="507" y="16"/>
                </a:lnTo>
                <a:lnTo>
                  <a:pt x="507" y="16"/>
                </a:lnTo>
                <a:lnTo>
                  <a:pt x="508" y="14"/>
                </a:lnTo>
                <a:lnTo>
                  <a:pt x="508" y="16"/>
                </a:lnTo>
                <a:lnTo>
                  <a:pt x="508" y="16"/>
                </a:lnTo>
                <a:lnTo>
                  <a:pt x="509" y="16"/>
                </a:lnTo>
                <a:lnTo>
                  <a:pt x="509" y="16"/>
                </a:lnTo>
                <a:lnTo>
                  <a:pt x="510" y="13"/>
                </a:lnTo>
                <a:lnTo>
                  <a:pt x="510" y="13"/>
                </a:lnTo>
                <a:lnTo>
                  <a:pt x="510" y="11"/>
                </a:lnTo>
                <a:lnTo>
                  <a:pt x="511" y="11"/>
                </a:lnTo>
                <a:lnTo>
                  <a:pt x="511" y="10"/>
                </a:lnTo>
                <a:lnTo>
                  <a:pt x="512" y="11"/>
                </a:lnTo>
                <a:lnTo>
                  <a:pt x="512" y="11"/>
                </a:lnTo>
                <a:lnTo>
                  <a:pt x="512" y="12"/>
                </a:lnTo>
                <a:lnTo>
                  <a:pt x="513" y="11"/>
                </a:lnTo>
                <a:lnTo>
                  <a:pt x="513" y="12"/>
                </a:lnTo>
                <a:lnTo>
                  <a:pt x="515" y="12"/>
                </a:lnTo>
                <a:lnTo>
                  <a:pt x="515" y="12"/>
                </a:lnTo>
                <a:lnTo>
                  <a:pt x="515" y="12"/>
                </a:lnTo>
                <a:lnTo>
                  <a:pt x="516" y="12"/>
                </a:lnTo>
                <a:lnTo>
                  <a:pt x="516" y="12"/>
                </a:lnTo>
                <a:lnTo>
                  <a:pt x="517" y="11"/>
                </a:lnTo>
                <a:lnTo>
                  <a:pt x="517" y="10"/>
                </a:lnTo>
                <a:lnTo>
                  <a:pt x="517" y="9"/>
                </a:lnTo>
                <a:lnTo>
                  <a:pt x="518" y="10"/>
                </a:lnTo>
                <a:lnTo>
                  <a:pt x="518" y="9"/>
                </a:lnTo>
                <a:lnTo>
                  <a:pt x="519" y="9"/>
                </a:lnTo>
                <a:lnTo>
                  <a:pt x="519" y="9"/>
                </a:lnTo>
                <a:lnTo>
                  <a:pt x="519" y="9"/>
                </a:lnTo>
                <a:lnTo>
                  <a:pt x="520" y="9"/>
                </a:lnTo>
                <a:lnTo>
                  <a:pt x="520" y="10"/>
                </a:lnTo>
                <a:lnTo>
                  <a:pt x="521" y="11"/>
                </a:lnTo>
                <a:lnTo>
                  <a:pt x="521" y="12"/>
                </a:lnTo>
                <a:lnTo>
                  <a:pt x="522" y="12"/>
                </a:lnTo>
                <a:lnTo>
                  <a:pt x="522" y="12"/>
                </a:lnTo>
                <a:lnTo>
                  <a:pt x="522" y="11"/>
                </a:lnTo>
                <a:lnTo>
                  <a:pt x="524" y="9"/>
                </a:lnTo>
                <a:lnTo>
                  <a:pt x="524" y="9"/>
                </a:lnTo>
                <a:lnTo>
                  <a:pt x="525" y="9"/>
                </a:lnTo>
                <a:lnTo>
                  <a:pt x="525" y="10"/>
                </a:lnTo>
                <a:lnTo>
                  <a:pt x="525" y="10"/>
                </a:lnTo>
                <a:lnTo>
                  <a:pt x="526" y="10"/>
                </a:lnTo>
                <a:lnTo>
                  <a:pt x="526" y="9"/>
                </a:lnTo>
                <a:lnTo>
                  <a:pt x="527" y="9"/>
                </a:lnTo>
                <a:lnTo>
                  <a:pt x="527" y="9"/>
                </a:lnTo>
                <a:lnTo>
                  <a:pt x="527" y="10"/>
                </a:lnTo>
                <a:lnTo>
                  <a:pt x="528" y="9"/>
                </a:lnTo>
                <a:lnTo>
                  <a:pt x="528" y="9"/>
                </a:lnTo>
                <a:lnTo>
                  <a:pt x="529" y="8"/>
                </a:lnTo>
                <a:lnTo>
                  <a:pt x="529" y="9"/>
                </a:lnTo>
                <a:lnTo>
                  <a:pt x="529" y="9"/>
                </a:lnTo>
                <a:lnTo>
                  <a:pt x="530" y="8"/>
                </a:lnTo>
                <a:lnTo>
                  <a:pt x="530" y="9"/>
                </a:lnTo>
                <a:lnTo>
                  <a:pt x="531" y="8"/>
                </a:lnTo>
                <a:lnTo>
                  <a:pt x="531" y="9"/>
                </a:lnTo>
                <a:lnTo>
                  <a:pt x="531" y="8"/>
                </a:lnTo>
                <a:lnTo>
                  <a:pt x="533" y="8"/>
                </a:lnTo>
                <a:lnTo>
                  <a:pt x="533" y="8"/>
                </a:lnTo>
                <a:lnTo>
                  <a:pt x="534" y="10"/>
                </a:lnTo>
                <a:lnTo>
                  <a:pt x="534" y="10"/>
                </a:lnTo>
                <a:lnTo>
                  <a:pt x="534" y="11"/>
                </a:lnTo>
                <a:lnTo>
                  <a:pt x="535" y="11"/>
                </a:lnTo>
                <a:lnTo>
                  <a:pt x="535" y="10"/>
                </a:lnTo>
                <a:lnTo>
                  <a:pt x="536" y="9"/>
                </a:lnTo>
                <a:lnTo>
                  <a:pt x="536" y="9"/>
                </a:lnTo>
                <a:lnTo>
                  <a:pt x="537" y="10"/>
                </a:lnTo>
                <a:lnTo>
                  <a:pt x="537" y="10"/>
                </a:lnTo>
                <a:lnTo>
                  <a:pt x="537" y="11"/>
                </a:lnTo>
                <a:lnTo>
                  <a:pt x="538" y="11"/>
                </a:lnTo>
                <a:lnTo>
                  <a:pt x="538" y="12"/>
                </a:lnTo>
                <a:lnTo>
                  <a:pt x="539" y="12"/>
                </a:lnTo>
                <a:lnTo>
                  <a:pt x="539" y="14"/>
                </a:lnTo>
                <a:lnTo>
                  <a:pt x="539" y="14"/>
                </a:lnTo>
                <a:lnTo>
                  <a:pt x="540" y="14"/>
                </a:lnTo>
                <a:lnTo>
                  <a:pt x="540" y="13"/>
                </a:lnTo>
                <a:lnTo>
                  <a:pt x="542" y="12"/>
                </a:lnTo>
                <a:lnTo>
                  <a:pt x="542" y="12"/>
                </a:lnTo>
                <a:lnTo>
                  <a:pt x="542" y="12"/>
                </a:lnTo>
                <a:lnTo>
                  <a:pt x="543" y="13"/>
                </a:lnTo>
                <a:lnTo>
                  <a:pt x="543" y="13"/>
                </a:lnTo>
                <a:lnTo>
                  <a:pt x="544" y="14"/>
                </a:lnTo>
                <a:lnTo>
                  <a:pt x="544" y="14"/>
                </a:lnTo>
                <a:lnTo>
                  <a:pt x="544" y="13"/>
                </a:lnTo>
                <a:lnTo>
                  <a:pt x="545" y="13"/>
                </a:lnTo>
                <a:lnTo>
                  <a:pt x="545" y="11"/>
                </a:lnTo>
                <a:lnTo>
                  <a:pt x="546" y="13"/>
                </a:lnTo>
                <a:lnTo>
                  <a:pt x="546" y="12"/>
                </a:lnTo>
                <a:lnTo>
                  <a:pt x="546" y="12"/>
                </a:lnTo>
                <a:lnTo>
                  <a:pt x="547" y="13"/>
                </a:lnTo>
                <a:lnTo>
                  <a:pt x="547" y="12"/>
                </a:lnTo>
                <a:lnTo>
                  <a:pt x="548" y="12"/>
                </a:lnTo>
                <a:lnTo>
                  <a:pt x="548" y="12"/>
                </a:lnTo>
                <a:lnTo>
                  <a:pt x="548" y="13"/>
                </a:lnTo>
                <a:lnTo>
                  <a:pt x="549" y="14"/>
                </a:lnTo>
                <a:lnTo>
                  <a:pt x="549" y="13"/>
                </a:lnTo>
                <a:lnTo>
                  <a:pt x="551" y="13"/>
                </a:lnTo>
                <a:lnTo>
                  <a:pt x="551" y="12"/>
                </a:lnTo>
                <a:lnTo>
                  <a:pt x="552" y="11"/>
                </a:lnTo>
                <a:lnTo>
                  <a:pt x="552" y="12"/>
                </a:lnTo>
                <a:lnTo>
                  <a:pt x="552" y="11"/>
                </a:lnTo>
                <a:lnTo>
                  <a:pt x="553" y="12"/>
                </a:lnTo>
                <a:lnTo>
                  <a:pt x="553" y="10"/>
                </a:lnTo>
                <a:lnTo>
                  <a:pt x="554" y="11"/>
                </a:lnTo>
                <a:lnTo>
                  <a:pt x="554" y="9"/>
                </a:lnTo>
                <a:lnTo>
                  <a:pt x="554" y="9"/>
                </a:lnTo>
                <a:lnTo>
                  <a:pt x="555" y="10"/>
                </a:lnTo>
                <a:lnTo>
                  <a:pt x="555" y="10"/>
                </a:lnTo>
                <a:lnTo>
                  <a:pt x="556" y="10"/>
                </a:lnTo>
                <a:lnTo>
                  <a:pt x="556" y="8"/>
                </a:lnTo>
                <a:lnTo>
                  <a:pt x="556" y="10"/>
                </a:lnTo>
                <a:lnTo>
                  <a:pt x="557" y="10"/>
                </a:lnTo>
                <a:lnTo>
                  <a:pt x="557" y="10"/>
                </a:lnTo>
                <a:lnTo>
                  <a:pt x="558" y="11"/>
                </a:lnTo>
                <a:lnTo>
                  <a:pt x="558" y="10"/>
                </a:lnTo>
                <a:lnTo>
                  <a:pt x="558" y="9"/>
                </a:lnTo>
                <a:lnTo>
                  <a:pt x="560" y="8"/>
                </a:lnTo>
                <a:lnTo>
                  <a:pt x="560" y="7"/>
                </a:lnTo>
                <a:lnTo>
                  <a:pt x="561" y="8"/>
                </a:lnTo>
                <a:lnTo>
                  <a:pt x="561" y="8"/>
                </a:lnTo>
                <a:lnTo>
                  <a:pt x="561" y="7"/>
                </a:lnTo>
                <a:lnTo>
                  <a:pt x="562" y="9"/>
                </a:lnTo>
                <a:lnTo>
                  <a:pt x="562" y="9"/>
                </a:lnTo>
                <a:lnTo>
                  <a:pt x="563" y="9"/>
                </a:lnTo>
                <a:lnTo>
                  <a:pt x="563" y="9"/>
                </a:lnTo>
                <a:lnTo>
                  <a:pt x="564" y="8"/>
                </a:lnTo>
                <a:lnTo>
                  <a:pt x="564" y="8"/>
                </a:lnTo>
                <a:lnTo>
                  <a:pt x="564" y="9"/>
                </a:lnTo>
                <a:lnTo>
                  <a:pt x="565" y="8"/>
                </a:lnTo>
                <a:lnTo>
                  <a:pt x="565" y="8"/>
                </a:lnTo>
                <a:lnTo>
                  <a:pt x="566" y="9"/>
                </a:lnTo>
                <a:lnTo>
                  <a:pt x="566" y="10"/>
                </a:lnTo>
                <a:lnTo>
                  <a:pt x="566" y="9"/>
                </a:lnTo>
                <a:lnTo>
                  <a:pt x="567" y="9"/>
                </a:lnTo>
                <a:lnTo>
                  <a:pt x="567" y="9"/>
                </a:lnTo>
                <a:lnTo>
                  <a:pt x="569" y="8"/>
                </a:lnTo>
                <a:lnTo>
                  <a:pt x="569" y="8"/>
                </a:lnTo>
                <a:lnTo>
                  <a:pt x="569" y="8"/>
                </a:lnTo>
                <a:lnTo>
                  <a:pt x="570" y="8"/>
                </a:lnTo>
                <a:lnTo>
                  <a:pt x="570" y="8"/>
                </a:lnTo>
                <a:lnTo>
                  <a:pt x="571" y="8"/>
                </a:lnTo>
                <a:lnTo>
                  <a:pt x="571" y="8"/>
                </a:lnTo>
                <a:lnTo>
                  <a:pt x="571" y="9"/>
                </a:lnTo>
                <a:lnTo>
                  <a:pt x="572" y="9"/>
                </a:lnTo>
                <a:lnTo>
                  <a:pt x="572" y="8"/>
                </a:lnTo>
                <a:lnTo>
                  <a:pt x="573" y="8"/>
                </a:lnTo>
                <a:lnTo>
                  <a:pt x="573" y="8"/>
                </a:lnTo>
                <a:lnTo>
                  <a:pt x="573" y="8"/>
                </a:lnTo>
                <a:lnTo>
                  <a:pt x="574" y="7"/>
                </a:lnTo>
                <a:lnTo>
                  <a:pt x="574" y="5"/>
                </a:lnTo>
                <a:lnTo>
                  <a:pt x="575" y="7"/>
                </a:lnTo>
                <a:lnTo>
                  <a:pt x="575" y="5"/>
                </a:lnTo>
                <a:lnTo>
                  <a:pt x="575" y="5"/>
                </a:lnTo>
                <a:lnTo>
                  <a:pt x="576" y="5"/>
                </a:lnTo>
                <a:lnTo>
                  <a:pt x="576" y="5"/>
                </a:lnTo>
                <a:lnTo>
                  <a:pt x="578" y="5"/>
                </a:lnTo>
                <a:lnTo>
                  <a:pt x="578" y="5"/>
                </a:lnTo>
                <a:lnTo>
                  <a:pt x="579" y="5"/>
                </a:lnTo>
                <a:lnTo>
                  <a:pt x="579" y="5"/>
                </a:lnTo>
                <a:lnTo>
                  <a:pt x="579" y="5"/>
                </a:lnTo>
                <a:lnTo>
                  <a:pt x="580" y="5"/>
                </a:lnTo>
                <a:lnTo>
                  <a:pt x="580" y="4"/>
                </a:lnTo>
                <a:lnTo>
                  <a:pt x="581" y="3"/>
                </a:lnTo>
                <a:lnTo>
                  <a:pt x="581" y="3"/>
                </a:lnTo>
                <a:lnTo>
                  <a:pt x="581" y="4"/>
                </a:lnTo>
                <a:lnTo>
                  <a:pt x="582" y="4"/>
                </a:lnTo>
                <a:lnTo>
                  <a:pt x="582" y="4"/>
                </a:lnTo>
                <a:lnTo>
                  <a:pt x="583" y="3"/>
                </a:lnTo>
                <a:lnTo>
                  <a:pt x="583" y="4"/>
                </a:lnTo>
                <a:lnTo>
                  <a:pt x="583" y="4"/>
                </a:lnTo>
                <a:lnTo>
                  <a:pt x="584" y="5"/>
                </a:lnTo>
                <a:lnTo>
                  <a:pt x="584" y="5"/>
                </a:lnTo>
                <a:lnTo>
                  <a:pt x="585" y="4"/>
                </a:lnTo>
                <a:lnTo>
                  <a:pt x="585" y="7"/>
                </a:lnTo>
                <a:lnTo>
                  <a:pt x="585" y="5"/>
                </a:lnTo>
                <a:lnTo>
                  <a:pt x="587" y="5"/>
                </a:lnTo>
                <a:lnTo>
                  <a:pt x="587" y="4"/>
                </a:lnTo>
                <a:lnTo>
                  <a:pt x="588" y="3"/>
                </a:lnTo>
                <a:lnTo>
                  <a:pt x="588" y="3"/>
                </a:lnTo>
                <a:lnTo>
                  <a:pt x="588" y="2"/>
                </a:lnTo>
                <a:lnTo>
                  <a:pt x="589" y="2"/>
                </a:lnTo>
                <a:lnTo>
                  <a:pt x="589" y="1"/>
                </a:lnTo>
                <a:lnTo>
                  <a:pt x="590" y="1"/>
                </a:lnTo>
                <a:lnTo>
                  <a:pt x="590" y="1"/>
                </a:lnTo>
                <a:lnTo>
                  <a:pt x="590" y="0"/>
                </a:lnTo>
                <a:lnTo>
                  <a:pt x="591" y="0"/>
                </a:lnTo>
                <a:lnTo>
                  <a:pt x="591" y="0"/>
                </a:lnTo>
                <a:lnTo>
                  <a:pt x="592" y="0"/>
                </a:lnTo>
                <a:lnTo>
                  <a:pt x="592" y="1"/>
                </a:lnTo>
                <a:lnTo>
                  <a:pt x="593" y="1"/>
                </a:lnTo>
                <a:lnTo>
                  <a:pt x="593" y="2"/>
                </a:lnTo>
                <a:lnTo>
                  <a:pt x="593" y="2"/>
                </a:lnTo>
                <a:lnTo>
                  <a:pt x="594" y="2"/>
                </a:lnTo>
                <a:lnTo>
                  <a:pt x="594" y="2"/>
                </a:lnTo>
                <a:lnTo>
                  <a:pt x="596" y="1"/>
                </a:lnTo>
                <a:lnTo>
                  <a:pt x="596" y="1"/>
                </a:lnTo>
                <a:lnTo>
                  <a:pt x="596" y="0"/>
                </a:lnTo>
                <a:lnTo>
                  <a:pt x="597" y="2"/>
                </a:lnTo>
                <a:lnTo>
                  <a:pt x="597" y="2"/>
                </a:lnTo>
                <a:lnTo>
                  <a:pt x="598" y="4"/>
                </a:lnTo>
                <a:lnTo>
                  <a:pt x="598" y="3"/>
                </a:lnTo>
                <a:lnTo>
                  <a:pt x="598" y="3"/>
                </a:lnTo>
                <a:lnTo>
                  <a:pt x="599" y="3"/>
                </a:lnTo>
                <a:lnTo>
                  <a:pt x="599" y="2"/>
                </a:lnTo>
                <a:lnTo>
                  <a:pt x="600" y="2"/>
                </a:lnTo>
                <a:lnTo>
                  <a:pt x="600" y="2"/>
                </a:lnTo>
                <a:lnTo>
                  <a:pt x="600" y="2"/>
                </a:lnTo>
                <a:lnTo>
                  <a:pt x="601" y="3"/>
                </a:lnTo>
                <a:lnTo>
                  <a:pt x="601" y="2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4"/>
                </a:lnTo>
                <a:lnTo>
                  <a:pt x="603" y="5"/>
                </a:lnTo>
                <a:lnTo>
                  <a:pt x="605" y="7"/>
                </a:lnTo>
                <a:lnTo>
                  <a:pt x="605" y="7"/>
                </a:lnTo>
                <a:lnTo>
                  <a:pt x="605" y="7"/>
                </a:lnTo>
                <a:lnTo>
                  <a:pt x="606" y="7"/>
                </a:lnTo>
                <a:lnTo>
                  <a:pt x="606" y="8"/>
                </a:lnTo>
                <a:lnTo>
                  <a:pt x="607" y="8"/>
                </a:lnTo>
                <a:lnTo>
                  <a:pt x="607" y="7"/>
                </a:lnTo>
                <a:lnTo>
                  <a:pt x="608" y="7"/>
                </a:lnTo>
                <a:lnTo>
                  <a:pt x="608" y="7"/>
                </a:lnTo>
                <a:lnTo>
                  <a:pt x="608" y="7"/>
                </a:lnTo>
                <a:lnTo>
                  <a:pt x="609" y="7"/>
                </a:lnTo>
                <a:lnTo>
                  <a:pt x="609" y="7"/>
                </a:lnTo>
                <a:lnTo>
                  <a:pt x="610" y="5"/>
                </a:lnTo>
                <a:lnTo>
                  <a:pt x="610" y="7"/>
                </a:lnTo>
                <a:lnTo>
                  <a:pt x="610" y="8"/>
                </a:lnTo>
                <a:lnTo>
                  <a:pt x="611" y="9"/>
                </a:lnTo>
                <a:lnTo>
                  <a:pt x="611" y="9"/>
                </a:lnTo>
                <a:lnTo>
                  <a:pt x="612" y="11"/>
                </a:lnTo>
                <a:lnTo>
                  <a:pt x="612" y="13"/>
                </a:lnTo>
                <a:lnTo>
                  <a:pt x="612" y="13"/>
                </a:lnTo>
                <a:lnTo>
                  <a:pt x="614" y="13"/>
                </a:lnTo>
                <a:lnTo>
                  <a:pt x="614" y="14"/>
                </a:lnTo>
                <a:lnTo>
                  <a:pt x="615" y="14"/>
                </a:lnTo>
                <a:lnTo>
                  <a:pt x="615" y="14"/>
                </a:lnTo>
                <a:lnTo>
                  <a:pt x="615" y="14"/>
                </a:lnTo>
                <a:lnTo>
                  <a:pt x="616" y="14"/>
                </a:lnTo>
                <a:lnTo>
                  <a:pt x="616" y="12"/>
                </a:lnTo>
                <a:lnTo>
                  <a:pt x="617" y="11"/>
                </a:lnTo>
                <a:lnTo>
                  <a:pt x="617" y="10"/>
                </a:lnTo>
                <a:lnTo>
                  <a:pt x="617" y="9"/>
                </a:lnTo>
                <a:lnTo>
                  <a:pt x="618" y="9"/>
                </a:lnTo>
                <a:lnTo>
                  <a:pt x="618" y="10"/>
                </a:lnTo>
                <a:lnTo>
                  <a:pt x="619" y="11"/>
                </a:lnTo>
                <a:lnTo>
                  <a:pt x="619" y="12"/>
                </a:lnTo>
                <a:lnTo>
                  <a:pt x="619" y="13"/>
                </a:lnTo>
                <a:lnTo>
                  <a:pt x="620" y="11"/>
                </a:lnTo>
                <a:lnTo>
                  <a:pt x="620" y="11"/>
                </a:lnTo>
                <a:lnTo>
                  <a:pt x="621" y="10"/>
                </a:lnTo>
                <a:lnTo>
                  <a:pt x="621" y="10"/>
                </a:lnTo>
                <a:lnTo>
                  <a:pt x="623" y="10"/>
                </a:lnTo>
                <a:lnTo>
                  <a:pt x="623" y="10"/>
                </a:lnTo>
                <a:lnTo>
                  <a:pt x="623" y="10"/>
                </a:lnTo>
                <a:lnTo>
                  <a:pt x="624" y="9"/>
                </a:lnTo>
                <a:lnTo>
                  <a:pt x="624" y="10"/>
                </a:lnTo>
                <a:lnTo>
                  <a:pt x="625" y="10"/>
                </a:lnTo>
                <a:lnTo>
                  <a:pt x="625" y="11"/>
                </a:lnTo>
                <a:lnTo>
                  <a:pt x="625" y="12"/>
                </a:lnTo>
                <a:lnTo>
                  <a:pt x="626" y="13"/>
                </a:lnTo>
                <a:lnTo>
                  <a:pt x="626" y="12"/>
                </a:lnTo>
                <a:lnTo>
                  <a:pt x="627" y="11"/>
                </a:lnTo>
                <a:lnTo>
                  <a:pt x="627" y="10"/>
                </a:lnTo>
                <a:lnTo>
                  <a:pt x="627" y="10"/>
                </a:lnTo>
                <a:lnTo>
                  <a:pt x="628" y="9"/>
                </a:lnTo>
                <a:lnTo>
                  <a:pt x="628" y="9"/>
                </a:lnTo>
                <a:lnTo>
                  <a:pt x="629" y="9"/>
                </a:lnTo>
                <a:lnTo>
                  <a:pt x="629" y="9"/>
                </a:lnTo>
                <a:lnTo>
                  <a:pt x="629" y="9"/>
                </a:lnTo>
                <a:lnTo>
                  <a:pt x="630" y="10"/>
                </a:lnTo>
                <a:lnTo>
                  <a:pt x="630" y="10"/>
                </a:lnTo>
                <a:lnTo>
                  <a:pt x="632" y="11"/>
                </a:lnTo>
                <a:lnTo>
                  <a:pt x="632" y="12"/>
                </a:lnTo>
                <a:lnTo>
                  <a:pt x="632" y="13"/>
                </a:lnTo>
                <a:lnTo>
                  <a:pt x="633" y="13"/>
                </a:lnTo>
                <a:lnTo>
                  <a:pt x="633" y="14"/>
                </a:lnTo>
                <a:lnTo>
                  <a:pt x="634" y="14"/>
                </a:lnTo>
                <a:lnTo>
                  <a:pt x="634" y="16"/>
                </a:lnTo>
                <a:lnTo>
                  <a:pt x="635" y="13"/>
                </a:lnTo>
                <a:lnTo>
                  <a:pt x="635" y="13"/>
                </a:lnTo>
                <a:lnTo>
                  <a:pt x="635" y="13"/>
                </a:lnTo>
                <a:lnTo>
                  <a:pt x="636" y="11"/>
                </a:lnTo>
                <a:lnTo>
                  <a:pt x="636" y="12"/>
                </a:lnTo>
                <a:lnTo>
                  <a:pt x="637" y="12"/>
                </a:lnTo>
                <a:lnTo>
                  <a:pt x="637" y="12"/>
                </a:lnTo>
                <a:lnTo>
                  <a:pt x="637" y="12"/>
                </a:lnTo>
                <a:lnTo>
                  <a:pt x="638" y="12"/>
                </a:lnTo>
                <a:lnTo>
                  <a:pt x="638" y="12"/>
                </a:lnTo>
                <a:lnTo>
                  <a:pt x="639" y="13"/>
                </a:lnTo>
                <a:lnTo>
                  <a:pt x="639" y="13"/>
                </a:lnTo>
                <a:lnTo>
                  <a:pt x="639" y="12"/>
                </a:lnTo>
                <a:lnTo>
                  <a:pt x="641" y="12"/>
                </a:lnTo>
                <a:lnTo>
                  <a:pt x="641" y="13"/>
                </a:lnTo>
                <a:lnTo>
                  <a:pt x="642" y="13"/>
                </a:lnTo>
                <a:lnTo>
                  <a:pt x="642" y="12"/>
                </a:lnTo>
                <a:lnTo>
                  <a:pt x="642" y="12"/>
                </a:lnTo>
                <a:lnTo>
                  <a:pt x="643" y="12"/>
                </a:lnTo>
                <a:lnTo>
                  <a:pt x="643" y="11"/>
                </a:lnTo>
                <a:lnTo>
                  <a:pt x="644" y="12"/>
                </a:lnTo>
                <a:lnTo>
                  <a:pt x="644" y="14"/>
                </a:lnTo>
                <a:lnTo>
                  <a:pt x="644" y="14"/>
                </a:lnTo>
                <a:lnTo>
                  <a:pt x="645" y="13"/>
                </a:lnTo>
                <a:lnTo>
                  <a:pt x="645" y="13"/>
                </a:lnTo>
                <a:lnTo>
                  <a:pt x="646" y="12"/>
                </a:lnTo>
                <a:lnTo>
                  <a:pt x="646" y="12"/>
                </a:lnTo>
                <a:lnTo>
                  <a:pt x="646" y="12"/>
                </a:lnTo>
                <a:lnTo>
                  <a:pt x="647" y="13"/>
                </a:lnTo>
                <a:lnTo>
                  <a:pt x="647" y="13"/>
                </a:lnTo>
                <a:lnTo>
                  <a:pt x="648" y="14"/>
                </a:lnTo>
                <a:lnTo>
                  <a:pt x="648" y="14"/>
                </a:lnTo>
                <a:lnTo>
                  <a:pt x="650" y="14"/>
                </a:lnTo>
                <a:lnTo>
                  <a:pt x="650" y="16"/>
                </a:lnTo>
                <a:lnTo>
                  <a:pt x="650" y="16"/>
                </a:lnTo>
                <a:lnTo>
                  <a:pt x="651" y="16"/>
                </a:lnTo>
                <a:lnTo>
                  <a:pt x="651" y="17"/>
                </a:lnTo>
                <a:lnTo>
                  <a:pt x="652" y="17"/>
                </a:lnTo>
                <a:lnTo>
                  <a:pt x="652" y="18"/>
                </a:lnTo>
                <a:lnTo>
                  <a:pt x="652" y="19"/>
                </a:lnTo>
                <a:lnTo>
                  <a:pt x="653" y="20"/>
                </a:lnTo>
                <a:lnTo>
                  <a:pt x="653" y="20"/>
                </a:lnTo>
                <a:lnTo>
                  <a:pt x="654" y="21"/>
                </a:lnTo>
                <a:lnTo>
                  <a:pt x="654" y="21"/>
                </a:lnTo>
                <a:lnTo>
                  <a:pt x="654" y="21"/>
                </a:lnTo>
                <a:lnTo>
                  <a:pt x="655" y="19"/>
                </a:lnTo>
                <a:lnTo>
                  <a:pt x="655" y="20"/>
                </a:lnTo>
                <a:lnTo>
                  <a:pt x="656" y="19"/>
                </a:lnTo>
                <a:lnTo>
                  <a:pt x="656" y="18"/>
                </a:lnTo>
                <a:lnTo>
                  <a:pt x="656" y="17"/>
                </a:lnTo>
                <a:lnTo>
                  <a:pt x="657" y="16"/>
                </a:lnTo>
                <a:lnTo>
                  <a:pt x="657" y="13"/>
                </a:lnTo>
                <a:lnTo>
                  <a:pt x="659" y="13"/>
                </a:lnTo>
                <a:lnTo>
                  <a:pt x="659" y="12"/>
                </a:lnTo>
                <a:lnTo>
                  <a:pt x="659" y="12"/>
                </a:lnTo>
                <a:lnTo>
                  <a:pt x="660" y="11"/>
                </a:lnTo>
                <a:lnTo>
                  <a:pt x="660" y="13"/>
                </a:lnTo>
                <a:lnTo>
                  <a:pt x="661" y="13"/>
                </a:lnTo>
                <a:lnTo>
                  <a:pt x="661" y="14"/>
                </a:lnTo>
                <a:lnTo>
                  <a:pt x="661" y="14"/>
                </a:lnTo>
                <a:lnTo>
                  <a:pt x="662" y="14"/>
                </a:lnTo>
                <a:lnTo>
                  <a:pt x="662" y="14"/>
                </a:lnTo>
                <a:lnTo>
                  <a:pt x="663" y="13"/>
                </a:lnTo>
                <a:lnTo>
                  <a:pt x="663" y="13"/>
                </a:lnTo>
                <a:lnTo>
                  <a:pt x="664" y="13"/>
                </a:lnTo>
                <a:lnTo>
                  <a:pt x="664" y="12"/>
                </a:lnTo>
                <a:lnTo>
                  <a:pt x="664" y="12"/>
                </a:lnTo>
                <a:lnTo>
                  <a:pt x="665" y="12"/>
                </a:lnTo>
                <a:lnTo>
                  <a:pt x="665" y="13"/>
                </a:lnTo>
                <a:lnTo>
                  <a:pt x="666" y="13"/>
                </a:lnTo>
                <a:lnTo>
                  <a:pt x="666" y="13"/>
                </a:lnTo>
                <a:lnTo>
                  <a:pt x="666" y="13"/>
                </a:lnTo>
                <a:lnTo>
                  <a:pt x="668" y="14"/>
                </a:lnTo>
                <a:lnTo>
                  <a:pt x="668" y="13"/>
                </a:lnTo>
                <a:lnTo>
                  <a:pt x="669" y="13"/>
                </a:lnTo>
                <a:lnTo>
                  <a:pt x="669" y="13"/>
                </a:lnTo>
                <a:lnTo>
                  <a:pt x="669" y="12"/>
                </a:lnTo>
                <a:lnTo>
                  <a:pt x="670" y="12"/>
                </a:lnTo>
                <a:lnTo>
                  <a:pt x="670" y="13"/>
                </a:lnTo>
                <a:lnTo>
                  <a:pt x="671" y="13"/>
                </a:lnTo>
                <a:lnTo>
                  <a:pt x="671" y="14"/>
                </a:lnTo>
                <a:lnTo>
                  <a:pt x="671" y="13"/>
                </a:lnTo>
                <a:lnTo>
                  <a:pt x="672" y="13"/>
                </a:lnTo>
                <a:lnTo>
                  <a:pt x="672" y="14"/>
                </a:lnTo>
                <a:lnTo>
                  <a:pt x="673" y="14"/>
                </a:lnTo>
                <a:lnTo>
                  <a:pt x="673" y="14"/>
                </a:lnTo>
                <a:lnTo>
                  <a:pt x="673" y="16"/>
                </a:lnTo>
                <a:lnTo>
                  <a:pt x="674" y="16"/>
                </a:lnTo>
                <a:lnTo>
                  <a:pt x="674" y="17"/>
                </a:lnTo>
                <a:lnTo>
                  <a:pt x="675" y="16"/>
                </a:lnTo>
                <a:lnTo>
                  <a:pt x="675" y="16"/>
                </a:lnTo>
                <a:lnTo>
                  <a:pt x="675" y="16"/>
                </a:lnTo>
                <a:lnTo>
                  <a:pt x="677" y="16"/>
                </a:lnTo>
                <a:lnTo>
                  <a:pt x="677" y="16"/>
                </a:lnTo>
                <a:lnTo>
                  <a:pt x="678" y="16"/>
                </a:lnTo>
                <a:lnTo>
                  <a:pt x="678" y="16"/>
                </a:lnTo>
                <a:lnTo>
                  <a:pt x="679" y="14"/>
                </a:lnTo>
                <a:lnTo>
                  <a:pt x="679" y="16"/>
                </a:lnTo>
                <a:lnTo>
                  <a:pt x="679" y="13"/>
                </a:lnTo>
                <a:lnTo>
                  <a:pt x="680" y="12"/>
                </a:lnTo>
                <a:lnTo>
                  <a:pt x="680" y="11"/>
                </a:lnTo>
                <a:lnTo>
                  <a:pt x="681" y="12"/>
                </a:lnTo>
                <a:lnTo>
                  <a:pt x="681" y="11"/>
                </a:lnTo>
                <a:lnTo>
                  <a:pt x="681" y="12"/>
                </a:lnTo>
                <a:lnTo>
                  <a:pt x="682" y="12"/>
                </a:lnTo>
                <a:lnTo>
                  <a:pt x="682" y="12"/>
                </a:lnTo>
                <a:lnTo>
                  <a:pt x="683" y="11"/>
                </a:lnTo>
                <a:lnTo>
                  <a:pt x="683" y="11"/>
                </a:lnTo>
                <a:lnTo>
                  <a:pt x="683" y="11"/>
                </a:lnTo>
                <a:lnTo>
                  <a:pt x="684" y="11"/>
                </a:lnTo>
                <a:lnTo>
                  <a:pt x="684" y="12"/>
                </a:lnTo>
                <a:lnTo>
                  <a:pt x="686" y="12"/>
                </a:lnTo>
                <a:lnTo>
                  <a:pt x="686" y="13"/>
                </a:lnTo>
                <a:lnTo>
                  <a:pt x="686" y="16"/>
                </a:lnTo>
                <a:lnTo>
                  <a:pt x="687" y="14"/>
                </a:lnTo>
                <a:lnTo>
                  <a:pt x="687" y="16"/>
                </a:lnTo>
                <a:lnTo>
                  <a:pt x="688" y="17"/>
                </a:lnTo>
                <a:lnTo>
                  <a:pt x="688" y="18"/>
                </a:lnTo>
                <a:lnTo>
                  <a:pt x="688" y="17"/>
                </a:lnTo>
                <a:lnTo>
                  <a:pt x="689" y="17"/>
                </a:lnTo>
                <a:lnTo>
                  <a:pt x="689" y="17"/>
                </a:lnTo>
                <a:lnTo>
                  <a:pt x="690" y="16"/>
                </a:lnTo>
                <a:lnTo>
                  <a:pt x="690" y="16"/>
                </a:lnTo>
                <a:lnTo>
                  <a:pt x="691" y="16"/>
                </a:lnTo>
                <a:lnTo>
                  <a:pt x="691" y="16"/>
                </a:lnTo>
                <a:lnTo>
                  <a:pt x="691" y="14"/>
                </a:lnTo>
                <a:lnTo>
                  <a:pt x="692" y="14"/>
                </a:lnTo>
                <a:lnTo>
                  <a:pt x="692" y="16"/>
                </a:lnTo>
                <a:lnTo>
                  <a:pt x="693" y="16"/>
                </a:lnTo>
                <a:lnTo>
                  <a:pt x="693" y="14"/>
                </a:lnTo>
                <a:lnTo>
                  <a:pt x="693" y="13"/>
                </a:lnTo>
                <a:lnTo>
                  <a:pt x="695" y="12"/>
                </a:lnTo>
                <a:lnTo>
                  <a:pt x="695" y="12"/>
                </a:lnTo>
                <a:lnTo>
                  <a:pt x="696" y="14"/>
                </a:lnTo>
                <a:lnTo>
                  <a:pt x="696" y="13"/>
                </a:lnTo>
                <a:lnTo>
                  <a:pt x="696" y="14"/>
                </a:lnTo>
                <a:lnTo>
                  <a:pt x="697" y="16"/>
                </a:lnTo>
                <a:lnTo>
                  <a:pt x="697" y="17"/>
                </a:lnTo>
                <a:lnTo>
                  <a:pt x="698" y="17"/>
                </a:lnTo>
                <a:lnTo>
                  <a:pt x="698" y="16"/>
                </a:lnTo>
                <a:lnTo>
                  <a:pt x="698" y="16"/>
                </a:lnTo>
                <a:lnTo>
                  <a:pt x="699" y="14"/>
                </a:lnTo>
                <a:lnTo>
                  <a:pt x="699" y="13"/>
                </a:lnTo>
                <a:lnTo>
                  <a:pt x="700" y="12"/>
                </a:lnTo>
                <a:lnTo>
                  <a:pt x="700" y="12"/>
                </a:lnTo>
                <a:lnTo>
                  <a:pt x="700" y="11"/>
                </a:lnTo>
                <a:lnTo>
                  <a:pt x="701" y="12"/>
                </a:lnTo>
                <a:lnTo>
                  <a:pt x="701" y="12"/>
                </a:lnTo>
                <a:lnTo>
                  <a:pt x="702" y="14"/>
                </a:lnTo>
                <a:lnTo>
                  <a:pt x="702" y="14"/>
                </a:lnTo>
                <a:lnTo>
                  <a:pt x="702" y="14"/>
                </a:lnTo>
                <a:lnTo>
                  <a:pt x="704" y="14"/>
                </a:lnTo>
                <a:lnTo>
                  <a:pt x="704" y="13"/>
                </a:lnTo>
                <a:lnTo>
                  <a:pt x="705" y="13"/>
                </a:lnTo>
                <a:lnTo>
                  <a:pt x="705" y="13"/>
                </a:lnTo>
                <a:lnTo>
                  <a:pt x="706" y="12"/>
                </a:lnTo>
                <a:lnTo>
                  <a:pt x="706" y="13"/>
                </a:lnTo>
                <a:lnTo>
                  <a:pt x="706" y="11"/>
                </a:lnTo>
                <a:lnTo>
                  <a:pt x="707" y="12"/>
                </a:lnTo>
                <a:lnTo>
                  <a:pt x="707" y="13"/>
                </a:lnTo>
                <a:lnTo>
                  <a:pt x="708" y="13"/>
                </a:lnTo>
                <a:lnTo>
                  <a:pt x="708" y="13"/>
                </a:lnTo>
                <a:lnTo>
                  <a:pt x="708" y="14"/>
                </a:lnTo>
                <a:lnTo>
                  <a:pt x="709" y="14"/>
                </a:lnTo>
                <a:lnTo>
                  <a:pt x="709" y="16"/>
                </a:lnTo>
                <a:lnTo>
                  <a:pt x="710" y="16"/>
                </a:lnTo>
                <a:lnTo>
                  <a:pt x="710" y="16"/>
                </a:lnTo>
                <a:lnTo>
                  <a:pt x="710" y="14"/>
                </a:lnTo>
                <a:lnTo>
                  <a:pt x="711" y="14"/>
                </a:lnTo>
                <a:lnTo>
                  <a:pt x="711" y="13"/>
                </a:lnTo>
                <a:lnTo>
                  <a:pt x="713" y="13"/>
                </a:lnTo>
                <a:lnTo>
                  <a:pt x="713" y="14"/>
                </a:lnTo>
                <a:lnTo>
                  <a:pt x="713" y="16"/>
                </a:lnTo>
                <a:lnTo>
                  <a:pt x="714" y="18"/>
                </a:lnTo>
                <a:lnTo>
                  <a:pt x="714" y="18"/>
                </a:lnTo>
                <a:lnTo>
                  <a:pt x="715" y="19"/>
                </a:lnTo>
                <a:lnTo>
                  <a:pt x="715" y="19"/>
                </a:lnTo>
                <a:lnTo>
                  <a:pt x="715" y="18"/>
                </a:lnTo>
                <a:lnTo>
                  <a:pt x="716" y="19"/>
                </a:lnTo>
                <a:lnTo>
                  <a:pt x="716" y="19"/>
                </a:lnTo>
                <a:lnTo>
                  <a:pt x="717" y="20"/>
                </a:lnTo>
                <a:lnTo>
                  <a:pt x="717" y="20"/>
                </a:lnTo>
                <a:lnTo>
                  <a:pt x="717" y="19"/>
                </a:lnTo>
                <a:lnTo>
                  <a:pt x="718" y="20"/>
                </a:lnTo>
                <a:lnTo>
                  <a:pt x="718" y="20"/>
                </a:lnTo>
                <a:lnTo>
                  <a:pt x="719" y="20"/>
                </a:lnTo>
                <a:lnTo>
                  <a:pt x="719" y="21"/>
                </a:lnTo>
                <a:lnTo>
                  <a:pt x="720" y="21"/>
                </a:lnTo>
                <a:lnTo>
                  <a:pt x="720" y="21"/>
                </a:lnTo>
                <a:lnTo>
                  <a:pt x="720" y="22"/>
                </a:lnTo>
                <a:lnTo>
                  <a:pt x="722" y="22"/>
                </a:lnTo>
                <a:lnTo>
                  <a:pt x="722" y="23"/>
                </a:lnTo>
                <a:lnTo>
                  <a:pt x="723" y="23"/>
                </a:lnTo>
                <a:lnTo>
                  <a:pt x="723" y="23"/>
                </a:lnTo>
                <a:lnTo>
                  <a:pt x="723" y="22"/>
                </a:lnTo>
                <a:lnTo>
                  <a:pt x="724" y="22"/>
                </a:lnTo>
                <a:lnTo>
                  <a:pt x="724" y="21"/>
                </a:lnTo>
                <a:lnTo>
                  <a:pt x="725" y="21"/>
                </a:lnTo>
                <a:lnTo>
                  <a:pt x="725" y="21"/>
                </a:lnTo>
                <a:lnTo>
                  <a:pt x="725" y="21"/>
                </a:lnTo>
                <a:lnTo>
                  <a:pt x="726" y="21"/>
                </a:lnTo>
                <a:lnTo>
                  <a:pt x="726" y="21"/>
                </a:lnTo>
                <a:lnTo>
                  <a:pt x="727" y="19"/>
                </a:lnTo>
                <a:lnTo>
                  <a:pt x="727" y="20"/>
                </a:lnTo>
                <a:lnTo>
                  <a:pt x="727" y="20"/>
                </a:lnTo>
                <a:lnTo>
                  <a:pt x="728" y="20"/>
                </a:lnTo>
                <a:lnTo>
                  <a:pt x="728" y="19"/>
                </a:lnTo>
                <a:lnTo>
                  <a:pt x="729" y="18"/>
                </a:lnTo>
                <a:lnTo>
                  <a:pt x="729" y="19"/>
                </a:lnTo>
                <a:lnTo>
                  <a:pt x="729" y="20"/>
                </a:lnTo>
                <a:lnTo>
                  <a:pt x="731" y="19"/>
                </a:lnTo>
                <a:lnTo>
                  <a:pt x="731" y="18"/>
                </a:lnTo>
                <a:lnTo>
                  <a:pt x="732" y="18"/>
                </a:lnTo>
                <a:lnTo>
                  <a:pt x="732" y="17"/>
                </a:lnTo>
                <a:lnTo>
                  <a:pt x="732" y="17"/>
                </a:lnTo>
                <a:lnTo>
                  <a:pt x="733" y="18"/>
                </a:lnTo>
                <a:lnTo>
                  <a:pt x="733" y="18"/>
                </a:lnTo>
                <a:lnTo>
                  <a:pt x="734" y="19"/>
                </a:lnTo>
                <a:lnTo>
                  <a:pt x="734" y="18"/>
                </a:lnTo>
                <a:lnTo>
                  <a:pt x="735" y="17"/>
                </a:lnTo>
                <a:lnTo>
                  <a:pt x="735" y="18"/>
                </a:lnTo>
                <a:lnTo>
                  <a:pt x="735" y="18"/>
                </a:lnTo>
                <a:lnTo>
                  <a:pt x="736" y="18"/>
                </a:lnTo>
                <a:lnTo>
                  <a:pt x="736" y="18"/>
                </a:lnTo>
                <a:lnTo>
                  <a:pt x="737" y="18"/>
                </a:lnTo>
                <a:lnTo>
                  <a:pt x="737" y="18"/>
                </a:lnTo>
                <a:lnTo>
                  <a:pt x="737" y="17"/>
                </a:lnTo>
                <a:lnTo>
                  <a:pt x="738" y="17"/>
                </a:lnTo>
                <a:lnTo>
                  <a:pt x="738" y="17"/>
                </a:lnTo>
                <a:lnTo>
                  <a:pt x="740" y="17"/>
                </a:lnTo>
                <a:lnTo>
                  <a:pt x="740" y="17"/>
                </a:lnTo>
                <a:lnTo>
                  <a:pt x="740" y="18"/>
                </a:lnTo>
                <a:lnTo>
                  <a:pt x="741" y="18"/>
                </a:lnTo>
                <a:lnTo>
                  <a:pt x="741" y="20"/>
                </a:lnTo>
                <a:lnTo>
                  <a:pt x="742" y="20"/>
                </a:lnTo>
                <a:lnTo>
                  <a:pt x="742" y="20"/>
                </a:lnTo>
                <a:lnTo>
                  <a:pt x="742" y="21"/>
                </a:lnTo>
                <a:lnTo>
                  <a:pt x="743" y="21"/>
                </a:lnTo>
                <a:lnTo>
                  <a:pt x="743" y="22"/>
                </a:lnTo>
                <a:lnTo>
                  <a:pt x="744" y="22"/>
                </a:lnTo>
                <a:lnTo>
                  <a:pt x="744" y="22"/>
                </a:lnTo>
                <a:lnTo>
                  <a:pt x="744" y="22"/>
                </a:lnTo>
                <a:lnTo>
                  <a:pt x="745" y="22"/>
                </a:lnTo>
                <a:lnTo>
                  <a:pt x="745" y="22"/>
                </a:lnTo>
                <a:lnTo>
                  <a:pt x="746" y="22"/>
                </a:lnTo>
                <a:lnTo>
                  <a:pt x="746" y="23"/>
                </a:lnTo>
                <a:lnTo>
                  <a:pt x="747" y="23"/>
                </a:lnTo>
                <a:lnTo>
                  <a:pt x="747" y="25"/>
                </a:lnTo>
                <a:lnTo>
                  <a:pt x="747" y="25"/>
                </a:lnTo>
                <a:lnTo>
                  <a:pt x="749" y="23"/>
                </a:lnTo>
                <a:lnTo>
                  <a:pt x="749" y="22"/>
                </a:lnTo>
                <a:lnTo>
                  <a:pt x="750" y="22"/>
                </a:lnTo>
                <a:lnTo>
                  <a:pt x="750" y="22"/>
                </a:lnTo>
                <a:lnTo>
                  <a:pt x="750" y="21"/>
                </a:lnTo>
                <a:lnTo>
                  <a:pt x="751" y="20"/>
                </a:lnTo>
                <a:lnTo>
                  <a:pt x="751" y="21"/>
                </a:lnTo>
                <a:lnTo>
                  <a:pt x="752" y="21"/>
                </a:lnTo>
                <a:lnTo>
                  <a:pt x="752" y="21"/>
                </a:lnTo>
                <a:lnTo>
                  <a:pt x="752" y="21"/>
                </a:lnTo>
                <a:lnTo>
                  <a:pt x="753" y="20"/>
                </a:lnTo>
                <a:lnTo>
                  <a:pt x="753" y="21"/>
                </a:lnTo>
                <a:lnTo>
                  <a:pt x="754" y="20"/>
                </a:lnTo>
                <a:lnTo>
                  <a:pt x="754" y="21"/>
                </a:lnTo>
                <a:lnTo>
                  <a:pt x="754" y="21"/>
                </a:lnTo>
                <a:lnTo>
                  <a:pt x="755" y="22"/>
                </a:lnTo>
                <a:lnTo>
                  <a:pt x="755" y="22"/>
                </a:lnTo>
                <a:lnTo>
                  <a:pt x="756" y="21"/>
                </a:lnTo>
                <a:lnTo>
                  <a:pt x="756" y="21"/>
                </a:lnTo>
                <a:lnTo>
                  <a:pt x="756" y="21"/>
                </a:lnTo>
                <a:lnTo>
                  <a:pt x="758" y="21"/>
                </a:lnTo>
                <a:lnTo>
                  <a:pt x="758" y="20"/>
                </a:lnTo>
                <a:lnTo>
                  <a:pt x="759" y="21"/>
                </a:lnTo>
                <a:lnTo>
                  <a:pt x="759" y="21"/>
                </a:lnTo>
                <a:lnTo>
                  <a:pt x="759" y="21"/>
                </a:lnTo>
                <a:lnTo>
                  <a:pt x="760" y="21"/>
                </a:lnTo>
                <a:lnTo>
                  <a:pt x="760" y="21"/>
                </a:lnTo>
                <a:lnTo>
                  <a:pt x="761" y="22"/>
                </a:lnTo>
                <a:lnTo>
                  <a:pt x="761" y="22"/>
                </a:lnTo>
                <a:lnTo>
                  <a:pt x="762" y="22"/>
                </a:lnTo>
                <a:lnTo>
                  <a:pt x="762" y="21"/>
                </a:lnTo>
                <a:lnTo>
                  <a:pt x="762" y="21"/>
                </a:lnTo>
                <a:lnTo>
                  <a:pt x="763" y="20"/>
                </a:lnTo>
                <a:lnTo>
                  <a:pt x="763" y="20"/>
                </a:lnTo>
                <a:lnTo>
                  <a:pt x="764" y="18"/>
                </a:lnTo>
                <a:lnTo>
                  <a:pt x="764" y="18"/>
                </a:lnTo>
                <a:lnTo>
                  <a:pt x="764" y="17"/>
                </a:lnTo>
                <a:lnTo>
                  <a:pt x="765" y="17"/>
                </a:lnTo>
                <a:lnTo>
                  <a:pt x="765" y="16"/>
                </a:lnTo>
                <a:lnTo>
                  <a:pt x="767" y="16"/>
                </a:lnTo>
                <a:lnTo>
                  <a:pt x="767" y="17"/>
                </a:lnTo>
                <a:lnTo>
                  <a:pt x="767" y="17"/>
                </a:lnTo>
                <a:lnTo>
                  <a:pt x="768" y="18"/>
                </a:lnTo>
                <a:lnTo>
                  <a:pt x="768" y="18"/>
                </a:lnTo>
                <a:lnTo>
                  <a:pt x="769" y="18"/>
                </a:lnTo>
                <a:lnTo>
                  <a:pt x="769" y="18"/>
                </a:lnTo>
                <a:lnTo>
                  <a:pt x="769" y="17"/>
                </a:lnTo>
                <a:lnTo>
                  <a:pt x="770" y="16"/>
                </a:lnTo>
                <a:lnTo>
                  <a:pt x="770" y="14"/>
                </a:lnTo>
                <a:lnTo>
                  <a:pt x="771" y="14"/>
                </a:lnTo>
                <a:lnTo>
                  <a:pt x="771" y="13"/>
                </a:lnTo>
                <a:lnTo>
                  <a:pt x="771" y="13"/>
                </a:lnTo>
                <a:lnTo>
                  <a:pt x="772" y="14"/>
                </a:lnTo>
                <a:lnTo>
                  <a:pt x="772" y="14"/>
                </a:lnTo>
                <a:lnTo>
                  <a:pt x="773" y="13"/>
                </a:lnTo>
                <a:lnTo>
                  <a:pt x="773" y="13"/>
                </a:lnTo>
                <a:lnTo>
                  <a:pt x="773" y="14"/>
                </a:lnTo>
                <a:lnTo>
                  <a:pt x="774" y="12"/>
                </a:lnTo>
                <a:lnTo>
                  <a:pt x="774" y="13"/>
                </a:lnTo>
                <a:lnTo>
                  <a:pt x="776" y="12"/>
                </a:lnTo>
                <a:lnTo>
                  <a:pt x="776" y="12"/>
                </a:lnTo>
                <a:lnTo>
                  <a:pt x="777" y="11"/>
                </a:lnTo>
                <a:lnTo>
                  <a:pt x="777" y="10"/>
                </a:lnTo>
                <a:lnTo>
                  <a:pt x="777" y="10"/>
                </a:lnTo>
                <a:lnTo>
                  <a:pt x="778" y="9"/>
                </a:lnTo>
                <a:lnTo>
                  <a:pt x="778" y="10"/>
                </a:lnTo>
                <a:lnTo>
                  <a:pt x="779" y="11"/>
                </a:lnTo>
                <a:lnTo>
                  <a:pt x="779" y="12"/>
                </a:lnTo>
                <a:lnTo>
                  <a:pt x="779" y="13"/>
                </a:lnTo>
                <a:lnTo>
                  <a:pt x="780" y="14"/>
                </a:lnTo>
                <a:lnTo>
                  <a:pt x="780" y="13"/>
                </a:lnTo>
                <a:lnTo>
                  <a:pt x="781" y="13"/>
                </a:lnTo>
                <a:lnTo>
                  <a:pt x="781" y="12"/>
                </a:lnTo>
                <a:lnTo>
                  <a:pt x="781" y="12"/>
                </a:lnTo>
                <a:lnTo>
                  <a:pt x="782" y="12"/>
                </a:lnTo>
                <a:lnTo>
                  <a:pt x="782" y="12"/>
                </a:lnTo>
                <a:lnTo>
                  <a:pt x="783" y="12"/>
                </a:lnTo>
                <a:lnTo>
                  <a:pt x="783" y="13"/>
                </a:lnTo>
                <a:lnTo>
                  <a:pt x="783" y="13"/>
                </a:lnTo>
                <a:lnTo>
                  <a:pt x="784" y="14"/>
                </a:lnTo>
                <a:lnTo>
                  <a:pt x="784" y="14"/>
                </a:lnTo>
                <a:lnTo>
                  <a:pt x="786" y="13"/>
                </a:lnTo>
                <a:lnTo>
                  <a:pt x="786" y="12"/>
                </a:lnTo>
                <a:lnTo>
                  <a:pt x="786" y="12"/>
                </a:lnTo>
                <a:lnTo>
                  <a:pt x="787" y="12"/>
                </a:lnTo>
                <a:lnTo>
                  <a:pt x="787" y="11"/>
                </a:lnTo>
                <a:lnTo>
                  <a:pt x="788" y="10"/>
                </a:lnTo>
                <a:lnTo>
                  <a:pt x="788" y="10"/>
                </a:lnTo>
                <a:lnTo>
                  <a:pt x="788" y="9"/>
                </a:lnTo>
                <a:lnTo>
                  <a:pt x="789" y="9"/>
                </a:lnTo>
                <a:lnTo>
                  <a:pt x="789" y="8"/>
                </a:lnTo>
                <a:lnTo>
                  <a:pt x="790" y="8"/>
                </a:lnTo>
                <a:lnTo>
                  <a:pt x="790" y="9"/>
                </a:lnTo>
                <a:lnTo>
                  <a:pt x="791" y="9"/>
                </a:lnTo>
                <a:lnTo>
                  <a:pt x="791" y="10"/>
                </a:lnTo>
                <a:lnTo>
                  <a:pt x="791" y="11"/>
                </a:lnTo>
                <a:lnTo>
                  <a:pt x="792" y="11"/>
                </a:lnTo>
                <a:lnTo>
                  <a:pt x="792" y="11"/>
                </a:lnTo>
                <a:lnTo>
                  <a:pt x="793" y="13"/>
                </a:lnTo>
                <a:lnTo>
                  <a:pt x="793" y="13"/>
                </a:lnTo>
                <a:lnTo>
                  <a:pt x="793" y="14"/>
                </a:lnTo>
                <a:lnTo>
                  <a:pt x="795" y="16"/>
                </a:lnTo>
                <a:lnTo>
                  <a:pt x="795" y="16"/>
                </a:lnTo>
                <a:lnTo>
                  <a:pt x="796" y="17"/>
                </a:lnTo>
                <a:lnTo>
                  <a:pt x="796" y="18"/>
                </a:lnTo>
                <a:lnTo>
                  <a:pt x="796" y="18"/>
                </a:lnTo>
                <a:lnTo>
                  <a:pt x="797" y="18"/>
                </a:lnTo>
                <a:lnTo>
                  <a:pt x="797" y="17"/>
                </a:lnTo>
                <a:lnTo>
                  <a:pt x="798" y="16"/>
                </a:lnTo>
                <a:lnTo>
                  <a:pt x="798" y="14"/>
                </a:lnTo>
                <a:lnTo>
                  <a:pt x="798" y="14"/>
                </a:lnTo>
                <a:lnTo>
                  <a:pt x="799" y="14"/>
                </a:lnTo>
                <a:lnTo>
                  <a:pt x="799" y="14"/>
                </a:lnTo>
                <a:lnTo>
                  <a:pt x="800" y="13"/>
                </a:lnTo>
                <a:lnTo>
                  <a:pt x="800" y="13"/>
                </a:lnTo>
                <a:lnTo>
                  <a:pt x="800" y="13"/>
                </a:lnTo>
                <a:lnTo>
                  <a:pt x="801" y="14"/>
                </a:lnTo>
                <a:lnTo>
                  <a:pt x="801" y="13"/>
                </a:lnTo>
                <a:lnTo>
                  <a:pt x="802" y="11"/>
                </a:lnTo>
                <a:lnTo>
                  <a:pt x="802" y="11"/>
                </a:lnTo>
                <a:lnTo>
                  <a:pt x="802" y="10"/>
                </a:lnTo>
                <a:lnTo>
                  <a:pt x="804" y="9"/>
                </a:lnTo>
                <a:lnTo>
                  <a:pt x="804" y="10"/>
                </a:lnTo>
                <a:lnTo>
                  <a:pt x="805" y="10"/>
                </a:lnTo>
                <a:lnTo>
                  <a:pt x="805" y="10"/>
                </a:lnTo>
                <a:lnTo>
                  <a:pt x="806" y="10"/>
                </a:lnTo>
                <a:lnTo>
                  <a:pt x="806" y="11"/>
                </a:lnTo>
                <a:lnTo>
                  <a:pt x="806" y="9"/>
                </a:lnTo>
                <a:lnTo>
                  <a:pt x="807" y="10"/>
                </a:lnTo>
                <a:lnTo>
                  <a:pt x="807" y="11"/>
                </a:lnTo>
                <a:lnTo>
                  <a:pt x="808" y="11"/>
                </a:lnTo>
                <a:lnTo>
                  <a:pt x="808" y="11"/>
                </a:lnTo>
                <a:lnTo>
                  <a:pt x="808" y="12"/>
                </a:lnTo>
                <a:lnTo>
                  <a:pt x="809" y="13"/>
                </a:lnTo>
                <a:lnTo>
                  <a:pt x="809" y="14"/>
                </a:lnTo>
                <a:lnTo>
                  <a:pt x="810" y="14"/>
                </a:lnTo>
                <a:lnTo>
                  <a:pt x="810" y="14"/>
                </a:lnTo>
                <a:lnTo>
                  <a:pt x="810" y="13"/>
                </a:lnTo>
                <a:lnTo>
                  <a:pt x="811" y="14"/>
                </a:lnTo>
                <a:lnTo>
                  <a:pt x="811" y="14"/>
                </a:lnTo>
                <a:lnTo>
                  <a:pt x="813" y="14"/>
                </a:lnTo>
                <a:lnTo>
                  <a:pt x="813" y="14"/>
                </a:lnTo>
                <a:lnTo>
                  <a:pt x="813" y="17"/>
                </a:lnTo>
                <a:lnTo>
                  <a:pt x="814" y="17"/>
                </a:lnTo>
                <a:lnTo>
                  <a:pt x="814" y="18"/>
                </a:lnTo>
                <a:lnTo>
                  <a:pt x="815" y="18"/>
                </a:lnTo>
                <a:lnTo>
                  <a:pt x="815" y="18"/>
                </a:lnTo>
                <a:lnTo>
                  <a:pt x="815" y="17"/>
                </a:lnTo>
                <a:lnTo>
                  <a:pt x="816" y="16"/>
                </a:lnTo>
                <a:lnTo>
                  <a:pt x="816" y="16"/>
                </a:lnTo>
                <a:lnTo>
                  <a:pt x="817" y="17"/>
                </a:lnTo>
                <a:lnTo>
                  <a:pt x="817" y="16"/>
                </a:lnTo>
                <a:lnTo>
                  <a:pt x="818" y="16"/>
                </a:lnTo>
                <a:lnTo>
                  <a:pt x="818" y="16"/>
                </a:lnTo>
                <a:lnTo>
                  <a:pt x="818" y="16"/>
                </a:lnTo>
                <a:lnTo>
                  <a:pt x="819" y="16"/>
                </a:lnTo>
                <a:lnTo>
                  <a:pt x="819" y="14"/>
                </a:lnTo>
                <a:lnTo>
                  <a:pt x="820" y="13"/>
                </a:lnTo>
                <a:lnTo>
                  <a:pt x="820" y="12"/>
                </a:lnTo>
                <a:lnTo>
                  <a:pt x="820" y="11"/>
                </a:lnTo>
                <a:lnTo>
                  <a:pt x="822" y="11"/>
                </a:lnTo>
                <a:lnTo>
                  <a:pt x="822" y="10"/>
                </a:lnTo>
                <a:lnTo>
                  <a:pt x="823" y="10"/>
                </a:lnTo>
                <a:lnTo>
                  <a:pt x="823" y="10"/>
                </a:lnTo>
                <a:lnTo>
                  <a:pt x="823" y="10"/>
                </a:lnTo>
                <a:lnTo>
                  <a:pt x="824" y="11"/>
                </a:lnTo>
                <a:lnTo>
                  <a:pt x="824" y="12"/>
                </a:lnTo>
                <a:lnTo>
                  <a:pt x="825" y="13"/>
                </a:lnTo>
                <a:lnTo>
                  <a:pt x="825" y="14"/>
                </a:lnTo>
                <a:lnTo>
                  <a:pt x="825" y="14"/>
                </a:lnTo>
                <a:lnTo>
                  <a:pt x="826" y="16"/>
                </a:lnTo>
                <a:lnTo>
                  <a:pt x="826" y="16"/>
                </a:lnTo>
                <a:lnTo>
                  <a:pt x="827" y="16"/>
                </a:lnTo>
                <a:lnTo>
                  <a:pt x="827" y="16"/>
                </a:lnTo>
                <a:lnTo>
                  <a:pt x="827" y="14"/>
                </a:lnTo>
                <a:lnTo>
                  <a:pt x="828" y="12"/>
                </a:lnTo>
                <a:lnTo>
                  <a:pt x="828" y="12"/>
                </a:lnTo>
                <a:lnTo>
                  <a:pt x="829" y="11"/>
                </a:lnTo>
                <a:lnTo>
                  <a:pt x="829" y="11"/>
                </a:lnTo>
                <a:lnTo>
                  <a:pt x="829" y="11"/>
                </a:lnTo>
                <a:lnTo>
                  <a:pt x="831" y="12"/>
                </a:lnTo>
                <a:lnTo>
                  <a:pt x="831" y="12"/>
                </a:lnTo>
                <a:lnTo>
                  <a:pt x="832" y="11"/>
                </a:lnTo>
                <a:lnTo>
                  <a:pt x="832" y="10"/>
                </a:lnTo>
                <a:lnTo>
                  <a:pt x="833" y="11"/>
                </a:lnTo>
                <a:lnTo>
                  <a:pt x="833" y="10"/>
                </a:lnTo>
                <a:lnTo>
                  <a:pt x="833" y="10"/>
                </a:lnTo>
                <a:lnTo>
                  <a:pt x="834" y="10"/>
                </a:lnTo>
                <a:lnTo>
                  <a:pt x="834" y="9"/>
                </a:lnTo>
                <a:lnTo>
                  <a:pt x="835" y="9"/>
                </a:lnTo>
                <a:lnTo>
                  <a:pt x="835" y="8"/>
                </a:lnTo>
                <a:lnTo>
                  <a:pt x="835" y="9"/>
                </a:lnTo>
                <a:lnTo>
                  <a:pt x="836" y="10"/>
                </a:lnTo>
                <a:lnTo>
                  <a:pt x="836" y="11"/>
                </a:lnTo>
                <a:lnTo>
                  <a:pt x="837" y="10"/>
                </a:lnTo>
                <a:lnTo>
                  <a:pt x="837" y="10"/>
                </a:lnTo>
                <a:lnTo>
                  <a:pt x="837" y="10"/>
                </a:lnTo>
                <a:lnTo>
                  <a:pt x="838" y="10"/>
                </a:lnTo>
                <a:lnTo>
                  <a:pt x="838" y="10"/>
                </a:lnTo>
                <a:lnTo>
                  <a:pt x="840" y="10"/>
                </a:lnTo>
                <a:lnTo>
                  <a:pt x="840" y="10"/>
                </a:lnTo>
                <a:lnTo>
                  <a:pt x="840" y="10"/>
                </a:lnTo>
                <a:lnTo>
                  <a:pt x="841" y="9"/>
                </a:lnTo>
                <a:lnTo>
                  <a:pt x="841" y="8"/>
                </a:lnTo>
                <a:lnTo>
                  <a:pt x="842" y="8"/>
                </a:lnTo>
                <a:lnTo>
                  <a:pt x="842" y="7"/>
                </a:lnTo>
                <a:lnTo>
                  <a:pt x="842" y="7"/>
                </a:lnTo>
                <a:lnTo>
                  <a:pt x="843" y="7"/>
                </a:lnTo>
                <a:lnTo>
                  <a:pt x="843" y="8"/>
                </a:lnTo>
                <a:lnTo>
                  <a:pt x="844" y="9"/>
                </a:lnTo>
                <a:lnTo>
                  <a:pt x="844" y="9"/>
                </a:lnTo>
                <a:lnTo>
                  <a:pt x="844" y="8"/>
                </a:lnTo>
                <a:lnTo>
                  <a:pt x="845" y="9"/>
                </a:lnTo>
                <a:lnTo>
                  <a:pt x="845" y="9"/>
                </a:lnTo>
                <a:lnTo>
                  <a:pt x="846" y="9"/>
                </a:lnTo>
                <a:lnTo>
                  <a:pt x="846" y="8"/>
                </a:lnTo>
                <a:lnTo>
                  <a:pt x="847" y="8"/>
                </a:lnTo>
                <a:lnTo>
                  <a:pt x="847" y="8"/>
                </a:lnTo>
                <a:lnTo>
                  <a:pt x="847" y="9"/>
                </a:lnTo>
                <a:lnTo>
                  <a:pt x="849" y="9"/>
                </a:lnTo>
                <a:lnTo>
                  <a:pt x="849" y="10"/>
                </a:lnTo>
                <a:lnTo>
                  <a:pt x="850" y="9"/>
                </a:lnTo>
                <a:lnTo>
                  <a:pt x="850" y="9"/>
                </a:lnTo>
                <a:lnTo>
                  <a:pt x="850" y="8"/>
                </a:lnTo>
                <a:lnTo>
                  <a:pt x="851" y="7"/>
                </a:lnTo>
                <a:lnTo>
                  <a:pt x="851" y="7"/>
                </a:lnTo>
                <a:lnTo>
                  <a:pt x="852" y="7"/>
                </a:lnTo>
                <a:lnTo>
                  <a:pt x="852" y="7"/>
                </a:lnTo>
                <a:lnTo>
                  <a:pt x="852" y="9"/>
                </a:lnTo>
                <a:lnTo>
                  <a:pt x="853" y="9"/>
                </a:lnTo>
                <a:lnTo>
                  <a:pt x="853" y="10"/>
                </a:lnTo>
                <a:lnTo>
                  <a:pt x="854" y="11"/>
                </a:lnTo>
                <a:lnTo>
                  <a:pt x="854" y="12"/>
                </a:lnTo>
                <a:lnTo>
                  <a:pt x="854" y="12"/>
                </a:lnTo>
                <a:lnTo>
                  <a:pt x="855" y="12"/>
                </a:lnTo>
                <a:lnTo>
                  <a:pt x="855" y="12"/>
                </a:lnTo>
                <a:lnTo>
                  <a:pt x="856" y="13"/>
                </a:lnTo>
                <a:lnTo>
                  <a:pt x="856" y="12"/>
                </a:lnTo>
                <a:lnTo>
                  <a:pt x="856" y="11"/>
                </a:lnTo>
                <a:lnTo>
                  <a:pt x="858" y="10"/>
                </a:lnTo>
                <a:lnTo>
                  <a:pt x="858" y="9"/>
                </a:lnTo>
                <a:lnTo>
                  <a:pt x="859" y="9"/>
                </a:lnTo>
                <a:lnTo>
                  <a:pt x="859" y="9"/>
                </a:lnTo>
                <a:lnTo>
                  <a:pt x="859" y="9"/>
                </a:lnTo>
                <a:lnTo>
                  <a:pt x="860" y="8"/>
                </a:lnTo>
                <a:lnTo>
                  <a:pt x="860" y="7"/>
                </a:lnTo>
                <a:lnTo>
                  <a:pt x="861" y="7"/>
                </a:lnTo>
                <a:lnTo>
                  <a:pt x="861" y="5"/>
                </a:lnTo>
                <a:lnTo>
                  <a:pt x="862" y="7"/>
                </a:lnTo>
                <a:lnTo>
                  <a:pt x="862" y="7"/>
                </a:lnTo>
                <a:lnTo>
                  <a:pt x="862" y="8"/>
                </a:lnTo>
                <a:lnTo>
                  <a:pt x="863" y="9"/>
                </a:lnTo>
                <a:lnTo>
                  <a:pt x="863" y="11"/>
                </a:lnTo>
                <a:lnTo>
                  <a:pt x="864" y="11"/>
                </a:lnTo>
                <a:lnTo>
                  <a:pt x="864" y="10"/>
                </a:lnTo>
                <a:lnTo>
                  <a:pt x="864" y="10"/>
                </a:lnTo>
                <a:lnTo>
                  <a:pt x="865" y="9"/>
                </a:lnTo>
                <a:lnTo>
                  <a:pt x="865" y="8"/>
                </a:lnTo>
                <a:lnTo>
                  <a:pt x="867" y="7"/>
                </a:lnTo>
                <a:lnTo>
                  <a:pt x="867" y="8"/>
                </a:lnTo>
                <a:lnTo>
                  <a:pt x="867" y="8"/>
                </a:lnTo>
                <a:lnTo>
                  <a:pt x="868" y="7"/>
                </a:lnTo>
                <a:lnTo>
                  <a:pt x="868" y="7"/>
                </a:lnTo>
                <a:lnTo>
                  <a:pt x="869" y="5"/>
                </a:lnTo>
                <a:lnTo>
                  <a:pt x="869" y="5"/>
                </a:lnTo>
                <a:lnTo>
                  <a:pt x="869" y="5"/>
                </a:lnTo>
                <a:lnTo>
                  <a:pt x="870" y="4"/>
                </a:lnTo>
                <a:lnTo>
                  <a:pt x="870" y="4"/>
                </a:lnTo>
                <a:lnTo>
                  <a:pt x="871" y="4"/>
                </a:lnTo>
                <a:lnTo>
                  <a:pt x="871" y="5"/>
                </a:lnTo>
                <a:lnTo>
                  <a:pt x="871" y="4"/>
                </a:lnTo>
                <a:lnTo>
                  <a:pt x="872" y="4"/>
                </a:lnTo>
                <a:lnTo>
                  <a:pt x="872" y="5"/>
                </a:lnTo>
                <a:lnTo>
                  <a:pt x="873" y="5"/>
                </a:lnTo>
                <a:lnTo>
                  <a:pt x="873" y="7"/>
                </a:lnTo>
                <a:lnTo>
                  <a:pt x="874" y="7"/>
                </a:lnTo>
                <a:lnTo>
                  <a:pt x="874" y="8"/>
                </a:lnTo>
                <a:lnTo>
                  <a:pt x="874" y="7"/>
                </a:lnTo>
                <a:lnTo>
                  <a:pt x="876" y="7"/>
                </a:lnTo>
                <a:lnTo>
                  <a:pt x="876" y="5"/>
                </a:lnTo>
                <a:lnTo>
                  <a:pt x="877" y="4"/>
                </a:lnTo>
                <a:lnTo>
                  <a:pt x="877" y="4"/>
                </a:lnTo>
                <a:lnTo>
                  <a:pt x="877" y="4"/>
                </a:lnTo>
                <a:lnTo>
                  <a:pt x="878" y="4"/>
                </a:lnTo>
                <a:lnTo>
                  <a:pt x="878" y="4"/>
                </a:lnTo>
                <a:lnTo>
                  <a:pt x="879" y="5"/>
                </a:lnTo>
                <a:lnTo>
                  <a:pt x="879" y="7"/>
                </a:lnTo>
                <a:lnTo>
                  <a:pt x="879" y="5"/>
                </a:lnTo>
                <a:lnTo>
                  <a:pt x="880" y="8"/>
                </a:lnTo>
                <a:lnTo>
                  <a:pt x="880" y="8"/>
                </a:lnTo>
                <a:lnTo>
                  <a:pt x="881" y="8"/>
                </a:lnTo>
                <a:lnTo>
                  <a:pt x="881" y="9"/>
                </a:lnTo>
                <a:lnTo>
                  <a:pt x="881" y="9"/>
                </a:lnTo>
                <a:lnTo>
                  <a:pt x="882" y="9"/>
                </a:lnTo>
                <a:lnTo>
                  <a:pt x="882" y="9"/>
                </a:lnTo>
                <a:lnTo>
                  <a:pt x="883" y="8"/>
                </a:lnTo>
                <a:lnTo>
                  <a:pt x="883" y="8"/>
                </a:lnTo>
                <a:lnTo>
                  <a:pt x="883" y="9"/>
                </a:lnTo>
                <a:lnTo>
                  <a:pt x="885" y="8"/>
                </a:lnTo>
                <a:lnTo>
                  <a:pt x="885" y="9"/>
                </a:lnTo>
                <a:lnTo>
                  <a:pt x="886" y="9"/>
                </a:lnTo>
                <a:lnTo>
                  <a:pt x="886" y="9"/>
                </a:lnTo>
                <a:lnTo>
                  <a:pt x="886" y="7"/>
                </a:lnTo>
                <a:lnTo>
                  <a:pt x="887" y="7"/>
                </a:lnTo>
                <a:lnTo>
                  <a:pt x="887" y="7"/>
                </a:lnTo>
                <a:lnTo>
                  <a:pt x="888" y="8"/>
                </a:lnTo>
                <a:lnTo>
                  <a:pt x="888" y="7"/>
                </a:lnTo>
                <a:lnTo>
                  <a:pt x="889" y="5"/>
                </a:lnTo>
                <a:lnTo>
                  <a:pt x="889" y="4"/>
                </a:lnTo>
                <a:lnTo>
                  <a:pt x="889" y="5"/>
                </a:lnTo>
                <a:lnTo>
                  <a:pt x="890" y="5"/>
                </a:lnTo>
                <a:lnTo>
                  <a:pt x="890" y="7"/>
                </a:lnTo>
                <a:lnTo>
                  <a:pt x="891" y="7"/>
                </a:lnTo>
                <a:lnTo>
                  <a:pt x="891" y="7"/>
                </a:lnTo>
                <a:lnTo>
                  <a:pt x="891" y="7"/>
                </a:lnTo>
                <a:lnTo>
                  <a:pt x="892" y="5"/>
                </a:lnTo>
                <a:lnTo>
                  <a:pt x="892" y="5"/>
                </a:lnTo>
                <a:lnTo>
                  <a:pt x="894" y="5"/>
                </a:lnTo>
                <a:lnTo>
                  <a:pt x="894" y="7"/>
                </a:lnTo>
                <a:lnTo>
                  <a:pt x="894" y="7"/>
                </a:lnTo>
                <a:lnTo>
                  <a:pt x="895" y="5"/>
                </a:lnTo>
                <a:lnTo>
                  <a:pt x="895" y="5"/>
                </a:lnTo>
                <a:lnTo>
                  <a:pt x="896" y="5"/>
                </a:lnTo>
                <a:lnTo>
                  <a:pt x="896" y="5"/>
                </a:lnTo>
                <a:lnTo>
                  <a:pt x="896" y="7"/>
                </a:lnTo>
                <a:lnTo>
                  <a:pt x="897" y="5"/>
                </a:lnTo>
                <a:lnTo>
                  <a:pt x="897" y="5"/>
                </a:lnTo>
                <a:lnTo>
                  <a:pt x="898" y="4"/>
                </a:lnTo>
                <a:lnTo>
                  <a:pt x="898" y="5"/>
                </a:lnTo>
                <a:lnTo>
                  <a:pt x="898" y="4"/>
                </a:lnTo>
                <a:lnTo>
                  <a:pt x="899" y="4"/>
                </a:lnTo>
                <a:lnTo>
                  <a:pt x="899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901" y="2"/>
                </a:lnTo>
                <a:lnTo>
                  <a:pt x="901" y="3"/>
                </a:lnTo>
                <a:lnTo>
                  <a:pt x="903" y="3"/>
                </a:lnTo>
                <a:lnTo>
                  <a:pt x="903" y="4"/>
                </a:lnTo>
                <a:lnTo>
                  <a:pt x="904" y="4"/>
                </a:lnTo>
                <a:lnTo>
                  <a:pt x="904" y="4"/>
                </a:lnTo>
                <a:lnTo>
                  <a:pt x="904" y="3"/>
                </a:lnTo>
                <a:lnTo>
                  <a:pt x="905" y="5"/>
                </a:lnTo>
                <a:lnTo>
                  <a:pt x="905" y="7"/>
                </a:lnTo>
                <a:lnTo>
                  <a:pt x="906" y="8"/>
                </a:lnTo>
                <a:lnTo>
                  <a:pt x="906" y="8"/>
                </a:lnTo>
                <a:lnTo>
                  <a:pt x="906" y="8"/>
                </a:lnTo>
                <a:lnTo>
                  <a:pt x="907" y="7"/>
                </a:lnTo>
                <a:lnTo>
                  <a:pt x="907" y="7"/>
                </a:lnTo>
                <a:lnTo>
                  <a:pt x="908" y="7"/>
                </a:lnTo>
                <a:lnTo>
                  <a:pt x="908" y="7"/>
                </a:lnTo>
                <a:lnTo>
                  <a:pt x="908" y="8"/>
                </a:lnTo>
                <a:lnTo>
                  <a:pt x="909" y="8"/>
                </a:lnTo>
                <a:lnTo>
                  <a:pt x="909" y="7"/>
                </a:lnTo>
                <a:lnTo>
                  <a:pt x="910" y="7"/>
                </a:lnTo>
                <a:lnTo>
                  <a:pt x="910" y="7"/>
                </a:lnTo>
                <a:lnTo>
                  <a:pt x="910" y="5"/>
                </a:lnTo>
                <a:lnTo>
                  <a:pt x="912" y="7"/>
                </a:lnTo>
                <a:lnTo>
                  <a:pt x="912" y="5"/>
                </a:lnTo>
                <a:lnTo>
                  <a:pt x="913" y="7"/>
                </a:lnTo>
                <a:lnTo>
                  <a:pt x="913" y="7"/>
                </a:lnTo>
                <a:lnTo>
                  <a:pt x="913" y="8"/>
                </a:lnTo>
                <a:lnTo>
                  <a:pt x="914" y="10"/>
                </a:lnTo>
                <a:lnTo>
                  <a:pt x="914" y="21"/>
                </a:lnTo>
                <a:lnTo>
                  <a:pt x="915" y="28"/>
                </a:lnTo>
                <a:lnTo>
                  <a:pt x="915" y="29"/>
                </a:lnTo>
                <a:lnTo>
                  <a:pt x="915" y="28"/>
                </a:lnTo>
                <a:lnTo>
                  <a:pt x="916" y="26"/>
                </a:lnTo>
                <a:lnTo>
                  <a:pt x="916" y="25"/>
                </a:lnTo>
                <a:lnTo>
                  <a:pt x="917" y="23"/>
                </a:lnTo>
                <a:lnTo>
                  <a:pt x="917" y="26"/>
                </a:lnTo>
                <a:lnTo>
                  <a:pt x="918" y="29"/>
                </a:lnTo>
                <a:lnTo>
                  <a:pt x="918" y="31"/>
                </a:lnTo>
                <a:lnTo>
                  <a:pt x="918" y="35"/>
                </a:lnTo>
                <a:lnTo>
                  <a:pt x="919" y="39"/>
                </a:lnTo>
                <a:lnTo>
                  <a:pt x="919" y="43"/>
                </a:lnTo>
                <a:lnTo>
                  <a:pt x="921" y="46"/>
                </a:lnTo>
                <a:lnTo>
                  <a:pt x="921" y="49"/>
                </a:lnTo>
                <a:lnTo>
                  <a:pt x="921" y="53"/>
                </a:lnTo>
                <a:lnTo>
                  <a:pt x="922" y="54"/>
                </a:lnTo>
                <a:lnTo>
                  <a:pt x="922" y="57"/>
                </a:lnTo>
                <a:lnTo>
                  <a:pt x="923" y="61"/>
                </a:lnTo>
                <a:lnTo>
                  <a:pt x="923" y="64"/>
                </a:lnTo>
                <a:lnTo>
                  <a:pt x="923" y="67"/>
                </a:lnTo>
                <a:lnTo>
                  <a:pt x="924" y="71"/>
                </a:lnTo>
                <a:lnTo>
                  <a:pt x="924" y="74"/>
                </a:lnTo>
                <a:lnTo>
                  <a:pt x="925" y="79"/>
                </a:lnTo>
                <a:lnTo>
                  <a:pt x="925" y="82"/>
                </a:lnTo>
                <a:lnTo>
                  <a:pt x="925" y="85"/>
                </a:lnTo>
                <a:lnTo>
                  <a:pt x="926" y="86"/>
                </a:lnTo>
                <a:lnTo>
                  <a:pt x="926" y="90"/>
                </a:lnTo>
                <a:lnTo>
                  <a:pt x="927" y="93"/>
                </a:lnTo>
                <a:lnTo>
                  <a:pt x="927" y="95"/>
                </a:lnTo>
                <a:lnTo>
                  <a:pt x="927" y="99"/>
                </a:lnTo>
                <a:lnTo>
                  <a:pt x="928" y="101"/>
                </a:lnTo>
                <a:lnTo>
                  <a:pt x="928" y="103"/>
                </a:lnTo>
                <a:lnTo>
                  <a:pt x="930" y="104"/>
                </a:lnTo>
                <a:lnTo>
                  <a:pt x="930" y="108"/>
                </a:lnTo>
                <a:lnTo>
                  <a:pt x="930" y="110"/>
                </a:lnTo>
                <a:lnTo>
                  <a:pt x="931" y="113"/>
                </a:lnTo>
                <a:lnTo>
                  <a:pt x="931" y="113"/>
                </a:lnTo>
                <a:lnTo>
                  <a:pt x="932" y="116"/>
                </a:lnTo>
                <a:lnTo>
                  <a:pt x="932" y="117"/>
                </a:lnTo>
                <a:lnTo>
                  <a:pt x="933" y="118"/>
                </a:lnTo>
                <a:lnTo>
                  <a:pt x="933" y="119"/>
                </a:lnTo>
                <a:lnTo>
                  <a:pt x="933" y="120"/>
                </a:lnTo>
                <a:lnTo>
                  <a:pt x="934" y="123"/>
                </a:lnTo>
                <a:lnTo>
                  <a:pt x="934" y="126"/>
                </a:lnTo>
                <a:lnTo>
                  <a:pt x="935" y="128"/>
                </a:lnTo>
                <a:lnTo>
                  <a:pt x="935" y="130"/>
                </a:lnTo>
                <a:lnTo>
                  <a:pt x="935" y="132"/>
                </a:lnTo>
                <a:lnTo>
                  <a:pt x="936" y="134"/>
                </a:lnTo>
                <a:lnTo>
                  <a:pt x="936" y="136"/>
                </a:lnTo>
                <a:lnTo>
                  <a:pt x="937" y="137"/>
                </a:lnTo>
                <a:lnTo>
                  <a:pt x="937" y="139"/>
                </a:lnTo>
                <a:lnTo>
                  <a:pt x="937" y="143"/>
                </a:lnTo>
                <a:lnTo>
                  <a:pt x="939" y="145"/>
                </a:lnTo>
                <a:lnTo>
                  <a:pt x="939" y="147"/>
                </a:lnTo>
                <a:lnTo>
                  <a:pt x="940" y="148"/>
                </a:lnTo>
                <a:lnTo>
                  <a:pt x="940" y="149"/>
                </a:lnTo>
                <a:lnTo>
                  <a:pt x="940" y="152"/>
                </a:lnTo>
                <a:lnTo>
                  <a:pt x="941" y="153"/>
                </a:lnTo>
                <a:lnTo>
                  <a:pt x="941" y="155"/>
                </a:lnTo>
                <a:lnTo>
                  <a:pt x="942" y="157"/>
                </a:lnTo>
                <a:lnTo>
                  <a:pt x="942" y="159"/>
                </a:lnTo>
                <a:lnTo>
                  <a:pt x="942" y="161"/>
                </a:lnTo>
                <a:lnTo>
                  <a:pt x="943" y="163"/>
                </a:lnTo>
                <a:lnTo>
                  <a:pt x="943" y="165"/>
                </a:lnTo>
                <a:lnTo>
                  <a:pt x="944" y="167"/>
                </a:lnTo>
                <a:lnTo>
                  <a:pt x="944" y="171"/>
                </a:lnTo>
                <a:lnTo>
                  <a:pt x="945" y="172"/>
                </a:lnTo>
                <a:lnTo>
                  <a:pt x="945" y="174"/>
                </a:lnTo>
                <a:lnTo>
                  <a:pt x="945" y="176"/>
                </a:lnTo>
                <a:lnTo>
                  <a:pt x="946" y="177"/>
                </a:lnTo>
                <a:lnTo>
                  <a:pt x="946" y="179"/>
                </a:lnTo>
                <a:lnTo>
                  <a:pt x="948" y="180"/>
                </a:lnTo>
                <a:lnTo>
                  <a:pt x="948" y="181"/>
                </a:lnTo>
                <a:lnTo>
                  <a:pt x="948" y="182"/>
                </a:lnTo>
                <a:lnTo>
                  <a:pt x="949" y="183"/>
                </a:lnTo>
                <a:lnTo>
                  <a:pt x="949" y="184"/>
                </a:lnTo>
                <a:lnTo>
                  <a:pt x="950" y="186"/>
                </a:lnTo>
                <a:lnTo>
                  <a:pt x="950" y="189"/>
                </a:lnTo>
                <a:lnTo>
                  <a:pt x="950" y="190"/>
                </a:lnTo>
                <a:lnTo>
                  <a:pt x="951" y="190"/>
                </a:lnTo>
                <a:lnTo>
                  <a:pt x="951" y="191"/>
                </a:lnTo>
                <a:lnTo>
                  <a:pt x="952" y="192"/>
                </a:lnTo>
                <a:lnTo>
                  <a:pt x="952" y="193"/>
                </a:lnTo>
                <a:lnTo>
                  <a:pt x="952" y="195"/>
                </a:lnTo>
                <a:lnTo>
                  <a:pt x="953" y="194"/>
                </a:lnTo>
                <a:lnTo>
                  <a:pt x="953" y="195"/>
                </a:lnTo>
                <a:lnTo>
                  <a:pt x="954" y="197"/>
                </a:lnTo>
                <a:lnTo>
                  <a:pt x="954" y="198"/>
                </a:lnTo>
                <a:lnTo>
                  <a:pt x="954" y="198"/>
                </a:lnTo>
                <a:lnTo>
                  <a:pt x="955" y="199"/>
                </a:lnTo>
                <a:lnTo>
                  <a:pt x="955" y="200"/>
                </a:lnTo>
                <a:lnTo>
                  <a:pt x="957" y="200"/>
                </a:lnTo>
                <a:lnTo>
                  <a:pt x="957" y="203"/>
                </a:lnTo>
                <a:lnTo>
                  <a:pt x="957" y="206"/>
                </a:lnTo>
                <a:lnTo>
                  <a:pt x="958" y="207"/>
                </a:lnTo>
                <a:lnTo>
                  <a:pt x="958" y="207"/>
                </a:lnTo>
                <a:lnTo>
                  <a:pt x="959" y="208"/>
                </a:lnTo>
                <a:lnTo>
                  <a:pt x="959" y="209"/>
                </a:lnTo>
                <a:lnTo>
                  <a:pt x="960" y="211"/>
                </a:lnTo>
                <a:lnTo>
                  <a:pt x="960" y="212"/>
                </a:lnTo>
                <a:lnTo>
                  <a:pt x="960" y="217"/>
                </a:lnTo>
                <a:lnTo>
                  <a:pt x="961" y="218"/>
                </a:lnTo>
                <a:lnTo>
                  <a:pt x="961" y="218"/>
                </a:lnTo>
                <a:lnTo>
                  <a:pt x="962" y="219"/>
                </a:lnTo>
                <a:lnTo>
                  <a:pt x="962" y="220"/>
                </a:lnTo>
                <a:lnTo>
                  <a:pt x="962" y="222"/>
                </a:lnTo>
                <a:lnTo>
                  <a:pt x="963" y="225"/>
                </a:lnTo>
                <a:lnTo>
                  <a:pt x="963" y="228"/>
                </a:lnTo>
                <a:lnTo>
                  <a:pt x="964" y="229"/>
                </a:lnTo>
                <a:lnTo>
                  <a:pt x="964" y="229"/>
                </a:lnTo>
                <a:lnTo>
                  <a:pt x="964" y="229"/>
                </a:lnTo>
                <a:lnTo>
                  <a:pt x="966" y="230"/>
                </a:lnTo>
                <a:lnTo>
                  <a:pt x="966" y="230"/>
                </a:lnTo>
                <a:lnTo>
                  <a:pt x="967" y="230"/>
                </a:lnTo>
                <a:lnTo>
                  <a:pt x="967" y="232"/>
                </a:lnTo>
                <a:lnTo>
                  <a:pt x="967" y="235"/>
                </a:lnTo>
                <a:lnTo>
                  <a:pt x="968" y="235"/>
                </a:lnTo>
                <a:lnTo>
                  <a:pt x="968" y="236"/>
                </a:lnTo>
                <a:lnTo>
                  <a:pt x="969" y="238"/>
                </a:lnTo>
                <a:lnTo>
                  <a:pt x="969" y="239"/>
                </a:lnTo>
                <a:lnTo>
                  <a:pt x="969" y="239"/>
                </a:lnTo>
                <a:lnTo>
                  <a:pt x="970" y="240"/>
                </a:lnTo>
                <a:lnTo>
                  <a:pt x="970" y="241"/>
                </a:lnTo>
                <a:lnTo>
                  <a:pt x="971" y="243"/>
                </a:lnTo>
                <a:lnTo>
                  <a:pt x="971" y="243"/>
                </a:lnTo>
                <a:lnTo>
                  <a:pt x="971" y="244"/>
                </a:lnTo>
                <a:lnTo>
                  <a:pt x="972" y="244"/>
                </a:lnTo>
                <a:lnTo>
                  <a:pt x="972" y="244"/>
                </a:lnTo>
                <a:lnTo>
                  <a:pt x="973" y="244"/>
                </a:lnTo>
                <a:lnTo>
                  <a:pt x="973" y="245"/>
                </a:lnTo>
                <a:lnTo>
                  <a:pt x="975" y="246"/>
                </a:lnTo>
                <a:lnTo>
                  <a:pt x="975" y="248"/>
                </a:lnTo>
                <a:lnTo>
                  <a:pt x="975" y="252"/>
                </a:lnTo>
                <a:lnTo>
                  <a:pt x="976" y="253"/>
                </a:lnTo>
                <a:lnTo>
                  <a:pt x="976" y="254"/>
                </a:lnTo>
                <a:lnTo>
                  <a:pt x="977" y="254"/>
                </a:lnTo>
                <a:lnTo>
                  <a:pt x="977" y="254"/>
                </a:lnTo>
                <a:lnTo>
                  <a:pt x="977" y="255"/>
                </a:lnTo>
                <a:lnTo>
                  <a:pt x="978" y="255"/>
                </a:lnTo>
                <a:lnTo>
                  <a:pt x="978" y="256"/>
                </a:lnTo>
                <a:lnTo>
                  <a:pt x="979" y="257"/>
                </a:lnTo>
                <a:lnTo>
                  <a:pt x="979" y="258"/>
                </a:lnTo>
                <a:lnTo>
                  <a:pt x="979" y="258"/>
                </a:lnTo>
                <a:lnTo>
                  <a:pt x="980" y="259"/>
                </a:lnTo>
                <a:lnTo>
                  <a:pt x="980" y="259"/>
                </a:lnTo>
                <a:lnTo>
                  <a:pt x="981" y="261"/>
                </a:lnTo>
                <a:lnTo>
                  <a:pt x="981" y="262"/>
                </a:lnTo>
                <a:lnTo>
                  <a:pt x="981" y="264"/>
                </a:lnTo>
                <a:lnTo>
                  <a:pt x="982" y="266"/>
                </a:lnTo>
                <a:lnTo>
                  <a:pt x="982" y="268"/>
                </a:lnTo>
                <a:lnTo>
                  <a:pt x="984" y="270"/>
                </a:lnTo>
                <a:lnTo>
                  <a:pt x="984" y="270"/>
                </a:lnTo>
                <a:lnTo>
                  <a:pt x="984" y="270"/>
                </a:lnTo>
                <a:lnTo>
                  <a:pt x="985" y="271"/>
                </a:lnTo>
                <a:lnTo>
                  <a:pt x="985" y="272"/>
                </a:lnTo>
                <a:lnTo>
                  <a:pt x="986" y="272"/>
                </a:lnTo>
                <a:lnTo>
                  <a:pt x="986" y="271"/>
                </a:lnTo>
                <a:lnTo>
                  <a:pt x="986" y="272"/>
                </a:lnTo>
                <a:lnTo>
                  <a:pt x="987" y="273"/>
                </a:lnTo>
                <a:lnTo>
                  <a:pt x="987" y="274"/>
                </a:lnTo>
                <a:lnTo>
                  <a:pt x="988" y="276"/>
                </a:lnTo>
                <a:lnTo>
                  <a:pt x="988" y="277"/>
                </a:lnTo>
                <a:lnTo>
                  <a:pt x="989" y="280"/>
                </a:lnTo>
                <a:lnTo>
                  <a:pt x="989" y="281"/>
                </a:lnTo>
                <a:lnTo>
                  <a:pt x="989" y="280"/>
                </a:lnTo>
                <a:lnTo>
                  <a:pt x="990" y="282"/>
                </a:lnTo>
                <a:lnTo>
                  <a:pt x="990" y="282"/>
                </a:lnTo>
                <a:lnTo>
                  <a:pt x="991" y="282"/>
                </a:lnTo>
                <a:lnTo>
                  <a:pt x="991" y="281"/>
                </a:lnTo>
                <a:lnTo>
                  <a:pt x="991" y="280"/>
                </a:lnTo>
                <a:lnTo>
                  <a:pt x="993" y="279"/>
                </a:lnTo>
                <a:lnTo>
                  <a:pt x="993" y="280"/>
                </a:lnTo>
                <a:lnTo>
                  <a:pt x="994" y="280"/>
                </a:lnTo>
                <a:lnTo>
                  <a:pt x="994" y="280"/>
                </a:lnTo>
                <a:lnTo>
                  <a:pt x="994" y="282"/>
                </a:lnTo>
                <a:lnTo>
                  <a:pt x="995" y="283"/>
                </a:lnTo>
                <a:lnTo>
                  <a:pt x="995" y="283"/>
                </a:lnTo>
                <a:lnTo>
                  <a:pt x="996" y="284"/>
                </a:lnTo>
                <a:lnTo>
                  <a:pt x="996" y="284"/>
                </a:lnTo>
                <a:lnTo>
                  <a:pt x="996" y="285"/>
                </a:lnTo>
                <a:lnTo>
                  <a:pt x="997" y="286"/>
                </a:lnTo>
                <a:lnTo>
                  <a:pt x="997" y="286"/>
                </a:lnTo>
                <a:lnTo>
                  <a:pt x="998" y="289"/>
                </a:lnTo>
                <a:lnTo>
                  <a:pt x="998" y="289"/>
                </a:lnTo>
                <a:lnTo>
                  <a:pt x="998" y="292"/>
                </a:lnTo>
                <a:lnTo>
                  <a:pt x="999" y="294"/>
                </a:lnTo>
                <a:lnTo>
                  <a:pt x="999" y="295"/>
                </a:lnTo>
                <a:lnTo>
                  <a:pt x="1000" y="297"/>
                </a:lnTo>
                <a:lnTo>
                  <a:pt x="1000" y="299"/>
                </a:lnTo>
                <a:lnTo>
                  <a:pt x="1002" y="300"/>
                </a:lnTo>
                <a:lnTo>
                  <a:pt x="1002" y="299"/>
                </a:lnTo>
                <a:lnTo>
                  <a:pt x="1002" y="299"/>
                </a:lnTo>
                <a:lnTo>
                  <a:pt x="1003" y="299"/>
                </a:lnTo>
                <a:lnTo>
                  <a:pt x="1003" y="300"/>
                </a:lnTo>
                <a:lnTo>
                  <a:pt x="1004" y="300"/>
                </a:lnTo>
                <a:lnTo>
                  <a:pt x="1004" y="301"/>
                </a:lnTo>
                <a:lnTo>
                  <a:pt x="1004" y="300"/>
                </a:lnTo>
                <a:lnTo>
                  <a:pt x="1005" y="299"/>
                </a:lnTo>
                <a:lnTo>
                  <a:pt x="1005" y="299"/>
                </a:lnTo>
                <a:lnTo>
                  <a:pt x="1006" y="299"/>
                </a:lnTo>
                <a:lnTo>
                  <a:pt x="1006" y="299"/>
                </a:lnTo>
                <a:lnTo>
                  <a:pt x="1006" y="300"/>
                </a:lnTo>
                <a:lnTo>
                  <a:pt x="1007" y="301"/>
                </a:lnTo>
                <a:lnTo>
                  <a:pt x="1007" y="301"/>
                </a:lnTo>
                <a:lnTo>
                  <a:pt x="1008" y="301"/>
                </a:lnTo>
                <a:lnTo>
                  <a:pt x="1008" y="301"/>
                </a:lnTo>
                <a:lnTo>
                  <a:pt x="1008" y="302"/>
                </a:lnTo>
                <a:lnTo>
                  <a:pt x="1009" y="303"/>
                </a:lnTo>
                <a:lnTo>
                  <a:pt x="1009" y="304"/>
                </a:lnTo>
                <a:lnTo>
                  <a:pt x="1011" y="306"/>
                </a:lnTo>
                <a:lnTo>
                  <a:pt x="1011" y="306"/>
                </a:lnTo>
                <a:lnTo>
                  <a:pt x="1011" y="306"/>
                </a:lnTo>
                <a:lnTo>
                  <a:pt x="1012" y="307"/>
                </a:lnTo>
                <a:lnTo>
                  <a:pt x="1012" y="307"/>
                </a:lnTo>
                <a:lnTo>
                  <a:pt x="1013" y="307"/>
                </a:lnTo>
                <a:lnTo>
                  <a:pt x="1013" y="307"/>
                </a:lnTo>
                <a:lnTo>
                  <a:pt x="1013" y="307"/>
                </a:lnTo>
                <a:lnTo>
                  <a:pt x="1014" y="307"/>
                </a:lnTo>
                <a:lnTo>
                  <a:pt x="1014" y="308"/>
                </a:lnTo>
                <a:lnTo>
                  <a:pt x="1015" y="310"/>
                </a:lnTo>
                <a:lnTo>
                  <a:pt x="1015" y="310"/>
                </a:lnTo>
                <a:lnTo>
                  <a:pt x="1016" y="310"/>
                </a:lnTo>
                <a:lnTo>
                  <a:pt x="1016" y="311"/>
                </a:lnTo>
                <a:lnTo>
                  <a:pt x="1016" y="310"/>
                </a:lnTo>
                <a:lnTo>
                  <a:pt x="1017" y="310"/>
                </a:lnTo>
                <a:lnTo>
                  <a:pt x="1017" y="312"/>
                </a:lnTo>
                <a:lnTo>
                  <a:pt x="1018" y="313"/>
                </a:lnTo>
                <a:lnTo>
                  <a:pt x="1018" y="315"/>
                </a:lnTo>
                <a:lnTo>
                  <a:pt x="1018" y="315"/>
                </a:lnTo>
                <a:lnTo>
                  <a:pt x="1020" y="316"/>
                </a:lnTo>
                <a:lnTo>
                  <a:pt x="1020" y="316"/>
                </a:lnTo>
                <a:lnTo>
                  <a:pt x="1021" y="318"/>
                </a:lnTo>
                <a:lnTo>
                  <a:pt x="1021" y="317"/>
                </a:lnTo>
                <a:lnTo>
                  <a:pt x="1021" y="318"/>
                </a:lnTo>
                <a:lnTo>
                  <a:pt x="1022" y="318"/>
                </a:lnTo>
                <a:lnTo>
                  <a:pt x="1022" y="319"/>
                </a:lnTo>
                <a:lnTo>
                  <a:pt x="1023" y="319"/>
                </a:lnTo>
                <a:lnTo>
                  <a:pt x="1023" y="319"/>
                </a:lnTo>
                <a:lnTo>
                  <a:pt x="1023" y="319"/>
                </a:lnTo>
                <a:lnTo>
                  <a:pt x="1024" y="318"/>
                </a:lnTo>
                <a:lnTo>
                  <a:pt x="1024" y="318"/>
                </a:lnTo>
                <a:lnTo>
                  <a:pt x="1025" y="318"/>
                </a:lnTo>
                <a:lnTo>
                  <a:pt x="1025" y="319"/>
                </a:lnTo>
                <a:lnTo>
                  <a:pt x="1025" y="320"/>
                </a:lnTo>
                <a:lnTo>
                  <a:pt x="1026" y="321"/>
                </a:lnTo>
                <a:lnTo>
                  <a:pt x="1026" y="322"/>
                </a:lnTo>
                <a:lnTo>
                  <a:pt x="1027" y="322"/>
                </a:lnTo>
                <a:lnTo>
                  <a:pt x="1027" y="324"/>
                </a:lnTo>
                <a:lnTo>
                  <a:pt x="1027" y="325"/>
                </a:lnTo>
                <a:lnTo>
                  <a:pt x="1029" y="325"/>
                </a:lnTo>
                <a:lnTo>
                  <a:pt x="1029" y="325"/>
                </a:lnTo>
                <a:lnTo>
                  <a:pt x="1030" y="326"/>
                </a:lnTo>
                <a:lnTo>
                  <a:pt x="1030" y="326"/>
                </a:lnTo>
                <a:lnTo>
                  <a:pt x="1031" y="326"/>
                </a:lnTo>
                <a:lnTo>
                  <a:pt x="1031" y="327"/>
                </a:lnTo>
                <a:lnTo>
                  <a:pt x="1031" y="327"/>
                </a:lnTo>
                <a:lnTo>
                  <a:pt x="1032" y="327"/>
                </a:lnTo>
                <a:lnTo>
                  <a:pt x="1032" y="327"/>
                </a:lnTo>
                <a:lnTo>
                  <a:pt x="1033" y="327"/>
                </a:lnTo>
                <a:lnTo>
                  <a:pt x="1033" y="328"/>
                </a:lnTo>
                <a:lnTo>
                  <a:pt x="1033" y="329"/>
                </a:lnTo>
                <a:lnTo>
                  <a:pt x="1034" y="330"/>
                </a:lnTo>
                <a:lnTo>
                  <a:pt x="1034" y="330"/>
                </a:lnTo>
                <a:lnTo>
                  <a:pt x="1035" y="329"/>
                </a:lnTo>
                <a:lnTo>
                  <a:pt x="1035" y="330"/>
                </a:lnTo>
                <a:lnTo>
                  <a:pt x="1035" y="330"/>
                </a:lnTo>
                <a:lnTo>
                  <a:pt x="1036" y="329"/>
                </a:lnTo>
                <a:lnTo>
                  <a:pt x="1036" y="329"/>
                </a:lnTo>
                <a:lnTo>
                  <a:pt x="1038" y="329"/>
                </a:lnTo>
                <a:lnTo>
                  <a:pt x="1038" y="328"/>
                </a:lnTo>
                <a:lnTo>
                  <a:pt x="1038" y="329"/>
                </a:lnTo>
                <a:lnTo>
                  <a:pt x="1039" y="331"/>
                </a:lnTo>
                <a:lnTo>
                  <a:pt x="1039" y="331"/>
                </a:lnTo>
                <a:lnTo>
                  <a:pt x="1040" y="331"/>
                </a:lnTo>
                <a:lnTo>
                  <a:pt x="1040" y="330"/>
                </a:lnTo>
                <a:lnTo>
                  <a:pt x="1040" y="331"/>
                </a:lnTo>
                <a:lnTo>
                  <a:pt x="1041" y="330"/>
                </a:lnTo>
                <a:lnTo>
                  <a:pt x="1041" y="331"/>
                </a:lnTo>
                <a:lnTo>
                  <a:pt x="1042" y="330"/>
                </a:lnTo>
                <a:lnTo>
                  <a:pt x="1042" y="331"/>
                </a:lnTo>
                <a:lnTo>
                  <a:pt x="1042" y="330"/>
                </a:lnTo>
                <a:lnTo>
                  <a:pt x="1043" y="330"/>
                </a:lnTo>
                <a:lnTo>
                  <a:pt x="1043" y="329"/>
                </a:lnTo>
                <a:lnTo>
                  <a:pt x="1044" y="330"/>
                </a:lnTo>
                <a:lnTo>
                  <a:pt x="1044" y="329"/>
                </a:lnTo>
                <a:lnTo>
                  <a:pt x="1045" y="330"/>
                </a:lnTo>
                <a:lnTo>
                  <a:pt x="1045" y="330"/>
                </a:lnTo>
                <a:lnTo>
                  <a:pt x="1045" y="331"/>
                </a:lnTo>
                <a:lnTo>
                  <a:pt x="1047" y="332"/>
                </a:lnTo>
                <a:lnTo>
                  <a:pt x="1047" y="331"/>
                </a:lnTo>
                <a:lnTo>
                  <a:pt x="1048" y="331"/>
                </a:lnTo>
                <a:lnTo>
                  <a:pt x="1048" y="330"/>
                </a:lnTo>
                <a:lnTo>
                  <a:pt x="1048" y="329"/>
                </a:lnTo>
                <a:lnTo>
                  <a:pt x="1049" y="329"/>
                </a:lnTo>
                <a:lnTo>
                  <a:pt x="1049" y="331"/>
                </a:lnTo>
                <a:lnTo>
                  <a:pt x="1050" y="332"/>
                </a:lnTo>
                <a:lnTo>
                  <a:pt x="1050" y="334"/>
                </a:lnTo>
                <a:lnTo>
                  <a:pt x="1050" y="334"/>
                </a:lnTo>
                <a:lnTo>
                  <a:pt x="1051" y="335"/>
                </a:lnTo>
                <a:lnTo>
                  <a:pt x="1051" y="335"/>
                </a:lnTo>
                <a:lnTo>
                  <a:pt x="1052" y="336"/>
                </a:lnTo>
                <a:lnTo>
                  <a:pt x="1052" y="336"/>
                </a:lnTo>
                <a:lnTo>
                  <a:pt x="1052" y="336"/>
                </a:lnTo>
                <a:lnTo>
                  <a:pt x="1053" y="336"/>
                </a:lnTo>
                <a:lnTo>
                  <a:pt x="1053" y="337"/>
                </a:lnTo>
                <a:lnTo>
                  <a:pt x="1054" y="337"/>
                </a:lnTo>
                <a:lnTo>
                  <a:pt x="1054" y="337"/>
                </a:lnTo>
                <a:lnTo>
                  <a:pt x="1054" y="337"/>
                </a:lnTo>
                <a:lnTo>
                  <a:pt x="1056" y="334"/>
                </a:lnTo>
                <a:lnTo>
                  <a:pt x="1056" y="335"/>
                </a:lnTo>
                <a:lnTo>
                  <a:pt x="1057" y="335"/>
                </a:lnTo>
                <a:lnTo>
                  <a:pt x="1057" y="335"/>
                </a:lnTo>
                <a:lnTo>
                  <a:pt x="1058" y="334"/>
                </a:lnTo>
                <a:lnTo>
                  <a:pt x="1058" y="336"/>
                </a:lnTo>
                <a:lnTo>
                  <a:pt x="1058" y="335"/>
                </a:lnTo>
                <a:lnTo>
                  <a:pt x="1059" y="334"/>
                </a:lnTo>
                <a:lnTo>
                  <a:pt x="1059" y="335"/>
                </a:lnTo>
                <a:lnTo>
                  <a:pt x="1060" y="335"/>
                </a:lnTo>
                <a:lnTo>
                  <a:pt x="1060" y="334"/>
                </a:lnTo>
                <a:lnTo>
                  <a:pt x="1060" y="334"/>
                </a:lnTo>
                <a:lnTo>
                  <a:pt x="1061" y="335"/>
                </a:lnTo>
                <a:lnTo>
                  <a:pt x="1061" y="335"/>
                </a:lnTo>
                <a:lnTo>
                  <a:pt x="1062" y="335"/>
                </a:lnTo>
                <a:lnTo>
                  <a:pt x="1062" y="335"/>
                </a:lnTo>
                <a:lnTo>
                  <a:pt x="1062" y="337"/>
                </a:lnTo>
                <a:lnTo>
                  <a:pt x="1063" y="337"/>
                </a:lnTo>
                <a:lnTo>
                  <a:pt x="1063" y="337"/>
                </a:lnTo>
                <a:lnTo>
                  <a:pt x="1065" y="337"/>
                </a:lnTo>
                <a:lnTo>
                  <a:pt x="1065" y="336"/>
                </a:lnTo>
                <a:lnTo>
                  <a:pt x="1065" y="335"/>
                </a:lnTo>
                <a:lnTo>
                  <a:pt x="1066" y="335"/>
                </a:lnTo>
                <a:lnTo>
                  <a:pt x="1066" y="332"/>
                </a:lnTo>
                <a:lnTo>
                  <a:pt x="1067" y="332"/>
                </a:lnTo>
                <a:lnTo>
                  <a:pt x="1067" y="334"/>
                </a:lnTo>
                <a:lnTo>
                  <a:pt x="1067" y="334"/>
                </a:lnTo>
                <a:lnTo>
                  <a:pt x="1068" y="334"/>
                </a:lnTo>
                <a:lnTo>
                  <a:pt x="1068" y="332"/>
                </a:lnTo>
                <a:lnTo>
                  <a:pt x="1069" y="334"/>
                </a:lnTo>
                <a:lnTo>
                  <a:pt x="1069" y="334"/>
                </a:lnTo>
                <a:lnTo>
                  <a:pt x="1069" y="335"/>
                </a:lnTo>
                <a:lnTo>
                  <a:pt x="1070" y="336"/>
                </a:lnTo>
                <a:lnTo>
                  <a:pt x="1070" y="335"/>
                </a:lnTo>
                <a:lnTo>
                  <a:pt x="1071" y="335"/>
                </a:lnTo>
                <a:lnTo>
                  <a:pt x="1071" y="335"/>
                </a:lnTo>
                <a:lnTo>
                  <a:pt x="1072" y="335"/>
                </a:lnTo>
                <a:lnTo>
                  <a:pt x="1072" y="332"/>
                </a:lnTo>
                <a:lnTo>
                  <a:pt x="1072" y="332"/>
                </a:lnTo>
                <a:lnTo>
                  <a:pt x="1073" y="332"/>
                </a:lnTo>
                <a:lnTo>
                  <a:pt x="1073" y="332"/>
                </a:lnTo>
                <a:lnTo>
                  <a:pt x="1075" y="332"/>
                </a:lnTo>
                <a:lnTo>
                  <a:pt x="1075" y="334"/>
                </a:lnTo>
                <a:lnTo>
                  <a:pt x="1075" y="334"/>
                </a:lnTo>
                <a:lnTo>
                  <a:pt x="1076" y="335"/>
                </a:lnTo>
                <a:lnTo>
                  <a:pt x="1076" y="335"/>
                </a:lnTo>
                <a:lnTo>
                  <a:pt x="1077" y="336"/>
                </a:lnTo>
                <a:lnTo>
                  <a:pt x="1077" y="336"/>
                </a:lnTo>
                <a:lnTo>
                  <a:pt x="1077" y="337"/>
                </a:lnTo>
                <a:lnTo>
                  <a:pt x="1078" y="336"/>
                </a:lnTo>
                <a:lnTo>
                  <a:pt x="1078" y="336"/>
                </a:lnTo>
                <a:lnTo>
                  <a:pt x="1079" y="336"/>
                </a:lnTo>
                <a:lnTo>
                  <a:pt x="1079" y="335"/>
                </a:lnTo>
                <a:lnTo>
                  <a:pt x="1079" y="335"/>
                </a:lnTo>
                <a:lnTo>
                  <a:pt x="1080" y="335"/>
                </a:lnTo>
                <a:lnTo>
                  <a:pt x="1080" y="335"/>
                </a:lnTo>
                <a:lnTo>
                  <a:pt x="1081" y="334"/>
                </a:lnTo>
                <a:lnTo>
                  <a:pt x="1081" y="334"/>
                </a:lnTo>
                <a:lnTo>
                  <a:pt x="1081" y="334"/>
                </a:lnTo>
                <a:lnTo>
                  <a:pt x="1082" y="334"/>
                </a:lnTo>
                <a:lnTo>
                  <a:pt x="1082" y="334"/>
                </a:lnTo>
                <a:lnTo>
                  <a:pt x="1084" y="334"/>
                </a:lnTo>
                <a:lnTo>
                  <a:pt x="1084" y="334"/>
                </a:lnTo>
                <a:lnTo>
                  <a:pt x="1084" y="334"/>
                </a:lnTo>
                <a:lnTo>
                  <a:pt x="1085" y="334"/>
                </a:lnTo>
                <a:lnTo>
                  <a:pt x="1085" y="334"/>
                </a:lnTo>
                <a:lnTo>
                  <a:pt x="1086" y="334"/>
                </a:lnTo>
                <a:lnTo>
                  <a:pt x="1086" y="334"/>
                </a:lnTo>
                <a:lnTo>
                  <a:pt x="1087" y="334"/>
                </a:lnTo>
                <a:lnTo>
                  <a:pt x="1087" y="334"/>
                </a:lnTo>
                <a:lnTo>
                  <a:pt x="1087" y="332"/>
                </a:lnTo>
                <a:lnTo>
                  <a:pt x="1088" y="334"/>
                </a:lnTo>
                <a:lnTo>
                  <a:pt x="1088" y="334"/>
                </a:lnTo>
                <a:lnTo>
                  <a:pt x="1089" y="335"/>
                </a:lnTo>
                <a:lnTo>
                  <a:pt x="1089" y="337"/>
                </a:lnTo>
                <a:lnTo>
                  <a:pt x="1089" y="336"/>
                </a:lnTo>
                <a:lnTo>
                  <a:pt x="1090" y="336"/>
                </a:lnTo>
                <a:lnTo>
                  <a:pt x="1090" y="337"/>
                </a:lnTo>
                <a:lnTo>
                  <a:pt x="1091" y="336"/>
                </a:lnTo>
                <a:lnTo>
                  <a:pt x="1091" y="336"/>
                </a:lnTo>
                <a:lnTo>
                  <a:pt x="1091" y="335"/>
                </a:lnTo>
                <a:lnTo>
                  <a:pt x="1093" y="335"/>
                </a:lnTo>
                <a:lnTo>
                  <a:pt x="1093" y="336"/>
                </a:lnTo>
                <a:lnTo>
                  <a:pt x="1094" y="336"/>
                </a:lnTo>
                <a:lnTo>
                  <a:pt x="1094" y="336"/>
                </a:lnTo>
                <a:lnTo>
                  <a:pt x="1094" y="336"/>
                </a:lnTo>
                <a:lnTo>
                  <a:pt x="1095" y="336"/>
                </a:lnTo>
                <a:lnTo>
                  <a:pt x="1095" y="335"/>
                </a:lnTo>
                <a:lnTo>
                  <a:pt x="1096" y="336"/>
                </a:lnTo>
                <a:lnTo>
                  <a:pt x="1096" y="335"/>
                </a:lnTo>
                <a:lnTo>
                  <a:pt x="1096" y="336"/>
                </a:lnTo>
                <a:lnTo>
                  <a:pt x="1097" y="336"/>
                </a:lnTo>
                <a:lnTo>
                  <a:pt x="1097" y="335"/>
                </a:lnTo>
                <a:lnTo>
                  <a:pt x="1098" y="336"/>
                </a:lnTo>
                <a:lnTo>
                  <a:pt x="1098" y="336"/>
                </a:lnTo>
                <a:lnTo>
                  <a:pt x="1098" y="335"/>
                </a:lnTo>
                <a:lnTo>
                  <a:pt x="1099" y="336"/>
                </a:lnTo>
                <a:lnTo>
                  <a:pt x="1099" y="336"/>
                </a:lnTo>
                <a:lnTo>
                  <a:pt x="1100" y="336"/>
                </a:lnTo>
                <a:lnTo>
                  <a:pt x="1100" y="336"/>
                </a:lnTo>
                <a:lnTo>
                  <a:pt x="1102" y="338"/>
                </a:lnTo>
                <a:lnTo>
                  <a:pt x="1102" y="337"/>
                </a:lnTo>
                <a:lnTo>
                  <a:pt x="1102" y="338"/>
                </a:lnTo>
                <a:lnTo>
                  <a:pt x="1103" y="339"/>
                </a:lnTo>
                <a:lnTo>
                  <a:pt x="1103" y="338"/>
                </a:lnTo>
                <a:lnTo>
                  <a:pt x="1104" y="338"/>
                </a:lnTo>
                <a:lnTo>
                  <a:pt x="1104" y="338"/>
                </a:lnTo>
                <a:lnTo>
                  <a:pt x="1104" y="338"/>
                </a:lnTo>
                <a:lnTo>
                  <a:pt x="1105" y="339"/>
                </a:lnTo>
                <a:lnTo>
                  <a:pt x="1105" y="338"/>
                </a:lnTo>
                <a:lnTo>
                  <a:pt x="1106" y="338"/>
                </a:lnTo>
                <a:lnTo>
                  <a:pt x="1106" y="338"/>
                </a:lnTo>
                <a:lnTo>
                  <a:pt x="1106" y="337"/>
                </a:lnTo>
                <a:lnTo>
                  <a:pt x="1107" y="338"/>
                </a:lnTo>
                <a:lnTo>
                  <a:pt x="1107" y="338"/>
                </a:lnTo>
                <a:lnTo>
                  <a:pt x="1108" y="339"/>
                </a:lnTo>
                <a:lnTo>
                  <a:pt x="1108" y="338"/>
                </a:lnTo>
                <a:lnTo>
                  <a:pt x="1108" y="339"/>
                </a:lnTo>
                <a:lnTo>
                  <a:pt x="1109" y="338"/>
                </a:lnTo>
                <a:lnTo>
                  <a:pt x="1109" y="338"/>
                </a:lnTo>
                <a:lnTo>
                  <a:pt x="1111" y="338"/>
                </a:lnTo>
                <a:lnTo>
                  <a:pt x="1111" y="338"/>
                </a:lnTo>
                <a:lnTo>
                  <a:pt x="1111" y="337"/>
                </a:lnTo>
                <a:lnTo>
                  <a:pt x="1112" y="338"/>
                </a:lnTo>
                <a:lnTo>
                  <a:pt x="1112" y="339"/>
                </a:lnTo>
                <a:lnTo>
                  <a:pt x="1113" y="340"/>
                </a:lnTo>
                <a:lnTo>
                  <a:pt x="1113" y="340"/>
                </a:lnTo>
                <a:lnTo>
                  <a:pt x="1113" y="338"/>
                </a:lnTo>
                <a:lnTo>
                  <a:pt x="1114" y="338"/>
                </a:lnTo>
                <a:lnTo>
                  <a:pt x="1114" y="338"/>
                </a:lnTo>
                <a:lnTo>
                  <a:pt x="1115" y="338"/>
                </a:lnTo>
                <a:lnTo>
                  <a:pt x="1115" y="338"/>
                </a:lnTo>
                <a:lnTo>
                  <a:pt x="1116" y="337"/>
                </a:lnTo>
                <a:lnTo>
                  <a:pt x="1116" y="337"/>
                </a:lnTo>
                <a:lnTo>
                  <a:pt x="1116" y="339"/>
                </a:lnTo>
                <a:lnTo>
                  <a:pt x="1117" y="339"/>
                </a:lnTo>
                <a:lnTo>
                  <a:pt x="1117" y="340"/>
                </a:lnTo>
                <a:lnTo>
                  <a:pt x="1118" y="341"/>
                </a:lnTo>
                <a:lnTo>
                  <a:pt x="1118" y="341"/>
                </a:lnTo>
                <a:lnTo>
                  <a:pt x="1118" y="341"/>
                </a:lnTo>
                <a:lnTo>
                  <a:pt x="1120" y="341"/>
                </a:lnTo>
                <a:lnTo>
                  <a:pt x="1120" y="341"/>
                </a:lnTo>
                <a:lnTo>
                  <a:pt x="1121" y="341"/>
                </a:lnTo>
                <a:lnTo>
                  <a:pt x="1121" y="341"/>
                </a:lnTo>
                <a:lnTo>
                  <a:pt x="1121" y="340"/>
                </a:lnTo>
                <a:lnTo>
                  <a:pt x="1122" y="341"/>
                </a:lnTo>
                <a:lnTo>
                  <a:pt x="1122" y="341"/>
                </a:lnTo>
                <a:lnTo>
                  <a:pt x="1123" y="340"/>
                </a:lnTo>
                <a:lnTo>
                  <a:pt x="1123" y="340"/>
                </a:lnTo>
                <a:lnTo>
                  <a:pt x="1123" y="340"/>
                </a:lnTo>
                <a:lnTo>
                  <a:pt x="1124" y="339"/>
                </a:lnTo>
                <a:lnTo>
                  <a:pt x="1124" y="338"/>
                </a:lnTo>
                <a:lnTo>
                  <a:pt x="1125" y="337"/>
                </a:lnTo>
                <a:lnTo>
                  <a:pt x="1125" y="336"/>
                </a:lnTo>
                <a:lnTo>
                  <a:pt x="1125" y="336"/>
                </a:lnTo>
                <a:lnTo>
                  <a:pt x="1126" y="335"/>
                </a:lnTo>
                <a:lnTo>
                  <a:pt x="1126" y="335"/>
                </a:lnTo>
                <a:lnTo>
                  <a:pt x="1127" y="336"/>
                </a:lnTo>
                <a:lnTo>
                  <a:pt x="1127" y="336"/>
                </a:lnTo>
                <a:lnTo>
                  <a:pt x="1129" y="337"/>
                </a:lnTo>
                <a:lnTo>
                  <a:pt x="1129" y="337"/>
                </a:lnTo>
                <a:lnTo>
                  <a:pt x="1129" y="337"/>
                </a:lnTo>
                <a:lnTo>
                  <a:pt x="1130" y="337"/>
                </a:lnTo>
                <a:lnTo>
                  <a:pt x="1130" y="338"/>
                </a:lnTo>
                <a:lnTo>
                  <a:pt x="1131" y="338"/>
                </a:lnTo>
                <a:lnTo>
                  <a:pt x="1131" y="338"/>
                </a:lnTo>
                <a:lnTo>
                  <a:pt x="1131" y="337"/>
                </a:lnTo>
                <a:lnTo>
                  <a:pt x="1132" y="338"/>
                </a:lnTo>
                <a:lnTo>
                  <a:pt x="1132" y="338"/>
                </a:lnTo>
                <a:lnTo>
                  <a:pt x="1133" y="337"/>
                </a:lnTo>
                <a:lnTo>
                  <a:pt x="1133" y="337"/>
                </a:lnTo>
                <a:lnTo>
                  <a:pt x="1133" y="337"/>
                </a:lnTo>
                <a:lnTo>
                  <a:pt x="1134" y="336"/>
                </a:lnTo>
                <a:lnTo>
                  <a:pt x="1134" y="337"/>
                </a:lnTo>
                <a:lnTo>
                  <a:pt x="1135" y="338"/>
                </a:lnTo>
                <a:lnTo>
                  <a:pt x="1135" y="338"/>
                </a:lnTo>
                <a:lnTo>
                  <a:pt x="1135" y="338"/>
                </a:lnTo>
                <a:lnTo>
                  <a:pt x="1136" y="337"/>
                </a:lnTo>
                <a:lnTo>
                  <a:pt x="1136" y="338"/>
                </a:lnTo>
                <a:lnTo>
                  <a:pt x="1138" y="338"/>
                </a:lnTo>
                <a:lnTo>
                  <a:pt x="1138" y="338"/>
                </a:lnTo>
                <a:lnTo>
                  <a:pt x="1138" y="337"/>
                </a:lnTo>
                <a:lnTo>
                  <a:pt x="1139" y="337"/>
                </a:lnTo>
                <a:lnTo>
                  <a:pt x="1139" y="337"/>
                </a:lnTo>
                <a:lnTo>
                  <a:pt x="1140" y="337"/>
                </a:lnTo>
                <a:lnTo>
                  <a:pt x="1140" y="337"/>
                </a:lnTo>
                <a:lnTo>
                  <a:pt x="1140" y="338"/>
                </a:lnTo>
                <a:lnTo>
                  <a:pt x="1141" y="337"/>
                </a:lnTo>
                <a:lnTo>
                  <a:pt x="1141" y="337"/>
                </a:lnTo>
                <a:lnTo>
                  <a:pt x="1142" y="335"/>
                </a:lnTo>
                <a:lnTo>
                  <a:pt x="1142" y="334"/>
                </a:lnTo>
                <a:lnTo>
                  <a:pt x="1143" y="332"/>
                </a:lnTo>
                <a:lnTo>
                  <a:pt x="1143" y="332"/>
                </a:lnTo>
                <a:lnTo>
                  <a:pt x="1143" y="334"/>
                </a:lnTo>
                <a:lnTo>
                  <a:pt x="1144" y="332"/>
                </a:lnTo>
                <a:lnTo>
                  <a:pt x="1144" y="332"/>
                </a:lnTo>
                <a:lnTo>
                  <a:pt x="1145" y="332"/>
                </a:lnTo>
                <a:lnTo>
                  <a:pt x="1145" y="332"/>
                </a:lnTo>
                <a:lnTo>
                  <a:pt x="1145" y="332"/>
                </a:lnTo>
                <a:lnTo>
                  <a:pt x="1147" y="331"/>
                </a:lnTo>
                <a:lnTo>
                  <a:pt x="1147" y="331"/>
                </a:lnTo>
                <a:lnTo>
                  <a:pt x="1148" y="330"/>
                </a:lnTo>
                <a:lnTo>
                  <a:pt x="1148" y="329"/>
                </a:lnTo>
                <a:lnTo>
                  <a:pt x="1148" y="329"/>
                </a:lnTo>
                <a:lnTo>
                  <a:pt x="1149" y="329"/>
                </a:lnTo>
                <a:lnTo>
                  <a:pt x="1149" y="328"/>
                </a:lnTo>
                <a:lnTo>
                  <a:pt x="1150" y="328"/>
                </a:lnTo>
                <a:lnTo>
                  <a:pt x="1150" y="328"/>
                </a:lnTo>
                <a:lnTo>
                  <a:pt x="1150" y="329"/>
                </a:lnTo>
                <a:lnTo>
                  <a:pt x="1151" y="329"/>
                </a:lnTo>
                <a:lnTo>
                  <a:pt x="1151" y="329"/>
                </a:lnTo>
                <a:lnTo>
                  <a:pt x="1152" y="331"/>
                </a:lnTo>
                <a:lnTo>
                  <a:pt x="1152" y="331"/>
                </a:lnTo>
                <a:lnTo>
                  <a:pt x="1152" y="331"/>
                </a:lnTo>
                <a:lnTo>
                  <a:pt x="1153" y="331"/>
                </a:lnTo>
                <a:lnTo>
                  <a:pt x="1153" y="331"/>
                </a:lnTo>
                <a:lnTo>
                  <a:pt x="1154" y="331"/>
                </a:lnTo>
                <a:lnTo>
                  <a:pt x="1154" y="331"/>
                </a:lnTo>
                <a:lnTo>
                  <a:pt x="1154" y="331"/>
                </a:lnTo>
                <a:lnTo>
                  <a:pt x="1156" y="330"/>
                </a:lnTo>
                <a:lnTo>
                  <a:pt x="1156" y="329"/>
                </a:lnTo>
                <a:lnTo>
                  <a:pt x="1157" y="329"/>
                </a:lnTo>
                <a:lnTo>
                  <a:pt x="1157" y="328"/>
                </a:lnTo>
                <a:lnTo>
                  <a:pt x="1158" y="328"/>
                </a:lnTo>
                <a:lnTo>
                  <a:pt x="1158" y="329"/>
                </a:lnTo>
                <a:lnTo>
                  <a:pt x="1158" y="329"/>
                </a:lnTo>
                <a:lnTo>
                  <a:pt x="1159" y="329"/>
                </a:lnTo>
                <a:lnTo>
                  <a:pt x="1159" y="330"/>
                </a:lnTo>
                <a:lnTo>
                  <a:pt x="1160" y="331"/>
                </a:lnTo>
                <a:lnTo>
                  <a:pt x="1160" y="331"/>
                </a:lnTo>
                <a:lnTo>
                  <a:pt x="1160" y="331"/>
                </a:lnTo>
                <a:lnTo>
                  <a:pt x="1161" y="332"/>
                </a:lnTo>
                <a:lnTo>
                  <a:pt x="1161" y="332"/>
                </a:lnTo>
                <a:lnTo>
                  <a:pt x="1162" y="331"/>
                </a:lnTo>
                <a:lnTo>
                  <a:pt x="1162" y="332"/>
                </a:lnTo>
                <a:lnTo>
                  <a:pt x="1162" y="331"/>
                </a:lnTo>
                <a:lnTo>
                  <a:pt x="1163" y="330"/>
                </a:lnTo>
                <a:lnTo>
                  <a:pt x="1163" y="329"/>
                </a:lnTo>
                <a:lnTo>
                  <a:pt x="1165" y="328"/>
                </a:lnTo>
                <a:lnTo>
                  <a:pt x="1165" y="328"/>
                </a:lnTo>
                <a:lnTo>
                  <a:pt x="1165" y="327"/>
                </a:lnTo>
                <a:lnTo>
                  <a:pt x="1166" y="327"/>
                </a:lnTo>
                <a:lnTo>
                  <a:pt x="1166" y="326"/>
                </a:lnTo>
                <a:lnTo>
                  <a:pt x="1167" y="327"/>
                </a:lnTo>
                <a:lnTo>
                  <a:pt x="1167" y="326"/>
                </a:lnTo>
                <a:lnTo>
                  <a:pt x="1167" y="326"/>
                </a:lnTo>
                <a:lnTo>
                  <a:pt x="1168" y="325"/>
                </a:lnTo>
                <a:lnTo>
                  <a:pt x="1168" y="326"/>
                </a:lnTo>
                <a:lnTo>
                  <a:pt x="1169" y="325"/>
                </a:lnTo>
                <a:lnTo>
                  <a:pt x="1169" y="325"/>
                </a:lnTo>
                <a:lnTo>
                  <a:pt x="1169" y="325"/>
                </a:lnTo>
                <a:lnTo>
                  <a:pt x="1170" y="325"/>
                </a:lnTo>
                <a:lnTo>
                  <a:pt x="1170" y="325"/>
                </a:lnTo>
                <a:lnTo>
                  <a:pt x="1171" y="325"/>
                </a:lnTo>
                <a:lnTo>
                  <a:pt x="1171" y="325"/>
                </a:lnTo>
                <a:lnTo>
                  <a:pt x="1172" y="325"/>
                </a:lnTo>
                <a:lnTo>
                  <a:pt x="1172" y="324"/>
                </a:lnTo>
                <a:lnTo>
                  <a:pt x="1172" y="325"/>
                </a:lnTo>
                <a:lnTo>
                  <a:pt x="1174" y="324"/>
                </a:lnTo>
                <a:lnTo>
                  <a:pt x="1174" y="324"/>
                </a:lnTo>
                <a:lnTo>
                  <a:pt x="1175" y="324"/>
                </a:lnTo>
                <a:lnTo>
                  <a:pt x="1175" y="324"/>
                </a:lnTo>
                <a:lnTo>
                  <a:pt x="1175" y="325"/>
                </a:lnTo>
                <a:lnTo>
                  <a:pt x="1176" y="326"/>
                </a:lnTo>
                <a:lnTo>
                  <a:pt x="1176" y="325"/>
                </a:lnTo>
                <a:lnTo>
                  <a:pt x="1177" y="325"/>
                </a:lnTo>
                <a:lnTo>
                  <a:pt x="1177" y="325"/>
                </a:lnTo>
                <a:lnTo>
                  <a:pt x="1177" y="325"/>
                </a:lnTo>
                <a:lnTo>
                  <a:pt x="1178" y="326"/>
                </a:lnTo>
                <a:lnTo>
                  <a:pt x="1178" y="325"/>
                </a:lnTo>
                <a:lnTo>
                  <a:pt x="1179" y="325"/>
                </a:lnTo>
                <a:lnTo>
                  <a:pt x="1179" y="325"/>
                </a:lnTo>
                <a:lnTo>
                  <a:pt x="1179" y="324"/>
                </a:lnTo>
                <a:lnTo>
                  <a:pt x="1180" y="325"/>
                </a:lnTo>
                <a:lnTo>
                  <a:pt x="1180" y="324"/>
                </a:lnTo>
                <a:lnTo>
                  <a:pt x="1181" y="325"/>
                </a:lnTo>
                <a:lnTo>
                  <a:pt x="1181" y="325"/>
                </a:lnTo>
                <a:lnTo>
                  <a:pt x="1181" y="324"/>
                </a:lnTo>
                <a:lnTo>
                  <a:pt x="1183" y="324"/>
                </a:lnTo>
                <a:lnTo>
                  <a:pt x="1183" y="324"/>
                </a:lnTo>
                <a:lnTo>
                  <a:pt x="1184" y="322"/>
                </a:lnTo>
                <a:lnTo>
                  <a:pt x="1184" y="324"/>
                </a:lnTo>
                <a:lnTo>
                  <a:pt x="1185" y="325"/>
                </a:lnTo>
                <a:lnTo>
                  <a:pt x="1185" y="325"/>
                </a:lnTo>
                <a:lnTo>
                  <a:pt x="1185" y="326"/>
                </a:lnTo>
                <a:lnTo>
                  <a:pt x="1186" y="325"/>
                </a:lnTo>
                <a:lnTo>
                  <a:pt x="1186" y="324"/>
                </a:lnTo>
                <a:lnTo>
                  <a:pt x="1187" y="325"/>
                </a:lnTo>
                <a:lnTo>
                  <a:pt x="1187" y="324"/>
                </a:lnTo>
                <a:lnTo>
                  <a:pt x="1187" y="324"/>
                </a:lnTo>
                <a:lnTo>
                  <a:pt x="1188" y="325"/>
                </a:lnTo>
                <a:lnTo>
                  <a:pt x="1188" y="325"/>
                </a:lnTo>
                <a:lnTo>
                  <a:pt x="1189" y="324"/>
                </a:lnTo>
                <a:lnTo>
                  <a:pt x="1189" y="322"/>
                </a:lnTo>
                <a:lnTo>
                  <a:pt x="1189" y="322"/>
                </a:lnTo>
                <a:lnTo>
                  <a:pt x="1190" y="321"/>
                </a:lnTo>
                <a:lnTo>
                  <a:pt x="1190" y="319"/>
                </a:lnTo>
                <a:lnTo>
                  <a:pt x="1192" y="319"/>
                </a:lnTo>
                <a:lnTo>
                  <a:pt x="1192" y="318"/>
                </a:lnTo>
                <a:lnTo>
                  <a:pt x="1192" y="318"/>
                </a:lnTo>
                <a:lnTo>
                  <a:pt x="1193" y="318"/>
                </a:lnTo>
                <a:lnTo>
                  <a:pt x="1193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5" y="318"/>
                </a:lnTo>
                <a:lnTo>
                  <a:pt x="1195" y="319"/>
                </a:lnTo>
                <a:lnTo>
                  <a:pt x="1196" y="319"/>
                </a:lnTo>
                <a:lnTo>
                  <a:pt x="1196" y="319"/>
                </a:lnTo>
                <a:lnTo>
                  <a:pt x="1196" y="318"/>
                </a:lnTo>
                <a:lnTo>
                  <a:pt x="1197" y="317"/>
                </a:lnTo>
                <a:lnTo>
                  <a:pt x="1197" y="316"/>
                </a:lnTo>
                <a:lnTo>
                  <a:pt x="1198" y="317"/>
                </a:lnTo>
                <a:lnTo>
                  <a:pt x="1198" y="317"/>
                </a:lnTo>
                <a:lnTo>
                  <a:pt x="1199" y="318"/>
                </a:lnTo>
                <a:lnTo>
                  <a:pt x="1199" y="317"/>
                </a:lnTo>
                <a:lnTo>
                  <a:pt x="1199" y="318"/>
                </a:lnTo>
                <a:lnTo>
                  <a:pt x="1201" y="319"/>
                </a:lnTo>
                <a:lnTo>
                  <a:pt x="1201" y="319"/>
                </a:lnTo>
                <a:lnTo>
                  <a:pt x="1202" y="321"/>
                </a:lnTo>
                <a:lnTo>
                  <a:pt x="1202" y="320"/>
                </a:lnTo>
                <a:lnTo>
                  <a:pt x="1202" y="320"/>
                </a:lnTo>
                <a:lnTo>
                  <a:pt x="1203" y="321"/>
                </a:lnTo>
                <a:lnTo>
                  <a:pt x="1203" y="320"/>
                </a:lnTo>
                <a:lnTo>
                  <a:pt x="1204" y="321"/>
                </a:lnTo>
                <a:lnTo>
                  <a:pt x="1204" y="320"/>
                </a:lnTo>
                <a:lnTo>
                  <a:pt x="1204" y="319"/>
                </a:lnTo>
                <a:lnTo>
                  <a:pt x="1205" y="318"/>
                </a:lnTo>
                <a:lnTo>
                  <a:pt x="1205" y="318"/>
                </a:lnTo>
                <a:lnTo>
                  <a:pt x="1206" y="316"/>
                </a:lnTo>
                <a:lnTo>
                  <a:pt x="1206" y="315"/>
                </a:lnTo>
                <a:lnTo>
                  <a:pt x="1206" y="313"/>
                </a:lnTo>
                <a:lnTo>
                  <a:pt x="1207" y="312"/>
                </a:lnTo>
                <a:lnTo>
                  <a:pt x="1207" y="313"/>
                </a:lnTo>
                <a:lnTo>
                  <a:pt x="1208" y="313"/>
                </a:lnTo>
                <a:lnTo>
                  <a:pt x="1208" y="313"/>
                </a:lnTo>
                <a:lnTo>
                  <a:pt x="1208" y="313"/>
                </a:lnTo>
                <a:lnTo>
                  <a:pt x="1210" y="315"/>
                </a:lnTo>
                <a:lnTo>
                  <a:pt x="1210" y="315"/>
                </a:lnTo>
                <a:lnTo>
                  <a:pt x="1211" y="315"/>
                </a:lnTo>
                <a:lnTo>
                  <a:pt x="1211" y="313"/>
                </a:lnTo>
                <a:lnTo>
                  <a:pt x="1211" y="313"/>
                </a:lnTo>
                <a:lnTo>
                  <a:pt x="1212" y="313"/>
                </a:lnTo>
                <a:lnTo>
                  <a:pt x="1212" y="312"/>
                </a:lnTo>
                <a:lnTo>
                  <a:pt x="1213" y="313"/>
                </a:lnTo>
                <a:lnTo>
                  <a:pt x="1213" y="313"/>
                </a:lnTo>
                <a:lnTo>
                  <a:pt x="1214" y="312"/>
                </a:lnTo>
                <a:lnTo>
                  <a:pt x="1214" y="313"/>
                </a:lnTo>
                <a:lnTo>
                  <a:pt x="1214" y="313"/>
                </a:lnTo>
                <a:lnTo>
                  <a:pt x="1215" y="315"/>
                </a:lnTo>
                <a:lnTo>
                  <a:pt x="1215" y="313"/>
                </a:lnTo>
                <a:lnTo>
                  <a:pt x="1216" y="315"/>
                </a:lnTo>
                <a:lnTo>
                  <a:pt x="1216" y="315"/>
                </a:lnTo>
                <a:lnTo>
                  <a:pt x="1216" y="315"/>
                </a:lnTo>
                <a:lnTo>
                  <a:pt x="1217" y="315"/>
                </a:lnTo>
                <a:lnTo>
                  <a:pt x="1217" y="313"/>
                </a:lnTo>
                <a:lnTo>
                  <a:pt x="1219" y="313"/>
                </a:lnTo>
                <a:lnTo>
                  <a:pt x="1219" y="312"/>
                </a:lnTo>
                <a:lnTo>
                  <a:pt x="1219" y="312"/>
                </a:lnTo>
                <a:lnTo>
                  <a:pt x="1220" y="313"/>
                </a:lnTo>
                <a:lnTo>
                  <a:pt x="1220" y="313"/>
                </a:lnTo>
                <a:lnTo>
                  <a:pt x="1221" y="313"/>
                </a:lnTo>
                <a:lnTo>
                  <a:pt x="1221" y="313"/>
                </a:lnTo>
                <a:lnTo>
                  <a:pt x="1221" y="313"/>
                </a:lnTo>
                <a:lnTo>
                  <a:pt x="1222" y="312"/>
                </a:lnTo>
                <a:lnTo>
                  <a:pt x="1222" y="312"/>
                </a:lnTo>
                <a:lnTo>
                  <a:pt x="1223" y="311"/>
                </a:lnTo>
                <a:lnTo>
                  <a:pt x="1223" y="310"/>
                </a:lnTo>
                <a:lnTo>
                  <a:pt x="1223" y="310"/>
                </a:lnTo>
                <a:lnTo>
                  <a:pt x="1224" y="310"/>
                </a:lnTo>
                <a:lnTo>
                  <a:pt x="1224" y="310"/>
                </a:lnTo>
                <a:lnTo>
                  <a:pt x="1225" y="310"/>
                </a:lnTo>
                <a:lnTo>
                  <a:pt x="1225" y="310"/>
                </a:lnTo>
                <a:lnTo>
                  <a:pt x="1225" y="310"/>
                </a:lnTo>
                <a:lnTo>
                  <a:pt x="1226" y="310"/>
                </a:lnTo>
                <a:lnTo>
                  <a:pt x="1226" y="310"/>
                </a:lnTo>
                <a:lnTo>
                  <a:pt x="1228" y="310"/>
                </a:lnTo>
                <a:lnTo>
                  <a:pt x="1228" y="309"/>
                </a:lnTo>
                <a:lnTo>
                  <a:pt x="1229" y="309"/>
                </a:lnTo>
                <a:lnTo>
                  <a:pt x="1229" y="309"/>
                </a:lnTo>
                <a:lnTo>
                  <a:pt x="1229" y="309"/>
                </a:lnTo>
                <a:lnTo>
                  <a:pt x="1230" y="309"/>
                </a:lnTo>
                <a:lnTo>
                  <a:pt x="1230" y="308"/>
                </a:lnTo>
                <a:lnTo>
                  <a:pt x="1231" y="308"/>
                </a:lnTo>
                <a:lnTo>
                  <a:pt x="1231" y="308"/>
                </a:lnTo>
                <a:lnTo>
                  <a:pt x="1231" y="307"/>
                </a:lnTo>
                <a:lnTo>
                  <a:pt x="1232" y="308"/>
                </a:lnTo>
                <a:lnTo>
                  <a:pt x="1232" y="307"/>
                </a:lnTo>
                <a:lnTo>
                  <a:pt x="1233" y="307"/>
                </a:lnTo>
                <a:lnTo>
                  <a:pt x="1233" y="307"/>
                </a:lnTo>
                <a:lnTo>
                  <a:pt x="1233" y="307"/>
                </a:lnTo>
                <a:lnTo>
                  <a:pt x="1234" y="306"/>
                </a:lnTo>
                <a:lnTo>
                  <a:pt x="1234" y="304"/>
                </a:lnTo>
                <a:lnTo>
                  <a:pt x="1235" y="306"/>
                </a:lnTo>
                <a:lnTo>
                  <a:pt x="1235" y="306"/>
                </a:lnTo>
                <a:lnTo>
                  <a:pt x="1235" y="307"/>
                </a:lnTo>
                <a:lnTo>
                  <a:pt x="1237" y="308"/>
                </a:lnTo>
                <a:lnTo>
                  <a:pt x="1237" y="308"/>
                </a:lnTo>
                <a:lnTo>
                  <a:pt x="1238" y="309"/>
                </a:lnTo>
                <a:lnTo>
                  <a:pt x="1238" y="310"/>
                </a:lnTo>
                <a:lnTo>
                  <a:pt x="1238" y="311"/>
                </a:lnTo>
                <a:lnTo>
                  <a:pt x="1239" y="310"/>
                </a:lnTo>
                <a:lnTo>
                  <a:pt x="1239" y="310"/>
                </a:lnTo>
                <a:lnTo>
                  <a:pt x="1240" y="311"/>
                </a:lnTo>
                <a:lnTo>
                  <a:pt x="1240" y="310"/>
                </a:lnTo>
                <a:lnTo>
                  <a:pt x="1240" y="310"/>
                </a:lnTo>
                <a:lnTo>
                  <a:pt x="1241" y="310"/>
                </a:lnTo>
                <a:lnTo>
                  <a:pt x="1241" y="310"/>
                </a:lnTo>
                <a:lnTo>
                  <a:pt x="1242" y="310"/>
                </a:lnTo>
                <a:lnTo>
                  <a:pt x="1242" y="311"/>
                </a:lnTo>
                <a:lnTo>
                  <a:pt x="1243" y="311"/>
                </a:lnTo>
                <a:lnTo>
                  <a:pt x="1243" y="311"/>
                </a:lnTo>
                <a:lnTo>
                  <a:pt x="1243" y="311"/>
                </a:lnTo>
                <a:lnTo>
                  <a:pt x="1244" y="311"/>
                </a:lnTo>
                <a:lnTo>
                  <a:pt x="1244" y="311"/>
                </a:lnTo>
                <a:lnTo>
                  <a:pt x="1246" y="311"/>
                </a:lnTo>
                <a:lnTo>
                  <a:pt x="1246" y="310"/>
                </a:lnTo>
                <a:lnTo>
                  <a:pt x="1246" y="310"/>
                </a:lnTo>
                <a:lnTo>
                  <a:pt x="1247" y="309"/>
                </a:lnTo>
                <a:lnTo>
                  <a:pt x="1247" y="308"/>
                </a:lnTo>
                <a:lnTo>
                  <a:pt x="1248" y="308"/>
                </a:lnTo>
                <a:lnTo>
                  <a:pt x="1248" y="306"/>
                </a:lnTo>
                <a:lnTo>
                  <a:pt x="1248" y="304"/>
                </a:lnTo>
                <a:lnTo>
                  <a:pt x="1249" y="303"/>
                </a:lnTo>
                <a:lnTo>
                  <a:pt x="1249" y="301"/>
                </a:lnTo>
                <a:lnTo>
                  <a:pt x="1250" y="302"/>
                </a:lnTo>
                <a:lnTo>
                  <a:pt x="1250" y="302"/>
                </a:lnTo>
                <a:lnTo>
                  <a:pt x="1250" y="302"/>
                </a:lnTo>
                <a:lnTo>
                  <a:pt x="1251" y="303"/>
                </a:lnTo>
                <a:lnTo>
                  <a:pt x="1251" y="303"/>
                </a:lnTo>
                <a:lnTo>
                  <a:pt x="1252" y="304"/>
                </a:lnTo>
                <a:lnTo>
                  <a:pt x="1252" y="306"/>
                </a:lnTo>
                <a:lnTo>
                  <a:pt x="1252" y="307"/>
                </a:lnTo>
                <a:lnTo>
                  <a:pt x="1253" y="308"/>
                </a:lnTo>
                <a:lnTo>
                  <a:pt x="1253" y="307"/>
                </a:lnTo>
                <a:lnTo>
                  <a:pt x="1255" y="306"/>
                </a:lnTo>
                <a:lnTo>
                  <a:pt x="1255" y="306"/>
                </a:lnTo>
                <a:lnTo>
                  <a:pt x="1256" y="304"/>
                </a:lnTo>
                <a:lnTo>
                  <a:pt x="1256" y="303"/>
                </a:lnTo>
                <a:lnTo>
                  <a:pt x="1256" y="302"/>
                </a:lnTo>
                <a:lnTo>
                  <a:pt x="1257" y="302"/>
                </a:lnTo>
                <a:lnTo>
                  <a:pt x="1257" y="302"/>
                </a:lnTo>
                <a:lnTo>
                  <a:pt x="1258" y="301"/>
                </a:lnTo>
                <a:lnTo>
                  <a:pt x="1258" y="301"/>
                </a:lnTo>
                <a:lnTo>
                  <a:pt x="1258" y="300"/>
                </a:lnTo>
                <a:lnTo>
                  <a:pt x="1259" y="300"/>
                </a:lnTo>
                <a:lnTo>
                  <a:pt x="1259" y="300"/>
                </a:lnTo>
                <a:lnTo>
                  <a:pt x="1260" y="300"/>
                </a:lnTo>
                <a:lnTo>
                  <a:pt x="1260" y="300"/>
                </a:lnTo>
                <a:lnTo>
                  <a:pt x="1260" y="300"/>
                </a:lnTo>
                <a:lnTo>
                  <a:pt x="1261" y="301"/>
                </a:lnTo>
                <a:lnTo>
                  <a:pt x="1261" y="301"/>
                </a:lnTo>
                <a:lnTo>
                  <a:pt x="1262" y="302"/>
                </a:lnTo>
                <a:lnTo>
                  <a:pt x="1262" y="303"/>
                </a:lnTo>
                <a:lnTo>
                  <a:pt x="1262" y="304"/>
                </a:lnTo>
                <a:lnTo>
                  <a:pt x="1264" y="304"/>
                </a:lnTo>
                <a:lnTo>
                  <a:pt x="1264" y="304"/>
                </a:lnTo>
                <a:lnTo>
                  <a:pt x="1265" y="304"/>
                </a:lnTo>
                <a:lnTo>
                  <a:pt x="1265" y="304"/>
                </a:lnTo>
                <a:lnTo>
                  <a:pt x="1265" y="304"/>
                </a:lnTo>
                <a:lnTo>
                  <a:pt x="1266" y="306"/>
                </a:lnTo>
                <a:lnTo>
                  <a:pt x="1266" y="306"/>
                </a:lnTo>
                <a:lnTo>
                  <a:pt x="1267" y="307"/>
                </a:lnTo>
                <a:lnTo>
                  <a:pt x="1267" y="306"/>
                </a:lnTo>
                <a:lnTo>
                  <a:pt x="1267" y="306"/>
                </a:lnTo>
                <a:lnTo>
                  <a:pt x="1268" y="307"/>
                </a:lnTo>
                <a:lnTo>
                  <a:pt x="1268" y="307"/>
                </a:lnTo>
                <a:lnTo>
                  <a:pt x="1269" y="309"/>
                </a:lnTo>
                <a:lnTo>
                  <a:pt x="1269" y="308"/>
                </a:lnTo>
                <a:lnTo>
                  <a:pt x="1270" y="308"/>
                </a:lnTo>
                <a:lnTo>
                  <a:pt x="1270" y="309"/>
                </a:lnTo>
                <a:lnTo>
                  <a:pt x="1270" y="309"/>
                </a:lnTo>
                <a:lnTo>
                  <a:pt x="1271" y="310"/>
                </a:lnTo>
                <a:lnTo>
                  <a:pt x="1271" y="309"/>
                </a:lnTo>
                <a:lnTo>
                  <a:pt x="1273" y="309"/>
                </a:lnTo>
                <a:lnTo>
                  <a:pt x="1273" y="309"/>
                </a:lnTo>
                <a:lnTo>
                  <a:pt x="1273" y="310"/>
                </a:lnTo>
                <a:lnTo>
                  <a:pt x="1274" y="308"/>
                </a:lnTo>
                <a:lnTo>
                  <a:pt x="1274" y="310"/>
                </a:lnTo>
                <a:lnTo>
                  <a:pt x="1275" y="309"/>
                </a:lnTo>
                <a:lnTo>
                  <a:pt x="1275" y="311"/>
                </a:lnTo>
                <a:lnTo>
                  <a:pt x="1275" y="312"/>
                </a:lnTo>
                <a:lnTo>
                  <a:pt x="1276" y="311"/>
                </a:lnTo>
                <a:lnTo>
                  <a:pt x="1276" y="311"/>
                </a:lnTo>
                <a:lnTo>
                  <a:pt x="1277" y="310"/>
                </a:lnTo>
                <a:lnTo>
                  <a:pt x="1277" y="309"/>
                </a:lnTo>
                <a:lnTo>
                  <a:pt x="1277" y="308"/>
                </a:lnTo>
                <a:lnTo>
                  <a:pt x="1278" y="307"/>
                </a:lnTo>
                <a:lnTo>
                  <a:pt x="1278" y="307"/>
                </a:lnTo>
                <a:lnTo>
                  <a:pt x="1279" y="307"/>
                </a:lnTo>
                <a:lnTo>
                  <a:pt x="1279" y="306"/>
                </a:lnTo>
                <a:lnTo>
                  <a:pt x="1279" y="306"/>
                </a:lnTo>
                <a:lnTo>
                  <a:pt x="1280" y="307"/>
                </a:lnTo>
                <a:lnTo>
                  <a:pt x="1280" y="308"/>
                </a:lnTo>
                <a:lnTo>
                  <a:pt x="1282" y="308"/>
                </a:lnTo>
                <a:lnTo>
                  <a:pt x="1282" y="310"/>
                </a:lnTo>
                <a:lnTo>
                  <a:pt x="1282" y="309"/>
                </a:lnTo>
                <a:lnTo>
                  <a:pt x="1283" y="309"/>
                </a:lnTo>
                <a:lnTo>
                  <a:pt x="1283" y="308"/>
                </a:lnTo>
                <a:lnTo>
                  <a:pt x="1284" y="307"/>
                </a:lnTo>
                <a:lnTo>
                  <a:pt x="1284" y="307"/>
                </a:lnTo>
                <a:lnTo>
                  <a:pt x="1285" y="308"/>
                </a:lnTo>
                <a:lnTo>
                  <a:pt x="1285" y="307"/>
                </a:lnTo>
                <a:lnTo>
                  <a:pt x="1285" y="307"/>
                </a:lnTo>
                <a:lnTo>
                  <a:pt x="1286" y="306"/>
                </a:lnTo>
                <a:lnTo>
                  <a:pt x="1286" y="303"/>
                </a:lnTo>
                <a:lnTo>
                  <a:pt x="1287" y="304"/>
                </a:lnTo>
                <a:lnTo>
                  <a:pt x="1287" y="306"/>
                </a:lnTo>
                <a:lnTo>
                  <a:pt x="1287" y="307"/>
                </a:lnTo>
                <a:lnTo>
                  <a:pt x="1288" y="307"/>
                </a:lnTo>
                <a:lnTo>
                  <a:pt x="1288" y="306"/>
                </a:lnTo>
                <a:lnTo>
                  <a:pt x="1289" y="306"/>
                </a:lnTo>
                <a:lnTo>
                  <a:pt x="1289" y="306"/>
                </a:lnTo>
                <a:lnTo>
                  <a:pt x="1289" y="306"/>
                </a:lnTo>
                <a:lnTo>
                  <a:pt x="1291" y="306"/>
                </a:lnTo>
                <a:lnTo>
                  <a:pt x="1291" y="307"/>
                </a:lnTo>
                <a:lnTo>
                  <a:pt x="1292" y="308"/>
                </a:lnTo>
                <a:lnTo>
                  <a:pt x="1292" y="308"/>
                </a:lnTo>
                <a:lnTo>
                  <a:pt x="1292" y="308"/>
                </a:lnTo>
                <a:lnTo>
                  <a:pt x="1293" y="308"/>
                </a:lnTo>
                <a:lnTo>
                  <a:pt x="1293" y="307"/>
                </a:lnTo>
                <a:lnTo>
                  <a:pt x="1294" y="308"/>
                </a:lnTo>
                <a:lnTo>
                  <a:pt x="1294" y="307"/>
                </a:lnTo>
                <a:lnTo>
                  <a:pt x="1294" y="307"/>
                </a:lnTo>
                <a:lnTo>
                  <a:pt x="1295" y="306"/>
                </a:lnTo>
                <a:lnTo>
                  <a:pt x="1295" y="308"/>
                </a:lnTo>
                <a:lnTo>
                  <a:pt x="1296" y="307"/>
                </a:lnTo>
                <a:lnTo>
                  <a:pt x="1296" y="308"/>
                </a:lnTo>
                <a:lnTo>
                  <a:pt x="1296" y="307"/>
                </a:lnTo>
                <a:lnTo>
                  <a:pt x="1297" y="304"/>
                </a:lnTo>
                <a:lnTo>
                  <a:pt x="1297" y="304"/>
                </a:lnTo>
                <a:lnTo>
                  <a:pt x="1298" y="304"/>
                </a:lnTo>
                <a:lnTo>
                  <a:pt x="1298" y="303"/>
                </a:lnTo>
                <a:lnTo>
                  <a:pt x="1300" y="303"/>
                </a:lnTo>
                <a:lnTo>
                  <a:pt x="1300" y="303"/>
                </a:lnTo>
                <a:lnTo>
                  <a:pt x="1300" y="303"/>
                </a:lnTo>
                <a:lnTo>
                  <a:pt x="1301" y="304"/>
                </a:lnTo>
                <a:lnTo>
                  <a:pt x="1301" y="306"/>
                </a:lnTo>
                <a:lnTo>
                  <a:pt x="1302" y="307"/>
                </a:lnTo>
                <a:lnTo>
                  <a:pt x="1302" y="307"/>
                </a:lnTo>
                <a:lnTo>
                  <a:pt x="1302" y="307"/>
                </a:lnTo>
                <a:lnTo>
                  <a:pt x="1303" y="306"/>
                </a:lnTo>
                <a:lnTo>
                  <a:pt x="1303" y="306"/>
                </a:lnTo>
                <a:lnTo>
                  <a:pt x="1304" y="307"/>
                </a:lnTo>
                <a:lnTo>
                  <a:pt x="1304" y="307"/>
                </a:lnTo>
                <a:lnTo>
                  <a:pt x="1304" y="307"/>
                </a:lnTo>
                <a:lnTo>
                  <a:pt x="1305" y="308"/>
                </a:lnTo>
                <a:lnTo>
                  <a:pt x="1305" y="308"/>
                </a:lnTo>
                <a:lnTo>
                  <a:pt x="1306" y="308"/>
                </a:lnTo>
                <a:lnTo>
                  <a:pt x="1306" y="309"/>
                </a:lnTo>
                <a:lnTo>
                  <a:pt x="1306" y="308"/>
                </a:lnTo>
                <a:lnTo>
                  <a:pt x="1307" y="307"/>
                </a:lnTo>
                <a:lnTo>
                  <a:pt x="1307" y="306"/>
                </a:lnTo>
                <a:lnTo>
                  <a:pt x="1309" y="304"/>
                </a:lnTo>
                <a:lnTo>
                  <a:pt x="1309" y="303"/>
                </a:lnTo>
                <a:lnTo>
                  <a:pt x="1309" y="303"/>
                </a:lnTo>
                <a:lnTo>
                  <a:pt x="1310" y="304"/>
                </a:lnTo>
                <a:lnTo>
                  <a:pt x="1310" y="304"/>
                </a:lnTo>
                <a:lnTo>
                  <a:pt x="1311" y="303"/>
                </a:lnTo>
                <a:lnTo>
                  <a:pt x="1311" y="303"/>
                </a:lnTo>
                <a:lnTo>
                  <a:pt x="1312" y="303"/>
                </a:lnTo>
                <a:lnTo>
                  <a:pt x="1312" y="303"/>
                </a:lnTo>
                <a:lnTo>
                  <a:pt x="1312" y="302"/>
                </a:lnTo>
                <a:lnTo>
                  <a:pt x="1313" y="302"/>
                </a:lnTo>
                <a:lnTo>
                  <a:pt x="1313" y="303"/>
                </a:lnTo>
                <a:lnTo>
                  <a:pt x="1314" y="303"/>
                </a:lnTo>
                <a:lnTo>
                  <a:pt x="1314" y="302"/>
                </a:lnTo>
                <a:lnTo>
                  <a:pt x="1314" y="302"/>
                </a:lnTo>
                <a:lnTo>
                  <a:pt x="1315" y="301"/>
                </a:lnTo>
                <a:lnTo>
                  <a:pt x="1315" y="301"/>
                </a:lnTo>
                <a:lnTo>
                  <a:pt x="1316" y="301"/>
                </a:lnTo>
                <a:lnTo>
                  <a:pt x="1316" y="300"/>
                </a:lnTo>
                <a:lnTo>
                  <a:pt x="1316" y="299"/>
                </a:lnTo>
                <a:lnTo>
                  <a:pt x="1318" y="299"/>
                </a:lnTo>
                <a:lnTo>
                  <a:pt x="1318" y="299"/>
                </a:lnTo>
                <a:lnTo>
                  <a:pt x="1319" y="300"/>
                </a:lnTo>
                <a:lnTo>
                  <a:pt x="1319" y="300"/>
                </a:lnTo>
                <a:lnTo>
                  <a:pt x="1319" y="299"/>
                </a:lnTo>
                <a:lnTo>
                  <a:pt x="1320" y="300"/>
                </a:lnTo>
                <a:lnTo>
                  <a:pt x="1320" y="298"/>
                </a:lnTo>
                <a:lnTo>
                  <a:pt x="1321" y="299"/>
                </a:lnTo>
                <a:lnTo>
                  <a:pt x="1321" y="300"/>
                </a:lnTo>
                <a:lnTo>
                  <a:pt x="1321" y="300"/>
                </a:lnTo>
                <a:lnTo>
                  <a:pt x="1322" y="300"/>
                </a:lnTo>
                <a:lnTo>
                  <a:pt x="1322" y="299"/>
                </a:lnTo>
                <a:lnTo>
                  <a:pt x="1323" y="300"/>
                </a:lnTo>
                <a:lnTo>
                  <a:pt x="1323" y="300"/>
                </a:lnTo>
                <a:lnTo>
                  <a:pt x="1323" y="301"/>
                </a:lnTo>
                <a:lnTo>
                  <a:pt x="1324" y="301"/>
                </a:lnTo>
                <a:lnTo>
                  <a:pt x="1324" y="301"/>
                </a:lnTo>
                <a:lnTo>
                  <a:pt x="1325" y="301"/>
                </a:lnTo>
                <a:lnTo>
                  <a:pt x="1325" y="300"/>
                </a:lnTo>
                <a:lnTo>
                  <a:pt x="1327" y="301"/>
                </a:lnTo>
                <a:lnTo>
                  <a:pt x="1327" y="301"/>
                </a:lnTo>
                <a:lnTo>
                  <a:pt x="1327" y="300"/>
                </a:lnTo>
                <a:lnTo>
                  <a:pt x="1328" y="300"/>
                </a:lnTo>
                <a:lnTo>
                  <a:pt x="1328" y="299"/>
                </a:lnTo>
                <a:lnTo>
                  <a:pt x="1329" y="299"/>
                </a:lnTo>
                <a:lnTo>
                  <a:pt x="1329" y="298"/>
                </a:lnTo>
                <a:lnTo>
                  <a:pt x="1329" y="299"/>
                </a:lnTo>
                <a:lnTo>
                  <a:pt x="1330" y="298"/>
                </a:lnTo>
                <a:lnTo>
                  <a:pt x="1330" y="299"/>
                </a:lnTo>
                <a:lnTo>
                  <a:pt x="1331" y="298"/>
                </a:lnTo>
                <a:lnTo>
                  <a:pt x="1331" y="298"/>
                </a:lnTo>
                <a:lnTo>
                  <a:pt x="1331" y="298"/>
                </a:lnTo>
                <a:lnTo>
                  <a:pt x="1332" y="298"/>
                </a:lnTo>
                <a:lnTo>
                  <a:pt x="1332" y="298"/>
                </a:lnTo>
                <a:lnTo>
                  <a:pt x="1333" y="298"/>
                </a:lnTo>
                <a:lnTo>
                  <a:pt x="1333" y="299"/>
                </a:lnTo>
                <a:lnTo>
                  <a:pt x="1333" y="298"/>
                </a:lnTo>
                <a:lnTo>
                  <a:pt x="1334" y="298"/>
                </a:lnTo>
                <a:lnTo>
                  <a:pt x="1334" y="297"/>
                </a:lnTo>
                <a:lnTo>
                  <a:pt x="1336" y="297"/>
                </a:lnTo>
                <a:lnTo>
                  <a:pt x="1336" y="298"/>
                </a:lnTo>
                <a:lnTo>
                  <a:pt x="1336" y="297"/>
                </a:lnTo>
                <a:lnTo>
                  <a:pt x="1337" y="297"/>
                </a:lnTo>
                <a:lnTo>
                  <a:pt x="1337" y="297"/>
                </a:lnTo>
                <a:lnTo>
                  <a:pt x="1338" y="297"/>
                </a:lnTo>
                <a:lnTo>
                  <a:pt x="1338" y="297"/>
                </a:lnTo>
                <a:lnTo>
                  <a:pt x="1338" y="298"/>
                </a:lnTo>
                <a:lnTo>
                  <a:pt x="1339" y="297"/>
                </a:lnTo>
                <a:lnTo>
                  <a:pt x="1339" y="297"/>
                </a:lnTo>
                <a:lnTo>
                  <a:pt x="1340" y="295"/>
                </a:lnTo>
                <a:lnTo>
                  <a:pt x="1340" y="297"/>
                </a:lnTo>
                <a:lnTo>
                  <a:pt x="1341" y="297"/>
                </a:lnTo>
                <a:lnTo>
                  <a:pt x="1341" y="297"/>
                </a:lnTo>
                <a:lnTo>
                  <a:pt x="1341" y="298"/>
                </a:lnTo>
                <a:lnTo>
                  <a:pt x="1342" y="297"/>
                </a:lnTo>
                <a:lnTo>
                  <a:pt x="1342" y="298"/>
                </a:lnTo>
                <a:lnTo>
                  <a:pt x="1343" y="298"/>
                </a:lnTo>
                <a:lnTo>
                  <a:pt x="1343" y="298"/>
                </a:lnTo>
                <a:lnTo>
                  <a:pt x="1343" y="299"/>
                </a:lnTo>
                <a:lnTo>
                  <a:pt x="1345" y="301"/>
                </a:lnTo>
                <a:lnTo>
                  <a:pt x="1345" y="301"/>
                </a:lnTo>
                <a:lnTo>
                  <a:pt x="1346" y="299"/>
                </a:lnTo>
                <a:lnTo>
                  <a:pt x="1346" y="299"/>
                </a:lnTo>
                <a:lnTo>
                  <a:pt x="1346" y="298"/>
                </a:lnTo>
                <a:lnTo>
                  <a:pt x="1347" y="298"/>
                </a:lnTo>
                <a:lnTo>
                  <a:pt x="1347" y="299"/>
                </a:lnTo>
                <a:lnTo>
                  <a:pt x="1348" y="299"/>
                </a:lnTo>
                <a:lnTo>
                  <a:pt x="1348" y="300"/>
                </a:lnTo>
                <a:lnTo>
                  <a:pt x="1348" y="300"/>
                </a:lnTo>
                <a:lnTo>
                  <a:pt x="1349" y="300"/>
                </a:lnTo>
                <a:lnTo>
                  <a:pt x="1349" y="300"/>
                </a:lnTo>
                <a:lnTo>
                  <a:pt x="1350" y="300"/>
                </a:lnTo>
                <a:lnTo>
                  <a:pt x="1350" y="299"/>
                </a:lnTo>
                <a:lnTo>
                  <a:pt x="1350" y="299"/>
                </a:lnTo>
                <a:lnTo>
                  <a:pt x="1351" y="299"/>
                </a:lnTo>
                <a:lnTo>
                  <a:pt x="1351" y="299"/>
                </a:lnTo>
                <a:lnTo>
                  <a:pt x="1352" y="299"/>
                </a:lnTo>
                <a:lnTo>
                  <a:pt x="1352" y="299"/>
                </a:lnTo>
                <a:lnTo>
                  <a:pt x="1352" y="298"/>
                </a:lnTo>
                <a:lnTo>
                  <a:pt x="1354" y="299"/>
                </a:lnTo>
                <a:lnTo>
                  <a:pt x="1354" y="298"/>
                </a:lnTo>
                <a:lnTo>
                  <a:pt x="1355" y="298"/>
                </a:lnTo>
                <a:lnTo>
                  <a:pt x="1355" y="297"/>
                </a:lnTo>
                <a:lnTo>
                  <a:pt x="1356" y="298"/>
                </a:lnTo>
                <a:lnTo>
                  <a:pt x="1356" y="298"/>
                </a:lnTo>
                <a:lnTo>
                  <a:pt x="1356" y="297"/>
                </a:lnTo>
                <a:lnTo>
                  <a:pt x="1357" y="299"/>
                </a:lnTo>
                <a:lnTo>
                  <a:pt x="1357" y="298"/>
                </a:lnTo>
                <a:lnTo>
                  <a:pt x="1358" y="299"/>
                </a:lnTo>
                <a:lnTo>
                  <a:pt x="1358" y="300"/>
                </a:lnTo>
                <a:lnTo>
                  <a:pt x="1358" y="300"/>
                </a:lnTo>
                <a:lnTo>
                  <a:pt x="1359" y="300"/>
                </a:lnTo>
                <a:lnTo>
                  <a:pt x="1359" y="301"/>
                </a:lnTo>
                <a:lnTo>
                  <a:pt x="1360" y="302"/>
                </a:lnTo>
                <a:lnTo>
                  <a:pt x="1360" y="302"/>
                </a:lnTo>
                <a:lnTo>
                  <a:pt x="1360" y="302"/>
                </a:lnTo>
                <a:lnTo>
                  <a:pt x="1361" y="301"/>
                </a:lnTo>
                <a:lnTo>
                  <a:pt x="1361" y="301"/>
                </a:lnTo>
                <a:lnTo>
                  <a:pt x="1363" y="301"/>
                </a:lnTo>
                <a:lnTo>
                  <a:pt x="1363" y="302"/>
                </a:lnTo>
                <a:lnTo>
                  <a:pt x="1363" y="301"/>
                </a:lnTo>
                <a:lnTo>
                  <a:pt x="1364" y="302"/>
                </a:lnTo>
                <a:lnTo>
                  <a:pt x="1364" y="302"/>
                </a:lnTo>
                <a:lnTo>
                  <a:pt x="1365" y="301"/>
                </a:lnTo>
                <a:lnTo>
                  <a:pt x="1365" y="301"/>
                </a:lnTo>
                <a:lnTo>
                  <a:pt x="1365" y="301"/>
                </a:lnTo>
                <a:lnTo>
                  <a:pt x="1366" y="301"/>
                </a:lnTo>
                <a:lnTo>
                  <a:pt x="1366" y="301"/>
                </a:lnTo>
                <a:lnTo>
                  <a:pt x="1367" y="302"/>
                </a:lnTo>
                <a:lnTo>
                  <a:pt x="1367" y="301"/>
                </a:lnTo>
                <a:lnTo>
                  <a:pt x="1368" y="302"/>
                </a:lnTo>
                <a:lnTo>
                  <a:pt x="1368" y="302"/>
                </a:lnTo>
                <a:lnTo>
                  <a:pt x="1368" y="303"/>
                </a:lnTo>
                <a:lnTo>
                  <a:pt x="1369" y="301"/>
                </a:lnTo>
                <a:lnTo>
                  <a:pt x="1369" y="301"/>
                </a:lnTo>
                <a:lnTo>
                  <a:pt x="1370" y="302"/>
                </a:lnTo>
                <a:lnTo>
                  <a:pt x="1370" y="302"/>
                </a:lnTo>
                <a:lnTo>
                  <a:pt x="1370" y="303"/>
                </a:lnTo>
                <a:lnTo>
                  <a:pt x="1371" y="303"/>
                </a:lnTo>
                <a:lnTo>
                  <a:pt x="1371" y="302"/>
                </a:lnTo>
                <a:lnTo>
                  <a:pt x="1373" y="302"/>
                </a:lnTo>
                <a:lnTo>
                  <a:pt x="1373" y="302"/>
                </a:lnTo>
                <a:lnTo>
                  <a:pt x="1373" y="302"/>
                </a:lnTo>
                <a:lnTo>
                  <a:pt x="1374" y="302"/>
                </a:lnTo>
                <a:lnTo>
                  <a:pt x="1374" y="303"/>
                </a:lnTo>
                <a:lnTo>
                  <a:pt x="1375" y="302"/>
                </a:lnTo>
                <a:lnTo>
                  <a:pt x="1375" y="302"/>
                </a:lnTo>
                <a:lnTo>
                  <a:pt x="1375" y="303"/>
                </a:lnTo>
                <a:lnTo>
                  <a:pt x="1376" y="302"/>
                </a:lnTo>
                <a:lnTo>
                  <a:pt x="1376" y="303"/>
                </a:lnTo>
                <a:lnTo>
                  <a:pt x="1377" y="304"/>
                </a:lnTo>
                <a:lnTo>
                  <a:pt x="1377" y="304"/>
                </a:lnTo>
                <a:lnTo>
                  <a:pt x="1377" y="306"/>
                </a:lnTo>
                <a:lnTo>
                  <a:pt x="1378" y="304"/>
                </a:lnTo>
                <a:lnTo>
                  <a:pt x="1378" y="303"/>
                </a:lnTo>
                <a:lnTo>
                  <a:pt x="1379" y="302"/>
                </a:lnTo>
                <a:lnTo>
                  <a:pt x="1379" y="301"/>
                </a:lnTo>
                <a:lnTo>
                  <a:pt x="1379" y="301"/>
                </a:lnTo>
                <a:lnTo>
                  <a:pt x="1380" y="301"/>
                </a:lnTo>
                <a:lnTo>
                  <a:pt x="1380" y="300"/>
                </a:lnTo>
                <a:lnTo>
                  <a:pt x="1382" y="300"/>
                </a:lnTo>
                <a:lnTo>
                  <a:pt x="1382" y="300"/>
                </a:lnTo>
                <a:lnTo>
                  <a:pt x="1383" y="300"/>
                </a:lnTo>
                <a:lnTo>
                  <a:pt x="1383" y="300"/>
                </a:lnTo>
                <a:lnTo>
                  <a:pt x="1383" y="301"/>
                </a:lnTo>
                <a:lnTo>
                  <a:pt x="1384" y="301"/>
                </a:lnTo>
                <a:lnTo>
                  <a:pt x="1384" y="302"/>
                </a:lnTo>
                <a:lnTo>
                  <a:pt x="1385" y="302"/>
                </a:lnTo>
                <a:lnTo>
                  <a:pt x="1385" y="304"/>
                </a:lnTo>
                <a:lnTo>
                  <a:pt x="1385" y="306"/>
                </a:lnTo>
                <a:lnTo>
                  <a:pt x="1386" y="306"/>
                </a:lnTo>
                <a:lnTo>
                  <a:pt x="1386" y="307"/>
                </a:lnTo>
                <a:lnTo>
                  <a:pt x="1387" y="306"/>
                </a:lnTo>
                <a:lnTo>
                  <a:pt x="1387" y="306"/>
                </a:lnTo>
                <a:lnTo>
                  <a:pt x="1387" y="304"/>
                </a:lnTo>
                <a:lnTo>
                  <a:pt x="1388" y="304"/>
                </a:lnTo>
                <a:lnTo>
                  <a:pt x="1388" y="303"/>
                </a:lnTo>
                <a:lnTo>
                  <a:pt x="1389" y="303"/>
                </a:lnTo>
                <a:lnTo>
                  <a:pt x="1389" y="303"/>
                </a:lnTo>
                <a:lnTo>
                  <a:pt x="1389" y="302"/>
                </a:lnTo>
                <a:lnTo>
                  <a:pt x="1391" y="301"/>
                </a:lnTo>
                <a:lnTo>
                  <a:pt x="1391" y="300"/>
                </a:lnTo>
                <a:lnTo>
                  <a:pt x="1392" y="301"/>
                </a:lnTo>
                <a:lnTo>
                  <a:pt x="1392" y="303"/>
                </a:lnTo>
                <a:lnTo>
                  <a:pt x="1392" y="306"/>
                </a:lnTo>
                <a:lnTo>
                  <a:pt x="1393" y="307"/>
                </a:lnTo>
                <a:lnTo>
                  <a:pt x="1393" y="308"/>
                </a:lnTo>
                <a:lnTo>
                  <a:pt x="1394" y="308"/>
                </a:lnTo>
                <a:lnTo>
                  <a:pt x="1394" y="308"/>
                </a:lnTo>
                <a:lnTo>
                  <a:pt x="1394" y="307"/>
                </a:lnTo>
                <a:lnTo>
                  <a:pt x="1395" y="306"/>
                </a:lnTo>
                <a:lnTo>
                  <a:pt x="1395" y="303"/>
                </a:lnTo>
                <a:lnTo>
                  <a:pt x="1396" y="303"/>
                </a:lnTo>
                <a:lnTo>
                  <a:pt x="1396" y="302"/>
                </a:lnTo>
                <a:lnTo>
                  <a:pt x="1397" y="302"/>
                </a:lnTo>
                <a:lnTo>
                  <a:pt x="1397" y="301"/>
                </a:lnTo>
                <a:lnTo>
                  <a:pt x="1397" y="301"/>
                </a:lnTo>
                <a:lnTo>
                  <a:pt x="1398" y="301"/>
                </a:lnTo>
                <a:lnTo>
                  <a:pt x="1398" y="301"/>
                </a:lnTo>
                <a:lnTo>
                  <a:pt x="1400" y="300"/>
                </a:lnTo>
                <a:lnTo>
                  <a:pt x="1400" y="300"/>
                </a:lnTo>
                <a:lnTo>
                  <a:pt x="1400" y="300"/>
                </a:lnTo>
                <a:lnTo>
                  <a:pt x="1401" y="299"/>
                </a:lnTo>
                <a:lnTo>
                  <a:pt x="1401" y="300"/>
                </a:lnTo>
                <a:lnTo>
                  <a:pt x="1402" y="299"/>
                </a:lnTo>
                <a:lnTo>
                  <a:pt x="1402" y="299"/>
                </a:lnTo>
                <a:lnTo>
                  <a:pt x="1402" y="300"/>
                </a:lnTo>
                <a:lnTo>
                  <a:pt x="1403" y="301"/>
                </a:lnTo>
                <a:lnTo>
                  <a:pt x="1403" y="301"/>
                </a:lnTo>
                <a:lnTo>
                  <a:pt x="1404" y="302"/>
                </a:lnTo>
                <a:lnTo>
                  <a:pt x="1404" y="302"/>
                </a:lnTo>
                <a:lnTo>
                  <a:pt x="1404" y="303"/>
                </a:lnTo>
                <a:lnTo>
                  <a:pt x="1405" y="302"/>
                </a:lnTo>
                <a:lnTo>
                  <a:pt x="1405" y="302"/>
                </a:lnTo>
                <a:lnTo>
                  <a:pt x="1406" y="302"/>
                </a:lnTo>
                <a:lnTo>
                  <a:pt x="1406" y="301"/>
                </a:lnTo>
                <a:lnTo>
                  <a:pt x="1406" y="301"/>
                </a:lnTo>
                <a:lnTo>
                  <a:pt x="1407" y="301"/>
                </a:lnTo>
                <a:lnTo>
                  <a:pt x="1407" y="301"/>
                </a:lnTo>
                <a:lnTo>
                  <a:pt x="1409" y="301"/>
                </a:lnTo>
                <a:lnTo>
                  <a:pt x="1409" y="302"/>
                </a:lnTo>
                <a:lnTo>
                  <a:pt x="1409" y="303"/>
                </a:lnTo>
                <a:lnTo>
                  <a:pt x="1410" y="303"/>
                </a:lnTo>
                <a:lnTo>
                  <a:pt x="1410" y="304"/>
                </a:lnTo>
                <a:lnTo>
                  <a:pt x="1411" y="304"/>
                </a:lnTo>
                <a:lnTo>
                  <a:pt x="1411" y="304"/>
                </a:lnTo>
                <a:lnTo>
                  <a:pt x="1412" y="303"/>
                </a:lnTo>
                <a:lnTo>
                  <a:pt x="1412" y="304"/>
                </a:lnTo>
                <a:lnTo>
                  <a:pt x="1412" y="304"/>
                </a:lnTo>
                <a:lnTo>
                  <a:pt x="1413" y="304"/>
                </a:lnTo>
                <a:lnTo>
                  <a:pt x="1413" y="303"/>
                </a:lnTo>
                <a:lnTo>
                  <a:pt x="1414" y="303"/>
                </a:lnTo>
                <a:lnTo>
                  <a:pt x="1414" y="302"/>
                </a:lnTo>
                <a:lnTo>
                  <a:pt x="1414" y="301"/>
                </a:lnTo>
                <a:lnTo>
                  <a:pt x="1415" y="302"/>
                </a:lnTo>
                <a:lnTo>
                  <a:pt x="1415" y="303"/>
                </a:lnTo>
                <a:lnTo>
                  <a:pt x="1416" y="303"/>
                </a:lnTo>
                <a:lnTo>
                  <a:pt x="1416" y="303"/>
                </a:lnTo>
                <a:lnTo>
                  <a:pt x="1416" y="302"/>
                </a:lnTo>
                <a:lnTo>
                  <a:pt x="1418" y="301"/>
                </a:lnTo>
                <a:lnTo>
                  <a:pt x="1418" y="301"/>
                </a:lnTo>
                <a:lnTo>
                  <a:pt x="1419" y="301"/>
                </a:lnTo>
                <a:lnTo>
                  <a:pt x="1419" y="301"/>
                </a:lnTo>
                <a:lnTo>
                  <a:pt x="1419" y="301"/>
                </a:lnTo>
                <a:lnTo>
                  <a:pt x="1420" y="303"/>
                </a:lnTo>
                <a:lnTo>
                  <a:pt x="1420" y="302"/>
                </a:lnTo>
                <a:lnTo>
                  <a:pt x="1421" y="303"/>
                </a:lnTo>
                <a:lnTo>
                  <a:pt x="1421" y="302"/>
                </a:lnTo>
                <a:lnTo>
                  <a:pt x="1421" y="300"/>
                </a:lnTo>
                <a:lnTo>
                  <a:pt x="1422" y="299"/>
                </a:lnTo>
                <a:lnTo>
                  <a:pt x="1422" y="299"/>
                </a:lnTo>
                <a:lnTo>
                  <a:pt x="1423" y="299"/>
                </a:lnTo>
                <a:lnTo>
                  <a:pt x="1423" y="300"/>
                </a:lnTo>
                <a:lnTo>
                  <a:pt x="1423" y="300"/>
                </a:lnTo>
                <a:lnTo>
                  <a:pt x="1424" y="301"/>
                </a:lnTo>
                <a:lnTo>
                  <a:pt x="1424" y="300"/>
                </a:lnTo>
                <a:lnTo>
                  <a:pt x="1425" y="300"/>
                </a:lnTo>
                <a:lnTo>
                  <a:pt x="1425" y="300"/>
                </a:lnTo>
                <a:lnTo>
                  <a:pt x="1427" y="301"/>
                </a:lnTo>
                <a:lnTo>
                  <a:pt x="1427" y="301"/>
                </a:lnTo>
                <a:lnTo>
                  <a:pt x="1427" y="300"/>
                </a:lnTo>
                <a:lnTo>
                  <a:pt x="1428" y="299"/>
                </a:lnTo>
                <a:lnTo>
                  <a:pt x="1428" y="298"/>
                </a:lnTo>
                <a:lnTo>
                  <a:pt x="1429" y="299"/>
                </a:lnTo>
                <a:lnTo>
                  <a:pt x="1429" y="299"/>
                </a:lnTo>
                <a:lnTo>
                  <a:pt x="1429" y="300"/>
                </a:lnTo>
                <a:lnTo>
                  <a:pt x="1430" y="300"/>
                </a:lnTo>
                <a:lnTo>
                  <a:pt x="1430" y="300"/>
                </a:lnTo>
                <a:lnTo>
                  <a:pt x="1431" y="300"/>
                </a:lnTo>
                <a:lnTo>
                  <a:pt x="1431" y="299"/>
                </a:lnTo>
                <a:lnTo>
                  <a:pt x="1431" y="299"/>
                </a:lnTo>
                <a:lnTo>
                  <a:pt x="1432" y="298"/>
                </a:lnTo>
                <a:lnTo>
                  <a:pt x="1432" y="298"/>
                </a:lnTo>
                <a:lnTo>
                  <a:pt x="1433" y="299"/>
                </a:lnTo>
                <a:lnTo>
                  <a:pt x="1433" y="299"/>
                </a:lnTo>
                <a:lnTo>
                  <a:pt x="1433" y="298"/>
                </a:lnTo>
                <a:lnTo>
                  <a:pt x="1434" y="299"/>
                </a:lnTo>
                <a:lnTo>
                  <a:pt x="1434" y="299"/>
                </a:lnTo>
                <a:lnTo>
                  <a:pt x="1436" y="300"/>
                </a:lnTo>
                <a:lnTo>
                  <a:pt x="1436" y="299"/>
                </a:lnTo>
                <a:lnTo>
                  <a:pt x="1436" y="300"/>
                </a:lnTo>
                <a:lnTo>
                  <a:pt x="1437" y="299"/>
                </a:lnTo>
                <a:lnTo>
                  <a:pt x="1437" y="299"/>
                </a:lnTo>
                <a:lnTo>
                  <a:pt x="1438" y="298"/>
                </a:lnTo>
                <a:lnTo>
                  <a:pt x="1438" y="298"/>
                </a:lnTo>
                <a:lnTo>
                  <a:pt x="1439" y="295"/>
                </a:lnTo>
                <a:lnTo>
                  <a:pt x="1439" y="295"/>
                </a:lnTo>
                <a:lnTo>
                  <a:pt x="1439" y="295"/>
                </a:lnTo>
                <a:lnTo>
                  <a:pt x="1440" y="297"/>
                </a:lnTo>
                <a:lnTo>
                  <a:pt x="1440" y="297"/>
                </a:lnTo>
                <a:lnTo>
                  <a:pt x="1441" y="297"/>
                </a:lnTo>
                <a:lnTo>
                  <a:pt x="1441" y="295"/>
                </a:lnTo>
                <a:lnTo>
                  <a:pt x="1441" y="297"/>
                </a:lnTo>
                <a:lnTo>
                  <a:pt x="1442" y="297"/>
                </a:lnTo>
                <a:lnTo>
                  <a:pt x="1442" y="295"/>
                </a:lnTo>
                <a:lnTo>
                  <a:pt x="1443" y="297"/>
                </a:lnTo>
                <a:lnTo>
                  <a:pt x="1443" y="295"/>
                </a:lnTo>
                <a:lnTo>
                  <a:pt x="1443" y="295"/>
                </a:lnTo>
                <a:lnTo>
                  <a:pt x="1445" y="294"/>
                </a:lnTo>
                <a:lnTo>
                  <a:pt x="1445" y="293"/>
                </a:lnTo>
                <a:lnTo>
                  <a:pt x="1446" y="293"/>
                </a:lnTo>
                <a:lnTo>
                  <a:pt x="1446" y="294"/>
                </a:lnTo>
                <a:lnTo>
                  <a:pt x="1446" y="293"/>
                </a:lnTo>
                <a:lnTo>
                  <a:pt x="1447" y="293"/>
                </a:lnTo>
                <a:lnTo>
                  <a:pt x="1447" y="293"/>
                </a:lnTo>
                <a:lnTo>
                  <a:pt x="1448" y="293"/>
                </a:lnTo>
                <a:lnTo>
                  <a:pt x="1448" y="293"/>
                </a:lnTo>
                <a:lnTo>
                  <a:pt x="1448" y="293"/>
                </a:lnTo>
                <a:lnTo>
                  <a:pt x="1449" y="294"/>
                </a:lnTo>
                <a:lnTo>
                  <a:pt x="1449" y="295"/>
                </a:lnTo>
                <a:lnTo>
                  <a:pt x="1450" y="295"/>
                </a:lnTo>
                <a:lnTo>
                  <a:pt x="1450" y="297"/>
                </a:lnTo>
                <a:lnTo>
                  <a:pt x="1450" y="297"/>
                </a:lnTo>
                <a:lnTo>
                  <a:pt x="1451" y="297"/>
                </a:lnTo>
                <a:lnTo>
                  <a:pt x="1451" y="297"/>
                </a:lnTo>
                <a:lnTo>
                  <a:pt x="1452" y="299"/>
                </a:lnTo>
                <a:lnTo>
                  <a:pt x="1452" y="298"/>
                </a:lnTo>
                <a:lnTo>
                  <a:pt x="1454" y="298"/>
                </a:lnTo>
                <a:lnTo>
                  <a:pt x="1454" y="298"/>
                </a:lnTo>
                <a:lnTo>
                  <a:pt x="1454" y="298"/>
                </a:lnTo>
                <a:lnTo>
                  <a:pt x="1455" y="297"/>
                </a:lnTo>
                <a:lnTo>
                  <a:pt x="1455" y="298"/>
                </a:lnTo>
                <a:lnTo>
                  <a:pt x="1456" y="298"/>
                </a:lnTo>
                <a:lnTo>
                  <a:pt x="1456" y="299"/>
                </a:lnTo>
                <a:lnTo>
                  <a:pt x="1456" y="299"/>
                </a:lnTo>
                <a:lnTo>
                  <a:pt x="1457" y="298"/>
                </a:lnTo>
                <a:lnTo>
                  <a:pt x="1457" y="298"/>
                </a:lnTo>
                <a:lnTo>
                  <a:pt x="1458" y="298"/>
                </a:lnTo>
                <a:lnTo>
                  <a:pt x="1458" y="298"/>
                </a:lnTo>
                <a:lnTo>
                  <a:pt x="1458" y="297"/>
                </a:lnTo>
                <a:lnTo>
                  <a:pt x="1459" y="297"/>
                </a:lnTo>
                <a:lnTo>
                  <a:pt x="1459" y="295"/>
                </a:lnTo>
                <a:lnTo>
                  <a:pt x="1460" y="295"/>
                </a:lnTo>
                <a:lnTo>
                  <a:pt x="1460" y="295"/>
                </a:lnTo>
                <a:lnTo>
                  <a:pt x="1460" y="297"/>
                </a:lnTo>
                <a:lnTo>
                  <a:pt x="1461" y="298"/>
                </a:lnTo>
                <a:lnTo>
                  <a:pt x="1461" y="298"/>
                </a:lnTo>
                <a:lnTo>
                  <a:pt x="1463" y="299"/>
                </a:lnTo>
                <a:lnTo>
                  <a:pt x="1463" y="299"/>
                </a:lnTo>
                <a:lnTo>
                  <a:pt x="1463" y="299"/>
                </a:lnTo>
                <a:lnTo>
                  <a:pt x="1464" y="299"/>
                </a:lnTo>
                <a:lnTo>
                  <a:pt x="1464" y="299"/>
                </a:lnTo>
                <a:lnTo>
                  <a:pt x="1465" y="298"/>
                </a:lnTo>
                <a:lnTo>
                  <a:pt x="1465" y="298"/>
                </a:lnTo>
                <a:lnTo>
                  <a:pt x="1465" y="298"/>
                </a:lnTo>
                <a:lnTo>
                  <a:pt x="1466" y="298"/>
                </a:lnTo>
                <a:lnTo>
                  <a:pt x="1466" y="299"/>
                </a:lnTo>
                <a:lnTo>
                  <a:pt x="1467" y="299"/>
                </a:lnTo>
                <a:lnTo>
                  <a:pt x="1467" y="300"/>
                </a:lnTo>
                <a:lnTo>
                  <a:pt x="1468" y="299"/>
                </a:lnTo>
                <a:lnTo>
                  <a:pt x="1468" y="298"/>
                </a:lnTo>
                <a:lnTo>
                  <a:pt x="1468" y="299"/>
                </a:lnTo>
                <a:lnTo>
                  <a:pt x="1469" y="298"/>
                </a:lnTo>
                <a:lnTo>
                  <a:pt x="1469" y="298"/>
                </a:lnTo>
                <a:lnTo>
                  <a:pt x="1470" y="295"/>
                </a:lnTo>
                <a:lnTo>
                  <a:pt x="1470" y="297"/>
                </a:lnTo>
                <a:lnTo>
                  <a:pt x="1470" y="298"/>
                </a:lnTo>
                <a:lnTo>
                  <a:pt x="1472" y="299"/>
                </a:lnTo>
                <a:lnTo>
                  <a:pt x="1472" y="299"/>
                </a:lnTo>
                <a:lnTo>
                  <a:pt x="1473" y="300"/>
                </a:lnTo>
                <a:lnTo>
                  <a:pt x="1473" y="301"/>
                </a:lnTo>
                <a:lnTo>
                  <a:pt x="1473" y="300"/>
                </a:lnTo>
                <a:lnTo>
                  <a:pt x="1474" y="300"/>
                </a:lnTo>
                <a:lnTo>
                  <a:pt x="1474" y="300"/>
                </a:lnTo>
                <a:lnTo>
                  <a:pt x="1475" y="300"/>
                </a:lnTo>
                <a:lnTo>
                  <a:pt x="1475" y="299"/>
                </a:lnTo>
                <a:lnTo>
                  <a:pt x="1475" y="300"/>
                </a:lnTo>
                <a:lnTo>
                  <a:pt x="1476" y="300"/>
                </a:lnTo>
                <a:lnTo>
                  <a:pt x="1476" y="299"/>
                </a:lnTo>
                <a:lnTo>
                  <a:pt x="1477" y="300"/>
                </a:lnTo>
                <a:lnTo>
                  <a:pt x="1477" y="299"/>
                </a:lnTo>
                <a:lnTo>
                  <a:pt x="1477" y="299"/>
                </a:lnTo>
                <a:lnTo>
                  <a:pt x="1478" y="299"/>
                </a:lnTo>
                <a:lnTo>
                  <a:pt x="1478" y="300"/>
                </a:lnTo>
                <a:lnTo>
                  <a:pt x="1479" y="300"/>
                </a:lnTo>
                <a:lnTo>
                  <a:pt x="1479" y="301"/>
                </a:lnTo>
                <a:lnTo>
                  <a:pt x="1479" y="300"/>
                </a:lnTo>
                <a:lnTo>
                  <a:pt x="1481" y="301"/>
                </a:lnTo>
                <a:lnTo>
                  <a:pt x="1481" y="299"/>
                </a:lnTo>
                <a:lnTo>
                  <a:pt x="1482" y="299"/>
                </a:lnTo>
                <a:lnTo>
                  <a:pt x="1482" y="298"/>
                </a:lnTo>
                <a:lnTo>
                  <a:pt x="1483" y="298"/>
                </a:lnTo>
                <a:lnTo>
                  <a:pt x="1483" y="297"/>
                </a:lnTo>
                <a:lnTo>
                  <a:pt x="1483" y="298"/>
                </a:lnTo>
                <a:lnTo>
                  <a:pt x="1484" y="299"/>
                </a:lnTo>
                <a:lnTo>
                  <a:pt x="1484" y="299"/>
                </a:lnTo>
                <a:lnTo>
                  <a:pt x="1485" y="301"/>
                </a:lnTo>
                <a:lnTo>
                  <a:pt x="1485" y="300"/>
                </a:lnTo>
                <a:lnTo>
                  <a:pt x="1485" y="300"/>
                </a:lnTo>
                <a:lnTo>
                  <a:pt x="1486" y="299"/>
                </a:lnTo>
                <a:lnTo>
                  <a:pt x="1486" y="300"/>
                </a:lnTo>
                <a:lnTo>
                  <a:pt x="1487" y="299"/>
                </a:lnTo>
                <a:lnTo>
                  <a:pt x="1487" y="299"/>
                </a:lnTo>
                <a:lnTo>
                  <a:pt x="1487" y="299"/>
                </a:lnTo>
                <a:lnTo>
                  <a:pt x="1488" y="299"/>
                </a:lnTo>
                <a:lnTo>
                  <a:pt x="1488" y="299"/>
                </a:lnTo>
                <a:lnTo>
                  <a:pt x="1490" y="299"/>
                </a:lnTo>
                <a:lnTo>
                  <a:pt x="1490" y="299"/>
                </a:lnTo>
                <a:lnTo>
                  <a:pt x="1490" y="299"/>
                </a:lnTo>
                <a:lnTo>
                  <a:pt x="1491" y="300"/>
                </a:lnTo>
                <a:lnTo>
                  <a:pt x="1491" y="300"/>
                </a:lnTo>
                <a:lnTo>
                  <a:pt x="1492" y="299"/>
                </a:lnTo>
                <a:lnTo>
                  <a:pt x="1492" y="298"/>
                </a:lnTo>
                <a:lnTo>
                  <a:pt x="1492" y="298"/>
                </a:lnTo>
                <a:lnTo>
                  <a:pt x="1493" y="298"/>
                </a:lnTo>
                <a:lnTo>
                  <a:pt x="1493" y="298"/>
                </a:lnTo>
                <a:lnTo>
                  <a:pt x="1494" y="299"/>
                </a:lnTo>
                <a:lnTo>
                  <a:pt x="1494" y="300"/>
                </a:lnTo>
                <a:lnTo>
                  <a:pt x="1495" y="299"/>
                </a:lnTo>
                <a:lnTo>
                  <a:pt x="1495" y="298"/>
                </a:lnTo>
                <a:lnTo>
                  <a:pt x="1495" y="299"/>
                </a:lnTo>
                <a:lnTo>
                  <a:pt x="1496" y="298"/>
                </a:lnTo>
                <a:lnTo>
                  <a:pt x="1496" y="297"/>
                </a:lnTo>
                <a:lnTo>
                  <a:pt x="1497" y="297"/>
                </a:lnTo>
                <a:lnTo>
                  <a:pt x="1497" y="295"/>
                </a:lnTo>
                <a:lnTo>
                  <a:pt x="1497" y="294"/>
                </a:lnTo>
                <a:lnTo>
                  <a:pt x="1499" y="294"/>
                </a:lnTo>
                <a:lnTo>
                  <a:pt x="1499" y="294"/>
                </a:lnTo>
                <a:lnTo>
                  <a:pt x="1500" y="295"/>
                </a:lnTo>
                <a:lnTo>
                  <a:pt x="1500" y="294"/>
                </a:lnTo>
                <a:lnTo>
                  <a:pt x="1500" y="294"/>
                </a:lnTo>
                <a:lnTo>
                  <a:pt x="1501" y="297"/>
                </a:lnTo>
                <a:lnTo>
                  <a:pt x="1501" y="298"/>
                </a:lnTo>
                <a:lnTo>
                  <a:pt x="1502" y="298"/>
                </a:lnTo>
                <a:lnTo>
                  <a:pt x="1502" y="299"/>
                </a:lnTo>
                <a:lnTo>
                  <a:pt x="1502" y="298"/>
                </a:lnTo>
                <a:lnTo>
                  <a:pt x="1503" y="297"/>
                </a:lnTo>
                <a:lnTo>
                  <a:pt x="1503" y="295"/>
                </a:lnTo>
                <a:lnTo>
                  <a:pt x="1504" y="294"/>
                </a:lnTo>
                <a:lnTo>
                  <a:pt x="1504" y="292"/>
                </a:lnTo>
                <a:lnTo>
                  <a:pt x="1504" y="292"/>
                </a:lnTo>
                <a:lnTo>
                  <a:pt x="1505" y="292"/>
                </a:lnTo>
                <a:lnTo>
                  <a:pt x="1505" y="292"/>
                </a:lnTo>
                <a:lnTo>
                  <a:pt x="1506" y="293"/>
                </a:lnTo>
                <a:lnTo>
                  <a:pt x="1506" y="293"/>
                </a:lnTo>
                <a:lnTo>
                  <a:pt x="1506" y="292"/>
                </a:lnTo>
                <a:lnTo>
                  <a:pt x="1508" y="293"/>
                </a:lnTo>
                <a:lnTo>
                  <a:pt x="1508" y="293"/>
                </a:lnTo>
                <a:lnTo>
                  <a:pt x="1509" y="294"/>
                </a:lnTo>
                <a:lnTo>
                  <a:pt x="1509" y="295"/>
                </a:lnTo>
                <a:lnTo>
                  <a:pt x="1510" y="294"/>
                </a:lnTo>
                <a:lnTo>
                  <a:pt x="1510" y="295"/>
                </a:lnTo>
                <a:lnTo>
                  <a:pt x="1510" y="294"/>
                </a:lnTo>
                <a:lnTo>
                  <a:pt x="1511" y="295"/>
                </a:lnTo>
                <a:lnTo>
                  <a:pt x="1511" y="295"/>
                </a:lnTo>
                <a:lnTo>
                  <a:pt x="1512" y="297"/>
                </a:lnTo>
                <a:lnTo>
                  <a:pt x="1512" y="298"/>
                </a:lnTo>
                <a:lnTo>
                  <a:pt x="1512" y="299"/>
                </a:lnTo>
                <a:lnTo>
                  <a:pt x="1513" y="300"/>
                </a:lnTo>
                <a:lnTo>
                  <a:pt x="1513" y="300"/>
                </a:lnTo>
                <a:lnTo>
                  <a:pt x="1514" y="301"/>
                </a:lnTo>
                <a:lnTo>
                  <a:pt x="1514" y="300"/>
                </a:lnTo>
                <a:lnTo>
                  <a:pt x="1514" y="301"/>
                </a:lnTo>
                <a:lnTo>
                  <a:pt x="1515" y="300"/>
                </a:lnTo>
                <a:lnTo>
                  <a:pt x="1515" y="301"/>
                </a:lnTo>
                <a:lnTo>
                  <a:pt x="1517" y="300"/>
                </a:lnTo>
                <a:lnTo>
                  <a:pt x="1517" y="299"/>
                </a:lnTo>
                <a:lnTo>
                  <a:pt x="1517" y="299"/>
                </a:lnTo>
                <a:lnTo>
                  <a:pt x="1518" y="298"/>
                </a:lnTo>
                <a:lnTo>
                  <a:pt x="1518" y="297"/>
                </a:lnTo>
                <a:lnTo>
                  <a:pt x="1519" y="297"/>
                </a:lnTo>
                <a:lnTo>
                  <a:pt x="1519" y="295"/>
                </a:lnTo>
                <a:lnTo>
                  <a:pt x="1519" y="295"/>
                </a:lnTo>
                <a:lnTo>
                  <a:pt x="1520" y="294"/>
                </a:lnTo>
                <a:lnTo>
                  <a:pt x="1520" y="294"/>
                </a:lnTo>
                <a:lnTo>
                  <a:pt x="1521" y="295"/>
                </a:lnTo>
                <a:lnTo>
                  <a:pt x="1521" y="295"/>
                </a:lnTo>
                <a:lnTo>
                  <a:pt x="1521" y="294"/>
                </a:lnTo>
                <a:lnTo>
                  <a:pt x="1522" y="294"/>
                </a:lnTo>
                <a:lnTo>
                  <a:pt x="1522" y="294"/>
                </a:lnTo>
                <a:lnTo>
                  <a:pt x="1523" y="293"/>
                </a:lnTo>
                <a:lnTo>
                  <a:pt x="1523" y="293"/>
                </a:lnTo>
                <a:lnTo>
                  <a:pt x="1524" y="294"/>
                </a:lnTo>
                <a:lnTo>
                  <a:pt x="1524" y="295"/>
                </a:lnTo>
                <a:lnTo>
                  <a:pt x="1524" y="295"/>
                </a:lnTo>
                <a:lnTo>
                  <a:pt x="1526" y="295"/>
                </a:lnTo>
                <a:lnTo>
                  <a:pt x="1526" y="297"/>
                </a:lnTo>
                <a:lnTo>
                  <a:pt x="1527" y="295"/>
                </a:lnTo>
                <a:lnTo>
                  <a:pt x="1527" y="295"/>
                </a:lnTo>
                <a:lnTo>
                  <a:pt x="1527" y="295"/>
                </a:lnTo>
                <a:lnTo>
                  <a:pt x="1528" y="295"/>
                </a:lnTo>
                <a:lnTo>
                  <a:pt x="1528" y="294"/>
                </a:lnTo>
                <a:lnTo>
                  <a:pt x="1529" y="294"/>
                </a:lnTo>
                <a:lnTo>
                  <a:pt x="1529" y="292"/>
                </a:lnTo>
                <a:lnTo>
                  <a:pt x="1529" y="291"/>
                </a:lnTo>
                <a:lnTo>
                  <a:pt x="1530" y="290"/>
                </a:lnTo>
                <a:lnTo>
                  <a:pt x="1530" y="290"/>
                </a:lnTo>
                <a:lnTo>
                  <a:pt x="1531" y="291"/>
                </a:lnTo>
                <a:lnTo>
                  <a:pt x="1531" y="291"/>
                </a:lnTo>
                <a:lnTo>
                  <a:pt x="1531" y="291"/>
                </a:lnTo>
                <a:lnTo>
                  <a:pt x="1532" y="292"/>
                </a:lnTo>
                <a:lnTo>
                  <a:pt x="1532" y="290"/>
                </a:lnTo>
                <a:lnTo>
                  <a:pt x="1533" y="290"/>
                </a:lnTo>
                <a:lnTo>
                  <a:pt x="1533" y="291"/>
                </a:lnTo>
                <a:lnTo>
                  <a:pt x="1533" y="292"/>
                </a:lnTo>
                <a:lnTo>
                  <a:pt x="1535" y="293"/>
                </a:lnTo>
                <a:lnTo>
                  <a:pt x="1535" y="294"/>
                </a:lnTo>
                <a:lnTo>
                  <a:pt x="1536" y="295"/>
                </a:lnTo>
                <a:lnTo>
                  <a:pt x="1536" y="294"/>
                </a:lnTo>
                <a:lnTo>
                  <a:pt x="1536" y="295"/>
                </a:lnTo>
                <a:lnTo>
                  <a:pt x="1537" y="295"/>
                </a:lnTo>
                <a:lnTo>
                  <a:pt x="1537" y="297"/>
                </a:lnTo>
                <a:lnTo>
                  <a:pt x="1538" y="297"/>
                </a:lnTo>
                <a:lnTo>
                  <a:pt x="1538" y="297"/>
                </a:lnTo>
                <a:lnTo>
                  <a:pt x="1539" y="298"/>
                </a:lnTo>
                <a:lnTo>
                  <a:pt x="1539" y="298"/>
                </a:lnTo>
                <a:lnTo>
                  <a:pt x="1539" y="297"/>
                </a:lnTo>
                <a:lnTo>
                  <a:pt x="1540" y="297"/>
                </a:lnTo>
                <a:lnTo>
                  <a:pt x="1540" y="297"/>
                </a:lnTo>
                <a:lnTo>
                  <a:pt x="1541" y="297"/>
                </a:lnTo>
                <a:lnTo>
                  <a:pt x="1541" y="295"/>
                </a:lnTo>
                <a:lnTo>
                  <a:pt x="1541" y="297"/>
                </a:lnTo>
                <a:lnTo>
                  <a:pt x="1542" y="295"/>
                </a:lnTo>
                <a:lnTo>
                  <a:pt x="1542" y="297"/>
                </a:lnTo>
                <a:lnTo>
                  <a:pt x="1544" y="297"/>
                </a:lnTo>
                <a:lnTo>
                  <a:pt x="1544" y="295"/>
                </a:lnTo>
                <a:lnTo>
                  <a:pt x="1544" y="294"/>
                </a:lnTo>
                <a:lnTo>
                  <a:pt x="1545" y="293"/>
                </a:lnTo>
                <a:lnTo>
                  <a:pt x="1545" y="294"/>
                </a:lnTo>
                <a:lnTo>
                  <a:pt x="1546" y="297"/>
                </a:lnTo>
                <a:lnTo>
                  <a:pt x="1546" y="297"/>
                </a:lnTo>
                <a:lnTo>
                  <a:pt x="1546" y="298"/>
                </a:lnTo>
                <a:lnTo>
                  <a:pt x="1547" y="298"/>
                </a:lnTo>
                <a:lnTo>
                  <a:pt x="1547" y="297"/>
                </a:lnTo>
                <a:lnTo>
                  <a:pt x="1548" y="295"/>
                </a:lnTo>
                <a:lnTo>
                  <a:pt x="1548" y="297"/>
                </a:lnTo>
                <a:lnTo>
                  <a:pt x="1548" y="295"/>
                </a:lnTo>
                <a:lnTo>
                  <a:pt x="1549" y="295"/>
                </a:lnTo>
                <a:lnTo>
                  <a:pt x="1549" y="295"/>
                </a:lnTo>
                <a:lnTo>
                  <a:pt x="1550" y="295"/>
                </a:lnTo>
                <a:lnTo>
                  <a:pt x="1550" y="295"/>
                </a:lnTo>
                <a:lnTo>
                  <a:pt x="1550" y="293"/>
                </a:lnTo>
                <a:lnTo>
                  <a:pt x="1551" y="294"/>
                </a:lnTo>
                <a:lnTo>
                  <a:pt x="1551" y="295"/>
                </a:lnTo>
                <a:lnTo>
                  <a:pt x="1553" y="294"/>
                </a:lnTo>
                <a:lnTo>
                  <a:pt x="1553" y="295"/>
                </a:lnTo>
                <a:lnTo>
                  <a:pt x="1554" y="295"/>
                </a:lnTo>
                <a:lnTo>
                  <a:pt x="1554" y="297"/>
                </a:lnTo>
                <a:lnTo>
                  <a:pt x="1554" y="297"/>
                </a:lnTo>
                <a:lnTo>
                  <a:pt x="1555" y="295"/>
                </a:lnTo>
                <a:lnTo>
                  <a:pt x="1555" y="294"/>
                </a:lnTo>
                <a:lnTo>
                  <a:pt x="1556" y="294"/>
                </a:lnTo>
                <a:lnTo>
                  <a:pt x="1556" y="295"/>
                </a:lnTo>
                <a:lnTo>
                  <a:pt x="1556" y="295"/>
                </a:lnTo>
                <a:lnTo>
                  <a:pt x="1557" y="298"/>
                </a:lnTo>
                <a:lnTo>
                  <a:pt x="1557" y="299"/>
                </a:lnTo>
                <a:lnTo>
                  <a:pt x="1558" y="299"/>
                </a:lnTo>
                <a:lnTo>
                  <a:pt x="1558" y="299"/>
                </a:lnTo>
                <a:lnTo>
                  <a:pt x="1558" y="300"/>
                </a:lnTo>
                <a:lnTo>
                  <a:pt x="1559" y="300"/>
                </a:lnTo>
                <a:lnTo>
                  <a:pt x="1559" y="300"/>
                </a:lnTo>
                <a:lnTo>
                  <a:pt x="1560" y="300"/>
                </a:lnTo>
                <a:lnTo>
                  <a:pt x="1560" y="299"/>
                </a:lnTo>
                <a:lnTo>
                  <a:pt x="1560" y="299"/>
                </a:lnTo>
                <a:lnTo>
                  <a:pt x="1562" y="298"/>
                </a:lnTo>
                <a:lnTo>
                  <a:pt x="1562" y="300"/>
                </a:lnTo>
                <a:lnTo>
                  <a:pt x="1563" y="301"/>
                </a:lnTo>
                <a:lnTo>
                  <a:pt x="1563" y="302"/>
                </a:lnTo>
                <a:lnTo>
                  <a:pt x="1563" y="302"/>
                </a:lnTo>
                <a:lnTo>
                  <a:pt x="1564" y="303"/>
                </a:lnTo>
                <a:lnTo>
                  <a:pt x="1564" y="303"/>
                </a:lnTo>
                <a:lnTo>
                  <a:pt x="1565" y="303"/>
                </a:lnTo>
                <a:lnTo>
                  <a:pt x="1565" y="304"/>
                </a:lnTo>
                <a:lnTo>
                  <a:pt x="1566" y="303"/>
                </a:lnTo>
                <a:lnTo>
                  <a:pt x="1566" y="303"/>
                </a:lnTo>
                <a:lnTo>
                  <a:pt x="1566" y="304"/>
                </a:lnTo>
                <a:lnTo>
                  <a:pt x="1567" y="306"/>
                </a:lnTo>
                <a:lnTo>
                  <a:pt x="1567" y="306"/>
                </a:lnTo>
                <a:lnTo>
                  <a:pt x="1568" y="307"/>
                </a:lnTo>
                <a:lnTo>
                  <a:pt x="1568" y="307"/>
                </a:lnTo>
                <a:lnTo>
                  <a:pt x="1568" y="307"/>
                </a:lnTo>
                <a:lnTo>
                  <a:pt x="1569" y="306"/>
                </a:lnTo>
                <a:lnTo>
                  <a:pt x="1569" y="306"/>
                </a:lnTo>
                <a:lnTo>
                  <a:pt x="1571" y="307"/>
                </a:lnTo>
                <a:lnTo>
                  <a:pt x="1571" y="307"/>
                </a:lnTo>
                <a:lnTo>
                  <a:pt x="1571" y="304"/>
                </a:lnTo>
                <a:lnTo>
                  <a:pt x="1572" y="307"/>
                </a:lnTo>
                <a:lnTo>
                  <a:pt x="1572" y="306"/>
                </a:lnTo>
                <a:lnTo>
                  <a:pt x="1573" y="306"/>
                </a:lnTo>
                <a:lnTo>
                  <a:pt x="1573" y="304"/>
                </a:lnTo>
                <a:lnTo>
                  <a:pt x="1573" y="303"/>
                </a:lnTo>
                <a:lnTo>
                  <a:pt x="1574" y="301"/>
                </a:lnTo>
                <a:lnTo>
                  <a:pt x="1574" y="302"/>
                </a:lnTo>
                <a:lnTo>
                  <a:pt x="1575" y="302"/>
                </a:lnTo>
                <a:lnTo>
                  <a:pt x="1575" y="302"/>
                </a:lnTo>
                <a:lnTo>
                  <a:pt x="1575" y="303"/>
                </a:lnTo>
                <a:lnTo>
                  <a:pt x="1576" y="303"/>
                </a:lnTo>
                <a:lnTo>
                  <a:pt x="1576" y="302"/>
                </a:lnTo>
                <a:lnTo>
                  <a:pt x="1577" y="302"/>
                </a:lnTo>
                <a:lnTo>
                  <a:pt x="1577" y="301"/>
                </a:lnTo>
                <a:lnTo>
                  <a:pt x="1577" y="301"/>
                </a:lnTo>
                <a:lnTo>
                  <a:pt x="1578" y="300"/>
                </a:lnTo>
                <a:lnTo>
                  <a:pt x="1578" y="299"/>
                </a:lnTo>
                <a:lnTo>
                  <a:pt x="1580" y="299"/>
                </a:lnTo>
                <a:lnTo>
                  <a:pt x="1580" y="300"/>
                </a:lnTo>
                <a:lnTo>
                  <a:pt x="1581" y="299"/>
                </a:lnTo>
                <a:lnTo>
                  <a:pt x="1581" y="300"/>
                </a:lnTo>
                <a:lnTo>
                  <a:pt x="1581" y="300"/>
                </a:lnTo>
                <a:lnTo>
                  <a:pt x="1582" y="300"/>
                </a:lnTo>
                <a:lnTo>
                  <a:pt x="1582" y="301"/>
                </a:lnTo>
                <a:lnTo>
                  <a:pt x="1583" y="301"/>
                </a:lnTo>
                <a:lnTo>
                  <a:pt x="1583" y="300"/>
                </a:lnTo>
                <a:lnTo>
                  <a:pt x="1583" y="300"/>
                </a:lnTo>
                <a:lnTo>
                  <a:pt x="1584" y="299"/>
                </a:lnTo>
                <a:lnTo>
                  <a:pt x="1584" y="299"/>
                </a:lnTo>
                <a:lnTo>
                  <a:pt x="1585" y="299"/>
                </a:lnTo>
                <a:lnTo>
                  <a:pt x="1585" y="298"/>
                </a:lnTo>
                <a:lnTo>
                  <a:pt x="1585" y="299"/>
                </a:lnTo>
                <a:lnTo>
                  <a:pt x="1586" y="299"/>
                </a:lnTo>
                <a:lnTo>
                  <a:pt x="1586" y="299"/>
                </a:lnTo>
                <a:lnTo>
                  <a:pt x="1587" y="300"/>
                </a:lnTo>
                <a:lnTo>
                  <a:pt x="1587" y="300"/>
                </a:lnTo>
                <a:lnTo>
                  <a:pt x="1587" y="301"/>
                </a:lnTo>
                <a:lnTo>
                  <a:pt x="1589" y="301"/>
                </a:lnTo>
                <a:lnTo>
                  <a:pt x="1589" y="301"/>
                </a:lnTo>
                <a:lnTo>
                  <a:pt x="1590" y="301"/>
                </a:lnTo>
                <a:lnTo>
                  <a:pt x="1590" y="302"/>
                </a:lnTo>
                <a:lnTo>
                  <a:pt x="1590" y="301"/>
                </a:lnTo>
                <a:lnTo>
                  <a:pt x="1591" y="302"/>
                </a:lnTo>
                <a:lnTo>
                  <a:pt x="1591" y="300"/>
                </a:lnTo>
                <a:lnTo>
                  <a:pt x="1592" y="300"/>
                </a:lnTo>
                <a:lnTo>
                  <a:pt x="1592" y="299"/>
                </a:lnTo>
                <a:lnTo>
                  <a:pt x="1592" y="299"/>
                </a:lnTo>
                <a:lnTo>
                  <a:pt x="1593" y="298"/>
                </a:lnTo>
                <a:lnTo>
                  <a:pt x="1593" y="298"/>
                </a:lnTo>
                <a:lnTo>
                  <a:pt x="1594" y="298"/>
                </a:lnTo>
                <a:lnTo>
                  <a:pt x="1594" y="297"/>
                </a:lnTo>
                <a:lnTo>
                  <a:pt x="1595" y="298"/>
                </a:lnTo>
                <a:lnTo>
                  <a:pt x="1595" y="298"/>
                </a:lnTo>
                <a:lnTo>
                  <a:pt x="1595" y="299"/>
                </a:lnTo>
                <a:lnTo>
                  <a:pt x="1596" y="299"/>
                </a:lnTo>
                <a:lnTo>
                  <a:pt x="1596" y="298"/>
                </a:lnTo>
                <a:lnTo>
                  <a:pt x="1598" y="300"/>
                </a:lnTo>
                <a:lnTo>
                  <a:pt x="1598" y="300"/>
                </a:lnTo>
                <a:lnTo>
                  <a:pt x="1598" y="300"/>
                </a:lnTo>
                <a:lnTo>
                  <a:pt x="1599" y="300"/>
                </a:lnTo>
                <a:lnTo>
                  <a:pt x="1599" y="299"/>
                </a:lnTo>
                <a:lnTo>
                  <a:pt x="1600" y="299"/>
                </a:lnTo>
                <a:lnTo>
                  <a:pt x="1600" y="299"/>
                </a:lnTo>
                <a:lnTo>
                  <a:pt x="1600" y="299"/>
                </a:lnTo>
                <a:lnTo>
                  <a:pt x="1601" y="299"/>
                </a:lnTo>
                <a:lnTo>
                  <a:pt x="1601" y="299"/>
                </a:lnTo>
                <a:lnTo>
                  <a:pt x="1602" y="299"/>
                </a:lnTo>
                <a:lnTo>
                  <a:pt x="1602" y="300"/>
                </a:lnTo>
                <a:lnTo>
                  <a:pt x="1602" y="300"/>
                </a:lnTo>
                <a:lnTo>
                  <a:pt x="1603" y="299"/>
                </a:lnTo>
                <a:lnTo>
                  <a:pt x="1603" y="300"/>
                </a:lnTo>
                <a:lnTo>
                  <a:pt x="1604" y="300"/>
                </a:lnTo>
                <a:lnTo>
                  <a:pt x="1604" y="301"/>
                </a:lnTo>
                <a:lnTo>
                  <a:pt x="1604" y="301"/>
                </a:lnTo>
                <a:lnTo>
                  <a:pt x="1605" y="301"/>
                </a:lnTo>
                <a:lnTo>
                  <a:pt x="1605" y="301"/>
                </a:lnTo>
                <a:lnTo>
                  <a:pt x="1607" y="301"/>
                </a:lnTo>
                <a:lnTo>
                  <a:pt x="1607" y="303"/>
                </a:lnTo>
                <a:lnTo>
                  <a:pt x="1607" y="300"/>
                </a:lnTo>
                <a:lnTo>
                  <a:pt x="1608" y="300"/>
                </a:lnTo>
                <a:lnTo>
                  <a:pt x="1608" y="300"/>
                </a:lnTo>
                <a:lnTo>
                  <a:pt x="1609" y="302"/>
                </a:lnTo>
                <a:lnTo>
                  <a:pt x="1609" y="302"/>
                </a:lnTo>
                <a:lnTo>
                  <a:pt x="1610" y="303"/>
                </a:lnTo>
                <a:lnTo>
                  <a:pt x="1610" y="302"/>
                </a:lnTo>
                <a:lnTo>
                  <a:pt x="1610" y="302"/>
                </a:lnTo>
                <a:lnTo>
                  <a:pt x="1611" y="302"/>
                </a:lnTo>
                <a:lnTo>
                  <a:pt x="1611" y="303"/>
                </a:lnTo>
                <a:lnTo>
                  <a:pt x="1612" y="303"/>
                </a:lnTo>
                <a:lnTo>
                  <a:pt x="1612" y="303"/>
                </a:lnTo>
                <a:lnTo>
                  <a:pt x="1612" y="303"/>
                </a:lnTo>
                <a:lnTo>
                  <a:pt x="1613" y="303"/>
                </a:lnTo>
                <a:lnTo>
                  <a:pt x="1613" y="303"/>
                </a:lnTo>
                <a:lnTo>
                  <a:pt x="1614" y="302"/>
                </a:lnTo>
                <a:lnTo>
                  <a:pt x="1614" y="302"/>
                </a:lnTo>
                <a:lnTo>
                  <a:pt x="1614" y="302"/>
                </a:lnTo>
                <a:lnTo>
                  <a:pt x="1616" y="303"/>
                </a:lnTo>
                <a:lnTo>
                  <a:pt x="1616" y="304"/>
                </a:lnTo>
                <a:lnTo>
                  <a:pt x="1617" y="304"/>
                </a:lnTo>
                <a:lnTo>
                  <a:pt x="1617" y="304"/>
                </a:lnTo>
                <a:lnTo>
                  <a:pt x="1617" y="304"/>
                </a:lnTo>
                <a:lnTo>
                  <a:pt x="1618" y="304"/>
                </a:lnTo>
                <a:lnTo>
                  <a:pt x="1618" y="303"/>
                </a:lnTo>
                <a:lnTo>
                  <a:pt x="1619" y="303"/>
                </a:lnTo>
                <a:lnTo>
                  <a:pt x="1619" y="304"/>
                </a:lnTo>
                <a:lnTo>
                  <a:pt x="1619" y="304"/>
                </a:lnTo>
                <a:lnTo>
                  <a:pt x="1620" y="304"/>
                </a:lnTo>
                <a:lnTo>
                  <a:pt x="1620" y="303"/>
                </a:lnTo>
                <a:lnTo>
                  <a:pt x="1621" y="301"/>
                </a:lnTo>
                <a:lnTo>
                  <a:pt x="1621" y="300"/>
                </a:lnTo>
                <a:lnTo>
                  <a:pt x="1622" y="300"/>
                </a:lnTo>
                <a:lnTo>
                  <a:pt x="1622" y="299"/>
                </a:lnTo>
                <a:lnTo>
                  <a:pt x="1622" y="299"/>
                </a:lnTo>
                <a:lnTo>
                  <a:pt x="1623" y="299"/>
                </a:lnTo>
                <a:lnTo>
                  <a:pt x="1623" y="299"/>
                </a:lnTo>
                <a:lnTo>
                  <a:pt x="1625" y="300"/>
                </a:lnTo>
                <a:lnTo>
                  <a:pt x="1625" y="299"/>
                </a:lnTo>
                <a:lnTo>
                  <a:pt x="1625" y="299"/>
                </a:lnTo>
                <a:lnTo>
                  <a:pt x="1626" y="298"/>
                </a:lnTo>
                <a:lnTo>
                  <a:pt x="1626" y="299"/>
                </a:lnTo>
                <a:lnTo>
                  <a:pt x="1627" y="299"/>
                </a:lnTo>
                <a:lnTo>
                  <a:pt x="1627" y="298"/>
                </a:lnTo>
                <a:lnTo>
                  <a:pt x="1627" y="298"/>
                </a:lnTo>
                <a:lnTo>
                  <a:pt x="1628" y="298"/>
                </a:lnTo>
                <a:lnTo>
                  <a:pt x="1628" y="299"/>
                </a:lnTo>
                <a:lnTo>
                  <a:pt x="1629" y="298"/>
                </a:lnTo>
                <a:lnTo>
                  <a:pt x="1629" y="298"/>
                </a:lnTo>
                <a:lnTo>
                  <a:pt x="1629" y="298"/>
                </a:lnTo>
                <a:lnTo>
                  <a:pt x="1630" y="298"/>
                </a:lnTo>
                <a:lnTo>
                  <a:pt x="1630" y="299"/>
                </a:lnTo>
                <a:lnTo>
                  <a:pt x="1631" y="300"/>
                </a:lnTo>
                <a:lnTo>
                  <a:pt x="1631" y="301"/>
                </a:lnTo>
                <a:lnTo>
                  <a:pt x="1631" y="301"/>
                </a:lnTo>
                <a:lnTo>
                  <a:pt x="1632" y="302"/>
                </a:lnTo>
                <a:lnTo>
                  <a:pt x="1632" y="301"/>
                </a:lnTo>
                <a:lnTo>
                  <a:pt x="1634" y="299"/>
                </a:lnTo>
                <a:lnTo>
                  <a:pt x="1634" y="299"/>
                </a:lnTo>
                <a:lnTo>
                  <a:pt x="1634" y="298"/>
                </a:lnTo>
                <a:lnTo>
                  <a:pt x="1635" y="298"/>
                </a:lnTo>
                <a:lnTo>
                  <a:pt x="1635" y="299"/>
                </a:lnTo>
                <a:lnTo>
                  <a:pt x="1636" y="300"/>
                </a:lnTo>
                <a:lnTo>
                  <a:pt x="1636" y="300"/>
                </a:lnTo>
                <a:lnTo>
                  <a:pt x="1637" y="299"/>
                </a:lnTo>
                <a:lnTo>
                  <a:pt x="1637" y="300"/>
                </a:lnTo>
                <a:lnTo>
                  <a:pt x="1637" y="300"/>
                </a:lnTo>
                <a:lnTo>
                  <a:pt x="1638" y="299"/>
                </a:lnTo>
                <a:lnTo>
                  <a:pt x="1638" y="299"/>
                </a:lnTo>
                <a:lnTo>
                  <a:pt x="1639" y="300"/>
                </a:lnTo>
                <a:lnTo>
                  <a:pt x="1639" y="299"/>
                </a:lnTo>
                <a:lnTo>
                  <a:pt x="1639" y="300"/>
                </a:lnTo>
                <a:lnTo>
                  <a:pt x="1640" y="301"/>
                </a:lnTo>
                <a:lnTo>
                  <a:pt x="1640" y="300"/>
                </a:lnTo>
                <a:lnTo>
                  <a:pt x="1641" y="300"/>
                </a:lnTo>
                <a:lnTo>
                  <a:pt x="1641" y="300"/>
                </a:lnTo>
                <a:lnTo>
                  <a:pt x="1641" y="300"/>
                </a:lnTo>
                <a:lnTo>
                  <a:pt x="1643" y="300"/>
                </a:lnTo>
                <a:lnTo>
                  <a:pt x="1643" y="300"/>
                </a:lnTo>
                <a:lnTo>
                  <a:pt x="1644" y="301"/>
                </a:lnTo>
                <a:lnTo>
                  <a:pt x="1644" y="301"/>
                </a:lnTo>
                <a:lnTo>
                  <a:pt x="1644" y="300"/>
                </a:lnTo>
                <a:lnTo>
                  <a:pt x="1645" y="301"/>
                </a:lnTo>
                <a:lnTo>
                  <a:pt x="1645" y="301"/>
                </a:lnTo>
                <a:lnTo>
                  <a:pt x="1646" y="301"/>
                </a:lnTo>
                <a:lnTo>
                  <a:pt x="1646" y="301"/>
                </a:lnTo>
                <a:lnTo>
                  <a:pt x="1646" y="301"/>
                </a:lnTo>
                <a:lnTo>
                  <a:pt x="1647" y="301"/>
                </a:lnTo>
                <a:lnTo>
                  <a:pt x="1647" y="300"/>
                </a:lnTo>
                <a:lnTo>
                  <a:pt x="1648" y="300"/>
                </a:lnTo>
                <a:lnTo>
                  <a:pt x="1648" y="299"/>
                </a:lnTo>
                <a:lnTo>
                  <a:pt x="1648" y="300"/>
                </a:lnTo>
                <a:lnTo>
                  <a:pt x="1649" y="299"/>
                </a:lnTo>
                <a:lnTo>
                  <a:pt x="1649" y="300"/>
                </a:lnTo>
                <a:lnTo>
                  <a:pt x="1650" y="301"/>
                </a:lnTo>
                <a:lnTo>
                  <a:pt x="1650" y="301"/>
                </a:lnTo>
                <a:lnTo>
                  <a:pt x="1652" y="301"/>
                </a:lnTo>
                <a:lnTo>
                  <a:pt x="1652" y="300"/>
                </a:lnTo>
                <a:lnTo>
                  <a:pt x="1652" y="299"/>
                </a:lnTo>
                <a:lnTo>
                  <a:pt x="1653" y="299"/>
                </a:lnTo>
                <a:lnTo>
                  <a:pt x="1653" y="299"/>
                </a:lnTo>
                <a:lnTo>
                  <a:pt x="1654" y="297"/>
                </a:lnTo>
                <a:lnTo>
                  <a:pt x="1654" y="295"/>
                </a:lnTo>
                <a:lnTo>
                  <a:pt x="1654" y="297"/>
                </a:lnTo>
                <a:lnTo>
                  <a:pt x="1655" y="298"/>
                </a:lnTo>
                <a:lnTo>
                  <a:pt x="1655" y="299"/>
                </a:lnTo>
                <a:lnTo>
                  <a:pt x="1656" y="299"/>
                </a:lnTo>
                <a:lnTo>
                  <a:pt x="1656" y="300"/>
                </a:lnTo>
                <a:lnTo>
                  <a:pt x="1656" y="301"/>
                </a:lnTo>
                <a:lnTo>
                  <a:pt x="1657" y="300"/>
                </a:lnTo>
                <a:lnTo>
                  <a:pt x="1657" y="300"/>
                </a:lnTo>
                <a:lnTo>
                  <a:pt x="1658" y="300"/>
                </a:lnTo>
                <a:lnTo>
                  <a:pt x="1658" y="300"/>
                </a:lnTo>
                <a:lnTo>
                  <a:pt x="1658" y="301"/>
                </a:lnTo>
                <a:lnTo>
                  <a:pt x="1659" y="302"/>
                </a:lnTo>
                <a:lnTo>
                  <a:pt x="1659" y="302"/>
                </a:lnTo>
                <a:lnTo>
                  <a:pt x="1660" y="303"/>
                </a:lnTo>
                <a:lnTo>
                  <a:pt x="1660" y="303"/>
                </a:lnTo>
                <a:lnTo>
                  <a:pt x="1660" y="302"/>
                </a:lnTo>
                <a:lnTo>
                  <a:pt x="1662" y="302"/>
                </a:lnTo>
                <a:lnTo>
                  <a:pt x="1662" y="301"/>
                </a:lnTo>
                <a:lnTo>
                  <a:pt x="1663" y="301"/>
                </a:lnTo>
                <a:lnTo>
                  <a:pt x="1663" y="300"/>
                </a:lnTo>
                <a:lnTo>
                  <a:pt x="1663" y="300"/>
                </a:lnTo>
                <a:lnTo>
                  <a:pt x="1664" y="299"/>
                </a:lnTo>
                <a:lnTo>
                  <a:pt x="1664" y="299"/>
                </a:lnTo>
                <a:lnTo>
                  <a:pt x="1665" y="299"/>
                </a:lnTo>
                <a:lnTo>
                  <a:pt x="1665" y="298"/>
                </a:lnTo>
                <a:lnTo>
                  <a:pt x="1666" y="299"/>
                </a:lnTo>
                <a:lnTo>
                  <a:pt x="1666" y="299"/>
                </a:lnTo>
                <a:lnTo>
                  <a:pt x="1666" y="300"/>
                </a:lnTo>
                <a:lnTo>
                  <a:pt x="1667" y="300"/>
                </a:lnTo>
                <a:lnTo>
                  <a:pt x="1667" y="301"/>
                </a:lnTo>
                <a:lnTo>
                  <a:pt x="1668" y="300"/>
                </a:lnTo>
                <a:lnTo>
                  <a:pt x="1668" y="300"/>
                </a:lnTo>
                <a:lnTo>
                  <a:pt x="1668" y="300"/>
                </a:lnTo>
                <a:lnTo>
                  <a:pt x="1669" y="300"/>
                </a:lnTo>
                <a:lnTo>
                  <a:pt x="1669" y="300"/>
                </a:lnTo>
                <a:lnTo>
                  <a:pt x="1671" y="301"/>
                </a:lnTo>
                <a:lnTo>
                  <a:pt x="1671" y="302"/>
                </a:lnTo>
                <a:lnTo>
                  <a:pt x="1671" y="302"/>
                </a:lnTo>
                <a:lnTo>
                  <a:pt x="1672" y="302"/>
                </a:lnTo>
                <a:lnTo>
                  <a:pt x="1672" y="302"/>
                </a:lnTo>
                <a:lnTo>
                  <a:pt x="1673" y="302"/>
                </a:lnTo>
                <a:lnTo>
                  <a:pt x="1673" y="301"/>
                </a:lnTo>
                <a:lnTo>
                  <a:pt x="1673" y="302"/>
                </a:lnTo>
                <a:lnTo>
                  <a:pt x="1674" y="302"/>
                </a:lnTo>
                <a:lnTo>
                  <a:pt x="1674" y="301"/>
                </a:lnTo>
                <a:lnTo>
                  <a:pt x="1675" y="301"/>
                </a:lnTo>
                <a:lnTo>
                  <a:pt x="1675" y="301"/>
                </a:lnTo>
                <a:lnTo>
                  <a:pt x="1675" y="301"/>
                </a:lnTo>
                <a:lnTo>
                  <a:pt x="1676" y="299"/>
                </a:lnTo>
                <a:lnTo>
                  <a:pt x="1676" y="299"/>
                </a:lnTo>
                <a:lnTo>
                  <a:pt x="1677" y="299"/>
                </a:lnTo>
                <a:lnTo>
                  <a:pt x="1677" y="299"/>
                </a:lnTo>
                <a:lnTo>
                  <a:pt x="1678" y="297"/>
                </a:lnTo>
                <a:lnTo>
                  <a:pt x="1678" y="298"/>
                </a:lnTo>
                <a:lnTo>
                  <a:pt x="1678" y="299"/>
                </a:lnTo>
                <a:lnTo>
                  <a:pt x="1680" y="299"/>
                </a:lnTo>
                <a:lnTo>
                  <a:pt x="1680" y="299"/>
                </a:lnTo>
                <a:lnTo>
                  <a:pt x="1681" y="299"/>
                </a:lnTo>
                <a:lnTo>
                  <a:pt x="1681" y="300"/>
                </a:lnTo>
                <a:lnTo>
                  <a:pt x="1681" y="300"/>
                </a:lnTo>
                <a:lnTo>
                  <a:pt x="1682" y="301"/>
                </a:lnTo>
                <a:lnTo>
                  <a:pt x="1682" y="301"/>
                </a:lnTo>
                <a:lnTo>
                  <a:pt x="1683" y="301"/>
                </a:lnTo>
                <a:lnTo>
                  <a:pt x="1683" y="300"/>
                </a:lnTo>
                <a:lnTo>
                  <a:pt x="1683" y="300"/>
                </a:lnTo>
                <a:lnTo>
                  <a:pt x="1684" y="299"/>
                </a:lnTo>
                <a:lnTo>
                  <a:pt x="1684" y="299"/>
                </a:lnTo>
                <a:lnTo>
                  <a:pt x="1685" y="299"/>
                </a:lnTo>
                <a:lnTo>
                  <a:pt x="1685" y="298"/>
                </a:lnTo>
                <a:lnTo>
                  <a:pt x="1685" y="298"/>
                </a:lnTo>
                <a:lnTo>
                  <a:pt x="1686" y="298"/>
                </a:lnTo>
                <a:lnTo>
                  <a:pt x="1686" y="299"/>
                </a:lnTo>
                <a:lnTo>
                  <a:pt x="1687" y="298"/>
                </a:lnTo>
                <a:lnTo>
                  <a:pt x="1687" y="297"/>
                </a:lnTo>
                <a:lnTo>
                  <a:pt x="1687" y="295"/>
                </a:lnTo>
                <a:lnTo>
                  <a:pt x="1689" y="297"/>
                </a:lnTo>
                <a:lnTo>
                  <a:pt x="1689" y="297"/>
                </a:lnTo>
                <a:lnTo>
                  <a:pt x="1690" y="295"/>
                </a:lnTo>
                <a:lnTo>
                  <a:pt x="1690" y="297"/>
                </a:lnTo>
                <a:lnTo>
                  <a:pt x="1690" y="295"/>
                </a:lnTo>
                <a:lnTo>
                  <a:pt x="1691" y="297"/>
                </a:lnTo>
                <a:lnTo>
                  <a:pt x="1691" y="298"/>
                </a:lnTo>
                <a:lnTo>
                  <a:pt x="1692" y="298"/>
                </a:lnTo>
                <a:lnTo>
                  <a:pt x="1692" y="297"/>
                </a:lnTo>
                <a:lnTo>
                  <a:pt x="1693" y="298"/>
                </a:lnTo>
                <a:lnTo>
                  <a:pt x="1693" y="297"/>
                </a:lnTo>
                <a:lnTo>
                  <a:pt x="1693" y="298"/>
                </a:lnTo>
                <a:lnTo>
                  <a:pt x="1694" y="298"/>
                </a:lnTo>
                <a:lnTo>
                  <a:pt x="1694" y="298"/>
                </a:lnTo>
                <a:lnTo>
                  <a:pt x="1695" y="298"/>
                </a:lnTo>
                <a:lnTo>
                  <a:pt x="1695" y="297"/>
                </a:lnTo>
                <a:lnTo>
                  <a:pt x="1695" y="297"/>
                </a:lnTo>
                <a:lnTo>
                  <a:pt x="1696" y="295"/>
                </a:lnTo>
                <a:lnTo>
                  <a:pt x="1696" y="293"/>
                </a:lnTo>
                <a:lnTo>
                  <a:pt x="1698" y="294"/>
                </a:lnTo>
                <a:lnTo>
                  <a:pt x="1698" y="294"/>
                </a:lnTo>
                <a:lnTo>
                  <a:pt x="1698" y="295"/>
                </a:lnTo>
                <a:lnTo>
                  <a:pt x="1699" y="295"/>
                </a:lnTo>
                <a:lnTo>
                  <a:pt x="1699" y="294"/>
                </a:lnTo>
                <a:lnTo>
                  <a:pt x="1700" y="295"/>
                </a:lnTo>
                <a:lnTo>
                  <a:pt x="1700" y="294"/>
                </a:lnTo>
                <a:lnTo>
                  <a:pt x="1700" y="294"/>
                </a:lnTo>
                <a:lnTo>
                  <a:pt x="1701" y="292"/>
                </a:lnTo>
                <a:lnTo>
                  <a:pt x="1701" y="293"/>
                </a:lnTo>
                <a:lnTo>
                  <a:pt x="1702" y="292"/>
                </a:lnTo>
                <a:lnTo>
                  <a:pt x="1702" y="292"/>
                </a:lnTo>
                <a:lnTo>
                  <a:pt x="1702" y="292"/>
                </a:lnTo>
                <a:lnTo>
                  <a:pt x="1703" y="293"/>
                </a:lnTo>
                <a:lnTo>
                  <a:pt x="1703" y="293"/>
                </a:lnTo>
                <a:lnTo>
                  <a:pt x="1704" y="293"/>
                </a:lnTo>
                <a:lnTo>
                  <a:pt x="1704" y="293"/>
                </a:lnTo>
                <a:lnTo>
                  <a:pt x="1704" y="293"/>
                </a:lnTo>
                <a:lnTo>
                  <a:pt x="1705" y="293"/>
                </a:lnTo>
                <a:lnTo>
                  <a:pt x="1705" y="294"/>
                </a:lnTo>
                <a:lnTo>
                  <a:pt x="1707" y="294"/>
                </a:lnTo>
                <a:lnTo>
                  <a:pt x="1707" y="293"/>
                </a:lnTo>
                <a:lnTo>
                  <a:pt x="1708" y="294"/>
                </a:lnTo>
                <a:lnTo>
                  <a:pt x="1708" y="295"/>
                </a:lnTo>
                <a:lnTo>
                  <a:pt x="1708" y="297"/>
                </a:lnTo>
                <a:lnTo>
                  <a:pt x="1709" y="298"/>
                </a:lnTo>
                <a:lnTo>
                  <a:pt x="1709" y="299"/>
                </a:lnTo>
                <a:lnTo>
                  <a:pt x="1710" y="300"/>
                </a:lnTo>
                <a:lnTo>
                  <a:pt x="1710" y="302"/>
                </a:lnTo>
                <a:lnTo>
                  <a:pt x="1710" y="301"/>
                </a:lnTo>
                <a:lnTo>
                  <a:pt x="1711" y="301"/>
                </a:lnTo>
                <a:lnTo>
                  <a:pt x="1711" y="302"/>
                </a:lnTo>
                <a:lnTo>
                  <a:pt x="1712" y="300"/>
                </a:lnTo>
                <a:lnTo>
                  <a:pt x="1712" y="299"/>
                </a:lnTo>
                <a:lnTo>
                  <a:pt x="1712" y="299"/>
                </a:lnTo>
                <a:lnTo>
                  <a:pt x="1713" y="298"/>
                </a:lnTo>
                <a:lnTo>
                  <a:pt x="1713" y="297"/>
                </a:lnTo>
                <a:lnTo>
                  <a:pt x="1714" y="297"/>
                </a:lnTo>
                <a:lnTo>
                  <a:pt x="1714" y="298"/>
                </a:lnTo>
                <a:lnTo>
                  <a:pt x="1714" y="298"/>
                </a:lnTo>
                <a:lnTo>
                  <a:pt x="1716" y="299"/>
                </a:lnTo>
                <a:lnTo>
                  <a:pt x="1716" y="299"/>
                </a:lnTo>
                <a:lnTo>
                  <a:pt x="1717" y="300"/>
                </a:lnTo>
                <a:lnTo>
                  <a:pt x="1717" y="300"/>
                </a:lnTo>
                <a:lnTo>
                  <a:pt x="1717" y="300"/>
                </a:lnTo>
                <a:lnTo>
                  <a:pt x="1718" y="299"/>
                </a:lnTo>
                <a:lnTo>
                  <a:pt x="1718" y="299"/>
                </a:lnTo>
                <a:lnTo>
                  <a:pt x="1719" y="298"/>
                </a:lnTo>
                <a:lnTo>
                  <a:pt x="1719" y="299"/>
                </a:lnTo>
                <a:lnTo>
                  <a:pt x="1719" y="298"/>
                </a:lnTo>
                <a:lnTo>
                  <a:pt x="1720" y="298"/>
                </a:lnTo>
                <a:lnTo>
                  <a:pt x="1720" y="299"/>
                </a:lnTo>
                <a:lnTo>
                  <a:pt x="1721" y="300"/>
                </a:lnTo>
                <a:lnTo>
                  <a:pt x="1721" y="299"/>
                </a:lnTo>
                <a:lnTo>
                  <a:pt x="1722" y="299"/>
                </a:lnTo>
                <a:lnTo>
                  <a:pt x="1722" y="299"/>
                </a:lnTo>
                <a:lnTo>
                  <a:pt x="1722" y="300"/>
                </a:lnTo>
                <a:lnTo>
                  <a:pt x="1723" y="299"/>
                </a:lnTo>
                <a:lnTo>
                  <a:pt x="1723" y="300"/>
                </a:lnTo>
                <a:lnTo>
                  <a:pt x="1725" y="300"/>
                </a:lnTo>
                <a:lnTo>
                  <a:pt x="1725" y="300"/>
                </a:lnTo>
                <a:lnTo>
                  <a:pt x="1725" y="301"/>
                </a:lnTo>
                <a:lnTo>
                  <a:pt x="1726" y="300"/>
                </a:lnTo>
                <a:lnTo>
                  <a:pt x="1726" y="300"/>
                </a:lnTo>
                <a:lnTo>
                  <a:pt x="1727" y="300"/>
                </a:lnTo>
                <a:lnTo>
                  <a:pt x="1727" y="301"/>
                </a:lnTo>
                <a:lnTo>
                  <a:pt x="1727" y="301"/>
                </a:lnTo>
                <a:lnTo>
                  <a:pt x="1728" y="301"/>
                </a:lnTo>
                <a:lnTo>
                  <a:pt x="1728" y="302"/>
                </a:lnTo>
                <a:lnTo>
                  <a:pt x="1729" y="301"/>
                </a:lnTo>
                <a:lnTo>
                  <a:pt x="1729" y="299"/>
                </a:lnTo>
                <a:lnTo>
                  <a:pt x="1729" y="299"/>
                </a:lnTo>
                <a:lnTo>
                  <a:pt x="1730" y="298"/>
                </a:lnTo>
                <a:lnTo>
                  <a:pt x="1730" y="299"/>
                </a:lnTo>
                <a:lnTo>
                  <a:pt x="1731" y="301"/>
                </a:lnTo>
                <a:lnTo>
                  <a:pt x="1731" y="301"/>
                </a:lnTo>
                <a:lnTo>
                  <a:pt x="1731" y="303"/>
                </a:lnTo>
                <a:lnTo>
                  <a:pt x="1732" y="304"/>
                </a:lnTo>
                <a:lnTo>
                  <a:pt x="1732" y="304"/>
                </a:lnTo>
                <a:lnTo>
                  <a:pt x="1734" y="303"/>
                </a:lnTo>
                <a:lnTo>
                  <a:pt x="1734" y="303"/>
                </a:lnTo>
                <a:lnTo>
                  <a:pt x="1734" y="303"/>
                </a:lnTo>
                <a:lnTo>
                  <a:pt x="1735" y="303"/>
                </a:lnTo>
                <a:lnTo>
                  <a:pt x="1735" y="303"/>
                </a:lnTo>
                <a:lnTo>
                  <a:pt x="1736" y="304"/>
                </a:lnTo>
                <a:lnTo>
                  <a:pt x="1736" y="306"/>
                </a:lnTo>
                <a:lnTo>
                  <a:pt x="1737" y="307"/>
                </a:lnTo>
                <a:lnTo>
                  <a:pt x="1737" y="306"/>
                </a:lnTo>
                <a:lnTo>
                  <a:pt x="1737" y="304"/>
                </a:lnTo>
                <a:lnTo>
                  <a:pt x="1738" y="303"/>
                </a:lnTo>
                <a:lnTo>
                  <a:pt x="1738" y="303"/>
                </a:lnTo>
                <a:lnTo>
                  <a:pt x="1739" y="302"/>
                </a:lnTo>
                <a:lnTo>
                  <a:pt x="1739" y="301"/>
                </a:lnTo>
                <a:lnTo>
                  <a:pt x="1739" y="301"/>
                </a:lnTo>
                <a:lnTo>
                  <a:pt x="1740" y="301"/>
                </a:lnTo>
                <a:lnTo>
                  <a:pt x="1740" y="302"/>
                </a:lnTo>
                <a:lnTo>
                  <a:pt x="1741" y="301"/>
                </a:lnTo>
                <a:lnTo>
                  <a:pt x="1741" y="301"/>
                </a:lnTo>
                <a:lnTo>
                  <a:pt x="1741" y="302"/>
                </a:lnTo>
                <a:lnTo>
                  <a:pt x="1743" y="301"/>
                </a:lnTo>
                <a:lnTo>
                  <a:pt x="1743" y="301"/>
                </a:lnTo>
                <a:lnTo>
                  <a:pt x="1744" y="300"/>
                </a:lnTo>
                <a:lnTo>
                  <a:pt x="1744" y="301"/>
                </a:lnTo>
                <a:lnTo>
                  <a:pt x="1744" y="301"/>
                </a:lnTo>
                <a:lnTo>
                  <a:pt x="1745" y="302"/>
                </a:lnTo>
                <a:lnTo>
                  <a:pt x="1745" y="303"/>
                </a:lnTo>
                <a:lnTo>
                  <a:pt x="1746" y="303"/>
                </a:lnTo>
                <a:lnTo>
                  <a:pt x="1746" y="303"/>
                </a:lnTo>
                <a:lnTo>
                  <a:pt x="1746" y="304"/>
                </a:lnTo>
                <a:lnTo>
                  <a:pt x="1747" y="303"/>
                </a:lnTo>
                <a:lnTo>
                  <a:pt x="1747" y="303"/>
                </a:lnTo>
                <a:lnTo>
                  <a:pt x="1748" y="302"/>
                </a:lnTo>
                <a:lnTo>
                  <a:pt x="1748" y="301"/>
                </a:lnTo>
                <a:lnTo>
                  <a:pt x="1749" y="302"/>
                </a:lnTo>
                <a:lnTo>
                  <a:pt x="1749" y="303"/>
                </a:lnTo>
                <a:lnTo>
                  <a:pt x="1749" y="302"/>
                </a:lnTo>
                <a:lnTo>
                  <a:pt x="1750" y="302"/>
                </a:lnTo>
                <a:lnTo>
                  <a:pt x="1750" y="302"/>
                </a:lnTo>
                <a:lnTo>
                  <a:pt x="1752" y="302"/>
                </a:lnTo>
                <a:lnTo>
                  <a:pt x="1752" y="302"/>
                </a:lnTo>
                <a:lnTo>
                  <a:pt x="1752" y="302"/>
                </a:lnTo>
                <a:lnTo>
                  <a:pt x="1753" y="300"/>
                </a:lnTo>
                <a:lnTo>
                  <a:pt x="1753" y="299"/>
                </a:lnTo>
                <a:lnTo>
                  <a:pt x="1754" y="299"/>
                </a:lnTo>
                <a:lnTo>
                  <a:pt x="1754" y="299"/>
                </a:lnTo>
                <a:lnTo>
                  <a:pt x="1754" y="298"/>
                </a:lnTo>
                <a:lnTo>
                  <a:pt x="1755" y="299"/>
                </a:lnTo>
                <a:lnTo>
                  <a:pt x="1755" y="300"/>
                </a:lnTo>
                <a:lnTo>
                  <a:pt x="1756" y="301"/>
                </a:lnTo>
                <a:lnTo>
                  <a:pt x="1756" y="301"/>
                </a:lnTo>
                <a:lnTo>
                  <a:pt x="1756" y="301"/>
                </a:lnTo>
                <a:lnTo>
                  <a:pt x="1757" y="301"/>
                </a:lnTo>
                <a:lnTo>
                  <a:pt x="1757" y="303"/>
                </a:lnTo>
                <a:lnTo>
                  <a:pt x="1758" y="303"/>
                </a:lnTo>
                <a:lnTo>
                  <a:pt x="1758" y="302"/>
                </a:lnTo>
                <a:lnTo>
                  <a:pt x="1758" y="302"/>
                </a:lnTo>
                <a:lnTo>
                  <a:pt x="1759" y="300"/>
                </a:lnTo>
                <a:lnTo>
                  <a:pt x="1759" y="300"/>
                </a:lnTo>
                <a:lnTo>
                  <a:pt x="1761" y="300"/>
                </a:lnTo>
                <a:lnTo>
                  <a:pt x="1761" y="301"/>
                </a:lnTo>
                <a:lnTo>
                  <a:pt x="1761" y="300"/>
                </a:lnTo>
                <a:lnTo>
                  <a:pt x="1762" y="300"/>
                </a:lnTo>
                <a:lnTo>
                  <a:pt x="1762" y="302"/>
                </a:lnTo>
                <a:lnTo>
                  <a:pt x="1763" y="301"/>
                </a:lnTo>
                <a:lnTo>
                  <a:pt x="1763" y="303"/>
                </a:lnTo>
                <a:lnTo>
                  <a:pt x="1764" y="302"/>
                </a:lnTo>
                <a:lnTo>
                  <a:pt x="1764" y="302"/>
                </a:lnTo>
                <a:lnTo>
                  <a:pt x="1764" y="303"/>
                </a:lnTo>
                <a:lnTo>
                  <a:pt x="1765" y="303"/>
                </a:lnTo>
                <a:lnTo>
                  <a:pt x="1765" y="303"/>
                </a:lnTo>
                <a:lnTo>
                  <a:pt x="1766" y="303"/>
                </a:lnTo>
                <a:lnTo>
                  <a:pt x="1766" y="304"/>
                </a:lnTo>
                <a:lnTo>
                  <a:pt x="1766" y="304"/>
                </a:lnTo>
                <a:lnTo>
                  <a:pt x="1767" y="304"/>
                </a:lnTo>
                <a:lnTo>
                  <a:pt x="1767" y="302"/>
                </a:lnTo>
                <a:lnTo>
                  <a:pt x="1768" y="303"/>
                </a:lnTo>
                <a:lnTo>
                  <a:pt x="1768" y="303"/>
                </a:lnTo>
                <a:lnTo>
                  <a:pt x="1768" y="303"/>
                </a:lnTo>
                <a:lnTo>
                  <a:pt x="1770" y="302"/>
                </a:lnTo>
                <a:lnTo>
                  <a:pt x="1770" y="301"/>
                </a:lnTo>
                <a:lnTo>
                  <a:pt x="1771" y="302"/>
                </a:lnTo>
                <a:lnTo>
                  <a:pt x="1771" y="300"/>
                </a:lnTo>
                <a:lnTo>
                  <a:pt x="1771" y="302"/>
                </a:lnTo>
                <a:lnTo>
                  <a:pt x="1772" y="301"/>
                </a:lnTo>
                <a:lnTo>
                  <a:pt x="1772" y="302"/>
                </a:lnTo>
                <a:lnTo>
                  <a:pt x="1773" y="303"/>
                </a:lnTo>
                <a:lnTo>
                  <a:pt x="1773" y="303"/>
                </a:lnTo>
                <a:lnTo>
                  <a:pt x="1773" y="303"/>
                </a:lnTo>
                <a:lnTo>
                  <a:pt x="1774" y="302"/>
                </a:lnTo>
                <a:lnTo>
                  <a:pt x="1774" y="302"/>
                </a:lnTo>
                <a:lnTo>
                  <a:pt x="1775" y="302"/>
                </a:lnTo>
                <a:lnTo>
                  <a:pt x="1775" y="303"/>
                </a:lnTo>
                <a:lnTo>
                  <a:pt x="1775" y="303"/>
                </a:lnTo>
                <a:lnTo>
                  <a:pt x="1776" y="303"/>
                </a:lnTo>
                <a:lnTo>
                  <a:pt x="1776" y="302"/>
                </a:lnTo>
                <a:lnTo>
                  <a:pt x="1777" y="301"/>
                </a:lnTo>
                <a:lnTo>
                  <a:pt x="1777" y="301"/>
                </a:lnTo>
                <a:lnTo>
                  <a:pt x="1779" y="301"/>
                </a:lnTo>
                <a:lnTo>
                  <a:pt x="1779" y="301"/>
                </a:lnTo>
                <a:lnTo>
                  <a:pt x="1779" y="301"/>
                </a:lnTo>
                <a:lnTo>
                  <a:pt x="1780" y="301"/>
                </a:lnTo>
                <a:lnTo>
                  <a:pt x="1780" y="300"/>
                </a:lnTo>
                <a:lnTo>
                  <a:pt x="1781" y="301"/>
                </a:lnTo>
                <a:lnTo>
                  <a:pt x="1781" y="301"/>
                </a:lnTo>
                <a:lnTo>
                  <a:pt x="1781" y="302"/>
                </a:lnTo>
                <a:lnTo>
                  <a:pt x="1782" y="302"/>
                </a:lnTo>
                <a:lnTo>
                  <a:pt x="1782" y="303"/>
                </a:lnTo>
                <a:lnTo>
                  <a:pt x="1783" y="304"/>
                </a:lnTo>
                <a:lnTo>
                  <a:pt x="1783" y="304"/>
                </a:lnTo>
                <a:lnTo>
                  <a:pt x="1783" y="304"/>
                </a:lnTo>
                <a:lnTo>
                  <a:pt x="1784" y="304"/>
                </a:lnTo>
                <a:lnTo>
                  <a:pt x="1784" y="304"/>
                </a:lnTo>
                <a:lnTo>
                  <a:pt x="1785" y="304"/>
                </a:lnTo>
                <a:lnTo>
                  <a:pt x="1785" y="303"/>
                </a:lnTo>
                <a:lnTo>
                  <a:pt x="1785" y="304"/>
                </a:lnTo>
                <a:lnTo>
                  <a:pt x="1786" y="304"/>
                </a:lnTo>
                <a:lnTo>
                  <a:pt x="1786" y="304"/>
                </a:lnTo>
                <a:lnTo>
                  <a:pt x="1788" y="304"/>
                </a:lnTo>
                <a:lnTo>
                  <a:pt x="1788" y="303"/>
                </a:lnTo>
                <a:lnTo>
                  <a:pt x="1788" y="303"/>
                </a:lnTo>
                <a:lnTo>
                  <a:pt x="1789" y="303"/>
                </a:lnTo>
                <a:lnTo>
                  <a:pt x="1789" y="304"/>
                </a:lnTo>
                <a:lnTo>
                  <a:pt x="1790" y="302"/>
                </a:lnTo>
                <a:lnTo>
                  <a:pt x="1790" y="302"/>
                </a:lnTo>
                <a:lnTo>
                  <a:pt x="1790" y="302"/>
                </a:lnTo>
                <a:lnTo>
                  <a:pt x="1791" y="301"/>
                </a:lnTo>
                <a:lnTo>
                  <a:pt x="1791" y="301"/>
                </a:lnTo>
                <a:lnTo>
                  <a:pt x="1792" y="302"/>
                </a:lnTo>
                <a:lnTo>
                  <a:pt x="1792" y="303"/>
                </a:lnTo>
                <a:lnTo>
                  <a:pt x="1793" y="303"/>
                </a:lnTo>
                <a:lnTo>
                  <a:pt x="1793" y="303"/>
                </a:lnTo>
                <a:lnTo>
                  <a:pt x="1793" y="304"/>
                </a:lnTo>
                <a:lnTo>
                  <a:pt x="1794" y="306"/>
                </a:lnTo>
                <a:lnTo>
                  <a:pt x="1794" y="306"/>
                </a:lnTo>
                <a:lnTo>
                  <a:pt x="1795" y="307"/>
                </a:lnTo>
                <a:lnTo>
                  <a:pt x="1795" y="308"/>
                </a:lnTo>
                <a:lnTo>
                  <a:pt x="1795" y="308"/>
                </a:lnTo>
                <a:lnTo>
                  <a:pt x="1797" y="307"/>
                </a:lnTo>
                <a:lnTo>
                  <a:pt x="1797" y="306"/>
                </a:lnTo>
                <a:lnTo>
                  <a:pt x="1798" y="306"/>
                </a:lnTo>
                <a:lnTo>
                  <a:pt x="1798" y="304"/>
                </a:lnTo>
                <a:lnTo>
                  <a:pt x="1798" y="303"/>
                </a:lnTo>
                <a:lnTo>
                  <a:pt x="1799" y="303"/>
                </a:lnTo>
                <a:lnTo>
                  <a:pt x="1799" y="301"/>
                </a:lnTo>
                <a:lnTo>
                  <a:pt x="1800" y="300"/>
                </a:lnTo>
                <a:lnTo>
                  <a:pt x="1800" y="300"/>
                </a:lnTo>
                <a:lnTo>
                  <a:pt x="1800" y="302"/>
                </a:lnTo>
                <a:lnTo>
                  <a:pt x="1801" y="304"/>
                </a:lnTo>
                <a:lnTo>
                  <a:pt x="1801" y="306"/>
                </a:lnTo>
                <a:lnTo>
                  <a:pt x="1802" y="307"/>
                </a:lnTo>
                <a:lnTo>
                  <a:pt x="1802" y="306"/>
                </a:lnTo>
                <a:lnTo>
                  <a:pt x="1802" y="306"/>
                </a:lnTo>
                <a:lnTo>
                  <a:pt x="1803" y="304"/>
                </a:lnTo>
                <a:lnTo>
                  <a:pt x="1803" y="306"/>
                </a:lnTo>
                <a:lnTo>
                  <a:pt x="1804" y="304"/>
                </a:lnTo>
                <a:lnTo>
                  <a:pt x="1804" y="304"/>
                </a:lnTo>
                <a:lnTo>
                  <a:pt x="1806" y="303"/>
                </a:lnTo>
                <a:lnTo>
                  <a:pt x="1806" y="303"/>
                </a:lnTo>
                <a:lnTo>
                  <a:pt x="1806" y="302"/>
                </a:lnTo>
                <a:lnTo>
                  <a:pt x="1807" y="301"/>
                </a:lnTo>
                <a:lnTo>
                  <a:pt x="1807" y="301"/>
                </a:lnTo>
                <a:lnTo>
                  <a:pt x="1808" y="300"/>
                </a:lnTo>
                <a:lnTo>
                  <a:pt x="1808" y="300"/>
                </a:lnTo>
                <a:lnTo>
                  <a:pt x="1808" y="301"/>
                </a:lnTo>
                <a:lnTo>
                  <a:pt x="1809" y="302"/>
                </a:lnTo>
                <a:lnTo>
                  <a:pt x="1809" y="302"/>
                </a:lnTo>
                <a:lnTo>
                  <a:pt x="1810" y="304"/>
                </a:lnTo>
                <a:lnTo>
                  <a:pt x="1810" y="306"/>
                </a:lnTo>
                <a:lnTo>
                  <a:pt x="1810" y="307"/>
                </a:lnTo>
                <a:lnTo>
                  <a:pt x="1811" y="306"/>
                </a:lnTo>
                <a:lnTo>
                  <a:pt x="1811" y="304"/>
                </a:lnTo>
                <a:lnTo>
                  <a:pt x="1812" y="303"/>
                </a:lnTo>
                <a:lnTo>
                  <a:pt x="1812" y="304"/>
                </a:lnTo>
                <a:lnTo>
                  <a:pt x="1812" y="304"/>
                </a:lnTo>
                <a:lnTo>
                  <a:pt x="1813" y="304"/>
                </a:lnTo>
                <a:lnTo>
                  <a:pt x="1813" y="306"/>
                </a:lnTo>
                <a:lnTo>
                  <a:pt x="1815" y="306"/>
                </a:lnTo>
                <a:lnTo>
                  <a:pt x="1815" y="307"/>
                </a:lnTo>
                <a:lnTo>
                  <a:pt x="1815" y="307"/>
                </a:lnTo>
                <a:lnTo>
                  <a:pt x="1816" y="306"/>
                </a:lnTo>
                <a:lnTo>
                  <a:pt x="1816" y="306"/>
                </a:lnTo>
                <a:lnTo>
                  <a:pt x="1817" y="304"/>
                </a:lnTo>
                <a:lnTo>
                  <a:pt x="1817" y="304"/>
                </a:lnTo>
                <a:lnTo>
                  <a:pt x="1817" y="303"/>
                </a:lnTo>
                <a:lnTo>
                  <a:pt x="1818" y="303"/>
                </a:lnTo>
                <a:lnTo>
                  <a:pt x="1818" y="302"/>
                </a:lnTo>
                <a:lnTo>
                  <a:pt x="1819" y="302"/>
                </a:lnTo>
                <a:lnTo>
                  <a:pt x="1819" y="301"/>
                </a:lnTo>
                <a:lnTo>
                  <a:pt x="1820" y="302"/>
                </a:lnTo>
                <a:lnTo>
                  <a:pt x="1820" y="303"/>
                </a:lnTo>
                <a:lnTo>
                  <a:pt x="1820" y="303"/>
                </a:lnTo>
                <a:lnTo>
                  <a:pt x="1821" y="303"/>
                </a:lnTo>
                <a:lnTo>
                  <a:pt x="1821" y="304"/>
                </a:lnTo>
                <a:lnTo>
                  <a:pt x="1822" y="306"/>
                </a:lnTo>
                <a:lnTo>
                  <a:pt x="1822" y="307"/>
                </a:lnTo>
                <a:lnTo>
                  <a:pt x="1822" y="306"/>
                </a:lnTo>
                <a:lnTo>
                  <a:pt x="1824" y="306"/>
                </a:lnTo>
                <a:lnTo>
                  <a:pt x="1824" y="306"/>
                </a:lnTo>
                <a:lnTo>
                  <a:pt x="1825" y="307"/>
                </a:lnTo>
                <a:lnTo>
                  <a:pt x="1825" y="307"/>
                </a:lnTo>
                <a:lnTo>
                  <a:pt x="1825" y="308"/>
                </a:lnTo>
                <a:lnTo>
                  <a:pt x="1826" y="308"/>
                </a:lnTo>
                <a:lnTo>
                  <a:pt x="1826" y="308"/>
                </a:lnTo>
                <a:lnTo>
                  <a:pt x="1827" y="307"/>
                </a:lnTo>
                <a:lnTo>
                  <a:pt x="1827" y="308"/>
                </a:lnTo>
                <a:lnTo>
                  <a:pt x="1827" y="309"/>
                </a:lnTo>
                <a:lnTo>
                  <a:pt x="1828" y="309"/>
                </a:lnTo>
                <a:lnTo>
                  <a:pt x="1828" y="311"/>
                </a:lnTo>
                <a:lnTo>
                  <a:pt x="1829" y="310"/>
                </a:lnTo>
                <a:lnTo>
                  <a:pt x="1829" y="310"/>
                </a:lnTo>
                <a:lnTo>
                  <a:pt x="1829" y="309"/>
                </a:lnTo>
                <a:lnTo>
                  <a:pt x="1830" y="309"/>
                </a:lnTo>
                <a:lnTo>
                  <a:pt x="1830" y="309"/>
                </a:lnTo>
                <a:lnTo>
                  <a:pt x="1831" y="308"/>
                </a:lnTo>
                <a:lnTo>
                  <a:pt x="1831" y="307"/>
                </a:lnTo>
                <a:lnTo>
                  <a:pt x="1831" y="307"/>
                </a:lnTo>
                <a:lnTo>
                  <a:pt x="1833" y="308"/>
                </a:lnTo>
                <a:lnTo>
                  <a:pt x="1833" y="308"/>
                </a:lnTo>
                <a:lnTo>
                  <a:pt x="1834" y="309"/>
                </a:lnTo>
                <a:lnTo>
                  <a:pt x="1834" y="308"/>
                </a:lnTo>
                <a:lnTo>
                  <a:pt x="1835" y="309"/>
                </a:lnTo>
                <a:lnTo>
                  <a:pt x="1835" y="309"/>
                </a:lnTo>
                <a:lnTo>
                  <a:pt x="1835" y="308"/>
                </a:lnTo>
                <a:lnTo>
                  <a:pt x="1836" y="309"/>
                </a:lnTo>
                <a:lnTo>
                  <a:pt x="1836" y="309"/>
                </a:lnTo>
                <a:lnTo>
                  <a:pt x="1837" y="311"/>
                </a:lnTo>
                <a:lnTo>
                  <a:pt x="1837" y="312"/>
                </a:lnTo>
                <a:lnTo>
                  <a:pt x="1837" y="311"/>
                </a:lnTo>
                <a:lnTo>
                  <a:pt x="1838" y="311"/>
                </a:lnTo>
                <a:lnTo>
                  <a:pt x="1838" y="311"/>
                </a:lnTo>
                <a:lnTo>
                  <a:pt x="1839" y="312"/>
                </a:lnTo>
                <a:lnTo>
                  <a:pt x="1839" y="312"/>
                </a:lnTo>
                <a:lnTo>
                  <a:pt x="1839" y="312"/>
                </a:lnTo>
                <a:lnTo>
                  <a:pt x="1840" y="311"/>
                </a:lnTo>
                <a:lnTo>
                  <a:pt x="1840" y="310"/>
                </a:lnTo>
                <a:lnTo>
                  <a:pt x="1842" y="309"/>
                </a:lnTo>
                <a:lnTo>
                  <a:pt x="1842" y="309"/>
                </a:lnTo>
                <a:lnTo>
                  <a:pt x="1842" y="309"/>
                </a:lnTo>
                <a:lnTo>
                  <a:pt x="1843" y="308"/>
                </a:lnTo>
                <a:lnTo>
                  <a:pt x="1843" y="308"/>
                </a:lnTo>
                <a:lnTo>
                  <a:pt x="1844" y="307"/>
                </a:lnTo>
                <a:lnTo>
                  <a:pt x="1844" y="308"/>
                </a:lnTo>
                <a:lnTo>
                  <a:pt x="1844" y="308"/>
                </a:lnTo>
                <a:lnTo>
                  <a:pt x="1845" y="308"/>
                </a:lnTo>
                <a:lnTo>
                  <a:pt x="1845" y="307"/>
                </a:lnTo>
                <a:lnTo>
                  <a:pt x="1846" y="307"/>
                </a:lnTo>
                <a:lnTo>
                  <a:pt x="1846" y="306"/>
                </a:lnTo>
                <a:lnTo>
                  <a:pt x="1846" y="307"/>
                </a:lnTo>
                <a:lnTo>
                  <a:pt x="1847" y="306"/>
                </a:lnTo>
                <a:lnTo>
                  <a:pt x="1847" y="307"/>
                </a:lnTo>
                <a:lnTo>
                  <a:pt x="1848" y="306"/>
                </a:lnTo>
                <a:lnTo>
                  <a:pt x="1848" y="306"/>
                </a:lnTo>
                <a:lnTo>
                  <a:pt x="1849" y="308"/>
                </a:lnTo>
                <a:lnTo>
                  <a:pt x="1849" y="308"/>
                </a:lnTo>
                <a:lnTo>
                  <a:pt x="1849" y="308"/>
                </a:lnTo>
                <a:lnTo>
                  <a:pt x="1851" y="308"/>
                </a:lnTo>
                <a:lnTo>
                  <a:pt x="1851" y="309"/>
                </a:lnTo>
                <a:lnTo>
                  <a:pt x="1852" y="308"/>
                </a:lnTo>
                <a:lnTo>
                  <a:pt x="1852" y="308"/>
                </a:lnTo>
                <a:lnTo>
                  <a:pt x="1852" y="307"/>
                </a:lnTo>
                <a:lnTo>
                  <a:pt x="1853" y="307"/>
                </a:lnTo>
                <a:lnTo>
                  <a:pt x="1853" y="307"/>
                </a:lnTo>
                <a:lnTo>
                  <a:pt x="1854" y="304"/>
                </a:lnTo>
                <a:lnTo>
                  <a:pt x="1854" y="304"/>
                </a:lnTo>
                <a:lnTo>
                  <a:pt x="1854" y="302"/>
                </a:lnTo>
                <a:lnTo>
                  <a:pt x="1855" y="301"/>
                </a:lnTo>
                <a:lnTo>
                  <a:pt x="1855" y="301"/>
                </a:lnTo>
                <a:lnTo>
                  <a:pt x="1856" y="301"/>
                </a:lnTo>
                <a:lnTo>
                  <a:pt x="1856" y="301"/>
                </a:lnTo>
                <a:lnTo>
                  <a:pt x="1856" y="301"/>
                </a:lnTo>
                <a:lnTo>
                  <a:pt x="1857" y="301"/>
                </a:lnTo>
                <a:lnTo>
                  <a:pt x="1857" y="302"/>
                </a:lnTo>
                <a:lnTo>
                  <a:pt x="1858" y="302"/>
                </a:lnTo>
                <a:lnTo>
                  <a:pt x="1858" y="301"/>
                </a:lnTo>
                <a:lnTo>
                  <a:pt x="1858" y="301"/>
                </a:lnTo>
                <a:lnTo>
                  <a:pt x="1860" y="302"/>
                </a:lnTo>
                <a:lnTo>
                  <a:pt x="1860" y="303"/>
                </a:lnTo>
                <a:lnTo>
                  <a:pt x="1861" y="303"/>
                </a:lnTo>
                <a:lnTo>
                  <a:pt x="1861" y="303"/>
                </a:lnTo>
                <a:lnTo>
                  <a:pt x="1861" y="304"/>
                </a:lnTo>
                <a:lnTo>
                  <a:pt x="1862" y="304"/>
                </a:lnTo>
                <a:lnTo>
                  <a:pt x="1862" y="306"/>
                </a:lnTo>
                <a:lnTo>
                  <a:pt x="1863" y="304"/>
                </a:lnTo>
                <a:lnTo>
                  <a:pt x="1863" y="304"/>
                </a:lnTo>
                <a:lnTo>
                  <a:pt x="1864" y="303"/>
                </a:lnTo>
                <a:lnTo>
                  <a:pt x="1864" y="302"/>
                </a:lnTo>
                <a:lnTo>
                  <a:pt x="1864" y="303"/>
                </a:lnTo>
                <a:lnTo>
                  <a:pt x="1865" y="302"/>
                </a:lnTo>
                <a:lnTo>
                  <a:pt x="1865" y="302"/>
                </a:lnTo>
                <a:lnTo>
                  <a:pt x="1866" y="301"/>
                </a:lnTo>
                <a:lnTo>
                  <a:pt x="1866" y="301"/>
                </a:lnTo>
                <a:lnTo>
                  <a:pt x="1866" y="301"/>
                </a:lnTo>
                <a:lnTo>
                  <a:pt x="1867" y="301"/>
                </a:lnTo>
                <a:lnTo>
                  <a:pt x="1867" y="300"/>
                </a:lnTo>
                <a:lnTo>
                  <a:pt x="1869" y="300"/>
                </a:lnTo>
                <a:lnTo>
                  <a:pt x="1869" y="298"/>
                </a:lnTo>
                <a:lnTo>
                  <a:pt x="1869" y="299"/>
                </a:lnTo>
                <a:lnTo>
                  <a:pt x="1870" y="299"/>
                </a:lnTo>
                <a:lnTo>
                  <a:pt x="1870" y="300"/>
                </a:lnTo>
                <a:lnTo>
                  <a:pt x="1871" y="300"/>
                </a:lnTo>
                <a:lnTo>
                  <a:pt x="1871" y="300"/>
                </a:lnTo>
                <a:lnTo>
                  <a:pt x="1871" y="301"/>
                </a:lnTo>
                <a:lnTo>
                  <a:pt x="1872" y="299"/>
                </a:lnTo>
                <a:lnTo>
                  <a:pt x="1872" y="300"/>
                </a:lnTo>
                <a:lnTo>
                  <a:pt x="1873" y="300"/>
                </a:lnTo>
                <a:lnTo>
                  <a:pt x="1873" y="300"/>
                </a:lnTo>
                <a:lnTo>
                  <a:pt x="1873" y="300"/>
                </a:lnTo>
                <a:lnTo>
                  <a:pt x="1874" y="299"/>
                </a:lnTo>
                <a:lnTo>
                  <a:pt x="1874" y="299"/>
                </a:lnTo>
                <a:lnTo>
                  <a:pt x="1875" y="299"/>
                </a:lnTo>
                <a:lnTo>
                  <a:pt x="1875" y="299"/>
                </a:lnTo>
                <a:lnTo>
                  <a:pt x="1876" y="299"/>
                </a:lnTo>
                <a:lnTo>
                  <a:pt x="1876" y="300"/>
                </a:lnTo>
                <a:lnTo>
                  <a:pt x="1876" y="301"/>
                </a:lnTo>
                <a:lnTo>
                  <a:pt x="1878" y="302"/>
                </a:lnTo>
                <a:lnTo>
                  <a:pt x="1878" y="303"/>
                </a:lnTo>
                <a:lnTo>
                  <a:pt x="1879" y="303"/>
                </a:lnTo>
                <a:lnTo>
                  <a:pt x="1879" y="302"/>
                </a:lnTo>
                <a:lnTo>
                  <a:pt x="1879" y="302"/>
                </a:lnTo>
                <a:lnTo>
                  <a:pt x="1880" y="302"/>
                </a:lnTo>
                <a:lnTo>
                  <a:pt x="1880" y="302"/>
                </a:lnTo>
                <a:lnTo>
                  <a:pt x="1881" y="302"/>
                </a:lnTo>
                <a:lnTo>
                  <a:pt x="1881" y="302"/>
                </a:lnTo>
                <a:lnTo>
                  <a:pt x="1881" y="303"/>
                </a:lnTo>
                <a:lnTo>
                  <a:pt x="1882" y="304"/>
                </a:lnTo>
                <a:lnTo>
                  <a:pt x="1882" y="304"/>
                </a:lnTo>
                <a:lnTo>
                  <a:pt x="1883" y="304"/>
                </a:lnTo>
                <a:lnTo>
                  <a:pt x="1883" y="303"/>
                </a:lnTo>
                <a:lnTo>
                  <a:pt x="1883" y="303"/>
                </a:lnTo>
                <a:lnTo>
                  <a:pt x="1884" y="303"/>
                </a:lnTo>
                <a:lnTo>
                  <a:pt x="1884" y="302"/>
                </a:lnTo>
                <a:lnTo>
                  <a:pt x="1885" y="301"/>
                </a:lnTo>
                <a:lnTo>
                  <a:pt x="1885" y="302"/>
                </a:lnTo>
                <a:lnTo>
                  <a:pt x="1885" y="302"/>
                </a:lnTo>
                <a:lnTo>
                  <a:pt x="1887" y="302"/>
                </a:lnTo>
                <a:lnTo>
                  <a:pt x="1887" y="301"/>
                </a:lnTo>
                <a:lnTo>
                  <a:pt x="1888" y="300"/>
                </a:lnTo>
                <a:lnTo>
                  <a:pt x="1888" y="299"/>
                </a:lnTo>
                <a:lnTo>
                  <a:pt x="1888" y="299"/>
                </a:lnTo>
                <a:lnTo>
                  <a:pt x="1889" y="299"/>
                </a:lnTo>
                <a:lnTo>
                  <a:pt x="1889" y="301"/>
                </a:lnTo>
                <a:lnTo>
                  <a:pt x="1890" y="301"/>
                </a:lnTo>
                <a:lnTo>
                  <a:pt x="1890" y="301"/>
                </a:lnTo>
                <a:lnTo>
                  <a:pt x="1891" y="301"/>
                </a:lnTo>
                <a:lnTo>
                  <a:pt x="1891" y="301"/>
                </a:lnTo>
                <a:lnTo>
                  <a:pt x="1891" y="302"/>
                </a:lnTo>
                <a:lnTo>
                  <a:pt x="1892" y="302"/>
                </a:lnTo>
                <a:lnTo>
                  <a:pt x="1892" y="302"/>
                </a:lnTo>
                <a:lnTo>
                  <a:pt x="1893" y="302"/>
                </a:lnTo>
                <a:lnTo>
                  <a:pt x="1893" y="303"/>
                </a:lnTo>
                <a:lnTo>
                  <a:pt x="1893" y="302"/>
                </a:lnTo>
                <a:lnTo>
                  <a:pt x="1894" y="301"/>
                </a:lnTo>
                <a:lnTo>
                  <a:pt x="1894" y="301"/>
                </a:lnTo>
                <a:lnTo>
                  <a:pt x="1896" y="299"/>
                </a:lnTo>
                <a:lnTo>
                  <a:pt x="1896" y="298"/>
                </a:lnTo>
                <a:lnTo>
                  <a:pt x="1896" y="297"/>
                </a:lnTo>
                <a:lnTo>
                  <a:pt x="1897" y="297"/>
                </a:lnTo>
                <a:lnTo>
                  <a:pt x="1897" y="295"/>
                </a:lnTo>
                <a:lnTo>
                  <a:pt x="1898" y="295"/>
                </a:lnTo>
                <a:lnTo>
                  <a:pt x="1898" y="297"/>
                </a:lnTo>
                <a:lnTo>
                  <a:pt x="1898" y="298"/>
                </a:lnTo>
                <a:lnTo>
                  <a:pt x="1899" y="300"/>
                </a:lnTo>
                <a:lnTo>
                  <a:pt x="1899" y="301"/>
                </a:lnTo>
                <a:lnTo>
                  <a:pt x="1900" y="301"/>
                </a:lnTo>
                <a:lnTo>
                  <a:pt x="1900" y="301"/>
                </a:lnTo>
                <a:lnTo>
                  <a:pt x="1900" y="302"/>
                </a:lnTo>
                <a:lnTo>
                  <a:pt x="1901" y="301"/>
                </a:lnTo>
                <a:lnTo>
                  <a:pt x="1901" y="301"/>
                </a:lnTo>
                <a:lnTo>
                  <a:pt x="1902" y="301"/>
                </a:lnTo>
                <a:lnTo>
                  <a:pt x="1902" y="302"/>
                </a:lnTo>
                <a:lnTo>
                  <a:pt x="1902" y="302"/>
                </a:lnTo>
                <a:lnTo>
                  <a:pt x="1903" y="301"/>
                </a:lnTo>
                <a:lnTo>
                  <a:pt x="1903" y="301"/>
                </a:lnTo>
                <a:lnTo>
                  <a:pt x="1905" y="300"/>
                </a:lnTo>
                <a:lnTo>
                  <a:pt x="1905" y="300"/>
                </a:lnTo>
                <a:lnTo>
                  <a:pt x="1906" y="299"/>
                </a:lnTo>
                <a:lnTo>
                  <a:pt x="1906" y="299"/>
                </a:lnTo>
                <a:lnTo>
                  <a:pt x="1906" y="299"/>
                </a:lnTo>
                <a:lnTo>
                  <a:pt x="1907" y="300"/>
                </a:lnTo>
                <a:lnTo>
                  <a:pt x="1907" y="300"/>
                </a:lnTo>
                <a:lnTo>
                  <a:pt x="1908" y="300"/>
                </a:lnTo>
                <a:lnTo>
                  <a:pt x="1908" y="300"/>
                </a:lnTo>
                <a:lnTo>
                  <a:pt x="1908" y="301"/>
                </a:lnTo>
                <a:lnTo>
                  <a:pt x="1909" y="301"/>
                </a:lnTo>
                <a:lnTo>
                  <a:pt x="1909" y="303"/>
                </a:lnTo>
                <a:lnTo>
                  <a:pt x="1910" y="303"/>
                </a:lnTo>
                <a:lnTo>
                  <a:pt x="1910" y="302"/>
                </a:lnTo>
                <a:lnTo>
                  <a:pt x="1910" y="302"/>
                </a:lnTo>
                <a:lnTo>
                  <a:pt x="1911" y="300"/>
                </a:lnTo>
                <a:lnTo>
                  <a:pt x="1911" y="302"/>
                </a:lnTo>
                <a:lnTo>
                  <a:pt x="1912" y="301"/>
                </a:lnTo>
                <a:lnTo>
                  <a:pt x="1912" y="302"/>
                </a:lnTo>
                <a:lnTo>
                  <a:pt x="1912" y="302"/>
                </a:lnTo>
                <a:lnTo>
                  <a:pt x="1914" y="302"/>
                </a:lnTo>
                <a:lnTo>
                  <a:pt x="1914" y="302"/>
                </a:lnTo>
                <a:lnTo>
                  <a:pt x="1915" y="304"/>
                </a:lnTo>
                <a:lnTo>
                  <a:pt x="1915" y="302"/>
                </a:lnTo>
                <a:lnTo>
                  <a:pt x="1915" y="302"/>
                </a:lnTo>
                <a:lnTo>
                  <a:pt x="1916" y="304"/>
                </a:lnTo>
                <a:lnTo>
                  <a:pt x="1916" y="303"/>
                </a:lnTo>
                <a:lnTo>
                  <a:pt x="1917" y="304"/>
                </a:lnTo>
                <a:lnTo>
                  <a:pt x="1917" y="306"/>
                </a:lnTo>
                <a:lnTo>
                  <a:pt x="1917" y="306"/>
                </a:lnTo>
                <a:lnTo>
                  <a:pt x="1918" y="304"/>
                </a:lnTo>
                <a:lnTo>
                  <a:pt x="1918" y="306"/>
                </a:lnTo>
                <a:lnTo>
                  <a:pt x="1919" y="304"/>
                </a:lnTo>
                <a:lnTo>
                  <a:pt x="1919" y="304"/>
                </a:lnTo>
                <a:lnTo>
                  <a:pt x="1920" y="303"/>
                </a:lnTo>
                <a:lnTo>
                  <a:pt x="1920" y="303"/>
                </a:lnTo>
                <a:lnTo>
                  <a:pt x="1920" y="303"/>
                </a:lnTo>
                <a:lnTo>
                  <a:pt x="1921" y="302"/>
                </a:lnTo>
                <a:lnTo>
                  <a:pt x="1921" y="302"/>
                </a:lnTo>
                <a:lnTo>
                  <a:pt x="1923" y="301"/>
                </a:lnTo>
                <a:lnTo>
                  <a:pt x="1923" y="300"/>
                </a:lnTo>
                <a:lnTo>
                  <a:pt x="1923" y="300"/>
                </a:lnTo>
                <a:lnTo>
                  <a:pt x="1924" y="300"/>
                </a:lnTo>
                <a:lnTo>
                  <a:pt x="1924" y="301"/>
                </a:lnTo>
                <a:lnTo>
                  <a:pt x="1925" y="303"/>
                </a:lnTo>
                <a:lnTo>
                  <a:pt x="1925" y="303"/>
                </a:lnTo>
                <a:lnTo>
                  <a:pt x="1925" y="303"/>
                </a:lnTo>
                <a:lnTo>
                  <a:pt x="1926" y="302"/>
                </a:lnTo>
                <a:lnTo>
                  <a:pt x="1926" y="301"/>
                </a:lnTo>
                <a:lnTo>
                  <a:pt x="1927" y="300"/>
                </a:lnTo>
                <a:lnTo>
                  <a:pt x="1927" y="299"/>
                </a:lnTo>
                <a:lnTo>
                  <a:pt x="1927" y="299"/>
                </a:lnTo>
                <a:lnTo>
                  <a:pt x="1928" y="298"/>
                </a:lnTo>
                <a:lnTo>
                  <a:pt x="1928" y="298"/>
                </a:lnTo>
                <a:lnTo>
                  <a:pt x="1929" y="298"/>
                </a:lnTo>
                <a:lnTo>
                  <a:pt x="1929" y="297"/>
                </a:lnTo>
                <a:lnTo>
                  <a:pt x="1929" y="297"/>
                </a:lnTo>
                <a:lnTo>
                  <a:pt x="1930" y="298"/>
                </a:lnTo>
                <a:lnTo>
                  <a:pt x="1930" y="299"/>
                </a:lnTo>
                <a:lnTo>
                  <a:pt x="1932" y="300"/>
                </a:lnTo>
                <a:lnTo>
                  <a:pt x="1932" y="299"/>
                </a:lnTo>
                <a:lnTo>
                  <a:pt x="1933" y="300"/>
                </a:lnTo>
                <a:lnTo>
                  <a:pt x="1933" y="301"/>
                </a:lnTo>
                <a:lnTo>
                  <a:pt x="1933" y="302"/>
                </a:lnTo>
                <a:lnTo>
                  <a:pt x="1934" y="303"/>
                </a:lnTo>
                <a:lnTo>
                  <a:pt x="1934" y="302"/>
                </a:lnTo>
                <a:lnTo>
                  <a:pt x="1935" y="302"/>
                </a:lnTo>
                <a:lnTo>
                  <a:pt x="1935" y="301"/>
                </a:lnTo>
                <a:lnTo>
                  <a:pt x="1935" y="300"/>
                </a:lnTo>
                <a:lnTo>
                  <a:pt x="1936" y="298"/>
                </a:lnTo>
                <a:lnTo>
                  <a:pt x="1936" y="298"/>
                </a:lnTo>
                <a:lnTo>
                  <a:pt x="1937" y="297"/>
                </a:lnTo>
                <a:lnTo>
                  <a:pt x="1937" y="295"/>
                </a:lnTo>
                <a:lnTo>
                  <a:pt x="1937" y="294"/>
                </a:lnTo>
                <a:lnTo>
                  <a:pt x="1938" y="295"/>
                </a:lnTo>
                <a:lnTo>
                  <a:pt x="1938" y="294"/>
                </a:lnTo>
                <a:lnTo>
                  <a:pt x="1939" y="292"/>
                </a:lnTo>
                <a:lnTo>
                  <a:pt x="1939" y="291"/>
                </a:lnTo>
                <a:lnTo>
                  <a:pt x="1939" y="290"/>
                </a:lnTo>
                <a:lnTo>
                  <a:pt x="1941" y="290"/>
                </a:lnTo>
                <a:lnTo>
                  <a:pt x="1941" y="289"/>
                </a:lnTo>
                <a:lnTo>
                  <a:pt x="1942" y="290"/>
                </a:lnTo>
                <a:lnTo>
                  <a:pt x="1942" y="292"/>
                </a:lnTo>
                <a:lnTo>
                  <a:pt x="1942" y="291"/>
                </a:lnTo>
                <a:lnTo>
                  <a:pt x="1943" y="291"/>
                </a:lnTo>
                <a:lnTo>
                  <a:pt x="1943" y="292"/>
                </a:lnTo>
                <a:lnTo>
                  <a:pt x="1944" y="292"/>
                </a:lnTo>
                <a:lnTo>
                  <a:pt x="1944" y="293"/>
                </a:lnTo>
                <a:lnTo>
                  <a:pt x="1944" y="293"/>
                </a:lnTo>
                <a:lnTo>
                  <a:pt x="1945" y="293"/>
                </a:lnTo>
                <a:lnTo>
                  <a:pt x="1945" y="294"/>
                </a:lnTo>
                <a:lnTo>
                  <a:pt x="1946" y="294"/>
                </a:lnTo>
                <a:lnTo>
                  <a:pt x="1946" y="295"/>
                </a:lnTo>
                <a:lnTo>
                  <a:pt x="1947" y="295"/>
                </a:lnTo>
                <a:lnTo>
                  <a:pt x="1947" y="295"/>
                </a:lnTo>
                <a:lnTo>
                  <a:pt x="1947" y="297"/>
                </a:lnTo>
                <a:lnTo>
                  <a:pt x="1948" y="295"/>
                </a:lnTo>
                <a:lnTo>
                  <a:pt x="1948" y="297"/>
                </a:lnTo>
                <a:lnTo>
                  <a:pt x="1949" y="297"/>
                </a:lnTo>
                <a:lnTo>
                  <a:pt x="1949" y="295"/>
                </a:lnTo>
                <a:lnTo>
                  <a:pt x="1949" y="297"/>
                </a:lnTo>
                <a:lnTo>
                  <a:pt x="1951" y="297"/>
                </a:lnTo>
                <a:lnTo>
                  <a:pt x="1951" y="295"/>
                </a:lnTo>
                <a:lnTo>
                  <a:pt x="1952" y="297"/>
                </a:lnTo>
                <a:lnTo>
                  <a:pt x="1952" y="297"/>
                </a:lnTo>
                <a:lnTo>
                  <a:pt x="1952" y="295"/>
                </a:lnTo>
                <a:lnTo>
                  <a:pt x="1953" y="294"/>
                </a:lnTo>
                <a:lnTo>
                  <a:pt x="1953" y="293"/>
                </a:lnTo>
                <a:lnTo>
                  <a:pt x="1954" y="294"/>
                </a:lnTo>
                <a:lnTo>
                  <a:pt x="1954" y="294"/>
                </a:lnTo>
                <a:lnTo>
                  <a:pt x="1954" y="293"/>
                </a:lnTo>
                <a:lnTo>
                  <a:pt x="1955" y="292"/>
                </a:lnTo>
                <a:lnTo>
                  <a:pt x="1955" y="293"/>
                </a:lnTo>
                <a:lnTo>
                  <a:pt x="1956" y="293"/>
                </a:lnTo>
                <a:lnTo>
                  <a:pt x="1956" y="293"/>
                </a:lnTo>
                <a:lnTo>
                  <a:pt x="1956" y="292"/>
                </a:lnTo>
                <a:lnTo>
                  <a:pt x="1957" y="292"/>
                </a:lnTo>
                <a:lnTo>
                  <a:pt x="1957" y="291"/>
                </a:lnTo>
                <a:lnTo>
                  <a:pt x="1958" y="291"/>
                </a:lnTo>
                <a:lnTo>
                  <a:pt x="1958" y="292"/>
                </a:lnTo>
                <a:lnTo>
                  <a:pt x="1958" y="291"/>
                </a:lnTo>
                <a:lnTo>
                  <a:pt x="1960" y="292"/>
                </a:lnTo>
                <a:lnTo>
                  <a:pt x="1960" y="291"/>
                </a:lnTo>
                <a:lnTo>
                  <a:pt x="1961" y="292"/>
                </a:lnTo>
                <a:lnTo>
                  <a:pt x="1961" y="290"/>
                </a:lnTo>
                <a:lnTo>
                  <a:pt x="1962" y="291"/>
                </a:lnTo>
                <a:lnTo>
                  <a:pt x="1962" y="290"/>
                </a:lnTo>
                <a:lnTo>
                  <a:pt x="1962" y="291"/>
                </a:lnTo>
                <a:lnTo>
                  <a:pt x="1963" y="290"/>
                </a:lnTo>
                <a:lnTo>
                  <a:pt x="1963" y="291"/>
                </a:lnTo>
                <a:lnTo>
                  <a:pt x="1964" y="291"/>
                </a:lnTo>
                <a:lnTo>
                  <a:pt x="1964" y="291"/>
                </a:lnTo>
                <a:lnTo>
                  <a:pt x="1964" y="291"/>
                </a:lnTo>
                <a:lnTo>
                  <a:pt x="1965" y="291"/>
                </a:lnTo>
                <a:lnTo>
                  <a:pt x="1965" y="291"/>
                </a:lnTo>
                <a:lnTo>
                  <a:pt x="1966" y="291"/>
                </a:lnTo>
                <a:lnTo>
                  <a:pt x="1966" y="291"/>
                </a:lnTo>
                <a:lnTo>
                  <a:pt x="1966" y="291"/>
                </a:lnTo>
                <a:lnTo>
                  <a:pt x="1967" y="290"/>
                </a:lnTo>
                <a:lnTo>
                  <a:pt x="1967" y="291"/>
                </a:lnTo>
                <a:lnTo>
                  <a:pt x="1969" y="291"/>
                </a:lnTo>
                <a:lnTo>
                  <a:pt x="1969" y="291"/>
                </a:lnTo>
                <a:lnTo>
                  <a:pt x="1969" y="292"/>
                </a:lnTo>
                <a:lnTo>
                  <a:pt x="1970" y="291"/>
                </a:lnTo>
                <a:lnTo>
                  <a:pt x="1970" y="290"/>
                </a:lnTo>
                <a:lnTo>
                  <a:pt x="1971" y="289"/>
                </a:lnTo>
                <a:lnTo>
                  <a:pt x="1971" y="289"/>
                </a:lnTo>
                <a:lnTo>
                  <a:pt x="1971" y="288"/>
                </a:lnTo>
                <a:lnTo>
                  <a:pt x="1972" y="288"/>
                </a:lnTo>
                <a:lnTo>
                  <a:pt x="1972" y="289"/>
                </a:lnTo>
                <a:lnTo>
                  <a:pt x="1973" y="288"/>
                </a:lnTo>
                <a:lnTo>
                  <a:pt x="1973" y="289"/>
                </a:lnTo>
                <a:lnTo>
                  <a:pt x="1973" y="289"/>
                </a:lnTo>
                <a:lnTo>
                  <a:pt x="1974" y="288"/>
                </a:lnTo>
                <a:lnTo>
                  <a:pt x="1974" y="288"/>
                </a:lnTo>
                <a:lnTo>
                  <a:pt x="1975" y="289"/>
                </a:lnTo>
                <a:lnTo>
                  <a:pt x="1975" y="289"/>
                </a:lnTo>
                <a:lnTo>
                  <a:pt x="1976" y="289"/>
                </a:lnTo>
                <a:lnTo>
                  <a:pt x="1976" y="290"/>
                </a:lnTo>
                <a:lnTo>
                  <a:pt x="1976" y="292"/>
                </a:lnTo>
                <a:lnTo>
                  <a:pt x="1978" y="293"/>
                </a:lnTo>
                <a:lnTo>
                  <a:pt x="1978" y="294"/>
                </a:lnTo>
                <a:lnTo>
                  <a:pt x="1979" y="294"/>
                </a:lnTo>
                <a:lnTo>
                  <a:pt x="1979" y="294"/>
                </a:lnTo>
                <a:lnTo>
                  <a:pt x="1979" y="294"/>
                </a:lnTo>
                <a:lnTo>
                  <a:pt x="1980" y="294"/>
                </a:lnTo>
                <a:lnTo>
                  <a:pt x="1980" y="293"/>
                </a:lnTo>
                <a:lnTo>
                  <a:pt x="1981" y="295"/>
                </a:lnTo>
                <a:lnTo>
                  <a:pt x="1981" y="295"/>
                </a:lnTo>
                <a:lnTo>
                  <a:pt x="1981" y="295"/>
                </a:lnTo>
                <a:lnTo>
                  <a:pt x="1982" y="293"/>
                </a:lnTo>
                <a:lnTo>
                  <a:pt x="1982" y="294"/>
                </a:lnTo>
                <a:lnTo>
                  <a:pt x="1983" y="294"/>
                </a:lnTo>
                <a:lnTo>
                  <a:pt x="1983" y="294"/>
                </a:lnTo>
                <a:lnTo>
                  <a:pt x="1983" y="292"/>
                </a:lnTo>
                <a:lnTo>
                  <a:pt x="1984" y="294"/>
                </a:lnTo>
                <a:lnTo>
                  <a:pt x="1984" y="294"/>
                </a:lnTo>
                <a:lnTo>
                  <a:pt x="1985" y="295"/>
                </a:lnTo>
                <a:lnTo>
                  <a:pt x="1985" y="294"/>
                </a:lnTo>
                <a:lnTo>
                  <a:pt x="1985" y="294"/>
                </a:lnTo>
                <a:lnTo>
                  <a:pt x="1987" y="294"/>
                </a:lnTo>
                <a:lnTo>
                  <a:pt x="1987" y="294"/>
                </a:lnTo>
                <a:lnTo>
                  <a:pt x="1988" y="293"/>
                </a:lnTo>
                <a:lnTo>
                  <a:pt x="1988" y="294"/>
                </a:lnTo>
                <a:lnTo>
                  <a:pt x="1989" y="294"/>
                </a:lnTo>
                <a:lnTo>
                  <a:pt x="1989" y="294"/>
                </a:lnTo>
                <a:lnTo>
                  <a:pt x="1989" y="294"/>
                </a:lnTo>
                <a:lnTo>
                  <a:pt x="1990" y="295"/>
                </a:lnTo>
                <a:lnTo>
                  <a:pt x="1990" y="297"/>
                </a:lnTo>
                <a:lnTo>
                  <a:pt x="1991" y="295"/>
                </a:lnTo>
                <a:lnTo>
                  <a:pt x="1991" y="295"/>
                </a:lnTo>
                <a:lnTo>
                  <a:pt x="1991" y="294"/>
                </a:lnTo>
                <a:lnTo>
                  <a:pt x="1992" y="294"/>
                </a:lnTo>
                <a:lnTo>
                  <a:pt x="1992" y="293"/>
                </a:lnTo>
                <a:lnTo>
                  <a:pt x="1993" y="293"/>
                </a:lnTo>
                <a:lnTo>
                  <a:pt x="1993" y="293"/>
                </a:lnTo>
                <a:lnTo>
                  <a:pt x="1993" y="294"/>
                </a:lnTo>
                <a:lnTo>
                  <a:pt x="1994" y="294"/>
                </a:lnTo>
                <a:lnTo>
                  <a:pt x="1994" y="295"/>
                </a:lnTo>
                <a:lnTo>
                  <a:pt x="1996" y="295"/>
                </a:lnTo>
                <a:lnTo>
                  <a:pt x="1996" y="297"/>
                </a:lnTo>
                <a:lnTo>
                  <a:pt x="1996" y="297"/>
                </a:lnTo>
                <a:lnTo>
                  <a:pt x="1997" y="298"/>
                </a:lnTo>
                <a:lnTo>
                  <a:pt x="1997" y="298"/>
                </a:lnTo>
                <a:lnTo>
                  <a:pt x="1998" y="297"/>
                </a:lnTo>
                <a:lnTo>
                  <a:pt x="1998" y="297"/>
                </a:lnTo>
                <a:lnTo>
                  <a:pt x="1998" y="298"/>
                </a:lnTo>
                <a:lnTo>
                  <a:pt x="1999" y="297"/>
                </a:lnTo>
                <a:lnTo>
                  <a:pt x="1999" y="297"/>
                </a:lnTo>
                <a:lnTo>
                  <a:pt x="2000" y="298"/>
                </a:lnTo>
                <a:lnTo>
                  <a:pt x="2000" y="298"/>
                </a:lnTo>
                <a:lnTo>
                  <a:pt x="2000" y="297"/>
                </a:lnTo>
                <a:lnTo>
                  <a:pt x="2001" y="297"/>
                </a:lnTo>
                <a:lnTo>
                  <a:pt x="2001" y="297"/>
                </a:lnTo>
                <a:lnTo>
                  <a:pt x="2002" y="297"/>
                </a:lnTo>
                <a:lnTo>
                  <a:pt x="2002" y="298"/>
                </a:lnTo>
                <a:lnTo>
                  <a:pt x="2003" y="299"/>
                </a:lnTo>
                <a:lnTo>
                  <a:pt x="2003" y="299"/>
                </a:lnTo>
                <a:lnTo>
                  <a:pt x="2003" y="299"/>
                </a:lnTo>
                <a:lnTo>
                  <a:pt x="2005" y="298"/>
                </a:lnTo>
                <a:lnTo>
                  <a:pt x="2005" y="299"/>
                </a:lnTo>
                <a:lnTo>
                  <a:pt x="2006" y="298"/>
                </a:lnTo>
                <a:lnTo>
                  <a:pt x="2006" y="298"/>
                </a:lnTo>
                <a:lnTo>
                  <a:pt x="2006" y="297"/>
                </a:lnTo>
                <a:lnTo>
                  <a:pt x="2007" y="298"/>
                </a:lnTo>
                <a:lnTo>
                  <a:pt x="2007" y="297"/>
                </a:lnTo>
                <a:lnTo>
                  <a:pt x="2008" y="297"/>
                </a:lnTo>
                <a:lnTo>
                  <a:pt x="2008" y="295"/>
                </a:lnTo>
                <a:lnTo>
                  <a:pt x="2008" y="294"/>
                </a:lnTo>
                <a:lnTo>
                  <a:pt x="2009" y="295"/>
                </a:lnTo>
                <a:lnTo>
                  <a:pt x="2009" y="295"/>
                </a:lnTo>
                <a:lnTo>
                  <a:pt x="2010" y="294"/>
                </a:lnTo>
                <a:lnTo>
                  <a:pt x="2010" y="294"/>
                </a:lnTo>
                <a:lnTo>
                  <a:pt x="2010" y="297"/>
                </a:lnTo>
                <a:lnTo>
                  <a:pt x="2011" y="298"/>
                </a:lnTo>
                <a:lnTo>
                  <a:pt x="2011" y="299"/>
                </a:lnTo>
                <a:lnTo>
                  <a:pt x="2012" y="299"/>
                </a:lnTo>
                <a:lnTo>
                  <a:pt x="2012" y="299"/>
                </a:lnTo>
                <a:lnTo>
                  <a:pt x="2012" y="299"/>
                </a:lnTo>
                <a:lnTo>
                  <a:pt x="2014" y="299"/>
                </a:lnTo>
                <a:lnTo>
                  <a:pt x="2014" y="300"/>
                </a:lnTo>
                <a:lnTo>
                  <a:pt x="2015" y="301"/>
                </a:lnTo>
                <a:lnTo>
                  <a:pt x="2015" y="301"/>
                </a:lnTo>
                <a:lnTo>
                  <a:pt x="2015" y="302"/>
                </a:lnTo>
                <a:lnTo>
                  <a:pt x="2016" y="303"/>
                </a:lnTo>
                <a:lnTo>
                  <a:pt x="2016" y="303"/>
                </a:lnTo>
                <a:lnTo>
                  <a:pt x="2017" y="304"/>
                </a:lnTo>
                <a:lnTo>
                  <a:pt x="2017" y="303"/>
                </a:lnTo>
                <a:lnTo>
                  <a:pt x="2018" y="301"/>
                </a:lnTo>
                <a:lnTo>
                  <a:pt x="2018" y="301"/>
                </a:lnTo>
                <a:lnTo>
                  <a:pt x="2018" y="301"/>
                </a:lnTo>
                <a:lnTo>
                  <a:pt x="2019" y="302"/>
                </a:lnTo>
                <a:lnTo>
                  <a:pt x="2019" y="302"/>
                </a:lnTo>
                <a:lnTo>
                  <a:pt x="2020" y="302"/>
                </a:lnTo>
                <a:lnTo>
                  <a:pt x="2020" y="302"/>
                </a:lnTo>
                <a:lnTo>
                  <a:pt x="2020" y="302"/>
                </a:lnTo>
                <a:lnTo>
                  <a:pt x="2021" y="303"/>
                </a:lnTo>
                <a:lnTo>
                  <a:pt x="2021" y="303"/>
                </a:lnTo>
                <a:lnTo>
                  <a:pt x="2023" y="304"/>
                </a:lnTo>
                <a:lnTo>
                  <a:pt x="2023" y="306"/>
                </a:lnTo>
                <a:lnTo>
                  <a:pt x="2023" y="306"/>
                </a:lnTo>
                <a:lnTo>
                  <a:pt x="2024" y="306"/>
                </a:lnTo>
                <a:lnTo>
                  <a:pt x="2024" y="306"/>
                </a:lnTo>
                <a:lnTo>
                  <a:pt x="2025" y="308"/>
                </a:lnTo>
                <a:lnTo>
                  <a:pt x="2025" y="308"/>
                </a:lnTo>
                <a:lnTo>
                  <a:pt x="2025" y="310"/>
                </a:lnTo>
                <a:lnTo>
                  <a:pt x="2026" y="310"/>
                </a:lnTo>
                <a:lnTo>
                  <a:pt x="2026" y="310"/>
                </a:lnTo>
                <a:lnTo>
                  <a:pt x="2027" y="310"/>
                </a:lnTo>
                <a:lnTo>
                  <a:pt x="2027" y="309"/>
                </a:lnTo>
                <a:lnTo>
                  <a:pt x="2027" y="308"/>
                </a:lnTo>
                <a:lnTo>
                  <a:pt x="2028" y="308"/>
                </a:lnTo>
                <a:lnTo>
                  <a:pt x="2028" y="307"/>
                </a:lnTo>
                <a:lnTo>
                  <a:pt x="2029" y="306"/>
                </a:lnTo>
                <a:lnTo>
                  <a:pt x="2029" y="307"/>
                </a:lnTo>
                <a:lnTo>
                  <a:pt x="2029" y="307"/>
                </a:lnTo>
                <a:lnTo>
                  <a:pt x="2030" y="304"/>
                </a:lnTo>
                <a:lnTo>
                  <a:pt x="2030" y="304"/>
                </a:lnTo>
                <a:lnTo>
                  <a:pt x="2032" y="303"/>
                </a:lnTo>
                <a:lnTo>
                  <a:pt x="2032" y="303"/>
                </a:lnTo>
                <a:lnTo>
                  <a:pt x="2033" y="304"/>
                </a:lnTo>
                <a:lnTo>
                  <a:pt x="2033" y="306"/>
                </a:lnTo>
                <a:lnTo>
                  <a:pt x="2033" y="306"/>
                </a:lnTo>
                <a:lnTo>
                  <a:pt x="2034" y="307"/>
                </a:lnTo>
                <a:lnTo>
                  <a:pt x="2034" y="306"/>
                </a:lnTo>
                <a:lnTo>
                  <a:pt x="2035" y="307"/>
                </a:lnTo>
                <a:lnTo>
                  <a:pt x="2035" y="306"/>
                </a:lnTo>
                <a:lnTo>
                  <a:pt x="2035" y="304"/>
                </a:lnTo>
                <a:lnTo>
                  <a:pt x="2036" y="304"/>
                </a:lnTo>
                <a:lnTo>
                  <a:pt x="2036" y="304"/>
                </a:lnTo>
                <a:lnTo>
                  <a:pt x="2037" y="303"/>
                </a:lnTo>
                <a:lnTo>
                  <a:pt x="2037" y="303"/>
                </a:lnTo>
                <a:lnTo>
                  <a:pt x="2037" y="304"/>
                </a:lnTo>
                <a:lnTo>
                  <a:pt x="2038" y="306"/>
                </a:lnTo>
                <a:lnTo>
                  <a:pt x="2038" y="303"/>
                </a:lnTo>
                <a:lnTo>
                  <a:pt x="2039" y="304"/>
                </a:lnTo>
                <a:lnTo>
                  <a:pt x="2039" y="304"/>
                </a:lnTo>
                <a:lnTo>
                  <a:pt x="2039" y="304"/>
                </a:lnTo>
                <a:lnTo>
                  <a:pt x="2041" y="304"/>
                </a:lnTo>
                <a:lnTo>
                  <a:pt x="2041" y="304"/>
                </a:lnTo>
                <a:lnTo>
                  <a:pt x="2042" y="303"/>
                </a:lnTo>
                <a:lnTo>
                  <a:pt x="2042" y="302"/>
                </a:lnTo>
                <a:lnTo>
                  <a:pt x="2042" y="303"/>
                </a:lnTo>
                <a:lnTo>
                  <a:pt x="2043" y="303"/>
                </a:lnTo>
                <a:lnTo>
                  <a:pt x="2043" y="304"/>
                </a:lnTo>
                <a:lnTo>
                  <a:pt x="2044" y="303"/>
                </a:lnTo>
                <a:lnTo>
                  <a:pt x="2044" y="304"/>
                </a:lnTo>
                <a:lnTo>
                  <a:pt x="2044" y="306"/>
                </a:lnTo>
                <a:lnTo>
                  <a:pt x="2045" y="306"/>
                </a:lnTo>
                <a:lnTo>
                  <a:pt x="2045" y="306"/>
                </a:lnTo>
                <a:lnTo>
                  <a:pt x="2046" y="304"/>
                </a:lnTo>
                <a:lnTo>
                  <a:pt x="2046" y="303"/>
                </a:lnTo>
                <a:lnTo>
                  <a:pt x="2047" y="302"/>
                </a:lnTo>
                <a:lnTo>
                  <a:pt x="2047" y="302"/>
                </a:lnTo>
                <a:lnTo>
                  <a:pt x="2047" y="301"/>
                </a:lnTo>
                <a:lnTo>
                  <a:pt x="2048" y="300"/>
                </a:lnTo>
                <a:lnTo>
                  <a:pt x="2048" y="302"/>
                </a:lnTo>
                <a:lnTo>
                  <a:pt x="2050" y="301"/>
                </a:lnTo>
                <a:lnTo>
                  <a:pt x="2050" y="302"/>
                </a:lnTo>
                <a:lnTo>
                  <a:pt x="2050" y="301"/>
                </a:lnTo>
                <a:lnTo>
                  <a:pt x="2051" y="300"/>
                </a:lnTo>
                <a:lnTo>
                  <a:pt x="2051" y="300"/>
                </a:lnTo>
                <a:lnTo>
                  <a:pt x="2052" y="300"/>
                </a:lnTo>
                <a:lnTo>
                  <a:pt x="2052" y="299"/>
                </a:lnTo>
                <a:lnTo>
                  <a:pt x="2052" y="300"/>
                </a:lnTo>
                <a:lnTo>
                  <a:pt x="2053" y="299"/>
                </a:lnTo>
                <a:lnTo>
                  <a:pt x="2053" y="298"/>
                </a:lnTo>
                <a:lnTo>
                  <a:pt x="2054" y="297"/>
                </a:lnTo>
                <a:lnTo>
                  <a:pt x="2054" y="295"/>
                </a:lnTo>
                <a:lnTo>
                  <a:pt x="2054" y="298"/>
                </a:lnTo>
                <a:lnTo>
                  <a:pt x="2055" y="298"/>
                </a:lnTo>
                <a:lnTo>
                  <a:pt x="2055" y="298"/>
                </a:lnTo>
                <a:lnTo>
                  <a:pt x="2056" y="299"/>
                </a:lnTo>
                <a:lnTo>
                  <a:pt x="2056" y="298"/>
                </a:lnTo>
                <a:lnTo>
                  <a:pt x="2056" y="298"/>
                </a:lnTo>
                <a:lnTo>
                  <a:pt x="2057" y="298"/>
                </a:lnTo>
                <a:lnTo>
                  <a:pt x="2057" y="297"/>
                </a:lnTo>
                <a:lnTo>
                  <a:pt x="2059" y="297"/>
                </a:lnTo>
                <a:lnTo>
                  <a:pt x="2059" y="298"/>
                </a:lnTo>
                <a:lnTo>
                  <a:pt x="2060" y="299"/>
                </a:lnTo>
                <a:lnTo>
                  <a:pt x="2060" y="299"/>
                </a:lnTo>
                <a:lnTo>
                  <a:pt x="2060" y="300"/>
                </a:lnTo>
                <a:lnTo>
                  <a:pt x="2061" y="300"/>
                </a:lnTo>
                <a:lnTo>
                  <a:pt x="2061" y="299"/>
                </a:lnTo>
                <a:lnTo>
                  <a:pt x="2062" y="299"/>
                </a:lnTo>
                <a:lnTo>
                  <a:pt x="2062" y="299"/>
                </a:lnTo>
                <a:lnTo>
                  <a:pt x="2062" y="299"/>
                </a:lnTo>
                <a:lnTo>
                  <a:pt x="2063" y="299"/>
                </a:lnTo>
                <a:lnTo>
                  <a:pt x="2063" y="300"/>
                </a:lnTo>
                <a:lnTo>
                  <a:pt x="2064" y="299"/>
                </a:lnTo>
                <a:lnTo>
                  <a:pt x="2064" y="300"/>
                </a:lnTo>
                <a:lnTo>
                  <a:pt x="2064" y="300"/>
                </a:lnTo>
                <a:lnTo>
                  <a:pt x="2065" y="299"/>
                </a:lnTo>
                <a:lnTo>
                  <a:pt x="2065" y="299"/>
                </a:lnTo>
                <a:lnTo>
                  <a:pt x="2066" y="299"/>
                </a:lnTo>
                <a:lnTo>
                  <a:pt x="2066" y="300"/>
                </a:lnTo>
                <a:lnTo>
                  <a:pt x="2066" y="299"/>
                </a:lnTo>
                <a:lnTo>
                  <a:pt x="2068" y="299"/>
                </a:lnTo>
                <a:lnTo>
                  <a:pt x="2068" y="298"/>
                </a:lnTo>
                <a:lnTo>
                  <a:pt x="2069" y="297"/>
                </a:lnTo>
                <a:lnTo>
                  <a:pt x="2069" y="295"/>
                </a:lnTo>
                <a:lnTo>
                  <a:pt x="2069" y="295"/>
                </a:lnTo>
                <a:lnTo>
                  <a:pt x="2070" y="294"/>
                </a:lnTo>
                <a:lnTo>
                  <a:pt x="2070" y="295"/>
                </a:lnTo>
                <a:lnTo>
                  <a:pt x="2071" y="293"/>
                </a:lnTo>
                <a:lnTo>
                  <a:pt x="2071" y="294"/>
                </a:lnTo>
                <a:lnTo>
                  <a:pt x="2071" y="294"/>
                </a:lnTo>
                <a:lnTo>
                  <a:pt x="2072" y="295"/>
                </a:lnTo>
                <a:lnTo>
                  <a:pt x="2072" y="297"/>
                </a:lnTo>
                <a:lnTo>
                  <a:pt x="2073" y="297"/>
                </a:lnTo>
                <a:lnTo>
                  <a:pt x="2073" y="297"/>
                </a:lnTo>
                <a:lnTo>
                  <a:pt x="2074" y="298"/>
                </a:lnTo>
                <a:lnTo>
                  <a:pt x="2074" y="298"/>
                </a:lnTo>
                <a:lnTo>
                  <a:pt x="2074" y="299"/>
                </a:lnTo>
                <a:lnTo>
                  <a:pt x="2075" y="298"/>
                </a:lnTo>
                <a:lnTo>
                  <a:pt x="2075" y="299"/>
                </a:lnTo>
                <a:lnTo>
                  <a:pt x="2077" y="299"/>
                </a:lnTo>
                <a:lnTo>
                  <a:pt x="2077" y="299"/>
                </a:lnTo>
                <a:lnTo>
                  <a:pt x="2077" y="299"/>
                </a:lnTo>
                <a:lnTo>
                  <a:pt x="2078" y="298"/>
                </a:lnTo>
                <a:lnTo>
                  <a:pt x="2078" y="299"/>
                </a:lnTo>
                <a:lnTo>
                  <a:pt x="2079" y="299"/>
                </a:lnTo>
                <a:lnTo>
                  <a:pt x="2079" y="300"/>
                </a:lnTo>
                <a:lnTo>
                  <a:pt x="2079" y="301"/>
                </a:lnTo>
                <a:lnTo>
                  <a:pt x="2080" y="301"/>
                </a:lnTo>
                <a:lnTo>
                  <a:pt x="2080" y="300"/>
                </a:lnTo>
                <a:lnTo>
                  <a:pt x="2081" y="301"/>
                </a:lnTo>
                <a:lnTo>
                  <a:pt x="2081" y="300"/>
                </a:lnTo>
                <a:lnTo>
                  <a:pt x="2081" y="299"/>
                </a:lnTo>
                <a:lnTo>
                  <a:pt x="2082" y="299"/>
                </a:lnTo>
                <a:lnTo>
                  <a:pt x="2082" y="299"/>
                </a:lnTo>
                <a:lnTo>
                  <a:pt x="2083" y="299"/>
                </a:lnTo>
                <a:lnTo>
                  <a:pt x="2083" y="299"/>
                </a:lnTo>
                <a:lnTo>
                  <a:pt x="2083" y="301"/>
                </a:lnTo>
                <a:lnTo>
                  <a:pt x="2084" y="301"/>
                </a:lnTo>
                <a:lnTo>
                  <a:pt x="2084" y="301"/>
                </a:lnTo>
                <a:lnTo>
                  <a:pt x="2086" y="300"/>
                </a:lnTo>
                <a:lnTo>
                  <a:pt x="2086" y="301"/>
                </a:lnTo>
                <a:lnTo>
                  <a:pt x="2086" y="300"/>
                </a:lnTo>
                <a:lnTo>
                  <a:pt x="2087" y="301"/>
                </a:lnTo>
                <a:lnTo>
                  <a:pt x="2087" y="302"/>
                </a:lnTo>
                <a:lnTo>
                  <a:pt x="2088" y="302"/>
                </a:lnTo>
                <a:lnTo>
                  <a:pt x="2088" y="302"/>
                </a:lnTo>
                <a:lnTo>
                  <a:pt x="2089" y="302"/>
                </a:lnTo>
                <a:lnTo>
                  <a:pt x="2089" y="303"/>
                </a:lnTo>
                <a:lnTo>
                  <a:pt x="2089" y="302"/>
                </a:lnTo>
                <a:lnTo>
                  <a:pt x="2090" y="302"/>
                </a:lnTo>
                <a:lnTo>
                  <a:pt x="2090" y="302"/>
                </a:lnTo>
                <a:lnTo>
                  <a:pt x="2091" y="300"/>
                </a:lnTo>
                <a:lnTo>
                  <a:pt x="2091" y="301"/>
                </a:lnTo>
                <a:lnTo>
                  <a:pt x="2091" y="301"/>
                </a:lnTo>
                <a:lnTo>
                  <a:pt x="2092" y="301"/>
                </a:lnTo>
                <a:lnTo>
                  <a:pt x="2092" y="301"/>
                </a:lnTo>
                <a:lnTo>
                  <a:pt x="2093" y="301"/>
                </a:lnTo>
                <a:lnTo>
                  <a:pt x="2093" y="301"/>
                </a:lnTo>
                <a:lnTo>
                  <a:pt x="2093" y="302"/>
                </a:lnTo>
                <a:lnTo>
                  <a:pt x="2095" y="302"/>
                </a:lnTo>
                <a:lnTo>
                  <a:pt x="2095" y="302"/>
                </a:lnTo>
                <a:lnTo>
                  <a:pt x="2096" y="301"/>
                </a:lnTo>
                <a:lnTo>
                  <a:pt x="2096" y="301"/>
                </a:lnTo>
                <a:lnTo>
                  <a:pt x="2096" y="301"/>
                </a:lnTo>
                <a:lnTo>
                  <a:pt x="2097" y="302"/>
                </a:lnTo>
                <a:lnTo>
                  <a:pt x="2097" y="302"/>
                </a:lnTo>
                <a:lnTo>
                  <a:pt x="2098" y="302"/>
                </a:lnTo>
                <a:lnTo>
                  <a:pt x="2098" y="302"/>
                </a:lnTo>
                <a:lnTo>
                  <a:pt x="2098" y="304"/>
                </a:lnTo>
                <a:lnTo>
                  <a:pt x="2099" y="303"/>
                </a:lnTo>
                <a:lnTo>
                  <a:pt x="2099" y="303"/>
                </a:lnTo>
                <a:lnTo>
                  <a:pt x="2100" y="303"/>
                </a:lnTo>
                <a:lnTo>
                  <a:pt x="2100" y="303"/>
                </a:lnTo>
                <a:lnTo>
                  <a:pt x="2100" y="303"/>
                </a:lnTo>
                <a:lnTo>
                  <a:pt x="2101" y="302"/>
                </a:lnTo>
                <a:lnTo>
                  <a:pt x="2101" y="302"/>
                </a:lnTo>
                <a:lnTo>
                  <a:pt x="2102" y="302"/>
                </a:lnTo>
                <a:lnTo>
                  <a:pt x="2102" y="301"/>
                </a:lnTo>
                <a:lnTo>
                  <a:pt x="2104" y="301"/>
                </a:lnTo>
                <a:lnTo>
                  <a:pt x="2104" y="301"/>
                </a:lnTo>
                <a:lnTo>
                  <a:pt x="2104" y="300"/>
                </a:lnTo>
                <a:lnTo>
                  <a:pt x="2105" y="301"/>
                </a:lnTo>
                <a:lnTo>
                  <a:pt x="2105" y="300"/>
                </a:lnTo>
                <a:lnTo>
                  <a:pt x="2106" y="300"/>
                </a:lnTo>
                <a:lnTo>
                  <a:pt x="2106" y="299"/>
                </a:lnTo>
                <a:lnTo>
                  <a:pt x="2106" y="298"/>
                </a:lnTo>
                <a:lnTo>
                  <a:pt x="2107" y="298"/>
                </a:lnTo>
                <a:lnTo>
                  <a:pt x="2107" y="299"/>
                </a:lnTo>
                <a:lnTo>
                  <a:pt x="2108" y="300"/>
                </a:lnTo>
                <a:lnTo>
                  <a:pt x="2108" y="300"/>
                </a:lnTo>
                <a:lnTo>
                  <a:pt x="2108" y="301"/>
                </a:lnTo>
                <a:lnTo>
                  <a:pt x="2109" y="303"/>
                </a:lnTo>
                <a:lnTo>
                  <a:pt x="2109" y="304"/>
                </a:lnTo>
                <a:lnTo>
                  <a:pt x="2110" y="304"/>
                </a:lnTo>
                <a:lnTo>
                  <a:pt x="2110" y="304"/>
                </a:lnTo>
                <a:lnTo>
                  <a:pt x="2110" y="304"/>
                </a:lnTo>
                <a:lnTo>
                  <a:pt x="2111" y="304"/>
                </a:lnTo>
                <a:lnTo>
                  <a:pt x="2111" y="303"/>
                </a:lnTo>
                <a:lnTo>
                  <a:pt x="2113" y="303"/>
                </a:lnTo>
                <a:lnTo>
                  <a:pt x="2113" y="304"/>
                </a:lnTo>
                <a:lnTo>
                  <a:pt x="2113" y="303"/>
                </a:lnTo>
                <a:lnTo>
                  <a:pt x="2114" y="304"/>
                </a:lnTo>
                <a:lnTo>
                  <a:pt x="2114" y="304"/>
                </a:lnTo>
                <a:lnTo>
                  <a:pt x="2115" y="304"/>
                </a:lnTo>
                <a:lnTo>
                  <a:pt x="2115" y="304"/>
                </a:lnTo>
                <a:lnTo>
                  <a:pt x="2116" y="306"/>
                </a:lnTo>
                <a:lnTo>
                  <a:pt x="2116" y="306"/>
                </a:lnTo>
                <a:lnTo>
                  <a:pt x="2116" y="306"/>
                </a:lnTo>
                <a:lnTo>
                  <a:pt x="2117" y="307"/>
                </a:lnTo>
                <a:lnTo>
                  <a:pt x="2117" y="307"/>
                </a:lnTo>
                <a:lnTo>
                  <a:pt x="2118" y="308"/>
                </a:lnTo>
                <a:lnTo>
                  <a:pt x="2118" y="308"/>
                </a:lnTo>
                <a:lnTo>
                  <a:pt x="2118" y="307"/>
                </a:lnTo>
                <a:lnTo>
                  <a:pt x="2119" y="308"/>
                </a:lnTo>
                <a:lnTo>
                  <a:pt x="2119" y="307"/>
                </a:lnTo>
                <a:lnTo>
                  <a:pt x="2120" y="306"/>
                </a:lnTo>
                <a:lnTo>
                  <a:pt x="2120" y="306"/>
                </a:lnTo>
                <a:lnTo>
                  <a:pt x="2120" y="303"/>
                </a:lnTo>
                <a:lnTo>
                  <a:pt x="2122" y="302"/>
                </a:lnTo>
                <a:lnTo>
                  <a:pt x="2122" y="300"/>
                </a:lnTo>
                <a:lnTo>
                  <a:pt x="2123" y="299"/>
                </a:lnTo>
                <a:lnTo>
                  <a:pt x="2123" y="300"/>
                </a:lnTo>
                <a:lnTo>
                  <a:pt x="2123" y="300"/>
                </a:lnTo>
                <a:lnTo>
                  <a:pt x="2124" y="300"/>
                </a:lnTo>
                <a:lnTo>
                  <a:pt x="2124" y="300"/>
                </a:lnTo>
                <a:lnTo>
                  <a:pt x="2125" y="301"/>
                </a:lnTo>
                <a:lnTo>
                  <a:pt x="2125" y="301"/>
                </a:lnTo>
                <a:lnTo>
                  <a:pt x="2125" y="302"/>
                </a:lnTo>
                <a:lnTo>
                  <a:pt x="2126" y="302"/>
                </a:lnTo>
                <a:lnTo>
                  <a:pt x="2126" y="301"/>
                </a:lnTo>
                <a:lnTo>
                  <a:pt x="2127" y="301"/>
                </a:lnTo>
                <a:lnTo>
                  <a:pt x="2127" y="302"/>
                </a:lnTo>
                <a:lnTo>
                  <a:pt x="2127" y="303"/>
                </a:lnTo>
                <a:lnTo>
                  <a:pt x="2128" y="304"/>
                </a:lnTo>
                <a:lnTo>
                  <a:pt x="2128" y="304"/>
                </a:lnTo>
                <a:lnTo>
                  <a:pt x="2129" y="306"/>
                </a:lnTo>
                <a:lnTo>
                  <a:pt x="2129" y="304"/>
                </a:lnTo>
                <a:lnTo>
                  <a:pt x="2131" y="303"/>
                </a:lnTo>
                <a:lnTo>
                  <a:pt x="2131" y="302"/>
                </a:lnTo>
                <a:lnTo>
                  <a:pt x="2131" y="302"/>
                </a:lnTo>
                <a:lnTo>
                  <a:pt x="2132" y="302"/>
                </a:lnTo>
                <a:lnTo>
                  <a:pt x="2132" y="302"/>
                </a:lnTo>
                <a:lnTo>
                  <a:pt x="2133" y="301"/>
                </a:lnTo>
                <a:lnTo>
                  <a:pt x="2133" y="301"/>
                </a:lnTo>
                <a:lnTo>
                  <a:pt x="2133" y="301"/>
                </a:lnTo>
                <a:lnTo>
                  <a:pt x="2134" y="301"/>
                </a:lnTo>
                <a:lnTo>
                  <a:pt x="2134" y="300"/>
                </a:lnTo>
                <a:lnTo>
                  <a:pt x="2135" y="300"/>
                </a:lnTo>
                <a:lnTo>
                  <a:pt x="2135" y="300"/>
                </a:lnTo>
                <a:lnTo>
                  <a:pt x="2135" y="301"/>
                </a:lnTo>
                <a:lnTo>
                  <a:pt x="2136" y="301"/>
                </a:lnTo>
                <a:lnTo>
                  <a:pt x="2136" y="301"/>
                </a:lnTo>
                <a:lnTo>
                  <a:pt x="2137" y="302"/>
                </a:lnTo>
                <a:lnTo>
                  <a:pt x="2137" y="301"/>
                </a:lnTo>
                <a:lnTo>
                  <a:pt x="2137" y="300"/>
                </a:lnTo>
                <a:lnTo>
                  <a:pt x="2138" y="300"/>
                </a:lnTo>
                <a:lnTo>
                  <a:pt x="2138" y="301"/>
                </a:lnTo>
                <a:lnTo>
                  <a:pt x="2140" y="300"/>
                </a:lnTo>
                <a:lnTo>
                  <a:pt x="2140" y="300"/>
                </a:lnTo>
                <a:lnTo>
                  <a:pt x="2140" y="300"/>
                </a:lnTo>
                <a:lnTo>
                  <a:pt x="2141" y="299"/>
                </a:lnTo>
                <a:lnTo>
                  <a:pt x="2141" y="299"/>
                </a:lnTo>
                <a:lnTo>
                  <a:pt x="2142" y="299"/>
                </a:lnTo>
                <a:lnTo>
                  <a:pt x="2142" y="299"/>
                </a:lnTo>
                <a:lnTo>
                  <a:pt x="2142" y="298"/>
                </a:lnTo>
                <a:lnTo>
                  <a:pt x="2143" y="295"/>
                </a:lnTo>
                <a:lnTo>
                  <a:pt x="2143" y="295"/>
                </a:lnTo>
                <a:lnTo>
                  <a:pt x="2144" y="294"/>
                </a:lnTo>
                <a:lnTo>
                  <a:pt x="2144" y="293"/>
                </a:lnTo>
                <a:lnTo>
                  <a:pt x="2145" y="294"/>
                </a:lnTo>
                <a:lnTo>
                  <a:pt x="2145" y="293"/>
                </a:lnTo>
                <a:lnTo>
                  <a:pt x="2145" y="293"/>
                </a:lnTo>
                <a:lnTo>
                  <a:pt x="2146" y="292"/>
                </a:lnTo>
                <a:lnTo>
                  <a:pt x="2146" y="292"/>
                </a:lnTo>
                <a:lnTo>
                  <a:pt x="2147" y="293"/>
                </a:lnTo>
                <a:lnTo>
                  <a:pt x="2147" y="293"/>
                </a:lnTo>
                <a:lnTo>
                  <a:pt x="2147" y="293"/>
                </a:lnTo>
                <a:lnTo>
                  <a:pt x="2149" y="293"/>
                </a:lnTo>
                <a:lnTo>
                  <a:pt x="2149" y="293"/>
                </a:lnTo>
                <a:lnTo>
                  <a:pt x="2150" y="293"/>
                </a:lnTo>
                <a:lnTo>
                  <a:pt x="2150" y="295"/>
                </a:lnTo>
                <a:lnTo>
                  <a:pt x="2150" y="297"/>
                </a:lnTo>
                <a:lnTo>
                  <a:pt x="2151" y="295"/>
                </a:lnTo>
                <a:lnTo>
                  <a:pt x="2151" y="295"/>
                </a:lnTo>
                <a:lnTo>
                  <a:pt x="2152" y="297"/>
                </a:lnTo>
                <a:lnTo>
                  <a:pt x="2152" y="297"/>
                </a:lnTo>
                <a:lnTo>
                  <a:pt x="2152" y="295"/>
                </a:lnTo>
                <a:lnTo>
                  <a:pt x="2153" y="297"/>
                </a:lnTo>
                <a:lnTo>
                  <a:pt x="2153" y="295"/>
                </a:lnTo>
                <a:lnTo>
                  <a:pt x="2154" y="295"/>
                </a:lnTo>
                <a:lnTo>
                  <a:pt x="2154" y="295"/>
                </a:lnTo>
                <a:lnTo>
                  <a:pt x="2154" y="295"/>
                </a:lnTo>
                <a:lnTo>
                  <a:pt x="2155" y="297"/>
                </a:lnTo>
                <a:lnTo>
                  <a:pt x="2155" y="297"/>
                </a:lnTo>
                <a:lnTo>
                  <a:pt x="2156" y="297"/>
                </a:lnTo>
                <a:lnTo>
                  <a:pt x="2156" y="297"/>
                </a:lnTo>
                <a:lnTo>
                  <a:pt x="2156" y="295"/>
                </a:lnTo>
                <a:lnTo>
                  <a:pt x="2158" y="294"/>
                </a:lnTo>
                <a:lnTo>
                  <a:pt x="2158" y="294"/>
                </a:lnTo>
                <a:lnTo>
                  <a:pt x="2159" y="294"/>
                </a:lnTo>
                <a:lnTo>
                  <a:pt x="2159" y="294"/>
                </a:lnTo>
                <a:lnTo>
                  <a:pt x="2160" y="294"/>
                </a:lnTo>
                <a:lnTo>
                  <a:pt x="2160" y="293"/>
                </a:lnTo>
                <a:lnTo>
                  <a:pt x="2160" y="292"/>
                </a:lnTo>
                <a:lnTo>
                  <a:pt x="2161" y="291"/>
                </a:lnTo>
                <a:lnTo>
                  <a:pt x="2161" y="291"/>
                </a:lnTo>
                <a:lnTo>
                  <a:pt x="2162" y="291"/>
                </a:lnTo>
                <a:lnTo>
                  <a:pt x="2162" y="291"/>
                </a:lnTo>
                <a:lnTo>
                  <a:pt x="2162" y="291"/>
                </a:lnTo>
                <a:lnTo>
                  <a:pt x="2163" y="290"/>
                </a:lnTo>
                <a:lnTo>
                  <a:pt x="2163" y="289"/>
                </a:lnTo>
                <a:lnTo>
                  <a:pt x="2164" y="288"/>
                </a:lnTo>
                <a:lnTo>
                  <a:pt x="2164" y="289"/>
                </a:lnTo>
                <a:lnTo>
                  <a:pt x="2164" y="290"/>
                </a:lnTo>
                <a:lnTo>
                  <a:pt x="2165" y="291"/>
                </a:lnTo>
                <a:lnTo>
                  <a:pt x="2165" y="292"/>
                </a:lnTo>
                <a:lnTo>
                  <a:pt x="2167" y="293"/>
                </a:lnTo>
                <a:lnTo>
                  <a:pt x="2167" y="292"/>
                </a:lnTo>
                <a:lnTo>
                  <a:pt x="2167" y="293"/>
                </a:lnTo>
                <a:lnTo>
                  <a:pt x="2168" y="293"/>
                </a:lnTo>
                <a:lnTo>
                  <a:pt x="2168" y="294"/>
                </a:lnTo>
                <a:lnTo>
                  <a:pt x="2169" y="295"/>
                </a:lnTo>
                <a:lnTo>
                  <a:pt x="2169" y="294"/>
                </a:lnTo>
                <a:lnTo>
                  <a:pt x="2169" y="294"/>
                </a:lnTo>
                <a:lnTo>
                  <a:pt x="2170" y="293"/>
                </a:lnTo>
                <a:lnTo>
                  <a:pt x="2170" y="293"/>
                </a:lnTo>
                <a:lnTo>
                  <a:pt x="2171" y="294"/>
                </a:lnTo>
                <a:lnTo>
                  <a:pt x="2171" y="294"/>
                </a:lnTo>
                <a:lnTo>
                  <a:pt x="2171" y="293"/>
                </a:lnTo>
                <a:lnTo>
                  <a:pt x="2172" y="294"/>
                </a:lnTo>
                <a:lnTo>
                  <a:pt x="2172" y="294"/>
                </a:lnTo>
                <a:lnTo>
                  <a:pt x="2173" y="294"/>
                </a:lnTo>
                <a:lnTo>
                  <a:pt x="2173" y="293"/>
                </a:lnTo>
                <a:lnTo>
                  <a:pt x="2174" y="293"/>
                </a:lnTo>
                <a:lnTo>
                  <a:pt x="2174" y="294"/>
                </a:lnTo>
                <a:lnTo>
                  <a:pt x="2174" y="294"/>
                </a:lnTo>
                <a:lnTo>
                  <a:pt x="2176" y="295"/>
                </a:lnTo>
                <a:lnTo>
                  <a:pt x="2176" y="294"/>
                </a:lnTo>
                <a:lnTo>
                  <a:pt x="2177" y="295"/>
                </a:lnTo>
                <a:lnTo>
                  <a:pt x="2177" y="295"/>
                </a:lnTo>
                <a:lnTo>
                  <a:pt x="2177" y="297"/>
                </a:lnTo>
                <a:lnTo>
                  <a:pt x="2178" y="298"/>
                </a:lnTo>
                <a:lnTo>
                  <a:pt x="2178" y="299"/>
                </a:lnTo>
                <a:lnTo>
                  <a:pt x="2179" y="297"/>
                </a:lnTo>
                <a:lnTo>
                  <a:pt x="2179" y="298"/>
                </a:lnTo>
                <a:lnTo>
                  <a:pt x="2179" y="295"/>
                </a:lnTo>
                <a:lnTo>
                  <a:pt x="2180" y="295"/>
                </a:lnTo>
                <a:lnTo>
                  <a:pt x="2180" y="295"/>
                </a:lnTo>
                <a:lnTo>
                  <a:pt x="2181" y="294"/>
                </a:lnTo>
                <a:lnTo>
                  <a:pt x="2181" y="294"/>
                </a:lnTo>
                <a:lnTo>
                  <a:pt x="2181" y="295"/>
                </a:lnTo>
                <a:lnTo>
                  <a:pt x="2182" y="294"/>
                </a:lnTo>
                <a:lnTo>
                  <a:pt x="2182" y="295"/>
                </a:lnTo>
                <a:lnTo>
                  <a:pt x="2183" y="295"/>
                </a:lnTo>
                <a:lnTo>
                  <a:pt x="2183" y="297"/>
                </a:lnTo>
                <a:lnTo>
                  <a:pt x="2183" y="298"/>
                </a:lnTo>
                <a:lnTo>
                  <a:pt x="2185" y="297"/>
                </a:lnTo>
                <a:lnTo>
                  <a:pt x="2185" y="298"/>
                </a:lnTo>
                <a:lnTo>
                  <a:pt x="2186" y="298"/>
                </a:lnTo>
                <a:lnTo>
                  <a:pt x="2186" y="299"/>
                </a:lnTo>
                <a:lnTo>
                  <a:pt x="2187" y="299"/>
                </a:lnTo>
                <a:lnTo>
                  <a:pt x="2187" y="299"/>
                </a:lnTo>
                <a:lnTo>
                  <a:pt x="2187" y="299"/>
                </a:lnTo>
                <a:lnTo>
                  <a:pt x="2188" y="298"/>
                </a:lnTo>
                <a:lnTo>
                  <a:pt x="2188" y="297"/>
                </a:lnTo>
                <a:lnTo>
                  <a:pt x="2189" y="295"/>
                </a:lnTo>
                <a:lnTo>
                  <a:pt x="2189" y="295"/>
                </a:lnTo>
                <a:lnTo>
                  <a:pt x="2189" y="297"/>
                </a:lnTo>
                <a:lnTo>
                  <a:pt x="2190" y="297"/>
                </a:lnTo>
                <a:lnTo>
                  <a:pt x="2190" y="298"/>
                </a:lnTo>
                <a:lnTo>
                  <a:pt x="2191" y="299"/>
                </a:lnTo>
                <a:lnTo>
                  <a:pt x="2191" y="299"/>
                </a:lnTo>
                <a:lnTo>
                  <a:pt x="2191" y="300"/>
                </a:lnTo>
                <a:lnTo>
                  <a:pt x="2192" y="300"/>
                </a:lnTo>
                <a:lnTo>
                  <a:pt x="2192" y="301"/>
                </a:lnTo>
                <a:lnTo>
                  <a:pt x="2194" y="301"/>
                </a:lnTo>
                <a:lnTo>
                  <a:pt x="2194" y="300"/>
                </a:lnTo>
                <a:lnTo>
                  <a:pt x="2194" y="299"/>
                </a:lnTo>
                <a:lnTo>
                  <a:pt x="2195" y="299"/>
                </a:lnTo>
                <a:lnTo>
                  <a:pt x="2195" y="299"/>
                </a:lnTo>
                <a:lnTo>
                  <a:pt x="2196" y="300"/>
                </a:lnTo>
                <a:lnTo>
                  <a:pt x="2196" y="299"/>
                </a:lnTo>
                <a:lnTo>
                  <a:pt x="2196" y="300"/>
                </a:lnTo>
                <a:lnTo>
                  <a:pt x="2197" y="300"/>
                </a:lnTo>
                <a:lnTo>
                  <a:pt x="2197" y="299"/>
                </a:lnTo>
                <a:lnTo>
                  <a:pt x="2198" y="299"/>
                </a:lnTo>
                <a:lnTo>
                  <a:pt x="2198" y="299"/>
                </a:lnTo>
                <a:lnTo>
                  <a:pt x="2198" y="299"/>
                </a:lnTo>
                <a:lnTo>
                  <a:pt x="2199" y="300"/>
                </a:lnTo>
                <a:lnTo>
                  <a:pt x="2199" y="299"/>
                </a:lnTo>
                <a:lnTo>
                  <a:pt x="2200" y="299"/>
                </a:lnTo>
                <a:lnTo>
                  <a:pt x="2200" y="299"/>
                </a:lnTo>
                <a:lnTo>
                  <a:pt x="2201" y="299"/>
                </a:lnTo>
                <a:lnTo>
                  <a:pt x="2201" y="300"/>
                </a:lnTo>
                <a:lnTo>
                  <a:pt x="2201" y="300"/>
                </a:lnTo>
                <a:lnTo>
                  <a:pt x="2203" y="300"/>
                </a:lnTo>
                <a:lnTo>
                  <a:pt x="2203" y="299"/>
                </a:lnTo>
                <a:lnTo>
                  <a:pt x="2204" y="299"/>
                </a:lnTo>
                <a:lnTo>
                  <a:pt x="2204" y="300"/>
                </a:lnTo>
                <a:lnTo>
                  <a:pt x="2204" y="301"/>
                </a:lnTo>
                <a:lnTo>
                  <a:pt x="2205" y="301"/>
                </a:lnTo>
                <a:lnTo>
                  <a:pt x="2205" y="302"/>
                </a:lnTo>
                <a:lnTo>
                  <a:pt x="2206" y="303"/>
                </a:lnTo>
                <a:lnTo>
                  <a:pt x="2206" y="302"/>
                </a:lnTo>
                <a:lnTo>
                  <a:pt x="2206" y="302"/>
                </a:lnTo>
                <a:lnTo>
                  <a:pt x="2207" y="303"/>
                </a:lnTo>
                <a:lnTo>
                  <a:pt x="2207" y="303"/>
                </a:lnTo>
                <a:lnTo>
                  <a:pt x="2208" y="303"/>
                </a:lnTo>
                <a:lnTo>
                  <a:pt x="2208" y="304"/>
                </a:lnTo>
                <a:lnTo>
                  <a:pt x="2208" y="304"/>
                </a:lnTo>
                <a:lnTo>
                  <a:pt x="2209" y="303"/>
                </a:lnTo>
                <a:lnTo>
                  <a:pt x="2209" y="303"/>
                </a:lnTo>
                <a:lnTo>
                  <a:pt x="2210" y="302"/>
                </a:lnTo>
                <a:lnTo>
                  <a:pt x="2210" y="302"/>
                </a:lnTo>
                <a:lnTo>
                  <a:pt x="2210" y="303"/>
                </a:lnTo>
                <a:lnTo>
                  <a:pt x="2212" y="302"/>
                </a:lnTo>
                <a:lnTo>
                  <a:pt x="2212" y="301"/>
                </a:lnTo>
                <a:lnTo>
                  <a:pt x="2213" y="301"/>
                </a:lnTo>
                <a:lnTo>
                  <a:pt x="2213" y="301"/>
                </a:lnTo>
                <a:lnTo>
                  <a:pt x="2213" y="299"/>
                </a:lnTo>
                <a:lnTo>
                  <a:pt x="2214" y="299"/>
                </a:lnTo>
                <a:lnTo>
                  <a:pt x="2214" y="297"/>
                </a:lnTo>
                <a:lnTo>
                  <a:pt x="2215" y="298"/>
                </a:lnTo>
                <a:lnTo>
                  <a:pt x="2215" y="298"/>
                </a:lnTo>
                <a:lnTo>
                  <a:pt x="2216" y="299"/>
                </a:lnTo>
                <a:lnTo>
                  <a:pt x="2216" y="300"/>
                </a:lnTo>
                <a:lnTo>
                  <a:pt x="2216" y="301"/>
                </a:lnTo>
                <a:lnTo>
                  <a:pt x="2217" y="301"/>
                </a:lnTo>
                <a:lnTo>
                  <a:pt x="2217" y="300"/>
                </a:lnTo>
                <a:lnTo>
                  <a:pt x="2218" y="299"/>
                </a:lnTo>
                <a:lnTo>
                  <a:pt x="2218" y="299"/>
                </a:lnTo>
                <a:lnTo>
                  <a:pt x="2218" y="300"/>
                </a:lnTo>
                <a:lnTo>
                  <a:pt x="2219" y="299"/>
                </a:lnTo>
                <a:lnTo>
                  <a:pt x="2219" y="300"/>
                </a:lnTo>
                <a:lnTo>
                  <a:pt x="2221" y="299"/>
                </a:lnTo>
                <a:lnTo>
                  <a:pt x="2221" y="299"/>
                </a:lnTo>
                <a:lnTo>
                  <a:pt x="2221" y="299"/>
                </a:lnTo>
                <a:lnTo>
                  <a:pt x="2222" y="298"/>
                </a:lnTo>
                <a:lnTo>
                  <a:pt x="2222" y="298"/>
                </a:lnTo>
                <a:lnTo>
                  <a:pt x="2223" y="298"/>
                </a:lnTo>
                <a:lnTo>
                  <a:pt x="2223" y="298"/>
                </a:lnTo>
                <a:lnTo>
                  <a:pt x="2223" y="297"/>
                </a:lnTo>
                <a:lnTo>
                  <a:pt x="2224" y="298"/>
                </a:lnTo>
                <a:lnTo>
                  <a:pt x="2224" y="298"/>
                </a:lnTo>
                <a:lnTo>
                  <a:pt x="2225" y="298"/>
                </a:lnTo>
                <a:lnTo>
                  <a:pt x="2225" y="298"/>
                </a:lnTo>
                <a:lnTo>
                  <a:pt x="2225" y="297"/>
                </a:lnTo>
                <a:lnTo>
                  <a:pt x="2226" y="297"/>
                </a:lnTo>
                <a:lnTo>
                  <a:pt x="2226" y="297"/>
                </a:lnTo>
                <a:lnTo>
                  <a:pt x="2227" y="297"/>
                </a:lnTo>
                <a:lnTo>
                  <a:pt x="2227" y="297"/>
                </a:lnTo>
                <a:lnTo>
                  <a:pt x="2227" y="298"/>
                </a:lnTo>
                <a:lnTo>
                  <a:pt x="2228" y="298"/>
                </a:lnTo>
                <a:lnTo>
                  <a:pt x="2228" y="298"/>
                </a:lnTo>
                <a:lnTo>
                  <a:pt x="2230" y="298"/>
                </a:lnTo>
                <a:lnTo>
                  <a:pt x="2230" y="298"/>
                </a:lnTo>
                <a:lnTo>
                  <a:pt x="2231" y="298"/>
                </a:lnTo>
                <a:lnTo>
                  <a:pt x="2231" y="298"/>
                </a:lnTo>
                <a:lnTo>
                  <a:pt x="2231" y="298"/>
                </a:lnTo>
                <a:lnTo>
                  <a:pt x="2232" y="298"/>
                </a:lnTo>
                <a:lnTo>
                  <a:pt x="2232" y="297"/>
                </a:lnTo>
                <a:lnTo>
                  <a:pt x="2233" y="297"/>
                </a:lnTo>
                <a:lnTo>
                  <a:pt x="2233" y="297"/>
                </a:lnTo>
                <a:lnTo>
                  <a:pt x="2233" y="297"/>
                </a:lnTo>
                <a:lnTo>
                  <a:pt x="2234" y="295"/>
                </a:lnTo>
                <a:lnTo>
                  <a:pt x="2234" y="295"/>
                </a:lnTo>
                <a:lnTo>
                  <a:pt x="2235" y="293"/>
                </a:lnTo>
                <a:lnTo>
                  <a:pt x="2235" y="293"/>
                </a:lnTo>
                <a:lnTo>
                  <a:pt x="2235" y="294"/>
                </a:lnTo>
                <a:lnTo>
                  <a:pt x="2236" y="294"/>
                </a:lnTo>
                <a:lnTo>
                  <a:pt x="2236" y="293"/>
                </a:lnTo>
                <a:lnTo>
                  <a:pt x="2237" y="293"/>
                </a:lnTo>
                <a:lnTo>
                  <a:pt x="2237" y="294"/>
                </a:lnTo>
                <a:lnTo>
                  <a:pt x="2237" y="295"/>
                </a:lnTo>
                <a:lnTo>
                  <a:pt x="2239" y="298"/>
                </a:lnTo>
                <a:lnTo>
                  <a:pt x="2239" y="298"/>
                </a:lnTo>
                <a:lnTo>
                  <a:pt x="2240" y="299"/>
                </a:lnTo>
                <a:lnTo>
                  <a:pt x="2240" y="301"/>
                </a:lnTo>
                <a:lnTo>
                  <a:pt x="2240" y="300"/>
                </a:lnTo>
                <a:lnTo>
                  <a:pt x="2241" y="300"/>
                </a:lnTo>
                <a:lnTo>
                  <a:pt x="2241" y="299"/>
                </a:lnTo>
                <a:lnTo>
                  <a:pt x="2242" y="299"/>
                </a:lnTo>
                <a:lnTo>
                  <a:pt x="2242" y="299"/>
                </a:lnTo>
                <a:lnTo>
                  <a:pt x="2243" y="299"/>
                </a:lnTo>
                <a:lnTo>
                  <a:pt x="2243" y="299"/>
                </a:lnTo>
                <a:lnTo>
                  <a:pt x="2243" y="298"/>
                </a:lnTo>
                <a:lnTo>
                  <a:pt x="2244" y="298"/>
                </a:lnTo>
                <a:lnTo>
                  <a:pt x="2244" y="298"/>
                </a:lnTo>
                <a:lnTo>
                  <a:pt x="2245" y="294"/>
                </a:lnTo>
                <a:lnTo>
                  <a:pt x="2245" y="295"/>
                </a:lnTo>
                <a:lnTo>
                  <a:pt x="2245" y="294"/>
                </a:lnTo>
                <a:lnTo>
                  <a:pt x="2246" y="297"/>
                </a:lnTo>
                <a:lnTo>
                  <a:pt x="2246" y="297"/>
                </a:lnTo>
                <a:lnTo>
                  <a:pt x="2247" y="298"/>
                </a:lnTo>
                <a:lnTo>
                  <a:pt x="2247" y="298"/>
                </a:lnTo>
                <a:lnTo>
                  <a:pt x="2247" y="297"/>
                </a:lnTo>
                <a:lnTo>
                  <a:pt x="2249" y="297"/>
                </a:lnTo>
                <a:lnTo>
                  <a:pt x="2249" y="297"/>
                </a:lnTo>
                <a:lnTo>
                  <a:pt x="2250" y="297"/>
                </a:lnTo>
                <a:lnTo>
                  <a:pt x="2250" y="297"/>
                </a:lnTo>
                <a:lnTo>
                  <a:pt x="2250" y="298"/>
                </a:lnTo>
                <a:lnTo>
                  <a:pt x="2251" y="297"/>
                </a:lnTo>
                <a:lnTo>
                  <a:pt x="2251" y="295"/>
                </a:lnTo>
                <a:lnTo>
                  <a:pt x="2252" y="295"/>
                </a:lnTo>
                <a:lnTo>
                  <a:pt x="2252" y="297"/>
                </a:lnTo>
                <a:lnTo>
                  <a:pt x="2252" y="297"/>
                </a:lnTo>
                <a:lnTo>
                  <a:pt x="2253" y="297"/>
                </a:lnTo>
                <a:lnTo>
                  <a:pt x="2253" y="297"/>
                </a:lnTo>
                <a:lnTo>
                  <a:pt x="2254" y="297"/>
                </a:lnTo>
                <a:lnTo>
                  <a:pt x="2254" y="295"/>
                </a:lnTo>
                <a:lnTo>
                  <a:pt x="2254" y="297"/>
                </a:lnTo>
                <a:lnTo>
                  <a:pt x="2255" y="295"/>
                </a:lnTo>
                <a:lnTo>
                  <a:pt x="2255" y="295"/>
                </a:lnTo>
                <a:lnTo>
                  <a:pt x="2256" y="295"/>
                </a:lnTo>
                <a:lnTo>
                  <a:pt x="2256" y="295"/>
                </a:lnTo>
                <a:lnTo>
                  <a:pt x="2258" y="297"/>
                </a:lnTo>
                <a:lnTo>
                  <a:pt x="2258" y="298"/>
                </a:lnTo>
                <a:lnTo>
                  <a:pt x="2258" y="297"/>
                </a:lnTo>
                <a:lnTo>
                  <a:pt x="2259" y="297"/>
                </a:lnTo>
                <a:lnTo>
                  <a:pt x="2259" y="298"/>
                </a:lnTo>
                <a:lnTo>
                  <a:pt x="2260" y="298"/>
                </a:lnTo>
                <a:lnTo>
                  <a:pt x="2260" y="298"/>
                </a:lnTo>
                <a:lnTo>
                  <a:pt x="2260" y="298"/>
                </a:lnTo>
                <a:lnTo>
                  <a:pt x="2261" y="297"/>
                </a:lnTo>
                <a:lnTo>
                  <a:pt x="2261" y="295"/>
                </a:lnTo>
                <a:lnTo>
                  <a:pt x="2262" y="293"/>
                </a:lnTo>
                <a:lnTo>
                  <a:pt x="2262" y="293"/>
                </a:lnTo>
                <a:lnTo>
                  <a:pt x="2262" y="291"/>
                </a:lnTo>
                <a:lnTo>
                  <a:pt x="2263" y="291"/>
                </a:lnTo>
                <a:lnTo>
                  <a:pt x="2263" y="290"/>
                </a:lnTo>
                <a:lnTo>
                  <a:pt x="2264" y="290"/>
                </a:lnTo>
                <a:lnTo>
                  <a:pt x="2264" y="290"/>
                </a:lnTo>
                <a:lnTo>
                  <a:pt x="2264" y="290"/>
                </a:lnTo>
                <a:lnTo>
                  <a:pt x="2265" y="290"/>
                </a:lnTo>
                <a:lnTo>
                  <a:pt x="2265" y="291"/>
                </a:lnTo>
                <a:lnTo>
                  <a:pt x="2267" y="290"/>
                </a:lnTo>
                <a:lnTo>
                  <a:pt x="2267" y="291"/>
                </a:lnTo>
                <a:lnTo>
                  <a:pt x="2267" y="292"/>
                </a:lnTo>
                <a:lnTo>
                  <a:pt x="2268" y="293"/>
                </a:lnTo>
                <a:lnTo>
                  <a:pt x="2268" y="294"/>
                </a:lnTo>
                <a:lnTo>
                  <a:pt x="2269" y="294"/>
                </a:lnTo>
                <a:lnTo>
                  <a:pt x="2269" y="294"/>
                </a:lnTo>
                <a:lnTo>
                  <a:pt x="2269" y="294"/>
                </a:lnTo>
                <a:lnTo>
                  <a:pt x="2270" y="295"/>
                </a:lnTo>
                <a:lnTo>
                  <a:pt x="2270" y="293"/>
                </a:lnTo>
                <a:lnTo>
                  <a:pt x="2271" y="294"/>
                </a:lnTo>
                <a:lnTo>
                  <a:pt x="2271" y="295"/>
                </a:lnTo>
                <a:lnTo>
                  <a:pt x="2272" y="294"/>
                </a:lnTo>
                <a:lnTo>
                  <a:pt x="2272" y="295"/>
                </a:lnTo>
                <a:lnTo>
                  <a:pt x="2272" y="297"/>
                </a:lnTo>
                <a:lnTo>
                  <a:pt x="2273" y="297"/>
                </a:lnTo>
                <a:lnTo>
                  <a:pt x="2273" y="297"/>
                </a:lnTo>
                <a:lnTo>
                  <a:pt x="2274" y="297"/>
                </a:lnTo>
                <a:lnTo>
                  <a:pt x="2274" y="295"/>
                </a:lnTo>
                <a:lnTo>
                  <a:pt x="2274" y="295"/>
                </a:lnTo>
                <a:lnTo>
                  <a:pt x="2276" y="295"/>
                </a:lnTo>
                <a:lnTo>
                  <a:pt x="2276" y="295"/>
                </a:lnTo>
                <a:lnTo>
                  <a:pt x="2277" y="297"/>
                </a:lnTo>
                <a:lnTo>
                  <a:pt x="2277" y="297"/>
                </a:lnTo>
                <a:lnTo>
                  <a:pt x="2277" y="298"/>
                </a:lnTo>
                <a:lnTo>
                  <a:pt x="2278" y="299"/>
                </a:lnTo>
                <a:lnTo>
                  <a:pt x="2278" y="297"/>
                </a:lnTo>
                <a:lnTo>
                  <a:pt x="2279" y="297"/>
                </a:lnTo>
                <a:lnTo>
                  <a:pt x="2279" y="295"/>
                </a:lnTo>
                <a:lnTo>
                  <a:pt x="2279" y="295"/>
                </a:lnTo>
                <a:lnTo>
                  <a:pt x="2280" y="295"/>
                </a:lnTo>
                <a:lnTo>
                  <a:pt x="2280" y="295"/>
                </a:lnTo>
                <a:lnTo>
                  <a:pt x="2281" y="295"/>
                </a:lnTo>
                <a:lnTo>
                  <a:pt x="2281" y="294"/>
                </a:lnTo>
                <a:lnTo>
                  <a:pt x="2281" y="294"/>
                </a:lnTo>
                <a:lnTo>
                  <a:pt x="2282" y="295"/>
                </a:lnTo>
                <a:lnTo>
                  <a:pt x="2282" y="295"/>
                </a:lnTo>
                <a:lnTo>
                  <a:pt x="2283" y="297"/>
                </a:lnTo>
                <a:lnTo>
                  <a:pt x="2283" y="295"/>
                </a:lnTo>
                <a:lnTo>
                  <a:pt x="2283" y="297"/>
                </a:lnTo>
                <a:lnTo>
                  <a:pt x="2285" y="295"/>
                </a:lnTo>
                <a:lnTo>
                  <a:pt x="2285" y="295"/>
                </a:lnTo>
                <a:lnTo>
                  <a:pt x="2286" y="295"/>
                </a:lnTo>
                <a:lnTo>
                  <a:pt x="2286" y="295"/>
                </a:lnTo>
                <a:lnTo>
                  <a:pt x="2287" y="297"/>
                </a:lnTo>
                <a:lnTo>
                  <a:pt x="2287" y="297"/>
                </a:lnTo>
                <a:lnTo>
                  <a:pt x="2287" y="297"/>
                </a:lnTo>
                <a:lnTo>
                  <a:pt x="2288" y="295"/>
                </a:lnTo>
                <a:lnTo>
                  <a:pt x="2288" y="295"/>
                </a:lnTo>
                <a:lnTo>
                  <a:pt x="2289" y="292"/>
                </a:lnTo>
                <a:lnTo>
                  <a:pt x="2289" y="292"/>
                </a:lnTo>
                <a:lnTo>
                  <a:pt x="2289" y="291"/>
                </a:lnTo>
                <a:lnTo>
                  <a:pt x="2290" y="291"/>
                </a:lnTo>
                <a:lnTo>
                  <a:pt x="2290" y="291"/>
                </a:lnTo>
                <a:lnTo>
                  <a:pt x="2291" y="291"/>
                </a:lnTo>
                <a:lnTo>
                  <a:pt x="2291" y="291"/>
                </a:lnTo>
                <a:lnTo>
                  <a:pt x="2291" y="291"/>
                </a:lnTo>
                <a:lnTo>
                  <a:pt x="2292" y="289"/>
                </a:lnTo>
                <a:lnTo>
                  <a:pt x="2292" y="288"/>
                </a:lnTo>
                <a:lnTo>
                  <a:pt x="2294" y="288"/>
                </a:lnTo>
                <a:lnTo>
                  <a:pt x="2294" y="288"/>
                </a:lnTo>
                <a:lnTo>
                  <a:pt x="2294" y="290"/>
                </a:lnTo>
                <a:lnTo>
                  <a:pt x="2295" y="291"/>
                </a:lnTo>
                <a:lnTo>
                  <a:pt x="2295" y="291"/>
                </a:lnTo>
                <a:lnTo>
                  <a:pt x="2296" y="291"/>
                </a:lnTo>
                <a:lnTo>
                  <a:pt x="2296" y="291"/>
                </a:lnTo>
                <a:lnTo>
                  <a:pt x="2296" y="291"/>
                </a:lnTo>
                <a:lnTo>
                  <a:pt x="2297" y="292"/>
                </a:lnTo>
                <a:lnTo>
                  <a:pt x="2297" y="292"/>
                </a:lnTo>
                <a:lnTo>
                  <a:pt x="2298" y="292"/>
                </a:lnTo>
                <a:lnTo>
                  <a:pt x="2298" y="293"/>
                </a:lnTo>
                <a:lnTo>
                  <a:pt x="2299" y="294"/>
                </a:lnTo>
                <a:lnTo>
                  <a:pt x="2299" y="295"/>
                </a:lnTo>
                <a:lnTo>
                  <a:pt x="2299" y="295"/>
                </a:lnTo>
                <a:lnTo>
                  <a:pt x="2300" y="295"/>
                </a:lnTo>
                <a:lnTo>
                  <a:pt x="2300" y="297"/>
                </a:lnTo>
                <a:lnTo>
                  <a:pt x="2301" y="298"/>
                </a:lnTo>
                <a:lnTo>
                  <a:pt x="2301" y="298"/>
                </a:lnTo>
                <a:lnTo>
                  <a:pt x="2301" y="298"/>
                </a:lnTo>
                <a:lnTo>
                  <a:pt x="2303" y="297"/>
                </a:lnTo>
                <a:lnTo>
                  <a:pt x="2303" y="295"/>
                </a:lnTo>
                <a:lnTo>
                  <a:pt x="2304" y="295"/>
                </a:lnTo>
                <a:lnTo>
                  <a:pt x="2304" y="297"/>
                </a:lnTo>
                <a:lnTo>
                  <a:pt x="2304" y="297"/>
                </a:lnTo>
                <a:lnTo>
                  <a:pt x="2305" y="297"/>
                </a:lnTo>
                <a:lnTo>
                  <a:pt x="2305" y="295"/>
                </a:lnTo>
                <a:lnTo>
                  <a:pt x="2306" y="297"/>
                </a:lnTo>
                <a:lnTo>
                  <a:pt x="2306" y="297"/>
                </a:lnTo>
                <a:lnTo>
                  <a:pt x="2306" y="298"/>
                </a:lnTo>
                <a:lnTo>
                  <a:pt x="2307" y="298"/>
                </a:lnTo>
                <a:lnTo>
                  <a:pt x="2307" y="299"/>
                </a:lnTo>
                <a:lnTo>
                  <a:pt x="2308" y="299"/>
                </a:lnTo>
                <a:lnTo>
                  <a:pt x="2308" y="299"/>
                </a:lnTo>
                <a:lnTo>
                  <a:pt x="2308" y="298"/>
                </a:lnTo>
                <a:lnTo>
                  <a:pt x="2309" y="297"/>
                </a:lnTo>
                <a:lnTo>
                  <a:pt x="2309" y="294"/>
                </a:lnTo>
                <a:lnTo>
                  <a:pt x="2310" y="293"/>
                </a:lnTo>
                <a:lnTo>
                  <a:pt x="2310" y="291"/>
                </a:lnTo>
                <a:lnTo>
                  <a:pt x="2310" y="290"/>
                </a:lnTo>
                <a:lnTo>
                  <a:pt x="2312" y="289"/>
                </a:lnTo>
                <a:lnTo>
                  <a:pt x="2312" y="289"/>
                </a:lnTo>
                <a:lnTo>
                  <a:pt x="2313" y="289"/>
                </a:lnTo>
                <a:lnTo>
                  <a:pt x="2313" y="289"/>
                </a:lnTo>
                <a:lnTo>
                  <a:pt x="2314" y="291"/>
                </a:lnTo>
                <a:lnTo>
                  <a:pt x="2314" y="291"/>
                </a:lnTo>
                <a:lnTo>
                  <a:pt x="2314" y="291"/>
                </a:lnTo>
                <a:lnTo>
                  <a:pt x="2315" y="290"/>
                </a:lnTo>
                <a:lnTo>
                  <a:pt x="2315" y="290"/>
                </a:lnTo>
                <a:lnTo>
                  <a:pt x="2316" y="289"/>
                </a:lnTo>
                <a:lnTo>
                  <a:pt x="2316" y="289"/>
                </a:lnTo>
                <a:lnTo>
                  <a:pt x="2316" y="286"/>
                </a:lnTo>
                <a:lnTo>
                  <a:pt x="2317" y="288"/>
                </a:lnTo>
                <a:lnTo>
                  <a:pt x="2317" y="285"/>
                </a:lnTo>
                <a:lnTo>
                  <a:pt x="2318" y="285"/>
                </a:lnTo>
                <a:lnTo>
                  <a:pt x="2318" y="285"/>
                </a:lnTo>
                <a:lnTo>
                  <a:pt x="2318" y="286"/>
                </a:lnTo>
                <a:lnTo>
                  <a:pt x="2319" y="285"/>
                </a:lnTo>
                <a:lnTo>
                  <a:pt x="2319" y="285"/>
                </a:lnTo>
                <a:lnTo>
                  <a:pt x="2321" y="285"/>
                </a:lnTo>
                <a:lnTo>
                  <a:pt x="2321" y="285"/>
                </a:lnTo>
                <a:lnTo>
                  <a:pt x="2321" y="285"/>
                </a:lnTo>
                <a:lnTo>
                  <a:pt x="2322" y="285"/>
                </a:lnTo>
                <a:lnTo>
                  <a:pt x="2322" y="286"/>
                </a:lnTo>
                <a:lnTo>
                  <a:pt x="2323" y="288"/>
                </a:lnTo>
                <a:lnTo>
                  <a:pt x="2323" y="286"/>
                </a:lnTo>
                <a:lnTo>
                  <a:pt x="2323" y="285"/>
                </a:lnTo>
                <a:lnTo>
                  <a:pt x="2324" y="286"/>
                </a:lnTo>
                <a:lnTo>
                  <a:pt x="2324" y="286"/>
                </a:lnTo>
                <a:lnTo>
                  <a:pt x="2325" y="288"/>
                </a:lnTo>
                <a:lnTo>
                  <a:pt x="2325" y="286"/>
                </a:lnTo>
                <a:lnTo>
                  <a:pt x="2325" y="286"/>
                </a:lnTo>
                <a:lnTo>
                  <a:pt x="2326" y="285"/>
                </a:lnTo>
                <a:lnTo>
                  <a:pt x="2326" y="285"/>
                </a:lnTo>
                <a:lnTo>
                  <a:pt x="2327" y="283"/>
                </a:lnTo>
                <a:lnTo>
                  <a:pt x="2327" y="282"/>
                </a:lnTo>
                <a:lnTo>
                  <a:pt x="2328" y="282"/>
                </a:lnTo>
                <a:lnTo>
                  <a:pt x="2328" y="281"/>
                </a:lnTo>
                <a:lnTo>
                  <a:pt x="2328" y="282"/>
                </a:lnTo>
                <a:lnTo>
                  <a:pt x="2330" y="283"/>
                </a:lnTo>
                <a:lnTo>
                  <a:pt x="2330" y="281"/>
                </a:lnTo>
                <a:lnTo>
                  <a:pt x="2331" y="282"/>
                </a:lnTo>
                <a:lnTo>
                  <a:pt x="2331" y="284"/>
                </a:lnTo>
                <a:lnTo>
                  <a:pt x="2331" y="285"/>
                </a:lnTo>
                <a:lnTo>
                  <a:pt x="2332" y="284"/>
                </a:lnTo>
                <a:lnTo>
                  <a:pt x="2332" y="285"/>
                </a:lnTo>
                <a:lnTo>
                  <a:pt x="2333" y="285"/>
                </a:lnTo>
                <a:lnTo>
                  <a:pt x="2333" y="285"/>
                </a:lnTo>
                <a:lnTo>
                  <a:pt x="2333" y="284"/>
                </a:lnTo>
                <a:lnTo>
                  <a:pt x="2334" y="284"/>
                </a:lnTo>
                <a:lnTo>
                  <a:pt x="2334" y="284"/>
                </a:lnTo>
                <a:lnTo>
                  <a:pt x="2335" y="284"/>
                </a:lnTo>
                <a:lnTo>
                  <a:pt x="2335" y="281"/>
                </a:lnTo>
                <a:lnTo>
                  <a:pt x="2335" y="280"/>
                </a:lnTo>
                <a:lnTo>
                  <a:pt x="2336" y="279"/>
                </a:lnTo>
                <a:lnTo>
                  <a:pt x="2336" y="277"/>
                </a:lnTo>
                <a:lnTo>
                  <a:pt x="2337" y="279"/>
                </a:lnTo>
                <a:lnTo>
                  <a:pt x="2337" y="279"/>
                </a:lnTo>
                <a:lnTo>
                  <a:pt x="2337" y="280"/>
                </a:lnTo>
                <a:lnTo>
                  <a:pt x="2339" y="280"/>
                </a:lnTo>
                <a:lnTo>
                  <a:pt x="2339" y="281"/>
                </a:lnTo>
                <a:lnTo>
                  <a:pt x="2340" y="281"/>
                </a:lnTo>
                <a:lnTo>
                  <a:pt x="2340" y="281"/>
                </a:lnTo>
                <a:lnTo>
                  <a:pt x="2340" y="279"/>
                </a:lnTo>
                <a:lnTo>
                  <a:pt x="2341" y="279"/>
                </a:lnTo>
                <a:lnTo>
                  <a:pt x="2341" y="279"/>
                </a:lnTo>
                <a:lnTo>
                  <a:pt x="2342" y="280"/>
                </a:lnTo>
                <a:lnTo>
                  <a:pt x="2342" y="279"/>
                </a:lnTo>
                <a:lnTo>
                  <a:pt x="2343" y="281"/>
                </a:lnTo>
                <a:lnTo>
                  <a:pt x="2343" y="280"/>
                </a:lnTo>
                <a:lnTo>
                  <a:pt x="2343" y="279"/>
                </a:lnTo>
                <a:lnTo>
                  <a:pt x="2344" y="281"/>
                </a:lnTo>
                <a:lnTo>
                  <a:pt x="2344" y="281"/>
                </a:lnTo>
                <a:lnTo>
                  <a:pt x="2345" y="281"/>
                </a:lnTo>
                <a:lnTo>
                  <a:pt x="2345" y="281"/>
                </a:lnTo>
                <a:lnTo>
                  <a:pt x="2345" y="281"/>
                </a:lnTo>
                <a:lnTo>
                  <a:pt x="2346" y="281"/>
                </a:lnTo>
                <a:lnTo>
                  <a:pt x="2346" y="282"/>
                </a:lnTo>
                <a:lnTo>
                  <a:pt x="2348" y="283"/>
                </a:lnTo>
                <a:lnTo>
                  <a:pt x="2348" y="283"/>
                </a:lnTo>
                <a:lnTo>
                  <a:pt x="2348" y="283"/>
                </a:lnTo>
                <a:lnTo>
                  <a:pt x="2349" y="282"/>
                </a:lnTo>
                <a:lnTo>
                  <a:pt x="2349" y="282"/>
                </a:lnTo>
                <a:lnTo>
                  <a:pt x="2350" y="283"/>
                </a:lnTo>
                <a:lnTo>
                  <a:pt x="2350" y="284"/>
                </a:lnTo>
                <a:lnTo>
                  <a:pt x="2350" y="284"/>
                </a:lnTo>
                <a:lnTo>
                  <a:pt x="2351" y="285"/>
                </a:lnTo>
                <a:lnTo>
                  <a:pt x="2351" y="285"/>
                </a:lnTo>
                <a:lnTo>
                  <a:pt x="2352" y="284"/>
                </a:lnTo>
                <a:lnTo>
                  <a:pt x="2352" y="283"/>
                </a:lnTo>
                <a:lnTo>
                  <a:pt x="2352" y="282"/>
                </a:lnTo>
                <a:lnTo>
                  <a:pt x="2353" y="281"/>
                </a:lnTo>
                <a:lnTo>
                  <a:pt x="2353" y="280"/>
                </a:lnTo>
                <a:lnTo>
                  <a:pt x="2354" y="280"/>
                </a:lnTo>
                <a:lnTo>
                  <a:pt x="2354" y="280"/>
                </a:lnTo>
                <a:lnTo>
                  <a:pt x="2354" y="280"/>
                </a:lnTo>
                <a:lnTo>
                  <a:pt x="2355" y="280"/>
                </a:lnTo>
                <a:lnTo>
                  <a:pt x="2355" y="279"/>
                </a:lnTo>
                <a:lnTo>
                  <a:pt x="2357" y="277"/>
                </a:lnTo>
                <a:lnTo>
                  <a:pt x="2357" y="277"/>
                </a:lnTo>
                <a:lnTo>
                  <a:pt x="2358" y="277"/>
                </a:lnTo>
                <a:lnTo>
                  <a:pt x="2358" y="277"/>
                </a:lnTo>
                <a:lnTo>
                  <a:pt x="2358" y="276"/>
                </a:lnTo>
                <a:lnTo>
                  <a:pt x="2359" y="277"/>
                </a:lnTo>
                <a:lnTo>
                  <a:pt x="2359" y="279"/>
                </a:lnTo>
                <a:lnTo>
                  <a:pt x="2360" y="279"/>
                </a:lnTo>
                <a:lnTo>
                  <a:pt x="2360" y="280"/>
                </a:lnTo>
                <a:lnTo>
                  <a:pt x="2360" y="281"/>
                </a:lnTo>
                <a:lnTo>
                  <a:pt x="2361" y="281"/>
                </a:lnTo>
                <a:lnTo>
                  <a:pt x="2361" y="281"/>
                </a:lnTo>
                <a:lnTo>
                  <a:pt x="2362" y="281"/>
                </a:lnTo>
                <a:lnTo>
                  <a:pt x="2362" y="281"/>
                </a:lnTo>
                <a:lnTo>
                  <a:pt x="2362" y="281"/>
                </a:lnTo>
                <a:lnTo>
                  <a:pt x="2363" y="280"/>
                </a:lnTo>
                <a:lnTo>
                  <a:pt x="2363" y="281"/>
                </a:lnTo>
                <a:lnTo>
                  <a:pt x="2364" y="281"/>
                </a:lnTo>
                <a:lnTo>
                  <a:pt x="2364" y="282"/>
                </a:lnTo>
                <a:lnTo>
                  <a:pt x="2364" y="282"/>
                </a:lnTo>
                <a:lnTo>
                  <a:pt x="2366" y="283"/>
                </a:lnTo>
                <a:lnTo>
                  <a:pt x="2366" y="284"/>
                </a:lnTo>
                <a:lnTo>
                  <a:pt x="2367" y="285"/>
                </a:lnTo>
                <a:lnTo>
                  <a:pt x="2367" y="285"/>
                </a:lnTo>
                <a:lnTo>
                  <a:pt x="2367" y="284"/>
                </a:lnTo>
                <a:lnTo>
                  <a:pt x="2368" y="285"/>
                </a:lnTo>
                <a:lnTo>
                  <a:pt x="2368" y="285"/>
                </a:lnTo>
                <a:lnTo>
                  <a:pt x="2369" y="285"/>
                </a:lnTo>
                <a:lnTo>
                  <a:pt x="2369" y="285"/>
                </a:lnTo>
                <a:lnTo>
                  <a:pt x="2370" y="286"/>
                </a:lnTo>
                <a:lnTo>
                  <a:pt x="2370" y="286"/>
                </a:lnTo>
                <a:lnTo>
                  <a:pt x="2370" y="286"/>
                </a:lnTo>
                <a:lnTo>
                  <a:pt x="2371" y="288"/>
                </a:lnTo>
                <a:lnTo>
                  <a:pt x="2371" y="289"/>
                </a:lnTo>
                <a:lnTo>
                  <a:pt x="2372" y="290"/>
                </a:lnTo>
                <a:lnTo>
                  <a:pt x="2372" y="291"/>
                </a:lnTo>
                <a:lnTo>
                  <a:pt x="2372" y="291"/>
                </a:lnTo>
                <a:lnTo>
                  <a:pt x="2373" y="290"/>
                </a:lnTo>
                <a:lnTo>
                  <a:pt x="2373" y="291"/>
                </a:lnTo>
                <a:lnTo>
                  <a:pt x="2375" y="290"/>
                </a:lnTo>
                <a:lnTo>
                  <a:pt x="2375" y="289"/>
                </a:lnTo>
                <a:lnTo>
                  <a:pt x="2375" y="290"/>
                </a:lnTo>
                <a:lnTo>
                  <a:pt x="2376" y="290"/>
                </a:lnTo>
                <a:lnTo>
                  <a:pt x="2376" y="291"/>
                </a:lnTo>
                <a:lnTo>
                  <a:pt x="2377" y="290"/>
                </a:lnTo>
                <a:lnTo>
                  <a:pt x="2377" y="291"/>
                </a:lnTo>
                <a:lnTo>
                  <a:pt x="2377" y="292"/>
                </a:lnTo>
                <a:lnTo>
                  <a:pt x="2378" y="292"/>
                </a:lnTo>
                <a:lnTo>
                  <a:pt x="2378" y="291"/>
                </a:lnTo>
                <a:lnTo>
                  <a:pt x="2379" y="292"/>
                </a:lnTo>
                <a:lnTo>
                  <a:pt x="2379" y="292"/>
                </a:lnTo>
                <a:lnTo>
                  <a:pt x="2379" y="293"/>
                </a:lnTo>
                <a:lnTo>
                  <a:pt x="2380" y="293"/>
                </a:lnTo>
                <a:lnTo>
                  <a:pt x="2380" y="292"/>
                </a:lnTo>
                <a:lnTo>
                  <a:pt x="2381" y="292"/>
                </a:lnTo>
                <a:lnTo>
                  <a:pt x="2381" y="291"/>
                </a:lnTo>
                <a:lnTo>
                  <a:pt x="2381" y="291"/>
                </a:lnTo>
                <a:lnTo>
                  <a:pt x="2382" y="290"/>
                </a:lnTo>
                <a:lnTo>
                  <a:pt x="2382" y="290"/>
                </a:lnTo>
                <a:lnTo>
                  <a:pt x="2384" y="289"/>
                </a:lnTo>
                <a:lnTo>
                  <a:pt x="2384" y="290"/>
                </a:lnTo>
                <a:lnTo>
                  <a:pt x="2385" y="290"/>
                </a:lnTo>
                <a:lnTo>
                  <a:pt x="2385" y="290"/>
                </a:lnTo>
                <a:lnTo>
                  <a:pt x="2385" y="289"/>
                </a:lnTo>
                <a:lnTo>
                  <a:pt x="2386" y="288"/>
                </a:lnTo>
                <a:lnTo>
                  <a:pt x="2386" y="289"/>
                </a:lnTo>
                <a:lnTo>
                  <a:pt x="2387" y="286"/>
                </a:lnTo>
                <a:lnTo>
                  <a:pt x="2387" y="288"/>
                </a:lnTo>
                <a:lnTo>
                  <a:pt x="2387" y="288"/>
                </a:lnTo>
                <a:lnTo>
                  <a:pt x="2388" y="286"/>
                </a:lnTo>
                <a:lnTo>
                  <a:pt x="2388" y="288"/>
                </a:lnTo>
                <a:lnTo>
                  <a:pt x="2389" y="289"/>
                </a:lnTo>
                <a:lnTo>
                  <a:pt x="2389" y="289"/>
                </a:lnTo>
                <a:lnTo>
                  <a:pt x="2389" y="290"/>
                </a:lnTo>
                <a:lnTo>
                  <a:pt x="2390" y="292"/>
                </a:lnTo>
                <a:lnTo>
                  <a:pt x="2390" y="292"/>
                </a:lnTo>
                <a:lnTo>
                  <a:pt x="2391" y="294"/>
                </a:lnTo>
                <a:lnTo>
                  <a:pt x="2391" y="294"/>
                </a:lnTo>
                <a:lnTo>
                  <a:pt x="2391" y="294"/>
                </a:lnTo>
                <a:lnTo>
                  <a:pt x="2393" y="295"/>
                </a:lnTo>
                <a:lnTo>
                  <a:pt x="2393" y="294"/>
                </a:lnTo>
                <a:lnTo>
                  <a:pt x="2394" y="293"/>
                </a:lnTo>
                <a:lnTo>
                  <a:pt x="2394" y="293"/>
                </a:lnTo>
                <a:lnTo>
                  <a:pt x="2394" y="292"/>
                </a:lnTo>
                <a:lnTo>
                  <a:pt x="2395" y="291"/>
                </a:lnTo>
                <a:lnTo>
                  <a:pt x="2395" y="291"/>
                </a:lnTo>
                <a:lnTo>
                  <a:pt x="2396" y="290"/>
                </a:lnTo>
                <a:lnTo>
                  <a:pt x="2396" y="290"/>
                </a:lnTo>
                <a:lnTo>
                  <a:pt x="2396" y="290"/>
                </a:lnTo>
                <a:lnTo>
                  <a:pt x="2397" y="290"/>
                </a:lnTo>
                <a:lnTo>
                  <a:pt x="2397" y="290"/>
                </a:lnTo>
                <a:lnTo>
                  <a:pt x="2398" y="291"/>
                </a:lnTo>
                <a:lnTo>
                  <a:pt x="2398" y="292"/>
                </a:lnTo>
                <a:lnTo>
                  <a:pt x="2399" y="292"/>
                </a:lnTo>
                <a:lnTo>
                  <a:pt x="2399" y="294"/>
                </a:lnTo>
                <a:lnTo>
                  <a:pt x="2399" y="293"/>
                </a:lnTo>
                <a:lnTo>
                  <a:pt x="2400" y="294"/>
                </a:lnTo>
                <a:lnTo>
                  <a:pt x="2400" y="294"/>
                </a:lnTo>
                <a:lnTo>
                  <a:pt x="2402" y="294"/>
                </a:lnTo>
                <a:lnTo>
                  <a:pt x="2402" y="293"/>
                </a:lnTo>
                <a:lnTo>
                  <a:pt x="2402" y="295"/>
                </a:lnTo>
                <a:lnTo>
                  <a:pt x="2403" y="295"/>
                </a:lnTo>
                <a:lnTo>
                  <a:pt x="2403" y="295"/>
                </a:lnTo>
                <a:lnTo>
                  <a:pt x="2404" y="294"/>
                </a:lnTo>
                <a:lnTo>
                  <a:pt x="2404" y="293"/>
                </a:lnTo>
                <a:lnTo>
                  <a:pt x="2404" y="293"/>
                </a:lnTo>
                <a:lnTo>
                  <a:pt x="2405" y="292"/>
                </a:lnTo>
                <a:lnTo>
                  <a:pt x="2405" y="293"/>
                </a:lnTo>
                <a:lnTo>
                  <a:pt x="2406" y="292"/>
                </a:lnTo>
                <a:lnTo>
                  <a:pt x="2406" y="292"/>
                </a:lnTo>
                <a:lnTo>
                  <a:pt x="2406" y="291"/>
                </a:lnTo>
                <a:lnTo>
                  <a:pt x="2407" y="290"/>
                </a:lnTo>
                <a:lnTo>
                  <a:pt x="2407" y="289"/>
                </a:lnTo>
                <a:lnTo>
                  <a:pt x="2408" y="290"/>
                </a:lnTo>
                <a:lnTo>
                  <a:pt x="2408" y="290"/>
                </a:lnTo>
                <a:lnTo>
                  <a:pt x="2408" y="290"/>
                </a:lnTo>
                <a:lnTo>
                  <a:pt x="2409" y="290"/>
                </a:lnTo>
                <a:lnTo>
                  <a:pt x="2409" y="289"/>
                </a:lnTo>
                <a:lnTo>
                  <a:pt x="2411" y="289"/>
                </a:lnTo>
                <a:lnTo>
                  <a:pt x="2411" y="290"/>
                </a:lnTo>
                <a:lnTo>
                  <a:pt x="2411" y="289"/>
                </a:lnTo>
                <a:lnTo>
                  <a:pt x="2412" y="290"/>
                </a:lnTo>
                <a:lnTo>
                  <a:pt x="2412" y="288"/>
                </a:lnTo>
                <a:lnTo>
                  <a:pt x="2413" y="288"/>
                </a:lnTo>
                <a:lnTo>
                  <a:pt x="2413" y="290"/>
                </a:lnTo>
                <a:lnTo>
                  <a:pt x="2414" y="289"/>
                </a:lnTo>
                <a:lnTo>
                  <a:pt x="2414" y="290"/>
                </a:lnTo>
                <a:lnTo>
                  <a:pt x="2414" y="290"/>
                </a:lnTo>
                <a:lnTo>
                  <a:pt x="2415" y="291"/>
                </a:lnTo>
                <a:lnTo>
                  <a:pt x="2415" y="291"/>
                </a:lnTo>
                <a:lnTo>
                  <a:pt x="2416" y="291"/>
                </a:lnTo>
                <a:lnTo>
                  <a:pt x="2416" y="291"/>
                </a:lnTo>
                <a:lnTo>
                  <a:pt x="2416" y="290"/>
                </a:lnTo>
                <a:lnTo>
                  <a:pt x="2417" y="289"/>
                </a:lnTo>
                <a:lnTo>
                  <a:pt x="2417" y="290"/>
                </a:lnTo>
                <a:lnTo>
                  <a:pt x="2418" y="290"/>
                </a:lnTo>
                <a:lnTo>
                  <a:pt x="2418" y="289"/>
                </a:lnTo>
                <a:lnTo>
                  <a:pt x="2418" y="290"/>
                </a:lnTo>
                <a:lnTo>
                  <a:pt x="2420" y="290"/>
                </a:lnTo>
                <a:lnTo>
                  <a:pt x="2420" y="289"/>
                </a:lnTo>
                <a:lnTo>
                  <a:pt x="2421" y="289"/>
                </a:lnTo>
                <a:lnTo>
                  <a:pt x="2421" y="290"/>
                </a:lnTo>
                <a:lnTo>
                  <a:pt x="2421" y="290"/>
                </a:lnTo>
                <a:lnTo>
                  <a:pt x="2422" y="290"/>
                </a:lnTo>
                <a:lnTo>
                  <a:pt x="2422" y="290"/>
                </a:lnTo>
                <a:lnTo>
                  <a:pt x="2423" y="290"/>
                </a:lnTo>
                <a:lnTo>
                  <a:pt x="2423" y="292"/>
                </a:lnTo>
                <a:lnTo>
                  <a:pt x="2423" y="290"/>
                </a:lnTo>
                <a:lnTo>
                  <a:pt x="2424" y="291"/>
                </a:lnTo>
                <a:lnTo>
                  <a:pt x="2424" y="292"/>
                </a:lnTo>
                <a:lnTo>
                  <a:pt x="2425" y="292"/>
                </a:lnTo>
                <a:lnTo>
                  <a:pt x="2425" y="294"/>
                </a:lnTo>
                <a:lnTo>
                  <a:pt x="2426" y="294"/>
                </a:lnTo>
                <a:lnTo>
                  <a:pt x="2426" y="297"/>
                </a:lnTo>
                <a:lnTo>
                  <a:pt x="2426" y="297"/>
                </a:lnTo>
                <a:lnTo>
                  <a:pt x="2427" y="297"/>
                </a:lnTo>
                <a:lnTo>
                  <a:pt x="2427" y="297"/>
                </a:lnTo>
                <a:lnTo>
                  <a:pt x="2429" y="295"/>
                </a:lnTo>
                <a:lnTo>
                  <a:pt x="2429" y="297"/>
                </a:lnTo>
                <a:lnTo>
                  <a:pt x="2429" y="295"/>
                </a:lnTo>
                <a:lnTo>
                  <a:pt x="2430" y="294"/>
                </a:lnTo>
                <a:lnTo>
                  <a:pt x="2430" y="293"/>
                </a:lnTo>
                <a:lnTo>
                  <a:pt x="2431" y="292"/>
                </a:lnTo>
                <a:lnTo>
                  <a:pt x="2431" y="292"/>
                </a:lnTo>
                <a:lnTo>
                  <a:pt x="2431" y="292"/>
                </a:lnTo>
                <a:lnTo>
                  <a:pt x="2432" y="292"/>
                </a:lnTo>
                <a:lnTo>
                  <a:pt x="2432" y="292"/>
                </a:lnTo>
                <a:lnTo>
                  <a:pt x="2433" y="293"/>
                </a:lnTo>
                <a:lnTo>
                  <a:pt x="2433" y="292"/>
                </a:lnTo>
                <a:lnTo>
                  <a:pt x="2433" y="293"/>
                </a:lnTo>
                <a:lnTo>
                  <a:pt x="2434" y="292"/>
                </a:lnTo>
                <a:lnTo>
                  <a:pt x="2434" y="291"/>
                </a:lnTo>
                <a:lnTo>
                  <a:pt x="2435" y="292"/>
                </a:lnTo>
                <a:lnTo>
                  <a:pt x="2435" y="292"/>
                </a:lnTo>
                <a:lnTo>
                  <a:pt x="2435" y="291"/>
                </a:lnTo>
                <a:lnTo>
                  <a:pt x="2436" y="291"/>
                </a:lnTo>
                <a:lnTo>
                  <a:pt x="2436" y="290"/>
                </a:lnTo>
                <a:lnTo>
                  <a:pt x="2438" y="290"/>
                </a:lnTo>
                <a:lnTo>
                  <a:pt x="2438" y="290"/>
                </a:lnTo>
                <a:lnTo>
                  <a:pt x="2438" y="290"/>
                </a:lnTo>
                <a:lnTo>
                  <a:pt x="2439" y="289"/>
                </a:lnTo>
                <a:lnTo>
                  <a:pt x="2439" y="289"/>
                </a:lnTo>
                <a:lnTo>
                  <a:pt x="2440" y="289"/>
                </a:lnTo>
                <a:lnTo>
                  <a:pt x="2440" y="288"/>
                </a:lnTo>
                <a:lnTo>
                  <a:pt x="2441" y="288"/>
                </a:lnTo>
                <a:lnTo>
                  <a:pt x="2441" y="288"/>
                </a:lnTo>
                <a:lnTo>
                  <a:pt x="2441" y="289"/>
                </a:lnTo>
                <a:lnTo>
                  <a:pt x="2442" y="290"/>
                </a:lnTo>
                <a:lnTo>
                  <a:pt x="2442" y="290"/>
                </a:lnTo>
                <a:lnTo>
                  <a:pt x="2443" y="290"/>
                </a:lnTo>
                <a:lnTo>
                  <a:pt x="2443" y="291"/>
                </a:lnTo>
                <a:lnTo>
                  <a:pt x="2443" y="290"/>
                </a:lnTo>
                <a:lnTo>
                  <a:pt x="2444" y="290"/>
                </a:lnTo>
                <a:lnTo>
                  <a:pt x="2444" y="290"/>
                </a:lnTo>
                <a:lnTo>
                  <a:pt x="2445" y="290"/>
                </a:lnTo>
                <a:lnTo>
                  <a:pt x="2445" y="289"/>
                </a:lnTo>
                <a:lnTo>
                  <a:pt x="2445" y="289"/>
                </a:lnTo>
                <a:lnTo>
                  <a:pt x="2447" y="289"/>
                </a:lnTo>
                <a:lnTo>
                  <a:pt x="2447" y="289"/>
                </a:lnTo>
                <a:lnTo>
                  <a:pt x="2448" y="288"/>
                </a:lnTo>
                <a:lnTo>
                  <a:pt x="2448" y="289"/>
                </a:lnTo>
                <a:lnTo>
                  <a:pt x="2448" y="289"/>
                </a:lnTo>
                <a:lnTo>
                  <a:pt x="2449" y="288"/>
                </a:lnTo>
                <a:lnTo>
                  <a:pt x="2449" y="289"/>
                </a:lnTo>
                <a:lnTo>
                  <a:pt x="2450" y="289"/>
                </a:lnTo>
                <a:lnTo>
                  <a:pt x="2450" y="289"/>
                </a:lnTo>
                <a:lnTo>
                  <a:pt x="2450" y="290"/>
                </a:lnTo>
                <a:lnTo>
                  <a:pt x="2451" y="290"/>
                </a:lnTo>
                <a:lnTo>
                  <a:pt x="2451" y="289"/>
                </a:lnTo>
                <a:lnTo>
                  <a:pt x="2452" y="289"/>
                </a:lnTo>
                <a:lnTo>
                  <a:pt x="2452" y="288"/>
                </a:lnTo>
                <a:lnTo>
                  <a:pt x="2452" y="288"/>
                </a:lnTo>
                <a:lnTo>
                  <a:pt x="2453" y="288"/>
                </a:lnTo>
                <a:lnTo>
                  <a:pt x="2453" y="286"/>
                </a:lnTo>
                <a:lnTo>
                  <a:pt x="2454" y="286"/>
                </a:lnTo>
                <a:lnTo>
                  <a:pt x="2454" y="286"/>
                </a:lnTo>
                <a:lnTo>
                  <a:pt x="2456" y="286"/>
                </a:lnTo>
                <a:lnTo>
                  <a:pt x="2456" y="286"/>
                </a:lnTo>
                <a:lnTo>
                  <a:pt x="2456" y="286"/>
                </a:lnTo>
                <a:lnTo>
                  <a:pt x="2457" y="286"/>
                </a:lnTo>
                <a:lnTo>
                  <a:pt x="2457" y="288"/>
                </a:lnTo>
                <a:lnTo>
                  <a:pt x="2458" y="288"/>
                </a:lnTo>
                <a:lnTo>
                  <a:pt x="2458" y="288"/>
                </a:lnTo>
                <a:lnTo>
                  <a:pt x="2458" y="288"/>
                </a:lnTo>
                <a:lnTo>
                  <a:pt x="2459" y="288"/>
                </a:lnTo>
                <a:lnTo>
                  <a:pt x="2459" y="288"/>
                </a:lnTo>
                <a:lnTo>
                  <a:pt x="2460" y="289"/>
                </a:lnTo>
                <a:lnTo>
                  <a:pt x="2460" y="290"/>
                </a:lnTo>
                <a:lnTo>
                  <a:pt x="2460" y="290"/>
                </a:lnTo>
                <a:lnTo>
                  <a:pt x="2461" y="291"/>
                </a:lnTo>
                <a:lnTo>
                  <a:pt x="2461" y="290"/>
                </a:lnTo>
                <a:lnTo>
                  <a:pt x="2462" y="290"/>
                </a:lnTo>
                <a:lnTo>
                  <a:pt x="2462" y="290"/>
                </a:lnTo>
                <a:lnTo>
                  <a:pt x="2462" y="290"/>
                </a:lnTo>
                <a:lnTo>
                  <a:pt x="2463" y="290"/>
                </a:lnTo>
                <a:lnTo>
                  <a:pt x="2463" y="291"/>
                </a:lnTo>
                <a:lnTo>
                  <a:pt x="2465" y="291"/>
                </a:lnTo>
                <a:lnTo>
                  <a:pt x="2465" y="293"/>
                </a:lnTo>
                <a:lnTo>
                  <a:pt x="2465" y="293"/>
                </a:lnTo>
                <a:lnTo>
                  <a:pt x="2466" y="293"/>
                </a:lnTo>
                <a:lnTo>
                  <a:pt x="2466" y="292"/>
                </a:lnTo>
                <a:lnTo>
                  <a:pt x="2467" y="292"/>
                </a:lnTo>
                <a:lnTo>
                  <a:pt x="2467" y="292"/>
                </a:lnTo>
                <a:lnTo>
                  <a:pt x="2467" y="292"/>
                </a:lnTo>
                <a:lnTo>
                  <a:pt x="2468" y="293"/>
                </a:lnTo>
                <a:lnTo>
                  <a:pt x="2468" y="294"/>
                </a:lnTo>
                <a:lnTo>
                  <a:pt x="2469" y="293"/>
                </a:lnTo>
                <a:lnTo>
                  <a:pt x="2469" y="295"/>
                </a:lnTo>
                <a:lnTo>
                  <a:pt x="2470" y="294"/>
                </a:lnTo>
                <a:lnTo>
                  <a:pt x="2470" y="297"/>
                </a:lnTo>
                <a:lnTo>
                  <a:pt x="2470" y="297"/>
                </a:lnTo>
                <a:lnTo>
                  <a:pt x="2471" y="297"/>
                </a:lnTo>
                <a:lnTo>
                  <a:pt x="2471" y="298"/>
                </a:lnTo>
                <a:lnTo>
                  <a:pt x="2472" y="297"/>
                </a:lnTo>
                <a:lnTo>
                  <a:pt x="2472" y="294"/>
                </a:lnTo>
                <a:lnTo>
                  <a:pt x="2472" y="294"/>
                </a:lnTo>
                <a:lnTo>
                  <a:pt x="2474" y="294"/>
                </a:lnTo>
                <a:lnTo>
                  <a:pt x="2474" y="294"/>
                </a:lnTo>
                <a:lnTo>
                  <a:pt x="2475" y="294"/>
                </a:lnTo>
                <a:lnTo>
                  <a:pt x="2475" y="293"/>
                </a:lnTo>
                <a:lnTo>
                  <a:pt x="2475" y="293"/>
                </a:lnTo>
                <a:lnTo>
                  <a:pt x="2476" y="292"/>
                </a:lnTo>
                <a:lnTo>
                  <a:pt x="2476" y="294"/>
                </a:lnTo>
                <a:lnTo>
                  <a:pt x="2477" y="293"/>
                </a:lnTo>
                <a:lnTo>
                  <a:pt x="2477" y="293"/>
                </a:lnTo>
                <a:lnTo>
                  <a:pt x="2477" y="293"/>
                </a:lnTo>
                <a:lnTo>
                  <a:pt x="2478" y="292"/>
                </a:lnTo>
                <a:lnTo>
                  <a:pt x="2478" y="292"/>
                </a:lnTo>
                <a:lnTo>
                  <a:pt x="2479" y="292"/>
                </a:lnTo>
                <a:lnTo>
                  <a:pt x="2479" y="292"/>
                </a:lnTo>
                <a:lnTo>
                  <a:pt x="2479" y="291"/>
                </a:lnTo>
                <a:lnTo>
                  <a:pt x="2480" y="292"/>
                </a:lnTo>
                <a:lnTo>
                  <a:pt x="2480" y="293"/>
                </a:lnTo>
                <a:lnTo>
                  <a:pt x="2481" y="294"/>
                </a:lnTo>
                <a:lnTo>
                  <a:pt x="2481" y="295"/>
                </a:lnTo>
                <a:lnTo>
                  <a:pt x="2481" y="294"/>
                </a:lnTo>
                <a:lnTo>
                  <a:pt x="2483" y="295"/>
                </a:lnTo>
                <a:lnTo>
                  <a:pt x="2483" y="297"/>
                </a:lnTo>
                <a:lnTo>
                  <a:pt x="2484" y="297"/>
                </a:lnTo>
                <a:lnTo>
                  <a:pt x="2484" y="297"/>
                </a:lnTo>
                <a:lnTo>
                  <a:pt x="2485" y="295"/>
                </a:lnTo>
                <a:lnTo>
                  <a:pt x="2485" y="294"/>
                </a:lnTo>
                <a:lnTo>
                  <a:pt x="2485" y="295"/>
                </a:lnTo>
                <a:lnTo>
                  <a:pt x="2486" y="297"/>
                </a:lnTo>
                <a:lnTo>
                  <a:pt x="2486" y="298"/>
                </a:lnTo>
                <a:lnTo>
                  <a:pt x="2487" y="298"/>
                </a:lnTo>
                <a:lnTo>
                  <a:pt x="2487" y="298"/>
                </a:lnTo>
                <a:lnTo>
                  <a:pt x="2487" y="297"/>
                </a:lnTo>
                <a:lnTo>
                  <a:pt x="2488" y="297"/>
                </a:lnTo>
                <a:lnTo>
                  <a:pt x="2488" y="295"/>
                </a:lnTo>
                <a:lnTo>
                  <a:pt x="2489" y="295"/>
                </a:lnTo>
                <a:lnTo>
                  <a:pt x="2489" y="295"/>
                </a:lnTo>
                <a:lnTo>
                  <a:pt x="2489" y="295"/>
                </a:lnTo>
                <a:lnTo>
                  <a:pt x="2490" y="297"/>
                </a:lnTo>
                <a:lnTo>
                  <a:pt x="2490" y="295"/>
                </a:lnTo>
                <a:lnTo>
                  <a:pt x="2492" y="295"/>
                </a:lnTo>
                <a:lnTo>
                  <a:pt x="2492" y="295"/>
                </a:lnTo>
                <a:lnTo>
                  <a:pt x="2492" y="295"/>
                </a:lnTo>
                <a:lnTo>
                  <a:pt x="2493" y="295"/>
                </a:lnTo>
                <a:lnTo>
                  <a:pt x="2493" y="295"/>
                </a:lnTo>
                <a:lnTo>
                  <a:pt x="2494" y="295"/>
                </a:lnTo>
                <a:lnTo>
                  <a:pt x="2494" y="295"/>
                </a:lnTo>
                <a:lnTo>
                  <a:pt x="2494" y="293"/>
                </a:lnTo>
                <a:lnTo>
                  <a:pt x="2495" y="293"/>
                </a:lnTo>
                <a:lnTo>
                  <a:pt x="2495" y="293"/>
                </a:lnTo>
                <a:lnTo>
                  <a:pt x="2496" y="294"/>
                </a:lnTo>
                <a:lnTo>
                  <a:pt x="2496" y="295"/>
                </a:lnTo>
                <a:lnTo>
                  <a:pt x="2497" y="297"/>
                </a:lnTo>
                <a:lnTo>
                  <a:pt x="2497" y="298"/>
                </a:lnTo>
                <a:lnTo>
                  <a:pt x="2497" y="298"/>
                </a:lnTo>
                <a:lnTo>
                  <a:pt x="2498" y="298"/>
                </a:lnTo>
                <a:lnTo>
                  <a:pt x="2498" y="299"/>
                </a:lnTo>
                <a:lnTo>
                  <a:pt x="2499" y="299"/>
                </a:lnTo>
                <a:lnTo>
                  <a:pt x="2499" y="298"/>
                </a:lnTo>
                <a:lnTo>
                  <a:pt x="2499" y="298"/>
                </a:lnTo>
                <a:lnTo>
                  <a:pt x="2501" y="298"/>
                </a:lnTo>
                <a:lnTo>
                  <a:pt x="2501" y="297"/>
                </a:lnTo>
                <a:lnTo>
                  <a:pt x="2502" y="298"/>
                </a:lnTo>
                <a:lnTo>
                  <a:pt x="2502" y="298"/>
                </a:lnTo>
                <a:lnTo>
                  <a:pt x="2502" y="298"/>
                </a:lnTo>
                <a:lnTo>
                  <a:pt x="2503" y="298"/>
                </a:lnTo>
                <a:lnTo>
                  <a:pt x="2503" y="298"/>
                </a:lnTo>
                <a:lnTo>
                  <a:pt x="2504" y="297"/>
                </a:lnTo>
                <a:lnTo>
                  <a:pt x="2504" y="297"/>
                </a:lnTo>
                <a:lnTo>
                  <a:pt x="2504" y="297"/>
                </a:lnTo>
                <a:lnTo>
                  <a:pt x="2505" y="295"/>
                </a:lnTo>
                <a:lnTo>
                  <a:pt x="2505" y="295"/>
                </a:lnTo>
                <a:lnTo>
                  <a:pt x="2506" y="295"/>
                </a:lnTo>
                <a:lnTo>
                  <a:pt x="2506" y="294"/>
                </a:lnTo>
                <a:lnTo>
                  <a:pt x="2506" y="294"/>
                </a:lnTo>
                <a:lnTo>
                  <a:pt x="2507" y="294"/>
                </a:lnTo>
                <a:lnTo>
                  <a:pt x="2507" y="293"/>
                </a:lnTo>
                <a:lnTo>
                  <a:pt x="2508" y="294"/>
                </a:lnTo>
                <a:lnTo>
                  <a:pt x="2508" y="293"/>
                </a:lnTo>
                <a:lnTo>
                  <a:pt x="2508" y="293"/>
                </a:lnTo>
                <a:lnTo>
                  <a:pt x="2510" y="294"/>
                </a:lnTo>
                <a:lnTo>
                  <a:pt x="2510" y="293"/>
                </a:lnTo>
                <a:lnTo>
                  <a:pt x="2511" y="293"/>
                </a:lnTo>
                <a:lnTo>
                  <a:pt x="2511" y="294"/>
                </a:lnTo>
                <a:lnTo>
                  <a:pt x="2512" y="295"/>
                </a:lnTo>
                <a:lnTo>
                  <a:pt x="2512" y="295"/>
                </a:lnTo>
                <a:lnTo>
                  <a:pt x="2512" y="297"/>
                </a:lnTo>
                <a:lnTo>
                  <a:pt x="2513" y="297"/>
                </a:lnTo>
                <a:lnTo>
                  <a:pt x="2513" y="297"/>
                </a:lnTo>
                <a:lnTo>
                  <a:pt x="2514" y="298"/>
                </a:lnTo>
                <a:lnTo>
                  <a:pt x="2514" y="298"/>
                </a:lnTo>
                <a:lnTo>
                  <a:pt x="2514" y="298"/>
                </a:lnTo>
                <a:lnTo>
                  <a:pt x="2515" y="298"/>
                </a:lnTo>
                <a:lnTo>
                  <a:pt x="2515" y="298"/>
                </a:lnTo>
                <a:lnTo>
                  <a:pt x="2516" y="298"/>
                </a:lnTo>
                <a:lnTo>
                  <a:pt x="2516" y="298"/>
                </a:lnTo>
                <a:lnTo>
                  <a:pt x="2516" y="298"/>
                </a:lnTo>
                <a:lnTo>
                  <a:pt x="2517" y="297"/>
                </a:lnTo>
                <a:lnTo>
                  <a:pt x="2517" y="295"/>
                </a:lnTo>
                <a:lnTo>
                  <a:pt x="2519" y="295"/>
                </a:lnTo>
                <a:lnTo>
                  <a:pt x="2519" y="295"/>
                </a:lnTo>
                <a:lnTo>
                  <a:pt x="2519" y="295"/>
                </a:lnTo>
                <a:lnTo>
                  <a:pt x="2520" y="297"/>
                </a:lnTo>
                <a:lnTo>
                  <a:pt x="2520" y="298"/>
                </a:lnTo>
                <a:lnTo>
                  <a:pt x="2521" y="298"/>
                </a:lnTo>
                <a:lnTo>
                  <a:pt x="2521" y="298"/>
                </a:lnTo>
                <a:lnTo>
                  <a:pt x="2521" y="298"/>
                </a:lnTo>
                <a:lnTo>
                  <a:pt x="2522" y="297"/>
                </a:lnTo>
                <a:lnTo>
                  <a:pt x="2522" y="297"/>
                </a:lnTo>
                <a:lnTo>
                  <a:pt x="2523" y="295"/>
                </a:lnTo>
                <a:lnTo>
                  <a:pt x="2523" y="294"/>
                </a:lnTo>
                <a:lnTo>
                  <a:pt x="2523" y="294"/>
                </a:lnTo>
                <a:lnTo>
                  <a:pt x="2524" y="294"/>
                </a:lnTo>
                <a:lnTo>
                  <a:pt x="2524" y="293"/>
                </a:lnTo>
                <a:lnTo>
                  <a:pt x="2525" y="294"/>
                </a:lnTo>
                <a:lnTo>
                  <a:pt x="2525" y="294"/>
                </a:lnTo>
                <a:lnTo>
                  <a:pt x="2526" y="293"/>
                </a:lnTo>
                <a:lnTo>
                  <a:pt x="2526" y="292"/>
                </a:lnTo>
                <a:lnTo>
                  <a:pt x="2526" y="293"/>
                </a:lnTo>
                <a:lnTo>
                  <a:pt x="2528" y="293"/>
                </a:lnTo>
                <a:lnTo>
                  <a:pt x="2528" y="292"/>
                </a:lnTo>
                <a:lnTo>
                  <a:pt x="2529" y="291"/>
                </a:lnTo>
                <a:lnTo>
                  <a:pt x="2529" y="290"/>
                </a:lnTo>
                <a:lnTo>
                  <a:pt x="2529" y="290"/>
                </a:lnTo>
                <a:lnTo>
                  <a:pt x="2530" y="290"/>
                </a:lnTo>
                <a:lnTo>
                  <a:pt x="2530" y="291"/>
                </a:lnTo>
                <a:lnTo>
                  <a:pt x="2531" y="292"/>
                </a:lnTo>
                <a:lnTo>
                  <a:pt x="2531" y="293"/>
                </a:lnTo>
                <a:lnTo>
                  <a:pt x="2531" y="293"/>
                </a:lnTo>
                <a:lnTo>
                  <a:pt x="2532" y="295"/>
                </a:lnTo>
                <a:lnTo>
                  <a:pt x="2532" y="295"/>
                </a:lnTo>
                <a:lnTo>
                  <a:pt x="2533" y="297"/>
                </a:lnTo>
                <a:lnTo>
                  <a:pt x="2533" y="298"/>
                </a:lnTo>
                <a:lnTo>
                  <a:pt x="2533" y="299"/>
                </a:lnTo>
                <a:lnTo>
                  <a:pt x="2534" y="299"/>
                </a:lnTo>
                <a:lnTo>
                  <a:pt x="2534" y="298"/>
                </a:lnTo>
                <a:lnTo>
                  <a:pt x="2535" y="298"/>
                </a:lnTo>
                <a:lnTo>
                  <a:pt x="2535" y="298"/>
                </a:lnTo>
                <a:lnTo>
                  <a:pt x="2535" y="295"/>
                </a:lnTo>
                <a:lnTo>
                  <a:pt x="2536" y="297"/>
                </a:lnTo>
                <a:lnTo>
                  <a:pt x="2536" y="294"/>
                </a:lnTo>
                <a:lnTo>
                  <a:pt x="2538" y="293"/>
                </a:lnTo>
                <a:lnTo>
                  <a:pt x="2538" y="292"/>
                </a:lnTo>
                <a:lnTo>
                  <a:pt x="2538" y="291"/>
                </a:lnTo>
                <a:lnTo>
                  <a:pt x="2539" y="291"/>
                </a:lnTo>
                <a:lnTo>
                  <a:pt x="2539" y="292"/>
                </a:lnTo>
                <a:lnTo>
                  <a:pt x="2540" y="294"/>
                </a:lnTo>
                <a:lnTo>
                  <a:pt x="2540" y="294"/>
                </a:lnTo>
                <a:lnTo>
                  <a:pt x="2541" y="295"/>
                </a:lnTo>
                <a:lnTo>
                  <a:pt x="2541" y="295"/>
                </a:lnTo>
                <a:lnTo>
                  <a:pt x="2541" y="294"/>
                </a:lnTo>
                <a:lnTo>
                  <a:pt x="2542" y="293"/>
                </a:lnTo>
                <a:lnTo>
                  <a:pt x="2542" y="291"/>
                </a:lnTo>
                <a:lnTo>
                  <a:pt x="2543" y="291"/>
                </a:lnTo>
                <a:lnTo>
                  <a:pt x="2543" y="290"/>
                </a:lnTo>
                <a:lnTo>
                  <a:pt x="2543" y="291"/>
                </a:lnTo>
                <a:lnTo>
                  <a:pt x="2544" y="290"/>
                </a:lnTo>
                <a:lnTo>
                  <a:pt x="2544" y="290"/>
                </a:lnTo>
                <a:lnTo>
                  <a:pt x="2545" y="290"/>
                </a:lnTo>
                <a:lnTo>
                  <a:pt x="2545" y="290"/>
                </a:lnTo>
                <a:lnTo>
                  <a:pt x="2545" y="291"/>
                </a:lnTo>
                <a:lnTo>
                  <a:pt x="2547" y="291"/>
                </a:lnTo>
                <a:lnTo>
                  <a:pt x="2547" y="291"/>
                </a:lnTo>
                <a:lnTo>
                  <a:pt x="2548" y="291"/>
                </a:lnTo>
                <a:lnTo>
                  <a:pt x="2548" y="291"/>
                </a:lnTo>
                <a:lnTo>
                  <a:pt x="2548" y="291"/>
                </a:lnTo>
                <a:lnTo>
                  <a:pt x="2549" y="291"/>
                </a:lnTo>
                <a:lnTo>
                  <a:pt x="2549" y="292"/>
                </a:lnTo>
                <a:lnTo>
                  <a:pt x="2550" y="292"/>
                </a:lnTo>
                <a:lnTo>
                  <a:pt x="2550" y="292"/>
                </a:lnTo>
                <a:lnTo>
                  <a:pt x="2550" y="292"/>
                </a:lnTo>
                <a:lnTo>
                  <a:pt x="2551" y="293"/>
                </a:lnTo>
                <a:lnTo>
                  <a:pt x="2551" y="293"/>
                </a:lnTo>
                <a:lnTo>
                  <a:pt x="2552" y="294"/>
                </a:lnTo>
                <a:lnTo>
                  <a:pt x="2552" y="293"/>
                </a:lnTo>
                <a:lnTo>
                  <a:pt x="2553" y="293"/>
                </a:lnTo>
                <a:lnTo>
                  <a:pt x="2553" y="292"/>
                </a:lnTo>
                <a:lnTo>
                  <a:pt x="2553" y="292"/>
                </a:lnTo>
                <a:lnTo>
                  <a:pt x="2554" y="291"/>
                </a:lnTo>
                <a:lnTo>
                  <a:pt x="2554" y="290"/>
                </a:lnTo>
                <a:lnTo>
                  <a:pt x="2556" y="290"/>
                </a:lnTo>
                <a:lnTo>
                  <a:pt x="2556" y="289"/>
                </a:lnTo>
                <a:lnTo>
                  <a:pt x="2556" y="289"/>
                </a:lnTo>
                <a:lnTo>
                  <a:pt x="2557" y="289"/>
                </a:lnTo>
                <a:lnTo>
                  <a:pt x="2557" y="286"/>
                </a:lnTo>
                <a:lnTo>
                  <a:pt x="2558" y="286"/>
                </a:lnTo>
                <a:lnTo>
                  <a:pt x="2558" y="285"/>
                </a:lnTo>
                <a:lnTo>
                  <a:pt x="2558" y="285"/>
                </a:lnTo>
                <a:lnTo>
                  <a:pt x="2559" y="286"/>
                </a:lnTo>
                <a:lnTo>
                  <a:pt x="2559" y="288"/>
                </a:lnTo>
                <a:lnTo>
                  <a:pt x="2560" y="289"/>
                </a:lnTo>
                <a:lnTo>
                  <a:pt x="2560" y="289"/>
                </a:lnTo>
                <a:lnTo>
                  <a:pt x="2560" y="290"/>
                </a:lnTo>
                <a:lnTo>
                  <a:pt x="2561" y="289"/>
                </a:lnTo>
                <a:lnTo>
                  <a:pt x="2561" y="286"/>
                </a:lnTo>
                <a:lnTo>
                  <a:pt x="2562" y="286"/>
                </a:lnTo>
                <a:lnTo>
                  <a:pt x="2562" y="286"/>
                </a:lnTo>
                <a:lnTo>
                  <a:pt x="2562" y="286"/>
                </a:lnTo>
                <a:lnTo>
                  <a:pt x="2563" y="285"/>
                </a:lnTo>
                <a:lnTo>
                  <a:pt x="2563" y="288"/>
                </a:lnTo>
                <a:lnTo>
                  <a:pt x="2565" y="286"/>
                </a:lnTo>
                <a:lnTo>
                  <a:pt x="2565" y="286"/>
                </a:lnTo>
                <a:lnTo>
                  <a:pt x="2565" y="285"/>
                </a:lnTo>
                <a:lnTo>
                  <a:pt x="2566" y="285"/>
                </a:lnTo>
                <a:lnTo>
                  <a:pt x="2566" y="285"/>
                </a:lnTo>
                <a:lnTo>
                  <a:pt x="2567" y="284"/>
                </a:lnTo>
                <a:lnTo>
                  <a:pt x="2567" y="284"/>
                </a:lnTo>
                <a:lnTo>
                  <a:pt x="2568" y="283"/>
                </a:lnTo>
                <a:lnTo>
                  <a:pt x="2568" y="283"/>
                </a:lnTo>
                <a:lnTo>
                  <a:pt x="2568" y="284"/>
                </a:lnTo>
                <a:lnTo>
                  <a:pt x="2569" y="284"/>
                </a:lnTo>
                <a:lnTo>
                  <a:pt x="2569" y="284"/>
                </a:lnTo>
                <a:lnTo>
                  <a:pt x="2570" y="285"/>
                </a:lnTo>
                <a:lnTo>
                  <a:pt x="2570" y="285"/>
                </a:lnTo>
                <a:lnTo>
                  <a:pt x="2570" y="286"/>
                </a:lnTo>
                <a:lnTo>
                  <a:pt x="2571" y="289"/>
                </a:lnTo>
                <a:lnTo>
                  <a:pt x="2571" y="289"/>
                </a:lnTo>
                <a:lnTo>
                  <a:pt x="2572" y="290"/>
                </a:lnTo>
                <a:lnTo>
                  <a:pt x="2572" y="291"/>
                </a:lnTo>
                <a:lnTo>
                  <a:pt x="2572" y="292"/>
                </a:lnTo>
                <a:lnTo>
                  <a:pt x="2574" y="292"/>
                </a:lnTo>
                <a:lnTo>
                  <a:pt x="2574" y="292"/>
                </a:lnTo>
                <a:lnTo>
                  <a:pt x="2575" y="293"/>
                </a:lnTo>
                <a:lnTo>
                  <a:pt x="2575" y="293"/>
                </a:lnTo>
                <a:lnTo>
                  <a:pt x="2575" y="293"/>
                </a:lnTo>
                <a:lnTo>
                  <a:pt x="2576" y="292"/>
                </a:lnTo>
                <a:lnTo>
                  <a:pt x="2576" y="291"/>
                </a:lnTo>
                <a:lnTo>
                  <a:pt x="2577" y="289"/>
                </a:lnTo>
                <a:lnTo>
                  <a:pt x="2577" y="288"/>
                </a:lnTo>
                <a:lnTo>
                  <a:pt x="2577" y="288"/>
                </a:lnTo>
                <a:lnTo>
                  <a:pt x="2578" y="286"/>
                </a:lnTo>
                <a:lnTo>
                  <a:pt x="2578" y="286"/>
                </a:lnTo>
                <a:lnTo>
                  <a:pt x="2579" y="286"/>
                </a:lnTo>
                <a:lnTo>
                  <a:pt x="2579" y="285"/>
                </a:lnTo>
                <a:lnTo>
                  <a:pt x="2579" y="285"/>
                </a:lnTo>
                <a:lnTo>
                  <a:pt x="2580" y="285"/>
                </a:lnTo>
                <a:lnTo>
                  <a:pt x="2580" y="288"/>
                </a:lnTo>
                <a:lnTo>
                  <a:pt x="2581" y="289"/>
                </a:lnTo>
                <a:lnTo>
                  <a:pt x="2581" y="289"/>
                </a:lnTo>
                <a:lnTo>
                  <a:pt x="2583" y="289"/>
                </a:lnTo>
                <a:lnTo>
                  <a:pt x="2583" y="289"/>
                </a:lnTo>
                <a:lnTo>
                  <a:pt x="2583" y="286"/>
                </a:lnTo>
                <a:lnTo>
                  <a:pt x="2584" y="288"/>
                </a:lnTo>
                <a:lnTo>
                  <a:pt x="2584" y="286"/>
                </a:lnTo>
                <a:lnTo>
                  <a:pt x="2585" y="286"/>
                </a:lnTo>
                <a:lnTo>
                  <a:pt x="2585" y="286"/>
                </a:lnTo>
                <a:lnTo>
                  <a:pt x="2585" y="286"/>
                </a:lnTo>
                <a:lnTo>
                  <a:pt x="2586" y="286"/>
                </a:lnTo>
                <a:lnTo>
                  <a:pt x="2586" y="286"/>
                </a:lnTo>
                <a:lnTo>
                  <a:pt x="2587" y="288"/>
                </a:lnTo>
                <a:lnTo>
                  <a:pt x="2587" y="286"/>
                </a:lnTo>
                <a:lnTo>
                  <a:pt x="2587" y="286"/>
                </a:lnTo>
                <a:lnTo>
                  <a:pt x="2588" y="286"/>
                </a:lnTo>
                <a:lnTo>
                  <a:pt x="2588" y="286"/>
                </a:lnTo>
                <a:lnTo>
                  <a:pt x="2589" y="286"/>
                </a:lnTo>
                <a:lnTo>
                  <a:pt x="2589" y="288"/>
                </a:lnTo>
                <a:lnTo>
                  <a:pt x="2589" y="286"/>
                </a:lnTo>
                <a:lnTo>
                  <a:pt x="2590" y="286"/>
                </a:lnTo>
                <a:lnTo>
                  <a:pt x="2590" y="286"/>
                </a:lnTo>
                <a:lnTo>
                  <a:pt x="2592" y="285"/>
                </a:lnTo>
                <a:lnTo>
                  <a:pt x="2592" y="285"/>
                </a:lnTo>
                <a:lnTo>
                  <a:pt x="2592" y="286"/>
                </a:lnTo>
                <a:lnTo>
                  <a:pt x="2593" y="285"/>
                </a:lnTo>
                <a:lnTo>
                  <a:pt x="2593" y="288"/>
                </a:lnTo>
                <a:lnTo>
                  <a:pt x="2594" y="289"/>
                </a:lnTo>
                <a:lnTo>
                  <a:pt x="2594" y="290"/>
                </a:lnTo>
                <a:lnTo>
                  <a:pt x="2594" y="291"/>
                </a:lnTo>
                <a:lnTo>
                  <a:pt x="2595" y="291"/>
                </a:lnTo>
                <a:lnTo>
                  <a:pt x="2595" y="289"/>
                </a:lnTo>
                <a:lnTo>
                  <a:pt x="2596" y="290"/>
                </a:lnTo>
                <a:lnTo>
                  <a:pt x="2596" y="291"/>
                </a:lnTo>
                <a:lnTo>
                  <a:pt x="2597" y="289"/>
                </a:lnTo>
                <a:lnTo>
                  <a:pt x="2597" y="288"/>
                </a:lnTo>
                <a:lnTo>
                  <a:pt x="2597" y="288"/>
                </a:lnTo>
                <a:lnTo>
                  <a:pt x="2598" y="285"/>
                </a:lnTo>
                <a:lnTo>
                  <a:pt x="2598" y="286"/>
                </a:lnTo>
                <a:lnTo>
                  <a:pt x="2599" y="288"/>
                </a:lnTo>
                <a:lnTo>
                  <a:pt x="2599" y="286"/>
                </a:lnTo>
                <a:lnTo>
                  <a:pt x="2599" y="286"/>
                </a:lnTo>
                <a:lnTo>
                  <a:pt x="2601" y="285"/>
                </a:lnTo>
                <a:lnTo>
                  <a:pt x="2601" y="285"/>
                </a:lnTo>
                <a:lnTo>
                  <a:pt x="2602" y="285"/>
                </a:lnTo>
                <a:lnTo>
                  <a:pt x="2602" y="284"/>
                </a:lnTo>
                <a:lnTo>
                  <a:pt x="2602" y="285"/>
                </a:lnTo>
                <a:lnTo>
                  <a:pt x="2603" y="285"/>
                </a:lnTo>
                <a:lnTo>
                  <a:pt x="2603" y="285"/>
                </a:lnTo>
                <a:lnTo>
                  <a:pt x="2604" y="286"/>
                </a:lnTo>
                <a:lnTo>
                  <a:pt x="2604" y="286"/>
                </a:lnTo>
                <a:lnTo>
                  <a:pt x="2604" y="288"/>
                </a:lnTo>
                <a:lnTo>
                  <a:pt x="2605" y="288"/>
                </a:lnTo>
                <a:lnTo>
                  <a:pt x="2605" y="289"/>
                </a:lnTo>
                <a:lnTo>
                  <a:pt x="2606" y="291"/>
                </a:lnTo>
                <a:lnTo>
                  <a:pt x="2606" y="290"/>
                </a:lnTo>
                <a:lnTo>
                  <a:pt x="2606" y="289"/>
                </a:lnTo>
                <a:lnTo>
                  <a:pt x="2607" y="288"/>
                </a:lnTo>
                <a:lnTo>
                  <a:pt x="2607" y="288"/>
                </a:lnTo>
                <a:lnTo>
                  <a:pt x="2608" y="288"/>
                </a:lnTo>
                <a:lnTo>
                  <a:pt x="2608" y="286"/>
                </a:lnTo>
                <a:lnTo>
                  <a:pt x="2610" y="288"/>
                </a:lnTo>
                <a:lnTo>
                  <a:pt x="2610" y="289"/>
                </a:lnTo>
                <a:lnTo>
                  <a:pt x="2610" y="289"/>
                </a:lnTo>
                <a:lnTo>
                  <a:pt x="2611" y="289"/>
                </a:lnTo>
                <a:lnTo>
                  <a:pt x="2611" y="289"/>
                </a:lnTo>
                <a:lnTo>
                  <a:pt x="2612" y="290"/>
                </a:lnTo>
                <a:lnTo>
                  <a:pt x="2612" y="291"/>
                </a:lnTo>
                <a:lnTo>
                  <a:pt x="2612" y="293"/>
                </a:lnTo>
                <a:lnTo>
                  <a:pt x="2613" y="291"/>
                </a:lnTo>
                <a:lnTo>
                  <a:pt x="2613" y="291"/>
                </a:lnTo>
                <a:lnTo>
                  <a:pt x="2614" y="290"/>
                </a:lnTo>
                <a:lnTo>
                  <a:pt x="2614" y="289"/>
                </a:lnTo>
                <a:lnTo>
                  <a:pt x="2614" y="289"/>
                </a:lnTo>
                <a:lnTo>
                  <a:pt x="2615" y="288"/>
                </a:lnTo>
                <a:lnTo>
                  <a:pt x="2615" y="288"/>
                </a:lnTo>
                <a:lnTo>
                  <a:pt x="2616" y="286"/>
                </a:lnTo>
                <a:lnTo>
                  <a:pt x="2616" y="285"/>
                </a:lnTo>
                <a:lnTo>
                  <a:pt x="2616" y="285"/>
                </a:lnTo>
                <a:lnTo>
                  <a:pt x="2617" y="284"/>
                </a:lnTo>
                <a:lnTo>
                  <a:pt x="2617" y="284"/>
                </a:lnTo>
                <a:lnTo>
                  <a:pt x="2619" y="284"/>
                </a:lnTo>
                <a:lnTo>
                  <a:pt x="2619" y="283"/>
                </a:lnTo>
                <a:lnTo>
                  <a:pt x="2619" y="281"/>
                </a:lnTo>
                <a:lnTo>
                  <a:pt x="2620" y="281"/>
                </a:lnTo>
                <a:lnTo>
                  <a:pt x="2620" y="283"/>
                </a:lnTo>
                <a:lnTo>
                  <a:pt x="2621" y="284"/>
                </a:lnTo>
                <a:lnTo>
                  <a:pt x="2621" y="285"/>
                </a:lnTo>
                <a:lnTo>
                  <a:pt x="2621" y="286"/>
                </a:lnTo>
                <a:lnTo>
                  <a:pt x="2622" y="288"/>
                </a:lnTo>
                <a:lnTo>
                  <a:pt x="2622" y="288"/>
                </a:lnTo>
                <a:lnTo>
                  <a:pt x="2623" y="289"/>
                </a:lnTo>
                <a:lnTo>
                  <a:pt x="2623" y="290"/>
                </a:lnTo>
                <a:lnTo>
                  <a:pt x="2624" y="291"/>
                </a:lnTo>
                <a:lnTo>
                  <a:pt x="2624" y="291"/>
                </a:lnTo>
                <a:lnTo>
                  <a:pt x="2624" y="292"/>
                </a:lnTo>
                <a:lnTo>
                  <a:pt x="2625" y="293"/>
                </a:lnTo>
                <a:lnTo>
                  <a:pt x="2625" y="292"/>
                </a:lnTo>
                <a:lnTo>
                  <a:pt x="2626" y="292"/>
                </a:lnTo>
                <a:lnTo>
                  <a:pt x="2626" y="291"/>
                </a:lnTo>
                <a:lnTo>
                  <a:pt x="2626" y="290"/>
                </a:lnTo>
                <a:lnTo>
                  <a:pt x="2628" y="289"/>
                </a:lnTo>
                <a:lnTo>
                  <a:pt x="2628" y="290"/>
                </a:lnTo>
                <a:lnTo>
                  <a:pt x="2629" y="289"/>
                </a:lnTo>
                <a:lnTo>
                  <a:pt x="2629" y="289"/>
                </a:lnTo>
                <a:lnTo>
                  <a:pt x="2629" y="288"/>
                </a:lnTo>
                <a:lnTo>
                  <a:pt x="2630" y="286"/>
                </a:lnTo>
                <a:lnTo>
                  <a:pt x="2630" y="288"/>
                </a:lnTo>
                <a:lnTo>
                  <a:pt x="2631" y="288"/>
                </a:lnTo>
                <a:lnTo>
                  <a:pt x="2631" y="288"/>
                </a:lnTo>
                <a:lnTo>
                  <a:pt x="2631" y="289"/>
                </a:lnTo>
                <a:lnTo>
                  <a:pt x="2632" y="290"/>
                </a:lnTo>
                <a:lnTo>
                  <a:pt x="2632" y="290"/>
                </a:lnTo>
                <a:lnTo>
                  <a:pt x="2633" y="291"/>
                </a:lnTo>
                <a:lnTo>
                  <a:pt x="2633" y="291"/>
                </a:lnTo>
                <a:lnTo>
                  <a:pt x="2633" y="293"/>
                </a:lnTo>
                <a:lnTo>
                  <a:pt x="2634" y="292"/>
                </a:lnTo>
                <a:lnTo>
                  <a:pt x="2634" y="292"/>
                </a:lnTo>
                <a:lnTo>
                  <a:pt x="2635" y="293"/>
                </a:lnTo>
                <a:lnTo>
                  <a:pt x="2635" y="294"/>
                </a:lnTo>
                <a:lnTo>
                  <a:pt x="2635" y="293"/>
                </a:lnTo>
                <a:lnTo>
                  <a:pt x="2637" y="293"/>
                </a:lnTo>
                <a:lnTo>
                  <a:pt x="2637" y="292"/>
                </a:lnTo>
                <a:lnTo>
                  <a:pt x="2638" y="291"/>
                </a:lnTo>
                <a:lnTo>
                  <a:pt x="2638" y="291"/>
                </a:lnTo>
                <a:lnTo>
                  <a:pt x="2639" y="292"/>
                </a:lnTo>
                <a:lnTo>
                  <a:pt x="2639" y="291"/>
                </a:lnTo>
                <a:lnTo>
                  <a:pt x="2639" y="290"/>
                </a:lnTo>
                <a:lnTo>
                  <a:pt x="2640" y="290"/>
                </a:lnTo>
                <a:lnTo>
                  <a:pt x="2640" y="290"/>
                </a:lnTo>
                <a:lnTo>
                  <a:pt x="2641" y="290"/>
                </a:lnTo>
                <a:lnTo>
                  <a:pt x="2641" y="291"/>
                </a:lnTo>
                <a:lnTo>
                  <a:pt x="2641" y="290"/>
                </a:lnTo>
                <a:lnTo>
                  <a:pt x="2642" y="290"/>
                </a:lnTo>
                <a:lnTo>
                  <a:pt x="2642" y="291"/>
                </a:lnTo>
                <a:lnTo>
                  <a:pt x="2643" y="290"/>
                </a:lnTo>
                <a:lnTo>
                  <a:pt x="2643" y="291"/>
                </a:lnTo>
                <a:lnTo>
                  <a:pt x="2643" y="290"/>
                </a:lnTo>
                <a:lnTo>
                  <a:pt x="2644" y="289"/>
                </a:lnTo>
                <a:lnTo>
                  <a:pt x="2644" y="290"/>
                </a:lnTo>
                <a:lnTo>
                  <a:pt x="2646" y="289"/>
                </a:lnTo>
                <a:lnTo>
                  <a:pt x="2646" y="288"/>
                </a:lnTo>
                <a:lnTo>
                  <a:pt x="2646" y="288"/>
                </a:lnTo>
                <a:lnTo>
                  <a:pt x="2647" y="288"/>
                </a:lnTo>
                <a:lnTo>
                  <a:pt x="2647" y="288"/>
                </a:lnTo>
                <a:lnTo>
                  <a:pt x="2648" y="288"/>
                </a:lnTo>
                <a:lnTo>
                  <a:pt x="2648" y="290"/>
                </a:lnTo>
                <a:lnTo>
                  <a:pt x="2648" y="291"/>
                </a:lnTo>
                <a:lnTo>
                  <a:pt x="2649" y="291"/>
                </a:lnTo>
                <a:lnTo>
                  <a:pt x="2649" y="292"/>
                </a:lnTo>
                <a:lnTo>
                  <a:pt x="2650" y="291"/>
                </a:lnTo>
                <a:lnTo>
                  <a:pt x="2650" y="292"/>
                </a:lnTo>
                <a:lnTo>
                  <a:pt x="2650" y="291"/>
                </a:lnTo>
                <a:lnTo>
                  <a:pt x="2651" y="291"/>
                </a:lnTo>
                <a:lnTo>
                  <a:pt x="2651" y="289"/>
                </a:lnTo>
                <a:lnTo>
                  <a:pt x="2652" y="289"/>
                </a:lnTo>
                <a:lnTo>
                  <a:pt x="2652" y="289"/>
                </a:lnTo>
                <a:lnTo>
                  <a:pt x="2653" y="288"/>
                </a:lnTo>
                <a:lnTo>
                  <a:pt x="2653" y="286"/>
                </a:lnTo>
                <a:lnTo>
                  <a:pt x="2653" y="288"/>
                </a:lnTo>
                <a:lnTo>
                  <a:pt x="2655" y="288"/>
                </a:lnTo>
                <a:lnTo>
                  <a:pt x="2655" y="288"/>
                </a:lnTo>
                <a:lnTo>
                  <a:pt x="2656" y="288"/>
                </a:lnTo>
                <a:lnTo>
                  <a:pt x="2656" y="288"/>
                </a:lnTo>
                <a:lnTo>
                  <a:pt x="2656" y="290"/>
                </a:lnTo>
                <a:lnTo>
                  <a:pt x="2657" y="290"/>
                </a:lnTo>
                <a:lnTo>
                  <a:pt x="2657" y="293"/>
                </a:lnTo>
                <a:lnTo>
                  <a:pt x="2658" y="292"/>
                </a:lnTo>
                <a:lnTo>
                  <a:pt x="2658" y="292"/>
                </a:lnTo>
                <a:lnTo>
                  <a:pt x="2658" y="292"/>
                </a:lnTo>
                <a:lnTo>
                  <a:pt x="2659" y="290"/>
                </a:lnTo>
                <a:lnTo>
                  <a:pt x="2659" y="290"/>
                </a:lnTo>
                <a:lnTo>
                  <a:pt x="2660" y="292"/>
                </a:lnTo>
                <a:lnTo>
                  <a:pt x="2660" y="292"/>
                </a:lnTo>
                <a:lnTo>
                  <a:pt x="2660" y="293"/>
                </a:lnTo>
                <a:lnTo>
                  <a:pt x="2661" y="293"/>
                </a:lnTo>
                <a:lnTo>
                  <a:pt x="2661" y="293"/>
                </a:lnTo>
                <a:lnTo>
                  <a:pt x="2662" y="293"/>
                </a:lnTo>
                <a:lnTo>
                  <a:pt x="2662" y="291"/>
                </a:lnTo>
                <a:lnTo>
                  <a:pt x="2662" y="291"/>
                </a:lnTo>
                <a:lnTo>
                  <a:pt x="2664" y="292"/>
                </a:lnTo>
                <a:lnTo>
                  <a:pt x="2664" y="292"/>
                </a:lnTo>
                <a:lnTo>
                  <a:pt x="2665" y="292"/>
                </a:lnTo>
                <a:lnTo>
                  <a:pt x="2665" y="292"/>
                </a:lnTo>
                <a:lnTo>
                  <a:pt x="2665" y="292"/>
                </a:lnTo>
                <a:lnTo>
                  <a:pt x="2666" y="293"/>
                </a:lnTo>
                <a:lnTo>
                  <a:pt x="2666" y="294"/>
                </a:lnTo>
                <a:lnTo>
                  <a:pt x="2667" y="293"/>
                </a:lnTo>
                <a:lnTo>
                  <a:pt x="2667" y="293"/>
                </a:lnTo>
                <a:lnTo>
                  <a:pt x="2668" y="293"/>
                </a:lnTo>
                <a:lnTo>
                  <a:pt x="2668" y="292"/>
                </a:lnTo>
                <a:lnTo>
                  <a:pt x="2668" y="292"/>
                </a:lnTo>
                <a:lnTo>
                  <a:pt x="2669" y="292"/>
                </a:lnTo>
                <a:lnTo>
                  <a:pt x="2669" y="290"/>
                </a:lnTo>
                <a:lnTo>
                  <a:pt x="2670" y="290"/>
                </a:lnTo>
                <a:lnTo>
                  <a:pt x="2670" y="289"/>
                </a:lnTo>
                <a:lnTo>
                  <a:pt x="2670" y="289"/>
                </a:lnTo>
                <a:lnTo>
                  <a:pt x="2671" y="289"/>
                </a:lnTo>
                <a:lnTo>
                  <a:pt x="2671" y="290"/>
                </a:lnTo>
                <a:lnTo>
                  <a:pt x="2673" y="290"/>
                </a:lnTo>
                <a:lnTo>
                  <a:pt x="2673" y="290"/>
                </a:lnTo>
                <a:lnTo>
                  <a:pt x="2673" y="291"/>
                </a:lnTo>
                <a:lnTo>
                  <a:pt x="2674" y="292"/>
                </a:lnTo>
                <a:lnTo>
                  <a:pt x="2674" y="293"/>
                </a:lnTo>
                <a:lnTo>
                  <a:pt x="2675" y="292"/>
                </a:lnTo>
                <a:lnTo>
                  <a:pt x="2675" y="292"/>
                </a:lnTo>
                <a:lnTo>
                  <a:pt x="2675" y="292"/>
                </a:lnTo>
                <a:lnTo>
                  <a:pt x="2676" y="291"/>
                </a:lnTo>
                <a:lnTo>
                  <a:pt x="2676" y="290"/>
                </a:lnTo>
                <a:lnTo>
                  <a:pt x="2677" y="291"/>
                </a:lnTo>
                <a:lnTo>
                  <a:pt x="2677" y="290"/>
                </a:lnTo>
                <a:lnTo>
                  <a:pt x="2677" y="291"/>
                </a:lnTo>
                <a:lnTo>
                  <a:pt x="2678" y="291"/>
                </a:lnTo>
                <a:lnTo>
                  <a:pt x="2678" y="292"/>
                </a:lnTo>
                <a:lnTo>
                  <a:pt x="2679" y="292"/>
                </a:lnTo>
                <a:lnTo>
                  <a:pt x="2679" y="291"/>
                </a:lnTo>
                <a:lnTo>
                  <a:pt x="2680" y="291"/>
                </a:lnTo>
                <a:lnTo>
                  <a:pt x="2680" y="291"/>
                </a:lnTo>
                <a:lnTo>
                  <a:pt x="2680" y="290"/>
                </a:lnTo>
                <a:lnTo>
                  <a:pt x="2682" y="289"/>
                </a:lnTo>
                <a:lnTo>
                  <a:pt x="2682" y="290"/>
                </a:lnTo>
                <a:lnTo>
                  <a:pt x="2683" y="290"/>
                </a:lnTo>
                <a:lnTo>
                  <a:pt x="2683" y="290"/>
                </a:lnTo>
                <a:lnTo>
                  <a:pt x="2683" y="290"/>
                </a:lnTo>
                <a:lnTo>
                  <a:pt x="2684" y="290"/>
                </a:lnTo>
                <a:lnTo>
                  <a:pt x="2684" y="292"/>
                </a:lnTo>
                <a:lnTo>
                  <a:pt x="2685" y="292"/>
                </a:lnTo>
                <a:lnTo>
                  <a:pt x="2685" y="292"/>
                </a:lnTo>
                <a:lnTo>
                  <a:pt x="2685" y="292"/>
                </a:lnTo>
                <a:lnTo>
                  <a:pt x="2686" y="292"/>
                </a:lnTo>
                <a:lnTo>
                  <a:pt x="2686" y="292"/>
                </a:lnTo>
                <a:lnTo>
                  <a:pt x="2687" y="292"/>
                </a:lnTo>
                <a:lnTo>
                  <a:pt x="2687" y="292"/>
                </a:lnTo>
                <a:lnTo>
                  <a:pt x="2687" y="292"/>
                </a:lnTo>
                <a:lnTo>
                  <a:pt x="2688" y="292"/>
                </a:lnTo>
                <a:lnTo>
                  <a:pt x="2688" y="291"/>
                </a:lnTo>
                <a:lnTo>
                  <a:pt x="2689" y="291"/>
                </a:lnTo>
                <a:lnTo>
                  <a:pt x="2689" y="292"/>
                </a:lnTo>
                <a:lnTo>
                  <a:pt x="2689" y="292"/>
                </a:lnTo>
                <a:lnTo>
                  <a:pt x="2691" y="292"/>
                </a:lnTo>
                <a:lnTo>
                  <a:pt x="2691" y="291"/>
                </a:lnTo>
                <a:lnTo>
                  <a:pt x="2692" y="290"/>
                </a:lnTo>
                <a:lnTo>
                  <a:pt x="2692" y="288"/>
                </a:lnTo>
                <a:lnTo>
                  <a:pt x="2692" y="288"/>
                </a:lnTo>
                <a:lnTo>
                  <a:pt x="2693" y="285"/>
                </a:lnTo>
                <a:lnTo>
                  <a:pt x="2693" y="285"/>
                </a:lnTo>
                <a:lnTo>
                  <a:pt x="2694" y="288"/>
                </a:lnTo>
                <a:lnTo>
                  <a:pt x="2694" y="289"/>
                </a:lnTo>
                <a:lnTo>
                  <a:pt x="2695" y="288"/>
                </a:lnTo>
                <a:lnTo>
                  <a:pt x="2695" y="289"/>
                </a:lnTo>
                <a:lnTo>
                  <a:pt x="2695" y="289"/>
                </a:lnTo>
                <a:lnTo>
                  <a:pt x="2696" y="289"/>
                </a:lnTo>
                <a:lnTo>
                  <a:pt x="2696" y="290"/>
                </a:lnTo>
                <a:lnTo>
                  <a:pt x="2697" y="290"/>
                </a:lnTo>
                <a:lnTo>
                  <a:pt x="2697" y="291"/>
                </a:lnTo>
                <a:lnTo>
                  <a:pt x="2697" y="291"/>
                </a:lnTo>
                <a:lnTo>
                  <a:pt x="2698" y="290"/>
                </a:lnTo>
                <a:lnTo>
                  <a:pt x="2698" y="291"/>
                </a:lnTo>
                <a:lnTo>
                  <a:pt x="2700" y="290"/>
                </a:lnTo>
                <a:lnTo>
                  <a:pt x="2700" y="292"/>
                </a:lnTo>
                <a:lnTo>
                  <a:pt x="2700" y="292"/>
                </a:lnTo>
                <a:lnTo>
                  <a:pt x="2701" y="292"/>
                </a:lnTo>
                <a:lnTo>
                  <a:pt x="2701" y="292"/>
                </a:lnTo>
                <a:lnTo>
                  <a:pt x="2702" y="291"/>
                </a:lnTo>
                <a:lnTo>
                  <a:pt x="2702" y="291"/>
                </a:lnTo>
                <a:lnTo>
                  <a:pt x="2702" y="290"/>
                </a:lnTo>
                <a:lnTo>
                  <a:pt x="2703" y="290"/>
                </a:lnTo>
                <a:lnTo>
                  <a:pt x="2703" y="290"/>
                </a:lnTo>
                <a:lnTo>
                  <a:pt x="2704" y="291"/>
                </a:lnTo>
                <a:lnTo>
                  <a:pt x="2704" y="293"/>
                </a:lnTo>
                <a:lnTo>
                  <a:pt x="2704" y="293"/>
                </a:lnTo>
                <a:lnTo>
                  <a:pt x="2705" y="293"/>
                </a:lnTo>
                <a:lnTo>
                  <a:pt x="2705" y="293"/>
                </a:lnTo>
                <a:lnTo>
                  <a:pt x="2706" y="293"/>
                </a:lnTo>
                <a:lnTo>
                  <a:pt x="2706" y="294"/>
                </a:lnTo>
                <a:lnTo>
                  <a:pt x="2706" y="294"/>
                </a:lnTo>
                <a:lnTo>
                  <a:pt x="2707" y="293"/>
                </a:lnTo>
                <a:lnTo>
                  <a:pt x="2707" y="292"/>
                </a:lnTo>
                <a:lnTo>
                  <a:pt x="2709" y="290"/>
                </a:lnTo>
                <a:lnTo>
                  <a:pt x="2709" y="289"/>
                </a:lnTo>
                <a:lnTo>
                  <a:pt x="2710" y="288"/>
                </a:lnTo>
                <a:lnTo>
                  <a:pt x="2710" y="288"/>
                </a:lnTo>
                <a:lnTo>
                  <a:pt x="2710" y="286"/>
                </a:lnTo>
                <a:lnTo>
                  <a:pt x="2711" y="288"/>
                </a:lnTo>
                <a:lnTo>
                  <a:pt x="2711" y="289"/>
                </a:lnTo>
                <a:lnTo>
                  <a:pt x="2712" y="290"/>
                </a:lnTo>
                <a:lnTo>
                  <a:pt x="2712" y="289"/>
                </a:lnTo>
                <a:lnTo>
                  <a:pt x="2712" y="289"/>
                </a:lnTo>
                <a:lnTo>
                  <a:pt x="2713" y="290"/>
                </a:lnTo>
                <a:lnTo>
                  <a:pt x="2713" y="290"/>
                </a:lnTo>
                <a:lnTo>
                  <a:pt x="2714" y="290"/>
                </a:lnTo>
                <a:lnTo>
                  <a:pt x="2714" y="291"/>
                </a:lnTo>
                <a:lnTo>
                  <a:pt x="2714" y="292"/>
                </a:lnTo>
                <a:lnTo>
                  <a:pt x="2715" y="291"/>
                </a:lnTo>
                <a:lnTo>
                  <a:pt x="2715" y="293"/>
                </a:lnTo>
                <a:lnTo>
                  <a:pt x="2716" y="293"/>
                </a:lnTo>
                <a:lnTo>
                  <a:pt x="2716" y="294"/>
                </a:lnTo>
                <a:lnTo>
                  <a:pt x="2716" y="293"/>
                </a:lnTo>
                <a:lnTo>
                  <a:pt x="2718" y="292"/>
                </a:lnTo>
                <a:lnTo>
                  <a:pt x="2718" y="292"/>
                </a:lnTo>
                <a:lnTo>
                  <a:pt x="2719" y="291"/>
                </a:lnTo>
                <a:lnTo>
                  <a:pt x="2719" y="291"/>
                </a:lnTo>
                <a:lnTo>
                  <a:pt x="2719" y="290"/>
                </a:lnTo>
                <a:lnTo>
                  <a:pt x="2720" y="291"/>
                </a:lnTo>
                <a:lnTo>
                  <a:pt x="2720" y="291"/>
                </a:lnTo>
                <a:lnTo>
                  <a:pt x="2721" y="291"/>
                </a:lnTo>
                <a:lnTo>
                  <a:pt x="2721" y="291"/>
                </a:lnTo>
                <a:lnTo>
                  <a:pt x="2721" y="290"/>
                </a:lnTo>
                <a:lnTo>
                  <a:pt x="2722" y="289"/>
                </a:lnTo>
                <a:lnTo>
                  <a:pt x="2722" y="288"/>
                </a:lnTo>
                <a:lnTo>
                  <a:pt x="2723" y="285"/>
                </a:lnTo>
                <a:lnTo>
                  <a:pt x="2723" y="285"/>
                </a:lnTo>
                <a:lnTo>
                  <a:pt x="2724" y="284"/>
                </a:lnTo>
                <a:lnTo>
                  <a:pt x="2724" y="284"/>
                </a:lnTo>
                <a:lnTo>
                  <a:pt x="2724" y="284"/>
                </a:lnTo>
                <a:lnTo>
                  <a:pt x="2725" y="284"/>
                </a:lnTo>
                <a:lnTo>
                  <a:pt x="2725" y="283"/>
                </a:lnTo>
                <a:lnTo>
                  <a:pt x="2727" y="285"/>
                </a:lnTo>
                <a:lnTo>
                  <a:pt x="2727" y="285"/>
                </a:lnTo>
                <a:lnTo>
                  <a:pt x="2727" y="285"/>
                </a:lnTo>
                <a:lnTo>
                  <a:pt x="2728" y="286"/>
                </a:lnTo>
                <a:lnTo>
                  <a:pt x="2728" y="286"/>
                </a:lnTo>
                <a:lnTo>
                  <a:pt x="2729" y="285"/>
                </a:lnTo>
                <a:lnTo>
                  <a:pt x="2729" y="286"/>
                </a:lnTo>
                <a:lnTo>
                  <a:pt x="2729" y="285"/>
                </a:lnTo>
                <a:lnTo>
                  <a:pt x="2730" y="286"/>
                </a:lnTo>
                <a:lnTo>
                  <a:pt x="2730" y="285"/>
                </a:lnTo>
                <a:lnTo>
                  <a:pt x="2731" y="285"/>
                </a:lnTo>
                <a:lnTo>
                  <a:pt x="2731" y="284"/>
                </a:lnTo>
                <a:lnTo>
                  <a:pt x="2731" y="284"/>
                </a:lnTo>
                <a:lnTo>
                  <a:pt x="2732" y="285"/>
                </a:lnTo>
                <a:lnTo>
                  <a:pt x="2732" y="285"/>
                </a:lnTo>
                <a:lnTo>
                  <a:pt x="2733" y="285"/>
                </a:lnTo>
                <a:lnTo>
                  <a:pt x="2733" y="285"/>
                </a:lnTo>
                <a:lnTo>
                  <a:pt x="2733" y="286"/>
                </a:lnTo>
                <a:lnTo>
                  <a:pt x="2734" y="286"/>
                </a:lnTo>
                <a:lnTo>
                  <a:pt x="2734" y="288"/>
                </a:lnTo>
                <a:lnTo>
                  <a:pt x="2736" y="288"/>
                </a:lnTo>
                <a:lnTo>
                  <a:pt x="2736" y="288"/>
                </a:lnTo>
                <a:lnTo>
                  <a:pt x="2737" y="289"/>
                </a:lnTo>
                <a:lnTo>
                  <a:pt x="2737" y="290"/>
                </a:lnTo>
                <a:lnTo>
                  <a:pt x="2737" y="290"/>
                </a:lnTo>
                <a:lnTo>
                  <a:pt x="2738" y="290"/>
                </a:lnTo>
                <a:lnTo>
                  <a:pt x="2738" y="290"/>
                </a:lnTo>
                <a:lnTo>
                  <a:pt x="2739" y="290"/>
                </a:lnTo>
                <a:lnTo>
                  <a:pt x="2739" y="291"/>
                </a:lnTo>
                <a:lnTo>
                  <a:pt x="2739" y="291"/>
                </a:lnTo>
                <a:lnTo>
                  <a:pt x="2740" y="290"/>
                </a:lnTo>
                <a:lnTo>
                  <a:pt x="2740" y="289"/>
                </a:lnTo>
                <a:lnTo>
                  <a:pt x="2741" y="288"/>
                </a:lnTo>
                <a:lnTo>
                  <a:pt x="2741" y="288"/>
                </a:lnTo>
                <a:lnTo>
                  <a:pt x="2741" y="286"/>
                </a:lnTo>
                <a:lnTo>
                  <a:pt x="2742" y="286"/>
                </a:lnTo>
                <a:lnTo>
                  <a:pt x="2742" y="286"/>
                </a:lnTo>
                <a:lnTo>
                  <a:pt x="2743" y="285"/>
                </a:lnTo>
                <a:lnTo>
                  <a:pt x="2743" y="285"/>
                </a:lnTo>
                <a:lnTo>
                  <a:pt x="2743" y="286"/>
                </a:lnTo>
                <a:lnTo>
                  <a:pt x="2745" y="286"/>
                </a:lnTo>
                <a:lnTo>
                  <a:pt x="2745" y="286"/>
                </a:lnTo>
                <a:lnTo>
                  <a:pt x="2746" y="286"/>
                </a:lnTo>
                <a:lnTo>
                  <a:pt x="2746" y="285"/>
                </a:lnTo>
                <a:lnTo>
                  <a:pt x="2746" y="284"/>
                </a:lnTo>
                <a:lnTo>
                  <a:pt x="2747" y="285"/>
                </a:lnTo>
                <a:lnTo>
                  <a:pt x="2747" y="285"/>
                </a:lnTo>
                <a:lnTo>
                  <a:pt x="2748" y="286"/>
                </a:lnTo>
                <a:lnTo>
                  <a:pt x="2748" y="285"/>
                </a:lnTo>
                <a:lnTo>
                  <a:pt x="2748" y="285"/>
                </a:lnTo>
                <a:lnTo>
                  <a:pt x="2749" y="286"/>
                </a:lnTo>
                <a:lnTo>
                  <a:pt x="2749" y="286"/>
                </a:lnTo>
                <a:lnTo>
                  <a:pt x="2750" y="288"/>
                </a:lnTo>
                <a:lnTo>
                  <a:pt x="2750" y="289"/>
                </a:lnTo>
                <a:lnTo>
                  <a:pt x="2751" y="290"/>
                </a:lnTo>
                <a:lnTo>
                  <a:pt x="2751" y="290"/>
                </a:lnTo>
                <a:lnTo>
                  <a:pt x="2751" y="289"/>
                </a:lnTo>
                <a:lnTo>
                  <a:pt x="2752" y="290"/>
                </a:lnTo>
                <a:lnTo>
                  <a:pt x="2752" y="290"/>
                </a:lnTo>
                <a:lnTo>
                  <a:pt x="2754" y="291"/>
                </a:lnTo>
                <a:lnTo>
                  <a:pt x="2754" y="291"/>
                </a:lnTo>
                <a:lnTo>
                  <a:pt x="2754" y="292"/>
                </a:lnTo>
                <a:lnTo>
                  <a:pt x="2755" y="293"/>
                </a:lnTo>
                <a:lnTo>
                  <a:pt x="2755" y="293"/>
                </a:lnTo>
                <a:lnTo>
                  <a:pt x="2756" y="293"/>
                </a:lnTo>
                <a:lnTo>
                  <a:pt x="2756" y="292"/>
                </a:lnTo>
                <a:lnTo>
                  <a:pt x="2756" y="293"/>
                </a:lnTo>
                <a:lnTo>
                  <a:pt x="2757" y="294"/>
                </a:lnTo>
                <a:lnTo>
                  <a:pt x="2757" y="293"/>
                </a:lnTo>
                <a:lnTo>
                  <a:pt x="2758" y="292"/>
                </a:lnTo>
                <a:lnTo>
                  <a:pt x="2758" y="292"/>
                </a:lnTo>
                <a:lnTo>
                  <a:pt x="2758" y="293"/>
                </a:lnTo>
                <a:lnTo>
                  <a:pt x="2759" y="292"/>
                </a:lnTo>
                <a:lnTo>
                  <a:pt x="2759" y="293"/>
                </a:lnTo>
                <a:lnTo>
                  <a:pt x="2760" y="293"/>
                </a:lnTo>
                <a:lnTo>
                  <a:pt x="2760" y="292"/>
                </a:lnTo>
                <a:lnTo>
                  <a:pt x="2760" y="292"/>
                </a:lnTo>
                <a:lnTo>
                  <a:pt x="2761" y="291"/>
                </a:lnTo>
                <a:lnTo>
                  <a:pt x="2761" y="290"/>
                </a:lnTo>
                <a:lnTo>
                  <a:pt x="2763" y="290"/>
                </a:lnTo>
                <a:lnTo>
                  <a:pt x="2763" y="290"/>
                </a:lnTo>
                <a:lnTo>
                  <a:pt x="2763" y="290"/>
                </a:lnTo>
                <a:lnTo>
                  <a:pt x="2764" y="289"/>
                </a:lnTo>
                <a:lnTo>
                  <a:pt x="2764" y="290"/>
                </a:lnTo>
                <a:lnTo>
                  <a:pt x="2765" y="290"/>
                </a:lnTo>
                <a:lnTo>
                  <a:pt x="2765" y="290"/>
                </a:lnTo>
                <a:lnTo>
                  <a:pt x="2766" y="289"/>
                </a:lnTo>
                <a:lnTo>
                  <a:pt x="2766" y="289"/>
                </a:lnTo>
                <a:lnTo>
                  <a:pt x="2766" y="289"/>
                </a:lnTo>
                <a:lnTo>
                  <a:pt x="2767" y="290"/>
                </a:lnTo>
                <a:lnTo>
                  <a:pt x="2767" y="288"/>
                </a:lnTo>
                <a:lnTo>
                  <a:pt x="2768" y="288"/>
                </a:lnTo>
                <a:lnTo>
                  <a:pt x="2768" y="288"/>
                </a:lnTo>
                <a:lnTo>
                  <a:pt x="2768" y="289"/>
                </a:lnTo>
                <a:lnTo>
                  <a:pt x="2769" y="289"/>
                </a:lnTo>
                <a:lnTo>
                  <a:pt x="2769" y="290"/>
                </a:lnTo>
                <a:lnTo>
                  <a:pt x="2770" y="290"/>
                </a:lnTo>
                <a:lnTo>
                  <a:pt x="2770" y="290"/>
                </a:lnTo>
                <a:lnTo>
                  <a:pt x="2770" y="290"/>
                </a:lnTo>
                <a:lnTo>
                  <a:pt x="2772" y="289"/>
                </a:lnTo>
                <a:lnTo>
                  <a:pt x="2772" y="289"/>
                </a:lnTo>
                <a:lnTo>
                  <a:pt x="2773" y="289"/>
                </a:lnTo>
                <a:lnTo>
                  <a:pt x="2773" y="289"/>
                </a:lnTo>
                <a:lnTo>
                  <a:pt x="2773" y="290"/>
                </a:lnTo>
                <a:lnTo>
                  <a:pt x="2774" y="289"/>
                </a:lnTo>
                <a:lnTo>
                  <a:pt x="2774" y="290"/>
                </a:lnTo>
                <a:lnTo>
                  <a:pt x="2775" y="289"/>
                </a:lnTo>
                <a:lnTo>
                  <a:pt x="2775" y="289"/>
                </a:lnTo>
                <a:lnTo>
                  <a:pt x="2775" y="289"/>
                </a:lnTo>
                <a:lnTo>
                  <a:pt x="2776" y="290"/>
                </a:lnTo>
                <a:lnTo>
                  <a:pt x="2776" y="289"/>
                </a:lnTo>
                <a:lnTo>
                  <a:pt x="2777" y="290"/>
                </a:lnTo>
                <a:lnTo>
                  <a:pt x="2777" y="289"/>
                </a:lnTo>
                <a:lnTo>
                  <a:pt x="2777" y="290"/>
                </a:lnTo>
                <a:lnTo>
                  <a:pt x="2778" y="290"/>
                </a:lnTo>
                <a:lnTo>
                  <a:pt x="2778" y="291"/>
                </a:lnTo>
                <a:lnTo>
                  <a:pt x="2779" y="290"/>
                </a:lnTo>
                <a:lnTo>
                  <a:pt x="2779" y="290"/>
                </a:lnTo>
                <a:lnTo>
                  <a:pt x="2781" y="289"/>
                </a:lnTo>
                <a:lnTo>
                  <a:pt x="2781" y="289"/>
                </a:lnTo>
                <a:lnTo>
                  <a:pt x="2781" y="288"/>
                </a:lnTo>
                <a:lnTo>
                  <a:pt x="2782" y="288"/>
                </a:lnTo>
                <a:lnTo>
                  <a:pt x="2782" y="288"/>
                </a:lnTo>
                <a:lnTo>
                  <a:pt x="2783" y="288"/>
                </a:lnTo>
                <a:lnTo>
                  <a:pt x="2783" y="286"/>
                </a:lnTo>
                <a:lnTo>
                  <a:pt x="2783" y="288"/>
                </a:lnTo>
                <a:lnTo>
                  <a:pt x="2784" y="288"/>
                </a:lnTo>
                <a:lnTo>
                  <a:pt x="2784" y="288"/>
                </a:lnTo>
                <a:lnTo>
                  <a:pt x="2785" y="289"/>
                </a:lnTo>
                <a:lnTo>
                  <a:pt x="2785" y="289"/>
                </a:lnTo>
                <a:lnTo>
                  <a:pt x="2785" y="288"/>
                </a:lnTo>
                <a:lnTo>
                  <a:pt x="2786" y="286"/>
                </a:lnTo>
                <a:lnTo>
                  <a:pt x="2786" y="286"/>
                </a:lnTo>
                <a:lnTo>
                  <a:pt x="2787" y="286"/>
                </a:lnTo>
                <a:lnTo>
                  <a:pt x="2787" y="286"/>
                </a:lnTo>
                <a:lnTo>
                  <a:pt x="2787" y="288"/>
                </a:lnTo>
                <a:lnTo>
                  <a:pt x="2788" y="288"/>
                </a:lnTo>
                <a:lnTo>
                  <a:pt x="2788" y="288"/>
                </a:lnTo>
                <a:lnTo>
                  <a:pt x="2790" y="288"/>
                </a:lnTo>
                <a:lnTo>
                  <a:pt x="2790" y="289"/>
                </a:lnTo>
                <a:lnTo>
                  <a:pt x="2790" y="288"/>
                </a:lnTo>
                <a:lnTo>
                  <a:pt x="2791" y="289"/>
                </a:lnTo>
                <a:lnTo>
                  <a:pt x="2791" y="288"/>
                </a:lnTo>
                <a:lnTo>
                  <a:pt x="2792" y="288"/>
                </a:lnTo>
                <a:lnTo>
                  <a:pt x="2792" y="289"/>
                </a:lnTo>
                <a:lnTo>
                  <a:pt x="2792" y="288"/>
                </a:lnTo>
                <a:lnTo>
                  <a:pt x="2793" y="288"/>
                </a:lnTo>
                <a:lnTo>
                  <a:pt x="2793" y="288"/>
                </a:lnTo>
                <a:lnTo>
                  <a:pt x="2794" y="286"/>
                </a:lnTo>
                <a:lnTo>
                  <a:pt x="2794" y="285"/>
                </a:lnTo>
                <a:lnTo>
                  <a:pt x="2795" y="286"/>
                </a:lnTo>
                <a:lnTo>
                  <a:pt x="2795" y="288"/>
                </a:lnTo>
                <a:lnTo>
                  <a:pt x="2795" y="289"/>
                </a:lnTo>
                <a:lnTo>
                  <a:pt x="2796" y="288"/>
                </a:lnTo>
                <a:lnTo>
                  <a:pt x="2796" y="289"/>
                </a:lnTo>
                <a:lnTo>
                  <a:pt x="2797" y="289"/>
                </a:lnTo>
                <a:lnTo>
                  <a:pt x="2797" y="289"/>
                </a:lnTo>
                <a:lnTo>
                  <a:pt x="2797" y="289"/>
                </a:lnTo>
                <a:lnTo>
                  <a:pt x="2799" y="290"/>
                </a:lnTo>
                <a:lnTo>
                  <a:pt x="2799" y="290"/>
                </a:lnTo>
                <a:lnTo>
                  <a:pt x="2800" y="291"/>
                </a:lnTo>
                <a:lnTo>
                  <a:pt x="2800" y="290"/>
                </a:lnTo>
                <a:lnTo>
                  <a:pt x="2800" y="291"/>
                </a:lnTo>
                <a:lnTo>
                  <a:pt x="2801" y="289"/>
                </a:lnTo>
                <a:lnTo>
                  <a:pt x="2801" y="290"/>
                </a:lnTo>
                <a:lnTo>
                  <a:pt x="2802" y="289"/>
                </a:lnTo>
                <a:lnTo>
                  <a:pt x="2802" y="289"/>
                </a:lnTo>
                <a:lnTo>
                  <a:pt x="2802" y="288"/>
                </a:lnTo>
                <a:lnTo>
                  <a:pt x="2803" y="288"/>
                </a:lnTo>
                <a:lnTo>
                  <a:pt x="2803" y="288"/>
                </a:lnTo>
                <a:lnTo>
                  <a:pt x="2804" y="289"/>
                </a:lnTo>
                <a:lnTo>
                  <a:pt x="2804" y="288"/>
                </a:lnTo>
                <a:lnTo>
                  <a:pt x="2804" y="289"/>
                </a:lnTo>
                <a:lnTo>
                  <a:pt x="2805" y="288"/>
                </a:lnTo>
                <a:lnTo>
                  <a:pt x="2805" y="288"/>
                </a:lnTo>
                <a:lnTo>
                  <a:pt x="2806" y="289"/>
                </a:lnTo>
                <a:lnTo>
                  <a:pt x="2806" y="290"/>
                </a:lnTo>
                <a:lnTo>
                  <a:pt x="2808" y="291"/>
                </a:lnTo>
                <a:lnTo>
                  <a:pt x="2808" y="292"/>
                </a:lnTo>
                <a:lnTo>
                  <a:pt x="2808" y="295"/>
                </a:lnTo>
                <a:lnTo>
                  <a:pt x="2809" y="295"/>
                </a:lnTo>
                <a:lnTo>
                  <a:pt x="2809" y="294"/>
                </a:lnTo>
                <a:lnTo>
                  <a:pt x="2810" y="294"/>
                </a:lnTo>
                <a:lnTo>
                  <a:pt x="2810" y="293"/>
                </a:lnTo>
                <a:lnTo>
                  <a:pt x="2810" y="293"/>
                </a:lnTo>
                <a:lnTo>
                  <a:pt x="2811" y="294"/>
                </a:lnTo>
                <a:lnTo>
                  <a:pt x="2811" y="293"/>
                </a:lnTo>
                <a:lnTo>
                  <a:pt x="2812" y="293"/>
                </a:lnTo>
                <a:lnTo>
                  <a:pt x="2812" y="293"/>
                </a:lnTo>
                <a:lnTo>
                  <a:pt x="2812" y="294"/>
                </a:lnTo>
                <a:lnTo>
                  <a:pt x="2813" y="294"/>
                </a:lnTo>
                <a:lnTo>
                  <a:pt x="2813" y="294"/>
                </a:lnTo>
                <a:lnTo>
                  <a:pt x="2814" y="293"/>
                </a:lnTo>
                <a:lnTo>
                  <a:pt x="2814" y="293"/>
                </a:lnTo>
                <a:lnTo>
                  <a:pt x="2814" y="293"/>
                </a:lnTo>
                <a:lnTo>
                  <a:pt x="2815" y="294"/>
                </a:lnTo>
                <a:lnTo>
                  <a:pt x="2815" y="294"/>
                </a:lnTo>
                <a:lnTo>
                  <a:pt x="2817" y="293"/>
                </a:lnTo>
                <a:lnTo>
                  <a:pt x="2817" y="292"/>
                </a:lnTo>
                <a:lnTo>
                  <a:pt x="2817" y="291"/>
                </a:lnTo>
                <a:lnTo>
                  <a:pt x="2818" y="292"/>
                </a:lnTo>
                <a:lnTo>
                  <a:pt x="2818" y="293"/>
                </a:lnTo>
                <a:lnTo>
                  <a:pt x="2819" y="294"/>
                </a:lnTo>
                <a:lnTo>
                  <a:pt x="2819" y="294"/>
                </a:lnTo>
                <a:lnTo>
                  <a:pt x="2819" y="295"/>
                </a:lnTo>
                <a:lnTo>
                  <a:pt x="2820" y="297"/>
                </a:lnTo>
                <a:lnTo>
                  <a:pt x="2820" y="297"/>
                </a:lnTo>
                <a:lnTo>
                  <a:pt x="2821" y="298"/>
                </a:lnTo>
                <a:lnTo>
                  <a:pt x="2821" y="298"/>
                </a:lnTo>
                <a:lnTo>
                  <a:pt x="2822" y="297"/>
                </a:lnTo>
                <a:lnTo>
                  <a:pt x="2822" y="297"/>
                </a:lnTo>
                <a:lnTo>
                  <a:pt x="2822" y="294"/>
                </a:lnTo>
                <a:lnTo>
                  <a:pt x="2823" y="294"/>
                </a:lnTo>
                <a:lnTo>
                  <a:pt x="2823" y="294"/>
                </a:lnTo>
                <a:lnTo>
                  <a:pt x="2824" y="294"/>
                </a:lnTo>
                <a:lnTo>
                  <a:pt x="2824" y="295"/>
                </a:lnTo>
                <a:lnTo>
                  <a:pt x="2824" y="295"/>
                </a:lnTo>
                <a:lnTo>
                  <a:pt x="2826" y="293"/>
                </a:lnTo>
                <a:lnTo>
                  <a:pt x="2826" y="294"/>
                </a:lnTo>
                <a:lnTo>
                  <a:pt x="2827" y="293"/>
                </a:lnTo>
                <a:lnTo>
                  <a:pt x="2827" y="294"/>
                </a:lnTo>
                <a:lnTo>
                  <a:pt x="2827" y="294"/>
                </a:lnTo>
                <a:lnTo>
                  <a:pt x="2828" y="294"/>
                </a:lnTo>
                <a:lnTo>
                  <a:pt x="2828" y="294"/>
                </a:lnTo>
                <a:lnTo>
                  <a:pt x="2829" y="297"/>
                </a:lnTo>
                <a:lnTo>
                  <a:pt x="2829" y="295"/>
                </a:lnTo>
                <a:lnTo>
                  <a:pt x="2829" y="297"/>
                </a:lnTo>
                <a:lnTo>
                  <a:pt x="2830" y="298"/>
                </a:lnTo>
                <a:lnTo>
                  <a:pt x="2830" y="297"/>
                </a:lnTo>
                <a:lnTo>
                  <a:pt x="2831" y="297"/>
                </a:lnTo>
                <a:lnTo>
                  <a:pt x="2831" y="295"/>
                </a:lnTo>
                <a:lnTo>
                  <a:pt x="2831" y="294"/>
                </a:lnTo>
                <a:lnTo>
                  <a:pt x="2832" y="293"/>
                </a:lnTo>
                <a:lnTo>
                  <a:pt x="2832" y="292"/>
                </a:lnTo>
                <a:lnTo>
                  <a:pt x="2833" y="293"/>
                </a:lnTo>
                <a:lnTo>
                  <a:pt x="2833" y="292"/>
                </a:lnTo>
                <a:lnTo>
                  <a:pt x="2833" y="291"/>
                </a:lnTo>
                <a:lnTo>
                  <a:pt x="2834" y="291"/>
                </a:lnTo>
                <a:lnTo>
                  <a:pt x="2834" y="291"/>
                </a:lnTo>
                <a:lnTo>
                  <a:pt x="2836" y="291"/>
                </a:lnTo>
                <a:lnTo>
                  <a:pt x="2836" y="291"/>
                </a:lnTo>
                <a:lnTo>
                  <a:pt x="2837" y="291"/>
                </a:lnTo>
                <a:lnTo>
                  <a:pt x="2837" y="291"/>
                </a:lnTo>
                <a:lnTo>
                  <a:pt x="2837" y="292"/>
                </a:lnTo>
                <a:lnTo>
                  <a:pt x="2838" y="292"/>
                </a:lnTo>
                <a:lnTo>
                  <a:pt x="2838" y="292"/>
                </a:lnTo>
                <a:lnTo>
                  <a:pt x="2839" y="292"/>
                </a:lnTo>
                <a:lnTo>
                  <a:pt x="2839" y="292"/>
                </a:lnTo>
                <a:lnTo>
                  <a:pt x="2839" y="291"/>
                </a:lnTo>
                <a:lnTo>
                  <a:pt x="2840" y="292"/>
                </a:lnTo>
                <a:lnTo>
                  <a:pt x="2840" y="292"/>
                </a:lnTo>
                <a:lnTo>
                  <a:pt x="2841" y="292"/>
                </a:lnTo>
                <a:lnTo>
                  <a:pt x="2841" y="293"/>
                </a:lnTo>
                <a:lnTo>
                  <a:pt x="2841" y="294"/>
                </a:lnTo>
                <a:lnTo>
                  <a:pt x="2842" y="294"/>
                </a:lnTo>
                <a:lnTo>
                  <a:pt x="2842" y="295"/>
                </a:lnTo>
                <a:lnTo>
                  <a:pt x="2843" y="295"/>
                </a:lnTo>
                <a:lnTo>
                  <a:pt x="2843" y="297"/>
                </a:lnTo>
                <a:lnTo>
                  <a:pt x="2843" y="297"/>
                </a:lnTo>
                <a:lnTo>
                  <a:pt x="2845" y="295"/>
                </a:lnTo>
                <a:lnTo>
                  <a:pt x="2845" y="295"/>
                </a:lnTo>
                <a:lnTo>
                  <a:pt x="2846" y="295"/>
                </a:lnTo>
                <a:lnTo>
                  <a:pt x="2846" y="294"/>
                </a:lnTo>
                <a:lnTo>
                  <a:pt x="2846" y="293"/>
                </a:lnTo>
                <a:lnTo>
                  <a:pt x="2847" y="294"/>
                </a:lnTo>
                <a:lnTo>
                  <a:pt x="2847" y="294"/>
                </a:lnTo>
                <a:lnTo>
                  <a:pt x="2848" y="295"/>
                </a:lnTo>
                <a:lnTo>
                  <a:pt x="2848" y="297"/>
                </a:lnTo>
                <a:lnTo>
                  <a:pt x="2848" y="295"/>
                </a:lnTo>
                <a:lnTo>
                  <a:pt x="2849" y="295"/>
                </a:lnTo>
                <a:lnTo>
                  <a:pt x="2849" y="295"/>
                </a:lnTo>
                <a:lnTo>
                  <a:pt x="2850" y="295"/>
                </a:lnTo>
                <a:lnTo>
                  <a:pt x="2850" y="293"/>
                </a:lnTo>
                <a:lnTo>
                  <a:pt x="2851" y="295"/>
                </a:lnTo>
                <a:lnTo>
                  <a:pt x="2851" y="294"/>
                </a:lnTo>
                <a:lnTo>
                  <a:pt x="2851" y="295"/>
                </a:lnTo>
                <a:lnTo>
                  <a:pt x="2852" y="293"/>
                </a:lnTo>
                <a:lnTo>
                  <a:pt x="2852" y="293"/>
                </a:lnTo>
                <a:lnTo>
                  <a:pt x="2854" y="292"/>
                </a:lnTo>
                <a:lnTo>
                  <a:pt x="2854" y="292"/>
                </a:lnTo>
                <a:lnTo>
                  <a:pt x="2854" y="292"/>
                </a:lnTo>
                <a:lnTo>
                  <a:pt x="2855" y="291"/>
                </a:lnTo>
                <a:lnTo>
                  <a:pt x="2855" y="292"/>
                </a:lnTo>
                <a:lnTo>
                  <a:pt x="2856" y="292"/>
                </a:lnTo>
                <a:lnTo>
                  <a:pt x="2856" y="293"/>
                </a:lnTo>
                <a:lnTo>
                  <a:pt x="2856" y="293"/>
                </a:lnTo>
                <a:lnTo>
                  <a:pt x="2857" y="294"/>
                </a:lnTo>
                <a:lnTo>
                  <a:pt x="2857" y="295"/>
                </a:lnTo>
                <a:lnTo>
                  <a:pt x="2858" y="297"/>
                </a:lnTo>
                <a:lnTo>
                  <a:pt x="2858" y="297"/>
                </a:lnTo>
                <a:lnTo>
                  <a:pt x="2858" y="298"/>
                </a:lnTo>
                <a:lnTo>
                  <a:pt x="2859" y="297"/>
                </a:lnTo>
                <a:lnTo>
                  <a:pt x="2859" y="297"/>
                </a:lnTo>
                <a:lnTo>
                  <a:pt x="2860" y="295"/>
                </a:lnTo>
                <a:lnTo>
                  <a:pt x="2860" y="295"/>
                </a:lnTo>
                <a:lnTo>
                  <a:pt x="2860" y="295"/>
                </a:lnTo>
                <a:lnTo>
                  <a:pt x="2861" y="295"/>
                </a:lnTo>
                <a:lnTo>
                  <a:pt x="2861" y="295"/>
                </a:lnTo>
                <a:lnTo>
                  <a:pt x="2863" y="295"/>
                </a:lnTo>
                <a:lnTo>
                  <a:pt x="2863" y="297"/>
                </a:lnTo>
                <a:lnTo>
                  <a:pt x="2864" y="295"/>
                </a:lnTo>
                <a:lnTo>
                  <a:pt x="2864" y="297"/>
                </a:lnTo>
                <a:lnTo>
                  <a:pt x="2864" y="295"/>
                </a:lnTo>
                <a:lnTo>
                  <a:pt x="2865" y="295"/>
                </a:lnTo>
                <a:lnTo>
                  <a:pt x="2865" y="293"/>
                </a:lnTo>
                <a:lnTo>
                  <a:pt x="2866" y="293"/>
                </a:lnTo>
                <a:lnTo>
                  <a:pt x="2866" y="292"/>
                </a:lnTo>
                <a:lnTo>
                  <a:pt x="2866" y="292"/>
                </a:lnTo>
                <a:lnTo>
                  <a:pt x="2867" y="292"/>
                </a:lnTo>
                <a:lnTo>
                  <a:pt x="2867" y="293"/>
                </a:lnTo>
                <a:lnTo>
                  <a:pt x="2868" y="293"/>
                </a:lnTo>
                <a:lnTo>
                  <a:pt x="2868" y="293"/>
                </a:lnTo>
                <a:lnTo>
                  <a:pt x="2868" y="294"/>
                </a:lnTo>
                <a:lnTo>
                  <a:pt x="2869" y="293"/>
                </a:lnTo>
                <a:lnTo>
                  <a:pt x="2869" y="293"/>
                </a:lnTo>
                <a:lnTo>
                  <a:pt x="2870" y="293"/>
                </a:lnTo>
                <a:lnTo>
                  <a:pt x="2870" y="292"/>
                </a:lnTo>
                <a:lnTo>
                  <a:pt x="2870" y="293"/>
                </a:lnTo>
                <a:lnTo>
                  <a:pt x="2872" y="292"/>
                </a:lnTo>
                <a:lnTo>
                  <a:pt x="2872" y="292"/>
                </a:lnTo>
                <a:lnTo>
                  <a:pt x="2873" y="292"/>
                </a:lnTo>
                <a:lnTo>
                  <a:pt x="2873" y="291"/>
                </a:lnTo>
                <a:lnTo>
                  <a:pt x="2873" y="291"/>
                </a:lnTo>
                <a:lnTo>
                  <a:pt x="2874" y="289"/>
                </a:lnTo>
                <a:lnTo>
                  <a:pt x="2874" y="289"/>
                </a:lnTo>
                <a:lnTo>
                  <a:pt x="2875" y="289"/>
                </a:lnTo>
                <a:lnTo>
                  <a:pt x="2875" y="290"/>
                </a:lnTo>
                <a:lnTo>
                  <a:pt x="2875" y="291"/>
                </a:lnTo>
                <a:lnTo>
                  <a:pt x="2876" y="292"/>
                </a:lnTo>
                <a:lnTo>
                  <a:pt x="2876" y="292"/>
                </a:lnTo>
                <a:lnTo>
                  <a:pt x="2877" y="292"/>
                </a:lnTo>
                <a:lnTo>
                  <a:pt x="2877" y="292"/>
                </a:lnTo>
                <a:lnTo>
                  <a:pt x="2878" y="293"/>
                </a:lnTo>
                <a:lnTo>
                  <a:pt x="2878" y="293"/>
                </a:lnTo>
                <a:lnTo>
                  <a:pt x="2878" y="293"/>
                </a:lnTo>
                <a:lnTo>
                  <a:pt x="2879" y="292"/>
                </a:lnTo>
                <a:lnTo>
                  <a:pt x="2879" y="293"/>
                </a:lnTo>
                <a:lnTo>
                  <a:pt x="2881" y="292"/>
                </a:lnTo>
                <a:lnTo>
                  <a:pt x="2881" y="295"/>
                </a:lnTo>
                <a:lnTo>
                  <a:pt x="2881" y="294"/>
                </a:lnTo>
                <a:lnTo>
                  <a:pt x="2882" y="295"/>
                </a:lnTo>
                <a:lnTo>
                  <a:pt x="2882" y="295"/>
                </a:lnTo>
                <a:lnTo>
                  <a:pt x="2883" y="297"/>
                </a:lnTo>
                <a:lnTo>
                  <a:pt x="2883" y="298"/>
                </a:lnTo>
                <a:lnTo>
                  <a:pt x="2883" y="298"/>
                </a:lnTo>
                <a:lnTo>
                  <a:pt x="2884" y="297"/>
                </a:lnTo>
                <a:lnTo>
                  <a:pt x="2884" y="295"/>
                </a:lnTo>
                <a:lnTo>
                  <a:pt x="2885" y="294"/>
                </a:lnTo>
                <a:lnTo>
                  <a:pt x="2885" y="293"/>
                </a:lnTo>
                <a:lnTo>
                  <a:pt x="2885" y="292"/>
                </a:lnTo>
                <a:lnTo>
                  <a:pt x="2886" y="292"/>
                </a:lnTo>
                <a:lnTo>
                  <a:pt x="2886" y="291"/>
                </a:lnTo>
                <a:lnTo>
                  <a:pt x="2887" y="291"/>
                </a:lnTo>
                <a:lnTo>
                  <a:pt x="2887" y="291"/>
                </a:lnTo>
                <a:lnTo>
                  <a:pt x="2887" y="292"/>
                </a:lnTo>
                <a:lnTo>
                  <a:pt x="2888" y="291"/>
                </a:lnTo>
                <a:lnTo>
                  <a:pt x="2888" y="292"/>
                </a:lnTo>
                <a:lnTo>
                  <a:pt x="2890" y="292"/>
                </a:lnTo>
                <a:lnTo>
                  <a:pt x="2890" y="294"/>
                </a:lnTo>
                <a:lnTo>
                  <a:pt x="2890" y="294"/>
                </a:lnTo>
                <a:lnTo>
                  <a:pt x="2891" y="294"/>
                </a:lnTo>
                <a:lnTo>
                  <a:pt x="2891" y="293"/>
                </a:lnTo>
                <a:lnTo>
                  <a:pt x="2892" y="291"/>
                </a:lnTo>
                <a:lnTo>
                  <a:pt x="2892" y="292"/>
                </a:lnTo>
                <a:lnTo>
                  <a:pt x="2893" y="291"/>
                </a:lnTo>
                <a:lnTo>
                  <a:pt x="2893" y="291"/>
                </a:lnTo>
                <a:lnTo>
                  <a:pt x="2893" y="290"/>
                </a:lnTo>
                <a:lnTo>
                  <a:pt x="2894" y="290"/>
                </a:lnTo>
                <a:lnTo>
                  <a:pt x="2894" y="289"/>
                </a:lnTo>
                <a:lnTo>
                  <a:pt x="2895" y="288"/>
                </a:lnTo>
                <a:lnTo>
                  <a:pt x="2895" y="290"/>
                </a:lnTo>
                <a:lnTo>
                  <a:pt x="2895" y="289"/>
                </a:lnTo>
                <a:lnTo>
                  <a:pt x="2896" y="288"/>
                </a:lnTo>
                <a:lnTo>
                  <a:pt x="2896" y="288"/>
                </a:lnTo>
                <a:lnTo>
                  <a:pt x="2897" y="288"/>
                </a:lnTo>
                <a:lnTo>
                  <a:pt x="2897" y="288"/>
                </a:lnTo>
                <a:lnTo>
                  <a:pt x="2897" y="288"/>
                </a:lnTo>
                <a:lnTo>
                  <a:pt x="2899" y="289"/>
                </a:lnTo>
                <a:lnTo>
                  <a:pt x="2899" y="290"/>
                </a:lnTo>
                <a:lnTo>
                  <a:pt x="2900" y="289"/>
                </a:lnTo>
                <a:lnTo>
                  <a:pt x="2900" y="289"/>
                </a:lnTo>
                <a:lnTo>
                  <a:pt x="2900" y="290"/>
                </a:lnTo>
                <a:lnTo>
                  <a:pt x="2901" y="291"/>
                </a:lnTo>
                <a:lnTo>
                  <a:pt x="2901" y="290"/>
                </a:lnTo>
                <a:lnTo>
                  <a:pt x="2902" y="290"/>
                </a:lnTo>
                <a:lnTo>
                  <a:pt x="2902" y="288"/>
                </a:lnTo>
                <a:lnTo>
                  <a:pt x="2902" y="286"/>
                </a:lnTo>
                <a:lnTo>
                  <a:pt x="2903" y="286"/>
                </a:lnTo>
                <a:lnTo>
                  <a:pt x="2903" y="289"/>
                </a:lnTo>
                <a:lnTo>
                  <a:pt x="2904" y="289"/>
                </a:lnTo>
                <a:lnTo>
                  <a:pt x="2904" y="289"/>
                </a:lnTo>
                <a:lnTo>
                  <a:pt x="2904" y="289"/>
                </a:lnTo>
                <a:lnTo>
                  <a:pt x="2905" y="290"/>
                </a:lnTo>
                <a:lnTo>
                  <a:pt x="2905" y="290"/>
                </a:lnTo>
                <a:lnTo>
                  <a:pt x="2906" y="290"/>
                </a:lnTo>
                <a:lnTo>
                  <a:pt x="2906" y="291"/>
                </a:lnTo>
                <a:lnTo>
                  <a:pt x="2908" y="291"/>
                </a:lnTo>
                <a:lnTo>
                  <a:pt x="2908" y="292"/>
                </a:lnTo>
                <a:lnTo>
                  <a:pt x="2908" y="292"/>
                </a:lnTo>
                <a:lnTo>
                  <a:pt x="2909" y="292"/>
                </a:lnTo>
                <a:lnTo>
                  <a:pt x="2909" y="292"/>
                </a:lnTo>
                <a:lnTo>
                  <a:pt x="2910" y="292"/>
                </a:lnTo>
                <a:lnTo>
                  <a:pt x="2910" y="291"/>
                </a:lnTo>
                <a:lnTo>
                  <a:pt x="2910" y="291"/>
                </a:lnTo>
                <a:lnTo>
                  <a:pt x="2911" y="289"/>
                </a:lnTo>
                <a:lnTo>
                  <a:pt x="2911" y="290"/>
                </a:lnTo>
                <a:lnTo>
                  <a:pt x="2912" y="290"/>
                </a:lnTo>
                <a:lnTo>
                  <a:pt x="2912" y="290"/>
                </a:lnTo>
                <a:lnTo>
                  <a:pt x="2912" y="291"/>
                </a:lnTo>
                <a:lnTo>
                  <a:pt x="2913" y="291"/>
                </a:lnTo>
                <a:lnTo>
                  <a:pt x="2913" y="291"/>
                </a:lnTo>
                <a:lnTo>
                  <a:pt x="2914" y="291"/>
                </a:lnTo>
                <a:lnTo>
                  <a:pt x="2914" y="291"/>
                </a:lnTo>
                <a:lnTo>
                  <a:pt x="2914" y="292"/>
                </a:lnTo>
                <a:lnTo>
                  <a:pt x="2915" y="292"/>
                </a:lnTo>
                <a:lnTo>
                  <a:pt x="2915" y="293"/>
                </a:lnTo>
                <a:lnTo>
                  <a:pt x="2917" y="293"/>
                </a:lnTo>
                <a:lnTo>
                  <a:pt x="2917" y="292"/>
                </a:lnTo>
                <a:lnTo>
                  <a:pt x="2917" y="292"/>
                </a:lnTo>
                <a:lnTo>
                  <a:pt x="2918" y="293"/>
                </a:lnTo>
                <a:lnTo>
                  <a:pt x="2918" y="292"/>
                </a:lnTo>
                <a:lnTo>
                  <a:pt x="2919" y="291"/>
                </a:lnTo>
                <a:lnTo>
                  <a:pt x="2919" y="291"/>
                </a:lnTo>
                <a:lnTo>
                  <a:pt x="2920" y="290"/>
                </a:lnTo>
                <a:lnTo>
                  <a:pt x="2920" y="289"/>
                </a:lnTo>
                <a:lnTo>
                  <a:pt x="2920" y="289"/>
                </a:lnTo>
                <a:lnTo>
                  <a:pt x="2921" y="288"/>
                </a:lnTo>
                <a:lnTo>
                  <a:pt x="2921" y="288"/>
                </a:lnTo>
                <a:lnTo>
                  <a:pt x="2922" y="289"/>
                </a:lnTo>
                <a:lnTo>
                  <a:pt x="2922" y="290"/>
                </a:lnTo>
                <a:lnTo>
                  <a:pt x="2922" y="290"/>
                </a:lnTo>
                <a:lnTo>
                  <a:pt x="2923" y="290"/>
                </a:lnTo>
                <a:lnTo>
                  <a:pt x="2923" y="290"/>
                </a:lnTo>
                <a:lnTo>
                  <a:pt x="2924" y="289"/>
                </a:lnTo>
                <a:lnTo>
                  <a:pt x="2924" y="288"/>
                </a:lnTo>
                <a:lnTo>
                  <a:pt x="2924" y="288"/>
                </a:lnTo>
                <a:lnTo>
                  <a:pt x="2926" y="286"/>
                </a:lnTo>
                <a:lnTo>
                  <a:pt x="2926" y="285"/>
                </a:lnTo>
                <a:lnTo>
                  <a:pt x="2927" y="285"/>
                </a:lnTo>
                <a:lnTo>
                  <a:pt x="2927" y="286"/>
                </a:lnTo>
                <a:lnTo>
                  <a:pt x="2927" y="286"/>
                </a:lnTo>
                <a:lnTo>
                  <a:pt x="2928" y="288"/>
                </a:lnTo>
                <a:lnTo>
                  <a:pt x="2928" y="286"/>
                </a:lnTo>
                <a:lnTo>
                  <a:pt x="2929" y="289"/>
                </a:lnTo>
                <a:lnTo>
                  <a:pt x="2929" y="290"/>
                </a:lnTo>
                <a:lnTo>
                  <a:pt x="2929" y="289"/>
                </a:lnTo>
                <a:lnTo>
                  <a:pt x="2930" y="290"/>
                </a:lnTo>
                <a:lnTo>
                  <a:pt x="2930" y="289"/>
                </a:lnTo>
                <a:lnTo>
                  <a:pt x="2931" y="289"/>
                </a:lnTo>
                <a:lnTo>
                  <a:pt x="2931" y="289"/>
                </a:lnTo>
                <a:lnTo>
                  <a:pt x="2931" y="289"/>
                </a:lnTo>
                <a:lnTo>
                  <a:pt x="2932" y="289"/>
                </a:lnTo>
                <a:lnTo>
                  <a:pt x="2932" y="289"/>
                </a:lnTo>
                <a:lnTo>
                  <a:pt x="2933" y="289"/>
                </a:lnTo>
                <a:lnTo>
                  <a:pt x="2933" y="288"/>
                </a:lnTo>
                <a:lnTo>
                  <a:pt x="2935" y="289"/>
                </a:lnTo>
                <a:lnTo>
                  <a:pt x="2935" y="289"/>
                </a:lnTo>
                <a:lnTo>
                  <a:pt x="2935" y="290"/>
                </a:lnTo>
                <a:lnTo>
                  <a:pt x="2936" y="290"/>
                </a:lnTo>
                <a:lnTo>
                  <a:pt x="2936" y="291"/>
                </a:lnTo>
                <a:lnTo>
                  <a:pt x="2937" y="290"/>
                </a:lnTo>
                <a:lnTo>
                  <a:pt x="2937" y="291"/>
                </a:lnTo>
                <a:lnTo>
                  <a:pt x="2937" y="291"/>
                </a:lnTo>
                <a:lnTo>
                  <a:pt x="2938" y="291"/>
                </a:lnTo>
                <a:lnTo>
                  <a:pt x="2938" y="290"/>
                </a:lnTo>
                <a:lnTo>
                  <a:pt x="2939" y="291"/>
                </a:lnTo>
                <a:lnTo>
                  <a:pt x="2939" y="291"/>
                </a:lnTo>
                <a:lnTo>
                  <a:pt x="2939" y="292"/>
                </a:lnTo>
                <a:lnTo>
                  <a:pt x="2940" y="294"/>
                </a:lnTo>
                <a:lnTo>
                  <a:pt x="2940" y="293"/>
                </a:lnTo>
                <a:lnTo>
                  <a:pt x="2941" y="293"/>
                </a:lnTo>
                <a:lnTo>
                  <a:pt x="2941" y="293"/>
                </a:lnTo>
                <a:lnTo>
                  <a:pt x="2941" y="293"/>
                </a:lnTo>
                <a:lnTo>
                  <a:pt x="2942" y="294"/>
                </a:lnTo>
                <a:lnTo>
                  <a:pt x="2942" y="293"/>
                </a:lnTo>
                <a:lnTo>
                  <a:pt x="2944" y="292"/>
                </a:lnTo>
                <a:lnTo>
                  <a:pt x="2944" y="291"/>
                </a:lnTo>
                <a:lnTo>
                  <a:pt x="2944" y="290"/>
                </a:lnTo>
                <a:lnTo>
                  <a:pt x="2945" y="290"/>
                </a:lnTo>
                <a:lnTo>
                  <a:pt x="2945" y="290"/>
                </a:lnTo>
                <a:lnTo>
                  <a:pt x="2946" y="289"/>
                </a:lnTo>
                <a:lnTo>
                  <a:pt x="2946" y="290"/>
                </a:lnTo>
                <a:lnTo>
                  <a:pt x="2946" y="291"/>
                </a:lnTo>
                <a:lnTo>
                  <a:pt x="2947" y="292"/>
                </a:lnTo>
                <a:lnTo>
                  <a:pt x="2947" y="293"/>
                </a:lnTo>
                <a:lnTo>
                  <a:pt x="2948" y="294"/>
                </a:lnTo>
                <a:lnTo>
                  <a:pt x="2948" y="294"/>
                </a:lnTo>
                <a:lnTo>
                  <a:pt x="2949" y="294"/>
                </a:lnTo>
                <a:lnTo>
                  <a:pt x="2949" y="294"/>
                </a:lnTo>
                <a:lnTo>
                  <a:pt x="2949" y="293"/>
                </a:lnTo>
                <a:lnTo>
                  <a:pt x="2950" y="293"/>
                </a:lnTo>
                <a:lnTo>
                  <a:pt x="2950" y="293"/>
                </a:lnTo>
                <a:lnTo>
                  <a:pt x="2951" y="293"/>
                </a:lnTo>
                <a:lnTo>
                  <a:pt x="2951" y="294"/>
                </a:lnTo>
                <a:lnTo>
                  <a:pt x="2951" y="295"/>
                </a:lnTo>
                <a:lnTo>
                  <a:pt x="2953" y="295"/>
                </a:lnTo>
                <a:lnTo>
                  <a:pt x="2953" y="297"/>
                </a:lnTo>
                <a:lnTo>
                  <a:pt x="2954" y="295"/>
                </a:lnTo>
                <a:lnTo>
                  <a:pt x="2954" y="295"/>
                </a:lnTo>
                <a:lnTo>
                  <a:pt x="2954" y="297"/>
                </a:lnTo>
                <a:lnTo>
                  <a:pt x="2955" y="295"/>
                </a:lnTo>
                <a:lnTo>
                  <a:pt x="2955" y="297"/>
                </a:lnTo>
                <a:lnTo>
                  <a:pt x="2956" y="295"/>
                </a:lnTo>
                <a:lnTo>
                  <a:pt x="2956" y="295"/>
                </a:lnTo>
                <a:lnTo>
                  <a:pt x="2956" y="295"/>
                </a:lnTo>
                <a:lnTo>
                  <a:pt x="2957" y="294"/>
                </a:lnTo>
                <a:lnTo>
                  <a:pt x="2957" y="295"/>
                </a:lnTo>
                <a:lnTo>
                  <a:pt x="2958" y="295"/>
                </a:lnTo>
                <a:lnTo>
                  <a:pt x="2958" y="295"/>
                </a:lnTo>
                <a:lnTo>
                  <a:pt x="2958" y="295"/>
                </a:lnTo>
                <a:lnTo>
                  <a:pt x="2959" y="297"/>
                </a:lnTo>
                <a:lnTo>
                  <a:pt x="2959" y="297"/>
                </a:lnTo>
                <a:lnTo>
                  <a:pt x="2960" y="298"/>
                </a:lnTo>
                <a:lnTo>
                  <a:pt x="2960" y="297"/>
                </a:lnTo>
                <a:lnTo>
                  <a:pt x="2960" y="297"/>
                </a:lnTo>
                <a:lnTo>
                  <a:pt x="2962" y="298"/>
                </a:lnTo>
                <a:lnTo>
                  <a:pt x="2962" y="299"/>
                </a:lnTo>
                <a:lnTo>
                  <a:pt x="2963" y="299"/>
                </a:lnTo>
                <a:lnTo>
                  <a:pt x="2963" y="297"/>
                </a:lnTo>
                <a:lnTo>
                  <a:pt x="2964" y="299"/>
                </a:lnTo>
                <a:lnTo>
                  <a:pt x="2964" y="298"/>
                </a:lnTo>
                <a:lnTo>
                  <a:pt x="2964" y="299"/>
                </a:lnTo>
                <a:lnTo>
                  <a:pt x="2965" y="298"/>
                </a:lnTo>
                <a:lnTo>
                  <a:pt x="2965" y="298"/>
                </a:lnTo>
                <a:lnTo>
                  <a:pt x="2966" y="297"/>
                </a:lnTo>
                <a:lnTo>
                  <a:pt x="2966" y="295"/>
                </a:lnTo>
                <a:lnTo>
                  <a:pt x="2966" y="294"/>
                </a:lnTo>
                <a:lnTo>
                  <a:pt x="2967" y="294"/>
                </a:lnTo>
                <a:lnTo>
                  <a:pt x="2967" y="294"/>
                </a:lnTo>
                <a:lnTo>
                  <a:pt x="2968" y="295"/>
                </a:lnTo>
                <a:lnTo>
                  <a:pt x="2968" y="297"/>
                </a:lnTo>
                <a:lnTo>
                  <a:pt x="2968" y="297"/>
                </a:lnTo>
                <a:lnTo>
                  <a:pt x="2969" y="297"/>
                </a:lnTo>
                <a:lnTo>
                  <a:pt x="2969" y="297"/>
                </a:lnTo>
                <a:lnTo>
                  <a:pt x="2971" y="298"/>
                </a:lnTo>
                <a:lnTo>
                  <a:pt x="2971" y="297"/>
                </a:lnTo>
                <a:lnTo>
                  <a:pt x="2971" y="298"/>
                </a:lnTo>
                <a:lnTo>
                  <a:pt x="2972" y="297"/>
                </a:lnTo>
                <a:lnTo>
                  <a:pt x="2972" y="297"/>
                </a:lnTo>
                <a:lnTo>
                  <a:pt x="2973" y="295"/>
                </a:lnTo>
                <a:lnTo>
                  <a:pt x="2973" y="294"/>
                </a:lnTo>
                <a:lnTo>
                  <a:pt x="2973" y="295"/>
                </a:lnTo>
                <a:lnTo>
                  <a:pt x="2974" y="295"/>
                </a:lnTo>
                <a:lnTo>
                  <a:pt x="2974" y="297"/>
                </a:lnTo>
                <a:lnTo>
                  <a:pt x="2975" y="298"/>
                </a:lnTo>
                <a:lnTo>
                  <a:pt x="2975" y="298"/>
                </a:lnTo>
                <a:lnTo>
                  <a:pt x="2975" y="298"/>
                </a:lnTo>
                <a:lnTo>
                  <a:pt x="2976" y="297"/>
                </a:lnTo>
                <a:lnTo>
                  <a:pt x="2976" y="295"/>
                </a:lnTo>
                <a:lnTo>
                  <a:pt x="2977" y="293"/>
                </a:lnTo>
                <a:lnTo>
                  <a:pt x="2977" y="293"/>
                </a:lnTo>
                <a:lnTo>
                  <a:pt x="2978" y="293"/>
                </a:lnTo>
                <a:lnTo>
                  <a:pt x="2978" y="293"/>
                </a:lnTo>
                <a:lnTo>
                  <a:pt x="2978" y="292"/>
                </a:lnTo>
                <a:lnTo>
                  <a:pt x="2980" y="293"/>
                </a:lnTo>
                <a:lnTo>
                  <a:pt x="2980" y="294"/>
                </a:lnTo>
                <a:lnTo>
                  <a:pt x="2981" y="293"/>
                </a:lnTo>
                <a:lnTo>
                  <a:pt x="2981" y="294"/>
                </a:lnTo>
                <a:lnTo>
                  <a:pt x="2981" y="293"/>
                </a:lnTo>
                <a:lnTo>
                  <a:pt x="2982" y="293"/>
                </a:lnTo>
                <a:lnTo>
                  <a:pt x="2982" y="293"/>
                </a:lnTo>
                <a:lnTo>
                  <a:pt x="2983" y="293"/>
                </a:lnTo>
                <a:lnTo>
                  <a:pt x="2983" y="292"/>
                </a:lnTo>
                <a:lnTo>
                  <a:pt x="2983" y="293"/>
                </a:lnTo>
                <a:lnTo>
                  <a:pt x="2984" y="292"/>
                </a:lnTo>
                <a:lnTo>
                  <a:pt x="2984" y="291"/>
                </a:lnTo>
                <a:lnTo>
                  <a:pt x="2985" y="291"/>
                </a:lnTo>
                <a:lnTo>
                  <a:pt x="2985" y="291"/>
                </a:lnTo>
                <a:lnTo>
                  <a:pt x="2985" y="290"/>
                </a:lnTo>
                <a:lnTo>
                  <a:pt x="2986" y="291"/>
                </a:lnTo>
                <a:lnTo>
                  <a:pt x="2986" y="291"/>
                </a:lnTo>
                <a:lnTo>
                  <a:pt x="2987" y="291"/>
                </a:lnTo>
                <a:lnTo>
                  <a:pt x="2987" y="292"/>
                </a:lnTo>
                <a:lnTo>
                  <a:pt x="2987" y="291"/>
                </a:lnTo>
                <a:lnTo>
                  <a:pt x="2989" y="292"/>
                </a:lnTo>
                <a:lnTo>
                  <a:pt x="2989" y="293"/>
                </a:lnTo>
                <a:lnTo>
                  <a:pt x="2990" y="293"/>
                </a:lnTo>
                <a:lnTo>
                  <a:pt x="2990" y="294"/>
                </a:lnTo>
                <a:lnTo>
                  <a:pt x="2991" y="295"/>
                </a:lnTo>
                <a:lnTo>
                  <a:pt x="2991" y="295"/>
                </a:lnTo>
                <a:lnTo>
                  <a:pt x="2991" y="298"/>
                </a:lnTo>
                <a:lnTo>
                  <a:pt x="2992" y="299"/>
                </a:lnTo>
                <a:lnTo>
                  <a:pt x="2992" y="299"/>
                </a:lnTo>
                <a:lnTo>
                  <a:pt x="2993" y="299"/>
                </a:lnTo>
                <a:lnTo>
                  <a:pt x="2993" y="299"/>
                </a:lnTo>
                <a:lnTo>
                  <a:pt x="2993" y="299"/>
                </a:lnTo>
                <a:lnTo>
                  <a:pt x="2994" y="299"/>
                </a:lnTo>
                <a:lnTo>
                  <a:pt x="2994" y="299"/>
                </a:lnTo>
                <a:lnTo>
                  <a:pt x="2995" y="297"/>
                </a:lnTo>
                <a:lnTo>
                  <a:pt x="2995" y="297"/>
                </a:lnTo>
                <a:lnTo>
                  <a:pt x="2995" y="295"/>
                </a:lnTo>
                <a:lnTo>
                  <a:pt x="2996" y="297"/>
                </a:lnTo>
                <a:lnTo>
                  <a:pt x="2996" y="295"/>
                </a:lnTo>
                <a:lnTo>
                  <a:pt x="2998" y="297"/>
                </a:lnTo>
                <a:lnTo>
                  <a:pt x="2998" y="295"/>
                </a:lnTo>
                <a:lnTo>
                  <a:pt x="2998" y="295"/>
                </a:lnTo>
                <a:lnTo>
                  <a:pt x="2999" y="294"/>
                </a:lnTo>
                <a:lnTo>
                  <a:pt x="2999" y="294"/>
                </a:lnTo>
                <a:lnTo>
                  <a:pt x="3000" y="294"/>
                </a:lnTo>
                <a:lnTo>
                  <a:pt x="3000" y="293"/>
                </a:lnTo>
                <a:lnTo>
                  <a:pt x="3000" y="292"/>
                </a:lnTo>
                <a:lnTo>
                  <a:pt x="3001" y="292"/>
                </a:lnTo>
                <a:lnTo>
                  <a:pt x="3001" y="293"/>
                </a:lnTo>
                <a:lnTo>
                  <a:pt x="3002" y="294"/>
                </a:lnTo>
                <a:lnTo>
                  <a:pt x="3002" y="293"/>
                </a:lnTo>
                <a:lnTo>
                  <a:pt x="3002" y="293"/>
                </a:lnTo>
                <a:lnTo>
                  <a:pt x="3003" y="294"/>
                </a:lnTo>
                <a:lnTo>
                  <a:pt x="3003" y="295"/>
                </a:lnTo>
                <a:lnTo>
                  <a:pt x="3004" y="297"/>
                </a:lnTo>
                <a:lnTo>
                  <a:pt x="3004" y="295"/>
                </a:lnTo>
                <a:lnTo>
                  <a:pt x="3005" y="295"/>
                </a:lnTo>
                <a:lnTo>
                  <a:pt x="3005" y="294"/>
                </a:lnTo>
                <a:lnTo>
                  <a:pt x="3005" y="293"/>
                </a:lnTo>
                <a:lnTo>
                  <a:pt x="3007" y="293"/>
                </a:lnTo>
                <a:lnTo>
                  <a:pt x="3007" y="295"/>
                </a:lnTo>
                <a:lnTo>
                  <a:pt x="3008" y="297"/>
                </a:lnTo>
                <a:lnTo>
                  <a:pt x="3008" y="295"/>
                </a:lnTo>
                <a:lnTo>
                  <a:pt x="3008" y="294"/>
                </a:lnTo>
                <a:lnTo>
                  <a:pt x="3009" y="294"/>
                </a:lnTo>
                <a:lnTo>
                  <a:pt x="3009" y="295"/>
                </a:lnTo>
                <a:lnTo>
                  <a:pt x="3010" y="295"/>
                </a:lnTo>
                <a:lnTo>
                  <a:pt x="3010" y="294"/>
                </a:lnTo>
                <a:lnTo>
                  <a:pt x="3010" y="295"/>
                </a:lnTo>
                <a:lnTo>
                  <a:pt x="3011" y="294"/>
                </a:lnTo>
                <a:lnTo>
                  <a:pt x="3011" y="293"/>
                </a:lnTo>
                <a:lnTo>
                  <a:pt x="3012" y="292"/>
                </a:lnTo>
                <a:lnTo>
                  <a:pt x="3012" y="291"/>
                </a:lnTo>
                <a:lnTo>
                  <a:pt x="3012" y="291"/>
                </a:lnTo>
                <a:lnTo>
                  <a:pt x="3013" y="291"/>
                </a:lnTo>
                <a:lnTo>
                  <a:pt x="3013" y="291"/>
                </a:lnTo>
                <a:lnTo>
                  <a:pt x="3014" y="291"/>
                </a:lnTo>
                <a:lnTo>
                  <a:pt x="3014" y="292"/>
                </a:lnTo>
                <a:lnTo>
                  <a:pt x="3014" y="292"/>
                </a:lnTo>
                <a:lnTo>
                  <a:pt x="3016" y="293"/>
                </a:lnTo>
                <a:lnTo>
                  <a:pt x="3016" y="292"/>
                </a:lnTo>
                <a:lnTo>
                  <a:pt x="3017" y="291"/>
                </a:lnTo>
                <a:lnTo>
                  <a:pt x="3017" y="292"/>
                </a:lnTo>
                <a:lnTo>
                  <a:pt x="3017" y="293"/>
                </a:lnTo>
                <a:lnTo>
                  <a:pt x="3018" y="292"/>
                </a:lnTo>
                <a:lnTo>
                  <a:pt x="3018" y="292"/>
                </a:lnTo>
                <a:lnTo>
                  <a:pt x="3019" y="292"/>
                </a:lnTo>
                <a:lnTo>
                  <a:pt x="3019" y="293"/>
                </a:lnTo>
                <a:lnTo>
                  <a:pt x="3020" y="294"/>
                </a:lnTo>
                <a:lnTo>
                  <a:pt x="3020" y="293"/>
                </a:lnTo>
                <a:lnTo>
                  <a:pt x="3020" y="294"/>
                </a:lnTo>
                <a:lnTo>
                  <a:pt x="3021" y="293"/>
                </a:lnTo>
                <a:lnTo>
                  <a:pt x="3021" y="295"/>
                </a:lnTo>
                <a:lnTo>
                  <a:pt x="3022" y="295"/>
                </a:lnTo>
                <a:lnTo>
                  <a:pt x="3022" y="297"/>
                </a:lnTo>
                <a:lnTo>
                  <a:pt x="3022" y="297"/>
                </a:lnTo>
                <a:lnTo>
                  <a:pt x="3023" y="298"/>
                </a:lnTo>
                <a:lnTo>
                  <a:pt x="3023" y="297"/>
                </a:lnTo>
                <a:lnTo>
                  <a:pt x="3025" y="295"/>
                </a:lnTo>
                <a:lnTo>
                  <a:pt x="3025" y="293"/>
                </a:lnTo>
                <a:lnTo>
                  <a:pt x="3025" y="294"/>
                </a:lnTo>
                <a:lnTo>
                  <a:pt x="3026" y="293"/>
                </a:lnTo>
                <a:lnTo>
                  <a:pt x="3026" y="293"/>
                </a:lnTo>
                <a:lnTo>
                  <a:pt x="3027" y="293"/>
                </a:lnTo>
                <a:lnTo>
                  <a:pt x="3027" y="293"/>
                </a:lnTo>
                <a:lnTo>
                  <a:pt x="3027" y="293"/>
                </a:lnTo>
                <a:lnTo>
                  <a:pt x="3028" y="293"/>
                </a:lnTo>
                <a:lnTo>
                  <a:pt x="3028" y="293"/>
                </a:lnTo>
                <a:lnTo>
                  <a:pt x="3029" y="293"/>
                </a:lnTo>
                <a:lnTo>
                  <a:pt x="3029" y="294"/>
                </a:lnTo>
                <a:lnTo>
                  <a:pt x="3029" y="293"/>
                </a:lnTo>
                <a:lnTo>
                  <a:pt x="3030" y="292"/>
                </a:lnTo>
                <a:lnTo>
                  <a:pt x="3030" y="292"/>
                </a:lnTo>
                <a:lnTo>
                  <a:pt x="3031" y="293"/>
                </a:lnTo>
                <a:lnTo>
                  <a:pt x="3031" y="292"/>
                </a:lnTo>
                <a:lnTo>
                  <a:pt x="3031" y="292"/>
                </a:lnTo>
                <a:lnTo>
                  <a:pt x="3032" y="293"/>
                </a:lnTo>
                <a:lnTo>
                  <a:pt x="3032" y="294"/>
                </a:lnTo>
                <a:lnTo>
                  <a:pt x="3034" y="294"/>
                </a:lnTo>
                <a:lnTo>
                  <a:pt x="3034" y="295"/>
                </a:lnTo>
                <a:lnTo>
                  <a:pt x="3035" y="294"/>
                </a:lnTo>
                <a:lnTo>
                  <a:pt x="3035" y="294"/>
                </a:lnTo>
                <a:lnTo>
                  <a:pt x="3035" y="294"/>
                </a:lnTo>
                <a:lnTo>
                  <a:pt x="3036" y="293"/>
                </a:lnTo>
                <a:lnTo>
                  <a:pt x="3036" y="293"/>
                </a:lnTo>
                <a:lnTo>
                  <a:pt x="3037" y="291"/>
                </a:lnTo>
                <a:lnTo>
                  <a:pt x="3037" y="291"/>
                </a:lnTo>
                <a:lnTo>
                  <a:pt x="3037" y="291"/>
                </a:lnTo>
                <a:lnTo>
                  <a:pt x="3038" y="291"/>
                </a:lnTo>
                <a:lnTo>
                  <a:pt x="3038" y="293"/>
                </a:lnTo>
                <a:lnTo>
                  <a:pt x="3039" y="295"/>
                </a:lnTo>
                <a:lnTo>
                  <a:pt x="3039" y="298"/>
                </a:lnTo>
                <a:lnTo>
                  <a:pt x="3039" y="297"/>
                </a:lnTo>
                <a:lnTo>
                  <a:pt x="3040" y="297"/>
                </a:lnTo>
                <a:lnTo>
                  <a:pt x="3040" y="297"/>
                </a:lnTo>
                <a:lnTo>
                  <a:pt x="3041" y="295"/>
                </a:lnTo>
                <a:lnTo>
                  <a:pt x="3041" y="297"/>
                </a:lnTo>
                <a:lnTo>
                  <a:pt x="3041" y="297"/>
                </a:lnTo>
                <a:lnTo>
                  <a:pt x="3043" y="295"/>
                </a:lnTo>
                <a:lnTo>
                  <a:pt x="3043" y="295"/>
                </a:lnTo>
                <a:lnTo>
                  <a:pt x="3044" y="297"/>
                </a:lnTo>
                <a:lnTo>
                  <a:pt x="3044" y="297"/>
                </a:lnTo>
                <a:lnTo>
                  <a:pt x="3044" y="297"/>
                </a:lnTo>
                <a:lnTo>
                  <a:pt x="3045" y="297"/>
                </a:lnTo>
                <a:lnTo>
                  <a:pt x="3045" y="295"/>
                </a:lnTo>
                <a:lnTo>
                  <a:pt x="3046" y="295"/>
                </a:lnTo>
                <a:lnTo>
                  <a:pt x="3046" y="293"/>
                </a:lnTo>
                <a:lnTo>
                  <a:pt x="3047" y="293"/>
                </a:lnTo>
                <a:lnTo>
                  <a:pt x="3047" y="293"/>
                </a:lnTo>
                <a:lnTo>
                  <a:pt x="3047" y="293"/>
                </a:lnTo>
                <a:lnTo>
                  <a:pt x="3048" y="293"/>
                </a:lnTo>
                <a:lnTo>
                  <a:pt x="3048" y="294"/>
                </a:lnTo>
                <a:lnTo>
                  <a:pt x="3049" y="294"/>
                </a:lnTo>
                <a:lnTo>
                  <a:pt x="3049" y="294"/>
                </a:lnTo>
                <a:lnTo>
                  <a:pt x="3049" y="294"/>
                </a:lnTo>
                <a:lnTo>
                  <a:pt x="3050" y="293"/>
                </a:lnTo>
                <a:lnTo>
                  <a:pt x="3050" y="293"/>
                </a:lnTo>
                <a:lnTo>
                  <a:pt x="3052" y="294"/>
                </a:lnTo>
                <a:lnTo>
                  <a:pt x="3052" y="293"/>
                </a:lnTo>
                <a:lnTo>
                  <a:pt x="3052" y="293"/>
                </a:lnTo>
                <a:lnTo>
                  <a:pt x="3053" y="295"/>
                </a:lnTo>
                <a:lnTo>
                  <a:pt x="3053" y="297"/>
                </a:lnTo>
                <a:lnTo>
                  <a:pt x="3054" y="298"/>
                </a:lnTo>
                <a:lnTo>
                  <a:pt x="3054" y="299"/>
                </a:lnTo>
                <a:lnTo>
                  <a:pt x="3054" y="299"/>
                </a:lnTo>
                <a:lnTo>
                  <a:pt x="3055" y="298"/>
                </a:lnTo>
                <a:lnTo>
                  <a:pt x="3055" y="298"/>
                </a:lnTo>
                <a:lnTo>
                  <a:pt x="3056" y="299"/>
                </a:lnTo>
                <a:lnTo>
                  <a:pt x="3056" y="299"/>
                </a:lnTo>
                <a:lnTo>
                  <a:pt x="3056" y="299"/>
                </a:lnTo>
                <a:lnTo>
                  <a:pt x="3057" y="297"/>
                </a:lnTo>
                <a:lnTo>
                  <a:pt x="3057" y="297"/>
                </a:lnTo>
                <a:lnTo>
                  <a:pt x="3058" y="298"/>
                </a:lnTo>
                <a:lnTo>
                  <a:pt x="3058" y="297"/>
                </a:lnTo>
                <a:lnTo>
                  <a:pt x="3058" y="295"/>
                </a:lnTo>
                <a:lnTo>
                  <a:pt x="3059" y="294"/>
                </a:lnTo>
                <a:lnTo>
                  <a:pt x="3059" y="292"/>
                </a:lnTo>
                <a:lnTo>
                  <a:pt x="3061" y="293"/>
                </a:lnTo>
                <a:lnTo>
                  <a:pt x="3061" y="294"/>
                </a:lnTo>
                <a:lnTo>
                  <a:pt x="3062" y="294"/>
                </a:lnTo>
                <a:lnTo>
                  <a:pt x="3062" y="292"/>
                </a:lnTo>
                <a:lnTo>
                  <a:pt x="3062" y="292"/>
                </a:lnTo>
                <a:lnTo>
                  <a:pt x="3063" y="292"/>
                </a:lnTo>
                <a:lnTo>
                  <a:pt x="3063" y="291"/>
                </a:lnTo>
                <a:lnTo>
                  <a:pt x="3064" y="291"/>
                </a:lnTo>
                <a:lnTo>
                  <a:pt x="3064" y="290"/>
                </a:lnTo>
                <a:lnTo>
                  <a:pt x="3064" y="290"/>
                </a:lnTo>
                <a:lnTo>
                  <a:pt x="3065" y="289"/>
                </a:lnTo>
                <a:lnTo>
                  <a:pt x="3065" y="289"/>
                </a:lnTo>
                <a:lnTo>
                  <a:pt x="3066" y="289"/>
                </a:lnTo>
                <a:lnTo>
                  <a:pt x="3066" y="290"/>
                </a:lnTo>
                <a:lnTo>
                  <a:pt x="3066" y="289"/>
                </a:lnTo>
                <a:lnTo>
                  <a:pt x="3067" y="290"/>
                </a:lnTo>
                <a:lnTo>
                  <a:pt x="3067" y="290"/>
                </a:lnTo>
                <a:lnTo>
                  <a:pt x="3068" y="291"/>
                </a:lnTo>
                <a:lnTo>
                  <a:pt x="3068" y="290"/>
                </a:lnTo>
                <a:lnTo>
                  <a:pt x="3068" y="290"/>
                </a:lnTo>
                <a:lnTo>
                  <a:pt x="3070" y="291"/>
                </a:lnTo>
                <a:lnTo>
                  <a:pt x="3070" y="291"/>
                </a:lnTo>
                <a:lnTo>
                  <a:pt x="3071" y="292"/>
                </a:lnTo>
                <a:lnTo>
                  <a:pt x="3071" y="292"/>
                </a:lnTo>
                <a:lnTo>
                  <a:pt x="3071" y="291"/>
                </a:lnTo>
                <a:lnTo>
                  <a:pt x="3072" y="292"/>
                </a:lnTo>
                <a:lnTo>
                  <a:pt x="3072" y="292"/>
                </a:lnTo>
                <a:lnTo>
                  <a:pt x="3073" y="292"/>
                </a:lnTo>
                <a:lnTo>
                  <a:pt x="3073" y="292"/>
                </a:lnTo>
                <a:lnTo>
                  <a:pt x="3073" y="292"/>
                </a:lnTo>
                <a:lnTo>
                  <a:pt x="3074" y="292"/>
                </a:lnTo>
                <a:lnTo>
                  <a:pt x="3074" y="291"/>
                </a:lnTo>
                <a:lnTo>
                  <a:pt x="3075" y="291"/>
                </a:lnTo>
                <a:lnTo>
                  <a:pt x="3075" y="290"/>
                </a:lnTo>
                <a:lnTo>
                  <a:pt x="3076" y="289"/>
                </a:lnTo>
                <a:lnTo>
                  <a:pt x="3076" y="289"/>
                </a:lnTo>
                <a:lnTo>
                  <a:pt x="3076" y="290"/>
                </a:lnTo>
                <a:lnTo>
                  <a:pt x="3077" y="288"/>
                </a:lnTo>
                <a:lnTo>
                  <a:pt x="3077" y="288"/>
                </a:lnTo>
                <a:lnTo>
                  <a:pt x="3079" y="286"/>
                </a:lnTo>
                <a:lnTo>
                  <a:pt x="3079" y="288"/>
                </a:lnTo>
                <a:lnTo>
                  <a:pt x="3079" y="288"/>
                </a:lnTo>
                <a:lnTo>
                  <a:pt x="3080" y="288"/>
                </a:lnTo>
                <a:lnTo>
                  <a:pt x="3080" y="289"/>
                </a:lnTo>
                <a:lnTo>
                  <a:pt x="3081" y="290"/>
                </a:lnTo>
                <a:lnTo>
                  <a:pt x="3081" y="291"/>
                </a:lnTo>
                <a:lnTo>
                  <a:pt x="3081" y="291"/>
                </a:lnTo>
                <a:lnTo>
                  <a:pt x="3082" y="292"/>
                </a:lnTo>
                <a:lnTo>
                  <a:pt x="3082" y="293"/>
                </a:lnTo>
                <a:lnTo>
                  <a:pt x="3083" y="292"/>
                </a:lnTo>
                <a:lnTo>
                  <a:pt x="3083" y="293"/>
                </a:lnTo>
                <a:lnTo>
                  <a:pt x="3083" y="292"/>
                </a:lnTo>
                <a:lnTo>
                  <a:pt x="3084" y="291"/>
                </a:lnTo>
                <a:lnTo>
                  <a:pt x="3084" y="290"/>
                </a:lnTo>
                <a:lnTo>
                  <a:pt x="3085" y="290"/>
                </a:lnTo>
                <a:lnTo>
                  <a:pt x="3085" y="290"/>
                </a:lnTo>
                <a:lnTo>
                  <a:pt x="3085" y="291"/>
                </a:lnTo>
                <a:lnTo>
                  <a:pt x="3086" y="292"/>
                </a:lnTo>
                <a:lnTo>
                  <a:pt x="3086" y="290"/>
                </a:lnTo>
                <a:lnTo>
                  <a:pt x="3088" y="290"/>
                </a:lnTo>
                <a:lnTo>
                  <a:pt x="3088" y="290"/>
                </a:lnTo>
                <a:lnTo>
                  <a:pt x="3088" y="289"/>
                </a:lnTo>
                <a:lnTo>
                  <a:pt x="3089" y="290"/>
                </a:lnTo>
                <a:lnTo>
                  <a:pt x="3089" y="290"/>
                </a:lnTo>
                <a:lnTo>
                  <a:pt x="3090" y="291"/>
                </a:lnTo>
                <a:lnTo>
                  <a:pt x="3090" y="292"/>
                </a:lnTo>
                <a:lnTo>
                  <a:pt x="3091" y="291"/>
                </a:lnTo>
                <a:lnTo>
                  <a:pt x="3091" y="292"/>
                </a:lnTo>
                <a:lnTo>
                  <a:pt x="3091" y="293"/>
                </a:lnTo>
                <a:lnTo>
                  <a:pt x="3092" y="293"/>
                </a:lnTo>
                <a:lnTo>
                  <a:pt x="3092" y="291"/>
                </a:lnTo>
                <a:lnTo>
                  <a:pt x="3093" y="292"/>
                </a:lnTo>
                <a:lnTo>
                  <a:pt x="3093" y="290"/>
                </a:lnTo>
                <a:lnTo>
                  <a:pt x="3093" y="290"/>
                </a:lnTo>
                <a:lnTo>
                  <a:pt x="3094" y="290"/>
                </a:lnTo>
                <a:lnTo>
                  <a:pt x="3094" y="289"/>
                </a:lnTo>
                <a:lnTo>
                  <a:pt x="3095" y="289"/>
                </a:lnTo>
                <a:lnTo>
                  <a:pt x="3095" y="289"/>
                </a:lnTo>
                <a:lnTo>
                  <a:pt x="3095" y="289"/>
                </a:lnTo>
                <a:lnTo>
                  <a:pt x="3097" y="288"/>
                </a:lnTo>
                <a:lnTo>
                  <a:pt x="3097" y="288"/>
                </a:lnTo>
                <a:lnTo>
                  <a:pt x="3098" y="289"/>
                </a:lnTo>
                <a:lnTo>
                  <a:pt x="3098" y="290"/>
                </a:lnTo>
                <a:lnTo>
                  <a:pt x="3098" y="292"/>
                </a:lnTo>
                <a:lnTo>
                  <a:pt x="3099" y="293"/>
                </a:lnTo>
                <a:lnTo>
                  <a:pt x="3099" y="293"/>
                </a:lnTo>
                <a:lnTo>
                  <a:pt x="3100" y="292"/>
                </a:lnTo>
                <a:lnTo>
                  <a:pt x="3100" y="293"/>
                </a:lnTo>
                <a:lnTo>
                  <a:pt x="3100" y="294"/>
                </a:lnTo>
                <a:lnTo>
                  <a:pt x="3101" y="293"/>
                </a:lnTo>
                <a:lnTo>
                  <a:pt x="3101" y="293"/>
                </a:lnTo>
                <a:lnTo>
                  <a:pt x="3102" y="292"/>
                </a:lnTo>
                <a:lnTo>
                  <a:pt x="3102" y="292"/>
                </a:lnTo>
                <a:lnTo>
                  <a:pt x="3102" y="292"/>
                </a:lnTo>
                <a:lnTo>
                  <a:pt x="3103" y="293"/>
                </a:lnTo>
                <a:lnTo>
                  <a:pt x="3103" y="293"/>
                </a:lnTo>
                <a:lnTo>
                  <a:pt x="3104" y="294"/>
                </a:lnTo>
                <a:lnTo>
                  <a:pt x="3104" y="294"/>
                </a:lnTo>
                <a:lnTo>
                  <a:pt x="3106" y="295"/>
                </a:lnTo>
                <a:lnTo>
                  <a:pt x="3106" y="295"/>
                </a:lnTo>
                <a:lnTo>
                  <a:pt x="3106" y="294"/>
                </a:lnTo>
                <a:lnTo>
                  <a:pt x="3107" y="295"/>
                </a:lnTo>
                <a:lnTo>
                  <a:pt x="3107" y="295"/>
                </a:lnTo>
                <a:lnTo>
                  <a:pt x="3108" y="295"/>
                </a:lnTo>
                <a:lnTo>
                  <a:pt x="3108" y="295"/>
                </a:lnTo>
                <a:lnTo>
                  <a:pt x="3108" y="294"/>
                </a:lnTo>
                <a:lnTo>
                  <a:pt x="3109" y="295"/>
                </a:lnTo>
                <a:lnTo>
                  <a:pt x="3109" y="297"/>
                </a:lnTo>
                <a:lnTo>
                  <a:pt x="3110" y="294"/>
                </a:lnTo>
                <a:lnTo>
                  <a:pt x="3110" y="294"/>
                </a:lnTo>
                <a:lnTo>
                  <a:pt x="3110" y="295"/>
                </a:lnTo>
                <a:lnTo>
                  <a:pt x="3111" y="294"/>
                </a:lnTo>
                <a:lnTo>
                  <a:pt x="3111" y="292"/>
                </a:lnTo>
                <a:lnTo>
                  <a:pt x="3112" y="293"/>
                </a:lnTo>
                <a:lnTo>
                  <a:pt x="3112" y="293"/>
                </a:lnTo>
                <a:lnTo>
                  <a:pt x="3112" y="294"/>
                </a:lnTo>
                <a:lnTo>
                  <a:pt x="3113" y="294"/>
                </a:lnTo>
                <a:lnTo>
                  <a:pt x="3113" y="294"/>
                </a:lnTo>
                <a:lnTo>
                  <a:pt x="3115" y="294"/>
                </a:lnTo>
                <a:lnTo>
                  <a:pt x="3115" y="293"/>
                </a:lnTo>
                <a:lnTo>
                  <a:pt x="3115" y="293"/>
                </a:lnTo>
                <a:lnTo>
                  <a:pt x="3116" y="292"/>
                </a:lnTo>
                <a:lnTo>
                  <a:pt x="3116" y="291"/>
                </a:lnTo>
                <a:lnTo>
                  <a:pt x="3117" y="291"/>
                </a:lnTo>
                <a:lnTo>
                  <a:pt x="3117" y="291"/>
                </a:lnTo>
                <a:lnTo>
                  <a:pt x="3118" y="292"/>
                </a:lnTo>
                <a:lnTo>
                  <a:pt x="3118" y="293"/>
                </a:lnTo>
                <a:lnTo>
                  <a:pt x="3118" y="293"/>
                </a:lnTo>
                <a:lnTo>
                  <a:pt x="3119" y="293"/>
                </a:lnTo>
                <a:lnTo>
                  <a:pt x="3119" y="294"/>
                </a:lnTo>
                <a:lnTo>
                  <a:pt x="3120" y="294"/>
                </a:lnTo>
                <a:lnTo>
                  <a:pt x="3120" y="294"/>
                </a:lnTo>
                <a:lnTo>
                  <a:pt x="3120" y="294"/>
                </a:lnTo>
                <a:lnTo>
                  <a:pt x="3121" y="294"/>
                </a:lnTo>
                <a:lnTo>
                  <a:pt x="3121" y="293"/>
                </a:lnTo>
                <a:lnTo>
                  <a:pt x="3122" y="293"/>
                </a:lnTo>
                <a:lnTo>
                  <a:pt x="3122" y="292"/>
                </a:lnTo>
                <a:lnTo>
                  <a:pt x="3122" y="292"/>
                </a:lnTo>
                <a:lnTo>
                  <a:pt x="3123" y="293"/>
                </a:lnTo>
                <a:lnTo>
                  <a:pt x="3123" y="292"/>
                </a:lnTo>
                <a:lnTo>
                  <a:pt x="3125" y="294"/>
                </a:lnTo>
                <a:lnTo>
                  <a:pt x="3125" y="295"/>
                </a:lnTo>
                <a:lnTo>
                  <a:pt x="3125" y="295"/>
                </a:lnTo>
                <a:lnTo>
                  <a:pt x="3126" y="297"/>
                </a:lnTo>
                <a:lnTo>
                  <a:pt x="3126" y="295"/>
                </a:lnTo>
                <a:lnTo>
                  <a:pt x="3127" y="295"/>
                </a:lnTo>
                <a:lnTo>
                  <a:pt x="3127" y="295"/>
                </a:lnTo>
                <a:lnTo>
                  <a:pt x="3127" y="294"/>
                </a:lnTo>
                <a:lnTo>
                  <a:pt x="3128" y="294"/>
                </a:lnTo>
                <a:lnTo>
                  <a:pt x="3128" y="294"/>
                </a:lnTo>
                <a:lnTo>
                  <a:pt x="3129" y="295"/>
                </a:lnTo>
                <a:lnTo>
                  <a:pt x="3129" y="295"/>
                </a:lnTo>
                <a:lnTo>
                  <a:pt x="3129" y="295"/>
                </a:lnTo>
                <a:lnTo>
                  <a:pt x="3130" y="297"/>
                </a:lnTo>
                <a:lnTo>
                  <a:pt x="3130" y="297"/>
                </a:lnTo>
                <a:lnTo>
                  <a:pt x="3131" y="298"/>
                </a:lnTo>
                <a:lnTo>
                  <a:pt x="3131" y="298"/>
                </a:lnTo>
                <a:lnTo>
                  <a:pt x="3132" y="299"/>
                </a:lnTo>
                <a:lnTo>
                  <a:pt x="3132" y="298"/>
                </a:lnTo>
                <a:lnTo>
                  <a:pt x="3132" y="299"/>
                </a:lnTo>
                <a:lnTo>
                  <a:pt x="3134" y="298"/>
                </a:lnTo>
                <a:lnTo>
                  <a:pt x="3134" y="298"/>
                </a:lnTo>
                <a:lnTo>
                  <a:pt x="3135" y="298"/>
                </a:lnTo>
                <a:lnTo>
                  <a:pt x="3135" y="297"/>
                </a:lnTo>
                <a:lnTo>
                  <a:pt x="3135" y="297"/>
                </a:lnTo>
                <a:lnTo>
                  <a:pt x="3136" y="295"/>
                </a:lnTo>
                <a:lnTo>
                  <a:pt x="3136" y="294"/>
                </a:lnTo>
                <a:lnTo>
                  <a:pt x="3137" y="293"/>
                </a:lnTo>
                <a:lnTo>
                  <a:pt x="3137" y="293"/>
                </a:lnTo>
                <a:lnTo>
                  <a:pt x="3137" y="292"/>
                </a:lnTo>
                <a:lnTo>
                  <a:pt x="3138" y="291"/>
                </a:lnTo>
                <a:lnTo>
                  <a:pt x="3138" y="291"/>
                </a:lnTo>
                <a:lnTo>
                  <a:pt x="3139" y="290"/>
                </a:lnTo>
                <a:lnTo>
                  <a:pt x="3139" y="290"/>
                </a:lnTo>
                <a:lnTo>
                  <a:pt x="3139" y="291"/>
                </a:lnTo>
                <a:lnTo>
                  <a:pt x="3140" y="292"/>
                </a:lnTo>
                <a:lnTo>
                  <a:pt x="3140" y="292"/>
                </a:lnTo>
                <a:lnTo>
                  <a:pt x="3141" y="292"/>
                </a:lnTo>
                <a:lnTo>
                  <a:pt x="3141" y="293"/>
                </a:lnTo>
                <a:lnTo>
                  <a:pt x="3141" y="293"/>
                </a:lnTo>
                <a:lnTo>
                  <a:pt x="3143" y="294"/>
                </a:lnTo>
                <a:lnTo>
                  <a:pt x="3143" y="294"/>
                </a:lnTo>
                <a:lnTo>
                  <a:pt x="3144" y="294"/>
                </a:lnTo>
                <a:lnTo>
                  <a:pt x="3144" y="294"/>
                </a:lnTo>
                <a:lnTo>
                  <a:pt x="3144" y="293"/>
                </a:lnTo>
                <a:lnTo>
                  <a:pt x="3145" y="292"/>
                </a:lnTo>
                <a:lnTo>
                  <a:pt x="3145" y="293"/>
                </a:lnTo>
                <a:lnTo>
                  <a:pt x="3146" y="293"/>
                </a:lnTo>
                <a:lnTo>
                  <a:pt x="3146" y="293"/>
                </a:lnTo>
                <a:lnTo>
                  <a:pt x="3147" y="293"/>
                </a:lnTo>
                <a:lnTo>
                  <a:pt x="3147" y="294"/>
                </a:lnTo>
                <a:lnTo>
                  <a:pt x="3147" y="295"/>
                </a:lnTo>
                <a:lnTo>
                  <a:pt x="3148" y="294"/>
                </a:lnTo>
                <a:lnTo>
                  <a:pt x="3148" y="294"/>
                </a:lnTo>
                <a:lnTo>
                  <a:pt x="3149" y="293"/>
                </a:lnTo>
                <a:lnTo>
                  <a:pt x="3149" y="294"/>
                </a:lnTo>
                <a:lnTo>
                  <a:pt x="3149" y="293"/>
                </a:lnTo>
                <a:lnTo>
                  <a:pt x="3150" y="294"/>
                </a:lnTo>
                <a:lnTo>
                  <a:pt x="3150" y="294"/>
                </a:lnTo>
                <a:lnTo>
                  <a:pt x="3152" y="293"/>
                </a:lnTo>
                <a:lnTo>
                  <a:pt x="3152" y="293"/>
                </a:lnTo>
                <a:lnTo>
                  <a:pt x="3152" y="293"/>
                </a:lnTo>
                <a:lnTo>
                  <a:pt x="3153" y="292"/>
                </a:lnTo>
                <a:lnTo>
                  <a:pt x="3153" y="292"/>
                </a:lnTo>
                <a:lnTo>
                  <a:pt x="3154" y="293"/>
                </a:lnTo>
                <a:lnTo>
                  <a:pt x="3154" y="293"/>
                </a:lnTo>
                <a:lnTo>
                  <a:pt x="3154" y="293"/>
                </a:lnTo>
                <a:lnTo>
                  <a:pt x="3155" y="293"/>
                </a:lnTo>
                <a:lnTo>
                  <a:pt x="3155" y="293"/>
                </a:lnTo>
                <a:lnTo>
                  <a:pt x="3156" y="293"/>
                </a:lnTo>
                <a:lnTo>
                  <a:pt x="3156" y="294"/>
                </a:lnTo>
                <a:lnTo>
                  <a:pt x="3156" y="294"/>
                </a:lnTo>
                <a:lnTo>
                  <a:pt x="3157" y="294"/>
                </a:lnTo>
                <a:lnTo>
                  <a:pt x="3157" y="294"/>
                </a:lnTo>
                <a:lnTo>
                  <a:pt x="3158" y="295"/>
                </a:lnTo>
                <a:lnTo>
                  <a:pt x="3158" y="297"/>
                </a:lnTo>
                <a:lnTo>
                  <a:pt x="3158" y="297"/>
                </a:lnTo>
                <a:lnTo>
                  <a:pt x="3159" y="297"/>
                </a:lnTo>
                <a:lnTo>
                  <a:pt x="3159" y="298"/>
                </a:lnTo>
                <a:lnTo>
                  <a:pt x="3161" y="298"/>
                </a:lnTo>
                <a:lnTo>
                  <a:pt x="3161" y="299"/>
                </a:lnTo>
                <a:lnTo>
                  <a:pt x="3162" y="298"/>
                </a:lnTo>
                <a:lnTo>
                  <a:pt x="3162" y="298"/>
                </a:lnTo>
                <a:lnTo>
                  <a:pt x="3162" y="297"/>
                </a:lnTo>
                <a:lnTo>
                  <a:pt x="3163" y="297"/>
                </a:lnTo>
                <a:lnTo>
                  <a:pt x="3163" y="294"/>
                </a:lnTo>
                <a:lnTo>
                  <a:pt x="3164" y="294"/>
                </a:lnTo>
                <a:lnTo>
                  <a:pt x="3164" y="294"/>
                </a:lnTo>
                <a:lnTo>
                  <a:pt x="3164" y="293"/>
                </a:lnTo>
                <a:lnTo>
                  <a:pt x="3165" y="294"/>
                </a:lnTo>
                <a:lnTo>
                  <a:pt x="3165" y="293"/>
                </a:lnTo>
                <a:lnTo>
                  <a:pt x="3166" y="293"/>
                </a:lnTo>
                <a:lnTo>
                  <a:pt x="3166" y="292"/>
                </a:lnTo>
                <a:lnTo>
                  <a:pt x="3166" y="293"/>
                </a:lnTo>
                <a:lnTo>
                  <a:pt x="3167" y="294"/>
                </a:lnTo>
                <a:lnTo>
                  <a:pt x="3167" y="294"/>
                </a:lnTo>
                <a:lnTo>
                  <a:pt x="3168" y="294"/>
                </a:lnTo>
                <a:lnTo>
                  <a:pt x="3168" y="292"/>
                </a:lnTo>
                <a:lnTo>
                  <a:pt x="3168" y="291"/>
                </a:lnTo>
                <a:lnTo>
                  <a:pt x="3170" y="291"/>
                </a:lnTo>
                <a:lnTo>
                  <a:pt x="3170" y="290"/>
                </a:lnTo>
                <a:lnTo>
                  <a:pt x="3171" y="291"/>
                </a:lnTo>
                <a:lnTo>
                  <a:pt x="3171" y="291"/>
                </a:lnTo>
                <a:lnTo>
                  <a:pt x="3171" y="291"/>
                </a:lnTo>
                <a:lnTo>
                  <a:pt x="3172" y="291"/>
                </a:lnTo>
                <a:lnTo>
                  <a:pt x="3172" y="291"/>
                </a:lnTo>
                <a:lnTo>
                  <a:pt x="3173" y="291"/>
                </a:lnTo>
                <a:lnTo>
                  <a:pt x="3173" y="291"/>
                </a:lnTo>
                <a:lnTo>
                  <a:pt x="3174" y="291"/>
                </a:lnTo>
                <a:lnTo>
                  <a:pt x="3174" y="292"/>
                </a:lnTo>
                <a:lnTo>
                  <a:pt x="3174" y="293"/>
                </a:lnTo>
                <a:lnTo>
                  <a:pt x="3175" y="292"/>
                </a:lnTo>
                <a:lnTo>
                  <a:pt x="3175" y="292"/>
                </a:lnTo>
                <a:lnTo>
                  <a:pt x="3176" y="291"/>
                </a:lnTo>
                <a:lnTo>
                  <a:pt x="3176" y="292"/>
                </a:lnTo>
                <a:lnTo>
                  <a:pt x="3176" y="291"/>
                </a:lnTo>
                <a:lnTo>
                  <a:pt x="3177" y="292"/>
                </a:lnTo>
                <a:lnTo>
                  <a:pt x="3177" y="293"/>
                </a:lnTo>
                <a:lnTo>
                  <a:pt x="3179" y="295"/>
                </a:lnTo>
                <a:lnTo>
                  <a:pt x="3179" y="295"/>
                </a:lnTo>
                <a:lnTo>
                  <a:pt x="3179" y="298"/>
                </a:lnTo>
                <a:lnTo>
                  <a:pt x="3180" y="298"/>
                </a:lnTo>
                <a:lnTo>
                  <a:pt x="3180" y="299"/>
                </a:lnTo>
                <a:lnTo>
                  <a:pt x="3181" y="299"/>
                </a:lnTo>
                <a:lnTo>
                  <a:pt x="3181" y="298"/>
                </a:lnTo>
                <a:lnTo>
                  <a:pt x="3181" y="298"/>
                </a:lnTo>
                <a:lnTo>
                  <a:pt x="3182" y="298"/>
                </a:lnTo>
                <a:lnTo>
                  <a:pt x="3182" y="298"/>
                </a:lnTo>
                <a:lnTo>
                  <a:pt x="3183" y="298"/>
                </a:lnTo>
                <a:lnTo>
                  <a:pt x="3183" y="298"/>
                </a:lnTo>
                <a:lnTo>
                  <a:pt x="3183" y="299"/>
                </a:lnTo>
                <a:lnTo>
                  <a:pt x="3184" y="299"/>
                </a:lnTo>
                <a:lnTo>
                  <a:pt x="3184" y="299"/>
                </a:lnTo>
                <a:lnTo>
                  <a:pt x="3185" y="300"/>
                </a:lnTo>
                <a:lnTo>
                  <a:pt x="3185" y="300"/>
                </a:lnTo>
                <a:lnTo>
                  <a:pt x="3185" y="299"/>
                </a:lnTo>
                <a:lnTo>
                  <a:pt x="3186" y="299"/>
                </a:lnTo>
                <a:lnTo>
                  <a:pt x="3186" y="298"/>
                </a:lnTo>
                <a:lnTo>
                  <a:pt x="3188" y="297"/>
                </a:lnTo>
                <a:lnTo>
                  <a:pt x="3188" y="294"/>
                </a:lnTo>
                <a:lnTo>
                  <a:pt x="3189" y="293"/>
                </a:lnTo>
                <a:lnTo>
                  <a:pt x="3189" y="293"/>
                </a:lnTo>
                <a:lnTo>
                  <a:pt x="3189" y="293"/>
                </a:lnTo>
                <a:lnTo>
                  <a:pt x="3190" y="294"/>
                </a:lnTo>
                <a:lnTo>
                  <a:pt x="3190" y="295"/>
                </a:lnTo>
                <a:lnTo>
                  <a:pt x="3191" y="295"/>
                </a:lnTo>
                <a:lnTo>
                  <a:pt x="3191" y="295"/>
                </a:lnTo>
                <a:lnTo>
                  <a:pt x="3191" y="295"/>
                </a:lnTo>
                <a:lnTo>
                  <a:pt x="3192" y="297"/>
                </a:lnTo>
                <a:lnTo>
                  <a:pt x="3192" y="297"/>
                </a:lnTo>
                <a:lnTo>
                  <a:pt x="3193" y="294"/>
                </a:lnTo>
                <a:lnTo>
                  <a:pt x="3193" y="294"/>
                </a:lnTo>
                <a:lnTo>
                  <a:pt x="3193" y="294"/>
                </a:lnTo>
                <a:lnTo>
                  <a:pt x="3194" y="295"/>
                </a:lnTo>
                <a:lnTo>
                  <a:pt x="3194" y="295"/>
                </a:lnTo>
                <a:lnTo>
                  <a:pt x="3195" y="297"/>
                </a:lnTo>
                <a:lnTo>
                  <a:pt x="3195" y="297"/>
                </a:lnTo>
                <a:lnTo>
                  <a:pt x="3195" y="297"/>
                </a:lnTo>
                <a:lnTo>
                  <a:pt x="3197" y="297"/>
                </a:lnTo>
                <a:lnTo>
                  <a:pt x="3197" y="297"/>
                </a:lnTo>
                <a:lnTo>
                  <a:pt x="3198" y="295"/>
                </a:lnTo>
                <a:lnTo>
                  <a:pt x="3198" y="297"/>
                </a:lnTo>
                <a:lnTo>
                  <a:pt x="3198" y="298"/>
                </a:lnTo>
                <a:lnTo>
                  <a:pt x="3199" y="298"/>
                </a:lnTo>
                <a:lnTo>
                  <a:pt x="3199" y="299"/>
                </a:lnTo>
                <a:lnTo>
                  <a:pt x="3200" y="299"/>
                </a:lnTo>
                <a:lnTo>
                  <a:pt x="3200" y="299"/>
                </a:lnTo>
                <a:lnTo>
                  <a:pt x="3200" y="299"/>
                </a:lnTo>
                <a:lnTo>
                  <a:pt x="3201" y="299"/>
                </a:lnTo>
                <a:lnTo>
                  <a:pt x="3201" y="299"/>
                </a:lnTo>
                <a:lnTo>
                  <a:pt x="3202" y="299"/>
                </a:lnTo>
                <a:lnTo>
                  <a:pt x="3202" y="298"/>
                </a:lnTo>
                <a:lnTo>
                  <a:pt x="3203" y="298"/>
                </a:lnTo>
                <a:lnTo>
                  <a:pt x="3203" y="298"/>
                </a:lnTo>
                <a:lnTo>
                  <a:pt x="3203" y="298"/>
                </a:lnTo>
                <a:lnTo>
                  <a:pt x="3204" y="297"/>
                </a:lnTo>
                <a:lnTo>
                  <a:pt x="3204" y="298"/>
                </a:lnTo>
                <a:lnTo>
                  <a:pt x="3206" y="299"/>
                </a:lnTo>
                <a:lnTo>
                  <a:pt x="3206" y="299"/>
                </a:lnTo>
                <a:lnTo>
                  <a:pt x="3206" y="299"/>
                </a:lnTo>
                <a:lnTo>
                  <a:pt x="3207" y="298"/>
                </a:lnTo>
                <a:lnTo>
                  <a:pt x="3207" y="297"/>
                </a:lnTo>
                <a:lnTo>
                  <a:pt x="3208" y="298"/>
                </a:lnTo>
                <a:lnTo>
                  <a:pt x="3208" y="298"/>
                </a:lnTo>
                <a:lnTo>
                  <a:pt x="3208" y="298"/>
                </a:lnTo>
                <a:lnTo>
                  <a:pt x="3209" y="298"/>
                </a:lnTo>
                <a:lnTo>
                  <a:pt x="3209" y="299"/>
                </a:lnTo>
                <a:lnTo>
                  <a:pt x="3210" y="298"/>
                </a:lnTo>
                <a:lnTo>
                  <a:pt x="3210" y="299"/>
                </a:lnTo>
                <a:lnTo>
                  <a:pt x="3210" y="299"/>
                </a:lnTo>
                <a:lnTo>
                  <a:pt x="3211" y="300"/>
                </a:lnTo>
                <a:lnTo>
                  <a:pt x="3211" y="299"/>
                </a:lnTo>
                <a:lnTo>
                  <a:pt x="3212" y="300"/>
                </a:lnTo>
                <a:lnTo>
                  <a:pt x="3212" y="300"/>
                </a:lnTo>
                <a:lnTo>
                  <a:pt x="3212" y="300"/>
                </a:lnTo>
                <a:lnTo>
                  <a:pt x="3213" y="299"/>
                </a:lnTo>
                <a:lnTo>
                  <a:pt x="3213" y="299"/>
                </a:lnTo>
                <a:lnTo>
                  <a:pt x="3215" y="299"/>
                </a:lnTo>
                <a:lnTo>
                  <a:pt x="3215" y="299"/>
                </a:lnTo>
                <a:lnTo>
                  <a:pt x="3215" y="300"/>
                </a:lnTo>
                <a:lnTo>
                  <a:pt x="3216" y="301"/>
                </a:lnTo>
                <a:lnTo>
                  <a:pt x="3216" y="303"/>
                </a:lnTo>
                <a:lnTo>
                  <a:pt x="3217" y="303"/>
                </a:lnTo>
                <a:lnTo>
                  <a:pt x="3217" y="303"/>
                </a:lnTo>
                <a:lnTo>
                  <a:pt x="3218" y="303"/>
                </a:lnTo>
                <a:lnTo>
                  <a:pt x="3218" y="303"/>
                </a:lnTo>
                <a:lnTo>
                  <a:pt x="3218" y="302"/>
                </a:lnTo>
                <a:lnTo>
                  <a:pt x="3219" y="302"/>
                </a:lnTo>
                <a:lnTo>
                  <a:pt x="3219" y="301"/>
                </a:lnTo>
                <a:lnTo>
                  <a:pt x="3220" y="300"/>
                </a:lnTo>
                <a:lnTo>
                  <a:pt x="3220" y="299"/>
                </a:lnTo>
                <a:lnTo>
                  <a:pt x="3220" y="299"/>
                </a:lnTo>
                <a:lnTo>
                  <a:pt x="3221" y="299"/>
                </a:lnTo>
                <a:lnTo>
                  <a:pt x="3221" y="299"/>
                </a:lnTo>
                <a:lnTo>
                  <a:pt x="3222" y="299"/>
                </a:lnTo>
                <a:lnTo>
                  <a:pt x="3222" y="300"/>
                </a:lnTo>
                <a:lnTo>
                  <a:pt x="3222" y="299"/>
                </a:lnTo>
                <a:lnTo>
                  <a:pt x="3224" y="301"/>
                </a:lnTo>
                <a:lnTo>
                  <a:pt x="3224" y="300"/>
                </a:lnTo>
                <a:lnTo>
                  <a:pt x="3225" y="301"/>
                </a:lnTo>
                <a:lnTo>
                  <a:pt x="3225" y="302"/>
                </a:lnTo>
                <a:lnTo>
                  <a:pt x="3225" y="302"/>
                </a:lnTo>
                <a:lnTo>
                  <a:pt x="3226" y="301"/>
                </a:lnTo>
                <a:lnTo>
                  <a:pt x="3226" y="301"/>
                </a:lnTo>
                <a:lnTo>
                  <a:pt x="3227" y="300"/>
                </a:lnTo>
                <a:lnTo>
                  <a:pt x="3227" y="300"/>
                </a:lnTo>
                <a:lnTo>
                  <a:pt x="3227" y="300"/>
                </a:lnTo>
                <a:lnTo>
                  <a:pt x="3228" y="301"/>
                </a:lnTo>
                <a:lnTo>
                  <a:pt x="3228" y="300"/>
                </a:lnTo>
                <a:lnTo>
                  <a:pt x="3229" y="299"/>
                </a:lnTo>
                <a:lnTo>
                  <a:pt x="3229" y="299"/>
                </a:lnTo>
                <a:lnTo>
                  <a:pt x="3230" y="299"/>
                </a:lnTo>
                <a:lnTo>
                  <a:pt x="3230" y="299"/>
                </a:lnTo>
                <a:lnTo>
                  <a:pt x="3230" y="298"/>
                </a:lnTo>
                <a:lnTo>
                  <a:pt x="3231" y="299"/>
                </a:lnTo>
                <a:lnTo>
                  <a:pt x="3231" y="298"/>
                </a:lnTo>
                <a:lnTo>
                  <a:pt x="3233" y="299"/>
                </a:lnTo>
                <a:lnTo>
                  <a:pt x="3233" y="298"/>
                </a:lnTo>
                <a:lnTo>
                  <a:pt x="3233" y="298"/>
                </a:lnTo>
                <a:lnTo>
                  <a:pt x="3234" y="298"/>
                </a:lnTo>
                <a:lnTo>
                  <a:pt x="3234" y="299"/>
                </a:lnTo>
                <a:lnTo>
                  <a:pt x="3235" y="298"/>
                </a:lnTo>
                <a:lnTo>
                  <a:pt x="3235" y="297"/>
                </a:lnTo>
                <a:lnTo>
                  <a:pt x="3235" y="295"/>
                </a:lnTo>
                <a:lnTo>
                  <a:pt x="3236" y="295"/>
                </a:lnTo>
                <a:lnTo>
                  <a:pt x="3236" y="297"/>
                </a:lnTo>
                <a:lnTo>
                  <a:pt x="3237" y="297"/>
                </a:lnTo>
                <a:lnTo>
                  <a:pt x="3237" y="295"/>
                </a:lnTo>
                <a:lnTo>
                  <a:pt x="3237" y="297"/>
                </a:lnTo>
                <a:lnTo>
                  <a:pt x="3238" y="298"/>
                </a:lnTo>
                <a:lnTo>
                  <a:pt x="3238" y="298"/>
                </a:lnTo>
                <a:lnTo>
                  <a:pt x="3239" y="299"/>
                </a:lnTo>
                <a:lnTo>
                  <a:pt x="3239" y="300"/>
                </a:lnTo>
                <a:lnTo>
                  <a:pt x="3239" y="299"/>
                </a:lnTo>
                <a:lnTo>
                  <a:pt x="3240" y="299"/>
                </a:lnTo>
                <a:lnTo>
                  <a:pt x="3240" y="299"/>
                </a:lnTo>
                <a:lnTo>
                  <a:pt x="3242" y="298"/>
                </a:lnTo>
                <a:lnTo>
                  <a:pt x="3242" y="297"/>
                </a:lnTo>
                <a:lnTo>
                  <a:pt x="3242" y="297"/>
                </a:lnTo>
                <a:lnTo>
                  <a:pt x="3243" y="297"/>
                </a:lnTo>
                <a:lnTo>
                  <a:pt x="3243" y="297"/>
                </a:lnTo>
                <a:lnTo>
                  <a:pt x="3244" y="297"/>
                </a:lnTo>
                <a:lnTo>
                  <a:pt x="3244" y="297"/>
                </a:lnTo>
                <a:lnTo>
                  <a:pt x="3245" y="298"/>
                </a:lnTo>
                <a:lnTo>
                  <a:pt x="3245" y="298"/>
                </a:lnTo>
                <a:lnTo>
                  <a:pt x="3245" y="297"/>
                </a:lnTo>
                <a:lnTo>
                  <a:pt x="3246" y="295"/>
                </a:lnTo>
                <a:lnTo>
                  <a:pt x="3246" y="295"/>
                </a:lnTo>
                <a:lnTo>
                  <a:pt x="3247" y="294"/>
                </a:lnTo>
                <a:lnTo>
                  <a:pt x="3247" y="294"/>
                </a:lnTo>
                <a:lnTo>
                  <a:pt x="3247" y="295"/>
                </a:lnTo>
                <a:lnTo>
                  <a:pt x="3248" y="294"/>
                </a:lnTo>
                <a:lnTo>
                  <a:pt x="3248" y="294"/>
                </a:lnTo>
                <a:lnTo>
                  <a:pt x="3249" y="293"/>
                </a:lnTo>
                <a:lnTo>
                  <a:pt x="3249" y="293"/>
                </a:lnTo>
                <a:lnTo>
                  <a:pt x="3249" y="293"/>
                </a:lnTo>
                <a:lnTo>
                  <a:pt x="3251" y="293"/>
                </a:lnTo>
                <a:lnTo>
                  <a:pt x="3251" y="293"/>
                </a:lnTo>
                <a:lnTo>
                  <a:pt x="3252" y="293"/>
                </a:lnTo>
                <a:lnTo>
                  <a:pt x="3252" y="294"/>
                </a:lnTo>
                <a:lnTo>
                  <a:pt x="3252" y="294"/>
                </a:lnTo>
                <a:lnTo>
                  <a:pt x="3253" y="295"/>
                </a:lnTo>
                <a:lnTo>
                  <a:pt x="3253" y="297"/>
                </a:lnTo>
                <a:lnTo>
                  <a:pt x="3254" y="295"/>
                </a:lnTo>
                <a:lnTo>
                  <a:pt x="3254" y="297"/>
                </a:lnTo>
                <a:lnTo>
                  <a:pt x="3254" y="297"/>
                </a:lnTo>
                <a:lnTo>
                  <a:pt x="3255" y="297"/>
                </a:lnTo>
                <a:lnTo>
                  <a:pt x="3255" y="295"/>
                </a:lnTo>
                <a:lnTo>
                  <a:pt x="3256" y="297"/>
                </a:lnTo>
                <a:lnTo>
                  <a:pt x="3256" y="298"/>
                </a:lnTo>
                <a:lnTo>
                  <a:pt x="3256" y="298"/>
                </a:lnTo>
                <a:lnTo>
                  <a:pt x="3257" y="298"/>
                </a:lnTo>
                <a:lnTo>
                  <a:pt x="3257" y="298"/>
                </a:lnTo>
                <a:lnTo>
                  <a:pt x="3258" y="299"/>
                </a:lnTo>
                <a:lnTo>
                  <a:pt x="3258" y="299"/>
                </a:lnTo>
                <a:lnTo>
                  <a:pt x="3260" y="299"/>
                </a:lnTo>
                <a:lnTo>
                  <a:pt x="3260" y="297"/>
                </a:lnTo>
                <a:lnTo>
                  <a:pt x="3260" y="295"/>
                </a:lnTo>
                <a:lnTo>
                  <a:pt x="3261" y="297"/>
                </a:lnTo>
                <a:lnTo>
                  <a:pt x="3261" y="295"/>
                </a:lnTo>
                <a:lnTo>
                  <a:pt x="3262" y="295"/>
                </a:lnTo>
                <a:lnTo>
                  <a:pt x="3262" y="295"/>
                </a:lnTo>
                <a:lnTo>
                  <a:pt x="3262" y="297"/>
                </a:lnTo>
                <a:lnTo>
                  <a:pt x="3263" y="295"/>
                </a:lnTo>
                <a:lnTo>
                  <a:pt x="3263" y="297"/>
                </a:lnTo>
                <a:lnTo>
                  <a:pt x="3264" y="295"/>
                </a:lnTo>
                <a:lnTo>
                  <a:pt x="3264" y="295"/>
                </a:lnTo>
                <a:lnTo>
                  <a:pt x="3264" y="295"/>
                </a:lnTo>
                <a:lnTo>
                  <a:pt x="3265" y="294"/>
                </a:lnTo>
                <a:lnTo>
                  <a:pt x="3265" y="295"/>
                </a:lnTo>
                <a:lnTo>
                  <a:pt x="3266" y="295"/>
                </a:lnTo>
                <a:lnTo>
                  <a:pt x="3266" y="297"/>
                </a:lnTo>
                <a:lnTo>
                  <a:pt x="3266" y="297"/>
                </a:lnTo>
                <a:lnTo>
                  <a:pt x="3267" y="295"/>
                </a:lnTo>
                <a:lnTo>
                  <a:pt x="3267" y="295"/>
                </a:lnTo>
                <a:lnTo>
                  <a:pt x="3269" y="298"/>
                </a:lnTo>
                <a:lnTo>
                  <a:pt x="3269" y="298"/>
                </a:lnTo>
                <a:lnTo>
                  <a:pt x="3269" y="298"/>
                </a:lnTo>
                <a:lnTo>
                  <a:pt x="3270" y="299"/>
                </a:lnTo>
                <a:lnTo>
                  <a:pt x="3270" y="299"/>
                </a:lnTo>
                <a:lnTo>
                  <a:pt x="3271" y="301"/>
                </a:lnTo>
                <a:lnTo>
                  <a:pt x="3271" y="299"/>
                </a:lnTo>
                <a:lnTo>
                  <a:pt x="3271" y="299"/>
                </a:lnTo>
                <a:lnTo>
                  <a:pt x="3272" y="299"/>
                </a:lnTo>
                <a:lnTo>
                  <a:pt x="3272" y="299"/>
                </a:lnTo>
                <a:lnTo>
                  <a:pt x="3273" y="299"/>
                </a:lnTo>
                <a:lnTo>
                  <a:pt x="3273" y="299"/>
                </a:lnTo>
                <a:lnTo>
                  <a:pt x="3274" y="300"/>
                </a:lnTo>
                <a:lnTo>
                  <a:pt x="3274" y="300"/>
                </a:lnTo>
                <a:lnTo>
                  <a:pt x="3274" y="300"/>
                </a:lnTo>
                <a:lnTo>
                  <a:pt x="3275" y="301"/>
                </a:lnTo>
                <a:lnTo>
                  <a:pt x="3275" y="300"/>
                </a:lnTo>
                <a:lnTo>
                  <a:pt x="3276" y="301"/>
                </a:lnTo>
                <a:lnTo>
                  <a:pt x="3276" y="300"/>
                </a:lnTo>
                <a:lnTo>
                  <a:pt x="3276" y="300"/>
                </a:lnTo>
                <a:lnTo>
                  <a:pt x="3278" y="300"/>
                </a:lnTo>
                <a:lnTo>
                  <a:pt x="3278" y="300"/>
                </a:lnTo>
                <a:lnTo>
                  <a:pt x="3279" y="299"/>
                </a:lnTo>
                <a:lnTo>
                  <a:pt x="3279" y="300"/>
                </a:lnTo>
                <a:lnTo>
                  <a:pt x="3279" y="300"/>
                </a:lnTo>
                <a:lnTo>
                  <a:pt x="3280" y="299"/>
                </a:lnTo>
                <a:lnTo>
                  <a:pt x="3280" y="299"/>
                </a:lnTo>
                <a:lnTo>
                  <a:pt x="3281" y="300"/>
                </a:lnTo>
                <a:lnTo>
                  <a:pt x="3281" y="300"/>
                </a:lnTo>
                <a:lnTo>
                  <a:pt x="3281" y="301"/>
                </a:lnTo>
                <a:lnTo>
                  <a:pt x="3282" y="300"/>
                </a:lnTo>
                <a:lnTo>
                  <a:pt x="3282" y="299"/>
                </a:lnTo>
                <a:lnTo>
                  <a:pt x="3283" y="301"/>
                </a:lnTo>
                <a:lnTo>
                  <a:pt x="3283" y="302"/>
                </a:lnTo>
                <a:lnTo>
                  <a:pt x="3283" y="302"/>
                </a:lnTo>
                <a:lnTo>
                  <a:pt x="3284" y="301"/>
                </a:lnTo>
                <a:lnTo>
                  <a:pt x="3284" y="302"/>
                </a:lnTo>
                <a:lnTo>
                  <a:pt x="3285" y="301"/>
                </a:lnTo>
                <a:lnTo>
                  <a:pt x="3285" y="301"/>
                </a:lnTo>
                <a:lnTo>
                  <a:pt x="3285" y="301"/>
                </a:lnTo>
                <a:lnTo>
                  <a:pt x="3287" y="301"/>
                </a:lnTo>
                <a:lnTo>
                  <a:pt x="3287" y="301"/>
                </a:lnTo>
                <a:lnTo>
                  <a:pt x="3288" y="302"/>
                </a:lnTo>
                <a:lnTo>
                  <a:pt x="3288" y="301"/>
                </a:lnTo>
                <a:lnTo>
                  <a:pt x="3289" y="300"/>
                </a:lnTo>
                <a:lnTo>
                  <a:pt x="3289" y="300"/>
                </a:lnTo>
                <a:lnTo>
                  <a:pt x="3289" y="301"/>
                </a:lnTo>
                <a:lnTo>
                  <a:pt x="3290" y="302"/>
                </a:lnTo>
                <a:lnTo>
                  <a:pt x="3290" y="303"/>
                </a:lnTo>
                <a:lnTo>
                  <a:pt x="3291" y="304"/>
                </a:lnTo>
                <a:lnTo>
                  <a:pt x="3291" y="304"/>
                </a:lnTo>
                <a:lnTo>
                  <a:pt x="3291" y="306"/>
                </a:lnTo>
                <a:lnTo>
                  <a:pt x="3292" y="304"/>
                </a:lnTo>
                <a:lnTo>
                  <a:pt x="3292" y="302"/>
                </a:lnTo>
                <a:lnTo>
                  <a:pt x="3293" y="301"/>
                </a:lnTo>
                <a:lnTo>
                  <a:pt x="3293" y="301"/>
                </a:lnTo>
                <a:lnTo>
                  <a:pt x="3293" y="301"/>
                </a:lnTo>
                <a:lnTo>
                  <a:pt x="3294" y="300"/>
                </a:lnTo>
                <a:lnTo>
                  <a:pt x="3294" y="301"/>
                </a:lnTo>
                <a:lnTo>
                  <a:pt x="3296" y="300"/>
                </a:lnTo>
                <a:lnTo>
                  <a:pt x="3296" y="300"/>
                </a:lnTo>
                <a:lnTo>
                  <a:pt x="3296" y="300"/>
                </a:lnTo>
                <a:lnTo>
                  <a:pt x="3297" y="301"/>
                </a:lnTo>
                <a:lnTo>
                  <a:pt x="3297" y="301"/>
                </a:lnTo>
                <a:lnTo>
                  <a:pt x="3298" y="300"/>
                </a:lnTo>
                <a:lnTo>
                  <a:pt x="3298" y="299"/>
                </a:lnTo>
                <a:lnTo>
                  <a:pt x="3298" y="299"/>
                </a:lnTo>
                <a:lnTo>
                  <a:pt x="3299" y="300"/>
                </a:lnTo>
                <a:lnTo>
                  <a:pt x="3299" y="298"/>
                </a:lnTo>
                <a:lnTo>
                  <a:pt x="3300" y="298"/>
                </a:lnTo>
                <a:lnTo>
                  <a:pt x="3300" y="295"/>
                </a:lnTo>
                <a:lnTo>
                  <a:pt x="3301" y="297"/>
                </a:lnTo>
                <a:lnTo>
                  <a:pt x="3301" y="297"/>
                </a:lnTo>
                <a:lnTo>
                  <a:pt x="3301" y="298"/>
                </a:lnTo>
                <a:lnTo>
                  <a:pt x="3302" y="298"/>
                </a:lnTo>
                <a:lnTo>
                  <a:pt x="3302" y="299"/>
                </a:lnTo>
                <a:lnTo>
                  <a:pt x="3303" y="299"/>
                </a:lnTo>
                <a:lnTo>
                  <a:pt x="3303" y="299"/>
                </a:lnTo>
                <a:lnTo>
                  <a:pt x="3303" y="300"/>
                </a:lnTo>
                <a:lnTo>
                  <a:pt x="3305" y="299"/>
                </a:lnTo>
                <a:lnTo>
                  <a:pt x="3305" y="300"/>
                </a:lnTo>
                <a:lnTo>
                  <a:pt x="3306" y="299"/>
                </a:lnTo>
                <a:lnTo>
                  <a:pt x="3306" y="300"/>
                </a:lnTo>
                <a:lnTo>
                  <a:pt x="3306" y="301"/>
                </a:lnTo>
                <a:lnTo>
                  <a:pt x="3307" y="301"/>
                </a:lnTo>
                <a:lnTo>
                  <a:pt x="3307" y="301"/>
                </a:lnTo>
                <a:lnTo>
                  <a:pt x="3308" y="302"/>
                </a:lnTo>
                <a:lnTo>
                  <a:pt x="3308" y="301"/>
                </a:lnTo>
                <a:lnTo>
                  <a:pt x="3308" y="301"/>
                </a:lnTo>
                <a:lnTo>
                  <a:pt x="3309" y="301"/>
                </a:lnTo>
                <a:lnTo>
                  <a:pt x="3309" y="301"/>
                </a:lnTo>
                <a:lnTo>
                  <a:pt x="3310" y="301"/>
                </a:lnTo>
                <a:lnTo>
                  <a:pt x="3310" y="300"/>
                </a:lnTo>
                <a:lnTo>
                  <a:pt x="3310" y="300"/>
                </a:lnTo>
                <a:lnTo>
                  <a:pt x="3311" y="300"/>
                </a:lnTo>
                <a:lnTo>
                  <a:pt x="3311" y="300"/>
                </a:lnTo>
                <a:lnTo>
                  <a:pt x="3312" y="301"/>
                </a:lnTo>
                <a:lnTo>
                  <a:pt x="3312" y="302"/>
                </a:lnTo>
                <a:lnTo>
                  <a:pt x="3312" y="303"/>
                </a:lnTo>
                <a:lnTo>
                  <a:pt x="3314" y="303"/>
                </a:lnTo>
                <a:lnTo>
                  <a:pt x="3314" y="304"/>
                </a:lnTo>
                <a:lnTo>
                  <a:pt x="3315" y="304"/>
                </a:lnTo>
                <a:lnTo>
                  <a:pt x="3315" y="304"/>
                </a:lnTo>
                <a:lnTo>
                  <a:pt x="3316" y="306"/>
                </a:lnTo>
                <a:lnTo>
                  <a:pt x="3316" y="304"/>
                </a:lnTo>
                <a:lnTo>
                  <a:pt x="3316" y="304"/>
                </a:lnTo>
                <a:lnTo>
                  <a:pt x="3317" y="303"/>
                </a:lnTo>
                <a:lnTo>
                  <a:pt x="3317" y="303"/>
                </a:lnTo>
                <a:lnTo>
                  <a:pt x="3318" y="302"/>
                </a:lnTo>
                <a:lnTo>
                  <a:pt x="3318" y="304"/>
                </a:lnTo>
                <a:lnTo>
                  <a:pt x="3318" y="303"/>
                </a:lnTo>
                <a:lnTo>
                  <a:pt x="3319" y="302"/>
                </a:lnTo>
                <a:lnTo>
                  <a:pt x="3319" y="301"/>
                </a:lnTo>
                <a:lnTo>
                  <a:pt x="3320" y="301"/>
                </a:lnTo>
                <a:lnTo>
                  <a:pt x="3320" y="300"/>
                </a:lnTo>
                <a:lnTo>
                  <a:pt x="3320" y="300"/>
                </a:lnTo>
                <a:lnTo>
                  <a:pt x="3321" y="301"/>
                </a:lnTo>
                <a:lnTo>
                  <a:pt x="3321" y="301"/>
                </a:lnTo>
                <a:lnTo>
                  <a:pt x="3323" y="301"/>
                </a:lnTo>
                <a:lnTo>
                  <a:pt x="3323" y="302"/>
                </a:lnTo>
                <a:lnTo>
                  <a:pt x="3323" y="302"/>
                </a:lnTo>
                <a:lnTo>
                  <a:pt x="3324" y="302"/>
                </a:lnTo>
                <a:lnTo>
                  <a:pt x="3324" y="303"/>
                </a:lnTo>
                <a:lnTo>
                  <a:pt x="3325" y="303"/>
                </a:lnTo>
                <a:lnTo>
                  <a:pt x="3325" y="304"/>
                </a:lnTo>
                <a:lnTo>
                  <a:pt x="3325" y="306"/>
                </a:lnTo>
                <a:lnTo>
                  <a:pt x="3326" y="306"/>
                </a:lnTo>
                <a:lnTo>
                  <a:pt x="3326" y="304"/>
                </a:lnTo>
                <a:lnTo>
                  <a:pt x="3327" y="304"/>
                </a:lnTo>
                <a:lnTo>
                  <a:pt x="3327" y="306"/>
                </a:lnTo>
                <a:lnTo>
                  <a:pt x="3327" y="304"/>
                </a:lnTo>
                <a:lnTo>
                  <a:pt x="3328" y="303"/>
                </a:lnTo>
                <a:lnTo>
                  <a:pt x="3328" y="303"/>
                </a:lnTo>
                <a:lnTo>
                  <a:pt x="3329" y="301"/>
                </a:lnTo>
                <a:lnTo>
                  <a:pt x="3329" y="301"/>
                </a:lnTo>
                <a:lnTo>
                  <a:pt x="3330" y="300"/>
                </a:lnTo>
                <a:lnTo>
                  <a:pt x="3330" y="301"/>
                </a:lnTo>
                <a:lnTo>
                  <a:pt x="3330" y="301"/>
                </a:lnTo>
                <a:lnTo>
                  <a:pt x="3332" y="301"/>
                </a:lnTo>
                <a:lnTo>
                  <a:pt x="3332" y="301"/>
                </a:lnTo>
                <a:lnTo>
                  <a:pt x="3333" y="300"/>
                </a:lnTo>
                <a:lnTo>
                  <a:pt x="3333" y="300"/>
                </a:lnTo>
                <a:lnTo>
                  <a:pt x="3333" y="302"/>
                </a:lnTo>
                <a:lnTo>
                  <a:pt x="3334" y="302"/>
                </a:lnTo>
                <a:lnTo>
                  <a:pt x="3334" y="302"/>
                </a:lnTo>
                <a:lnTo>
                  <a:pt x="3335" y="303"/>
                </a:lnTo>
                <a:lnTo>
                  <a:pt x="3335" y="302"/>
                </a:lnTo>
                <a:lnTo>
                  <a:pt x="3335" y="302"/>
                </a:lnTo>
                <a:lnTo>
                  <a:pt x="3336" y="303"/>
                </a:lnTo>
                <a:lnTo>
                  <a:pt x="3336" y="303"/>
                </a:lnTo>
                <a:lnTo>
                  <a:pt x="3337" y="302"/>
                </a:lnTo>
                <a:lnTo>
                  <a:pt x="3337" y="302"/>
                </a:lnTo>
                <a:lnTo>
                  <a:pt x="3337" y="302"/>
                </a:lnTo>
                <a:lnTo>
                  <a:pt x="3338" y="301"/>
                </a:lnTo>
                <a:lnTo>
                  <a:pt x="3338" y="300"/>
                </a:lnTo>
                <a:lnTo>
                  <a:pt x="3339" y="300"/>
                </a:lnTo>
                <a:lnTo>
                  <a:pt x="3339" y="300"/>
                </a:lnTo>
                <a:lnTo>
                  <a:pt x="3339" y="300"/>
                </a:lnTo>
                <a:lnTo>
                  <a:pt x="3341" y="299"/>
                </a:lnTo>
                <a:lnTo>
                  <a:pt x="3341" y="299"/>
                </a:lnTo>
                <a:lnTo>
                  <a:pt x="3342" y="299"/>
                </a:lnTo>
                <a:lnTo>
                  <a:pt x="3342" y="298"/>
                </a:lnTo>
                <a:lnTo>
                  <a:pt x="3342" y="298"/>
                </a:lnTo>
                <a:lnTo>
                  <a:pt x="3343" y="298"/>
                </a:lnTo>
                <a:lnTo>
                  <a:pt x="3343" y="298"/>
                </a:lnTo>
                <a:lnTo>
                  <a:pt x="3344" y="300"/>
                </a:lnTo>
                <a:lnTo>
                  <a:pt x="3344" y="300"/>
                </a:lnTo>
                <a:lnTo>
                  <a:pt x="3345" y="300"/>
                </a:lnTo>
                <a:lnTo>
                  <a:pt x="3345" y="300"/>
                </a:lnTo>
                <a:lnTo>
                  <a:pt x="3345" y="300"/>
                </a:lnTo>
                <a:lnTo>
                  <a:pt x="3346" y="300"/>
                </a:lnTo>
                <a:lnTo>
                  <a:pt x="3346" y="301"/>
                </a:lnTo>
                <a:lnTo>
                  <a:pt x="3347" y="301"/>
                </a:lnTo>
                <a:lnTo>
                  <a:pt x="3347" y="302"/>
                </a:lnTo>
                <a:lnTo>
                  <a:pt x="3347" y="302"/>
                </a:lnTo>
                <a:lnTo>
                  <a:pt x="3348" y="302"/>
                </a:lnTo>
                <a:lnTo>
                  <a:pt x="3348" y="302"/>
                </a:lnTo>
                <a:lnTo>
                  <a:pt x="3350" y="301"/>
                </a:lnTo>
                <a:lnTo>
                  <a:pt x="3350" y="300"/>
                </a:lnTo>
                <a:lnTo>
                  <a:pt x="3350" y="300"/>
                </a:lnTo>
                <a:lnTo>
                  <a:pt x="3351" y="300"/>
                </a:lnTo>
                <a:lnTo>
                  <a:pt x="3351" y="300"/>
                </a:lnTo>
                <a:lnTo>
                  <a:pt x="3352" y="300"/>
                </a:lnTo>
                <a:lnTo>
                  <a:pt x="3352" y="300"/>
                </a:lnTo>
                <a:lnTo>
                  <a:pt x="3352" y="300"/>
                </a:lnTo>
                <a:lnTo>
                  <a:pt x="3353" y="300"/>
                </a:lnTo>
                <a:lnTo>
                  <a:pt x="3353" y="300"/>
                </a:lnTo>
                <a:lnTo>
                  <a:pt x="3354" y="299"/>
                </a:lnTo>
                <a:lnTo>
                  <a:pt x="3354" y="301"/>
                </a:lnTo>
                <a:lnTo>
                  <a:pt x="3354" y="300"/>
                </a:lnTo>
                <a:lnTo>
                  <a:pt x="3355" y="301"/>
                </a:lnTo>
                <a:lnTo>
                  <a:pt x="3355" y="301"/>
                </a:lnTo>
                <a:lnTo>
                  <a:pt x="3356" y="303"/>
                </a:lnTo>
                <a:lnTo>
                  <a:pt x="3356" y="303"/>
                </a:lnTo>
                <a:lnTo>
                  <a:pt x="3357" y="304"/>
                </a:lnTo>
                <a:lnTo>
                  <a:pt x="3357" y="304"/>
                </a:lnTo>
                <a:lnTo>
                  <a:pt x="3357" y="304"/>
                </a:lnTo>
                <a:lnTo>
                  <a:pt x="3359" y="304"/>
                </a:lnTo>
                <a:lnTo>
                  <a:pt x="3359" y="304"/>
                </a:lnTo>
                <a:lnTo>
                  <a:pt x="3360" y="304"/>
                </a:lnTo>
                <a:lnTo>
                  <a:pt x="3360" y="303"/>
                </a:lnTo>
                <a:lnTo>
                  <a:pt x="3360" y="304"/>
                </a:lnTo>
                <a:lnTo>
                  <a:pt x="3361" y="303"/>
                </a:lnTo>
                <a:lnTo>
                  <a:pt x="3361" y="303"/>
                </a:lnTo>
                <a:lnTo>
                  <a:pt x="3362" y="301"/>
                </a:lnTo>
                <a:lnTo>
                  <a:pt x="3362" y="300"/>
                </a:lnTo>
                <a:lnTo>
                  <a:pt x="3362" y="300"/>
                </a:lnTo>
                <a:lnTo>
                  <a:pt x="3363" y="299"/>
                </a:lnTo>
                <a:lnTo>
                  <a:pt x="3363" y="299"/>
                </a:lnTo>
                <a:lnTo>
                  <a:pt x="3364" y="299"/>
                </a:lnTo>
                <a:lnTo>
                  <a:pt x="3364" y="299"/>
                </a:lnTo>
                <a:lnTo>
                  <a:pt x="3364" y="298"/>
                </a:lnTo>
                <a:lnTo>
                  <a:pt x="3365" y="299"/>
                </a:lnTo>
                <a:lnTo>
                  <a:pt x="3365" y="298"/>
                </a:lnTo>
                <a:lnTo>
                  <a:pt x="3366" y="299"/>
                </a:lnTo>
                <a:lnTo>
                  <a:pt x="3366" y="301"/>
                </a:lnTo>
                <a:lnTo>
                  <a:pt x="3366" y="301"/>
                </a:lnTo>
                <a:lnTo>
                  <a:pt x="3368" y="300"/>
                </a:lnTo>
                <a:lnTo>
                  <a:pt x="3368" y="301"/>
                </a:lnTo>
                <a:lnTo>
                  <a:pt x="3369" y="300"/>
                </a:lnTo>
                <a:lnTo>
                  <a:pt x="3369" y="299"/>
                </a:lnTo>
                <a:lnTo>
                  <a:pt x="3369" y="300"/>
                </a:lnTo>
                <a:lnTo>
                  <a:pt x="3370" y="299"/>
                </a:lnTo>
                <a:lnTo>
                  <a:pt x="3370" y="299"/>
                </a:lnTo>
                <a:lnTo>
                  <a:pt x="3371" y="299"/>
                </a:lnTo>
                <a:lnTo>
                  <a:pt x="3371" y="299"/>
                </a:lnTo>
                <a:lnTo>
                  <a:pt x="3372" y="299"/>
                </a:lnTo>
                <a:lnTo>
                  <a:pt x="3372" y="298"/>
                </a:lnTo>
                <a:lnTo>
                  <a:pt x="3372" y="298"/>
                </a:lnTo>
                <a:lnTo>
                  <a:pt x="3373" y="297"/>
                </a:lnTo>
                <a:lnTo>
                  <a:pt x="3373" y="298"/>
                </a:lnTo>
                <a:lnTo>
                  <a:pt x="3374" y="298"/>
                </a:lnTo>
                <a:lnTo>
                  <a:pt x="3374" y="298"/>
                </a:lnTo>
                <a:lnTo>
                  <a:pt x="3374" y="297"/>
                </a:lnTo>
                <a:lnTo>
                  <a:pt x="3375" y="297"/>
                </a:lnTo>
                <a:lnTo>
                  <a:pt x="3375" y="295"/>
                </a:lnTo>
                <a:lnTo>
                  <a:pt x="3377" y="294"/>
                </a:lnTo>
                <a:lnTo>
                  <a:pt x="3377" y="295"/>
                </a:lnTo>
                <a:lnTo>
                  <a:pt x="3377" y="295"/>
                </a:lnTo>
                <a:lnTo>
                  <a:pt x="3378" y="295"/>
                </a:lnTo>
                <a:lnTo>
                  <a:pt x="3378" y="295"/>
                </a:lnTo>
                <a:lnTo>
                  <a:pt x="3379" y="297"/>
                </a:lnTo>
                <a:lnTo>
                  <a:pt x="3379" y="298"/>
                </a:lnTo>
                <a:lnTo>
                  <a:pt x="3379" y="300"/>
                </a:lnTo>
                <a:lnTo>
                  <a:pt x="3380" y="300"/>
                </a:lnTo>
                <a:lnTo>
                  <a:pt x="3380" y="302"/>
                </a:lnTo>
                <a:lnTo>
                  <a:pt x="3381" y="303"/>
                </a:lnTo>
                <a:lnTo>
                  <a:pt x="3381" y="304"/>
                </a:lnTo>
                <a:lnTo>
                  <a:pt x="3381" y="304"/>
                </a:lnTo>
                <a:lnTo>
                  <a:pt x="3382" y="303"/>
                </a:lnTo>
                <a:lnTo>
                  <a:pt x="3382" y="304"/>
                </a:lnTo>
                <a:lnTo>
                  <a:pt x="3383" y="303"/>
                </a:lnTo>
                <a:lnTo>
                  <a:pt x="3383" y="303"/>
                </a:lnTo>
                <a:lnTo>
                  <a:pt x="3383" y="303"/>
                </a:lnTo>
                <a:lnTo>
                  <a:pt x="3384" y="302"/>
                </a:lnTo>
                <a:lnTo>
                  <a:pt x="3384" y="303"/>
                </a:lnTo>
                <a:lnTo>
                  <a:pt x="3386" y="302"/>
                </a:lnTo>
                <a:lnTo>
                  <a:pt x="3386" y="303"/>
                </a:lnTo>
                <a:lnTo>
                  <a:pt x="3387" y="303"/>
                </a:lnTo>
                <a:lnTo>
                  <a:pt x="3387" y="302"/>
                </a:lnTo>
                <a:lnTo>
                  <a:pt x="3387" y="302"/>
                </a:lnTo>
                <a:lnTo>
                  <a:pt x="3388" y="301"/>
                </a:lnTo>
                <a:lnTo>
                  <a:pt x="3388" y="301"/>
                </a:lnTo>
                <a:lnTo>
                  <a:pt x="3389" y="301"/>
                </a:lnTo>
                <a:lnTo>
                  <a:pt x="3389" y="302"/>
                </a:lnTo>
                <a:lnTo>
                  <a:pt x="3389" y="301"/>
                </a:lnTo>
                <a:lnTo>
                  <a:pt x="3390" y="302"/>
                </a:lnTo>
                <a:lnTo>
                  <a:pt x="3390" y="302"/>
                </a:lnTo>
                <a:lnTo>
                  <a:pt x="3391" y="302"/>
                </a:lnTo>
                <a:lnTo>
                  <a:pt x="3391" y="302"/>
                </a:lnTo>
                <a:lnTo>
                  <a:pt x="3391" y="302"/>
                </a:lnTo>
                <a:lnTo>
                  <a:pt x="3392" y="302"/>
                </a:lnTo>
                <a:lnTo>
                  <a:pt x="3392" y="300"/>
                </a:lnTo>
                <a:lnTo>
                  <a:pt x="3393" y="300"/>
                </a:lnTo>
                <a:lnTo>
                  <a:pt x="3393" y="300"/>
                </a:lnTo>
                <a:lnTo>
                  <a:pt x="3393" y="300"/>
                </a:lnTo>
                <a:lnTo>
                  <a:pt x="3395" y="300"/>
                </a:lnTo>
                <a:lnTo>
                  <a:pt x="3395" y="302"/>
                </a:lnTo>
                <a:lnTo>
                  <a:pt x="3396" y="302"/>
                </a:lnTo>
                <a:lnTo>
                  <a:pt x="3396" y="303"/>
                </a:lnTo>
                <a:lnTo>
                  <a:pt x="3396" y="303"/>
                </a:lnTo>
                <a:lnTo>
                  <a:pt x="3397" y="306"/>
                </a:lnTo>
                <a:lnTo>
                  <a:pt x="3397" y="307"/>
                </a:lnTo>
                <a:lnTo>
                  <a:pt x="3398" y="307"/>
                </a:lnTo>
                <a:lnTo>
                  <a:pt x="3398" y="307"/>
                </a:lnTo>
                <a:lnTo>
                  <a:pt x="3398" y="308"/>
                </a:lnTo>
                <a:lnTo>
                  <a:pt x="3399" y="308"/>
                </a:lnTo>
                <a:lnTo>
                  <a:pt x="3399" y="307"/>
                </a:lnTo>
                <a:lnTo>
                  <a:pt x="3400" y="307"/>
                </a:lnTo>
                <a:lnTo>
                  <a:pt x="3400" y="306"/>
                </a:lnTo>
                <a:lnTo>
                  <a:pt x="3401" y="303"/>
                </a:lnTo>
                <a:lnTo>
                  <a:pt x="3401" y="303"/>
                </a:lnTo>
                <a:lnTo>
                  <a:pt x="3401" y="303"/>
                </a:lnTo>
                <a:lnTo>
                  <a:pt x="3402" y="301"/>
                </a:lnTo>
                <a:lnTo>
                  <a:pt x="3402" y="300"/>
                </a:lnTo>
                <a:lnTo>
                  <a:pt x="3404" y="300"/>
                </a:lnTo>
                <a:lnTo>
                  <a:pt x="3404" y="301"/>
                </a:lnTo>
                <a:lnTo>
                  <a:pt x="3404" y="303"/>
                </a:lnTo>
                <a:lnTo>
                  <a:pt x="3405" y="303"/>
                </a:lnTo>
                <a:lnTo>
                  <a:pt x="3405" y="304"/>
                </a:lnTo>
                <a:lnTo>
                  <a:pt x="3406" y="304"/>
                </a:lnTo>
                <a:lnTo>
                  <a:pt x="3406" y="304"/>
                </a:lnTo>
                <a:lnTo>
                  <a:pt x="3406" y="303"/>
                </a:lnTo>
                <a:lnTo>
                  <a:pt x="3407" y="304"/>
                </a:lnTo>
                <a:lnTo>
                  <a:pt x="3407" y="304"/>
                </a:lnTo>
                <a:lnTo>
                  <a:pt x="3408" y="304"/>
                </a:lnTo>
                <a:lnTo>
                  <a:pt x="3408" y="304"/>
                </a:lnTo>
                <a:lnTo>
                  <a:pt x="3408" y="304"/>
                </a:lnTo>
                <a:lnTo>
                  <a:pt x="3409" y="306"/>
                </a:lnTo>
                <a:lnTo>
                  <a:pt x="3409" y="306"/>
                </a:lnTo>
                <a:lnTo>
                  <a:pt x="3410" y="306"/>
                </a:lnTo>
                <a:lnTo>
                  <a:pt x="3410" y="304"/>
                </a:lnTo>
                <a:lnTo>
                  <a:pt x="3410" y="304"/>
                </a:lnTo>
                <a:lnTo>
                  <a:pt x="3411" y="304"/>
                </a:lnTo>
                <a:lnTo>
                  <a:pt x="3411" y="306"/>
                </a:lnTo>
                <a:lnTo>
                  <a:pt x="3413" y="307"/>
                </a:lnTo>
                <a:lnTo>
                  <a:pt x="3413" y="307"/>
                </a:lnTo>
                <a:lnTo>
                  <a:pt x="3413" y="306"/>
                </a:lnTo>
                <a:lnTo>
                  <a:pt x="3414" y="306"/>
                </a:lnTo>
                <a:lnTo>
                  <a:pt x="3414" y="304"/>
                </a:lnTo>
                <a:lnTo>
                  <a:pt x="3415" y="303"/>
                </a:lnTo>
                <a:lnTo>
                  <a:pt x="3415" y="304"/>
                </a:lnTo>
                <a:lnTo>
                  <a:pt x="3416" y="306"/>
                </a:lnTo>
                <a:lnTo>
                  <a:pt x="3416" y="304"/>
                </a:lnTo>
                <a:lnTo>
                  <a:pt x="3416" y="306"/>
                </a:lnTo>
                <a:lnTo>
                  <a:pt x="3417" y="307"/>
                </a:lnTo>
                <a:lnTo>
                  <a:pt x="3417" y="306"/>
                </a:lnTo>
                <a:lnTo>
                  <a:pt x="3418" y="306"/>
                </a:lnTo>
                <a:lnTo>
                  <a:pt x="3418" y="307"/>
                </a:lnTo>
                <a:lnTo>
                  <a:pt x="3418" y="304"/>
                </a:lnTo>
                <a:lnTo>
                  <a:pt x="3419" y="304"/>
                </a:lnTo>
                <a:lnTo>
                  <a:pt x="3419" y="306"/>
                </a:lnTo>
                <a:lnTo>
                  <a:pt x="3420" y="304"/>
                </a:lnTo>
                <a:lnTo>
                  <a:pt x="3420" y="303"/>
                </a:lnTo>
                <a:lnTo>
                  <a:pt x="3420" y="303"/>
                </a:lnTo>
                <a:lnTo>
                  <a:pt x="3421" y="304"/>
                </a:lnTo>
                <a:lnTo>
                  <a:pt x="3421" y="306"/>
                </a:lnTo>
                <a:lnTo>
                  <a:pt x="3423" y="306"/>
                </a:lnTo>
                <a:lnTo>
                  <a:pt x="3423" y="304"/>
                </a:lnTo>
                <a:lnTo>
                  <a:pt x="3423" y="303"/>
                </a:lnTo>
                <a:lnTo>
                  <a:pt x="3424" y="303"/>
                </a:lnTo>
                <a:lnTo>
                  <a:pt x="3424" y="303"/>
                </a:lnTo>
                <a:lnTo>
                  <a:pt x="3425" y="303"/>
                </a:lnTo>
                <a:lnTo>
                  <a:pt x="3425" y="302"/>
                </a:lnTo>
                <a:lnTo>
                  <a:pt x="3425" y="302"/>
                </a:lnTo>
                <a:lnTo>
                  <a:pt x="3426" y="303"/>
                </a:lnTo>
                <a:lnTo>
                  <a:pt x="3426" y="303"/>
                </a:lnTo>
                <a:lnTo>
                  <a:pt x="3427" y="301"/>
                </a:lnTo>
                <a:lnTo>
                  <a:pt x="3427" y="302"/>
                </a:lnTo>
                <a:lnTo>
                  <a:pt x="3428" y="301"/>
                </a:lnTo>
                <a:lnTo>
                  <a:pt x="3428" y="301"/>
                </a:lnTo>
                <a:lnTo>
                  <a:pt x="3428" y="301"/>
                </a:lnTo>
                <a:lnTo>
                  <a:pt x="3429" y="302"/>
                </a:lnTo>
                <a:lnTo>
                  <a:pt x="3429" y="300"/>
                </a:lnTo>
                <a:lnTo>
                  <a:pt x="3430" y="301"/>
                </a:lnTo>
                <a:lnTo>
                  <a:pt x="3430" y="300"/>
                </a:lnTo>
                <a:lnTo>
                  <a:pt x="3430" y="300"/>
                </a:lnTo>
                <a:lnTo>
                  <a:pt x="3432" y="300"/>
                </a:lnTo>
                <a:lnTo>
                  <a:pt x="3432" y="300"/>
                </a:lnTo>
                <a:lnTo>
                  <a:pt x="3433" y="300"/>
                </a:lnTo>
                <a:lnTo>
                  <a:pt x="3433" y="301"/>
                </a:lnTo>
                <a:lnTo>
                  <a:pt x="3433" y="301"/>
                </a:lnTo>
                <a:lnTo>
                  <a:pt x="3434" y="300"/>
                </a:lnTo>
                <a:lnTo>
                  <a:pt x="3434" y="299"/>
                </a:lnTo>
                <a:lnTo>
                  <a:pt x="3435" y="299"/>
                </a:lnTo>
                <a:lnTo>
                  <a:pt x="3435" y="299"/>
                </a:lnTo>
                <a:lnTo>
                  <a:pt x="3435" y="300"/>
                </a:lnTo>
                <a:lnTo>
                  <a:pt x="3436" y="300"/>
                </a:lnTo>
                <a:lnTo>
                  <a:pt x="3436" y="299"/>
                </a:lnTo>
                <a:lnTo>
                  <a:pt x="3437" y="299"/>
                </a:lnTo>
                <a:lnTo>
                  <a:pt x="3437" y="297"/>
                </a:lnTo>
                <a:lnTo>
                  <a:pt x="3437" y="297"/>
                </a:lnTo>
                <a:lnTo>
                  <a:pt x="3438" y="297"/>
                </a:lnTo>
                <a:lnTo>
                  <a:pt x="3438" y="297"/>
                </a:lnTo>
                <a:lnTo>
                  <a:pt x="3439" y="298"/>
                </a:lnTo>
                <a:lnTo>
                  <a:pt x="3439" y="299"/>
                </a:lnTo>
                <a:lnTo>
                  <a:pt x="3439" y="299"/>
                </a:lnTo>
                <a:lnTo>
                  <a:pt x="3441" y="301"/>
                </a:lnTo>
                <a:lnTo>
                  <a:pt x="3441" y="300"/>
                </a:lnTo>
                <a:lnTo>
                  <a:pt x="3442" y="300"/>
                </a:lnTo>
                <a:lnTo>
                  <a:pt x="3442" y="301"/>
                </a:lnTo>
                <a:lnTo>
                  <a:pt x="3443" y="300"/>
                </a:lnTo>
                <a:lnTo>
                  <a:pt x="3443" y="300"/>
                </a:lnTo>
                <a:lnTo>
                  <a:pt x="3443" y="299"/>
                </a:lnTo>
                <a:lnTo>
                  <a:pt x="3444" y="299"/>
                </a:lnTo>
                <a:lnTo>
                  <a:pt x="3444" y="299"/>
                </a:lnTo>
                <a:lnTo>
                  <a:pt x="3445" y="299"/>
                </a:lnTo>
                <a:lnTo>
                  <a:pt x="3445" y="299"/>
                </a:lnTo>
                <a:lnTo>
                  <a:pt x="3445" y="300"/>
                </a:lnTo>
                <a:lnTo>
                  <a:pt x="3446" y="300"/>
                </a:lnTo>
                <a:lnTo>
                  <a:pt x="3446" y="300"/>
                </a:lnTo>
                <a:lnTo>
                  <a:pt x="3447" y="301"/>
                </a:lnTo>
                <a:lnTo>
                  <a:pt x="3447" y="301"/>
                </a:lnTo>
                <a:lnTo>
                  <a:pt x="3447" y="302"/>
                </a:lnTo>
                <a:lnTo>
                  <a:pt x="3448" y="301"/>
                </a:lnTo>
                <a:lnTo>
                  <a:pt x="3448" y="301"/>
                </a:lnTo>
                <a:lnTo>
                  <a:pt x="3450" y="299"/>
                </a:lnTo>
                <a:lnTo>
                  <a:pt x="3450" y="298"/>
                </a:lnTo>
                <a:lnTo>
                  <a:pt x="3450" y="298"/>
                </a:lnTo>
                <a:lnTo>
                  <a:pt x="3451" y="298"/>
                </a:lnTo>
                <a:lnTo>
                  <a:pt x="3451" y="297"/>
                </a:lnTo>
                <a:lnTo>
                  <a:pt x="3452" y="298"/>
                </a:lnTo>
                <a:lnTo>
                  <a:pt x="3452" y="298"/>
                </a:lnTo>
                <a:lnTo>
                  <a:pt x="3452" y="297"/>
                </a:lnTo>
                <a:lnTo>
                  <a:pt x="3453" y="295"/>
                </a:lnTo>
                <a:lnTo>
                  <a:pt x="3453" y="295"/>
                </a:lnTo>
                <a:lnTo>
                  <a:pt x="3454" y="295"/>
                </a:lnTo>
                <a:lnTo>
                  <a:pt x="3454" y="294"/>
                </a:lnTo>
                <a:lnTo>
                  <a:pt x="3454" y="294"/>
                </a:lnTo>
                <a:lnTo>
                  <a:pt x="3455" y="294"/>
                </a:lnTo>
                <a:lnTo>
                  <a:pt x="3455" y="295"/>
                </a:lnTo>
                <a:lnTo>
                  <a:pt x="3456" y="295"/>
                </a:lnTo>
                <a:lnTo>
                  <a:pt x="3456" y="295"/>
                </a:lnTo>
                <a:lnTo>
                  <a:pt x="3457" y="297"/>
                </a:lnTo>
                <a:lnTo>
                  <a:pt x="3457" y="298"/>
                </a:lnTo>
                <a:lnTo>
                  <a:pt x="3457" y="298"/>
                </a:lnTo>
                <a:lnTo>
                  <a:pt x="3459" y="298"/>
                </a:lnTo>
                <a:lnTo>
                  <a:pt x="3459" y="298"/>
                </a:lnTo>
                <a:lnTo>
                  <a:pt x="3460" y="298"/>
                </a:lnTo>
                <a:lnTo>
                  <a:pt x="3460" y="299"/>
                </a:lnTo>
                <a:lnTo>
                  <a:pt x="3460" y="301"/>
                </a:lnTo>
                <a:lnTo>
                  <a:pt x="3461" y="301"/>
                </a:lnTo>
                <a:lnTo>
                  <a:pt x="3461" y="301"/>
                </a:lnTo>
                <a:lnTo>
                  <a:pt x="3462" y="302"/>
                </a:lnTo>
                <a:lnTo>
                  <a:pt x="3462" y="303"/>
                </a:lnTo>
                <a:lnTo>
                  <a:pt x="3462" y="302"/>
                </a:lnTo>
                <a:lnTo>
                  <a:pt x="3463" y="301"/>
                </a:lnTo>
                <a:lnTo>
                  <a:pt x="3463" y="301"/>
                </a:lnTo>
                <a:lnTo>
                  <a:pt x="3464" y="301"/>
                </a:lnTo>
                <a:lnTo>
                  <a:pt x="3464" y="302"/>
                </a:lnTo>
                <a:lnTo>
                  <a:pt x="3464" y="302"/>
                </a:lnTo>
                <a:lnTo>
                  <a:pt x="3465" y="302"/>
                </a:lnTo>
                <a:lnTo>
                  <a:pt x="3465" y="302"/>
                </a:lnTo>
                <a:lnTo>
                  <a:pt x="3466" y="301"/>
                </a:lnTo>
                <a:lnTo>
                  <a:pt x="3466" y="302"/>
                </a:lnTo>
                <a:lnTo>
                  <a:pt x="3466" y="302"/>
                </a:lnTo>
                <a:lnTo>
                  <a:pt x="3468" y="302"/>
                </a:lnTo>
                <a:lnTo>
                  <a:pt x="3468" y="302"/>
                </a:lnTo>
                <a:lnTo>
                  <a:pt x="3469" y="303"/>
                </a:lnTo>
                <a:lnTo>
                  <a:pt x="3469" y="302"/>
                </a:lnTo>
                <a:lnTo>
                  <a:pt x="3469" y="302"/>
                </a:lnTo>
                <a:lnTo>
                  <a:pt x="3470" y="301"/>
                </a:lnTo>
                <a:lnTo>
                  <a:pt x="3470" y="303"/>
                </a:lnTo>
                <a:lnTo>
                  <a:pt x="3471" y="301"/>
                </a:lnTo>
                <a:lnTo>
                  <a:pt x="3471" y="300"/>
                </a:lnTo>
                <a:lnTo>
                  <a:pt x="3472" y="300"/>
                </a:lnTo>
                <a:lnTo>
                  <a:pt x="3472" y="300"/>
                </a:lnTo>
                <a:lnTo>
                  <a:pt x="3472" y="298"/>
                </a:lnTo>
                <a:lnTo>
                  <a:pt x="3473" y="297"/>
                </a:lnTo>
                <a:lnTo>
                  <a:pt x="3473" y="297"/>
                </a:lnTo>
                <a:lnTo>
                  <a:pt x="3474" y="298"/>
                </a:lnTo>
                <a:lnTo>
                  <a:pt x="3474" y="298"/>
                </a:lnTo>
                <a:lnTo>
                  <a:pt x="3474" y="297"/>
                </a:lnTo>
                <a:lnTo>
                  <a:pt x="3475" y="298"/>
                </a:lnTo>
                <a:lnTo>
                  <a:pt x="3475" y="295"/>
                </a:lnTo>
                <a:lnTo>
                  <a:pt x="3477" y="295"/>
                </a:lnTo>
                <a:lnTo>
                  <a:pt x="3477" y="297"/>
                </a:lnTo>
                <a:lnTo>
                  <a:pt x="3477" y="297"/>
                </a:lnTo>
                <a:lnTo>
                  <a:pt x="3478" y="295"/>
                </a:lnTo>
                <a:lnTo>
                  <a:pt x="3478" y="295"/>
                </a:lnTo>
                <a:lnTo>
                  <a:pt x="3479" y="297"/>
                </a:lnTo>
                <a:lnTo>
                  <a:pt x="3479" y="298"/>
                </a:lnTo>
                <a:lnTo>
                  <a:pt x="3479" y="298"/>
                </a:lnTo>
                <a:lnTo>
                  <a:pt x="3480" y="300"/>
                </a:lnTo>
                <a:lnTo>
                  <a:pt x="3480" y="301"/>
                </a:lnTo>
                <a:lnTo>
                  <a:pt x="3481" y="301"/>
                </a:lnTo>
                <a:lnTo>
                  <a:pt x="3481" y="302"/>
                </a:lnTo>
                <a:lnTo>
                  <a:pt x="3481" y="302"/>
                </a:lnTo>
                <a:lnTo>
                  <a:pt x="3482" y="303"/>
                </a:lnTo>
                <a:lnTo>
                  <a:pt x="3482" y="306"/>
                </a:lnTo>
                <a:lnTo>
                  <a:pt x="3483" y="306"/>
                </a:lnTo>
                <a:lnTo>
                  <a:pt x="3483" y="306"/>
                </a:lnTo>
                <a:lnTo>
                  <a:pt x="3484" y="307"/>
                </a:lnTo>
                <a:lnTo>
                  <a:pt x="3484" y="307"/>
                </a:lnTo>
                <a:lnTo>
                  <a:pt x="3484" y="306"/>
                </a:lnTo>
                <a:lnTo>
                  <a:pt x="3486" y="306"/>
                </a:lnTo>
                <a:lnTo>
                  <a:pt x="3486" y="307"/>
                </a:lnTo>
                <a:lnTo>
                  <a:pt x="3487" y="306"/>
                </a:lnTo>
                <a:lnTo>
                  <a:pt x="3487" y="306"/>
                </a:lnTo>
                <a:lnTo>
                  <a:pt x="3487" y="307"/>
                </a:lnTo>
                <a:lnTo>
                  <a:pt x="3488" y="307"/>
                </a:lnTo>
                <a:lnTo>
                  <a:pt x="3488" y="308"/>
                </a:lnTo>
                <a:lnTo>
                  <a:pt x="3489" y="309"/>
                </a:lnTo>
                <a:lnTo>
                  <a:pt x="3489" y="309"/>
                </a:lnTo>
                <a:lnTo>
                  <a:pt x="3489" y="307"/>
                </a:lnTo>
                <a:lnTo>
                  <a:pt x="3490" y="306"/>
                </a:lnTo>
                <a:lnTo>
                  <a:pt x="3490" y="304"/>
                </a:lnTo>
                <a:lnTo>
                  <a:pt x="3491" y="304"/>
                </a:lnTo>
                <a:lnTo>
                  <a:pt x="3491" y="304"/>
                </a:lnTo>
                <a:lnTo>
                  <a:pt x="3491" y="304"/>
                </a:lnTo>
                <a:lnTo>
                  <a:pt x="3492" y="303"/>
                </a:lnTo>
                <a:lnTo>
                  <a:pt x="3492" y="302"/>
                </a:lnTo>
                <a:lnTo>
                  <a:pt x="3493" y="303"/>
                </a:lnTo>
                <a:lnTo>
                  <a:pt x="3493" y="302"/>
                </a:lnTo>
                <a:lnTo>
                  <a:pt x="3493" y="301"/>
                </a:lnTo>
                <a:lnTo>
                  <a:pt x="3495" y="301"/>
                </a:lnTo>
                <a:lnTo>
                  <a:pt x="3495" y="301"/>
                </a:lnTo>
                <a:lnTo>
                  <a:pt x="3496" y="303"/>
                </a:lnTo>
                <a:lnTo>
                  <a:pt x="3496" y="303"/>
                </a:lnTo>
                <a:lnTo>
                  <a:pt x="3496" y="303"/>
                </a:lnTo>
                <a:lnTo>
                  <a:pt x="3497" y="303"/>
                </a:lnTo>
                <a:lnTo>
                  <a:pt x="3497" y="302"/>
                </a:lnTo>
                <a:lnTo>
                  <a:pt x="3498" y="302"/>
                </a:lnTo>
                <a:lnTo>
                  <a:pt x="3498" y="303"/>
                </a:lnTo>
                <a:lnTo>
                  <a:pt x="3499" y="303"/>
                </a:lnTo>
                <a:lnTo>
                  <a:pt x="3499" y="304"/>
                </a:lnTo>
                <a:lnTo>
                  <a:pt x="3499" y="304"/>
                </a:lnTo>
                <a:lnTo>
                  <a:pt x="3500" y="303"/>
                </a:lnTo>
                <a:lnTo>
                  <a:pt x="3500" y="304"/>
                </a:lnTo>
                <a:lnTo>
                  <a:pt x="3501" y="307"/>
                </a:lnTo>
                <a:lnTo>
                  <a:pt x="3501" y="307"/>
                </a:lnTo>
                <a:lnTo>
                  <a:pt x="3501" y="307"/>
                </a:lnTo>
                <a:lnTo>
                  <a:pt x="3502" y="307"/>
                </a:lnTo>
                <a:lnTo>
                  <a:pt x="3502" y="307"/>
                </a:lnTo>
                <a:lnTo>
                  <a:pt x="3504" y="307"/>
                </a:lnTo>
                <a:lnTo>
                  <a:pt x="3504" y="307"/>
                </a:lnTo>
                <a:lnTo>
                  <a:pt x="3504" y="307"/>
                </a:lnTo>
                <a:lnTo>
                  <a:pt x="3505" y="308"/>
                </a:lnTo>
                <a:lnTo>
                  <a:pt x="3505" y="307"/>
                </a:lnTo>
                <a:lnTo>
                  <a:pt x="3506" y="307"/>
                </a:lnTo>
                <a:lnTo>
                  <a:pt x="3506" y="306"/>
                </a:lnTo>
                <a:lnTo>
                  <a:pt x="3506" y="304"/>
                </a:lnTo>
                <a:lnTo>
                  <a:pt x="3507" y="303"/>
                </a:lnTo>
                <a:lnTo>
                  <a:pt x="3507" y="303"/>
                </a:lnTo>
                <a:lnTo>
                  <a:pt x="3508" y="303"/>
                </a:lnTo>
                <a:lnTo>
                  <a:pt x="3508" y="304"/>
                </a:lnTo>
                <a:lnTo>
                  <a:pt x="3508" y="306"/>
                </a:lnTo>
                <a:lnTo>
                  <a:pt x="3509" y="306"/>
                </a:lnTo>
                <a:lnTo>
                  <a:pt x="3509" y="306"/>
                </a:lnTo>
                <a:lnTo>
                  <a:pt x="3510" y="306"/>
                </a:lnTo>
                <a:lnTo>
                  <a:pt x="3510" y="306"/>
                </a:lnTo>
                <a:lnTo>
                  <a:pt x="3510" y="306"/>
                </a:lnTo>
                <a:lnTo>
                  <a:pt x="3511" y="306"/>
                </a:lnTo>
                <a:lnTo>
                  <a:pt x="3511" y="306"/>
                </a:lnTo>
                <a:lnTo>
                  <a:pt x="3513" y="306"/>
                </a:lnTo>
                <a:lnTo>
                  <a:pt x="3513" y="306"/>
                </a:lnTo>
                <a:lnTo>
                  <a:pt x="3514" y="306"/>
                </a:lnTo>
                <a:lnTo>
                  <a:pt x="3514" y="306"/>
                </a:lnTo>
                <a:lnTo>
                  <a:pt x="3514" y="304"/>
                </a:lnTo>
                <a:lnTo>
                  <a:pt x="3515" y="303"/>
                </a:lnTo>
                <a:lnTo>
                  <a:pt x="3515" y="303"/>
                </a:lnTo>
                <a:lnTo>
                  <a:pt x="3516" y="304"/>
                </a:lnTo>
                <a:lnTo>
                  <a:pt x="3516" y="304"/>
                </a:lnTo>
                <a:lnTo>
                  <a:pt x="3516" y="304"/>
                </a:lnTo>
                <a:lnTo>
                  <a:pt x="3517" y="303"/>
                </a:lnTo>
                <a:lnTo>
                  <a:pt x="3517" y="303"/>
                </a:lnTo>
                <a:lnTo>
                  <a:pt x="3518" y="304"/>
                </a:lnTo>
                <a:lnTo>
                  <a:pt x="3518" y="304"/>
                </a:lnTo>
                <a:lnTo>
                  <a:pt x="3518" y="303"/>
                </a:lnTo>
                <a:lnTo>
                  <a:pt x="3519" y="304"/>
                </a:lnTo>
                <a:lnTo>
                  <a:pt x="3519" y="303"/>
                </a:lnTo>
                <a:lnTo>
                  <a:pt x="3520" y="302"/>
                </a:lnTo>
                <a:lnTo>
                  <a:pt x="3520" y="302"/>
                </a:lnTo>
                <a:lnTo>
                  <a:pt x="3520" y="302"/>
                </a:lnTo>
                <a:lnTo>
                  <a:pt x="3522" y="303"/>
                </a:lnTo>
                <a:lnTo>
                  <a:pt x="3522" y="302"/>
                </a:lnTo>
                <a:lnTo>
                  <a:pt x="3523" y="302"/>
                </a:lnTo>
                <a:lnTo>
                  <a:pt x="3523" y="301"/>
                </a:lnTo>
                <a:lnTo>
                  <a:pt x="3523" y="301"/>
                </a:lnTo>
                <a:lnTo>
                  <a:pt x="3524" y="299"/>
                </a:lnTo>
                <a:lnTo>
                  <a:pt x="3524" y="299"/>
                </a:lnTo>
                <a:lnTo>
                  <a:pt x="3525" y="298"/>
                </a:lnTo>
                <a:lnTo>
                  <a:pt x="3525" y="297"/>
                </a:lnTo>
                <a:lnTo>
                  <a:pt x="3525" y="295"/>
                </a:lnTo>
                <a:lnTo>
                  <a:pt x="3526" y="294"/>
                </a:lnTo>
                <a:lnTo>
                  <a:pt x="3526" y="295"/>
                </a:lnTo>
                <a:lnTo>
                  <a:pt x="3527" y="295"/>
                </a:lnTo>
                <a:lnTo>
                  <a:pt x="3527" y="295"/>
                </a:lnTo>
                <a:lnTo>
                  <a:pt x="3528" y="295"/>
                </a:lnTo>
                <a:lnTo>
                  <a:pt x="3528" y="297"/>
                </a:lnTo>
                <a:lnTo>
                  <a:pt x="3528" y="297"/>
                </a:lnTo>
                <a:lnTo>
                  <a:pt x="3529" y="298"/>
                </a:lnTo>
                <a:lnTo>
                  <a:pt x="3529" y="297"/>
                </a:lnTo>
                <a:lnTo>
                  <a:pt x="3531" y="295"/>
                </a:lnTo>
                <a:lnTo>
                  <a:pt x="3531" y="295"/>
                </a:lnTo>
                <a:lnTo>
                  <a:pt x="3531" y="294"/>
                </a:lnTo>
                <a:lnTo>
                  <a:pt x="3532" y="294"/>
                </a:lnTo>
                <a:lnTo>
                  <a:pt x="3532" y="295"/>
                </a:lnTo>
                <a:lnTo>
                  <a:pt x="3533" y="295"/>
                </a:lnTo>
                <a:lnTo>
                  <a:pt x="3533" y="297"/>
                </a:lnTo>
                <a:lnTo>
                  <a:pt x="3533" y="297"/>
                </a:lnTo>
                <a:lnTo>
                  <a:pt x="3534" y="297"/>
                </a:lnTo>
                <a:lnTo>
                  <a:pt x="3534" y="297"/>
                </a:lnTo>
                <a:lnTo>
                  <a:pt x="3535" y="297"/>
                </a:lnTo>
                <a:lnTo>
                  <a:pt x="3535" y="295"/>
                </a:lnTo>
                <a:lnTo>
                  <a:pt x="3535" y="294"/>
                </a:lnTo>
                <a:lnTo>
                  <a:pt x="3536" y="294"/>
                </a:lnTo>
                <a:lnTo>
                  <a:pt x="3536" y="293"/>
                </a:lnTo>
                <a:lnTo>
                  <a:pt x="3537" y="294"/>
                </a:lnTo>
                <a:lnTo>
                  <a:pt x="3537" y="294"/>
                </a:lnTo>
                <a:lnTo>
                  <a:pt x="3537" y="295"/>
                </a:lnTo>
                <a:lnTo>
                  <a:pt x="3538" y="297"/>
                </a:lnTo>
                <a:lnTo>
                  <a:pt x="3538" y="295"/>
                </a:lnTo>
                <a:lnTo>
                  <a:pt x="3540" y="298"/>
                </a:lnTo>
                <a:lnTo>
                  <a:pt x="3540" y="299"/>
                </a:lnTo>
                <a:lnTo>
                  <a:pt x="3541" y="300"/>
                </a:lnTo>
                <a:lnTo>
                  <a:pt x="3541" y="300"/>
                </a:lnTo>
                <a:lnTo>
                  <a:pt x="3541" y="299"/>
                </a:lnTo>
                <a:lnTo>
                  <a:pt x="3542" y="298"/>
                </a:lnTo>
                <a:lnTo>
                  <a:pt x="3542" y="298"/>
                </a:lnTo>
                <a:lnTo>
                  <a:pt x="3543" y="298"/>
                </a:lnTo>
                <a:lnTo>
                  <a:pt x="3543" y="297"/>
                </a:lnTo>
                <a:lnTo>
                  <a:pt x="3543" y="298"/>
                </a:lnTo>
                <a:lnTo>
                  <a:pt x="3544" y="297"/>
                </a:lnTo>
                <a:lnTo>
                  <a:pt x="3544" y="297"/>
                </a:lnTo>
                <a:lnTo>
                  <a:pt x="3545" y="298"/>
                </a:lnTo>
                <a:lnTo>
                  <a:pt x="3545" y="295"/>
                </a:lnTo>
                <a:lnTo>
                  <a:pt x="3545" y="297"/>
                </a:lnTo>
                <a:lnTo>
                  <a:pt x="3546" y="295"/>
                </a:lnTo>
                <a:lnTo>
                  <a:pt x="3546" y="294"/>
                </a:lnTo>
                <a:lnTo>
                  <a:pt x="3547" y="293"/>
                </a:lnTo>
                <a:lnTo>
                  <a:pt x="3547" y="291"/>
                </a:lnTo>
                <a:lnTo>
                  <a:pt x="3547" y="291"/>
                </a:lnTo>
                <a:lnTo>
                  <a:pt x="3549" y="291"/>
                </a:lnTo>
                <a:lnTo>
                  <a:pt x="3549" y="290"/>
                </a:lnTo>
                <a:lnTo>
                  <a:pt x="3550" y="291"/>
                </a:lnTo>
                <a:lnTo>
                  <a:pt x="3550" y="290"/>
                </a:lnTo>
                <a:lnTo>
                  <a:pt x="3550" y="291"/>
                </a:lnTo>
                <a:lnTo>
                  <a:pt x="3551" y="291"/>
                </a:lnTo>
                <a:lnTo>
                  <a:pt x="3551" y="291"/>
                </a:lnTo>
                <a:lnTo>
                  <a:pt x="3552" y="292"/>
                </a:lnTo>
                <a:lnTo>
                  <a:pt x="3552" y="291"/>
                </a:lnTo>
                <a:lnTo>
                  <a:pt x="3552" y="291"/>
                </a:lnTo>
                <a:lnTo>
                  <a:pt x="3553" y="291"/>
                </a:lnTo>
                <a:lnTo>
                  <a:pt x="3553" y="292"/>
                </a:lnTo>
                <a:lnTo>
                  <a:pt x="3554" y="292"/>
                </a:lnTo>
                <a:lnTo>
                  <a:pt x="3554" y="291"/>
                </a:lnTo>
                <a:lnTo>
                  <a:pt x="3555" y="292"/>
                </a:lnTo>
                <a:lnTo>
                  <a:pt x="3555" y="292"/>
                </a:lnTo>
                <a:lnTo>
                  <a:pt x="3555" y="292"/>
                </a:lnTo>
                <a:lnTo>
                  <a:pt x="3556" y="292"/>
                </a:lnTo>
                <a:lnTo>
                  <a:pt x="3556" y="292"/>
                </a:lnTo>
                <a:lnTo>
                  <a:pt x="3558" y="293"/>
                </a:lnTo>
                <a:lnTo>
                  <a:pt x="3558" y="292"/>
                </a:lnTo>
                <a:lnTo>
                  <a:pt x="3558" y="293"/>
                </a:lnTo>
                <a:lnTo>
                  <a:pt x="3559" y="294"/>
                </a:lnTo>
                <a:lnTo>
                  <a:pt x="3559" y="294"/>
                </a:lnTo>
                <a:lnTo>
                  <a:pt x="3560" y="293"/>
                </a:lnTo>
                <a:lnTo>
                  <a:pt x="3560" y="293"/>
                </a:lnTo>
                <a:lnTo>
                  <a:pt x="3560" y="292"/>
                </a:lnTo>
                <a:lnTo>
                  <a:pt x="3561" y="292"/>
                </a:lnTo>
                <a:lnTo>
                  <a:pt x="3561" y="292"/>
                </a:lnTo>
                <a:lnTo>
                  <a:pt x="3562" y="292"/>
                </a:lnTo>
                <a:lnTo>
                  <a:pt x="3562" y="292"/>
                </a:lnTo>
                <a:lnTo>
                  <a:pt x="3562" y="292"/>
                </a:lnTo>
                <a:lnTo>
                  <a:pt x="3563" y="293"/>
                </a:lnTo>
                <a:lnTo>
                  <a:pt x="3563" y="293"/>
                </a:lnTo>
                <a:lnTo>
                  <a:pt x="3564" y="292"/>
                </a:lnTo>
                <a:lnTo>
                  <a:pt x="3564" y="293"/>
                </a:lnTo>
                <a:lnTo>
                  <a:pt x="3564" y="294"/>
                </a:lnTo>
                <a:lnTo>
                  <a:pt x="3565" y="295"/>
                </a:lnTo>
                <a:lnTo>
                  <a:pt x="3565" y="294"/>
                </a:lnTo>
                <a:lnTo>
                  <a:pt x="3567" y="293"/>
                </a:lnTo>
                <a:lnTo>
                  <a:pt x="3567" y="293"/>
                </a:lnTo>
                <a:lnTo>
                  <a:pt x="3567" y="292"/>
                </a:lnTo>
                <a:lnTo>
                  <a:pt x="3568" y="293"/>
                </a:lnTo>
                <a:lnTo>
                  <a:pt x="3568" y="294"/>
                </a:lnTo>
                <a:lnTo>
                  <a:pt x="3569" y="294"/>
                </a:lnTo>
                <a:lnTo>
                  <a:pt x="3569" y="294"/>
                </a:lnTo>
                <a:lnTo>
                  <a:pt x="3570" y="295"/>
                </a:lnTo>
                <a:lnTo>
                  <a:pt x="3570" y="294"/>
                </a:lnTo>
                <a:lnTo>
                  <a:pt x="3570" y="294"/>
                </a:lnTo>
                <a:lnTo>
                  <a:pt x="3571" y="294"/>
                </a:lnTo>
                <a:lnTo>
                  <a:pt x="3571" y="294"/>
                </a:lnTo>
                <a:lnTo>
                  <a:pt x="3572" y="295"/>
                </a:lnTo>
                <a:lnTo>
                  <a:pt x="3572" y="295"/>
                </a:lnTo>
                <a:lnTo>
                  <a:pt x="3572" y="294"/>
                </a:lnTo>
                <a:lnTo>
                  <a:pt x="3573" y="293"/>
                </a:lnTo>
                <a:lnTo>
                  <a:pt x="3573" y="293"/>
                </a:lnTo>
                <a:lnTo>
                  <a:pt x="3574" y="294"/>
                </a:lnTo>
                <a:lnTo>
                  <a:pt x="3574" y="295"/>
                </a:lnTo>
                <a:lnTo>
                  <a:pt x="3574" y="294"/>
                </a:lnTo>
                <a:lnTo>
                  <a:pt x="3576" y="294"/>
                </a:lnTo>
                <a:lnTo>
                  <a:pt x="3576" y="293"/>
                </a:lnTo>
                <a:lnTo>
                  <a:pt x="3577" y="293"/>
                </a:lnTo>
                <a:lnTo>
                  <a:pt x="3577" y="293"/>
                </a:lnTo>
                <a:lnTo>
                  <a:pt x="3577" y="295"/>
                </a:lnTo>
                <a:lnTo>
                  <a:pt x="3578" y="295"/>
                </a:lnTo>
                <a:lnTo>
                  <a:pt x="3578" y="297"/>
                </a:lnTo>
                <a:lnTo>
                  <a:pt x="3579" y="298"/>
                </a:lnTo>
                <a:lnTo>
                  <a:pt x="3579" y="299"/>
                </a:lnTo>
                <a:lnTo>
                  <a:pt x="3579" y="299"/>
                </a:lnTo>
                <a:lnTo>
                  <a:pt x="3580" y="299"/>
                </a:lnTo>
                <a:lnTo>
                  <a:pt x="3580" y="299"/>
                </a:lnTo>
                <a:lnTo>
                  <a:pt x="3581" y="297"/>
                </a:lnTo>
                <a:lnTo>
                  <a:pt x="3581" y="295"/>
                </a:lnTo>
                <a:lnTo>
                  <a:pt x="3581" y="295"/>
                </a:lnTo>
                <a:lnTo>
                  <a:pt x="3582" y="294"/>
                </a:lnTo>
                <a:lnTo>
                  <a:pt x="3582" y="294"/>
                </a:lnTo>
                <a:lnTo>
                  <a:pt x="3583" y="294"/>
                </a:lnTo>
                <a:lnTo>
                  <a:pt x="3583" y="293"/>
                </a:lnTo>
                <a:lnTo>
                  <a:pt x="3585" y="293"/>
                </a:lnTo>
                <a:lnTo>
                  <a:pt x="3585" y="292"/>
                </a:lnTo>
                <a:lnTo>
                  <a:pt x="3585" y="292"/>
                </a:lnTo>
                <a:lnTo>
                  <a:pt x="3586" y="292"/>
                </a:lnTo>
                <a:lnTo>
                  <a:pt x="3586" y="292"/>
                </a:lnTo>
                <a:lnTo>
                  <a:pt x="3587" y="293"/>
                </a:lnTo>
                <a:lnTo>
                  <a:pt x="3587" y="295"/>
                </a:lnTo>
                <a:lnTo>
                  <a:pt x="3587" y="295"/>
                </a:lnTo>
                <a:lnTo>
                  <a:pt x="3588" y="297"/>
                </a:lnTo>
                <a:lnTo>
                  <a:pt x="3588" y="297"/>
                </a:lnTo>
                <a:lnTo>
                  <a:pt x="3589" y="295"/>
                </a:lnTo>
                <a:lnTo>
                  <a:pt x="3589" y="294"/>
                </a:lnTo>
                <a:lnTo>
                  <a:pt x="3589" y="294"/>
                </a:lnTo>
                <a:lnTo>
                  <a:pt x="3590" y="293"/>
                </a:lnTo>
                <a:lnTo>
                  <a:pt x="3590" y="294"/>
                </a:lnTo>
                <a:lnTo>
                  <a:pt x="3591" y="293"/>
                </a:lnTo>
                <a:lnTo>
                  <a:pt x="3591" y="293"/>
                </a:lnTo>
                <a:lnTo>
                  <a:pt x="3591" y="293"/>
                </a:lnTo>
                <a:lnTo>
                  <a:pt x="3592" y="292"/>
                </a:lnTo>
                <a:lnTo>
                  <a:pt x="3592" y="292"/>
                </a:lnTo>
                <a:lnTo>
                  <a:pt x="3594" y="291"/>
                </a:lnTo>
                <a:lnTo>
                  <a:pt x="3594" y="292"/>
                </a:lnTo>
                <a:lnTo>
                  <a:pt x="3594" y="292"/>
                </a:lnTo>
                <a:lnTo>
                  <a:pt x="3595" y="291"/>
                </a:lnTo>
                <a:lnTo>
                  <a:pt x="3595" y="291"/>
                </a:lnTo>
                <a:lnTo>
                  <a:pt x="3596" y="291"/>
                </a:lnTo>
                <a:lnTo>
                  <a:pt x="3596" y="292"/>
                </a:lnTo>
                <a:lnTo>
                  <a:pt x="3596" y="293"/>
                </a:lnTo>
                <a:lnTo>
                  <a:pt x="3597" y="293"/>
                </a:lnTo>
                <a:lnTo>
                  <a:pt x="3597" y="294"/>
                </a:lnTo>
                <a:lnTo>
                  <a:pt x="3598" y="295"/>
                </a:lnTo>
                <a:lnTo>
                  <a:pt x="3598" y="295"/>
                </a:lnTo>
                <a:lnTo>
                  <a:pt x="3599" y="295"/>
                </a:lnTo>
                <a:lnTo>
                  <a:pt x="3599" y="293"/>
                </a:lnTo>
                <a:lnTo>
                  <a:pt x="3599" y="292"/>
                </a:lnTo>
                <a:lnTo>
                  <a:pt x="3600" y="292"/>
                </a:lnTo>
                <a:lnTo>
                  <a:pt x="3600" y="291"/>
                </a:lnTo>
                <a:lnTo>
                  <a:pt x="3601" y="291"/>
                </a:lnTo>
                <a:lnTo>
                  <a:pt x="3601" y="291"/>
                </a:lnTo>
                <a:lnTo>
                  <a:pt x="3601" y="292"/>
                </a:lnTo>
                <a:lnTo>
                  <a:pt x="3603" y="292"/>
                </a:lnTo>
                <a:lnTo>
                  <a:pt x="3603" y="292"/>
                </a:lnTo>
                <a:lnTo>
                  <a:pt x="3604" y="292"/>
                </a:lnTo>
                <a:lnTo>
                  <a:pt x="3604" y="293"/>
                </a:lnTo>
                <a:lnTo>
                  <a:pt x="3604" y="293"/>
                </a:lnTo>
                <a:lnTo>
                  <a:pt x="3605" y="293"/>
                </a:lnTo>
                <a:lnTo>
                  <a:pt x="3605" y="292"/>
                </a:lnTo>
                <a:lnTo>
                  <a:pt x="3606" y="293"/>
                </a:lnTo>
                <a:lnTo>
                  <a:pt x="3606" y="292"/>
                </a:lnTo>
                <a:lnTo>
                  <a:pt x="3606" y="292"/>
                </a:lnTo>
                <a:lnTo>
                  <a:pt x="3607" y="292"/>
                </a:lnTo>
                <a:lnTo>
                  <a:pt x="3607" y="292"/>
                </a:lnTo>
                <a:lnTo>
                  <a:pt x="3608" y="292"/>
                </a:lnTo>
                <a:lnTo>
                  <a:pt x="3608" y="291"/>
                </a:lnTo>
                <a:lnTo>
                  <a:pt x="3608" y="291"/>
                </a:lnTo>
                <a:lnTo>
                  <a:pt x="3609" y="290"/>
                </a:lnTo>
                <a:lnTo>
                  <a:pt x="3609" y="291"/>
                </a:lnTo>
                <a:lnTo>
                  <a:pt x="3610" y="291"/>
                </a:lnTo>
                <a:lnTo>
                  <a:pt x="3610" y="290"/>
                </a:lnTo>
                <a:lnTo>
                  <a:pt x="3612" y="291"/>
                </a:lnTo>
                <a:lnTo>
                  <a:pt x="3612" y="291"/>
                </a:lnTo>
                <a:lnTo>
                  <a:pt x="3612" y="292"/>
                </a:lnTo>
                <a:lnTo>
                  <a:pt x="3613" y="293"/>
                </a:lnTo>
                <a:lnTo>
                  <a:pt x="3613" y="294"/>
                </a:lnTo>
                <a:lnTo>
                  <a:pt x="3614" y="294"/>
                </a:lnTo>
                <a:lnTo>
                  <a:pt x="3614" y="294"/>
                </a:lnTo>
                <a:lnTo>
                  <a:pt x="3614" y="295"/>
                </a:lnTo>
                <a:lnTo>
                  <a:pt x="3615" y="294"/>
                </a:lnTo>
                <a:lnTo>
                  <a:pt x="3615" y="294"/>
                </a:lnTo>
                <a:lnTo>
                  <a:pt x="3616" y="293"/>
                </a:lnTo>
                <a:lnTo>
                  <a:pt x="3616" y="292"/>
                </a:lnTo>
                <a:lnTo>
                  <a:pt x="3616" y="292"/>
                </a:lnTo>
                <a:lnTo>
                  <a:pt x="3617" y="292"/>
                </a:lnTo>
                <a:lnTo>
                  <a:pt x="3617" y="292"/>
                </a:lnTo>
                <a:lnTo>
                  <a:pt x="3618" y="291"/>
                </a:lnTo>
                <a:lnTo>
                  <a:pt x="3618" y="292"/>
                </a:lnTo>
                <a:lnTo>
                  <a:pt x="3618" y="292"/>
                </a:lnTo>
                <a:lnTo>
                  <a:pt x="3619" y="292"/>
                </a:lnTo>
                <a:lnTo>
                  <a:pt x="3619" y="292"/>
                </a:lnTo>
                <a:lnTo>
                  <a:pt x="3621" y="291"/>
                </a:lnTo>
                <a:lnTo>
                  <a:pt x="3621" y="292"/>
                </a:lnTo>
                <a:lnTo>
                  <a:pt x="3621" y="293"/>
                </a:lnTo>
                <a:lnTo>
                  <a:pt x="3622" y="293"/>
                </a:lnTo>
                <a:lnTo>
                  <a:pt x="3622" y="292"/>
                </a:lnTo>
                <a:lnTo>
                  <a:pt x="3623" y="292"/>
                </a:lnTo>
                <a:lnTo>
                  <a:pt x="3623" y="292"/>
                </a:lnTo>
                <a:lnTo>
                  <a:pt x="3623" y="292"/>
                </a:lnTo>
                <a:lnTo>
                  <a:pt x="3624" y="292"/>
                </a:lnTo>
                <a:lnTo>
                  <a:pt x="3624" y="293"/>
                </a:lnTo>
                <a:lnTo>
                  <a:pt x="3625" y="293"/>
                </a:lnTo>
                <a:lnTo>
                  <a:pt x="3625" y="293"/>
                </a:lnTo>
                <a:lnTo>
                  <a:pt x="3626" y="294"/>
                </a:lnTo>
                <a:lnTo>
                  <a:pt x="3626" y="293"/>
                </a:lnTo>
                <a:lnTo>
                  <a:pt x="3626" y="293"/>
                </a:lnTo>
                <a:lnTo>
                  <a:pt x="3627" y="293"/>
                </a:lnTo>
                <a:lnTo>
                  <a:pt x="3627" y="292"/>
                </a:lnTo>
                <a:lnTo>
                  <a:pt x="3628" y="293"/>
                </a:lnTo>
                <a:lnTo>
                  <a:pt x="3628" y="293"/>
                </a:lnTo>
                <a:lnTo>
                  <a:pt x="3628" y="293"/>
                </a:lnTo>
                <a:lnTo>
                  <a:pt x="3630" y="294"/>
                </a:lnTo>
                <a:lnTo>
                  <a:pt x="3630" y="295"/>
                </a:lnTo>
                <a:lnTo>
                  <a:pt x="3631" y="294"/>
                </a:lnTo>
                <a:lnTo>
                  <a:pt x="3631" y="298"/>
                </a:lnTo>
                <a:lnTo>
                  <a:pt x="3631" y="298"/>
                </a:lnTo>
                <a:lnTo>
                  <a:pt x="3632" y="297"/>
                </a:lnTo>
                <a:lnTo>
                  <a:pt x="3632" y="297"/>
                </a:lnTo>
                <a:lnTo>
                  <a:pt x="3633" y="295"/>
                </a:lnTo>
                <a:lnTo>
                  <a:pt x="3633" y="294"/>
                </a:lnTo>
                <a:lnTo>
                  <a:pt x="3633" y="294"/>
                </a:lnTo>
                <a:lnTo>
                  <a:pt x="3634" y="294"/>
                </a:lnTo>
                <a:lnTo>
                  <a:pt x="3634" y="295"/>
                </a:lnTo>
                <a:lnTo>
                  <a:pt x="3635" y="295"/>
                </a:lnTo>
                <a:lnTo>
                  <a:pt x="3635" y="295"/>
                </a:lnTo>
                <a:lnTo>
                  <a:pt x="3635" y="294"/>
                </a:lnTo>
                <a:lnTo>
                  <a:pt x="3636" y="295"/>
                </a:lnTo>
                <a:lnTo>
                  <a:pt x="3636" y="294"/>
                </a:lnTo>
                <a:lnTo>
                  <a:pt x="3637" y="293"/>
                </a:lnTo>
                <a:lnTo>
                  <a:pt x="3637" y="292"/>
                </a:lnTo>
                <a:lnTo>
                  <a:pt x="3637" y="293"/>
                </a:lnTo>
                <a:lnTo>
                  <a:pt x="3639" y="293"/>
                </a:lnTo>
                <a:lnTo>
                  <a:pt x="3639" y="293"/>
                </a:lnTo>
                <a:lnTo>
                  <a:pt x="3640" y="293"/>
                </a:lnTo>
                <a:lnTo>
                  <a:pt x="3640" y="292"/>
                </a:lnTo>
                <a:lnTo>
                  <a:pt x="3641" y="292"/>
                </a:lnTo>
                <a:lnTo>
                  <a:pt x="3641" y="292"/>
                </a:lnTo>
                <a:lnTo>
                  <a:pt x="3641" y="292"/>
                </a:lnTo>
                <a:lnTo>
                  <a:pt x="3642" y="292"/>
                </a:lnTo>
                <a:lnTo>
                  <a:pt x="3642" y="292"/>
                </a:lnTo>
                <a:lnTo>
                  <a:pt x="3643" y="292"/>
                </a:lnTo>
                <a:lnTo>
                  <a:pt x="3643" y="291"/>
                </a:lnTo>
                <a:lnTo>
                  <a:pt x="3643" y="290"/>
                </a:lnTo>
                <a:lnTo>
                  <a:pt x="3644" y="290"/>
                </a:lnTo>
                <a:lnTo>
                  <a:pt x="3644" y="290"/>
                </a:lnTo>
                <a:lnTo>
                  <a:pt x="3645" y="290"/>
                </a:lnTo>
                <a:lnTo>
                  <a:pt x="3645" y="290"/>
                </a:lnTo>
                <a:lnTo>
                  <a:pt x="3645" y="291"/>
                </a:lnTo>
                <a:lnTo>
                  <a:pt x="3646" y="291"/>
                </a:lnTo>
                <a:lnTo>
                  <a:pt x="3646" y="291"/>
                </a:lnTo>
                <a:lnTo>
                  <a:pt x="3648" y="293"/>
                </a:lnTo>
                <a:lnTo>
                  <a:pt x="3648" y="292"/>
                </a:lnTo>
                <a:lnTo>
                  <a:pt x="3648" y="292"/>
                </a:lnTo>
                <a:lnTo>
                  <a:pt x="3649" y="292"/>
                </a:lnTo>
                <a:lnTo>
                  <a:pt x="3649" y="293"/>
                </a:lnTo>
                <a:lnTo>
                  <a:pt x="3650" y="293"/>
                </a:lnTo>
                <a:lnTo>
                  <a:pt x="3650" y="294"/>
                </a:lnTo>
                <a:lnTo>
                  <a:pt x="3650" y="294"/>
                </a:lnTo>
                <a:lnTo>
                  <a:pt x="3651" y="293"/>
                </a:lnTo>
                <a:lnTo>
                  <a:pt x="3651" y="293"/>
                </a:lnTo>
                <a:lnTo>
                  <a:pt x="3652" y="295"/>
                </a:lnTo>
                <a:lnTo>
                  <a:pt x="3652" y="295"/>
                </a:lnTo>
                <a:lnTo>
                  <a:pt x="3652" y="298"/>
                </a:lnTo>
                <a:lnTo>
                  <a:pt x="3653" y="298"/>
                </a:lnTo>
                <a:lnTo>
                  <a:pt x="3653" y="298"/>
                </a:lnTo>
                <a:lnTo>
                  <a:pt x="3654" y="298"/>
                </a:lnTo>
                <a:lnTo>
                  <a:pt x="3654" y="298"/>
                </a:lnTo>
                <a:lnTo>
                  <a:pt x="3655" y="299"/>
                </a:lnTo>
                <a:lnTo>
                  <a:pt x="3655" y="298"/>
                </a:lnTo>
                <a:lnTo>
                  <a:pt x="3655" y="298"/>
                </a:lnTo>
                <a:lnTo>
                  <a:pt x="3657" y="297"/>
                </a:lnTo>
                <a:lnTo>
                  <a:pt x="3657" y="285"/>
                </a:lnTo>
                <a:lnTo>
                  <a:pt x="3658" y="281"/>
                </a:lnTo>
                <a:lnTo>
                  <a:pt x="3658" y="279"/>
                </a:lnTo>
                <a:lnTo>
                  <a:pt x="3658" y="277"/>
                </a:lnTo>
                <a:lnTo>
                  <a:pt x="3659" y="279"/>
                </a:lnTo>
                <a:lnTo>
                  <a:pt x="3659" y="279"/>
                </a:lnTo>
                <a:lnTo>
                  <a:pt x="3660" y="280"/>
                </a:lnTo>
                <a:lnTo>
                  <a:pt x="3660" y="279"/>
                </a:lnTo>
                <a:lnTo>
                  <a:pt x="3660" y="275"/>
                </a:lnTo>
                <a:lnTo>
                  <a:pt x="3661" y="273"/>
                </a:lnTo>
                <a:lnTo>
                  <a:pt x="3661" y="272"/>
                </a:lnTo>
                <a:lnTo>
                  <a:pt x="3662" y="267"/>
                </a:lnTo>
                <a:lnTo>
                  <a:pt x="3662" y="265"/>
                </a:lnTo>
                <a:lnTo>
                  <a:pt x="3662" y="261"/>
                </a:lnTo>
                <a:lnTo>
                  <a:pt x="3663" y="257"/>
                </a:lnTo>
                <a:lnTo>
                  <a:pt x="3663" y="254"/>
                </a:lnTo>
                <a:lnTo>
                  <a:pt x="3664" y="249"/>
                </a:lnTo>
                <a:lnTo>
                  <a:pt x="3664" y="247"/>
                </a:lnTo>
                <a:lnTo>
                  <a:pt x="3664" y="245"/>
                </a:lnTo>
                <a:lnTo>
                  <a:pt x="3666" y="241"/>
                </a:lnTo>
                <a:lnTo>
                  <a:pt x="3666" y="238"/>
                </a:lnTo>
                <a:lnTo>
                  <a:pt x="3667" y="235"/>
                </a:lnTo>
                <a:lnTo>
                  <a:pt x="3667" y="232"/>
                </a:lnTo>
                <a:lnTo>
                  <a:pt x="3668" y="229"/>
                </a:lnTo>
                <a:lnTo>
                  <a:pt x="3668" y="226"/>
                </a:lnTo>
                <a:lnTo>
                  <a:pt x="3668" y="223"/>
                </a:lnTo>
                <a:lnTo>
                  <a:pt x="3669" y="221"/>
                </a:lnTo>
                <a:lnTo>
                  <a:pt x="3669" y="219"/>
                </a:lnTo>
                <a:lnTo>
                  <a:pt x="3670" y="217"/>
                </a:lnTo>
                <a:lnTo>
                  <a:pt x="3670" y="215"/>
                </a:lnTo>
                <a:lnTo>
                  <a:pt x="3670" y="212"/>
                </a:lnTo>
                <a:lnTo>
                  <a:pt x="3671" y="211"/>
                </a:lnTo>
                <a:lnTo>
                  <a:pt x="3671" y="208"/>
                </a:lnTo>
                <a:lnTo>
                  <a:pt x="3672" y="206"/>
                </a:lnTo>
                <a:lnTo>
                  <a:pt x="3672" y="204"/>
                </a:lnTo>
                <a:lnTo>
                  <a:pt x="3672" y="202"/>
                </a:lnTo>
                <a:lnTo>
                  <a:pt x="3673" y="200"/>
                </a:lnTo>
                <a:lnTo>
                  <a:pt x="3673" y="198"/>
                </a:lnTo>
                <a:lnTo>
                  <a:pt x="3675" y="195"/>
                </a:lnTo>
                <a:lnTo>
                  <a:pt x="3675" y="193"/>
                </a:lnTo>
                <a:lnTo>
                  <a:pt x="3675" y="191"/>
                </a:lnTo>
                <a:lnTo>
                  <a:pt x="3676" y="190"/>
                </a:lnTo>
                <a:lnTo>
                  <a:pt x="3676" y="188"/>
                </a:lnTo>
                <a:lnTo>
                  <a:pt x="3677" y="184"/>
                </a:lnTo>
                <a:lnTo>
                  <a:pt x="3677" y="182"/>
                </a:lnTo>
                <a:lnTo>
                  <a:pt x="3677" y="181"/>
                </a:lnTo>
                <a:lnTo>
                  <a:pt x="3678" y="180"/>
                </a:lnTo>
                <a:lnTo>
                  <a:pt x="3678" y="179"/>
                </a:lnTo>
                <a:lnTo>
                  <a:pt x="3679" y="177"/>
                </a:lnTo>
                <a:lnTo>
                  <a:pt x="3679" y="176"/>
                </a:lnTo>
                <a:lnTo>
                  <a:pt x="3679" y="174"/>
                </a:lnTo>
                <a:lnTo>
                  <a:pt x="3680" y="171"/>
                </a:lnTo>
                <a:lnTo>
                  <a:pt x="3680" y="170"/>
                </a:lnTo>
                <a:lnTo>
                  <a:pt x="3681" y="168"/>
                </a:lnTo>
                <a:lnTo>
                  <a:pt x="3681" y="166"/>
                </a:lnTo>
                <a:lnTo>
                  <a:pt x="3682" y="164"/>
                </a:lnTo>
                <a:lnTo>
                  <a:pt x="3682" y="163"/>
                </a:lnTo>
                <a:lnTo>
                  <a:pt x="3682" y="162"/>
                </a:lnTo>
                <a:lnTo>
                  <a:pt x="3684" y="159"/>
                </a:lnTo>
                <a:lnTo>
                  <a:pt x="3684" y="159"/>
                </a:lnTo>
                <a:lnTo>
                  <a:pt x="3685" y="157"/>
                </a:lnTo>
                <a:lnTo>
                  <a:pt x="3685" y="155"/>
                </a:lnTo>
                <a:lnTo>
                  <a:pt x="3685" y="154"/>
                </a:lnTo>
                <a:lnTo>
                  <a:pt x="3686" y="153"/>
                </a:lnTo>
                <a:lnTo>
                  <a:pt x="3686" y="152"/>
                </a:lnTo>
                <a:lnTo>
                  <a:pt x="3687" y="150"/>
                </a:lnTo>
                <a:lnTo>
                  <a:pt x="3687" y="148"/>
                </a:lnTo>
                <a:lnTo>
                  <a:pt x="3687" y="147"/>
                </a:lnTo>
                <a:lnTo>
                  <a:pt x="3688" y="146"/>
                </a:lnTo>
                <a:lnTo>
                  <a:pt x="3688" y="146"/>
                </a:lnTo>
                <a:lnTo>
                  <a:pt x="3689" y="145"/>
                </a:lnTo>
                <a:lnTo>
                  <a:pt x="3689" y="144"/>
                </a:lnTo>
                <a:lnTo>
                  <a:pt x="3689" y="143"/>
                </a:lnTo>
                <a:lnTo>
                  <a:pt x="3690" y="140"/>
                </a:lnTo>
                <a:lnTo>
                  <a:pt x="3690" y="138"/>
                </a:lnTo>
                <a:lnTo>
                  <a:pt x="3691" y="136"/>
                </a:lnTo>
                <a:lnTo>
                  <a:pt x="3691" y="135"/>
                </a:lnTo>
                <a:lnTo>
                  <a:pt x="3691" y="132"/>
                </a:lnTo>
                <a:lnTo>
                  <a:pt x="3693" y="131"/>
                </a:lnTo>
                <a:lnTo>
                  <a:pt x="3693" y="128"/>
                </a:lnTo>
                <a:lnTo>
                  <a:pt x="3694" y="127"/>
                </a:lnTo>
                <a:lnTo>
                  <a:pt x="3694" y="126"/>
                </a:lnTo>
                <a:lnTo>
                  <a:pt x="3694" y="125"/>
                </a:lnTo>
                <a:lnTo>
                  <a:pt x="3695" y="121"/>
                </a:lnTo>
                <a:lnTo>
                  <a:pt x="3695" y="120"/>
                </a:lnTo>
                <a:lnTo>
                  <a:pt x="3696" y="118"/>
                </a:lnTo>
                <a:lnTo>
                  <a:pt x="3696" y="118"/>
                </a:lnTo>
                <a:lnTo>
                  <a:pt x="3697" y="117"/>
                </a:lnTo>
                <a:lnTo>
                  <a:pt x="3697" y="117"/>
                </a:lnTo>
                <a:lnTo>
                  <a:pt x="3697" y="114"/>
                </a:lnTo>
                <a:lnTo>
                  <a:pt x="3698" y="113"/>
                </a:lnTo>
                <a:lnTo>
                  <a:pt x="3698" y="112"/>
                </a:lnTo>
                <a:lnTo>
                  <a:pt x="3699" y="111"/>
                </a:lnTo>
                <a:lnTo>
                  <a:pt x="3699" y="109"/>
                </a:lnTo>
                <a:lnTo>
                  <a:pt x="3699" y="108"/>
                </a:lnTo>
                <a:lnTo>
                  <a:pt x="3700" y="106"/>
                </a:lnTo>
                <a:lnTo>
                  <a:pt x="3700" y="104"/>
                </a:lnTo>
                <a:lnTo>
                  <a:pt x="3702" y="103"/>
                </a:lnTo>
                <a:lnTo>
                  <a:pt x="3702" y="102"/>
                </a:lnTo>
                <a:lnTo>
                  <a:pt x="3702" y="101"/>
                </a:lnTo>
                <a:lnTo>
                  <a:pt x="3703" y="99"/>
                </a:lnTo>
                <a:lnTo>
                  <a:pt x="3703" y="97"/>
                </a:lnTo>
                <a:lnTo>
                  <a:pt x="3704" y="95"/>
                </a:lnTo>
                <a:lnTo>
                  <a:pt x="3704" y="94"/>
                </a:lnTo>
                <a:lnTo>
                  <a:pt x="3704" y="93"/>
                </a:lnTo>
                <a:lnTo>
                  <a:pt x="3705" y="92"/>
                </a:lnTo>
                <a:lnTo>
                  <a:pt x="3705" y="92"/>
                </a:lnTo>
                <a:lnTo>
                  <a:pt x="3706" y="91"/>
                </a:lnTo>
                <a:lnTo>
                  <a:pt x="3706" y="91"/>
                </a:lnTo>
                <a:lnTo>
                  <a:pt x="3706" y="90"/>
                </a:lnTo>
                <a:lnTo>
                  <a:pt x="3707" y="90"/>
                </a:lnTo>
                <a:lnTo>
                  <a:pt x="3707" y="91"/>
                </a:lnTo>
                <a:lnTo>
                  <a:pt x="3708" y="90"/>
                </a:lnTo>
                <a:lnTo>
                  <a:pt x="3708" y="88"/>
                </a:lnTo>
                <a:lnTo>
                  <a:pt x="3708" y="88"/>
                </a:lnTo>
                <a:lnTo>
                  <a:pt x="3709" y="86"/>
                </a:lnTo>
                <a:lnTo>
                  <a:pt x="3709" y="85"/>
                </a:lnTo>
                <a:lnTo>
                  <a:pt x="3710" y="84"/>
                </a:lnTo>
                <a:lnTo>
                  <a:pt x="3710" y="81"/>
                </a:lnTo>
                <a:lnTo>
                  <a:pt x="3712" y="80"/>
                </a:lnTo>
                <a:lnTo>
                  <a:pt x="3712" y="80"/>
                </a:lnTo>
                <a:lnTo>
                  <a:pt x="3712" y="79"/>
                </a:lnTo>
                <a:lnTo>
                  <a:pt x="3713" y="79"/>
                </a:lnTo>
                <a:lnTo>
                  <a:pt x="3713" y="77"/>
                </a:lnTo>
                <a:lnTo>
                  <a:pt x="3714" y="77"/>
                </a:lnTo>
                <a:lnTo>
                  <a:pt x="3714" y="76"/>
                </a:lnTo>
                <a:lnTo>
                  <a:pt x="3714" y="75"/>
                </a:lnTo>
                <a:lnTo>
                  <a:pt x="3715" y="74"/>
                </a:lnTo>
                <a:lnTo>
                  <a:pt x="3715" y="73"/>
                </a:lnTo>
                <a:lnTo>
                  <a:pt x="3716" y="72"/>
                </a:lnTo>
                <a:lnTo>
                  <a:pt x="3716" y="72"/>
                </a:lnTo>
                <a:lnTo>
                  <a:pt x="3716" y="70"/>
                </a:lnTo>
                <a:lnTo>
                  <a:pt x="3717" y="70"/>
                </a:lnTo>
                <a:lnTo>
                  <a:pt x="3717" y="68"/>
                </a:lnTo>
                <a:lnTo>
                  <a:pt x="3718" y="68"/>
                </a:lnTo>
                <a:lnTo>
                  <a:pt x="3718" y="68"/>
                </a:lnTo>
                <a:lnTo>
                  <a:pt x="3718" y="66"/>
                </a:lnTo>
                <a:lnTo>
                  <a:pt x="3719" y="65"/>
                </a:lnTo>
                <a:lnTo>
                  <a:pt x="3719" y="63"/>
                </a:lnTo>
                <a:lnTo>
                  <a:pt x="3721" y="63"/>
                </a:lnTo>
                <a:lnTo>
                  <a:pt x="3721" y="62"/>
                </a:lnTo>
                <a:lnTo>
                  <a:pt x="3721" y="62"/>
                </a:lnTo>
                <a:lnTo>
                  <a:pt x="3722" y="61"/>
                </a:lnTo>
                <a:lnTo>
                  <a:pt x="3722" y="61"/>
                </a:lnTo>
                <a:lnTo>
                  <a:pt x="3723" y="59"/>
                </a:lnTo>
                <a:lnTo>
                  <a:pt x="3723" y="59"/>
                </a:lnTo>
                <a:lnTo>
                  <a:pt x="3723" y="58"/>
                </a:lnTo>
                <a:lnTo>
                  <a:pt x="3724" y="57"/>
                </a:lnTo>
                <a:lnTo>
                  <a:pt x="3724" y="56"/>
                </a:lnTo>
                <a:lnTo>
                  <a:pt x="3725" y="54"/>
                </a:lnTo>
                <a:lnTo>
                  <a:pt x="3725" y="54"/>
                </a:lnTo>
                <a:lnTo>
                  <a:pt x="3726" y="52"/>
                </a:lnTo>
                <a:lnTo>
                  <a:pt x="3726" y="50"/>
                </a:lnTo>
                <a:lnTo>
                  <a:pt x="3726" y="50"/>
                </a:lnTo>
                <a:lnTo>
                  <a:pt x="3727" y="49"/>
                </a:lnTo>
                <a:lnTo>
                  <a:pt x="3727" y="49"/>
                </a:lnTo>
                <a:lnTo>
                  <a:pt x="3728" y="48"/>
                </a:lnTo>
                <a:lnTo>
                  <a:pt x="3728" y="48"/>
                </a:lnTo>
                <a:lnTo>
                  <a:pt x="3728" y="48"/>
                </a:lnTo>
                <a:lnTo>
                  <a:pt x="3730" y="47"/>
                </a:lnTo>
                <a:lnTo>
                  <a:pt x="3730" y="47"/>
                </a:lnTo>
                <a:lnTo>
                  <a:pt x="3731" y="47"/>
                </a:lnTo>
                <a:lnTo>
                  <a:pt x="3731" y="46"/>
                </a:lnTo>
                <a:lnTo>
                  <a:pt x="3731" y="46"/>
                </a:lnTo>
                <a:lnTo>
                  <a:pt x="3732" y="45"/>
                </a:lnTo>
                <a:lnTo>
                  <a:pt x="3732" y="43"/>
                </a:lnTo>
                <a:lnTo>
                  <a:pt x="3733" y="43"/>
                </a:lnTo>
                <a:lnTo>
                  <a:pt x="3733" y="41"/>
                </a:lnTo>
                <a:lnTo>
                  <a:pt x="3733" y="43"/>
                </a:lnTo>
                <a:lnTo>
                  <a:pt x="3734" y="41"/>
                </a:lnTo>
                <a:lnTo>
                  <a:pt x="3734" y="41"/>
                </a:lnTo>
                <a:lnTo>
                  <a:pt x="3735" y="39"/>
                </a:lnTo>
                <a:lnTo>
                  <a:pt x="3735" y="38"/>
                </a:lnTo>
                <a:lnTo>
                  <a:pt x="3735" y="36"/>
                </a:lnTo>
                <a:lnTo>
                  <a:pt x="3736" y="35"/>
                </a:lnTo>
                <a:lnTo>
                  <a:pt x="3736" y="35"/>
                </a:lnTo>
                <a:lnTo>
                  <a:pt x="3737" y="34"/>
                </a:lnTo>
                <a:lnTo>
                  <a:pt x="3737" y="32"/>
                </a:lnTo>
                <a:lnTo>
                  <a:pt x="3739" y="34"/>
                </a:lnTo>
                <a:lnTo>
                  <a:pt x="3739" y="34"/>
                </a:lnTo>
                <a:lnTo>
                  <a:pt x="3739" y="32"/>
                </a:lnTo>
                <a:lnTo>
                  <a:pt x="3740" y="32"/>
                </a:lnTo>
                <a:lnTo>
                  <a:pt x="3740" y="31"/>
                </a:lnTo>
                <a:lnTo>
                  <a:pt x="3741" y="30"/>
                </a:lnTo>
                <a:lnTo>
                  <a:pt x="3741" y="31"/>
                </a:lnTo>
                <a:lnTo>
                  <a:pt x="3741" y="29"/>
                </a:lnTo>
                <a:lnTo>
                  <a:pt x="3742" y="30"/>
                </a:lnTo>
                <a:lnTo>
                  <a:pt x="3742" y="2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429000"/>
            <a:ext cx="3130550" cy="95250"/>
          </a:xfrm>
          <a:custGeom>
            <a:avLst/>
            <a:gdLst>
              <a:gd name="T0" fmla="*/ 30 w 1972"/>
              <a:gd name="T1" fmla="*/ 26 h 60"/>
              <a:gd name="T2" fmla="*/ 62 w 1972"/>
              <a:gd name="T3" fmla="*/ 10 h 60"/>
              <a:gd name="T4" fmla="*/ 93 w 1972"/>
              <a:gd name="T5" fmla="*/ 2 h 60"/>
              <a:gd name="T6" fmla="*/ 124 w 1972"/>
              <a:gd name="T7" fmla="*/ 9 h 60"/>
              <a:gd name="T8" fmla="*/ 155 w 1972"/>
              <a:gd name="T9" fmla="*/ 8 h 60"/>
              <a:gd name="T10" fmla="*/ 187 w 1972"/>
              <a:gd name="T11" fmla="*/ 15 h 60"/>
              <a:gd name="T12" fmla="*/ 217 w 1972"/>
              <a:gd name="T13" fmla="*/ 18 h 60"/>
              <a:gd name="T14" fmla="*/ 249 w 1972"/>
              <a:gd name="T15" fmla="*/ 25 h 60"/>
              <a:gd name="T16" fmla="*/ 280 w 1972"/>
              <a:gd name="T17" fmla="*/ 30 h 60"/>
              <a:gd name="T18" fmla="*/ 310 w 1972"/>
              <a:gd name="T19" fmla="*/ 35 h 60"/>
              <a:gd name="T20" fmla="*/ 342 w 1972"/>
              <a:gd name="T21" fmla="*/ 36 h 60"/>
              <a:gd name="T22" fmla="*/ 372 w 1972"/>
              <a:gd name="T23" fmla="*/ 45 h 60"/>
              <a:gd name="T24" fmla="*/ 404 w 1972"/>
              <a:gd name="T25" fmla="*/ 42 h 60"/>
              <a:gd name="T26" fmla="*/ 435 w 1972"/>
              <a:gd name="T27" fmla="*/ 35 h 60"/>
              <a:gd name="T28" fmla="*/ 466 w 1972"/>
              <a:gd name="T29" fmla="*/ 45 h 60"/>
              <a:gd name="T30" fmla="*/ 497 w 1972"/>
              <a:gd name="T31" fmla="*/ 45 h 60"/>
              <a:gd name="T32" fmla="*/ 529 w 1972"/>
              <a:gd name="T33" fmla="*/ 38 h 60"/>
              <a:gd name="T34" fmla="*/ 559 w 1972"/>
              <a:gd name="T35" fmla="*/ 38 h 60"/>
              <a:gd name="T36" fmla="*/ 590 w 1972"/>
              <a:gd name="T37" fmla="*/ 45 h 60"/>
              <a:gd name="T38" fmla="*/ 622 w 1972"/>
              <a:gd name="T39" fmla="*/ 43 h 60"/>
              <a:gd name="T40" fmla="*/ 652 w 1972"/>
              <a:gd name="T41" fmla="*/ 42 h 60"/>
              <a:gd name="T42" fmla="*/ 684 w 1972"/>
              <a:gd name="T43" fmla="*/ 45 h 60"/>
              <a:gd name="T44" fmla="*/ 714 w 1972"/>
              <a:gd name="T45" fmla="*/ 42 h 60"/>
              <a:gd name="T46" fmla="*/ 746 w 1972"/>
              <a:gd name="T47" fmla="*/ 44 h 60"/>
              <a:gd name="T48" fmla="*/ 777 w 1972"/>
              <a:gd name="T49" fmla="*/ 42 h 60"/>
              <a:gd name="T50" fmla="*/ 807 w 1972"/>
              <a:gd name="T51" fmla="*/ 46 h 60"/>
              <a:gd name="T52" fmla="*/ 839 w 1972"/>
              <a:gd name="T53" fmla="*/ 49 h 60"/>
              <a:gd name="T54" fmla="*/ 870 w 1972"/>
              <a:gd name="T55" fmla="*/ 46 h 60"/>
              <a:gd name="T56" fmla="*/ 901 w 1972"/>
              <a:gd name="T57" fmla="*/ 48 h 60"/>
              <a:gd name="T58" fmla="*/ 932 w 1972"/>
              <a:gd name="T59" fmla="*/ 48 h 60"/>
              <a:gd name="T60" fmla="*/ 964 w 1972"/>
              <a:gd name="T61" fmla="*/ 49 h 60"/>
              <a:gd name="T62" fmla="*/ 994 w 1972"/>
              <a:gd name="T63" fmla="*/ 46 h 60"/>
              <a:gd name="T64" fmla="*/ 1026 w 1972"/>
              <a:gd name="T65" fmla="*/ 51 h 60"/>
              <a:gd name="T66" fmla="*/ 1057 w 1972"/>
              <a:gd name="T67" fmla="*/ 47 h 60"/>
              <a:gd name="T68" fmla="*/ 1087 w 1972"/>
              <a:gd name="T69" fmla="*/ 47 h 60"/>
              <a:gd name="T70" fmla="*/ 1119 w 1972"/>
              <a:gd name="T71" fmla="*/ 44 h 60"/>
              <a:gd name="T72" fmla="*/ 1149 w 1972"/>
              <a:gd name="T73" fmla="*/ 37 h 60"/>
              <a:gd name="T74" fmla="*/ 1181 w 1972"/>
              <a:gd name="T75" fmla="*/ 47 h 60"/>
              <a:gd name="T76" fmla="*/ 1212 w 1972"/>
              <a:gd name="T77" fmla="*/ 49 h 60"/>
              <a:gd name="T78" fmla="*/ 1243 w 1972"/>
              <a:gd name="T79" fmla="*/ 40 h 60"/>
              <a:gd name="T80" fmla="*/ 1274 w 1972"/>
              <a:gd name="T81" fmla="*/ 42 h 60"/>
              <a:gd name="T82" fmla="*/ 1306 w 1972"/>
              <a:gd name="T83" fmla="*/ 45 h 60"/>
              <a:gd name="T84" fmla="*/ 1336 w 1972"/>
              <a:gd name="T85" fmla="*/ 44 h 60"/>
              <a:gd name="T86" fmla="*/ 1367 w 1972"/>
              <a:gd name="T87" fmla="*/ 45 h 60"/>
              <a:gd name="T88" fmla="*/ 1399 w 1972"/>
              <a:gd name="T89" fmla="*/ 47 h 60"/>
              <a:gd name="T90" fmla="*/ 1429 w 1972"/>
              <a:gd name="T91" fmla="*/ 42 h 60"/>
              <a:gd name="T92" fmla="*/ 1461 w 1972"/>
              <a:gd name="T93" fmla="*/ 43 h 60"/>
              <a:gd name="T94" fmla="*/ 1492 w 1972"/>
              <a:gd name="T95" fmla="*/ 45 h 60"/>
              <a:gd name="T96" fmla="*/ 1523 w 1972"/>
              <a:gd name="T97" fmla="*/ 56 h 60"/>
              <a:gd name="T98" fmla="*/ 1554 w 1972"/>
              <a:gd name="T99" fmla="*/ 51 h 60"/>
              <a:gd name="T100" fmla="*/ 1584 w 1972"/>
              <a:gd name="T101" fmla="*/ 54 h 60"/>
              <a:gd name="T102" fmla="*/ 1616 w 1972"/>
              <a:gd name="T103" fmla="*/ 52 h 60"/>
              <a:gd name="T104" fmla="*/ 1647 w 1972"/>
              <a:gd name="T105" fmla="*/ 49 h 60"/>
              <a:gd name="T106" fmla="*/ 1678 w 1972"/>
              <a:gd name="T107" fmla="*/ 54 h 60"/>
              <a:gd name="T108" fmla="*/ 1709 w 1972"/>
              <a:gd name="T109" fmla="*/ 46 h 60"/>
              <a:gd name="T110" fmla="*/ 1741 w 1972"/>
              <a:gd name="T111" fmla="*/ 46 h 60"/>
              <a:gd name="T112" fmla="*/ 1771 w 1972"/>
              <a:gd name="T113" fmla="*/ 49 h 60"/>
              <a:gd name="T114" fmla="*/ 1803 w 1972"/>
              <a:gd name="T115" fmla="*/ 38 h 60"/>
              <a:gd name="T116" fmla="*/ 1834 w 1972"/>
              <a:gd name="T117" fmla="*/ 43 h 60"/>
              <a:gd name="T118" fmla="*/ 1864 w 1972"/>
              <a:gd name="T119" fmla="*/ 38 h 60"/>
              <a:gd name="T120" fmla="*/ 1896 w 1972"/>
              <a:gd name="T121" fmla="*/ 38 h 60"/>
              <a:gd name="T122" fmla="*/ 1926 w 1972"/>
              <a:gd name="T123" fmla="*/ 42 h 60"/>
              <a:gd name="T124" fmla="*/ 1958 w 1972"/>
              <a:gd name="T1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60">
                <a:moveTo>
                  <a:pt x="0" y="55"/>
                </a:moveTo>
                <a:lnTo>
                  <a:pt x="1" y="55"/>
                </a:lnTo>
                <a:lnTo>
                  <a:pt x="1" y="56"/>
                </a:lnTo>
                <a:lnTo>
                  <a:pt x="1" y="55"/>
                </a:lnTo>
                <a:lnTo>
                  <a:pt x="2" y="56"/>
                </a:lnTo>
                <a:lnTo>
                  <a:pt x="2" y="55"/>
                </a:lnTo>
                <a:lnTo>
                  <a:pt x="3" y="55"/>
                </a:lnTo>
                <a:lnTo>
                  <a:pt x="3" y="55"/>
                </a:lnTo>
                <a:lnTo>
                  <a:pt x="3" y="54"/>
                </a:lnTo>
                <a:lnTo>
                  <a:pt x="4" y="52"/>
                </a:lnTo>
                <a:lnTo>
                  <a:pt x="4" y="53"/>
                </a:lnTo>
                <a:lnTo>
                  <a:pt x="6" y="52"/>
                </a:lnTo>
                <a:lnTo>
                  <a:pt x="6" y="52"/>
                </a:lnTo>
                <a:lnTo>
                  <a:pt x="6" y="51"/>
                </a:lnTo>
                <a:lnTo>
                  <a:pt x="7" y="49"/>
                </a:lnTo>
                <a:lnTo>
                  <a:pt x="7" y="48"/>
                </a:lnTo>
                <a:lnTo>
                  <a:pt x="8" y="48"/>
                </a:lnTo>
                <a:lnTo>
                  <a:pt x="8" y="48"/>
                </a:lnTo>
                <a:lnTo>
                  <a:pt x="8" y="47"/>
                </a:lnTo>
                <a:lnTo>
                  <a:pt x="9" y="47"/>
                </a:lnTo>
                <a:lnTo>
                  <a:pt x="9" y="45"/>
                </a:lnTo>
                <a:lnTo>
                  <a:pt x="10" y="44"/>
                </a:lnTo>
                <a:lnTo>
                  <a:pt x="10" y="43"/>
                </a:lnTo>
                <a:lnTo>
                  <a:pt x="11" y="40"/>
                </a:lnTo>
                <a:lnTo>
                  <a:pt x="11" y="42"/>
                </a:lnTo>
                <a:lnTo>
                  <a:pt x="11" y="42"/>
                </a:lnTo>
                <a:lnTo>
                  <a:pt x="12" y="43"/>
                </a:lnTo>
                <a:lnTo>
                  <a:pt x="12" y="42"/>
                </a:lnTo>
                <a:lnTo>
                  <a:pt x="13" y="40"/>
                </a:lnTo>
                <a:lnTo>
                  <a:pt x="13" y="40"/>
                </a:lnTo>
                <a:lnTo>
                  <a:pt x="13" y="38"/>
                </a:lnTo>
                <a:lnTo>
                  <a:pt x="15" y="37"/>
                </a:lnTo>
                <a:lnTo>
                  <a:pt x="15" y="36"/>
                </a:lnTo>
                <a:lnTo>
                  <a:pt x="16" y="36"/>
                </a:lnTo>
                <a:lnTo>
                  <a:pt x="16" y="36"/>
                </a:lnTo>
                <a:lnTo>
                  <a:pt x="16" y="35"/>
                </a:lnTo>
                <a:lnTo>
                  <a:pt x="17" y="34"/>
                </a:lnTo>
                <a:lnTo>
                  <a:pt x="17" y="34"/>
                </a:lnTo>
                <a:lnTo>
                  <a:pt x="18" y="35"/>
                </a:lnTo>
                <a:lnTo>
                  <a:pt x="18" y="36"/>
                </a:lnTo>
                <a:lnTo>
                  <a:pt x="18" y="35"/>
                </a:lnTo>
                <a:lnTo>
                  <a:pt x="19" y="34"/>
                </a:lnTo>
                <a:lnTo>
                  <a:pt x="19" y="33"/>
                </a:lnTo>
                <a:lnTo>
                  <a:pt x="20" y="33"/>
                </a:lnTo>
                <a:lnTo>
                  <a:pt x="20" y="31"/>
                </a:lnTo>
                <a:lnTo>
                  <a:pt x="20" y="31"/>
                </a:lnTo>
                <a:lnTo>
                  <a:pt x="21" y="33"/>
                </a:lnTo>
                <a:lnTo>
                  <a:pt x="21" y="33"/>
                </a:lnTo>
                <a:lnTo>
                  <a:pt x="22" y="33"/>
                </a:lnTo>
                <a:lnTo>
                  <a:pt x="22" y="33"/>
                </a:lnTo>
                <a:lnTo>
                  <a:pt x="22" y="33"/>
                </a:lnTo>
                <a:lnTo>
                  <a:pt x="24" y="33"/>
                </a:lnTo>
                <a:lnTo>
                  <a:pt x="24" y="31"/>
                </a:lnTo>
                <a:lnTo>
                  <a:pt x="25" y="30"/>
                </a:lnTo>
                <a:lnTo>
                  <a:pt x="25" y="30"/>
                </a:lnTo>
                <a:lnTo>
                  <a:pt x="26" y="30"/>
                </a:lnTo>
                <a:lnTo>
                  <a:pt x="26" y="29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8" y="29"/>
                </a:lnTo>
                <a:lnTo>
                  <a:pt x="28" y="28"/>
                </a:lnTo>
                <a:lnTo>
                  <a:pt x="28" y="29"/>
                </a:lnTo>
                <a:lnTo>
                  <a:pt x="29" y="28"/>
                </a:lnTo>
                <a:lnTo>
                  <a:pt x="29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31" y="26"/>
                </a:lnTo>
                <a:lnTo>
                  <a:pt x="31" y="27"/>
                </a:lnTo>
                <a:lnTo>
                  <a:pt x="33" y="27"/>
                </a:lnTo>
                <a:lnTo>
                  <a:pt x="33" y="27"/>
                </a:lnTo>
                <a:lnTo>
                  <a:pt x="33" y="27"/>
                </a:lnTo>
                <a:lnTo>
                  <a:pt x="34" y="27"/>
                </a:lnTo>
                <a:lnTo>
                  <a:pt x="34" y="27"/>
                </a:lnTo>
                <a:lnTo>
                  <a:pt x="35" y="25"/>
                </a:lnTo>
                <a:lnTo>
                  <a:pt x="35" y="25"/>
                </a:lnTo>
                <a:lnTo>
                  <a:pt x="35" y="24"/>
                </a:lnTo>
                <a:lnTo>
                  <a:pt x="36" y="24"/>
                </a:lnTo>
                <a:lnTo>
                  <a:pt x="36" y="22"/>
                </a:lnTo>
                <a:lnTo>
                  <a:pt x="37" y="24"/>
                </a:lnTo>
                <a:lnTo>
                  <a:pt x="37" y="22"/>
                </a:lnTo>
                <a:lnTo>
                  <a:pt x="37" y="21"/>
                </a:lnTo>
                <a:lnTo>
                  <a:pt x="38" y="22"/>
                </a:lnTo>
                <a:lnTo>
                  <a:pt x="38" y="21"/>
                </a:lnTo>
                <a:lnTo>
                  <a:pt x="39" y="21"/>
                </a:lnTo>
                <a:lnTo>
                  <a:pt x="39" y="21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2" y="20"/>
                </a:lnTo>
                <a:lnTo>
                  <a:pt x="42" y="19"/>
                </a:lnTo>
                <a:lnTo>
                  <a:pt x="43" y="17"/>
                </a:lnTo>
                <a:lnTo>
                  <a:pt x="43" y="15"/>
                </a:lnTo>
                <a:lnTo>
                  <a:pt x="43" y="15"/>
                </a:lnTo>
                <a:lnTo>
                  <a:pt x="44" y="15"/>
                </a:lnTo>
                <a:lnTo>
                  <a:pt x="44" y="15"/>
                </a:lnTo>
                <a:lnTo>
                  <a:pt x="45" y="15"/>
                </a:lnTo>
                <a:lnTo>
                  <a:pt x="45" y="14"/>
                </a:lnTo>
                <a:lnTo>
                  <a:pt x="45" y="16"/>
                </a:lnTo>
                <a:lnTo>
                  <a:pt x="46" y="16"/>
                </a:lnTo>
                <a:lnTo>
                  <a:pt x="46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8" y="14"/>
                </a:lnTo>
                <a:lnTo>
                  <a:pt x="48" y="12"/>
                </a:lnTo>
                <a:lnTo>
                  <a:pt x="49" y="12"/>
                </a:lnTo>
                <a:lnTo>
                  <a:pt x="49" y="14"/>
                </a:lnTo>
                <a:lnTo>
                  <a:pt x="49" y="11"/>
                </a:lnTo>
                <a:lnTo>
                  <a:pt x="51" y="11"/>
                </a:lnTo>
                <a:lnTo>
                  <a:pt x="51" y="11"/>
                </a:lnTo>
                <a:lnTo>
                  <a:pt x="52" y="11"/>
                </a:lnTo>
                <a:lnTo>
                  <a:pt x="52" y="10"/>
                </a:lnTo>
                <a:lnTo>
                  <a:pt x="53" y="10"/>
                </a:lnTo>
                <a:lnTo>
                  <a:pt x="53" y="10"/>
                </a:lnTo>
                <a:lnTo>
                  <a:pt x="53" y="11"/>
                </a:lnTo>
                <a:lnTo>
                  <a:pt x="54" y="10"/>
                </a:lnTo>
                <a:lnTo>
                  <a:pt x="54" y="10"/>
                </a:lnTo>
                <a:lnTo>
                  <a:pt x="55" y="10"/>
                </a:lnTo>
                <a:lnTo>
                  <a:pt x="55" y="9"/>
                </a:lnTo>
                <a:lnTo>
                  <a:pt x="55" y="9"/>
                </a:lnTo>
                <a:lnTo>
                  <a:pt x="56" y="9"/>
                </a:lnTo>
                <a:lnTo>
                  <a:pt x="56" y="9"/>
                </a:lnTo>
                <a:lnTo>
                  <a:pt x="57" y="8"/>
                </a:lnTo>
                <a:lnTo>
                  <a:pt x="57" y="8"/>
                </a:lnTo>
                <a:lnTo>
                  <a:pt x="57" y="8"/>
                </a:lnTo>
                <a:lnTo>
                  <a:pt x="58" y="8"/>
                </a:lnTo>
                <a:lnTo>
                  <a:pt x="58" y="8"/>
                </a:lnTo>
                <a:lnTo>
                  <a:pt x="60" y="9"/>
                </a:lnTo>
                <a:lnTo>
                  <a:pt x="60" y="9"/>
                </a:lnTo>
                <a:lnTo>
                  <a:pt x="60" y="10"/>
                </a:lnTo>
                <a:lnTo>
                  <a:pt x="61" y="10"/>
                </a:lnTo>
                <a:lnTo>
                  <a:pt x="61" y="10"/>
                </a:lnTo>
                <a:lnTo>
                  <a:pt x="62" y="10"/>
                </a:lnTo>
                <a:lnTo>
                  <a:pt x="62" y="10"/>
                </a:lnTo>
                <a:lnTo>
                  <a:pt x="62" y="10"/>
                </a:lnTo>
                <a:lnTo>
                  <a:pt x="63" y="10"/>
                </a:lnTo>
                <a:lnTo>
                  <a:pt x="63" y="9"/>
                </a:lnTo>
                <a:lnTo>
                  <a:pt x="64" y="8"/>
                </a:lnTo>
                <a:lnTo>
                  <a:pt x="64" y="7"/>
                </a:lnTo>
                <a:lnTo>
                  <a:pt x="64" y="7"/>
                </a:lnTo>
                <a:lnTo>
                  <a:pt x="65" y="6"/>
                </a:lnTo>
                <a:lnTo>
                  <a:pt x="65" y="3"/>
                </a:lnTo>
                <a:lnTo>
                  <a:pt x="66" y="2"/>
                </a:lnTo>
                <a:lnTo>
                  <a:pt x="66" y="2"/>
                </a:lnTo>
                <a:lnTo>
                  <a:pt x="67" y="1"/>
                </a:lnTo>
                <a:lnTo>
                  <a:pt x="67" y="0"/>
                </a:lnTo>
                <a:lnTo>
                  <a:pt x="67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1"/>
                </a:lnTo>
                <a:lnTo>
                  <a:pt x="70" y="2"/>
                </a:lnTo>
                <a:lnTo>
                  <a:pt x="71" y="2"/>
                </a:lnTo>
                <a:lnTo>
                  <a:pt x="71" y="2"/>
                </a:lnTo>
                <a:lnTo>
                  <a:pt x="72" y="2"/>
                </a:lnTo>
                <a:lnTo>
                  <a:pt x="72" y="2"/>
                </a:lnTo>
                <a:lnTo>
                  <a:pt x="72" y="5"/>
                </a:lnTo>
                <a:lnTo>
                  <a:pt x="73" y="3"/>
                </a:lnTo>
                <a:lnTo>
                  <a:pt x="73" y="3"/>
                </a:lnTo>
                <a:lnTo>
                  <a:pt x="74" y="3"/>
                </a:lnTo>
                <a:lnTo>
                  <a:pt x="74" y="3"/>
                </a:lnTo>
                <a:lnTo>
                  <a:pt x="74" y="5"/>
                </a:lnTo>
                <a:lnTo>
                  <a:pt x="75" y="6"/>
                </a:lnTo>
                <a:lnTo>
                  <a:pt x="75" y="5"/>
                </a:lnTo>
                <a:lnTo>
                  <a:pt x="76" y="5"/>
                </a:lnTo>
                <a:lnTo>
                  <a:pt x="76" y="5"/>
                </a:lnTo>
                <a:lnTo>
                  <a:pt x="76" y="3"/>
                </a:lnTo>
                <a:lnTo>
                  <a:pt x="78" y="3"/>
                </a:lnTo>
                <a:lnTo>
                  <a:pt x="78" y="3"/>
                </a:lnTo>
                <a:lnTo>
                  <a:pt x="79" y="3"/>
                </a:lnTo>
                <a:lnTo>
                  <a:pt x="79" y="3"/>
                </a:lnTo>
                <a:lnTo>
                  <a:pt x="79" y="3"/>
                </a:lnTo>
                <a:lnTo>
                  <a:pt x="80" y="5"/>
                </a:lnTo>
                <a:lnTo>
                  <a:pt x="80" y="3"/>
                </a:lnTo>
                <a:lnTo>
                  <a:pt x="81" y="2"/>
                </a:lnTo>
                <a:lnTo>
                  <a:pt x="81" y="2"/>
                </a:lnTo>
                <a:lnTo>
                  <a:pt x="82" y="1"/>
                </a:lnTo>
                <a:lnTo>
                  <a:pt x="82" y="1"/>
                </a:lnTo>
                <a:lnTo>
                  <a:pt x="82" y="1"/>
                </a:lnTo>
                <a:lnTo>
                  <a:pt x="83" y="1"/>
                </a:lnTo>
                <a:lnTo>
                  <a:pt x="83" y="1"/>
                </a:lnTo>
                <a:lnTo>
                  <a:pt x="84" y="1"/>
                </a:lnTo>
                <a:lnTo>
                  <a:pt x="84" y="0"/>
                </a:lnTo>
                <a:lnTo>
                  <a:pt x="84" y="0"/>
                </a:lnTo>
                <a:lnTo>
                  <a:pt x="85" y="2"/>
                </a:lnTo>
                <a:lnTo>
                  <a:pt x="85" y="2"/>
                </a:lnTo>
                <a:lnTo>
                  <a:pt x="87" y="3"/>
                </a:lnTo>
                <a:lnTo>
                  <a:pt x="87" y="3"/>
                </a:lnTo>
                <a:lnTo>
                  <a:pt x="87" y="3"/>
                </a:lnTo>
                <a:lnTo>
                  <a:pt x="88" y="5"/>
                </a:lnTo>
                <a:lnTo>
                  <a:pt x="88" y="3"/>
                </a:lnTo>
                <a:lnTo>
                  <a:pt x="89" y="5"/>
                </a:lnTo>
                <a:lnTo>
                  <a:pt x="89" y="5"/>
                </a:lnTo>
                <a:lnTo>
                  <a:pt x="89" y="5"/>
                </a:lnTo>
                <a:lnTo>
                  <a:pt x="90" y="6"/>
                </a:lnTo>
                <a:lnTo>
                  <a:pt x="90" y="6"/>
                </a:lnTo>
                <a:lnTo>
                  <a:pt x="91" y="6"/>
                </a:lnTo>
                <a:lnTo>
                  <a:pt x="91" y="5"/>
                </a:lnTo>
                <a:lnTo>
                  <a:pt x="91" y="5"/>
                </a:lnTo>
                <a:lnTo>
                  <a:pt x="92" y="2"/>
                </a:lnTo>
                <a:lnTo>
                  <a:pt x="92" y="2"/>
                </a:lnTo>
                <a:lnTo>
                  <a:pt x="93" y="2"/>
                </a:lnTo>
                <a:lnTo>
                  <a:pt x="93" y="2"/>
                </a:lnTo>
                <a:lnTo>
                  <a:pt x="93" y="1"/>
                </a:lnTo>
                <a:lnTo>
                  <a:pt x="94" y="2"/>
                </a:lnTo>
                <a:lnTo>
                  <a:pt x="94" y="2"/>
                </a:lnTo>
                <a:lnTo>
                  <a:pt x="96" y="3"/>
                </a:lnTo>
                <a:lnTo>
                  <a:pt x="96" y="5"/>
                </a:lnTo>
                <a:lnTo>
                  <a:pt x="97" y="5"/>
                </a:lnTo>
                <a:lnTo>
                  <a:pt x="97" y="5"/>
                </a:lnTo>
                <a:lnTo>
                  <a:pt x="97" y="5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3"/>
                </a:lnTo>
                <a:lnTo>
                  <a:pt x="99" y="2"/>
                </a:lnTo>
                <a:lnTo>
                  <a:pt x="100" y="2"/>
                </a:lnTo>
                <a:lnTo>
                  <a:pt x="100" y="2"/>
                </a:lnTo>
                <a:lnTo>
                  <a:pt x="101" y="3"/>
                </a:lnTo>
                <a:lnTo>
                  <a:pt x="101" y="2"/>
                </a:lnTo>
                <a:lnTo>
                  <a:pt x="101" y="5"/>
                </a:lnTo>
                <a:lnTo>
                  <a:pt x="102" y="6"/>
                </a:lnTo>
                <a:lnTo>
                  <a:pt x="102" y="6"/>
                </a:lnTo>
                <a:lnTo>
                  <a:pt x="103" y="7"/>
                </a:lnTo>
                <a:lnTo>
                  <a:pt x="103" y="7"/>
                </a:lnTo>
                <a:lnTo>
                  <a:pt x="103" y="8"/>
                </a:lnTo>
                <a:lnTo>
                  <a:pt x="105" y="8"/>
                </a:lnTo>
                <a:lnTo>
                  <a:pt x="105" y="8"/>
                </a:lnTo>
                <a:lnTo>
                  <a:pt x="106" y="9"/>
                </a:lnTo>
                <a:lnTo>
                  <a:pt x="106" y="9"/>
                </a:lnTo>
                <a:lnTo>
                  <a:pt x="106" y="10"/>
                </a:lnTo>
                <a:lnTo>
                  <a:pt x="107" y="9"/>
                </a:lnTo>
                <a:lnTo>
                  <a:pt x="107" y="9"/>
                </a:lnTo>
                <a:lnTo>
                  <a:pt x="108" y="10"/>
                </a:lnTo>
                <a:lnTo>
                  <a:pt x="108" y="10"/>
                </a:lnTo>
                <a:lnTo>
                  <a:pt x="109" y="11"/>
                </a:lnTo>
                <a:lnTo>
                  <a:pt x="109" y="10"/>
                </a:lnTo>
                <a:lnTo>
                  <a:pt x="109" y="11"/>
                </a:lnTo>
                <a:lnTo>
                  <a:pt x="110" y="10"/>
                </a:lnTo>
                <a:lnTo>
                  <a:pt x="110" y="11"/>
                </a:lnTo>
                <a:lnTo>
                  <a:pt x="111" y="11"/>
                </a:lnTo>
                <a:lnTo>
                  <a:pt x="111" y="11"/>
                </a:lnTo>
                <a:lnTo>
                  <a:pt x="111" y="12"/>
                </a:lnTo>
                <a:lnTo>
                  <a:pt x="112" y="11"/>
                </a:lnTo>
                <a:lnTo>
                  <a:pt x="112" y="10"/>
                </a:lnTo>
                <a:lnTo>
                  <a:pt x="114" y="10"/>
                </a:lnTo>
                <a:lnTo>
                  <a:pt x="114" y="10"/>
                </a:lnTo>
                <a:lnTo>
                  <a:pt x="114" y="9"/>
                </a:lnTo>
                <a:lnTo>
                  <a:pt x="115" y="9"/>
                </a:lnTo>
                <a:lnTo>
                  <a:pt x="115" y="9"/>
                </a:lnTo>
                <a:lnTo>
                  <a:pt x="116" y="9"/>
                </a:lnTo>
                <a:lnTo>
                  <a:pt x="116" y="10"/>
                </a:lnTo>
                <a:lnTo>
                  <a:pt x="116" y="9"/>
                </a:lnTo>
                <a:lnTo>
                  <a:pt x="117" y="8"/>
                </a:lnTo>
                <a:lnTo>
                  <a:pt x="117" y="8"/>
                </a:lnTo>
                <a:lnTo>
                  <a:pt x="118" y="8"/>
                </a:lnTo>
                <a:lnTo>
                  <a:pt x="118" y="9"/>
                </a:lnTo>
                <a:lnTo>
                  <a:pt x="118" y="9"/>
                </a:lnTo>
                <a:lnTo>
                  <a:pt x="119" y="8"/>
                </a:lnTo>
                <a:lnTo>
                  <a:pt x="119" y="8"/>
                </a:lnTo>
                <a:lnTo>
                  <a:pt x="120" y="8"/>
                </a:lnTo>
                <a:lnTo>
                  <a:pt x="120" y="8"/>
                </a:lnTo>
                <a:lnTo>
                  <a:pt x="120" y="8"/>
                </a:lnTo>
                <a:lnTo>
                  <a:pt x="121" y="7"/>
                </a:lnTo>
                <a:lnTo>
                  <a:pt x="121" y="8"/>
                </a:lnTo>
                <a:lnTo>
                  <a:pt x="123" y="8"/>
                </a:lnTo>
                <a:lnTo>
                  <a:pt x="123" y="10"/>
                </a:lnTo>
                <a:lnTo>
                  <a:pt x="124" y="9"/>
                </a:lnTo>
                <a:lnTo>
                  <a:pt x="124" y="9"/>
                </a:lnTo>
                <a:lnTo>
                  <a:pt x="124" y="9"/>
                </a:lnTo>
                <a:lnTo>
                  <a:pt x="125" y="10"/>
                </a:lnTo>
                <a:lnTo>
                  <a:pt x="125" y="9"/>
                </a:lnTo>
                <a:lnTo>
                  <a:pt x="126" y="9"/>
                </a:lnTo>
                <a:lnTo>
                  <a:pt x="126" y="9"/>
                </a:lnTo>
                <a:lnTo>
                  <a:pt x="126" y="8"/>
                </a:lnTo>
                <a:lnTo>
                  <a:pt x="127" y="8"/>
                </a:lnTo>
                <a:lnTo>
                  <a:pt x="127" y="9"/>
                </a:lnTo>
                <a:lnTo>
                  <a:pt x="128" y="8"/>
                </a:lnTo>
                <a:lnTo>
                  <a:pt x="128" y="8"/>
                </a:lnTo>
                <a:lnTo>
                  <a:pt x="128" y="9"/>
                </a:lnTo>
                <a:lnTo>
                  <a:pt x="129" y="10"/>
                </a:lnTo>
                <a:lnTo>
                  <a:pt x="129" y="10"/>
                </a:lnTo>
                <a:lnTo>
                  <a:pt x="130" y="10"/>
                </a:lnTo>
                <a:lnTo>
                  <a:pt x="130" y="10"/>
                </a:lnTo>
                <a:lnTo>
                  <a:pt x="130" y="10"/>
                </a:lnTo>
                <a:lnTo>
                  <a:pt x="132" y="11"/>
                </a:lnTo>
                <a:lnTo>
                  <a:pt x="132" y="11"/>
                </a:lnTo>
                <a:lnTo>
                  <a:pt x="133" y="14"/>
                </a:lnTo>
                <a:lnTo>
                  <a:pt x="133" y="12"/>
                </a:lnTo>
                <a:lnTo>
                  <a:pt x="133" y="11"/>
                </a:lnTo>
                <a:lnTo>
                  <a:pt x="134" y="11"/>
                </a:lnTo>
                <a:lnTo>
                  <a:pt x="134" y="11"/>
                </a:lnTo>
                <a:lnTo>
                  <a:pt x="135" y="11"/>
                </a:lnTo>
                <a:lnTo>
                  <a:pt x="135" y="11"/>
                </a:lnTo>
                <a:lnTo>
                  <a:pt x="135" y="10"/>
                </a:lnTo>
                <a:lnTo>
                  <a:pt x="136" y="10"/>
                </a:lnTo>
                <a:lnTo>
                  <a:pt x="136" y="9"/>
                </a:lnTo>
                <a:lnTo>
                  <a:pt x="137" y="8"/>
                </a:lnTo>
                <a:lnTo>
                  <a:pt x="137" y="7"/>
                </a:lnTo>
                <a:lnTo>
                  <a:pt x="138" y="7"/>
                </a:lnTo>
                <a:lnTo>
                  <a:pt x="138" y="7"/>
                </a:lnTo>
                <a:lnTo>
                  <a:pt x="138" y="8"/>
                </a:lnTo>
                <a:lnTo>
                  <a:pt x="139" y="8"/>
                </a:lnTo>
                <a:lnTo>
                  <a:pt x="139" y="9"/>
                </a:lnTo>
                <a:lnTo>
                  <a:pt x="141" y="9"/>
                </a:lnTo>
                <a:lnTo>
                  <a:pt x="141" y="9"/>
                </a:lnTo>
                <a:lnTo>
                  <a:pt x="141" y="7"/>
                </a:lnTo>
                <a:lnTo>
                  <a:pt x="142" y="7"/>
                </a:lnTo>
                <a:lnTo>
                  <a:pt x="142" y="5"/>
                </a:lnTo>
                <a:lnTo>
                  <a:pt x="143" y="6"/>
                </a:lnTo>
                <a:lnTo>
                  <a:pt x="143" y="6"/>
                </a:lnTo>
                <a:lnTo>
                  <a:pt x="143" y="6"/>
                </a:lnTo>
                <a:lnTo>
                  <a:pt x="144" y="6"/>
                </a:lnTo>
                <a:lnTo>
                  <a:pt x="144" y="6"/>
                </a:lnTo>
                <a:lnTo>
                  <a:pt x="145" y="6"/>
                </a:lnTo>
                <a:lnTo>
                  <a:pt x="145" y="6"/>
                </a:lnTo>
                <a:lnTo>
                  <a:pt x="145" y="6"/>
                </a:lnTo>
                <a:lnTo>
                  <a:pt x="146" y="7"/>
                </a:lnTo>
                <a:lnTo>
                  <a:pt x="146" y="7"/>
                </a:lnTo>
                <a:lnTo>
                  <a:pt x="147" y="7"/>
                </a:lnTo>
                <a:lnTo>
                  <a:pt x="147" y="7"/>
                </a:lnTo>
                <a:lnTo>
                  <a:pt x="147" y="8"/>
                </a:lnTo>
                <a:lnTo>
                  <a:pt x="148" y="7"/>
                </a:lnTo>
                <a:lnTo>
                  <a:pt x="148" y="9"/>
                </a:lnTo>
                <a:lnTo>
                  <a:pt x="150" y="10"/>
                </a:lnTo>
                <a:lnTo>
                  <a:pt x="150" y="9"/>
                </a:lnTo>
                <a:lnTo>
                  <a:pt x="150" y="10"/>
                </a:lnTo>
                <a:lnTo>
                  <a:pt x="151" y="10"/>
                </a:lnTo>
                <a:lnTo>
                  <a:pt x="151" y="10"/>
                </a:lnTo>
                <a:lnTo>
                  <a:pt x="152" y="10"/>
                </a:lnTo>
                <a:lnTo>
                  <a:pt x="152" y="10"/>
                </a:lnTo>
                <a:lnTo>
                  <a:pt x="153" y="10"/>
                </a:lnTo>
                <a:lnTo>
                  <a:pt x="153" y="9"/>
                </a:lnTo>
                <a:lnTo>
                  <a:pt x="153" y="8"/>
                </a:lnTo>
                <a:lnTo>
                  <a:pt x="154" y="8"/>
                </a:lnTo>
                <a:lnTo>
                  <a:pt x="154" y="8"/>
                </a:lnTo>
                <a:lnTo>
                  <a:pt x="155" y="7"/>
                </a:lnTo>
                <a:lnTo>
                  <a:pt x="155" y="8"/>
                </a:lnTo>
                <a:lnTo>
                  <a:pt x="155" y="8"/>
                </a:lnTo>
                <a:lnTo>
                  <a:pt x="156" y="8"/>
                </a:lnTo>
                <a:lnTo>
                  <a:pt x="156" y="9"/>
                </a:lnTo>
                <a:lnTo>
                  <a:pt x="157" y="9"/>
                </a:lnTo>
                <a:lnTo>
                  <a:pt x="157" y="8"/>
                </a:lnTo>
                <a:lnTo>
                  <a:pt x="157" y="9"/>
                </a:lnTo>
                <a:lnTo>
                  <a:pt x="159" y="8"/>
                </a:lnTo>
                <a:lnTo>
                  <a:pt x="159" y="9"/>
                </a:lnTo>
                <a:lnTo>
                  <a:pt x="160" y="9"/>
                </a:lnTo>
                <a:lnTo>
                  <a:pt x="160" y="9"/>
                </a:lnTo>
                <a:lnTo>
                  <a:pt x="160" y="9"/>
                </a:lnTo>
                <a:lnTo>
                  <a:pt x="161" y="10"/>
                </a:lnTo>
                <a:lnTo>
                  <a:pt x="161" y="9"/>
                </a:lnTo>
                <a:lnTo>
                  <a:pt x="162" y="10"/>
                </a:lnTo>
                <a:lnTo>
                  <a:pt x="162" y="11"/>
                </a:lnTo>
                <a:lnTo>
                  <a:pt x="162" y="11"/>
                </a:lnTo>
                <a:lnTo>
                  <a:pt x="163" y="11"/>
                </a:lnTo>
                <a:lnTo>
                  <a:pt x="163" y="12"/>
                </a:lnTo>
                <a:lnTo>
                  <a:pt x="164" y="12"/>
                </a:lnTo>
                <a:lnTo>
                  <a:pt x="164" y="12"/>
                </a:lnTo>
                <a:lnTo>
                  <a:pt x="164" y="12"/>
                </a:lnTo>
                <a:lnTo>
                  <a:pt x="165" y="12"/>
                </a:lnTo>
                <a:lnTo>
                  <a:pt x="165" y="10"/>
                </a:lnTo>
                <a:lnTo>
                  <a:pt x="166" y="11"/>
                </a:lnTo>
                <a:lnTo>
                  <a:pt x="166" y="11"/>
                </a:lnTo>
                <a:lnTo>
                  <a:pt x="168" y="10"/>
                </a:lnTo>
                <a:lnTo>
                  <a:pt x="168" y="10"/>
                </a:lnTo>
                <a:lnTo>
                  <a:pt x="168" y="10"/>
                </a:lnTo>
                <a:lnTo>
                  <a:pt x="169" y="11"/>
                </a:lnTo>
                <a:lnTo>
                  <a:pt x="169" y="11"/>
                </a:lnTo>
                <a:lnTo>
                  <a:pt x="170" y="11"/>
                </a:lnTo>
                <a:lnTo>
                  <a:pt x="170" y="10"/>
                </a:lnTo>
                <a:lnTo>
                  <a:pt x="170" y="10"/>
                </a:lnTo>
                <a:lnTo>
                  <a:pt x="171" y="11"/>
                </a:lnTo>
                <a:lnTo>
                  <a:pt x="171" y="11"/>
                </a:lnTo>
                <a:lnTo>
                  <a:pt x="172" y="11"/>
                </a:lnTo>
                <a:lnTo>
                  <a:pt x="172" y="10"/>
                </a:lnTo>
                <a:lnTo>
                  <a:pt x="172" y="10"/>
                </a:lnTo>
                <a:lnTo>
                  <a:pt x="173" y="11"/>
                </a:lnTo>
                <a:lnTo>
                  <a:pt x="173" y="11"/>
                </a:lnTo>
                <a:lnTo>
                  <a:pt x="174" y="11"/>
                </a:lnTo>
                <a:lnTo>
                  <a:pt x="174" y="11"/>
                </a:lnTo>
                <a:lnTo>
                  <a:pt x="174" y="12"/>
                </a:lnTo>
                <a:lnTo>
                  <a:pt x="175" y="11"/>
                </a:lnTo>
                <a:lnTo>
                  <a:pt x="175" y="12"/>
                </a:lnTo>
                <a:lnTo>
                  <a:pt x="177" y="12"/>
                </a:lnTo>
                <a:lnTo>
                  <a:pt x="177" y="15"/>
                </a:lnTo>
                <a:lnTo>
                  <a:pt x="177" y="16"/>
                </a:lnTo>
                <a:lnTo>
                  <a:pt x="178" y="15"/>
                </a:lnTo>
                <a:lnTo>
                  <a:pt x="178" y="15"/>
                </a:lnTo>
                <a:lnTo>
                  <a:pt x="179" y="14"/>
                </a:lnTo>
                <a:lnTo>
                  <a:pt x="179" y="14"/>
                </a:lnTo>
                <a:lnTo>
                  <a:pt x="180" y="12"/>
                </a:lnTo>
                <a:lnTo>
                  <a:pt x="180" y="12"/>
                </a:lnTo>
                <a:lnTo>
                  <a:pt x="180" y="11"/>
                </a:lnTo>
                <a:lnTo>
                  <a:pt x="181" y="12"/>
                </a:lnTo>
                <a:lnTo>
                  <a:pt x="181" y="11"/>
                </a:lnTo>
                <a:lnTo>
                  <a:pt x="182" y="12"/>
                </a:lnTo>
                <a:lnTo>
                  <a:pt x="182" y="12"/>
                </a:lnTo>
                <a:lnTo>
                  <a:pt x="182" y="12"/>
                </a:lnTo>
                <a:lnTo>
                  <a:pt x="183" y="12"/>
                </a:lnTo>
                <a:lnTo>
                  <a:pt x="183" y="12"/>
                </a:lnTo>
                <a:lnTo>
                  <a:pt x="184" y="14"/>
                </a:lnTo>
                <a:lnTo>
                  <a:pt x="184" y="15"/>
                </a:lnTo>
                <a:lnTo>
                  <a:pt x="184" y="15"/>
                </a:lnTo>
                <a:lnTo>
                  <a:pt x="186" y="14"/>
                </a:lnTo>
                <a:lnTo>
                  <a:pt x="186" y="14"/>
                </a:lnTo>
                <a:lnTo>
                  <a:pt x="187" y="15"/>
                </a:lnTo>
                <a:lnTo>
                  <a:pt x="187" y="16"/>
                </a:lnTo>
                <a:lnTo>
                  <a:pt x="187" y="17"/>
                </a:lnTo>
                <a:lnTo>
                  <a:pt x="188" y="17"/>
                </a:lnTo>
                <a:lnTo>
                  <a:pt x="188" y="16"/>
                </a:lnTo>
                <a:lnTo>
                  <a:pt x="189" y="17"/>
                </a:lnTo>
                <a:lnTo>
                  <a:pt x="189" y="16"/>
                </a:lnTo>
                <a:lnTo>
                  <a:pt x="189" y="17"/>
                </a:lnTo>
                <a:lnTo>
                  <a:pt x="190" y="16"/>
                </a:lnTo>
                <a:lnTo>
                  <a:pt x="190" y="17"/>
                </a:lnTo>
                <a:lnTo>
                  <a:pt x="191" y="17"/>
                </a:lnTo>
                <a:lnTo>
                  <a:pt x="191" y="17"/>
                </a:lnTo>
                <a:lnTo>
                  <a:pt x="191" y="17"/>
                </a:lnTo>
                <a:lnTo>
                  <a:pt x="192" y="15"/>
                </a:lnTo>
                <a:lnTo>
                  <a:pt x="192" y="16"/>
                </a:lnTo>
                <a:lnTo>
                  <a:pt x="193" y="15"/>
                </a:lnTo>
                <a:lnTo>
                  <a:pt x="193" y="15"/>
                </a:lnTo>
                <a:lnTo>
                  <a:pt x="195" y="14"/>
                </a:lnTo>
                <a:lnTo>
                  <a:pt x="195" y="15"/>
                </a:lnTo>
                <a:lnTo>
                  <a:pt x="195" y="14"/>
                </a:lnTo>
                <a:lnTo>
                  <a:pt x="196" y="14"/>
                </a:lnTo>
                <a:lnTo>
                  <a:pt x="196" y="12"/>
                </a:lnTo>
                <a:lnTo>
                  <a:pt x="197" y="11"/>
                </a:lnTo>
                <a:lnTo>
                  <a:pt x="197" y="12"/>
                </a:lnTo>
                <a:lnTo>
                  <a:pt x="197" y="14"/>
                </a:lnTo>
                <a:lnTo>
                  <a:pt x="198" y="14"/>
                </a:lnTo>
                <a:lnTo>
                  <a:pt x="198" y="15"/>
                </a:lnTo>
                <a:lnTo>
                  <a:pt x="199" y="15"/>
                </a:lnTo>
                <a:lnTo>
                  <a:pt x="199" y="15"/>
                </a:lnTo>
                <a:lnTo>
                  <a:pt x="199" y="15"/>
                </a:lnTo>
                <a:lnTo>
                  <a:pt x="200" y="16"/>
                </a:lnTo>
                <a:lnTo>
                  <a:pt x="200" y="16"/>
                </a:lnTo>
                <a:lnTo>
                  <a:pt x="201" y="17"/>
                </a:lnTo>
                <a:lnTo>
                  <a:pt x="201" y="17"/>
                </a:lnTo>
                <a:lnTo>
                  <a:pt x="201" y="17"/>
                </a:lnTo>
                <a:lnTo>
                  <a:pt x="202" y="16"/>
                </a:lnTo>
                <a:lnTo>
                  <a:pt x="202" y="16"/>
                </a:lnTo>
                <a:lnTo>
                  <a:pt x="204" y="17"/>
                </a:lnTo>
                <a:lnTo>
                  <a:pt x="204" y="17"/>
                </a:lnTo>
                <a:lnTo>
                  <a:pt x="204" y="18"/>
                </a:lnTo>
                <a:lnTo>
                  <a:pt x="205" y="18"/>
                </a:lnTo>
                <a:lnTo>
                  <a:pt x="205" y="19"/>
                </a:lnTo>
                <a:lnTo>
                  <a:pt x="206" y="20"/>
                </a:lnTo>
                <a:lnTo>
                  <a:pt x="206" y="20"/>
                </a:lnTo>
                <a:lnTo>
                  <a:pt x="206" y="19"/>
                </a:lnTo>
                <a:lnTo>
                  <a:pt x="207" y="19"/>
                </a:lnTo>
                <a:lnTo>
                  <a:pt x="207" y="18"/>
                </a:lnTo>
                <a:lnTo>
                  <a:pt x="208" y="18"/>
                </a:lnTo>
                <a:lnTo>
                  <a:pt x="208" y="17"/>
                </a:lnTo>
                <a:lnTo>
                  <a:pt x="209" y="17"/>
                </a:lnTo>
                <a:lnTo>
                  <a:pt x="209" y="17"/>
                </a:lnTo>
                <a:lnTo>
                  <a:pt x="209" y="17"/>
                </a:lnTo>
                <a:lnTo>
                  <a:pt x="210" y="16"/>
                </a:lnTo>
                <a:lnTo>
                  <a:pt x="210" y="17"/>
                </a:lnTo>
                <a:lnTo>
                  <a:pt x="211" y="17"/>
                </a:lnTo>
                <a:lnTo>
                  <a:pt x="211" y="17"/>
                </a:lnTo>
                <a:lnTo>
                  <a:pt x="211" y="19"/>
                </a:lnTo>
                <a:lnTo>
                  <a:pt x="213" y="19"/>
                </a:lnTo>
                <a:lnTo>
                  <a:pt x="213" y="19"/>
                </a:lnTo>
                <a:lnTo>
                  <a:pt x="214" y="18"/>
                </a:lnTo>
                <a:lnTo>
                  <a:pt x="214" y="18"/>
                </a:lnTo>
                <a:lnTo>
                  <a:pt x="214" y="18"/>
                </a:lnTo>
                <a:lnTo>
                  <a:pt x="215" y="19"/>
                </a:lnTo>
                <a:lnTo>
                  <a:pt x="215" y="19"/>
                </a:lnTo>
                <a:lnTo>
                  <a:pt x="216" y="19"/>
                </a:lnTo>
                <a:lnTo>
                  <a:pt x="216" y="18"/>
                </a:lnTo>
                <a:lnTo>
                  <a:pt x="216" y="19"/>
                </a:lnTo>
                <a:lnTo>
                  <a:pt x="217" y="19"/>
                </a:lnTo>
                <a:lnTo>
                  <a:pt x="217" y="18"/>
                </a:lnTo>
                <a:lnTo>
                  <a:pt x="218" y="19"/>
                </a:lnTo>
                <a:lnTo>
                  <a:pt x="218" y="19"/>
                </a:lnTo>
                <a:lnTo>
                  <a:pt x="218" y="20"/>
                </a:lnTo>
                <a:lnTo>
                  <a:pt x="219" y="20"/>
                </a:lnTo>
                <a:lnTo>
                  <a:pt x="219" y="21"/>
                </a:lnTo>
                <a:lnTo>
                  <a:pt x="220" y="21"/>
                </a:lnTo>
                <a:lnTo>
                  <a:pt x="220" y="21"/>
                </a:lnTo>
                <a:lnTo>
                  <a:pt x="220" y="21"/>
                </a:lnTo>
                <a:lnTo>
                  <a:pt x="222" y="20"/>
                </a:lnTo>
                <a:lnTo>
                  <a:pt x="222" y="20"/>
                </a:lnTo>
                <a:lnTo>
                  <a:pt x="223" y="20"/>
                </a:lnTo>
                <a:lnTo>
                  <a:pt x="223" y="19"/>
                </a:lnTo>
                <a:lnTo>
                  <a:pt x="224" y="19"/>
                </a:lnTo>
                <a:lnTo>
                  <a:pt x="224" y="19"/>
                </a:lnTo>
                <a:lnTo>
                  <a:pt x="224" y="19"/>
                </a:lnTo>
                <a:lnTo>
                  <a:pt x="225" y="17"/>
                </a:lnTo>
                <a:lnTo>
                  <a:pt x="225" y="17"/>
                </a:lnTo>
                <a:lnTo>
                  <a:pt x="226" y="17"/>
                </a:lnTo>
                <a:lnTo>
                  <a:pt x="226" y="16"/>
                </a:lnTo>
                <a:lnTo>
                  <a:pt x="226" y="18"/>
                </a:lnTo>
                <a:lnTo>
                  <a:pt x="227" y="17"/>
                </a:lnTo>
                <a:lnTo>
                  <a:pt x="227" y="17"/>
                </a:lnTo>
                <a:lnTo>
                  <a:pt x="228" y="16"/>
                </a:lnTo>
                <a:lnTo>
                  <a:pt x="228" y="18"/>
                </a:lnTo>
                <a:lnTo>
                  <a:pt x="228" y="18"/>
                </a:lnTo>
                <a:lnTo>
                  <a:pt x="229" y="19"/>
                </a:lnTo>
                <a:lnTo>
                  <a:pt x="229" y="18"/>
                </a:lnTo>
                <a:lnTo>
                  <a:pt x="231" y="19"/>
                </a:lnTo>
                <a:lnTo>
                  <a:pt x="231" y="19"/>
                </a:lnTo>
                <a:lnTo>
                  <a:pt x="231" y="19"/>
                </a:lnTo>
                <a:lnTo>
                  <a:pt x="232" y="19"/>
                </a:lnTo>
                <a:lnTo>
                  <a:pt x="232" y="20"/>
                </a:lnTo>
                <a:lnTo>
                  <a:pt x="233" y="20"/>
                </a:lnTo>
                <a:lnTo>
                  <a:pt x="233" y="20"/>
                </a:lnTo>
                <a:lnTo>
                  <a:pt x="233" y="21"/>
                </a:lnTo>
                <a:lnTo>
                  <a:pt x="234" y="22"/>
                </a:lnTo>
                <a:lnTo>
                  <a:pt x="234" y="21"/>
                </a:lnTo>
                <a:lnTo>
                  <a:pt x="235" y="21"/>
                </a:lnTo>
                <a:lnTo>
                  <a:pt x="235" y="21"/>
                </a:lnTo>
                <a:lnTo>
                  <a:pt x="236" y="21"/>
                </a:lnTo>
                <a:lnTo>
                  <a:pt x="236" y="22"/>
                </a:lnTo>
                <a:lnTo>
                  <a:pt x="236" y="22"/>
                </a:lnTo>
                <a:lnTo>
                  <a:pt x="237" y="22"/>
                </a:lnTo>
                <a:lnTo>
                  <a:pt x="237" y="22"/>
                </a:lnTo>
                <a:lnTo>
                  <a:pt x="238" y="21"/>
                </a:lnTo>
                <a:lnTo>
                  <a:pt x="238" y="21"/>
                </a:lnTo>
                <a:lnTo>
                  <a:pt x="238" y="20"/>
                </a:lnTo>
                <a:lnTo>
                  <a:pt x="240" y="20"/>
                </a:lnTo>
                <a:lnTo>
                  <a:pt x="240" y="19"/>
                </a:lnTo>
                <a:lnTo>
                  <a:pt x="241" y="21"/>
                </a:lnTo>
                <a:lnTo>
                  <a:pt x="241" y="21"/>
                </a:lnTo>
                <a:lnTo>
                  <a:pt x="241" y="21"/>
                </a:lnTo>
                <a:lnTo>
                  <a:pt x="242" y="21"/>
                </a:lnTo>
                <a:lnTo>
                  <a:pt x="242" y="20"/>
                </a:lnTo>
                <a:lnTo>
                  <a:pt x="243" y="19"/>
                </a:lnTo>
                <a:lnTo>
                  <a:pt x="243" y="20"/>
                </a:lnTo>
                <a:lnTo>
                  <a:pt x="243" y="19"/>
                </a:lnTo>
                <a:lnTo>
                  <a:pt x="244" y="19"/>
                </a:lnTo>
                <a:lnTo>
                  <a:pt x="244" y="20"/>
                </a:lnTo>
                <a:lnTo>
                  <a:pt x="245" y="20"/>
                </a:lnTo>
                <a:lnTo>
                  <a:pt x="245" y="21"/>
                </a:lnTo>
                <a:lnTo>
                  <a:pt x="245" y="22"/>
                </a:lnTo>
                <a:lnTo>
                  <a:pt x="246" y="21"/>
                </a:lnTo>
                <a:lnTo>
                  <a:pt x="246" y="22"/>
                </a:lnTo>
                <a:lnTo>
                  <a:pt x="247" y="24"/>
                </a:lnTo>
                <a:lnTo>
                  <a:pt x="247" y="25"/>
                </a:lnTo>
                <a:lnTo>
                  <a:pt x="247" y="24"/>
                </a:lnTo>
                <a:lnTo>
                  <a:pt x="249" y="25"/>
                </a:lnTo>
                <a:lnTo>
                  <a:pt x="249" y="25"/>
                </a:lnTo>
                <a:lnTo>
                  <a:pt x="250" y="25"/>
                </a:lnTo>
                <a:lnTo>
                  <a:pt x="250" y="25"/>
                </a:lnTo>
                <a:lnTo>
                  <a:pt x="251" y="26"/>
                </a:lnTo>
                <a:lnTo>
                  <a:pt x="251" y="27"/>
                </a:lnTo>
                <a:lnTo>
                  <a:pt x="251" y="25"/>
                </a:lnTo>
                <a:lnTo>
                  <a:pt x="252" y="25"/>
                </a:lnTo>
                <a:lnTo>
                  <a:pt x="252" y="26"/>
                </a:lnTo>
                <a:lnTo>
                  <a:pt x="253" y="26"/>
                </a:lnTo>
                <a:lnTo>
                  <a:pt x="253" y="27"/>
                </a:lnTo>
                <a:lnTo>
                  <a:pt x="253" y="27"/>
                </a:lnTo>
                <a:lnTo>
                  <a:pt x="254" y="27"/>
                </a:lnTo>
                <a:lnTo>
                  <a:pt x="254" y="27"/>
                </a:lnTo>
                <a:lnTo>
                  <a:pt x="255" y="27"/>
                </a:lnTo>
                <a:lnTo>
                  <a:pt x="255" y="28"/>
                </a:lnTo>
                <a:lnTo>
                  <a:pt x="255" y="28"/>
                </a:lnTo>
                <a:lnTo>
                  <a:pt x="256" y="27"/>
                </a:lnTo>
                <a:lnTo>
                  <a:pt x="256" y="27"/>
                </a:lnTo>
                <a:lnTo>
                  <a:pt x="257" y="27"/>
                </a:lnTo>
                <a:lnTo>
                  <a:pt x="257" y="27"/>
                </a:lnTo>
                <a:lnTo>
                  <a:pt x="257" y="27"/>
                </a:lnTo>
                <a:lnTo>
                  <a:pt x="259" y="28"/>
                </a:lnTo>
                <a:lnTo>
                  <a:pt x="259" y="27"/>
                </a:lnTo>
                <a:lnTo>
                  <a:pt x="260" y="27"/>
                </a:lnTo>
                <a:lnTo>
                  <a:pt x="260" y="26"/>
                </a:lnTo>
                <a:lnTo>
                  <a:pt x="260" y="25"/>
                </a:lnTo>
                <a:lnTo>
                  <a:pt x="261" y="25"/>
                </a:lnTo>
                <a:lnTo>
                  <a:pt x="261" y="22"/>
                </a:lnTo>
                <a:lnTo>
                  <a:pt x="262" y="24"/>
                </a:lnTo>
                <a:lnTo>
                  <a:pt x="262" y="25"/>
                </a:lnTo>
                <a:lnTo>
                  <a:pt x="262" y="26"/>
                </a:lnTo>
                <a:lnTo>
                  <a:pt x="263" y="26"/>
                </a:lnTo>
                <a:lnTo>
                  <a:pt x="263" y="26"/>
                </a:lnTo>
                <a:lnTo>
                  <a:pt x="264" y="25"/>
                </a:lnTo>
                <a:lnTo>
                  <a:pt x="264" y="25"/>
                </a:lnTo>
                <a:lnTo>
                  <a:pt x="265" y="25"/>
                </a:lnTo>
                <a:lnTo>
                  <a:pt x="265" y="24"/>
                </a:lnTo>
                <a:lnTo>
                  <a:pt x="265" y="25"/>
                </a:lnTo>
                <a:lnTo>
                  <a:pt x="266" y="26"/>
                </a:lnTo>
                <a:lnTo>
                  <a:pt x="266" y="26"/>
                </a:lnTo>
                <a:lnTo>
                  <a:pt x="268" y="26"/>
                </a:lnTo>
                <a:lnTo>
                  <a:pt x="268" y="27"/>
                </a:lnTo>
                <a:lnTo>
                  <a:pt x="268" y="28"/>
                </a:lnTo>
                <a:lnTo>
                  <a:pt x="269" y="28"/>
                </a:lnTo>
                <a:lnTo>
                  <a:pt x="269" y="29"/>
                </a:lnTo>
                <a:lnTo>
                  <a:pt x="270" y="28"/>
                </a:lnTo>
                <a:lnTo>
                  <a:pt x="270" y="27"/>
                </a:lnTo>
                <a:lnTo>
                  <a:pt x="270" y="26"/>
                </a:lnTo>
                <a:lnTo>
                  <a:pt x="271" y="26"/>
                </a:lnTo>
                <a:lnTo>
                  <a:pt x="271" y="26"/>
                </a:lnTo>
                <a:lnTo>
                  <a:pt x="272" y="27"/>
                </a:lnTo>
                <a:lnTo>
                  <a:pt x="272" y="27"/>
                </a:lnTo>
                <a:lnTo>
                  <a:pt x="272" y="29"/>
                </a:lnTo>
                <a:lnTo>
                  <a:pt x="273" y="29"/>
                </a:lnTo>
                <a:lnTo>
                  <a:pt x="273" y="30"/>
                </a:lnTo>
                <a:lnTo>
                  <a:pt x="274" y="30"/>
                </a:lnTo>
                <a:lnTo>
                  <a:pt x="274" y="30"/>
                </a:lnTo>
                <a:lnTo>
                  <a:pt x="274" y="30"/>
                </a:lnTo>
                <a:lnTo>
                  <a:pt x="275" y="30"/>
                </a:lnTo>
                <a:lnTo>
                  <a:pt x="275" y="30"/>
                </a:lnTo>
                <a:lnTo>
                  <a:pt x="277" y="30"/>
                </a:lnTo>
                <a:lnTo>
                  <a:pt x="277" y="29"/>
                </a:lnTo>
                <a:lnTo>
                  <a:pt x="277" y="29"/>
                </a:lnTo>
                <a:lnTo>
                  <a:pt x="278" y="29"/>
                </a:lnTo>
                <a:lnTo>
                  <a:pt x="278" y="28"/>
                </a:lnTo>
                <a:lnTo>
                  <a:pt x="279" y="29"/>
                </a:lnTo>
                <a:lnTo>
                  <a:pt x="279" y="30"/>
                </a:lnTo>
                <a:lnTo>
                  <a:pt x="280" y="30"/>
                </a:lnTo>
                <a:lnTo>
                  <a:pt x="280" y="30"/>
                </a:lnTo>
                <a:lnTo>
                  <a:pt x="280" y="30"/>
                </a:lnTo>
                <a:lnTo>
                  <a:pt x="281" y="30"/>
                </a:lnTo>
                <a:lnTo>
                  <a:pt x="281" y="29"/>
                </a:lnTo>
                <a:lnTo>
                  <a:pt x="282" y="31"/>
                </a:lnTo>
                <a:lnTo>
                  <a:pt x="282" y="30"/>
                </a:lnTo>
                <a:lnTo>
                  <a:pt x="282" y="30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4" y="30"/>
                </a:lnTo>
                <a:lnTo>
                  <a:pt x="286" y="29"/>
                </a:lnTo>
                <a:lnTo>
                  <a:pt x="286" y="31"/>
                </a:lnTo>
                <a:lnTo>
                  <a:pt x="287" y="33"/>
                </a:lnTo>
                <a:lnTo>
                  <a:pt x="287" y="33"/>
                </a:lnTo>
                <a:lnTo>
                  <a:pt x="287" y="33"/>
                </a:lnTo>
                <a:lnTo>
                  <a:pt x="288" y="33"/>
                </a:lnTo>
                <a:lnTo>
                  <a:pt x="288" y="33"/>
                </a:lnTo>
                <a:lnTo>
                  <a:pt x="289" y="33"/>
                </a:lnTo>
                <a:lnTo>
                  <a:pt x="289" y="34"/>
                </a:lnTo>
                <a:lnTo>
                  <a:pt x="289" y="34"/>
                </a:lnTo>
                <a:lnTo>
                  <a:pt x="290" y="34"/>
                </a:lnTo>
                <a:lnTo>
                  <a:pt x="290" y="34"/>
                </a:lnTo>
                <a:lnTo>
                  <a:pt x="291" y="35"/>
                </a:lnTo>
                <a:lnTo>
                  <a:pt x="291" y="35"/>
                </a:lnTo>
                <a:lnTo>
                  <a:pt x="291" y="34"/>
                </a:lnTo>
                <a:lnTo>
                  <a:pt x="292" y="35"/>
                </a:lnTo>
                <a:lnTo>
                  <a:pt x="292" y="34"/>
                </a:lnTo>
                <a:lnTo>
                  <a:pt x="293" y="33"/>
                </a:lnTo>
                <a:lnTo>
                  <a:pt x="293" y="34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6" y="33"/>
                </a:lnTo>
                <a:lnTo>
                  <a:pt x="296" y="31"/>
                </a:lnTo>
                <a:lnTo>
                  <a:pt x="297" y="33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4"/>
                </a:lnTo>
                <a:lnTo>
                  <a:pt x="299" y="34"/>
                </a:lnTo>
                <a:lnTo>
                  <a:pt x="299" y="34"/>
                </a:lnTo>
                <a:lnTo>
                  <a:pt x="299" y="34"/>
                </a:lnTo>
                <a:lnTo>
                  <a:pt x="300" y="34"/>
                </a:lnTo>
                <a:lnTo>
                  <a:pt x="300" y="35"/>
                </a:lnTo>
                <a:lnTo>
                  <a:pt x="301" y="34"/>
                </a:lnTo>
                <a:lnTo>
                  <a:pt x="301" y="34"/>
                </a:lnTo>
                <a:lnTo>
                  <a:pt x="301" y="35"/>
                </a:lnTo>
                <a:lnTo>
                  <a:pt x="302" y="34"/>
                </a:lnTo>
                <a:lnTo>
                  <a:pt x="302" y="35"/>
                </a:lnTo>
                <a:lnTo>
                  <a:pt x="304" y="36"/>
                </a:lnTo>
                <a:lnTo>
                  <a:pt x="304" y="35"/>
                </a:lnTo>
                <a:lnTo>
                  <a:pt x="304" y="35"/>
                </a:lnTo>
                <a:lnTo>
                  <a:pt x="305" y="34"/>
                </a:lnTo>
                <a:lnTo>
                  <a:pt x="305" y="34"/>
                </a:lnTo>
                <a:lnTo>
                  <a:pt x="306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6"/>
                </a:lnTo>
                <a:lnTo>
                  <a:pt x="307" y="35"/>
                </a:lnTo>
                <a:lnTo>
                  <a:pt x="308" y="35"/>
                </a:lnTo>
                <a:lnTo>
                  <a:pt x="308" y="34"/>
                </a:lnTo>
                <a:lnTo>
                  <a:pt x="309" y="34"/>
                </a:lnTo>
                <a:lnTo>
                  <a:pt x="309" y="34"/>
                </a:lnTo>
                <a:lnTo>
                  <a:pt x="309" y="34"/>
                </a:lnTo>
                <a:lnTo>
                  <a:pt x="310" y="35"/>
                </a:lnTo>
                <a:lnTo>
                  <a:pt x="310" y="35"/>
                </a:lnTo>
                <a:lnTo>
                  <a:pt x="311" y="35"/>
                </a:lnTo>
                <a:lnTo>
                  <a:pt x="311" y="36"/>
                </a:lnTo>
                <a:lnTo>
                  <a:pt x="311" y="35"/>
                </a:lnTo>
                <a:lnTo>
                  <a:pt x="313" y="36"/>
                </a:lnTo>
                <a:lnTo>
                  <a:pt x="313" y="34"/>
                </a:lnTo>
                <a:lnTo>
                  <a:pt x="314" y="35"/>
                </a:lnTo>
                <a:lnTo>
                  <a:pt x="314" y="34"/>
                </a:lnTo>
                <a:lnTo>
                  <a:pt x="314" y="34"/>
                </a:lnTo>
                <a:lnTo>
                  <a:pt x="315" y="35"/>
                </a:lnTo>
                <a:lnTo>
                  <a:pt x="315" y="35"/>
                </a:lnTo>
                <a:lnTo>
                  <a:pt x="316" y="36"/>
                </a:lnTo>
                <a:lnTo>
                  <a:pt x="316" y="35"/>
                </a:lnTo>
                <a:lnTo>
                  <a:pt x="316" y="35"/>
                </a:lnTo>
                <a:lnTo>
                  <a:pt x="317" y="35"/>
                </a:lnTo>
                <a:lnTo>
                  <a:pt x="317" y="34"/>
                </a:lnTo>
                <a:lnTo>
                  <a:pt x="318" y="33"/>
                </a:lnTo>
                <a:lnTo>
                  <a:pt x="318" y="31"/>
                </a:lnTo>
                <a:lnTo>
                  <a:pt x="318" y="31"/>
                </a:lnTo>
                <a:lnTo>
                  <a:pt x="319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30"/>
                </a:lnTo>
                <a:lnTo>
                  <a:pt x="322" y="31"/>
                </a:lnTo>
                <a:lnTo>
                  <a:pt x="322" y="31"/>
                </a:lnTo>
                <a:lnTo>
                  <a:pt x="322" y="31"/>
                </a:lnTo>
                <a:lnTo>
                  <a:pt x="323" y="33"/>
                </a:lnTo>
                <a:lnTo>
                  <a:pt x="323" y="33"/>
                </a:lnTo>
                <a:lnTo>
                  <a:pt x="324" y="33"/>
                </a:lnTo>
                <a:lnTo>
                  <a:pt x="324" y="33"/>
                </a:lnTo>
                <a:lnTo>
                  <a:pt x="324" y="33"/>
                </a:lnTo>
                <a:lnTo>
                  <a:pt x="325" y="33"/>
                </a:lnTo>
                <a:lnTo>
                  <a:pt x="325" y="34"/>
                </a:lnTo>
                <a:lnTo>
                  <a:pt x="326" y="35"/>
                </a:lnTo>
                <a:lnTo>
                  <a:pt x="326" y="34"/>
                </a:lnTo>
                <a:lnTo>
                  <a:pt x="326" y="33"/>
                </a:lnTo>
                <a:lnTo>
                  <a:pt x="327" y="34"/>
                </a:lnTo>
                <a:lnTo>
                  <a:pt x="327" y="34"/>
                </a:lnTo>
                <a:lnTo>
                  <a:pt x="328" y="33"/>
                </a:lnTo>
                <a:lnTo>
                  <a:pt x="328" y="33"/>
                </a:lnTo>
                <a:lnTo>
                  <a:pt x="328" y="33"/>
                </a:lnTo>
                <a:lnTo>
                  <a:pt x="329" y="33"/>
                </a:lnTo>
                <a:lnTo>
                  <a:pt x="329" y="31"/>
                </a:lnTo>
                <a:lnTo>
                  <a:pt x="331" y="31"/>
                </a:lnTo>
                <a:lnTo>
                  <a:pt x="331" y="31"/>
                </a:lnTo>
                <a:lnTo>
                  <a:pt x="331" y="30"/>
                </a:lnTo>
                <a:lnTo>
                  <a:pt x="332" y="29"/>
                </a:lnTo>
                <a:lnTo>
                  <a:pt x="332" y="29"/>
                </a:lnTo>
                <a:lnTo>
                  <a:pt x="333" y="29"/>
                </a:lnTo>
                <a:lnTo>
                  <a:pt x="333" y="30"/>
                </a:lnTo>
                <a:lnTo>
                  <a:pt x="333" y="31"/>
                </a:lnTo>
                <a:lnTo>
                  <a:pt x="334" y="33"/>
                </a:lnTo>
                <a:lnTo>
                  <a:pt x="334" y="34"/>
                </a:lnTo>
                <a:lnTo>
                  <a:pt x="335" y="34"/>
                </a:lnTo>
                <a:lnTo>
                  <a:pt x="335" y="36"/>
                </a:lnTo>
                <a:lnTo>
                  <a:pt x="336" y="35"/>
                </a:lnTo>
                <a:lnTo>
                  <a:pt x="336" y="37"/>
                </a:lnTo>
                <a:lnTo>
                  <a:pt x="336" y="36"/>
                </a:lnTo>
                <a:lnTo>
                  <a:pt x="337" y="37"/>
                </a:lnTo>
                <a:lnTo>
                  <a:pt x="337" y="36"/>
                </a:lnTo>
                <a:lnTo>
                  <a:pt x="338" y="38"/>
                </a:lnTo>
                <a:lnTo>
                  <a:pt x="338" y="38"/>
                </a:lnTo>
                <a:lnTo>
                  <a:pt x="338" y="39"/>
                </a:lnTo>
                <a:lnTo>
                  <a:pt x="340" y="38"/>
                </a:lnTo>
                <a:lnTo>
                  <a:pt x="340" y="38"/>
                </a:lnTo>
                <a:lnTo>
                  <a:pt x="341" y="37"/>
                </a:lnTo>
                <a:lnTo>
                  <a:pt x="341" y="36"/>
                </a:lnTo>
                <a:lnTo>
                  <a:pt x="341" y="36"/>
                </a:lnTo>
                <a:lnTo>
                  <a:pt x="342" y="36"/>
                </a:lnTo>
                <a:lnTo>
                  <a:pt x="342" y="36"/>
                </a:lnTo>
                <a:lnTo>
                  <a:pt x="343" y="36"/>
                </a:lnTo>
                <a:lnTo>
                  <a:pt x="343" y="36"/>
                </a:lnTo>
                <a:lnTo>
                  <a:pt x="343" y="36"/>
                </a:lnTo>
                <a:lnTo>
                  <a:pt x="344" y="37"/>
                </a:lnTo>
                <a:lnTo>
                  <a:pt x="344" y="37"/>
                </a:lnTo>
                <a:lnTo>
                  <a:pt x="345" y="38"/>
                </a:lnTo>
                <a:lnTo>
                  <a:pt x="345" y="39"/>
                </a:lnTo>
                <a:lnTo>
                  <a:pt x="345" y="39"/>
                </a:lnTo>
                <a:lnTo>
                  <a:pt x="346" y="40"/>
                </a:lnTo>
                <a:lnTo>
                  <a:pt x="346" y="38"/>
                </a:lnTo>
                <a:lnTo>
                  <a:pt x="347" y="38"/>
                </a:lnTo>
                <a:lnTo>
                  <a:pt x="347" y="37"/>
                </a:lnTo>
                <a:lnTo>
                  <a:pt x="347" y="35"/>
                </a:lnTo>
                <a:lnTo>
                  <a:pt x="349" y="34"/>
                </a:lnTo>
                <a:lnTo>
                  <a:pt x="349" y="33"/>
                </a:lnTo>
                <a:lnTo>
                  <a:pt x="350" y="33"/>
                </a:lnTo>
                <a:lnTo>
                  <a:pt x="350" y="34"/>
                </a:lnTo>
                <a:lnTo>
                  <a:pt x="351" y="35"/>
                </a:lnTo>
                <a:lnTo>
                  <a:pt x="351" y="34"/>
                </a:lnTo>
                <a:lnTo>
                  <a:pt x="351" y="34"/>
                </a:lnTo>
                <a:lnTo>
                  <a:pt x="352" y="34"/>
                </a:lnTo>
                <a:lnTo>
                  <a:pt x="352" y="34"/>
                </a:lnTo>
                <a:lnTo>
                  <a:pt x="353" y="33"/>
                </a:lnTo>
                <a:lnTo>
                  <a:pt x="353" y="35"/>
                </a:lnTo>
                <a:lnTo>
                  <a:pt x="353" y="36"/>
                </a:lnTo>
                <a:lnTo>
                  <a:pt x="354" y="36"/>
                </a:lnTo>
                <a:lnTo>
                  <a:pt x="354" y="37"/>
                </a:lnTo>
                <a:lnTo>
                  <a:pt x="355" y="37"/>
                </a:lnTo>
                <a:lnTo>
                  <a:pt x="355" y="37"/>
                </a:lnTo>
                <a:lnTo>
                  <a:pt x="355" y="37"/>
                </a:lnTo>
                <a:lnTo>
                  <a:pt x="356" y="37"/>
                </a:lnTo>
                <a:lnTo>
                  <a:pt x="356" y="37"/>
                </a:lnTo>
                <a:lnTo>
                  <a:pt x="358" y="37"/>
                </a:lnTo>
                <a:lnTo>
                  <a:pt x="358" y="36"/>
                </a:lnTo>
                <a:lnTo>
                  <a:pt x="358" y="36"/>
                </a:lnTo>
                <a:lnTo>
                  <a:pt x="359" y="36"/>
                </a:lnTo>
                <a:lnTo>
                  <a:pt x="359" y="35"/>
                </a:lnTo>
                <a:lnTo>
                  <a:pt x="360" y="34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2" y="35"/>
                </a:lnTo>
                <a:lnTo>
                  <a:pt x="363" y="36"/>
                </a:lnTo>
                <a:lnTo>
                  <a:pt x="363" y="36"/>
                </a:lnTo>
                <a:lnTo>
                  <a:pt x="363" y="36"/>
                </a:lnTo>
                <a:lnTo>
                  <a:pt x="364" y="36"/>
                </a:lnTo>
                <a:lnTo>
                  <a:pt x="364" y="38"/>
                </a:lnTo>
                <a:lnTo>
                  <a:pt x="365" y="40"/>
                </a:lnTo>
                <a:lnTo>
                  <a:pt x="365" y="39"/>
                </a:lnTo>
                <a:lnTo>
                  <a:pt x="365" y="38"/>
                </a:lnTo>
                <a:lnTo>
                  <a:pt x="367" y="38"/>
                </a:lnTo>
                <a:lnTo>
                  <a:pt x="367" y="39"/>
                </a:lnTo>
                <a:lnTo>
                  <a:pt x="368" y="40"/>
                </a:lnTo>
                <a:lnTo>
                  <a:pt x="368" y="42"/>
                </a:lnTo>
                <a:lnTo>
                  <a:pt x="368" y="43"/>
                </a:lnTo>
                <a:lnTo>
                  <a:pt x="369" y="43"/>
                </a:lnTo>
                <a:lnTo>
                  <a:pt x="369" y="44"/>
                </a:lnTo>
                <a:lnTo>
                  <a:pt x="370" y="44"/>
                </a:lnTo>
                <a:lnTo>
                  <a:pt x="370" y="44"/>
                </a:lnTo>
                <a:lnTo>
                  <a:pt x="370" y="45"/>
                </a:lnTo>
                <a:lnTo>
                  <a:pt x="371" y="46"/>
                </a:lnTo>
                <a:lnTo>
                  <a:pt x="371" y="46"/>
                </a:lnTo>
                <a:lnTo>
                  <a:pt x="372" y="46"/>
                </a:lnTo>
                <a:lnTo>
                  <a:pt x="372" y="46"/>
                </a:lnTo>
                <a:lnTo>
                  <a:pt x="372" y="45"/>
                </a:lnTo>
                <a:lnTo>
                  <a:pt x="373" y="45"/>
                </a:lnTo>
                <a:lnTo>
                  <a:pt x="373" y="44"/>
                </a:lnTo>
                <a:lnTo>
                  <a:pt x="374" y="44"/>
                </a:lnTo>
                <a:lnTo>
                  <a:pt x="374" y="43"/>
                </a:lnTo>
                <a:lnTo>
                  <a:pt x="374" y="43"/>
                </a:lnTo>
                <a:lnTo>
                  <a:pt x="376" y="43"/>
                </a:lnTo>
                <a:lnTo>
                  <a:pt x="376" y="44"/>
                </a:lnTo>
                <a:lnTo>
                  <a:pt x="377" y="43"/>
                </a:lnTo>
                <a:lnTo>
                  <a:pt x="377" y="43"/>
                </a:lnTo>
                <a:lnTo>
                  <a:pt x="378" y="42"/>
                </a:lnTo>
                <a:lnTo>
                  <a:pt x="378" y="44"/>
                </a:lnTo>
                <a:lnTo>
                  <a:pt x="378" y="43"/>
                </a:lnTo>
                <a:lnTo>
                  <a:pt x="379" y="43"/>
                </a:lnTo>
                <a:lnTo>
                  <a:pt x="379" y="42"/>
                </a:lnTo>
                <a:lnTo>
                  <a:pt x="380" y="42"/>
                </a:lnTo>
                <a:lnTo>
                  <a:pt x="380" y="42"/>
                </a:lnTo>
                <a:lnTo>
                  <a:pt x="380" y="42"/>
                </a:lnTo>
                <a:lnTo>
                  <a:pt x="381" y="42"/>
                </a:lnTo>
                <a:lnTo>
                  <a:pt x="381" y="42"/>
                </a:lnTo>
                <a:lnTo>
                  <a:pt x="382" y="40"/>
                </a:lnTo>
                <a:lnTo>
                  <a:pt x="382" y="40"/>
                </a:lnTo>
                <a:lnTo>
                  <a:pt x="382" y="40"/>
                </a:lnTo>
                <a:lnTo>
                  <a:pt x="383" y="43"/>
                </a:lnTo>
                <a:lnTo>
                  <a:pt x="383" y="44"/>
                </a:lnTo>
                <a:lnTo>
                  <a:pt x="385" y="46"/>
                </a:lnTo>
                <a:lnTo>
                  <a:pt x="385" y="46"/>
                </a:lnTo>
                <a:lnTo>
                  <a:pt x="385" y="47"/>
                </a:lnTo>
                <a:lnTo>
                  <a:pt x="386" y="46"/>
                </a:lnTo>
                <a:lnTo>
                  <a:pt x="386" y="46"/>
                </a:lnTo>
                <a:lnTo>
                  <a:pt x="387" y="47"/>
                </a:lnTo>
                <a:lnTo>
                  <a:pt x="387" y="47"/>
                </a:lnTo>
                <a:lnTo>
                  <a:pt x="387" y="48"/>
                </a:lnTo>
                <a:lnTo>
                  <a:pt x="388" y="48"/>
                </a:lnTo>
                <a:lnTo>
                  <a:pt x="388" y="47"/>
                </a:lnTo>
                <a:lnTo>
                  <a:pt x="389" y="47"/>
                </a:lnTo>
                <a:lnTo>
                  <a:pt x="389" y="46"/>
                </a:lnTo>
                <a:lnTo>
                  <a:pt x="389" y="46"/>
                </a:lnTo>
                <a:lnTo>
                  <a:pt x="390" y="45"/>
                </a:lnTo>
                <a:lnTo>
                  <a:pt x="390" y="45"/>
                </a:lnTo>
                <a:lnTo>
                  <a:pt x="391" y="45"/>
                </a:lnTo>
                <a:lnTo>
                  <a:pt x="391" y="45"/>
                </a:lnTo>
                <a:lnTo>
                  <a:pt x="392" y="45"/>
                </a:lnTo>
                <a:lnTo>
                  <a:pt x="392" y="44"/>
                </a:lnTo>
                <a:lnTo>
                  <a:pt x="392" y="43"/>
                </a:lnTo>
                <a:lnTo>
                  <a:pt x="394" y="43"/>
                </a:lnTo>
                <a:lnTo>
                  <a:pt x="394" y="44"/>
                </a:lnTo>
                <a:lnTo>
                  <a:pt x="395" y="45"/>
                </a:lnTo>
                <a:lnTo>
                  <a:pt x="395" y="45"/>
                </a:lnTo>
                <a:lnTo>
                  <a:pt x="395" y="45"/>
                </a:lnTo>
                <a:lnTo>
                  <a:pt x="396" y="46"/>
                </a:lnTo>
                <a:lnTo>
                  <a:pt x="396" y="45"/>
                </a:lnTo>
                <a:lnTo>
                  <a:pt x="397" y="46"/>
                </a:lnTo>
                <a:lnTo>
                  <a:pt x="397" y="46"/>
                </a:lnTo>
                <a:lnTo>
                  <a:pt x="397" y="46"/>
                </a:lnTo>
                <a:lnTo>
                  <a:pt x="398" y="46"/>
                </a:lnTo>
                <a:lnTo>
                  <a:pt x="398" y="46"/>
                </a:lnTo>
                <a:lnTo>
                  <a:pt x="399" y="46"/>
                </a:lnTo>
                <a:lnTo>
                  <a:pt x="399" y="45"/>
                </a:lnTo>
                <a:lnTo>
                  <a:pt x="399" y="44"/>
                </a:lnTo>
                <a:lnTo>
                  <a:pt x="400" y="44"/>
                </a:lnTo>
                <a:lnTo>
                  <a:pt x="400" y="44"/>
                </a:lnTo>
                <a:lnTo>
                  <a:pt x="401" y="43"/>
                </a:lnTo>
                <a:lnTo>
                  <a:pt x="401" y="43"/>
                </a:lnTo>
                <a:lnTo>
                  <a:pt x="401" y="43"/>
                </a:lnTo>
                <a:lnTo>
                  <a:pt x="403" y="43"/>
                </a:lnTo>
                <a:lnTo>
                  <a:pt x="403" y="42"/>
                </a:lnTo>
                <a:lnTo>
                  <a:pt x="404" y="42"/>
                </a:lnTo>
                <a:lnTo>
                  <a:pt x="404" y="42"/>
                </a:lnTo>
                <a:lnTo>
                  <a:pt x="404" y="42"/>
                </a:lnTo>
                <a:lnTo>
                  <a:pt x="405" y="40"/>
                </a:lnTo>
                <a:lnTo>
                  <a:pt x="405" y="39"/>
                </a:lnTo>
                <a:lnTo>
                  <a:pt x="406" y="38"/>
                </a:lnTo>
                <a:lnTo>
                  <a:pt x="406" y="37"/>
                </a:lnTo>
                <a:lnTo>
                  <a:pt x="407" y="37"/>
                </a:lnTo>
                <a:lnTo>
                  <a:pt x="407" y="37"/>
                </a:lnTo>
                <a:lnTo>
                  <a:pt x="407" y="38"/>
                </a:lnTo>
                <a:lnTo>
                  <a:pt x="408" y="36"/>
                </a:lnTo>
                <a:lnTo>
                  <a:pt x="408" y="37"/>
                </a:lnTo>
                <a:lnTo>
                  <a:pt x="409" y="37"/>
                </a:lnTo>
                <a:lnTo>
                  <a:pt x="409" y="36"/>
                </a:lnTo>
                <a:lnTo>
                  <a:pt x="409" y="37"/>
                </a:lnTo>
                <a:lnTo>
                  <a:pt x="410" y="37"/>
                </a:lnTo>
                <a:lnTo>
                  <a:pt x="410" y="37"/>
                </a:lnTo>
                <a:lnTo>
                  <a:pt x="412" y="38"/>
                </a:lnTo>
                <a:lnTo>
                  <a:pt x="412" y="39"/>
                </a:lnTo>
                <a:lnTo>
                  <a:pt x="412" y="39"/>
                </a:lnTo>
                <a:lnTo>
                  <a:pt x="413" y="38"/>
                </a:lnTo>
                <a:lnTo>
                  <a:pt x="413" y="38"/>
                </a:lnTo>
                <a:lnTo>
                  <a:pt x="414" y="38"/>
                </a:lnTo>
                <a:lnTo>
                  <a:pt x="414" y="38"/>
                </a:lnTo>
                <a:lnTo>
                  <a:pt x="414" y="39"/>
                </a:lnTo>
                <a:lnTo>
                  <a:pt x="415" y="40"/>
                </a:lnTo>
                <a:lnTo>
                  <a:pt x="415" y="40"/>
                </a:lnTo>
                <a:lnTo>
                  <a:pt x="416" y="42"/>
                </a:lnTo>
                <a:lnTo>
                  <a:pt x="416" y="40"/>
                </a:lnTo>
                <a:lnTo>
                  <a:pt x="416" y="40"/>
                </a:lnTo>
                <a:lnTo>
                  <a:pt x="417" y="40"/>
                </a:lnTo>
                <a:lnTo>
                  <a:pt x="417" y="40"/>
                </a:lnTo>
                <a:lnTo>
                  <a:pt x="418" y="40"/>
                </a:lnTo>
                <a:lnTo>
                  <a:pt x="418" y="39"/>
                </a:lnTo>
                <a:lnTo>
                  <a:pt x="419" y="39"/>
                </a:lnTo>
                <a:lnTo>
                  <a:pt x="419" y="40"/>
                </a:lnTo>
                <a:lnTo>
                  <a:pt x="419" y="40"/>
                </a:lnTo>
                <a:lnTo>
                  <a:pt x="421" y="40"/>
                </a:lnTo>
                <a:lnTo>
                  <a:pt x="421" y="42"/>
                </a:lnTo>
                <a:lnTo>
                  <a:pt x="422" y="39"/>
                </a:lnTo>
                <a:lnTo>
                  <a:pt x="422" y="39"/>
                </a:lnTo>
                <a:lnTo>
                  <a:pt x="422" y="38"/>
                </a:lnTo>
                <a:lnTo>
                  <a:pt x="423" y="37"/>
                </a:lnTo>
                <a:lnTo>
                  <a:pt x="423" y="37"/>
                </a:lnTo>
                <a:lnTo>
                  <a:pt x="424" y="36"/>
                </a:lnTo>
                <a:lnTo>
                  <a:pt x="424" y="37"/>
                </a:lnTo>
                <a:lnTo>
                  <a:pt x="424" y="36"/>
                </a:lnTo>
                <a:lnTo>
                  <a:pt x="425" y="37"/>
                </a:lnTo>
                <a:lnTo>
                  <a:pt x="425" y="37"/>
                </a:lnTo>
                <a:lnTo>
                  <a:pt x="426" y="37"/>
                </a:lnTo>
                <a:lnTo>
                  <a:pt x="426" y="38"/>
                </a:lnTo>
                <a:lnTo>
                  <a:pt x="426" y="38"/>
                </a:lnTo>
                <a:lnTo>
                  <a:pt x="427" y="38"/>
                </a:lnTo>
                <a:lnTo>
                  <a:pt x="427" y="38"/>
                </a:lnTo>
                <a:lnTo>
                  <a:pt x="428" y="37"/>
                </a:lnTo>
                <a:lnTo>
                  <a:pt x="428" y="36"/>
                </a:lnTo>
                <a:lnTo>
                  <a:pt x="428" y="36"/>
                </a:lnTo>
                <a:lnTo>
                  <a:pt x="430" y="36"/>
                </a:lnTo>
                <a:lnTo>
                  <a:pt x="430" y="36"/>
                </a:lnTo>
                <a:lnTo>
                  <a:pt x="431" y="36"/>
                </a:lnTo>
                <a:lnTo>
                  <a:pt x="431" y="36"/>
                </a:lnTo>
                <a:lnTo>
                  <a:pt x="431" y="36"/>
                </a:lnTo>
                <a:lnTo>
                  <a:pt x="432" y="37"/>
                </a:lnTo>
                <a:lnTo>
                  <a:pt x="432" y="37"/>
                </a:lnTo>
                <a:lnTo>
                  <a:pt x="433" y="37"/>
                </a:lnTo>
                <a:lnTo>
                  <a:pt x="433" y="37"/>
                </a:lnTo>
                <a:lnTo>
                  <a:pt x="434" y="37"/>
                </a:lnTo>
                <a:lnTo>
                  <a:pt x="434" y="37"/>
                </a:lnTo>
                <a:lnTo>
                  <a:pt x="434" y="36"/>
                </a:lnTo>
                <a:lnTo>
                  <a:pt x="435" y="35"/>
                </a:lnTo>
                <a:lnTo>
                  <a:pt x="435" y="35"/>
                </a:lnTo>
                <a:lnTo>
                  <a:pt x="436" y="35"/>
                </a:lnTo>
                <a:lnTo>
                  <a:pt x="436" y="35"/>
                </a:lnTo>
                <a:lnTo>
                  <a:pt x="436" y="36"/>
                </a:lnTo>
                <a:lnTo>
                  <a:pt x="437" y="36"/>
                </a:lnTo>
                <a:lnTo>
                  <a:pt x="437" y="38"/>
                </a:lnTo>
                <a:lnTo>
                  <a:pt x="439" y="37"/>
                </a:lnTo>
                <a:lnTo>
                  <a:pt x="439" y="39"/>
                </a:lnTo>
                <a:lnTo>
                  <a:pt x="439" y="38"/>
                </a:lnTo>
                <a:lnTo>
                  <a:pt x="440" y="37"/>
                </a:lnTo>
                <a:lnTo>
                  <a:pt x="440" y="38"/>
                </a:lnTo>
                <a:lnTo>
                  <a:pt x="441" y="39"/>
                </a:lnTo>
                <a:lnTo>
                  <a:pt x="441" y="38"/>
                </a:lnTo>
                <a:lnTo>
                  <a:pt x="441" y="39"/>
                </a:lnTo>
                <a:lnTo>
                  <a:pt x="442" y="39"/>
                </a:lnTo>
                <a:lnTo>
                  <a:pt x="442" y="39"/>
                </a:lnTo>
                <a:lnTo>
                  <a:pt x="443" y="39"/>
                </a:lnTo>
                <a:lnTo>
                  <a:pt x="443" y="39"/>
                </a:lnTo>
                <a:lnTo>
                  <a:pt x="443" y="39"/>
                </a:lnTo>
                <a:lnTo>
                  <a:pt x="444" y="39"/>
                </a:lnTo>
                <a:lnTo>
                  <a:pt x="444" y="40"/>
                </a:lnTo>
                <a:lnTo>
                  <a:pt x="445" y="38"/>
                </a:lnTo>
                <a:lnTo>
                  <a:pt x="445" y="39"/>
                </a:lnTo>
                <a:lnTo>
                  <a:pt x="445" y="40"/>
                </a:lnTo>
                <a:lnTo>
                  <a:pt x="446" y="39"/>
                </a:lnTo>
                <a:lnTo>
                  <a:pt x="446" y="38"/>
                </a:lnTo>
                <a:lnTo>
                  <a:pt x="448" y="38"/>
                </a:lnTo>
                <a:lnTo>
                  <a:pt x="448" y="39"/>
                </a:lnTo>
                <a:lnTo>
                  <a:pt x="449" y="38"/>
                </a:lnTo>
                <a:lnTo>
                  <a:pt x="449" y="39"/>
                </a:lnTo>
                <a:lnTo>
                  <a:pt x="449" y="39"/>
                </a:lnTo>
                <a:lnTo>
                  <a:pt x="450" y="40"/>
                </a:lnTo>
                <a:lnTo>
                  <a:pt x="450" y="40"/>
                </a:lnTo>
                <a:lnTo>
                  <a:pt x="451" y="42"/>
                </a:lnTo>
                <a:lnTo>
                  <a:pt x="451" y="40"/>
                </a:lnTo>
                <a:lnTo>
                  <a:pt x="451" y="40"/>
                </a:lnTo>
                <a:lnTo>
                  <a:pt x="452" y="42"/>
                </a:lnTo>
                <a:lnTo>
                  <a:pt x="452" y="42"/>
                </a:lnTo>
                <a:lnTo>
                  <a:pt x="453" y="43"/>
                </a:lnTo>
                <a:lnTo>
                  <a:pt x="453" y="43"/>
                </a:lnTo>
                <a:lnTo>
                  <a:pt x="453" y="44"/>
                </a:lnTo>
                <a:lnTo>
                  <a:pt x="454" y="44"/>
                </a:lnTo>
                <a:lnTo>
                  <a:pt x="454" y="44"/>
                </a:lnTo>
                <a:lnTo>
                  <a:pt x="455" y="43"/>
                </a:lnTo>
                <a:lnTo>
                  <a:pt x="455" y="43"/>
                </a:lnTo>
                <a:lnTo>
                  <a:pt x="455" y="43"/>
                </a:lnTo>
                <a:lnTo>
                  <a:pt x="457" y="43"/>
                </a:lnTo>
                <a:lnTo>
                  <a:pt x="457" y="42"/>
                </a:lnTo>
                <a:lnTo>
                  <a:pt x="458" y="40"/>
                </a:lnTo>
                <a:lnTo>
                  <a:pt x="458" y="40"/>
                </a:lnTo>
                <a:lnTo>
                  <a:pt x="458" y="42"/>
                </a:lnTo>
                <a:lnTo>
                  <a:pt x="459" y="40"/>
                </a:lnTo>
                <a:lnTo>
                  <a:pt x="459" y="42"/>
                </a:lnTo>
                <a:lnTo>
                  <a:pt x="460" y="42"/>
                </a:lnTo>
                <a:lnTo>
                  <a:pt x="460" y="40"/>
                </a:lnTo>
                <a:lnTo>
                  <a:pt x="460" y="40"/>
                </a:lnTo>
                <a:lnTo>
                  <a:pt x="461" y="40"/>
                </a:lnTo>
                <a:lnTo>
                  <a:pt x="461" y="40"/>
                </a:lnTo>
                <a:lnTo>
                  <a:pt x="462" y="40"/>
                </a:lnTo>
                <a:lnTo>
                  <a:pt x="462" y="40"/>
                </a:lnTo>
                <a:lnTo>
                  <a:pt x="463" y="39"/>
                </a:lnTo>
                <a:lnTo>
                  <a:pt x="463" y="40"/>
                </a:lnTo>
                <a:lnTo>
                  <a:pt x="463" y="42"/>
                </a:lnTo>
                <a:lnTo>
                  <a:pt x="464" y="42"/>
                </a:lnTo>
                <a:lnTo>
                  <a:pt x="464" y="43"/>
                </a:lnTo>
                <a:lnTo>
                  <a:pt x="466" y="45"/>
                </a:lnTo>
                <a:lnTo>
                  <a:pt x="466" y="45"/>
                </a:lnTo>
                <a:lnTo>
                  <a:pt x="466" y="45"/>
                </a:lnTo>
                <a:lnTo>
                  <a:pt x="467" y="44"/>
                </a:lnTo>
                <a:lnTo>
                  <a:pt x="467" y="45"/>
                </a:lnTo>
                <a:lnTo>
                  <a:pt x="468" y="45"/>
                </a:lnTo>
                <a:lnTo>
                  <a:pt x="468" y="46"/>
                </a:lnTo>
                <a:lnTo>
                  <a:pt x="468" y="46"/>
                </a:lnTo>
                <a:lnTo>
                  <a:pt x="469" y="46"/>
                </a:lnTo>
                <a:lnTo>
                  <a:pt x="469" y="47"/>
                </a:lnTo>
                <a:lnTo>
                  <a:pt x="470" y="47"/>
                </a:lnTo>
                <a:lnTo>
                  <a:pt x="470" y="47"/>
                </a:lnTo>
                <a:lnTo>
                  <a:pt x="470" y="46"/>
                </a:lnTo>
                <a:lnTo>
                  <a:pt x="471" y="46"/>
                </a:lnTo>
                <a:lnTo>
                  <a:pt x="471" y="45"/>
                </a:lnTo>
                <a:lnTo>
                  <a:pt x="472" y="46"/>
                </a:lnTo>
                <a:lnTo>
                  <a:pt x="472" y="45"/>
                </a:lnTo>
                <a:lnTo>
                  <a:pt x="472" y="46"/>
                </a:lnTo>
                <a:lnTo>
                  <a:pt x="473" y="44"/>
                </a:lnTo>
                <a:lnTo>
                  <a:pt x="473" y="44"/>
                </a:lnTo>
                <a:lnTo>
                  <a:pt x="475" y="44"/>
                </a:lnTo>
                <a:lnTo>
                  <a:pt x="475" y="43"/>
                </a:lnTo>
                <a:lnTo>
                  <a:pt x="475" y="44"/>
                </a:lnTo>
                <a:lnTo>
                  <a:pt x="476" y="44"/>
                </a:lnTo>
                <a:lnTo>
                  <a:pt x="476" y="43"/>
                </a:lnTo>
                <a:lnTo>
                  <a:pt x="477" y="43"/>
                </a:lnTo>
                <a:lnTo>
                  <a:pt x="477" y="42"/>
                </a:lnTo>
                <a:lnTo>
                  <a:pt x="478" y="42"/>
                </a:lnTo>
                <a:lnTo>
                  <a:pt x="478" y="42"/>
                </a:lnTo>
                <a:lnTo>
                  <a:pt x="478" y="42"/>
                </a:lnTo>
                <a:lnTo>
                  <a:pt x="479" y="43"/>
                </a:lnTo>
                <a:lnTo>
                  <a:pt x="479" y="42"/>
                </a:lnTo>
                <a:lnTo>
                  <a:pt x="480" y="44"/>
                </a:lnTo>
                <a:lnTo>
                  <a:pt x="480" y="44"/>
                </a:lnTo>
                <a:lnTo>
                  <a:pt x="480" y="43"/>
                </a:lnTo>
                <a:lnTo>
                  <a:pt x="481" y="44"/>
                </a:lnTo>
                <a:lnTo>
                  <a:pt x="481" y="43"/>
                </a:lnTo>
                <a:lnTo>
                  <a:pt x="482" y="42"/>
                </a:lnTo>
                <a:lnTo>
                  <a:pt x="482" y="40"/>
                </a:lnTo>
                <a:lnTo>
                  <a:pt x="482" y="40"/>
                </a:lnTo>
                <a:lnTo>
                  <a:pt x="484" y="40"/>
                </a:lnTo>
                <a:lnTo>
                  <a:pt x="484" y="40"/>
                </a:lnTo>
                <a:lnTo>
                  <a:pt x="485" y="42"/>
                </a:lnTo>
                <a:lnTo>
                  <a:pt x="485" y="42"/>
                </a:lnTo>
                <a:lnTo>
                  <a:pt x="485" y="42"/>
                </a:lnTo>
                <a:lnTo>
                  <a:pt x="486" y="43"/>
                </a:lnTo>
                <a:lnTo>
                  <a:pt x="486" y="43"/>
                </a:lnTo>
                <a:lnTo>
                  <a:pt x="487" y="45"/>
                </a:lnTo>
                <a:lnTo>
                  <a:pt x="487" y="46"/>
                </a:lnTo>
                <a:lnTo>
                  <a:pt x="487" y="46"/>
                </a:lnTo>
                <a:lnTo>
                  <a:pt x="488" y="47"/>
                </a:lnTo>
                <a:lnTo>
                  <a:pt x="488" y="46"/>
                </a:lnTo>
                <a:lnTo>
                  <a:pt x="489" y="47"/>
                </a:lnTo>
                <a:lnTo>
                  <a:pt x="489" y="45"/>
                </a:lnTo>
                <a:lnTo>
                  <a:pt x="490" y="45"/>
                </a:lnTo>
                <a:lnTo>
                  <a:pt x="490" y="45"/>
                </a:lnTo>
                <a:lnTo>
                  <a:pt x="490" y="45"/>
                </a:lnTo>
                <a:lnTo>
                  <a:pt x="491" y="44"/>
                </a:lnTo>
                <a:lnTo>
                  <a:pt x="491" y="44"/>
                </a:lnTo>
                <a:lnTo>
                  <a:pt x="493" y="45"/>
                </a:lnTo>
                <a:lnTo>
                  <a:pt x="493" y="46"/>
                </a:lnTo>
                <a:lnTo>
                  <a:pt x="493" y="46"/>
                </a:lnTo>
                <a:lnTo>
                  <a:pt x="494" y="45"/>
                </a:lnTo>
                <a:lnTo>
                  <a:pt x="494" y="45"/>
                </a:lnTo>
                <a:lnTo>
                  <a:pt x="495" y="44"/>
                </a:lnTo>
                <a:lnTo>
                  <a:pt x="495" y="44"/>
                </a:lnTo>
                <a:lnTo>
                  <a:pt x="495" y="43"/>
                </a:lnTo>
                <a:lnTo>
                  <a:pt x="496" y="44"/>
                </a:lnTo>
                <a:lnTo>
                  <a:pt x="496" y="44"/>
                </a:lnTo>
                <a:lnTo>
                  <a:pt x="497" y="44"/>
                </a:lnTo>
                <a:lnTo>
                  <a:pt x="497" y="45"/>
                </a:lnTo>
                <a:lnTo>
                  <a:pt x="497" y="45"/>
                </a:lnTo>
                <a:lnTo>
                  <a:pt x="498" y="46"/>
                </a:lnTo>
                <a:lnTo>
                  <a:pt x="498" y="46"/>
                </a:lnTo>
                <a:lnTo>
                  <a:pt x="499" y="46"/>
                </a:lnTo>
                <a:lnTo>
                  <a:pt x="499" y="44"/>
                </a:lnTo>
                <a:lnTo>
                  <a:pt x="499" y="43"/>
                </a:lnTo>
                <a:lnTo>
                  <a:pt x="500" y="43"/>
                </a:lnTo>
                <a:lnTo>
                  <a:pt x="500" y="44"/>
                </a:lnTo>
                <a:lnTo>
                  <a:pt x="502" y="44"/>
                </a:lnTo>
                <a:lnTo>
                  <a:pt x="502" y="44"/>
                </a:lnTo>
                <a:lnTo>
                  <a:pt x="502" y="43"/>
                </a:lnTo>
                <a:lnTo>
                  <a:pt x="503" y="43"/>
                </a:lnTo>
                <a:lnTo>
                  <a:pt x="503" y="44"/>
                </a:lnTo>
                <a:lnTo>
                  <a:pt x="504" y="44"/>
                </a:lnTo>
                <a:lnTo>
                  <a:pt x="504" y="44"/>
                </a:lnTo>
                <a:lnTo>
                  <a:pt x="505" y="43"/>
                </a:lnTo>
                <a:lnTo>
                  <a:pt x="505" y="42"/>
                </a:lnTo>
                <a:lnTo>
                  <a:pt x="505" y="43"/>
                </a:lnTo>
                <a:lnTo>
                  <a:pt x="506" y="40"/>
                </a:lnTo>
                <a:lnTo>
                  <a:pt x="506" y="40"/>
                </a:lnTo>
                <a:lnTo>
                  <a:pt x="507" y="40"/>
                </a:lnTo>
                <a:lnTo>
                  <a:pt x="507" y="42"/>
                </a:lnTo>
                <a:lnTo>
                  <a:pt x="507" y="42"/>
                </a:lnTo>
                <a:lnTo>
                  <a:pt x="508" y="42"/>
                </a:lnTo>
                <a:lnTo>
                  <a:pt x="508" y="43"/>
                </a:lnTo>
                <a:lnTo>
                  <a:pt x="509" y="42"/>
                </a:lnTo>
                <a:lnTo>
                  <a:pt x="509" y="42"/>
                </a:lnTo>
                <a:lnTo>
                  <a:pt x="509" y="42"/>
                </a:lnTo>
                <a:lnTo>
                  <a:pt x="511" y="43"/>
                </a:lnTo>
                <a:lnTo>
                  <a:pt x="511" y="42"/>
                </a:lnTo>
                <a:lnTo>
                  <a:pt x="512" y="42"/>
                </a:lnTo>
                <a:lnTo>
                  <a:pt x="512" y="42"/>
                </a:lnTo>
                <a:lnTo>
                  <a:pt x="512" y="40"/>
                </a:lnTo>
                <a:lnTo>
                  <a:pt x="513" y="39"/>
                </a:lnTo>
                <a:lnTo>
                  <a:pt x="513" y="38"/>
                </a:lnTo>
                <a:lnTo>
                  <a:pt x="514" y="37"/>
                </a:lnTo>
                <a:lnTo>
                  <a:pt x="514" y="37"/>
                </a:lnTo>
                <a:lnTo>
                  <a:pt x="514" y="36"/>
                </a:lnTo>
                <a:lnTo>
                  <a:pt x="515" y="35"/>
                </a:lnTo>
                <a:lnTo>
                  <a:pt x="515" y="36"/>
                </a:lnTo>
                <a:lnTo>
                  <a:pt x="516" y="36"/>
                </a:lnTo>
                <a:lnTo>
                  <a:pt x="516" y="37"/>
                </a:lnTo>
                <a:lnTo>
                  <a:pt x="516" y="38"/>
                </a:lnTo>
                <a:lnTo>
                  <a:pt x="517" y="37"/>
                </a:lnTo>
                <a:lnTo>
                  <a:pt x="517" y="38"/>
                </a:lnTo>
                <a:lnTo>
                  <a:pt x="518" y="38"/>
                </a:lnTo>
                <a:lnTo>
                  <a:pt x="518" y="38"/>
                </a:lnTo>
                <a:lnTo>
                  <a:pt x="520" y="38"/>
                </a:lnTo>
                <a:lnTo>
                  <a:pt x="520" y="39"/>
                </a:lnTo>
                <a:lnTo>
                  <a:pt x="520" y="39"/>
                </a:lnTo>
                <a:lnTo>
                  <a:pt x="521" y="39"/>
                </a:lnTo>
                <a:lnTo>
                  <a:pt x="521" y="39"/>
                </a:lnTo>
                <a:lnTo>
                  <a:pt x="522" y="37"/>
                </a:lnTo>
                <a:lnTo>
                  <a:pt x="522" y="38"/>
                </a:lnTo>
                <a:lnTo>
                  <a:pt x="522" y="39"/>
                </a:lnTo>
                <a:lnTo>
                  <a:pt x="523" y="38"/>
                </a:lnTo>
                <a:lnTo>
                  <a:pt x="523" y="39"/>
                </a:lnTo>
                <a:lnTo>
                  <a:pt x="524" y="37"/>
                </a:lnTo>
                <a:lnTo>
                  <a:pt x="524" y="37"/>
                </a:lnTo>
                <a:lnTo>
                  <a:pt x="524" y="36"/>
                </a:lnTo>
                <a:lnTo>
                  <a:pt x="525" y="36"/>
                </a:lnTo>
                <a:lnTo>
                  <a:pt x="525" y="36"/>
                </a:lnTo>
                <a:lnTo>
                  <a:pt x="526" y="36"/>
                </a:lnTo>
                <a:lnTo>
                  <a:pt x="526" y="36"/>
                </a:lnTo>
                <a:lnTo>
                  <a:pt x="526" y="37"/>
                </a:lnTo>
                <a:lnTo>
                  <a:pt x="527" y="38"/>
                </a:lnTo>
                <a:lnTo>
                  <a:pt x="527" y="37"/>
                </a:lnTo>
                <a:lnTo>
                  <a:pt x="529" y="38"/>
                </a:lnTo>
                <a:lnTo>
                  <a:pt x="529" y="40"/>
                </a:lnTo>
                <a:lnTo>
                  <a:pt x="529" y="40"/>
                </a:lnTo>
                <a:lnTo>
                  <a:pt x="530" y="40"/>
                </a:lnTo>
                <a:lnTo>
                  <a:pt x="530" y="42"/>
                </a:lnTo>
                <a:lnTo>
                  <a:pt x="531" y="42"/>
                </a:lnTo>
                <a:lnTo>
                  <a:pt x="531" y="39"/>
                </a:lnTo>
                <a:lnTo>
                  <a:pt x="531" y="39"/>
                </a:lnTo>
                <a:lnTo>
                  <a:pt x="532" y="38"/>
                </a:lnTo>
                <a:lnTo>
                  <a:pt x="532" y="38"/>
                </a:lnTo>
                <a:lnTo>
                  <a:pt x="533" y="38"/>
                </a:lnTo>
                <a:lnTo>
                  <a:pt x="533" y="38"/>
                </a:lnTo>
                <a:lnTo>
                  <a:pt x="534" y="38"/>
                </a:lnTo>
                <a:lnTo>
                  <a:pt x="534" y="39"/>
                </a:lnTo>
                <a:lnTo>
                  <a:pt x="534" y="40"/>
                </a:lnTo>
                <a:lnTo>
                  <a:pt x="535" y="40"/>
                </a:lnTo>
                <a:lnTo>
                  <a:pt x="535" y="42"/>
                </a:lnTo>
                <a:lnTo>
                  <a:pt x="536" y="40"/>
                </a:lnTo>
                <a:lnTo>
                  <a:pt x="536" y="39"/>
                </a:lnTo>
                <a:lnTo>
                  <a:pt x="536" y="40"/>
                </a:lnTo>
                <a:lnTo>
                  <a:pt x="538" y="39"/>
                </a:lnTo>
                <a:lnTo>
                  <a:pt x="538" y="39"/>
                </a:lnTo>
                <a:lnTo>
                  <a:pt x="539" y="42"/>
                </a:lnTo>
                <a:lnTo>
                  <a:pt x="539" y="42"/>
                </a:lnTo>
                <a:lnTo>
                  <a:pt x="539" y="43"/>
                </a:lnTo>
                <a:lnTo>
                  <a:pt x="540" y="42"/>
                </a:lnTo>
                <a:lnTo>
                  <a:pt x="540" y="42"/>
                </a:lnTo>
                <a:lnTo>
                  <a:pt x="541" y="42"/>
                </a:lnTo>
                <a:lnTo>
                  <a:pt x="541" y="42"/>
                </a:lnTo>
                <a:lnTo>
                  <a:pt x="541" y="40"/>
                </a:lnTo>
                <a:lnTo>
                  <a:pt x="542" y="42"/>
                </a:lnTo>
                <a:lnTo>
                  <a:pt x="542" y="42"/>
                </a:lnTo>
                <a:lnTo>
                  <a:pt x="543" y="42"/>
                </a:lnTo>
                <a:lnTo>
                  <a:pt x="543" y="42"/>
                </a:lnTo>
                <a:lnTo>
                  <a:pt x="543" y="42"/>
                </a:lnTo>
                <a:lnTo>
                  <a:pt x="544" y="40"/>
                </a:lnTo>
                <a:lnTo>
                  <a:pt x="544" y="42"/>
                </a:lnTo>
                <a:lnTo>
                  <a:pt x="545" y="42"/>
                </a:lnTo>
                <a:lnTo>
                  <a:pt x="545" y="42"/>
                </a:lnTo>
                <a:lnTo>
                  <a:pt x="547" y="42"/>
                </a:lnTo>
                <a:lnTo>
                  <a:pt x="547" y="42"/>
                </a:lnTo>
                <a:lnTo>
                  <a:pt x="547" y="43"/>
                </a:lnTo>
                <a:lnTo>
                  <a:pt x="548" y="43"/>
                </a:lnTo>
                <a:lnTo>
                  <a:pt x="548" y="44"/>
                </a:lnTo>
                <a:lnTo>
                  <a:pt x="549" y="44"/>
                </a:lnTo>
                <a:lnTo>
                  <a:pt x="549" y="44"/>
                </a:lnTo>
                <a:lnTo>
                  <a:pt x="549" y="43"/>
                </a:lnTo>
                <a:lnTo>
                  <a:pt x="550" y="42"/>
                </a:lnTo>
                <a:lnTo>
                  <a:pt x="550" y="40"/>
                </a:lnTo>
                <a:lnTo>
                  <a:pt x="551" y="40"/>
                </a:lnTo>
                <a:lnTo>
                  <a:pt x="551" y="40"/>
                </a:lnTo>
                <a:lnTo>
                  <a:pt x="551" y="42"/>
                </a:lnTo>
                <a:lnTo>
                  <a:pt x="552" y="42"/>
                </a:lnTo>
                <a:lnTo>
                  <a:pt x="552" y="40"/>
                </a:lnTo>
                <a:lnTo>
                  <a:pt x="553" y="39"/>
                </a:lnTo>
                <a:lnTo>
                  <a:pt x="553" y="40"/>
                </a:lnTo>
                <a:lnTo>
                  <a:pt x="553" y="40"/>
                </a:lnTo>
                <a:lnTo>
                  <a:pt x="554" y="40"/>
                </a:lnTo>
                <a:lnTo>
                  <a:pt x="554" y="40"/>
                </a:lnTo>
                <a:lnTo>
                  <a:pt x="555" y="42"/>
                </a:lnTo>
                <a:lnTo>
                  <a:pt x="555" y="40"/>
                </a:lnTo>
                <a:lnTo>
                  <a:pt x="555" y="40"/>
                </a:lnTo>
                <a:lnTo>
                  <a:pt x="557" y="40"/>
                </a:lnTo>
                <a:lnTo>
                  <a:pt x="557" y="39"/>
                </a:lnTo>
                <a:lnTo>
                  <a:pt x="558" y="38"/>
                </a:lnTo>
                <a:lnTo>
                  <a:pt x="558" y="40"/>
                </a:lnTo>
                <a:lnTo>
                  <a:pt x="558" y="38"/>
                </a:lnTo>
                <a:lnTo>
                  <a:pt x="559" y="38"/>
                </a:lnTo>
                <a:lnTo>
                  <a:pt x="559" y="38"/>
                </a:lnTo>
                <a:lnTo>
                  <a:pt x="560" y="38"/>
                </a:lnTo>
                <a:lnTo>
                  <a:pt x="560" y="38"/>
                </a:lnTo>
                <a:lnTo>
                  <a:pt x="561" y="38"/>
                </a:lnTo>
                <a:lnTo>
                  <a:pt x="561" y="37"/>
                </a:lnTo>
                <a:lnTo>
                  <a:pt x="561" y="37"/>
                </a:lnTo>
                <a:lnTo>
                  <a:pt x="562" y="37"/>
                </a:lnTo>
                <a:lnTo>
                  <a:pt x="562" y="36"/>
                </a:lnTo>
                <a:lnTo>
                  <a:pt x="563" y="35"/>
                </a:lnTo>
                <a:lnTo>
                  <a:pt x="563" y="36"/>
                </a:lnTo>
                <a:lnTo>
                  <a:pt x="563" y="37"/>
                </a:lnTo>
                <a:lnTo>
                  <a:pt x="564" y="36"/>
                </a:lnTo>
                <a:lnTo>
                  <a:pt x="564" y="36"/>
                </a:lnTo>
                <a:lnTo>
                  <a:pt x="566" y="37"/>
                </a:lnTo>
                <a:lnTo>
                  <a:pt x="566" y="37"/>
                </a:lnTo>
                <a:lnTo>
                  <a:pt x="566" y="38"/>
                </a:lnTo>
                <a:lnTo>
                  <a:pt x="567" y="38"/>
                </a:lnTo>
                <a:lnTo>
                  <a:pt x="567" y="39"/>
                </a:lnTo>
                <a:lnTo>
                  <a:pt x="568" y="38"/>
                </a:lnTo>
                <a:lnTo>
                  <a:pt x="568" y="40"/>
                </a:lnTo>
                <a:lnTo>
                  <a:pt x="568" y="42"/>
                </a:lnTo>
                <a:lnTo>
                  <a:pt x="569" y="42"/>
                </a:lnTo>
                <a:lnTo>
                  <a:pt x="569" y="42"/>
                </a:lnTo>
                <a:lnTo>
                  <a:pt x="570" y="44"/>
                </a:lnTo>
                <a:lnTo>
                  <a:pt x="570" y="44"/>
                </a:lnTo>
                <a:lnTo>
                  <a:pt x="570" y="44"/>
                </a:lnTo>
                <a:lnTo>
                  <a:pt x="571" y="45"/>
                </a:lnTo>
                <a:lnTo>
                  <a:pt x="571" y="45"/>
                </a:lnTo>
                <a:lnTo>
                  <a:pt x="572" y="46"/>
                </a:lnTo>
                <a:lnTo>
                  <a:pt x="572" y="46"/>
                </a:lnTo>
                <a:lnTo>
                  <a:pt x="572" y="44"/>
                </a:lnTo>
                <a:lnTo>
                  <a:pt x="573" y="42"/>
                </a:lnTo>
                <a:lnTo>
                  <a:pt x="573" y="40"/>
                </a:lnTo>
                <a:lnTo>
                  <a:pt x="575" y="39"/>
                </a:lnTo>
                <a:lnTo>
                  <a:pt x="575" y="40"/>
                </a:lnTo>
                <a:lnTo>
                  <a:pt x="576" y="38"/>
                </a:lnTo>
                <a:lnTo>
                  <a:pt x="576" y="38"/>
                </a:lnTo>
                <a:lnTo>
                  <a:pt x="576" y="38"/>
                </a:lnTo>
                <a:lnTo>
                  <a:pt x="577" y="40"/>
                </a:lnTo>
                <a:lnTo>
                  <a:pt x="577" y="40"/>
                </a:lnTo>
                <a:lnTo>
                  <a:pt x="578" y="43"/>
                </a:lnTo>
                <a:lnTo>
                  <a:pt x="578" y="44"/>
                </a:lnTo>
                <a:lnTo>
                  <a:pt x="578" y="44"/>
                </a:lnTo>
                <a:lnTo>
                  <a:pt x="579" y="43"/>
                </a:lnTo>
                <a:lnTo>
                  <a:pt x="579" y="43"/>
                </a:lnTo>
                <a:lnTo>
                  <a:pt x="580" y="42"/>
                </a:lnTo>
                <a:lnTo>
                  <a:pt x="580" y="42"/>
                </a:lnTo>
                <a:lnTo>
                  <a:pt x="580" y="42"/>
                </a:lnTo>
                <a:lnTo>
                  <a:pt x="581" y="42"/>
                </a:lnTo>
                <a:lnTo>
                  <a:pt x="581" y="40"/>
                </a:lnTo>
                <a:lnTo>
                  <a:pt x="582" y="40"/>
                </a:lnTo>
                <a:lnTo>
                  <a:pt x="582" y="40"/>
                </a:lnTo>
                <a:lnTo>
                  <a:pt x="582" y="39"/>
                </a:lnTo>
                <a:lnTo>
                  <a:pt x="584" y="38"/>
                </a:lnTo>
                <a:lnTo>
                  <a:pt x="584" y="39"/>
                </a:lnTo>
                <a:lnTo>
                  <a:pt x="585" y="38"/>
                </a:lnTo>
                <a:lnTo>
                  <a:pt x="585" y="39"/>
                </a:lnTo>
                <a:lnTo>
                  <a:pt x="585" y="39"/>
                </a:lnTo>
                <a:lnTo>
                  <a:pt x="586" y="42"/>
                </a:lnTo>
                <a:lnTo>
                  <a:pt x="586" y="42"/>
                </a:lnTo>
                <a:lnTo>
                  <a:pt x="587" y="43"/>
                </a:lnTo>
                <a:lnTo>
                  <a:pt x="587" y="43"/>
                </a:lnTo>
                <a:lnTo>
                  <a:pt x="587" y="44"/>
                </a:lnTo>
                <a:lnTo>
                  <a:pt x="588" y="44"/>
                </a:lnTo>
                <a:lnTo>
                  <a:pt x="588" y="43"/>
                </a:lnTo>
                <a:lnTo>
                  <a:pt x="589" y="44"/>
                </a:lnTo>
                <a:lnTo>
                  <a:pt x="589" y="44"/>
                </a:lnTo>
                <a:lnTo>
                  <a:pt x="590" y="44"/>
                </a:lnTo>
                <a:lnTo>
                  <a:pt x="590" y="45"/>
                </a:lnTo>
                <a:lnTo>
                  <a:pt x="590" y="44"/>
                </a:lnTo>
                <a:lnTo>
                  <a:pt x="591" y="43"/>
                </a:lnTo>
                <a:lnTo>
                  <a:pt x="591" y="43"/>
                </a:lnTo>
                <a:lnTo>
                  <a:pt x="593" y="42"/>
                </a:lnTo>
                <a:lnTo>
                  <a:pt x="593" y="42"/>
                </a:lnTo>
                <a:lnTo>
                  <a:pt x="593" y="39"/>
                </a:lnTo>
                <a:lnTo>
                  <a:pt x="594" y="39"/>
                </a:lnTo>
                <a:lnTo>
                  <a:pt x="594" y="40"/>
                </a:lnTo>
                <a:lnTo>
                  <a:pt x="595" y="40"/>
                </a:lnTo>
                <a:lnTo>
                  <a:pt x="595" y="40"/>
                </a:lnTo>
                <a:lnTo>
                  <a:pt x="595" y="39"/>
                </a:lnTo>
                <a:lnTo>
                  <a:pt x="596" y="38"/>
                </a:lnTo>
                <a:lnTo>
                  <a:pt x="596" y="39"/>
                </a:lnTo>
                <a:lnTo>
                  <a:pt x="597" y="37"/>
                </a:lnTo>
                <a:lnTo>
                  <a:pt x="597" y="38"/>
                </a:lnTo>
                <a:lnTo>
                  <a:pt x="597" y="37"/>
                </a:lnTo>
                <a:lnTo>
                  <a:pt x="598" y="36"/>
                </a:lnTo>
                <a:lnTo>
                  <a:pt x="598" y="36"/>
                </a:lnTo>
                <a:lnTo>
                  <a:pt x="599" y="36"/>
                </a:lnTo>
                <a:lnTo>
                  <a:pt x="599" y="36"/>
                </a:lnTo>
                <a:lnTo>
                  <a:pt x="599" y="36"/>
                </a:lnTo>
                <a:lnTo>
                  <a:pt x="600" y="36"/>
                </a:lnTo>
                <a:lnTo>
                  <a:pt x="600" y="36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3" y="37"/>
                </a:lnTo>
                <a:lnTo>
                  <a:pt x="603" y="38"/>
                </a:lnTo>
                <a:lnTo>
                  <a:pt x="604" y="38"/>
                </a:lnTo>
                <a:lnTo>
                  <a:pt x="604" y="37"/>
                </a:lnTo>
                <a:lnTo>
                  <a:pt x="605" y="36"/>
                </a:lnTo>
                <a:lnTo>
                  <a:pt x="605" y="38"/>
                </a:lnTo>
                <a:lnTo>
                  <a:pt x="605" y="37"/>
                </a:lnTo>
                <a:lnTo>
                  <a:pt x="606" y="37"/>
                </a:lnTo>
                <a:lnTo>
                  <a:pt x="606" y="37"/>
                </a:lnTo>
                <a:lnTo>
                  <a:pt x="607" y="37"/>
                </a:lnTo>
                <a:lnTo>
                  <a:pt x="607" y="38"/>
                </a:lnTo>
                <a:lnTo>
                  <a:pt x="607" y="38"/>
                </a:lnTo>
                <a:lnTo>
                  <a:pt x="608" y="38"/>
                </a:lnTo>
                <a:lnTo>
                  <a:pt x="608" y="38"/>
                </a:lnTo>
                <a:lnTo>
                  <a:pt x="609" y="38"/>
                </a:lnTo>
                <a:lnTo>
                  <a:pt x="609" y="38"/>
                </a:lnTo>
                <a:lnTo>
                  <a:pt x="609" y="39"/>
                </a:lnTo>
                <a:lnTo>
                  <a:pt x="611" y="40"/>
                </a:lnTo>
                <a:lnTo>
                  <a:pt x="611" y="40"/>
                </a:lnTo>
                <a:lnTo>
                  <a:pt x="612" y="40"/>
                </a:lnTo>
                <a:lnTo>
                  <a:pt x="612" y="40"/>
                </a:lnTo>
                <a:lnTo>
                  <a:pt x="612" y="39"/>
                </a:lnTo>
                <a:lnTo>
                  <a:pt x="613" y="38"/>
                </a:lnTo>
                <a:lnTo>
                  <a:pt x="613" y="37"/>
                </a:lnTo>
                <a:lnTo>
                  <a:pt x="614" y="37"/>
                </a:lnTo>
                <a:lnTo>
                  <a:pt x="614" y="37"/>
                </a:lnTo>
                <a:lnTo>
                  <a:pt x="614" y="37"/>
                </a:lnTo>
                <a:lnTo>
                  <a:pt x="615" y="37"/>
                </a:lnTo>
                <a:lnTo>
                  <a:pt x="615" y="38"/>
                </a:lnTo>
                <a:lnTo>
                  <a:pt x="616" y="38"/>
                </a:lnTo>
                <a:lnTo>
                  <a:pt x="616" y="38"/>
                </a:lnTo>
                <a:lnTo>
                  <a:pt x="617" y="38"/>
                </a:lnTo>
                <a:lnTo>
                  <a:pt x="617" y="38"/>
                </a:lnTo>
                <a:lnTo>
                  <a:pt x="617" y="39"/>
                </a:lnTo>
                <a:lnTo>
                  <a:pt x="618" y="39"/>
                </a:lnTo>
                <a:lnTo>
                  <a:pt x="618" y="38"/>
                </a:lnTo>
                <a:lnTo>
                  <a:pt x="620" y="39"/>
                </a:lnTo>
                <a:lnTo>
                  <a:pt x="620" y="39"/>
                </a:lnTo>
                <a:lnTo>
                  <a:pt x="620" y="39"/>
                </a:lnTo>
                <a:lnTo>
                  <a:pt x="621" y="40"/>
                </a:lnTo>
                <a:lnTo>
                  <a:pt x="621" y="42"/>
                </a:lnTo>
                <a:lnTo>
                  <a:pt x="622" y="43"/>
                </a:lnTo>
                <a:lnTo>
                  <a:pt x="622" y="42"/>
                </a:lnTo>
                <a:lnTo>
                  <a:pt x="622" y="40"/>
                </a:lnTo>
                <a:lnTo>
                  <a:pt x="623" y="39"/>
                </a:lnTo>
                <a:lnTo>
                  <a:pt x="623" y="38"/>
                </a:lnTo>
                <a:lnTo>
                  <a:pt x="624" y="37"/>
                </a:lnTo>
                <a:lnTo>
                  <a:pt x="624" y="36"/>
                </a:lnTo>
                <a:lnTo>
                  <a:pt x="624" y="36"/>
                </a:lnTo>
                <a:lnTo>
                  <a:pt x="625" y="38"/>
                </a:lnTo>
                <a:lnTo>
                  <a:pt x="625" y="38"/>
                </a:lnTo>
                <a:lnTo>
                  <a:pt x="626" y="38"/>
                </a:lnTo>
                <a:lnTo>
                  <a:pt x="626" y="37"/>
                </a:lnTo>
                <a:lnTo>
                  <a:pt x="626" y="36"/>
                </a:lnTo>
                <a:lnTo>
                  <a:pt x="627" y="35"/>
                </a:lnTo>
                <a:lnTo>
                  <a:pt x="627" y="34"/>
                </a:lnTo>
                <a:lnTo>
                  <a:pt x="629" y="35"/>
                </a:lnTo>
                <a:lnTo>
                  <a:pt x="629" y="35"/>
                </a:lnTo>
                <a:lnTo>
                  <a:pt x="629" y="36"/>
                </a:lnTo>
                <a:lnTo>
                  <a:pt x="630" y="36"/>
                </a:lnTo>
                <a:lnTo>
                  <a:pt x="630" y="36"/>
                </a:lnTo>
                <a:lnTo>
                  <a:pt x="631" y="35"/>
                </a:lnTo>
                <a:lnTo>
                  <a:pt x="631" y="35"/>
                </a:lnTo>
                <a:lnTo>
                  <a:pt x="632" y="36"/>
                </a:lnTo>
                <a:lnTo>
                  <a:pt x="632" y="36"/>
                </a:lnTo>
                <a:lnTo>
                  <a:pt x="632" y="38"/>
                </a:lnTo>
                <a:lnTo>
                  <a:pt x="633" y="39"/>
                </a:lnTo>
                <a:lnTo>
                  <a:pt x="633" y="38"/>
                </a:lnTo>
                <a:lnTo>
                  <a:pt x="634" y="38"/>
                </a:lnTo>
                <a:lnTo>
                  <a:pt x="634" y="37"/>
                </a:lnTo>
                <a:lnTo>
                  <a:pt x="634" y="36"/>
                </a:lnTo>
                <a:lnTo>
                  <a:pt x="635" y="36"/>
                </a:lnTo>
                <a:lnTo>
                  <a:pt x="635" y="35"/>
                </a:lnTo>
                <a:lnTo>
                  <a:pt x="636" y="35"/>
                </a:lnTo>
                <a:lnTo>
                  <a:pt x="636" y="36"/>
                </a:lnTo>
                <a:lnTo>
                  <a:pt x="636" y="37"/>
                </a:lnTo>
                <a:lnTo>
                  <a:pt x="638" y="37"/>
                </a:lnTo>
                <a:lnTo>
                  <a:pt x="638" y="37"/>
                </a:lnTo>
                <a:lnTo>
                  <a:pt x="639" y="37"/>
                </a:lnTo>
                <a:lnTo>
                  <a:pt x="639" y="37"/>
                </a:lnTo>
                <a:lnTo>
                  <a:pt x="639" y="39"/>
                </a:lnTo>
                <a:lnTo>
                  <a:pt x="640" y="39"/>
                </a:lnTo>
                <a:lnTo>
                  <a:pt x="640" y="39"/>
                </a:lnTo>
                <a:lnTo>
                  <a:pt x="641" y="39"/>
                </a:lnTo>
                <a:lnTo>
                  <a:pt x="641" y="38"/>
                </a:lnTo>
                <a:lnTo>
                  <a:pt x="641" y="38"/>
                </a:lnTo>
                <a:lnTo>
                  <a:pt x="642" y="38"/>
                </a:lnTo>
                <a:lnTo>
                  <a:pt x="642" y="38"/>
                </a:lnTo>
                <a:lnTo>
                  <a:pt x="643" y="39"/>
                </a:lnTo>
                <a:lnTo>
                  <a:pt x="643" y="39"/>
                </a:lnTo>
                <a:lnTo>
                  <a:pt x="643" y="39"/>
                </a:lnTo>
                <a:lnTo>
                  <a:pt x="644" y="38"/>
                </a:lnTo>
                <a:lnTo>
                  <a:pt x="644" y="39"/>
                </a:lnTo>
                <a:lnTo>
                  <a:pt x="645" y="39"/>
                </a:lnTo>
                <a:lnTo>
                  <a:pt x="645" y="39"/>
                </a:lnTo>
                <a:lnTo>
                  <a:pt x="647" y="38"/>
                </a:lnTo>
                <a:lnTo>
                  <a:pt x="647" y="38"/>
                </a:lnTo>
                <a:lnTo>
                  <a:pt x="647" y="37"/>
                </a:lnTo>
                <a:lnTo>
                  <a:pt x="648" y="37"/>
                </a:lnTo>
                <a:lnTo>
                  <a:pt x="648" y="38"/>
                </a:lnTo>
                <a:lnTo>
                  <a:pt x="649" y="39"/>
                </a:lnTo>
                <a:lnTo>
                  <a:pt x="649" y="39"/>
                </a:lnTo>
                <a:lnTo>
                  <a:pt x="649" y="39"/>
                </a:lnTo>
                <a:lnTo>
                  <a:pt x="650" y="40"/>
                </a:lnTo>
                <a:lnTo>
                  <a:pt x="650" y="42"/>
                </a:lnTo>
                <a:lnTo>
                  <a:pt x="651" y="42"/>
                </a:lnTo>
                <a:lnTo>
                  <a:pt x="651" y="42"/>
                </a:lnTo>
                <a:lnTo>
                  <a:pt x="651" y="44"/>
                </a:lnTo>
                <a:lnTo>
                  <a:pt x="652" y="42"/>
                </a:lnTo>
                <a:lnTo>
                  <a:pt x="652" y="42"/>
                </a:lnTo>
                <a:lnTo>
                  <a:pt x="653" y="42"/>
                </a:lnTo>
                <a:lnTo>
                  <a:pt x="653" y="42"/>
                </a:lnTo>
                <a:lnTo>
                  <a:pt x="653" y="40"/>
                </a:lnTo>
                <a:lnTo>
                  <a:pt x="654" y="40"/>
                </a:lnTo>
                <a:lnTo>
                  <a:pt x="654" y="38"/>
                </a:lnTo>
                <a:lnTo>
                  <a:pt x="656" y="39"/>
                </a:lnTo>
                <a:lnTo>
                  <a:pt x="656" y="39"/>
                </a:lnTo>
                <a:lnTo>
                  <a:pt x="656" y="40"/>
                </a:lnTo>
                <a:lnTo>
                  <a:pt x="657" y="42"/>
                </a:lnTo>
                <a:lnTo>
                  <a:pt x="657" y="42"/>
                </a:lnTo>
                <a:lnTo>
                  <a:pt x="658" y="40"/>
                </a:lnTo>
                <a:lnTo>
                  <a:pt x="658" y="42"/>
                </a:lnTo>
                <a:lnTo>
                  <a:pt x="658" y="43"/>
                </a:lnTo>
                <a:lnTo>
                  <a:pt x="659" y="44"/>
                </a:lnTo>
                <a:lnTo>
                  <a:pt x="659" y="44"/>
                </a:lnTo>
                <a:lnTo>
                  <a:pt x="660" y="44"/>
                </a:lnTo>
                <a:lnTo>
                  <a:pt x="660" y="45"/>
                </a:lnTo>
                <a:lnTo>
                  <a:pt x="661" y="47"/>
                </a:lnTo>
                <a:lnTo>
                  <a:pt x="661" y="47"/>
                </a:lnTo>
                <a:lnTo>
                  <a:pt x="661" y="47"/>
                </a:lnTo>
                <a:lnTo>
                  <a:pt x="662" y="47"/>
                </a:lnTo>
                <a:lnTo>
                  <a:pt x="662" y="46"/>
                </a:lnTo>
                <a:lnTo>
                  <a:pt x="663" y="45"/>
                </a:lnTo>
                <a:lnTo>
                  <a:pt x="663" y="45"/>
                </a:lnTo>
                <a:lnTo>
                  <a:pt x="663" y="45"/>
                </a:lnTo>
                <a:lnTo>
                  <a:pt x="665" y="45"/>
                </a:lnTo>
                <a:lnTo>
                  <a:pt x="665" y="45"/>
                </a:lnTo>
                <a:lnTo>
                  <a:pt x="666" y="44"/>
                </a:lnTo>
                <a:lnTo>
                  <a:pt x="666" y="43"/>
                </a:lnTo>
                <a:lnTo>
                  <a:pt x="666" y="43"/>
                </a:lnTo>
                <a:lnTo>
                  <a:pt x="667" y="42"/>
                </a:lnTo>
                <a:lnTo>
                  <a:pt x="667" y="43"/>
                </a:lnTo>
                <a:lnTo>
                  <a:pt x="668" y="44"/>
                </a:lnTo>
                <a:lnTo>
                  <a:pt x="668" y="44"/>
                </a:lnTo>
                <a:lnTo>
                  <a:pt x="668" y="46"/>
                </a:lnTo>
                <a:lnTo>
                  <a:pt x="669" y="47"/>
                </a:lnTo>
                <a:lnTo>
                  <a:pt x="669" y="47"/>
                </a:lnTo>
                <a:lnTo>
                  <a:pt x="670" y="47"/>
                </a:lnTo>
                <a:lnTo>
                  <a:pt x="670" y="47"/>
                </a:lnTo>
                <a:lnTo>
                  <a:pt x="670" y="47"/>
                </a:lnTo>
                <a:lnTo>
                  <a:pt x="671" y="46"/>
                </a:lnTo>
                <a:lnTo>
                  <a:pt x="671" y="46"/>
                </a:lnTo>
                <a:lnTo>
                  <a:pt x="672" y="46"/>
                </a:lnTo>
                <a:lnTo>
                  <a:pt x="672" y="45"/>
                </a:lnTo>
                <a:lnTo>
                  <a:pt x="674" y="45"/>
                </a:lnTo>
                <a:lnTo>
                  <a:pt x="674" y="47"/>
                </a:lnTo>
                <a:lnTo>
                  <a:pt x="674" y="47"/>
                </a:lnTo>
                <a:lnTo>
                  <a:pt x="675" y="47"/>
                </a:lnTo>
                <a:lnTo>
                  <a:pt x="675" y="47"/>
                </a:lnTo>
                <a:lnTo>
                  <a:pt x="676" y="46"/>
                </a:lnTo>
                <a:lnTo>
                  <a:pt x="676" y="46"/>
                </a:lnTo>
                <a:lnTo>
                  <a:pt x="676" y="46"/>
                </a:lnTo>
                <a:lnTo>
                  <a:pt x="677" y="46"/>
                </a:lnTo>
                <a:lnTo>
                  <a:pt x="677" y="46"/>
                </a:lnTo>
                <a:lnTo>
                  <a:pt x="678" y="45"/>
                </a:lnTo>
                <a:lnTo>
                  <a:pt x="678" y="46"/>
                </a:lnTo>
                <a:lnTo>
                  <a:pt x="678" y="46"/>
                </a:lnTo>
                <a:lnTo>
                  <a:pt x="679" y="46"/>
                </a:lnTo>
                <a:lnTo>
                  <a:pt x="679" y="45"/>
                </a:lnTo>
                <a:lnTo>
                  <a:pt x="680" y="45"/>
                </a:lnTo>
                <a:lnTo>
                  <a:pt x="680" y="45"/>
                </a:lnTo>
                <a:lnTo>
                  <a:pt x="680" y="44"/>
                </a:lnTo>
                <a:lnTo>
                  <a:pt x="681" y="45"/>
                </a:lnTo>
                <a:lnTo>
                  <a:pt x="681" y="46"/>
                </a:lnTo>
                <a:lnTo>
                  <a:pt x="683" y="47"/>
                </a:lnTo>
                <a:lnTo>
                  <a:pt x="683" y="47"/>
                </a:lnTo>
                <a:lnTo>
                  <a:pt x="683" y="46"/>
                </a:lnTo>
                <a:lnTo>
                  <a:pt x="684" y="45"/>
                </a:lnTo>
                <a:lnTo>
                  <a:pt x="684" y="44"/>
                </a:lnTo>
                <a:lnTo>
                  <a:pt x="685" y="43"/>
                </a:lnTo>
                <a:lnTo>
                  <a:pt x="685" y="43"/>
                </a:lnTo>
                <a:lnTo>
                  <a:pt x="685" y="44"/>
                </a:lnTo>
                <a:lnTo>
                  <a:pt x="686" y="44"/>
                </a:lnTo>
                <a:lnTo>
                  <a:pt x="686" y="45"/>
                </a:lnTo>
                <a:lnTo>
                  <a:pt x="687" y="45"/>
                </a:lnTo>
                <a:lnTo>
                  <a:pt x="687" y="46"/>
                </a:lnTo>
                <a:lnTo>
                  <a:pt x="688" y="45"/>
                </a:lnTo>
                <a:lnTo>
                  <a:pt x="688" y="45"/>
                </a:lnTo>
                <a:lnTo>
                  <a:pt x="688" y="45"/>
                </a:lnTo>
                <a:lnTo>
                  <a:pt x="689" y="44"/>
                </a:lnTo>
                <a:lnTo>
                  <a:pt x="689" y="44"/>
                </a:lnTo>
                <a:lnTo>
                  <a:pt x="690" y="44"/>
                </a:lnTo>
                <a:lnTo>
                  <a:pt x="690" y="44"/>
                </a:lnTo>
                <a:lnTo>
                  <a:pt x="690" y="45"/>
                </a:lnTo>
                <a:lnTo>
                  <a:pt x="692" y="44"/>
                </a:lnTo>
                <a:lnTo>
                  <a:pt x="692" y="45"/>
                </a:lnTo>
                <a:lnTo>
                  <a:pt x="693" y="45"/>
                </a:lnTo>
                <a:lnTo>
                  <a:pt x="693" y="46"/>
                </a:lnTo>
                <a:lnTo>
                  <a:pt x="693" y="45"/>
                </a:lnTo>
                <a:lnTo>
                  <a:pt x="694" y="43"/>
                </a:lnTo>
                <a:lnTo>
                  <a:pt x="694" y="42"/>
                </a:lnTo>
                <a:lnTo>
                  <a:pt x="695" y="43"/>
                </a:lnTo>
                <a:lnTo>
                  <a:pt x="695" y="42"/>
                </a:lnTo>
                <a:lnTo>
                  <a:pt x="695" y="43"/>
                </a:lnTo>
                <a:lnTo>
                  <a:pt x="696" y="44"/>
                </a:lnTo>
                <a:lnTo>
                  <a:pt x="696" y="45"/>
                </a:lnTo>
                <a:lnTo>
                  <a:pt x="697" y="43"/>
                </a:lnTo>
                <a:lnTo>
                  <a:pt x="697" y="42"/>
                </a:lnTo>
                <a:lnTo>
                  <a:pt x="697" y="40"/>
                </a:lnTo>
                <a:lnTo>
                  <a:pt x="698" y="40"/>
                </a:lnTo>
                <a:lnTo>
                  <a:pt x="698" y="40"/>
                </a:lnTo>
                <a:lnTo>
                  <a:pt x="699" y="39"/>
                </a:lnTo>
                <a:lnTo>
                  <a:pt x="699" y="38"/>
                </a:lnTo>
                <a:lnTo>
                  <a:pt x="699" y="39"/>
                </a:lnTo>
                <a:lnTo>
                  <a:pt x="701" y="39"/>
                </a:lnTo>
                <a:lnTo>
                  <a:pt x="701" y="40"/>
                </a:lnTo>
                <a:lnTo>
                  <a:pt x="702" y="42"/>
                </a:lnTo>
                <a:lnTo>
                  <a:pt x="702" y="42"/>
                </a:lnTo>
                <a:lnTo>
                  <a:pt x="703" y="40"/>
                </a:lnTo>
                <a:lnTo>
                  <a:pt x="703" y="40"/>
                </a:lnTo>
                <a:lnTo>
                  <a:pt x="703" y="40"/>
                </a:lnTo>
                <a:lnTo>
                  <a:pt x="704" y="40"/>
                </a:lnTo>
                <a:lnTo>
                  <a:pt x="704" y="39"/>
                </a:lnTo>
                <a:lnTo>
                  <a:pt x="705" y="39"/>
                </a:lnTo>
                <a:lnTo>
                  <a:pt x="705" y="39"/>
                </a:lnTo>
                <a:lnTo>
                  <a:pt x="705" y="38"/>
                </a:lnTo>
                <a:lnTo>
                  <a:pt x="706" y="39"/>
                </a:lnTo>
                <a:lnTo>
                  <a:pt x="706" y="38"/>
                </a:lnTo>
                <a:lnTo>
                  <a:pt x="707" y="38"/>
                </a:lnTo>
                <a:lnTo>
                  <a:pt x="707" y="38"/>
                </a:lnTo>
                <a:lnTo>
                  <a:pt x="707" y="37"/>
                </a:lnTo>
                <a:lnTo>
                  <a:pt x="708" y="38"/>
                </a:lnTo>
                <a:lnTo>
                  <a:pt x="708" y="38"/>
                </a:lnTo>
                <a:lnTo>
                  <a:pt x="710" y="38"/>
                </a:lnTo>
                <a:lnTo>
                  <a:pt x="710" y="38"/>
                </a:lnTo>
                <a:lnTo>
                  <a:pt x="710" y="39"/>
                </a:lnTo>
                <a:lnTo>
                  <a:pt x="711" y="38"/>
                </a:lnTo>
                <a:lnTo>
                  <a:pt x="711" y="37"/>
                </a:lnTo>
                <a:lnTo>
                  <a:pt x="712" y="37"/>
                </a:lnTo>
                <a:lnTo>
                  <a:pt x="712" y="39"/>
                </a:lnTo>
                <a:lnTo>
                  <a:pt x="712" y="40"/>
                </a:lnTo>
                <a:lnTo>
                  <a:pt x="713" y="40"/>
                </a:lnTo>
                <a:lnTo>
                  <a:pt x="713" y="42"/>
                </a:lnTo>
                <a:lnTo>
                  <a:pt x="714" y="42"/>
                </a:lnTo>
                <a:lnTo>
                  <a:pt x="714" y="42"/>
                </a:lnTo>
                <a:lnTo>
                  <a:pt x="714" y="42"/>
                </a:lnTo>
                <a:lnTo>
                  <a:pt x="715" y="40"/>
                </a:lnTo>
                <a:lnTo>
                  <a:pt x="715" y="40"/>
                </a:lnTo>
                <a:lnTo>
                  <a:pt x="716" y="42"/>
                </a:lnTo>
                <a:lnTo>
                  <a:pt x="716" y="42"/>
                </a:lnTo>
                <a:lnTo>
                  <a:pt x="717" y="43"/>
                </a:lnTo>
                <a:lnTo>
                  <a:pt x="717" y="43"/>
                </a:lnTo>
                <a:lnTo>
                  <a:pt x="717" y="43"/>
                </a:lnTo>
                <a:lnTo>
                  <a:pt x="719" y="42"/>
                </a:lnTo>
                <a:lnTo>
                  <a:pt x="719" y="42"/>
                </a:lnTo>
                <a:lnTo>
                  <a:pt x="720" y="42"/>
                </a:lnTo>
                <a:lnTo>
                  <a:pt x="720" y="40"/>
                </a:lnTo>
                <a:lnTo>
                  <a:pt x="720" y="40"/>
                </a:lnTo>
                <a:lnTo>
                  <a:pt x="721" y="39"/>
                </a:lnTo>
                <a:lnTo>
                  <a:pt x="721" y="40"/>
                </a:lnTo>
                <a:lnTo>
                  <a:pt x="722" y="40"/>
                </a:lnTo>
                <a:lnTo>
                  <a:pt x="722" y="40"/>
                </a:lnTo>
                <a:lnTo>
                  <a:pt x="722" y="40"/>
                </a:lnTo>
                <a:lnTo>
                  <a:pt x="723" y="42"/>
                </a:lnTo>
                <a:lnTo>
                  <a:pt x="723" y="42"/>
                </a:lnTo>
                <a:lnTo>
                  <a:pt x="724" y="42"/>
                </a:lnTo>
                <a:lnTo>
                  <a:pt x="724" y="43"/>
                </a:lnTo>
                <a:lnTo>
                  <a:pt x="724" y="42"/>
                </a:lnTo>
                <a:lnTo>
                  <a:pt x="725" y="40"/>
                </a:lnTo>
                <a:lnTo>
                  <a:pt x="725" y="40"/>
                </a:lnTo>
                <a:lnTo>
                  <a:pt x="726" y="40"/>
                </a:lnTo>
                <a:lnTo>
                  <a:pt x="726" y="40"/>
                </a:lnTo>
                <a:lnTo>
                  <a:pt x="726" y="40"/>
                </a:lnTo>
                <a:lnTo>
                  <a:pt x="728" y="39"/>
                </a:lnTo>
                <a:lnTo>
                  <a:pt x="728" y="40"/>
                </a:lnTo>
                <a:lnTo>
                  <a:pt x="729" y="42"/>
                </a:lnTo>
                <a:lnTo>
                  <a:pt x="729" y="42"/>
                </a:lnTo>
                <a:lnTo>
                  <a:pt x="730" y="40"/>
                </a:lnTo>
                <a:lnTo>
                  <a:pt x="730" y="40"/>
                </a:lnTo>
                <a:lnTo>
                  <a:pt x="730" y="40"/>
                </a:lnTo>
                <a:lnTo>
                  <a:pt x="731" y="40"/>
                </a:lnTo>
                <a:lnTo>
                  <a:pt x="731" y="40"/>
                </a:lnTo>
                <a:lnTo>
                  <a:pt x="732" y="42"/>
                </a:lnTo>
                <a:lnTo>
                  <a:pt x="732" y="42"/>
                </a:lnTo>
                <a:lnTo>
                  <a:pt x="732" y="42"/>
                </a:lnTo>
                <a:lnTo>
                  <a:pt x="733" y="43"/>
                </a:lnTo>
                <a:lnTo>
                  <a:pt x="733" y="44"/>
                </a:lnTo>
                <a:lnTo>
                  <a:pt x="734" y="44"/>
                </a:lnTo>
                <a:lnTo>
                  <a:pt x="734" y="45"/>
                </a:lnTo>
                <a:lnTo>
                  <a:pt x="734" y="44"/>
                </a:lnTo>
                <a:lnTo>
                  <a:pt x="735" y="43"/>
                </a:lnTo>
                <a:lnTo>
                  <a:pt x="735" y="43"/>
                </a:lnTo>
                <a:lnTo>
                  <a:pt x="737" y="44"/>
                </a:lnTo>
                <a:lnTo>
                  <a:pt x="737" y="43"/>
                </a:lnTo>
                <a:lnTo>
                  <a:pt x="737" y="43"/>
                </a:lnTo>
                <a:lnTo>
                  <a:pt x="738" y="43"/>
                </a:lnTo>
                <a:lnTo>
                  <a:pt x="738" y="44"/>
                </a:lnTo>
                <a:lnTo>
                  <a:pt x="739" y="45"/>
                </a:lnTo>
                <a:lnTo>
                  <a:pt x="739" y="45"/>
                </a:lnTo>
                <a:lnTo>
                  <a:pt x="739" y="45"/>
                </a:lnTo>
                <a:lnTo>
                  <a:pt x="740" y="46"/>
                </a:lnTo>
                <a:lnTo>
                  <a:pt x="740" y="47"/>
                </a:lnTo>
                <a:lnTo>
                  <a:pt x="741" y="48"/>
                </a:lnTo>
                <a:lnTo>
                  <a:pt x="741" y="47"/>
                </a:lnTo>
                <a:lnTo>
                  <a:pt x="741" y="47"/>
                </a:lnTo>
                <a:lnTo>
                  <a:pt x="742" y="47"/>
                </a:lnTo>
                <a:lnTo>
                  <a:pt x="742" y="46"/>
                </a:lnTo>
                <a:lnTo>
                  <a:pt x="743" y="47"/>
                </a:lnTo>
                <a:lnTo>
                  <a:pt x="743" y="48"/>
                </a:lnTo>
                <a:lnTo>
                  <a:pt x="744" y="47"/>
                </a:lnTo>
                <a:lnTo>
                  <a:pt x="744" y="47"/>
                </a:lnTo>
                <a:lnTo>
                  <a:pt x="744" y="46"/>
                </a:lnTo>
                <a:lnTo>
                  <a:pt x="746" y="45"/>
                </a:lnTo>
                <a:lnTo>
                  <a:pt x="746" y="44"/>
                </a:lnTo>
                <a:lnTo>
                  <a:pt x="747" y="44"/>
                </a:lnTo>
                <a:lnTo>
                  <a:pt x="747" y="43"/>
                </a:lnTo>
                <a:lnTo>
                  <a:pt x="747" y="42"/>
                </a:lnTo>
                <a:lnTo>
                  <a:pt x="748" y="42"/>
                </a:lnTo>
                <a:lnTo>
                  <a:pt x="748" y="40"/>
                </a:lnTo>
                <a:lnTo>
                  <a:pt x="749" y="39"/>
                </a:lnTo>
                <a:lnTo>
                  <a:pt x="749" y="39"/>
                </a:lnTo>
                <a:lnTo>
                  <a:pt x="749" y="39"/>
                </a:lnTo>
                <a:lnTo>
                  <a:pt x="750" y="40"/>
                </a:lnTo>
                <a:lnTo>
                  <a:pt x="750" y="42"/>
                </a:lnTo>
                <a:lnTo>
                  <a:pt x="751" y="42"/>
                </a:lnTo>
                <a:lnTo>
                  <a:pt x="751" y="43"/>
                </a:lnTo>
                <a:lnTo>
                  <a:pt x="751" y="44"/>
                </a:lnTo>
                <a:lnTo>
                  <a:pt x="752" y="44"/>
                </a:lnTo>
                <a:lnTo>
                  <a:pt x="752" y="44"/>
                </a:lnTo>
                <a:lnTo>
                  <a:pt x="753" y="46"/>
                </a:lnTo>
                <a:lnTo>
                  <a:pt x="753" y="46"/>
                </a:lnTo>
                <a:lnTo>
                  <a:pt x="753" y="46"/>
                </a:lnTo>
                <a:lnTo>
                  <a:pt x="755" y="45"/>
                </a:lnTo>
                <a:lnTo>
                  <a:pt x="755" y="45"/>
                </a:lnTo>
                <a:lnTo>
                  <a:pt x="756" y="44"/>
                </a:lnTo>
                <a:lnTo>
                  <a:pt x="756" y="44"/>
                </a:lnTo>
                <a:lnTo>
                  <a:pt x="756" y="44"/>
                </a:lnTo>
                <a:lnTo>
                  <a:pt x="757" y="44"/>
                </a:lnTo>
                <a:lnTo>
                  <a:pt x="757" y="45"/>
                </a:lnTo>
                <a:lnTo>
                  <a:pt x="758" y="44"/>
                </a:lnTo>
                <a:lnTo>
                  <a:pt x="758" y="43"/>
                </a:lnTo>
                <a:lnTo>
                  <a:pt x="759" y="42"/>
                </a:lnTo>
                <a:lnTo>
                  <a:pt x="759" y="42"/>
                </a:lnTo>
                <a:lnTo>
                  <a:pt x="759" y="42"/>
                </a:lnTo>
                <a:lnTo>
                  <a:pt x="760" y="43"/>
                </a:lnTo>
                <a:lnTo>
                  <a:pt x="760" y="44"/>
                </a:lnTo>
                <a:lnTo>
                  <a:pt x="761" y="44"/>
                </a:lnTo>
                <a:lnTo>
                  <a:pt x="761" y="45"/>
                </a:lnTo>
                <a:lnTo>
                  <a:pt x="761" y="46"/>
                </a:lnTo>
                <a:lnTo>
                  <a:pt x="762" y="46"/>
                </a:lnTo>
                <a:lnTo>
                  <a:pt x="762" y="46"/>
                </a:lnTo>
                <a:lnTo>
                  <a:pt x="764" y="47"/>
                </a:lnTo>
                <a:lnTo>
                  <a:pt x="764" y="48"/>
                </a:lnTo>
                <a:lnTo>
                  <a:pt x="764" y="48"/>
                </a:lnTo>
                <a:lnTo>
                  <a:pt x="765" y="48"/>
                </a:lnTo>
                <a:lnTo>
                  <a:pt x="765" y="48"/>
                </a:lnTo>
                <a:lnTo>
                  <a:pt x="766" y="47"/>
                </a:lnTo>
                <a:lnTo>
                  <a:pt x="766" y="45"/>
                </a:lnTo>
                <a:lnTo>
                  <a:pt x="766" y="44"/>
                </a:lnTo>
                <a:lnTo>
                  <a:pt x="767" y="44"/>
                </a:lnTo>
                <a:lnTo>
                  <a:pt x="767" y="43"/>
                </a:lnTo>
                <a:lnTo>
                  <a:pt x="768" y="42"/>
                </a:lnTo>
                <a:lnTo>
                  <a:pt x="768" y="43"/>
                </a:lnTo>
                <a:lnTo>
                  <a:pt x="768" y="42"/>
                </a:lnTo>
                <a:lnTo>
                  <a:pt x="769" y="43"/>
                </a:lnTo>
                <a:lnTo>
                  <a:pt x="769" y="43"/>
                </a:lnTo>
                <a:lnTo>
                  <a:pt x="770" y="43"/>
                </a:lnTo>
                <a:lnTo>
                  <a:pt x="770" y="43"/>
                </a:lnTo>
                <a:lnTo>
                  <a:pt x="770" y="42"/>
                </a:lnTo>
                <a:lnTo>
                  <a:pt x="771" y="42"/>
                </a:lnTo>
                <a:lnTo>
                  <a:pt x="771" y="42"/>
                </a:lnTo>
                <a:lnTo>
                  <a:pt x="773" y="43"/>
                </a:lnTo>
                <a:lnTo>
                  <a:pt x="773" y="43"/>
                </a:lnTo>
                <a:lnTo>
                  <a:pt x="774" y="43"/>
                </a:lnTo>
                <a:lnTo>
                  <a:pt x="774" y="42"/>
                </a:lnTo>
                <a:lnTo>
                  <a:pt x="774" y="43"/>
                </a:lnTo>
                <a:lnTo>
                  <a:pt x="775" y="40"/>
                </a:lnTo>
                <a:lnTo>
                  <a:pt x="775" y="42"/>
                </a:lnTo>
                <a:lnTo>
                  <a:pt x="776" y="43"/>
                </a:lnTo>
                <a:lnTo>
                  <a:pt x="776" y="42"/>
                </a:lnTo>
                <a:lnTo>
                  <a:pt x="776" y="42"/>
                </a:lnTo>
                <a:lnTo>
                  <a:pt x="777" y="42"/>
                </a:lnTo>
                <a:lnTo>
                  <a:pt x="777" y="43"/>
                </a:lnTo>
                <a:lnTo>
                  <a:pt x="778" y="42"/>
                </a:lnTo>
                <a:lnTo>
                  <a:pt x="778" y="42"/>
                </a:lnTo>
                <a:lnTo>
                  <a:pt x="778" y="40"/>
                </a:lnTo>
                <a:lnTo>
                  <a:pt x="779" y="42"/>
                </a:lnTo>
                <a:lnTo>
                  <a:pt x="779" y="40"/>
                </a:lnTo>
                <a:lnTo>
                  <a:pt x="780" y="40"/>
                </a:lnTo>
                <a:lnTo>
                  <a:pt x="780" y="40"/>
                </a:lnTo>
                <a:lnTo>
                  <a:pt x="780" y="38"/>
                </a:lnTo>
                <a:lnTo>
                  <a:pt x="782" y="39"/>
                </a:lnTo>
                <a:lnTo>
                  <a:pt x="782" y="38"/>
                </a:lnTo>
                <a:lnTo>
                  <a:pt x="783" y="39"/>
                </a:lnTo>
                <a:lnTo>
                  <a:pt x="783" y="39"/>
                </a:lnTo>
                <a:lnTo>
                  <a:pt x="783" y="40"/>
                </a:lnTo>
                <a:lnTo>
                  <a:pt x="784" y="39"/>
                </a:lnTo>
                <a:lnTo>
                  <a:pt x="784" y="39"/>
                </a:lnTo>
                <a:lnTo>
                  <a:pt x="785" y="39"/>
                </a:lnTo>
                <a:lnTo>
                  <a:pt x="785" y="39"/>
                </a:lnTo>
                <a:lnTo>
                  <a:pt x="785" y="39"/>
                </a:lnTo>
                <a:lnTo>
                  <a:pt x="786" y="38"/>
                </a:lnTo>
                <a:lnTo>
                  <a:pt x="786" y="38"/>
                </a:lnTo>
                <a:lnTo>
                  <a:pt x="787" y="38"/>
                </a:lnTo>
                <a:lnTo>
                  <a:pt x="787" y="37"/>
                </a:lnTo>
                <a:lnTo>
                  <a:pt x="788" y="37"/>
                </a:lnTo>
                <a:lnTo>
                  <a:pt x="788" y="37"/>
                </a:lnTo>
                <a:lnTo>
                  <a:pt x="788" y="37"/>
                </a:lnTo>
                <a:lnTo>
                  <a:pt x="789" y="38"/>
                </a:lnTo>
                <a:lnTo>
                  <a:pt x="789" y="38"/>
                </a:lnTo>
                <a:lnTo>
                  <a:pt x="791" y="38"/>
                </a:lnTo>
                <a:lnTo>
                  <a:pt x="791" y="39"/>
                </a:lnTo>
                <a:lnTo>
                  <a:pt x="791" y="40"/>
                </a:lnTo>
                <a:lnTo>
                  <a:pt x="792" y="40"/>
                </a:lnTo>
                <a:lnTo>
                  <a:pt x="792" y="43"/>
                </a:lnTo>
                <a:lnTo>
                  <a:pt x="793" y="43"/>
                </a:lnTo>
                <a:lnTo>
                  <a:pt x="793" y="43"/>
                </a:lnTo>
                <a:lnTo>
                  <a:pt x="793" y="44"/>
                </a:lnTo>
                <a:lnTo>
                  <a:pt x="794" y="44"/>
                </a:lnTo>
                <a:lnTo>
                  <a:pt x="794" y="43"/>
                </a:lnTo>
                <a:lnTo>
                  <a:pt x="795" y="44"/>
                </a:lnTo>
                <a:lnTo>
                  <a:pt x="795" y="45"/>
                </a:lnTo>
                <a:lnTo>
                  <a:pt x="795" y="45"/>
                </a:lnTo>
                <a:lnTo>
                  <a:pt x="796" y="46"/>
                </a:lnTo>
                <a:lnTo>
                  <a:pt x="796" y="45"/>
                </a:lnTo>
                <a:lnTo>
                  <a:pt x="797" y="46"/>
                </a:lnTo>
                <a:lnTo>
                  <a:pt x="797" y="46"/>
                </a:lnTo>
                <a:lnTo>
                  <a:pt x="797" y="46"/>
                </a:lnTo>
                <a:lnTo>
                  <a:pt x="798" y="44"/>
                </a:lnTo>
                <a:lnTo>
                  <a:pt x="798" y="44"/>
                </a:lnTo>
                <a:lnTo>
                  <a:pt x="800" y="45"/>
                </a:lnTo>
                <a:lnTo>
                  <a:pt x="800" y="46"/>
                </a:lnTo>
                <a:lnTo>
                  <a:pt x="801" y="47"/>
                </a:lnTo>
                <a:lnTo>
                  <a:pt x="801" y="46"/>
                </a:lnTo>
                <a:lnTo>
                  <a:pt x="801" y="46"/>
                </a:lnTo>
                <a:lnTo>
                  <a:pt x="802" y="47"/>
                </a:lnTo>
                <a:lnTo>
                  <a:pt x="802" y="47"/>
                </a:lnTo>
                <a:lnTo>
                  <a:pt x="803" y="47"/>
                </a:lnTo>
                <a:lnTo>
                  <a:pt x="803" y="47"/>
                </a:lnTo>
                <a:lnTo>
                  <a:pt x="803" y="48"/>
                </a:lnTo>
                <a:lnTo>
                  <a:pt x="804" y="48"/>
                </a:lnTo>
                <a:lnTo>
                  <a:pt x="804" y="47"/>
                </a:lnTo>
                <a:lnTo>
                  <a:pt x="805" y="47"/>
                </a:lnTo>
                <a:lnTo>
                  <a:pt x="805" y="47"/>
                </a:lnTo>
                <a:lnTo>
                  <a:pt x="805" y="48"/>
                </a:lnTo>
                <a:lnTo>
                  <a:pt x="806" y="46"/>
                </a:lnTo>
                <a:lnTo>
                  <a:pt x="806" y="46"/>
                </a:lnTo>
                <a:lnTo>
                  <a:pt x="807" y="46"/>
                </a:lnTo>
                <a:lnTo>
                  <a:pt x="807" y="45"/>
                </a:lnTo>
                <a:lnTo>
                  <a:pt x="807" y="46"/>
                </a:lnTo>
                <a:lnTo>
                  <a:pt x="809" y="46"/>
                </a:lnTo>
                <a:lnTo>
                  <a:pt x="809" y="47"/>
                </a:lnTo>
                <a:lnTo>
                  <a:pt x="810" y="48"/>
                </a:lnTo>
                <a:lnTo>
                  <a:pt x="810" y="48"/>
                </a:lnTo>
                <a:lnTo>
                  <a:pt x="810" y="48"/>
                </a:lnTo>
                <a:lnTo>
                  <a:pt x="811" y="48"/>
                </a:lnTo>
                <a:lnTo>
                  <a:pt x="811" y="48"/>
                </a:lnTo>
                <a:lnTo>
                  <a:pt x="812" y="48"/>
                </a:lnTo>
                <a:lnTo>
                  <a:pt x="812" y="49"/>
                </a:lnTo>
                <a:lnTo>
                  <a:pt x="812" y="49"/>
                </a:lnTo>
                <a:lnTo>
                  <a:pt x="813" y="52"/>
                </a:lnTo>
                <a:lnTo>
                  <a:pt x="813" y="52"/>
                </a:lnTo>
                <a:lnTo>
                  <a:pt x="814" y="53"/>
                </a:lnTo>
                <a:lnTo>
                  <a:pt x="814" y="53"/>
                </a:lnTo>
                <a:lnTo>
                  <a:pt x="815" y="53"/>
                </a:lnTo>
                <a:lnTo>
                  <a:pt x="815" y="52"/>
                </a:lnTo>
                <a:lnTo>
                  <a:pt x="815" y="52"/>
                </a:lnTo>
                <a:lnTo>
                  <a:pt x="816" y="51"/>
                </a:lnTo>
                <a:lnTo>
                  <a:pt x="816" y="51"/>
                </a:lnTo>
                <a:lnTo>
                  <a:pt x="818" y="52"/>
                </a:lnTo>
                <a:lnTo>
                  <a:pt x="818" y="53"/>
                </a:lnTo>
                <a:lnTo>
                  <a:pt x="818" y="53"/>
                </a:lnTo>
                <a:lnTo>
                  <a:pt x="819" y="52"/>
                </a:lnTo>
                <a:lnTo>
                  <a:pt x="819" y="53"/>
                </a:lnTo>
                <a:lnTo>
                  <a:pt x="820" y="54"/>
                </a:lnTo>
                <a:lnTo>
                  <a:pt x="820" y="55"/>
                </a:lnTo>
                <a:lnTo>
                  <a:pt x="820" y="54"/>
                </a:lnTo>
                <a:lnTo>
                  <a:pt x="821" y="54"/>
                </a:lnTo>
                <a:lnTo>
                  <a:pt x="821" y="55"/>
                </a:lnTo>
                <a:lnTo>
                  <a:pt x="822" y="55"/>
                </a:lnTo>
                <a:lnTo>
                  <a:pt x="822" y="55"/>
                </a:lnTo>
                <a:lnTo>
                  <a:pt x="822" y="56"/>
                </a:lnTo>
                <a:lnTo>
                  <a:pt x="823" y="55"/>
                </a:lnTo>
                <a:lnTo>
                  <a:pt x="823" y="55"/>
                </a:lnTo>
                <a:lnTo>
                  <a:pt x="824" y="55"/>
                </a:lnTo>
                <a:lnTo>
                  <a:pt x="824" y="56"/>
                </a:lnTo>
                <a:lnTo>
                  <a:pt x="824" y="55"/>
                </a:lnTo>
                <a:lnTo>
                  <a:pt x="825" y="55"/>
                </a:lnTo>
                <a:lnTo>
                  <a:pt x="825" y="55"/>
                </a:lnTo>
                <a:lnTo>
                  <a:pt x="827" y="55"/>
                </a:lnTo>
                <a:lnTo>
                  <a:pt x="827" y="55"/>
                </a:lnTo>
                <a:lnTo>
                  <a:pt x="827" y="53"/>
                </a:lnTo>
                <a:lnTo>
                  <a:pt x="828" y="52"/>
                </a:lnTo>
                <a:lnTo>
                  <a:pt x="828" y="51"/>
                </a:lnTo>
                <a:lnTo>
                  <a:pt x="829" y="51"/>
                </a:lnTo>
                <a:lnTo>
                  <a:pt x="829" y="52"/>
                </a:lnTo>
                <a:lnTo>
                  <a:pt x="830" y="51"/>
                </a:lnTo>
                <a:lnTo>
                  <a:pt x="830" y="49"/>
                </a:lnTo>
                <a:lnTo>
                  <a:pt x="830" y="51"/>
                </a:lnTo>
                <a:lnTo>
                  <a:pt x="831" y="51"/>
                </a:lnTo>
                <a:lnTo>
                  <a:pt x="831" y="52"/>
                </a:lnTo>
                <a:lnTo>
                  <a:pt x="832" y="49"/>
                </a:lnTo>
                <a:lnTo>
                  <a:pt x="832" y="52"/>
                </a:lnTo>
                <a:lnTo>
                  <a:pt x="832" y="52"/>
                </a:lnTo>
                <a:lnTo>
                  <a:pt x="833" y="53"/>
                </a:lnTo>
                <a:lnTo>
                  <a:pt x="833" y="53"/>
                </a:lnTo>
                <a:lnTo>
                  <a:pt x="834" y="52"/>
                </a:lnTo>
                <a:lnTo>
                  <a:pt x="834" y="53"/>
                </a:lnTo>
                <a:lnTo>
                  <a:pt x="834" y="54"/>
                </a:lnTo>
                <a:lnTo>
                  <a:pt x="836" y="52"/>
                </a:lnTo>
                <a:lnTo>
                  <a:pt x="836" y="52"/>
                </a:lnTo>
                <a:lnTo>
                  <a:pt x="837" y="52"/>
                </a:lnTo>
                <a:lnTo>
                  <a:pt x="837" y="51"/>
                </a:lnTo>
                <a:lnTo>
                  <a:pt x="837" y="51"/>
                </a:lnTo>
                <a:lnTo>
                  <a:pt x="838" y="51"/>
                </a:lnTo>
                <a:lnTo>
                  <a:pt x="838" y="51"/>
                </a:lnTo>
                <a:lnTo>
                  <a:pt x="839" y="52"/>
                </a:lnTo>
                <a:lnTo>
                  <a:pt x="839" y="49"/>
                </a:lnTo>
                <a:lnTo>
                  <a:pt x="839" y="51"/>
                </a:lnTo>
                <a:lnTo>
                  <a:pt x="840" y="52"/>
                </a:lnTo>
                <a:lnTo>
                  <a:pt x="840" y="52"/>
                </a:lnTo>
                <a:lnTo>
                  <a:pt x="841" y="51"/>
                </a:lnTo>
                <a:lnTo>
                  <a:pt x="841" y="52"/>
                </a:lnTo>
                <a:lnTo>
                  <a:pt x="841" y="53"/>
                </a:lnTo>
                <a:lnTo>
                  <a:pt x="842" y="53"/>
                </a:lnTo>
                <a:lnTo>
                  <a:pt x="842" y="53"/>
                </a:lnTo>
                <a:lnTo>
                  <a:pt x="843" y="53"/>
                </a:lnTo>
                <a:lnTo>
                  <a:pt x="843" y="54"/>
                </a:lnTo>
                <a:lnTo>
                  <a:pt x="844" y="54"/>
                </a:lnTo>
                <a:lnTo>
                  <a:pt x="844" y="55"/>
                </a:lnTo>
                <a:lnTo>
                  <a:pt x="844" y="56"/>
                </a:lnTo>
                <a:lnTo>
                  <a:pt x="846" y="56"/>
                </a:lnTo>
                <a:lnTo>
                  <a:pt x="846" y="56"/>
                </a:lnTo>
                <a:lnTo>
                  <a:pt x="847" y="56"/>
                </a:lnTo>
                <a:lnTo>
                  <a:pt x="847" y="56"/>
                </a:lnTo>
                <a:lnTo>
                  <a:pt x="847" y="55"/>
                </a:lnTo>
                <a:lnTo>
                  <a:pt x="848" y="56"/>
                </a:lnTo>
                <a:lnTo>
                  <a:pt x="848" y="54"/>
                </a:lnTo>
                <a:lnTo>
                  <a:pt x="849" y="54"/>
                </a:lnTo>
                <a:lnTo>
                  <a:pt x="849" y="52"/>
                </a:lnTo>
                <a:lnTo>
                  <a:pt x="849" y="51"/>
                </a:lnTo>
                <a:lnTo>
                  <a:pt x="850" y="49"/>
                </a:lnTo>
                <a:lnTo>
                  <a:pt x="850" y="49"/>
                </a:lnTo>
                <a:lnTo>
                  <a:pt x="851" y="51"/>
                </a:lnTo>
                <a:lnTo>
                  <a:pt x="851" y="51"/>
                </a:lnTo>
                <a:lnTo>
                  <a:pt x="851" y="51"/>
                </a:lnTo>
                <a:lnTo>
                  <a:pt x="852" y="51"/>
                </a:lnTo>
                <a:lnTo>
                  <a:pt x="852" y="51"/>
                </a:lnTo>
                <a:lnTo>
                  <a:pt x="853" y="52"/>
                </a:lnTo>
                <a:lnTo>
                  <a:pt x="853" y="52"/>
                </a:lnTo>
                <a:lnTo>
                  <a:pt x="853" y="53"/>
                </a:lnTo>
                <a:lnTo>
                  <a:pt x="855" y="52"/>
                </a:lnTo>
                <a:lnTo>
                  <a:pt x="855" y="52"/>
                </a:lnTo>
                <a:lnTo>
                  <a:pt x="856" y="52"/>
                </a:lnTo>
                <a:lnTo>
                  <a:pt x="856" y="52"/>
                </a:lnTo>
                <a:lnTo>
                  <a:pt x="857" y="53"/>
                </a:lnTo>
                <a:lnTo>
                  <a:pt x="857" y="52"/>
                </a:lnTo>
                <a:lnTo>
                  <a:pt x="857" y="51"/>
                </a:lnTo>
                <a:lnTo>
                  <a:pt x="858" y="51"/>
                </a:lnTo>
                <a:lnTo>
                  <a:pt x="858" y="51"/>
                </a:lnTo>
                <a:lnTo>
                  <a:pt x="859" y="52"/>
                </a:lnTo>
                <a:lnTo>
                  <a:pt x="859" y="52"/>
                </a:lnTo>
                <a:lnTo>
                  <a:pt x="859" y="51"/>
                </a:lnTo>
                <a:lnTo>
                  <a:pt x="860" y="51"/>
                </a:lnTo>
                <a:lnTo>
                  <a:pt x="860" y="51"/>
                </a:lnTo>
                <a:lnTo>
                  <a:pt x="861" y="52"/>
                </a:lnTo>
                <a:lnTo>
                  <a:pt x="861" y="53"/>
                </a:lnTo>
                <a:lnTo>
                  <a:pt x="861" y="52"/>
                </a:lnTo>
                <a:lnTo>
                  <a:pt x="862" y="52"/>
                </a:lnTo>
                <a:lnTo>
                  <a:pt x="862" y="52"/>
                </a:lnTo>
                <a:lnTo>
                  <a:pt x="864" y="52"/>
                </a:lnTo>
                <a:lnTo>
                  <a:pt x="864" y="51"/>
                </a:lnTo>
                <a:lnTo>
                  <a:pt x="864" y="52"/>
                </a:lnTo>
                <a:lnTo>
                  <a:pt x="865" y="52"/>
                </a:lnTo>
                <a:lnTo>
                  <a:pt x="865" y="51"/>
                </a:lnTo>
                <a:lnTo>
                  <a:pt x="866" y="51"/>
                </a:lnTo>
                <a:lnTo>
                  <a:pt x="866" y="52"/>
                </a:lnTo>
                <a:lnTo>
                  <a:pt x="866" y="52"/>
                </a:lnTo>
                <a:lnTo>
                  <a:pt x="867" y="51"/>
                </a:lnTo>
                <a:lnTo>
                  <a:pt x="867" y="49"/>
                </a:lnTo>
                <a:lnTo>
                  <a:pt x="868" y="48"/>
                </a:lnTo>
                <a:lnTo>
                  <a:pt x="868" y="48"/>
                </a:lnTo>
                <a:lnTo>
                  <a:pt x="868" y="48"/>
                </a:lnTo>
                <a:lnTo>
                  <a:pt x="869" y="47"/>
                </a:lnTo>
                <a:lnTo>
                  <a:pt x="869" y="47"/>
                </a:lnTo>
                <a:lnTo>
                  <a:pt x="870" y="46"/>
                </a:lnTo>
                <a:lnTo>
                  <a:pt x="870" y="46"/>
                </a:lnTo>
                <a:lnTo>
                  <a:pt x="871" y="45"/>
                </a:lnTo>
                <a:lnTo>
                  <a:pt x="871" y="46"/>
                </a:lnTo>
                <a:lnTo>
                  <a:pt x="871" y="45"/>
                </a:lnTo>
                <a:lnTo>
                  <a:pt x="873" y="45"/>
                </a:lnTo>
                <a:lnTo>
                  <a:pt x="873" y="45"/>
                </a:lnTo>
                <a:lnTo>
                  <a:pt x="874" y="45"/>
                </a:lnTo>
                <a:lnTo>
                  <a:pt x="874" y="46"/>
                </a:lnTo>
                <a:lnTo>
                  <a:pt x="874" y="46"/>
                </a:lnTo>
                <a:lnTo>
                  <a:pt x="875" y="46"/>
                </a:lnTo>
                <a:lnTo>
                  <a:pt x="875" y="46"/>
                </a:lnTo>
                <a:lnTo>
                  <a:pt x="876" y="45"/>
                </a:lnTo>
                <a:lnTo>
                  <a:pt x="876" y="44"/>
                </a:lnTo>
                <a:lnTo>
                  <a:pt x="876" y="44"/>
                </a:lnTo>
                <a:lnTo>
                  <a:pt x="877" y="44"/>
                </a:lnTo>
                <a:lnTo>
                  <a:pt x="877" y="45"/>
                </a:lnTo>
                <a:lnTo>
                  <a:pt x="878" y="45"/>
                </a:lnTo>
                <a:lnTo>
                  <a:pt x="878" y="45"/>
                </a:lnTo>
                <a:lnTo>
                  <a:pt x="878" y="44"/>
                </a:lnTo>
                <a:lnTo>
                  <a:pt x="879" y="44"/>
                </a:lnTo>
                <a:lnTo>
                  <a:pt x="879" y="43"/>
                </a:lnTo>
                <a:lnTo>
                  <a:pt x="880" y="43"/>
                </a:lnTo>
                <a:lnTo>
                  <a:pt x="880" y="43"/>
                </a:lnTo>
                <a:lnTo>
                  <a:pt x="880" y="44"/>
                </a:lnTo>
                <a:lnTo>
                  <a:pt x="882" y="43"/>
                </a:lnTo>
                <a:lnTo>
                  <a:pt x="882" y="44"/>
                </a:lnTo>
                <a:lnTo>
                  <a:pt x="883" y="46"/>
                </a:lnTo>
                <a:lnTo>
                  <a:pt x="883" y="47"/>
                </a:lnTo>
                <a:lnTo>
                  <a:pt x="883" y="47"/>
                </a:lnTo>
                <a:lnTo>
                  <a:pt x="884" y="47"/>
                </a:lnTo>
                <a:lnTo>
                  <a:pt x="884" y="47"/>
                </a:lnTo>
                <a:lnTo>
                  <a:pt x="885" y="47"/>
                </a:lnTo>
                <a:lnTo>
                  <a:pt x="885" y="47"/>
                </a:lnTo>
                <a:lnTo>
                  <a:pt x="886" y="47"/>
                </a:lnTo>
                <a:lnTo>
                  <a:pt x="886" y="46"/>
                </a:lnTo>
                <a:lnTo>
                  <a:pt x="886" y="46"/>
                </a:lnTo>
                <a:lnTo>
                  <a:pt x="887" y="46"/>
                </a:lnTo>
                <a:lnTo>
                  <a:pt x="887" y="44"/>
                </a:lnTo>
                <a:lnTo>
                  <a:pt x="888" y="44"/>
                </a:lnTo>
                <a:lnTo>
                  <a:pt x="888" y="43"/>
                </a:lnTo>
                <a:lnTo>
                  <a:pt x="888" y="43"/>
                </a:lnTo>
                <a:lnTo>
                  <a:pt x="889" y="43"/>
                </a:lnTo>
                <a:lnTo>
                  <a:pt x="889" y="42"/>
                </a:lnTo>
                <a:lnTo>
                  <a:pt x="891" y="44"/>
                </a:lnTo>
                <a:lnTo>
                  <a:pt x="891" y="43"/>
                </a:lnTo>
                <a:lnTo>
                  <a:pt x="891" y="44"/>
                </a:lnTo>
                <a:lnTo>
                  <a:pt x="892" y="45"/>
                </a:lnTo>
                <a:lnTo>
                  <a:pt x="892" y="46"/>
                </a:lnTo>
                <a:lnTo>
                  <a:pt x="893" y="46"/>
                </a:lnTo>
                <a:lnTo>
                  <a:pt x="893" y="47"/>
                </a:lnTo>
                <a:lnTo>
                  <a:pt x="893" y="47"/>
                </a:lnTo>
                <a:lnTo>
                  <a:pt x="894" y="48"/>
                </a:lnTo>
                <a:lnTo>
                  <a:pt x="894" y="48"/>
                </a:lnTo>
                <a:lnTo>
                  <a:pt x="895" y="48"/>
                </a:lnTo>
                <a:lnTo>
                  <a:pt x="895" y="49"/>
                </a:lnTo>
                <a:lnTo>
                  <a:pt x="895" y="51"/>
                </a:lnTo>
                <a:lnTo>
                  <a:pt x="896" y="51"/>
                </a:lnTo>
                <a:lnTo>
                  <a:pt x="896" y="49"/>
                </a:lnTo>
                <a:lnTo>
                  <a:pt x="897" y="49"/>
                </a:lnTo>
                <a:lnTo>
                  <a:pt x="897" y="49"/>
                </a:lnTo>
                <a:lnTo>
                  <a:pt x="897" y="48"/>
                </a:lnTo>
                <a:lnTo>
                  <a:pt x="898" y="48"/>
                </a:lnTo>
                <a:lnTo>
                  <a:pt x="898" y="48"/>
                </a:lnTo>
                <a:lnTo>
                  <a:pt x="900" y="47"/>
                </a:lnTo>
                <a:lnTo>
                  <a:pt x="900" y="47"/>
                </a:lnTo>
                <a:lnTo>
                  <a:pt x="901" y="47"/>
                </a:lnTo>
                <a:lnTo>
                  <a:pt x="901" y="47"/>
                </a:lnTo>
                <a:lnTo>
                  <a:pt x="901" y="48"/>
                </a:lnTo>
                <a:lnTo>
                  <a:pt x="902" y="47"/>
                </a:lnTo>
                <a:lnTo>
                  <a:pt x="902" y="47"/>
                </a:lnTo>
                <a:lnTo>
                  <a:pt x="903" y="47"/>
                </a:lnTo>
                <a:lnTo>
                  <a:pt x="903" y="46"/>
                </a:lnTo>
                <a:lnTo>
                  <a:pt x="903" y="47"/>
                </a:lnTo>
                <a:lnTo>
                  <a:pt x="904" y="47"/>
                </a:lnTo>
                <a:lnTo>
                  <a:pt x="904" y="47"/>
                </a:lnTo>
                <a:lnTo>
                  <a:pt x="905" y="46"/>
                </a:lnTo>
                <a:lnTo>
                  <a:pt x="905" y="47"/>
                </a:lnTo>
                <a:lnTo>
                  <a:pt x="905" y="47"/>
                </a:lnTo>
                <a:lnTo>
                  <a:pt x="906" y="48"/>
                </a:lnTo>
                <a:lnTo>
                  <a:pt x="906" y="49"/>
                </a:lnTo>
                <a:lnTo>
                  <a:pt x="907" y="51"/>
                </a:lnTo>
                <a:lnTo>
                  <a:pt x="907" y="51"/>
                </a:lnTo>
                <a:lnTo>
                  <a:pt x="907" y="49"/>
                </a:lnTo>
                <a:lnTo>
                  <a:pt x="909" y="51"/>
                </a:lnTo>
                <a:lnTo>
                  <a:pt x="909" y="51"/>
                </a:lnTo>
                <a:lnTo>
                  <a:pt x="910" y="49"/>
                </a:lnTo>
                <a:lnTo>
                  <a:pt x="910" y="51"/>
                </a:lnTo>
                <a:lnTo>
                  <a:pt x="910" y="49"/>
                </a:lnTo>
                <a:lnTo>
                  <a:pt x="911" y="49"/>
                </a:lnTo>
                <a:lnTo>
                  <a:pt x="911" y="48"/>
                </a:lnTo>
                <a:lnTo>
                  <a:pt x="912" y="49"/>
                </a:lnTo>
                <a:lnTo>
                  <a:pt x="912" y="49"/>
                </a:lnTo>
                <a:lnTo>
                  <a:pt x="912" y="51"/>
                </a:lnTo>
                <a:lnTo>
                  <a:pt x="913" y="49"/>
                </a:lnTo>
                <a:lnTo>
                  <a:pt x="913" y="49"/>
                </a:lnTo>
                <a:lnTo>
                  <a:pt x="914" y="49"/>
                </a:lnTo>
                <a:lnTo>
                  <a:pt x="914" y="49"/>
                </a:lnTo>
                <a:lnTo>
                  <a:pt x="915" y="49"/>
                </a:lnTo>
                <a:lnTo>
                  <a:pt x="915" y="49"/>
                </a:lnTo>
                <a:lnTo>
                  <a:pt x="915" y="51"/>
                </a:lnTo>
                <a:lnTo>
                  <a:pt x="916" y="49"/>
                </a:lnTo>
                <a:lnTo>
                  <a:pt x="916" y="52"/>
                </a:lnTo>
                <a:lnTo>
                  <a:pt x="918" y="53"/>
                </a:lnTo>
                <a:lnTo>
                  <a:pt x="918" y="54"/>
                </a:lnTo>
                <a:lnTo>
                  <a:pt x="918" y="54"/>
                </a:lnTo>
                <a:lnTo>
                  <a:pt x="919" y="54"/>
                </a:lnTo>
                <a:lnTo>
                  <a:pt x="919" y="53"/>
                </a:lnTo>
                <a:lnTo>
                  <a:pt x="920" y="54"/>
                </a:lnTo>
                <a:lnTo>
                  <a:pt x="920" y="53"/>
                </a:lnTo>
                <a:lnTo>
                  <a:pt x="920" y="54"/>
                </a:lnTo>
                <a:lnTo>
                  <a:pt x="921" y="53"/>
                </a:lnTo>
                <a:lnTo>
                  <a:pt x="921" y="53"/>
                </a:lnTo>
                <a:lnTo>
                  <a:pt x="922" y="53"/>
                </a:lnTo>
                <a:lnTo>
                  <a:pt x="922" y="52"/>
                </a:lnTo>
                <a:lnTo>
                  <a:pt x="922" y="51"/>
                </a:lnTo>
                <a:lnTo>
                  <a:pt x="923" y="51"/>
                </a:lnTo>
                <a:lnTo>
                  <a:pt x="923" y="49"/>
                </a:lnTo>
                <a:lnTo>
                  <a:pt x="924" y="48"/>
                </a:lnTo>
                <a:lnTo>
                  <a:pt x="924" y="47"/>
                </a:lnTo>
                <a:lnTo>
                  <a:pt x="924" y="47"/>
                </a:lnTo>
                <a:lnTo>
                  <a:pt x="925" y="46"/>
                </a:lnTo>
                <a:lnTo>
                  <a:pt x="925" y="46"/>
                </a:lnTo>
                <a:lnTo>
                  <a:pt x="927" y="45"/>
                </a:lnTo>
                <a:lnTo>
                  <a:pt x="927" y="46"/>
                </a:lnTo>
                <a:lnTo>
                  <a:pt x="928" y="45"/>
                </a:lnTo>
                <a:lnTo>
                  <a:pt x="928" y="46"/>
                </a:lnTo>
                <a:lnTo>
                  <a:pt x="928" y="45"/>
                </a:lnTo>
                <a:lnTo>
                  <a:pt x="929" y="46"/>
                </a:lnTo>
                <a:lnTo>
                  <a:pt x="929" y="46"/>
                </a:lnTo>
                <a:lnTo>
                  <a:pt x="930" y="47"/>
                </a:lnTo>
                <a:lnTo>
                  <a:pt x="930" y="47"/>
                </a:lnTo>
                <a:lnTo>
                  <a:pt x="930" y="48"/>
                </a:lnTo>
                <a:lnTo>
                  <a:pt x="931" y="48"/>
                </a:lnTo>
                <a:lnTo>
                  <a:pt x="931" y="48"/>
                </a:lnTo>
                <a:lnTo>
                  <a:pt x="932" y="48"/>
                </a:lnTo>
                <a:lnTo>
                  <a:pt x="932" y="48"/>
                </a:lnTo>
                <a:lnTo>
                  <a:pt x="932" y="49"/>
                </a:lnTo>
                <a:lnTo>
                  <a:pt x="933" y="49"/>
                </a:lnTo>
                <a:lnTo>
                  <a:pt x="933" y="52"/>
                </a:lnTo>
                <a:lnTo>
                  <a:pt x="934" y="52"/>
                </a:lnTo>
                <a:lnTo>
                  <a:pt x="934" y="52"/>
                </a:lnTo>
                <a:lnTo>
                  <a:pt x="934" y="52"/>
                </a:lnTo>
                <a:lnTo>
                  <a:pt x="936" y="51"/>
                </a:lnTo>
                <a:lnTo>
                  <a:pt x="936" y="53"/>
                </a:lnTo>
                <a:lnTo>
                  <a:pt x="937" y="52"/>
                </a:lnTo>
                <a:lnTo>
                  <a:pt x="937" y="51"/>
                </a:lnTo>
                <a:lnTo>
                  <a:pt x="937" y="52"/>
                </a:lnTo>
                <a:lnTo>
                  <a:pt x="938" y="52"/>
                </a:lnTo>
                <a:lnTo>
                  <a:pt x="938" y="53"/>
                </a:lnTo>
                <a:lnTo>
                  <a:pt x="939" y="53"/>
                </a:lnTo>
                <a:lnTo>
                  <a:pt x="939" y="54"/>
                </a:lnTo>
                <a:lnTo>
                  <a:pt x="939" y="54"/>
                </a:lnTo>
                <a:lnTo>
                  <a:pt x="940" y="54"/>
                </a:lnTo>
                <a:lnTo>
                  <a:pt x="940" y="53"/>
                </a:lnTo>
                <a:lnTo>
                  <a:pt x="941" y="54"/>
                </a:lnTo>
                <a:lnTo>
                  <a:pt x="941" y="53"/>
                </a:lnTo>
                <a:lnTo>
                  <a:pt x="942" y="54"/>
                </a:lnTo>
                <a:lnTo>
                  <a:pt x="942" y="54"/>
                </a:lnTo>
                <a:lnTo>
                  <a:pt x="942" y="55"/>
                </a:lnTo>
                <a:lnTo>
                  <a:pt x="943" y="56"/>
                </a:lnTo>
                <a:lnTo>
                  <a:pt x="943" y="56"/>
                </a:lnTo>
                <a:lnTo>
                  <a:pt x="945" y="56"/>
                </a:lnTo>
                <a:lnTo>
                  <a:pt x="945" y="56"/>
                </a:lnTo>
                <a:lnTo>
                  <a:pt x="945" y="57"/>
                </a:lnTo>
                <a:lnTo>
                  <a:pt x="946" y="57"/>
                </a:lnTo>
                <a:lnTo>
                  <a:pt x="946" y="57"/>
                </a:lnTo>
                <a:lnTo>
                  <a:pt x="947" y="58"/>
                </a:lnTo>
                <a:lnTo>
                  <a:pt x="947" y="58"/>
                </a:lnTo>
                <a:lnTo>
                  <a:pt x="947" y="58"/>
                </a:lnTo>
                <a:lnTo>
                  <a:pt x="948" y="58"/>
                </a:lnTo>
                <a:lnTo>
                  <a:pt x="948" y="58"/>
                </a:lnTo>
                <a:lnTo>
                  <a:pt x="949" y="57"/>
                </a:lnTo>
                <a:lnTo>
                  <a:pt x="949" y="56"/>
                </a:lnTo>
                <a:lnTo>
                  <a:pt x="949" y="55"/>
                </a:lnTo>
                <a:lnTo>
                  <a:pt x="950" y="55"/>
                </a:lnTo>
                <a:lnTo>
                  <a:pt x="950" y="54"/>
                </a:lnTo>
                <a:lnTo>
                  <a:pt x="951" y="54"/>
                </a:lnTo>
                <a:lnTo>
                  <a:pt x="951" y="53"/>
                </a:lnTo>
                <a:lnTo>
                  <a:pt x="951" y="53"/>
                </a:lnTo>
                <a:lnTo>
                  <a:pt x="952" y="52"/>
                </a:lnTo>
                <a:lnTo>
                  <a:pt x="952" y="52"/>
                </a:lnTo>
                <a:lnTo>
                  <a:pt x="954" y="52"/>
                </a:lnTo>
                <a:lnTo>
                  <a:pt x="954" y="52"/>
                </a:lnTo>
                <a:lnTo>
                  <a:pt x="954" y="52"/>
                </a:lnTo>
                <a:lnTo>
                  <a:pt x="955" y="52"/>
                </a:lnTo>
                <a:lnTo>
                  <a:pt x="955" y="51"/>
                </a:lnTo>
                <a:lnTo>
                  <a:pt x="956" y="52"/>
                </a:lnTo>
                <a:lnTo>
                  <a:pt x="956" y="53"/>
                </a:lnTo>
                <a:lnTo>
                  <a:pt x="957" y="53"/>
                </a:lnTo>
                <a:lnTo>
                  <a:pt x="957" y="53"/>
                </a:lnTo>
                <a:lnTo>
                  <a:pt x="957" y="53"/>
                </a:lnTo>
                <a:lnTo>
                  <a:pt x="958" y="52"/>
                </a:lnTo>
                <a:lnTo>
                  <a:pt x="958" y="52"/>
                </a:lnTo>
                <a:lnTo>
                  <a:pt x="959" y="52"/>
                </a:lnTo>
                <a:lnTo>
                  <a:pt x="959" y="49"/>
                </a:lnTo>
                <a:lnTo>
                  <a:pt x="959" y="49"/>
                </a:lnTo>
                <a:lnTo>
                  <a:pt x="960" y="49"/>
                </a:lnTo>
                <a:lnTo>
                  <a:pt x="960" y="49"/>
                </a:lnTo>
                <a:lnTo>
                  <a:pt x="961" y="49"/>
                </a:lnTo>
                <a:lnTo>
                  <a:pt x="961" y="49"/>
                </a:lnTo>
                <a:lnTo>
                  <a:pt x="961" y="49"/>
                </a:lnTo>
                <a:lnTo>
                  <a:pt x="963" y="51"/>
                </a:lnTo>
                <a:lnTo>
                  <a:pt x="963" y="51"/>
                </a:lnTo>
                <a:lnTo>
                  <a:pt x="964" y="49"/>
                </a:lnTo>
                <a:lnTo>
                  <a:pt x="964" y="49"/>
                </a:lnTo>
                <a:lnTo>
                  <a:pt x="964" y="48"/>
                </a:lnTo>
                <a:lnTo>
                  <a:pt x="965" y="48"/>
                </a:lnTo>
                <a:lnTo>
                  <a:pt x="965" y="48"/>
                </a:lnTo>
                <a:lnTo>
                  <a:pt x="966" y="49"/>
                </a:lnTo>
                <a:lnTo>
                  <a:pt x="966" y="52"/>
                </a:lnTo>
                <a:lnTo>
                  <a:pt x="966" y="53"/>
                </a:lnTo>
                <a:lnTo>
                  <a:pt x="967" y="53"/>
                </a:lnTo>
                <a:lnTo>
                  <a:pt x="967" y="53"/>
                </a:lnTo>
                <a:lnTo>
                  <a:pt x="968" y="53"/>
                </a:lnTo>
                <a:lnTo>
                  <a:pt x="968" y="53"/>
                </a:lnTo>
                <a:lnTo>
                  <a:pt x="968" y="53"/>
                </a:lnTo>
                <a:lnTo>
                  <a:pt x="969" y="52"/>
                </a:lnTo>
                <a:lnTo>
                  <a:pt x="969" y="51"/>
                </a:lnTo>
                <a:lnTo>
                  <a:pt x="970" y="51"/>
                </a:lnTo>
                <a:lnTo>
                  <a:pt x="970" y="49"/>
                </a:lnTo>
                <a:lnTo>
                  <a:pt x="972" y="49"/>
                </a:lnTo>
                <a:lnTo>
                  <a:pt x="972" y="49"/>
                </a:lnTo>
                <a:lnTo>
                  <a:pt x="972" y="49"/>
                </a:lnTo>
                <a:lnTo>
                  <a:pt x="973" y="49"/>
                </a:lnTo>
                <a:lnTo>
                  <a:pt x="973" y="49"/>
                </a:lnTo>
                <a:lnTo>
                  <a:pt x="974" y="51"/>
                </a:lnTo>
                <a:lnTo>
                  <a:pt x="974" y="51"/>
                </a:lnTo>
                <a:lnTo>
                  <a:pt x="974" y="52"/>
                </a:lnTo>
                <a:lnTo>
                  <a:pt x="975" y="52"/>
                </a:lnTo>
                <a:lnTo>
                  <a:pt x="975" y="52"/>
                </a:lnTo>
                <a:lnTo>
                  <a:pt x="976" y="52"/>
                </a:lnTo>
                <a:lnTo>
                  <a:pt x="976" y="51"/>
                </a:lnTo>
                <a:lnTo>
                  <a:pt x="976" y="51"/>
                </a:lnTo>
                <a:lnTo>
                  <a:pt x="977" y="49"/>
                </a:lnTo>
                <a:lnTo>
                  <a:pt x="977" y="48"/>
                </a:lnTo>
                <a:lnTo>
                  <a:pt x="978" y="48"/>
                </a:lnTo>
                <a:lnTo>
                  <a:pt x="978" y="48"/>
                </a:lnTo>
                <a:lnTo>
                  <a:pt x="978" y="47"/>
                </a:lnTo>
                <a:lnTo>
                  <a:pt x="979" y="48"/>
                </a:lnTo>
                <a:lnTo>
                  <a:pt x="979" y="47"/>
                </a:lnTo>
                <a:lnTo>
                  <a:pt x="981" y="47"/>
                </a:lnTo>
                <a:lnTo>
                  <a:pt x="981" y="47"/>
                </a:lnTo>
                <a:lnTo>
                  <a:pt x="981" y="47"/>
                </a:lnTo>
                <a:lnTo>
                  <a:pt x="982" y="47"/>
                </a:lnTo>
                <a:lnTo>
                  <a:pt x="982" y="47"/>
                </a:lnTo>
                <a:lnTo>
                  <a:pt x="983" y="46"/>
                </a:lnTo>
                <a:lnTo>
                  <a:pt x="983" y="45"/>
                </a:lnTo>
                <a:lnTo>
                  <a:pt x="984" y="45"/>
                </a:lnTo>
                <a:lnTo>
                  <a:pt x="984" y="44"/>
                </a:lnTo>
                <a:lnTo>
                  <a:pt x="984" y="45"/>
                </a:lnTo>
                <a:lnTo>
                  <a:pt x="985" y="44"/>
                </a:lnTo>
                <a:lnTo>
                  <a:pt x="985" y="43"/>
                </a:lnTo>
                <a:lnTo>
                  <a:pt x="986" y="42"/>
                </a:lnTo>
                <a:lnTo>
                  <a:pt x="986" y="43"/>
                </a:lnTo>
                <a:lnTo>
                  <a:pt x="986" y="43"/>
                </a:lnTo>
                <a:lnTo>
                  <a:pt x="987" y="43"/>
                </a:lnTo>
                <a:lnTo>
                  <a:pt x="987" y="44"/>
                </a:lnTo>
                <a:lnTo>
                  <a:pt x="988" y="43"/>
                </a:lnTo>
                <a:lnTo>
                  <a:pt x="988" y="43"/>
                </a:lnTo>
                <a:lnTo>
                  <a:pt x="988" y="42"/>
                </a:lnTo>
                <a:lnTo>
                  <a:pt x="990" y="40"/>
                </a:lnTo>
                <a:lnTo>
                  <a:pt x="990" y="42"/>
                </a:lnTo>
                <a:lnTo>
                  <a:pt x="991" y="42"/>
                </a:lnTo>
                <a:lnTo>
                  <a:pt x="991" y="42"/>
                </a:lnTo>
                <a:lnTo>
                  <a:pt x="991" y="42"/>
                </a:lnTo>
                <a:lnTo>
                  <a:pt x="992" y="44"/>
                </a:lnTo>
                <a:lnTo>
                  <a:pt x="992" y="44"/>
                </a:lnTo>
                <a:lnTo>
                  <a:pt x="993" y="45"/>
                </a:lnTo>
                <a:lnTo>
                  <a:pt x="993" y="46"/>
                </a:lnTo>
                <a:lnTo>
                  <a:pt x="993" y="46"/>
                </a:lnTo>
                <a:lnTo>
                  <a:pt x="994" y="45"/>
                </a:lnTo>
                <a:lnTo>
                  <a:pt x="994" y="46"/>
                </a:lnTo>
                <a:lnTo>
                  <a:pt x="995" y="46"/>
                </a:lnTo>
                <a:lnTo>
                  <a:pt x="995" y="44"/>
                </a:lnTo>
                <a:lnTo>
                  <a:pt x="995" y="44"/>
                </a:lnTo>
                <a:lnTo>
                  <a:pt x="996" y="44"/>
                </a:lnTo>
                <a:lnTo>
                  <a:pt x="996" y="45"/>
                </a:lnTo>
                <a:lnTo>
                  <a:pt x="997" y="46"/>
                </a:lnTo>
                <a:lnTo>
                  <a:pt x="997" y="45"/>
                </a:lnTo>
                <a:lnTo>
                  <a:pt x="999" y="45"/>
                </a:lnTo>
                <a:lnTo>
                  <a:pt x="999" y="45"/>
                </a:lnTo>
                <a:lnTo>
                  <a:pt x="999" y="46"/>
                </a:lnTo>
                <a:lnTo>
                  <a:pt x="1000" y="46"/>
                </a:lnTo>
                <a:lnTo>
                  <a:pt x="1000" y="46"/>
                </a:lnTo>
                <a:lnTo>
                  <a:pt x="1001" y="46"/>
                </a:lnTo>
                <a:lnTo>
                  <a:pt x="1001" y="45"/>
                </a:lnTo>
                <a:lnTo>
                  <a:pt x="1001" y="44"/>
                </a:lnTo>
                <a:lnTo>
                  <a:pt x="1002" y="43"/>
                </a:lnTo>
                <a:lnTo>
                  <a:pt x="1002" y="44"/>
                </a:lnTo>
                <a:lnTo>
                  <a:pt x="1003" y="44"/>
                </a:lnTo>
                <a:lnTo>
                  <a:pt x="1003" y="46"/>
                </a:lnTo>
                <a:lnTo>
                  <a:pt x="1003" y="46"/>
                </a:lnTo>
                <a:lnTo>
                  <a:pt x="1004" y="46"/>
                </a:lnTo>
                <a:lnTo>
                  <a:pt x="1004" y="47"/>
                </a:lnTo>
                <a:lnTo>
                  <a:pt x="1005" y="48"/>
                </a:lnTo>
                <a:lnTo>
                  <a:pt x="1005" y="48"/>
                </a:lnTo>
                <a:lnTo>
                  <a:pt x="1005" y="47"/>
                </a:lnTo>
                <a:lnTo>
                  <a:pt x="1006" y="46"/>
                </a:lnTo>
                <a:lnTo>
                  <a:pt x="1006" y="45"/>
                </a:lnTo>
                <a:lnTo>
                  <a:pt x="1008" y="44"/>
                </a:lnTo>
                <a:lnTo>
                  <a:pt x="1008" y="45"/>
                </a:lnTo>
                <a:lnTo>
                  <a:pt x="1008" y="45"/>
                </a:lnTo>
                <a:lnTo>
                  <a:pt x="1009" y="46"/>
                </a:lnTo>
                <a:lnTo>
                  <a:pt x="1009" y="47"/>
                </a:lnTo>
                <a:lnTo>
                  <a:pt x="1010" y="48"/>
                </a:lnTo>
                <a:lnTo>
                  <a:pt x="1010" y="48"/>
                </a:lnTo>
                <a:lnTo>
                  <a:pt x="1010" y="48"/>
                </a:lnTo>
                <a:lnTo>
                  <a:pt x="1011" y="48"/>
                </a:lnTo>
                <a:lnTo>
                  <a:pt x="1011" y="48"/>
                </a:lnTo>
                <a:lnTo>
                  <a:pt x="1012" y="48"/>
                </a:lnTo>
                <a:lnTo>
                  <a:pt x="1012" y="48"/>
                </a:lnTo>
                <a:lnTo>
                  <a:pt x="1013" y="47"/>
                </a:lnTo>
                <a:lnTo>
                  <a:pt x="1013" y="48"/>
                </a:lnTo>
                <a:lnTo>
                  <a:pt x="1013" y="49"/>
                </a:lnTo>
                <a:lnTo>
                  <a:pt x="1014" y="49"/>
                </a:lnTo>
                <a:lnTo>
                  <a:pt x="1014" y="49"/>
                </a:lnTo>
                <a:lnTo>
                  <a:pt x="1015" y="49"/>
                </a:lnTo>
                <a:lnTo>
                  <a:pt x="1015" y="49"/>
                </a:lnTo>
                <a:lnTo>
                  <a:pt x="1015" y="49"/>
                </a:lnTo>
                <a:lnTo>
                  <a:pt x="1017" y="48"/>
                </a:lnTo>
                <a:lnTo>
                  <a:pt x="1017" y="48"/>
                </a:lnTo>
                <a:lnTo>
                  <a:pt x="1018" y="47"/>
                </a:lnTo>
                <a:lnTo>
                  <a:pt x="1018" y="48"/>
                </a:lnTo>
                <a:lnTo>
                  <a:pt x="1018" y="48"/>
                </a:lnTo>
                <a:lnTo>
                  <a:pt x="1019" y="49"/>
                </a:lnTo>
                <a:lnTo>
                  <a:pt x="1019" y="48"/>
                </a:lnTo>
                <a:lnTo>
                  <a:pt x="1020" y="47"/>
                </a:lnTo>
                <a:lnTo>
                  <a:pt x="1020" y="48"/>
                </a:lnTo>
                <a:lnTo>
                  <a:pt x="1020" y="48"/>
                </a:lnTo>
                <a:lnTo>
                  <a:pt x="1021" y="48"/>
                </a:lnTo>
                <a:lnTo>
                  <a:pt x="1021" y="48"/>
                </a:lnTo>
                <a:lnTo>
                  <a:pt x="1022" y="49"/>
                </a:lnTo>
                <a:lnTo>
                  <a:pt x="1022" y="51"/>
                </a:lnTo>
                <a:lnTo>
                  <a:pt x="1022" y="51"/>
                </a:lnTo>
                <a:lnTo>
                  <a:pt x="1023" y="51"/>
                </a:lnTo>
                <a:lnTo>
                  <a:pt x="1023" y="51"/>
                </a:lnTo>
                <a:lnTo>
                  <a:pt x="1024" y="51"/>
                </a:lnTo>
                <a:lnTo>
                  <a:pt x="1024" y="49"/>
                </a:lnTo>
                <a:lnTo>
                  <a:pt x="1024" y="51"/>
                </a:lnTo>
                <a:lnTo>
                  <a:pt x="1026" y="51"/>
                </a:lnTo>
                <a:lnTo>
                  <a:pt x="1026" y="51"/>
                </a:lnTo>
                <a:lnTo>
                  <a:pt x="1027" y="52"/>
                </a:lnTo>
                <a:lnTo>
                  <a:pt x="1027" y="51"/>
                </a:lnTo>
                <a:lnTo>
                  <a:pt x="1028" y="52"/>
                </a:lnTo>
                <a:lnTo>
                  <a:pt x="1028" y="53"/>
                </a:lnTo>
                <a:lnTo>
                  <a:pt x="1028" y="54"/>
                </a:lnTo>
                <a:lnTo>
                  <a:pt x="1029" y="53"/>
                </a:lnTo>
                <a:lnTo>
                  <a:pt x="1029" y="54"/>
                </a:lnTo>
                <a:lnTo>
                  <a:pt x="1030" y="54"/>
                </a:lnTo>
                <a:lnTo>
                  <a:pt x="1030" y="53"/>
                </a:lnTo>
                <a:lnTo>
                  <a:pt x="1030" y="52"/>
                </a:lnTo>
                <a:lnTo>
                  <a:pt x="1031" y="51"/>
                </a:lnTo>
                <a:lnTo>
                  <a:pt x="1031" y="52"/>
                </a:lnTo>
                <a:lnTo>
                  <a:pt x="1032" y="52"/>
                </a:lnTo>
                <a:lnTo>
                  <a:pt x="1032" y="53"/>
                </a:lnTo>
                <a:lnTo>
                  <a:pt x="1032" y="53"/>
                </a:lnTo>
                <a:lnTo>
                  <a:pt x="1033" y="52"/>
                </a:lnTo>
                <a:lnTo>
                  <a:pt x="1033" y="52"/>
                </a:lnTo>
                <a:lnTo>
                  <a:pt x="1035" y="51"/>
                </a:lnTo>
                <a:lnTo>
                  <a:pt x="1035" y="51"/>
                </a:lnTo>
                <a:lnTo>
                  <a:pt x="1035" y="49"/>
                </a:lnTo>
                <a:lnTo>
                  <a:pt x="1036" y="48"/>
                </a:lnTo>
                <a:lnTo>
                  <a:pt x="1036" y="48"/>
                </a:lnTo>
                <a:lnTo>
                  <a:pt x="1037" y="47"/>
                </a:lnTo>
                <a:lnTo>
                  <a:pt x="1037" y="46"/>
                </a:lnTo>
                <a:lnTo>
                  <a:pt x="1037" y="45"/>
                </a:lnTo>
                <a:lnTo>
                  <a:pt x="1038" y="45"/>
                </a:lnTo>
                <a:lnTo>
                  <a:pt x="1038" y="46"/>
                </a:lnTo>
                <a:lnTo>
                  <a:pt x="1039" y="46"/>
                </a:lnTo>
                <a:lnTo>
                  <a:pt x="1039" y="47"/>
                </a:lnTo>
                <a:lnTo>
                  <a:pt x="1040" y="47"/>
                </a:lnTo>
                <a:lnTo>
                  <a:pt x="1040" y="48"/>
                </a:lnTo>
                <a:lnTo>
                  <a:pt x="1040" y="49"/>
                </a:lnTo>
                <a:lnTo>
                  <a:pt x="1041" y="49"/>
                </a:lnTo>
                <a:lnTo>
                  <a:pt x="1041" y="48"/>
                </a:lnTo>
                <a:lnTo>
                  <a:pt x="1042" y="47"/>
                </a:lnTo>
                <a:lnTo>
                  <a:pt x="1042" y="47"/>
                </a:lnTo>
                <a:lnTo>
                  <a:pt x="1042" y="48"/>
                </a:lnTo>
                <a:lnTo>
                  <a:pt x="1044" y="49"/>
                </a:lnTo>
                <a:lnTo>
                  <a:pt x="1044" y="51"/>
                </a:lnTo>
                <a:lnTo>
                  <a:pt x="1045" y="53"/>
                </a:lnTo>
                <a:lnTo>
                  <a:pt x="1045" y="53"/>
                </a:lnTo>
                <a:lnTo>
                  <a:pt x="1045" y="54"/>
                </a:lnTo>
                <a:lnTo>
                  <a:pt x="1046" y="54"/>
                </a:lnTo>
                <a:lnTo>
                  <a:pt x="1046" y="52"/>
                </a:lnTo>
                <a:lnTo>
                  <a:pt x="1047" y="51"/>
                </a:lnTo>
                <a:lnTo>
                  <a:pt x="1047" y="51"/>
                </a:lnTo>
                <a:lnTo>
                  <a:pt x="1047" y="49"/>
                </a:lnTo>
                <a:lnTo>
                  <a:pt x="1048" y="49"/>
                </a:lnTo>
                <a:lnTo>
                  <a:pt x="1048" y="48"/>
                </a:lnTo>
                <a:lnTo>
                  <a:pt x="1049" y="48"/>
                </a:lnTo>
                <a:lnTo>
                  <a:pt x="1049" y="47"/>
                </a:lnTo>
                <a:lnTo>
                  <a:pt x="1049" y="47"/>
                </a:lnTo>
                <a:lnTo>
                  <a:pt x="1050" y="46"/>
                </a:lnTo>
                <a:lnTo>
                  <a:pt x="1050" y="44"/>
                </a:lnTo>
                <a:lnTo>
                  <a:pt x="1051" y="44"/>
                </a:lnTo>
                <a:lnTo>
                  <a:pt x="1051" y="46"/>
                </a:lnTo>
                <a:lnTo>
                  <a:pt x="1051" y="46"/>
                </a:lnTo>
                <a:lnTo>
                  <a:pt x="1053" y="47"/>
                </a:lnTo>
                <a:lnTo>
                  <a:pt x="1053" y="47"/>
                </a:lnTo>
                <a:lnTo>
                  <a:pt x="1054" y="47"/>
                </a:lnTo>
                <a:lnTo>
                  <a:pt x="1054" y="47"/>
                </a:lnTo>
                <a:lnTo>
                  <a:pt x="1055" y="47"/>
                </a:lnTo>
                <a:lnTo>
                  <a:pt x="1055" y="47"/>
                </a:lnTo>
                <a:lnTo>
                  <a:pt x="1055" y="48"/>
                </a:lnTo>
                <a:lnTo>
                  <a:pt x="1056" y="48"/>
                </a:lnTo>
                <a:lnTo>
                  <a:pt x="1056" y="47"/>
                </a:lnTo>
                <a:lnTo>
                  <a:pt x="1057" y="47"/>
                </a:lnTo>
                <a:lnTo>
                  <a:pt x="1057" y="48"/>
                </a:lnTo>
                <a:lnTo>
                  <a:pt x="1057" y="49"/>
                </a:lnTo>
                <a:lnTo>
                  <a:pt x="1058" y="48"/>
                </a:lnTo>
                <a:lnTo>
                  <a:pt x="1058" y="49"/>
                </a:lnTo>
                <a:lnTo>
                  <a:pt x="1059" y="49"/>
                </a:lnTo>
                <a:lnTo>
                  <a:pt x="1059" y="51"/>
                </a:lnTo>
                <a:lnTo>
                  <a:pt x="1059" y="49"/>
                </a:lnTo>
                <a:lnTo>
                  <a:pt x="1060" y="49"/>
                </a:lnTo>
                <a:lnTo>
                  <a:pt x="1060" y="48"/>
                </a:lnTo>
                <a:lnTo>
                  <a:pt x="1062" y="47"/>
                </a:lnTo>
                <a:lnTo>
                  <a:pt x="1062" y="47"/>
                </a:lnTo>
                <a:lnTo>
                  <a:pt x="1062" y="47"/>
                </a:lnTo>
                <a:lnTo>
                  <a:pt x="1063" y="46"/>
                </a:lnTo>
                <a:lnTo>
                  <a:pt x="1063" y="46"/>
                </a:lnTo>
                <a:lnTo>
                  <a:pt x="1064" y="46"/>
                </a:lnTo>
                <a:lnTo>
                  <a:pt x="1064" y="45"/>
                </a:lnTo>
                <a:lnTo>
                  <a:pt x="1064" y="45"/>
                </a:lnTo>
                <a:lnTo>
                  <a:pt x="1065" y="44"/>
                </a:lnTo>
                <a:lnTo>
                  <a:pt x="1065" y="44"/>
                </a:lnTo>
                <a:lnTo>
                  <a:pt x="1066" y="44"/>
                </a:lnTo>
                <a:lnTo>
                  <a:pt x="1066" y="44"/>
                </a:lnTo>
                <a:lnTo>
                  <a:pt x="1066" y="44"/>
                </a:lnTo>
                <a:lnTo>
                  <a:pt x="1067" y="44"/>
                </a:lnTo>
                <a:lnTo>
                  <a:pt x="1067" y="45"/>
                </a:lnTo>
                <a:lnTo>
                  <a:pt x="1068" y="44"/>
                </a:lnTo>
                <a:lnTo>
                  <a:pt x="1068" y="43"/>
                </a:lnTo>
                <a:lnTo>
                  <a:pt x="1069" y="43"/>
                </a:lnTo>
                <a:lnTo>
                  <a:pt x="1069" y="43"/>
                </a:lnTo>
                <a:lnTo>
                  <a:pt x="1069" y="43"/>
                </a:lnTo>
                <a:lnTo>
                  <a:pt x="1071" y="43"/>
                </a:lnTo>
                <a:lnTo>
                  <a:pt x="1071" y="44"/>
                </a:lnTo>
                <a:lnTo>
                  <a:pt x="1072" y="44"/>
                </a:lnTo>
                <a:lnTo>
                  <a:pt x="1072" y="43"/>
                </a:lnTo>
                <a:lnTo>
                  <a:pt x="1072" y="43"/>
                </a:lnTo>
                <a:lnTo>
                  <a:pt x="1073" y="44"/>
                </a:lnTo>
                <a:lnTo>
                  <a:pt x="1073" y="42"/>
                </a:lnTo>
                <a:lnTo>
                  <a:pt x="1074" y="40"/>
                </a:lnTo>
                <a:lnTo>
                  <a:pt x="1074" y="42"/>
                </a:lnTo>
                <a:lnTo>
                  <a:pt x="1074" y="40"/>
                </a:lnTo>
                <a:lnTo>
                  <a:pt x="1075" y="42"/>
                </a:lnTo>
                <a:lnTo>
                  <a:pt x="1075" y="40"/>
                </a:lnTo>
                <a:lnTo>
                  <a:pt x="1076" y="42"/>
                </a:lnTo>
                <a:lnTo>
                  <a:pt x="1076" y="40"/>
                </a:lnTo>
                <a:lnTo>
                  <a:pt x="1076" y="42"/>
                </a:lnTo>
                <a:lnTo>
                  <a:pt x="1077" y="42"/>
                </a:lnTo>
                <a:lnTo>
                  <a:pt x="1077" y="42"/>
                </a:lnTo>
                <a:lnTo>
                  <a:pt x="1078" y="42"/>
                </a:lnTo>
                <a:lnTo>
                  <a:pt x="1078" y="42"/>
                </a:lnTo>
                <a:lnTo>
                  <a:pt x="1078" y="43"/>
                </a:lnTo>
                <a:lnTo>
                  <a:pt x="1080" y="43"/>
                </a:lnTo>
                <a:lnTo>
                  <a:pt x="1080" y="44"/>
                </a:lnTo>
                <a:lnTo>
                  <a:pt x="1081" y="44"/>
                </a:lnTo>
                <a:lnTo>
                  <a:pt x="1081" y="43"/>
                </a:lnTo>
                <a:lnTo>
                  <a:pt x="1081" y="43"/>
                </a:lnTo>
                <a:lnTo>
                  <a:pt x="1082" y="43"/>
                </a:lnTo>
                <a:lnTo>
                  <a:pt x="1082" y="42"/>
                </a:lnTo>
                <a:lnTo>
                  <a:pt x="1083" y="42"/>
                </a:lnTo>
                <a:lnTo>
                  <a:pt x="1083" y="42"/>
                </a:lnTo>
                <a:lnTo>
                  <a:pt x="1084" y="42"/>
                </a:lnTo>
                <a:lnTo>
                  <a:pt x="1084" y="42"/>
                </a:lnTo>
                <a:lnTo>
                  <a:pt x="1084" y="43"/>
                </a:lnTo>
                <a:lnTo>
                  <a:pt x="1085" y="42"/>
                </a:lnTo>
                <a:lnTo>
                  <a:pt x="1085" y="43"/>
                </a:lnTo>
                <a:lnTo>
                  <a:pt x="1086" y="44"/>
                </a:lnTo>
                <a:lnTo>
                  <a:pt x="1086" y="45"/>
                </a:lnTo>
                <a:lnTo>
                  <a:pt x="1086" y="46"/>
                </a:lnTo>
                <a:lnTo>
                  <a:pt x="1087" y="47"/>
                </a:lnTo>
                <a:lnTo>
                  <a:pt x="1087" y="47"/>
                </a:lnTo>
                <a:lnTo>
                  <a:pt x="1089" y="47"/>
                </a:lnTo>
                <a:lnTo>
                  <a:pt x="1089" y="47"/>
                </a:lnTo>
                <a:lnTo>
                  <a:pt x="1089" y="46"/>
                </a:lnTo>
                <a:lnTo>
                  <a:pt x="1090" y="46"/>
                </a:lnTo>
                <a:lnTo>
                  <a:pt x="1090" y="45"/>
                </a:lnTo>
                <a:lnTo>
                  <a:pt x="1091" y="46"/>
                </a:lnTo>
                <a:lnTo>
                  <a:pt x="1091" y="46"/>
                </a:lnTo>
                <a:lnTo>
                  <a:pt x="1091" y="46"/>
                </a:lnTo>
                <a:lnTo>
                  <a:pt x="1092" y="45"/>
                </a:lnTo>
                <a:lnTo>
                  <a:pt x="1092" y="44"/>
                </a:lnTo>
                <a:lnTo>
                  <a:pt x="1093" y="44"/>
                </a:lnTo>
                <a:lnTo>
                  <a:pt x="1093" y="44"/>
                </a:lnTo>
                <a:lnTo>
                  <a:pt x="1093" y="44"/>
                </a:lnTo>
                <a:lnTo>
                  <a:pt x="1094" y="44"/>
                </a:lnTo>
                <a:lnTo>
                  <a:pt x="1094" y="44"/>
                </a:lnTo>
                <a:lnTo>
                  <a:pt x="1095" y="43"/>
                </a:lnTo>
                <a:lnTo>
                  <a:pt x="1095" y="44"/>
                </a:lnTo>
                <a:lnTo>
                  <a:pt x="1095" y="43"/>
                </a:lnTo>
                <a:lnTo>
                  <a:pt x="1096" y="46"/>
                </a:lnTo>
                <a:lnTo>
                  <a:pt x="1096" y="46"/>
                </a:lnTo>
                <a:lnTo>
                  <a:pt x="1098" y="46"/>
                </a:lnTo>
                <a:lnTo>
                  <a:pt x="1098" y="45"/>
                </a:lnTo>
                <a:lnTo>
                  <a:pt x="1099" y="45"/>
                </a:lnTo>
                <a:lnTo>
                  <a:pt x="1099" y="45"/>
                </a:lnTo>
                <a:lnTo>
                  <a:pt x="1099" y="44"/>
                </a:lnTo>
                <a:lnTo>
                  <a:pt x="1100" y="44"/>
                </a:lnTo>
                <a:lnTo>
                  <a:pt x="1100" y="45"/>
                </a:lnTo>
                <a:lnTo>
                  <a:pt x="1101" y="45"/>
                </a:lnTo>
                <a:lnTo>
                  <a:pt x="1101" y="45"/>
                </a:lnTo>
                <a:lnTo>
                  <a:pt x="1101" y="45"/>
                </a:lnTo>
                <a:lnTo>
                  <a:pt x="1102" y="46"/>
                </a:lnTo>
                <a:lnTo>
                  <a:pt x="1102" y="45"/>
                </a:lnTo>
                <a:lnTo>
                  <a:pt x="1103" y="46"/>
                </a:lnTo>
                <a:lnTo>
                  <a:pt x="1103" y="47"/>
                </a:lnTo>
                <a:lnTo>
                  <a:pt x="1103" y="46"/>
                </a:lnTo>
                <a:lnTo>
                  <a:pt x="1104" y="46"/>
                </a:lnTo>
                <a:lnTo>
                  <a:pt x="1104" y="46"/>
                </a:lnTo>
                <a:lnTo>
                  <a:pt x="1105" y="47"/>
                </a:lnTo>
                <a:lnTo>
                  <a:pt x="1105" y="46"/>
                </a:lnTo>
                <a:lnTo>
                  <a:pt x="1105" y="47"/>
                </a:lnTo>
                <a:lnTo>
                  <a:pt x="1107" y="46"/>
                </a:lnTo>
                <a:lnTo>
                  <a:pt x="1107" y="46"/>
                </a:lnTo>
                <a:lnTo>
                  <a:pt x="1108" y="45"/>
                </a:lnTo>
                <a:lnTo>
                  <a:pt x="1108" y="45"/>
                </a:lnTo>
                <a:lnTo>
                  <a:pt x="1108" y="44"/>
                </a:lnTo>
                <a:lnTo>
                  <a:pt x="1109" y="42"/>
                </a:lnTo>
                <a:lnTo>
                  <a:pt x="1109" y="42"/>
                </a:lnTo>
                <a:lnTo>
                  <a:pt x="1110" y="42"/>
                </a:lnTo>
                <a:lnTo>
                  <a:pt x="1110" y="42"/>
                </a:lnTo>
                <a:lnTo>
                  <a:pt x="1111" y="43"/>
                </a:lnTo>
                <a:lnTo>
                  <a:pt x="1111" y="43"/>
                </a:lnTo>
                <a:lnTo>
                  <a:pt x="1111" y="43"/>
                </a:lnTo>
                <a:lnTo>
                  <a:pt x="1112" y="43"/>
                </a:lnTo>
                <a:lnTo>
                  <a:pt x="1112" y="42"/>
                </a:lnTo>
                <a:lnTo>
                  <a:pt x="1113" y="42"/>
                </a:lnTo>
                <a:lnTo>
                  <a:pt x="1113" y="40"/>
                </a:lnTo>
                <a:lnTo>
                  <a:pt x="1113" y="40"/>
                </a:lnTo>
                <a:lnTo>
                  <a:pt x="1114" y="39"/>
                </a:lnTo>
                <a:lnTo>
                  <a:pt x="1114" y="40"/>
                </a:lnTo>
                <a:lnTo>
                  <a:pt x="1116" y="42"/>
                </a:lnTo>
                <a:lnTo>
                  <a:pt x="1116" y="42"/>
                </a:lnTo>
                <a:lnTo>
                  <a:pt x="1116" y="42"/>
                </a:lnTo>
                <a:lnTo>
                  <a:pt x="1117" y="42"/>
                </a:lnTo>
                <a:lnTo>
                  <a:pt x="1117" y="43"/>
                </a:lnTo>
                <a:lnTo>
                  <a:pt x="1118" y="42"/>
                </a:lnTo>
                <a:lnTo>
                  <a:pt x="1118" y="43"/>
                </a:lnTo>
                <a:lnTo>
                  <a:pt x="1118" y="44"/>
                </a:lnTo>
                <a:lnTo>
                  <a:pt x="1119" y="44"/>
                </a:lnTo>
                <a:lnTo>
                  <a:pt x="1119" y="45"/>
                </a:lnTo>
                <a:lnTo>
                  <a:pt x="1120" y="45"/>
                </a:lnTo>
                <a:lnTo>
                  <a:pt x="1120" y="44"/>
                </a:lnTo>
                <a:lnTo>
                  <a:pt x="1120" y="45"/>
                </a:lnTo>
                <a:lnTo>
                  <a:pt x="1121" y="44"/>
                </a:lnTo>
                <a:lnTo>
                  <a:pt x="1121" y="45"/>
                </a:lnTo>
                <a:lnTo>
                  <a:pt x="1122" y="45"/>
                </a:lnTo>
                <a:lnTo>
                  <a:pt x="1122" y="45"/>
                </a:lnTo>
                <a:lnTo>
                  <a:pt x="1122" y="45"/>
                </a:lnTo>
                <a:lnTo>
                  <a:pt x="1123" y="46"/>
                </a:lnTo>
                <a:lnTo>
                  <a:pt x="1123" y="45"/>
                </a:lnTo>
                <a:lnTo>
                  <a:pt x="1125" y="44"/>
                </a:lnTo>
                <a:lnTo>
                  <a:pt x="1125" y="44"/>
                </a:lnTo>
                <a:lnTo>
                  <a:pt x="1126" y="45"/>
                </a:lnTo>
                <a:lnTo>
                  <a:pt x="1126" y="43"/>
                </a:lnTo>
                <a:lnTo>
                  <a:pt x="1126" y="45"/>
                </a:lnTo>
                <a:lnTo>
                  <a:pt x="1127" y="45"/>
                </a:lnTo>
                <a:lnTo>
                  <a:pt x="1127" y="46"/>
                </a:lnTo>
                <a:lnTo>
                  <a:pt x="1128" y="45"/>
                </a:lnTo>
                <a:lnTo>
                  <a:pt x="1128" y="45"/>
                </a:lnTo>
                <a:lnTo>
                  <a:pt x="1128" y="43"/>
                </a:lnTo>
                <a:lnTo>
                  <a:pt x="1129" y="44"/>
                </a:lnTo>
                <a:lnTo>
                  <a:pt x="1129" y="43"/>
                </a:lnTo>
                <a:lnTo>
                  <a:pt x="1130" y="43"/>
                </a:lnTo>
                <a:lnTo>
                  <a:pt x="1130" y="44"/>
                </a:lnTo>
                <a:lnTo>
                  <a:pt x="1130" y="44"/>
                </a:lnTo>
                <a:lnTo>
                  <a:pt x="1131" y="45"/>
                </a:lnTo>
                <a:lnTo>
                  <a:pt x="1131" y="44"/>
                </a:lnTo>
                <a:lnTo>
                  <a:pt x="1132" y="44"/>
                </a:lnTo>
                <a:lnTo>
                  <a:pt x="1132" y="43"/>
                </a:lnTo>
                <a:lnTo>
                  <a:pt x="1132" y="42"/>
                </a:lnTo>
                <a:lnTo>
                  <a:pt x="1134" y="39"/>
                </a:lnTo>
                <a:lnTo>
                  <a:pt x="1134" y="39"/>
                </a:lnTo>
                <a:lnTo>
                  <a:pt x="1135" y="40"/>
                </a:lnTo>
                <a:lnTo>
                  <a:pt x="1135" y="40"/>
                </a:lnTo>
                <a:lnTo>
                  <a:pt x="1135" y="39"/>
                </a:lnTo>
                <a:lnTo>
                  <a:pt x="1136" y="39"/>
                </a:lnTo>
                <a:lnTo>
                  <a:pt x="1136" y="40"/>
                </a:lnTo>
                <a:lnTo>
                  <a:pt x="1137" y="40"/>
                </a:lnTo>
                <a:lnTo>
                  <a:pt x="1137" y="40"/>
                </a:lnTo>
                <a:lnTo>
                  <a:pt x="1137" y="39"/>
                </a:lnTo>
                <a:lnTo>
                  <a:pt x="1138" y="39"/>
                </a:lnTo>
                <a:lnTo>
                  <a:pt x="1138" y="39"/>
                </a:lnTo>
                <a:lnTo>
                  <a:pt x="1139" y="38"/>
                </a:lnTo>
                <a:lnTo>
                  <a:pt x="1139" y="39"/>
                </a:lnTo>
                <a:lnTo>
                  <a:pt x="1140" y="40"/>
                </a:lnTo>
                <a:lnTo>
                  <a:pt x="1140" y="39"/>
                </a:lnTo>
                <a:lnTo>
                  <a:pt x="1140" y="40"/>
                </a:lnTo>
                <a:lnTo>
                  <a:pt x="1141" y="40"/>
                </a:lnTo>
                <a:lnTo>
                  <a:pt x="1141" y="39"/>
                </a:lnTo>
                <a:lnTo>
                  <a:pt x="1142" y="39"/>
                </a:lnTo>
                <a:lnTo>
                  <a:pt x="1142" y="38"/>
                </a:lnTo>
                <a:lnTo>
                  <a:pt x="1142" y="38"/>
                </a:lnTo>
                <a:lnTo>
                  <a:pt x="1144" y="38"/>
                </a:lnTo>
                <a:lnTo>
                  <a:pt x="1144" y="38"/>
                </a:lnTo>
                <a:lnTo>
                  <a:pt x="1145" y="38"/>
                </a:lnTo>
                <a:lnTo>
                  <a:pt x="1145" y="38"/>
                </a:lnTo>
                <a:lnTo>
                  <a:pt x="1145" y="39"/>
                </a:lnTo>
                <a:lnTo>
                  <a:pt x="1146" y="38"/>
                </a:lnTo>
                <a:lnTo>
                  <a:pt x="1146" y="39"/>
                </a:lnTo>
                <a:lnTo>
                  <a:pt x="1147" y="37"/>
                </a:lnTo>
                <a:lnTo>
                  <a:pt x="1147" y="37"/>
                </a:lnTo>
                <a:lnTo>
                  <a:pt x="1147" y="37"/>
                </a:lnTo>
                <a:lnTo>
                  <a:pt x="1148" y="37"/>
                </a:lnTo>
                <a:lnTo>
                  <a:pt x="1148" y="37"/>
                </a:lnTo>
                <a:lnTo>
                  <a:pt x="1149" y="37"/>
                </a:lnTo>
                <a:lnTo>
                  <a:pt x="1149" y="36"/>
                </a:lnTo>
                <a:lnTo>
                  <a:pt x="1149" y="37"/>
                </a:lnTo>
                <a:lnTo>
                  <a:pt x="1150" y="37"/>
                </a:lnTo>
                <a:lnTo>
                  <a:pt x="1150" y="38"/>
                </a:lnTo>
                <a:lnTo>
                  <a:pt x="1151" y="40"/>
                </a:lnTo>
                <a:lnTo>
                  <a:pt x="1151" y="40"/>
                </a:lnTo>
                <a:lnTo>
                  <a:pt x="1151" y="42"/>
                </a:lnTo>
                <a:lnTo>
                  <a:pt x="1153" y="42"/>
                </a:lnTo>
                <a:lnTo>
                  <a:pt x="1153" y="42"/>
                </a:lnTo>
                <a:lnTo>
                  <a:pt x="1154" y="42"/>
                </a:lnTo>
                <a:lnTo>
                  <a:pt x="1154" y="43"/>
                </a:lnTo>
                <a:lnTo>
                  <a:pt x="1155" y="42"/>
                </a:lnTo>
                <a:lnTo>
                  <a:pt x="1155" y="40"/>
                </a:lnTo>
                <a:lnTo>
                  <a:pt x="1155" y="39"/>
                </a:lnTo>
                <a:lnTo>
                  <a:pt x="1156" y="39"/>
                </a:lnTo>
                <a:lnTo>
                  <a:pt x="1156" y="39"/>
                </a:lnTo>
                <a:lnTo>
                  <a:pt x="1157" y="40"/>
                </a:lnTo>
                <a:lnTo>
                  <a:pt x="1157" y="39"/>
                </a:lnTo>
                <a:lnTo>
                  <a:pt x="1157" y="40"/>
                </a:lnTo>
                <a:lnTo>
                  <a:pt x="1158" y="40"/>
                </a:lnTo>
                <a:lnTo>
                  <a:pt x="1158" y="42"/>
                </a:lnTo>
                <a:lnTo>
                  <a:pt x="1159" y="43"/>
                </a:lnTo>
                <a:lnTo>
                  <a:pt x="1159" y="44"/>
                </a:lnTo>
                <a:lnTo>
                  <a:pt x="1159" y="44"/>
                </a:lnTo>
                <a:lnTo>
                  <a:pt x="1160" y="45"/>
                </a:lnTo>
                <a:lnTo>
                  <a:pt x="1160" y="45"/>
                </a:lnTo>
                <a:lnTo>
                  <a:pt x="1162" y="44"/>
                </a:lnTo>
                <a:lnTo>
                  <a:pt x="1162" y="45"/>
                </a:lnTo>
                <a:lnTo>
                  <a:pt x="1162" y="43"/>
                </a:lnTo>
                <a:lnTo>
                  <a:pt x="1163" y="42"/>
                </a:lnTo>
                <a:lnTo>
                  <a:pt x="1163" y="42"/>
                </a:lnTo>
                <a:lnTo>
                  <a:pt x="1164" y="42"/>
                </a:lnTo>
                <a:lnTo>
                  <a:pt x="1164" y="40"/>
                </a:lnTo>
                <a:lnTo>
                  <a:pt x="1164" y="38"/>
                </a:lnTo>
                <a:lnTo>
                  <a:pt x="1165" y="38"/>
                </a:lnTo>
                <a:lnTo>
                  <a:pt x="1165" y="38"/>
                </a:lnTo>
                <a:lnTo>
                  <a:pt x="1166" y="38"/>
                </a:lnTo>
                <a:lnTo>
                  <a:pt x="1166" y="38"/>
                </a:lnTo>
                <a:lnTo>
                  <a:pt x="1167" y="37"/>
                </a:lnTo>
                <a:lnTo>
                  <a:pt x="1167" y="37"/>
                </a:lnTo>
                <a:lnTo>
                  <a:pt x="1167" y="36"/>
                </a:lnTo>
                <a:lnTo>
                  <a:pt x="1168" y="36"/>
                </a:lnTo>
                <a:lnTo>
                  <a:pt x="1168" y="36"/>
                </a:lnTo>
                <a:lnTo>
                  <a:pt x="1169" y="38"/>
                </a:lnTo>
                <a:lnTo>
                  <a:pt x="1169" y="39"/>
                </a:lnTo>
                <a:lnTo>
                  <a:pt x="1169" y="42"/>
                </a:lnTo>
                <a:lnTo>
                  <a:pt x="1171" y="42"/>
                </a:lnTo>
                <a:lnTo>
                  <a:pt x="1171" y="42"/>
                </a:lnTo>
                <a:lnTo>
                  <a:pt x="1172" y="42"/>
                </a:lnTo>
                <a:lnTo>
                  <a:pt x="1172" y="39"/>
                </a:lnTo>
                <a:lnTo>
                  <a:pt x="1172" y="39"/>
                </a:lnTo>
                <a:lnTo>
                  <a:pt x="1173" y="39"/>
                </a:lnTo>
                <a:lnTo>
                  <a:pt x="1173" y="38"/>
                </a:lnTo>
                <a:lnTo>
                  <a:pt x="1174" y="38"/>
                </a:lnTo>
                <a:lnTo>
                  <a:pt x="1174" y="38"/>
                </a:lnTo>
                <a:lnTo>
                  <a:pt x="1174" y="37"/>
                </a:lnTo>
                <a:lnTo>
                  <a:pt x="1175" y="37"/>
                </a:lnTo>
                <a:lnTo>
                  <a:pt x="1175" y="38"/>
                </a:lnTo>
                <a:lnTo>
                  <a:pt x="1176" y="39"/>
                </a:lnTo>
                <a:lnTo>
                  <a:pt x="1176" y="38"/>
                </a:lnTo>
                <a:lnTo>
                  <a:pt x="1176" y="39"/>
                </a:lnTo>
                <a:lnTo>
                  <a:pt x="1177" y="40"/>
                </a:lnTo>
                <a:lnTo>
                  <a:pt x="1177" y="42"/>
                </a:lnTo>
                <a:lnTo>
                  <a:pt x="1178" y="43"/>
                </a:lnTo>
                <a:lnTo>
                  <a:pt x="1178" y="44"/>
                </a:lnTo>
                <a:lnTo>
                  <a:pt x="1178" y="45"/>
                </a:lnTo>
                <a:lnTo>
                  <a:pt x="1180" y="46"/>
                </a:lnTo>
                <a:lnTo>
                  <a:pt x="1180" y="46"/>
                </a:lnTo>
                <a:lnTo>
                  <a:pt x="1181" y="47"/>
                </a:lnTo>
                <a:lnTo>
                  <a:pt x="1181" y="47"/>
                </a:lnTo>
                <a:lnTo>
                  <a:pt x="1182" y="47"/>
                </a:lnTo>
                <a:lnTo>
                  <a:pt x="1182" y="47"/>
                </a:lnTo>
                <a:lnTo>
                  <a:pt x="1182" y="45"/>
                </a:lnTo>
                <a:lnTo>
                  <a:pt x="1183" y="44"/>
                </a:lnTo>
                <a:lnTo>
                  <a:pt x="1183" y="43"/>
                </a:lnTo>
                <a:lnTo>
                  <a:pt x="1184" y="42"/>
                </a:lnTo>
                <a:lnTo>
                  <a:pt x="1184" y="42"/>
                </a:lnTo>
                <a:lnTo>
                  <a:pt x="1184" y="42"/>
                </a:lnTo>
                <a:lnTo>
                  <a:pt x="1185" y="42"/>
                </a:lnTo>
                <a:lnTo>
                  <a:pt x="1185" y="42"/>
                </a:lnTo>
                <a:lnTo>
                  <a:pt x="1186" y="42"/>
                </a:lnTo>
                <a:lnTo>
                  <a:pt x="1186" y="42"/>
                </a:lnTo>
                <a:lnTo>
                  <a:pt x="1186" y="42"/>
                </a:lnTo>
                <a:lnTo>
                  <a:pt x="1187" y="43"/>
                </a:lnTo>
                <a:lnTo>
                  <a:pt x="1187" y="44"/>
                </a:lnTo>
                <a:lnTo>
                  <a:pt x="1189" y="44"/>
                </a:lnTo>
                <a:lnTo>
                  <a:pt x="1189" y="44"/>
                </a:lnTo>
                <a:lnTo>
                  <a:pt x="1189" y="43"/>
                </a:lnTo>
                <a:lnTo>
                  <a:pt x="1190" y="43"/>
                </a:lnTo>
                <a:lnTo>
                  <a:pt x="1190" y="42"/>
                </a:lnTo>
                <a:lnTo>
                  <a:pt x="1191" y="42"/>
                </a:lnTo>
                <a:lnTo>
                  <a:pt x="1191" y="43"/>
                </a:lnTo>
                <a:lnTo>
                  <a:pt x="1191" y="44"/>
                </a:lnTo>
                <a:lnTo>
                  <a:pt x="1192" y="45"/>
                </a:lnTo>
                <a:lnTo>
                  <a:pt x="1192" y="46"/>
                </a:lnTo>
                <a:lnTo>
                  <a:pt x="1193" y="47"/>
                </a:lnTo>
                <a:lnTo>
                  <a:pt x="1193" y="47"/>
                </a:lnTo>
                <a:lnTo>
                  <a:pt x="1193" y="47"/>
                </a:lnTo>
                <a:lnTo>
                  <a:pt x="1194" y="47"/>
                </a:lnTo>
                <a:lnTo>
                  <a:pt x="1194" y="47"/>
                </a:lnTo>
                <a:lnTo>
                  <a:pt x="1195" y="46"/>
                </a:lnTo>
                <a:lnTo>
                  <a:pt x="1195" y="46"/>
                </a:lnTo>
                <a:lnTo>
                  <a:pt x="1196" y="46"/>
                </a:lnTo>
                <a:lnTo>
                  <a:pt x="1196" y="44"/>
                </a:lnTo>
                <a:lnTo>
                  <a:pt x="1196" y="44"/>
                </a:lnTo>
                <a:lnTo>
                  <a:pt x="1198" y="43"/>
                </a:lnTo>
                <a:lnTo>
                  <a:pt x="1198" y="42"/>
                </a:lnTo>
                <a:lnTo>
                  <a:pt x="1199" y="44"/>
                </a:lnTo>
                <a:lnTo>
                  <a:pt x="1199" y="44"/>
                </a:lnTo>
                <a:lnTo>
                  <a:pt x="1199" y="44"/>
                </a:lnTo>
                <a:lnTo>
                  <a:pt x="1200" y="45"/>
                </a:lnTo>
                <a:lnTo>
                  <a:pt x="1200" y="45"/>
                </a:lnTo>
                <a:lnTo>
                  <a:pt x="1201" y="45"/>
                </a:lnTo>
                <a:lnTo>
                  <a:pt x="1201" y="46"/>
                </a:lnTo>
                <a:lnTo>
                  <a:pt x="1201" y="47"/>
                </a:lnTo>
                <a:lnTo>
                  <a:pt x="1202" y="47"/>
                </a:lnTo>
                <a:lnTo>
                  <a:pt x="1202" y="47"/>
                </a:lnTo>
                <a:lnTo>
                  <a:pt x="1203" y="47"/>
                </a:lnTo>
                <a:lnTo>
                  <a:pt x="1203" y="47"/>
                </a:lnTo>
                <a:lnTo>
                  <a:pt x="1203" y="48"/>
                </a:lnTo>
                <a:lnTo>
                  <a:pt x="1204" y="47"/>
                </a:lnTo>
                <a:lnTo>
                  <a:pt x="1204" y="47"/>
                </a:lnTo>
                <a:lnTo>
                  <a:pt x="1205" y="47"/>
                </a:lnTo>
                <a:lnTo>
                  <a:pt x="1205" y="46"/>
                </a:lnTo>
                <a:lnTo>
                  <a:pt x="1205" y="47"/>
                </a:lnTo>
                <a:lnTo>
                  <a:pt x="1207" y="47"/>
                </a:lnTo>
                <a:lnTo>
                  <a:pt x="1207" y="48"/>
                </a:lnTo>
                <a:lnTo>
                  <a:pt x="1208" y="48"/>
                </a:lnTo>
                <a:lnTo>
                  <a:pt x="1208" y="49"/>
                </a:lnTo>
                <a:lnTo>
                  <a:pt x="1208" y="49"/>
                </a:lnTo>
                <a:lnTo>
                  <a:pt x="1209" y="48"/>
                </a:lnTo>
                <a:lnTo>
                  <a:pt x="1209" y="49"/>
                </a:lnTo>
                <a:lnTo>
                  <a:pt x="1210" y="49"/>
                </a:lnTo>
                <a:lnTo>
                  <a:pt x="1210" y="52"/>
                </a:lnTo>
                <a:lnTo>
                  <a:pt x="1211" y="52"/>
                </a:lnTo>
                <a:lnTo>
                  <a:pt x="1211" y="51"/>
                </a:lnTo>
                <a:lnTo>
                  <a:pt x="1211" y="51"/>
                </a:lnTo>
                <a:lnTo>
                  <a:pt x="1212" y="49"/>
                </a:lnTo>
                <a:lnTo>
                  <a:pt x="1212" y="49"/>
                </a:lnTo>
                <a:lnTo>
                  <a:pt x="1213" y="48"/>
                </a:lnTo>
                <a:lnTo>
                  <a:pt x="1213" y="49"/>
                </a:lnTo>
                <a:lnTo>
                  <a:pt x="1213" y="51"/>
                </a:lnTo>
                <a:lnTo>
                  <a:pt x="1214" y="49"/>
                </a:lnTo>
                <a:lnTo>
                  <a:pt x="1214" y="48"/>
                </a:lnTo>
                <a:lnTo>
                  <a:pt x="1216" y="46"/>
                </a:lnTo>
                <a:lnTo>
                  <a:pt x="1216" y="45"/>
                </a:lnTo>
                <a:lnTo>
                  <a:pt x="1216" y="45"/>
                </a:lnTo>
                <a:lnTo>
                  <a:pt x="1217" y="45"/>
                </a:lnTo>
                <a:lnTo>
                  <a:pt x="1217" y="46"/>
                </a:lnTo>
                <a:lnTo>
                  <a:pt x="1218" y="47"/>
                </a:lnTo>
                <a:lnTo>
                  <a:pt x="1218" y="47"/>
                </a:lnTo>
                <a:lnTo>
                  <a:pt x="1218" y="48"/>
                </a:lnTo>
                <a:lnTo>
                  <a:pt x="1219" y="48"/>
                </a:lnTo>
                <a:lnTo>
                  <a:pt x="1219" y="47"/>
                </a:lnTo>
                <a:lnTo>
                  <a:pt x="1220" y="47"/>
                </a:lnTo>
                <a:lnTo>
                  <a:pt x="1220" y="47"/>
                </a:lnTo>
                <a:lnTo>
                  <a:pt x="1220" y="47"/>
                </a:lnTo>
                <a:lnTo>
                  <a:pt x="1221" y="48"/>
                </a:lnTo>
                <a:lnTo>
                  <a:pt x="1221" y="51"/>
                </a:lnTo>
                <a:lnTo>
                  <a:pt x="1222" y="49"/>
                </a:lnTo>
                <a:lnTo>
                  <a:pt x="1222" y="49"/>
                </a:lnTo>
                <a:lnTo>
                  <a:pt x="1222" y="48"/>
                </a:lnTo>
                <a:lnTo>
                  <a:pt x="1223" y="48"/>
                </a:lnTo>
                <a:lnTo>
                  <a:pt x="1223" y="47"/>
                </a:lnTo>
                <a:lnTo>
                  <a:pt x="1225" y="47"/>
                </a:lnTo>
                <a:lnTo>
                  <a:pt x="1225" y="46"/>
                </a:lnTo>
                <a:lnTo>
                  <a:pt x="1226" y="46"/>
                </a:lnTo>
                <a:lnTo>
                  <a:pt x="1226" y="45"/>
                </a:lnTo>
                <a:lnTo>
                  <a:pt x="1226" y="45"/>
                </a:lnTo>
                <a:lnTo>
                  <a:pt x="1227" y="46"/>
                </a:lnTo>
                <a:lnTo>
                  <a:pt x="1227" y="46"/>
                </a:lnTo>
                <a:lnTo>
                  <a:pt x="1228" y="45"/>
                </a:lnTo>
                <a:lnTo>
                  <a:pt x="1228" y="47"/>
                </a:lnTo>
                <a:lnTo>
                  <a:pt x="1228" y="47"/>
                </a:lnTo>
                <a:lnTo>
                  <a:pt x="1229" y="46"/>
                </a:lnTo>
                <a:lnTo>
                  <a:pt x="1229" y="46"/>
                </a:lnTo>
                <a:lnTo>
                  <a:pt x="1230" y="47"/>
                </a:lnTo>
                <a:lnTo>
                  <a:pt x="1230" y="47"/>
                </a:lnTo>
                <a:lnTo>
                  <a:pt x="1230" y="47"/>
                </a:lnTo>
                <a:lnTo>
                  <a:pt x="1231" y="46"/>
                </a:lnTo>
                <a:lnTo>
                  <a:pt x="1231" y="46"/>
                </a:lnTo>
                <a:lnTo>
                  <a:pt x="1232" y="46"/>
                </a:lnTo>
                <a:lnTo>
                  <a:pt x="1232" y="45"/>
                </a:lnTo>
                <a:lnTo>
                  <a:pt x="1232" y="45"/>
                </a:lnTo>
                <a:lnTo>
                  <a:pt x="1234" y="45"/>
                </a:lnTo>
                <a:lnTo>
                  <a:pt x="1234" y="43"/>
                </a:lnTo>
                <a:lnTo>
                  <a:pt x="1235" y="45"/>
                </a:lnTo>
                <a:lnTo>
                  <a:pt x="1235" y="45"/>
                </a:lnTo>
                <a:lnTo>
                  <a:pt x="1235" y="47"/>
                </a:lnTo>
                <a:lnTo>
                  <a:pt x="1236" y="46"/>
                </a:lnTo>
                <a:lnTo>
                  <a:pt x="1236" y="45"/>
                </a:lnTo>
                <a:lnTo>
                  <a:pt x="1237" y="44"/>
                </a:lnTo>
                <a:lnTo>
                  <a:pt x="1237" y="44"/>
                </a:lnTo>
                <a:lnTo>
                  <a:pt x="1238" y="43"/>
                </a:lnTo>
                <a:lnTo>
                  <a:pt x="1238" y="42"/>
                </a:lnTo>
                <a:lnTo>
                  <a:pt x="1238" y="42"/>
                </a:lnTo>
                <a:lnTo>
                  <a:pt x="1239" y="43"/>
                </a:lnTo>
                <a:lnTo>
                  <a:pt x="1239" y="42"/>
                </a:lnTo>
                <a:lnTo>
                  <a:pt x="1240" y="42"/>
                </a:lnTo>
                <a:lnTo>
                  <a:pt x="1240" y="43"/>
                </a:lnTo>
                <a:lnTo>
                  <a:pt x="1240" y="42"/>
                </a:lnTo>
                <a:lnTo>
                  <a:pt x="1241" y="42"/>
                </a:lnTo>
                <a:lnTo>
                  <a:pt x="1241" y="40"/>
                </a:lnTo>
                <a:lnTo>
                  <a:pt x="1243" y="40"/>
                </a:lnTo>
                <a:lnTo>
                  <a:pt x="1243" y="40"/>
                </a:lnTo>
                <a:lnTo>
                  <a:pt x="1243" y="40"/>
                </a:lnTo>
                <a:lnTo>
                  <a:pt x="1244" y="40"/>
                </a:lnTo>
                <a:lnTo>
                  <a:pt x="1244" y="42"/>
                </a:lnTo>
                <a:lnTo>
                  <a:pt x="1245" y="42"/>
                </a:lnTo>
                <a:lnTo>
                  <a:pt x="1245" y="44"/>
                </a:lnTo>
                <a:lnTo>
                  <a:pt x="1245" y="45"/>
                </a:lnTo>
                <a:lnTo>
                  <a:pt x="1246" y="45"/>
                </a:lnTo>
                <a:lnTo>
                  <a:pt x="1246" y="44"/>
                </a:lnTo>
                <a:lnTo>
                  <a:pt x="1247" y="45"/>
                </a:lnTo>
                <a:lnTo>
                  <a:pt x="1247" y="45"/>
                </a:lnTo>
                <a:lnTo>
                  <a:pt x="1247" y="46"/>
                </a:lnTo>
                <a:lnTo>
                  <a:pt x="1248" y="46"/>
                </a:lnTo>
                <a:lnTo>
                  <a:pt x="1248" y="47"/>
                </a:lnTo>
                <a:lnTo>
                  <a:pt x="1249" y="49"/>
                </a:lnTo>
                <a:lnTo>
                  <a:pt x="1249" y="49"/>
                </a:lnTo>
                <a:lnTo>
                  <a:pt x="1249" y="48"/>
                </a:lnTo>
                <a:lnTo>
                  <a:pt x="1250" y="47"/>
                </a:lnTo>
                <a:lnTo>
                  <a:pt x="1250" y="47"/>
                </a:lnTo>
                <a:lnTo>
                  <a:pt x="1252" y="46"/>
                </a:lnTo>
                <a:lnTo>
                  <a:pt x="1252" y="46"/>
                </a:lnTo>
                <a:lnTo>
                  <a:pt x="1253" y="46"/>
                </a:lnTo>
                <a:lnTo>
                  <a:pt x="1253" y="47"/>
                </a:lnTo>
                <a:lnTo>
                  <a:pt x="1253" y="46"/>
                </a:lnTo>
                <a:lnTo>
                  <a:pt x="1254" y="45"/>
                </a:lnTo>
                <a:lnTo>
                  <a:pt x="1254" y="45"/>
                </a:lnTo>
                <a:lnTo>
                  <a:pt x="1255" y="46"/>
                </a:lnTo>
                <a:lnTo>
                  <a:pt x="1255" y="45"/>
                </a:lnTo>
                <a:lnTo>
                  <a:pt x="1255" y="45"/>
                </a:lnTo>
                <a:lnTo>
                  <a:pt x="1256" y="44"/>
                </a:lnTo>
                <a:lnTo>
                  <a:pt x="1256" y="44"/>
                </a:lnTo>
                <a:lnTo>
                  <a:pt x="1257" y="45"/>
                </a:lnTo>
                <a:lnTo>
                  <a:pt x="1257" y="44"/>
                </a:lnTo>
                <a:lnTo>
                  <a:pt x="1257" y="45"/>
                </a:lnTo>
                <a:lnTo>
                  <a:pt x="1258" y="45"/>
                </a:lnTo>
                <a:lnTo>
                  <a:pt x="1258" y="45"/>
                </a:lnTo>
                <a:lnTo>
                  <a:pt x="1259" y="46"/>
                </a:lnTo>
                <a:lnTo>
                  <a:pt x="1259" y="47"/>
                </a:lnTo>
                <a:lnTo>
                  <a:pt x="1259" y="46"/>
                </a:lnTo>
                <a:lnTo>
                  <a:pt x="1261" y="47"/>
                </a:lnTo>
                <a:lnTo>
                  <a:pt x="1261" y="46"/>
                </a:lnTo>
                <a:lnTo>
                  <a:pt x="1262" y="46"/>
                </a:lnTo>
                <a:lnTo>
                  <a:pt x="1262" y="45"/>
                </a:lnTo>
                <a:lnTo>
                  <a:pt x="1262" y="45"/>
                </a:lnTo>
                <a:lnTo>
                  <a:pt x="1263" y="45"/>
                </a:lnTo>
                <a:lnTo>
                  <a:pt x="1263" y="46"/>
                </a:lnTo>
                <a:lnTo>
                  <a:pt x="1264" y="45"/>
                </a:lnTo>
                <a:lnTo>
                  <a:pt x="1264" y="45"/>
                </a:lnTo>
                <a:lnTo>
                  <a:pt x="1264" y="46"/>
                </a:lnTo>
                <a:lnTo>
                  <a:pt x="1265" y="45"/>
                </a:lnTo>
                <a:lnTo>
                  <a:pt x="1265" y="45"/>
                </a:lnTo>
                <a:lnTo>
                  <a:pt x="1266" y="45"/>
                </a:lnTo>
                <a:lnTo>
                  <a:pt x="1266" y="45"/>
                </a:lnTo>
                <a:lnTo>
                  <a:pt x="1267" y="46"/>
                </a:lnTo>
                <a:lnTo>
                  <a:pt x="1267" y="47"/>
                </a:lnTo>
                <a:lnTo>
                  <a:pt x="1267" y="46"/>
                </a:lnTo>
                <a:lnTo>
                  <a:pt x="1268" y="46"/>
                </a:lnTo>
                <a:lnTo>
                  <a:pt x="1268" y="45"/>
                </a:lnTo>
                <a:lnTo>
                  <a:pt x="1270" y="45"/>
                </a:lnTo>
                <a:lnTo>
                  <a:pt x="1270" y="45"/>
                </a:lnTo>
                <a:lnTo>
                  <a:pt x="1270" y="46"/>
                </a:lnTo>
                <a:lnTo>
                  <a:pt x="1271" y="45"/>
                </a:lnTo>
                <a:lnTo>
                  <a:pt x="1271" y="45"/>
                </a:lnTo>
                <a:lnTo>
                  <a:pt x="1272" y="44"/>
                </a:lnTo>
                <a:lnTo>
                  <a:pt x="1272" y="44"/>
                </a:lnTo>
                <a:lnTo>
                  <a:pt x="1272" y="44"/>
                </a:lnTo>
                <a:lnTo>
                  <a:pt x="1273" y="44"/>
                </a:lnTo>
                <a:lnTo>
                  <a:pt x="1273" y="43"/>
                </a:lnTo>
                <a:lnTo>
                  <a:pt x="1274" y="42"/>
                </a:lnTo>
                <a:lnTo>
                  <a:pt x="1274" y="42"/>
                </a:lnTo>
                <a:lnTo>
                  <a:pt x="1274" y="43"/>
                </a:lnTo>
                <a:lnTo>
                  <a:pt x="1275" y="44"/>
                </a:lnTo>
                <a:lnTo>
                  <a:pt x="1275" y="44"/>
                </a:lnTo>
                <a:lnTo>
                  <a:pt x="1276" y="44"/>
                </a:lnTo>
                <a:lnTo>
                  <a:pt x="1276" y="45"/>
                </a:lnTo>
                <a:lnTo>
                  <a:pt x="1276" y="46"/>
                </a:lnTo>
                <a:lnTo>
                  <a:pt x="1277" y="47"/>
                </a:lnTo>
                <a:lnTo>
                  <a:pt x="1277" y="46"/>
                </a:lnTo>
                <a:lnTo>
                  <a:pt x="1279" y="46"/>
                </a:lnTo>
                <a:lnTo>
                  <a:pt x="1279" y="47"/>
                </a:lnTo>
                <a:lnTo>
                  <a:pt x="1279" y="47"/>
                </a:lnTo>
                <a:lnTo>
                  <a:pt x="1280" y="47"/>
                </a:lnTo>
                <a:lnTo>
                  <a:pt x="1280" y="47"/>
                </a:lnTo>
                <a:lnTo>
                  <a:pt x="1281" y="47"/>
                </a:lnTo>
                <a:lnTo>
                  <a:pt x="1281" y="47"/>
                </a:lnTo>
                <a:lnTo>
                  <a:pt x="1282" y="47"/>
                </a:lnTo>
                <a:lnTo>
                  <a:pt x="1282" y="46"/>
                </a:lnTo>
                <a:lnTo>
                  <a:pt x="1282" y="47"/>
                </a:lnTo>
                <a:lnTo>
                  <a:pt x="1283" y="46"/>
                </a:lnTo>
                <a:lnTo>
                  <a:pt x="1283" y="46"/>
                </a:lnTo>
                <a:lnTo>
                  <a:pt x="1284" y="46"/>
                </a:lnTo>
                <a:lnTo>
                  <a:pt x="1284" y="45"/>
                </a:lnTo>
                <a:lnTo>
                  <a:pt x="1284" y="46"/>
                </a:lnTo>
                <a:lnTo>
                  <a:pt x="1285" y="46"/>
                </a:lnTo>
                <a:lnTo>
                  <a:pt x="1285" y="46"/>
                </a:lnTo>
                <a:lnTo>
                  <a:pt x="1286" y="45"/>
                </a:lnTo>
                <a:lnTo>
                  <a:pt x="1286" y="45"/>
                </a:lnTo>
                <a:lnTo>
                  <a:pt x="1286" y="45"/>
                </a:lnTo>
                <a:lnTo>
                  <a:pt x="1288" y="46"/>
                </a:lnTo>
                <a:lnTo>
                  <a:pt x="1288" y="46"/>
                </a:lnTo>
                <a:lnTo>
                  <a:pt x="1289" y="47"/>
                </a:lnTo>
                <a:lnTo>
                  <a:pt x="1289" y="48"/>
                </a:lnTo>
                <a:lnTo>
                  <a:pt x="1289" y="48"/>
                </a:lnTo>
                <a:lnTo>
                  <a:pt x="1290" y="48"/>
                </a:lnTo>
                <a:lnTo>
                  <a:pt x="1290" y="47"/>
                </a:lnTo>
                <a:lnTo>
                  <a:pt x="1291" y="47"/>
                </a:lnTo>
                <a:lnTo>
                  <a:pt x="1291" y="46"/>
                </a:lnTo>
                <a:lnTo>
                  <a:pt x="1291" y="45"/>
                </a:lnTo>
                <a:lnTo>
                  <a:pt x="1292" y="45"/>
                </a:lnTo>
                <a:lnTo>
                  <a:pt x="1292" y="45"/>
                </a:lnTo>
                <a:lnTo>
                  <a:pt x="1293" y="44"/>
                </a:lnTo>
                <a:lnTo>
                  <a:pt x="1293" y="42"/>
                </a:lnTo>
                <a:lnTo>
                  <a:pt x="1294" y="43"/>
                </a:lnTo>
                <a:lnTo>
                  <a:pt x="1294" y="43"/>
                </a:lnTo>
                <a:lnTo>
                  <a:pt x="1294" y="42"/>
                </a:lnTo>
                <a:lnTo>
                  <a:pt x="1295" y="40"/>
                </a:lnTo>
                <a:lnTo>
                  <a:pt x="1295" y="40"/>
                </a:lnTo>
                <a:lnTo>
                  <a:pt x="1297" y="40"/>
                </a:lnTo>
                <a:lnTo>
                  <a:pt x="1297" y="40"/>
                </a:lnTo>
                <a:lnTo>
                  <a:pt x="1297" y="40"/>
                </a:lnTo>
                <a:lnTo>
                  <a:pt x="1298" y="42"/>
                </a:lnTo>
                <a:lnTo>
                  <a:pt x="1298" y="43"/>
                </a:lnTo>
                <a:lnTo>
                  <a:pt x="1299" y="45"/>
                </a:lnTo>
                <a:lnTo>
                  <a:pt x="1299" y="45"/>
                </a:lnTo>
                <a:lnTo>
                  <a:pt x="1299" y="46"/>
                </a:lnTo>
                <a:lnTo>
                  <a:pt x="1300" y="45"/>
                </a:lnTo>
                <a:lnTo>
                  <a:pt x="1300" y="46"/>
                </a:lnTo>
                <a:lnTo>
                  <a:pt x="1301" y="46"/>
                </a:lnTo>
                <a:lnTo>
                  <a:pt x="1301" y="47"/>
                </a:lnTo>
                <a:lnTo>
                  <a:pt x="1301" y="47"/>
                </a:lnTo>
                <a:lnTo>
                  <a:pt x="1302" y="48"/>
                </a:lnTo>
                <a:lnTo>
                  <a:pt x="1302" y="48"/>
                </a:lnTo>
                <a:lnTo>
                  <a:pt x="1303" y="48"/>
                </a:lnTo>
                <a:lnTo>
                  <a:pt x="1303" y="48"/>
                </a:lnTo>
                <a:lnTo>
                  <a:pt x="1303" y="47"/>
                </a:lnTo>
                <a:lnTo>
                  <a:pt x="1304" y="46"/>
                </a:lnTo>
                <a:lnTo>
                  <a:pt x="1304" y="46"/>
                </a:lnTo>
                <a:lnTo>
                  <a:pt x="1306" y="45"/>
                </a:lnTo>
                <a:lnTo>
                  <a:pt x="1306" y="44"/>
                </a:lnTo>
                <a:lnTo>
                  <a:pt x="1306" y="44"/>
                </a:lnTo>
                <a:lnTo>
                  <a:pt x="1307" y="42"/>
                </a:lnTo>
                <a:lnTo>
                  <a:pt x="1307" y="43"/>
                </a:lnTo>
                <a:lnTo>
                  <a:pt x="1308" y="43"/>
                </a:lnTo>
                <a:lnTo>
                  <a:pt x="1308" y="44"/>
                </a:lnTo>
                <a:lnTo>
                  <a:pt x="1309" y="44"/>
                </a:lnTo>
                <a:lnTo>
                  <a:pt x="1309" y="46"/>
                </a:lnTo>
                <a:lnTo>
                  <a:pt x="1309" y="46"/>
                </a:lnTo>
                <a:lnTo>
                  <a:pt x="1310" y="47"/>
                </a:lnTo>
                <a:lnTo>
                  <a:pt x="1310" y="46"/>
                </a:lnTo>
                <a:lnTo>
                  <a:pt x="1311" y="45"/>
                </a:lnTo>
                <a:lnTo>
                  <a:pt x="1311" y="45"/>
                </a:lnTo>
                <a:lnTo>
                  <a:pt x="1311" y="46"/>
                </a:lnTo>
                <a:lnTo>
                  <a:pt x="1312" y="46"/>
                </a:lnTo>
                <a:lnTo>
                  <a:pt x="1312" y="47"/>
                </a:lnTo>
                <a:lnTo>
                  <a:pt x="1313" y="47"/>
                </a:lnTo>
                <a:lnTo>
                  <a:pt x="1313" y="47"/>
                </a:lnTo>
                <a:lnTo>
                  <a:pt x="1313" y="47"/>
                </a:lnTo>
                <a:lnTo>
                  <a:pt x="1315" y="47"/>
                </a:lnTo>
                <a:lnTo>
                  <a:pt x="1315" y="47"/>
                </a:lnTo>
                <a:lnTo>
                  <a:pt x="1316" y="46"/>
                </a:lnTo>
                <a:lnTo>
                  <a:pt x="1316" y="46"/>
                </a:lnTo>
                <a:lnTo>
                  <a:pt x="1316" y="46"/>
                </a:lnTo>
                <a:lnTo>
                  <a:pt x="1317" y="46"/>
                </a:lnTo>
                <a:lnTo>
                  <a:pt x="1317" y="46"/>
                </a:lnTo>
                <a:lnTo>
                  <a:pt x="1318" y="46"/>
                </a:lnTo>
                <a:lnTo>
                  <a:pt x="1318" y="45"/>
                </a:lnTo>
                <a:lnTo>
                  <a:pt x="1318" y="45"/>
                </a:lnTo>
                <a:lnTo>
                  <a:pt x="1319" y="46"/>
                </a:lnTo>
                <a:lnTo>
                  <a:pt x="1319" y="46"/>
                </a:lnTo>
                <a:lnTo>
                  <a:pt x="1320" y="47"/>
                </a:lnTo>
                <a:lnTo>
                  <a:pt x="1320" y="44"/>
                </a:lnTo>
                <a:lnTo>
                  <a:pt x="1320" y="44"/>
                </a:lnTo>
                <a:lnTo>
                  <a:pt x="1321" y="46"/>
                </a:lnTo>
                <a:lnTo>
                  <a:pt x="1321" y="46"/>
                </a:lnTo>
                <a:lnTo>
                  <a:pt x="1322" y="46"/>
                </a:lnTo>
                <a:lnTo>
                  <a:pt x="1322" y="45"/>
                </a:lnTo>
                <a:lnTo>
                  <a:pt x="1324" y="44"/>
                </a:lnTo>
                <a:lnTo>
                  <a:pt x="1324" y="45"/>
                </a:lnTo>
                <a:lnTo>
                  <a:pt x="1324" y="44"/>
                </a:lnTo>
                <a:lnTo>
                  <a:pt x="1325" y="43"/>
                </a:lnTo>
                <a:lnTo>
                  <a:pt x="1325" y="43"/>
                </a:lnTo>
                <a:lnTo>
                  <a:pt x="1326" y="42"/>
                </a:lnTo>
                <a:lnTo>
                  <a:pt x="1326" y="43"/>
                </a:lnTo>
                <a:lnTo>
                  <a:pt x="1326" y="44"/>
                </a:lnTo>
                <a:lnTo>
                  <a:pt x="1327" y="44"/>
                </a:lnTo>
                <a:lnTo>
                  <a:pt x="1327" y="44"/>
                </a:lnTo>
                <a:lnTo>
                  <a:pt x="1328" y="45"/>
                </a:lnTo>
                <a:lnTo>
                  <a:pt x="1328" y="44"/>
                </a:lnTo>
                <a:lnTo>
                  <a:pt x="1328" y="44"/>
                </a:lnTo>
                <a:lnTo>
                  <a:pt x="1329" y="43"/>
                </a:lnTo>
                <a:lnTo>
                  <a:pt x="1329" y="42"/>
                </a:lnTo>
                <a:lnTo>
                  <a:pt x="1330" y="42"/>
                </a:lnTo>
                <a:lnTo>
                  <a:pt x="1330" y="40"/>
                </a:lnTo>
                <a:lnTo>
                  <a:pt x="1330" y="39"/>
                </a:lnTo>
                <a:lnTo>
                  <a:pt x="1331" y="42"/>
                </a:lnTo>
                <a:lnTo>
                  <a:pt x="1331" y="43"/>
                </a:lnTo>
                <a:lnTo>
                  <a:pt x="1333" y="44"/>
                </a:lnTo>
                <a:lnTo>
                  <a:pt x="1333" y="45"/>
                </a:lnTo>
                <a:lnTo>
                  <a:pt x="1333" y="46"/>
                </a:lnTo>
                <a:lnTo>
                  <a:pt x="1334" y="46"/>
                </a:lnTo>
                <a:lnTo>
                  <a:pt x="1334" y="45"/>
                </a:lnTo>
                <a:lnTo>
                  <a:pt x="1335" y="44"/>
                </a:lnTo>
                <a:lnTo>
                  <a:pt x="1335" y="44"/>
                </a:lnTo>
                <a:lnTo>
                  <a:pt x="1335" y="43"/>
                </a:lnTo>
                <a:lnTo>
                  <a:pt x="1336" y="44"/>
                </a:lnTo>
                <a:lnTo>
                  <a:pt x="1336" y="44"/>
                </a:lnTo>
                <a:lnTo>
                  <a:pt x="1337" y="44"/>
                </a:lnTo>
                <a:lnTo>
                  <a:pt x="1337" y="44"/>
                </a:lnTo>
                <a:lnTo>
                  <a:pt x="1338" y="43"/>
                </a:lnTo>
                <a:lnTo>
                  <a:pt x="1338" y="43"/>
                </a:lnTo>
                <a:lnTo>
                  <a:pt x="1338" y="43"/>
                </a:lnTo>
                <a:lnTo>
                  <a:pt x="1339" y="44"/>
                </a:lnTo>
                <a:lnTo>
                  <a:pt x="1339" y="43"/>
                </a:lnTo>
                <a:lnTo>
                  <a:pt x="1340" y="44"/>
                </a:lnTo>
                <a:lnTo>
                  <a:pt x="1340" y="45"/>
                </a:lnTo>
                <a:lnTo>
                  <a:pt x="1340" y="46"/>
                </a:lnTo>
                <a:lnTo>
                  <a:pt x="1342" y="46"/>
                </a:lnTo>
                <a:lnTo>
                  <a:pt x="1342" y="46"/>
                </a:lnTo>
                <a:lnTo>
                  <a:pt x="1343" y="47"/>
                </a:lnTo>
                <a:lnTo>
                  <a:pt x="1343" y="47"/>
                </a:lnTo>
                <a:lnTo>
                  <a:pt x="1343" y="47"/>
                </a:lnTo>
                <a:lnTo>
                  <a:pt x="1344" y="46"/>
                </a:lnTo>
                <a:lnTo>
                  <a:pt x="1344" y="46"/>
                </a:lnTo>
                <a:lnTo>
                  <a:pt x="1345" y="45"/>
                </a:lnTo>
                <a:lnTo>
                  <a:pt x="1345" y="44"/>
                </a:lnTo>
                <a:lnTo>
                  <a:pt x="1345" y="44"/>
                </a:lnTo>
                <a:lnTo>
                  <a:pt x="1346" y="45"/>
                </a:lnTo>
                <a:lnTo>
                  <a:pt x="1346" y="44"/>
                </a:lnTo>
                <a:lnTo>
                  <a:pt x="1347" y="44"/>
                </a:lnTo>
                <a:lnTo>
                  <a:pt x="1347" y="44"/>
                </a:lnTo>
                <a:lnTo>
                  <a:pt x="1347" y="43"/>
                </a:lnTo>
                <a:lnTo>
                  <a:pt x="1348" y="44"/>
                </a:lnTo>
                <a:lnTo>
                  <a:pt x="1348" y="44"/>
                </a:lnTo>
                <a:lnTo>
                  <a:pt x="1349" y="45"/>
                </a:lnTo>
                <a:lnTo>
                  <a:pt x="1349" y="46"/>
                </a:lnTo>
                <a:lnTo>
                  <a:pt x="1351" y="46"/>
                </a:lnTo>
                <a:lnTo>
                  <a:pt x="1351" y="46"/>
                </a:lnTo>
                <a:lnTo>
                  <a:pt x="1351" y="46"/>
                </a:lnTo>
                <a:lnTo>
                  <a:pt x="1352" y="46"/>
                </a:lnTo>
                <a:lnTo>
                  <a:pt x="1352" y="46"/>
                </a:lnTo>
                <a:lnTo>
                  <a:pt x="1353" y="47"/>
                </a:lnTo>
                <a:lnTo>
                  <a:pt x="1353" y="47"/>
                </a:lnTo>
                <a:lnTo>
                  <a:pt x="1353" y="48"/>
                </a:lnTo>
                <a:lnTo>
                  <a:pt x="1354" y="48"/>
                </a:lnTo>
                <a:lnTo>
                  <a:pt x="1354" y="48"/>
                </a:lnTo>
                <a:lnTo>
                  <a:pt x="1355" y="47"/>
                </a:lnTo>
                <a:lnTo>
                  <a:pt x="1355" y="48"/>
                </a:lnTo>
                <a:lnTo>
                  <a:pt x="1355" y="47"/>
                </a:lnTo>
                <a:lnTo>
                  <a:pt x="1356" y="47"/>
                </a:lnTo>
                <a:lnTo>
                  <a:pt x="1356" y="47"/>
                </a:lnTo>
                <a:lnTo>
                  <a:pt x="1357" y="48"/>
                </a:lnTo>
                <a:lnTo>
                  <a:pt x="1357" y="48"/>
                </a:lnTo>
                <a:lnTo>
                  <a:pt x="1357" y="49"/>
                </a:lnTo>
                <a:lnTo>
                  <a:pt x="1358" y="49"/>
                </a:lnTo>
                <a:lnTo>
                  <a:pt x="1358" y="51"/>
                </a:lnTo>
                <a:lnTo>
                  <a:pt x="1360" y="49"/>
                </a:lnTo>
                <a:lnTo>
                  <a:pt x="1360" y="49"/>
                </a:lnTo>
                <a:lnTo>
                  <a:pt x="1360" y="48"/>
                </a:lnTo>
                <a:lnTo>
                  <a:pt x="1361" y="49"/>
                </a:lnTo>
                <a:lnTo>
                  <a:pt x="1361" y="47"/>
                </a:lnTo>
                <a:lnTo>
                  <a:pt x="1362" y="48"/>
                </a:lnTo>
                <a:lnTo>
                  <a:pt x="1362" y="47"/>
                </a:lnTo>
                <a:lnTo>
                  <a:pt x="1362" y="47"/>
                </a:lnTo>
                <a:lnTo>
                  <a:pt x="1363" y="47"/>
                </a:lnTo>
                <a:lnTo>
                  <a:pt x="1363" y="46"/>
                </a:lnTo>
                <a:lnTo>
                  <a:pt x="1364" y="45"/>
                </a:lnTo>
                <a:lnTo>
                  <a:pt x="1364" y="46"/>
                </a:lnTo>
                <a:lnTo>
                  <a:pt x="1365" y="45"/>
                </a:lnTo>
                <a:lnTo>
                  <a:pt x="1365" y="46"/>
                </a:lnTo>
                <a:lnTo>
                  <a:pt x="1365" y="46"/>
                </a:lnTo>
                <a:lnTo>
                  <a:pt x="1366" y="46"/>
                </a:lnTo>
                <a:lnTo>
                  <a:pt x="1366" y="46"/>
                </a:lnTo>
                <a:lnTo>
                  <a:pt x="1367" y="46"/>
                </a:lnTo>
                <a:lnTo>
                  <a:pt x="1367" y="45"/>
                </a:lnTo>
                <a:lnTo>
                  <a:pt x="1367" y="46"/>
                </a:lnTo>
                <a:lnTo>
                  <a:pt x="1369" y="47"/>
                </a:lnTo>
                <a:lnTo>
                  <a:pt x="1369" y="47"/>
                </a:lnTo>
                <a:lnTo>
                  <a:pt x="1370" y="48"/>
                </a:lnTo>
                <a:lnTo>
                  <a:pt x="1370" y="47"/>
                </a:lnTo>
                <a:lnTo>
                  <a:pt x="1370" y="47"/>
                </a:lnTo>
                <a:lnTo>
                  <a:pt x="1371" y="47"/>
                </a:lnTo>
                <a:lnTo>
                  <a:pt x="1371" y="47"/>
                </a:lnTo>
                <a:lnTo>
                  <a:pt x="1372" y="47"/>
                </a:lnTo>
                <a:lnTo>
                  <a:pt x="1372" y="48"/>
                </a:lnTo>
                <a:lnTo>
                  <a:pt x="1372" y="48"/>
                </a:lnTo>
                <a:lnTo>
                  <a:pt x="1373" y="48"/>
                </a:lnTo>
                <a:lnTo>
                  <a:pt x="1373" y="48"/>
                </a:lnTo>
                <a:lnTo>
                  <a:pt x="1374" y="48"/>
                </a:lnTo>
                <a:lnTo>
                  <a:pt x="1374" y="47"/>
                </a:lnTo>
                <a:lnTo>
                  <a:pt x="1374" y="47"/>
                </a:lnTo>
                <a:lnTo>
                  <a:pt x="1375" y="49"/>
                </a:lnTo>
                <a:lnTo>
                  <a:pt x="1375" y="49"/>
                </a:lnTo>
                <a:lnTo>
                  <a:pt x="1376" y="48"/>
                </a:lnTo>
                <a:lnTo>
                  <a:pt x="1376" y="48"/>
                </a:lnTo>
                <a:lnTo>
                  <a:pt x="1376" y="48"/>
                </a:lnTo>
                <a:lnTo>
                  <a:pt x="1378" y="48"/>
                </a:lnTo>
                <a:lnTo>
                  <a:pt x="1378" y="47"/>
                </a:lnTo>
                <a:lnTo>
                  <a:pt x="1379" y="48"/>
                </a:lnTo>
                <a:lnTo>
                  <a:pt x="1379" y="48"/>
                </a:lnTo>
                <a:lnTo>
                  <a:pt x="1380" y="47"/>
                </a:lnTo>
                <a:lnTo>
                  <a:pt x="1380" y="47"/>
                </a:lnTo>
                <a:lnTo>
                  <a:pt x="1380" y="47"/>
                </a:lnTo>
                <a:lnTo>
                  <a:pt x="1381" y="46"/>
                </a:lnTo>
                <a:lnTo>
                  <a:pt x="1381" y="45"/>
                </a:lnTo>
                <a:lnTo>
                  <a:pt x="1382" y="45"/>
                </a:lnTo>
                <a:lnTo>
                  <a:pt x="1382" y="45"/>
                </a:lnTo>
                <a:lnTo>
                  <a:pt x="1382" y="44"/>
                </a:lnTo>
                <a:lnTo>
                  <a:pt x="1383" y="44"/>
                </a:lnTo>
                <a:lnTo>
                  <a:pt x="1383" y="44"/>
                </a:lnTo>
                <a:lnTo>
                  <a:pt x="1384" y="45"/>
                </a:lnTo>
                <a:lnTo>
                  <a:pt x="1384" y="46"/>
                </a:lnTo>
                <a:lnTo>
                  <a:pt x="1384" y="45"/>
                </a:lnTo>
                <a:lnTo>
                  <a:pt x="1385" y="44"/>
                </a:lnTo>
                <a:lnTo>
                  <a:pt x="1385" y="45"/>
                </a:lnTo>
                <a:lnTo>
                  <a:pt x="1387" y="46"/>
                </a:lnTo>
                <a:lnTo>
                  <a:pt x="1387" y="47"/>
                </a:lnTo>
                <a:lnTo>
                  <a:pt x="1387" y="46"/>
                </a:lnTo>
                <a:lnTo>
                  <a:pt x="1388" y="47"/>
                </a:lnTo>
                <a:lnTo>
                  <a:pt x="1388" y="47"/>
                </a:lnTo>
                <a:lnTo>
                  <a:pt x="1389" y="48"/>
                </a:lnTo>
                <a:lnTo>
                  <a:pt x="1389" y="47"/>
                </a:lnTo>
                <a:lnTo>
                  <a:pt x="1389" y="48"/>
                </a:lnTo>
                <a:lnTo>
                  <a:pt x="1390" y="47"/>
                </a:lnTo>
                <a:lnTo>
                  <a:pt x="1390" y="48"/>
                </a:lnTo>
                <a:lnTo>
                  <a:pt x="1391" y="47"/>
                </a:lnTo>
                <a:lnTo>
                  <a:pt x="1391" y="46"/>
                </a:lnTo>
                <a:lnTo>
                  <a:pt x="1391" y="47"/>
                </a:lnTo>
                <a:lnTo>
                  <a:pt x="1392" y="47"/>
                </a:lnTo>
                <a:lnTo>
                  <a:pt x="1392" y="48"/>
                </a:lnTo>
                <a:lnTo>
                  <a:pt x="1393" y="48"/>
                </a:lnTo>
                <a:lnTo>
                  <a:pt x="1393" y="49"/>
                </a:lnTo>
                <a:lnTo>
                  <a:pt x="1394" y="52"/>
                </a:lnTo>
                <a:lnTo>
                  <a:pt x="1394" y="52"/>
                </a:lnTo>
                <a:lnTo>
                  <a:pt x="1394" y="52"/>
                </a:lnTo>
                <a:lnTo>
                  <a:pt x="1396" y="52"/>
                </a:lnTo>
                <a:lnTo>
                  <a:pt x="1396" y="52"/>
                </a:lnTo>
                <a:lnTo>
                  <a:pt x="1397" y="51"/>
                </a:lnTo>
                <a:lnTo>
                  <a:pt x="1397" y="51"/>
                </a:lnTo>
                <a:lnTo>
                  <a:pt x="1397" y="48"/>
                </a:lnTo>
                <a:lnTo>
                  <a:pt x="1398" y="48"/>
                </a:lnTo>
                <a:lnTo>
                  <a:pt x="1398" y="47"/>
                </a:lnTo>
                <a:lnTo>
                  <a:pt x="1399" y="47"/>
                </a:lnTo>
                <a:lnTo>
                  <a:pt x="1399" y="47"/>
                </a:lnTo>
                <a:lnTo>
                  <a:pt x="1399" y="47"/>
                </a:lnTo>
                <a:lnTo>
                  <a:pt x="1400" y="49"/>
                </a:lnTo>
                <a:lnTo>
                  <a:pt x="1400" y="49"/>
                </a:lnTo>
                <a:lnTo>
                  <a:pt x="1401" y="51"/>
                </a:lnTo>
                <a:lnTo>
                  <a:pt x="1401" y="49"/>
                </a:lnTo>
                <a:lnTo>
                  <a:pt x="1401" y="49"/>
                </a:lnTo>
                <a:lnTo>
                  <a:pt x="1402" y="49"/>
                </a:lnTo>
                <a:lnTo>
                  <a:pt x="1402" y="49"/>
                </a:lnTo>
                <a:lnTo>
                  <a:pt x="1403" y="48"/>
                </a:lnTo>
                <a:lnTo>
                  <a:pt x="1403" y="47"/>
                </a:lnTo>
                <a:lnTo>
                  <a:pt x="1403" y="46"/>
                </a:lnTo>
                <a:lnTo>
                  <a:pt x="1405" y="46"/>
                </a:lnTo>
                <a:lnTo>
                  <a:pt x="1405" y="47"/>
                </a:lnTo>
                <a:lnTo>
                  <a:pt x="1406" y="47"/>
                </a:lnTo>
                <a:lnTo>
                  <a:pt x="1406" y="47"/>
                </a:lnTo>
                <a:lnTo>
                  <a:pt x="1406" y="48"/>
                </a:lnTo>
                <a:lnTo>
                  <a:pt x="1407" y="49"/>
                </a:lnTo>
                <a:lnTo>
                  <a:pt x="1407" y="48"/>
                </a:lnTo>
                <a:lnTo>
                  <a:pt x="1408" y="48"/>
                </a:lnTo>
                <a:lnTo>
                  <a:pt x="1408" y="48"/>
                </a:lnTo>
                <a:lnTo>
                  <a:pt x="1409" y="47"/>
                </a:lnTo>
                <a:lnTo>
                  <a:pt x="1409" y="46"/>
                </a:lnTo>
                <a:lnTo>
                  <a:pt x="1409" y="45"/>
                </a:lnTo>
                <a:lnTo>
                  <a:pt x="1410" y="44"/>
                </a:lnTo>
                <a:lnTo>
                  <a:pt x="1410" y="43"/>
                </a:lnTo>
                <a:lnTo>
                  <a:pt x="1411" y="44"/>
                </a:lnTo>
                <a:lnTo>
                  <a:pt x="1411" y="44"/>
                </a:lnTo>
                <a:lnTo>
                  <a:pt x="1411" y="44"/>
                </a:lnTo>
                <a:lnTo>
                  <a:pt x="1412" y="44"/>
                </a:lnTo>
                <a:lnTo>
                  <a:pt x="1412" y="43"/>
                </a:lnTo>
                <a:lnTo>
                  <a:pt x="1414" y="43"/>
                </a:lnTo>
                <a:lnTo>
                  <a:pt x="1414" y="44"/>
                </a:lnTo>
                <a:lnTo>
                  <a:pt x="1414" y="44"/>
                </a:lnTo>
                <a:lnTo>
                  <a:pt x="1415" y="44"/>
                </a:lnTo>
                <a:lnTo>
                  <a:pt x="1415" y="45"/>
                </a:lnTo>
                <a:lnTo>
                  <a:pt x="1416" y="46"/>
                </a:lnTo>
                <a:lnTo>
                  <a:pt x="1416" y="46"/>
                </a:lnTo>
                <a:lnTo>
                  <a:pt x="1416" y="45"/>
                </a:lnTo>
                <a:lnTo>
                  <a:pt x="1417" y="45"/>
                </a:lnTo>
                <a:lnTo>
                  <a:pt x="1417" y="45"/>
                </a:lnTo>
                <a:lnTo>
                  <a:pt x="1418" y="45"/>
                </a:lnTo>
                <a:lnTo>
                  <a:pt x="1418" y="45"/>
                </a:lnTo>
                <a:lnTo>
                  <a:pt x="1418" y="44"/>
                </a:lnTo>
                <a:lnTo>
                  <a:pt x="1419" y="42"/>
                </a:lnTo>
                <a:lnTo>
                  <a:pt x="1419" y="40"/>
                </a:lnTo>
                <a:lnTo>
                  <a:pt x="1420" y="40"/>
                </a:lnTo>
                <a:lnTo>
                  <a:pt x="1420" y="40"/>
                </a:lnTo>
                <a:lnTo>
                  <a:pt x="1421" y="40"/>
                </a:lnTo>
                <a:lnTo>
                  <a:pt x="1421" y="40"/>
                </a:lnTo>
                <a:lnTo>
                  <a:pt x="1421" y="42"/>
                </a:lnTo>
                <a:lnTo>
                  <a:pt x="1423" y="42"/>
                </a:lnTo>
                <a:lnTo>
                  <a:pt x="1423" y="43"/>
                </a:lnTo>
                <a:lnTo>
                  <a:pt x="1424" y="42"/>
                </a:lnTo>
                <a:lnTo>
                  <a:pt x="1424" y="43"/>
                </a:lnTo>
                <a:lnTo>
                  <a:pt x="1424" y="42"/>
                </a:lnTo>
                <a:lnTo>
                  <a:pt x="1425" y="42"/>
                </a:lnTo>
                <a:lnTo>
                  <a:pt x="1425" y="42"/>
                </a:lnTo>
                <a:lnTo>
                  <a:pt x="1426" y="43"/>
                </a:lnTo>
                <a:lnTo>
                  <a:pt x="1426" y="42"/>
                </a:lnTo>
                <a:lnTo>
                  <a:pt x="1426" y="43"/>
                </a:lnTo>
                <a:lnTo>
                  <a:pt x="1427" y="42"/>
                </a:lnTo>
                <a:lnTo>
                  <a:pt x="1427" y="42"/>
                </a:lnTo>
                <a:lnTo>
                  <a:pt x="1428" y="42"/>
                </a:lnTo>
                <a:lnTo>
                  <a:pt x="1428" y="42"/>
                </a:lnTo>
                <a:lnTo>
                  <a:pt x="1428" y="40"/>
                </a:lnTo>
                <a:lnTo>
                  <a:pt x="1429" y="42"/>
                </a:lnTo>
                <a:lnTo>
                  <a:pt x="1429" y="42"/>
                </a:lnTo>
                <a:lnTo>
                  <a:pt x="1430" y="40"/>
                </a:lnTo>
                <a:lnTo>
                  <a:pt x="1430" y="43"/>
                </a:lnTo>
                <a:lnTo>
                  <a:pt x="1430" y="42"/>
                </a:lnTo>
                <a:lnTo>
                  <a:pt x="1431" y="43"/>
                </a:lnTo>
                <a:lnTo>
                  <a:pt x="1431" y="43"/>
                </a:lnTo>
                <a:lnTo>
                  <a:pt x="1433" y="43"/>
                </a:lnTo>
                <a:lnTo>
                  <a:pt x="1433" y="43"/>
                </a:lnTo>
                <a:lnTo>
                  <a:pt x="1433" y="43"/>
                </a:lnTo>
                <a:lnTo>
                  <a:pt x="1434" y="43"/>
                </a:lnTo>
                <a:lnTo>
                  <a:pt x="1434" y="44"/>
                </a:lnTo>
                <a:lnTo>
                  <a:pt x="1435" y="44"/>
                </a:lnTo>
                <a:lnTo>
                  <a:pt x="1435" y="43"/>
                </a:lnTo>
                <a:lnTo>
                  <a:pt x="1436" y="43"/>
                </a:lnTo>
                <a:lnTo>
                  <a:pt x="1436" y="43"/>
                </a:lnTo>
                <a:lnTo>
                  <a:pt x="1436" y="42"/>
                </a:lnTo>
                <a:lnTo>
                  <a:pt x="1437" y="42"/>
                </a:lnTo>
                <a:lnTo>
                  <a:pt x="1437" y="42"/>
                </a:lnTo>
                <a:lnTo>
                  <a:pt x="1438" y="40"/>
                </a:lnTo>
                <a:lnTo>
                  <a:pt x="1438" y="40"/>
                </a:lnTo>
                <a:lnTo>
                  <a:pt x="1438" y="40"/>
                </a:lnTo>
                <a:lnTo>
                  <a:pt x="1439" y="42"/>
                </a:lnTo>
                <a:lnTo>
                  <a:pt x="1439" y="42"/>
                </a:lnTo>
                <a:lnTo>
                  <a:pt x="1440" y="43"/>
                </a:lnTo>
                <a:lnTo>
                  <a:pt x="1440" y="44"/>
                </a:lnTo>
                <a:lnTo>
                  <a:pt x="1440" y="45"/>
                </a:lnTo>
                <a:lnTo>
                  <a:pt x="1442" y="44"/>
                </a:lnTo>
                <a:lnTo>
                  <a:pt x="1442" y="45"/>
                </a:lnTo>
                <a:lnTo>
                  <a:pt x="1443" y="45"/>
                </a:lnTo>
                <a:lnTo>
                  <a:pt x="1443" y="45"/>
                </a:lnTo>
                <a:lnTo>
                  <a:pt x="1443" y="45"/>
                </a:lnTo>
                <a:lnTo>
                  <a:pt x="1444" y="46"/>
                </a:lnTo>
                <a:lnTo>
                  <a:pt x="1444" y="46"/>
                </a:lnTo>
                <a:lnTo>
                  <a:pt x="1445" y="47"/>
                </a:lnTo>
                <a:lnTo>
                  <a:pt x="1445" y="47"/>
                </a:lnTo>
                <a:lnTo>
                  <a:pt x="1445" y="47"/>
                </a:lnTo>
                <a:lnTo>
                  <a:pt x="1446" y="48"/>
                </a:lnTo>
                <a:lnTo>
                  <a:pt x="1446" y="47"/>
                </a:lnTo>
                <a:lnTo>
                  <a:pt x="1447" y="47"/>
                </a:lnTo>
                <a:lnTo>
                  <a:pt x="1447" y="46"/>
                </a:lnTo>
                <a:lnTo>
                  <a:pt x="1447" y="47"/>
                </a:lnTo>
                <a:lnTo>
                  <a:pt x="1448" y="46"/>
                </a:lnTo>
                <a:lnTo>
                  <a:pt x="1448" y="47"/>
                </a:lnTo>
                <a:lnTo>
                  <a:pt x="1449" y="47"/>
                </a:lnTo>
                <a:lnTo>
                  <a:pt x="1449" y="46"/>
                </a:lnTo>
                <a:lnTo>
                  <a:pt x="1451" y="46"/>
                </a:lnTo>
                <a:lnTo>
                  <a:pt x="1451" y="46"/>
                </a:lnTo>
                <a:lnTo>
                  <a:pt x="1451" y="45"/>
                </a:lnTo>
                <a:lnTo>
                  <a:pt x="1452" y="45"/>
                </a:lnTo>
                <a:lnTo>
                  <a:pt x="1452" y="44"/>
                </a:lnTo>
                <a:lnTo>
                  <a:pt x="1453" y="43"/>
                </a:lnTo>
                <a:lnTo>
                  <a:pt x="1453" y="45"/>
                </a:lnTo>
                <a:lnTo>
                  <a:pt x="1453" y="44"/>
                </a:lnTo>
                <a:lnTo>
                  <a:pt x="1454" y="43"/>
                </a:lnTo>
                <a:lnTo>
                  <a:pt x="1454" y="43"/>
                </a:lnTo>
                <a:lnTo>
                  <a:pt x="1455" y="43"/>
                </a:lnTo>
                <a:lnTo>
                  <a:pt x="1455" y="44"/>
                </a:lnTo>
                <a:lnTo>
                  <a:pt x="1455" y="44"/>
                </a:lnTo>
                <a:lnTo>
                  <a:pt x="1456" y="43"/>
                </a:lnTo>
                <a:lnTo>
                  <a:pt x="1456" y="43"/>
                </a:lnTo>
                <a:lnTo>
                  <a:pt x="1457" y="43"/>
                </a:lnTo>
                <a:lnTo>
                  <a:pt x="1457" y="44"/>
                </a:lnTo>
                <a:lnTo>
                  <a:pt x="1457" y="43"/>
                </a:lnTo>
                <a:lnTo>
                  <a:pt x="1458" y="43"/>
                </a:lnTo>
                <a:lnTo>
                  <a:pt x="1458" y="43"/>
                </a:lnTo>
                <a:lnTo>
                  <a:pt x="1460" y="43"/>
                </a:lnTo>
                <a:lnTo>
                  <a:pt x="1460" y="43"/>
                </a:lnTo>
                <a:lnTo>
                  <a:pt x="1460" y="43"/>
                </a:lnTo>
                <a:lnTo>
                  <a:pt x="1461" y="43"/>
                </a:lnTo>
                <a:lnTo>
                  <a:pt x="1461" y="43"/>
                </a:lnTo>
                <a:lnTo>
                  <a:pt x="1462" y="42"/>
                </a:lnTo>
                <a:lnTo>
                  <a:pt x="1462" y="43"/>
                </a:lnTo>
                <a:lnTo>
                  <a:pt x="1462" y="43"/>
                </a:lnTo>
                <a:lnTo>
                  <a:pt x="1463" y="43"/>
                </a:lnTo>
                <a:lnTo>
                  <a:pt x="1463" y="42"/>
                </a:lnTo>
                <a:lnTo>
                  <a:pt x="1464" y="42"/>
                </a:lnTo>
                <a:lnTo>
                  <a:pt x="1464" y="40"/>
                </a:lnTo>
                <a:lnTo>
                  <a:pt x="1465" y="42"/>
                </a:lnTo>
                <a:lnTo>
                  <a:pt x="1465" y="43"/>
                </a:lnTo>
                <a:lnTo>
                  <a:pt x="1465" y="43"/>
                </a:lnTo>
                <a:lnTo>
                  <a:pt x="1466" y="45"/>
                </a:lnTo>
                <a:lnTo>
                  <a:pt x="1466" y="46"/>
                </a:lnTo>
                <a:lnTo>
                  <a:pt x="1467" y="46"/>
                </a:lnTo>
                <a:lnTo>
                  <a:pt x="1467" y="47"/>
                </a:lnTo>
                <a:lnTo>
                  <a:pt x="1467" y="48"/>
                </a:lnTo>
                <a:lnTo>
                  <a:pt x="1469" y="47"/>
                </a:lnTo>
                <a:lnTo>
                  <a:pt x="1469" y="49"/>
                </a:lnTo>
                <a:lnTo>
                  <a:pt x="1470" y="49"/>
                </a:lnTo>
                <a:lnTo>
                  <a:pt x="1470" y="48"/>
                </a:lnTo>
                <a:lnTo>
                  <a:pt x="1470" y="51"/>
                </a:lnTo>
                <a:lnTo>
                  <a:pt x="1471" y="48"/>
                </a:lnTo>
                <a:lnTo>
                  <a:pt x="1471" y="48"/>
                </a:lnTo>
                <a:lnTo>
                  <a:pt x="1472" y="48"/>
                </a:lnTo>
                <a:lnTo>
                  <a:pt x="1472" y="48"/>
                </a:lnTo>
                <a:lnTo>
                  <a:pt x="1472" y="47"/>
                </a:lnTo>
                <a:lnTo>
                  <a:pt x="1473" y="46"/>
                </a:lnTo>
                <a:lnTo>
                  <a:pt x="1473" y="46"/>
                </a:lnTo>
                <a:lnTo>
                  <a:pt x="1474" y="47"/>
                </a:lnTo>
                <a:lnTo>
                  <a:pt x="1474" y="47"/>
                </a:lnTo>
                <a:lnTo>
                  <a:pt x="1474" y="46"/>
                </a:lnTo>
                <a:lnTo>
                  <a:pt x="1475" y="45"/>
                </a:lnTo>
                <a:lnTo>
                  <a:pt x="1475" y="45"/>
                </a:lnTo>
                <a:lnTo>
                  <a:pt x="1476" y="46"/>
                </a:lnTo>
                <a:lnTo>
                  <a:pt x="1476" y="46"/>
                </a:lnTo>
                <a:lnTo>
                  <a:pt x="1478" y="44"/>
                </a:lnTo>
                <a:lnTo>
                  <a:pt x="1478" y="44"/>
                </a:lnTo>
                <a:lnTo>
                  <a:pt x="1478" y="43"/>
                </a:lnTo>
                <a:lnTo>
                  <a:pt x="1479" y="43"/>
                </a:lnTo>
                <a:lnTo>
                  <a:pt x="1479" y="42"/>
                </a:lnTo>
                <a:lnTo>
                  <a:pt x="1480" y="42"/>
                </a:lnTo>
                <a:lnTo>
                  <a:pt x="1480" y="40"/>
                </a:lnTo>
                <a:lnTo>
                  <a:pt x="1480" y="40"/>
                </a:lnTo>
                <a:lnTo>
                  <a:pt x="1481" y="39"/>
                </a:lnTo>
                <a:lnTo>
                  <a:pt x="1481" y="42"/>
                </a:lnTo>
                <a:lnTo>
                  <a:pt x="1482" y="42"/>
                </a:lnTo>
                <a:lnTo>
                  <a:pt x="1482" y="42"/>
                </a:lnTo>
                <a:lnTo>
                  <a:pt x="1482" y="42"/>
                </a:lnTo>
                <a:lnTo>
                  <a:pt x="1483" y="43"/>
                </a:lnTo>
                <a:lnTo>
                  <a:pt x="1483" y="44"/>
                </a:lnTo>
                <a:lnTo>
                  <a:pt x="1484" y="44"/>
                </a:lnTo>
                <a:lnTo>
                  <a:pt x="1484" y="45"/>
                </a:lnTo>
                <a:lnTo>
                  <a:pt x="1484" y="45"/>
                </a:lnTo>
                <a:lnTo>
                  <a:pt x="1485" y="44"/>
                </a:lnTo>
                <a:lnTo>
                  <a:pt x="1485" y="44"/>
                </a:lnTo>
                <a:lnTo>
                  <a:pt x="1487" y="44"/>
                </a:lnTo>
                <a:lnTo>
                  <a:pt x="1487" y="43"/>
                </a:lnTo>
                <a:lnTo>
                  <a:pt x="1487" y="43"/>
                </a:lnTo>
                <a:lnTo>
                  <a:pt x="1488" y="44"/>
                </a:lnTo>
                <a:lnTo>
                  <a:pt x="1488" y="45"/>
                </a:lnTo>
                <a:lnTo>
                  <a:pt x="1489" y="45"/>
                </a:lnTo>
                <a:lnTo>
                  <a:pt x="1489" y="45"/>
                </a:lnTo>
                <a:lnTo>
                  <a:pt x="1489" y="45"/>
                </a:lnTo>
                <a:lnTo>
                  <a:pt x="1490" y="44"/>
                </a:lnTo>
                <a:lnTo>
                  <a:pt x="1490" y="43"/>
                </a:lnTo>
                <a:lnTo>
                  <a:pt x="1491" y="43"/>
                </a:lnTo>
                <a:lnTo>
                  <a:pt x="1491" y="45"/>
                </a:lnTo>
                <a:lnTo>
                  <a:pt x="1492" y="45"/>
                </a:lnTo>
                <a:lnTo>
                  <a:pt x="1492" y="45"/>
                </a:lnTo>
                <a:lnTo>
                  <a:pt x="1492" y="46"/>
                </a:lnTo>
                <a:lnTo>
                  <a:pt x="1493" y="46"/>
                </a:lnTo>
                <a:lnTo>
                  <a:pt x="1493" y="47"/>
                </a:lnTo>
                <a:lnTo>
                  <a:pt x="1494" y="47"/>
                </a:lnTo>
                <a:lnTo>
                  <a:pt x="1494" y="47"/>
                </a:lnTo>
                <a:lnTo>
                  <a:pt x="1494" y="48"/>
                </a:lnTo>
                <a:lnTo>
                  <a:pt x="1496" y="48"/>
                </a:lnTo>
                <a:lnTo>
                  <a:pt x="1496" y="49"/>
                </a:lnTo>
                <a:lnTo>
                  <a:pt x="1497" y="49"/>
                </a:lnTo>
                <a:lnTo>
                  <a:pt x="1497" y="49"/>
                </a:lnTo>
                <a:lnTo>
                  <a:pt x="1497" y="48"/>
                </a:lnTo>
                <a:lnTo>
                  <a:pt x="1498" y="49"/>
                </a:lnTo>
                <a:lnTo>
                  <a:pt x="1498" y="49"/>
                </a:lnTo>
                <a:lnTo>
                  <a:pt x="1499" y="51"/>
                </a:lnTo>
                <a:lnTo>
                  <a:pt x="1499" y="51"/>
                </a:lnTo>
                <a:lnTo>
                  <a:pt x="1499" y="49"/>
                </a:lnTo>
                <a:lnTo>
                  <a:pt x="1500" y="49"/>
                </a:lnTo>
                <a:lnTo>
                  <a:pt x="1500" y="51"/>
                </a:lnTo>
                <a:lnTo>
                  <a:pt x="1501" y="51"/>
                </a:lnTo>
                <a:lnTo>
                  <a:pt x="1501" y="52"/>
                </a:lnTo>
                <a:lnTo>
                  <a:pt x="1501" y="52"/>
                </a:lnTo>
                <a:lnTo>
                  <a:pt x="1502" y="52"/>
                </a:lnTo>
                <a:lnTo>
                  <a:pt x="1502" y="52"/>
                </a:lnTo>
                <a:lnTo>
                  <a:pt x="1503" y="52"/>
                </a:lnTo>
                <a:lnTo>
                  <a:pt x="1503" y="52"/>
                </a:lnTo>
                <a:lnTo>
                  <a:pt x="1503" y="53"/>
                </a:lnTo>
                <a:lnTo>
                  <a:pt x="1505" y="52"/>
                </a:lnTo>
                <a:lnTo>
                  <a:pt x="1505" y="52"/>
                </a:lnTo>
                <a:lnTo>
                  <a:pt x="1506" y="52"/>
                </a:lnTo>
                <a:lnTo>
                  <a:pt x="1506" y="51"/>
                </a:lnTo>
                <a:lnTo>
                  <a:pt x="1507" y="51"/>
                </a:lnTo>
                <a:lnTo>
                  <a:pt x="1507" y="51"/>
                </a:lnTo>
                <a:lnTo>
                  <a:pt x="1507" y="53"/>
                </a:lnTo>
                <a:lnTo>
                  <a:pt x="1508" y="54"/>
                </a:lnTo>
                <a:lnTo>
                  <a:pt x="1508" y="54"/>
                </a:lnTo>
                <a:lnTo>
                  <a:pt x="1509" y="54"/>
                </a:lnTo>
                <a:lnTo>
                  <a:pt x="1509" y="54"/>
                </a:lnTo>
                <a:lnTo>
                  <a:pt x="1509" y="55"/>
                </a:lnTo>
                <a:lnTo>
                  <a:pt x="1510" y="55"/>
                </a:lnTo>
                <a:lnTo>
                  <a:pt x="1510" y="55"/>
                </a:lnTo>
                <a:lnTo>
                  <a:pt x="1511" y="55"/>
                </a:lnTo>
                <a:lnTo>
                  <a:pt x="1511" y="55"/>
                </a:lnTo>
                <a:lnTo>
                  <a:pt x="1511" y="56"/>
                </a:lnTo>
                <a:lnTo>
                  <a:pt x="1512" y="54"/>
                </a:lnTo>
                <a:lnTo>
                  <a:pt x="1512" y="53"/>
                </a:lnTo>
                <a:lnTo>
                  <a:pt x="1514" y="53"/>
                </a:lnTo>
                <a:lnTo>
                  <a:pt x="1514" y="52"/>
                </a:lnTo>
                <a:lnTo>
                  <a:pt x="1514" y="52"/>
                </a:lnTo>
                <a:lnTo>
                  <a:pt x="1515" y="53"/>
                </a:lnTo>
                <a:lnTo>
                  <a:pt x="1515" y="52"/>
                </a:lnTo>
                <a:lnTo>
                  <a:pt x="1516" y="54"/>
                </a:lnTo>
                <a:lnTo>
                  <a:pt x="1516" y="52"/>
                </a:lnTo>
                <a:lnTo>
                  <a:pt x="1516" y="53"/>
                </a:lnTo>
                <a:lnTo>
                  <a:pt x="1517" y="52"/>
                </a:lnTo>
                <a:lnTo>
                  <a:pt x="1517" y="52"/>
                </a:lnTo>
                <a:lnTo>
                  <a:pt x="1518" y="52"/>
                </a:lnTo>
                <a:lnTo>
                  <a:pt x="1518" y="53"/>
                </a:lnTo>
                <a:lnTo>
                  <a:pt x="1518" y="51"/>
                </a:lnTo>
                <a:lnTo>
                  <a:pt x="1519" y="52"/>
                </a:lnTo>
                <a:lnTo>
                  <a:pt x="1519" y="52"/>
                </a:lnTo>
                <a:lnTo>
                  <a:pt x="1520" y="53"/>
                </a:lnTo>
                <a:lnTo>
                  <a:pt x="1520" y="53"/>
                </a:lnTo>
                <a:lnTo>
                  <a:pt x="1521" y="54"/>
                </a:lnTo>
                <a:lnTo>
                  <a:pt x="1521" y="54"/>
                </a:lnTo>
                <a:lnTo>
                  <a:pt x="1521" y="54"/>
                </a:lnTo>
                <a:lnTo>
                  <a:pt x="1523" y="55"/>
                </a:lnTo>
                <a:lnTo>
                  <a:pt x="1523" y="56"/>
                </a:lnTo>
                <a:lnTo>
                  <a:pt x="1524" y="57"/>
                </a:lnTo>
                <a:lnTo>
                  <a:pt x="1524" y="57"/>
                </a:lnTo>
                <a:lnTo>
                  <a:pt x="1524" y="60"/>
                </a:lnTo>
                <a:lnTo>
                  <a:pt x="1525" y="60"/>
                </a:lnTo>
                <a:lnTo>
                  <a:pt x="1525" y="60"/>
                </a:lnTo>
                <a:lnTo>
                  <a:pt x="1526" y="60"/>
                </a:lnTo>
                <a:lnTo>
                  <a:pt x="1526" y="60"/>
                </a:lnTo>
                <a:lnTo>
                  <a:pt x="1526" y="60"/>
                </a:lnTo>
                <a:lnTo>
                  <a:pt x="1527" y="58"/>
                </a:lnTo>
                <a:lnTo>
                  <a:pt x="1527" y="57"/>
                </a:lnTo>
                <a:lnTo>
                  <a:pt x="1528" y="58"/>
                </a:lnTo>
                <a:lnTo>
                  <a:pt x="1528" y="60"/>
                </a:lnTo>
                <a:lnTo>
                  <a:pt x="1528" y="57"/>
                </a:lnTo>
                <a:lnTo>
                  <a:pt x="1529" y="57"/>
                </a:lnTo>
                <a:lnTo>
                  <a:pt x="1529" y="56"/>
                </a:lnTo>
                <a:lnTo>
                  <a:pt x="1530" y="55"/>
                </a:lnTo>
                <a:lnTo>
                  <a:pt x="1530" y="55"/>
                </a:lnTo>
                <a:lnTo>
                  <a:pt x="1530" y="55"/>
                </a:lnTo>
                <a:lnTo>
                  <a:pt x="1532" y="55"/>
                </a:lnTo>
                <a:lnTo>
                  <a:pt x="1532" y="56"/>
                </a:lnTo>
                <a:lnTo>
                  <a:pt x="1533" y="55"/>
                </a:lnTo>
                <a:lnTo>
                  <a:pt x="1533" y="56"/>
                </a:lnTo>
                <a:lnTo>
                  <a:pt x="1533" y="56"/>
                </a:lnTo>
                <a:lnTo>
                  <a:pt x="1534" y="56"/>
                </a:lnTo>
                <a:lnTo>
                  <a:pt x="1534" y="56"/>
                </a:lnTo>
                <a:lnTo>
                  <a:pt x="1535" y="56"/>
                </a:lnTo>
                <a:lnTo>
                  <a:pt x="1535" y="56"/>
                </a:lnTo>
                <a:lnTo>
                  <a:pt x="1536" y="57"/>
                </a:lnTo>
                <a:lnTo>
                  <a:pt x="1536" y="57"/>
                </a:lnTo>
                <a:lnTo>
                  <a:pt x="1536" y="57"/>
                </a:lnTo>
                <a:lnTo>
                  <a:pt x="1537" y="55"/>
                </a:lnTo>
                <a:lnTo>
                  <a:pt x="1537" y="55"/>
                </a:lnTo>
                <a:lnTo>
                  <a:pt x="1538" y="54"/>
                </a:lnTo>
                <a:lnTo>
                  <a:pt x="1538" y="53"/>
                </a:lnTo>
                <a:lnTo>
                  <a:pt x="1538" y="54"/>
                </a:lnTo>
                <a:lnTo>
                  <a:pt x="1539" y="53"/>
                </a:lnTo>
                <a:lnTo>
                  <a:pt x="1539" y="55"/>
                </a:lnTo>
                <a:lnTo>
                  <a:pt x="1541" y="55"/>
                </a:lnTo>
                <a:lnTo>
                  <a:pt x="1541" y="55"/>
                </a:lnTo>
                <a:lnTo>
                  <a:pt x="1541" y="55"/>
                </a:lnTo>
                <a:lnTo>
                  <a:pt x="1542" y="55"/>
                </a:lnTo>
                <a:lnTo>
                  <a:pt x="1542" y="55"/>
                </a:lnTo>
                <a:lnTo>
                  <a:pt x="1543" y="55"/>
                </a:lnTo>
                <a:lnTo>
                  <a:pt x="1543" y="55"/>
                </a:lnTo>
                <a:lnTo>
                  <a:pt x="1543" y="54"/>
                </a:lnTo>
                <a:lnTo>
                  <a:pt x="1544" y="53"/>
                </a:lnTo>
                <a:lnTo>
                  <a:pt x="1544" y="53"/>
                </a:lnTo>
                <a:lnTo>
                  <a:pt x="1545" y="52"/>
                </a:lnTo>
                <a:lnTo>
                  <a:pt x="1545" y="52"/>
                </a:lnTo>
                <a:lnTo>
                  <a:pt x="1545" y="52"/>
                </a:lnTo>
                <a:lnTo>
                  <a:pt x="1546" y="53"/>
                </a:lnTo>
                <a:lnTo>
                  <a:pt x="1546" y="52"/>
                </a:lnTo>
                <a:lnTo>
                  <a:pt x="1547" y="53"/>
                </a:lnTo>
                <a:lnTo>
                  <a:pt x="1547" y="52"/>
                </a:lnTo>
                <a:lnTo>
                  <a:pt x="1548" y="52"/>
                </a:lnTo>
                <a:lnTo>
                  <a:pt x="1548" y="53"/>
                </a:lnTo>
                <a:lnTo>
                  <a:pt x="1548" y="53"/>
                </a:lnTo>
                <a:lnTo>
                  <a:pt x="1550" y="53"/>
                </a:lnTo>
                <a:lnTo>
                  <a:pt x="1550" y="52"/>
                </a:lnTo>
                <a:lnTo>
                  <a:pt x="1551" y="51"/>
                </a:lnTo>
                <a:lnTo>
                  <a:pt x="1551" y="51"/>
                </a:lnTo>
                <a:lnTo>
                  <a:pt x="1551" y="51"/>
                </a:lnTo>
                <a:lnTo>
                  <a:pt x="1552" y="51"/>
                </a:lnTo>
                <a:lnTo>
                  <a:pt x="1552" y="51"/>
                </a:lnTo>
                <a:lnTo>
                  <a:pt x="1553" y="52"/>
                </a:lnTo>
                <a:lnTo>
                  <a:pt x="1553" y="51"/>
                </a:lnTo>
                <a:lnTo>
                  <a:pt x="1553" y="51"/>
                </a:lnTo>
                <a:lnTo>
                  <a:pt x="1554" y="51"/>
                </a:lnTo>
                <a:lnTo>
                  <a:pt x="1554" y="51"/>
                </a:lnTo>
                <a:lnTo>
                  <a:pt x="1555" y="51"/>
                </a:lnTo>
                <a:lnTo>
                  <a:pt x="1555" y="51"/>
                </a:lnTo>
                <a:lnTo>
                  <a:pt x="1555" y="52"/>
                </a:lnTo>
                <a:lnTo>
                  <a:pt x="1556" y="52"/>
                </a:lnTo>
                <a:lnTo>
                  <a:pt x="1556" y="53"/>
                </a:lnTo>
                <a:lnTo>
                  <a:pt x="1557" y="54"/>
                </a:lnTo>
                <a:lnTo>
                  <a:pt x="1557" y="54"/>
                </a:lnTo>
                <a:lnTo>
                  <a:pt x="1557" y="55"/>
                </a:lnTo>
                <a:lnTo>
                  <a:pt x="1559" y="54"/>
                </a:lnTo>
                <a:lnTo>
                  <a:pt x="1559" y="56"/>
                </a:lnTo>
                <a:lnTo>
                  <a:pt x="1560" y="57"/>
                </a:lnTo>
                <a:lnTo>
                  <a:pt x="1560" y="57"/>
                </a:lnTo>
                <a:lnTo>
                  <a:pt x="1560" y="56"/>
                </a:lnTo>
                <a:lnTo>
                  <a:pt x="1561" y="56"/>
                </a:lnTo>
                <a:lnTo>
                  <a:pt x="1561" y="57"/>
                </a:lnTo>
                <a:lnTo>
                  <a:pt x="1562" y="56"/>
                </a:lnTo>
                <a:lnTo>
                  <a:pt x="1562" y="56"/>
                </a:lnTo>
                <a:lnTo>
                  <a:pt x="1563" y="56"/>
                </a:lnTo>
                <a:lnTo>
                  <a:pt x="1563" y="57"/>
                </a:lnTo>
                <a:lnTo>
                  <a:pt x="1563" y="57"/>
                </a:lnTo>
                <a:lnTo>
                  <a:pt x="1564" y="56"/>
                </a:lnTo>
                <a:lnTo>
                  <a:pt x="1564" y="55"/>
                </a:lnTo>
                <a:lnTo>
                  <a:pt x="1565" y="54"/>
                </a:lnTo>
                <a:lnTo>
                  <a:pt x="1565" y="54"/>
                </a:lnTo>
                <a:lnTo>
                  <a:pt x="1565" y="54"/>
                </a:lnTo>
                <a:lnTo>
                  <a:pt x="1566" y="54"/>
                </a:lnTo>
                <a:lnTo>
                  <a:pt x="1566" y="54"/>
                </a:lnTo>
                <a:lnTo>
                  <a:pt x="1568" y="54"/>
                </a:lnTo>
                <a:lnTo>
                  <a:pt x="1568" y="54"/>
                </a:lnTo>
                <a:lnTo>
                  <a:pt x="1568" y="53"/>
                </a:lnTo>
                <a:lnTo>
                  <a:pt x="1569" y="53"/>
                </a:lnTo>
                <a:lnTo>
                  <a:pt x="1569" y="53"/>
                </a:lnTo>
                <a:lnTo>
                  <a:pt x="1570" y="52"/>
                </a:lnTo>
                <a:lnTo>
                  <a:pt x="1570" y="52"/>
                </a:lnTo>
                <a:lnTo>
                  <a:pt x="1570" y="53"/>
                </a:lnTo>
                <a:lnTo>
                  <a:pt x="1571" y="54"/>
                </a:lnTo>
                <a:lnTo>
                  <a:pt x="1571" y="54"/>
                </a:lnTo>
                <a:lnTo>
                  <a:pt x="1572" y="55"/>
                </a:lnTo>
                <a:lnTo>
                  <a:pt x="1572" y="55"/>
                </a:lnTo>
                <a:lnTo>
                  <a:pt x="1572" y="55"/>
                </a:lnTo>
                <a:lnTo>
                  <a:pt x="1573" y="55"/>
                </a:lnTo>
                <a:lnTo>
                  <a:pt x="1573" y="55"/>
                </a:lnTo>
                <a:lnTo>
                  <a:pt x="1574" y="55"/>
                </a:lnTo>
                <a:lnTo>
                  <a:pt x="1574" y="55"/>
                </a:lnTo>
                <a:lnTo>
                  <a:pt x="1574" y="55"/>
                </a:lnTo>
                <a:lnTo>
                  <a:pt x="1575" y="55"/>
                </a:lnTo>
                <a:lnTo>
                  <a:pt x="1575" y="56"/>
                </a:lnTo>
                <a:lnTo>
                  <a:pt x="1577" y="55"/>
                </a:lnTo>
                <a:lnTo>
                  <a:pt x="1577" y="56"/>
                </a:lnTo>
                <a:lnTo>
                  <a:pt x="1578" y="56"/>
                </a:lnTo>
                <a:lnTo>
                  <a:pt x="1578" y="56"/>
                </a:lnTo>
                <a:lnTo>
                  <a:pt x="1578" y="55"/>
                </a:lnTo>
                <a:lnTo>
                  <a:pt x="1579" y="55"/>
                </a:lnTo>
                <a:lnTo>
                  <a:pt x="1579" y="55"/>
                </a:lnTo>
                <a:lnTo>
                  <a:pt x="1580" y="55"/>
                </a:lnTo>
                <a:lnTo>
                  <a:pt x="1580" y="54"/>
                </a:lnTo>
                <a:lnTo>
                  <a:pt x="1580" y="54"/>
                </a:lnTo>
                <a:lnTo>
                  <a:pt x="1581" y="52"/>
                </a:lnTo>
                <a:lnTo>
                  <a:pt x="1581" y="52"/>
                </a:lnTo>
                <a:lnTo>
                  <a:pt x="1582" y="51"/>
                </a:lnTo>
                <a:lnTo>
                  <a:pt x="1582" y="51"/>
                </a:lnTo>
                <a:lnTo>
                  <a:pt x="1582" y="51"/>
                </a:lnTo>
                <a:lnTo>
                  <a:pt x="1583" y="52"/>
                </a:lnTo>
                <a:lnTo>
                  <a:pt x="1583" y="53"/>
                </a:lnTo>
                <a:lnTo>
                  <a:pt x="1584" y="54"/>
                </a:lnTo>
                <a:lnTo>
                  <a:pt x="1584" y="54"/>
                </a:lnTo>
                <a:lnTo>
                  <a:pt x="1584" y="54"/>
                </a:lnTo>
                <a:lnTo>
                  <a:pt x="1586" y="53"/>
                </a:lnTo>
                <a:lnTo>
                  <a:pt x="1586" y="54"/>
                </a:lnTo>
                <a:lnTo>
                  <a:pt x="1587" y="54"/>
                </a:lnTo>
                <a:lnTo>
                  <a:pt x="1587" y="54"/>
                </a:lnTo>
                <a:lnTo>
                  <a:pt x="1587" y="54"/>
                </a:lnTo>
                <a:lnTo>
                  <a:pt x="1588" y="54"/>
                </a:lnTo>
                <a:lnTo>
                  <a:pt x="1588" y="54"/>
                </a:lnTo>
                <a:lnTo>
                  <a:pt x="1589" y="53"/>
                </a:lnTo>
                <a:lnTo>
                  <a:pt x="1589" y="53"/>
                </a:lnTo>
                <a:lnTo>
                  <a:pt x="1589" y="52"/>
                </a:lnTo>
                <a:lnTo>
                  <a:pt x="1590" y="51"/>
                </a:lnTo>
                <a:lnTo>
                  <a:pt x="1590" y="52"/>
                </a:lnTo>
                <a:lnTo>
                  <a:pt x="1591" y="52"/>
                </a:lnTo>
                <a:lnTo>
                  <a:pt x="1591" y="53"/>
                </a:lnTo>
                <a:lnTo>
                  <a:pt x="1592" y="53"/>
                </a:lnTo>
                <a:lnTo>
                  <a:pt x="1592" y="52"/>
                </a:lnTo>
                <a:lnTo>
                  <a:pt x="1592" y="52"/>
                </a:lnTo>
                <a:lnTo>
                  <a:pt x="1593" y="52"/>
                </a:lnTo>
                <a:lnTo>
                  <a:pt x="1593" y="52"/>
                </a:lnTo>
                <a:lnTo>
                  <a:pt x="1595" y="53"/>
                </a:lnTo>
                <a:lnTo>
                  <a:pt x="1595" y="52"/>
                </a:lnTo>
                <a:lnTo>
                  <a:pt x="1595" y="52"/>
                </a:lnTo>
                <a:lnTo>
                  <a:pt x="1596" y="51"/>
                </a:lnTo>
                <a:lnTo>
                  <a:pt x="1596" y="52"/>
                </a:lnTo>
                <a:lnTo>
                  <a:pt x="1597" y="52"/>
                </a:lnTo>
                <a:lnTo>
                  <a:pt x="1597" y="52"/>
                </a:lnTo>
                <a:lnTo>
                  <a:pt x="1597" y="52"/>
                </a:lnTo>
                <a:lnTo>
                  <a:pt x="1598" y="52"/>
                </a:lnTo>
                <a:lnTo>
                  <a:pt x="1598" y="52"/>
                </a:lnTo>
                <a:lnTo>
                  <a:pt x="1599" y="52"/>
                </a:lnTo>
                <a:lnTo>
                  <a:pt x="1599" y="52"/>
                </a:lnTo>
                <a:lnTo>
                  <a:pt x="1599" y="52"/>
                </a:lnTo>
                <a:lnTo>
                  <a:pt x="1600" y="49"/>
                </a:lnTo>
                <a:lnTo>
                  <a:pt x="1600" y="51"/>
                </a:lnTo>
                <a:lnTo>
                  <a:pt x="1601" y="51"/>
                </a:lnTo>
                <a:lnTo>
                  <a:pt x="1601" y="51"/>
                </a:lnTo>
                <a:lnTo>
                  <a:pt x="1601" y="51"/>
                </a:lnTo>
                <a:lnTo>
                  <a:pt x="1602" y="51"/>
                </a:lnTo>
                <a:lnTo>
                  <a:pt x="1602" y="49"/>
                </a:lnTo>
                <a:lnTo>
                  <a:pt x="1604" y="49"/>
                </a:lnTo>
                <a:lnTo>
                  <a:pt x="1604" y="49"/>
                </a:lnTo>
                <a:lnTo>
                  <a:pt x="1605" y="49"/>
                </a:lnTo>
                <a:lnTo>
                  <a:pt x="1605" y="48"/>
                </a:lnTo>
                <a:lnTo>
                  <a:pt x="1605" y="48"/>
                </a:lnTo>
                <a:lnTo>
                  <a:pt x="1606" y="49"/>
                </a:lnTo>
                <a:lnTo>
                  <a:pt x="1606" y="52"/>
                </a:lnTo>
                <a:lnTo>
                  <a:pt x="1607" y="53"/>
                </a:lnTo>
                <a:lnTo>
                  <a:pt x="1607" y="52"/>
                </a:lnTo>
                <a:lnTo>
                  <a:pt x="1607" y="52"/>
                </a:lnTo>
                <a:lnTo>
                  <a:pt x="1608" y="52"/>
                </a:lnTo>
                <a:lnTo>
                  <a:pt x="1608" y="52"/>
                </a:lnTo>
                <a:lnTo>
                  <a:pt x="1609" y="53"/>
                </a:lnTo>
                <a:lnTo>
                  <a:pt x="1609" y="52"/>
                </a:lnTo>
                <a:lnTo>
                  <a:pt x="1609" y="52"/>
                </a:lnTo>
                <a:lnTo>
                  <a:pt x="1610" y="53"/>
                </a:lnTo>
                <a:lnTo>
                  <a:pt x="1610" y="53"/>
                </a:lnTo>
                <a:lnTo>
                  <a:pt x="1611" y="53"/>
                </a:lnTo>
                <a:lnTo>
                  <a:pt x="1611" y="53"/>
                </a:lnTo>
                <a:lnTo>
                  <a:pt x="1611" y="51"/>
                </a:lnTo>
                <a:lnTo>
                  <a:pt x="1613" y="51"/>
                </a:lnTo>
                <a:lnTo>
                  <a:pt x="1613" y="49"/>
                </a:lnTo>
                <a:lnTo>
                  <a:pt x="1614" y="49"/>
                </a:lnTo>
                <a:lnTo>
                  <a:pt x="1614" y="51"/>
                </a:lnTo>
                <a:lnTo>
                  <a:pt x="1614" y="51"/>
                </a:lnTo>
                <a:lnTo>
                  <a:pt x="1615" y="51"/>
                </a:lnTo>
                <a:lnTo>
                  <a:pt x="1615" y="51"/>
                </a:lnTo>
                <a:lnTo>
                  <a:pt x="1616" y="52"/>
                </a:lnTo>
                <a:lnTo>
                  <a:pt x="1616" y="52"/>
                </a:lnTo>
                <a:lnTo>
                  <a:pt x="1616" y="51"/>
                </a:lnTo>
                <a:lnTo>
                  <a:pt x="1617" y="49"/>
                </a:lnTo>
                <a:lnTo>
                  <a:pt x="1617" y="49"/>
                </a:lnTo>
                <a:lnTo>
                  <a:pt x="1618" y="52"/>
                </a:lnTo>
                <a:lnTo>
                  <a:pt x="1618" y="52"/>
                </a:lnTo>
                <a:lnTo>
                  <a:pt x="1619" y="51"/>
                </a:lnTo>
                <a:lnTo>
                  <a:pt x="1619" y="51"/>
                </a:lnTo>
                <a:lnTo>
                  <a:pt x="1619" y="51"/>
                </a:lnTo>
                <a:lnTo>
                  <a:pt x="1620" y="51"/>
                </a:lnTo>
                <a:lnTo>
                  <a:pt x="1620" y="52"/>
                </a:lnTo>
                <a:lnTo>
                  <a:pt x="1622" y="52"/>
                </a:lnTo>
                <a:lnTo>
                  <a:pt x="1622" y="53"/>
                </a:lnTo>
                <a:lnTo>
                  <a:pt x="1622" y="53"/>
                </a:lnTo>
                <a:lnTo>
                  <a:pt x="1623" y="53"/>
                </a:lnTo>
                <a:lnTo>
                  <a:pt x="1623" y="54"/>
                </a:lnTo>
                <a:lnTo>
                  <a:pt x="1624" y="55"/>
                </a:lnTo>
                <a:lnTo>
                  <a:pt x="1624" y="55"/>
                </a:lnTo>
                <a:lnTo>
                  <a:pt x="1624" y="57"/>
                </a:lnTo>
                <a:lnTo>
                  <a:pt x="1625" y="58"/>
                </a:lnTo>
                <a:lnTo>
                  <a:pt x="1625" y="57"/>
                </a:lnTo>
                <a:lnTo>
                  <a:pt x="1626" y="57"/>
                </a:lnTo>
                <a:lnTo>
                  <a:pt x="1626" y="57"/>
                </a:lnTo>
                <a:lnTo>
                  <a:pt x="1626" y="57"/>
                </a:lnTo>
                <a:lnTo>
                  <a:pt x="1627" y="56"/>
                </a:lnTo>
                <a:lnTo>
                  <a:pt x="1627" y="56"/>
                </a:lnTo>
                <a:lnTo>
                  <a:pt x="1628" y="56"/>
                </a:lnTo>
                <a:lnTo>
                  <a:pt x="1628" y="54"/>
                </a:lnTo>
                <a:lnTo>
                  <a:pt x="1628" y="54"/>
                </a:lnTo>
                <a:lnTo>
                  <a:pt x="1629" y="54"/>
                </a:lnTo>
                <a:lnTo>
                  <a:pt x="1629" y="54"/>
                </a:lnTo>
                <a:lnTo>
                  <a:pt x="1631" y="55"/>
                </a:lnTo>
                <a:lnTo>
                  <a:pt x="1631" y="55"/>
                </a:lnTo>
                <a:lnTo>
                  <a:pt x="1631" y="55"/>
                </a:lnTo>
                <a:lnTo>
                  <a:pt x="1632" y="55"/>
                </a:lnTo>
                <a:lnTo>
                  <a:pt x="1632" y="56"/>
                </a:lnTo>
                <a:lnTo>
                  <a:pt x="1633" y="56"/>
                </a:lnTo>
                <a:lnTo>
                  <a:pt x="1633" y="54"/>
                </a:lnTo>
                <a:lnTo>
                  <a:pt x="1634" y="53"/>
                </a:lnTo>
                <a:lnTo>
                  <a:pt x="1634" y="52"/>
                </a:lnTo>
                <a:lnTo>
                  <a:pt x="1634" y="51"/>
                </a:lnTo>
                <a:lnTo>
                  <a:pt x="1635" y="51"/>
                </a:lnTo>
                <a:lnTo>
                  <a:pt x="1635" y="51"/>
                </a:lnTo>
                <a:lnTo>
                  <a:pt x="1636" y="51"/>
                </a:lnTo>
                <a:lnTo>
                  <a:pt x="1636" y="49"/>
                </a:lnTo>
                <a:lnTo>
                  <a:pt x="1636" y="48"/>
                </a:lnTo>
                <a:lnTo>
                  <a:pt x="1637" y="48"/>
                </a:lnTo>
                <a:lnTo>
                  <a:pt x="1637" y="47"/>
                </a:lnTo>
                <a:lnTo>
                  <a:pt x="1638" y="47"/>
                </a:lnTo>
                <a:lnTo>
                  <a:pt x="1638" y="46"/>
                </a:lnTo>
                <a:lnTo>
                  <a:pt x="1638" y="45"/>
                </a:lnTo>
                <a:lnTo>
                  <a:pt x="1640" y="45"/>
                </a:lnTo>
                <a:lnTo>
                  <a:pt x="1640" y="45"/>
                </a:lnTo>
                <a:lnTo>
                  <a:pt x="1641" y="45"/>
                </a:lnTo>
                <a:lnTo>
                  <a:pt x="1641" y="45"/>
                </a:lnTo>
                <a:lnTo>
                  <a:pt x="1641" y="45"/>
                </a:lnTo>
                <a:lnTo>
                  <a:pt x="1642" y="46"/>
                </a:lnTo>
                <a:lnTo>
                  <a:pt x="1642" y="47"/>
                </a:lnTo>
                <a:lnTo>
                  <a:pt x="1643" y="48"/>
                </a:lnTo>
                <a:lnTo>
                  <a:pt x="1643" y="51"/>
                </a:lnTo>
                <a:lnTo>
                  <a:pt x="1643" y="51"/>
                </a:lnTo>
                <a:lnTo>
                  <a:pt x="1644" y="51"/>
                </a:lnTo>
                <a:lnTo>
                  <a:pt x="1644" y="51"/>
                </a:lnTo>
                <a:lnTo>
                  <a:pt x="1645" y="51"/>
                </a:lnTo>
                <a:lnTo>
                  <a:pt x="1645" y="51"/>
                </a:lnTo>
                <a:lnTo>
                  <a:pt x="1645" y="52"/>
                </a:lnTo>
                <a:lnTo>
                  <a:pt x="1646" y="51"/>
                </a:lnTo>
                <a:lnTo>
                  <a:pt x="1646" y="49"/>
                </a:lnTo>
                <a:lnTo>
                  <a:pt x="1647" y="49"/>
                </a:lnTo>
                <a:lnTo>
                  <a:pt x="1647" y="49"/>
                </a:lnTo>
                <a:lnTo>
                  <a:pt x="1649" y="49"/>
                </a:lnTo>
                <a:lnTo>
                  <a:pt x="1649" y="49"/>
                </a:lnTo>
                <a:lnTo>
                  <a:pt x="1649" y="49"/>
                </a:lnTo>
                <a:lnTo>
                  <a:pt x="1650" y="51"/>
                </a:lnTo>
                <a:lnTo>
                  <a:pt x="1650" y="51"/>
                </a:lnTo>
                <a:lnTo>
                  <a:pt x="1651" y="52"/>
                </a:lnTo>
                <a:lnTo>
                  <a:pt x="1651" y="53"/>
                </a:lnTo>
                <a:lnTo>
                  <a:pt x="1651" y="52"/>
                </a:lnTo>
                <a:lnTo>
                  <a:pt x="1652" y="52"/>
                </a:lnTo>
                <a:lnTo>
                  <a:pt x="1652" y="53"/>
                </a:lnTo>
                <a:lnTo>
                  <a:pt x="1653" y="52"/>
                </a:lnTo>
                <a:lnTo>
                  <a:pt x="1653" y="51"/>
                </a:lnTo>
                <a:lnTo>
                  <a:pt x="1653" y="49"/>
                </a:lnTo>
                <a:lnTo>
                  <a:pt x="1654" y="48"/>
                </a:lnTo>
                <a:lnTo>
                  <a:pt x="1654" y="48"/>
                </a:lnTo>
                <a:lnTo>
                  <a:pt x="1655" y="48"/>
                </a:lnTo>
                <a:lnTo>
                  <a:pt x="1655" y="48"/>
                </a:lnTo>
                <a:lnTo>
                  <a:pt x="1655" y="49"/>
                </a:lnTo>
                <a:lnTo>
                  <a:pt x="1656" y="48"/>
                </a:lnTo>
                <a:lnTo>
                  <a:pt x="1656" y="48"/>
                </a:lnTo>
                <a:lnTo>
                  <a:pt x="1658" y="47"/>
                </a:lnTo>
                <a:lnTo>
                  <a:pt x="1658" y="48"/>
                </a:lnTo>
                <a:lnTo>
                  <a:pt x="1658" y="48"/>
                </a:lnTo>
                <a:lnTo>
                  <a:pt x="1659" y="49"/>
                </a:lnTo>
                <a:lnTo>
                  <a:pt x="1659" y="49"/>
                </a:lnTo>
                <a:lnTo>
                  <a:pt x="1660" y="49"/>
                </a:lnTo>
                <a:lnTo>
                  <a:pt x="1660" y="49"/>
                </a:lnTo>
                <a:lnTo>
                  <a:pt x="1661" y="49"/>
                </a:lnTo>
                <a:lnTo>
                  <a:pt x="1661" y="51"/>
                </a:lnTo>
                <a:lnTo>
                  <a:pt x="1661" y="51"/>
                </a:lnTo>
                <a:lnTo>
                  <a:pt x="1662" y="49"/>
                </a:lnTo>
                <a:lnTo>
                  <a:pt x="1662" y="49"/>
                </a:lnTo>
                <a:lnTo>
                  <a:pt x="1663" y="47"/>
                </a:lnTo>
                <a:lnTo>
                  <a:pt x="1663" y="47"/>
                </a:lnTo>
                <a:lnTo>
                  <a:pt x="1663" y="47"/>
                </a:lnTo>
                <a:lnTo>
                  <a:pt x="1664" y="48"/>
                </a:lnTo>
                <a:lnTo>
                  <a:pt x="1664" y="48"/>
                </a:lnTo>
                <a:lnTo>
                  <a:pt x="1665" y="49"/>
                </a:lnTo>
                <a:lnTo>
                  <a:pt x="1665" y="49"/>
                </a:lnTo>
                <a:lnTo>
                  <a:pt x="1665" y="51"/>
                </a:lnTo>
                <a:lnTo>
                  <a:pt x="1667" y="51"/>
                </a:lnTo>
                <a:lnTo>
                  <a:pt x="1667" y="51"/>
                </a:lnTo>
                <a:lnTo>
                  <a:pt x="1668" y="51"/>
                </a:lnTo>
                <a:lnTo>
                  <a:pt x="1668" y="52"/>
                </a:lnTo>
                <a:lnTo>
                  <a:pt x="1668" y="52"/>
                </a:lnTo>
                <a:lnTo>
                  <a:pt x="1669" y="51"/>
                </a:lnTo>
                <a:lnTo>
                  <a:pt x="1669" y="51"/>
                </a:lnTo>
                <a:lnTo>
                  <a:pt x="1670" y="51"/>
                </a:lnTo>
                <a:lnTo>
                  <a:pt x="1670" y="52"/>
                </a:lnTo>
                <a:lnTo>
                  <a:pt x="1670" y="51"/>
                </a:lnTo>
                <a:lnTo>
                  <a:pt x="1671" y="52"/>
                </a:lnTo>
                <a:lnTo>
                  <a:pt x="1671" y="52"/>
                </a:lnTo>
                <a:lnTo>
                  <a:pt x="1672" y="52"/>
                </a:lnTo>
                <a:lnTo>
                  <a:pt x="1672" y="52"/>
                </a:lnTo>
                <a:lnTo>
                  <a:pt x="1672" y="51"/>
                </a:lnTo>
                <a:lnTo>
                  <a:pt x="1673" y="52"/>
                </a:lnTo>
                <a:lnTo>
                  <a:pt x="1673" y="52"/>
                </a:lnTo>
                <a:lnTo>
                  <a:pt x="1674" y="52"/>
                </a:lnTo>
                <a:lnTo>
                  <a:pt x="1674" y="53"/>
                </a:lnTo>
                <a:lnTo>
                  <a:pt x="1676" y="53"/>
                </a:lnTo>
                <a:lnTo>
                  <a:pt x="1676" y="53"/>
                </a:lnTo>
                <a:lnTo>
                  <a:pt x="1676" y="53"/>
                </a:lnTo>
                <a:lnTo>
                  <a:pt x="1677" y="53"/>
                </a:lnTo>
                <a:lnTo>
                  <a:pt x="1677" y="53"/>
                </a:lnTo>
                <a:lnTo>
                  <a:pt x="1678" y="54"/>
                </a:lnTo>
                <a:lnTo>
                  <a:pt x="1678" y="54"/>
                </a:lnTo>
                <a:lnTo>
                  <a:pt x="1678" y="54"/>
                </a:lnTo>
                <a:lnTo>
                  <a:pt x="1679" y="54"/>
                </a:lnTo>
                <a:lnTo>
                  <a:pt x="1679" y="54"/>
                </a:lnTo>
                <a:lnTo>
                  <a:pt x="1680" y="53"/>
                </a:lnTo>
                <a:lnTo>
                  <a:pt x="1680" y="51"/>
                </a:lnTo>
                <a:lnTo>
                  <a:pt x="1680" y="52"/>
                </a:lnTo>
                <a:lnTo>
                  <a:pt x="1681" y="51"/>
                </a:lnTo>
                <a:lnTo>
                  <a:pt x="1681" y="52"/>
                </a:lnTo>
                <a:lnTo>
                  <a:pt x="1682" y="51"/>
                </a:lnTo>
                <a:lnTo>
                  <a:pt x="1682" y="49"/>
                </a:lnTo>
                <a:lnTo>
                  <a:pt x="1682" y="49"/>
                </a:lnTo>
                <a:lnTo>
                  <a:pt x="1683" y="49"/>
                </a:lnTo>
                <a:lnTo>
                  <a:pt x="1683" y="49"/>
                </a:lnTo>
                <a:lnTo>
                  <a:pt x="1685" y="49"/>
                </a:lnTo>
                <a:lnTo>
                  <a:pt x="1685" y="49"/>
                </a:lnTo>
                <a:lnTo>
                  <a:pt x="1685" y="48"/>
                </a:lnTo>
                <a:lnTo>
                  <a:pt x="1686" y="49"/>
                </a:lnTo>
                <a:lnTo>
                  <a:pt x="1686" y="48"/>
                </a:lnTo>
                <a:lnTo>
                  <a:pt x="1687" y="48"/>
                </a:lnTo>
                <a:lnTo>
                  <a:pt x="1687" y="47"/>
                </a:lnTo>
                <a:lnTo>
                  <a:pt x="1687" y="48"/>
                </a:lnTo>
                <a:lnTo>
                  <a:pt x="1688" y="47"/>
                </a:lnTo>
                <a:lnTo>
                  <a:pt x="1688" y="47"/>
                </a:lnTo>
                <a:lnTo>
                  <a:pt x="1689" y="46"/>
                </a:lnTo>
                <a:lnTo>
                  <a:pt x="1689" y="47"/>
                </a:lnTo>
                <a:lnTo>
                  <a:pt x="1690" y="49"/>
                </a:lnTo>
                <a:lnTo>
                  <a:pt x="1690" y="52"/>
                </a:lnTo>
                <a:lnTo>
                  <a:pt x="1690" y="51"/>
                </a:lnTo>
                <a:lnTo>
                  <a:pt x="1691" y="51"/>
                </a:lnTo>
                <a:lnTo>
                  <a:pt x="1691" y="49"/>
                </a:lnTo>
                <a:lnTo>
                  <a:pt x="1692" y="49"/>
                </a:lnTo>
                <a:lnTo>
                  <a:pt x="1692" y="49"/>
                </a:lnTo>
                <a:lnTo>
                  <a:pt x="1692" y="49"/>
                </a:lnTo>
                <a:lnTo>
                  <a:pt x="1694" y="48"/>
                </a:lnTo>
                <a:lnTo>
                  <a:pt x="1694" y="49"/>
                </a:lnTo>
                <a:lnTo>
                  <a:pt x="1695" y="49"/>
                </a:lnTo>
                <a:lnTo>
                  <a:pt x="1695" y="49"/>
                </a:lnTo>
                <a:lnTo>
                  <a:pt x="1695" y="48"/>
                </a:lnTo>
                <a:lnTo>
                  <a:pt x="1696" y="47"/>
                </a:lnTo>
                <a:lnTo>
                  <a:pt x="1696" y="47"/>
                </a:lnTo>
                <a:lnTo>
                  <a:pt x="1697" y="47"/>
                </a:lnTo>
                <a:lnTo>
                  <a:pt x="1697" y="47"/>
                </a:lnTo>
                <a:lnTo>
                  <a:pt x="1697" y="47"/>
                </a:lnTo>
                <a:lnTo>
                  <a:pt x="1698" y="45"/>
                </a:lnTo>
                <a:lnTo>
                  <a:pt x="1698" y="45"/>
                </a:lnTo>
                <a:lnTo>
                  <a:pt x="1699" y="45"/>
                </a:lnTo>
                <a:lnTo>
                  <a:pt x="1699" y="44"/>
                </a:lnTo>
                <a:lnTo>
                  <a:pt x="1699" y="44"/>
                </a:lnTo>
                <a:lnTo>
                  <a:pt x="1700" y="44"/>
                </a:lnTo>
                <a:lnTo>
                  <a:pt x="1700" y="45"/>
                </a:lnTo>
                <a:lnTo>
                  <a:pt x="1701" y="45"/>
                </a:lnTo>
                <a:lnTo>
                  <a:pt x="1701" y="46"/>
                </a:lnTo>
                <a:lnTo>
                  <a:pt x="1701" y="46"/>
                </a:lnTo>
                <a:lnTo>
                  <a:pt x="1703" y="46"/>
                </a:lnTo>
                <a:lnTo>
                  <a:pt x="1703" y="46"/>
                </a:lnTo>
                <a:lnTo>
                  <a:pt x="1704" y="46"/>
                </a:lnTo>
                <a:lnTo>
                  <a:pt x="1704" y="46"/>
                </a:lnTo>
                <a:lnTo>
                  <a:pt x="1705" y="46"/>
                </a:lnTo>
                <a:lnTo>
                  <a:pt x="1705" y="45"/>
                </a:lnTo>
                <a:lnTo>
                  <a:pt x="1705" y="45"/>
                </a:lnTo>
                <a:lnTo>
                  <a:pt x="1706" y="45"/>
                </a:lnTo>
                <a:lnTo>
                  <a:pt x="1706" y="45"/>
                </a:lnTo>
                <a:lnTo>
                  <a:pt x="1707" y="46"/>
                </a:lnTo>
                <a:lnTo>
                  <a:pt x="1707" y="47"/>
                </a:lnTo>
                <a:lnTo>
                  <a:pt x="1707" y="47"/>
                </a:lnTo>
                <a:lnTo>
                  <a:pt x="1708" y="47"/>
                </a:lnTo>
                <a:lnTo>
                  <a:pt x="1708" y="46"/>
                </a:lnTo>
                <a:lnTo>
                  <a:pt x="1709" y="46"/>
                </a:lnTo>
                <a:lnTo>
                  <a:pt x="1709" y="46"/>
                </a:lnTo>
                <a:lnTo>
                  <a:pt x="1709" y="46"/>
                </a:lnTo>
                <a:lnTo>
                  <a:pt x="1710" y="46"/>
                </a:lnTo>
                <a:lnTo>
                  <a:pt x="1710" y="46"/>
                </a:lnTo>
                <a:lnTo>
                  <a:pt x="1712" y="46"/>
                </a:lnTo>
                <a:lnTo>
                  <a:pt x="1712" y="46"/>
                </a:lnTo>
                <a:lnTo>
                  <a:pt x="1712" y="45"/>
                </a:lnTo>
                <a:lnTo>
                  <a:pt x="1713" y="44"/>
                </a:lnTo>
                <a:lnTo>
                  <a:pt x="1713" y="44"/>
                </a:lnTo>
                <a:lnTo>
                  <a:pt x="1714" y="42"/>
                </a:lnTo>
                <a:lnTo>
                  <a:pt x="1714" y="42"/>
                </a:lnTo>
                <a:lnTo>
                  <a:pt x="1714" y="40"/>
                </a:lnTo>
                <a:lnTo>
                  <a:pt x="1715" y="40"/>
                </a:lnTo>
                <a:lnTo>
                  <a:pt x="1715" y="42"/>
                </a:lnTo>
                <a:lnTo>
                  <a:pt x="1716" y="43"/>
                </a:lnTo>
                <a:lnTo>
                  <a:pt x="1716" y="44"/>
                </a:lnTo>
                <a:lnTo>
                  <a:pt x="1716" y="44"/>
                </a:lnTo>
                <a:lnTo>
                  <a:pt x="1717" y="46"/>
                </a:lnTo>
                <a:lnTo>
                  <a:pt x="1717" y="46"/>
                </a:lnTo>
                <a:lnTo>
                  <a:pt x="1718" y="46"/>
                </a:lnTo>
                <a:lnTo>
                  <a:pt x="1718" y="46"/>
                </a:lnTo>
                <a:lnTo>
                  <a:pt x="1719" y="46"/>
                </a:lnTo>
                <a:lnTo>
                  <a:pt x="1719" y="46"/>
                </a:lnTo>
                <a:lnTo>
                  <a:pt x="1719" y="46"/>
                </a:lnTo>
                <a:lnTo>
                  <a:pt x="1721" y="47"/>
                </a:lnTo>
                <a:lnTo>
                  <a:pt x="1721" y="47"/>
                </a:lnTo>
                <a:lnTo>
                  <a:pt x="1722" y="45"/>
                </a:lnTo>
                <a:lnTo>
                  <a:pt x="1722" y="45"/>
                </a:lnTo>
                <a:lnTo>
                  <a:pt x="1722" y="44"/>
                </a:lnTo>
                <a:lnTo>
                  <a:pt x="1723" y="44"/>
                </a:lnTo>
                <a:lnTo>
                  <a:pt x="1723" y="44"/>
                </a:lnTo>
                <a:lnTo>
                  <a:pt x="1724" y="43"/>
                </a:lnTo>
                <a:lnTo>
                  <a:pt x="1724" y="43"/>
                </a:lnTo>
                <a:lnTo>
                  <a:pt x="1724" y="44"/>
                </a:lnTo>
                <a:lnTo>
                  <a:pt x="1725" y="42"/>
                </a:lnTo>
                <a:lnTo>
                  <a:pt x="1725" y="43"/>
                </a:lnTo>
                <a:lnTo>
                  <a:pt x="1726" y="43"/>
                </a:lnTo>
                <a:lnTo>
                  <a:pt x="1726" y="44"/>
                </a:lnTo>
                <a:lnTo>
                  <a:pt x="1726" y="44"/>
                </a:lnTo>
                <a:lnTo>
                  <a:pt x="1727" y="44"/>
                </a:lnTo>
                <a:lnTo>
                  <a:pt x="1727" y="44"/>
                </a:lnTo>
                <a:lnTo>
                  <a:pt x="1728" y="44"/>
                </a:lnTo>
                <a:lnTo>
                  <a:pt x="1728" y="44"/>
                </a:lnTo>
                <a:lnTo>
                  <a:pt x="1728" y="45"/>
                </a:lnTo>
                <a:lnTo>
                  <a:pt x="1729" y="44"/>
                </a:lnTo>
                <a:lnTo>
                  <a:pt x="1729" y="44"/>
                </a:lnTo>
                <a:lnTo>
                  <a:pt x="1731" y="45"/>
                </a:lnTo>
                <a:lnTo>
                  <a:pt x="1731" y="46"/>
                </a:lnTo>
                <a:lnTo>
                  <a:pt x="1732" y="46"/>
                </a:lnTo>
                <a:lnTo>
                  <a:pt x="1732" y="46"/>
                </a:lnTo>
                <a:lnTo>
                  <a:pt x="1732" y="46"/>
                </a:lnTo>
                <a:lnTo>
                  <a:pt x="1733" y="45"/>
                </a:lnTo>
                <a:lnTo>
                  <a:pt x="1733" y="45"/>
                </a:lnTo>
                <a:lnTo>
                  <a:pt x="1734" y="44"/>
                </a:lnTo>
                <a:lnTo>
                  <a:pt x="1734" y="45"/>
                </a:lnTo>
                <a:lnTo>
                  <a:pt x="1734" y="45"/>
                </a:lnTo>
                <a:lnTo>
                  <a:pt x="1735" y="45"/>
                </a:lnTo>
                <a:lnTo>
                  <a:pt x="1735" y="46"/>
                </a:lnTo>
                <a:lnTo>
                  <a:pt x="1736" y="46"/>
                </a:lnTo>
                <a:lnTo>
                  <a:pt x="1736" y="46"/>
                </a:lnTo>
                <a:lnTo>
                  <a:pt x="1736" y="46"/>
                </a:lnTo>
                <a:lnTo>
                  <a:pt x="1737" y="46"/>
                </a:lnTo>
                <a:lnTo>
                  <a:pt x="1737" y="47"/>
                </a:lnTo>
                <a:lnTo>
                  <a:pt x="1738" y="47"/>
                </a:lnTo>
                <a:lnTo>
                  <a:pt x="1738" y="46"/>
                </a:lnTo>
                <a:lnTo>
                  <a:pt x="1738" y="46"/>
                </a:lnTo>
                <a:lnTo>
                  <a:pt x="1740" y="47"/>
                </a:lnTo>
                <a:lnTo>
                  <a:pt x="1740" y="47"/>
                </a:lnTo>
                <a:lnTo>
                  <a:pt x="1741" y="46"/>
                </a:lnTo>
                <a:lnTo>
                  <a:pt x="1741" y="46"/>
                </a:lnTo>
                <a:lnTo>
                  <a:pt x="1741" y="46"/>
                </a:lnTo>
                <a:lnTo>
                  <a:pt x="1742" y="45"/>
                </a:lnTo>
                <a:lnTo>
                  <a:pt x="1742" y="45"/>
                </a:lnTo>
                <a:lnTo>
                  <a:pt x="1743" y="45"/>
                </a:lnTo>
                <a:lnTo>
                  <a:pt x="1743" y="45"/>
                </a:lnTo>
                <a:lnTo>
                  <a:pt x="1743" y="43"/>
                </a:lnTo>
                <a:lnTo>
                  <a:pt x="1744" y="44"/>
                </a:lnTo>
                <a:lnTo>
                  <a:pt x="1744" y="45"/>
                </a:lnTo>
                <a:lnTo>
                  <a:pt x="1745" y="44"/>
                </a:lnTo>
                <a:lnTo>
                  <a:pt x="1745" y="44"/>
                </a:lnTo>
                <a:lnTo>
                  <a:pt x="1746" y="44"/>
                </a:lnTo>
                <a:lnTo>
                  <a:pt x="1746" y="43"/>
                </a:lnTo>
                <a:lnTo>
                  <a:pt x="1746" y="44"/>
                </a:lnTo>
                <a:lnTo>
                  <a:pt x="1747" y="44"/>
                </a:lnTo>
                <a:lnTo>
                  <a:pt x="1747" y="43"/>
                </a:lnTo>
                <a:lnTo>
                  <a:pt x="1749" y="43"/>
                </a:lnTo>
                <a:lnTo>
                  <a:pt x="1749" y="44"/>
                </a:lnTo>
                <a:lnTo>
                  <a:pt x="1749" y="44"/>
                </a:lnTo>
                <a:lnTo>
                  <a:pt x="1750" y="46"/>
                </a:lnTo>
                <a:lnTo>
                  <a:pt x="1750" y="45"/>
                </a:lnTo>
                <a:lnTo>
                  <a:pt x="1751" y="45"/>
                </a:lnTo>
                <a:lnTo>
                  <a:pt x="1751" y="44"/>
                </a:lnTo>
                <a:lnTo>
                  <a:pt x="1751" y="45"/>
                </a:lnTo>
                <a:lnTo>
                  <a:pt x="1752" y="43"/>
                </a:lnTo>
                <a:lnTo>
                  <a:pt x="1752" y="43"/>
                </a:lnTo>
                <a:lnTo>
                  <a:pt x="1753" y="43"/>
                </a:lnTo>
                <a:lnTo>
                  <a:pt x="1753" y="44"/>
                </a:lnTo>
                <a:lnTo>
                  <a:pt x="1753" y="43"/>
                </a:lnTo>
                <a:lnTo>
                  <a:pt x="1754" y="44"/>
                </a:lnTo>
                <a:lnTo>
                  <a:pt x="1754" y="44"/>
                </a:lnTo>
                <a:lnTo>
                  <a:pt x="1755" y="44"/>
                </a:lnTo>
                <a:lnTo>
                  <a:pt x="1755" y="45"/>
                </a:lnTo>
                <a:lnTo>
                  <a:pt x="1755" y="45"/>
                </a:lnTo>
                <a:lnTo>
                  <a:pt x="1756" y="45"/>
                </a:lnTo>
                <a:lnTo>
                  <a:pt x="1756" y="46"/>
                </a:lnTo>
                <a:lnTo>
                  <a:pt x="1758" y="45"/>
                </a:lnTo>
                <a:lnTo>
                  <a:pt x="1758" y="46"/>
                </a:lnTo>
                <a:lnTo>
                  <a:pt x="1758" y="46"/>
                </a:lnTo>
                <a:lnTo>
                  <a:pt x="1759" y="46"/>
                </a:lnTo>
                <a:lnTo>
                  <a:pt x="1759" y="46"/>
                </a:lnTo>
                <a:lnTo>
                  <a:pt x="1760" y="46"/>
                </a:lnTo>
                <a:lnTo>
                  <a:pt x="1760" y="46"/>
                </a:lnTo>
                <a:lnTo>
                  <a:pt x="1761" y="47"/>
                </a:lnTo>
                <a:lnTo>
                  <a:pt x="1761" y="47"/>
                </a:lnTo>
                <a:lnTo>
                  <a:pt x="1761" y="47"/>
                </a:lnTo>
                <a:lnTo>
                  <a:pt x="1762" y="47"/>
                </a:lnTo>
                <a:lnTo>
                  <a:pt x="1762" y="46"/>
                </a:lnTo>
                <a:lnTo>
                  <a:pt x="1763" y="45"/>
                </a:lnTo>
                <a:lnTo>
                  <a:pt x="1763" y="44"/>
                </a:lnTo>
                <a:lnTo>
                  <a:pt x="1763" y="44"/>
                </a:lnTo>
                <a:lnTo>
                  <a:pt x="1764" y="43"/>
                </a:lnTo>
                <a:lnTo>
                  <a:pt x="1764" y="43"/>
                </a:lnTo>
                <a:lnTo>
                  <a:pt x="1765" y="43"/>
                </a:lnTo>
                <a:lnTo>
                  <a:pt x="1765" y="43"/>
                </a:lnTo>
                <a:lnTo>
                  <a:pt x="1765" y="44"/>
                </a:lnTo>
                <a:lnTo>
                  <a:pt x="1767" y="44"/>
                </a:lnTo>
                <a:lnTo>
                  <a:pt x="1767" y="43"/>
                </a:lnTo>
                <a:lnTo>
                  <a:pt x="1768" y="43"/>
                </a:lnTo>
                <a:lnTo>
                  <a:pt x="1768" y="44"/>
                </a:lnTo>
                <a:lnTo>
                  <a:pt x="1768" y="44"/>
                </a:lnTo>
                <a:lnTo>
                  <a:pt x="1769" y="44"/>
                </a:lnTo>
                <a:lnTo>
                  <a:pt x="1769" y="46"/>
                </a:lnTo>
                <a:lnTo>
                  <a:pt x="1770" y="47"/>
                </a:lnTo>
                <a:lnTo>
                  <a:pt x="1770" y="47"/>
                </a:lnTo>
                <a:lnTo>
                  <a:pt x="1770" y="48"/>
                </a:lnTo>
                <a:lnTo>
                  <a:pt x="1771" y="49"/>
                </a:lnTo>
                <a:lnTo>
                  <a:pt x="1771" y="49"/>
                </a:lnTo>
                <a:lnTo>
                  <a:pt x="1772" y="49"/>
                </a:lnTo>
                <a:lnTo>
                  <a:pt x="1772" y="49"/>
                </a:lnTo>
                <a:lnTo>
                  <a:pt x="1772" y="49"/>
                </a:lnTo>
                <a:lnTo>
                  <a:pt x="1773" y="48"/>
                </a:lnTo>
                <a:lnTo>
                  <a:pt x="1773" y="48"/>
                </a:lnTo>
                <a:lnTo>
                  <a:pt x="1774" y="47"/>
                </a:lnTo>
                <a:lnTo>
                  <a:pt x="1774" y="47"/>
                </a:lnTo>
                <a:lnTo>
                  <a:pt x="1776" y="46"/>
                </a:lnTo>
                <a:lnTo>
                  <a:pt x="1776" y="46"/>
                </a:lnTo>
                <a:lnTo>
                  <a:pt x="1776" y="44"/>
                </a:lnTo>
                <a:lnTo>
                  <a:pt x="1777" y="42"/>
                </a:lnTo>
                <a:lnTo>
                  <a:pt x="1777" y="40"/>
                </a:lnTo>
                <a:lnTo>
                  <a:pt x="1778" y="40"/>
                </a:lnTo>
                <a:lnTo>
                  <a:pt x="1778" y="40"/>
                </a:lnTo>
                <a:lnTo>
                  <a:pt x="1778" y="40"/>
                </a:lnTo>
                <a:lnTo>
                  <a:pt x="1779" y="42"/>
                </a:lnTo>
                <a:lnTo>
                  <a:pt x="1779" y="42"/>
                </a:lnTo>
                <a:lnTo>
                  <a:pt x="1780" y="43"/>
                </a:lnTo>
                <a:lnTo>
                  <a:pt x="1780" y="44"/>
                </a:lnTo>
                <a:lnTo>
                  <a:pt x="1780" y="45"/>
                </a:lnTo>
                <a:lnTo>
                  <a:pt x="1781" y="46"/>
                </a:lnTo>
                <a:lnTo>
                  <a:pt x="1781" y="45"/>
                </a:lnTo>
                <a:lnTo>
                  <a:pt x="1782" y="45"/>
                </a:lnTo>
                <a:lnTo>
                  <a:pt x="1782" y="43"/>
                </a:lnTo>
                <a:lnTo>
                  <a:pt x="1782" y="40"/>
                </a:lnTo>
                <a:lnTo>
                  <a:pt x="1783" y="40"/>
                </a:lnTo>
                <a:lnTo>
                  <a:pt x="1783" y="39"/>
                </a:lnTo>
                <a:lnTo>
                  <a:pt x="1785" y="39"/>
                </a:lnTo>
                <a:lnTo>
                  <a:pt x="1785" y="39"/>
                </a:lnTo>
                <a:lnTo>
                  <a:pt x="1785" y="38"/>
                </a:lnTo>
                <a:lnTo>
                  <a:pt x="1786" y="38"/>
                </a:lnTo>
                <a:lnTo>
                  <a:pt x="1786" y="39"/>
                </a:lnTo>
                <a:lnTo>
                  <a:pt x="1787" y="38"/>
                </a:lnTo>
                <a:lnTo>
                  <a:pt x="1787" y="37"/>
                </a:lnTo>
                <a:lnTo>
                  <a:pt x="1788" y="37"/>
                </a:lnTo>
                <a:lnTo>
                  <a:pt x="1788" y="36"/>
                </a:lnTo>
                <a:lnTo>
                  <a:pt x="1788" y="34"/>
                </a:lnTo>
                <a:lnTo>
                  <a:pt x="1789" y="33"/>
                </a:lnTo>
                <a:lnTo>
                  <a:pt x="1789" y="33"/>
                </a:lnTo>
                <a:lnTo>
                  <a:pt x="1790" y="33"/>
                </a:lnTo>
                <a:lnTo>
                  <a:pt x="1790" y="33"/>
                </a:lnTo>
                <a:lnTo>
                  <a:pt x="1790" y="34"/>
                </a:lnTo>
                <a:lnTo>
                  <a:pt x="1791" y="34"/>
                </a:lnTo>
                <a:lnTo>
                  <a:pt x="1791" y="35"/>
                </a:lnTo>
                <a:lnTo>
                  <a:pt x="1792" y="36"/>
                </a:lnTo>
                <a:lnTo>
                  <a:pt x="1792" y="35"/>
                </a:lnTo>
                <a:lnTo>
                  <a:pt x="1792" y="36"/>
                </a:lnTo>
                <a:lnTo>
                  <a:pt x="1794" y="36"/>
                </a:lnTo>
                <a:lnTo>
                  <a:pt x="1794" y="37"/>
                </a:lnTo>
                <a:lnTo>
                  <a:pt x="1795" y="37"/>
                </a:lnTo>
                <a:lnTo>
                  <a:pt x="1795" y="38"/>
                </a:lnTo>
                <a:lnTo>
                  <a:pt x="1795" y="38"/>
                </a:lnTo>
                <a:lnTo>
                  <a:pt x="1796" y="38"/>
                </a:lnTo>
                <a:lnTo>
                  <a:pt x="1796" y="38"/>
                </a:lnTo>
                <a:lnTo>
                  <a:pt x="1797" y="38"/>
                </a:lnTo>
                <a:lnTo>
                  <a:pt x="1797" y="39"/>
                </a:lnTo>
                <a:lnTo>
                  <a:pt x="1797" y="39"/>
                </a:lnTo>
                <a:lnTo>
                  <a:pt x="1798" y="39"/>
                </a:lnTo>
                <a:lnTo>
                  <a:pt x="1798" y="39"/>
                </a:lnTo>
                <a:lnTo>
                  <a:pt x="1799" y="39"/>
                </a:lnTo>
                <a:lnTo>
                  <a:pt x="1799" y="38"/>
                </a:lnTo>
                <a:lnTo>
                  <a:pt x="1799" y="39"/>
                </a:lnTo>
                <a:lnTo>
                  <a:pt x="1800" y="39"/>
                </a:lnTo>
                <a:lnTo>
                  <a:pt x="1800" y="39"/>
                </a:lnTo>
                <a:lnTo>
                  <a:pt x="1801" y="38"/>
                </a:lnTo>
                <a:lnTo>
                  <a:pt x="1801" y="37"/>
                </a:lnTo>
                <a:lnTo>
                  <a:pt x="1803" y="37"/>
                </a:lnTo>
                <a:lnTo>
                  <a:pt x="1803" y="38"/>
                </a:lnTo>
                <a:lnTo>
                  <a:pt x="1803" y="37"/>
                </a:lnTo>
                <a:lnTo>
                  <a:pt x="1804" y="37"/>
                </a:lnTo>
                <a:lnTo>
                  <a:pt x="1804" y="37"/>
                </a:lnTo>
                <a:lnTo>
                  <a:pt x="1805" y="36"/>
                </a:lnTo>
                <a:lnTo>
                  <a:pt x="1805" y="35"/>
                </a:lnTo>
                <a:lnTo>
                  <a:pt x="1805" y="36"/>
                </a:lnTo>
                <a:lnTo>
                  <a:pt x="1806" y="35"/>
                </a:lnTo>
                <a:lnTo>
                  <a:pt x="1806" y="35"/>
                </a:lnTo>
                <a:lnTo>
                  <a:pt x="1807" y="36"/>
                </a:lnTo>
                <a:lnTo>
                  <a:pt x="1807" y="34"/>
                </a:lnTo>
                <a:lnTo>
                  <a:pt x="1807" y="36"/>
                </a:lnTo>
                <a:lnTo>
                  <a:pt x="1808" y="35"/>
                </a:lnTo>
                <a:lnTo>
                  <a:pt x="1808" y="35"/>
                </a:lnTo>
                <a:lnTo>
                  <a:pt x="1809" y="36"/>
                </a:lnTo>
                <a:lnTo>
                  <a:pt x="1809" y="37"/>
                </a:lnTo>
                <a:lnTo>
                  <a:pt x="1809" y="37"/>
                </a:lnTo>
                <a:lnTo>
                  <a:pt x="1810" y="37"/>
                </a:lnTo>
                <a:lnTo>
                  <a:pt x="1810" y="38"/>
                </a:lnTo>
                <a:lnTo>
                  <a:pt x="1812" y="39"/>
                </a:lnTo>
                <a:lnTo>
                  <a:pt x="1812" y="37"/>
                </a:lnTo>
                <a:lnTo>
                  <a:pt x="1812" y="37"/>
                </a:lnTo>
                <a:lnTo>
                  <a:pt x="1813" y="37"/>
                </a:lnTo>
                <a:lnTo>
                  <a:pt x="1813" y="39"/>
                </a:lnTo>
                <a:lnTo>
                  <a:pt x="1814" y="39"/>
                </a:lnTo>
                <a:lnTo>
                  <a:pt x="1814" y="40"/>
                </a:lnTo>
                <a:lnTo>
                  <a:pt x="1814" y="40"/>
                </a:lnTo>
                <a:lnTo>
                  <a:pt x="1815" y="40"/>
                </a:lnTo>
                <a:lnTo>
                  <a:pt x="1815" y="40"/>
                </a:lnTo>
                <a:lnTo>
                  <a:pt x="1816" y="40"/>
                </a:lnTo>
                <a:lnTo>
                  <a:pt x="1816" y="40"/>
                </a:lnTo>
                <a:lnTo>
                  <a:pt x="1817" y="42"/>
                </a:lnTo>
                <a:lnTo>
                  <a:pt x="1817" y="42"/>
                </a:lnTo>
                <a:lnTo>
                  <a:pt x="1817" y="40"/>
                </a:lnTo>
                <a:lnTo>
                  <a:pt x="1818" y="42"/>
                </a:lnTo>
                <a:lnTo>
                  <a:pt x="1818" y="40"/>
                </a:lnTo>
                <a:lnTo>
                  <a:pt x="1819" y="42"/>
                </a:lnTo>
                <a:lnTo>
                  <a:pt x="1819" y="42"/>
                </a:lnTo>
                <a:lnTo>
                  <a:pt x="1819" y="42"/>
                </a:lnTo>
                <a:lnTo>
                  <a:pt x="1821" y="42"/>
                </a:lnTo>
                <a:lnTo>
                  <a:pt x="1821" y="42"/>
                </a:lnTo>
                <a:lnTo>
                  <a:pt x="1822" y="40"/>
                </a:lnTo>
                <a:lnTo>
                  <a:pt x="1822" y="42"/>
                </a:lnTo>
                <a:lnTo>
                  <a:pt x="1822" y="40"/>
                </a:lnTo>
                <a:lnTo>
                  <a:pt x="1823" y="40"/>
                </a:lnTo>
                <a:lnTo>
                  <a:pt x="1823" y="40"/>
                </a:lnTo>
                <a:lnTo>
                  <a:pt x="1824" y="40"/>
                </a:lnTo>
                <a:lnTo>
                  <a:pt x="1824" y="42"/>
                </a:lnTo>
                <a:lnTo>
                  <a:pt x="1824" y="40"/>
                </a:lnTo>
                <a:lnTo>
                  <a:pt x="1825" y="40"/>
                </a:lnTo>
                <a:lnTo>
                  <a:pt x="1825" y="40"/>
                </a:lnTo>
                <a:lnTo>
                  <a:pt x="1826" y="40"/>
                </a:lnTo>
                <a:lnTo>
                  <a:pt x="1826" y="42"/>
                </a:lnTo>
                <a:lnTo>
                  <a:pt x="1826" y="42"/>
                </a:lnTo>
                <a:lnTo>
                  <a:pt x="1827" y="43"/>
                </a:lnTo>
                <a:lnTo>
                  <a:pt x="1827" y="43"/>
                </a:lnTo>
                <a:lnTo>
                  <a:pt x="1828" y="43"/>
                </a:lnTo>
                <a:lnTo>
                  <a:pt x="1828" y="43"/>
                </a:lnTo>
                <a:lnTo>
                  <a:pt x="1828" y="43"/>
                </a:lnTo>
                <a:lnTo>
                  <a:pt x="1830" y="43"/>
                </a:lnTo>
                <a:lnTo>
                  <a:pt x="1830" y="43"/>
                </a:lnTo>
                <a:lnTo>
                  <a:pt x="1831" y="42"/>
                </a:lnTo>
                <a:lnTo>
                  <a:pt x="1831" y="42"/>
                </a:lnTo>
                <a:lnTo>
                  <a:pt x="1832" y="40"/>
                </a:lnTo>
                <a:lnTo>
                  <a:pt x="1832" y="42"/>
                </a:lnTo>
                <a:lnTo>
                  <a:pt x="1832" y="40"/>
                </a:lnTo>
                <a:lnTo>
                  <a:pt x="1833" y="42"/>
                </a:lnTo>
                <a:lnTo>
                  <a:pt x="1833" y="40"/>
                </a:lnTo>
                <a:lnTo>
                  <a:pt x="1834" y="43"/>
                </a:lnTo>
                <a:lnTo>
                  <a:pt x="1834" y="43"/>
                </a:lnTo>
                <a:lnTo>
                  <a:pt x="1834" y="42"/>
                </a:lnTo>
                <a:lnTo>
                  <a:pt x="1835" y="42"/>
                </a:lnTo>
                <a:lnTo>
                  <a:pt x="1835" y="42"/>
                </a:lnTo>
                <a:lnTo>
                  <a:pt x="1836" y="39"/>
                </a:lnTo>
                <a:lnTo>
                  <a:pt x="1836" y="39"/>
                </a:lnTo>
                <a:lnTo>
                  <a:pt x="1836" y="39"/>
                </a:lnTo>
                <a:lnTo>
                  <a:pt x="1837" y="39"/>
                </a:lnTo>
                <a:lnTo>
                  <a:pt x="1837" y="38"/>
                </a:lnTo>
                <a:lnTo>
                  <a:pt x="1839" y="37"/>
                </a:lnTo>
                <a:lnTo>
                  <a:pt x="1839" y="37"/>
                </a:lnTo>
                <a:lnTo>
                  <a:pt x="1839" y="36"/>
                </a:lnTo>
                <a:lnTo>
                  <a:pt x="1840" y="35"/>
                </a:lnTo>
                <a:lnTo>
                  <a:pt x="1840" y="36"/>
                </a:lnTo>
                <a:lnTo>
                  <a:pt x="1841" y="37"/>
                </a:lnTo>
                <a:lnTo>
                  <a:pt x="1841" y="38"/>
                </a:lnTo>
                <a:lnTo>
                  <a:pt x="1841" y="38"/>
                </a:lnTo>
                <a:lnTo>
                  <a:pt x="1842" y="37"/>
                </a:lnTo>
                <a:lnTo>
                  <a:pt x="1842" y="38"/>
                </a:lnTo>
                <a:lnTo>
                  <a:pt x="1843" y="37"/>
                </a:lnTo>
                <a:lnTo>
                  <a:pt x="1843" y="38"/>
                </a:lnTo>
                <a:lnTo>
                  <a:pt x="1843" y="37"/>
                </a:lnTo>
                <a:lnTo>
                  <a:pt x="1844" y="36"/>
                </a:lnTo>
                <a:lnTo>
                  <a:pt x="1844" y="36"/>
                </a:lnTo>
                <a:lnTo>
                  <a:pt x="1845" y="35"/>
                </a:lnTo>
                <a:lnTo>
                  <a:pt x="1845" y="34"/>
                </a:lnTo>
                <a:lnTo>
                  <a:pt x="1846" y="35"/>
                </a:lnTo>
                <a:lnTo>
                  <a:pt x="1846" y="34"/>
                </a:lnTo>
                <a:lnTo>
                  <a:pt x="1846" y="34"/>
                </a:lnTo>
                <a:lnTo>
                  <a:pt x="1848" y="36"/>
                </a:lnTo>
                <a:lnTo>
                  <a:pt x="1848" y="36"/>
                </a:lnTo>
                <a:lnTo>
                  <a:pt x="1849" y="37"/>
                </a:lnTo>
                <a:lnTo>
                  <a:pt x="1849" y="38"/>
                </a:lnTo>
                <a:lnTo>
                  <a:pt x="1849" y="38"/>
                </a:lnTo>
                <a:lnTo>
                  <a:pt x="1850" y="39"/>
                </a:lnTo>
                <a:lnTo>
                  <a:pt x="1850" y="39"/>
                </a:lnTo>
                <a:lnTo>
                  <a:pt x="1851" y="42"/>
                </a:lnTo>
                <a:lnTo>
                  <a:pt x="1851" y="42"/>
                </a:lnTo>
                <a:lnTo>
                  <a:pt x="1851" y="42"/>
                </a:lnTo>
                <a:lnTo>
                  <a:pt x="1852" y="42"/>
                </a:lnTo>
                <a:lnTo>
                  <a:pt x="1852" y="42"/>
                </a:lnTo>
                <a:lnTo>
                  <a:pt x="1853" y="42"/>
                </a:lnTo>
                <a:lnTo>
                  <a:pt x="1853" y="42"/>
                </a:lnTo>
                <a:lnTo>
                  <a:pt x="1853" y="43"/>
                </a:lnTo>
                <a:lnTo>
                  <a:pt x="1854" y="43"/>
                </a:lnTo>
                <a:lnTo>
                  <a:pt x="1854" y="43"/>
                </a:lnTo>
                <a:lnTo>
                  <a:pt x="1855" y="42"/>
                </a:lnTo>
                <a:lnTo>
                  <a:pt x="1855" y="40"/>
                </a:lnTo>
                <a:lnTo>
                  <a:pt x="1855" y="38"/>
                </a:lnTo>
                <a:lnTo>
                  <a:pt x="1857" y="39"/>
                </a:lnTo>
                <a:lnTo>
                  <a:pt x="1857" y="38"/>
                </a:lnTo>
                <a:lnTo>
                  <a:pt x="1858" y="38"/>
                </a:lnTo>
                <a:lnTo>
                  <a:pt x="1858" y="38"/>
                </a:lnTo>
                <a:lnTo>
                  <a:pt x="1859" y="40"/>
                </a:lnTo>
                <a:lnTo>
                  <a:pt x="1859" y="39"/>
                </a:lnTo>
                <a:lnTo>
                  <a:pt x="1859" y="39"/>
                </a:lnTo>
                <a:lnTo>
                  <a:pt x="1860" y="38"/>
                </a:lnTo>
                <a:lnTo>
                  <a:pt x="1860" y="39"/>
                </a:lnTo>
                <a:lnTo>
                  <a:pt x="1861" y="39"/>
                </a:lnTo>
                <a:lnTo>
                  <a:pt x="1861" y="38"/>
                </a:lnTo>
                <a:lnTo>
                  <a:pt x="1861" y="38"/>
                </a:lnTo>
                <a:lnTo>
                  <a:pt x="1862" y="38"/>
                </a:lnTo>
                <a:lnTo>
                  <a:pt x="1862" y="38"/>
                </a:lnTo>
                <a:lnTo>
                  <a:pt x="1863" y="38"/>
                </a:lnTo>
                <a:lnTo>
                  <a:pt x="1863" y="39"/>
                </a:lnTo>
                <a:lnTo>
                  <a:pt x="1863" y="38"/>
                </a:lnTo>
                <a:lnTo>
                  <a:pt x="1864" y="37"/>
                </a:lnTo>
                <a:lnTo>
                  <a:pt x="1864" y="38"/>
                </a:lnTo>
                <a:lnTo>
                  <a:pt x="1866" y="37"/>
                </a:lnTo>
                <a:lnTo>
                  <a:pt x="1866" y="37"/>
                </a:lnTo>
                <a:lnTo>
                  <a:pt x="1866" y="36"/>
                </a:lnTo>
                <a:lnTo>
                  <a:pt x="1867" y="37"/>
                </a:lnTo>
                <a:lnTo>
                  <a:pt x="1867" y="37"/>
                </a:lnTo>
                <a:lnTo>
                  <a:pt x="1868" y="37"/>
                </a:lnTo>
                <a:lnTo>
                  <a:pt x="1868" y="38"/>
                </a:lnTo>
                <a:lnTo>
                  <a:pt x="1868" y="37"/>
                </a:lnTo>
                <a:lnTo>
                  <a:pt x="1869" y="37"/>
                </a:lnTo>
                <a:lnTo>
                  <a:pt x="1869" y="38"/>
                </a:lnTo>
                <a:lnTo>
                  <a:pt x="1870" y="37"/>
                </a:lnTo>
                <a:lnTo>
                  <a:pt x="1870" y="38"/>
                </a:lnTo>
                <a:lnTo>
                  <a:pt x="1870" y="38"/>
                </a:lnTo>
                <a:lnTo>
                  <a:pt x="1871" y="38"/>
                </a:lnTo>
                <a:lnTo>
                  <a:pt x="1871" y="38"/>
                </a:lnTo>
                <a:lnTo>
                  <a:pt x="1872" y="38"/>
                </a:lnTo>
                <a:lnTo>
                  <a:pt x="1872" y="39"/>
                </a:lnTo>
                <a:lnTo>
                  <a:pt x="1873" y="40"/>
                </a:lnTo>
                <a:lnTo>
                  <a:pt x="1873" y="40"/>
                </a:lnTo>
                <a:lnTo>
                  <a:pt x="1873" y="39"/>
                </a:lnTo>
                <a:lnTo>
                  <a:pt x="1875" y="38"/>
                </a:lnTo>
                <a:lnTo>
                  <a:pt x="1875" y="38"/>
                </a:lnTo>
                <a:lnTo>
                  <a:pt x="1876" y="37"/>
                </a:lnTo>
                <a:lnTo>
                  <a:pt x="1876" y="37"/>
                </a:lnTo>
                <a:lnTo>
                  <a:pt x="1876" y="37"/>
                </a:lnTo>
                <a:lnTo>
                  <a:pt x="1877" y="37"/>
                </a:lnTo>
                <a:lnTo>
                  <a:pt x="1877" y="36"/>
                </a:lnTo>
                <a:lnTo>
                  <a:pt x="1878" y="36"/>
                </a:lnTo>
                <a:lnTo>
                  <a:pt x="1878" y="36"/>
                </a:lnTo>
                <a:lnTo>
                  <a:pt x="1878" y="36"/>
                </a:lnTo>
                <a:lnTo>
                  <a:pt x="1879" y="35"/>
                </a:lnTo>
                <a:lnTo>
                  <a:pt x="1879" y="36"/>
                </a:lnTo>
                <a:lnTo>
                  <a:pt x="1880" y="36"/>
                </a:lnTo>
                <a:lnTo>
                  <a:pt x="1880" y="37"/>
                </a:lnTo>
                <a:lnTo>
                  <a:pt x="1880" y="36"/>
                </a:lnTo>
                <a:lnTo>
                  <a:pt x="1881" y="36"/>
                </a:lnTo>
                <a:lnTo>
                  <a:pt x="1881" y="36"/>
                </a:lnTo>
                <a:lnTo>
                  <a:pt x="1882" y="36"/>
                </a:lnTo>
                <a:lnTo>
                  <a:pt x="1882" y="35"/>
                </a:lnTo>
                <a:lnTo>
                  <a:pt x="1882" y="35"/>
                </a:lnTo>
                <a:lnTo>
                  <a:pt x="1884" y="34"/>
                </a:lnTo>
                <a:lnTo>
                  <a:pt x="1884" y="35"/>
                </a:lnTo>
                <a:lnTo>
                  <a:pt x="1885" y="35"/>
                </a:lnTo>
                <a:lnTo>
                  <a:pt x="1885" y="35"/>
                </a:lnTo>
                <a:lnTo>
                  <a:pt x="1885" y="34"/>
                </a:lnTo>
                <a:lnTo>
                  <a:pt x="1886" y="33"/>
                </a:lnTo>
                <a:lnTo>
                  <a:pt x="1886" y="34"/>
                </a:lnTo>
                <a:lnTo>
                  <a:pt x="1887" y="34"/>
                </a:lnTo>
                <a:lnTo>
                  <a:pt x="1887" y="35"/>
                </a:lnTo>
                <a:lnTo>
                  <a:pt x="1888" y="34"/>
                </a:lnTo>
                <a:lnTo>
                  <a:pt x="1888" y="34"/>
                </a:lnTo>
                <a:lnTo>
                  <a:pt x="1888" y="34"/>
                </a:lnTo>
                <a:lnTo>
                  <a:pt x="1889" y="34"/>
                </a:lnTo>
                <a:lnTo>
                  <a:pt x="1889" y="34"/>
                </a:lnTo>
                <a:lnTo>
                  <a:pt x="1890" y="35"/>
                </a:lnTo>
                <a:lnTo>
                  <a:pt x="1890" y="35"/>
                </a:lnTo>
                <a:lnTo>
                  <a:pt x="1890" y="35"/>
                </a:lnTo>
                <a:lnTo>
                  <a:pt x="1891" y="35"/>
                </a:lnTo>
                <a:lnTo>
                  <a:pt x="1891" y="35"/>
                </a:lnTo>
                <a:lnTo>
                  <a:pt x="1893" y="35"/>
                </a:lnTo>
                <a:lnTo>
                  <a:pt x="1893" y="35"/>
                </a:lnTo>
                <a:lnTo>
                  <a:pt x="1893" y="35"/>
                </a:lnTo>
                <a:lnTo>
                  <a:pt x="1894" y="35"/>
                </a:lnTo>
                <a:lnTo>
                  <a:pt x="1894" y="36"/>
                </a:lnTo>
                <a:lnTo>
                  <a:pt x="1895" y="37"/>
                </a:lnTo>
                <a:lnTo>
                  <a:pt x="1895" y="37"/>
                </a:lnTo>
                <a:lnTo>
                  <a:pt x="1895" y="37"/>
                </a:lnTo>
                <a:lnTo>
                  <a:pt x="1896" y="38"/>
                </a:lnTo>
                <a:lnTo>
                  <a:pt x="1896" y="37"/>
                </a:lnTo>
                <a:lnTo>
                  <a:pt x="1897" y="36"/>
                </a:lnTo>
                <a:lnTo>
                  <a:pt x="1897" y="36"/>
                </a:lnTo>
                <a:lnTo>
                  <a:pt x="1897" y="36"/>
                </a:lnTo>
                <a:lnTo>
                  <a:pt x="1898" y="37"/>
                </a:lnTo>
                <a:lnTo>
                  <a:pt x="1898" y="37"/>
                </a:lnTo>
                <a:lnTo>
                  <a:pt x="1899" y="37"/>
                </a:lnTo>
                <a:lnTo>
                  <a:pt x="1899" y="38"/>
                </a:lnTo>
                <a:lnTo>
                  <a:pt x="1899" y="39"/>
                </a:lnTo>
                <a:lnTo>
                  <a:pt x="1900" y="38"/>
                </a:lnTo>
                <a:lnTo>
                  <a:pt x="1900" y="39"/>
                </a:lnTo>
                <a:lnTo>
                  <a:pt x="1902" y="39"/>
                </a:lnTo>
                <a:lnTo>
                  <a:pt x="1902" y="40"/>
                </a:lnTo>
                <a:lnTo>
                  <a:pt x="1903" y="39"/>
                </a:lnTo>
                <a:lnTo>
                  <a:pt x="1903" y="39"/>
                </a:lnTo>
                <a:lnTo>
                  <a:pt x="1903" y="38"/>
                </a:lnTo>
                <a:lnTo>
                  <a:pt x="1904" y="37"/>
                </a:lnTo>
                <a:lnTo>
                  <a:pt x="1904" y="37"/>
                </a:lnTo>
                <a:lnTo>
                  <a:pt x="1905" y="37"/>
                </a:lnTo>
                <a:lnTo>
                  <a:pt x="1905" y="37"/>
                </a:lnTo>
                <a:lnTo>
                  <a:pt x="1905" y="37"/>
                </a:lnTo>
                <a:lnTo>
                  <a:pt x="1906" y="38"/>
                </a:lnTo>
                <a:lnTo>
                  <a:pt x="1906" y="37"/>
                </a:lnTo>
                <a:lnTo>
                  <a:pt x="1907" y="38"/>
                </a:lnTo>
                <a:lnTo>
                  <a:pt x="1907" y="40"/>
                </a:lnTo>
                <a:lnTo>
                  <a:pt x="1907" y="39"/>
                </a:lnTo>
                <a:lnTo>
                  <a:pt x="1908" y="39"/>
                </a:lnTo>
                <a:lnTo>
                  <a:pt x="1908" y="38"/>
                </a:lnTo>
                <a:lnTo>
                  <a:pt x="1909" y="37"/>
                </a:lnTo>
                <a:lnTo>
                  <a:pt x="1909" y="36"/>
                </a:lnTo>
                <a:lnTo>
                  <a:pt x="1909" y="36"/>
                </a:lnTo>
                <a:lnTo>
                  <a:pt x="1911" y="37"/>
                </a:lnTo>
                <a:lnTo>
                  <a:pt x="1911" y="38"/>
                </a:lnTo>
                <a:lnTo>
                  <a:pt x="1912" y="39"/>
                </a:lnTo>
                <a:lnTo>
                  <a:pt x="1912" y="39"/>
                </a:lnTo>
                <a:lnTo>
                  <a:pt x="1912" y="38"/>
                </a:lnTo>
                <a:lnTo>
                  <a:pt x="1913" y="38"/>
                </a:lnTo>
                <a:lnTo>
                  <a:pt x="1913" y="39"/>
                </a:lnTo>
                <a:lnTo>
                  <a:pt x="1914" y="39"/>
                </a:lnTo>
                <a:lnTo>
                  <a:pt x="1914" y="39"/>
                </a:lnTo>
                <a:lnTo>
                  <a:pt x="1915" y="38"/>
                </a:lnTo>
                <a:lnTo>
                  <a:pt x="1915" y="39"/>
                </a:lnTo>
                <a:lnTo>
                  <a:pt x="1915" y="39"/>
                </a:lnTo>
                <a:lnTo>
                  <a:pt x="1916" y="39"/>
                </a:lnTo>
                <a:lnTo>
                  <a:pt x="1916" y="38"/>
                </a:lnTo>
                <a:lnTo>
                  <a:pt x="1917" y="37"/>
                </a:lnTo>
                <a:lnTo>
                  <a:pt x="1917" y="38"/>
                </a:lnTo>
                <a:lnTo>
                  <a:pt x="1917" y="38"/>
                </a:lnTo>
                <a:lnTo>
                  <a:pt x="1918" y="37"/>
                </a:lnTo>
                <a:lnTo>
                  <a:pt x="1918" y="37"/>
                </a:lnTo>
                <a:lnTo>
                  <a:pt x="1920" y="37"/>
                </a:lnTo>
                <a:lnTo>
                  <a:pt x="1920" y="37"/>
                </a:lnTo>
                <a:lnTo>
                  <a:pt x="1920" y="36"/>
                </a:lnTo>
                <a:lnTo>
                  <a:pt x="1921" y="36"/>
                </a:lnTo>
                <a:lnTo>
                  <a:pt x="1921" y="37"/>
                </a:lnTo>
                <a:lnTo>
                  <a:pt x="1922" y="37"/>
                </a:lnTo>
                <a:lnTo>
                  <a:pt x="1922" y="37"/>
                </a:lnTo>
                <a:lnTo>
                  <a:pt x="1922" y="39"/>
                </a:lnTo>
                <a:lnTo>
                  <a:pt x="1923" y="39"/>
                </a:lnTo>
                <a:lnTo>
                  <a:pt x="1923" y="39"/>
                </a:lnTo>
                <a:lnTo>
                  <a:pt x="1924" y="40"/>
                </a:lnTo>
                <a:lnTo>
                  <a:pt x="1924" y="44"/>
                </a:lnTo>
                <a:lnTo>
                  <a:pt x="1924" y="45"/>
                </a:lnTo>
                <a:lnTo>
                  <a:pt x="1925" y="45"/>
                </a:lnTo>
                <a:lnTo>
                  <a:pt x="1925" y="44"/>
                </a:lnTo>
                <a:lnTo>
                  <a:pt x="1926" y="44"/>
                </a:lnTo>
                <a:lnTo>
                  <a:pt x="1926" y="43"/>
                </a:lnTo>
                <a:lnTo>
                  <a:pt x="1926" y="42"/>
                </a:lnTo>
                <a:lnTo>
                  <a:pt x="1927" y="42"/>
                </a:lnTo>
                <a:lnTo>
                  <a:pt x="1927" y="43"/>
                </a:lnTo>
                <a:lnTo>
                  <a:pt x="1929" y="43"/>
                </a:lnTo>
                <a:lnTo>
                  <a:pt x="1929" y="43"/>
                </a:lnTo>
                <a:lnTo>
                  <a:pt x="1930" y="43"/>
                </a:lnTo>
                <a:lnTo>
                  <a:pt x="1930" y="44"/>
                </a:lnTo>
                <a:lnTo>
                  <a:pt x="1930" y="44"/>
                </a:lnTo>
                <a:lnTo>
                  <a:pt x="1931" y="43"/>
                </a:lnTo>
                <a:lnTo>
                  <a:pt x="1931" y="43"/>
                </a:lnTo>
                <a:lnTo>
                  <a:pt x="1932" y="42"/>
                </a:lnTo>
                <a:lnTo>
                  <a:pt x="1932" y="40"/>
                </a:lnTo>
                <a:lnTo>
                  <a:pt x="1932" y="39"/>
                </a:lnTo>
                <a:lnTo>
                  <a:pt x="1933" y="39"/>
                </a:lnTo>
                <a:lnTo>
                  <a:pt x="1933" y="39"/>
                </a:lnTo>
                <a:lnTo>
                  <a:pt x="1934" y="38"/>
                </a:lnTo>
                <a:lnTo>
                  <a:pt x="1934" y="38"/>
                </a:lnTo>
                <a:lnTo>
                  <a:pt x="1934" y="39"/>
                </a:lnTo>
                <a:lnTo>
                  <a:pt x="1935" y="38"/>
                </a:lnTo>
                <a:lnTo>
                  <a:pt x="1935" y="39"/>
                </a:lnTo>
                <a:lnTo>
                  <a:pt x="1936" y="39"/>
                </a:lnTo>
                <a:lnTo>
                  <a:pt x="1936" y="39"/>
                </a:lnTo>
                <a:lnTo>
                  <a:pt x="1936" y="39"/>
                </a:lnTo>
                <a:lnTo>
                  <a:pt x="1938" y="40"/>
                </a:lnTo>
                <a:lnTo>
                  <a:pt x="1938" y="39"/>
                </a:lnTo>
                <a:lnTo>
                  <a:pt x="1939" y="38"/>
                </a:lnTo>
                <a:lnTo>
                  <a:pt x="1939" y="38"/>
                </a:lnTo>
                <a:lnTo>
                  <a:pt x="1939" y="39"/>
                </a:lnTo>
                <a:lnTo>
                  <a:pt x="1940" y="39"/>
                </a:lnTo>
                <a:lnTo>
                  <a:pt x="1940" y="40"/>
                </a:lnTo>
                <a:lnTo>
                  <a:pt x="1941" y="42"/>
                </a:lnTo>
                <a:lnTo>
                  <a:pt x="1941" y="40"/>
                </a:lnTo>
                <a:lnTo>
                  <a:pt x="1941" y="43"/>
                </a:lnTo>
                <a:lnTo>
                  <a:pt x="1942" y="43"/>
                </a:lnTo>
                <a:lnTo>
                  <a:pt x="1942" y="43"/>
                </a:lnTo>
                <a:lnTo>
                  <a:pt x="1943" y="42"/>
                </a:lnTo>
                <a:lnTo>
                  <a:pt x="1943" y="39"/>
                </a:lnTo>
                <a:lnTo>
                  <a:pt x="1944" y="39"/>
                </a:lnTo>
                <a:lnTo>
                  <a:pt x="1944" y="38"/>
                </a:lnTo>
                <a:lnTo>
                  <a:pt x="1944" y="38"/>
                </a:lnTo>
                <a:lnTo>
                  <a:pt x="1945" y="39"/>
                </a:lnTo>
                <a:lnTo>
                  <a:pt x="1945" y="39"/>
                </a:lnTo>
                <a:lnTo>
                  <a:pt x="1947" y="39"/>
                </a:lnTo>
                <a:lnTo>
                  <a:pt x="1947" y="38"/>
                </a:lnTo>
                <a:lnTo>
                  <a:pt x="1947" y="38"/>
                </a:lnTo>
                <a:lnTo>
                  <a:pt x="1948" y="38"/>
                </a:lnTo>
                <a:lnTo>
                  <a:pt x="1948" y="38"/>
                </a:lnTo>
                <a:lnTo>
                  <a:pt x="1949" y="39"/>
                </a:lnTo>
                <a:lnTo>
                  <a:pt x="1949" y="40"/>
                </a:lnTo>
                <a:lnTo>
                  <a:pt x="1949" y="42"/>
                </a:lnTo>
                <a:lnTo>
                  <a:pt x="1950" y="44"/>
                </a:lnTo>
                <a:lnTo>
                  <a:pt x="1950" y="45"/>
                </a:lnTo>
                <a:lnTo>
                  <a:pt x="1951" y="45"/>
                </a:lnTo>
                <a:lnTo>
                  <a:pt x="1951" y="44"/>
                </a:lnTo>
                <a:lnTo>
                  <a:pt x="1951" y="44"/>
                </a:lnTo>
                <a:lnTo>
                  <a:pt x="1952" y="44"/>
                </a:lnTo>
                <a:lnTo>
                  <a:pt x="1952" y="44"/>
                </a:lnTo>
                <a:lnTo>
                  <a:pt x="1953" y="44"/>
                </a:lnTo>
                <a:lnTo>
                  <a:pt x="1953" y="44"/>
                </a:lnTo>
                <a:lnTo>
                  <a:pt x="1953" y="44"/>
                </a:lnTo>
                <a:lnTo>
                  <a:pt x="1954" y="44"/>
                </a:lnTo>
                <a:lnTo>
                  <a:pt x="1954" y="44"/>
                </a:lnTo>
                <a:lnTo>
                  <a:pt x="1956" y="44"/>
                </a:lnTo>
                <a:lnTo>
                  <a:pt x="1956" y="44"/>
                </a:lnTo>
                <a:lnTo>
                  <a:pt x="1956" y="42"/>
                </a:lnTo>
                <a:lnTo>
                  <a:pt x="1957" y="40"/>
                </a:lnTo>
                <a:lnTo>
                  <a:pt x="1957" y="40"/>
                </a:lnTo>
                <a:lnTo>
                  <a:pt x="1958" y="39"/>
                </a:lnTo>
                <a:lnTo>
                  <a:pt x="1958" y="42"/>
                </a:lnTo>
                <a:lnTo>
                  <a:pt x="1959" y="40"/>
                </a:lnTo>
                <a:lnTo>
                  <a:pt x="1959" y="43"/>
                </a:lnTo>
                <a:lnTo>
                  <a:pt x="1959" y="44"/>
                </a:lnTo>
                <a:lnTo>
                  <a:pt x="1960" y="45"/>
                </a:lnTo>
                <a:lnTo>
                  <a:pt x="1960" y="45"/>
                </a:lnTo>
                <a:lnTo>
                  <a:pt x="1961" y="45"/>
                </a:lnTo>
                <a:lnTo>
                  <a:pt x="1961" y="46"/>
                </a:lnTo>
                <a:lnTo>
                  <a:pt x="1961" y="45"/>
                </a:lnTo>
                <a:lnTo>
                  <a:pt x="1962" y="45"/>
                </a:lnTo>
                <a:lnTo>
                  <a:pt x="1962" y="45"/>
                </a:lnTo>
                <a:lnTo>
                  <a:pt x="1963" y="44"/>
                </a:lnTo>
                <a:lnTo>
                  <a:pt x="1963" y="45"/>
                </a:lnTo>
                <a:lnTo>
                  <a:pt x="1963" y="44"/>
                </a:lnTo>
                <a:lnTo>
                  <a:pt x="1965" y="45"/>
                </a:lnTo>
                <a:lnTo>
                  <a:pt x="1965" y="44"/>
                </a:lnTo>
                <a:lnTo>
                  <a:pt x="1966" y="44"/>
                </a:lnTo>
                <a:lnTo>
                  <a:pt x="1966" y="43"/>
                </a:lnTo>
                <a:lnTo>
                  <a:pt x="1966" y="42"/>
                </a:lnTo>
                <a:lnTo>
                  <a:pt x="1967" y="43"/>
                </a:lnTo>
                <a:lnTo>
                  <a:pt x="1967" y="43"/>
                </a:lnTo>
                <a:lnTo>
                  <a:pt x="1968" y="44"/>
                </a:lnTo>
                <a:lnTo>
                  <a:pt x="1968" y="43"/>
                </a:lnTo>
                <a:lnTo>
                  <a:pt x="1968" y="43"/>
                </a:lnTo>
                <a:lnTo>
                  <a:pt x="1969" y="44"/>
                </a:lnTo>
                <a:lnTo>
                  <a:pt x="1969" y="42"/>
                </a:lnTo>
                <a:lnTo>
                  <a:pt x="1970" y="42"/>
                </a:lnTo>
                <a:lnTo>
                  <a:pt x="1970" y="42"/>
                </a:lnTo>
                <a:lnTo>
                  <a:pt x="1970" y="40"/>
                </a:lnTo>
                <a:lnTo>
                  <a:pt x="1971" y="40"/>
                </a:lnTo>
                <a:lnTo>
                  <a:pt x="1971" y="40"/>
                </a:lnTo>
                <a:lnTo>
                  <a:pt x="1972" y="4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492500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0200" y="1203325"/>
            <a:ext cx="3175" cy="417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07975" y="12779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307975" y="12398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405188"/>
            <a:ext cx="5940425" cy="87313"/>
          </a:xfrm>
          <a:custGeom>
            <a:avLst/>
            <a:gdLst>
              <a:gd name="T0" fmla="*/ 57 w 3742"/>
              <a:gd name="T1" fmla="*/ 48 h 55"/>
              <a:gd name="T2" fmla="*/ 115 w 3742"/>
              <a:gd name="T3" fmla="*/ 50 h 55"/>
              <a:gd name="T4" fmla="*/ 174 w 3742"/>
              <a:gd name="T5" fmla="*/ 43 h 55"/>
              <a:gd name="T6" fmla="*/ 232 w 3742"/>
              <a:gd name="T7" fmla="*/ 53 h 55"/>
              <a:gd name="T8" fmla="*/ 291 w 3742"/>
              <a:gd name="T9" fmla="*/ 42 h 55"/>
              <a:gd name="T10" fmla="*/ 349 w 3742"/>
              <a:gd name="T11" fmla="*/ 44 h 55"/>
              <a:gd name="T12" fmla="*/ 408 w 3742"/>
              <a:gd name="T13" fmla="*/ 49 h 55"/>
              <a:gd name="T14" fmla="*/ 466 w 3742"/>
              <a:gd name="T15" fmla="*/ 42 h 55"/>
              <a:gd name="T16" fmla="*/ 525 w 3742"/>
              <a:gd name="T17" fmla="*/ 40 h 55"/>
              <a:gd name="T18" fmla="*/ 583 w 3742"/>
              <a:gd name="T19" fmla="*/ 52 h 55"/>
              <a:gd name="T20" fmla="*/ 642 w 3742"/>
              <a:gd name="T21" fmla="*/ 37 h 55"/>
              <a:gd name="T22" fmla="*/ 700 w 3742"/>
              <a:gd name="T23" fmla="*/ 35 h 55"/>
              <a:gd name="T24" fmla="*/ 759 w 3742"/>
              <a:gd name="T25" fmla="*/ 21 h 55"/>
              <a:gd name="T26" fmla="*/ 818 w 3742"/>
              <a:gd name="T27" fmla="*/ 8 h 55"/>
              <a:gd name="T28" fmla="*/ 877 w 3742"/>
              <a:gd name="T29" fmla="*/ 14 h 55"/>
              <a:gd name="T30" fmla="*/ 935 w 3742"/>
              <a:gd name="T31" fmla="*/ 11 h 55"/>
              <a:gd name="T32" fmla="*/ 994 w 3742"/>
              <a:gd name="T33" fmla="*/ 8 h 55"/>
              <a:gd name="T34" fmla="*/ 1052 w 3742"/>
              <a:gd name="T35" fmla="*/ 0 h 55"/>
              <a:gd name="T36" fmla="*/ 1111 w 3742"/>
              <a:gd name="T37" fmla="*/ 12 h 55"/>
              <a:gd name="T38" fmla="*/ 1169 w 3742"/>
              <a:gd name="T39" fmla="*/ 21 h 55"/>
              <a:gd name="T40" fmla="*/ 1228 w 3742"/>
              <a:gd name="T41" fmla="*/ 17 h 55"/>
              <a:gd name="T42" fmla="*/ 1286 w 3742"/>
              <a:gd name="T43" fmla="*/ 20 h 55"/>
              <a:gd name="T44" fmla="*/ 1345 w 3742"/>
              <a:gd name="T45" fmla="*/ 24 h 55"/>
              <a:gd name="T46" fmla="*/ 1403 w 3742"/>
              <a:gd name="T47" fmla="*/ 27 h 55"/>
              <a:gd name="T48" fmla="*/ 1461 w 3742"/>
              <a:gd name="T49" fmla="*/ 23 h 55"/>
              <a:gd name="T50" fmla="*/ 1520 w 3742"/>
              <a:gd name="T51" fmla="*/ 26 h 55"/>
              <a:gd name="T52" fmla="*/ 1578 w 3742"/>
              <a:gd name="T53" fmla="*/ 24 h 55"/>
              <a:gd name="T54" fmla="*/ 1637 w 3742"/>
              <a:gd name="T55" fmla="*/ 20 h 55"/>
              <a:gd name="T56" fmla="*/ 1695 w 3742"/>
              <a:gd name="T57" fmla="*/ 27 h 55"/>
              <a:gd name="T58" fmla="*/ 1754 w 3742"/>
              <a:gd name="T59" fmla="*/ 23 h 55"/>
              <a:gd name="T60" fmla="*/ 1812 w 3742"/>
              <a:gd name="T61" fmla="*/ 21 h 55"/>
              <a:gd name="T62" fmla="*/ 1871 w 3742"/>
              <a:gd name="T63" fmla="*/ 24 h 55"/>
              <a:gd name="T64" fmla="*/ 1929 w 3742"/>
              <a:gd name="T65" fmla="*/ 24 h 55"/>
              <a:gd name="T66" fmla="*/ 1988 w 3742"/>
              <a:gd name="T67" fmla="*/ 25 h 55"/>
              <a:gd name="T68" fmla="*/ 2046 w 3742"/>
              <a:gd name="T69" fmla="*/ 24 h 55"/>
              <a:gd name="T70" fmla="*/ 2105 w 3742"/>
              <a:gd name="T71" fmla="*/ 21 h 55"/>
              <a:gd name="T72" fmla="*/ 2163 w 3742"/>
              <a:gd name="T73" fmla="*/ 29 h 55"/>
              <a:gd name="T74" fmla="*/ 2222 w 3742"/>
              <a:gd name="T75" fmla="*/ 31 h 55"/>
              <a:gd name="T76" fmla="*/ 2280 w 3742"/>
              <a:gd name="T77" fmla="*/ 24 h 55"/>
              <a:gd name="T78" fmla="*/ 2339 w 3742"/>
              <a:gd name="T79" fmla="*/ 36 h 55"/>
              <a:gd name="T80" fmla="*/ 2397 w 3742"/>
              <a:gd name="T81" fmla="*/ 34 h 55"/>
              <a:gd name="T82" fmla="*/ 2456 w 3742"/>
              <a:gd name="T83" fmla="*/ 39 h 55"/>
              <a:gd name="T84" fmla="*/ 2514 w 3742"/>
              <a:gd name="T85" fmla="*/ 41 h 55"/>
              <a:gd name="T86" fmla="*/ 2572 w 3742"/>
              <a:gd name="T87" fmla="*/ 37 h 55"/>
              <a:gd name="T88" fmla="*/ 2631 w 3742"/>
              <a:gd name="T89" fmla="*/ 39 h 55"/>
              <a:gd name="T90" fmla="*/ 2689 w 3742"/>
              <a:gd name="T91" fmla="*/ 40 h 55"/>
              <a:gd name="T92" fmla="*/ 2748 w 3742"/>
              <a:gd name="T93" fmla="*/ 36 h 55"/>
              <a:gd name="T94" fmla="*/ 2808 w 3742"/>
              <a:gd name="T95" fmla="*/ 36 h 55"/>
              <a:gd name="T96" fmla="*/ 2866 w 3742"/>
              <a:gd name="T97" fmla="*/ 36 h 55"/>
              <a:gd name="T98" fmla="*/ 2924 w 3742"/>
              <a:gd name="T99" fmla="*/ 31 h 55"/>
              <a:gd name="T100" fmla="*/ 2983 w 3742"/>
              <a:gd name="T101" fmla="*/ 41 h 55"/>
              <a:gd name="T102" fmla="*/ 3041 w 3742"/>
              <a:gd name="T103" fmla="*/ 37 h 55"/>
              <a:gd name="T104" fmla="*/ 3100 w 3742"/>
              <a:gd name="T105" fmla="*/ 35 h 55"/>
              <a:gd name="T106" fmla="*/ 3158 w 3742"/>
              <a:gd name="T107" fmla="*/ 39 h 55"/>
              <a:gd name="T108" fmla="*/ 3217 w 3742"/>
              <a:gd name="T109" fmla="*/ 37 h 55"/>
              <a:gd name="T110" fmla="*/ 3275 w 3742"/>
              <a:gd name="T111" fmla="*/ 35 h 55"/>
              <a:gd name="T112" fmla="*/ 3334 w 3742"/>
              <a:gd name="T113" fmla="*/ 41 h 55"/>
              <a:gd name="T114" fmla="*/ 3392 w 3742"/>
              <a:gd name="T115" fmla="*/ 32 h 55"/>
              <a:gd name="T116" fmla="*/ 3451 w 3742"/>
              <a:gd name="T117" fmla="*/ 32 h 55"/>
              <a:gd name="T118" fmla="*/ 3509 w 3742"/>
              <a:gd name="T119" fmla="*/ 32 h 55"/>
              <a:gd name="T120" fmla="*/ 3568 w 3742"/>
              <a:gd name="T121" fmla="*/ 34 h 55"/>
              <a:gd name="T122" fmla="*/ 3626 w 3742"/>
              <a:gd name="T123" fmla="*/ 29 h 55"/>
              <a:gd name="T124" fmla="*/ 3685 w 3742"/>
              <a:gd name="T12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55">
                <a:moveTo>
                  <a:pt x="0" y="45"/>
                </a:moveTo>
                <a:lnTo>
                  <a:pt x="0" y="45"/>
                </a:lnTo>
                <a:lnTo>
                  <a:pt x="0" y="46"/>
                </a:lnTo>
                <a:lnTo>
                  <a:pt x="1" y="46"/>
                </a:lnTo>
                <a:lnTo>
                  <a:pt x="1" y="46"/>
                </a:lnTo>
                <a:lnTo>
                  <a:pt x="2" y="45"/>
                </a:lnTo>
                <a:lnTo>
                  <a:pt x="2" y="45"/>
                </a:lnTo>
                <a:lnTo>
                  <a:pt x="2" y="45"/>
                </a:lnTo>
                <a:lnTo>
                  <a:pt x="3" y="45"/>
                </a:lnTo>
                <a:lnTo>
                  <a:pt x="3" y="44"/>
                </a:lnTo>
                <a:lnTo>
                  <a:pt x="4" y="44"/>
                </a:lnTo>
                <a:lnTo>
                  <a:pt x="4" y="43"/>
                </a:lnTo>
                <a:lnTo>
                  <a:pt x="4" y="43"/>
                </a:lnTo>
                <a:lnTo>
                  <a:pt x="5" y="43"/>
                </a:lnTo>
                <a:lnTo>
                  <a:pt x="5" y="43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7" y="45"/>
                </a:lnTo>
                <a:lnTo>
                  <a:pt x="7" y="46"/>
                </a:lnTo>
                <a:lnTo>
                  <a:pt x="9" y="48"/>
                </a:lnTo>
                <a:lnTo>
                  <a:pt x="9" y="46"/>
                </a:lnTo>
                <a:lnTo>
                  <a:pt x="9" y="46"/>
                </a:lnTo>
                <a:lnTo>
                  <a:pt x="10" y="45"/>
                </a:lnTo>
                <a:lnTo>
                  <a:pt x="10" y="46"/>
                </a:lnTo>
                <a:lnTo>
                  <a:pt x="11" y="48"/>
                </a:lnTo>
                <a:lnTo>
                  <a:pt x="11" y="48"/>
                </a:lnTo>
                <a:lnTo>
                  <a:pt x="11" y="48"/>
                </a:lnTo>
                <a:lnTo>
                  <a:pt x="12" y="49"/>
                </a:lnTo>
                <a:lnTo>
                  <a:pt x="12" y="49"/>
                </a:lnTo>
                <a:lnTo>
                  <a:pt x="13" y="48"/>
                </a:lnTo>
                <a:lnTo>
                  <a:pt x="13" y="49"/>
                </a:lnTo>
                <a:lnTo>
                  <a:pt x="14" y="48"/>
                </a:lnTo>
                <a:lnTo>
                  <a:pt x="14" y="48"/>
                </a:lnTo>
                <a:lnTo>
                  <a:pt x="14" y="46"/>
                </a:lnTo>
                <a:lnTo>
                  <a:pt x="15" y="48"/>
                </a:lnTo>
                <a:lnTo>
                  <a:pt x="15" y="49"/>
                </a:lnTo>
                <a:lnTo>
                  <a:pt x="16" y="48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18" y="48"/>
                </a:lnTo>
                <a:lnTo>
                  <a:pt x="19" y="49"/>
                </a:lnTo>
                <a:lnTo>
                  <a:pt x="19" y="48"/>
                </a:lnTo>
                <a:lnTo>
                  <a:pt x="19" y="49"/>
                </a:lnTo>
                <a:lnTo>
                  <a:pt x="20" y="49"/>
                </a:lnTo>
                <a:lnTo>
                  <a:pt x="20" y="49"/>
                </a:lnTo>
                <a:lnTo>
                  <a:pt x="21" y="50"/>
                </a:lnTo>
                <a:lnTo>
                  <a:pt x="21" y="51"/>
                </a:lnTo>
                <a:lnTo>
                  <a:pt x="21" y="50"/>
                </a:lnTo>
                <a:lnTo>
                  <a:pt x="22" y="51"/>
                </a:lnTo>
                <a:lnTo>
                  <a:pt x="22" y="51"/>
                </a:lnTo>
                <a:lnTo>
                  <a:pt x="23" y="51"/>
                </a:lnTo>
                <a:lnTo>
                  <a:pt x="23" y="52"/>
                </a:lnTo>
                <a:lnTo>
                  <a:pt x="23" y="51"/>
                </a:lnTo>
                <a:lnTo>
                  <a:pt x="24" y="51"/>
                </a:lnTo>
                <a:lnTo>
                  <a:pt x="24" y="50"/>
                </a:lnTo>
                <a:lnTo>
                  <a:pt x="25" y="51"/>
                </a:lnTo>
                <a:lnTo>
                  <a:pt x="25" y="51"/>
                </a:lnTo>
                <a:lnTo>
                  <a:pt x="25" y="51"/>
                </a:lnTo>
                <a:lnTo>
                  <a:pt x="27" y="50"/>
                </a:lnTo>
                <a:lnTo>
                  <a:pt x="27" y="50"/>
                </a:lnTo>
                <a:lnTo>
                  <a:pt x="28" y="48"/>
                </a:lnTo>
                <a:lnTo>
                  <a:pt x="28" y="49"/>
                </a:lnTo>
                <a:lnTo>
                  <a:pt x="29" y="49"/>
                </a:lnTo>
                <a:lnTo>
                  <a:pt x="29" y="48"/>
                </a:lnTo>
                <a:lnTo>
                  <a:pt x="29" y="48"/>
                </a:lnTo>
                <a:lnTo>
                  <a:pt x="30" y="45"/>
                </a:lnTo>
                <a:lnTo>
                  <a:pt x="30" y="44"/>
                </a:lnTo>
                <a:lnTo>
                  <a:pt x="31" y="44"/>
                </a:lnTo>
                <a:lnTo>
                  <a:pt x="31" y="44"/>
                </a:lnTo>
                <a:lnTo>
                  <a:pt x="31" y="44"/>
                </a:lnTo>
                <a:lnTo>
                  <a:pt x="32" y="44"/>
                </a:lnTo>
                <a:lnTo>
                  <a:pt x="32" y="44"/>
                </a:lnTo>
                <a:lnTo>
                  <a:pt x="33" y="43"/>
                </a:lnTo>
                <a:lnTo>
                  <a:pt x="33" y="44"/>
                </a:lnTo>
                <a:lnTo>
                  <a:pt x="33" y="45"/>
                </a:lnTo>
                <a:lnTo>
                  <a:pt x="34" y="46"/>
                </a:lnTo>
                <a:lnTo>
                  <a:pt x="34" y="48"/>
                </a:lnTo>
                <a:lnTo>
                  <a:pt x="36" y="46"/>
                </a:lnTo>
                <a:lnTo>
                  <a:pt x="36" y="46"/>
                </a:lnTo>
                <a:lnTo>
                  <a:pt x="36" y="48"/>
                </a:lnTo>
                <a:lnTo>
                  <a:pt x="37" y="48"/>
                </a:lnTo>
                <a:lnTo>
                  <a:pt x="37" y="49"/>
                </a:lnTo>
                <a:lnTo>
                  <a:pt x="38" y="48"/>
                </a:lnTo>
                <a:lnTo>
                  <a:pt x="38" y="48"/>
                </a:lnTo>
                <a:lnTo>
                  <a:pt x="38" y="49"/>
                </a:lnTo>
                <a:lnTo>
                  <a:pt x="39" y="50"/>
                </a:lnTo>
                <a:lnTo>
                  <a:pt x="39" y="50"/>
                </a:lnTo>
                <a:lnTo>
                  <a:pt x="40" y="52"/>
                </a:lnTo>
                <a:lnTo>
                  <a:pt x="40" y="51"/>
                </a:lnTo>
                <a:lnTo>
                  <a:pt x="40" y="52"/>
                </a:lnTo>
                <a:lnTo>
                  <a:pt x="41" y="52"/>
                </a:lnTo>
                <a:lnTo>
                  <a:pt x="41" y="52"/>
                </a:lnTo>
                <a:lnTo>
                  <a:pt x="42" y="52"/>
                </a:lnTo>
                <a:lnTo>
                  <a:pt x="42" y="53"/>
                </a:lnTo>
                <a:lnTo>
                  <a:pt x="43" y="54"/>
                </a:lnTo>
                <a:lnTo>
                  <a:pt x="43" y="53"/>
                </a:lnTo>
                <a:lnTo>
                  <a:pt x="43" y="54"/>
                </a:lnTo>
                <a:lnTo>
                  <a:pt x="45" y="54"/>
                </a:lnTo>
                <a:lnTo>
                  <a:pt x="45" y="53"/>
                </a:lnTo>
                <a:lnTo>
                  <a:pt x="46" y="52"/>
                </a:lnTo>
                <a:lnTo>
                  <a:pt x="46" y="51"/>
                </a:lnTo>
                <a:lnTo>
                  <a:pt x="46" y="50"/>
                </a:lnTo>
                <a:lnTo>
                  <a:pt x="47" y="50"/>
                </a:lnTo>
                <a:lnTo>
                  <a:pt x="47" y="50"/>
                </a:lnTo>
                <a:lnTo>
                  <a:pt x="48" y="50"/>
                </a:lnTo>
                <a:lnTo>
                  <a:pt x="48" y="51"/>
                </a:lnTo>
                <a:lnTo>
                  <a:pt x="48" y="51"/>
                </a:lnTo>
                <a:lnTo>
                  <a:pt x="49" y="51"/>
                </a:lnTo>
                <a:lnTo>
                  <a:pt x="49" y="52"/>
                </a:lnTo>
                <a:lnTo>
                  <a:pt x="50" y="51"/>
                </a:lnTo>
                <a:lnTo>
                  <a:pt x="50" y="52"/>
                </a:lnTo>
                <a:lnTo>
                  <a:pt x="50" y="51"/>
                </a:lnTo>
                <a:lnTo>
                  <a:pt x="51" y="52"/>
                </a:lnTo>
                <a:lnTo>
                  <a:pt x="51" y="50"/>
                </a:lnTo>
                <a:lnTo>
                  <a:pt x="52" y="51"/>
                </a:lnTo>
                <a:lnTo>
                  <a:pt x="52" y="51"/>
                </a:lnTo>
                <a:lnTo>
                  <a:pt x="52" y="49"/>
                </a:lnTo>
                <a:lnTo>
                  <a:pt x="54" y="50"/>
                </a:lnTo>
                <a:lnTo>
                  <a:pt x="54" y="50"/>
                </a:lnTo>
                <a:lnTo>
                  <a:pt x="55" y="51"/>
                </a:lnTo>
                <a:lnTo>
                  <a:pt x="55" y="51"/>
                </a:lnTo>
                <a:lnTo>
                  <a:pt x="55" y="50"/>
                </a:lnTo>
                <a:lnTo>
                  <a:pt x="56" y="49"/>
                </a:lnTo>
                <a:lnTo>
                  <a:pt x="56" y="49"/>
                </a:lnTo>
                <a:lnTo>
                  <a:pt x="57" y="48"/>
                </a:lnTo>
                <a:lnTo>
                  <a:pt x="57" y="48"/>
                </a:lnTo>
                <a:lnTo>
                  <a:pt x="58" y="48"/>
                </a:lnTo>
                <a:lnTo>
                  <a:pt x="58" y="46"/>
                </a:lnTo>
                <a:lnTo>
                  <a:pt x="58" y="45"/>
                </a:lnTo>
                <a:lnTo>
                  <a:pt x="59" y="45"/>
                </a:lnTo>
                <a:lnTo>
                  <a:pt x="59" y="46"/>
                </a:lnTo>
                <a:lnTo>
                  <a:pt x="60" y="46"/>
                </a:lnTo>
                <a:lnTo>
                  <a:pt x="60" y="48"/>
                </a:lnTo>
                <a:lnTo>
                  <a:pt x="60" y="48"/>
                </a:lnTo>
                <a:lnTo>
                  <a:pt x="61" y="49"/>
                </a:lnTo>
                <a:lnTo>
                  <a:pt x="61" y="49"/>
                </a:lnTo>
                <a:lnTo>
                  <a:pt x="63" y="49"/>
                </a:lnTo>
                <a:lnTo>
                  <a:pt x="63" y="49"/>
                </a:lnTo>
                <a:lnTo>
                  <a:pt x="63" y="48"/>
                </a:lnTo>
                <a:lnTo>
                  <a:pt x="64" y="45"/>
                </a:lnTo>
                <a:lnTo>
                  <a:pt x="64" y="43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6" y="39"/>
                </a:lnTo>
                <a:lnTo>
                  <a:pt x="66" y="40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8" y="41"/>
                </a:lnTo>
                <a:lnTo>
                  <a:pt x="68" y="40"/>
                </a:lnTo>
                <a:lnTo>
                  <a:pt x="69" y="41"/>
                </a:lnTo>
                <a:lnTo>
                  <a:pt x="69" y="41"/>
                </a:lnTo>
                <a:lnTo>
                  <a:pt x="70" y="41"/>
                </a:lnTo>
                <a:lnTo>
                  <a:pt x="70" y="42"/>
                </a:lnTo>
                <a:lnTo>
                  <a:pt x="70" y="43"/>
                </a:lnTo>
                <a:lnTo>
                  <a:pt x="72" y="43"/>
                </a:lnTo>
                <a:lnTo>
                  <a:pt x="72" y="42"/>
                </a:lnTo>
                <a:lnTo>
                  <a:pt x="73" y="41"/>
                </a:lnTo>
                <a:lnTo>
                  <a:pt x="73" y="40"/>
                </a:lnTo>
                <a:lnTo>
                  <a:pt x="73" y="40"/>
                </a:lnTo>
                <a:lnTo>
                  <a:pt x="74" y="40"/>
                </a:lnTo>
                <a:lnTo>
                  <a:pt x="74" y="41"/>
                </a:lnTo>
                <a:lnTo>
                  <a:pt x="75" y="41"/>
                </a:lnTo>
                <a:lnTo>
                  <a:pt x="75" y="41"/>
                </a:lnTo>
                <a:lnTo>
                  <a:pt x="75" y="41"/>
                </a:lnTo>
                <a:lnTo>
                  <a:pt x="76" y="42"/>
                </a:lnTo>
                <a:lnTo>
                  <a:pt x="76" y="42"/>
                </a:lnTo>
                <a:lnTo>
                  <a:pt x="77" y="42"/>
                </a:lnTo>
                <a:lnTo>
                  <a:pt x="77" y="42"/>
                </a:lnTo>
                <a:lnTo>
                  <a:pt x="77" y="41"/>
                </a:lnTo>
                <a:lnTo>
                  <a:pt x="78" y="41"/>
                </a:lnTo>
                <a:lnTo>
                  <a:pt x="78" y="41"/>
                </a:ln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81" y="43"/>
                </a:lnTo>
                <a:lnTo>
                  <a:pt x="81" y="42"/>
                </a:lnTo>
                <a:lnTo>
                  <a:pt x="82" y="41"/>
                </a:lnTo>
                <a:lnTo>
                  <a:pt x="82" y="43"/>
                </a:lnTo>
                <a:lnTo>
                  <a:pt x="82" y="43"/>
                </a:lnTo>
                <a:lnTo>
                  <a:pt x="83" y="44"/>
                </a:lnTo>
                <a:lnTo>
                  <a:pt x="83" y="44"/>
                </a:lnTo>
                <a:lnTo>
                  <a:pt x="84" y="45"/>
                </a:lnTo>
                <a:lnTo>
                  <a:pt x="84" y="45"/>
                </a:lnTo>
                <a:lnTo>
                  <a:pt x="85" y="45"/>
                </a:lnTo>
                <a:lnTo>
                  <a:pt x="85" y="44"/>
                </a:lnTo>
                <a:lnTo>
                  <a:pt x="85" y="44"/>
                </a:lnTo>
                <a:lnTo>
                  <a:pt x="86" y="44"/>
                </a:lnTo>
                <a:lnTo>
                  <a:pt x="86" y="43"/>
                </a:lnTo>
                <a:lnTo>
                  <a:pt x="87" y="43"/>
                </a:lnTo>
                <a:lnTo>
                  <a:pt x="87" y="43"/>
                </a:lnTo>
                <a:lnTo>
                  <a:pt x="87" y="42"/>
                </a:lnTo>
                <a:lnTo>
                  <a:pt x="88" y="44"/>
                </a:lnTo>
                <a:lnTo>
                  <a:pt x="88" y="45"/>
                </a:lnTo>
                <a:lnTo>
                  <a:pt x="90" y="46"/>
                </a:lnTo>
                <a:lnTo>
                  <a:pt x="90" y="46"/>
                </a:lnTo>
                <a:lnTo>
                  <a:pt x="90" y="48"/>
                </a:lnTo>
                <a:lnTo>
                  <a:pt x="91" y="48"/>
                </a:lnTo>
                <a:lnTo>
                  <a:pt x="91" y="48"/>
                </a:lnTo>
                <a:lnTo>
                  <a:pt x="92" y="48"/>
                </a:lnTo>
                <a:lnTo>
                  <a:pt x="92" y="49"/>
                </a:lnTo>
                <a:lnTo>
                  <a:pt x="92" y="49"/>
                </a:lnTo>
                <a:lnTo>
                  <a:pt x="93" y="49"/>
                </a:lnTo>
                <a:lnTo>
                  <a:pt x="93" y="48"/>
                </a:lnTo>
                <a:lnTo>
                  <a:pt x="94" y="48"/>
                </a:lnTo>
                <a:lnTo>
                  <a:pt x="94" y="48"/>
                </a:lnTo>
                <a:lnTo>
                  <a:pt x="94" y="48"/>
                </a:lnTo>
                <a:lnTo>
                  <a:pt x="95" y="48"/>
                </a:lnTo>
                <a:lnTo>
                  <a:pt x="95" y="46"/>
                </a:lnTo>
                <a:lnTo>
                  <a:pt x="96" y="46"/>
                </a:lnTo>
                <a:lnTo>
                  <a:pt x="96" y="46"/>
                </a:lnTo>
                <a:lnTo>
                  <a:pt x="96" y="48"/>
                </a:lnTo>
                <a:lnTo>
                  <a:pt x="97" y="48"/>
                </a:lnTo>
                <a:lnTo>
                  <a:pt x="97" y="48"/>
                </a:lnTo>
                <a:lnTo>
                  <a:pt x="99" y="48"/>
                </a:lnTo>
                <a:lnTo>
                  <a:pt x="99" y="48"/>
                </a:lnTo>
                <a:lnTo>
                  <a:pt x="100" y="49"/>
                </a:lnTo>
                <a:lnTo>
                  <a:pt x="100" y="49"/>
                </a:lnTo>
                <a:lnTo>
                  <a:pt x="100" y="50"/>
                </a:lnTo>
                <a:lnTo>
                  <a:pt x="101" y="50"/>
                </a:lnTo>
                <a:lnTo>
                  <a:pt x="101" y="50"/>
                </a:lnTo>
                <a:lnTo>
                  <a:pt x="102" y="50"/>
                </a:lnTo>
                <a:lnTo>
                  <a:pt x="102" y="50"/>
                </a:lnTo>
                <a:lnTo>
                  <a:pt x="102" y="49"/>
                </a:lnTo>
                <a:lnTo>
                  <a:pt x="103" y="50"/>
                </a:lnTo>
                <a:lnTo>
                  <a:pt x="103" y="49"/>
                </a:lnTo>
                <a:lnTo>
                  <a:pt x="104" y="49"/>
                </a:lnTo>
                <a:lnTo>
                  <a:pt x="104" y="49"/>
                </a:lnTo>
                <a:lnTo>
                  <a:pt x="104" y="49"/>
                </a:lnTo>
                <a:lnTo>
                  <a:pt x="105" y="49"/>
                </a:lnTo>
                <a:lnTo>
                  <a:pt x="105" y="49"/>
                </a:lnTo>
                <a:lnTo>
                  <a:pt x="106" y="49"/>
                </a:lnTo>
                <a:lnTo>
                  <a:pt x="106" y="48"/>
                </a:lnTo>
                <a:lnTo>
                  <a:pt x="106" y="49"/>
                </a:lnTo>
                <a:lnTo>
                  <a:pt x="108" y="49"/>
                </a:lnTo>
                <a:lnTo>
                  <a:pt x="108" y="50"/>
                </a:lnTo>
                <a:lnTo>
                  <a:pt x="109" y="49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8"/>
                </a:lnTo>
                <a:lnTo>
                  <a:pt x="111" y="48"/>
                </a:lnTo>
                <a:lnTo>
                  <a:pt x="111" y="49"/>
                </a:lnTo>
                <a:lnTo>
                  <a:pt x="112" y="49"/>
                </a:lnTo>
                <a:lnTo>
                  <a:pt x="112" y="48"/>
                </a:lnTo>
                <a:lnTo>
                  <a:pt x="113" y="49"/>
                </a:lnTo>
                <a:lnTo>
                  <a:pt x="113" y="46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5" y="50"/>
                </a:lnTo>
                <a:lnTo>
                  <a:pt x="115" y="50"/>
                </a:lnTo>
                <a:lnTo>
                  <a:pt x="117" y="49"/>
                </a:lnTo>
                <a:lnTo>
                  <a:pt x="117" y="49"/>
                </a:lnTo>
                <a:lnTo>
                  <a:pt x="117" y="50"/>
                </a:lnTo>
                <a:lnTo>
                  <a:pt x="118" y="48"/>
                </a:lnTo>
                <a:lnTo>
                  <a:pt x="118" y="48"/>
                </a:lnTo>
                <a:lnTo>
                  <a:pt x="119" y="46"/>
                </a:lnTo>
                <a:lnTo>
                  <a:pt x="119" y="48"/>
                </a:lnTo>
                <a:lnTo>
                  <a:pt x="119" y="48"/>
                </a:lnTo>
                <a:lnTo>
                  <a:pt x="120" y="49"/>
                </a:lnTo>
                <a:lnTo>
                  <a:pt x="120" y="50"/>
                </a:lnTo>
                <a:lnTo>
                  <a:pt x="121" y="52"/>
                </a:lnTo>
                <a:lnTo>
                  <a:pt x="121" y="51"/>
                </a:lnTo>
                <a:lnTo>
                  <a:pt x="121" y="52"/>
                </a:lnTo>
                <a:lnTo>
                  <a:pt x="122" y="51"/>
                </a:lnTo>
                <a:lnTo>
                  <a:pt x="122" y="51"/>
                </a:lnTo>
                <a:lnTo>
                  <a:pt x="123" y="49"/>
                </a:lnTo>
                <a:lnTo>
                  <a:pt x="123" y="49"/>
                </a:lnTo>
                <a:lnTo>
                  <a:pt x="123" y="48"/>
                </a:lnTo>
                <a:lnTo>
                  <a:pt x="124" y="46"/>
                </a:lnTo>
                <a:lnTo>
                  <a:pt x="124" y="48"/>
                </a:lnTo>
                <a:lnTo>
                  <a:pt x="126" y="48"/>
                </a:lnTo>
                <a:lnTo>
                  <a:pt x="126" y="49"/>
                </a:lnTo>
                <a:lnTo>
                  <a:pt x="127" y="49"/>
                </a:lnTo>
                <a:lnTo>
                  <a:pt x="127" y="49"/>
                </a:lnTo>
                <a:lnTo>
                  <a:pt x="127" y="50"/>
                </a:lnTo>
                <a:lnTo>
                  <a:pt x="128" y="49"/>
                </a:lnTo>
                <a:lnTo>
                  <a:pt x="128" y="49"/>
                </a:lnTo>
                <a:lnTo>
                  <a:pt x="129" y="50"/>
                </a:lnTo>
                <a:lnTo>
                  <a:pt x="129" y="51"/>
                </a:lnTo>
                <a:lnTo>
                  <a:pt x="129" y="50"/>
                </a:lnTo>
                <a:lnTo>
                  <a:pt x="130" y="50"/>
                </a:lnTo>
                <a:lnTo>
                  <a:pt x="130" y="49"/>
                </a:lnTo>
                <a:lnTo>
                  <a:pt x="131" y="48"/>
                </a:lnTo>
                <a:lnTo>
                  <a:pt x="131" y="49"/>
                </a:lnTo>
                <a:lnTo>
                  <a:pt x="131" y="49"/>
                </a:lnTo>
                <a:lnTo>
                  <a:pt x="132" y="51"/>
                </a:lnTo>
                <a:lnTo>
                  <a:pt x="132" y="51"/>
                </a:lnTo>
                <a:lnTo>
                  <a:pt x="133" y="51"/>
                </a:lnTo>
                <a:lnTo>
                  <a:pt x="133" y="50"/>
                </a:lnTo>
                <a:lnTo>
                  <a:pt x="133" y="51"/>
                </a:lnTo>
                <a:lnTo>
                  <a:pt x="135" y="51"/>
                </a:lnTo>
                <a:lnTo>
                  <a:pt x="135" y="52"/>
                </a:lnTo>
                <a:lnTo>
                  <a:pt x="136" y="51"/>
                </a:lnTo>
                <a:lnTo>
                  <a:pt x="136" y="51"/>
                </a:lnTo>
                <a:lnTo>
                  <a:pt x="136" y="51"/>
                </a:lnTo>
                <a:lnTo>
                  <a:pt x="137" y="50"/>
                </a:lnTo>
                <a:lnTo>
                  <a:pt x="137" y="49"/>
                </a:lnTo>
                <a:lnTo>
                  <a:pt x="138" y="48"/>
                </a:lnTo>
                <a:lnTo>
                  <a:pt x="138" y="48"/>
                </a:lnTo>
                <a:lnTo>
                  <a:pt x="138" y="48"/>
                </a:lnTo>
                <a:lnTo>
                  <a:pt x="139" y="50"/>
                </a:lnTo>
                <a:lnTo>
                  <a:pt x="139" y="49"/>
                </a:lnTo>
                <a:lnTo>
                  <a:pt x="140" y="49"/>
                </a:lnTo>
                <a:lnTo>
                  <a:pt x="140" y="49"/>
                </a:lnTo>
                <a:lnTo>
                  <a:pt x="141" y="49"/>
                </a:lnTo>
                <a:lnTo>
                  <a:pt x="141" y="49"/>
                </a:lnTo>
                <a:lnTo>
                  <a:pt x="141" y="48"/>
                </a:lnTo>
                <a:lnTo>
                  <a:pt x="142" y="48"/>
                </a:lnTo>
                <a:lnTo>
                  <a:pt x="142" y="48"/>
                </a:lnTo>
                <a:lnTo>
                  <a:pt x="144" y="48"/>
                </a:lnTo>
                <a:lnTo>
                  <a:pt x="144" y="48"/>
                </a:lnTo>
                <a:lnTo>
                  <a:pt x="144" y="46"/>
                </a:lnTo>
                <a:lnTo>
                  <a:pt x="145" y="46"/>
                </a:lnTo>
                <a:lnTo>
                  <a:pt x="145" y="45"/>
                </a:lnTo>
                <a:lnTo>
                  <a:pt x="146" y="44"/>
                </a:lnTo>
                <a:lnTo>
                  <a:pt x="146" y="45"/>
                </a:lnTo>
                <a:lnTo>
                  <a:pt x="146" y="45"/>
                </a:lnTo>
                <a:lnTo>
                  <a:pt x="147" y="44"/>
                </a:lnTo>
                <a:lnTo>
                  <a:pt x="147" y="45"/>
                </a:lnTo>
                <a:lnTo>
                  <a:pt x="148" y="45"/>
                </a:lnTo>
                <a:lnTo>
                  <a:pt x="148" y="48"/>
                </a:lnTo>
                <a:lnTo>
                  <a:pt x="148" y="48"/>
                </a:lnTo>
                <a:lnTo>
                  <a:pt x="149" y="48"/>
                </a:lnTo>
                <a:lnTo>
                  <a:pt x="149" y="49"/>
                </a:lnTo>
                <a:lnTo>
                  <a:pt x="150" y="49"/>
                </a:lnTo>
                <a:lnTo>
                  <a:pt x="150" y="49"/>
                </a:lnTo>
                <a:lnTo>
                  <a:pt x="150" y="49"/>
                </a:lnTo>
                <a:lnTo>
                  <a:pt x="151" y="49"/>
                </a:lnTo>
                <a:lnTo>
                  <a:pt x="151" y="49"/>
                </a:lnTo>
                <a:lnTo>
                  <a:pt x="153" y="49"/>
                </a:lnTo>
                <a:lnTo>
                  <a:pt x="153" y="48"/>
                </a:lnTo>
                <a:lnTo>
                  <a:pt x="153" y="49"/>
                </a:lnTo>
                <a:lnTo>
                  <a:pt x="154" y="49"/>
                </a:lnTo>
                <a:lnTo>
                  <a:pt x="154" y="49"/>
                </a:lnTo>
                <a:lnTo>
                  <a:pt x="155" y="50"/>
                </a:lnTo>
                <a:lnTo>
                  <a:pt x="155" y="49"/>
                </a:lnTo>
                <a:lnTo>
                  <a:pt x="156" y="49"/>
                </a:lnTo>
                <a:lnTo>
                  <a:pt x="156" y="50"/>
                </a:lnTo>
                <a:lnTo>
                  <a:pt x="156" y="51"/>
                </a:lnTo>
                <a:lnTo>
                  <a:pt x="157" y="51"/>
                </a:lnTo>
                <a:lnTo>
                  <a:pt x="157" y="51"/>
                </a:lnTo>
                <a:lnTo>
                  <a:pt x="158" y="50"/>
                </a:lnTo>
                <a:lnTo>
                  <a:pt x="158" y="51"/>
                </a:lnTo>
                <a:lnTo>
                  <a:pt x="158" y="50"/>
                </a:lnTo>
                <a:lnTo>
                  <a:pt x="159" y="51"/>
                </a:lnTo>
                <a:lnTo>
                  <a:pt x="159" y="49"/>
                </a:lnTo>
                <a:lnTo>
                  <a:pt x="160" y="48"/>
                </a:lnTo>
                <a:lnTo>
                  <a:pt x="160" y="48"/>
                </a:lnTo>
                <a:lnTo>
                  <a:pt x="160" y="48"/>
                </a:lnTo>
                <a:lnTo>
                  <a:pt x="162" y="48"/>
                </a:lnTo>
                <a:lnTo>
                  <a:pt x="162" y="48"/>
                </a:lnTo>
                <a:lnTo>
                  <a:pt x="163" y="46"/>
                </a:lnTo>
                <a:lnTo>
                  <a:pt x="163" y="48"/>
                </a:lnTo>
                <a:lnTo>
                  <a:pt x="163" y="48"/>
                </a:lnTo>
                <a:lnTo>
                  <a:pt x="164" y="48"/>
                </a:lnTo>
                <a:lnTo>
                  <a:pt x="164" y="48"/>
                </a:lnTo>
                <a:lnTo>
                  <a:pt x="165" y="46"/>
                </a:lnTo>
                <a:lnTo>
                  <a:pt x="165" y="46"/>
                </a:lnTo>
                <a:lnTo>
                  <a:pt x="165" y="46"/>
                </a:lnTo>
                <a:lnTo>
                  <a:pt x="166" y="46"/>
                </a:lnTo>
                <a:lnTo>
                  <a:pt x="166" y="44"/>
                </a:lnTo>
                <a:lnTo>
                  <a:pt x="167" y="43"/>
                </a:lnTo>
                <a:lnTo>
                  <a:pt x="167" y="44"/>
                </a:lnTo>
                <a:lnTo>
                  <a:pt x="167" y="44"/>
                </a:lnTo>
                <a:lnTo>
                  <a:pt x="168" y="44"/>
                </a:lnTo>
                <a:lnTo>
                  <a:pt x="168" y="44"/>
                </a:lnTo>
                <a:lnTo>
                  <a:pt x="169" y="43"/>
                </a:lnTo>
                <a:lnTo>
                  <a:pt x="169" y="44"/>
                </a:lnTo>
                <a:lnTo>
                  <a:pt x="171" y="44"/>
                </a:lnTo>
                <a:lnTo>
                  <a:pt x="171" y="44"/>
                </a:lnTo>
                <a:lnTo>
                  <a:pt x="171" y="44"/>
                </a:lnTo>
                <a:lnTo>
                  <a:pt x="172" y="44"/>
                </a:lnTo>
                <a:lnTo>
                  <a:pt x="172" y="44"/>
                </a:lnTo>
                <a:lnTo>
                  <a:pt x="173" y="43"/>
                </a:lnTo>
                <a:lnTo>
                  <a:pt x="173" y="44"/>
                </a:lnTo>
                <a:lnTo>
                  <a:pt x="173" y="43"/>
                </a:lnTo>
                <a:lnTo>
                  <a:pt x="174" y="44"/>
                </a:lnTo>
                <a:lnTo>
                  <a:pt x="174" y="43"/>
                </a:lnTo>
                <a:lnTo>
                  <a:pt x="175" y="43"/>
                </a:lnTo>
                <a:lnTo>
                  <a:pt x="175" y="44"/>
                </a:lnTo>
                <a:lnTo>
                  <a:pt x="175" y="45"/>
                </a:lnTo>
                <a:lnTo>
                  <a:pt x="176" y="46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7" y="46"/>
                </a:lnTo>
                <a:lnTo>
                  <a:pt x="178" y="46"/>
                </a:lnTo>
                <a:lnTo>
                  <a:pt x="178" y="45"/>
                </a:lnTo>
                <a:lnTo>
                  <a:pt x="180" y="46"/>
                </a:lnTo>
                <a:lnTo>
                  <a:pt x="180" y="45"/>
                </a:lnTo>
                <a:lnTo>
                  <a:pt x="180" y="45"/>
                </a:lnTo>
                <a:lnTo>
                  <a:pt x="181" y="46"/>
                </a:lnTo>
                <a:lnTo>
                  <a:pt x="181" y="48"/>
                </a:lnTo>
                <a:lnTo>
                  <a:pt x="182" y="48"/>
                </a:lnTo>
                <a:lnTo>
                  <a:pt x="182" y="48"/>
                </a:lnTo>
                <a:lnTo>
                  <a:pt x="182" y="48"/>
                </a:lnTo>
                <a:lnTo>
                  <a:pt x="183" y="48"/>
                </a:lnTo>
                <a:lnTo>
                  <a:pt x="183" y="46"/>
                </a:lnTo>
                <a:lnTo>
                  <a:pt x="184" y="46"/>
                </a:lnTo>
                <a:lnTo>
                  <a:pt x="184" y="46"/>
                </a:lnTo>
                <a:lnTo>
                  <a:pt x="185" y="45"/>
                </a:lnTo>
                <a:lnTo>
                  <a:pt x="185" y="45"/>
                </a:lnTo>
                <a:lnTo>
                  <a:pt x="185" y="44"/>
                </a:lnTo>
                <a:lnTo>
                  <a:pt x="186" y="45"/>
                </a:lnTo>
                <a:lnTo>
                  <a:pt x="186" y="45"/>
                </a:lnTo>
                <a:lnTo>
                  <a:pt x="187" y="48"/>
                </a:lnTo>
                <a:lnTo>
                  <a:pt x="187" y="46"/>
                </a:lnTo>
                <a:lnTo>
                  <a:pt x="187" y="46"/>
                </a:lnTo>
                <a:lnTo>
                  <a:pt x="189" y="46"/>
                </a:lnTo>
                <a:lnTo>
                  <a:pt x="189" y="45"/>
                </a:lnTo>
                <a:lnTo>
                  <a:pt x="190" y="46"/>
                </a:lnTo>
                <a:lnTo>
                  <a:pt x="190" y="45"/>
                </a:lnTo>
                <a:lnTo>
                  <a:pt x="190" y="45"/>
                </a:lnTo>
                <a:lnTo>
                  <a:pt x="191" y="45"/>
                </a:lnTo>
                <a:lnTo>
                  <a:pt x="191" y="46"/>
                </a:lnTo>
                <a:lnTo>
                  <a:pt x="192" y="48"/>
                </a:lnTo>
                <a:lnTo>
                  <a:pt x="192" y="48"/>
                </a:lnTo>
                <a:lnTo>
                  <a:pt x="192" y="48"/>
                </a:lnTo>
                <a:lnTo>
                  <a:pt x="193" y="48"/>
                </a:lnTo>
                <a:lnTo>
                  <a:pt x="193" y="48"/>
                </a:lnTo>
                <a:lnTo>
                  <a:pt x="194" y="48"/>
                </a:lnTo>
                <a:lnTo>
                  <a:pt x="194" y="48"/>
                </a:lnTo>
                <a:lnTo>
                  <a:pt x="194" y="46"/>
                </a:lnTo>
                <a:lnTo>
                  <a:pt x="195" y="46"/>
                </a:lnTo>
                <a:lnTo>
                  <a:pt x="195" y="46"/>
                </a:lnTo>
                <a:lnTo>
                  <a:pt x="196" y="48"/>
                </a:lnTo>
                <a:lnTo>
                  <a:pt x="196" y="48"/>
                </a:lnTo>
                <a:lnTo>
                  <a:pt x="197" y="48"/>
                </a:lnTo>
                <a:lnTo>
                  <a:pt x="197" y="48"/>
                </a:lnTo>
                <a:lnTo>
                  <a:pt x="197" y="48"/>
                </a:lnTo>
                <a:lnTo>
                  <a:pt x="199" y="48"/>
                </a:lnTo>
                <a:lnTo>
                  <a:pt x="199" y="48"/>
                </a:lnTo>
                <a:lnTo>
                  <a:pt x="200" y="48"/>
                </a:lnTo>
                <a:lnTo>
                  <a:pt x="200" y="48"/>
                </a:lnTo>
                <a:lnTo>
                  <a:pt x="200" y="46"/>
                </a:lnTo>
                <a:lnTo>
                  <a:pt x="201" y="48"/>
                </a:lnTo>
                <a:lnTo>
                  <a:pt x="201" y="49"/>
                </a:lnTo>
                <a:lnTo>
                  <a:pt x="202" y="49"/>
                </a:lnTo>
                <a:lnTo>
                  <a:pt x="202" y="48"/>
                </a:lnTo>
                <a:lnTo>
                  <a:pt x="202" y="48"/>
                </a:lnTo>
                <a:lnTo>
                  <a:pt x="203" y="48"/>
                </a:lnTo>
                <a:lnTo>
                  <a:pt x="203" y="48"/>
                </a:lnTo>
                <a:lnTo>
                  <a:pt x="204" y="48"/>
                </a:lnTo>
                <a:lnTo>
                  <a:pt x="204" y="48"/>
                </a:lnTo>
                <a:lnTo>
                  <a:pt x="204" y="49"/>
                </a:lnTo>
                <a:lnTo>
                  <a:pt x="205" y="51"/>
                </a:lnTo>
                <a:lnTo>
                  <a:pt x="205" y="51"/>
                </a:lnTo>
                <a:lnTo>
                  <a:pt x="206" y="51"/>
                </a:lnTo>
                <a:lnTo>
                  <a:pt x="206" y="51"/>
                </a:lnTo>
                <a:lnTo>
                  <a:pt x="206" y="52"/>
                </a:lnTo>
                <a:lnTo>
                  <a:pt x="208" y="52"/>
                </a:lnTo>
                <a:lnTo>
                  <a:pt x="208" y="51"/>
                </a:lnTo>
                <a:lnTo>
                  <a:pt x="209" y="51"/>
                </a:lnTo>
                <a:lnTo>
                  <a:pt x="209" y="52"/>
                </a:lnTo>
                <a:lnTo>
                  <a:pt x="209" y="52"/>
                </a:lnTo>
                <a:lnTo>
                  <a:pt x="210" y="51"/>
                </a:lnTo>
                <a:lnTo>
                  <a:pt x="210" y="52"/>
                </a:lnTo>
                <a:lnTo>
                  <a:pt x="211" y="53"/>
                </a:lnTo>
                <a:lnTo>
                  <a:pt x="211" y="52"/>
                </a:lnTo>
                <a:lnTo>
                  <a:pt x="212" y="52"/>
                </a:lnTo>
                <a:lnTo>
                  <a:pt x="212" y="52"/>
                </a:lnTo>
                <a:lnTo>
                  <a:pt x="212" y="50"/>
                </a:lnTo>
                <a:lnTo>
                  <a:pt x="213" y="49"/>
                </a:lnTo>
                <a:lnTo>
                  <a:pt x="213" y="49"/>
                </a:lnTo>
                <a:lnTo>
                  <a:pt x="214" y="49"/>
                </a:lnTo>
                <a:lnTo>
                  <a:pt x="214" y="50"/>
                </a:lnTo>
                <a:lnTo>
                  <a:pt x="214" y="50"/>
                </a:lnTo>
                <a:lnTo>
                  <a:pt x="215" y="50"/>
                </a:lnTo>
                <a:lnTo>
                  <a:pt x="215" y="49"/>
                </a:lnTo>
                <a:lnTo>
                  <a:pt x="217" y="49"/>
                </a:lnTo>
                <a:lnTo>
                  <a:pt x="217" y="49"/>
                </a:lnTo>
                <a:lnTo>
                  <a:pt x="217" y="49"/>
                </a:lnTo>
                <a:lnTo>
                  <a:pt x="218" y="49"/>
                </a:lnTo>
                <a:lnTo>
                  <a:pt x="218" y="48"/>
                </a:lnTo>
                <a:lnTo>
                  <a:pt x="219" y="46"/>
                </a:lnTo>
                <a:lnTo>
                  <a:pt x="219" y="46"/>
                </a:lnTo>
                <a:lnTo>
                  <a:pt x="219" y="48"/>
                </a:lnTo>
                <a:lnTo>
                  <a:pt x="220" y="48"/>
                </a:lnTo>
                <a:lnTo>
                  <a:pt x="220" y="48"/>
                </a:lnTo>
                <a:lnTo>
                  <a:pt x="221" y="48"/>
                </a:lnTo>
                <a:lnTo>
                  <a:pt x="221" y="48"/>
                </a:lnTo>
                <a:lnTo>
                  <a:pt x="221" y="49"/>
                </a:lnTo>
                <a:lnTo>
                  <a:pt x="222" y="51"/>
                </a:lnTo>
                <a:lnTo>
                  <a:pt x="222" y="51"/>
                </a:lnTo>
                <a:lnTo>
                  <a:pt x="223" y="52"/>
                </a:lnTo>
                <a:lnTo>
                  <a:pt x="223" y="52"/>
                </a:lnTo>
                <a:lnTo>
                  <a:pt x="223" y="52"/>
                </a:lnTo>
                <a:lnTo>
                  <a:pt x="224" y="51"/>
                </a:lnTo>
                <a:lnTo>
                  <a:pt x="224" y="51"/>
                </a:lnTo>
                <a:lnTo>
                  <a:pt x="226" y="49"/>
                </a:lnTo>
                <a:lnTo>
                  <a:pt x="226" y="50"/>
                </a:lnTo>
                <a:lnTo>
                  <a:pt x="227" y="49"/>
                </a:lnTo>
                <a:lnTo>
                  <a:pt x="227" y="49"/>
                </a:lnTo>
                <a:lnTo>
                  <a:pt x="227" y="49"/>
                </a:lnTo>
                <a:lnTo>
                  <a:pt x="228" y="49"/>
                </a:lnTo>
                <a:lnTo>
                  <a:pt x="228" y="49"/>
                </a:lnTo>
                <a:lnTo>
                  <a:pt x="229" y="49"/>
                </a:lnTo>
                <a:lnTo>
                  <a:pt x="229" y="49"/>
                </a:lnTo>
                <a:lnTo>
                  <a:pt x="229" y="49"/>
                </a:lnTo>
                <a:lnTo>
                  <a:pt x="230" y="48"/>
                </a:lnTo>
                <a:lnTo>
                  <a:pt x="230" y="48"/>
                </a:lnTo>
                <a:lnTo>
                  <a:pt x="231" y="49"/>
                </a:lnTo>
                <a:lnTo>
                  <a:pt x="231" y="50"/>
                </a:lnTo>
                <a:lnTo>
                  <a:pt x="231" y="51"/>
                </a:lnTo>
                <a:lnTo>
                  <a:pt x="232" y="53"/>
                </a:lnTo>
                <a:lnTo>
                  <a:pt x="232" y="53"/>
                </a:lnTo>
                <a:lnTo>
                  <a:pt x="233" y="53"/>
                </a:lnTo>
                <a:lnTo>
                  <a:pt x="233" y="53"/>
                </a:lnTo>
                <a:lnTo>
                  <a:pt x="233" y="53"/>
                </a:lnTo>
                <a:lnTo>
                  <a:pt x="235" y="53"/>
                </a:lnTo>
                <a:lnTo>
                  <a:pt x="235" y="52"/>
                </a:lnTo>
                <a:lnTo>
                  <a:pt x="236" y="51"/>
                </a:lnTo>
                <a:lnTo>
                  <a:pt x="236" y="50"/>
                </a:lnTo>
                <a:lnTo>
                  <a:pt x="236" y="50"/>
                </a:lnTo>
                <a:lnTo>
                  <a:pt x="237" y="50"/>
                </a:lnTo>
                <a:lnTo>
                  <a:pt x="237" y="50"/>
                </a:lnTo>
                <a:lnTo>
                  <a:pt x="238" y="51"/>
                </a:lnTo>
                <a:lnTo>
                  <a:pt x="238" y="51"/>
                </a:lnTo>
                <a:lnTo>
                  <a:pt x="238" y="51"/>
                </a:lnTo>
                <a:lnTo>
                  <a:pt x="239" y="50"/>
                </a:lnTo>
                <a:lnTo>
                  <a:pt x="239" y="50"/>
                </a:lnTo>
                <a:lnTo>
                  <a:pt x="240" y="50"/>
                </a:lnTo>
                <a:lnTo>
                  <a:pt x="240" y="49"/>
                </a:lnTo>
                <a:lnTo>
                  <a:pt x="241" y="49"/>
                </a:lnTo>
                <a:lnTo>
                  <a:pt x="241" y="49"/>
                </a:lnTo>
                <a:lnTo>
                  <a:pt x="241" y="49"/>
                </a:lnTo>
                <a:lnTo>
                  <a:pt x="242" y="50"/>
                </a:lnTo>
                <a:lnTo>
                  <a:pt x="242" y="50"/>
                </a:lnTo>
                <a:lnTo>
                  <a:pt x="244" y="51"/>
                </a:lnTo>
                <a:lnTo>
                  <a:pt x="244" y="51"/>
                </a:lnTo>
                <a:lnTo>
                  <a:pt x="244" y="52"/>
                </a:lnTo>
                <a:lnTo>
                  <a:pt x="245" y="51"/>
                </a:lnTo>
                <a:lnTo>
                  <a:pt x="245" y="51"/>
                </a:lnTo>
                <a:lnTo>
                  <a:pt x="246" y="51"/>
                </a:lnTo>
                <a:lnTo>
                  <a:pt x="246" y="51"/>
                </a:lnTo>
                <a:lnTo>
                  <a:pt x="246" y="49"/>
                </a:lnTo>
                <a:lnTo>
                  <a:pt x="247" y="49"/>
                </a:lnTo>
                <a:lnTo>
                  <a:pt x="247" y="49"/>
                </a:lnTo>
                <a:lnTo>
                  <a:pt x="248" y="49"/>
                </a:lnTo>
                <a:lnTo>
                  <a:pt x="248" y="50"/>
                </a:lnTo>
                <a:lnTo>
                  <a:pt x="248" y="51"/>
                </a:lnTo>
                <a:lnTo>
                  <a:pt x="249" y="50"/>
                </a:lnTo>
                <a:lnTo>
                  <a:pt x="249" y="49"/>
                </a:lnTo>
                <a:lnTo>
                  <a:pt x="250" y="50"/>
                </a:lnTo>
                <a:lnTo>
                  <a:pt x="250" y="48"/>
                </a:lnTo>
                <a:lnTo>
                  <a:pt x="250" y="48"/>
                </a:lnTo>
                <a:lnTo>
                  <a:pt x="251" y="48"/>
                </a:lnTo>
                <a:lnTo>
                  <a:pt x="251" y="46"/>
                </a:lnTo>
                <a:lnTo>
                  <a:pt x="253" y="48"/>
                </a:lnTo>
                <a:lnTo>
                  <a:pt x="253" y="49"/>
                </a:lnTo>
                <a:lnTo>
                  <a:pt x="254" y="49"/>
                </a:lnTo>
                <a:lnTo>
                  <a:pt x="254" y="48"/>
                </a:lnTo>
                <a:lnTo>
                  <a:pt x="254" y="48"/>
                </a:lnTo>
                <a:lnTo>
                  <a:pt x="255" y="48"/>
                </a:lnTo>
                <a:lnTo>
                  <a:pt x="255" y="48"/>
                </a:lnTo>
                <a:lnTo>
                  <a:pt x="256" y="49"/>
                </a:lnTo>
                <a:lnTo>
                  <a:pt x="256" y="51"/>
                </a:lnTo>
                <a:lnTo>
                  <a:pt x="256" y="51"/>
                </a:lnTo>
                <a:lnTo>
                  <a:pt x="257" y="53"/>
                </a:lnTo>
                <a:lnTo>
                  <a:pt x="257" y="53"/>
                </a:lnTo>
                <a:lnTo>
                  <a:pt x="258" y="54"/>
                </a:lnTo>
                <a:lnTo>
                  <a:pt x="258" y="54"/>
                </a:lnTo>
                <a:lnTo>
                  <a:pt x="258" y="54"/>
                </a:lnTo>
                <a:lnTo>
                  <a:pt x="259" y="54"/>
                </a:lnTo>
                <a:lnTo>
                  <a:pt x="259" y="55"/>
                </a:lnTo>
                <a:lnTo>
                  <a:pt x="260" y="54"/>
                </a:lnTo>
                <a:lnTo>
                  <a:pt x="260" y="55"/>
                </a:lnTo>
                <a:lnTo>
                  <a:pt x="260" y="55"/>
                </a:lnTo>
                <a:lnTo>
                  <a:pt x="262" y="55"/>
                </a:lnTo>
                <a:lnTo>
                  <a:pt x="262" y="55"/>
                </a:lnTo>
                <a:lnTo>
                  <a:pt x="263" y="54"/>
                </a:lnTo>
                <a:lnTo>
                  <a:pt x="263" y="53"/>
                </a:lnTo>
                <a:lnTo>
                  <a:pt x="263" y="54"/>
                </a:lnTo>
                <a:lnTo>
                  <a:pt x="264" y="52"/>
                </a:lnTo>
                <a:lnTo>
                  <a:pt x="264" y="52"/>
                </a:lnTo>
                <a:lnTo>
                  <a:pt x="265" y="52"/>
                </a:lnTo>
                <a:lnTo>
                  <a:pt x="265" y="53"/>
                </a:lnTo>
                <a:lnTo>
                  <a:pt x="265" y="52"/>
                </a:lnTo>
                <a:lnTo>
                  <a:pt x="266" y="53"/>
                </a:lnTo>
                <a:lnTo>
                  <a:pt x="266" y="52"/>
                </a:lnTo>
                <a:lnTo>
                  <a:pt x="267" y="52"/>
                </a:lnTo>
                <a:lnTo>
                  <a:pt x="267" y="51"/>
                </a:lnTo>
                <a:lnTo>
                  <a:pt x="268" y="51"/>
                </a:lnTo>
                <a:lnTo>
                  <a:pt x="268" y="49"/>
                </a:lnTo>
                <a:lnTo>
                  <a:pt x="268" y="49"/>
                </a:lnTo>
                <a:lnTo>
                  <a:pt x="269" y="49"/>
                </a:lnTo>
                <a:lnTo>
                  <a:pt x="269" y="49"/>
                </a:lnTo>
                <a:lnTo>
                  <a:pt x="271" y="49"/>
                </a:lnTo>
                <a:lnTo>
                  <a:pt x="271" y="48"/>
                </a:lnTo>
                <a:lnTo>
                  <a:pt x="271" y="49"/>
                </a:lnTo>
                <a:lnTo>
                  <a:pt x="272" y="48"/>
                </a:lnTo>
                <a:lnTo>
                  <a:pt x="272" y="49"/>
                </a:lnTo>
                <a:lnTo>
                  <a:pt x="273" y="49"/>
                </a:lnTo>
                <a:lnTo>
                  <a:pt x="273" y="49"/>
                </a:lnTo>
                <a:lnTo>
                  <a:pt x="273" y="48"/>
                </a:lnTo>
                <a:lnTo>
                  <a:pt x="274" y="48"/>
                </a:lnTo>
                <a:lnTo>
                  <a:pt x="274" y="48"/>
                </a:lnTo>
                <a:lnTo>
                  <a:pt x="275" y="48"/>
                </a:lnTo>
                <a:lnTo>
                  <a:pt x="275" y="46"/>
                </a:lnTo>
                <a:lnTo>
                  <a:pt x="275" y="46"/>
                </a:lnTo>
                <a:lnTo>
                  <a:pt x="276" y="46"/>
                </a:lnTo>
                <a:lnTo>
                  <a:pt x="276" y="45"/>
                </a:lnTo>
                <a:lnTo>
                  <a:pt x="277" y="45"/>
                </a:lnTo>
                <a:lnTo>
                  <a:pt x="277" y="45"/>
                </a:lnTo>
                <a:lnTo>
                  <a:pt x="277" y="45"/>
                </a:lnTo>
                <a:lnTo>
                  <a:pt x="278" y="45"/>
                </a:lnTo>
                <a:lnTo>
                  <a:pt x="278" y="46"/>
                </a:lnTo>
                <a:lnTo>
                  <a:pt x="280" y="46"/>
                </a:lnTo>
                <a:lnTo>
                  <a:pt x="280" y="45"/>
                </a:lnTo>
                <a:lnTo>
                  <a:pt x="280" y="45"/>
                </a:lnTo>
                <a:lnTo>
                  <a:pt x="281" y="45"/>
                </a:lnTo>
                <a:lnTo>
                  <a:pt x="281" y="46"/>
                </a:lnTo>
                <a:lnTo>
                  <a:pt x="282" y="46"/>
                </a:lnTo>
                <a:lnTo>
                  <a:pt x="282" y="45"/>
                </a:lnTo>
                <a:lnTo>
                  <a:pt x="283" y="44"/>
                </a:lnTo>
                <a:lnTo>
                  <a:pt x="283" y="45"/>
                </a:lnTo>
                <a:lnTo>
                  <a:pt x="283" y="44"/>
                </a:lnTo>
                <a:lnTo>
                  <a:pt x="284" y="44"/>
                </a:lnTo>
                <a:lnTo>
                  <a:pt x="284" y="43"/>
                </a:lnTo>
                <a:lnTo>
                  <a:pt x="285" y="43"/>
                </a:lnTo>
                <a:lnTo>
                  <a:pt x="285" y="43"/>
                </a:lnTo>
                <a:lnTo>
                  <a:pt x="285" y="44"/>
                </a:lnTo>
                <a:lnTo>
                  <a:pt x="286" y="43"/>
                </a:lnTo>
                <a:lnTo>
                  <a:pt x="286" y="43"/>
                </a:lnTo>
                <a:lnTo>
                  <a:pt x="287" y="42"/>
                </a:lnTo>
                <a:lnTo>
                  <a:pt x="287" y="44"/>
                </a:lnTo>
                <a:lnTo>
                  <a:pt x="287" y="44"/>
                </a:lnTo>
                <a:lnTo>
                  <a:pt x="289" y="43"/>
                </a:lnTo>
                <a:lnTo>
                  <a:pt x="289" y="43"/>
                </a:lnTo>
                <a:lnTo>
                  <a:pt x="290" y="42"/>
                </a:lnTo>
                <a:lnTo>
                  <a:pt x="290" y="42"/>
                </a:lnTo>
                <a:lnTo>
                  <a:pt x="290" y="42"/>
                </a:lnTo>
                <a:lnTo>
                  <a:pt x="291" y="42"/>
                </a:lnTo>
                <a:lnTo>
                  <a:pt x="291" y="42"/>
                </a:lnTo>
                <a:lnTo>
                  <a:pt x="292" y="42"/>
                </a:lnTo>
                <a:lnTo>
                  <a:pt x="292" y="42"/>
                </a:lnTo>
                <a:lnTo>
                  <a:pt x="292" y="43"/>
                </a:lnTo>
                <a:lnTo>
                  <a:pt x="293" y="43"/>
                </a:lnTo>
                <a:lnTo>
                  <a:pt x="293" y="44"/>
                </a:lnTo>
                <a:lnTo>
                  <a:pt x="294" y="44"/>
                </a:lnTo>
                <a:lnTo>
                  <a:pt x="294" y="44"/>
                </a:lnTo>
                <a:lnTo>
                  <a:pt x="294" y="44"/>
                </a:lnTo>
                <a:lnTo>
                  <a:pt x="295" y="45"/>
                </a:lnTo>
                <a:lnTo>
                  <a:pt x="295" y="46"/>
                </a:lnTo>
                <a:lnTo>
                  <a:pt x="296" y="45"/>
                </a:lnTo>
                <a:lnTo>
                  <a:pt x="296" y="48"/>
                </a:lnTo>
                <a:lnTo>
                  <a:pt x="298" y="48"/>
                </a:lnTo>
                <a:lnTo>
                  <a:pt x="298" y="48"/>
                </a:lnTo>
                <a:lnTo>
                  <a:pt x="298" y="48"/>
                </a:lnTo>
                <a:lnTo>
                  <a:pt x="299" y="48"/>
                </a:lnTo>
                <a:lnTo>
                  <a:pt x="299" y="49"/>
                </a:lnTo>
                <a:lnTo>
                  <a:pt x="300" y="48"/>
                </a:lnTo>
                <a:lnTo>
                  <a:pt x="300" y="48"/>
                </a:lnTo>
                <a:lnTo>
                  <a:pt x="300" y="48"/>
                </a:lnTo>
                <a:lnTo>
                  <a:pt x="301" y="48"/>
                </a:lnTo>
                <a:lnTo>
                  <a:pt x="301" y="48"/>
                </a:lnTo>
                <a:lnTo>
                  <a:pt x="302" y="49"/>
                </a:lnTo>
                <a:lnTo>
                  <a:pt x="302" y="51"/>
                </a:lnTo>
                <a:lnTo>
                  <a:pt x="302" y="52"/>
                </a:lnTo>
                <a:lnTo>
                  <a:pt x="303" y="53"/>
                </a:lnTo>
                <a:lnTo>
                  <a:pt x="303" y="51"/>
                </a:lnTo>
                <a:lnTo>
                  <a:pt x="304" y="50"/>
                </a:lnTo>
                <a:lnTo>
                  <a:pt x="304" y="50"/>
                </a:lnTo>
                <a:lnTo>
                  <a:pt x="304" y="51"/>
                </a:lnTo>
                <a:lnTo>
                  <a:pt x="305" y="51"/>
                </a:lnTo>
                <a:lnTo>
                  <a:pt x="305" y="50"/>
                </a:lnTo>
                <a:lnTo>
                  <a:pt x="307" y="50"/>
                </a:lnTo>
                <a:lnTo>
                  <a:pt x="307" y="49"/>
                </a:lnTo>
                <a:lnTo>
                  <a:pt x="307" y="49"/>
                </a:lnTo>
                <a:lnTo>
                  <a:pt x="308" y="49"/>
                </a:lnTo>
                <a:lnTo>
                  <a:pt x="308" y="48"/>
                </a:lnTo>
                <a:lnTo>
                  <a:pt x="309" y="46"/>
                </a:lnTo>
                <a:lnTo>
                  <a:pt x="309" y="46"/>
                </a:lnTo>
                <a:lnTo>
                  <a:pt x="309" y="48"/>
                </a:lnTo>
                <a:lnTo>
                  <a:pt x="310" y="48"/>
                </a:lnTo>
                <a:lnTo>
                  <a:pt x="310" y="48"/>
                </a:lnTo>
                <a:lnTo>
                  <a:pt x="311" y="48"/>
                </a:lnTo>
                <a:lnTo>
                  <a:pt x="311" y="46"/>
                </a:lnTo>
                <a:lnTo>
                  <a:pt x="312" y="48"/>
                </a:lnTo>
                <a:lnTo>
                  <a:pt x="312" y="48"/>
                </a:lnTo>
                <a:lnTo>
                  <a:pt x="312" y="46"/>
                </a:lnTo>
                <a:lnTo>
                  <a:pt x="313" y="48"/>
                </a:lnTo>
                <a:lnTo>
                  <a:pt x="313" y="46"/>
                </a:lnTo>
                <a:lnTo>
                  <a:pt x="314" y="48"/>
                </a:lnTo>
                <a:lnTo>
                  <a:pt x="314" y="48"/>
                </a:lnTo>
                <a:lnTo>
                  <a:pt x="314" y="49"/>
                </a:lnTo>
                <a:lnTo>
                  <a:pt x="316" y="50"/>
                </a:lnTo>
                <a:lnTo>
                  <a:pt x="316" y="51"/>
                </a:lnTo>
                <a:lnTo>
                  <a:pt x="317" y="51"/>
                </a:lnTo>
                <a:lnTo>
                  <a:pt x="317" y="51"/>
                </a:lnTo>
                <a:lnTo>
                  <a:pt x="317" y="50"/>
                </a:lnTo>
                <a:lnTo>
                  <a:pt x="318" y="50"/>
                </a:lnTo>
                <a:lnTo>
                  <a:pt x="318" y="50"/>
                </a:lnTo>
                <a:lnTo>
                  <a:pt x="319" y="49"/>
                </a:lnTo>
                <a:lnTo>
                  <a:pt x="319" y="50"/>
                </a:lnTo>
                <a:lnTo>
                  <a:pt x="319" y="48"/>
                </a:lnTo>
                <a:lnTo>
                  <a:pt x="320" y="46"/>
                </a:lnTo>
                <a:lnTo>
                  <a:pt x="320" y="45"/>
                </a:lnTo>
                <a:lnTo>
                  <a:pt x="321" y="46"/>
                </a:lnTo>
                <a:lnTo>
                  <a:pt x="321" y="46"/>
                </a:lnTo>
                <a:lnTo>
                  <a:pt x="321" y="46"/>
                </a:lnTo>
                <a:lnTo>
                  <a:pt x="322" y="48"/>
                </a:lnTo>
                <a:lnTo>
                  <a:pt x="322" y="49"/>
                </a:lnTo>
                <a:lnTo>
                  <a:pt x="323" y="50"/>
                </a:lnTo>
                <a:lnTo>
                  <a:pt x="323" y="49"/>
                </a:lnTo>
                <a:lnTo>
                  <a:pt x="325" y="50"/>
                </a:lnTo>
                <a:lnTo>
                  <a:pt x="325" y="49"/>
                </a:lnTo>
                <a:lnTo>
                  <a:pt x="325" y="50"/>
                </a:lnTo>
                <a:lnTo>
                  <a:pt x="326" y="50"/>
                </a:lnTo>
                <a:lnTo>
                  <a:pt x="326" y="51"/>
                </a:lnTo>
                <a:lnTo>
                  <a:pt x="327" y="51"/>
                </a:lnTo>
                <a:lnTo>
                  <a:pt x="327" y="51"/>
                </a:lnTo>
                <a:lnTo>
                  <a:pt x="327" y="51"/>
                </a:lnTo>
                <a:lnTo>
                  <a:pt x="328" y="51"/>
                </a:lnTo>
                <a:lnTo>
                  <a:pt x="328" y="51"/>
                </a:lnTo>
                <a:lnTo>
                  <a:pt x="329" y="51"/>
                </a:lnTo>
                <a:lnTo>
                  <a:pt x="329" y="51"/>
                </a:lnTo>
                <a:lnTo>
                  <a:pt x="329" y="51"/>
                </a:lnTo>
                <a:lnTo>
                  <a:pt x="330" y="52"/>
                </a:lnTo>
                <a:lnTo>
                  <a:pt x="330" y="51"/>
                </a:lnTo>
                <a:lnTo>
                  <a:pt x="331" y="51"/>
                </a:lnTo>
                <a:lnTo>
                  <a:pt x="331" y="50"/>
                </a:lnTo>
                <a:lnTo>
                  <a:pt x="331" y="49"/>
                </a:lnTo>
                <a:lnTo>
                  <a:pt x="332" y="48"/>
                </a:lnTo>
                <a:lnTo>
                  <a:pt x="332" y="49"/>
                </a:lnTo>
                <a:lnTo>
                  <a:pt x="334" y="49"/>
                </a:lnTo>
                <a:lnTo>
                  <a:pt x="334" y="48"/>
                </a:lnTo>
                <a:lnTo>
                  <a:pt x="334" y="49"/>
                </a:lnTo>
                <a:lnTo>
                  <a:pt x="335" y="49"/>
                </a:lnTo>
                <a:lnTo>
                  <a:pt x="335" y="49"/>
                </a:lnTo>
                <a:lnTo>
                  <a:pt x="336" y="49"/>
                </a:lnTo>
                <a:lnTo>
                  <a:pt x="336" y="49"/>
                </a:lnTo>
                <a:lnTo>
                  <a:pt x="336" y="50"/>
                </a:lnTo>
                <a:lnTo>
                  <a:pt x="337" y="49"/>
                </a:lnTo>
                <a:lnTo>
                  <a:pt x="337" y="50"/>
                </a:lnTo>
                <a:lnTo>
                  <a:pt x="338" y="49"/>
                </a:lnTo>
                <a:lnTo>
                  <a:pt x="338" y="48"/>
                </a:lnTo>
                <a:lnTo>
                  <a:pt x="339" y="48"/>
                </a:lnTo>
                <a:lnTo>
                  <a:pt x="339" y="48"/>
                </a:lnTo>
                <a:lnTo>
                  <a:pt x="339" y="48"/>
                </a:lnTo>
                <a:lnTo>
                  <a:pt x="340" y="48"/>
                </a:lnTo>
                <a:lnTo>
                  <a:pt x="340" y="46"/>
                </a:lnTo>
                <a:lnTo>
                  <a:pt x="341" y="48"/>
                </a:lnTo>
                <a:lnTo>
                  <a:pt x="341" y="45"/>
                </a:lnTo>
                <a:lnTo>
                  <a:pt x="341" y="45"/>
                </a:lnTo>
                <a:lnTo>
                  <a:pt x="343" y="44"/>
                </a:lnTo>
                <a:lnTo>
                  <a:pt x="343" y="45"/>
                </a:lnTo>
                <a:lnTo>
                  <a:pt x="344" y="43"/>
                </a:lnTo>
                <a:lnTo>
                  <a:pt x="344" y="43"/>
                </a:lnTo>
                <a:lnTo>
                  <a:pt x="344" y="43"/>
                </a:lnTo>
                <a:lnTo>
                  <a:pt x="345" y="43"/>
                </a:lnTo>
                <a:lnTo>
                  <a:pt x="345" y="43"/>
                </a:lnTo>
                <a:lnTo>
                  <a:pt x="346" y="44"/>
                </a:lnTo>
                <a:lnTo>
                  <a:pt x="346" y="45"/>
                </a:lnTo>
                <a:lnTo>
                  <a:pt x="346" y="46"/>
                </a:lnTo>
                <a:lnTo>
                  <a:pt x="347" y="45"/>
                </a:lnTo>
                <a:lnTo>
                  <a:pt x="347" y="44"/>
                </a:lnTo>
                <a:lnTo>
                  <a:pt x="348" y="43"/>
                </a:lnTo>
                <a:lnTo>
                  <a:pt x="348" y="44"/>
                </a:lnTo>
                <a:lnTo>
                  <a:pt x="348" y="44"/>
                </a:lnTo>
                <a:lnTo>
                  <a:pt x="349" y="44"/>
                </a:lnTo>
                <a:lnTo>
                  <a:pt x="349" y="44"/>
                </a:lnTo>
                <a:lnTo>
                  <a:pt x="350" y="44"/>
                </a:lnTo>
                <a:lnTo>
                  <a:pt x="350" y="44"/>
                </a:lnTo>
                <a:lnTo>
                  <a:pt x="350" y="44"/>
                </a:lnTo>
                <a:lnTo>
                  <a:pt x="352" y="44"/>
                </a:lnTo>
                <a:lnTo>
                  <a:pt x="352" y="43"/>
                </a:lnTo>
                <a:lnTo>
                  <a:pt x="353" y="43"/>
                </a:lnTo>
                <a:lnTo>
                  <a:pt x="353" y="43"/>
                </a:lnTo>
                <a:lnTo>
                  <a:pt x="354" y="45"/>
                </a:lnTo>
                <a:lnTo>
                  <a:pt x="354" y="43"/>
                </a:lnTo>
                <a:lnTo>
                  <a:pt x="354" y="42"/>
                </a:lnTo>
                <a:lnTo>
                  <a:pt x="355" y="42"/>
                </a:lnTo>
                <a:lnTo>
                  <a:pt x="355" y="42"/>
                </a:lnTo>
                <a:lnTo>
                  <a:pt x="356" y="43"/>
                </a:lnTo>
                <a:lnTo>
                  <a:pt x="356" y="43"/>
                </a:lnTo>
                <a:lnTo>
                  <a:pt x="356" y="45"/>
                </a:lnTo>
                <a:lnTo>
                  <a:pt x="357" y="44"/>
                </a:lnTo>
                <a:lnTo>
                  <a:pt x="357" y="45"/>
                </a:lnTo>
                <a:lnTo>
                  <a:pt x="358" y="45"/>
                </a:lnTo>
                <a:lnTo>
                  <a:pt x="358" y="46"/>
                </a:lnTo>
                <a:lnTo>
                  <a:pt x="358" y="46"/>
                </a:lnTo>
                <a:lnTo>
                  <a:pt x="359" y="45"/>
                </a:lnTo>
                <a:lnTo>
                  <a:pt x="359" y="45"/>
                </a:lnTo>
                <a:lnTo>
                  <a:pt x="361" y="45"/>
                </a:lnTo>
                <a:lnTo>
                  <a:pt x="361" y="44"/>
                </a:lnTo>
                <a:lnTo>
                  <a:pt x="361" y="44"/>
                </a:lnTo>
                <a:lnTo>
                  <a:pt x="362" y="43"/>
                </a:lnTo>
                <a:lnTo>
                  <a:pt x="362" y="43"/>
                </a:lnTo>
                <a:lnTo>
                  <a:pt x="363" y="43"/>
                </a:lnTo>
                <a:lnTo>
                  <a:pt x="363" y="42"/>
                </a:lnTo>
                <a:lnTo>
                  <a:pt x="363" y="43"/>
                </a:lnTo>
                <a:lnTo>
                  <a:pt x="364" y="44"/>
                </a:lnTo>
                <a:lnTo>
                  <a:pt x="364" y="45"/>
                </a:lnTo>
                <a:lnTo>
                  <a:pt x="365" y="45"/>
                </a:lnTo>
                <a:lnTo>
                  <a:pt x="365" y="46"/>
                </a:lnTo>
                <a:lnTo>
                  <a:pt x="365" y="48"/>
                </a:lnTo>
                <a:lnTo>
                  <a:pt x="366" y="48"/>
                </a:lnTo>
                <a:lnTo>
                  <a:pt x="366" y="48"/>
                </a:lnTo>
                <a:lnTo>
                  <a:pt x="367" y="46"/>
                </a:lnTo>
                <a:lnTo>
                  <a:pt x="367" y="44"/>
                </a:lnTo>
                <a:lnTo>
                  <a:pt x="368" y="43"/>
                </a:lnTo>
                <a:lnTo>
                  <a:pt x="368" y="44"/>
                </a:lnTo>
                <a:lnTo>
                  <a:pt x="368" y="43"/>
                </a:lnTo>
                <a:lnTo>
                  <a:pt x="370" y="43"/>
                </a:lnTo>
                <a:lnTo>
                  <a:pt x="370" y="43"/>
                </a:lnTo>
                <a:lnTo>
                  <a:pt x="371" y="44"/>
                </a:lnTo>
                <a:lnTo>
                  <a:pt x="371" y="44"/>
                </a:lnTo>
                <a:lnTo>
                  <a:pt x="371" y="44"/>
                </a:lnTo>
                <a:lnTo>
                  <a:pt x="372" y="43"/>
                </a:lnTo>
                <a:lnTo>
                  <a:pt x="372" y="43"/>
                </a:lnTo>
                <a:lnTo>
                  <a:pt x="373" y="43"/>
                </a:lnTo>
                <a:lnTo>
                  <a:pt x="373" y="43"/>
                </a:lnTo>
                <a:lnTo>
                  <a:pt x="373" y="43"/>
                </a:lnTo>
                <a:lnTo>
                  <a:pt x="374" y="43"/>
                </a:lnTo>
                <a:lnTo>
                  <a:pt x="374" y="43"/>
                </a:lnTo>
                <a:lnTo>
                  <a:pt x="375" y="43"/>
                </a:lnTo>
                <a:lnTo>
                  <a:pt x="375" y="44"/>
                </a:lnTo>
                <a:lnTo>
                  <a:pt x="375" y="44"/>
                </a:lnTo>
                <a:lnTo>
                  <a:pt x="376" y="44"/>
                </a:lnTo>
                <a:lnTo>
                  <a:pt x="376" y="44"/>
                </a:lnTo>
                <a:lnTo>
                  <a:pt x="377" y="44"/>
                </a:lnTo>
                <a:lnTo>
                  <a:pt x="377" y="44"/>
                </a:lnTo>
                <a:lnTo>
                  <a:pt x="377" y="44"/>
                </a:lnTo>
                <a:lnTo>
                  <a:pt x="379" y="44"/>
                </a:lnTo>
                <a:lnTo>
                  <a:pt x="379" y="44"/>
                </a:lnTo>
                <a:lnTo>
                  <a:pt x="380" y="42"/>
                </a:lnTo>
                <a:lnTo>
                  <a:pt x="380" y="41"/>
                </a:lnTo>
                <a:lnTo>
                  <a:pt x="381" y="41"/>
                </a:lnTo>
                <a:lnTo>
                  <a:pt x="381" y="41"/>
                </a:lnTo>
                <a:lnTo>
                  <a:pt x="381" y="41"/>
                </a:lnTo>
                <a:lnTo>
                  <a:pt x="382" y="42"/>
                </a:lnTo>
                <a:lnTo>
                  <a:pt x="382" y="41"/>
                </a:lnTo>
                <a:lnTo>
                  <a:pt x="383" y="42"/>
                </a:lnTo>
                <a:lnTo>
                  <a:pt x="383" y="41"/>
                </a:lnTo>
                <a:lnTo>
                  <a:pt x="383" y="42"/>
                </a:lnTo>
                <a:lnTo>
                  <a:pt x="384" y="43"/>
                </a:lnTo>
                <a:lnTo>
                  <a:pt x="384" y="44"/>
                </a:lnTo>
                <a:lnTo>
                  <a:pt x="385" y="43"/>
                </a:lnTo>
                <a:lnTo>
                  <a:pt x="385" y="43"/>
                </a:lnTo>
                <a:lnTo>
                  <a:pt x="385" y="42"/>
                </a:lnTo>
                <a:lnTo>
                  <a:pt x="386" y="42"/>
                </a:lnTo>
                <a:lnTo>
                  <a:pt x="386" y="42"/>
                </a:lnTo>
                <a:lnTo>
                  <a:pt x="388" y="42"/>
                </a:lnTo>
                <a:lnTo>
                  <a:pt x="388" y="42"/>
                </a:lnTo>
                <a:lnTo>
                  <a:pt x="388" y="41"/>
                </a:lnTo>
                <a:lnTo>
                  <a:pt x="389" y="41"/>
                </a:lnTo>
                <a:lnTo>
                  <a:pt x="389" y="41"/>
                </a:lnTo>
                <a:lnTo>
                  <a:pt x="390" y="41"/>
                </a:lnTo>
                <a:lnTo>
                  <a:pt x="390" y="42"/>
                </a:lnTo>
                <a:lnTo>
                  <a:pt x="390" y="42"/>
                </a:lnTo>
                <a:lnTo>
                  <a:pt x="391" y="43"/>
                </a:lnTo>
                <a:lnTo>
                  <a:pt x="391" y="44"/>
                </a:lnTo>
                <a:lnTo>
                  <a:pt x="392" y="44"/>
                </a:lnTo>
                <a:lnTo>
                  <a:pt x="392" y="44"/>
                </a:lnTo>
                <a:lnTo>
                  <a:pt x="392" y="44"/>
                </a:lnTo>
                <a:lnTo>
                  <a:pt x="393" y="44"/>
                </a:lnTo>
                <a:lnTo>
                  <a:pt x="393" y="42"/>
                </a:lnTo>
                <a:lnTo>
                  <a:pt x="394" y="42"/>
                </a:lnTo>
                <a:lnTo>
                  <a:pt x="394" y="41"/>
                </a:lnTo>
                <a:lnTo>
                  <a:pt x="395" y="41"/>
                </a:lnTo>
                <a:lnTo>
                  <a:pt x="395" y="41"/>
                </a:lnTo>
                <a:lnTo>
                  <a:pt x="395" y="41"/>
                </a:lnTo>
                <a:lnTo>
                  <a:pt x="397" y="41"/>
                </a:lnTo>
                <a:lnTo>
                  <a:pt x="397" y="41"/>
                </a:lnTo>
                <a:lnTo>
                  <a:pt x="398" y="41"/>
                </a:lnTo>
                <a:lnTo>
                  <a:pt x="398" y="42"/>
                </a:lnTo>
                <a:lnTo>
                  <a:pt x="398" y="42"/>
                </a:lnTo>
                <a:lnTo>
                  <a:pt x="399" y="42"/>
                </a:lnTo>
                <a:lnTo>
                  <a:pt x="399" y="43"/>
                </a:lnTo>
                <a:lnTo>
                  <a:pt x="400" y="44"/>
                </a:lnTo>
                <a:lnTo>
                  <a:pt x="400" y="43"/>
                </a:lnTo>
                <a:lnTo>
                  <a:pt x="400" y="44"/>
                </a:lnTo>
                <a:lnTo>
                  <a:pt x="401" y="45"/>
                </a:lnTo>
                <a:lnTo>
                  <a:pt x="401" y="45"/>
                </a:lnTo>
                <a:lnTo>
                  <a:pt x="402" y="45"/>
                </a:lnTo>
                <a:lnTo>
                  <a:pt x="402" y="48"/>
                </a:lnTo>
                <a:lnTo>
                  <a:pt x="402" y="46"/>
                </a:lnTo>
                <a:lnTo>
                  <a:pt x="403" y="46"/>
                </a:lnTo>
                <a:lnTo>
                  <a:pt x="403" y="48"/>
                </a:lnTo>
                <a:lnTo>
                  <a:pt x="404" y="46"/>
                </a:lnTo>
                <a:lnTo>
                  <a:pt x="404" y="46"/>
                </a:lnTo>
                <a:lnTo>
                  <a:pt x="404" y="48"/>
                </a:lnTo>
                <a:lnTo>
                  <a:pt x="406" y="50"/>
                </a:lnTo>
                <a:lnTo>
                  <a:pt x="406" y="51"/>
                </a:lnTo>
                <a:lnTo>
                  <a:pt x="407" y="51"/>
                </a:lnTo>
                <a:lnTo>
                  <a:pt x="407" y="51"/>
                </a:lnTo>
                <a:lnTo>
                  <a:pt x="407" y="50"/>
                </a:lnTo>
                <a:lnTo>
                  <a:pt x="408" y="50"/>
                </a:lnTo>
                <a:lnTo>
                  <a:pt x="408" y="49"/>
                </a:lnTo>
                <a:lnTo>
                  <a:pt x="409" y="48"/>
                </a:lnTo>
                <a:lnTo>
                  <a:pt x="409" y="48"/>
                </a:lnTo>
                <a:lnTo>
                  <a:pt x="410" y="46"/>
                </a:lnTo>
                <a:lnTo>
                  <a:pt x="410" y="45"/>
                </a:lnTo>
                <a:lnTo>
                  <a:pt x="410" y="45"/>
                </a:lnTo>
                <a:lnTo>
                  <a:pt x="411" y="45"/>
                </a:lnTo>
                <a:lnTo>
                  <a:pt x="411" y="45"/>
                </a:lnTo>
                <a:lnTo>
                  <a:pt x="412" y="44"/>
                </a:lnTo>
                <a:lnTo>
                  <a:pt x="412" y="45"/>
                </a:lnTo>
                <a:lnTo>
                  <a:pt x="412" y="45"/>
                </a:lnTo>
                <a:lnTo>
                  <a:pt x="413" y="46"/>
                </a:lnTo>
                <a:lnTo>
                  <a:pt x="413" y="45"/>
                </a:lnTo>
                <a:lnTo>
                  <a:pt x="415" y="45"/>
                </a:lnTo>
                <a:lnTo>
                  <a:pt x="415" y="44"/>
                </a:lnTo>
                <a:lnTo>
                  <a:pt x="415" y="44"/>
                </a:lnTo>
                <a:lnTo>
                  <a:pt x="416" y="44"/>
                </a:lnTo>
                <a:lnTo>
                  <a:pt x="416" y="42"/>
                </a:lnTo>
                <a:lnTo>
                  <a:pt x="417" y="43"/>
                </a:lnTo>
                <a:lnTo>
                  <a:pt x="417" y="44"/>
                </a:lnTo>
                <a:lnTo>
                  <a:pt x="417" y="43"/>
                </a:lnTo>
                <a:lnTo>
                  <a:pt x="418" y="44"/>
                </a:lnTo>
                <a:lnTo>
                  <a:pt x="418" y="42"/>
                </a:lnTo>
                <a:lnTo>
                  <a:pt x="419" y="42"/>
                </a:lnTo>
                <a:lnTo>
                  <a:pt x="419" y="44"/>
                </a:lnTo>
                <a:lnTo>
                  <a:pt x="419" y="44"/>
                </a:lnTo>
                <a:lnTo>
                  <a:pt x="420" y="44"/>
                </a:lnTo>
                <a:lnTo>
                  <a:pt x="420" y="45"/>
                </a:lnTo>
                <a:lnTo>
                  <a:pt x="421" y="45"/>
                </a:lnTo>
                <a:lnTo>
                  <a:pt x="421" y="45"/>
                </a:lnTo>
                <a:lnTo>
                  <a:pt x="421" y="46"/>
                </a:lnTo>
                <a:lnTo>
                  <a:pt x="422" y="45"/>
                </a:lnTo>
                <a:lnTo>
                  <a:pt x="422" y="45"/>
                </a:lnTo>
                <a:lnTo>
                  <a:pt x="424" y="45"/>
                </a:lnTo>
                <a:lnTo>
                  <a:pt x="424" y="45"/>
                </a:lnTo>
                <a:lnTo>
                  <a:pt x="425" y="45"/>
                </a:lnTo>
                <a:lnTo>
                  <a:pt x="425" y="45"/>
                </a:lnTo>
                <a:lnTo>
                  <a:pt x="425" y="44"/>
                </a:lnTo>
                <a:lnTo>
                  <a:pt x="426" y="45"/>
                </a:lnTo>
                <a:lnTo>
                  <a:pt x="426" y="45"/>
                </a:lnTo>
                <a:lnTo>
                  <a:pt x="427" y="45"/>
                </a:lnTo>
                <a:lnTo>
                  <a:pt x="427" y="44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3"/>
                </a:lnTo>
                <a:lnTo>
                  <a:pt x="429" y="42"/>
                </a:lnTo>
                <a:lnTo>
                  <a:pt x="429" y="42"/>
                </a:lnTo>
                <a:lnTo>
                  <a:pt x="430" y="41"/>
                </a:lnTo>
                <a:lnTo>
                  <a:pt x="430" y="41"/>
                </a:lnTo>
                <a:lnTo>
                  <a:pt x="431" y="41"/>
                </a:lnTo>
                <a:lnTo>
                  <a:pt x="431" y="40"/>
                </a:lnTo>
                <a:lnTo>
                  <a:pt x="431" y="40"/>
                </a:lnTo>
                <a:lnTo>
                  <a:pt x="433" y="39"/>
                </a:lnTo>
                <a:lnTo>
                  <a:pt x="433" y="37"/>
                </a:lnTo>
                <a:lnTo>
                  <a:pt x="434" y="39"/>
                </a:lnTo>
                <a:lnTo>
                  <a:pt x="434" y="39"/>
                </a:lnTo>
                <a:lnTo>
                  <a:pt x="434" y="40"/>
                </a:lnTo>
                <a:lnTo>
                  <a:pt x="435" y="39"/>
                </a:lnTo>
                <a:lnTo>
                  <a:pt x="435" y="40"/>
                </a:lnTo>
                <a:lnTo>
                  <a:pt x="436" y="40"/>
                </a:lnTo>
                <a:lnTo>
                  <a:pt x="436" y="40"/>
                </a:lnTo>
                <a:lnTo>
                  <a:pt x="437" y="41"/>
                </a:lnTo>
                <a:lnTo>
                  <a:pt x="437" y="41"/>
                </a:lnTo>
                <a:lnTo>
                  <a:pt x="437" y="41"/>
                </a:lnTo>
                <a:lnTo>
                  <a:pt x="438" y="42"/>
                </a:lnTo>
                <a:lnTo>
                  <a:pt x="438" y="42"/>
                </a:lnTo>
                <a:lnTo>
                  <a:pt x="439" y="43"/>
                </a:lnTo>
                <a:lnTo>
                  <a:pt x="439" y="43"/>
                </a:lnTo>
                <a:lnTo>
                  <a:pt x="439" y="44"/>
                </a:lnTo>
                <a:lnTo>
                  <a:pt x="440" y="45"/>
                </a:lnTo>
                <a:lnTo>
                  <a:pt x="440" y="46"/>
                </a:lnTo>
                <a:lnTo>
                  <a:pt x="442" y="46"/>
                </a:lnTo>
                <a:lnTo>
                  <a:pt x="442" y="46"/>
                </a:lnTo>
                <a:lnTo>
                  <a:pt x="442" y="45"/>
                </a:lnTo>
                <a:lnTo>
                  <a:pt x="443" y="46"/>
                </a:lnTo>
                <a:lnTo>
                  <a:pt x="443" y="45"/>
                </a:lnTo>
                <a:lnTo>
                  <a:pt x="444" y="45"/>
                </a:lnTo>
                <a:lnTo>
                  <a:pt x="444" y="45"/>
                </a:lnTo>
                <a:lnTo>
                  <a:pt x="444" y="45"/>
                </a:lnTo>
                <a:lnTo>
                  <a:pt x="445" y="45"/>
                </a:lnTo>
                <a:lnTo>
                  <a:pt x="445" y="45"/>
                </a:lnTo>
                <a:lnTo>
                  <a:pt x="446" y="44"/>
                </a:lnTo>
                <a:lnTo>
                  <a:pt x="446" y="44"/>
                </a:lnTo>
                <a:lnTo>
                  <a:pt x="446" y="44"/>
                </a:lnTo>
                <a:lnTo>
                  <a:pt x="447" y="45"/>
                </a:lnTo>
                <a:lnTo>
                  <a:pt x="447" y="45"/>
                </a:lnTo>
                <a:lnTo>
                  <a:pt x="448" y="45"/>
                </a:lnTo>
                <a:lnTo>
                  <a:pt x="448" y="45"/>
                </a:lnTo>
                <a:lnTo>
                  <a:pt x="448" y="46"/>
                </a:lnTo>
                <a:lnTo>
                  <a:pt x="449" y="45"/>
                </a:lnTo>
                <a:lnTo>
                  <a:pt x="449" y="46"/>
                </a:lnTo>
                <a:lnTo>
                  <a:pt x="451" y="48"/>
                </a:lnTo>
                <a:lnTo>
                  <a:pt x="451" y="46"/>
                </a:lnTo>
                <a:lnTo>
                  <a:pt x="452" y="45"/>
                </a:lnTo>
                <a:lnTo>
                  <a:pt x="452" y="43"/>
                </a:lnTo>
                <a:lnTo>
                  <a:pt x="452" y="42"/>
                </a:lnTo>
                <a:lnTo>
                  <a:pt x="453" y="42"/>
                </a:lnTo>
                <a:lnTo>
                  <a:pt x="453" y="41"/>
                </a:lnTo>
                <a:lnTo>
                  <a:pt x="454" y="42"/>
                </a:lnTo>
                <a:lnTo>
                  <a:pt x="454" y="42"/>
                </a:lnTo>
                <a:lnTo>
                  <a:pt x="454" y="42"/>
                </a:lnTo>
                <a:lnTo>
                  <a:pt x="455" y="43"/>
                </a:lnTo>
                <a:lnTo>
                  <a:pt x="455" y="43"/>
                </a:lnTo>
                <a:lnTo>
                  <a:pt x="456" y="45"/>
                </a:lnTo>
                <a:lnTo>
                  <a:pt x="456" y="44"/>
                </a:lnTo>
                <a:lnTo>
                  <a:pt x="456" y="45"/>
                </a:lnTo>
                <a:lnTo>
                  <a:pt x="457" y="45"/>
                </a:lnTo>
                <a:lnTo>
                  <a:pt x="457" y="45"/>
                </a:lnTo>
                <a:lnTo>
                  <a:pt x="458" y="45"/>
                </a:lnTo>
                <a:lnTo>
                  <a:pt x="458" y="44"/>
                </a:lnTo>
                <a:lnTo>
                  <a:pt x="458" y="45"/>
                </a:lnTo>
                <a:lnTo>
                  <a:pt x="460" y="45"/>
                </a:lnTo>
                <a:lnTo>
                  <a:pt x="460" y="45"/>
                </a:lnTo>
                <a:lnTo>
                  <a:pt x="461" y="45"/>
                </a:lnTo>
                <a:lnTo>
                  <a:pt x="461" y="45"/>
                </a:lnTo>
                <a:lnTo>
                  <a:pt x="461" y="45"/>
                </a:lnTo>
                <a:lnTo>
                  <a:pt x="462" y="46"/>
                </a:lnTo>
                <a:lnTo>
                  <a:pt x="462" y="46"/>
                </a:lnTo>
                <a:lnTo>
                  <a:pt x="463" y="48"/>
                </a:lnTo>
                <a:lnTo>
                  <a:pt x="463" y="49"/>
                </a:lnTo>
                <a:lnTo>
                  <a:pt x="463" y="49"/>
                </a:lnTo>
                <a:lnTo>
                  <a:pt x="464" y="49"/>
                </a:lnTo>
                <a:lnTo>
                  <a:pt x="464" y="48"/>
                </a:lnTo>
                <a:lnTo>
                  <a:pt x="465" y="46"/>
                </a:lnTo>
                <a:lnTo>
                  <a:pt x="465" y="46"/>
                </a:lnTo>
                <a:lnTo>
                  <a:pt x="466" y="44"/>
                </a:lnTo>
                <a:lnTo>
                  <a:pt x="466" y="43"/>
                </a:lnTo>
                <a:lnTo>
                  <a:pt x="466" y="42"/>
                </a:lnTo>
                <a:lnTo>
                  <a:pt x="467" y="41"/>
                </a:lnTo>
                <a:lnTo>
                  <a:pt x="467" y="43"/>
                </a:lnTo>
                <a:lnTo>
                  <a:pt x="469" y="42"/>
                </a:lnTo>
                <a:lnTo>
                  <a:pt x="469" y="42"/>
                </a:lnTo>
                <a:lnTo>
                  <a:pt x="469" y="42"/>
                </a:lnTo>
                <a:lnTo>
                  <a:pt x="470" y="43"/>
                </a:lnTo>
                <a:lnTo>
                  <a:pt x="470" y="43"/>
                </a:lnTo>
                <a:lnTo>
                  <a:pt x="471" y="43"/>
                </a:lnTo>
                <a:lnTo>
                  <a:pt x="471" y="43"/>
                </a:lnTo>
                <a:lnTo>
                  <a:pt x="471" y="43"/>
                </a:lnTo>
                <a:lnTo>
                  <a:pt x="472" y="42"/>
                </a:lnTo>
                <a:lnTo>
                  <a:pt x="472" y="42"/>
                </a:lnTo>
                <a:lnTo>
                  <a:pt x="473" y="43"/>
                </a:lnTo>
                <a:lnTo>
                  <a:pt x="473" y="43"/>
                </a:lnTo>
                <a:lnTo>
                  <a:pt x="473" y="43"/>
                </a:lnTo>
                <a:lnTo>
                  <a:pt x="474" y="43"/>
                </a:lnTo>
                <a:lnTo>
                  <a:pt x="474" y="41"/>
                </a:lnTo>
                <a:lnTo>
                  <a:pt x="475" y="42"/>
                </a:lnTo>
                <a:lnTo>
                  <a:pt x="475" y="42"/>
                </a:lnTo>
                <a:lnTo>
                  <a:pt x="475" y="43"/>
                </a:lnTo>
                <a:lnTo>
                  <a:pt x="476" y="43"/>
                </a:lnTo>
                <a:lnTo>
                  <a:pt x="476" y="44"/>
                </a:lnTo>
                <a:lnTo>
                  <a:pt x="478" y="45"/>
                </a:lnTo>
                <a:lnTo>
                  <a:pt x="478" y="45"/>
                </a:lnTo>
                <a:lnTo>
                  <a:pt x="478" y="46"/>
                </a:lnTo>
                <a:lnTo>
                  <a:pt x="479" y="45"/>
                </a:lnTo>
                <a:lnTo>
                  <a:pt x="479" y="45"/>
                </a:lnTo>
                <a:lnTo>
                  <a:pt x="480" y="45"/>
                </a:lnTo>
                <a:lnTo>
                  <a:pt x="480" y="45"/>
                </a:lnTo>
                <a:lnTo>
                  <a:pt x="481" y="45"/>
                </a:lnTo>
                <a:lnTo>
                  <a:pt x="481" y="45"/>
                </a:lnTo>
                <a:lnTo>
                  <a:pt x="481" y="46"/>
                </a:lnTo>
                <a:lnTo>
                  <a:pt x="482" y="48"/>
                </a:lnTo>
                <a:lnTo>
                  <a:pt x="482" y="48"/>
                </a:lnTo>
                <a:lnTo>
                  <a:pt x="483" y="46"/>
                </a:lnTo>
                <a:lnTo>
                  <a:pt x="483" y="46"/>
                </a:lnTo>
                <a:lnTo>
                  <a:pt x="483" y="45"/>
                </a:lnTo>
                <a:lnTo>
                  <a:pt x="484" y="46"/>
                </a:lnTo>
                <a:lnTo>
                  <a:pt x="484" y="46"/>
                </a:lnTo>
                <a:lnTo>
                  <a:pt x="485" y="46"/>
                </a:lnTo>
                <a:lnTo>
                  <a:pt x="485" y="45"/>
                </a:lnTo>
                <a:lnTo>
                  <a:pt x="485" y="45"/>
                </a:lnTo>
                <a:lnTo>
                  <a:pt x="486" y="44"/>
                </a:lnTo>
                <a:lnTo>
                  <a:pt x="486" y="44"/>
                </a:lnTo>
                <a:lnTo>
                  <a:pt x="488" y="45"/>
                </a:lnTo>
                <a:lnTo>
                  <a:pt x="488" y="45"/>
                </a:lnTo>
                <a:lnTo>
                  <a:pt x="488" y="45"/>
                </a:lnTo>
                <a:lnTo>
                  <a:pt x="489" y="46"/>
                </a:lnTo>
                <a:lnTo>
                  <a:pt x="489" y="44"/>
                </a:lnTo>
                <a:lnTo>
                  <a:pt x="490" y="44"/>
                </a:lnTo>
                <a:lnTo>
                  <a:pt x="490" y="43"/>
                </a:lnTo>
                <a:lnTo>
                  <a:pt x="490" y="42"/>
                </a:lnTo>
                <a:lnTo>
                  <a:pt x="491" y="42"/>
                </a:lnTo>
                <a:lnTo>
                  <a:pt x="491" y="42"/>
                </a:lnTo>
                <a:lnTo>
                  <a:pt x="492" y="43"/>
                </a:lnTo>
                <a:lnTo>
                  <a:pt x="492" y="43"/>
                </a:lnTo>
                <a:lnTo>
                  <a:pt x="492" y="45"/>
                </a:lnTo>
                <a:lnTo>
                  <a:pt x="493" y="44"/>
                </a:lnTo>
                <a:lnTo>
                  <a:pt x="493" y="45"/>
                </a:lnTo>
                <a:lnTo>
                  <a:pt x="494" y="45"/>
                </a:lnTo>
                <a:lnTo>
                  <a:pt x="494" y="45"/>
                </a:lnTo>
                <a:lnTo>
                  <a:pt x="495" y="44"/>
                </a:lnTo>
                <a:lnTo>
                  <a:pt x="495" y="45"/>
                </a:lnTo>
                <a:lnTo>
                  <a:pt x="495" y="45"/>
                </a:lnTo>
                <a:lnTo>
                  <a:pt x="497" y="46"/>
                </a:lnTo>
                <a:lnTo>
                  <a:pt x="497" y="48"/>
                </a:lnTo>
                <a:lnTo>
                  <a:pt x="498" y="48"/>
                </a:lnTo>
                <a:lnTo>
                  <a:pt x="498" y="49"/>
                </a:lnTo>
                <a:lnTo>
                  <a:pt x="498" y="48"/>
                </a:lnTo>
                <a:lnTo>
                  <a:pt x="499" y="48"/>
                </a:lnTo>
                <a:lnTo>
                  <a:pt x="499" y="46"/>
                </a:lnTo>
                <a:lnTo>
                  <a:pt x="500" y="46"/>
                </a:lnTo>
                <a:lnTo>
                  <a:pt x="500" y="46"/>
                </a:lnTo>
                <a:lnTo>
                  <a:pt x="500" y="46"/>
                </a:lnTo>
                <a:lnTo>
                  <a:pt x="501" y="46"/>
                </a:lnTo>
                <a:lnTo>
                  <a:pt x="501" y="45"/>
                </a:lnTo>
                <a:lnTo>
                  <a:pt x="502" y="45"/>
                </a:lnTo>
                <a:lnTo>
                  <a:pt x="502" y="44"/>
                </a:lnTo>
                <a:lnTo>
                  <a:pt x="502" y="41"/>
                </a:lnTo>
                <a:lnTo>
                  <a:pt x="503" y="41"/>
                </a:lnTo>
                <a:lnTo>
                  <a:pt x="503" y="40"/>
                </a:lnTo>
                <a:lnTo>
                  <a:pt x="504" y="40"/>
                </a:lnTo>
                <a:lnTo>
                  <a:pt x="504" y="40"/>
                </a:lnTo>
                <a:lnTo>
                  <a:pt x="504" y="40"/>
                </a:lnTo>
                <a:lnTo>
                  <a:pt x="506" y="40"/>
                </a:lnTo>
                <a:lnTo>
                  <a:pt x="506" y="41"/>
                </a:lnTo>
                <a:lnTo>
                  <a:pt x="507" y="41"/>
                </a:lnTo>
                <a:lnTo>
                  <a:pt x="507" y="41"/>
                </a:lnTo>
                <a:lnTo>
                  <a:pt x="508" y="41"/>
                </a:lnTo>
                <a:lnTo>
                  <a:pt x="508" y="42"/>
                </a:lnTo>
                <a:lnTo>
                  <a:pt x="508" y="42"/>
                </a:lnTo>
                <a:lnTo>
                  <a:pt x="509" y="42"/>
                </a:lnTo>
                <a:lnTo>
                  <a:pt x="509" y="43"/>
                </a:lnTo>
                <a:lnTo>
                  <a:pt x="510" y="44"/>
                </a:lnTo>
                <a:lnTo>
                  <a:pt x="510" y="45"/>
                </a:lnTo>
                <a:lnTo>
                  <a:pt x="510" y="44"/>
                </a:lnTo>
                <a:lnTo>
                  <a:pt x="511" y="45"/>
                </a:lnTo>
                <a:lnTo>
                  <a:pt x="511" y="44"/>
                </a:lnTo>
                <a:lnTo>
                  <a:pt x="512" y="44"/>
                </a:lnTo>
                <a:lnTo>
                  <a:pt x="512" y="44"/>
                </a:lnTo>
                <a:lnTo>
                  <a:pt x="512" y="44"/>
                </a:lnTo>
                <a:lnTo>
                  <a:pt x="513" y="44"/>
                </a:lnTo>
                <a:lnTo>
                  <a:pt x="513" y="44"/>
                </a:lnTo>
                <a:lnTo>
                  <a:pt x="515" y="44"/>
                </a:lnTo>
                <a:lnTo>
                  <a:pt x="515" y="44"/>
                </a:lnTo>
                <a:lnTo>
                  <a:pt x="515" y="45"/>
                </a:lnTo>
                <a:lnTo>
                  <a:pt x="516" y="45"/>
                </a:lnTo>
                <a:lnTo>
                  <a:pt x="516" y="45"/>
                </a:lnTo>
                <a:lnTo>
                  <a:pt x="517" y="44"/>
                </a:lnTo>
                <a:lnTo>
                  <a:pt x="517" y="44"/>
                </a:lnTo>
                <a:lnTo>
                  <a:pt x="517" y="44"/>
                </a:lnTo>
                <a:lnTo>
                  <a:pt x="518" y="44"/>
                </a:lnTo>
                <a:lnTo>
                  <a:pt x="518" y="45"/>
                </a:lnTo>
                <a:lnTo>
                  <a:pt x="519" y="44"/>
                </a:lnTo>
                <a:lnTo>
                  <a:pt x="519" y="44"/>
                </a:lnTo>
                <a:lnTo>
                  <a:pt x="519" y="43"/>
                </a:lnTo>
                <a:lnTo>
                  <a:pt x="520" y="43"/>
                </a:lnTo>
                <a:lnTo>
                  <a:pt x="520" y="41"/>
                </a:lnTo>
                <a:lnTo>
                  <a:pt x="521" y="41"/>
                </a:lnTo>
                <a:lnTo>
                  <a:pt x="521" y="41"/>
                </a:lnTo>
                <a:lnTo>
                  <a:pt x="522" y="40"/>
                </a:lnTo>
                <a:lnTo>
                  <a:pt x="522" y="40"/>
                </a:lnTo>
                <a:lnTo>
                  <a:pt x="522" y="40"/>
                </a:lnTo>
                <a:lnTo>
                  <a:pt x="524" y="40"/>
                </a:lnTo>
                <a:lnTo>
                  <a:pt x="524" y="40"/>
                </a:lnTo>
                <a:lnTo>
                  <a:pt x="525" y="40"/>
                </a:lnTo>
                <a:lnTo>
                  <a:pt x="525" y="41"/>
                </a:lnTo>
                <a:lnTo>
                  <a:pt x="525" y="40"/>
                </a:lnTo>
                <a:lnTo>
                  <a:pt x="526" y="41"/>
                </a:lnTo>
                <a:lnTo>
                  <a:pt x="526" y="43"/>
                </a:lnTo>
                <a:lnTo>
                  <a:pt x="527" y="43"/>
                </a:lnTo>
                <a:lnTo>
                  <a:pt x="527" y="45"/>
                </a:lnTo>
                <a:lnTo>
                  <a:pt x="527" y="45"/>
                </a:lnTo>
                <a:lnTo>
                  <a:pt x="528" y="46"/>
                </a:lnTo>
                <a:lnTo>
                  <a:pt x="528" y="46"/>
                </a:lnTo>
                <a:lnTo>
                  <a:pt x="529" y="46"/>
                </a:lnTo>
                <a:lnTo>
                  <a:pt x="529" y="45"/>
                </a:lnTo>
                <a:lnTo>
                  <a:pt x="529" y="45"/>
                </a:lnTo>
                <a:lnTo>
                  <a:pt x="530" y="44"/>
                </a:lnTo>
                <a:lnTo>
                  <a:pt x="530" y="46"/>
                </a:lnTo>
                <a:lnTo>
                  <a:pt x="531" y="48"/>
                </a:lnTo>
                <a:lnTo>
                  <a:pt x="531" y="48"/>
                </a:lnTo>
                <a:lnTo>
                  <a:pt x="531" y="46"/>
                </a:lnTo>
                <a:lnTo>
                  <a:pt x="533" y="46"/>
                </a:lnTo>
                <a:lnTo>
                  <a:pt x="533" y="46"/>
                </a:lnTo>
                <a:lnTo>
                  <a:pt x="534" y="46"/>
                </a:lnTo>
                <a:lnTo>
                  <a:pt x="534" y="46"/>
                </a:lnTo>
                <a:lnTo>
                  <a:pt x="534" y="45"/>
                </a:lnTo>
                <a:lnTo>
                  <a:pt x="535" y="45"/>
                </a:lnTo>
                <a:lnTo>
                  <a:pt x="535" y="45"/>
                </a:lnTo>
                <a:lnTo>
                  <a:pt x="536" y="45"/>
                </a:lnTo>
                <a:lnTo>
                  <a:pt x="536" y="46"/>
                </a:lnTo>
                <a:lnTo>
                  <a:pt x="537" y="45"/>
                </a:lnTo>
                <a:lnTo>
                  <a:pt x="537" y="45"/>
                </a:lnTo>
                <a:lnTo>
                  <a:pt x="537" y="44"/>
                </a:lnTo>
                <a:lnTo>
                  <a:pt x="538" y="45"/>
                </a:lnTo>
                <a:lnTo>
                  <a:pt x="538" y="45"/>
                </a:lnTo>
                <a:lnTo>
                  <a:pt x="539" y="45"/>
                </a:lnTo>
                <a:lnTo>
                  <a:pt x="539" y="45"/>
                </a:lnTo>
                <a:lnTo>
                  <a:pt x="539" y="45"/>
                </a:lnTo>
                <a:lnTo>
                  <a:pt x="540" y="45"/>
                </a:lnTo>
                <a:lnTo>
                  <a:pt x="540" y="45"/>
                </a:lnTo>
                <a:lnTo>
                  <a:pt x="542" y="45"/>
                </a:lnTo>
                <a:lnTo>
                  <a:pt x="542" y="45"/>
                </a:lnTo>
                <a:lnTo>
                  <a:pt x="542" y="44"/>
                </a:lnTo>
                <a:lnTo>
                  <a:pt x="543" y="45"/>
                </a:lnTo>
                <a:lnTo>
                  <a:pt x="543" y="45"/>
                </a:lnTo>
                <a:lnTo>
                  <a:pt x="544" y="45"/>
                </a:lnTo>
                <a:lnTo>
                  <a:pt x="544" y="45"/>
                </a:lnTo>
                <a:lnTo>
                  <a:pt x="544" y="45"/>
                </a:lnTo>
                <a:lnTo>
                  <a:pt x="545" y="45"/>
                </a:lnTo>
                <a:lnTo>
                  <a:pt x="545" y="43"/>
                </a:lnTo>
                <a:lnTo>
                  <a:pt x="546" y="43"/>
                </a:lnTo>
                <a:lnTo>
                  <a:pt x="546" y="43"/>
                </a:lnTo>
                <a:lnTo>
                  <a:pt x="546" y="45"/>
                </a:lnTo>
                <a:lnTo>
                  <a:pt x="547" y="45"/>
                </a:lnTo>
                <a:lnTo>
                  <a:pt x="547" y="48"/>
                </a:lnTo>
                <a:lnTo>
                  <a:pt x="548" y="49"/>
                </a:lnTo>
                <a:lnTo>
                  <a:pt x="548" y="48"/>
                </a:lnTo>
                <a:lnTo>
                  <a:pt x="548" y="48"/>
                </a:lnTo>
                <a:lnTo>
                  <a:pt x="549" y="48"/>
                </a:lnTo>
                <a:lnTo>
                  <a:pt x="549" y="48"/>
                </a:lnTo>
                <a:lnTo>
                  <a:pt x="551" y="48"/>
                </a:lnTo>
                <a:lnTo>
                  <a:pt x="551" y="48"/>
                </a:lnTo>
                <a:lnTo>
                  <a:pt x="552" y="46"/>
                </a:lnTo>
                <a:lnTo>
                  <a:pt x="552" y="45"/>
                </a:lnTo>
                <a:lnTo>
                  <a:pt x="552" y="45"/>
                </a:lnTo>
                <a:lnTo>
                  <a:pt x="553" y="45"/>
                </a:lnTo>
                <a:lnTo>
                  <a:pt x="553" y="44"/>
                </a:lnTo>
                <a:lnTo>
                  <a:pt x="554" y="45"/>
                </a:lnTo>
                <a:lnTo>
                  <a:pt x="554" y="44"/>
                </a:lnTo>
                <a:lnTo>
                  <a:pt x="554" y="45"/>
                </a:lnTo>
                <a:lnTo>
                  <a:pt x="555" y="45"/>
                </a:lnTo>
                <a:lnTo>
                  <a:pt x="555" y="45"/>
                </a:lnTo>
                <a:lnTo>
                  <a:pt x="556" y="45"/>
                </a:lnTo>
                <a:lnTo>
                  <a:pt x="556" y="45"/>
                </a:lnTo>
                <a:lnTo>
                  <a:pt x="556" y="48"/>
                </a:lnTo>
                <a:lnTo>
                  <a:pt x="557" y="48"/>
                </a:lnTo>
                <a:lnTo>
                  <a:pt x="557" y="49"/>
                </a:lnTo>
                <a:lnTo>
                  <a:pt x="558" y="48"/>
                </a:lnTo>
                <a:lnTo>
                  <a:pt x="558" y="49"/>
                </a:lnTo>
                <a:lnTo>
                  <a:pt x="558" y="49"/>
                </a:lnTo>
                <a:lnTo>
                  <a:pt x="560" y="48"/>
                </a:lnTo>
                <a:lnTo>
                  <a:pt x="560" y="48"/>
                </a:lnTo>
                <a:lnTo>
                  <a:pt x="561" y="48"/>
                </a:lnTo>
                <a:lnTo>
                  <a:pt x="561" y="48"/>
                </a:lnTo>
                <a:lnTo>
                  <a:pt x="561" y="46"/>
                </a:lnTo>
                <a:lnTo>
                  <a:pt x="562" y="48"/>
                </a:lnTo>
                <a:lnTo>
                  <a:pt x="562" y="49"/>
                </a:lnTo>
                <a:lnTo>
                  <a:pt x="563" y="48"/>
                </a:lnTo>
                <a:lnTo>
                  <a:pt x="563" y="48"/>
                </a:lnTo>
                <a:lnTo>
                  <a:pt x="564" y="46"/>
                </a:lnTo>
                <a:lnTo>
                  <a:pt x="564" y="48"/>
                </a:lnTo>
                <a:lnTo>
                  <a:pt x="564" y="46"/>
                </a:lnTo>
                <a:lnTo>
                  <a:pt x="565" y="48"/>
                </a:lnTo>
                <a:lnTo>
                  <a:pt x="565" y="46"/>
                </a:lnTo>
                <a:lnTo>
                  <a:pt x="566" y="46"/>
                </a:lnTo>
                <a:lnTo>
                  <a:pt x="566" y="48"/>
                </a:lnTo>
                <a:lnTo>
                  <a:pt x="566" y="48"/>
                </a:lnTo>
                <a:lnTo>
                  <a:pt x="567" y="48"/>
                </a:lnTo>
                <a:lnTo>
                  <a:pt x="567" y="48"/>
                </a:lnTo>
                <a:lnTo>
                  <a:pt x="569" y="46"/>
                </a:lnTo>
                <a:lnTo>
                  <a:pt x="569" y="46"/>
                </a:lnTo>
                <a:lnTo>
                  <a:pt x="569" y="46"/>
                </a:lnTo>
                <a:lnTo>
                  <a:pt x="570" y="48"/>
                </a:lnTo>
                <a:lnTo>
                  <a:pt x="570" y="46"/>
                </a:lnTo>
                <a:lnTo>
                  <a:pt x="571" y="48"/>
                </a:lnTo>
                <a:lnTo>
                  <a:pt x="571" y="48"/>
                </a:lnTo>
                <a:lnTo>
                  <a:pt x="571" y="49"/>
                </a:lnTo>
                <a:lnTo>
                  <a:pt x="572" y="50"/>
                </a:lnTo>
                <a:lnTo>
                  <a:pt x="572" y="49"/>
                </a:lnTo>
                <a:lnTo>
                  <a:pt x="573" y="50"/>
                </a:lnTo>
                <a:lnTo>
                  <a:pt x="573" y="50"/>
                </a:lnTo>
                <a:lnTo>
                  <a:pt x="573" y="50"/>
                </a:lnTo>
                <a:lnTo>
                  <a:pt x="574" y="51"/>
                </a:lnTo>
                <a:lnTo>
                  <a:pt x="574" y="51"/>
                </a:lnTo>
                <a:lnTo>
                  <a:pt x="575" y="51"/>
                </a:lnTo>
                <a:lnTo>
                  <a:pt x="575" y="50"/>
                </a:lnTo>
                <a:lnTo>
                  <a:pt x="575" y="50"/>
                </a:lnTo>
                <a:lnTo>
                  <a:pt x="576" y="50"/>
                </a:lnTo>
                <a:lnTo>
                  <a:pt x="576" y="50"/>
                </a:lnTo>
                <a:lnTo>
                  <a:pt x="578" y="50"/>
                </a:lnTo>
                <a:lnTo>
                  <a:pt x="578" y="51"/>
                </a:lnTo>
                <a:lnTo>
                  <a:pt x="579" y="51"/>
                </a:lnTo>
                <a:lnTo>
                  <a:pt x="579" y="53"/>
                </a:lnTo>
                <a:lnTo>
                  <a:pt x="579" y="52"/>
                </a:lnTo>
                <a:lnTo>
                  <a:pt x="580" y="53"/>
                </a:lnTo>
                <a:lnTo>
                  <a:pt x="580" y="53"/>
                </a:lnTo>
                <a:lnTo>
                  <a:pt x="581" y="53"/>
                </a:lnTo>
                <a:lnTo>
                  <a:pt x="581" y="52"/>
                </a:lnTo>
                <a:lnTo>
                  <a:pt x="581" y="53"/>
                </a:lnTo>
                <a:lnTo>
                  <a:pt x="582" y="53"/>
                </a:lnTo>
                <a:lnTo>
                  <a:pt x="582" y="52"/>
                </a:lnTo>
                <a:lnTo>
                  <a:pt x="583" y="52"/>
                </a:lnTo>
                <a:lnTo>
                  <a:pt x="583" y="51"/>
                </a:lnTo>
                <a:lnTo>
                  <a:pt x="583" y="52"/>
                </a:lnTo>
                <a:lnTo>
                  <a:pt x="584" y="51"/>
                </a:lnTo>
                <a:lnTo>
                  <a:pt x="584" y="51"/>
                </a:lnTo>
                <a:lnTo>
                  <a:pt x="585" y="51"/>
                </a:lnTo>
                <a:lnTo>
                  <a:pt x="585" y="51"/>
                </a:lnTo>
                <a:lnTo>
                  <a:pt x="585" y="52"/>
                </a:lnTo>
                <a:lnTo>
                  <a:pt x="587" y="53"/>
                </a:lnTo>
                <a:lnTo>
                  <a:pt x="587" y="52"/>
                </a:lnTo>
                <a:lnTo>
                  <a:pt x="588" y="52"/>
                </a:lnTo>
                <a:lnTo>
                  <a:pt x="588" y="53"/>
                </a:lnTo>
                <a:lnTo>
                  <a:pt x="588" y="53"/>
                </a:lnTo>
                <a:lnTo>
                  <a:pt x="589" y="52"/>
                </a:lnTo>
                <a:lnTo>
                  <a:pt x="589" y="52"/>
                </a:lnTo>
                <a:lnTo>
                  <a:pt x="590" y="52"/>
                </a:lnTo>
                <a:lnTo>
                  <a:pt x="590" y="52"/>
                </a:lnTo>
                <a:lnTo>
                  <a:pt x="590" y="52"/>
                </a:lnTo>
                <a:lnTo>
                  <a:pt x="591" y="50"/>
                </a:lnTo>
                <a:lnTo>
                  <a:pt x="591" y="50"/>
                </a:lnTo>
                <a:lnTo>
                  <a:pt x="592" y="49"/>
                </a:lnTo>
                <a:lnTo>
                  <a:pt x="592" y="50"/>
                </a:lnTo>
                <a:lnTo>
                  <a:pt x="593" y="49"/>
                </a:lnTo>
                <a:lnTo>
                  <a:pt x="593" y="49"/>
                </a:lnTo>
                <a:lnTo>
                  <a:pt x="593" y="48"/>
                </a:lnTo>
                <a:lnTo>
                  <a:pt x="594" y="48"/>
                </a:lnTo>
                <a:lnTo>
                  <a:pt x="594" y="48"/>
                </a:lnTo>
                <a:lnTo>
                  <a:pt x="596" y="48"/>
                </a:lnTo>
                <a:lnTo>
                  <a:pt x="596" y="48"/>
                </a:lnTo>
                <a:lnTo>
                  <a:pt x="596" y="48"/>
                </a:lnTo>
                <a:lnTo>
                  <a:pt x="597" y="49"/>
                </a:lnTo>
                <a:lnTo>
                  <a:pt x="597" y="48"/>
                </a:lnTo>
                <a:lnTo>
                  <a:pt x="598" y="48"/>
                </a:lnTo>
                <a:lnTo>
                  <a:pt x="598" y="49"/>
                </a:lnTo>
                <a:lnTo>
                  <a:pt x="598" y="49"/>
                </a:lnTo>
                <a:lnTo>
                  <a:pt x="599" y="48"/>
                </a:lnTo>
                <a:lnTo>
                  <a:pt x="599" y="46"/>
                </a:lnTo>
                <a:lnTo>
                  <a:pt x="600" y="46"/>
                </a:lnTo>
                <a:lnTo>
                  <a:pt x="600" y="46"/>
                </a:lnTo>
                <a:lnTo>
                  <a:pt x="600" y="48"/>
                </a:lnTo>
                <a:lnTo>
                  <a:pt x="601" y="46"/>
                </a:lnTo>
                <a:lnTo>
                  <a:pt x="601" y="48"/>
                </a:lnTo>
                <a:lnTo>
                  <a:pt x="602" y="48"/>
                </a:lnTo>
                <a:lnTo>
                  <a:pt x="602" y="48"/>
                </a:lnTo>
                <a:lnTo>
                  <a:pt x="602" y="46"/>
                </a:lnTo>
                <a:lnTo>
                  <a:pt x="603" y="46"/>
                </a:lnTo>
                <a:lnTo>
                  <a:pt x="603" y="46"/>
                </a:lnTo>
                <a:lnTo>
                  <a:pt x="605" y="45"/>
                </a:lnTo>
                <a:lnTo>
                  <a:pt x="605" y="45"/>
                </a:lnTo>
                <a:lnTo>
                  <a:pt x="605" y="44"/>
                </a:lnTo>
                <a:lnTo>
                  <a:pt x="606" y="44"/>
                </a:lnTo>
                <a:lnTo>
                  <a:pt x="606" y="45"/>
                </a:lnTo>
                <a:lnTo>
                  <a:pt x="607" y="45"/>
                </a:lnTo>
                <a:lnTo>
                  <a:pt x="607" y="46"/>
                </a:lnTo>
                <a:lnTo>
                  <a:pt x="608" y="46"/>
                </a:lnTo>
                <a:lnTo>
                  <a:pt x="608" y="48"/>
                </a:lnTo>
                <a:lnTo>
                  <a:pt x="608" y="48"/>
                </a:lnTo>
                <a:lnTo>
                  <a:pt x="609" y="48"/>
                </a:lnTo>
                <a:lnTo>
                  <a:pt x="609" y="48"/>
                </a:lnTo>
                <a:lnTo>
                  <a:pt x="610" y="45"/>
                </a:lnTo>
                <a:lnTo>
                  <a:pt x="610" y="43"/>
                </a:lnTo>
                <a:lnTo>
                  <a:pt x="610" y="43"/>
                </a:lnTo>
                <a:lnTo>
                  <a:pt x="611" y="42"/>
                </a:lnTo>
                <a:lnTo>
                  <a:pt x="611" y="41"/>
                </a:lnTo>
                <a:lnTo>
                  <a:pt x="612" y="42"/>
                </a:lnTo>
                <a:lnTo>
                  <a:pt x="612" y="42"/>
                </a:lnTo>
                <a:lnTo>
                  <a:pt x="612" y="42"/>
                </a:lnTo>
                <a:lnTo>
                  <a:pt x="614" y="42"/>
                </a:lnTo>
                <a:lnTo>
                  <a:pt x="614" y="43"/>
                </a:lnTo>
                <a:lnTo>
                  <a:pt x="615" y="44"/>
                </a:lnTo>
                <a:lnTo>
                  <a:pt x="615" y="44"/>
                </a:lnTo>
                <a:lnTo>
                  <a:pt x="615" y="45"/>
                </a:lnTo>
                <a:lnTo>
                  <a:pt x="616" y="45"/>
                </a:lnTo>
                <a:lnTo>
                  <a:pt x="616" y="45"/>
                </a:lnTo>
                <a:lnTo>
                  <a:pt x="617" y="45"/>
                </a:lnTo>
                <a:lnTo>
                  <a:pt x="617" y="44"/>
                </a:lnTo>
                <a:lnTo>
                  <a:pt x="617" y="43"/>
                </a:lnTo>
                <a:lnTo>
                  <a:pt x="618" y="44"/>
                </a:lnTo>
                <a:lnTo>
                  <a:pt x="618" y="43"/>
                </a:lnTo>
                <a:lnTo>
                  <a:pt x="619" y="44"/>
                </a:lnTo>
                <a:lnTo>
                  <a:pt x="619" y="44"/>
                </a:lnTo>
                <a:lnTo>
                  <a:pt x="619" y="43"/>
                </a:lnTo>
                <a:lnTo>
                  <a:pt x="620" y="44"/>
                </a:lnTo>
                <a:lnTo>
                  <a:pt x="620" y="45"/>
                </a:lnTo>
                <a:lnTo>
                  <a:pt x="621" y="45"/>
                </a:lnTo>
                <a:lnTo>
                  <a:pt x="621" y="45"/>
                </a:lnTo>
                <a:lnTo>
                  <a:pt x="623" y="44"/>
                </a:lnTo>
                <a:lnTo>
                  <a:pt x="623" y="45"/>
                </a:lnTo>
                <a:lnTo>
                  <a:pt x="623" y="45"/>
                </a:lnTo>
                <a:lnTo>
                  <a:pt x="624" y="45"/>
                </a:lnTo>
                <a:lnTo>
                  <a:pt x="624" y="45"/>
                </a:lnTo>
                <a:lnTo>
                  <a:pt x="625" y="45"/>
                </a:lnTo>
                <a:lnTo>
                  <a:pt x="625" y="43"/>
                </a:lnTo>
                <a:lnTo>
                  <a:pt x="625" y="42"/>
                </a:lnTo>
                <a:lnTo>
                  <a:pt x="626" y="41"/>
                </a:lnTo>
                <a:lnTo>
                  <a:pt x="626" y="40"/>
                </a:lnTo>
                <a:lnTo>
                  <a:pt x="627" y="39"/>
                </a:lnTo>
                <a:lnTo>
                  <a:pt x="627" y="39"/>
                </a:lnTo>
                <a:lnTo>
                  <a:pt x="627" y="40"/>
                </a:lnTo>
                <a:lnTo>
                  <a:pt x="628" y="40"/>
                </a:lnTo>
                <a:lnTo>
                  <a:pt x="628" y="39"/>
                </a:lnTo>
                <a:lnTo>
                  <a:pt x="629" y="39"/>
                </a:lnTo>
                <a:lnTo>
                  <a:pt x="629" y="39"/>
                </a:lnTo>
                <a:lnTo>
                  <a:pt x="629" y="40"/>
                </a:lnTo>
                <a:lnTo>
                  <a:pt x="630" y="40"/>
                </a:lnTo>
                <a:lnTo>
                  <a:pt x="630" y="41"/>
                </a:lnTo>
                <a:lnTo>
                  <a:pt x="632" y="41"/>
                </a:lnTo>
                <a:lnTo>
                  <a:pt x="632" y="41"/>
                </a:lnTo>
                <a:lnTo>
                  <a:pt x="632" y="42"/>
                </a:lnTo>
                <a:lnTo>
                  <a:pt x="633" y="43"/>
                </a:lnTo>
                <a:lnTo>
                  <a:pt x="633" y="43"/>
                </a:lnTo>
                <a:lnTo>
                  <a:pt x="634" y="44"/>
                </a:lnTo>
                <a:lnTo>
                  <a:pt x="634" y="43"/>
                </a:lnTo>
                <a:lnTo>
                  <a:pt x="635" y="42"/>
                </a:lnTo>
                <a:lnTo>
                  <a:pt x="635" y="40"/>
                </a:lnTo>
                <a:lnTo>
                  <a:pt x="635" y="39"/>
                </a:lnTo>
                <a:lnTo>
                  <a:pt x="636" y="39"/>
                </a:lnTo>
                <a:lnTo>
                  <a:pt x="636" y="36"/>
                </a:lnTo>
                <a:lnTo>
                  <a:pt x="637" y="35"/>
                </a:lnTo>
                <a:lnTo>
                  <a:pt x="637" y="35"/>
                </a:lnTo>
                <a:lnTo>
                  <a:pt x="637" y="36"/>
                </a:lnTo>
                <a:lnTo>
                  <a:pt x="638" y="36"/>
                </a:lnTo>
                <a:lnTo>
                  <a:pt x="638" y="36"/>
                </a:lnTo>
                <a:lnTo>
                  <a:pt x="639" y="36"/>
                </a:lnTo>
                <a:lnTo>
                  <a:pt x="639" y="36"/>
                </a:lnTo>
                <a:lnTo>
                  <a:pt x="639" y="37"/>
                </a:lnTo>
                <a:lnTo>
                  <a:pt x="641" y="39"/>
                </a:lnTo>
                <a:lnTo>
                  <a:pt x="641" y="39"/>
                </a:lnTo>
                <a:lnTo>
                  <a:pt x="642" y="39"/>
                </a:lnTo>
                <a:lnTo>
                  <a:pt x="642" y="37"/>
                </a:lnTo>
                <a:lnTo>
                  <a:pt x="642" y="37"/>
                </a:lnTo>
                <a:lnTo>
                  <a:pt x="643" y="37"/>
                </a:lnTo>
                <a:lnTo>
                  <a:pt x="643" y="36"/>
                </a:lnTo>
                <a:lnTo>
                  <a:pt x="644" y="36"/>
                </a:lnTo>
                <a:lnTo>
                  <a:pt x="644" y="36"/>
                </a:lnTo>
                <a:lnTo>
                  <a:pt x="644" y="36"/>
                </a:lnTo>
                <a:lnTo>
                  <a:pt x="645" y="35"/>
                </a:lnTo>
                <a:lnTo>
                  <a:pt x="645" y="35"/>
                </a:lnTo>
                <a:lnTo>
                  <a:pt x="646" y="35"/>
                </a:lnTo>
                <a:lnTo>
                  <a:pt x="646" y="36"/>
                </a:lnTo>
                <a:lnTo>
                  <a:pt x="646" y="36"/>
                </a:lnTo>
                <a:lnTo>
                  <a:pt x="647" y="36"/>
                </a:lnTo>
                <a:lnTo>
                  <a:pt x="647" y="36"/>
                </a:lnTo>
                <a:lnTo>
                  <a:pt x="648" y="37"/>
                </a:lnTo>
                <a:lnTo>
                  <a:pt x="648" y="36"/>
                </a:lnTo>
                <a:lnTo>
                  <a:pt x="650" y="37"/>
                </a:lnTo>
                <a:lnTo>
                  <a:pt x="650" y="39"/>
                </a:lnTo>
                <a:lnTo>
                  <a:pt x="650" y="39"/>
                </a:lnTo>
                <a:lnTo>
                  <a:pt x="651" y="39"/>
                </a:lnTo>
                <a:lnTo>
                  <a:pt x="651" y="39"/>
                </a:lnTo>
                <a:lnTo>
                  <a:pt x="652" y="39"/>
                </a:lnTo>
                <a:lnTo>
                  <a:pt x="652" y="37"/>
                </a:lnTo>
                <a:lnTo>
                  <a:pt x="652" y="36"/>
                </a:lnTo>
                <a:lnTo>
                  <a:pt x="653" y="36"/>
                </a:lnTo>
                <a:lnTo>
                  <a:pt x="653" y="35"/>
                </a:lnTo>
                <a:lnTo>
                  <a:pt x="654" y="37"/>
                </a:lnTo>
                <a:lnTo>
                  <a:pt x="654" y="39"/>
                </a:lnTo>
                <a:lnTo>
                  <a:pt x="654" y="39"/>
                </a:lnTo>
                <a:lnTo>
                  <a:pt x="655" y="40"/>
                </a:lnTo>
                <a:lnTo>
                  <a:pt x="655" y="40"/>
                </a:lnTo>
                <a:lnTo>
                  <a:pt x="656" y="41"/>
                </a:lnTo>
                <a:lnTo>
                  <a:pt x="656" y="40"/>
                </a:lnTo>
                <a:lnTo>
                  <a:pt x="656" y="39"/>
                </a:lnTo>
                <a:lnTo>
                  <a:pt x="657" y="39"/>
                </a:lnTo>
                <a:lnTo>
                  <a:pt x="657" y="39"/>
                </a:lnTo>
                <a:lnTo>
                  <a:pt x="659" y="39"/>
                </a:lnTo>
                <a:lnTo>
                  <a:pt x="659" y="37"/>
                </a:lnTo>
                <a:lnTo>
                  <a:pt x="659" y="37"/>
                </a:lnTo>
                <a:lnTo>
                  <a:pt x="660" y="39"/>
                </a:lnTo>
                <a:lnTo>
                  <a:pt x="660" y="37"/>
                </a:lnTo>
                <a:lnTo>
                  <a:pt x="661" y="37"/>
                </a:lnTo>
                <a:lnTo>
                  <a:pt x="661" y="39"/>
                </a:lnTo>
                <a:lnTo>
                  <a:pt x="661" y="39"/>
                </a:lnTo>
                <a:lnTo>
                  <a:pt x="662" y="39"/>
                </a:lnTo>
                <a:lnTo>
                  <a:pt x="662" y="40"/>
                </a:lnTo>
                <a:lnTo>
                  <a:pt x="663" y="41"/>
                </a:lnTo>
                <a:lnTo>
                  <a:pt x="663" y="43"/>
                </a:lnTo>
                <a:lnTo>
                  <a:pt x="664" y="43"/>
                </a:lnTo>
                <a:lnTo>
                  <a:pt x="664" y="43"/>
                </a:lnTo>
                <a:lnTo>
                  <a:pt x="664" y="42"/>
                </a:lnTo>
                <a:lnTo>
                  <a:pt x="665" y="42"/>
                </a:lnTo>
                <a:lnTo>
                  <a:pt x="665" y="40"/>
                </a:lnTo>
                <a:lnTo>
                  <a:pt x="666" y="40"/>
                </a:lnTo>
                <a:lnTo>
                  <a:pt x="666" y="37"/>
                </a:lnTo>
                <a:lnTo>
                  <a:pt x="666" y="37"/>
                </a:lnTo>
                <a:lnTo>
                  <a:pt x="668" y="36"/>
                </a:lnTo>
                <a:lnTo>
                  <a:pt x="668" y="36"/>
                </a:lnTo>
                <a:lnTo>
                  <a:pt x="669" y="37"/>
                </a:lnTo>
                <a:lnTo>
                  <a:pt x="669" y="37"/>
                </a:lnTo>
                <a:lnTo>
                  <a:pt x="669" y="37"/>
                </a:lnTo>
                <a:lnTo>
                  <a:pt x="670" y="37"/>
                </a:lnTo>
                <a:lnTo>
                  <a:pt x="670" y="39"/>
                </a:lnTo>
                <a:lnTo>
                  <a:pt x="671" y="37"/>
                </a:lnTo>
                <a:lnTo>
                  <a:pt x="671" y="37"/>
                </a:lnTo>
                <a:lnTo>
                  <a:pt x="671" y="39"/>
                </a:lnTo>
                <a:lnTo>
                  <a:pt x="672" y="39"/>
                </a:lnTo>
                <a:lnTo>
                  <a:pt x="672" y="39"/>
                </a:lnTo>
                <a:lnTo>
                  <a:pt x="673" y="37"/>
                </a:lnTo>
                <a:lnTo>
                  <a:pt x="673" y="37"/>
                </a:lnTo>
                <a:lnTo>
                  <a:pt x="673" y="39"/>
                </a:lnTo>
                <a:lnTo>
                  <a:pt x="674" y="37"/>
                </a:lnTo>
                <a:lnTo>
                  <a:pt x="674" y="39"/>
                </a:lnTo>
                <a:lnTo>
                  <a:pt x="675" y="39"/>
                </a:lnTo>
                <a:lnTo>
                  <a:pt x="675" y="39"/>
                </a:lnTo>
                <a:lnTo>
                  <a:pt x="675" y="39"/>
                </a:lnTo>
                <a:lnTo>
                  <a:pt x="677" y="39"/>
                </a:lnTo>
                <a:lnTo>
                  <a:pt x="677" y="39"/>
                </a:lnTo>
                <a:lnTo>
                  <a:pt x="678" y="40"/>
                </a:lnTo>
                <a:lnTo>
                  <a:pt x="678" y="40"/>
                </a:lnTo>
                <a:lnTo>
                  <a:pt x="679" y="40"/>
                </a:lnTo>
                <a:lnTo>
                  <a:pt x="679" y="40"/>
                </a:lnTo>
                <a:lnTo>
                  <a:pt x="679" y="40"/>
                </a:lnTo>
                <a:lnTo>
                  <a:pt x="680" y="42"/>
                </a:lnTo>
                <a:lnTo>
                  <a:pt x="680" y="43"/>
                </a:lnTo>
                <a:lnTo>
                  <a:pt x="681" y="43"/>
                </a:lnTo>
                <a:lnTo>
                  <a:pt x="681" y="44"/>
                </a:lnTo>
                <a:lnTo>
                  <a:pt x="681" y="45"/>
                </a:lnTo>
                <a:lnTo>
                  <a:pt x="682" y="46"/>
                </a:lnTo>
                <a:lnTo>
                  <a:pt x="682" y="45"/>
                </a:lnTo>
                <a:lnTo>
                  <a:pt x="683" y="44"/>
                </a:lnTo>
                <a:lnTo>
                  <a:pt x="683" y="43"/>
                </a:lnTo>
                <a:lnTo>
                  <a:pt x="683" y="42"/>
                </a:lnTo>
                <a:lnTo>
                  <a:pt x="684" y="41"/>
                </a:lnTo>
                <a:lnTo>
                  <a:pt x="684" y="40"/>
                </a:lnTo>
                <a:lnTo>
                  <a:pt x="686" y="39"/>
                </a:lnTo>
                <a:lnTo>
                  <a:pt x="686" y="36"/>
                </a:lnTo>
                <a:lnTo>
                  <a:pt x="686" y="35"/>
                </a:lnTo>
                <a:lnTo>
                  <a:pt x="687" y="34"/>
                </a:lnTo>
                <a:lnTo>
                  <a:pt x="687" y="34"/>
                </a:lnTo>
                <a:lnTo>
                  <a:pt x="688" y="34"/>
                </a:lnTo>
                <a:lnTo>
                  <a:pt x="688" y="34"/>
                </a:lnTo>
                <a:lnTo>
                  <a:pt x="688" y="34"/>
                </a:lnTo>
                <a:lnTo>
                  <a:pt x="689" y="34"/>
                </a:lnTo>
                <a:lnTo>
                  <a:pt x="689" y="35"/>
                </a:lnTo>
                <a:lnTo>
                  <a:pt x="690" y="36"/>
                </a:lnTo>
                <a:lnTo>
                  <a:pt x="690" y="37"/>
                </a:lnTo>
                <a:lnTo>
                  <a:pt x="691" y="37"/>
                </a:lnTo>
                <a:lnTo>
                  <a:pt x="691" y="36"/>
                </a:lnTo>
                <a:lnTo>
                  <a:pt x="691" y="36"/>
                </a:lnTo>
                <a:lnTo>
                  <a:pt x="692" y="35"/>
                </a:lnTo>
                <a:lnTo>
                  <a:pt x="692" y="34"/>
                </a:lnTo>
                <a:lnTo>
                  <a:pt x="693" y="34"/>
                </a:lnTo>
                <a:lnTo>
                  <a:pt x="693" y="35"/>
                </a:lnTo>
                <a:lnTo>
                  <a:pt x="693" y="34"/>
                </a:lnTo>
                <a:lnTo>
                  <a:pt x="695" y="33"/>
                </a:lnTo>
                <a:lnTo>
                  <a:pt x="695" y="34"/>
                </a:lnTo>
                <a:lnTo>
                  <a:pt x="696" y="34"/>
                </a:lnTo>
                <a:lnTo>
                  <a:pt x="696" y="34"/>
                </a:lnTo>
                <a:lnTo>
                  <a:pt x="696" y="34"/>
                </a:lnTo>
                <a:lnTo>
                  <a:pt x="697" y="35"/>
                </a:lnTo>
                <a:lnTo>
                  <a:pt x="697" y="35"/>
                </a:lnTo>
                <a:lnTo>
                  <a:pt x="698" y="36"/>
                </a:lnTo>
                <a:lnTo>
                  <a:pt x="698" y="35"/>
                </a:lnTo>
                <a:lnTo>
                  <a:pt x="698" y="34"/>
                </a:lnTo>
                <a:lnTo>
                  <a:pt x="699" y="34"/>
                </a:lnTo>
                <a:lnTo>
                  <a:pt x="699" y="34"/>
                </a:lnTo>
                <a:lnTo>
                  <a:pt x="700" y="34"/>
                </a:lnTo>
                <a:lnTo>
                  <a:pt x="700" y="35"/>
                </a:lnTo>
                <a:lnTo>
                  <a:pt x="700" y="35"/>
                </a:lnTo>
                <a:lnTo>
                  <a:pt x="701" y="34"/>
                </a:lnTo>
                <a:lnTo>
                  <a:pt x="701" y="35"/>
                </a:lnTo>
                <a:lnTo>
                  <a:pt x="702" y="36"/>
                </a:lnTo>
                <a:lnTo>
                  <a:pt x="702" y="37"/>
                </a:lnTo>
                <a:lnTo>
                  <a:pt x="702" y="37"/>
                </a:lnTo>
                <a:lnTo>
                  <a:pt x="704" y="37"/>
                </a:lnTo>
                <a:lnTo>
                  <a:pt x="704" y="36"/>
                </a:lnTo>
                <a:lnTo>
                  <a:pt x="705" y="37"/>
                </a:lnTo>
                <a:lnTo>
                  <a:pt x="705" y="36"/>
                </a:lnTo>
                <a:lnTo>
                  <a:pt x="706" y="37"/>
                </a:lnTo>
                <a:lnTo>
                  <a:pt x="706" y="37"/>
                </a:lnTo>
                <a:lnTo>
                  <a:pt x="706" y="37"/>
                </a:lnTo>
                <a:lnTo>
                  <a:pt x="707" y="37"/>
                </a:lnTo>
                <a:lnTo>
                  <a:pt x="707" y="36"/>
                </a:lnTo>
                <a:lnTo>
                  <a:pt x="708" y="35"/>
                </a:lnTo>
                <a:lnTo>
                  <a:pt x="708" y="34"/>
                </a:lnTo>
                <a:lnTo>
                  <a:pt x="708" y="34"/>
                </a:lnTo>
                <a:lnTo>
                  <a:pt x="709" y="34"/>
                </a:lnTo>
                <a:lnTo>
                  <a:pt x="709" y="34"/>
                </a:lnTo>
                <a:lnTo>
                  <a:pt x="710" y="33"/>
                </a:lnTo>
                <a:lnTo>
                  <a:pt x="710" y="31"/>
                </a:lnTo>
                <a:lnTo>
                  <a:pt x="710" y="32"/>
                </a:lnTo>
                <a:lnTo>
                  <a:pt x="711" y="32"/>
                </a:lnTo>
                <a:lnTo>
                  <a:pt x="711" y="32"/>
                </a:lnTo>
                <a:lnTo>
                  <a:pt x="713" y="33"/>
                </a:lnTo>
                <a:lnTo>
                  <a:pt x="713" y="33"/>
                </a:lnTo>
                <a:lnTo>
                  <a:pt x="713" y="34"/>
                </a:lnTo>
                <a:lnTo>
                  <a:pt x="714" y="34"/>
                </a:lnTo>
                <a:lnTo>
                  <a:pt x="714" y="33"/>
                </a:lnTo>
                <a:lnTo>
                  <a:pt x="715" y="33"/>
                </a:lnTo>
                <a:lnTo>
                  <a:pt x="715" y="33"/>
                </a:lnTo>
                <a:lnTo>
                  <a:pt x="715" y="32"/>
                </a:lnTo>
                <a:lnTo>
                  <a:pt x="716" y="32"/>
                </a:lnTo>
                <a:lnTo>
                  <a:pt x="716" y="31"/>
                </a:lnTo>
                <a:lnTo>
                  <a:pt x="717" y="31"/>
                </a:lnTo>
                <a:lnTo>
                  <a:pt x="717" y="30"/>
                </a:lnTo>
                <a:lnTo>
                  <a:pt x="717" y="31"/>
                </a:lnTo>
                <a:lnTo>
                  <a:pt x="718" y="30"/>
                </a:lnTo>
                <a:lnTo>
                  <a:pt x="718" y="29"/>
                </a:lnTo>
                <a:lnTo>
                  <a:pt x="719" y="27"/>
                </a:lnTo>
                <a:lnTo>
                  <a:pt x="719" y="29"/>
                </a:lnTo>
                <a:lnTo>
                  <a:pt x="720" y="27"/>
                </a:lnTo>
                <a:lnTo>
                  <a:pt x="720" y="30"/>
                </a:lnTo>
                <a:lnTo>
                  <a:pt x="720" y="30"/>
                </a:lnTo>
                <a:lnTo>
                  <a:pt x="722" y="31"/>
                </a:lnTo>
                <a:lnTo>
                  <a:pt x="722" y="32"/>
                </a:lnTo>
                <a:lnTo>
                  <a:pt x="723" y="32"/>
                </a:lnTo>
                <a:lnTo>
                  <a:pt x="723" y="32"/>
                </a:lnTo>
                <a:lnTo>
                  <a:pt x="723" y="33"/>
                </a:lnTo>
                <a:lnTo>
                  <a:pt x="724" y="34"/>
                </a:lnTo>
                <a:lnTo>
                  <a:pt x="724" y="32"/>
                </a:lnTo>
                <a:lnTo>
                  <a:pt x="725" y="33"/>
                </a:lnTo>
                <a:lnTo>
                  <a:pt x="725" y="32"/>
                </a:lnTo>
                <a:lnTo>
                  <a:pt x="725" y="31"/>
                </a:lnTo>
                <a:lnTo>
                  <a:pt x="726" y="29"/>
                </a:lnTo>
                <a:lnTo>
                  <a:pt x="726" y="29"/>
                </a:lnTo>
                <a:lnTo>
                  <a:pt x="727" y="29"/>
                </a:lnTo>
                <a:lnTo>
                  <a:pt x="727" y="26"/>
                </a:lnTo>
                <a:lnTo>
                  <a:pt x="727" y="27"/>
                </a:lnTo>
                <a:lnTo>
                  <a:pt x="728" y="26"/>
                </a:lnTo>
                <a:lnTo>
                  <a:pt x="728" y="29"/>
                </a:lnTo>
                <a:lnTo>
                  <a:pt x="729" y="30"/>
                </a:lnTo>
                <a:lnTo>
                  <a:pt x="729" y="30"/>
                </a:lnTo>
                <a:lnTo>
                  <a:pt x="729" y="31"/>
                </a:lnTo>
                <a:lnTo>
                  <a:pt x="731" y="30"/>
                </a:lnTo>
                <a:lnTo>
                  <a:pt x="731" y="30"/>
                </a:lnTo>
                <a:lnTo>
                  <a:pt x="732" y="27"/>
                </a:lnTo>
                <a:lnTo>
                  <a:pt x="732" y="27"/>
                </a:lnTo>
                <a:lnTo>
                  <a:pt x="732" y="29"/>
                </a:lnTo>
                <a:lnTo>
                  <a:pt x="733" y="29"/>
                </a:lnTo>
                <a:lnTo>
                  <a:pt x="733" y="29"/>
                </a:lnTo>
                <a:lnTo>
                  <a:pt x="734" y="27"/>
                </a:lnTo>
                <a:lnTo>
                  <a:pt x="734" y="27"/>
                </a:lnTo>
                <a:lnTo>
                  <a:pt x="735" y="26"/>
                </a:lnTo>
                <a:lnTo>
                  <a:pt x="735" y="26"/>
                </a:lnTo>
                <a:lnTo>
                  <a:pt x="735" y="26"/>
                </a:lnTo>
                <a:lnTo>
                  <a:pt x="736" y="25"/>
                </a:lnTo>
                <a:lnTo>
                  <a:pt x="736" y="26"/>
                </a:lnTo>
                <a:lnTo>
                  <a:pt x="737" y="25"/>
                </a:lnTo>
                <a:lnTo>
                  <a:pt x="737" y="24"/>
                </a:lnTo>
                <a:lnTo>
                  <a:pt x="737" y="24"/>
                </a:lnTo>
                <a:lnTo>
                  <a:pt x="738" y="24"/>
                </a:lnTo>
                <a:lnTo>
                  <a:pt x="738" y="24"/>
                </a:lnTo>
                <a:lnTo>
                  <a:pt x="740" y="24"/>
                </a:lnTo>
                <a:lnTo>
                  <a:pt x="740" y="25"/>
                </a:lnTo>
                <a:lnTo>
                  <a:pt x="740" y="24"/>
                </a:lnTo>
                <a:lnTo>
                  <a:pt x="741" y="25"/>
                </a:lnTo>
                <a:lnTo>
                  <a:pt x="741" y="26"/>
                </a:lnTo>
                <a:lnTo>
                  <a:pt x="742" y="26"/>
                </a:lnTo>
                <a:lnTo>
                  <a:pt x="742" y="26"/>
                </a:lnTo>
                <a:lnTo>
                  <a:pt x="742" y="25"/>
                </a:lnTo>
                <a:lnTo>
                  <a:pt x="743" y="24"/>
                </a:lnTo>
                <a:lnTo>
                  <a:pt x="743" y="24"/>
                </a:lnTo>
                <a:lnTo>
                  <a:pt x="744" y="25"/>
                </a:lnTo>
                <a:lnTo>
                  <a:pt x="744" y="25"/>
                </a:lnTo>
                <a:lnTo>
                  <a:pt x="744" y="24"/>
                </a:lnTo>
                <a:lnTo>
                  <a:pt x="745" y="25"/>
                </a:lnTo>
                <a:lnTo>
                  <a:pt x="745" y="24"/>
                </a:lnTo>
                <a:lnTo>
                  <a:pt x="746" y="24"/>
                </a:lnTo>
                <a:lnTo>
                  <a:pt x="746" y="24"/>
                </a:lnTo>
                <a:lnTo>
                  <a:pt x="747" y="23"/>
                </a:lnTo>
                <a:lnTo>
                  <a:pt x="747" y="23"/>
                </a:lnTo>
                <a:lnTo>
                  <a:pt x="747" y="24"/>
                </a:lnTo>
                <a:lnTo>
                  <a:pt x="749" y="23"/>
                </a:lnTo>
                <a:lnTo>
                  <a:pt x="749" y="24"/>
                </a:lnTo>
                <a:lnTo>
                  <a:pt x="750" y="25"/>
                </a:lnTo>
                <a:lnTo>
                  <a:pt x="750" y="25"/>
                </a:lnTo>
                <a:lnTo>
                  <a:pt x="750" y="26"/>
                </a:lnTo>
                <a:lnTo>
                  <a:pt x="751" y="26"/>
                </a:lnTo>
                <a:lnTo>
                  <a:pt x="751" y="25"/>
                </a:lnTo>
                <a:lnTo>
                  <a:pt x="752" y="24"/>
                </a:lnTo>
                <a:lnTo>
                  <a:pt x="752" y="24"/>
                </a:lnTo>
                <a:lnTo>
                  <a:pt x="752" y="23"/>
                </a:lnTo>
                <a:lnTo>
                  <a:pt x="753" y="24"/>
                </a:lnTo>
                <a:lnTo>
                  <a:pt x="753" y="24"/>
                </a:lnTo>
                <a:lnTo>
                  <a:pt x="754" y="23"/>
                </a:lnTo>
                <a:lnTo>
                  <a:pt x="754" y="23"/>
                </a:lnTo>
                <a:lnTo>
                  <a:pt x="754" y="23"/>
                </a:lnTo>
                <a:lnTo>
                  <a:pt x="755" y="22"/>
                </a:lnTo>
                <a:lnTo>
                  <a:pt x="755" y="22"/>
                </a:lnTo>
                <a:lnTo>
                  <a:pt x="756" y="22"/>
                </a:lnTo>
                <a:lnTo>
                  <a:pt x="756" y="21"/>
                </a:lnTo>
                <a:lnTo>
                  <a:pt x="756" y="21"/>
                </a:lnTo>
                <a:lnTo>
                  <a:pt x="758" y="21"/>
                </a:lnTo>
                <a:lnTo>
                  <a:pt x="758" y="21"/>
                </a:lnTo>
                <a:lnTo>
                  <a:pt x="759" y="21"/>
                </a:lnTo>
                <a:lnTo>
                  <a:pt x="759" y="21"/>
                </a:lnTo>
                <a:lnTo>
                  <a:pt x="759" y="21"/>
                </a:lnTo>
                <a:lnTo>
                  <a:pt x="760" y="20"/>
                </a:lnTo>
                <a:lnTo>
                  <a:pt x="760" y="21"/>
                </a:lnTo>
                <a:lnTo>
                  <a:pt x="761" y="21"/>
                </a:lnTo>
                <a:lnTo>
                  <a:pt x="761" y="21"/>
                </a:lnTo>
                <a:lnTo>
                  <a:pt x="762" y="20"/>
                </a:lnTo>
                <a:lnTo>
                  <a:pt x="762" y="18"/>
                </a:lnTo>
                <a:lnTo>
                  <a:pt x="762" y="17"/>
                </a:lnTo>
                <a:lnTo>
                  <a:pt x="763" y="17"/>
                </a:lnTo>
                <a:lnTo>
                  <a:pt x="763" y="17"/>
                </a:lnTo>
                <a:lnTo>
                  <a:pt x="764" y="15"/>
                </a:lnTo>
                <a:lnTo>
                  <a:pt x="764" y="14"/>
                </a:lnTo>
                <a:lnTo>
                  <a:pt x="764" y="13"/>
                </a:lnTo>
                <a:lnTo>
                  <a:pt x="765" y="14"/>
                </a:lnTo>
                <a:lnTo>
                  <a:pt x="765" y="14"/>
                </a:lnTo>
                <a:lnTo>
                  <a:pt x="767" y="14"/>
                </a:lnTo>
                <a:lnTo>
                  <a:pt x="767" y="15"/>
                </a:lnTo>
                <a:lnTo>
                  <a:pt x="767" y="16"/>
                </a:lnTo>
                <a:lnTo>
                  <a:pt x="768" y="16"/>
                </a:lnTo>
                <a:lnTo>
                  <a:pt x="768" y="17"/>
                </a:lnTo>
                <a:lnTo>
                  <a:pt x="769" y="18"/>
                </a:lnTo>
                <a:lnTo>
                  <a:pt x="769" y="20"/>
                </a:lnTo>
                <a:lnTo>
                  <a:pt x="769" y="21"/>
                </a:lnTo>
                <a:lnTo>
                  <a:pt x="770" y="22"/>
                </a:lnTo>
                <a:lnTo>
                  <a:pt x="770" y="22"/>
                </a:lnTo>
                <a:lnTo>
                  <a:pt x="771" y="21"/>
                </a:lnTo>
                <a:lnTo>
                  <a:pt x="771" y="21"/>
                </a:lnTo>
                <a:lnTo>
                  <a:pt x="771" y="20"/>
                </a:lnTo>
                <a:lnTo>
                  <a:pt x="772" y="21"/>
                </a:lnTo>
                <a:lnTo>
                  <a:pt x="772" y="21"/>
                </a:lnTo>
                <a:lnTo>
                  <a:pt x="773" y="21"/>
                </a:lnTo>
                <a:lnTo>
                  <a:pt x="773" y="21"/>
                </a:lnTo>
                <a:lnTo>
                  <a:pt x="773" y="20"/>
                </a:lnTo>
                <a:lnTo>
                  <a:pt x="774" y="18"/>
                </a:lnTo>
                <a:lnTo>
                  <a:pt x="774" y="18"/>
                </a:lnTo>
                <a:lnTo>
                  <a:pt x="776" y="17"/>
                </a:lnTo>
                <a:lnTo>
                  <a:pt x="776" y="16"/>
                </a:lnTo>
                <a:lnTo>
                  <a:pt x="777" y="16"/>
                </a:lnTo>
                <a:lnTo>
                  <a:pt x="777" y="15"/>
                </a:lnTo>
                <a:lnTo>
                  <a:pt x="777" y="15"/>
                </a:lnTo>
                <a:lnTo>
                  <a:pt x="778" y="15"/>
                </a:lnTo>
                <a:lnTo>
                  <a:pt x="778" y="15"/>
                </a:lnTo>
                <a:lnTo>
                  <a:pt x="779" y="15"/>
                </a:lnTo>
                <a:lnTo>
                  <a:pt x="779" y="16"/>
                </a:lnTo>
                <a:lnTo>
                  <a:pt x="779" y="17"/>
                </a:lnTo>
                <a:lnTo>
                  <a:pt x="780" y="20"/>
                </a:lnTo>
                <a:lnTo>
                  <a:pt x="780" y="18"/>
                </a:lnTo>
                <a:lnTo>
                  <a:pt x="781" y="18"/>
                </a:lnTo>
                <a:lnTo>
                  <a:pt x="781" y="20"/>
                </a:lnTo>
                <a:lnTo>
                  <a:pt x="781" y="20"/>
                </a:lnTo>
                <a:lnTo>
                  <a:pt x="782" y="20"/>
                </a:lnTo>
                <a:lnTo>
                  <a:pt x="782" y="21"/>
                </a:lnTo>
                <a:lnTo>
                  <a:pt x="783" y="21"/>
                </a:lnTo>
                <a:lnTo>
                  <a:pt x="783" y="20"/>
                </a:lnTo>
                <a:lnTo>
                  <a:pt x="783" y="20"/>
                </a:lnTo>
                <a:lnTo>
                  <a:pt x="784" y="20"/>
                </a:lnTo>
                <a:lnTo>
                  <a:pt x="784" y="20"/>
                </a:lnTo>
                <a:lnTo>
                  <a:pt x="786" y="20"/>
                </a:lnTo>
                <a:lnTo>
                  <a:pt x="786" y="18"/>
                </a:lnTo>
                <a:lnTo>
                  <a:pt x="786" y="20"/>
                </a:lnTo>
                <a:lnTo>
                  <a:pt x="787" y="18"/>
                </a:lnTo>
                <a:lnTo>
                  <a:pt x="787" y="16"/>
                </a:lnTo>
                <a:lnTo>
                  <a:pt x="788" y="16"/>
                </a:lnTo>
                <a:lnTo>
                  <a:pt x="788" y="15"/>
                </a:lnTo>
                <a:lnTo>
                  <a:pt x="788" y="16"/>
                </a:lnTo>
                <a:lnTo>
                  <a:pt x="789" y="15"/>
                </a:lnTo>
                <a:lnTo>
                  <a:pt x="789" y="14"/>
                </a:lnTo>
                <a:lnTo>
                  <a:pt x="790" y="13"/>
                </a:lnTo>
                <a:lnTo>
                  <a:pt x="790" y="14"/>
                </a:lnTo>
                <a:lnTo>
                  <a:pt x="791" y="14"/>
                </a:lnTo>
                <a:lnTo>
                  <a:pt x="791" y="15"/>
                </a:lnTo>
                <a:lnTo>
                  <a:pt x="791" y="15"/>
                </a:lnTo>
                <a:lnTo>
                  <a:pt x="792" y="17"/>
                </a:lnTo>
                <a:lnTo>
                  <a:pt x="792" y="15"/>
                </a:lnTo>
                <a:lnTo>
                  <a:pt x="793" y="14"/>
                </a:lnTo>
                <a:lnTo>
                  <a:pt x="793" y="14"/>
                </a:lnTo>
                <a:lnTo>
                  <a:pt x="793" y="14"/>
                </a:lnTo>
                <a:lnTo>
                  <a:pt x="795" y="15"/>
                </a:lnTo>
                <a:lnTo>
                  <a:pt x="795" y="15"/>
                </a:lnTo>
                <a:lnTo>
                  <a:pt x="796" y="15"/>
                </a:lnTo>
                <a:lnTo>
                  <a:pt x="796" y="16"/>
                </a:lnTo>
                <a:lnTo>
                  <a:pt x="796" y="17"/>
                </a:lnTo>
                <a:lnTo>
                  <a:pt x="797" y="17"/>
                </a:lnTo>
                <a:lnTo>
                  <a:pt x="797" y="16"/>
                </a:lnTo>
                <a:lnTo>
                  <a:pt x="798" y="17"/>
                </a:lnTo>
                <a:lnTo>
                  <a:pt x="798" y="17"/>
                </a:lnTo>
                <a:lnTo>
                  <a:pt x="798" y="17"/>
                </a:lnTo>
                <a:lnTo>
                  <a:pt x="799" y="16"/>
                </a:lnTo>
                <a:lnTo>
                  <a:pt x="799" y="16"/>
                </a:lnTo>
                <a:lnTo>
                  <a:pt x="800" y="17"/>
                </a:lnTo>
                <a:lnTo>
                  <a:pt x="800" y="17"/>
                </a:lnTo>
                <a:lnTo>
                  <a:pt x="800" y="17"/>
                </a:lnTo>
                <a:lnTo>
                  <a:pt x="801" y="17"/>
                </a:lnTo>
                <a:lnTo>
                  <a:pt x="801" y="17"/>
                </a:lnTo>
                <a:lnTo>
                  <a:pt x="802" y="16"/>
                </a:lnTo>
                <a:lnTo>
                  <a:pt x="802" y="16"/>
                </a:lnTo>
                <a:lnTo>
                  <a:pt x="802" y="16"/>
                </a:lnTo>
                <a:lnTo>
                  <a:pt x="804" y="15"/>
                </a:lnTo>
                <a:lnTo>
                  <a:pt x="804" y="15"/>
                </a:lnTo>
                <a:lnTo>
                  <a:pt x="805" y="13"/>
                </a:lnTo>
                <a:lnTo>
                  <a:pt x="805" y="13"/>
                </a:lnTo>
                <a:lnTo>
                  <a:pt x="806" y="13"/>
                </a:lnTo>
                <a:lnTo>
                  <a:pt x="806" y="14"/>
                </a:lnTo>
                <a:lnTo>
                  <a:pt x="806" y="13"/>
                </a:lnTo>
                <a:lnTo>
                  <a:pt x="807" y="14"/>
                </a:lnTo>
                <a:lnTo>
                  <a:pt x="807" y="12"/>
                </a:lnTo>
                <a:lnTo>
                  <a:pt x="808" y="13"/>
                </a:lnTo>
                <a:lnTo>
                  <a:pt x="808" y="11"/>
                </a:lnTo>
                <a:lnTo>
                  <a:pt x="808" y="11"/>
                </a:lnTo>
                <a:lnTo>
                  <a:pt x="809" y="11"/>
                </a:lnTo>
                <a:lnTo>
                  <a:pt x="809" y="12"/>
                </a:lnTo>
                <a:lnTo>
                  <a:pt x="810" y="12"/>
                </a:lnTo>
                <a:lnTo>
                  <a:pt x="810" y="12"/>
                </a:lnTo>
                <a:lnTo>
                  <a:pt x="810" y="12"/>
                </a:lnTo>
                <a:lnTo>
                  <a:pt x="811" y="11"/>
                </a:lnTo>
                <a:lnTo>
                  <a:pt x="811" y="9"/>
                </a:lnTo>
                <a:lnTo>
                  <a:pt x="813" y="11"/>
                </a:lnTo>
                <a:lnTo>
                  <a:pt x="813" y="11"/>
                </a:lnTo>
                <a:lnTo>
                  <a:pt x="813" y="11"/>
                </a:lnTo>
                <a:lnTo>
                  <a:pt x="814" y="9"/>
                </a:lnTo>
                <a:lnTo>
                  <a:pt x="814" y="8"/>
                </a:lnTo>
                <a:lnTo>
                  <a:pt x="815" y="9"/>
                </a:lnTo>
                <a:lnTo>
                  <a:pt x="815" y="9"/>
                </a:lnTo>
                <a:lnTo>
                  <a:pt x="815" y="11"/>
                </a:lnTo>
                <a:lnTo>
                  <a:pt x="816" y="12"/>
                </a:lnTo>
                <a:lnTo>
                  <a:pt x="816" y="12"/>
                </a:lnTo>
                <a:lnTo>
                  <a:pt x="817" y="11"/>
                </a:lnTo>
                <a:lnTo>
                  <a:pt x="817" y="9"/>
                </a:lnTo>
                <a:lnTo>
                  <a:pt x="818" y="8"/>
                </a:lnTo>
                <a:lnTo>
                  <a:pt x="818" y="7"/>
                </a:lnTo>
                <a:lnTo>
                  <a:pt x="818" y="7"/>
                </a:lnTo>
                <a:lnTo>
                  <a:pt x="819" y="7"/>
                </a:lnTo>
                <a:lnTo>
                  <a:pt x="819" y="7"/>
                </a:lnTo>
                <a:lnTo>
                  <a:pt x="820" y="8"/>
                </a:lnTo>
                <a:lnTo>
                  <a:pt x="820" y="8"/>
                </a:lnTo>
                <a:lnTo>
                  <a:pt x="820" y="8"/>
                </a:lnTo>
                <a:lnTo>
                  <a:pt x="822" y="8"/>
                </a:lnTo>
                <a:lnTo>
                  <a:pt x="822" y="9"/>
                </a:lnTo>
                <a:lnTo>
                  <a:pt x="823" y="12"/>
                </a:lnTo>
                <a:lnTo>
                  <a:pt x="823" y="12"/>
                </a:lnTo>
                <a:lnTo>
                  <a:pt x="823" y="12"/>
                </a:lnTo>
                <a:lnTo>
                  <a:pt x="824" y="13"/>
                </a:lnTo>
                <a:lnTo>
                  <a:pt x="824" y="13"/>
                </a:lnTo>
                <a:lnTo>
                  <a:pt x="825" y="14"/>
                </a:lnTo>
                <a:lnTo>
                  <a:pt x="825" y="13"/>
                </a:lnTo>
                <a:lnTo>
                  <a:pt x="825" y="13"/>
                </a:lnTo>
                <a:lnTo>
                  <a:pt x="826" y="12"/>
                </a:lnTo>
                <a:lnTo>
                  <a:pt x="826" y="12"/>
                </a:lnTo>
                <a:lnTo>
                  <a:pt x="827" y="12"/>
                </a:lnTo>
                <a:lnTo>
                  <a:pt x="827" y="11"/>
                </a:lnTo>
                <a:lnTo>
                  <a:pt x="827" y="11"/>
                </a:lnTo>
                <a:lnTo>
                  <a:pt x="828" y="11"/>
                </a:lnTo>
                <a:lnTo>
                  <a:pt x="828" y="9"/>
                </a:lnTo>
                <a:lnTo>
                  <a:pt x="829" y="8"/>
                </a:lnTo>
                <a:lnTo>
                  <a:pt x="829" y="11"/>
                </a:lnTo>
                <a:lnTo>
                  <a:pt x="829" y="9"/>
                </a:lnTo>
                <a:lnTo>
                  <a:pt x="831" y="11"/>
                </a:lnTo>
                <a:lnTo>
                  <a:pt x="831" y="9"/>
                </a:lnTo>
                <a:lnTo>
                  <a:pt x="832" y="9"/>
                </a:lnTo>
                <a:lnTo>
                  <a:pt x="832" y="8"/>
                </a:lnTo>
                <a:lnTo>
                  <a:pt x="833" y="8"/>
                </a:lnTo>
                <a:lnTo>
                  <a:pt x="833" y="9"/>
                </a:lnTo>
                <a:lnTo>
                  <a:pt x="833" y="11"/>
                </a:lnTo>
                <a:lnTo>
                  <a:pt x="834" y="12"/>
                </a:lnTo>
                <a:lnTo>
                  <a:pt x="834" y="12"/>
                </a:lnTo>
                <a:lnTo>
                  <a:pt x="835" y="12"/>
                </a:lnTo>
                <a:lnTo>
                  <a:pt x="835" y="12"/>
                </a:lnTo>
                <a:lnTo>
                  <a:pt x="835" y="12"/>
                </a:lnTo>
                <a:lnTo>
                  <a:pt x="836" y="11"/>
                </a:lnTo>
                <a:lnTo>
                  <a:pt x="836" y="8"/>
                </a:lnTo>
                <a:lnTo>
                  <a:pt x="837" y="8"/>
                </a:lnTo>
                <a:lnTo>
                  <a:pt x="837" y="7"/>
                </a:lnTo>
                <a:lnTo>
                  <a:pt x="837" y="7"/>
                </a:lnTo>
                <a:lnTo>
                  <a:pt x="838" y="6"/>
                </a:lnTo>
                <a:lnTo>
                  <a:pt x="838" y="7"/>
                </a:lnTo>
                <a:lnTo>
                  <a:pt x="840" y="8"/>
                </a:lnTo>
                <a:lnTo>
                  <a:pt x="840" y="9"/>
                </a:lnTo>
                <a:lnTo>
                  <a:pt x="840" y="9"/>
                </a:lnTo>
                <a:lnTo>
                  <a:pt x="841" y="11"/>
                </a:lnTo>
                <a:lnTo>
                  <a:pt x="841" y="11"/>
                </a:lnTo>
                <a:lnTo>
                  <a:pt x="842" y="11"/>
                </a:lnTo>
                <a:lnTo>
                  <a:pt x="842" y="11"/>
                </a:lnTo>
                <a:lnTo>
                  <a:pt x="842" y="9"/>
                </a:lnTo>
                <a:lnTo>
                  <a:pt x="843" y="11"/>
                </a:lnTo>
                <a:lnTo>
                  <a:pt x="843" y="11"/>
                </a:lnTo>
                <a:lnTo>
                  <a:pt x="844" y="11"/>
                </a:lnTo>
                <a:lnTo>
                  <a:pt x="844" y="9"/>
                </a:lnTo>
                <a:lnTo>
                  <a:pt x="844" y="9"/>
                </a:lnTo>
                <a:lnTo>
                  <a:pt x="845" y="9"/>
                </a:lnTo>
                <a:lnTo>
                  <a:pt x="845" y="9"/>
                </a:lnTo>
                <a:lnTo>
                  <a:pt x="846" y="9"/>
                </a:lnTo>
                <a:lnTo>
                  <a:pt x="846" y="11"/>
                </a:lnTo>
                <a:lnTo>
                  <a:pt x="847" y="12"/>
                </a:lnTo>
                <a:lnTo>
                  <a:pt x="847" y="11"/>
                </a:lnTo>
                <a:lnTo>
                  <a:pt x="847" y="11"/>
                </a:lnTo>
                <a:lnTo>
                  <a:pt x="849" y="12"/>
                </a:lnTo>
                <a:lnTo>
                  <a:pt x="849" y="12"/>
                </a:lnTo>
                <a:lnTo>
                  <a:pt x="850" y="12"/>
                </a:lnTo>
                <a:lnTo>
                  <a:pt x="850" y="12"/>
                </a:lnTo>
                <a:lnTo>
                  <a:pt x="850" y="13"/>
                </a:lnTo>
                <a:lnTo>
                  <a:pt x="851" y="14"/>
                </a:lnTo>
                <a:lnTo>
                  <a:pt x="851" y="14"/>
                </a:lnTo>
                <a:lnTo>
                  <a:pt x="852" y="12"/>
                </a:lnTo>
                <a:lnTo>
                  <a:pt x="852" y="13"/>
                </a:lnTo>
                <a:lnTo>
                  <a:pt x="852" y="11"/>
                </a:lnTo>
                <a:lnTo>
                  <a:pt x="853" y="11"/>
                </a:lnTo>
                <a:lnTo>
                  <a:pt x="853" y="11"/>
                </a:lnTo>
                <a:lnTo>
                  <a:pt x="854" y="11"/>
                </a:lnTo>
                <a:lnTo>
                  <a:pt x="854" y="11"/>
                </a:lnTo>
                <a:lnTo>
                  <a:pt x="854" y="11"/>
                </a:lnTo>
                <a:lnTo>
                  <a:pt x="855" y="9"/>
                </a:lnTo>
                <a:lnTo>
                  <a:pt x="855" y="9"/>
                </a:lnTo>
                <a:lnTo>
                  <a:pt x="856" y="11"/>
                </a:lnTo>
                <a:lnTo>
                  <a:pt x="856" y="11"/>
                </a:lnTo>
                <a:lnTo>
                  <a:pt x="856" y="9"/>
                </a:lnTo>
                <a:lnTo>
                  <a:pt x="858" y="9"/>
                </a:lnTo>
                <a:lnTo>
                  <a:pt x="858" y="11"/>
                </a:lnTo>
                <a:lnTo>
                  <a:pt x="859" y="12"/>
                </a:lnTo>
                <a:lnTo>
                  <a:pt x="859" y="11"/>
                </a:lnTo>
                <a:lnTo>
                  <a:pt x="859" y="11"/>
                </a:lnTo>
                <a:lnTo>
                  <a:pt x="860" y="9"/>
                </a:lnTo>
                <a:lnTo>
                  <a:pt x="860" y="11"/>
                </a:lnTo>
                <a:lnTo>
                  <a:pt x="861" y="11"/>
                </a:lnTo>
                <a:lnTo>
                  <a:pt x="861" y="12"/>
                </a:lnTo>
                <a:lnTo>
                  <a:pt x="862" y="12"/>
                </a:lnTo>
                <a:lnTo>
                  <a:pt x="862" y="11"/>
                </a:lnTo>
                <a:lnTo>
                  <a:pt x="862" y="11"/>
                </a:lnTo>
                <a:lnTo>
                  <a:pt x="863" y="11"/>
                </a:lnTo>
                <a:lnTo>
                  <a:pt x="863" y="12"/>
                </a:lnTo>
                <a:lnTo>
                  <a:pt x="864" y="12"/>
                </a:lnTo>
                <a:lnTo>
                  <a:pt x="864" y="13"/>
                </a:lnTo>
                <a:lnTo>
                  <a:pt x="864" y="13"/>
                </a:lnTo>
                <a:lnTo>
                  <a:pt x="865" y="12"/>
                </a:lnTo>
                <a:lnTo>
                  <a:pt x="865" y="12"/>
                </a:lnTo>
                <a:lnTo>
                  <a:pt x="867" y="12"/>
                </a:lnTo>
                <a:lnTo>
                  <a:pt x="867" y="11"/>
                </a:lnTo>
                <a:lnTo>
                  <a:pt x="867" y="12"/>
                </a:lnTo>
                <a:lnTo>
                  <a:pt x="868" y="11"/>
                </a:lnTo>
                <a:lnTo>
                  <a:pt x="868" y="9"/>
                </a:lnTo>
                <a:lnTo>
                  <a:pt x="869" y="8"/>
                </a:lnTo>
                <a:lnTo>
                  <a:pt x="869" y="8"/>
                </a:lnTo>
                <a:lnTo>
                  <a:pt x="869" y="9"/>
                </a:lnTo>
                <a:lnTo>
                  <a:pt x="870" y="11"/>
                </a:lnTo>
                <a:lnTo>
                  <a:pt x="870" y="12"/>
                </a:lnTo>
                <a:lnTo>
                  <a:pt x="871" y="12"/>
                </a:lnTo>
                <a:lnTo>
                  <a:pt x="871" y="13"/>
                </a:lnTo>
                <a:lnTo>
                  <a:pt x="871" y="13"/>
                </a:lnTo>
                <a:lnTo>
                  <a:pt x="872" y="12"/>
                </a:lnTo>
                <a:lnTo>
                  <a:pt x="872" y="13"/>
                </a:lnTo>
                <a:lnTo>
                  <a:pt x="873" y="13"/>
                </a:lnTo>
                <a:lnTo>
                  <a:pt x="873" y="13"/>
                </a:lnTo>
                <a:lnTo>
                  <a:pt x="874" y="13"/>
                </a:lnTo>
                <a:lnTo>
                  <a:pt x="874" y="14"/>
                </a:lnTo>
                <a:lnTo>
                  <a:pt x="874" y="14"/>
                </a:lnTo>
                <a:lnTo>
                  <a:pt x="876" y="14"/>
                </a:lnTo>
                <a:lnTo>
                  <a:pt x="876" y="14"/>
                </a:lnTo>
                <a:lnTo>
                  <a:pt x="877" y="14"/>
                </a:lnTo>
                <a:lnTo>
                  <a:pt x="877" y="12"/>
                </a:lnTo>
                <a:lnTo>
                  <a:pt x="877" y="12"/>
                </a:lnTo>
                <a:lnTo>
                  <a:pt x="878" y="11"/>
                </a:lnTo>
                <a:lnTo>
                  <a:pt x="878" y="11"/>
                </a:lnTo>
                <a:lnTo>
                  <a:pt x="879" y="11"/>
                </a:lnTo>
                <a:lnTo>
                  <a:pt x="879" y="11"/>
                </a:lnTo>
                <a:lnTo>
                  <a:pt x="879" y="12"/>
                </a:lnTo>
                <a:lnTo>
                  <a:pt x="880" y="11"/>
                </a:lnTo>
                <a:lnTo>
                  <a:pt x="880" y="11"/>
                </a:lnTo>
                <a:lnTo>
                  <a:pt x="881" y="13"/>
                </a:lnTo>
                <a:lnTo>
                  <a:pt x="881" y="12"/>
                </a:lnTo>
                <a:lnTo>
                  <a:pt x="881" y="11"/>
                </a:lnTo>
                <a:lnTo>
                  <a:pt x="882" y="11"/>
                </a:lnTo>
                <a:lnTo>
                  <a:pt x="882" y="12"/>
                </a:lnTo>
                <a:lnTo>
                  <a:pt x="883" y="13"/>
                </a:lnTo>
                <a:lnTo>
                  <a:pt x="883" y="13"/>
                </a:lnTo>
                <a:lnTo>
                  <a:pt x="883" y="13"/>
                </a:lnTo>
                <a:lnTo>
                  <a:pt x="885" y="13"/>
                </a:lnTo>
                <a:lnTo>
                  <a:pt x="885" y="13"/>
                </a:lnTo>
                <a:lnTo>
                  <a:pt x="886" y="12"/>
                </a:lnTo>
                <a:lnTo>
                  <a:pt x="886" y="12"/>
                </a:lnTo>
                <a:lnTo>
                  <a:pt x="886" y="13"/>
                </a:lnTo>
                <a:lnTo>
                  <a:pt x="887" y="11"/>
                </a:lnTo>
                <a:lnTo>
                  <a:pt x="887" y="12"/>
                </a:lnTo>
                <a:lnTo>
                  <a:pt x="888" y="12"/>
                </a:lnTo>
                <a:lnTo>
                  <a:pt x="888" y="13"/>
                </a:lnTo>
                <a:lnTo>
                  <a:pt x="889" y="12"/>
                </a:lnTo>
                <a:lnTo>
                  <a:pt x="889" y="11"/>
                </a:lnTo>
                <a:lnTo>
                  <a:pt x="889" y="12"/>
                </a:lnTo>
                <a:lnTo>
                  <a:pt x="890" y="13"/>
                </a:lnTo>
                <a:lnTo>
                  <a:pt x="890" y="13"/>
                </a:lnTo>
                <a:lnTo>
                  <a:pt x="891" y="13"/>
                </a:lnTo>
                <a:lnTo>
                  <a:pt x="891" y="13"/>
                </a:lnTo>
                <a:lnTo>
                  <a:pt x="891" y="12"/>
                </a:lnTo>
                <a:lnTo>
                  <a:pt x="892" y="13"/>
                </a:lnTo>
                <a:lnTo>
                  <a:pt x="892" y="14"/>
                </a:lnTo>
                <a:lnTo>
                  <a:pt x="894" y="14"/>
                </a:lnTo>
                <a:lnTo>
                  <a:pt x="894" y="13"/>
                </a:lnTo>
                <a:lnTo>
                  <a:pt x="894" y="13"/>
                </a:lnTo>
                <a:lnTo>
                  <a:pt x="895" y="13"/>
                </a:lnTo>
                <a:lnTo>
                  <a:pt x="895" y="13"/>
                </a:lnTo>
                <a:lnTo>
                  <a:pt x="896" y="12"/>
                </a:lnTo>
                <a:lnTo>
                  <a:pt x="896" y="14"/>
                </a:lnTo>
                <a:lnTo>
                  <a:pt x="896" y="13"/>
                </a:lnTo>
                <a:lnTo>
                  <a:pt x="897" y="13"/>
                </a:lnTo>
                <a:lnTo>
                  <a:pt x="897" y="12"/>
                </a:lnTo>
                <a:lnTo>
                  <a:pt x="898" y="11"/>
                </a:lnTo>
                <a:lnTo>
                  <a:pt x="898" y="9"/>
                </a:lnTo>
                <a:lnTo>
                  <a:pt x="898" y="8"/>
                </a:lnTo>
                <a:lnTo>
                  <a:pt x="899" y="9"/>
                </a:lnTo>
                <a:lnTo>
                  <a:pt x="899" y="9"/>
                </a:lnTo>
                <a:lnTo>
                  <a:pt x="900" y="11"/>
                </a:lnTo>
                <a:lnTo>
                  <a:pt x="900" y="11"/>
                </a:lnTo>
                <a:lnTo>
                  <a:pt x="900" y="9"/>
                </a:lnTo>
                <a:lnTo>
                  <a:pt x="901" y="11"/>
                </a:lnTo>
                <a:lnTo>
                  <a:pt x="901" y="9"/>
                </a:lnTo>
                <a:lnTo>
                  <a:pt x="903" y="9"/>
                </a:lnTo>
                <a:lnTo>
                  <a:pt x="903" y="9"/>
                </a:lnTo>
                <a:lnTo>
                  <a:pt x="904" y="8"/>
                </a:lnTo>
                <a:lnTo>
                  <a:pt x="904" y="9"/>
                </a:lnTo>
                <a:lnTo>
                  <a:pt x="904" y="11"/>
                </a:lnTo>
                <a:lnTo>
                  <a:pt x="905" y="11"/>
                </a:lnTo>
                <a:lnTo>
                  <a:pt x="905" y="12"/>
                </a:lnTo>
                <a:lnTo>
                  <a:pt x="906" y="11"/>
                </a:lnTo>
                <a:lnTo>
                  <a:pt x="906" y="12"/>
                </a:lnTo>
                <a:lnTo>
                  <a:pt x="906" y="12"/>
                </a:lnTo>
                <a:lnTo>
                  <a:pt x="907" y="12"/>
                </a:lnTo>
                <a:lnTo>
                  <a:pt x="907" y="13"/>
                </a:lnTo>
                <a:lnTo>
                  <a:pt x="908" y="13"/>
                </a:lnTo>
                <a:lnTo>
                  <a:pt x="908" y="13"/>
                </a:lnTo>
                <a:lnTo>
                  <a:pt x="908" y="14"/>
                </a:lnTo>
                <a:lnTo>
                  <a:pt x="909" y="13"/>
                </a:lnTo>
                <a:lnTo>
                  <a:pt x="909" y="13"/>
                </a:lnTo>
                <a:lnTo>
                  <a:pt x="910" y="13"/>
                </a:lnTo>
                <a:lnTo>
                  <a:pt x="910" y="12"/>
                </a:lnTo>
                <a:lnTo>
                  <a:pt x="910" y="13"/>
                </a:lnTo>
                <a:lnTo>
                  <a:pt x="912" y="13"/>
                </a:lnTo>
                <a:lnTo>
                  <a:pt x="912" y="13"/>
                </a:lnTo>
                <a:lnTo>
                  <a:pt x="913" y="13"/>
                </a:lnTo>
                <a:lnTo>
                  <a:pt x="913" y="14"/>
                </a:lnTo>
                <a:lnTo>
                  <a:pt x="913" y="15"/>
                </a:lnTo>
                <a:lnTo>
                  <a:pt x="914" y="14"/>
                </a:lnTo>
                <a:lnTo>
                  <a:pt x="914" y="15"/>
                </a:lnTo>
                <a:lnTo>
                  <a:pt x="915" y="15"/>
                </a:lnTo>
                <a:lnTo>
                  <a:pt x="915" y="14"/>
                </a:lnTo>
                <a:lnTo>
                  <a:pt x="915" y="13"/>
                </a:lnTo>
                <a:lnTo>
                  <a:pt x="916" y="13"/>
                </a:lnTo>
                <a:lnTo>
                  <a:pt x="916" y="11"/>
                </a:lnTo>
                <a:lnTo>
                  <a:pt x="917" y="9"/>
                </a:lnTo>
                <a:lnTo>
                  <a:pt x="917" y="8"/>
                </a:lnTo>
                <a:lnTo>
                  <a:pt x="918" y="8"/>
                </a:lnTo>
                <a:lnTo>
                  <a:pt x="918" y="8"/>
                </a:lnTo>
                <a:lnTo>
                  <a:pt x="918" y="8"/>
                </a:lnTo>
                <a:lnTo>
                  <a:pt x="919" y="9"/>
                </a:lnTo>
                <a:lnTo>
                  <a:pt x="919" y="11"/>
                </a:lnTo>
                <a:lnTo>
                  <a:pt x="921" y="11"/>
                </a:lnTo>
                <a:lnTo>
                  <a:pt x="921" y="11"/>
                </a:lnTo>
                <a:lnTo>
                  <a:pt x="921" y="11"/>
                </a:lnTo>
                <a:lnTo>
                  <a:pt x="922" y="11"/>
                </a:lnTo>
                <a:lnTo>
                  <a:pt x="922" y="9"/>
                </a:lnTo>
                <a:lnTo>
                  <a:pt x="923" y="9"/>
                </a:lnTo>
                <a:lnTo>
                  <a:pt x="923" y="9"/>
                </a:lnTo>
                <a:lnTo>
                  <a:pt x="923" y="8"/>
                </a:lnTo>
                <a:lnTo>
                  <a:pt x="924" y="8"/>
                </a:lnTo>
                <a:lnTo>
                  <a:pt x="924" y="8"/>
                </a:lnTo>
                <a:lnTo>
                  <a:pt x="925" y="8"/>
                </a:lnTo>
                <a:lnTo>
                  <a:pt x="925" y="9"/>
                </a:lnTo>
                <a:lnTo>
                  <a:pt x="925" y="8"/>
                </a:lnTo>
                <a:lnTo>
                  <a:pt x="926" y="7"/>
                </a:lnTo>
                <a:lnTo>
                  <a:pt x="926" y="6"/>
                </a:lnTo>
                <a:lnTo>
                  <a:pt x="927" y="6"/>
                </a:lnTo>
                <a:lnTo>
                  <a:pt x="927" y="6"/>
                </a:lnTo>
                <a:lnTo>
                  <a:pt x="927" y="7"/>
                </a:lnTo>
                <a:lnTo>
                  <a:pt x="928" y="6"/>
                </a:lnTo>
                <a:lnTo>
                  <a:pt x="928" y="6"/>
                </a:lnTo>
                <a:lnTo>
                  <a:pt x="930" y="6"/>
                </a:lnTo>
                <a:lnTo>
                  <a:pt x="930" y="7"/>
                </a:lnTo>
                <a:lnTo>
                  <a:pt x="930" y="7"/>
                </a:lnTo>
                <a:lnTo>
                  <a:pt x="931" y="8"/>
                </a:lnTo>
                <a:lnTo>
                  <a:pt x="931" y="8"/>
                </a:lnTo>
                <a:lnTo>
                  <a:pt x="932" y="8"/>
                </a:lnTo>
                <a:lnTo>
                  <a:pt x="932" y="7"/>
                </a:lnTo>
                <a:lnTo>
                  <a:pt x="933" y="9"/>
                </a:lnTo>
                <a:lnTo>
                  <a:pt x="933" y="8"/>
                </a:lnTo>
                <a:lnTo>
                  <a:pt x="933" y="8"/>
                </a:lnTo>
                <a:lnTo>
                  <a:pt x="934" y="9"/>
                </a:lnTo>
                <a:lnTo>
                  <a:pt x="934" y="11"/>
                </a:lnTo>
                <a:lnTo>
                  <a:pt x="935" y="11"/>
                </a:lnTo>
                <a:lnTo>
                  <a:pt x="935" y="9"/>
                </a:lnTo>
                <a:lnTo>
                  <a:pt x="935" y="11"/>
                </a:lnTo>
                <a:lnTo>
                  <a:pt x="936" y="9"/>
                </a:lnTo>
                <a:lnTo>
                  <a:pt x="936" y="9"/>
                </a:lnTo>
                <a:lnTo>
                  <a:pt x="937" y="8"/>
                </a:lnTo>
                <a:lnTo>
                  <a:pt x="937" y="8"/>
                </a:lnTo>
                <a:lnTo>
                  <a:pt x="937" y="8"/>
                </a:lnTo>
                <a:lnTo>
                  <a:pt x="939" y="8"/>
                </a:lnTo>
                <a:lnTo>
                  <a:pt x="939" y="9"/>
                </a:lnTo>
                <a:lnTo>
                  <a:pt x="940" y="9"/>
                </a:lnTo>
                <a:lnTo>
                  <a:pt x="940" y="11"/>
                </a:lnTo>
                <a:lnTo>
                  <a:pt x="940" y="12"/>
                </a:lnTo>
                <a:lnTo>
                  <a:pt x="941" y="9"/>
                </a:lnTo>
                <a:lnTo>
                  <a:pt x="941" y="9"/>
                </a:lnTo>
                <a:lnTo>
                  <a:pt x="942" y="11"/>
                </a:lnTo>
                <a:lnTo>
                  <a:pt x="942" y="11"/>
                </a:lnTo>
                <a:lnTo>
                  <a:pt x="942" y="11"/>
                </a:lnTo>
                <a:lnTo>
                  <a:pt x="943" y="12"/>
                </a:lnTo>
                <a:lnTo>
                  <a:pt x="943" y="9"/>
                </a:lnTo>
                <a:lnTo>
                  <a:pt x="944" y="11"/>
                </a:lnTo>
                <a:lnTo>
                  <a:pt x="944" y="11"/>
                </a:lnTo>
                <a:lnTo>
                  <a:pt x="945" y="11"/>
                </a:lnTo>
                <a:lnTo>
                  <a:pt x="945" y="12"/>
                </a:lnTo>
                <a:lnTo>
                  <a:pt x="945" y="12"/>
                </a:lnTo>
                <a:lnTo>
                  <a:pt x="946" y="12"/>
                </a:lnTo>
                <a:lnTo>
                  <a:pt x="946" y="12"/>
                </a:lnTo>
                <a:lnTo>
                  <a:pt x="948" y="11"/>
                </a:lnTo>
                <a:lnTo>
                  <a:pt x="948" y="11"/>
                </a:lnTo>
                <a:lnTo>
                  <a:pt x="948" y="11"/>
                </a:lnTo>
                <a:lnTo>
                  <a:pt x="949" y="8"/>
                </a:lnTo>
                <a:lnTo>
                  <a:pt x="949" y="8"/>
                </a:lnTo>
                <a:lnTo>
                  <a:pt x="950" y="8"/>
                </a:lnTo>
                <a:lnTo>
                  <a:pt x="950" y="7"/>
                </a:lnTo>
                <a:lnTo>
                  <a:pt x="950" y="7"/>
                </a:lnTo>
                <a:lnTo>
                  <a:pt x="951" y="6"/>
                </a:lnTo>
                <a:lnTo>
                  <a:pt x="951" y="6"/>
                </a:lnTo>
                <a:lnTo>
                  <a:pt x="952" y="6"/>
                </a:lnTo>
                <a:lnTo>
                  <a:pt x="952" y="6"/>
                </a:lnTo>
                <a:lnTo>
                  <a:pt x="952" y="6"/>
                </a:lnTo>
                <a:lnTo>
                  <a:pt x="953" y="7"/>
                </a:lnTo>
                <a:lnTo>
                  <a:pt x="953" y="8"/>
                </a:lnTo>
                <a:lnTo>
                  <a:pt x="954" y="8"/>
                </a:lnTo>
                <a:lnTo>
                  <a:pt x="954" y="8"/>
                </a:lnTo>
                <a:lnTo>
                  <a:pt x="954" y="8"/>
                </a:lnTo>
                <a:lnTo>
                  <a:pt x="955" y="8"/>
                </a:lnTo>
                <a:lnTo>
                  <a:pt x="955" y="9"/>
                </a:lnTo>
                <a:lnTo>
                  <a:pt x="957" y="8"/>
                </a:lnTo>
                <a:lnTo>
                  <a:pt x="957" y="9"/>
                </a:lnTo>
                <a:lnTo>
                  <a:pt x="957" y="11"/>
                </a:lnTo>
                <a:lnTo>
                  <a:pt x="958" y="8"/>
                </a:lnTo>
                <a:lnTo>
                  <a:pt x="958" y="9"/>
                </a:lnTo>
                <a:lnTo>
                  <a:pt x="959" y="7"/>
                </a:lnTo>
                <a:lnTo>
                  <a:pt x="959" y="6"/>
                </a:lnTo>
                <a:lnTo>
                  <a:pt x="960" y="6"/>
                </a:lnTo>
                <a:lnTo>
                  <a:pt x="960" y="6"/>
                </a:lnTo>
                <a:lnTo>
                  <a:pt x="960" y="6"/>
                </a:lnTo>
                <a:lnTo>
                  <a:pt x="961" y="5"/>
                </a:lnTo>
                <a:lnTo>
                  <a:pt x="961" y="5"/>
                </a:lnTo>
                <a:lnTo>
                  <a:pt x="962" y="6"/>
                </a:lnTo>
                <a:lnTo>
                  <a:pt x="962" y="7"/>
                </a:lnTo>
                <a:lnTo>
                  <a:pt x="962" y="8"/>
                </a:lnTo>
                <a:lnTo>
                  <a:pt x="963" y="9"/>
                </a:lnTo>
                <a:lnTo>
                  <a:pt x="963" y="11"/>
                </a:lnTo>
                <a:lnTo>
                  <a:pt x="964" y="9"/>
                </a:lnTo>
                <a:lnTo>
                  <a:pt x="964" y="11"/>
                </a:lnTo>
                <a:lnTo>
                  <a:pt x="964" y="9"/>
                </a:lnTo>
                <a:lnTo>
                  <a:pt x="966" y="8"/>
                </a:lnTo>
                <a:lnTo>
                  <a:pt x="966" y="8"/>
                </a:lnTo>
                <a:lnTo>
                  <a:pt x="967" y="9"/>
                </a:lnTo>
                <a:lnTo>
                  <a:pt x="967" y="11"/>
                </a:lnTo>
                <a:lnTo>
                  <a:pt x="967" y="12"/>
                </a:lnTo>
                <a:lnTo>
                  <a:pt x="968" y="12"/>
                </a:lnTo>
                <a:lnTo>
                  <a:pt x="968" y="13"/>
                </a:lnTo>
                <a:lnTo>
                  <a:pt x="969" y="13"/>
                </a:lnTo>
                <a:lnTo>
                  <a:pt x="969" y="13"/>
                </a:lnTo>
                <a:lnTo>
                  <a:pt x="969" y="14"/>
                </a:lnTo>
                <a:lnTo>
                  <a:pt x="970" y="14"/>
                </a:lnTo>
                <a:lnTo>
                  <a:pt x="970" y="14"/>
                </a:lnTo>
                <a:lnTo>
                  <a:pt x="971" y="14"/>
                </a:lnTo>
                <a:lnTo>
                  <a:pt x="971" y="14"/>
                </a:lnTo>
                <a:lnTo>
                  <a:pt x="971" y="14"/>
                </a:lnTo>
                <a:lnTo>
                  <a:pt x="972" y="14"/>
                </a:lnTo>
                <a:lnTo>
                  <a:pt x="972" y="14"/>
                </a:lnTo>
                <a:lnTo>
                  <a:pt x="973" y="12"/>
                </a:lnTo>
                <a:lnTo>
                  <a:pt x="973" y="12"/>
                </a:lnTo>
                <a:lnTo>
                  <a:pt x="975" y="11"/>
                </a:lnTo>
                <a:lnTo>
                  <a:pt x="975" y="12"/>
                </a:lnTo>
                <a:lnTo>
                  <a:pt x="975" y="13"/>
                </a:lnTo>
                <a:lnTo>
                  <a:pt x="976" y="15"/>
                </a:lnTo>
                <a:lnTo>
                  <a:pt x="976" y="14"/>
                </a:lnTo>
                <a:lnTo>
                  <a:pt x="977" y="15"/>
                </a:lnTo>
                <a:lnTo>
                  <a:pt x="977" y="14"/>
                </a:lnTo>
                <a:lnTo>
                  <a:pt x="977" y="13"/>
                </a:lnTo>
                <a:lnTo>
                  <a:pt x="978" y="14"/>
                </a:lnTo>
                <a:lnTo>
                  <a:pt x="978" y="12"/>
                </a:lnTo>
                <a:lnTo>
                  <a:pt x="979" y="12"/>
                </a:lnTo>
                <a:lnTo>
                  <a:pt x="979" y="12"/>
                </a:lnTo>
                <a:lnTo>
                  <a:pt x="979" y="11"/>
                </a:lnTo>
                <a:lnTo>
                  <a:pt x="980" y="11"/>
                </a:lnTo>
                <a:lnTo>
                  <a:pt x="980" y="11"/>
                </a:lnTo>
                <a:lnTo>
                  <a:pt x="981" y="11"/>
                </a:lnTo>
                <a:lnTo>
                  <a:pt x="981" y="12"/>
                </a:lnTo>
                <a:lnTo>
                  <a:pt x="981" y="11"/>
                </a:lnTo>
                <a:lnTo>
                  <a:pt x="982" y="9"/>
                </a:lnTo>
                <a:lnTo>
                  <a:pt x="982" y="9"/>
                </a:lnTo>
                <a:lnTo>
                  <a:pt x="984" y="8"/>
                </a:lnTo>
                <a:lnTo>
                  <a:pt x="984" y="9"/>
                </a:lnTo>
                <a:lnTo>
                  <a:pt x="984" y="9"/>
                </a:lnTo>
                <a:lnTo>
                  <a:pt x="985" y="8"/>
                </a:lnTo>
                <a:lnTo>
                  <a:pt x="985" y="8"/>
                </a:lnTo>
                <a:lnTo>
                  <a:pt x="986" y="8"/>
                </a:lnTo>
                <a:lnTo>
                  <a:pt x="986" y="7"/>
                </a:lnTo>
                <a:lnTo>
                  <a:pt x="986" y="6"/>
                </a:lnTo>
                <a:lnTo>
                  <a:pt x="987" y="6"/>
                </a:lnTo>
                <a:lnTo>
                  <a:pt x="987" y="6"/>
                </a:lnTo>
                <a:lnTo>
                  <a:pt x="988" y="6"/>
                </a:lnTo>
                <a:lnTo>
                  <a:pt x="988" y="6"/>
                </a:lnTo>
                <a:lnTo>
                  <a:pt x="989" y="5"/>
                </a:lnTo>
                <a:lnTo>
                  <a:pt x="989" y="5"/>
                </a:lnTo>
                <a:lnTo>
                  <a:pt x="989" y="5"/>
                </a:lnTo>
                <a:lnTo>
                  <a:pt x="990" y="5"/>
                </a:lnTo>
                <a:lnTo>
                  <a:pt x="990" y="6"/>
                </a:lnTo>
                <a:lnTo>
                  <a:pt x="991" y="5"/>
                </a:lnTo>
                <a:lnTo>
                  <a:pt x="991" y="5"/>
                </a:lnTo>
                <a:lnTo>
                  <a:pt x="991" y="5"/>
                </a:lnTo>
                <a:lnTo>
                  <a:pt x="993" y="6"/>
                </a:lnTo>
                <a:lnTo>
                  <a:pt x="993" y="7"/>
                </a:lnTo>
                <a:lnTo>
                  <a:pt x="994" y="8"/>
                </a:lnTo>
                <a:lnTo>
                  <a:pt x="994" y="8"/>
                </a:lnTo>
                <a:lnTo>
                  <a:pt x="994" y="8"/>
                </a:lnTo>
                <a:lnTo>
                  <a:pt x="995" y="7"/>
                </a:lnTo>
                <a:lnTo>
                  <a:pt x="995" y="8"/>
                </a:lnTo>
                <a:lnTo>
                  <a:pt x="996" y="8"/>
                </a:lnTo>
                <a:lnTo>
                  <a:pt x="996" y="7"/>
                </a:lnTo>
                <a:lnTo>
                  <a:pt x="996" y="6"/>
                </a:lnTo>
                <a:lnTo>
                  <a:pt x="997" y="6"/>
                </a:lnTo>
                <a:lnTo>
                  <a:pt x="997" y="6"/>
                </a:lnTo>
                <a:lnTo>
                  <a:pt x="998" y="6"/>
                </a:lnTo>
                <a:lnTo>
                  <a:pt x="998" y="5"/>
                </a:lnTo>
                <a:lnTo>
                  <a:pt x="998" y="5"/>
                </a:lnTo>
                <a:lnTo>
                  <a:pt x="999" y="5"/>
                </a:lnTo>
                <a:lnTo>
                  <a:pt x="999" y="4"/>
                </a:lnTo>
                <a:lnTo>
                  <a:pt x="1000" y="3"/>
                </a:lnTo>
                <a:lnTo>
                  <a:pt x="1000" y="4"/>
                </a:lnTo>
                <a:lnTo>
                  <a:pt x="1002" y="5"/>
                </a:lnTo>
                <a:lnTo>
                  <a:pt x="1002" y="5"/>
                </a:lnTo>
                <a:lnTo>
                  <a:pt x="1002" y="4"/>
                </a:lnTo>
                <a:lnTo>
                  <a:pt x="1003" y="4"/>
                </a:lnTo>
                <a:lnTo>
                  <a:pt x="1003" y="3"/>
                </a:lnTo>
                <a:lnTo>
                  <a:pt x="1004" y="3"/>
                </a:lnTo>
                <a:lnTo>
                  <a:pt x="1004" y="4"/>
                </a:lnTo>
                <a:lnTo>
                  <a:pt x="1004" y="4"/>
                </a:lnTo>
                <a:lnTo>
                  <a:pt x="1005" y="5"/>
                </a:lnTo>
                <a:lnTo>
                  <a:pt x="1005" y="4"/>
                </a:lnTo>
                <a:lnTo>
                  <a:pt x="1006" y="4"/>
                </a:lnTo>
                <a:lnTo>
                  <a:pt x="1006" y="4"/>
                </a:lnTo>
                <a:lnTo>
                  <a:pt x="1006" y="4"/>
                </a:lnTo>
                <a:lnTo>
                  <a:pt x="1007" y="4"/>
                </a:lnTo>
                <a:lnTo>
                  <a:pt x="1007" y="3"/>
                </a:lnTo>
                <a:lnTo>
                  <a:pt x="1008" y="3"/>
                </a:lnTo>
                <a:lnTo>
                  <a:pt x="1008" y="2"/>
                </a:lnTo>
                <a:lnTo>
                  <a:pt x="1008" y="2"/>
                </a:lnTo>
                <a:lnTo>
                  <a:pt x="1009" y="2"/>
                </a:lnTo>
                <a:lnTo>
                  <a:pt x="1009" y="2"/>
                </a:lnTo>
                <a:lnTo>
                  <a:pt x="1011" y="3"/>
                </a:lnTo>
                <a:lnTo>
                  <a:pt x="1011" y="4"/>
                </a:lnTo>
                <a:lnTo>
                  <a:pt x="1011" y="4"/>
                </a:lnTo>
                <a:lnTo>
                  <a:pt x="1012" y="4"/>
                </a:lnTo>
                <a:lnTo>
                  <a:pt x="1012" y="4"/>
                </a:lnTo>
                <a:lnTo>
                  <a:pt x="1013" y="4"/>
                </a:lnTo>
                <a:lnTo>
                  <a:pt x="1013" y="3"/>
                </a:lnTo>
                <a:lnTo>
                  <a:pt x="1013" y="4"/>
                </a:lnTo>
                <a:lnTo>
                  <a:pt x="1014" y="3"/>
                </a:lnTo>
                <a:lnTo>
                  <a:pt x="1014" y="3"/>
                </a:lnTo>
                <a:lnTo>
                  <a:pt x="1015" y="4"/>
                </a:lnTo>
                <a:lnTo>
                  <a:pt x="1015" y="4"/>
                </a:lnTo>
                <a:lnTo>
                  <a:pt x="1016" y="4"/>
                </a:lnTo>
                <a:lnTo>
                  <a:pt x="1016" y="4"/>
                </a:lnTo>
                <a:lnTo>
                  <a:pt x="1016" y="4"/>
                </a:lnTo>
                <a:lnTo>
                  <a:pt x="1017" y="4"/>
                </a:lnTo>
                <a:lnTo>
                  <a:pt x="1017" y="5"/>
                </a:lnTo>
                <a:lnTo>
                  <a:pt x="1018" y="4"/>
                </a:lnTo>
                <a:lnTo>
                  <a:pt x="1018" y="4"/>
                </a:lnTo>
                <a:lnTo>
                  <a:pt x="1018" y="3"/>
                </a:lnTo>
                <a:lnTo>
                  <a:pt x="1020" y="2"/>
                </a:lnTo>
                <a:lnTo>
                  <a:pt x="1020" y="2"/>
                </a:lnTo>
                <a:lnTo>
                  <a:pt x="1021" y="0"/>
                </a:lnTo>
                <a:lnTo>
                  <a:pt x="1021" y="0"/>
                </a:lnTo>
                <a:lnTo>
                  <a:pt x="1021" y="2"/>
                </a:lnTo>
                <a:lnTo>
                  <a:pt x="1022" y="3"/>
                </a:lnTo>
                <a:lnTo>
                  <a:pt x="1022" y="3"/>
                </a:lnTo>
                <a:lnTo>
                  <a:pt x="1023" y="3"/>
                </a:lnTo>
                <a:lnTo>
                  <a:pt x="1023" y="3"/>
                </a:lnTo>
                <a:lnTo>
                  <a:pt x="1023" y="3"/>
                </a:lnTo>
                <a:lnTo>
                  <a:pt x="1024" y="3"/>
                </a:lnTo>
                <a:lnTo>
                  <a:pt x="1024" y="3"/>
                </a:lnTo>
                <a:lnTo>
                  <a:pt x="1025" y="2"/>
                </a:lnTo>
                <a:lnTo>
                  <a:pt x="1025" y="2"/>
                </a:lnTo>
                <a:lnTo>
                  <a:pt x="1025" y="4"/>
                </a:lnTo>
                <a:lnTo>
                  <a:pt x="1026" y="3"/>
                </a:lnTo>
                <a:lnTo>
                  <a:pt x="1026" y="4"/>
                </a:lnTo>
                <a:lnTo>
                  <a:pt x="1027" y="5"/>
                </a:lnTo>
                <a:lnTo>
                  <a:pt x="1027" y="6"/>
                </a:lnTo>
                <a:lnTo>
                  <a:pt x="1027" y="6"/>
                </a:lnTo>
                <a:lnTo>
                  <a:pt x="1029" y="5"/>
                </a:lnTo>
                <a:lnTo>
                  <a:pt x="1029" y="4"/>
                </a:lnTo>
                <a:lnTo>
                  <a:pt x="1030" y="3"/>
                </a:lnTo>
                <a:lnTo>
                  <a:pt x="1030" y="3"/>
                </a:lnTo>
                <a:lnTo>
                  <a:pt x="1031" y="3"/>
                </a:lnTo>
                <a:lnTo>
                  <a:pt x="1031" y="4"/>
                </a:lnTo>
                <a:lnTo>
                  <a:pt x="1031" y="4"/>
                </a:lnTo>
                <a:lnTo>
                  <a:pt x="1032" y="3"/>
                </a:lnTo>
                <a:lnTo>
                  <a:pt x="1032" y="3"/>
                </a:lnTo>
                <a:lnTo>
                  <a:pt x="1033" y="4"/>
                </a:lnTo>
                <a:lnTo>
                  <a:pt x="1033" y="4"/>
                </a:lnTo>
                <a:lnTo>
                  <a:pt x="1033" y="5"/>
                </a:lnTo>
                <a:lnTo>
                  <a:pt x="1034" y="4"/>
                </a:lnTo>
                <a:lnTo>
                  <a:pt x="1034" y="4"/>
                </a:lnTo>
                <a:lnTo>
                  <a:pt x="1035" y="3"/>
                </a:lnTo>
                <a:lnTo>
                  <a:pt x="1035" y="3"/>
                </a:lnTo>
                <a:lnTo>
                  <a:pt x="1035" y="2"/>
                </a:lnTo>
                <a:lnTo>
                  <a:pt x="1036" y="0"/>
                </a:lnTo>
                <a:lnTo>
                  <a:pt x="1036" y="2"/>
                </a:lnTo>
                <a:lnTo>
                  <a:pt x="1038" y="2"/>
                </a:lnTo>
                <a:lnTo>
                  <a:pt x="1038" y="2"/>
                </a:lnTo>
                <a:lnTo>
                  <a:pt x="1038" y="3"/>
                </a:lnTo>
                <a:lnTo>
                  <a:pt x="1039" y="2"/>
                </a:lnTo>
                <a:lnTo>
                  <a:pt x="1039" y="2"/>
                </a:lnTo>
                <a:lnTo>
                  <a:pt x="1040" y="2"/>
                </a:lnTo>
                <a:lnTo>
                  <a:pt x="1040" y="4"/>
                </a:lnTo>
                <a:lnTo>
                  <a:pt x="1040" y="4"/>
                </a:lnTo>
                <a:lnTo>
                  <a:pt x="1041" y="4"/>
                </a:lnTo>
                <a:lnTo>
                  <a:pt x="1041" y="4"/>
                </a:lnTo>
                <a:lnTo>
                  <a:pt x="1042" y="5"/>
                </a:lnTo>
                <a:lnTo>
                  <a:pt x="1042" y="5"/>
                </a:lnTo>
                <a:lnTo>
                  <a:pt x="1042" y="3"/>
                </a:lnTo>
                <a:lnTo>
                  <a:pt x="1043" y="3"/>
                </a:lnTo>
                <a:lnTo>
                  <a:pt x="1043" y="3"/>
                </a:lnTo>
                <a:lnTo>
                  <a:pt x="1044" y="4"/>
                </a:lnTo>
                <a:lnTo>
                  <a:pt x="1044" y="4"/>
                </a:lnTo>
                <a:lnTo>
                  <a:pt x="1045" y="5"/>
                </a:lnTo>
                <a:lnTo>
                  <a:pt x="1045" y="4"/>
                </a:lnTo>
                <a:lnTo>
                  <a:pt x="1045" y="5"/>
                </a:lnTo>
                <a:lnTo>
                  <a:pt x="1047" y="5"/>
                </a:lnTo>
                <a:lnTo>
                  <a:pt x="1047" y="5"/>
                </a:lnTo>
                <a:lnTo>
                  <a:pt x="1048" y="6"/>
                </a:lnTo>
                <a:lnTo>
                  <a:pt x="1048" y="5"/>
                </a:lnTo>
                <a:lnTo>
                  <a:pt x="1048" y="5"/>
                </a:lnTo>
                <a:lnTo>
                  <a:pt x="1049" y="4"/>
                </a:lnTo>
                <a:lnTo>
                  <a:pt x="1049" y="5"/>
                </a:lnTo>
                <a:lnTo>
                  <a:pt x="1050" y="4"/>
                </a:lnTo>
                <a:lnTo>
                  <a:pt x="1050" y="3"/>
                </a:lnTo>
                <a:lnTo>
                  <a:pt x="1050" y="2"/>
                </a:lnTo>
                <a:lnTo>
                  <a:pt x="1051" y="0"/>
                </a:lnTo>
                <a:lnTo>
                  <a:pt x="1051" y="2"/>
                </a:lnTo>
                <a:lnTo>
                  <a:pt x="1052" y="0"/>
                </a:lnTo>
                <a:lnTo>
                  <a:pt x="1052" y="0"/>
                </a:lnTo>
                <a:lnTo>
                  <a:pt x="1052" y="3"/>
                </a:lnTo>
                <a:lnTo>
                  <a:pt x="1053" y="3"/>
                </a:lnTo>
                <a:lnTo>
                  <a:pt x="1053" y="4"/>
                </a:lnTo>
                <a:lnTo>
                  <a:pt x="1054" y="4"/>
                </a:lnTo>
                <a:lnTo>
                  <a:pt x="1054" y="4"/>
                </a:lnTo>
                <a:lnTo>
                  <a:pt x="1054" y="3"/>
                </a:lnTo>
                <a:lnTo>
                  <a:pt x="1056" y="3"/>
                </a:lnTo>
                <a:lnTo>
                  <a:pt x="1056" y="3"/>
                </a:lnTo>
                <a:lnTo>
                  <a:pt x="1057" y="4"/>
                </a:lnTo>
                <a:lnTo>
                  <a:pt x="1057" y="4"/>
                </a:lnTo>
                <a:lnTo>
                  <a:pt x="1058" y="5"/>
                </a:lnTo>
                <a:lnTo>
                  <a:pt x="1058" y="6"/>
                </a:lnTo>
                <a:lnTo>
                  <a:pt x="1058" y="6"/>
                </a:lnTo>
                <a:lnTo>
                  <a:pt x="1059" y="6"/>
                </a:lnTo>
                <a:lnTo>
                  <a:pt x="1059" y="6"/>
                </a:lnTo>
                <a:lnTo>
                  <a:pt x="1060" y="7"/>
                </a:lnTo>
                <a:lnTo>
                  <a:pt x="1060" y="7"/>
                </a:lnTo>
                <a:lnTo>
                  <a:pt x="1060" y="6"/>
                </a:lnTo>
                <a:lnTo>
                  <a:pt x="1061" y="6"/>
                </a:lnTo>
                <a:lnTo>
                  <a:pt x="1061" y="6"/>
                </a:lnTo>
                <a:lnTo>
                  <a:pt x="1062" y="6"/>
                </a:lnTo>
                <a:lnTo>
                  <a:pt x="1062" y="6"/>
                </a:lnTo>
                <a:lnTo>
                  <a:pt x="1062" y="5"/>
                </a:lnTo>
                <a:lnTo>
                  <a:pt x="1063" y="5"/>
                </a:lnTo>
                <a:lnTo>
                  <a:pt x="1063" y="6"/>
                </a:lnTo>
                <a:lnTo>
                  <a:pt x="1065" y="5"/>
                </a:lnTo>
                <a:lnTo>
                  <a:pt x="1065" y="6"/>
                </a:lnTo>
                <a:lnTo>
                  <a:pt x="1065" y="5"/>
                </a:lnTo>
                <a:lnTo>
                  <a:pt x="1066" y="4"/>
                </a:lnTo>
                <a:lnTo>
                  <a:pt x="1066" y="4"/>
                </a:lnTo>
                <a:lnTo>
                  <a:pt x="1067" y="4"/>
                </a:lnTo>
                <a:lnTo>
                  <a:pt x="1067" y="5"/>
                </a:lnTo>
                <a:lnTo>
                  <a:pt x="1067" y="4"/>
                </a:lnTo>
                <a:lnTo>
                  <a:pt x="1068" y="4"/>
                </a:lnTo>
                <a:lnTo>
                  <a:pt x="1068" y="3"/>
                </a:lnTo>
                <a:lnTo>
                  <a:pt x="1069" y="3"/>
                </a:lnTo>
                <a:lnTo>
                  <a:pt x="1069" y="3"/>
                </a:lnTo>
                <a:lnTo>
                  <a:pt x="1069" y="3"/>
                </a:lnTo>
                <a:lnTo>
                  <a:pt x="1070" y="3"/>
                </a:lnTo>
                <a:lnTo>
                  <a:pt x="1070" y="3"/>
                </a:lnTo>
                <a:lnTo>
                  <a:pt x="1071" y="4"/>
                </a:lnTo>
                <a:lnTo>
                  <a:pt x="1071" y="4"/>
                </a:lnTo>
                <a:lnTo>
                  <a:pt x="1072" y="4"/>
                </a:lnTo>
                <a:lnTo>
                  <a:pt x="1072" y="4"/>
                </a:lnTo>
                <a:lnTo>
                  <a:pt x="1072" y="3"/>
                </a:lnTo>
                <a:lnTo>
                  <a:pt x="1073" y="4"/>
                </a:lnTo>
                <a:lnTo>
                  <a:pt x="1073" y="3"/>
                </a:lnTo>
                <a:lnTo>
                  <a:pt x="1075" y="3"/>
                </a:lnTo>
                <a:lnTo>
                  <a:pt x="1075" y="4"/>
                </a:lnTo>
                <a:lnTo>
                  <a:pt x="1075" y="4"/>
                </a:lnTo>
                <a:lnTo>
                  <a:pt x="1076" y="5"/>
                </a:lnTo>
                <a:lnTo>
                  <a:pt x="1076" y="5"/>
                </a:lnTo>
                <a:lnTo>
                  <a:pt x="1077" y="5"/>
                </a:lnTo>
                <a:lnTo>
                  <a:pt x="1077" y="5"/>
                </a:lnTo>
                <a:lnTo>
                  <a:pt x="1077" y="6"/>
                </a:lnTo>
                <a:lnTo>
                  <a:pt x="1078" y="5"/>
                </a:lnTo>
                <a:lnTo>
                  <a:pt x="1078" y="6"/>
                </a:lnTo>
                <a:lnTo>
                  <a:pt x="1079" y="6"/>
                </a:lnTo>
                <a:lnTo>
                  <a:pt x="1079" y="5"/>
                </a:lnTo>
                <a:lnTo>
                  <a:pt x="1079" y="6"/>
                </a:lnTo>
                <a:lnTo>
                  <a:pt x="1080" y="6"/>
                </a:lnTo>
                <a:lnTo>
                  <a:pt x="1080" y="6"/>
                </a:lnTo>
                <a:lnTo>
                  <a:pt x="1081" y="6"/>
                </a:lnTo>
                <a:lnTo>
                  <a:pt x="1081" y="4"/>
                </a:lnTo>
                <a:lnTo>
                  <a:pt x="1081" y="4"/>
                </a:lnTo>
                <a:lnTo>
                  <a:pt x="1082" y="4"/>
                </a:lnTo>
                <a:lnTo>
                  <a:pt x="1082" y="4"/>
                </a:lnTo>
                <a:lnTo>
                  <a:pt x="1084" y="4"/>
                </a:lnTo>
                <a:lnTo>
                  <a:pt x="1084" y="4"/>
                </a:lnTo>
                <a:lnTo>
                  <a:pt x="1084" y="5"/>
                </a:lnTo>
                <a:lnTo>
                  <a:pt x="1085" y="6"/>
                </a:lnTo>
                <a:lnTo>
                  <a:pt x="1085" y="7"/>
                </a:lnTo>
                <a:lnTo>
                  <a:pt x="1086" y="6"/>
                </a:lnTo>
                <a:lnTo>
                  <a:pt x="1086" y="6"/>
                </a:lnTo>
                <a:lnTo>
                  <a:pt x="1087" y="6"/>
                </a:lnTo>
                <a:lnTo>
                  <a:pt x="1087" y="6"/>
                </a:lnTo>
                <a:lnTo>
                  <a:pt x="1087" y="6"/>
                </a:lnTo>
                <a:lnTo>
                  <a:pt x="1088" y="7"/>
                </a:lnTo>
                <a:lnTo>
                  <a:pt x="1088" y="7"/>
                </a:lnTo>
                <a:lnTo>
                  <a:pt x="1089" y="7"/>
                </a:lnTo>
                <a:lnTo>
                  <a:pt x="1089" y="7"/>
                </a:lnTo>
                <a:lnTo>
                  <a:pt x="1089" y="7"/>
                </a:lnTo>
                <a:lnTo>
                  <a:pt x="1090" y="7"/>
                </a:lnTo>
                <a:lnTo>
                  <a:pt x="1090" y="6"/>
                </a:lnTo>
                <a:lnTo>
                  <a:pt x="1091" y="6"/>
                </a:lnTo>
                <a:lnTo>
                  <a:pt x="1091" y="5"/>
                </a:lnTo>
                <a:lnTo>
                  <a:pt x="1091" y="5"/>
                </a:lnTo>
                <a:lnTo>
                  <a:pt x="1093" y="5"/>
                </a:lnTo>
                <a:lnTo>
                  <a:pt x="1093" y="5"/>
                </a:lnTo>
                <a:lnTo>
                  <a:pt x="1094" y="6"/>
                </a:lnTo>
                <a:lnTo>
                  <a:pt x="1094" y="6"/>
                </a:lnTo>
                <a:lnTo>
                  <a:pt x="1094" y="6"/>
                </a:lnTo>
                <a:lnTo>
                  <a:pt x="1095" y="6"/>
                </a:lnTo>
                <a:lnTo>
                  <a:pt x="1095" y="6"/>
                </a:lnTo>
                <a:lnTo>
                  <a:pt x="1096" y="7"/>
                </a:lnTo>
                <a:lnTo>
                  <a:pt x="1096" y="6"/>
                </a:lnTo>
                <a:lnTo>
                  <a:pt x="1096" y="5"/>
                </a:lnTo>
                <a:lnTo>
                  <a:pt x="1097" y="6"/>
                </a:lnTo>
                <a:lnTo>
                  <a:pt x="1097" y="6"/>
                </a:lnTo>
                <a:lnTo>
                  <a:pt x="1098" y="6"/>
                </a:lnTo>
                <a:lnTo>
                  <a:pt x="1098" y="6"/>
                </a:lnTo>
                <a:lnTo>
                  <a:pt x="1098" y="6"/>
                </a:lnTo>
                <a:lnTo>
                  <a:pt x="1099" y="6"/>
                </a:lnTo>
                <a:lnTo>
                  <a:pt x="1099" y="5"/>
                </a:lnTo>
                <a:lnTo>
                  <a:pt x="1100" y="5"/>
                </a:lnTo>
                <a:lnTo>
                  <a:pt x="1100" y="6"/>
                </a:lnTo>
                <a:lnTo>
                  <a:pt x="1102" y="7"/>
                </a:lnTo>
                <a:lnTo>
                  <a:pt x="1102" y="6"/>
                </a:lnTo>
                <a:lnTo>
                  <a:pt x="1102" y="6"/>
                </a:lnTo>
                <a:lnTo>
                  <a:pt x="1103" y="6"/>
                </a:lnTo>
                <a:lnTo>
                  <a:pt x="1103" y="7"/>
                </a:lnTo>
                <a:lnTo>
                  <a:pt x="1104" y="8"/>
                </a:lnTo>
                <a:lnTo>
                  <a:pt x="1104" y="8"/>
                </a:lnTo>
                <a:lnTo>
                  <a:pt x="1104" y="9"/>
                </a:lnTo>
                <a:lnTo>
                  <a:pt x="1105" y="9"/>
                </a:lnTo>
                <a:lnTo>
                  <a:pt x="1105" y="9"/>
                </a:lnTo>
                <a:lnTo>
                  <a:pt x="1106" y="9"/>
                </a:lnTo>
                <a:lnTo>
                  <a:pt x="1106" y="9"/>
                </a:lnTo>
                <a:lnTo>
                  <a:pt x="1106" y="8"/>
                </a:lnTo>
                <a:lnTo>
                  <a:pt x="1107" y="8"/>
                </a:lnTo>
                <a:lnTo>
                  <a:pt x="1107" y="9"/>
                </a:lnTo>
                <a:lnTo>
                  <a:pt x="1108" y="9"/>
                </a:lnTo>
                <a:lnTo>
                  <a:pt x="1108" y="11"/>
                </a:lnTo>
                <a:lnTo>
                  <a:pt x="1108" y="12"/>
                </a:lnTo>
                <a:lnTo>
                  <a:pt x="1109" y="12"/>
                </a:lnTo>
                <a:lnTo>
                  <a:pt x="1109" y="12"/>
                </a:lnTo>
                <a:lnTo>
                  <a:pt x="1111" y="12"/>
                </a:lnTo>
                <a:lnTo>
                  <a:pt x="1111" y="12"/>
                </a:lnTo>
                <a:lnTo>
                  <a:pt x="1111" y="12"/>
                </a:lnTo>
                <a:lnTo>
                  <a:pt x="1112" y="12"/>
                </a:lnTo>
                <a:lnTo>
                  <a:pt x="1112" y="11"/>
                </a:lnTo>
                <a:lnTo>
                  <a:pt x="1113" y="11"/>
                </a:lnTo>
                <a:lnTo>
                  <a:pt x="1113" y="12"/>
                </a:lnTo>
                <a:lnTo>
                  <a:pt x="1113" y="11"/>
                </a:lnTo>
                <a:lnTo>
                  <a:pt x="1114" y="11"/>
                </a:lnTo>
                <a:lnTo>
                  <a:pt x="1114" y="9"/>
                </a:lnTo>
                <a:lnTo>
                  <a:pt x="1115" y="9"/>
                </a:lnTo>
                <a:lnTo>
                  <a:pt x="1115" y="8"/>
                </a:lnTo>
                <a:lnTo>
                  <a:pt x="1116" y="9"/>
                </a:lnTo>
                <a:lnTo>
                  <a:pt x="1116" y="9"/>
                </a:lnTo>
                <a:lnTo>
                  <a:pt x="1116" y="9"/>
                </a:lnTo>
                <a:lnTo>
                  <a:pt x="1117" y="9"/>
                </a:lnTo>
                <a:lnTo>
                  <a:pt x="1117" y="11"/>
                </a:lnTo>
                <a:lnTo>
                  <a:pt x="1118" y="11"/>
                </a:lnTo>
                <a:lnTo>
                  <a:pt x="1118" y="9"/>
                </a:lnTo>
                <a:lnTo>
                  <a:pt x="1118" y="9"/>
                </a:lnTo>
                <a:lnTo>
                  <a:pt x="1120" y="9"/>
                </a:lnTo>
                <a:lnTo>
                  <a:pt x="1120" y="8"/>
                </a:lnTo>
                <a:lnTo>
                  <a:pt x="1121" y="9"/>
                </a:lnTo>
                <a:lnTo>
                  <a:pt x="1121" y="9"/>
                </a:lnTo>
                <a:lnTo>
                  <a:pt x="1121" y="9"/>
                </a:lnTo>
                <a:lnTo>
                  <a:pt x="1122" y="9"/>
                </a:lnTo>
                <a:lnTo>
                  <a:pt x="1122" y="8"/>
                </a:lnTo>
                <a:lnTo>
                  <a:pt x="1123" y="8"/>
                </a:lnTo>
                <a:lnTo>
                  <a:pt x="1123" y="8"/>
                </a:lnTo>
                <a:lnTo>
                  <a:pt x="1123" y="8"/>
                </a:lnTo>
                <a:lnTo>
                  <a:pt x="1124" y="11"/>
                </a:lnTo>
                <a:lnTo>
                  <a:pt x="1124" y="11"/>
                </a:lnTo>
                <a:lnTo>
                  <a:pt x="1125" y="12"/>
                </a:lnTo>
                <a:lnTo>
                  <a:pt x="1125" y="11"/>
                </a:lnTo>
                <a:lnTo>
                  <a:pt x="1125" y="11"/>
                </a:lnTo>
                <a:lnTo>
                  <a:pt x="1126" y="13"/>
                </a:lnTo>
                <a:lnTo>
                  <a:pt x="1126" y="12"/>
                </a:lnTo>
                <a:lnTo>
                  <a:pt x="1127" y="13"/>
                </a:lnTo>
                <a:lnTo>
                  <a:pt x="1127" y="13"/>
                </a:lnTo>
                <a:lnTo>
                  <a:pt x="1129" y="14"/>
                </a:lnTo>
                <a:lnTo>
                  <a:pt x="1129" y="15"/>
                </a:lnTo>
                <a:lnTo>
                  <a:pt x="1129" y="14"/>
                </a:lnTo>
                <a:lnTo>
                  <a:pt x="1130" y="14"/>
                </a:lnTo>
                <a:lnTo>
                  <a:pt x="1130" y="13"/>
                </a:lnTo>
                <a:lnTo>
                  <a:pt x="1131" y="11"/>
                </a:lnTo>
                <a:lnTo>
                  <a:pt x="1131" y="12"/>
                </a:lnTo>
                <a:lnTo>
                  <a:pt x="1131" y="12"/>
                </a:lnTo>
                <a:lnTo>
                  <a:pt x="1132" y="12"/>
                </a:lnTo>
                <a:lnTo>
                  <a:pt x="1132" y="12"/>
                </a:lnTo>
                <a:lnTo>
                  <a:pt x="1133" y="13"/>
                </a:lnTo>
                <a:lnTo>
                  <a:pt x="1133" y="13"/>
                </a:lnTo>
                <a:lnTo>
                  <a:pt x="1133" y="14"/>
                </a:lnTo>
                <a:lnTo>
                  <a:pt x="1134" y="14"/>
                </a:lnTo>
                <a:lnTo>
                  <a:pt x="1134" y="14"/>
                </a:lnTo>
                <a:lnTo>
                  <a:pt x="1135" y="14"/>
                </a:lnTo>
                <a:lnTo>
                  <a:pt x="1135" y="14"/>
                </a:lnTo>
                <a:lnTo>
                  <a:pt x="1135" y="13"/>
                </a:lnTo>
                <a:lnTo>
                  <a:pt x="1136" y="14"/>
                </a:lnTo>
                <a:lnTo>
                  <a:pt x="1136" y="14"/>
                </a:lnTo>
                <a:lnTo>
                  <a:pt x="1138" y="15"/>
                </a:lnTo>
                <a:lnTo>
                  <a:pt x="1138" y="16"/>
                </a:lnTo>
                <a:lnTo>
                  <a:pt x="1138" y="18"/>
                </a:lnTo>
                <a:lnTo>
                  <a:pt x="1139" y="20"/>
                </a:lnTo>
                <a:lnTo>
                  <a:pt x="1139" y="20"/>
                </a:lnTo>
                <a:lnTo>
                  <a:pt x="1140" y="20"/>
                </a:lnTo>
                <a:lnTo>
                  <a:pt x="1140" y="22"/>
                </a:lnTo>
                <a:lnTo>
                  <a:pt x="1140" y="23"/>
                </a:lnTo>
                <a:lnTo>
                  <a:pt x="1141" y="22"/>
                </a:lnTo>
                <a:lnTo>
                  <a:pt x="1141" y="22"/>
                </a:lnTo>
                <a:lnTo>
                  <a:pt x="1142" y="22"/>
                </a:lnTo>
                <a:lnTo>
                  <a:pt x="1142" y="23"/>
                </a:lnTo>
                <a:lnTo>
                  <a:pt x="1143" y="23"/>
                </a:lnTo>
                <a:lnTo>
                  <a:pt x="1143" y="23"/>
                </a:lnTo>
                <a:lnTo>
                  <a:pt x="1143" y="23"/>
                </a:lnTo>
                <a:lnTo>
                  <a:pt x="1144" y="24"/>
                </a:lnTo>
                <a:lnTo>
                  <a:pt x="1144" y="24"/>
                </a:lnTo>
                <a:lnTo>
                  <a:pt x="1145" y="23"/>
                </a:lnTo>
                <a:lnTo>
                  <a:pt x="1145" y="23"/>
                </a:lnTo>
                <a:lnTo>
                  <a:pt x="1145" y="23"/>
                </a:lnTo>
                <a:lnTo>
                  <a:pt x="1147" y="23"/>
                </a:lnTo>
                <a:lnTo>
                  <a:pt x="1147" y="23"/>
                </a:lnTo>
                <a:lnTo>
                  <a:pt x="1148" y="24"/>
                </a:lnTo>
                <a:lnTo>
                  <a:pt x="1148" y="24"/>
                </a:lnTo>
                <a:lnTo>
                  <a:pt x="1148" y="24"/>
                </a:lnTo>
                <a:lnTo>
                  <a:pt x="1149" y="25"/>
                </a:lnTo>
                <a:lnTo>
                  <a:pt x="1149" y="25"/>
                </a:lnTo>
                <a:lnTo>
                  <a:pt x="1150" y="25"/>
                </a:lnTo>
                <a:lnTo>
                  <a:pt x="1150" y="24"/>
                </a:lnTo>
                <a:lnTo>
                  <a:pt x="1150" y="24"/>
                </a:lnTo>
                <a:lnTo>
                  <a:pt x="1151" y="24"/>
                </a:lnTo>
                <a:lnTo>
                  <a:pt x="1151" y="24"/>
                </a:lnTo>
                <a:lnTo>
                  <a:pt x="1152" y="25"/>
                </a:lnTo>
                <a:lnTo>
                  <a:pt x="1152" y="25"/>
                </a:lnTo>
                <a:lnTo>
                  <a:pt x="1152" y="26"/>
                </a:lnTo>
                <a:lnTo>
                  <a:pt x="1153" y="26"/>
                </a:lnTo>
                <a:lnTo>
                  <a:pt x="1153" y="26"/>
                </a:lnTo>
                <a:lnTo>
                  <a:pt x="1154" y="27"/>
                </a:lnTo>
                <a:lnTo>
                  <a:pt x="1154" y="26"/>
                </a:lnTo>
                <a:lnTo>
                  <a:pt x="1154" y="27"/>
                </a:lnTo>
                <a:lnTo>
                  <a:pt x="1156" y="26"/>
                </a:lnTo>
                <a:lnTo>
                  <a:pt x="1156" y="26"/>
                </a:lnTo>
                <a:lnTo>
                  <a:pt x="1157" y="25"/>
                </a:lnTo>
                <a:lnTo>
                  <a:pt x="1157" y="25"/>
                </a:lnTo>
                <a:lnTo>
                  <a:pt x="1158" y="25"/>
                </a:lnTo>
                <a:lnTo>
                  <a:pt x="1158" y="26"/>
                </a:lnTo>
                <a:lnTo>
                  <a:pt x="1158" y="26"/>
                </a:lnTo>
                <a:lnTo>
                  <a:pt x="1159" y="24"/>
                </a:lnTo>
                <a:lnTo>
                  <a:pt x="1159" y="23"/>
                </a:lnTo>
                <a:lnTo>
                  <a:pt x="1160" y="23"/>
                </a:lnTo>
                <a:lnTo>
                  <a:pt x="1160" y="23"/>
                </a:lnTo>
                <a:lnTo>
                  <a:pt x="1160" y="23"/>
                </a:lnTo>
                <a:lnTo>
                  <a:pt x="1161" y="24"/>
                </a:lnTo>
                <a:lnTo>
                  <a:pt x="1161" y="23"/>
                </a:lnTo>
                <a:lnTo>
                  <a:pt x="1162" y="24"/>
                </a:lnTo>
                <a:lnTo>
                  <a:pt x="1162" y="25"/>
                </a:lnTo>
                <a:lnTo>
                  <a:pt x="1162" y="26"/>
                </a:lnTo>
                <a:lnTo>
                  <a:pt x="1163" y="27"/>
                </a:lnTo>
                <a:lnTo>
                  <a:pt x="1163" y="26"/>
                </a:lnTo>
                <a:lnTo>
                  <a:pt x="1165" y="26"/>
                </a:lnTo>
                <a:lnTo>
                  <a:pt x="1165" y="26"/>
                </a:lnTo>
                <a:lnTo>
                  <a:pt x="1165" y="25"/>
                </a:lnTo>
                <a:lnTo>
                  <a:pt x="1166" y="23"/>
                </a:lnTo>
                <a:lnTo>
                  <a:pt x="1166" y="21"/>
                </a:lnTo>
                <a:lnTo>
                  <a:pt x="1167" y="21"/>
                </a:lnTo>
                <a:lnTo>
                  <a:pt x="1167" y="20"/>
                </a:lnTo>
                <a:lnTo>
                  <a:pt x="1167" y="20"/>
                </a:lnTo>
                <a:lnTo>
                  <a:pt x="1168" y="20"/>
                </a:lnTo>
                <a:lnTo>
                  <a:pt x="1168" y="20"/>
                </a:lnTo>
                <a:lnTo>
                  <a:pt x="1169" y="21"/>
                </a:lnTo>
                <a:lnTo>
                  <a:pt x="1169" y="22"/>
                </a:lnTo>
                <a:lnTo>
                  <a:pt x="1169" y="22"/>
                </a:lnTo>
                <a:lnTo>
                  <a:pt x="1170" y="23"/>
                </a:lnTo>
                <a:lnTo>
                  <a:pt x="1170" y="24"/>
                </a:lnTo>
                <a:lnTo>
                  <a:pt x="1171" y="24"/>
                </a:lnTo>
                <a:lnTo>
                  <a:pt x="1171" y="23"/>
                </a:lnTo>
                <a:lnTo>
                  <a:pt x="1172" y="23"/>
                </a:lnTo>
                <a:lnTo>
                  <a:pt x="1172" y="24"/>
                </a:lnTo>
                <a:lnTo>
                  <a:pt x="1172" y="24"/>
                </a:lnTo>
                <a:lnTo>
                  <a:pt x="1174" y="25"/>
                </a:lnTo>
                <a:lnTo>
                  <a:pt x="1174" y="26"/>
                </a:lnTo>
                <a:lnTo>
                  <a:pt x="1175" y="26"/>
                </a:lnTo>
                <a:lnTo>
                  <a:pt x="1175" y="27"/>
                </a:lnTo>
                <a:lnTo>
                  <a:pt x="1175" y="27"/>
                </a:lnTo>
                <a:lnTo>
                  <a:pt x="1176" y="27"/>
                </a:lnTo>
                <a:lnTo>
                  <a:pt x="1176" y="29"/>
                </a:lnTo>
                <a:lnTo>
                  <a:pt x="1177" y="29"/>
                </a:lnTo>
                <a:lnTo>
                  <a:pt x="1177" y="29"/>
                </a:lnTo>
                <a:lnTo>
                  <a:pt x="1177" y="29"/>
                </a:lnTo>
                <a:lnTo>
                  <a:pt x="1178" y="29"/>
                </a:lnTo>
                <a:lnTo>
                  <a:pt x="1178" y="27"/>
                </a:lnTo>
                <a:lnTo>
                  <a:pt x="1179" y="26"/>
                </a:lnTo>
                <a:lnTo>
                  <a:pt x="1179" y="27"/>
                </a:lnTo>
                <a:lnTo>
                  <a:pt x="1179" y="25"/>
                </a:lnTo>
                <a:lnTo>
                  <a:pt x="1180" y="24"/>
                </a:lnTo>
                <a:lnTo>
                  <a:pt x="1180" y="24"/>
                </a:lnTo>
                <a:lnTo>
                  <a:pt x="1181" y="24"/>
                </a:lnTo>
                <a:lnTo>
                  <a:pt x="1181" y="25"/>
                </a:lnTo>
                <a:lnTo>
                  <a:pt x="1181" y="25"/>
                </a:lnTo>
                <a:lnTo>
                  <a:pt x="1183" y="26"/>
                </a:lnTo>
                <a:lnTo>
                  <a:pt x="1183" y="26"/>
                </a:lnTo>
                <a:lnTo>
                  <a:pt x="1184" y="25"/>
                </a:lnTo>
                <a:lnTo>
                  <a:pt x="1184" y="24"/>
                </a:lnTo>
                <a:lnTo>
                  <a:pt x="1185" y="24"/>
                </a:lnTo>
                <a:lnTo>
                  <a:pt x="1185" y="24"/>
                </a:lnTo>
                <a:lnTo>
                  <a:pt x="1185" y="25"/>
                </a:lnTo>
                <a:lnTo>
                  <a:pt x="1186" y="26"/>
                </a:lnTo>
                <a:lnTo>
                  <a:pt x="1186" y="26"/>
                </a:lnTo>
                <a:lnTo>
                  <a:pt x="1187" y="26"/>
                </a:lnTo>
                <a:lnTo>
                  <a:pt x="1187" y="25"/>
                </a:lnTo>
                <a:lnTo>
                  <a:pt x="1187" y="25"/>
                </a:lnTo>
                <a:lnTo>
                  <a:pt x="1188" y="25"/>
                </a:lnTo>
                <a:lnTo>
                  <a:pt x="1188" y="25"/>
                </a:lnTo>
                <a:lnTo>
                  <a:pt x="1189" y="26"/>
                </a:lnTo>
                <a:lnTo>
                  <a:pt x="1189" y="26"/>
                </a:lnTo>
                <a:lnTo>
                  <a:pt x="1189" y="26"/>
                </a:lnTo>
                <a:lnTo>
                  <a:pt x="1190" y="26"/>
                </a:lnTo>
                <a:lnTo>
                  <a:pt x="1190" y="25"/>
                </a:lnTo>
                <a:lnTo>
                  <a:pt x="1192" y="25"/>
                </a:lnTo>
                <a:lnTo>
                  <a:pt x="1192" y="25"/>
                </a:lnTo>
                <a:lnTo>
                  <a:pt x="1192" y="24"/>
                </a:lnTo>
                <a:lnTo>
                  <a:pt x="1193" y="24"/>
                </a:lnTo>
                <a:lnTo>
                  <a:pt x="1193" y="24"/>
                </a:lnTo>
                <a:lnTo>
                  <a:pt x="1194" y="25"/>
                </a:lnTo>
                <a:lnTo>
                  <a:pt x="1194" y="24"/>
                </a:lnTo>
                <a:lnTo>
                  <a:pt x="1194" y="24"/>
                </a:lnTo>
                <a:lnTo>
                  <a:pt x="1195" y="24"/>
                </a:lnTo>
                <a:lnTo>
                  <a:pt x="1195" y="24"/>
                </a:lnTo>
                <a:lnTo>
                  <a:pt x="1196" y="25"/>
                </a:lnTo>
                <a:lnTo>
                  <a:pt x="1196" y="24"/>
                </a:lnTo>
                <a:lnTo>
                  <a:pt x="1196" y="23"/>
                </a:lnTo>
                <a:lnTo>
                  <a:pt x="1197" y="23"/>
                </a:lnTo>
                <a:lnTo>
                  <a:pt x="1197" y="23"/>
                </a:lnTo>
                <a:lnTo>
                  <a:pt x="1198" y="22"/>
                </a:lnTo>
                <a:lnTo>
                  <a:pt x="1198" y="21"/>
                </a:lnTo>
                <a:lnTo>
                  <a:pt x="1199" y="21"/>
                </a:lnTo>
                <a:lnTo>
                  <a:pt x="1199" y="21"/>
                </a:lnTo>
                <a:lnTo>
                  <a:pt x="1199" y="18"/>
                </a:lnTo>
                <a:lnTo>
                  <a:pt x="1201" y="17"/>
                </a:lnTo>
                <a:lnTo>
                  <a:pt x="1201" y="17"/>
                </a:lnTo>
                <a:lnTo>
                  <a:pt x="1202" y="17"/>
                </a:lnTo>
                <a:lnTo>
                  <a:pt x="1202" y="16"/>
                </a:lnTo>
                <a:lnTo>
                  <a:pt x="1202" y="17"/>
                </a:lnTo>
                <a:lnTo>
                  <a:pt x="1203" y="18"/>
                </a:lnTo>
                <a:lnTo>
                  <a:pt x="1203" y="20"/>
                </a:lnTo>
                <a:lnTo>
                  <a:pt x="1204" y="20"/>
                </a:lnTo>
                <a:lnTo>
                  <a:pt x="1204" y="18"/>
                </a:lnTo>
                <a:lnTo>
                  <a:pt x="1204" y="18"/>
                </a:lnTo>
                <a:lnTo>
                  <a:pt x="1205" y="18"/>
                </a:lnTo>
                <a:lnTo>
                  <a:pt x="1205" y="18"/>
                </a:lnTo>
                <a:lnTo>
                  <a:pt x="1206" y="20"/>
                </a:lnTo>
                <a:lnTo>
                  <a:pt x="1206" y="20"/>
                </a:lnTo>
                <a:lnTo>
                  <a:pt x="1206" y="20"/>
                </a:lnTo>
                <a:lnTo>
                  <a:pt x="1207" y="20"/>
                </a:lnTo>
                <a:lnTo>
                  <a:pt x="1207" y="18"/>
                </a:lnTo>
                <a:lnTo>
                  <a:pt x="1208" y="18"/>
                </a:lnTo>
                <a:lnTo>
                  <a:pt x="1208" y="18"/>
                </a:lnTo>
                <a:lnTo>
                  <a:pt x="1208" y="18"/>
                </a:lnTo>
                <a:lnTo>
                  <a:pt x="1210" y="18"/>
                </a:lnTo>
                <a:lnTo>
                  <a:pt x="1210" y="20"/>
                </a:lnTo>
                <a:lnTo>
                  <a:pt x="1211" y="20"/>
                </a:lnTo>
                <a:lnTo>
                  <a:pt x="1211" y="20"/>
                </a:lnTo>
                <a:lnTo>
                  <a:pt x="1211" y="20"/>
                </a:lnTo>
                <a:lnTo>
                  <a:pt x="1212" y="20"/>
                </a:lnTo>
                <a:lnTo>
                  <a:pt x="1212" y="21"/>
                </a:lnTo>
                <a:lnTo>
                  <a:pt x="1213" y="22"/>
                </a:lnTo>
                <a:lnTo>
                  <a:pt x="1213" y="21"/>
                </a:lnTo>
                <a:lnTo>
                  <a:pt x="1214" y="21"/>
                </a:lnTo>
                <a:lnTo>
                  <a:pt x="1214" y="21"/>
                </a:lnTo>
                <a:lnTo>
                  <a:pt x="1214" y="21"/>
                </a:lnTo>
                <a:lnTo>
                  <a:pt x="1215" y="20"/>
                </a:lnTo>
                <a:lnTo>
                  <a:pt x="1215" y="18"/>
                </a:lnTo>
                <a:lnTo>
                  <a:pt x="1216" y="18"/>
                </a:lnTo>
                <a:lnTo>
                  <a:pt x="1216" y="20"/>
                </a:lnTo>
                <a:lnTo>
                  <a:pt x="1216" y="17"/>
                </a:lnTo>
                <a:lnTo>
                  <a:pt x="1217" y="18"/>
                </a:lnTo>
                <a:lnTo>
                  <a:pt x="1217" y="18"/>
                </a:lnTo>
                <a:lnTo>
                  <a:pt x="1219" y="17"/>
                </a:lnTo>
                <a:lnTo>
                  <a:pt x="1219" y="17"/>
                </a:lnTo>
                <a:lnTo>
                  <a:pt x="1219" y="18"/>
                </a:lnTo>
                <a:lnTo>
                  <a:pt x="1220" y="20"/>
                </a:lnTo>
                <a:lnTo>
                  <a:pt x="1220" y="20"/>
                </a:lnTo>
                <a:lnTo>
                  <a:pt x="1221" y="20"/>
                </a:lnTo>
                <a:lnTo>
                  <a:pt x="1221" y="20"/>
                </a:lnTo>
                <a:lnTo>
                  <a:pt x="1221" y="20"/>
                </a:lnTo>
                <a:lnTo>
                  <a:pt x="1222" y="18"/>
                </a:lnTo>
                <a:lnTo>
                  <a:pt x="1222" y="18"/>
                </a:lnTo>
                <a:lnTo>
                  <a:pt x="1223" y="17"/>
                </a:lnTo>
                <a:lnTo>
                  <a:pt x="1223" y="17"/>
                </a:lnTo>
                <a:lnTo>
                  <a:pt x="1223" y="17"/>
                </a:lnTo>
                <a:lnTo>
                  <a:pt x="1224" y="18"/>
                </a:lnTo>
                <a:lnTo>
                  <a:pt x="1224" y="17"/>
                </a:lnTo>
                <a:lnTo>
                  <a:pt x="1225" y="17"/>
                </a:lnTo>
                <a:lnTo>
                  <a:pt x="1225" y="18"/>
                </a:lnTo>
                <a:lnTo>
                  <a:pt x="1225" y="18"/>
                </a:lnTo>
                <a:lnTo>
                  <a:pt x="1226" y="17"/>
                </a:lnTo>
                <a:lnTo>
                  <a:pt x="1226" y="18"/>
                </a:lnTo>
                <a:lnTo>
                  <a:pt x="1228" y="17"/>
                </a:lnTo>
                <a:lnTo>
                  <a:pt x="1228" y="18"/>
                </a:lnTo>
                <a:lnTo>
                  <a:pt x="1229" y="20"/>
                </a:lnTo>
                <a:lnTo>
                  <a:pt x="1229" y="20"/>
                </a:lnTo>
                <a:lnTo>
                  <a:pt x="1229" y="20"/>
                </a:lnTo>
                <a:lnTo>
                  <a:pt x="1230" y="20"/>
                </a:lnTo>
                <a:lnTo>
                  <a:pt x="1230" y="20"/>
                </a:lnTo>
                <a:lnTo>
                  <a:pt x="1231" y="20"/>
                </a:lnTo>
                <a:lnTo>
                  <a:pt x="1231" y="18"/>
                </a:lnTo>
                <a:lnTo>
                  <a:pt x="1231" y="20"/>
                </a:lnTo>
                <a:lnTo>
                  <a:pt x="1232" y="20"/>
                </a:lnTo>
                <a:lnTo>
                  <a:pt x="1232" y="20"/>
                </a:lnTo>
                <a:lnTo>
                  <a:pt x="1233" y="21"/>
                </a:lnTo>
                <a:lnTo>
                  <a:pt x="1233" y="20"/>
                </a:lnTo>
                <a:lnTo>
                  <a:pt x="1233" y="21"/>
                </a:lnTo>
                <a:lnTo>
                  <a:pt x="1234" y="20"/>
                </a:lnTo>
                <a:lnTo>
                  <a:pt x="1234" y="20"/>
                </a:lnTo>
                <a:lnTo>
                  <a:pt x="1235" y="18"/>
                </a:lnTo>
                <a:lnTo>
                  <a:pt x="1235" y="17"/>
                </a:lnTo>
                <a:lnTo>
                  <a:pt x="1235" y="18"/>
                </a:lnTo>
                <a:lnTo>
                  <a:pt x="1237" y="20"/>
                </a:lnTo>
                <a:lnTo>
                  <a:pt x="1237" y="21"/>
                </a:lnTo>
                <a:lnTo>
                  <a:pt x="1238" y="21"/>
                </a:lnTo>
                <a:lnTo>
                  <a:pt x="1238" y="22"/>
                </a:lnTo>
                <a:lnTo>
                  <a:pt x="1238" y="21"/>
                </a:lnTo>
                <a:lnTo>
                  <a:pt x="1239" y="21"/>
                </a:lnTo>
                <a:lnTo>
                  <a:pt x="1239" y="21"/>
                </a:lnTo>
                <a:lnTo>
                  <a:pt x="1240" y="20"/>
                </a:lnTo>
                <a:lnTo>
                  <a:pt x="1240" y="20"/>
                </a:lnTo>
                <a:lnTo>
                  <a:pt x="1240" y="21"/>
                </a:lnTo>
                <a:lnTo>
                  <a:pt x="1241" y="22"/>
                </a:lnTo>
                <a:lnTo>
                  <a:pt x="1241" y="22"/>
                </a:lnTo>
                <a:lnTo>
                  <a:pt x="1242" y="23"/>
                </a:lnTo>
                <a:lnTo>
                  <a:pt x="1242" y="23"/>
                </a:lnTo>
                <a:lnTo>
                  <a:pt x="1243" y="22"/>
                </a:lnTo>
                <a:lnTo>
                  <a:pt x="1243" y="20"/>
                </a:lnTo>
                <a:lnTo>
                  <a:pt x="1243" y="20"/>
                </a:lnTo>
                <a:lnTo>
                  <a:pt x="1244" y="18"/>
                </a:lnTo>
                <a:lnTo>
                  <a:pt x="1244" y="18"/>
                </a:lnTo>
                <a:lnTo>
                  <a:pt x="1246" y="20"/>
                </a:lnTo>
                <a:lnTo>
                  <a:pt x="1246" y="20"/>
                </a:lnTo>
                <a:lnTo>
                  <a:pt x="1246" y="21"/>
                </a:lnTo>
                <a:lnTo>
                  <a:pt x="1247" y="21"/>
                </a:lnTo>
                <a:lnTo>
                  <a:pt x="1247" y="21"/>
                </a:lnTo>
                <a:lnTo>
                  <a:pt x="1248" y="21"/>
                </a:lnTo>
                <a:lnTo>
                  <a:pt x="1248" y="22"/>
                </a:lnTo>
                <a:lnTo>
                  <a:pt x="1248" y="22"/>
                </a:lnTo>
                <a:lnTo>
                  <a:pt x="1249" y="24"/>
                </a:lnTo>
                <a:lnTo>
                  <a:pt x="1249" y="24"/>
                </a:lnTo>
                <a:lnTo>
                  <a:pt x="1250" y="24"/>
                </a:lnTo>
                <a:lnTo>
                  <a:pt x="1250" y="23"/>
                </a:lnTo>
                <a:lnTo>
                  <a:pt x="1250" y="23"/>
                </a:lnTo>
                <a:lnTo>
                  <a:pt x="1251" y="23"/>
                </a:lnTo>
                <a:lnTo>
                  <a:pt x="1251" y="23"/>
                </a:lnTo>
                <a:lnTo>
                  <a:pt x="1252" y="23"/>
                </a:lnTo>
                <a:lnTo>
                  <a:pt x="1252" y="23"/>
                </a:lnTo>
                <a:lnTo>
                  <a:pt x="1252" y="22"/>
                </a:lnTo>
                <a:lnTo>
                  <a:pt x="1253" y="22"/>
                </a:lnTo>
                <a:lnTo>
                  <a:pt x="1253" y="21"/>
                </a:lnTo>
                <a:lnTo>
                  <a:pt x="1255" y="21"/>
                </a:lnTo>
                <a:lnTo>
                  <a:pt x="1255" y="21"/>
                </a:lnTo>
                <a:lnTo>
                  <a:pt x="1256" y="21"/>
                </a:lnTo>
                <a:lnTo>
                  <a:pt x="1256" y="22"/>
                </a:lnTo>
                <a:lnTo>
                  <a:pt x="1256" y="21"/>
                </a:lnTo>
                <a:lnTo>
                  <a:pt x="1257" y="22"/>
                </a:lnTo>
                <a:lnTo>
                  <a:pt x="1257" y="21"/>
                </a:lnTo>
                <a:lnTo>
                  <a:pt x="1258" y="22"/>
                </a:lnTo>
                <a:lnTo>
                  <a:pt x="1258" y="21"/>
                </a:lnTo>
                <a:lnTo>
                  <a:pt x="1258" y="20"/>
                </a:lnTo>
                <a:lnTo>
                  <a:pt x="1259" y="21"/>
                </a:lnTo>
                <a:lnTo>
                  <a:pt x="1259" y="20"/>
                </a:lnTo>
                <a:lnTo>
                  <a:pt x="1260" y="21"/>
                </a:lnTo>
                <a:lnTo>
                  <a:pt x="1260" y="21"/>
                </a:lnTo>
                <a:lnTo>
                  <a:pt x="1260" y="21"/>
                </a:lnTo>
                <a:lnTo>
                  <a:pt x="1261" y="20"/>
                </a:lnTo>
                <a:lnTo>
                  <a:pt x="1261" y="20"/>
                </a:lnTo>
                <a:lnTo>
                  <a:pt x="1262" y="20"/>
                </a:lnTo>
                <a:lnTo>
                  <a:pt x="1262" y="20"/>
                </a:lnTo>
                <a:lnTo>
                  <a:pt x="1262" y="17"/>
                </a:lnTo>
                <a:lnTo>
                  <a:pt x="1264" y="17"/>
                </a:lnTo>
                <a:lnTo>
                  <a:pt x="1264" y="16"/>
                </a:lnTo>
                <a:lnTo>
                  <a:pt x="1265" y="16"/>
                </a:lnTo>
                <a:lnTo>
                  <a:pt x="1265" y="14"/>
                </a:lnTo>
                <a:lnTo>
                  <a:pt x="1265" y="14"/>
                </a:lnTo>
                <a:lnTo>
                  <a:pt x="1266" y="15"/>
                </a:lnTo>
                <a:lnTo>
                  <a:pt x="1266" y="14"/>
                </a:lnTo>
                <a:lnTo>
                  <a:pt x="1267" y="15"/>
                </a:lnTo>
                <a:lnTo>
                  <a:pt x="1267" y="15"/>
                </a:lnTo>
                <a:lnTo>
                  <a:pt x="1267" y="15"/>
                </a:lnTo>
                <a:lnTo>
                  <a:pt x="1268" y="15"/>
                </a:lnTo>
                <a:lnTo>
                  <a:pt x="1268" y="15"/>
                </a:lnTo>
                <a:lnTo>
                  <a:pt x="1269" y="15"/>
                </a:lnTo>
                <a:lnTo>
                  <a:pt x="1269" y="15"/>
                </a:lnTo>
                <a:lnTo>
                  <a:pt x="1270" y="15"/>
                </a:lnTo>
                <a:lnTo>
                  <a:pt x="1270" y="15"/>
                </a:lnTo>
                <a:lnTo>
                  <a:pt x="1270" y="15"/>
                </a:lnTo>
                <a:lnTo>
                  <a:pt x="1271" y="16"/>
                </a:lnTo>
                <a:lnTo>
                  <a:pt x="1271" y="16"/>
                </a:lnTo>
                <a:lnTo>
                  <a:pt x="1273" y="16"/>
                </a:lnTo>
                <a:lnTo>
                  <a:pt x="1273" y="17"/>
                </a:lnTo>
                <a:lnTo>
                  <a:pt x="1273" y="18"/>
                </a:lnTo>
                <a:lnTo>
                  <a:pt x="1274" y="18"/>
                </a:lnTo>
                <a:lnTo>
                  <a:pt x="1274" y="17"/>
                </a:lnTo>
                <a:lnTo>
                  <a:pt x="1275" y="16"/>
                </a:lnTo>
                <a:lnTo>
                  <a:pt x="1275" y="15"/>
                </a:lnTo>
                <a:lnTo>
                  <a:pt x="1275" y="14"/>
                </a:lnTo>
                <a:lnTo>
                  <a:pt x="1276" y="13"/>
                </a:lnTo>
                <a:lnTo>
                  <a:pt x="1276" y="14"/>
                </a:lnTo>
                <a:lnTo>
                  <a:pt x="1277" y="15"/>
                </a:lnTo>
                <a:lnTo>
                  <a:pt x="1277" y="17"/>
                </a:lnTo>
                <a:lnTo>
                  <a:pt x="1277" y="16"/>
                </a:lnTo>
                <a:lnTo>
                  <a:pt x="1278" y="17"/>
                </a:lnTo>
                <a:lnTo>
                  <a:pt x="1278" y="20"/>
                </a:lnTo>
                <a:lnTo>
                  <a:pt x="1279" y="20"/>
                </a:lnTo>
                <a:lnTo>
                  <a:pt x="1279" y="21"/>
                </a:lnTo>
                <a:lnTo>
                  <a:pt x="1279" y="22"/>
                </a:lnTo>
                <a:lnTo>
                  <a:pt x="1280" y="22"/>
                </a:lnTo>
                <a:lnTo>
                  <a:pt x="1280" y="23"/>
                </a:lnTo>
                <a:lnTo>
                  <a:pt x="1282" y="22"/>
                </a:lnTo>
                <a:lnTo>
                  <a:pt x="1282" y="22"/>
                </a:lnTo>
                <a:lnTo>
                  <a:pt x="1282" y="22"/>
                </a:lnTo>
                <a:lnTo>
                  <a:pt x="1283" y="20"/>
                </a:lnTo>
                <a:lnTo>
                  <a:pt x="1283" y="20"/>
                </a:lnTo>
                <a:lnTo>
                  <a:pt x="1284" y="20"/>
                </a:lnTo>
                <a:lnTo>
                  <a:pt x="1284" y="20"/>
                </a:lnTo>
                <a:lnTo>
                  <a:pt x="1285" y="20"/>
                </a:lnTo>
                <a:lnTo>
                  <a:pt x="1285" y="20"/>
                </a:lnTo>
                <a:lnTo>
                  <a:pt x="1285" y="20"/>
                </a:lnTo>
                <a:lnTo>
                  <a:pt x="1286" y="20"/>
                </a:lnTo>
                <a:lnTo>
                  <a:pt x="1286" y="18"/>
                </a:lnTo>
                <a:lnTo>
                  <a:pt x="1287" y="18"/>
                </a:lnTo>
                <a:lnTo>
                  <a:pt x="1287" y="17"/>
                </a:lnTo>
                <a:lnTo>
                  <a:pt x="1287" y="17"/>
                </a:lnTo>
                <a:lnTo>
                  <a:pt x="1288" y="17"/>
                </a:lnTo>
                <a:lnTo>
                  <a:pt x="1288" y="17"/>
                </a:lnTo>
                <a:lnTo>
                  <a:pt x="1289" y="18"/>
                </a:lnTo>
                <a:lnTo>
                  <a:pt x="1289" y="18"/>
                </a:lnTo>
                <a:lnTo>
                  <a:pt x="1289" y="17"/>
                </a:lnTo>
                <a:lnTo>
                  <a:pt x="1291" y="18"/>
                </a:lnTo>
                <a:lnTo>
                  <a:pt x="1291" y="20"/>
                </a:lnTo>
                <a:lnTo>
                  <a:pt x="1292" y="20"/>
                </a:lnTo>
                <a:lnTo>
                  <a:pt x="1292" y="20"/>
                </a:lnTo>
                <a:lnTo>
                  <a:pt x="1292" y="20"/>
                </a:lnTo>
                <a:lnTo>
                  <a:pt x="1293" y="20"/>
                </a:lnTo>
                <a:lnTo>
                  <a:pt x="1293" y="20"/>
                </a:lnTo>
                <a:lnTo>
                  <a:pt x="1294" y="20"/>
                </a:lnTo>
                <a:lnTo>
                  <a:pt x="1294" y="21"/>
                </a:lnTo>
                <a:lnTo>
                  <a:pt x="1294" y="21"/>
                </a:lnTo>
                <a:lnTo>
                  <a:pt x="1295" y="21"/>
                </a:lnTo>
                <a:lnTo>
                  <a:pt x="1295" y="20"/>
                </a:lnTo>
                <a:lnTo>
                  <a:pt x="1296" y="21"/>
                </a:lnTo>
                <a:lnTo>
                  <a:pt x="1296" y="20"/>
                </a:lnTo>
                <a:lnTo>
                  <a:pt x="1296" y="21"/>
                </a:lnTo>
                <a:lnTo>
                  <a:pt x="1297" y="20"/>
                </a:lnTo>
                <a:lnTo>
                  <a:pt x="1297" y="20"/>
                </a:lnTo>
                <a:lnTo>
                  <a:pt x="1298" y="20"/>
                </a:lnTo>
                <a:lnTo>
                  <a:pt x="1298" y="20"/>
                </a:lnTo>
                <a:lnTo>
                  <a:pt x="1300" y="20"/>
                </a:lnTo>
                <a:lnTo>
                  <a:pt x="1300" y="18"/>
                </a:lnTo>
                <a:lnTo>
                  <a:pt x="1300" y="18"/>
                </a:lnTo>
                <a:lnTo>
                  <a:pt x="1301" y="20"/>
                </a:lnTo>
                <a:lnTo>
                  <a:pt x="1301" y="20"/>
                </a:lnTo>
                <a:lnTo>
                  <a:pt x="1302" y="20"/>
                </a:lnTo>
                <a:lnTo>
                  <a:pt x="1302" y="20"/>
                </a:lnTo>
                <a:lnTo>
                  <a:pt x="1302" y="20"/>
                </a:lnTo>
                <a:lnTo>
                  <a:pt x="1303" y="20"/>
                </a:lnTo>
                <a:lnTo>
                  <a:pt x="1303" y="20"/>
                </a:lnTo>
                <a:lnTo>
                  <a:pt x="1304" y="20"/>
                </a:lnTo>
                <a:lnTo>
                  <a:pt x="1304" y="21"/>
                </a:lnTo>
                <a:lnTo>
                  <a:pt x="1304" y="22"/>
                </a:lnTo>
                <a:lnTo>
                  <a:pt x="1305" y="21"/>
                </a:lnTo>
                <a:lnTo>
                  <a:pt x="1305" y="20"/>
                </a:lnTo>
                <a:lnTo>
                  <a:pt x="1306" y="21"/>
                </a:lnTo>
                <a:lnTo>
                  <a:pt x="1306" y="22"/>
                </a:lnTo>
                <a:lnTo>
                  <a:pt x="1306" y="22"/>
                </a:lnTo>
                <a:lnTo>
                  <a:pt x="1307" y="22"/>
                </a:lnTo>
                <a:lnTo>
                  <a:pt x="1307" y="22"/>
                </a:lnTo>
                <a:lnTo>
                  <a:pt x="1309" y="22"/>
                </a:lnTo>
                <a:lnTo>
                  <a:pt x="1309" y="23"/>
                </a:lnTo>
                <a:lnTo>
                  <a:pt x="1309" y="23"/>
                </a:lnTo>
                <a:lnTo>
                  <a:pt x="1310" y="23"/>
                </a:lnTo>
                <a:lnTo>
                  <a:pt x="1310" y="23"/>
                </a:lnTo>
                <a:lnTo>
                  <a:pt x="1311" y="23"/>
                </a:lnTo>
                <a:lnTo>
                  <a:pt x="1311" y="23"/>
                </a:lnTo>
                <a:lnTo>
                  <a:pt x="1312" y="23"/>
                </a:lnTo>
                <a:lnTo>
                  <a:pt x="1312" y="24"/>
                </a:lnTo>
                <a:lnTo>
                  <a:pt x="1312" y="22"/>
                </a:lnTo>
                <a:lnTo>
                  <a:pt x="1313" y="22"/>
                </a:lnTo>
                <a:lnTo>
                  <a:pt x="1313" y="22"/>
                </a:lnTo>
                <a:lnTo>
                  <a:pt x="1314" y="22"/>
                </a:lnTo>
                <a:lnTo>
                  <a:pt x="1314" y="23"/>
                </a:lnTo>
                <a:lnTo>
                  <a:pt x="1314" y="24"/>
                </a:lnTo>
                <a:lnTo>
                  <a:pt x="1315" y="23"/>
                </a:lnTo>
                <a:lnTo>
                  <a:pt x="1315" y="23"/>
                </a:lnTo>
                <a:lnTo>
                  <a:pt x="1316" y="23"/>
                </a:lnTo>
                <a:lnTo>
                  <a:pt x="1316" y="23"/>
                </a:lnTo>
                <a:lnTo>
                  <a:pt x="1316" y="24"/>
                </a:lnTo>
                <a:lnTo>
                  <a:pt x="1318" y="24"/>
                </a:lnTo>
                <a:lnTo>
                  <a:pt x="1318" y="24"/>
                </a:lnTo>
                <a:lnTo>
                  <a:pt x="1319" y="25"/>
                </a:lnTo>
                <a:lnTo>
                  <a:pt x="1319" y="26"/>
                </a:lnTo>
                <a:lnTo>
                  <a:pt x="1319" y="27"/>
                </a:lnTo>
                <a:lnTo>
                  <a:pt x="1320" y="29"/>
                </a:lnTo>
                <a:lnTo>
                  <a:pt x="1320" y="29"/>
                </a:lnTo>
                <a:lnTo>
                  <a:pt x="1321" y="29"/>
                </a:lnTo>
                <a:lnTo>
                  <a:pt x="1321" y="27"/>
                </a:lnTo>
                <a:lnTo>
                  <a:pt x="1321" y="27"/>
                </a:lnTo>
                <a:lnTo>
                  <a:pt x="1322" y="27"/>
                </a:lnTo>
                <a:lnTo>
                  <a:pt x="1322" y="29"/>
                </a:lnTo>
                <a:lnTo>
                  <a:pt x="1323" y="27"/>
                </a:lnTo>
                <a:lnTo>
                  <a:pt x="1323" y="27"/>
                </a:lnTo>
                <a:lnTo>
                  <a:pt x="1323" y="25"/>
                </a:lnTo>
                <a:lnTo>
                  <a:pt x="1324" y="25"/>
                </a:lnTo>
                <a:lnTo>
                  <a:pt x="1324" y="25"/>
                </a:lnTo>
                <a:lnTo>
                  <a:pt x="1325" y="23"/>
                </a:lnTo>
                <a:lnTo>
                  <a:pt x="1325" y="25"/>
                </a:lnTo>
                <a:lnTo>
                  <a:pt x="1327" y="24"/>
                </a:lnTo>
                <a:lnTo>
                  <a:pt x="1327" y="24"/>
                </a:lnTo>
                <a:lnTo>
                  <a:pt x="1327" y="25"/>
                </a:lnTo>
                <a:lnTo>
                  <a:pt x="1328" y="26"/>
                </a:lnTo>
                <a:lnTo>
                  <a:pt x="1328" y="27"/>
                </a:lnTo>
                <a:lnTo>
                  <a:pt x="1329" y="27"/>
                </a:lnTo>
                <a:lnTo>
                  <a:pt x="1329" y="29"/>
                </a:lnTo>
                <a:lnTo>
                  <a:pt x="1329" y="30"/>
                </a:lnTo>
                <a:lnTo>
                  <a:pt x="1330" y="29"/>
                </a:lnTo>
                <a:lnTo>
                  <a:pt x="1330" y="30"/>
                </a:lnTo>
                <a:lnTo>
                  <a:pt x="1331" y="29"/>
                </a:lnTo>
                <a:lnTo>
                  <a:pt x="1331" y="29"/>
                </a:lnTo>
                <a:lnTo>
                  <a:pt x="1331" y="26"/>
                </a:lnTo>
                <a:lnTo>
                  <a:pt x="1332" y="26"/>
                </a:lnTo>
                <a:lnTo>
                  <a:pt x="1332" y="26"/>
                </a:lnTo>
                <a:lnTo>
                  <a:pt x="1333" y="26"/>
                </a:lnTo>
                <a:lnTo>
                  <a:pt x="1333" y="25"/>
                </a:lnTo>
                <a:lnTo>
                  <a:pt x="1333" y="26"/>
                </a:lnTo>
                <a:lnTo>
                  <a:pt x="1334" y="26"/>
                </a:lnTo>
                <a:lnTo>
                  <a:pt x="1334" y="25"/>
                </a:lnTo>
                <a:lnTo>
                  <a:pt x="1336" y="25"/>
                </a:lnTo>
                <a:lnTo>
                  <a:pt x="1336" y="25"/>
                </a:lnTo>
                <a:lnTo>
                  <a:pt x="1336" y="26"/>
                </a:lnTo>
                <a:lnTo>
                  <a:pt x="1337" y="24"/>
                </a:lnTo>
                <a:lnTo>
                  <a:pt x="1337" y="24"/>
                </a:lnTo>
                <a:lnTo>
                  <a:pt x="1338" y="24"/>
                </a:lnTo>
                <a:lnTo>
                  <a:pt x="1338" y="23"/>
                </a:lnTo>
                <a:lnTo>
                  <a:pt x="1338" y="25"/>
                </a:lnTo>
                <a:lnTo>
                  <a:pt x="1339" y="26"/>
                </a:lnTo>
                <a:lnTo>
                  <a:pt x="1339" y="26"/>
                </a:lnTo>
                <a:lnTo>
                  <a:pt x="1340" y="26"/>
                </a:lnTo>
                <a:lnTo>
                  <a:pt x="1340" y="26"/>
                </a:lnTo>
                <a:lnTo>
                  <a:pt x="1341" y="26"/>
                </a:lnTo>
                <a:lnTo>
                  <a:pt x="1341" y="26"/>
                </a:lnTo>
                <a:lnTo>
                  <a:pt x="1341" y="25"/>
                </a:lnTo>
                <a:lnTo>
                  <a:pt x="1342" y="25"/>
                </a:lnTo>
                <a:lnTo>
                  <a:pt x="1342" y="25"/>
                </a:lnTo>
                <a:lnTo>
                  <a:pt x="1343" y="25"/>
                </a:lnTo>
                <a:lnTo>
                  <a:pt x="1343" y="24"/>
                </a:lnTo>
                <a:lnTo>
                  <a:pt x="1343" y="24"/>
                </a:lnTo>
                <a:lnTo>
                  <a:pt x="1345" y="24"/>
                </a:lnTo>
                <a:lnTo>
                  <a:pt x="1345" y="24"/>
                </a:lnTo>
                <a:lnTo>
                  <a:pt x="1346" y="24"/>
                </a:lnTo>
                <a:lnTo>
                  <a:pt x="1346" y="22"/>
                </a:lnTo>
                <a:lnTo>
                  <a:pt x="1346" y="23"/>
                </a:lnTo>
                <a:lnTo>
                  <a:pt x="1347" y="22"/>
                </a:lnTo>
                <a:lnTo>
                  <a:pt x="1347" y="23"/>
                </a:lnTo>
                <a:lnTo>
                  <a:pt x="1348" y="23"/>
                </a:lnTo>
                <a:lnTo>
                  <a:pt x="1348" y="23"/>
                </a:lnTo>
                <a:lnTo>
                  <a:pt x="1348" y="21"/>
                </a:lnTo>
                <a:lnTo>
                  <a:pt x="1349" y="22"/>
                </a:lnTo>
                <a:lnTo>
                  <a:pt x="1349" y="22"/>
                </a:lnTo>
                <a:lnTo>
                  <a:pt x="1350" y="22"/>
                </a:lnTo>
                <a:lnTo>
                  <a:pt x="1350" y="22"/>
                </a:lnTo>
                <a:lnTo>
                  <a:pt x="1350" y="23"/>
                </a:lnTo>
                <a:lnTo>
                  <a:pt x="1351" y="23"/>
                </a:lnTo>
                <a:lnTo>
                  <a:pt x="1351" y="22"/>
                </a:lnTo>
                <a:lnTo>
                  <a:pt x="1352" y="21"/>
                </a:lnTo>
                <a:lnTo>
                  <a:pt x="1352" y="22"/>
                </a:lnTo>
                <a:lnTo>
                  <a:pt x="1352" y="21"/>
                </a:lnTo>
                <a:lnTo>
                  <a:pt x="1354" y="21"/>
                </a:lnTo>
                <a:lnTo>
                  <a:pt x="1354" y="21"/>
                </a:lnTo>
                <a:lnTo>
                  <a:pt x="1355" y="20"/>
                </a:lnTo>
                <a:lnTo>
                  <a:pt x="1355" y="21"/>
                </a:lnTo>
                <a:lnTo>
                  <a:pt x="1356" y="21"/>
                </a:lnTo>
                <a:lnTo>
                  <a:pt x="1356" y="21"/>
                </a:lnTo>
                <a:lnTo>
                  <a:pt x="1356" y="20"/>
                </a:lnTo>
                <a:lnTo>
                  <a:pt x="1357" y="20"/>
                </a:lnTo>
                <a:lnTo>
                  <a:pt x="1357" y="18"/>
                </a:lnTo>
                <a:lnTo>
                  <a:pt x="1358" y="18"/>
                </a:lnTo>
                <a:lnTo>
                  <a:pt x="1358" y="20"/>
                </a:lnTo>
                <a:lnTo>
                  <a:pt x="1358" y="20"/>
                </a:lnTo>
                <a:lnTo>
                  <a:pt x="1359" y="20"/>
                </a:lnTo>
                <a:lnTo>
                  <a:pt x="1359" y="20"/>
                </a:lnTo>
                <a:lnTo>
                  <a:pt x="1360" y="20"/>
                </a:lnTo>
                <a:lnTo>
                  <a:pt x="1360" y="20"/>
                </a:lnTo>
                <a:lnTo>
                  <a:pt x="1360" y="20"/>
                </a:lnTo>
                <a:lnTo>
                  <a:pt x="1361" y="20"/>
                </a:lnTo>
                <a:lnTo>
                  <a:pt x="1361" y="20"/>
                </a:lnTo>
                <a:lnTo>
                  <a:pt x="1363" y="21"/>
                </a:lnTo>
                <a:lnTo>
                  <a:pt x="1363" y="20"/>
                </a:lnTo>
                <a:lnTo>
                  <a:pt x="1363" y="18"/>
                </a:lnTo>
                <a:lnTo>
                  <a:pt x="1364" y="20"/>
                </a:lnTo>
                <a:lnTo>
                  <a:pt x="1364" y="20"/>
                </a:lnTo>
                <a:lnTo>
                  <a:pt x="1365" y="18"/>
                </a:lnTo>
                <a:lnTo>
                  <a:pt x="1365" y="20"/>
                </a:lnTo>
                <a:lnTo>
                  <a:pt x="1365" y="20"/>
                </a:lnTo>
                <a:lnTo>
                  <a:pt x="1366" y="20"/>
                </a:lnTo>
                <a:lnTo>
                  <a:pt x="1366" y="18"/>
                </a:lnTo>
                <a:lnTo>
                  <a:pt x="1367" y="18"/>
                </a:lnTo>
                <a:lnTo>
                  <a:pt x="1367" y="18"/>
                </a:lnTo>
                <a:lnTo>
                  <a:pt x="1368" y="18"/>
                </a:lnTo>
                <a:lnTo>
                  <a:pt x="1368" y="17"/>
                </a:lnTo>
                <a:lnTo>
                  <a:pt x="1368" y="16"/>
                </a:lnTo>
                <a:lnTo>
                  <a:pt x="1369" y="16"/>
                </a:lnTo>
                <a:lnTo>
                  <a:pt x="1369" y="17"/>
                </a:lnTo>
                <a:lnTo>
                  <a:pt x="1370" y="18"/>
                </a:lnTo>
                <a:lnTo>
                  <a:pt x="1370" y="18"/>
                </a:lnTo>
                <a:lnTo>
                  <a:pt x="1370" y="21"/>
                </a:lnTo>
                <a:lnTo>
                  <a:pt x="1371" y="21"/>
                </a:lnTo>
                <a:lnTo>
                  <a:pt x="1371" y="22"/>
                </a:lnTo>
                <a:lnTo>
                  <a:pt x="1373" y="23"/>
                </a:lnTo>
                <a:lnTo>
                  <a:pt x="1373" y="24"/>
                </a:lnTo>
                <a:lnTo>
                  <a:pt x="1373" y="25"/>
                </a:lnTo>
                <a:lnTo>
                  <a:pt x="1374" y="25"/>
                </a:lnTo>
                <a:lnTo>
                  <a:pt x="1374" y="24"/>
                </a:lnTo>
                <a:lnTo>
                  <a:pt x="1375" y="24"/>
                </a:lnTo>
                <a:lnTo>
                  <a:pt x="1375" y="23"/>
                </a:lnTo>
                <a:lnTo>
                  <a:pt x="1375" y="23"/>
                </a:lnTo>
                <a:lnTo>
                  <a:pt x="1376" y="23"/>
                </a:lnTo>
                <a:lnTo>
                  <a:pt x="1376" y="24"/>
                </a:lnTo>
                <a:lnTo>
                  <a:pt x="1377" y="24"/>
                </a:lnTo>
                <a:lnTo>
                  <a:pt x="1377" y="23"/>
                </a:lnTo>
                <a:lnTo>
                  <a:pt x="1377" y="22"/>
                </a:lnTo>
                <a:lnTo>
                  <a:pt x="1378" y="22"/>
                </a:lnTo>
                <a:lnTo>
                  <a:pt x="1378" y="20"/>
                </a:lnTo>
                <a:lnTo>
                  <a:pt x="1379" y="20"/>
                </a:lnTo>
                <a:lnTo>
                  <a:pt x="1379" y="20"/>
                </a:lnTo>
                <a:lnTo>
                  <a:pt x="1379" y="20"/>
                </a:lnTo>
                <a:lnTo>
                  <a:pt x="1380" y="21"/>
                </a:lnTo>
                <a:lnTo>
                  <a:pt x="1380" y="20"/>
                </a:lnTo>
                <a:lnTo>
                  <a:pt x="1382" y="18"/>
                </a:lnTo>
                <a:lnTo>
                  <a:pt x="1382" y="18"/>
                </a:lnTo>
                <a:lnTo>
                  <a:pt x="1383" y="17"/>
                </a:lnTo>
                <a:lnTo>
                  <a:pt x="1383" y="20"/>
                </a:lnTo>
                <a:lnTo>
                  <a:pt x="1383" y="21"/>
                </a:lnTo>
                <a:lnTo>
                  <a:pt x="1384" y="21"/>
                </a:lnTo>
                <a:lnTo>
                  <a:pt x="1384" y="21"/>
                </a:lnTo>
                <a:lnTo>
                  <a:pt x="1385" y="21"/>
                </a:lnTo>
                <a:lnTo>
                  <a:pt x="1385" y="23"/>
                </a:lnTo>
                <a:lnTo>
                  <a:pt x="1385" y="22"/>
                </a:lnTo>
                <a:lnTo>
                  <a:pt x="1386" y="22"/>
                </a:lnTo>
                <a:lnTo>
                  <a:pt x="1386" y="21"/>
                </a:lnTo>
                <a:lnTo>
                  <a:pt x="1387" y="22"/>
                </a:lnTo>
                <a:lnTo>
                  <a:pt x="1387" y="24"/>
                </a:lnTo>
                <a:lnTo>
                  <a:pt x="1387" y="24"/>
                </a:lnTo>
                <a:lnTo>
                  <a:pt x="1388" y="25"/>
                </a:lnTo>
                <a:lnTo>
                  <a:pt x="1388" y="24"/>
                </a:lnTo>
                <a:lnTo>
                  <a:pt x="1389" y="24"/>
                </a:lnTo>
                <a:lnTo>
                  <a:pt x="1389" y="23"/>
                </a:lnTo>
                <a:lnTo>
                  <a:pt x="1389" y="23"/>
                </a:lnTo>
                <a:lnTo>
                  <a:pt x="1391" y="23"/>
                </a:lnTo>
                <a:lnTo>
                  <a:pt x="1391" y="23"/>
                </a:lnTo>
                <a:lnTo>
                  <a:pt x="1392" y="24"/>
                </a:lnTo>
                <a:lnTo>
                  <a:pt x="1392" y="24"/>
                </a:lnTo>
                <a:lnTo>
                  <a:pt x="1392" y="24"/>
                </a:lnTo>
                <a:lnTo>
                  <a:pt x="1393" y="22"/>
                </a:lnTo>
                <a:lnTo>
                  <a:pt x="1393" y="22"/>
                </a:lnTo>
                <a:lnTo>
                  <a:pt x="1394" y="23"/>
                </a:lnTo>
                <a:lnTo>
                  <a:pt x="1394" y="22"/>
                </a:lnTo>
                <a:lnTo>
                  <a:pt x="1394" y="23"/>
                </a:lnTo>
                <a:lnTo>
                  <a:pt x="1395" y="22"/>
                </a:lnTo>
                <a:lnTo>
                  <a:pt x="1395" y="22"/>
                </a:lnTo>
                <a:lnTo>
                  <a:pt x="1396" y="24"/>
                </a:lnTo>
                <a:lnTo>
                  <a:pt x="1396" y="24"/>
                </a:lnTo>
                <a:lnTo>
                  <a:pt x="1397" y="24"/>
                </a:lnTo>
                <a:lnTo>
                  <a:pt x="1397" y="24"/>
                </a:lnTo>
                <a:lnTo>
                  <a:pt x="1397" y="24"/>
                </a:lnTo>
                <a:lnTo>
                  <a:pt x="1398" y="24"/>
                </a:lnTo>
                <a:lnTo>
                  <a:pt x="1398" y="23"/>
                </a:lnTo>
                <a:lnTo>
                  <a:pt x="1400" y="23"/>
                </a:lnTo>
                <a:lnTo>
                  <a:pt x="1400" y="24"/>
                </a:lnTo>
                <a:lnTo>
                  <a:pt x="1400" y="23"/>
                </a:lnTo>
                <a:lnTo>
                  <a:pt x="1401" y="24"/>
                </a:lnTo>
                <a:lnTo>
                  <a:pt x="1401" y="24"/>
                </a:lnTo>
                <a:lnTo>
                  <a:pt x="1402" y="24"/>
                </a:lnTo>
                <a:lnTo>
                  <a:pt x="1402" y="24"/>
                </a:lnTo>
                <a:lnTo>
                  <a:pt x="1402" y="26"/>
                </a:lnTo>
                <a:lnTo>
                  <a:pt x="1403" y="27"/>
                </a:lnTo>
                <a:lnTo>
                  <a:pt x="1403" y="27"/>
                </a:lnTo>
                <a:lnTo>
                  <a:pt x="1404" y="27"/>
                </a:lnTo>
                <a:lnTo>
                  <a:pt x="1404" y="26"/>
                </a:lnTo>
                <a:lnTo>
                  <a:pt x="1404" y="26"/>
                </a:lnTo>
                <a:lnTo>
                  <a:pt x="1405" y="25"/>
                </a:lnTo>
                <a:lnTo>
                  <a:pt x="1405" y="25"/>
                </a:lnTo>
                <a:lnTo>
                  <a:pt x="1406" y="24"/>
                </a:lnTo>
                <a:lnTo>
                  <a:pt x="1406" y="24"/>
                </a:lnTo>
                <a:lnTo>
                  <a:pt x="1406" y="24"/>
                </a:lnTo>
                <a:lnTo>
                  <a:pt x="1407" y="24"/>
                </a:lnTo>
                <a:lnTo>
                  <a:pt x="1407" y="23"/>
                </a:lnTo>
                <a:lnTo>
                  <a:pt x="1409" y="23"/>
                </a:lnTo>
                <a:lnTo>
                  <a:pt x="1409" y="22"/>
                </a:lnTo>
                <a:lnTo>
                  <a:pt x="1409" y="23"/>
                </a:lnTo>
                <a:lnTo>
                  <a:pt x="1410" y="25"/>
                </a:lnTo>
                <a:lnTo>
                  <a:pt x="1410" y="25"/>
                </a:lnTo>
                <a:lnTo>
                  <a:pt x="1411" y="25"/>
                </a:lnTo>
                <a:lnTo>
                  <a:pt x="1411" y="25"/>
                </a:lnTo>
                <a:lnTo>
                  <a:pt x="1412" y="25"/>
                </a:lnTo>
                <a:lnTo>
                  <a:pt x="1412" y="25"/>
                </a:lnTo>
                <a:lnTo>
                  <a:pt x="1412" y="25"/>
                </a:lnTo>
                <a:lnTo>
                  <a:pt x="1413" y="26"/>
                </a:lnTo>
                <a:lnTo>
                  <a:pt x="1413" y="27"/>
                </a:lnTo>
                <a:lnTo>
                  <a:pt x="1414" y="29"/>
                </a:lnTo>
                <a:lnTo>
                  <a:pt x="1414" y="29"/>
                </a:lnTo>
                <a:lnTo>
                  <a:pt x="1414" y="29"/>
                </a:lnTo>
                <a:lnTo>
                  <a:pt x="1415" y="30"/>
                </a:lnTo>
                <a:lnTo>
                  <a:pt x="1415" y="30"/>
                </a:lnTo>
                <a:lnTo>
                  <a:pt x="1416" y="30"/>
                </a:lnTo>
                <a:lnTo>
                  <a:pt x="1416" y="30"/>
                </a:lnTo>
                <a:lnTo>
                  <a:pt x="1416" y="30"/>
                </a:lnTo>
                <a:lnTo>
                  <a:pt x="1418" y="29"/>
                </a:lnTo>
                <a:lnTo>
                  <a:pt x="1418" y="30"/>
                </a:lnTo>
                <a:lnTo>
                  <a:pt x="1419" y="29"/>
                </a:lnTo>
                <a:lnTo>
                  <a:pt x="1419" y="29"/>
                </a:lnTo>
                <a:lnTo>
                  <a:pt x="1419" y="29"/>
                </a:lnTo>
                <a:lnTo>
                  <a:pt x="1420" y="29"/>
                </a:lnTo>
                <a:lnTo>
                  <a:pt x="1420" y="29"/>
                </a:lnTo>
                <a:lnTo>
                  <a:pt x="1421" y="27"/>
                </a:lnTo>
                <a:lnTo>
                  <a:pt x="1421" y="27"/>
                </a:lnTo>
                <a:lnTo>
                  <a:pt x="1421" y="29"/>
                </a:lnTo>
                <a:lnTo>
                  <a:pt x="1422" y="27"/>
                </a:lnTo>
                <a:lnTo>
                  <a:pt x="1422" y="29"/>
                </a:lnTo>
                <a:lnTo>
                  <a:pt x="1423" y="29"/>
                </a:lnTo>
                <a:lnTo>
                  <a:pt x="1423" y="29"/>
                </a:lnTo>
                <a:lnTo>
                  <a:pt x="1423" y="29"/>
                </a:lnTo>
                <a:lnTo>
                  <a:pt x="1424" y="29"/>
                </a:lnTo>
                <a:lnTo>
                  <a:pt x="1424" y="27"/>
                </a:lnTo>
                <a:lnTo>
                  <a:pt x="1425" y="29"/>
                </a:lnTo>
                <a:lnTo>
                  <a:pt x="1425" y="27"/>
                </a:lnTo>
                <a:lnTo>
                  <a:pt x="1427" y="26"/>
                </a:lnTo>
                <a:lnTo>
                  <a:pt x="1427" y="26"/>
                </a:lnTo>
                <a:lnTo>
                  <a:pt x="1427" y="27"/>
                </a:lnTo>
                <a:lnTo>
                  <a:pt x="1428" y="27"/>
                </a:lnTo>
                <a:lnTo>
                  <a:pt x="1428" y="27"/>
                </a:lnTo>
                <a:lnTo>
                  <a:pt x="1429" y="27"/>
                </a:lnTo>
                <a:lnTo>
                  <a:pt x="1429" y="27"/>
                </a:lnTo>
                <a:lnTo>
                  <a:pt x="1429" y="27"/>
                </a:lnTo>
                <a:lnTo>
                  <a:pt x="1430" y="27"/>
                </a:lnTo>
                <a:lnTo>
                  <a:pt x="1430" y="26"/>
                </a:lnTo>
                <a:lnTo>
                  <a:pt x="1431" y="27"/>
                </a:lnTo>
                <a:lnTo>
                  <a:pt x="1431" y="27"/>
                </a:lnTo>
                <a:lnTo>
                  <a:pt x="1431" y="29"/>
                </a:lnTo>
                <a:lnTo>
                  <a:pt x="1432" y="30"/>
                </a:lnTo>
                <a:lnTo>
                  <a:pt x="1432" y="30"/>
                </a:lnTo>
                <a:lnTo>
                  <a:pt x="1433" y="29"/>
                </a:lnTo>
                <a:lnTo>
                  <a:pt x="1433" y="29"/>
                </a:lnTo>
                <a:lnTo>
                  <a:pt x="1433" y="29"/>
                </a:lnTo>
                <a:lnTo>
                  <a:pt x="1434" y="27"/>
                </a:lnTo>
                <a:lnTo>
                  <a:pt x="1434" y="29"/>
                </a:lnTo>
                <a:lnTo>
                  <a:pt x="1436" y="29"/>
                </a:lnTo>
                <a:lnTo>
                  <a:pt x="1436" y="29"/>
                </a:lnTo>
                <a:lnTo>
                  <a:pt x="1436" y="30"/>
                </a:lnTo>
                <a:lnTo>
                  <a:pt x="1437" y="30"/>
                </a:lnTo>
                <a:lnTo>
                  <a:pt x="1437" y="29"/>
                </a:lnTo>
                <a:lnTo>
                  <a:pt x="1438" y="29"/>
                </a:lnTo>
                <a:lnTo>
                  <a:pt x="1438" y="27"/>
                </a:lnTo>
                <a:lnTo>
                  <a:pt x="1439" y="26"/>
                </a:lnTo>
                <a:lnTo>
                  <a:pt x="1439" y="26"/>
                </a:lnTo>
                <a:lnTo>
                  <a:pt x="1439" y="25"/>
                </a:lnTo>
                <a:lnTo>
                  <a:pt x="1440" y="24"/>
                </a:lnTo>
                <a:lnTo>
                  <a:pt x="1440" y="23"/>
                </a:lnTo>
                <a:lnTo>
                  <a:pt x="1441" y="22"/>
                </a:lnTo>
                <a:lnTo>
                  <a:pt x="1441" y="21"/>
                </a:lnTo>
                <a:lnTo>
                  <a:pt x="1441" y="20"/>
                </a:lnTo>
                <a:lnTo>
                  <a:pt x="1442" y="20"/>
                </a:lnTo>
                <a:lnTo>
                  <a:pt x="1442" y="20"/>
                </a:lnTo>
                <a:lnTo>
                  <a:pt x="1443" y="20"/>
                </a:lnTo>
                <a:lnTo>
                  <a:pt x="1443" y="20"/>
                </a:lnTo>
                <a:lnTo>
                  <a:pt x="1443" y="20"/>
                </a:lnTo>
                <a:lnTo>
                  <a:pt x="1445" y="20"/>
                </a:lnTo>
                <a:lnTo>
                  <a:pt x="1445" y="20"/>
                </a:lnTo>
                <a:lnTo>
                  <a:pt x="1446" y="21"/>
                </a:lnTo>
                <a:lnTo>
                  <a:pt x="1446" y="21"/>
                </a:lnTo>
                <a:lnTo>
                  <a:pt x="1446" y="21"/>
                </a:lnTo>
                <a:lnTo>
                  <a:pt x="1447" y="22"/>
                </a:lnTo>
                <a:lnTo>
                  <a:pt x="1447" y="21"/>
                </a:lnTo>
                <a:lnTo>
                  <a:pt x="1448" y="21"/>
                </a:lnTo>
                <a:lnTo>
                  <a:pt x="1448" y="22"/>
                </a:lnTo>
                <a:lnTo>
                  <a:pt x="1448" y="22"/>
                </a:lnTo>
                <a:lnTo>
                  <a:pt x="1449" y="21"/>
                </a:lnTo>
                <a:lnTo>
                  <a:pt x="1449" y="22"/>
                </a:lnTo>
                <a:lnTo>
                  <a:pt x="1450" y="22"/>
                </a:lnTo>
                <a:lnTo>
                  <a:pt x="1450" y="20"/>
                </a:lnTo>
                <a:lnTo>
                  <a:pt x="1450" y="21"/>
                </a:lnTo>
                <a:lnTo>
                  <a:pt x="1451" y="20"/>
                </a:lnTo>
                <a:lnTo>
                  <a:pt x="1451" y="20"/>
                </a:lnTo>
                <a:lnTo>
                  <a:pt x="1452" y="18"/>
                </a:lnTo>
                <a:lnTo>
                  <a:pt x="1452" y="20"/>
                </a:lnTo>
                <a:lnTo>
                  <a:pt x="1454" y="20"/>
                </a:lnTo>
                <a:lnTo>
                  <a:pt x="1454" y="20"/>
                </a:lnTo>
                <a:lnTo>
                  <a:pt x="1454" y="21"/>
                </a:lnTo>
                <a:lnTo>
                  <a:pt x="1455" y="21"/>
                </a:lnTo>
                <a:lnTo>
                  <a:pt x="1455" y="21"/>
                </a:lnTo>
                <a:lnTo>
                  <a:pt x="1456" y="21"/>
                </a:lnTo>
                <a:lnTo>
                  <a:pt x="1456" y="21"/>
                </a:lnTo>
                <a:lnTo>
                  <a:pt x="1456" y="21"/>
                </a:lnTo>
                <a:lnTo>
                  <a:pt x="1457" y="22"/>
                </a:lnTo>
                <a:lnTo>
                  <a:pt x="1457" y="22"/>
                </a:lnTo>
                <a:lnTo>
                  <a:pt x="1458" y="21"/>
                </a:lnTo>
                <a:lnTo>
                  <a:pt x="1458" y="22"/>
                </a:lnTo>
                <a:lnTo>
                  <a:pt x="1458" y="22"/>
                </a:lnTo>
                <a:lnTo>
                  <a:pt x="1459" y="23"/>
                </a:lnTo>
                <a:lnTo>
                  <a:pt x="1459" y="23"/>
                </a:lnTo>
                <a:lnTo>
                  <a:pt x="1460" y="23"/>
                </a:lnTo>
                <a:lnTo>
                  <a:pt x="1460" y="22"/>
                </a:lnTo>
                <a:lnTo>
                  <a:pt x="1460" y="22"/>
                </a:lnTo>
                <a:lnTo>
                  <a:pt x="1461" y="23"/>
                </a:lnTo>
                <a:lnTo>
                  <a:pt x="1461" y="23"/>
                </a:lnTo>
                <a:lnTo>
                  <a:pt x="1463" y="24"/>
                </a:lnTo>
                <a:lnTo>
                  <a:pt x="1463" y="25"/>
                </a:lnTo>
                <a:lnTo>
                  <a:pt x="1463" y="26"/>
                </a:lnTo>
                <a:lnTo>
                  <a:pt x="1464" y="27"/>
                </a:lnTo>
                <a:lnTo>
                  <a:pt x="1464" y="27"/>
                </a:lnTo>
                <a:lnTo>
                  <a:pt x="1465" y="27"/>
                </a:lnTo>
                <a:lnTo>
                  <a:pt x="1465" y="26"/>
                </a:lnTo>
                <a:lnTo>
                  <a:pt x="1465" y="27"/>
                </a:lnTo>
                <a:lnTo>
                  <a:pt x="1466" y="25"/>
                </a:lnTo>
                <a:lnTo>
                  <a:pt x="1466" y="25"/>
                </a:lnTo>
                <a:lnTo>
                  <a:pt x="1467" y="25"/>
                </a:lnTo>
                <a:lnTo>
                  <a:pt x="1467" y="25"/>
                </a:lnTo>
                <a:lnTo>
                  <a:pt x="1468" y="26"/>
                </a:lnTo>
                <a:lnTo>
                  <a:pt x="1468" y="26"/>
                </a:lnTo>
                <a:lnTo>
                  <a:pt x="1468" y="26"/>
                </a:lnTo>
                <a:lnTo>
                  <a:pt x="1469" y="27"/>
                </a:lnTo>
                <a:lnTo>
                  <a:pt x="1469" y="27"/>
                </a:lnTo>
                <a:lnTo>
                  <a:pt x="1470" y="26"/>
                </a:lnTo>
                <a:lnTo>
                  <a:pt x="1470" y="25"/>
                </a:lnTo>
                <a:lnTo>
                  <a:pt x="1470" y="25"/>
                </a:lnTo>
                <a:lnTo>
                  <a:pt x="1472" y="24"/>
                </a:lnTo>
                <a:lnTo>
                  <a:pt x="1472" y="24"/>
                </a:lnTo>
                <a:lnTo>
                  <a:pt x="1473" y="24"/>
                </a:lnTo>
                <a:lnTo>
                  <a:pt x="1473" y="25"/>
                </a:lnTo>
                <a:lnTo>
                  <a:pt x="1473" y="25"/>
                </a:lnTo>
                <a:lnTo>
                  <a:pt x="1474" y="25"/>
                </a:lnTo>
                <a:lnTo>
                  <a:pt x="1474" y="25"/>
                </a:lnTo>
                <a:lnTo>
                  <a:pt x="1475" y="26"/>
                </a:lnTo>
                <a:lnTo>
                  <a:pt x="1475" y="25"/>
                </a:lnTo>
                <a:lnTo>
                  <a:pt x="1475" y="26"/>
                </a:lnTo>
                <a:lnTo>
                  <a:pt x="1476" y="27"/>
                </a:lnTo>
                <a:lnTo>
                  <a:pt x="1476" y="29"/>
                </a:lnTo>
                <a:lnTo>
                  <a:pt x="1477" y="30"/>
                </a:lnTo>
                <a:lnTo>
                  <a:pt x="1477" y="30"/>
                </a:lnTo>
                <a:lnTo>
                  <a:pt x="1477" y="31"/>
                </a:lnTo>
                <a:lnTo>
                  <a:pt x="1478" y="31"/>
                </a:lnTo>
                <a:lnTo>
                  <a:pt x="1478" y="33"/>
                </a:lnTo>
                <a:lnTo>
                  <a:pt x="1479" y="32"/>
                </a:lnTo>
                <a:lnTo>
                  <a:pt x="1479" y="33"/>
                </a:lnTo>
                <a:lnTo>
                  <a:pt x="1479" y="33"/>
                </a:lnTo>
                <a:lnTo>
                  <a:pt x="1481" y="33"/>
                </a:lnTo>
                <a:lnTo>
                  <a:pt x="1481" y="34"/>
                </a:lnTo>
                <a:lnTo>
                  <a:pt x="1482" y="34"/>
                </a:lnTo>
                <a:lnTo>
                  <a:pt x="1482" y="35"/>
                </a:lnTo>
                <a:lnTo>
                  <a:pt x="1483" y="34"/>
                </a:lnTo>
                <a:lnTo>
                  <a:pt x="1483" y="34"/>
                </a:lnTo>
                <a:lnTo>
                  <a:pt x="1483" y="34"/>
                </a:lnTo>
                <a:lnTo>
                  <a:pt x="1484" y="34"/>
                </a:lnTo>
                <a:lnTo>
                  <a:pt x="1484" y="34"/>
                </a:lnTo>
                <a:lnTo>
                  <a:pt x="1485" y="34"/>
                </a:lnTo>
                <a:lnTo>
                  <a:pt x="1485" y="34"/>
                </a:lnTo>
                <a:lnTo>
                  <a:pt x="1485" y="33"/>
                </a:lnTo>
                <a:lnTo>
                  <a:pt x="1486" y="32"/>
                </a:lnTo>
                <a:lnTo>
                  <a:pt x="1486" y="32"/>
                </a:lnTo>
                <a:lnTo>
                  <a:pt x="1487" y="32"/>
                </a:lnTo>
                <a:lnTo>
                  <a:pt x="1487" y="32"/>
                </a:lnTo>
                <a:lnTo>
                  <a:pt x="1487" y="31"/>
                </a:lnTo>
                <a:lnTo>
                  <a:pt x="1488" y="32"/>
                </a:lnTo>
                <a:lnTo>
                  <a:pt x="1488" y="31"/>
                </a:lnTo>
                <a:lnTo>
                  <a:pt x="1490" y="31"/>
                </a:lnTo>
                <a:lnTo>
                  <a:pt x="1490" y="31"/>
                </a:lnTo>
                <a:lnTo>
                  <a:pt x="1490" y="30"/>
                </a:lnTo>
                <a:lnTo>
                  <a:pt x="1491" y="30"/>
                </a:lnTo>
                <a:lnTo>
                  <a:pt x="1491" y="27"/>
                </a:lnTo>
                <a:lnTo>
                  <a:pt x="1492" y="29"/>
                </a:lnTo>
                <a:lnTo>
                  <a:pt x="1492" y="30"/>
                </a:lnTo>
                <a:lnTo>
                  <a:pt x="1492" y="29"/>
                </a:lnTo>
                <a:lnTo>
                  <a:pt x="1493" y="30"/>
                </a:lnTo>
                <a:lnTo>
                  <a:pt x="1493" y="30"/>
                </a:lnTo>
                <a:lnTo>
                  <a:pt x="1494" y="30"/>
                </a:lnTo>
                <a:lnTo>
                  <a:pt x="1494" y="30"/>
                </a:lnTo>
                <a:lnTo>
                  <a:pt x="1495" y="30"/>
                </a:lnTo>
                <a:lnTo>
                  <a:pt x="1495" y="30"/>
                </a:lnTo>
                <a:lnTo>
                  <a:pt x="1495" y="29"/>
                </a:lnTo>
                <a:lnTo>
                  <a:pt x="1496" y="29"/>
                </a:lnTo>
                <a:lnTo>
                  <a:pt x="1496" y="30"/>
                </a:lnTo>
                <a:lnTo>
                  <a:pt x="1497" y="30"/>
                </a:lnTo>
                <a:lnTo>
                  <a:pt x="1497" y="30"/>
                </a:lnTo>
                <a:lnTo>
                  <a:pt x="1497" y="29"/>
                </a:lnTo>
                <a:lnTo>
                  <a:pt x="1499" y="30"/>
                </a:lnTo>
                <a:lnTo>
                  <a:pt x="1499" y="29"/>
                </a:lnTo>
                <a:lnTo>
                  <a:pt x="1500" y="29"/>
                </a:lnTo>
                <a:lnTo>
                  <a:pt x="1500" y="30"/>
                </a:lnTo>
                <a:lnTo>
                  <a:pt x="1500" y="31"/>
                </a:lnTo>
                <a:lnTo>
                  <a:pt x="1501" y="31"/>
                </a:lnTo>
                <a:lnTo>
                  <a:pt x="1501" y="32"/>
                </a:lnTo>
                <a:lnTo>
                  <a:pt x="1502" y="32"/>
                </a:lnTo>
                <a:lnTo>
                  <a:pt x="1502" y="32"/>
                </a:lnTo>
                <a:lnTo>
                  <a:pt x="1502" y="32"/>
                </a:lnTo>
                <a:lnTo>
                  <a:pt x="1503" y="33"/>
                </a:lnTo>
                <a:lnTo>
                  <a:pt x="1503" y="32"/>
                </a:lnTo>
                <a:lnTo>
                  <a:pt x="1504" y="32"/>
                </a:lnTo>
                <a:lnTo>
                  <a:pt x="1504" y="32"/>
                </a:lnTo>
                <a:lnTo>
                  <a:pt x="1504" y="33"/>
                </a:lnTo>
                <a:lnTo>
                  <a:pt x="1505" y="33"/>
                </a:lnTo>
                <a:lnTo>
                  <a:pt x="1505" y="33"/>
                </a:lnTo>
                <a:lnTo>
                  <a:pt x="1506" y="33"/>
                </a:lnTo>
                <a:lnTo>
                  <a:pt x="1506" y="31"/>
                </a:lnTo>
                <a:lnTo>
                  <a:pt x="1506" y="31"/>
                </a:lnTo>
                <a:lnTo>
                  <a:pt x="1508" y="30"/>
                </a:lnTo>
                <a:lnTo>
                  <a:pt x="1508" y="30"/>
                </a:lnTo>
                <a:lnTo>
                  <a:pt x="1509" y="29"/>
                </a:lnTo>
                <a:lnTo>
                  <a:pt x="1509" y="29"/>
                </a:lnTo>
                <a:lnTo>
                  <a:pt x="1510" y="29"/>
                </a:lnTo>
                <a:lnTo>
                  <a:pt x="1510" y="30"/>
                </a:lnTo>
                <a:lnTo>
                  <a:pt x="1510" y="30"/>
                </a:lnTo>
                <a:lnTo>
                  <a:pt x="1511" y="29"/>
                </a:lnTo>
                <a:lnTo>
                  <a:pt x="1511" y="29"/>
                </a:lnTo>
                <a:lnTo>
                  <a:pt x="1512" y="30"/>
                </a:lnTo>
                <a:lnTo>
                  <a:pt x="1512" y="29"/>
                </a:lnTo>
                <a:lnTo>
                  <a:pt x="1512" y="27"/>
                </a:lnTo>
                <a:lnTo>
                  <a:pt x="1513" y="27"/>
                </a:lnTo>
                <a:lnTo>
                  <a:pt x="1513" y="26"/>
                </a:lnTo>
                <a:lnTo>
                  <a:pt x="1514" y="25"/>
                </a:lnTo>
                <a:lnTo>
                  <a:pt x="1514" y="26"/>
                </a:lnTo>
                <a:lnTo>
                  <a:pt x="1514" y="26"/>
                </a:lnTo>
                <a:lnTo>
                  <a:pt x="1515" y="25"/>
                </a:lnTo>
                <a:lnTo>
                  <a:pt x="1515" y="25"/>
                </a:lnTo>
                <a:lnTo>
                  <a:pt x="1517" y="25"/>
                </a:lnTo>
                <a:lnTo>
                  <a:pt x="1517" y="26"/>
                </a:lnTo>
                <a:lnTo>
                  <a:pt x="1517" y="25"/>
                </a:lnTo>
                <a:lnTo>
                  <a:pt x="1518" y="27"/>
                </a:lnTo>
                <a:lnTo>
                  <a:pt x="1518" y="27"/>
                </a:lnTo>
                <a:lnTo>
                  <a:pt x="1519" y="26"/>
                </a:lnTo>
                <a:lnTo>
                  <a:pt x="1519" y="26"/>
                </a:lnTo>
                <a:lnTo>
                  <a:pt x="1519" y="26"/>
                </a:lnTo>
                <a:lnTo>
                  <a:pt x="1520" y="26"/>
                </a:lnTo>
                <a:lnTo>
                  <a:pt x="1520" y="26"/>
                </a:lnTo>
                <a:lnTo>
                  <a:pt x="1521" y="25"/>
                </a:lnTo>
                <a:lnTo>
                  <a:pt x="1521" y="26"/>
                </a:lnTo>
                <a:lnTo>
                  <a:pt x="1521" y="25"/>
                </a:lnTo>
                <a:lnTo>
                  <a:pt x="1522" y="26"/>
                </a:lnTo>
                <a:lnTo>
                  <a:pt x="1522" y="25"/>
                </a:lnTo>
                <a:lnTo>
                  <a:pt x="1523" y="25"/>
                </a:lnTo>
                <a:lnTo>
                  <a:pt x="1523" y="24"/>
                </a:lnTo>
                <a:lnTo>
                  <a:pt x="1524" y="25"/>
                </a:lnTo>
                <a:lnTo>
                  <a:pt x="1524" y="25"/>
                </a:lnTo>
                <a:lnTo>
                  <a:pt x="1524" y="24"/>
                </a:lnTo>
                <a:lnTo>
                  <a:pt x="1526" y="25"/>
                </a:lnTo>
                <a:lnTo>
                  <a:pt x="1526" y="26"/>
                </a:lnTo>
                <a:lnTo>
                  <a:pt x="1527" y="25"/>
                </a:lnTo>
                <a:lnTo>
                  <a:pt x="1527" y="25"/>
                </a:lnTo>
                <a:lnTo>
                  <a:pt x="1527" y="24"/>
                </a:lnTo>
                <a:lnTo>
                  <a:pt x="1528" y="25"/>
                </a:lnTo>
                <a:lnTo>
                  <a:pt x="1528" y="24"/>
                </a:lnTo>
                <a:lnTo>
                  <a:pt x="1529" y="24"/>
                </a:lnTo>
                <a:lnTo>
                  <a:pt x="1529" y="25"/>
                </a:lnTo>
                <a:lnTo>
                  <a:pt x="1529" y="23"/>
                </a:lnTo>
                <a:lnTo>
                  <a:pt x="1530" y="23"/>
                </a:lnTo>
                <a:lnTo>
                  <a:pt x="1530" y="23"/>
                </a:lnTo>
                <a:lnTo>
                  <a:pt x="1531" y="22"/>
                </a:lnTo>
                <a:lnTo>
                  <a:pt x="1531" y="24"/>
                </a:lnTo>
                <a:lnTo>
                  <a:pt x="1531" y="24"/>
                </a:lnTo>
                <a:lnTo>
                  <a:pt x="1532" y="24"/>
                </a:lnTo>
                <a:lnTo>
                  <a:pt x="1532" y="24"/>
                </a:lnTo>
                <a:lnTo>
                  <a:pt x="1533" y="23"/>
                </a:lnTo>
                <a:lnTo>
                  <a:pt x="1533" y="23"/>
                </a:lnTo>
                <a:lnTo>
                  <a:pt x="1533" y="23"/>
                </a:lnTo>
                <a:lnTo>
                  <a:pt x="1535" y="24"/>
                </a:lnTo>
                <a:lnTo>
                  <a:pt x="1535" y="24"/>
                </a:lnTo>
                <a:lnTo>
                  <a:pt x="1536" y="23"/>
                </a:lnTo>
                <a:lnTo>
                  <a:pt x="1536" y="23"/>
                </a:lnTo>
                <a:lnTo>
                  <a:pt x="1536" y="25"/>
                </a:lnTo>
                <a:lnTo>
                  <a:pt x="1537" y="25"/>
                </a:lnTo>
                <a:lnTo>
                  <a:pt x="1537" y="24"/>
                </a:lnTo>
                <a:lnTo>
                  <a:pt x="1538" y="25"/>
                </a:lnTo>
                <a:lnTo>
                  <a:pt x="1538" y="24"/>
                </a:lnTo>
                <a:lnTo>
                  <a:pt x="1539" y="23"/>
                </a:lnTo>
                <a:lnTo>
                  <a:pt x="1539" y="23"/>
                </a:lnTo>
                <a:lnTo>
                  <a:pt x="1539" y="24"/>
                </a:lnTo>
                <a:lnTo>
                  <a:pt x="1540" y="23"/>
                </a:lnTo>
                <a:lnTo>
                  <a:pt x="1540" y="24"/>
                </a:lnTo>
                <a:lnTo>
                  <a:pt x="1541" y="23"/>
                </a:lnTo>
                <a:lnTo>
                  <a:pt x="1541" y="24"/>
                </a:lnTo>
                <a:lnTo>
                  <a:pt x="1541" y="25"/>
                </a:lnTo>
                <a:lnTo>
                  <a:pt x="1542" y="24"/>
                </a:lnTo>
                <a:lnTo>
                  <a:pt x="1542" y="23"/>
                </a:lnTo>
                <a:lnTo>
                  <a:pt x="1544" y="23"/>
                </a:lnTo>
                <a:lnTo>
                  <a:pt x="1544" y="22"/>
                </a:lnTo>
                <a:lnTo>
                  <a:pt x="1544" y="22"/>
                </a:lnTo>
                <a:lnTo>
                  <a:pt x="1545" y="21"/>
                </a:lnTo>
                <a:lnTo>
                  <a:pt x="1545" y="22"/>
                </a:lnTo>
                <a:lnTo>
                  <a:pt x="1546" y="22"/>
                </a:lnTo>
                <a:lnTo>
                  <a:pt x="1546" y="23"/>
                </a:lnTo>
                <a:lnTo>
                  <a:pt x="1546" y="23"/>
                </a:lnTo>
                <a:lnTo>
                  <a:pt x="1547" y="22"/>
                </a:lnTo>
                <a:lnTo>
                  <a:pt x="1547" y="22"/>
                </a:lnTo>
                <a:lnTo>
                  <a:pt x="1548" y="21"/>
                </a:lnTo>
                <a:lnTo>
                  <a:pt x="1548" y="21"/>
                </a:lnTo>
                <a:lnTo>
                  <a:pt x="1548" y="20"/>
                </a:lnTo>
                <a:lnTo>
                  <a:pt x="1549" y="20"/>
                </a:lnTo>
                <a:lnTo>
                  <a:pt x="1549" y="18"/>
                </a:lnTo>
                <a:lnTo>
                  <a:pt x="1550" y="18"/>
                </a:lnTo>
                <a:lnTo>
                  <a:pt x="1550" y="18"/>
                </a:lnTo>
                <a:lnTo>
                  <a:pt x="1550" y="17"/>
                </a:lnTo>
                <a:lnTo>
                  <a:pt x="1551" y="16"/>
                </a:lnTo>
                <a:lnTo>
                  <a:pt x="1551" y="15"/>
                </a:lnTo>
                <a:lnTo>
                  <a:pt x="1553" y="15"/>
                </a:lnTo>
                <a:lnTo>
                  <a:pt x="1553" y="17"/>
                </a:lnTo>
                <a:lnTo>
                  <a:pt x="1554" y="16"/>
                </a:lnTo>
                <a:lnTo>
                  <a:pt x="1554" y="17"/>
                </a:lnTo>
                <a:lnTo>
                  <a:pt x="1554" y="20"/>
                </a:lnTo>
                <a:lnTo>
                  <a:pt x="1555" y="21"/>
                </a:lnTo>
                <a:lnTo>
                  <a:pt x="1555" y="21"/>
                </a:lnTo>
                <a:lnTo>
                  <a:pt x="1556" y="20"/>
                </a:lnTo>
                <a:lnTo>
                  <a:pt x="1556" y="20"/>
                </a:lnTo>
                <a:lnTo>
                  <a:pt x="1556" y="18"/>
                </a:lnTo>
                <a:lnTo>
                  <a:pt x="1557" y="18"/>
                </a:lnTo>
                <a:lnTo>
                  <a:pt x="1557" y="20"/>
                </a:lnTo>
                <a:lnTo>
                  <a:pt x="1558" y="18"/>
                </a:lnTo>
                <a:lnTo>
                  <a:pt x="1558" y="20"/>
                </a:lnTo>
                <a:lnTo>
                  <a:pt x="1558" y="20"/>
                </a:lnTo>
                <a:lnTo>
                  <a:pt x="1559" y="20"/>
                </a:lnTo>
                <a:lnTo>
                  <a:pt x="1559" y="21"/>
                </a:lnTo>
                <a:lnTo>
                  <a:pt x="1560" y="21"/>
                </a:lnTo>
                <a:lnTo>
                  <a:pt x="1560" y="22"/>
                </a:lnTo>
                <a:lnTo>
                  <a:pt x="1560" y="22"/>
                </a:lnTo>
                <a:lnTo>
                  <a:pt x="1562" y="22"/>
                </a:lnTo>
                <a:lnTo>
                  <a:pt x="1562" y="21"/>
                </a:lnTo>
                <a:lnTo>
                  <a:pt x="1563" y="22"/>
                </a:lnTo>
                <a:lnTo>
                  <a:pt x="1563" y="22"/>
                </a:lnTo>
                <a:lnTo>
                  <a:pt x="1563" y="23"/>
                </a:lnTo>
                <a:lnTo>
                  <a:pt x="1564" y="23"/>
                </a:lnTo>
                <a:lnTo>
                  <a:pt x="1564" y="23"/>
                </a:lnTo>
                <a:lnTo>
                  <a:pt x="1565" y="24"/>
                </a:lnTo>
                <a:lnTo>
                  <a:pt x="1565" y="25"/>
                </a:lnTo>
                <a:lnTo>
                  <a:pt x="1566" y="26"/>
                </a:lnTo>
                <a:lnTo>
                  <a:pt x="1566" y="25"/>
                </a:lnTo>
                <a:lnTo>
                  <a:pt x="1566" y="26"/>
                </a:lnTo>
                <a:lnTo>
                  <a:pt x="1567" y="26"/>
                </a:lnTo>
                <a:lnTo>
                  <a:pt x="1567" y="27"/>
                </a:lnTo>
                <a:lnTo>
                  <a:pt x="1568" y="27"/>
                </a:lnTo>
                <a:lnTo>
                  <a:pt x="1568" y="27"/>
                </a:lnTo>
                <a:lnTo>
                  <a:pt x="1568" y="29"/>
                </a:lnTo>
                <a:lnTo>
                  <a:pt x="1569" y="27"/>
                </a:lnTo>
                <a:lnTo>
                  <a:pt x="1569" y="26"/>
                </a:lnTo>
                <a:lnTo>
                  <a:pt x="1571" y="27"/>
                </a:lnTo>
                <a:lnTo>
                  <a:pt x="1571" y="26"/>
                </a:lnTo>
                <a:lnTo>
                  <a:pt x="1571" y="25"/>
                </a:lnTo>
                <a:lnTo>
                  <a:pt x="1572" y="26"/>
                </a:lnTo>
                <a:lnTo>
                  <a:pt x="1572" y="24"/>
                </a:lnTo>
                <a:lnTo>
                  <a:pt x="1573" y="24"/>
                </a:lnTo>
                <a:lnTo>
                  <a:pt x="1573" y="25"/>
                </a:lnTo>
                <a:lnTo>
                  <a:pt x="1573" y="24"/>
                </a:lnTo>
                <a:lnTo>
                  <a:pt x="1574" y="25"/>
                </a:lnTo>
                <a:lnTo>
                  <a:pt x="1574" y="25"/>
                </a:lnTo>
                <a:lnTo>
                  <a:pt x="1575" y="26"/>
                </a:lnTo>
                <a:lnTo>
                  <a:pt x="1575" y="27"/>
                </a:lnTo>
                <a:lnTo>
                  <a:pt x="1575" y="27"/>
                </a:lnTo>
                <a:lnTo>
                  <a:pt x="1576" y="26"/>
                </a:lnTo>
                <a:lnTo>
                  <a:pt x="1576" y="26"/>
                </a:lnTo>
                <a:lnTo>
                  <a:pt x="1577" y="26"/>
                </a:lnTo>
                <a:lnTo>
                  <a:pt x="1577" y="25"/>
                </a:lnTo>
                <a:lnTo>
                  <a:pt x="1577" y="25"/>
                </a:lnTo>
                <a:lnTo>
                  <a:pt x="1578" y="24"/>
                </a:lnTo>
                <a:lnTo>
                  <a:pt x="1578" y="24"/>
                </a:lnTo>
                <a:lnTo>
                  <a:pt x="1580" y="23"/>
                </a:lnTo>
                <a:lnTo>
                  <a:pt x="1580" y="24"/>
                </a:lnTo>
                <a:lnTo>
                  <a:pt x="1581" y="23"/>
                </a:lnTo>
                <a:lnTo>
                  <a:pt x="1581" y="24"/>
                </a:lnTo>
                <a:lnTo>
                  <a:pt x="1581" y="22"/>
                </a:lnTo>
                <a:lnTo>
                  <a:pt x="1582" y="23"/>
                </a:lnTo>
                <a:lnTo>
                  <a:pt x="1582" y="24"/>
                </a:lnTo>
                <a:lnTo>
                  <a:pt x="1583" y="24"/>
                </a:lnTo>
                <a:lnTo>
                  <a:pt x="1583" y="25"/>
                </a:lnTo>
                <a:lnTo>
                  <a:pt x="1583" y="25"/>
                </a:lnTo>
                <a:lnTo>
                  <a:pt x="1584" y="26"/>
                </a:lnTo>
                <a:lnTo>
                  <a:pt x="1584" y="26"/>
                </a:lnTo>
                <a:lnTo>
                  <a:pt x="1585" y="26"/>
                </a:lnTo>
                <a:lnTo>
                  <a:pt x="1585" y="29"/>
                </a:lnTo>
                <a:lnTo>
                  <a:pt x="1585" y="29"/>
                </a:lnTo>
                <a:lnTo>
                  <a:pt x="1586" y="29"/>
                </a:lnTo>
                <a:lnTo>
                  <a:pt x="1586" y="30"/>
                </a:lnTo>
                <a:lnTo>
                  <a:pt x="1587" y="30"/>
                </a:lnTo>
                <a:lnTo>
                  <a:pt x="1587" y="30"/>
                </a:lnTo>
                <a:lnTo>
                  <a:pt x="1587" y="30"/>
                </a:lnTo>
                <a:lnTo>
                  <a:pt x="1589" y="31"/>
                </a:lnTo>
                <a:lnTo>
                  <a:pt x="1589" y="30"/>
                </a:lnTo>
                <a:lnTo>
                  <a:pt x="1590" y="29"/>
                </a:lnTo>
                <a:lnTo>
                  <a:pt x="1590" y="27"/>
                </a:lnTo>
                <a:lnTo>
                  <a:pt x="1590" y="29"/>
                </a:lnTo>
                <a:lnTo>
                  <a:pt x="1591" y="29"/>
                </a:lnTo>
                <a:lnTo>
                  <a:pt x="1591" y="27"/>
                </a:lnTo>
                <a:lnTo>
                  <a:pt x="1592" y="27"/>
                </a:lnTo>
                <a:lnTo>
                  <a:pt x="1592" y="26"/>
                </a:lnTo>
                <a:lnTo>
                  <a:pt x="1592" y="29"/>
                </a:lnTo>
                <a:lnTo>
                  <a:pt x="1593" y="27"/>
                </a:lnTo>
                <a:lnTo>
                  <a:pt x="1593" y="27"/>
                </a:lnTo>
                <a:lnTo>
                  <a:pt x="1594" y="27"/>
                </a:lnTo>
                <a:lnTo>
                  <a:pt x="1594" y="26"/>
                </a:lnTo>
                <a:lnTo>
                  <a:pt x="1595" y="26"/>
                </a:lnTo>
                <a:lnTo>
                  <a:pt x="1595" y="25"/>
                </a:lnTo>
                <a:lnTo>
                  <a:pt x="1595" y="25"/>
                </a:lnTo>
                <a:lnTo>
                  <a:pt x="1596" y="26"/>
                </a:lnTo>
                <a:lnTo>
                  <a:pt x="1596" y="27"/>
                </a:lnTo>
                <a:lnTo>
                  <a:pt x="1598" y="26"/>
                </a:lnTo>
                <a:lnTo>
                  <a:pt x="1598" y="27"/>
                </a:lnTo>
                <a:lnTo>
                  <a:pt x="1598" y="27"/>
                </a:lnTo>
                <a:lnTo>
                  <a:pt x="1599" y="27"/>
                </a:lnTo>
                <a:lnTo>
                  <a:pt x="1599" y="26"/>
                </a:lnTo>
                <a:lnTo>
                  <a:pt x="1600" y="26"/>
                </a:lnTo>
                <a:lnTo>
                  <a:pt x="1600" y="24"/>
                </a:lnTo>
                <a:lnTo>
                  <a:pt x="1600" y="24"/>
                </a:lnTo>
                <a:lnTo>
                  <a:pt x="1601" y="24"/>
                </a:lnTo>
                <a:lnTo>
                  <a:pt x="1601" y="24"/>
                </a:lnTo>
                <a:lnTo>
                  <a:pt x="1602" y="24"/>
                </a:lnTo>
                <a:lnTo>
                  <a:pt x="1602" y="24"/>
                </a:lnTo>
                <a:lnTo>
                  <a:pt x="1602" y="25"/>
                </a:lnTo>
                <a:lnTo>
                  <a:pt x="1603" y="25"/>
                </a:lnTo>
                <a:lnTo>
                  <a:pt x="1603" y="25"/>
                </a:lnTo>
                <a:lnTo>
                  <a:pt x="1604" y="25"/>
                </a:lnTo>
                <a:lnTo>
                  <a:pt x="1604" y="24"/>
                </a:lnTo>
                <a:lnTo>
                  <a:pt x="1604" y="25"/>
                </a:lnTo>
                <a:lnTo>
                  <a:pt x="1605" y="25"/>
                </a:lnTo>
                <a:lnTo>
                  <a:pt x="1605" y="25"/>
                </a:lnTo>
                <a:lnTo>
                  <a:pt x="1607" y="25"/>
                </a:lnTo>
                <a:lnTo>
                  <a:pt x="1607" y="26"/>
                </a:lnTo>
                <a:lnTo>
                  <a:pt x="1607" y="26"/>
                </a:lnTo>
                <a:lnTo>
                  <a:pt x="1608" y="27"/>
                </a:lnTo>
                <a:lnTo>
                  <a:pt x="1608" y="29"/>
                </a:lnTo>
                <a:lnTo>
                  <a:pt x="1609" y="27"/>
                </a:lnTo>
                <a:lnTo>
                  <a:pt x="1609" y="29"/>
                </a:lnTo>
                <a:lnTo>
                  <a:pt x="1610" y="30"/>
                </a:lnTo>
                <a:lnTo>
                  <a:pt x="1610" y="30"/>
                </a:lnTo>
                <a:lnTo>
                  <a:pt x="1610" y="31"/>
                </a:lnTo>
                <a:lnTo>
                  <a:pt x="1611" y="30"/>
                </a:lnTo>
                <a:lnTo>
                  <a:pt x="1611" y="30"/>
                </a:lnTo>
                <a:lnTo>
                  <a:pt x="1612" y="29"/>
                </a:lnTo>
                <a:lnTo>
                  <a:pt x="1612" y="27"/>
                </a:lnTo>
                <a:lnTo>
                  <a:pt x="1612" y="27"/>
                </a:lnTo>
                <a:lnTo>
                  <a:pt x="1613" y="29"/>
                </a:lnTo>
                <a:lnTo>
                  <a:pt x="1613" y="30"/>
                </a:lnTo>
                <a:lnTo>
                  <a:pt x="1614" y="30"/>
                </a:lnTo>
                <a:lnTo>
                  <a:pt x="1614" y="30"/>
                </a:lnTo>
                <a:lnTo>
                  <a:pt x="1614" y="29"/>
                </a:lnTo>
                <a:lnTo>
                  <a:pt x="1616" y="29"/>
                </a:lnTo>
                <a:lnTo>
                  <a:pt x="1616" y="27"/>
                </a:lnTo>
                <a:lnTo>
                  <a:pt x="1617" y="26"/>
                </a:lnTo>
                <a:lnTo>
                  <a:pt x="1617" y="26"/>
                </a:lnTo>
                <a:lnTo>
                  <a:pt x="1617" y="26"/>
                </a:lnTo>
                <a:lnTo>
                  <a:pt x="1618" y="26"/>
                </a:lnTo>
                <a:lnTo>
                  <a:pt x="1618" y="26"/>
                </a:lnTo>
                <a:lnTo>
                  <a:pt x="1619" y="26"/>
                </a:lnTo>
                <a:lnTo>
                  <a:pt x="1619" y="26"/>
                </a:lnTo>
                <a:lnTo>
                  <a:pt x="1619" y="26"/>
                </a:lnTo>
                <a:lnTo>
                  <a:pt x="1620" y="27"/>
                </a:lnTo>
                <a:lnTo>
                  <a:pt x="1620" y="26"/>
                </a:lnTo>
                <a:lnTo>
                  <a:pt x="1621" y="26"/>
                </a:lnTo>
                <a:lnTo>
                  <a:pt x="1621" y="26"/>
                </a:lnTo>
                <a:lnTo>
                  <a:pt x="1622" y="27"/>
                </a:lnTo>
                <a:lnTo>
                  <a:pt x="1622" y="27"/>
                </a:lnTo>
                <a:lnTo>
                  <a:pt x="1622" y="27"/>
                </a:lnTo>
                <a:lnTo>
                  <a:pt x="1623" y="27"/>
                </a:lnTo>
                <a:lnTo>
                  <a:pt x="1623" y="27"/>
                </a:lnTo>
                <a:lnTo>
                  <a:pt x="1625" y="26"/>
                </a:lnTo>
                <a:lnTo>
                  <a:pt x="1625" y="25"/>
                </a:lnTo>
                <a:lnTo>
                  <a:pt x="1625" y="26"/>
                </a:lnTo>
                <a:lnTo>
                  <a:pt x="1626" y="25"/>
                </a:lnTo>
                <a:lnTo>
                  <a:pt x="1626" y="24"/>
                </a:lnTo>
                <a:lnTo>
                  <a:pt x="1627" y="25"/>
                </a:lnTo>
                <a:lnTo>
                  <a:pt x="1627" y="25"/>
                </a:lnTo>
                <a:lnTo>
                  <a:pt x="1627" y="25"/>
                </a:lnTo>
                <a:lnTo>
                  <a:pt x="1628" y="26"/>
                </a:lnTo>
                <a:lnTo>
                  <a:pt x="1628" y="27"/>
                </a:lnTo>
                <a:lnTo>
                  <a:pt x="1629" y="29"/>
                </a:lnTo>
                <a:lnTo>
                  <a:pt x="1629" y="26"/>
                </a:lnTo>
                <a:lnTo>
                  <a:pt x="1629" y="25"/>
                </a:lnTo>
                <a:lnTo>
                  <a:pt x="1630" y="25"/>
                </a:lnTo>
                <a:lnTo>
                  <a:pt x="1630" y="25"/>
                </a:lnTo>
                <a:lnTo>
                  <a:pt x="1631" y="25"/>
                </a:lnTo>
                <a:lnTo>
                  <a:pt x="1631" y="24"/>
                </a:lnTo>
                <a:lnTo>
                  <a:pt x="1631" y="24"/>
                </a:lnTo>
                <a:lnTo>
                  <a:pt x="1632" y="23"/>
                </a:lnTo>
                <a:lnTo>
                  <a:pt x="1632" y="23"/>
                </a:lnTo>
                <a:lnTo>
                  <a:pt x="1634" y="22"/>
                </a:lnTo>
                <a:lnTo>
                  <a:pt x="1634" y="23"/>
                </a:lnTo>
                <a:lnTo>
                  <a:pt x="1634" y="22"/>
                </a:lnTo>
                <a:lnTo>
                  <a:pt x="1635" y="22"/>
                </a:lnTo>
                <a:lnTo>
                  <a:pt x="1635" y="22"/>
                </a:lnTo>
                <a:lnTo>
                  <a:pt x="1636" y="21"/>
                </a:lnTo>
                <a:lnTo>
                  <a:pt x="1636" y="21"/>
                </a:lnTo>
                <a:lnTo>
                  <a:pt x="1637" y="21"/>
                </a:lnTo>
                <a:lnTo>
                  <a:pt x="1637" y="20"/>
                </a:lnTo>
                <a:lnTo>
                  <a:pt x="1637" y="20"/>
                </a:lnTo>
                <a:lnTo>
                  <a:pt x="1638" y="22"/>
                </a:lnTo>
                <a:lnTo>
                  <a:pt x="1638" y="22"/>
                </a:lnTo>
                <a:lnTo>
                  <a:pt x="1639" y="22"/>
                </a:lnTo>
                <a:lnTo>
                  <a:pt x="1639" y="22"/>
                </a:lnTo>
                <a:lnTo>
                  <a:pt x="1639" y="22"/>
                </a:lnTo>
                <a:lnTo>
                  <a:pt x="1640" y="22"/>
                </a:lnTo>
                <a:lnTo>
                  <a:pt x="1640" y="22"/>
                </a:lnTo>
                <a:lnTo>
                  <a:pt x="1641" y="21"/>
                </a:lnTo>
                <a:lnTo>
                  <a:pt x="1641" y="21"/>
                </a:lnTo>
                <a:lnTo>
                  <a:pt x="1641" y="22"/>
                </a:lnTo>
                <a:lnTo>
                  <a:pt x="1643" y="23"/>
                </a:lnTo>
                <a:lnTo>
                  <a:pt x="1643" y="22"/>
                </a:lnTo>
                <a:lnTo>
                  <a:pt x="1644" y="22"/>
                </a:lnTo>
                <a:lnTo>
                  <a:pt x="1644" y="21"/>
                </a:lnTo>
                <a:lnTo>
                  <a:pt x="1644" y="21"/>
                </a:lnTo>
                <a:lnTo>
                  <a:pt x="1645" y="23"/>
                </a:lnTo>
                <a:lnTo>
                  <a:pt x="1645" y="23"/>
                </a:lnTo>
                <a:lnTo>
                  <a:pt x="1646" y="23"/>
                </a:lnTo>
                <a:lnTo>
                  <a:pt x="1646" y="25"/>
                </a:lnTo>
                <a:lnTo>
                  <a:pt x="1646" y="25"/>
                </a:lnTo>
                <a:lnTo>
                  <a:pt x="1647" y="25"/>
                </a:lnTo>
                <a:lnTo>
                  <a:pt x="1647" y="23"/>
                </a:lnTo>
                <a:lnTo>
                  <a:pt x="1648" y="22"/>
                </a:lnTo>
                <a:lnTo>
                  <a:pt x="1648" y="22"/>
                </a:lnTo>
                <a:lnTo>
                  <a:pt x="1648" y="22"/>
                </a:lnTo>
                <a:lnTo>
                  <a:pt x="1649" y="21"/>
                </a:lnTo>
                <a:lnTo>
                  <a:pt x="1649" y="22"/>
                </a:lnTo>
                <a:lnTo>
                  <a:pt x="1650" y="22"/>
                </a:lnTo>
                <a:lnTo>
                  <a:pt x="1650" y="23"/>
                </a:lnTo>
                <a:lnTo>
                  <a:pt x="1652" y="23"/>
                </a:lnTo>
                <a:lnTo>
                  <a:pt x="1652" y="23"/>
                </a:lnTo>
                <a:lnTo>
                  <a:pt x="1652" y="23"/>
                </a:lnTo>
                <a:lnTo>
                  <a:pt x="1653" y="24"/>
                </a:lnTo>
                <a:lnTo>
                  <a:pt x="1653" y="23"/>
                </a:lnTo>
                <a:lnTo>
                  <a:pt x="1654" y="24"/>
                </a:lnTo>
                <a:lnTo>
                  <a:pt x="1654" y="24"/>
                </a:lnTo>
                <a:lnTo>
                  <a:pt x="1654" y="24"/>
                </a:lnTo>
                <a:lnTo>
                  <a:pt x="1655" y="24"/>
                </a:lnTo>
                <a:lnTo>
                  <a:pt x="1655" y="24"/>
                </a:lnTo>
                <a:lnTo>
                  <a:pt x="1656" y="24"/>
                </a:lnTo>
                <a:lnTo>
                  <a:pt x="1656" y="26"/>
                </a:lnTo>
                <a:lnTo>
                  <a:pt x="1656" y="27"/>
                </a:lnTo>
                <a:lnTo>
                  <a:pt x="1657" y="27"/>
                </a:lnTo>
                <a:lnTo>
                  <a:pt x="1657" y="29"/>
                </a:lnTo>
                <a:lnTo>
                  <a:pt x="1658" y="29"/>
                </a:lnTo>
                <a:lnTo>
                  <a:pt x="1658" y="29"/>
                </a:lnTo>
                <a:lnTo>
                  <a:pt x="1658" y="30"/>
                </a:lnTo>
                <a:lnTo>
                  <a:pt x="1659" y="30"/>
                </a:lnTo>
                <a:lnTo>
                  <a:pt x="1659" y="29"/>
                </a:lnTo>
                <a:lnTo>
                  <a:pt x="1660" y="29"/>
                </a:lnTo>
                <a:lnTo>
                  <a:pt x="1660" y="29"/>
                </a:lnTo>
                <a:lnTo>
                  <a:pt x="1660" y="26"/>
                </a:lnTo>
                <a:lnTo>
                  <a:pt x="1662" y="26"/>
                </a:lnTo>
                <a:lnTo>
                  <a:pt x="1662" y="26"/>
                </a:lnTo>
                <a:lnTo>
                  <a:pt x="1663" y="26"/>
                </a:lnTo>
                <a:lnTo>
                  <a:pt x="1663" y="25"/>
                </a:lnTo>
                <a:lnTo>
                  <a:pt x="1663" y="26"/>
                </a:lnTo>
                <a:lnTo>
                  <a:pt x="1664" y="26"/>
                </a:lnTo>
                <a:lnTo>
                  <a:pt x="1664" y="27"/>
                </a:lnTo>
                <a:lnTo>
                  <a:pt x="1665" y="26"/>
                </a:lnTo>
                <a:lnTo>
                  <a:pt x="1665" y="25"/>
                </a:lnTo>
                <a:lnTo>
                  <a:pt x="1666" y="23"/>
                </a:lnTo>
                <a:lnTo>
                  <a:pt x="1666" y="24"/>
                </a:lnTo>
                <a:lnTo>
                  <a:pt x="1666" y="24"/>
                </a:lnTo>
                <a:lnTo>
                  <a:pt x="1667" y="23"/>
                </a:lnTo>
                <a:lnTo>
                  <a:pt x="1667" y="22"/>
                </a:lnTo>
                <a:lnTo>
                  <a:pt x="1668" y="23"/>
                </a:lnTo>
                <a:lnTo>
                  <a:pt x="1668" y="24"/>
                </a:lnTo>
                <a:lnTo>
                  <a:pt x="1668" y="24"/>
                </a:lnTo>
                <a:lnTo>
                  <a:pt x="1669" y="24"/>
                </a:lnTo>
                <a:lnTo>
                  <a:pt x="1669" y="25"/>
                </a:lnTo>
                <a:lnTo>
                  <a:pt x="1671" y="26"/>
                </a:lnTo>
                <a:lnTo>
                  <a:pt x="1671" y="26"/>
                </a:lnTo>
                <a:lnTo>
                  <a:pt x="1671" y="25"/>
                </a:lnTo>
                <a:lnTo>
                  <a:pt x="1672" y="25"/>
                </a:lnTo>
                <a:lnTo>
                  <a:pt x="1672" y="24"/>
                </a:lnTo>
                <a:lnTo>
                  <a:pt x="1673" y="25"/>
                </a:lnTo>
                <a:lnTo>
                  <a:pt x="1673" y="23"/>
                </a:lnTo>
                <a:lnTo>
                  <a:pt x="1673" y="23"/>
                </a:lnTo>
                <a:lnTo>
                  <a:pt x="1674" y="22"/>
                </a:lnTo>
                <a:lnTo>
                  <a:pt x="1674" y="23"/>
                </a:lnTo>
                <a:lnTo>
                  <a:pt x="1675" y="22"/>
                </a:lnTo>
                <a:lnTo>
                  <a:pt x="1675" y="22"/>
                </a:lnTo>
                <a:lnTo>
                  <a:pt x="1675" y="23"/>
                </a:lnTo>
                <a:lnTo>
                  <a:pt x="1676" y="22"/>
                </a:lnTo>
                <a:lnTo>
                  <a:pt x="1676" y="23"/>
                </a:lnTo>
                <a:lnTo>
                  <a:pt x="1677" y="23"/>
                </a:lnTo>
                <a:lnTo>
                  <a:pt x="1677" y="23"/>
                </a:lnTo>
                <a:lnTo>
                  <a:pt x="1678" y="23"/>
                </a:lnTo>
                <a:lnTo>
                  <a:pt x="1678" y="22"/>
                </a:lnTo>
                <a:lnTo>
                  <a:pt x="1678" y="22"/>
                </a:lnTo>
                <a:lnTo>
                  <a:pt x="1680" y="23"/>
                </a:lnTo>
                <a:lnTo>
                  <a:pt x="1680" y="23"/>
                </a:lnTo>
                <a:lnTo>
                  <a:pt x="1681" y="22"/>
                </a:lnTo>
                <a:lnTo>
                  <a:pt x="1681" y="22"/>
                </a:lnTo>
                <a:lnTo>
                  <a:pt x="1681" y="22"/>
                </a:lnTo>
                <a:lnTo>
                  <a:pt x="1682" y="23"/>
                </a:lnTo>
                <a:lnTo>
                  <a:pt x="1682" y="22"/>
                </a:lnTo>
                <a:lnTo>
                  <a:pt x="1683" y="21"/>
                </a:lnTo>
                <a:lnTo>
                  <a:pt x="1683" y="22"/>
                </a:lnTo>
                <a:lnTo>
                  <a:pt x="1683" y="22"/>
                </a:lnTo>
                <a:lnTo>
                  <a:pt x="1684" y="22"/>
                </a:lnTo>
                <a:lnTo>
                  <a:pt x="1684" y="23"/>
                </a:lnTo>
                <a:lnTo>
                  <a:pt x="1685" y="24"/>
                </a:lnTo>
                <a:lnTo>
                  <a:pt x="1685" y="24"/>
                </a:lnTo>
                <a:lnTo>
                  <a:pt x="1685" y="25"/>
                </a:lnTo>
                <a:lnTo>
                  <a:pt x="1686" y="24"/>
                </a:lnTo>
                <a:lnTo>
                  <a:pt x="1686" y="25"/>
                </a:lnTo>
                <a:lnTo>
                  <a:pt x="1687" y="25"/>
                </a:lnTo>
                <a:lnTo>
                  <a:pt x="1687" y="25"/>
                </a:lnTo>
                <a:lnTo>
                  <a:pt x="1687" y="25"/>
                </a:lnTo>
                <a:lnTo>
                  <a:pt x="1689" y="27"/>
                </a:lnTo>
                <a:lnTo>
                  <a:pt x="1689" y="26"/>
                </a:lnTo>
                <a:lnTo>
                  <a:pt x="1690" y="26"/>
                </a:lnTo>
                <a:lnTo>
                  <a:pt x="1690" y="26"/>
                </a:lnTo>
                <a:lnTo>
                  <a:pt x="1690" y="24"/>
                </a:lnTo>
                <a:lnTo>
                  <a:pt x="1691" y="25"/>
                </a:lnTo>
                <a:lnTo>
                  <a:pt x="1691" y="23"/>
                </a:lnTo>
                <a:lnTo>
                  <a:pt x="1692" y="24"/>
                </a:lnTo>
                <a:lnTo>
                  <a:pt x="1692" y="24"/>
                </a:lnTo>
                <a:lnTo>
                  <a:pt x="1693" y="25"/>
                </a:lnTo>
                <a:lnTo>
                  <a:pt x="1693" y="25"/>
                </a:lnTo>
                <a:lnTo>
                  <a:pt x="1693" y="26"/>
                </a:lnTo>
                <a:lnTo>
                  <a:pt x="1694" y="26"/>
                </a:lnTo>
                <a:lnTo>
                  <a:pt x="1694" y="27"/>
                </a:lnTo>
                <a:lnTo>
                  <a:pt x="1695" y="27"/>
                </a:lnTo>
                <a:lnTo>
                  <a:pt x="1695" y="27"/>
                </a:lnTo>
                <a:lnTo>
                  <a:pt x="1695" y="27"/>
                </a:lnTo>
                <a:lnTo>
                  <a:pt x="1696" y="27"/>
                </a:lnTo>
                <a:lnTo>
                  <a:pt x="1696" y="29"/>
                </a:lnTo>
                <a:lnTo>
                  <a:pt x="1698" y="27"/>
                </a:lnTo>
                <a:lnTo>
                  <a:pt x="1698" y="29"/>
                </a:lnTo>
                <a:lnTo>
                  <a:pt x="1698" y="29"/>
                </a:lnTo>
                <a:lnTo>
                  <a:pt x="1699" y="27"/>
                </a:lnTo>
                <a:lnTo>
                  <a:pt x="1699" y="26"/>
                </a:lnTo>
                <a:lnTo>
                  <a:pt x="1700" y="25"/>
                </a:lnTo>
                <a:lnTo>
                  <a:pt x="1700" y="25"/>
                </a:lnTo>
                <a:lnTo>
                  <a:pt x="1700" y="26"/>
                </a:lnTo>
                <a:lnTo>
                  <a:pt x="1701" y="25"/>
                </a:lnTo>
                <a:lnTo>
                  <a:pt x="1701" y="24"/>
                </a:lnTo>
                <a:lnTo>
                  <a:pt x="1702" y="24"/>
                </a:lnTo>
                <a:lnTo>
                  <a:pt x="1702" y="24"/>
                </a:lnTo>
                <a:lnTo>
                  <a:pt x="1702" y="24"/>
                </a:lnTo>
                <a:lnTo>
                  <a:pt x="1703" y="24"/>
                </a:lnTo>
                <a:lnTo>
                  <a:pt x="1703" y="25"/>
                </a:lnTo>
                <a:lnTo>
                  <a:pt x="1704" y="26"/>
                </a:lnTo>
                <a:lnTo>
                  <a:pt x="1704" y="25"/>
                </a:lnTo>
                <a:lnTo>
                  <a:pt x="1704" y="25"/>
                </a:lnTo>
                <a:lnTo>
                  <a:pt x="1705" y="25"/>
                </a:lnTo>
                <a:lnTo>
                  <a:pt x="1705" y="25"/>
                </a:lnTo>
                <a:lnTo>
                  <a:pt x="1707" y="25"/>
                </a:lnTo>
                <a:lnTo>
                  <a:pt x="1707" y="25"/>
                </a:lnTo>
                <a:lnTo>
                  <a:pt x="1708" y="24"/>
                </a:lnTo>
                <a:lnTo>
                  <a:pt x="1708" y="23"/>
                </a:lnTo>
                <a:lnTo>
                  <a:pt x="1708" y="22"/>
                </a:lnTo>
                <a:lnTo>
                  <a:pt x="1709" y="22"/>
                </a:lnTo>
                <a:lnTo>
                  <a:pt x="1709" y="21"/>
                </a:lnTo>
                <a:lnTo>
                  <a:pt x="1710" y="22"/>
                </a:lnTo>
                <a:lnTo>
                  <a:pt x="1710" y="22"/>
                </a:lnTo>
                <a:lnTo>
                  <a:pt x="1710" y="23"/>
                </a:lnTo>
                <a:lnTo>
                  <a:pt x="1711" y="23"/>
                </a:lnTo>
                <a:lnTo>
                  <a:pt x="1711" y="23"/>
                </a:lnTo>
                <a:lnTo>
                  <a:pt x="1712" y="23"/>
                </a:lnTo>
                <a:lnTo>
                  <a:pt x="1712" y="23"/>
                </a:lnTo>
                <a:lnTo>
                  <a:pt x="1712" y="22"/>
                </a:lnTo>
                <a:lnTo>
                  <a:pt x="1713" y="21"/>
                </a:lnTo>
                <a:lnTo>
                  <a:pt x="1713" y="21"/>
                </a:lnTo>
                <a:lnTo>
                  <a:pt x="1714" y="22"/>
                </a:lnTo>
                <a:lnTo>
                  <a:pt x="1714" y="21"/>
                </a:lnTo>
                <a:lnTo>
                  <a:pt x="1714" y="21"/>
                </a:lnTo>
                <a:lnTo>
                  <a:pt x="1716" y="21"/>
                </a:lnTo>
                <a:lnTo>
                  <a:pt x="1716" y="20"/>
                </a:lnTo>
                <a:lnTo>
                  <a:pt x="1717" y="20"/>
                </a:lnTo>
                <a:lnTo>
                  <a:pt x="1717" y="18"/>
                </a:lnTo>
                <a:lnTo>
                  <a:pt x="1717" y="18"/>
                </a:lnTo>
                <a:lnTo>
                  <a:pt x="1718" y="17"/>
                </a:lnTo>
                <a:lnTo>
                  <a:pt x="1718" y="18"/>
                </a:lnTo>
                <a:lnTo>
                  <a:pt x="1719" y="16"/>
                </a:lnTo>
                <a:lnTo>
                  <a:pt x="1719" y="16"/>
                </a:lnTo>
                <a:lnTo>
                  <a:pt x="1719" y="16"/>
                </a:lnTo>
                <a:lnTo>
                  <a:pt x="1720" y="16"/>
                </a:lnTo>
                <a:lnTo>
                  <a:pt x="1720" y="16"/>
                </a:lnTo>
                <a:lnTo>
                  <a:pt x="1721" y="16"/>
                </a:lnTo>
                <a:lnTo>
                  <a:pt x="1721" y="16"/>
                </a:lnTo>
                <a:lnTo>
                  <a:pt x="1722" y="15"/>
                </a:lnTo>
                <a:lnTo>
                  <a:pt x="1722" y="16"/>
                </a:lnTo>
                <a:lnTo>
                  <a:pt x="1722" y="15"/>
                </a:lnTo>
                <a:lnTo>
                  <a:pt x="1723" y="16"/>
                </a:lnTo>
                <a:lnTo>
                  <a:pt x="1723" y="16"/>
                </a:lnTo>
                <a:lnTo>
                  <a:pt x="1725" y="18"/>
                </a:lnTo>
                <a:lnTo>
                  <a:pt x="1725" y="18"/>
                </a:lnTo>
                <a:lnTo>
                  <a:pt x="1725" y="21"/>
                </a:lnTo>
                <a:lnTo>
                  <a:pt x="1726" y="20"/>
                </a:lnTo>
                <a:lnTo>
                  <a:pt x="1726" y="20"/>
                </a:lnTo>
                <a:lnTo>
                  <a:pt x="1727" y="20"/>
                </a:lnTo>
                <a:lnTo>
                  <a:pt x="1727" y="20"/>
                </a:lnTo>
                <a:lnTo>
                  <a:pt x="1727" y="20"/>
                </a:lnTo>
                <a:lnTo>
                  <a:pt x="1728" y="20"/>
                </a:lnTo>
                <a:lnTo>
                  <a:pt x="1728" y="20"/>
                </a:lnTo>
                <a:lnTo>
                  <a:pt x="1729" y="20"/>
                </a:lnTo>
                <a:lnTo>
                  <a:pt x="1729" y="20"/>
                </a:lnTo>
                <a:lnTo>
                  <a:pt x="1729" y="21"/>
                </a:lnTo>
                <a:lnTo>
                  <a:pt x="1730" y="21"/>
                </a:lnTo>
                <a:lnTo>
                  <a:pt x="1730" y="20"/>
                </a:lnTo>
                <a:lnTo>
                  <a:pt x="1731" y="21"/>
                </a:lnTo>
                <a:lnTo>
                  <a:pt x="1731" y="21"/>
                </a:lnTo>
                <a:lnTo>
                  <a:pt x="1731" y="21"/>
                </a:lnTo>
                <a:lnTo>
                  <a:pt x="1732" y="22"/>
                </a:lnTo>
                <a:lnTo>
                  <a:pt x="1732" y="21"/>
                </a:lnTo>
                <a:lnTo>
                  <a:pt x="1734" y="21"/>
                </a:lnTo>
                <a:lnTo>
                  <a:pt x="1734" y="21"/>
                </a:lnTo>
                <a:lnTo>
                  <a:pt x="1734" y="20"/>
                </a:lnTo>
                <a:lnTo>
                  <a:pt x="1735" y="20"/>
                </a:lnTo>
                <a:lnTo>
                  <a:pt x="1735" y="21"/>
                </a:lnTo>
                <a:lnTo>
                  <a:pt x="1736" y="21"/>
                </a:lnTo>
                <a:lnTo>
                  <a:pt x="1736" y="22"/>
                </a:lnTo>
                <a:lnTo>
                  <a:pt x="1737" y="23"/>
                </a:lnTo>
                <a:lnTo>
                  <a:pt x="1737" y="24"/>
                </a:lnTo>
                <a:lnTo>
                  <a:pt x="1737" y="24"/>
                </a:lnTo>
                <a:lnTo>
                  <a:pt x="1738" y="24"/>
                </a:lnTo>
                <a:lnTo>
                  <a:pt x="1738" y="24"/>
                </a:lnTo>
                <a:lnTo>
                  <a:pt x="1739" y="23"/>
                </a:lnTo>
                <a:lnTo>
                  <a:pt x="1739" y="24"/>
                </a:lnTo>
                <a:lnTo>
                  <a:pt x="1739" y="23"/>
                </a:lnTo>
                <a:lnTo>
                  <a:pt x="1740" y="22"/>
                </a:lnTo>
                <a:lnTo>
                  <a:pt x="1740" y="21"/>
                </a:lnTo>
                <a:lnTo>
                  <a:pt x="1741" y="21"/>
                </a:lnTo>
                <a:lnTo>
                  <a:pt x="1741" y="21"/>
                </a:lnTo>
                <a:lnTo>
                  <a:pt x="1741" y="21"/>
                </a:lnTo>
                <a:lnTo>
                  <a:pt x="1743" y="20"/>
                </a:lnTo>
                <a:lnTo>
                  <a:pt x="1743" y="20"/>
                </a:lnTo>
                <a:lnTo>
                  <a:pt x="1744" y="20"/>
                </a:lnTo>
                <a:lnTo>
                  <a:pt x="1744" y="21"/>
                </a:lnTo>
                <a:lnTo>
                  <a:pt x="1744" y="22"/>
                </a:lnTo>
                <a:lnTo>
                  <a:pt x="1745" y="22"/>
                </a:lnTo>
                <a:lnTo>
                  <a:pt x="1745" y="22"/>
                </a:lnTo>
                <a:lnTo>
                  <a:pt x="1746" y="23"/>
                </a:lnTo>
                <a:lnTo>
                  <a:pt x="1746" y="23"/>
                </a:lnTo>
                <a:lnTo>
                  <a:pt x="1746" y="23"/>
                </a:lnTo>
                <a:lnTo>
                  <a:pt x="1747" y="22"/>
                </a:lnTo>
                <a:lnTo>
                  <a:pt x="1747" y="23"/>
                </a:lnTo>
                <a:lnTo>
                  <a:pt x="1748" y="23"/>
                </a:lnTo>
                <a:lnTo>
                  <a:pt x="1748" y="23"/>
                </a:lnTo>
                <a:lnTo>
                  <a:pt x="1749" y="21"/>
                </a:lnTo>
                <a:lnTo>
                  <a:pt x="1749" y="21"/>
                </a:lnTo>
                <a:lnTo>
                  <a:pt x="1749" y="21"/>
                </a:lnTo>
                <a:lnTo>
                  <a:pt x="1750" y="21"/>
                </a:lnTo>
                <a:lnTo>
                  <a:pt x="1750" y="22"/>
                </a:lnTo>
                <a:lnTo>
                  <a:pt x="1752" y="22"/>
                </a:lnTo>
                <a:lnTo>
                  <a:pt x="1752" y="22"/>
                </a:lnTo>
                <a:lnTo>
                  <a:pt x="1752" y="22"/>
                </a:lnTo>
                <a:lnTo>
                  <a:pt x="1753" y="22"/>
                </a:lnTo>
                <a:lnTo>
                  <a:pt x="1753" y="22"/>
                </a:lnTo>
                <a:lnTo>
                  <a:pt x="1754" y="23"/>
                </a:lnTo>
                <a:lnTo>
                  <a:pt x="1754" y="23"/>
                </a:lnTo>
                <a:lnTo>
                  <a:pt x="1754" y="23"/>
                </a:lnTo>
                <a:lnTo>
                  <a:pt x="1755" y="23"/>
                </a:lnTo>
                <a:lnTo>
                  <a:pt x="1755" y="24"/>
                </a:lnTo>
                <a:lnTo>
                  <a:pt x="1756" y="23"/>
                </a:lnTo>
                <a:lnTo>
                  <a:pt x="1756" y="23"/>
                </a:lnTo>
                <a:lnTo>
                  <a:pt x="1756" y="22"/>
                </a:lnTo>
                <a:lnTo>
                  <a:pt x="1757" y="21"/>
                </a:lnTo>
                <a:lnTo>
                  <a:pt x="1757" y="21"/>
                </a:lnTo>
                <a:lnTo>
                  <a:pt x="1758" y="21"/>
                </a:lnTo>
                <a:lnTo>
                  <a:pt x="1758" y="22"/>
                </a:lnTo>
                <a:lnTo>
                  <a:pt x="1758" y="22"/>
                </a:lnTo>
                <a:lnTo>
                  <a:pt x="1759" y="22"/>
                </a:lnTo>
                <a:lnTo>
                  <a:pt x="1759" y="23"/>
                </a:lnTo>
                <a:lnTo>
                  <a:pt x="1761" y="24"/>
                </a:lnTo>
                <a:lnTo>
                  <a:pt x="1761" y="24"/>
                </a:lnTo>
                <a:lnTo>
                  <a:pt x="1761" y="25"/>
                </a:lnTo>
                <a:lnTo>
                  <a:pt x="1762" y="24"/>
                </a:lnTo>
                <a:lnTo>
                  <a:pt x="1762" y="24"/>
                </a:lnTo>
                <a:lnTo>
                  <a:pt x="1763" y="24"/>
                </a:lnTo>
                <a:lnTo>
                  <a:pt x="1763" y="24"/>
                </a:lnTo>
                <a:lnTo>
                  <a:pt x="1764" y="23"/>
                </a:lnTo>
                <a:lnTo>
                  <a:pt x="1764" y="24"/>
                </a:lnTo>
                <a:lnTo>
                  <a:pt x="1764" y="23"/>
                </a:lnTo>
                <a:lnTo>
                  <a:pt x="1765" y="25"/>
                </a:lnTo>
                <a:lnTo>
                  <a:pt x="1765" y="25"/>
                </a:lnTo>
                <a:lnTo>
                  <a:pt x="1766" y="25"/>
                </a:lnTo>
                <a:lnTo>
                  <a:pt x="1766" y="25"/>
                </a:lnTo>
                <a:lnTo>
                  <a:pt x="1766" y="25"/>
                </a:lnTo>
                <a:lnTo>
                  <a:pt x="1767" y="25"/>
                </a:lnTo>
                <a:lnTo>
                  <a:pt x="1767" y="24"/>
                </a:lnTo>
                <a:lnTo>
                  <a:pt x="1768" y="24"/>
                </a:lnTo>
                <a:lnTo>
                  <a:pt x="1768" y="24"/>
                </a:lnTo>
                <a:lnTo>
                  <a:pt x="1768" y="23"/>
                </a:lnTo>
                <a:lnTo>
                  <a:pt x="1770" y="22"/>
                </a:lnTo>
                <a:lnTo>
                  <a:pt x="1770" y="23"/>
                </a:lnTo>
                <a:lnTo>
                  <a:pt x="1771" y="21"/>
                </a:lnTo>
                <a:lnTo>
                  <a:pt x="1771" y="21"/>
                </a:lnTo>
                <a:lnTo>
                  <a:pt x="1771" y="21"/>
                </a:lnTo>
                <a:lnTo>
                  <a:pt x="1772" y="21"/>
                </a:lnTo>
                <a:lnTo>
                  <a:pt x="1772" y="21"/>
                </a:lnTo>
                <a:lnTo>
                  <a:pt x="1773" y="21"/>
                </a:lnTo>
                <a:lnTo>
                  <a:pt x="1773" y="22"/>
                </a:lnTo>
                <a:lnTo>
                  <a:pt x="1773" y="22"/>
                </a:lnTo>
                <a:lnTo>
                  <a:pt x="1774" y="23"/>
                </a:lnTo>
                <a:lnTo>
                  <a:pt x="1774" y="24"/>
                </a:lnTo>
                <a:lnTo>
                  <a:pt x="1775" y="24"/>
                </a:lnTo>
                <a:lnTo>
                  <a:pt x="1775" y="25"/>
                </a:lnTo>
                <a:lnTo>
                  <a:pt x="1775" y="25"/>
                </a:lnTo>
                <a:lnTo>
                  <a:pt x="1776" y="26"/>
                </a:lnTo>
                <a:lnTo>
                  <a:pt x="1776" y="27"/>
                </a:lnTo>
                <a:lnTo>
                  <a:pt x="1777" y="29"/>
                </a:lnTo>
                <a:lnTo>
                  <a:pt x="1777" y="29"/>
                </a:lnTo>
                <a:lnTo>
                  <a:pt x="1779" y="30"/>
                </a:lnTo>
                <a:lnTo>
                  <a:pt x="1779" y="31"/>
                </a:lnTo>
                <a:lnTo>
                  <a:pt x="1779" y="31"/>
                </a:lnTo>
                <a:lnTo>
                  <a:pt x="1780" y="31"/>
                </a:lnTo>
                <a:lnTo>
                  <a:pt x="1780" y="30"/>
                </a:lnTo>
                <a:lnTo>
                  <a:pt x="1781" y="29"/>
                </a:lnTo>
                <a:lnTo>
                  <a:pt x="1781" y="29"/>
                </a:lnTo>
                <a:lnTo>
                  <a:pt x="1781" y="25"/>
                </a:lnTo>
                <a:lnTo>
                  <a:pt x="1782" y="25"/>
                </a:lnTo>
                <a:lnTo>
                  <a:pt x="1782" y="24"/>
                </a:lnTo>
                <a:lnTo>
                  <a:pt x="1783" y="23"/>
                </a:lnTo>
                <a:lnTo>
                  <a:pt x="1783" y="22"/>
                </a:lnTo>
                <a:lnTo>
                  <a:pt x="1783" y="22"/>
                </a:lnTo>
                <a:lnTo>
                  <a:pt x="1784" y="22"/>
                </a:lnTo>
                <a:lnTo>
                  <a:pt x="1784" y="22"/>
                </a:lnTo>
                <a:lnTo>
                  <a:pt x="1785" y="21"/>
                </a:lnTo>
                <a:lnTo>
                  <a:pt x="1785" y="22"/>
                </a:lnTo>
                <a:lnTo>
                  <a:pt x="1785" y="23"/>
                </a:lnTo>
                <a:lnTo>
                  <a:pt x="1786" y="23"/>
                </a:lnTo>
                <a:lnTo>
                  <a:pt x="1786" y="22"/>
                </a:lnTo>
                <a:lnTo>
                  <a:pt x="1788" y="22"/>
                </a:lnTo>
                <a:lnTo>
                  <a:pt x="1788" y="23"/>
                </a:lnTo>
                <a:lnTo>
                  <a:pt x="1788" y="23"/>
                </a:lnTo>
                <a:lnTo>
                  <a:pt x="1789" y="24"/>
                </a:lnTo>
                <a:lnTo>
                  <a:pt x="1789" y="23"/>
                </a:lnTo>
                <a:lnTo>
                  <a:pt x="1790" y="24"/>
                </a:lnTo>
                <a:lnTo>
                  <a:pt x="1790" y="23"/>
                </a:lnTo>
                <a:lnTo>
                  <a:pt x="1790" y="23"/>
                </a:lnTo>
                <a:lnTo>
                  <a:pt x="1791" y="24"/>
                </a:lnTo>
                <a:lnTo>
                  <a:pt x="1791" y="24"/>
                </a:lnTo>
                <a:lnTo>
                  <a:pt x="1792" y="23"/>
                </a:lnTo>
                <a:lnTo>
                  <a:pt x="1792" y="23"/>
                </a:lnTo>
                <a:lnTo>
                  <a:pt x="1793" y="22"/>
                </a:lnTo>
                <a:lnTo>
                  <a:pt x="1793" y="22"/>
                </a:lnTo>
                <a:lnTo>
                  <a:pt x="1793" y="20"/>
                </a:lnTo>
                <a:lnTo>
                  <a:pt x="1794" y="20"/>
                </a:lnTo>
                <a:lnTo>
                  <a:pt x="1794" y="20"/>
                </a:lnTo>
                <a:lnTo>
                  <a:pt x="1795" y="21"/>
                </a:lnTo>
                <a:lnTo>
                  <a:pt x="1795" y="21"/>
                </a:lnTo>
                <a:lnTo>
                  <a:pt x="1795" y="21"/>
                </a:lnTo>
                <a:lnTo>
                  <a:pt x="1797" y="21"/>
                </a:lnTo>
                <a:lnTo>
                  <a:pt x="1797" y="21"/>
                </a:lnTo>
                <a:lnTo>
                  <a:pt x="1798" y="21"/>
                </a:lnTo>
                <a:lnTo>
                  <a:pt x="1798" y="21"/>
                </a:lnTo>
                <a:lnTo>
                  <a:pt x="1798" y="20"/>
                </a:lnTo>
                <a:lnTo>
                  <a:pt x="1799" y="22"/>
                </a:lnTo>
                <a:lnTo>
                  <a:pt x="1799" y="21"/>
                </a:lnTo>
                <a:lnTo>
                  <a:pt x="1800" y="23"/>
                </a:lnTo>
                <a:lnTo>
                  <a:pt x="1800" y="23"/>
                </a:lnTo>
                <a:lnTo>
                  <a:pt x="1800" y="23"/>
                </a:lnTo>
                <a:lnTo>
                  <a:pt x="1801" y="23"/>
                </a:lnTo>
                <a:lnTo>
                  <a:pt x="1801" y="22"/>
                </a:lnTo>
                <a:lnTo>
                  <a:pt x="1802" y="22"/>
                </a:lnTo>
                <a:lnTo>
                  <a:pt x="1802" y="21"/>
                </a:lnTo>
                <a:lnTo>
                  <a:pt x="1802" y="22"/>
                </a:lnTo>
                <a:lnTo>
                  <a:pt x="1803" y="23"/>
                </a:lnTo>
                <a:lnTo>
                  <a:pt x="1803" y="22"/>
                </a:lnTo>
                <a:lnTo>
                  <a:pt x="1804" y="22"/>
                </a:lnTo>
                <a:lnTo>
                  <a:pt x="1804" y="23"/>
                </a:lnTo>
                <a:lnTo>
                  <a:pt x="1806" y="23"/>
                </a:lnTo>
                <a:lnTo>
                  <a:pt x="1806" y="23"/>
                </a:lnTo>
                <a:lnTo>
                  <a:pt x="1806" y="23"/>
                </a:lnTo>
                <a:lnTo>
                  <a:pt x="1807" y="22"/>
                </a:lnTo>
                <a:lnTo>
                  <a:pt x="1807" y="22"/>
                </a:lnTo>
                <a:lnTo>
                  <a:pt x="1808" y="22"/>
                </a:lnTo>
                <a:lnTo>
                  <a:pt x="1808" y="22"/>
                </a:lnTo>
                <a:lnTo>
                  <a:pt x="1808" y="23"/>
                </a:lnTo>
                <a:lnTo>
                  <a:pt x="1809" y="23"/>
                </a:lnTo>
                <a:lnTo>
                  <a:pt x="1809" y="22"/>
                </a:lnTo>
                <a:lnTo>
                  <a:pt x="1810" y="22"/>
                </a:lnTo>
                <a:lnTo>
                  <a:pt x="1810" y="21"/>
                </a:lnTo>
                <a:lnTo>
                  <a:pt x="1810" y="22"/>
                </a:lnTo>
                <a:lnTo>
                  <a:pt x="1811" y="22"/>
                </a:lnTo>
                <a:lnTo>
                  <a:pt x="1811" y="21"/>
                </a:lnTo>
                <a:lnTo>
                  <a:pt x="1812" y="22"/>
                </a:lnTo>
                <a:lnTo>
                  <a:pt x="1812" y="21"/>
                </a:lnTo>
                <a:lnTo>
                  <a:pt x="1812" y="21"/>
                </a:lnTo>
                <a:lnTo>
                  <a:pt x="1813" y="20"/>
                </a:lnTo>
                <a:lnTo>
                  <a:pt x="1813" y="20"/>
                </a:lnTo>
                <a:lnTo>
                  <a:pt x="1815" y="20"/>
                </a:lnTo>
                <a:lnTo>
                  <a:pt x="1815" y="20"/>
                </a:lnTo>
                <a:lnTo>
                  <a:pt x="1815" y="20"/>
                </a:lnTo>
                <a:lnTo>
                  <a:pt x="1816" y="20"/>
                </a:lnTo>
                <a:lnTo>
                  <a:pt x="1816" y="20"/>
                </a:lnTo>
                <a:lnTo>
                  <a:pt x="1817" y="21"/>
                </a:lnTo>
                <a:lnTo>
                  <a:pt x="1817" y="22"/>
                </a:lnTo>
                <a:lnTo>
                  <a:pt x="1817" y="21"/>
                </a:lnTo>
                <a:lnTo>
                  <a:pt x="1818" y="21"/>
                </a:lnTo>
                <a:lnTo>
                  <a:pt x="1818" y="21"/>
                </a:lnTo>
                <a:lnTo>
                  <a:pt x="1819" y="21"/>
                </a:lnTo>
                <a:lnTo>
                  <a:pt x="1819" y="21"/>
                </a:lnTo>
                <a:lnTo>
                  <a:pt x="1820" y="20"/>
                </a:lnTo>
                <a:lnTo>
                  <a:pt x="1820" y="18"/>
                </a:lnTo>
                <a:lnTo>
                  <a:pt x="1820" y="18"/>
                </a:lnTo>
                <a:lnTo>
                  <a:pt x="1821" y="17"/>
                </a:lnTo>
                <a:lnTo>
                  <a:pt x="1821" y="17"/>
                </a:lnTo>
                <a:lnTo>
                  <a:pt x="1822" y="18"/>
                </a:lnTo>
                <a:lnTo>
                  <a:pt x="1822" y="18"/>
                </a:lnTo>
                <a:lnTo>
                  <a:pt x="1822" y="17"/>
                </a:lnTo>
                <a:lnTo>
                  <a:pt x="1824" y="17"/>
                </a:lnTo>
                <a:lnTo>
                  <a:pt x="1824" y="17"/>
                </a:lnTo>
                <a:lnTo>
                  <a:pt x="1825" y="16"/>
                </a:lnTo>
                <a:lnTo>
                  <a:pt x="1825" y="15"/>
                </a:lnTo>
                <a:lnTo>
                  <a:pt x="1825" y="16"/>
                </a:lnTo>
                <a:lnTo>
                  <a:pt x="1826" y="15"/>
                </a:lnTo>
                <a:lnTo>
                  <a:pt x="1826" y="16"/>
                </a:lnTo>
                <a:lnTo>
                  <a:pt x="1827" y="17"/>
                </a:lnTo>
                <a:lnTo>
                  <a:pt x="1827" y="17"/>
                </a:lnTo>
                <a:lnTo>
                  <a:pt x="1827" y="18"/>
                </a:lnTo>
                <a:lnTo>
                  <a:pt x="1828" y="17"/>
                </a:lnTo>
                <a:lnTo>
                  <a:pt x="1828" y="18"/>
                </a:lnTo>
                <a:lnTo>
                  <a:pt x="1829" y="18"/>
                </a:lnTo>
                <a:lnTo>
                  <a:pt x="1829" y="18"/>
                </a:lnTo>
                <a:lnTo>
                  <a:pt x="1829" y="18"/>
                </a:lnTo>
                <a:lnTo>
                  <a:pt x="1830" y="18"/>
                </a:lnTo>
                <a:lnTo>
                  <a:pt x="1830" y="17"/>
                </a:lnTo>
                <a:lnTo>
                  <a:pt x="1831" y="16"/>
                </a:lnTo>
                <a:lnTo>
                  <a:pt x="1831" y="16"/>
                </a:lnTo>
                <a:lnTo>
                  <a:pt x="1831" y="17"/>
                </a:lnTo>
                <a:lnTo>
                  <a:pt x="1833" y="16"/>
                </a:lnTo>
                <a:lnTo>
                  <a:pt x="1833" y="16"/>
                </a:lnTo>
                <a:lnTo>
                  <a:pt x="1834" y="16"/>
                </a:lnTo>
                <a:lnTo>
                  <a:pt x="1834" y="16"/>
                </a:lnTo>
                <a:lnTo>
                  <a:pt x="1835" y="16"/>
                </a:lnTo>
                <a:lnTo>
                  <a:pt x="1835" y="17"/>
                </a:lnTo>
                <a:lnTo>
                  <a:pt x="1835" y="17"/>
                </a:lnTo>
                <a:lnTo>
                  <a:pt x="1836" y="16"/>
                </a:lnTo>
                <a:lnTo>
                  <a:pt x="1836" y="16"/>
                </a:lnTo>
                <a:lnTo>
                  <a:pt x="1837" y="15"/>
                </a:lnTo>
                <a:lnTo>
                  <a:pt x="1837" y="15"/>
                </a:lnTo>
                <a:lnTo>
                  <a:pt x="1837" y="14"/>
                </a:lnTo>
                <a:lnTo>
                  <a:pt x="1838" y="15"/>
                </a:lnTo>
                <a:lnTo>
                  <a:pt x="1838" y="15"/>
                </a:lnTo>
                <a:lnTo>
                  <a:pt x="1839" y="14"/>
                </a:lnTo>
                <a:lnTo>
                  <a:pt x="1839" y="15"/>
                </a:lnTo>
                <a:lnTo>
                  <a:pt x="1839" y="15"/>
                </a:lnTo>
                <a:lnTo>
                  <a:pt x="1840" y="16"/>
                </a:lnTo>
                <a:lnTo>
                  <a:pt x="1840" y="15"/>
                </a:lnTo>
                <a:lnTo>
                  <a:pt x="1842" y="16"/>
                </a:lnTo>
                <a:lnTo>
                  <a:pt x="1842" y="15"/>
                </a:lnTo>
                <a:lnTo>
                  <a:pt x="1842" y="14"/>
                </a:lnTo>
                <a:lnTo>
                  <a:pt x="1843" y="15"/>
                </a:lnTo>
                <a:lnTo>
                  <a:pt x="1843" y="14"/>
                </a:lnTo>
                <a:lnTo>
                  <a:pt x="1844" y="14"/>
                </a:lnTo>
                <a:lnTo>
                  <a:pt x="1844" y="14"/>
                </a:lnTo>
                <a:lnTo>
                  <a:pt x="1844" y="14"/>
                </a:lnTo>
                <a:lnTo>
                  <a:pt x="1845" y="14"/>
                </a:lnTo>
                <a:lnTo>
                  <a:pt x="1845" y="15"/>
                </a:lnTo>
                <a:lnTo>
                  <a:pt x="1846" y="15"/>
                </a:lnTo>
                <a:lnTo>
                  <a:pt x="1846" y="16"/>
                </a:lnTo>
                <a:lnTo>
                  <a:pt x="1846" y="16"/>
                </a:lnTo>
                <a:lnTo>
                  <a:pt x="1847" y="18"/>
                </a:lnTo>
                <a:lnTo>
                  <a:pt x="1847" y="18"/>
                </a:lnTo>
                <a:lnTo>
                  <a:pt x="1848" y="20"/>
                </a:lnTo>
                <a:lnTo>
                  <a:pt x="1848" y="21"/>
                </a:lnTo>
                <a:lnTo>
                  <a:pt x="1849" y="21"/>
                </a:lnTo>
                <a:lnTo>
                  <a:pt x="1849" y="20"/>
                </a:lnTo>
                <a:lnTo>
                  <a:pt x="1849" y="20"/>
                </a:lnTo>
                <a:lnTo>
                  <a:pt x="1851" y="20"/>
                </a:lnTo>
                <a:lnTo>
                  <a:pt x="1851" y="21"/>
                </a:lnTo>
                <a:lnTo>
                  <a:pt x="1852" y="20"/>
                </a:lnTo>
                <a:lnTo>
                  <a:pt x="1852" y="21"/>
                </a:lnTo>
                <a:lnTo>
                  <a:pt x="1852" y="21"/>
                </a:lnTo>
                <a:lnTo>
                  <a:pt x="1853" y="20"/>
                </a:lnTo>
                <a:lnTo>
                  <a:pt x="1853" y="21"/>
                </a:lnTo>
                <a:lnTo>
                  <a:pt x="1854" y="22"/>
                </a:lnTo>
                <a:lnTo>
                  <a:pt x="1854" y="22"/>
                </a:lnTo>
                <a:lnTo>
                  <a:pt x="1854" y="21"/>
                </a:lnTo>
                <a:lnTo>
                  <a:pt x="1855" y="21"/>
                </a:lnTo>
                <a:lnTo>
                  <a:pt x="1855" y="21"/>
                </a:lnTo>
                <a:lnTo>
                  <a:pt x="1856" y="20"/>
                </a:lnTo>
                <a:lnTo>
                  <a:pt x="1856" y="21"/>
                </a:lnTo>
                <a:lnTo>
                  <a:pt x="1856" y="20"/>
                </a:lnTo>
                <a:lnTo>
                  <a:pt x="1857" y="20"/>
                </a:lnTo>
                <a:lnTo>
                  <a:pt x="1857" y="20"/>
                </a:lnTo>
                <a:lnTo>
                  <a:pt x="1858" y="20"/>
                </a:lnTo>
                <a:lnTo>
                  <a:pt x="1858" y="18"/>
                </a:lnTo>
                <a:lnTo>
                  <a:pt x="1858" y="20"/>
                </a:lnTo>
                <a:lnTo>
                  <a:pt x="1860" y="20"/>
                </a:lnTo>
                <a:lnTo>
                  <a:pt x="1860" y="21"/>
                </a:lnTo>
                <a:lnTo>
                  <a:pt x="1861" y="21"/>
                </a:lnTo>
                <a:lnTo>
                  <a:pt x="1861" y="23"/>
                </a:lnTo>
                <a:lnTo>
                  <a:pt x="1861" y="23"/>
                </a:lnTo>
                <a:lnTo>
                  <a:pt x="1862" y="22"/>
                </a:lnTo>
                <a:lnTo>
                  <a:pt x="1862" y="22"/>
                </a:lnTo>
                <a:lnTo>
                  <a:pt x="1863" y="22"/>
                </a:lnTo>
                <a:lnTo>
                  <a:pt x="1863" y="22"/>
                </a:lnTo>
                <a:lnTo>
                  <a:pt x="1864" y="22"/>
                </a:lnTo>
                <a:lnTo>
                  <a:pt x="1864" y="23"/>
                </a:lnTo>
                <a:lnTo>
                  <a:pt x="1864" y="23"/>
                </a:lnTo>
                <a:lnTo>
                  <a:pt x="1865" y="24"/>
                </a:lnTo>
                <a:lnTo>
                  <a:pt x="1865" y="25"/>
                </a:lnTo>
                <a:lnTo>
                  <a:pt x="1866" y="24"/>
                </a:lnTo>
                <a:lnTo>
                  <a:pt x="1866" y="24"/>
                </a:lnTo>
                <a:lnTo>
                  <a:pt x="1866" y="25"/>
                </a:lnTo>
                <a:lnTo>
                  <a:pt x="1867" y="24"/>
                </a:lnTo>
                <a:lnTo>
                  <a:pt x="1867" y="24"/>
                </a:lnTo>
                <a:lnTo>
                  <a:pt x="1869" y="24"/>
                </a:lnTo>
                <a:lnTo>
                  <a:pt x="1869" y="23"/>
                </a:lnTo>
                <a:lnTo>
                  <a:pt x="1869" y="24"/>
                </a:lnTo>
                <a:lnTo>
                  <a:pt x="1870" y="24"/>
                </a:lnTo>
                <a:lnTo>
                  <a:pt x="1870" y="24"/>
                </a:lnTo>
                <a:lnTo>
                  <a:pt x="1871" y="24"/>
                </a:lnTo>
                <a:lnTo>
                  <a:pt x="1871" y="24"/>
                </a:lnTo>
                <a:lnTo>
                  <a:pt x="1871" y="24"/>
                </a:lnTo>
                <a:lnTo>
                  <a:pt x="1872" y="23"/>
                </a:lnTo>
                <a:lnTo>
                  <a:pt x="1872" y="22"/>
                </a:lnTo>
                <a:lnTo>
                  <a:pt x="1873" y="22"/>
                </a:lnTo>
                <a:lnTo>
                  <a:pt x="1873" y="22"/>
                </a:lnTo>
                <a:lnTo>
                  <a:pt x="1873" y="21"/>
                </a:lnTo>
                <a:lnTo>
                  <a:pt x="1874" y="21"/>
                </a:lnTo>
                <a:lnTo>
                  <a:pt x="1874" y="20"/>
                </a:lnTo>
                <a:lnTo>
                  <a:pt x="1875" y="20"/>
                </a:lnTo>
                <a:lnTo>
                  <a:pt x="1875" y="21"/>
                </a:lnTo>
                <a:lnTo>
                  <a:pt x="1876" y="22"/>
                </a:lnTo>
                <a:lnTo>
                  <a:pt x="1876" y="23"/>
                </a:lnTo>
                <a:lnTo>
                  <a:pt x="1876" y="22"/>
                </a:lnTo>
                <a:lnTo>
                  <a:pt x="1878" y="23"/>
                </a:lnTo>
                <a:lnTo>
                  <a:pt x="1878" y="22"/>
                </a:lnTo>
                <a:lnTo>
                  <a:pt x="1879" y="23"/>
                </a:lnTo>
                <a:lnTo>
                  <a:pt x="1879" y="22"/>
                </a:lnTo>
                <a:lnTo>
                  <a:pt x="1879" y="23"/>
                </a:lnTo>
                <a:lnTo>
                  <a:pt x="1880" y="23"/>
                </a:lnTo>
                <a:lnTo>
                  <a:pt x="1880" y="23"/>
                </a:lnTo>
                <a:lnTo>
                  <a:pt x="1881" y="24"/>
                </a:lnTo>
                <a:lnTo>
                  <a:pt x="1881" y="24"/>
                </a:lnTo>
                <a:lnTo>
                  <a:pt x="1881" y="23"/>
                </a:lnTo>
                <a:lnTo>
                  <a:pt x="1882" y="22"/>
                </a:lnTo>
                <a:lnTo>
                  <a:pt x="1882" y="22"/>
                </a:lnTo>
                <a:lnTo>
                  <a:pt x="1883" y="21"/>
                </a:lnTo>
                <a:lnTo>
                  <a:pt x="1883" y="21"/>
                </a:lnTo>
                <a:lnTo>
                  <a:pt x="1883" y="22"/>
                </a:lnTo>
                <a:lnTo>
                  <a:pt x="1884" y="22"/>
                </a:lnTo>
                <a:lnTo>
                  <a:pt x="1884" y="22"/>
                </a:lnTo>
                <a:lnTo>
                  <a:pt x="1885" y="23"/>
                </a:lnTo>
                <a:lnTo>
                  <a:pt x="1885" y="23"/>
                </a:lnTo>
                <a:lnTo>
                  <a:pt x="1885" y="24"/>
                </a:lnTo>
                <a:lnTo>
                  <a:pt x="1887" y="25"/>
                </a:lnTo>
                <a:lnTo>
                  <a:pt x="1887" y="24"/>
                </a:lnTo>
                <a:lnTo>
                  <a:pt x="1888" y="24"/>
                </a:lnTo>
                <a:lnTo>
                  <a:pt x="1888" y="25"/>
                </a:lnTo>
                <a:lnTo>
                  <a:pt x="1888" y="24"/>
                </a:lnTo>
                <a:lnTo>
                  <a:pt x="1889" y="24"/>
                </a:lnTo>
                <a:lnTo>
                  <a:pt x="1889" y="24"/>
                </a:lnTo>
                <a:lnTo>
                  <a:pt x="1890" y="25"/>
                </a:lnTo>
                <a:lnTo>
                  <a:pt x="1890" y="25"/>
                </a:lnTo>
                <a:lnTo>
                  <a:pt x="1891" y="23"/>
                </a:lnTo>
                <a:lnTo>
                  <a:pt x="1891" y="22"/>
                </a:lnTo>
                <a:lnTo>
                  <a:pt x="1891" y="23"/>
                </a:lnTo>
                <a:lnTo>
                  <a:pt x="1892" y="23"/>
                </a:lnTo>
                <a:lnTo>
                  <a:pt x="1892" y="22"/>
                </a:lnTo>
                <a:lnTo>
                  <a:pt x="1893" y="21"/>
                </a:lnTo>
                <a:lnTo>
                  <a:pt x="1893" y="22"/>
                </a:lnTo>
                <a:lnTo>
                  <a:pt x="1893" y="22"/>
                </a:lnTo>
                <a:lnTo>
                  <a:pt x="1894" y="23"/>
                </a:lnTo>
                <a:lnTo>
                  <a:pt x="1894" y="23"/>
                </a:lnTo>
                <a:lnTo>
                  <a:pt x="1896" y="22"/>
                </a:lnTo>
                <a:lnTo>
                  <a:pt x="1896" y="22"/>
                </a:lnTo>
                <a:lnTo>
                  <a:pt x="1896" y="22"/>
                </a:lnTo>
                <a:lnTo>
                  <a:pt x="1897" y="21"/>
                </a:lnTo>
                <a:lnTo>
                  <a:pt x="1897" y="22"/>
                </a:lnTo>
                <a:lnTo>
                  <a:pt x="1898" y="22"/>
                </a:lnTo>
                <a:lnTo>
                  <a:pt x="1898" y="23"/>
                </a:lnTo>
                <a:lnTo>
                  <a:pt x="1898" y="23"/>
                </a:lnTo>
                <a:lnTo>
                  <a:pt x="1899" y="24"/>
                </a:lnTo>
                <a:lnTo>
                  <a:pt x="1899" y="23"/>
                </a:lnTo>
                <a:lnTo>
                  <a:pt x="1900" y="23"/>
                </a:lnTo>
                <a:lnTo>
                  <a:pt x="1900" y="21"/>
                </a:lnTo>
                <a:lnTo>
                  <a:pt x="1900" y="20"/>
                </a:lnTo>
                <a:lnTo>
                  <a:pt x="1901" y="20"/>
                </a:lnTo>
                <a:lnTo>
                  <a:pt x="1901" y="20"/>
                </a:lnTo>
                <a:lnTo>
                  <a:pt x="1902" y="20"/>
                </a:lnTo>
                <a:lnTo>
                  <a:pt x="1902" y="20"/>
                </a:lnTo>
                <a:lnTo>
                  <a:pt x="1902" y="20"/>
                </a:lnTo>
                <a:lnTo>
                  <a:pt x="1903" y="18"/>
                </a:lnTo>
                <a:lnTo>
                  <a:pt x="1903" y="16"/>
                </a:lnTo>
                <a:lnTo>
                  <a:pt x="1905" y="17"/>
                </a:lnTo>
                <a:lnTo>
                  <a:pt x="1905" y="17"/>
                </a:lnTo>
                <a:lnTo>
                  <a:pt x="1906" y="17"/>
                </a:lnTo>
                <a:lnTo>
                  <a:pt x="1906" y="17"/>
                </a:lnTo>
                <a:lnTo>
                  <a:pt x="1906" y="18"/>
                </a:lnTo>
                <a:lnTo>
                  <a:pt x="1907" y="20"/>
                </a:lnTo>
                <a:lnTo>
                  <a:pt x="1907" y="20"/>
                </a:lnTo>
                <a:lnTo>
                  <a:pt x="1908" y="20"/>
                </a:lnTo>
                <a:lnTo>
                  <a:pt x="1908" y="21"/>
                </a:lnTo>
                <a:lnTo>
                  <a:pt x="1908" y="22"/>
                </a:lnTo>
                <a:lnTo>
                  <a:pt x="1909" y="22"/>
                </a:lnTo>
                <a:lnTo>
                  <a:pt x="1909" y="23"/>
                </a:lnTo>
                <a:lnTo>
                  <a:pt x="1910" y="24"/>
                </a:lnTo>
                <a:lnTo>
                  <a:pt x="1910" y="24"/>
                </a:lnTo>
                <a:lnTo>
                  <a:pt x="1910" y="25"/>
                </a:lnTo>
                <a:lnTo>
                  <a:pt x="1911" y="24"/>
                </a:lnTo>
                <a:lnTo>
                  <a:pt x="1911" y="24"/>
                </a:lnTo>
                <a:lnTo>
                  <a:pt x="1912" y="24"/>
                </a:lnTo>
                <a:lnTo>
                  <a:pt x="1912" y="24"/>
                </a:lnTo>
                <a:lnTo>
                  <a:pt x="1912" y="24"/>
                </a:lnTo>
                <a:lnTo>
                  <a:pt x="1914" y="24"/>
                </a:lnTo>
                <a:lnTo>
                  <a:pt x="1914" y="22"/>
                </a:lnTo>
                <a:lnTo>
                  <a:pt x="1915" y="22"/>
                </a:lnTo>
                <a:lnTo>
                  <a:pt x="1915" y="22"/>
                </a:lnTo>
                <a:lnTo>
                  <a:pt x="1915" y="21"/>
                </a:lnTo>
                <a:lnTo>
                  <a:pt x="1916" y="21"/>
                </a:lnTo>
                <a:lnTo>
                  <a:pt x="1916" y="20"/>
                </a:lnTo>
                <a:lnTo>
                  <a:pt x="1917" y="21"/>
                </a:lnTo>
                <a:lnTo>
                  <a:pt x="1917" y="22"/>
                </a:lnTo>
                <a:lnTo>
                  <a:pt x="1917" y="22"/>
                </a:lnTo>
                <a:lnTo>
                  <a:pt x="1918" y="24"/>
                </a:lnTo>
                <a:lnTo>
                  <a:pt x="1918" y="25"/>
                </a:lnTo>
                <a:lnTo>
                  <a:pt x="1919" y="25"/>
                </a:lnTo>
                <a:lnTo>
                  <a:pt x="1919" y="25"/>
                </a:lnTo>
                <a:lnTo>
                  <a:pt x="1920" y="27"/>
                </a:lnTo>
                <a:lnTo>
                  <a:pt x="1920" y="26"/>
                </a:lnTo>
                <a:lnTo>
                  <a:pt x="1920" y="26"/>
                </a:lnTo>
                <a:lnTo>
                  <a:pt x="1921" y="25"/>
                </a:lnTo>
                <a:lnTo>
                  <a:pt x="1921" y="25"/>
                </a:lnTo>
                <a:lnTo>
                  <a:pt x="1923" y="25"/>
                </a:lnTo>
                <a:lnTo>
                  <a:pt x="1923" y="25"/>
                </a:lnTo>
                <a:lnTo>
                  <a:pt x="1923" y="25"/>
                </a:lnTo>
                <a:lnTo>
                  <a:pt x="1924" y="25"/>
                </a:lnTo>
                <a:lnTo>
                  <a:pt x="1924" y="25"/>
                </a:lnTo>
                <a:lnTo>
                  <a:pt x="1925" y="24"/>
                </a:lnTo>
                <a:lnTo>
                  <a:pt x="1925" y="24"/>
                </a:lnTo>
                <a:lnTo>
                  <a:pt x="1925" y="23"/>
                </a:lnTo>
                <a:lnTo>
                  <a:pt x="1926" y="24"/>
                </a:lnTo>
                <a:lnTo>
                  <a:pt x="1926" y="24"/>
                </a:lnTo>
                <a:lnTo>
                  <a:pt x="1927" y="25"/>
                </a:lnTo>
                <a:lnTo>
                  <a:pt x="1927" y="24"/>
                </a:lnTo>
                <a:lnTo>
                  <a:pt x="1927" y="24"/>
                </a:lnTo>
                <a:lnTo>
                  <a:pt x="1928" y="24"/>
                </a:lnTo>
                <a:lnTo>
                  <a:pt x="1928" y="23"/>
                </a:lnTo>
                <a:lnTo>
                  <a:pt x="1929" y="24"/>
                </a:lnTo>
                <a:lnTo>
                  <a:pt x="1929" y="24"/>
                </a:lnTo>
                <a:lnTo>
                  <a:pt x="1929" y="24"/>
                </a:lnTo>
                <a:lnTo>
                  <a:pt x="1930" y="24"/>
                </a:lnTo>
                <a:lnTo>
                  <a:pt x="1930" y="25"/>
                </a:lnTo>
                <a:lnTo>
                  <a:pt x="1932" y="25"/>
                </a:lnTo>
                <a:lnTo>
                  <a:pt x="1932" y="25"/>
                </a:lnTo>
                <a:lnTo>
                  <a:pt x="1933" y="27"/>
                </a:lnTo>
                <a:lnTo>
                  <a:pt x="1933" y="26"/>
                </a:lnTo>
                <a:lnTo>
                  <a:pt x="1933" y="27"/>
                </a:lnTo>
                <a:lnTo>
                  <a:pt x="1934" y="27"/>
                </a:lnTo>
                <a:lnTo>
                  <a:pt x="1934" y="27"/>
                </a:lnTo>
                <a:lnTo>
                  <a:pt x="1935" y="27"/>
                </a:lnTo>
                <a:lnTo>
                  <a:pt x="1935" y="26"/>
                </a:lnTo>
                <a:lnTo>
                  <a:pt x="1935" y="25"/>
                </a:lnTo>
                <a:lnTo>
                  <a:pt x="1936" y="26"/>
                </a:lnTo>
                <a:lnTo>
                  <a:pt x="1936" y="26"/>
                </a:lnTo>
                <a:lnTo>
                  <a:pt x="1937" y="26"/>
                </a:lnTo>
                <a:lnTo>
                  <a:pt x="1937" y="26"/>
                </a:lnTo>
                <a:lnTo>
                  <a:pt x="1937" y="26"/>
                </a:lnTo>
                <a:lnTo>
                  <a:pt x="1938" y="26"/>
                </a:lnTo>
                <a:lnTo>
                  <a:pt x="1938" y="27"/>
                </a:lnTo>
                <a:lnTo>
                  <a:pt x="1939" y="29"/>
                </a:lnTo>
                <a:lnTo>
                  <a:pt x="1939" y="27"/>
                </a:lnTo>
                <a:lnTo>
                  <a:pt x="1939" y="27"/>
                </a:lnTo>
                <a:lnTo>
                  <a:pt x="1941" y="24"/>
                </a:lnTo>
                <a:lnTo>
                  <a:pt x="1941" y="25"/>
                </a:lnTo>
                <a:lnTo>
                  <a:pt x="1942" y="26"/>
                </a:lnTo>
                <a:lnTo>
                  <a:pt x="1942" y="26"/>
                </a:lnTo>
                <a:lnTo>
                  <a:pt x="1942" y="27"/>
                </a:lnTo>
                <a:lnTo>
                  <a:pt x="1943" y="29"/>
                </a:lnTo>
                <a:lnTo>
                  <a:pt x="1943" y="29"/>
                </a:lnTo>
                <a:lnTo>
                  <a:pt x="1944" y="30"/>
                </a:lnTo>
                <a:lnTo>
                  <a:pt x="1944" y="31"/>
                </a:lnTo>
                <a:lnTo>
                  <a:pt x="1944" y="32"/>
                </a:lnTo>
                <a:lnTo>
                  <a:pt x="1945" y="32"/>
                </a:lnTo>
                <a:lnTo>
                  <a:pt x="1945" y="32"/>
                </a:lnTo>
                <a:lnTo>
                  <a:pt x="1946" y="31"/>
                </a:lnTo>
                <a:lnTo>
                  <a:pt x="1946" y="31"/>
                </a:lnTo>
                <a:lnTo>
                  <a:pt x="1947" y="31"/>
                </a:lnTo>
                <a:lnTo>
                  <a:pt x="1947" y="31"/>
                </a:lnTo>
                <a:lnTo>
                  <a:pt x="1947" y="31"/>
                </a:lnTo>
                <a:lnTo>
                  <a:pt x="1948" y="30"/>
                </a:lnTo>
                <a:lnTo>
                  <a:pt x="1948" y="30"/>
                </a:lnTo>
                <a:lnTo>
                  <a:pt x="1949" y="29"/>
                </a:lnTo>
                <a:lnTo>
                  <a:pt x="1949" y="29"/>
                </a:lnTo>
                <a:lnTo>
                  <a:pt x="1949" y="30"/>
                </a:lnTo>
                <a:lnTo>
                  <a:pt x="1951" y="29"/>
                </a:lnTo>
                <a:lnTo>
                  <a:pt x="1951" y="29"/>
                </a:lnTo>
                <a:lnTo>
                  <a:pt x="1952" y="29"/>
                </a:lnTo>
                <a:lnTo>
                  <a:pt x="1952" y="29"/>
                </a:lnTo>
                <a:lnTo>
                  <a:pt x="1952" y="29"/>
                </a:lnTo>
                <a:lnTo>
                  <a:pt x="1953" y="29"/>
                </a:lnTo>
                <a:lnTo>
                  <a:pt x="1953" y="27"/>
                </a:lnTo>
                <a:lnTo>
                  <a:pt x="1954" y="26"/>
                </a:lnTo>
                <a:lnTo>
                  <a:pt x="1954" y="26"/>
                </a:lnTo>
                <a:lnTo>
                  <a:pt x="1954" y="26"/>
                </a:lnTo>
                <a:lnTo>
                  <a:pt x="1955" y="25"/>
                </a:lnTo>
                <a:lnTo>
                  <a:pt x="1955" y="25"/>
                </a:lnTo>
                <a:lnTo>
                  <a:pt x="1956" y="25"/>
                </a:lnTo>
                <a:lnTo>
                  <a:pt x="1956" y="25"/>
                </a:lnTo>
                <a:lnTo>
                  <a:pt x="1956" y="25"/>
                </a:lnTo>
                <a:lnTo>
                  <a:pt x="1957" y="26"/>
                </a:lnTo>
                <a:lnTo>
                  <a:pt x="1957" y="25"/>
                </a:lnTo>
                <a:lnTo>
                  <a:pt x="1958" y="27"/>
                </a:lnTo>
                <a:lnTo>
                  <a:pt x="1958" y="29"/>
                </a:lnTo>
                <a:lnTo>
                  <a:pt x="1958" y="27"/>
                </a:lnTo>
                <a:lnTo>
                  <a:pt x="1960" y="27"/>
                </a:lnTo>
                <a:lnTo>
                  <a:pt x="1960" y="30"/>
                </a:lnTo>
                <a:lnTo>
                  <a:pt x="1961" y="32"/>
                </a:lnTo>
                <a:lnTo>
                  <a:pt x="1961" y="33"/>
                </a:lnTo>
                <a:lnTo>
                  <a:pt x="1962" y="33"/>
                </a:lnTo>
                <a:lnTo>
                  <a:pt x="1962" y="34"/>
                </a:lnTo>
                <a:lnTo>
                  <a:pt x="1962" y="33"/>
                </a:lnTo>
                <a:lnTo>
                  <a:pt x="1963" y="33"/>
                </a:lnTo>
                <a:lnTo>
                  <a:pt x="1963" y="34"/>
                </a:lnTo>
                <a:lnTo>
                  <a:pt x="1964" y="32"/>
                </a:lnTo>
                <a:lnTo>
                  <a:pt x="1964" y="32"/>
                </a:lnTo>
                <a:lnTo>
                  <a:pt x="1964" y="30"/>
                </a:lnTo>
                <a:lnTo>
                  <a:pt x="1965" y="30"/>
                </a:lnTo>
                <a:lnTo>
                  <a:pt x="1965" y="29"/>
                </a:lnTo>
                <a:lnTo>
                  <a:pt x="1966" y="27"/>
                </a:lnTo>
                <a:lnTo>
                  <a:pt x="1966" y="27"/>
                </a:lnTo>
                <a:lnTo>
                  <a:pt x="1966" y="27"/>
                </a:lnTo>
                <a:lnTo>
                  <a:pt x="1967" y="29"/>
                </a:lnTo>
                <a:lnTo>
                  <a:pt x="1967" y="30"/>
                </a:lnTo>
                <a:lnTo>
                  <a:pt x="1969" y="32"/>
                </a:lnTo>
                <a:lnTo>
                  <a:pt x="1969" y="31"/>
                </a:lnTo>
                <a:lnTo>
                  <a:pt x="1969" y="31"/>
                </a:lnTo>
                <a:lnTo>
                  <a:pt x="1970" y="30"/>
                </a:lnTo>
                <a:lnTo>
                  <a:pt x="1970" y="30"/>
                </a:lnTo>
                <a:lnTo>
                  <a:pt x="1971" y="30"/>
                </a:lnTo>
                <a:lnTo>
                  <a:pt x="1971" y="29"/>
                </a:lnTo>
                <a:lnTo>
                  <a:pt x="1971" y="30"/>
                </a:lnTo>
                <a:lnTo>
                  <a:pt x="1972" y="27"/>
                </a:lnTo>
                <a:lnTo>
                  <a:pt x="1972" y="29"/>
                </a:lnTo>
                <a:lnTo>
                  <a:pt x="1973" y="29"/>
                </a:lnTo>
                <a:lnTo>
                  <a:pt x="1973" y="27"/>
                </a:lnTo>
                <a:lnTo>
                  <a:pt x="1973" y="29"/>
                </a:lnTo>
                <a:lnTo>
                  <a:pt x="1974" y="27"/>
                </a:lnTo>
                <a:lnTo>
                  <a:pt x="1974" y="27"/>
                </a:lnTo>
                <a:lnTo>
                  <a:pt x="1975" y="27"/>
                </a:lnTo>
                <a:lnTo>
                  <a:pt x="1975" y="29"/>
                </a:lnTo>
                <a:lnTo>
                  <a:pt x="1976" y="29"/>
                </a:lnTo>
                <a:lnTo>
                  <a:pt x="1976" y="29"/>
                </a:lnTo>
                <a:lnTo>
                  <a:pt x="1976" y="29"/>
                </a:lnTo>
                <a:lnTo>
                  <a:pt x="1978" y="27"/>
                </a:lnTo>
                <a:lnTo>
                  <a:pt x="1978" y="27"/>
                </a:lnTo>
                <a:lnTo>
                  <a:pt x="1979" y="29"/>
                </a:lnTo>
                <a:lnTo>
                  <a:pt x="1979" y="29"/>
                </a:lnTo>
                <a:lnTo>
                  <a:pt x="1979" y="30"/>
                </a:lnTo>
                <a:lnTo>
                  <a:pt x="1980" y="31"/>
                </a:lnTo>
                <a:lnTo>
                  <a:pt x="1980" y="31"/>
                </a:lnTo>
                <a:lnTo>
                  <a:pt x="1981" y="31"/>
                </a:lnTo>
                <a:lnTo>
                  <a:pt x="1981" y="31"/>
                </a:lnTo>
                <a:lnTo>
                  <a:pt x="1981" y="31"/>
                </a:lnTo>
                <a:lnTo>
                  <a:pt x="1982" y="30"/>
                </a:lnTo>
                <a:lnTo>
                  <a:pt x="1982" y="32"/>
                </a:lnTo>
                <a:lnTo>
                  <a:pt x="1983" y="32"/>
                </a:lnTo>
                <a:lnTo>
                  <a:pt x="1983" y="31"/>
                </a:lnTo>
                <a:lnTo>
                  <a:pt x="1983" y="29"/>
                </a:lnTo>
                <a:lnTo>
                  <a:pt x="1984" y="26"/>
                </a:lnTo>
                <a:lnTo>
                  <a:pt x="1984" y="25"/>
                </a:lnTo>
                <a:lnTo>
                  <a:pt x="1985" y="24"/>
                </a:lnTo>
                <a:lnTo>
                  <a:pt x="1985" y="24"/>
                </a:lnTo>
                <a:lnTo>
                  <a:pt x="1985" y="24"/>
                </a:lnTo>
                <a:lnTo>
                  <a:pt x="1987" y="25"/>
                </a:lnTo>
                <a:lnTo>
                  <a:pt x="1987" y="25"/>
                </a:lnTo>
                <a:lnTo>
                  <a:pt x="1988" y="25"/>
                </a:lnTo>
                <a:lnTo>
                  <a:pt x="1988" y="25"/>
                </a:lnTo>
                <a:lnTo>
                  <a:pt x="1989" y="26"/>
                </a:lnTo>
                <a:lnTo>
                  <a:pt x="1989" y="25"/>
                </a:lnTo>
                <a:lnTo>
                  <a:pt x="1989" y="24"/>
                </a:lnTo>
                <a:lnTo>
                  <a:pt x="1990" y="25"/>
                </a:lnTo>
                <a:lnTo>
                  <a:pt x="1990" y="24"/>
                </a:lnTo>
                <a:lnTo>
                  <a:pt x="1991" y="24"/>
                </a:lnTo>
                <a:lnTo>
                  <a:pt x="1991" y="24"/>
                </a:lnTo>
                <a:lnTo>
                  <a:pt x="1991" y="23"/>
                </a:lnTo>
                <a:lnTo>
                  <a:pt x="1992" y="22"/>
                </a:lnTo>
                <a:lnTo>
                  <a:pt x="1992" y="22"/>
                </a:lnTo>
                <a:lnTo>
                  <a:pt x="1993" y="21"/>
                </a:lnTo>
                <a:lnTo>
                  <a:pt x="1993" y="21"/>
                </a:lnTo>
                <a:lnTo>
                  <a:pt x="1993" y="21"/>
                </a:lnTo>
                <a:lnTo>
                  <a:pt x="1994" y="23"/>
                </a:lnTo>
                <a:lnTo>
                  <a:pt x="1994" y="23"/>
                </a:lnTo>
                <a:lnTo>
                  <a:pt x="1996" y="23"/>
                </a:lnTo>
                <a:lnTo>
                  <a:pt x="1996" y="24"/>
                </a:lnTo>
                <a:lnTo>
                  <a:pt x="1996" y="24"/>
                </a:lnTo>
                <a:lnTo>
                  <a:pt x="1997" y="24"/>
                </a:lnTo>
                <a:lnTo>
                  <a:pt x="1997" y="24"/>
                </a:lnTo>
                <a:lnTo>
                  <a:pt x="1998" y="23"/>
                </a:lnTo>
                <a:lnTo>
                  <a:pt x="1998" y="24"/>
                </a:lnTo>
                <a:lnTo>
                  <a:pt x="1998" y="23"/>
                </a:lnTo>
                <a:lnTo>
                  <a:pt x="1999" y="24"/>
                </a:lnTo>
                <a:lnTo>
                  <a:pt x="1999" y="22"/>
                </a:lnTo>
                <a:lnTo>
                  <a:pt x="2000" y="23"/>
                </a:lnTo>
                <a:lnTo>
                  <a:pt x="2000" y="22"/>
                </a:lnTo>
                <a:lnTo>
                  <a:pt x="2000" y="21"/>
                </a:lnTo>
                <a:lnTo>
                  <a:pt x="2001" y="21"/>
                </a:lnTo>
                <a:lnTo>
                  <a:pt x="2001" y="21"/>
                </a:lnTo>
                <a:lnTo>
                  <a:pt x="2002" y="21"/>
                </a:lnTo>
                <a:lnTo>
                  <a:pt x="2002" y="21"/>
                </a:lnTo>
                <a:lnTo>
                  <a:pt x="2003" y="21"/>
                </a:lnTo>
                <a:lnTo>
                  <a:pt x="2003" y="22"/>
                </a:lnTo>
                <a:lnTo>
                  <a:pt x="2003" y="22"/>
                </a:lnTo>
                <a:lnTo>
                  <a:pt x="2005" y="22"/>
                </a:lnTo>
                <a:lnTo>
                  <a:pt x="2005" y="22"/>
                </a:lnTo>
                <a:lnTo>
                  <a:pt x="2006" y="22"/>
                </a:lnTo>
                <a:lnTo>
                  <a:pt x="2006" y="21"/>
                </a:lnTo>
                <a:lnTo>
                  <a:pt x="2006" y="21"/>
                </a:lnTo>
                <a:lnTo>
                  <a:pt x="2007" y="20"/>
                </a:lnTo>
                <a:lnTo>
                  <a:pt x="2007" y="20"/>
                </a:lnTo>
                <a:lnTo>
                  <a:pt x="2008" y="21"/>
                </a:lnTo>
                <a:lnTo>
                  <a:pt x="2008" y="23"/>
                </a:lnTo>
                <a:lnTo>
                  <a:pt x="2008" y="23"/>
                </a:lnTo>
                <a:lnTo>
                  <a:pt x="2009" y="23"/>
                </a:lnTo>
                <a:lnTo>
                  <a:pt x="2009" y="23"/>
                </a:lnTo>
                <a:lnTo>
                  <a:pt x="2010" y="23"/>
                </a:lnTo>
                <a:lnTo>
                  <a:pt x="2010" y="23"/>
                </a:lnTo>
                <a:lnTo>
                  <a:pt x="2010" y="24"/>
                </a:lnTo>
                <a:lnTo>
                  <a:pt x="2011" y="24"/>
                </a:lnTo>
                <a:lnTo>
                  <a:pt x="2011" y="24"/>
                </a:lnTo>
                <a:lnTo>
                  <a:pt x="2012" y="25"/>
                </a:lnTo>
                <a:lnTo>
                  <a:pt x="2012" y="25"/>
                </a:lnTo>
                <a:lnTo>
                  <a:pt x="2012" y="25"/>
                </a:lnTo>
                <a:lnTo>
                  <a:pt x="2014" y="24"/>
                </a:lnTo>
                <a:lnTo>
                  <a:pt x="2014" y="23"/>
                </a:lnTo>
                <a:lnTo>
                  <a:pt x="2015" y="22"/>
                </a:lnTo>
                <a:lnTo>
                  <a:pt x="2015" y="22"/>
                </a:lnTo>
                <a:lnTo>
                  <a:pt x="2015" y="21"/>
                </a:lnTo>
                <a:lnTo>
                  <a:pt x="2016" y="21"/>
                </a:lnTo>
                <a:lnTo>
                  <a:pt x="2016" y="20"/>
                </a:lnTo>
                <a:lnTo>
                  <a:pt x="2017" y="20"/>
                </a:lnTo>
                <a:lnTo>
                  <a:pt x="2017" y="21"/>
                </a:lnTo>
                <a:lnTo>
                  <a:pt x="2018" y="22"/>
                </a:lnTo>
                <a:lnTo>
                  <a:pt x="2018" y="22"/>
                </a:lnTo>
                <a:lnTo>
                  <a:pt x="2018" y="23"/>
                </a:lnTo>
                <a:lnTo>
                  <a:pt x="2019" y="23"/>
                </a:lnTo>
                <a:lnTo>
                  <a:pt x="2019" y="22"/>
                </a:lnTo>
                <a:lnTo>
                  <a:pt x="2020" y="22"/>
                </a:lnTo>
                <a:lnTo>
                  <a:pt x="2020" y="22"/>
                </a:lnTo>
                <a:lnTo>
                  <a:pt x="2020" y="23"/>
                </a:lnTo>
                <a:lnTo>
                  <a:pt x="2021" y="22"/>
                </a:lnTo>
                <a:lnTo>
                  <a:pt x="2021" y="22"/>
                </a:lnTo>
                <a:lnTo>
                  <a:pt x="2023" y="22"/>
                </a:lnTo>
                <a:lnTo>
                  <a:pt x="2023" y="22"/>
                </a:lnTo>
                <a:lnTo>
                  <a:pt x="2023" y="22"/>
                </a:lnTo>
                <a:lnTo>
                  <a:pt x="2024" y="23"/>
                </a:lnTo>
                <a:lnTo>
                  <a:pt x="2024" y="23"/>
                </a:lnTo>
                <a:lnTo>
                  <a:pt x="2025" y="23"/>
                </a:lnTo>
                <a:lnTo>
                  <a:pt x="2025" y="22"/>
                </a:lnTo>
                <a:lnTo>
                  <a:pt x="2025" y="22"/>
                </a:lnTo>
                <a:lnTo>
                  <a:pt x="2026" y="22"/>
                </a:lnTo>
                <a:lnTo>
                  <a:pt x="2026" y="21"/>
                </a:lnTo>
                <a:lnTo>
                  <a:pt x="2027" y="20"/>
                </a:lnTo>
                <a:lnTo>
                  <a:pt x="2027" y="21"/>
                </a:lnTo>
                <a:lnTo>
                  <a:pt x="2027" y="22"/>
                </a:lnTo>
                <a:lnTo>
                  <a:pt x="2028" y="22"/>
                </a:lnTo>
                <a:lnTo>
                  <a:pt x="2028" y="22"/>
                </a:lnTo>
                <a:lnTo>
                  <a:pt x="2029" y="22"/>
                </a:lnTo>
                <a:lnTo>
                  <a:pt x="2029" y="23"/>
                </a:lnTo>
                <a:lnTo>
                  <a:pt x="2029" y="25"/>
                </a:lnTo>
                <a:lnTo>
                  <a:pt x="2030" y="25"/>
                </a:lnTo>
                <a:lnTo>
                  <a:pt x="2030" y="25"/>
                </a:lnTo>
                <a:lnTo>
                  <a:pt x="2032" y="24"/>
                </a:lnTo>
                <a:lnTo>
                  <a:pt x="2032" y="23"/>
                </a:lnTo>
                <a:lnTo>
                  <a:pt x="2033" y="24"/>
                </a:lnTo>
                <a:lnTo>
                  <a:pt x="2033" y="24"/>
                </a:lnTo>
                <a:lnTo>
                  <a:pt x="2033" y="24"/>
                </a:lnTo>
                <a:lnTo>
                  <a:pt x="2034" y="22"/>
                </a:lnTo>
                <a:lnTo>
                  <a:pt x="2034" y="22"/>
                </a:lnTo>
                <a:lnTo>
                  <a:pt x="2035" y="24"/>
                </a:lnTo>
                <a:lnTo>
                  <a:pt x="2035" y="24"/>
                </a:lnTo>
                <a:lnTo>
                  <a:pt x="2035" y="25"/>
                </a:lnTo>
                <a:lnTo>
                  <a:pt x="2036" y="25"/>
                </a:lnTo>
                <a:lnTo>
                  <a:pt x="2036" y="25"/>
                </a:lnTo>
                <a:lnTo>
                  <a:pt x="2037" y="26"/>
                </a:lnTo>
                <a:lnTo>
                  <a:pt x="2037" y="25"/>
                </a:lnTo>
                <a:lnTo>
                  <a:pt x="2037" y="25"/>
                </a:lnTo>
                <a:lnTo>
                  <a:pt x="2038" y="25"/>
                </a:lnTo>
                <a:lnTo>
                  <a:pt x="2038" y="25"/>
                </a:lnTo>
                <a:lnTo>
                  <a:pt x="2039" y="24"/>
                </a:lnTo>
                <a:lnTo>
                  <a:pt x="2039" y="25"/>
                </a:lnTo>
                <a:lnTo>
                  <a:pt x="2039" y="25"/>
                </a:lnTo>
                <a:lnTo>
                  <a:pt x="2041" y="25"/>
                </a:lnTo>
                <a:lnTo>
                  <a:pt x="2041" y="24"/>
                </a:lnTo>
                <a:lnTo>
                  <a:pt x="2042" y="24"/>
                </a:lnTo>
                <a:lnTo>
                  <a:pt x="2042" y="24"/>
                </a:lnTo>
                <a:lnTo>
                  <a:pt x="2042" y="24"/>
                </a:lnTo>
                <a:lnTo>
                  <a:pt x="2043" y="25"/>
                </a:lnTo>
                <a:lnTo>
                  <a:pt x="2043" y="26"/>
                </a:lnTo>
                <a:lnTo>
                  <a:pt x="2044" y="26"/>
                </a:lnTo>
                <a:lnTo>
                  <a:pt x="2044" y="26"/>
                </a:lnTo>
                <a:lnTo>
                  <a:pt x="2044" y="25"/>
                </a:lnTo>
                <a:lnTo>
                  <a:pt x="2045" y="24"/>
                </a:lnTo>
                <a:lnTo>
                  <a:pt x="2045" y="24"/>
                </a:lnTo>
                <a:lnTo>
                  <a:pt x="2046" y="24"/>
                </a:lnTo>
                <a:lnTo>
                  <a:pt x="2046" y="24"/>
                </a:lnTo>
                <a:lnTo>
                  <a:pt x="2047" y="24"/>
                </a:lnTo>
                <a:lnTo>
                  <a:pt x="2047" y="24"/>
                </a:lnTo>
                <a:lnTo>
                  <a:pt x="2047" y="25"/>
                </a:lnTo>
                <a:lnTo>
                  <a:pt x="2048" y="25"/>
                </a:lnTo>
                <a:lnTo>
                  <a:pt x="2048" y="26"/>
                </a:lnTo>
                <a:lnTo>
                  <a:pt x="2050" y="27"/>
                </a:lnTo>
                <a:lnTo>
                  <a:pt x="2050" y="29"/>
                </a:lnTo>
                <a:lnTo>
                  <a:pt x="2050" y="30"/>
                </a:lnTo>
                <a:lnTo>
                  <a:pt x="2051" y="29"/>
                </a:lnTo>
                <a:lnTo>
                  <a:pt x="2051" y="30"/>
                </a:lnTo>
                <a:lnTo>
                  <a:pt x="2052" y="30"/>
                </a:lnTo>
                <a:lnTo>
                  <a:pt x="2052" y="30"/>
                </a:lnTo>
                <a:lnTo>
                  <a:pt x="2052" y="30"/>
                </a:lnTo>
                <a:lnTo>
                  <a:pt x="2053" y="29"/>
                </a:lnTo>
                <a:lnTo>
                  <a:pt x="2053" y="30"/>
                </a:lnTo>
                <a:lnTo>
                  <a:pt x="2054" y="30"/>
                </a:lnTo>
                <a:lnTo>
                  <a:pt x="2054" y="30"/>
                </a:lnTo>
                <a:lnTo>
                  <a:pt x="2054" y="29"/>
                </a:lnTo>
                <a:lnTo>
                  <a:pt x="2055" y="29"/>
                </a:lnTo>
                <a:lnTo>
                  <a:pt x="2055" y="29"/>
                </a:lnTo>
                <a:lnTo>
                  <a:pt x="2056" y="27"/>
                </a:lnTo>
                <a:lnTo>
                  <a:pt x="2056" y="29"/>
                </a:lnTo>
                <a:lnTo>
                  <a:pt x="2056" y="27"/>
                </a:lnTo>
                <a:lnTo>
                  <a:pt x="2057" y="26"/>
                </a:lnTo>
                <a:lnTo>
                  <a:pt x="2057" y="24"/>
                </a:lnTo>
                <a:lnTo>
                  <a:pt x="2059" y="23"/>
                </a:lnTo>
                <a:lnTo>
                  <a:pt x="2059" y="23"/>
                </a:lnTo>
                <a:lnTo>
                  <a:pt x="2060" y="23"/>
                </a:lnTo>
                <a:lnTo>
                  <a:pt x="2060" y="23"/>
                </a:lnTo>
                <a:lnTo>
                  <a:pt x="2060" y="24"/>
                </a:lnTo>
                <a:lnTo>
                  <a:pt x="2061" y="24"/>
                </a:lnTo>
                <a:lnTo>
                  <a:pt x="2061" y="24"/>
                </a:lnTo>
                <a:lnTo>
                  <a:pt x="2062" y="25"/>
                </a:lnTo>
                <a:lnTo>
                  <a:pt x="2062" y="25"/>
                </a:lnTo>
                <a:lnTo>
                  <a:pt x="2062" y="26"/>
                </a:lnTo>
                <a:lnTo>
                  <a:pt x="2063" y="26"/>
                </a:lnTo>
                <a:lnTo>
                  <a:pt x="2063" y="26"/>
                </a:lnTo>
                <a:lnTo>
                  <a:pt x="2064" y="27"/>
                </a:lnTo>
                <a:lnTo>
                  <a:pt x="2064" y="26"/>
                </a:lnTo>
                <a:lnTo>
                  <a:pt x="2064" y="26"/>
                </a:lnTo>
                <a:lnTo>
                  <a:pt x="2065" y="26"/>
                </a:lnTo>
                <a:lnTo>
                  <a:pt x="2065" y="25"/>
                </a:lnTo>
                <a:lnTo>
                  <a:pt x="2066" y="24"/>
                </a:lnTo>
                <a:lnTo>
                  <a:pt x="2066" y="24"/>
                </a:lnTo>
                <a:lnTo>
                  <a:pt x="2066" y="24"/>
                </a:lnTo>
                <a:lnTo>
                  <a:pt x="2068" y="23"/>
                </a:lnTo>
                <a:lnTo>
                  <a:pt x="2068" y="23"/>
                </a:lnTo>
                <a:lnTo>
                  <a:pt x="2069" y="23"/>
                </a:lnTo>
                <a:lnTo>
                  <a:pt x="2069" y="24"/>
                </a:lnTo>
                <a:lnTo>
                  <a:pt x="2069" y="24"/>
                </a:lnTo>
                <a:lnTo>
                  <a:pt x="2070" y="25"/>
                </a:lnTo>
                <a:lnTo>
                  <a:pt x="2070" y="26"/>
                </a:lnTo>
                <a:lnTo>
                  <a:pt x="2071" y="26"/>
                </a:lnTo>
                <a:lnTo>
                  <a:pt x="2071" y="26"/>
                </a:lnTo>
                <a:lnTo>
                  <a:pt x="2071" y="26"/>
                </a:lnTo>
                <a:lnTo>
                  <a:pt x="2072" y="27"/>
                </a:lnTo>
                <a:lnTo>
                  <a:pt x="2072" y="27"/>
                </a:lnTo>
                <a:lnTo>
                  <a:pt x="2073" y="26"/>
                </a:lnTo>
                <a:lnTo>
                  <a:pt x="2073" y="25"/>
                </a:lnTo>
                <a:lnTo>
                  <a:pt x="2074" y="25"/>
                </a:lnTo>
                <a:lnTo>
                  <a:pt x="2074" y="25"/>
                </a:lnTo>
                <a:lnTo>
                  <a:pt x="2074" y="25"/>
                </a:lnTo>
                <a:lnTo>
                  <a:pt x="2075" y="25"/>
                </a:lnTo>
                <a:lnTo>
                  <a:pt x="2075" y="24"/>
                </a:lnTo>
                <a:lnTo>
                  <a:pt x="2077" y="24"/>
                </a:lnTo>
                <a:lnTo>
                  <a:pt x="2077" y="24"/>
                </a:lnTo>
                <a:lnTo>
                  <a:pt x="2077" y="24"/>
                </a:lnTo>
                <a:lnTo>
                  <a:pt x="2078" y="25"/>
                </a:lnTo>
                <a:lnTo>
                  <a:pt x="2078" y="26"/>
                </a:lnTo>
                <a:lnTo>
                  <a:pt x="2079" y="26"/>
                </a:lnTo>
                <a:lnTo>
                  <a:pt x="2079" y="27"/>
                </a:lnTo>
                <a:lnTo>
                  <a:pt x="2079" y="26"/>
                </a:lnTo>
                <a:lnTo>
                  <a:pt x="2080" y="26"/>
                </a:lnTo>
                <a:lnTo>
                  <a:pt x="2080" y="26"/>
                </a:lnTo>
                <a:lnTo>
                  <a:pt x="2081" y="27"/>
                </a:lnTo>
                <a:lnTo>
                  <a:pt x="2081" y="26"/>
                </a:lnTo>
                <a:lnTo>
                  <a:pt x="2081" y="26"/>
                </a:lnTo>
                <a:lnTo>
                  <a:pt x="2082" y="25"/>
                </a:lnTo>
                <a:lnTo>
                  <a:pt x="2082" y="25"/>
                </a:lnTo>
                <a:lnTo>
                  <a:pt x="2083" y="25"/>
                </a:lnTo>
                <a:lnTo>
                  <a:pt x="2083" y="25"/>
                </a:lnTo>
                <a:lnTo>
                  <a:pt x="2083" y="24"/>
                </a:lnTo>
                <a:lnTo>
                  <a:pt x="2084" y="23"/>
                </a:lnTo>
                <a:lnTo>
                  <a:pt x="2084" y="23"/>
                </a:lnTo>
                <a:lnTo>
                  <a:pt x="2086" y="23"/>
                </a:lnTo>
                <a:lnTo>
                  <a:pt x="2086" y="23"/>
                </a:lnTo>
                <a:lnTo>
                  <a:pt x="2086" y="22"/>
                </a:lnTo>
                <a:lnTo>
                  <a:pt x="2087" y="22"/>
                </a:lnTo>
                <a:lnTo>
                  <a:pt x="2087" y="21"/>
                </a:lnTo>
                <a:lnTo>
                  <a:pt x="2088" y="21"/>
                </a:lnTo>
                <a:lnTo>
                  <a:pt x="2088" y="21"/>
                </a:lnTo>
                <a:lnTo>
                  <a:pt x="2089" y="21"/>
                </a:lnTo>
                <a:lnTo>
                  <a:pt x="2089" y="21"/>
                </a:lnTo>
                <a:lnTo>
                  <a:pt x="2089" y="21"/>
                </a:lnTo>
                <a:lnTo>
                  <a:pt x="2090" y="20"/>
                </a:lnTo>
                <a:lnTo>
                  <a:pt x="2090" y="21"/>
                </a:lnTo>
                <a:lnTo>
                  <a:pt x="2091" y="21"/>
                </a:lnTo>
                <a:lnTo>
                  <a:pt x="2091" y="21"/>
                </a:lnTo>
                <a:lnTo>
                  <a:pt x="2091" y="20"/>
                </a:lnTo>
                <a:lnTo>
                  <a:pt x="2092" y="21"/>
                </a:lnTo>
                <a:lnTo>
                  <a:pt x="2092" y="20"/>
                </a:lnTo>
                <a:lnTo>
                  <a:pt x="2093" y="18"/>
                </a:lnTo>
                <a:lnTo>
                  <a:pt x="2093" y="16"/>
                </a:lnTo>
                <a:lnTo>
                  <a:pt x="2093" y="16"/>
                </a:lnTo>
                <a:lnTo>
                  <a:pt x="2095" y="16"/>
                </a:lnTo>
                <a:lnTo>
                  <a:pt x="2095" y="16"/>
                </a:lnTo>
                <a:lnTo>
                  <a:pt x="2096" y="17"/>
                </a:lnTo>
                <a:lnTo>
                  <a:pt x="2096" y="18"/>
                </a:lnTo>
                <a:lnTo>
                  <a:pt x="2096" y="20"/>
                </a:lnTo>
                <a:lnTo>
                  <a:pt x="2097" y="20"/>
                </a:lnTo>
                <a:lnTo>
                  <a:pt x="2097" y="21"/>
                </a:lnTo>
                <a:lnTo>
                  <a:pt x="2098" y="20"/>
                </a:lnTo>
                <a:lnTo>
                  <a:pt x="2098" y="20"/>
                </a:lnTo>
                <a:lnTo>
                  <a:pt x="2098" y="21"/>
                </a:lnTo>
                <a:lnTo>
                  <a:pt x="2099" y="20"/>
                </a:lnTo>
                <a:lnTo>
                  <a:pt x="2099" y="20"/>
                </a:lnTo>
                <a:lnTo>
                  <a:pt x="2100" y="21"/>
                </a:lnTo>
                <a:lnTo>
                  <a:pt x="2100" y="22"/>
                </a:lnTo>
                <a:lnTo>
                  <a:pt x="2100" y="21"/>
                </a:lnTo>
                <a:lnTo>
                  <a:pt x="2101" y="21"/>
                </a:lnTo>
                <a:lnTo>
                  <a:pt x="2101" y="20"/>
                </a:lnTo>
                <a:lnTo>
                  <a:pt x="2102" y="21"/>
                </a:lnTo>
                <a:lnTo>
                  <a:pt x="2102" y="22"/>
                </a:lnTo>
                <a:lnTo>
                  <a:pt x="2104" y="23"/>
                </a:lnTo>
                <a:lnTo>
                  <a:pt x="2104" y="23"/>
                </a:lnTo>
                <a:lnTo>
                  <a:pt x="2104" y="23"/>
                </a:lnTo>
                <a:lnTo>
                  <a:pt x="2105" y="23"/>
                </a:lnTo>
                <a:lnTo>
                  <a:pt x="2105" y="21"/>
                </a:lnTo>
                <a:lnTo>
                  <a:pt x="2106" y="21"/>
                </a:lnTo>
                <a:lnTo>
                  <a:pt x="2106" y="20"/>
                </a:lnTo>
                <a:lnTo>
                  <a:pt x="2106" y="20"/>
                </a:lnTo>
                <a:lnTo>
                  <a:pt x="2107" y="20"/>
                </a:lnTo>
                <a:lnTo>
                  <a:pt x="2107" y="20"/>
                </a:lnTo>
                <a:lnTo>
                  <a:pt x="2108" y="21"/>
                </a:lnTo>
                <a:lnTo>
                  <a:pt x="2108" y="20"/>
                </a:lnTo>
                <a:lnTo>
                  <a:pt x="2108" y="22"/>
                </a:lnTo>
                <a:lnTo>
                  <a:pt x="2109" y="22"/>
                </a:lnTo>
                <a:lnTo>
                  <a:pt x="2109" y="23"/>
                </a:lnTo>
                <a:lnTo>
                  <a:pt x="2110" y="23"/>
                </a:lnTo>
                <a:lnTo>
                  <a:pt x="2110" y="24"/>
                </a:lnTo>
                <a:lnTo>
                  <a:pt x="2110" y="24"/>
                </a:lnTo>
                <a:lnTo>
                  <a:pt x="2111" y="25"/>
                </a:lnTo>
                <a:lnTo>
                  <a:pt x="2111" y="24"/>
                </a:lnTo>
                <a:lnTo>
                  <a:pt x="2113" y="23"/>
                </a:lnTo>
                <a:lnTo>
                  <a:pt x="2113" y="22"/>
                </a:lnTo>
                <a:lnTo>
                  <a:pt x="2113" y="22"/>
                </a:lnTo>
                <a:lnTo>
                  <a:pt x="2114" y="22"/>
                </a:lnTo>
                <a:lnTo>
                  <a:pt x="2114" y="21"/>
                </a:lnTo>
                <a:lnTo>
                  <a:pt x="2115" y="21"/>
                </a:lnTo>
                <a:lnTo>
                  <a:pt x="2115" y="21"/>
                </a:lnTo>
                <a:lnTo>
                  <a:pt x="2116" y="21"/>
                </a:lnTo>
                <a:lnTo>
                  <a:pt x="2116" y="21"/>
                </a:lnTo>
                <a:lnTo>
                  <a:pt x="2116" y="20"/>
                </a:lnTo>
                <a:lnTo>
                  <a:pt x="2117" y="20"/>
                </a:lnTo>
                <a:lnTo>
                  <a:pt x="2117" y="20"/>
                </a:lnTo>
                <a:lnTo>
                  <a:pt x="2118" y="20"/>
                </a:lnTo>
                <a:lnTo>
                  <a:pt x="2118" y="18"/>
                </a:lnTo>
                <a:lnTo>
                  <a:pt x="2118" y="18"/>
                </a:lnTo>
                <a:lnTo>
                  <a:pt x="2119" y="18"/>
                </a:lnTo>
                <a:lnTo>
                  <a:pt x="2119" y="20"/>
                </a:lnTo>
                <a:lnTo>
                  <a:pt x="2120" y="20"/>
                </a:lnTo>
                <a:lnTo>
                  <a:pt x="2120" y="18"/>
                </a:lnTo>
                <a:lnTo>
                  <a:pt x="2120" y="18"/>
                </a:lnTo>
                <a:lnTo>
                  <a:pt x="2122" y="21"/>
                </a:lnTo>
                <a:lnTo>
                  <a:pt x="2122" y="21"/>
                </a:lnTo>
                <a:lnTo>
                  <a:pt x="2123" y="22"/>
                </a:lnTo>
                <a:lnTo>
                  <a:pt x="2123" y="20"/>
                </a:lnTo>
                <a:lnTo>
                  <a:pt x="2123" y="20"/>
                </a:lnTo>
                <a:lnTo>
                  <a:pt x="2124" y="21"/>
                </a:lnTo>
                <a:lnTo>
                  <a:pt x="2124" y="21"/>
                </a:lnTo>
                <a:lnTo>
                  <a:pt x="2125" y="21"/>
                </a:lnTo>
                <a:lnTo>
                  <a:pt x="2125" y="22"/>
                </a:lnTo>
                <a:lnTo>
                  <a:pt x="2125" y="22"/>
                </a:lnTo>
                <a:lnTo>
                  <a:pt x="2126" y="23"/>
                </a:lnTo>
                <a:lnTo>
                  <a:pt x="2126" y="24"/>
                </a:lnTo>
                <a:lnTo>
                  <a:pt x="2127" y="25"/>
                </a:lnTo>
                <a:lnTo>
                  <a:pt x="2127" y="25"/>
                </a:lnTo>
                <a:lnTo>
                  <a:pt x="2127" y="25"/>
                </a:lnTo>
                <a:lnTo>
                  <a:pt x="2128" y="25"/>
                </a:lnTo>
                <a:lnTo>
                  <a:pt x="2128" y="26"/>
                </a:lnTo>
                <a:lnTo>
                  <a:pt x="2129" y="26"/>
                </a:lnTo>
                <a:lnTo>
                  <a:pt x="2129" y="26"/>
                </a:lnTo>
                <a:lnTo>
                  <a:pt x="2131" y="26"/>
                </a:lnTo>
                <a:lnTo>
                  <a:pt x="2131" y="26"/>
                </a:lnTo>
                <a:lnTo>
                  <a:pt x="2131" y="26"/>
                </a:lnTo>
                <a:lnTo>
                  <a:pt x="2132" y="27"/>
                </a:lnTo>
                <a:lnTo>
                  <a:pt x="2132" y="27"/>
                </a:lnTo>
                <a:lnTo>
                  <a:pt x="2133" y="29"/>
                </a:lnTo>
                <a:lnTo>
                  <a:pt x="2133" y="29"/>
                </a:lnTo>
                <a:lnTo>
                  <a:pt x="2133" y="27"/>
                </a:lnTo>
                <a:lnTo>
                  <a:pt x="2134" y="26"/>
                </a:lnTo>
                <a:lnTo>
                  <a:pt x="2134" y="25"/>
                </a:lnTo>
                <a:lnTo>
                  <a:pt x="2135" y="25"/>
                </a:lnTo>
                <a:lnTo>
                  <a:pt x="2135" y="24"/>
                </a:lnTo>
                <a:lnTo>
                  <a:pt x="2135" y="24"/>
                </a:lnTo>
                <a:lnTo>
                  <a:pt x="2136" y="24"/>
                </a:lnTo>
                <a:lnTo>
                  <a:pt x="2136" y="24"/>
                </a:lnTo>
                <a:lnTo>
                  <a:pt x="2137" y="24"/>
                </a:lnTo>
                <a:lnTo>
                  <a:pt x="2137" y="25"/>
                </a:lnTo>
                <a:lnTo>
                  <a:pt x="2137" y="26"/>
                </a:lnTo>
                <a:lnTo>
                  <a:pt x="2138" y="26"/>
                </a:lnTo>
                <a:lnTo>
                  <a:pt x="2138" y="26"/>
                </a:lnTo>
                <a:lnTo>
                  <a:pt x="2140" y="26"/>
                </a:lnTo>
                <a:lnTo>
                  <a:pt x="2140" y="25"/>
                </a:lnTo>
                <a:lnTo>
                  <a:pt x="2140" y="25"/>
                </a:lnTo>
                <a:lnTo>
                  <a:pt x="2141" y="25"/>
                </a:lnTo>
                <a:lnTo>
                  <a:pt x="2141" y="25"/>
                </a:lnTo>
                <a:lnTo>
                  <a:pt x="2142" y="25"/>
                </a:lnTo>
                <a:lnTo>
                  <a:pt x="2142" y="26"/>
                </a:lnTo>
                <a:lnTo>
                  <a:pt x="2142" y="25"/>
                </a:lnTo>
                <a:lnTo>
                  <a:pt x="2143" y="27"/>
                </a:lnTo>
                <a:lnTo>
                  <a:pt x="2143" y="27"/>
                </a:lnTo>
                <a:lnTo>
                  <a:pt x="2144" y="29"/>
                </a:lnTo>
                <a:lnTo>
                  <a:pt x="2144" y="30"/>
                </a:lnTo>
                <a:lnTo>
                  <a:pt x="2145" y="30"/>
                </a:lnTo>
                <a:lnTo>
                  <a:pt x="2145" y="30"/>
                </a:lnTo>
                <a:lnTo>
                  <a:pt x="2145" y="29"/>
                </a:lnTo>
                <a:lnTo>
                  <a:pt x="2146" y="29"/>
                </a:lnTo>
                <a:lnTo>
                  <a:pt x="2146" y="27"/>
                </a:lnTo>
                <a:lnTo>
                  <a:pt x="2147" y="25"/>
                </a:lnTo>
                <a:lnTo>
                  <a:pt x="2147" y="24"/>
                </a:lnTo>
                <a:lnTo>
                  <a:pt x="2147" y="23"/>
                </a:lnTo>
                <a:lnTo>
                  <a:pt x="2149" y="23"/>
                </a:lnTo>
                <a:lnTo>
                  <a:pt x="2149" y="23"/>
                </a:lnTo>
                <a:lnTo>
                  <a:pt x="2150" y="24"/>
                </a:lnTo>
                <a:lnTo>
                  <a:pt x="2150" y="25"/>
                </a:lnTo>
                <a:lnTo>
                  <a:pt x="2150" y="26"/>
                </a:lnTo>
                <a:lnTo>
                  <a:pt x="2151" y="27"/>
                </a:lnTo>
                <a:lnTo>
                  <a:pt x="2151" y="30"/>
                </a:lnTo>
                <a:lnTo>
                  <a:pt x="2152" y="30"/>
                </a:lnTo>
                <a:lnTo>
                  <a:pt x="2152" y="31"/>
                </a:lnTo>
                <a:lnTo>
                  <a:pt x="2152" y="31"/>
                </a:lnTo>
                <a:lnTo>
                  <a:pt x="2153" y="31"/>
                </a:lnTo>
                <a:lnTo>
                  <a:pt x="2153" y="29"/>
                </a:lnTo>
                <a:lnTo>
                  <a:pt x="2154" y="27"/>
                </a:lnTo>
                <a:lnTo>
                  <a:pt x="2154" y="27"/>
                </a:lnTo>
                <a:lnTo>
                  <a:pt x="2154" y="26"/>
                </a:lnTo>
                <a:lnTo>
                  <a:pt x="2155" y="26"/>
                </a:lnTo>
                <a:lnTo>
                  <a:pt x="2155" y="25"/>
                </a:lnTo>
                <a:lnTo>
                  <a:pt x="2156" y="25"/>
                </a:lnTo>
                <a:lnTo>
                  <a:pt x="2156" y="25"/>
                </a:lnTo>
                <a:lnTo>
                  <a:pt x="2156" y="24"/>
                </a:lnTo>
                <a:lnTo>
                  <a:pt x="2158" y="23"/>
                </a:lnTo>
                <a:lnTo>
                  <a:pt x="2158" y="23"/>
                </a:lnTo>
                <a:lnTo>
                  <a:pt x="2159" y="23"/>
                </a:lnTo>
                <a:lnTo>
                  <a:pt x="2159" y="22"/>
                </a:lnTo>
                <a:lnTo>
                  <a:pt x="2160" y="22"/>
                </a:lnTo>
                <a:lnTo>
                  <a:pt x="2160" y="23"/>
                </a:lnTo>
                <a:lnTo>
                  <a:pt x="2160" y="24"/>
                </a:lnTo>
                <a:lnTo>
                  <a:pt x="2161" y="25"/>
                </a:lnTo>
                <a:lnTo>
                  <a:pt x="2161" y="26"/>
                </a:lnTo>
                <a:lnTo>
                  <a:pt x="2162" y="29"/>
                </a:lnTo>
                <a:lnTo>
                  <a:pt x="2162" y="29"/>
                </a:lnTo>
                <a:lnTo>
                  <a:pt x="2162" y="29"/>
                </a:lnTo>
                <a:lnTo>
                  <a:pt x="2163" y="29"/>
                </a:lnTo>
                <a:lnTo>
                  <a:pt x="2163" y="29"/>
                </a:lnTo>
                <a:lnTo>
                  <a:pt x="2164" y="30"/>
                </a:lnTo>
                <a:lnTo>
                  <a:pt x="2164" y="29"/>
                </a:lnTo>
                <a:lnTo>
                  <a:pt x="2164" y="29"/>
                </a:lnTo>
                <a:lnTo>
                  <a:pt x="2165" y="29"/>
                </a:lnTo>
                <a:lnTo>
                  <a:pt x="2165" y="27"/>
                </a:lnTo>
                <a:lnTo>
                  <a:pt x="2167" y="27"/>
                </a:lnTo>
                <a:lnTo>
                  <a:pt x="2167" y="26"/>
                </a:lnTo>
                <a:lnTo>
                  <a:pt x="2167" y="25"/>
                </a:lnTo>
                <a:lnTo>
                  <a:pt x="2168" y="24"/>
                </a:lnTo>
                <a:lnTo>
                  <a:pt x="2168" y="25"/>
                </a:lnTo>
                <a:lnTo>
                  <a:pt x="2169" y="26"/>
                </a:lnTo>
                <a:lnTo>
                  <a:pt x="2169" y="27"/>
                </a:lnTo>
                <a:lnTo>
                  <a:pt x="2169" y="27"/>
                </a:lnTo>
                <a:lnTo>
                  <a:pt x="2170" y="26"/>
                </a:lnTo>
                <a:lnTo>
                  <a:pt x="2170" y="26"/>
                </a:lnTo>
                <a:lnTo>
                  <a:pt x="2171" y="25"/>
                </a:lnTo>
                <a:lnTo>
                  <a:pt x="2171" y="24"/>
                </a:lnTo>
                <a:lnTo>
                  <a:pt x="2171" y="24"/>
                </a:lnTo>
                <a:lnTo>
                  <a:pt x="2172" y="25"/>
                </a:lnTo>
                <a:lnTo>
                  <a:pt x="2172" y="25"/>
                </a:lnTo>
                <a:lnTo>
                  <a:pt x="2173" y="25"/>
                </a:lnTo>
                <a:lnTo>
                  <a:pt x="2173" y="24"/>
                </a:lnTo>
                <a:lnTo>
                  <a:pt x="2174" y="23"/>
                </a:lnTo>
                <a:lnTo>
                  <a:pt x="2174" y="23"/>
                </a:lnTo>
                <a:lnTo>
                  <a:pt x="2174" y="22"/>
                </a:lnTo>
                <a:lnTo>
                  <a:pt x="2176" y="22"/>
                </a:lnTo>
                <a:lnTo>
                  <a:pt x="2176" y="22"/>
                </a:lnTo>
                <a:lnTo>
                  <a:pt x="2177" y="23"/>
                </a:lnTo>
                <a:lnTo>
                  <a:pt x="2177" y="23"/>
                </a:lnTo>
                <a:lnTo>
                  <a:pt x="2177" y="23"/>
                </a:lnTo>
                <a:lnTo>
                  <a:pt x="2178" y="23"/>
                </a:lnTo>
                <a:lnTo>
                  <a:pt x="2178" y="22"/>
                </a:lnTo>
                <a:lnTo>
                  <a:pt x="2179" y="22"/>
                </a:lnTo>
                <a:lnTo>
                  <a:pt x="2179" y="21"/>
                </a:lnTo>
                <a:lnTo>
                  <a:pt x="2179" y="22"/>
                </a:lnTo>
                <a:lnTo>
                  <a:pt x="2180" y="20"/>
                </a:lnTo>
                <a:lnTo>
                  <a:pt x="2180" y="20"/>
                </a:lnTo>
                <a:lnTo>
                  <a:pt x="2181" y="20"/>
                </a:lnTo>
                <a:lnTo>
                  <a:pt x="2181" y="20"/>
                </a:lnTo>
                <a:lnTo>
                  <a:pt x="2181" y="21"/>
                </a:lnTo>
                <a:lnTo>
                  <a:pt x="2182" y="21"/>
                </a:lnTo>
                <a:lnTo>
                  <a:pt x="2182" y="23"/>
                </a:lnTo>
                <a:lnTo>
                  <a:pt x="2183" y="23"/>
                </a:lnTo>
                <a:lnTo>
                  <a:pt x="2183" y="23"/>
                </a:lnTo>
                <a:lnTo>
                  <a:pt x="2183" y="24"/>
                </a:lnTo>
                <a:lnTo>
                  <a:pt x="2185" y="25"/>
                </a:lnTo>
                <a:lnTo>
                  <a:pt x="2185" y="25"/>
                </a:lnTo>
                <a:lnTo>
                  <a:pt x="2186" y="25"/>
                </a:lnTo>
                <a:lnTo>
                  <a:pt x="2186" y="25"/>
                </a:lnTo>
                <a:lnTo>
                  <a:pt x="2187" y="25"/>
                </a:lnTo>
                <a:lnTo>
                  <a:pt x="2187" y="24"/>
                </a:lnTo>
                <a:lnTo>
                  <a:pt x="2187" y="23"/>
                </a:lnTo>
                <a:lnTo>
                  <a:pt x="2188" y="24"/>
                </a:lnTo>
                <a:lnTo>
                  <a:pt x="2188" y="23"/>
                </a:lnTo>
                <a:lnTo>
                  <a:pt x="2189" y="23"/>
                </a:lnTo>
                <a:lnTo>
                  <a:pt x="2189" y="22"/>
                </a:lnTo>
                <a:lnTo>
                  <a:pt x="2189" y="21"/>
                </a:lnTo>
                <a:lnTo>
                  <a:pt x="2190" y="21"/>
                </a:lnTo>
                <a:lnTo>
                  <a:pt x="2190" y="20"/>
                </a:lnTo>
                <a:lnTo>
                  <a:pt x="2191" y="20"/>
                </a:lnTo>
                <a:lnTo>
                  <a:pt x="2191" y="18"/>
                </a:lnTo>
                <a:lnTo>
                  <a:pt x="2191" y="20"/>
                </a:lnTo>
                <a:lnTo>
                  <a:pt x="2192" y="20"/>
                </a:lnTo>
                <a:lnTo>
                  <a:pt x="2192" y="20"/>
                </a:lnTo>
                <a:lnTo>
                  <a:pt x="2194" y="21"/>
                </a:lnTo>
                <a:lnTo>
                  <a:pt x="2194" y="23"/>
                </a:lnTo>
                <a:lnTo>
                  <a:pt x="2194" y="23"/>
                </a:lnTo>
                <a:lnTo>
                  <a:pt x="2195" y="24"/>
                </a:lnTo>
                <a:lnTo>
                  <a:pt x="2195" y="24"/>
                </a:lnTo>
                <a:lnTo>
                  <a:pt x="2196" y="25"/>
                </a:lnTo>
                <a:lnTo>
                  <a:pt x="2196" y="24"/>
                </a:lnTo>
                <a:lnTo>
                  <a:pt x="2196" y="23"/>
                </a:lnTo>
                <a:lnTo>
                  <a:pt x="2197" y="21"/>
                </a:lnTo>
                <a:lnTo>
                  <a:pt x="2197" y="22"/>
                </a:lnTo>
                <a:lnTo>
                  <a:pt x="2198" y="22"/>
                </a:lnTo>
                <a:lnTo>
                  <a:pt x="2198" y="22"/>
                </a:lnTo>
                <a:lnTo>
                  <a:pt x="2198" y="21"/>
                </a:lnTo>
                <a:lnTo>
                  <a:pt x="2199" y="23"/>
                </a:lnTo>
                <a:lnTo>
                  <a:pt x="2199" y="23"/>
                </a:lnTo>
                <a:lnTo>
                  <a:pt x="2200" y="23"/>
                </a:lnTo>
                <a:lnTo>
                  <a:pt x="2200" y="24"/>
                </a:lnTo>
                <a:lnTo>
                  <a:pt x="2201" y="24"/>
                </a:lnTo>
                <a:lnTo>
                  <a:pt x="2201" y="24"/>
                </a:lnTo>
                <a:lnTo>
                  <a:pt x="2201" y="23"/>
                </a:lnTo>
                <a:lnTo>
                  <a:pt x="2203" y="24"/>
                </a:lnTo>
                <a:lnTo>
                  <a:pt x="2203" y="23"/>
                </a:lnTo>
                <a:lnTo>
                  <a:pt x="2204" y="22"/>
                </a:lnTo>
                <a:lnTo>
                  <a:pt x="2204" y="22"/>
                </a:lnTo>
                <a:lnTo>
                  <a:pt x="2204" y="23"/>
                </a:lnTo>
                <a:lnTo>
                  <a:pt x="2205" y="22"/>
                </a:lnTo>
                <a:lnTo>
                  <a:pt x="2205" y="23"/>
                </a:lnTo>
                <a:lnTo>
                  <a:pt x="2206" y="24"/>
                </a:lnTo>
                <a:lnTo>
                  <a:pt x="2206" y="25"/>
                </a:lnTo>
                <a:lnTo>
                  <a:pt x="2206" y="26"/>
                </a:lnTo>
                <a:lnTo>
                  <a:pt x="2207" y="26"/>
                </a:lnTo>
                <a:lnTo>
                  <a:pt x="2207" y="26"/>
                </a:lnTo>
                <a:lnTo>
                  <a:pt x="2208" y="25"/>
                </a:lnTo>
                <a:lnTo>
                  <a:pt x="2208" y="25"/>
                </a:lnTo>
                <a:lnTo>
                  <a:pt x="2208" y="25"/>
                </a:lnTo>
                <a:lnTo>
                  <a:pt x="2209" y="24"/>
                </a:lnTo>
                <a:lnTo>
                  <a:pt x="2209" y="24"/>
                </a:lnTo>
                <a:lnTo>
                  <a:pt x="2210" y="24"/>
                </a:lnTo>
                <a:lnTo>
                  <a:pt x="2210" y="25"/>
                </a:lnTo>
                <a:lnTo>
                  <a:pt x="2210" y="25"/>
                </a:lnTo>
                <a:lnTo>
                  <a:pt x="2212" y="26"/>
                </a:lnTo>
                <a:lnTo>
                  <a:pt x="2212" y="26"/>
                </a:lnTo>
                <a:lnTo>
                  <a:pt x="2213" y="27"/>
                </a:lnTo>
                <a:lnTo>
                  <a:pt x="2213" y="30"/>
                </a:lnTo>
                <a:lnTo>
                  <a:pt x="2213" y="30"/>
                </a:lnTo>
                <a:lnTo>
                  <a:pt x="2214" y="31"/>
                </a:lnTo>
                <a:lnTo>
                  <a:pt x="2214" y="30"/>
                </a:lnTo>
                <a:lnTo>
                  <a:pt x="2215" y="31"/>
                </a:lnTo>
                <a:lnTo>
                  <a:pt x="2215" y="31"/>
                </a:lnTo>
                <a:lnTo>
                  <a:pt x="2216" y="30"/>
                </a:lnTo>
                <a:lnTo>
                  <a:pt x="2216" y="30"/>
                </a:lnTo>
                <a:lnTo>
                  <a:pt x="2216" y="30"/>
                </a:lnTo>
                <a:lnTo>
                  <a:pt x="2217" y="29"/>
                </a:lnTo>
                <a:lnTo>
                  <a:pt x="2217" y="29"/>
                </a:lnTo>
                <a:lnTo>
                  <a:pt x="2218" y="30"/>
                </a:lnTo>
                <a:lnTo>
                  <a:pt x="2218" y="30"/>
                </a:lnTo>
                <a:lnTo>
                  <a:pt x="2218" y="30"/>
                </a:lnTo>
                <a:lnTo>
                  <a:pt x="2219" y="31"/>
                </a:lnTo>
                <a:lnTo>
                  <a:pt x="2219" y="31"/>
                </a:lnTo>
                <a:lnTo>
                  <a:pt x="2221" y="32"/>
                </a:lnTo>
                <a:lnTo>
                  <a:pt x="2221" y="31"/>
                </a:lnTo>
                <a:lnTo>
                  <a:pt x="2221" y="32"/>
                </a:lnTo>
                <a:lnTo>
                  <a:pt x="2222" y="31"/>
                </a:lnTo>
                <a:lnTo>
                  <a:pt x="2222" y="31"/>
                </a:lnTo>
                <a:lnTo>
                  <a:pt x="2223" y="30"/>
                </a:lnTo>
                <a:lnTo>
                  <a:pt x="2223" y="31"/>
                </a:lnTo>
                <a:lnTo>
                  <a:pt x="2223" y="32"/>
                </a:lnTo>
                <a:lnTo>
                  <a:pt x="2224" y="31"/>
                </a:lnTo>
                <a:lnTo>
                  <a:pt x="2224" y="31"/>
                </a:lnTo>
                <a:lnTo>
                  <a:pt x="2225" y="31"/>
                </a:lnTo>
                <a:lnTo>
                  <a:pt x="2225" y="31"/>
                </a:lnTo>
                <a:lnTo>
                  <a:pt x="2225" y="31"/>
                </a:lnTo>
                <a:lnTo>
                  <a:pt x="2226" y="30"/>
                </a:lnTo>
                <a:lnTo>
                  <a:pt x="2226" y="29"/>
                </a:lnTo>
                <a:lnTo>
                  <a:pt x="2227" y="29"/>
                </a:lnTo>
                <a:lnTo>
                  <a:pt x="2227" y="27"/>
                </a:lnTo>
                <a:lnTo>
                  <a:pt x="2227" y="27"/>
                </a:lnTo>
                <a:lnTo>
                  <a:pt x="2228" y="26"/>
                </a:lnTo>
                <a:lnTo>
                  <a:pt x="2228" y="26"/>
                </a:lnTo>
                <a:lnTo>
                  <a:pt x="2230" y="27"/>
                </a:lnTo>
                <a:lnTo>
                  <a:pt x="2230" y="29"/>
                </a:lnTo>
                <a:lnTo>
                  <a:pt x="2231" y="27"/>
                </a:lnTo>
                <a:lnTo>
                  <a:pt x="2231" y="27"/>
                </a:lnTo>
                <a:lnTo>
                  <a:pt x="2231" y="27"/>
                </a:lnTo>
                <a:lnTo>
                  <a:pt x="2232" y="27"/>
                </a:lnTo>
                <a:lnTo>
                  <a:pt x="2232" y="29"/>
                </a:lnTo>
                <a:lnTo>
                  <a:pt x="2233" y="30"/>
                </a:lnTo>
                <a:lnTo>
                  <a:pt x="2233" y="29"/>
                </a:lnTo>
                <a:lnTo>
                  <a:pt x="2233" y="29"/>
                </a:lnTo>
                <a:lnTo>
                  <a:pt x="2234" y="29"/>
                </a:lnTo>
                <a:lnTo>
                  <a:pt x="2234" y="29"/>
                </a:lnTo>
                <a:lnTo>
                  <a:pt x="2235" y="30"/>
                </a:lnTo>
                <a:lnTo>
                  <a:pt x="2235" y="30"/>
                </a:lnTo>
                <a:lnTo>
                  <a:pt x="2235" y="32"/>
                </a:lnTo>
                <a:lnTo>
                  <a:pt x="2236" y="32"/>
                </a:lnTo>
                <a:lnTo>
                  <a:pt x="2236" y="32"/>
                </a:lnTo>
                <a:lnTo>
                  <a:pt x="2237" y="32"/>
                </a:lnTo>
                <a:lnTo>
                  <a:pt x="2237" y="30"/>
                </a:lnTo>
                <a:lnTo>
                  <a:pt x="2237" y="30"/>
                </a:lnTo>
                <a:lnTo>
                  <a:pt x="2239" y="30"/>
                </a:lnTo>
                <a:lnTo>
                  <a:pt x="2239" y="29"/>
                </a:lnTo>
                <a:lnTo>
                  <a:pt x="2240" y="30"/>
                </a:lnTo>
                <a:lnTo>
                  <a:pt x="2240" y="31"/>
                </a:lnTo>
                <a:lnTo>
                  <a:pt x="2240" y="30"/>
                </a:lnTo>
                <a:lnTo>
                  <a:pt x="2241" y="29"/>
                </a:lnTo>
                <a:lnTo>
                  <a:pt x="2241" y="29"/>
                </a:lnTo>
                <a:lnTo>
                  <a:pt x="2242" y="29"/>
                </a:lnTo>
                <a:lnTo>
                  <a:pt x="2242" y="27"/>
                </a:lnTo>
                <a:lnTo>
                  <a:pt x="2243" y="27"/>
                </a:lnTo>
                <a:lnTo>
                  <a:pt x="2243" y="29"/>
                </a:lnTo>
                <a:lnTo>
                  <a:pt x="2243" y="30"/>
                </a:lnTo>
                <a:lnTo>
                  <a:pt x="2244" y="30"/>
                </a:lnTo>
                <a:lnTo>
                  <a:pt x="2244" y="31"/>
                </a:lnTo>
                <a:lnTo>
                  <a:pt x="2245" y="31"/>
                </a:lnTo>
                <a:lnTo>
                  <a:pt x="2245" y="32"/>
                </a:lnTo>
                <a:lnTo>
                  <a:pt x="2245" y="33"/>
                </a:lnTo>
                <a:lnTo>
                  <a:pt x="2246" y="32"/>
                </a:lnTo>
                <a:lnTo>
                  <a:pt x="2246" y="32"/>
                </a:lnTo>
                <a:lnTo>
                  <a:pt x="2247" y="32"/>
                </a:lnTo>
                <a:lnTo>
                  <a:pt x="2247" y="32"/>
                </a:lnTo>
                <a:lnTo>
                  <a:pt x="2247" y="31"/>
                </a:lnTo>
                <a:lnTo>
                  <a:pt x="2249" y="30"/>
                </a:lnTo>
                <a:lnTo>
                  <a:pt x="2249" y="30"/>
                </a:lnTo>
                <a:lnTo>
                  <a:pt x="2250" y="30"/>
                </a:lnTo>
                <a:lnTo>
                  <a:pt x="2250" y="30"/>
                </a:lnTo>
                <a:lnTo>
                  <a:pt x="2250" y="30"/>
                </a:lnTo>
                <a:lnTo>
                  <a:pt x="2251" y="30"/>
                </a:lnTo>
                <a:lnTo>
                  <a:pt x="2251" y="29"/>
                </a:lnTo>
                <a:lnTo>
                  <a:pt x="2252" y="29"/>
                </a:lnTo>
                <a:lnTo>
                  <a:pt x="2252" y="29"/>
                </a:lnTo>
                <a:lnTo>
                  <a:pt x="2252" y="27"/>
                </a:lnTo>
                <a:lnTo>
                  <a:pt x="2253" y="29"/>
                </a:lnTo>
                <a:lnTo>
                  <a:pt x="2253" y="29"/>
                </a:lnTo>
                <a:lnTo>
                  <a:pt x="2254" y="29"/>
                </a:lnTo>
                <a:lnTo>
                  <a:pt x="2254" y="29"/>
                </a:lnTo>
                <a:lnTo>
                  <a:pt x="2254" y="30"/>
                </a:lnTo>
                <a:lnTo>
                  <a:pt x="2255" y="32"/>
                </a:lnTo>
                <a:lnTo>
                  <a:pt x="2255" y="32"/>
                </a:lnTo>
                <a:lnTo>
                  <a:pt x="2256" y="32"/>
                </a:lnTo>
                <a:lnTo>
                  <a:pt x="2256" y="31"/>
                </a:lnTo>
                <a:lnTo>
                  <a:pt x="2258" y="30"/>
                </a:lnTo>
                <a:lnTo>
                  <a:pt x="2258" y="30"/>
                </a:lnTo>
                <a:lnTo>
                  <a:pt x="2258" y="29"/>
                </a:lnTo>
                <a:lnTo>
                  <a:pt x="2259" y="29"/>
                </a:lnTo>
                <a:lnTo>
                  <a:pt x="2259" y="30"/>
                </a:lnTo>
                <a:lnTo>
                  <a:pt x="2260" y="27"/>
                </a:lnTo>
                <a:lnTo>
                  <a:pt x="2260" y="29"/>
                </a:lnTo>
                <a:lnTo>
                  <a:pt x="2260" y="29"/>
                </a:lnTo>
                <a:lnTo>
                  <a:pt x="2261" y="27"/>
                </a:lnTo>
                <a:lnTo>
                  <a:pt x="2261" y="27"/>
                </a:lnTo>
                <a:lnTo>
                  <a:pt x="2262" y="27"/>
                </a:lnTo>
                <a:lnTo>
                  <a:pt x="2262" y="27"/>
                </a:lnTo>
                <a:lnTo>
                  <a:pt x="2262" y="29"/>
                </a:lnTo>
                <a:lnTo>
                  <a:pt x="2263" y="26"/>
                </a:lnTo>
                <a:lnTo>
                  <a:pt x="2263" y="27"/>
                </a:lnTo>
                <a:lnTo>
                  <a:pt x="2264" y="27"/>
                </a:lnTo>
                <a:lnTo>
                  <a:pt x="2264" y="26"/>
                </a:lnTo>
                <a:lnTo>
                  <a:pt x="2264" y="27"/>
                </a:lnTo>
                <a:lnTo>
                  <a:pt x="2265" y="26"/>
                </a:lnTo>
                <a:lnTo>
                  <a:pt x="2265" y="27"/>
                </a:lnTo>
                <a:lnTo>
                  <a:pt x="2267" y="27"/>
                </a:lnTo>
                <a:lnTo>
                  <a:pt x="2267" y="29"/>
                </a:lnTo>
                <a:lnTo>
                  <a:pt x="2267" y="30"/>
                </a:lnTo>
                <a:lnTo>
                  <a:pt x="2268" y="30"/>
                </a:lnTo>
                <a:lnTo>
                  <a:pt x="2268" y="29"/>
                </a:lnTo>
                <a:lnTo>
                  <a:pt x="2269" y="30"/>
                </a:lnTo>
                <a:lnTo>
                  <a:pt x="2269" y="29"/>
                </a:lnTo>
                <a:lnTo>
                  <a:pt x="2269" y="26"/>
                </a:lnTo>
                <a:lnTo>
                  <a:pt x="2270" y="25"/>
                </a:lnTo>
                <a:lnTo>
                  <a:pt x="2270" y="25"/>
                </a:lnTo>
                <a:lnTo>
                  <a:pt x="2271" y="25"/>
                </a:lnTo>
                <a:lnTo>
                  <a:pt x="2271" y="26"/>
                </a:lnTo>
                <a:lnTo>
                  <a:pt x="2272" y="26"/>
                </a:lnTo>
                <a:lnTo>
                  <a:pt x="2272" y="26"/>
                </a:lnTo>
                <a:lnTo>
                  <a:pt x="2272" y="26"/>
                </a:lnTo>
                <a:lnTo>
                  <a:pt x="2273" y="25"/>
                </a:lnTo>
                <a:lnTo>
                  <a:pt x="2273" y="25"/>
                </a:lnTo>
                <a:lnTo>
                  <a:pt x="2274" y="25"/>
                </a:lnTo>
                <a:lnTo>
                  <a:pt x="2274" y="26"/>
                </a:lnTo>
                <a:lnTo>
                  <a:pt x="2274" y="25"/>
                </a:lnTo>
                <a:lnTo>
                  <a:pt x="2276" y="25"/>
                </a:lnTo>
                <a:lnTo>
                  <a:pt x="2276" y="25"/>
                </a:lnTo>
                <a:lnTo>
                  <a:pt x="2277" y="26"/>
                </a:lnTo>
                <a:lnTo>
                  <a:pt x="2277" y="26"/>
                </a:lnTo>
                <a:lnTo>
                  <a:pt x="2277" y="27"/>
                </a:lnTo>
                <a:lnTo>
                  <a:pt x="2278" y="26"/>
                </a:lnTo>
                <a:lnTo>
                  <a:pt x="2278" y="26"/>
                </a:lnTo>
                <a:lnTo>
                  <a:pt x="2279" y="26"/>
                </a:lnTo>
                <a:lnTo>
                  <a:pt x="2279" y="27"/>
                </a:lnTo>
                <a:lnTo>
                  <a:pt x="2279" y="26"/>
                </a:lnTo>
                <a:lnTo>
                  <a:pt x="2280" y="25"/>
                </a:lnTo>
                <a:lnTo>
                  <a:pt x="2280" y="24"/>
                </a:lnTo>
                <a:lnTo>
                  <a:pt x="2281" y="25"/>
                </a:lnTo>
                <a:lnTo>
                  <a:pt x="2281" y="24"/>
                </a:lnTo>
                <a:lnTo>
                  <a:pt x="2281" y="24"/>
                </a:lnTo>
                <a:lnTo>
                  <a:pt x="2282" y="25"/>
                </a:lnTo>
                <a:lnTo>
                  <a:pt x="2282" y="24"/>
                </a:lnTo>
                <a:lnTo>
                  <a:pt x="2283" y="24"/>
                </a:lnTo>
                <a:lnTo>
                  <a:pt x="2283" y="25"/>
                </a:lnTo>
                <a:lnTo>
                  <a:pt x="2283" y="24"/>
                </a:lnTo>
                <a:lnTo>
                  <a:pt x="2285" y="25"/>
                </a:lnTo>
                <a:lnTo>
                  <a:pt x="2285" y="26"/>
                </a:lnTo>
                <a:lnTo>
                  <a:pt x="2286" y="26"/>
                </a:lnTo>
                <a:lnTo>
                  <a:pt x="2286" y="26"/>
                </a:lnTo>
                <a:lnTo>
                  <a:pt x="2287" y="27"/>
                </a:lnTo>
                <a:lnTo>
                  <a:pt x="2287" y="27"/>
                </a:lnTo>
                <a:lnTo>
                  <a:pt x="2287" y="29"/>
                </a:lnTo>
                <a:lnTo>
                  <a:pt x="2288" y="29"/>
                </a:lnTo>
                <a:lnTo>
                  <a:pt x="2288" y="27"/>
                </a:lnTo>
                <a:lnTo>
                  <a:pt x="2289" y="26"/>
                </a:lnTo>
                <a:lnTo>
                  <a:pt x="2289" y="25"/>
                </a:lnTo>
                <a:lnTo>
                  <a:pt x="2289" y="25"/>
                </a:lnTo>
                <a:lnTo>
                  <a:pt x="2290" y="26"/>
                </a:lnTo>
                <a:lnTo>
                  <a:pt x="2290" y="25"/>
                </a:lnTo>
                <a:lnTo>
                  <a:pt x="2291" y="25"/>
                </a:lnTo>
                <a:lnTo>
                  <a:pt x="2291" y="26"/>
                </a:lnTo>
                <a:lnTo>
                  <a:pt x="2291" y="26"/>
                </a:lnTo>
                <a:lnTo>
                  <a:pt x="2292" y="26"/>
                </a:lnTo>
                <a:lnTo>
                  <a:pt x="2292" y="26"/>
                </a:lnTo>
                <a:lnTo>
                  <a:pt x="2294" y="27"/>
                </a:lnTo>
                <a:lnTo>
                  <a:pt x="2294" y="27"/>
                </a:lnTo>
                <a:lnTo>
                  <a:pt x="2294" y="27"/>
                </a:lnTo>
                <a:lnTo>
                  <a:pt x="2295" y="29"/>
                </a:lnTo>
                <a:lnTo>
                  <a:pt x="2295" y="27"/>
                </a:lnTo>
                <a:lnTo>
                  <a:pt x="2296" y="27"/>
                </a:lnTo>
                <a:lnTo>
                  <a:pt x="2296" y="27"/>
                </a:lnTo>
                <a:lnTo>
                  <a:pt x="2296" y="27"/>
                </a:lnTo>
                <a:lnTo>
                  <a:pt x="2297" y="27"/>
                </a:lnTo>
                <a:lnTo>
                  <a:pt x="2297" y="27"/>
                </a:lnTo>
                <a:lnTo>
                  <a:pt x="2298" y="27"/>
                </a:lnTo>
                <a:lnTo>
                  <a:pt x="2298" y="27"/>
                </a:lnTo>
                <a:lnTo>
                  <a:pt x="2299" y="26"/>
                </a:lnTo>
                <a:lnTo>
                  <a:pt x="2299" y="26"/>
                </a:lnTo>
                <a:lnTo>
                  <a:pt x="2299" y="26"/>
                </a:lnTo>
                <a:lnTo>
                  <a:pt x="2300" y="27"/>
                </a:lnTo>
                <a:lnTo>
                  <a:pt x="2300" y="27"/>
                </a:lnTo>
                <a:lnTo>
                  <a:pt x="2301" y="29"/>
                </a:lnTo>
                <a:lnTo>
                  <a:pt x="2301" y="29"/>
                </a:lnTo>
                <a:lnTo>
                  <a:pt x="2301" y="30"/>
                </a:lnTo>
                <a:lnTo>
                  <a:pt x="2303" y="30"/>
                </a:lnTo>
                <a:lnTo>
                  <a:pt x="2303" y="29"/>
                </a:lnTo>
                <a:lnTo>
                  <a:pt x="2304" y="29"/>
                </a:lnTo>
                <a:lnTo>
                  <a:pt x="2304" y="29"/>
                </a:lnTo>
                <a:lnTo>
                  <a:pt x="2304" y="29"/>
                </a:lnTo>
                <a:lnTo>
                  <a:pt x="2305" y="29"/>
                </a:lnTo>
                <a:lnTo>
                  <a:pt x="2305" y="30"/>
                </a:lnTo>
                <a:lnTo>
                  <a:pt x="2306" y="31"/>
                </a:lnTo>
                <a:lnTo>
                  <a:pt x="2306" y="31"/>
                </a:lnTo>
                <a:lnTo>
                  <a:pt x="2306" y="31"/>
                </a:lnTo>
                <a:lnTo>
                  <a:pt x="2307" y="31"/>
                </a:lnTo>
                <a:lnTo>
                  <a:pt x="2307" y="31"/>
                </a:lnTo>
                <a:lnTo>
                  <a:pt x="2308" y="30"/>
                </a:lnTo>
                <a:lnTo>
                  <a:pt x="2308" y="31"/>
                </a:lnTo>
                <a:lnTo>
                  <a:pt x="2308" y="32"/>
                </a:lnTo>
                <a:lnTo>
                  <a:pt x="2309" y="32"/>
                </a:lnTo>
                <a:lnTo>
                  <a:pt x="2309" y="32"/>
                </a:lnTo>
                <a:lnTo>
                  <a:pt x="2310" y="33"/>
                </a:lnTo>
                <a:lnTo>
                  <a:pt x="2310" y="34"/>
                </a:lnTo>
                <a:lnTo>
                  <a:pt x="2310" y="34"/>
                </a:lnTo>
                <a:lnTo>
                  <a:pt x="2312" y="34"/>
                </a:lnTo>
                <a:lnTo>
                  <a:pt x="2312" y="33"/>
                </a:lnTo>
                <a:lnTo>
                  <a:pt x="2313" y="34"/>
                </a:lnTo>
                <a:lnTo>
                  <a:pt x="2313" y="35"/>
                </a:lnTo>
                <a:lnTo>
                  <a:pt x="2314" y="34"/>
                </a:lnTo>
                <a:lnTo>
                  <a:pt x="2314" y="35"/>
                </a:lnTo>
                <a:lnTo>
                  <a:pt x="2314" y="35"/>
                </a:lnTo>
                <a:lnTo>
                  <a:pt x="2315" y="36"/>
                </a:lnTo>
                <a:lnTo>
                  <a:pt x="2315" y="36"/>
                </a:lnTo>
                <a:lnTo>
                  <a:pt x="2316" y="37"/>
                </a:lnTo>
                <a:lnTo>
                  <a:pt x="2316" y="37"/>
                </a:lnTo>
                <a:lnTo>
                  <a:pt x="2316" y="36"/>
                </a:lnTo>
                <a:lnTo>
                  <a:pt x="2317" y="36"/>
                </a:lnTo>
                <a:lnTo>
                  <a:pt x="2317" y="35"/>
                </a:lnTo>
                <a:lnTo>
                  <a:pt x="2318" y="34"/>
                </a:lnTo>
                <a:lnTo>
                  <a:pt x="2318" y="35"/>
                </a:lnTo>
                <a:lnTo>
                  <a:pt x="2318" y="35"/>
                </a:lnTo>
                <a:lnTo>
                  <a:pt x="2319" y="34"/>
                </a:lnTo>
                <a:lnTo>
                  <a:pt x="2319" y="33"/>
                </a:lnTo>
                <a:lnTo>
                  <a:pt x="2321" y="34"/>
                </a:lnTo>
                <a:lnTo>
                  <a:pt x="2321" y="33"/>
                </a:lnTo>
                <a:lnTo>
                  <a:pt x="2321" y="33"/>
                </a:lnTo>
                <a:lnTo>
                  <a:pt x="2322" y="33"/>
                </a:lnTo>
                <a:lnTo>
                  <a:pt x="2322" y="33"/>
                </a:lnTo>
                <a:lnTo>
                  <a:pt x="2323" y="34"/>
                </a:lnTo>
                <a:lnTo>
                  <a:pt x="2323" y="34"/>
                </a:lnTo>
                <a:lnTo>
                  <a:pt x="2323" y="34"/>
                </a:lnTo>
                <a:lnTo>
                  <a:pt x="2324" y="33"/>
                </a:lnTo>
                <a:lnTo>
                  <a:pt x="2324" y="35"/>
                </a:lnTo>
                <a:lnTo>
                  <a:pt x="2325" y="34"/>
                </a:lnTo>
                <a:lnTo>
                  <a:pt x="2325" y="35"/>
                </a:lnTo>
                <a:lnTo>
                  <a:pt x="2325" y="36"/>
                </a:lnTo>
                <a:lnTo>
                  <a:pt x="2326" y="37"/>
                </a:lnTo>
                <a:lnTo>
                  <a:pt x="2326" y="36"/>
                </a:lnTo>
                <a:lnTo>
                  <a:pt x="2327" y="37"/>
                </a:lnTo>
                <a:lnTo>
                  <a:pt x="2327" y="37"/>
                </a:lnTo>
                <a:lnTo>
                  <a:pt x="2328" y="37"/>
                </a:lnTo>
                <a:lnTo>
                  <a:pt x="2328" y="37"/>
                </a:lnTo>
                <a:lnTo>
                  <a:pt x="2328" y="37"/>
                </a:lnTo>
                <a:lnTo>
                  <a:pt x="2330" y="37"/>
                </a:lnTo>
                <a:lnTo>
                  <a:pt x="2330" y="36"/>
                </a:lnTo>
                <a:lnTo>
                  <a:pt x="2331" y="35"/>
                </a:lnTo>
                <a:lnTo>
                  <a:pt x="2331" y="35"/>
                </a:lnTo>
                <a:lnTo>
                  <a:pt x="2331" y="34"/>
                </a:lnTo>
                <a:lnTo>
                  <a:pt x="2332" y="33"/>
                </a:lnTo>
                <a:lnTo>
                  <a:pt x="2332" y="33"/>
                </a:lnTo>
                <a:lnTo>
                  <a:pt x="2333" y="33"/>
                </a:lnTo>
                <a:lnTo>
                  <a:pt x="2333" y="34"/>
                </a:lnTo>
                <a:lnTo>
                  <a:pt x="2333" y="36"/>
                </a:lnTo>
                <a:lnTo>
                  <a:pt x="2334" y="36"/>
                </a:lnTo>
                <a:lnTo>
                  <a:pt x="2334" y="36"/>
                </a:lnTo>
                <a:lnTo>
                  <a:pt x="2335" y="37"/>
                </a:lnTo>
                <a:lnTo>
                  <a:pt x="2335" y="37"/>
                </a:lnTo>
                <a:lnTo>
                  <a:pt x="2335" y="37"/>
                </a:lnTo>
                <a:lnTo>
                  <a:pt x="2336" y="39"/>
                </a:lnTo>
                <a:lnTo>
                  <a:pt x="2336" y="37"/>
                </a:lnTo>
                <a:lnTo>
                  <a:pt x="2337" y="37"/>
                </a:lnTo>
                <a:lnTo>
                  <a:pt x="2337" y="39"/>
                </a:lnTo>
                <a:lnTo>
                  <a:pt x="2337" y="36"/>
                </a:lnTo>
                <a:lnTo>
                  <a:pt x="2339" y="36"/>
                </a:lnTo>
                <a:lnTo>
                  <a:pt x="2339" y="36"/>
                </a:lnTo>
                <a:lnTo>
                  <a:pt x="2340" y="35"/>
                </a:lnTo>
                <a:lnTo>
                  <a:pt x="2340" y="36"/>
                </a:lnTo>
                <a:lnTo>
                  <a:pt x="2340" y="36"/>
                </a:lnTo>
                <a:lnTo>
                  <a:pt x="2341" y="36"/>
                </a:lnTo>
                <a:lnTo>
                  <a:pt x="2341" y="36"/>
                </a:lnTo>
                <a:lnTo>
                  <a:pt x="2342" y="36"/>
                </a:lnTo>
                <a:lnTo>
                  <a:pt x="2342" y="37"/>
                </a:lnTo>
                <a:lnTo>
                  <a:pt x="2343" y="37"/>
                </a:lnTo>
                <a:lnTo>
                  <a:pt x="2343" y="37"/>
                </a:lnTo>
                <a:lnTo>
                  <a:pt x="2343" y="37"/>
                </a:lnTo>
                <a:lnTo>
                  <a:pt x="2344" y="39"/>
                </a:lnTo>
                <a:lnTo>
                  <a:pt x="2344" y="37"/>
                </a:lnTo>
                <a:lnTo>
                  <a:pt x="2345" y="37"/>
                </a:lnTo>
                <a:lnTo>
                  <a:pt x="2345" y="36"/>
                </a:lnTo>
                <a:lnTo>
                  <a:pt x="2345" y="36"/>
                </a:lnTo>
                <a:lnTo>
                  <a:pt x="2346" y="36"/>
                </a:lnTo>
                <a:lnTo>
                  <a:pt x="2346" y="36"/>
                </a:lnTo>
                <a:lnTo>
                  <a:pt x="2348" y="36"/>
                </a:lnTo>
                <a:lnTo>
                  <a:pt x="2348" y="35"/>
                </a:lnTo>
                <a:lnTo>
                  <a:pt x="2348" y="36"/>
                </a:lnTo>
                <a:lnTo>
                  <a:pt x="2349" y="36"/>
                </a:lnTo>
                <a:lnTo>
                  <a:pt x="2349" y="37"/>
                </a:lnTo>
                <a:lnTo>
                  <a:pt x="2350" y="37"/>
                </a:lnTo>
                <a:lnTo>
                  <a:pt x="2350" y="36"/>
                </a:lnTo>
                <a:lnTo>
                  <a:pt x="2350" y="37"/>
                </a:lnTo>
                <a:lnTo>
                  <a:pt x="2351" y="36"/>
                </a:lnTo>
                <a:lnTo>
                  <a:pt x="2351" y="37"/>
                </a:lnTo>
                <a:lnTo>
                  <a:pt x="2352" y="36"/>
                </a:lnTo>
                <a:lnTo>
                  <a:pt x="2352" y="36"/>
                </a:lnTo>
                <a:lnTo>
                  <a:pt x="2352" y="36"/>
                </a:lnTo>
                <a:lnTo>
                  <a:pt x="2353" y="35"/>
                </a:lnTo>
                <a:lnTo>
                  <a:pt x="2353" y="35"/>
                </a:lnTo>
                <a:lnTo>
                  <a:pt x="2354" y="34"/>
                </a:lnTo>
                <a:lnTo>
                  <a:pt x="2354" y="34"/>
                </a:lnTo>
                <a:lnTo>
                  <a:pt x="2354" y="34"/>
                </a:lnTo>
                <a:lnTo>
                  <a:pt x="2355" y="33"/>
                </a:lnTo>
                <a:lnTo>
                  <a:pt x="2355" y="33"/>
                </a:lnTo>
                <a:lnTo>
                  <a:pt x="2357" y="33"/>
                </a:lnTo>
                <a:lnTo>
                  <a:pt x="2357" y="33"/>
                </a:lnTo>
                <a:lnTo>
                  <a:pt x="2358" y="34"/>
                </a:lnTo>
                <a:lnTo>
                  <a:pt x="2358" y="34"/>
                </a:lnTo>
                <a:lnTo>
                  <a:pt x="2358" y="34"/>
                </a:lnTo>
                <a:lnTo>
                  <a:pt x="2359" y="34"/>
                </a:lnTo>
                <a:lnTo>
                  <a:pt x="2359" y="34"/>
                </a:lnTo>
                <a:lnTo>
                  <a:pt x="2360" y="34"/>
                </a:lnTo>
                <a:lnTo>
                  <a:pt x="2360" y="34"/>
                </a:lnTo>
                <a:lnTo>
                  <a:pt x="2360" y="33"/>
                </a:lnTo>
                <a:lnTo>
                  <a:pt x="2361" y="33"/>
                </a:lnTo>
                <a:lnTo>
                  <a:pt x="2361" y="33"/>
                </a:lnTo>
                <a:lnTo>
                  <a:pt x="2362" y="32"/>
                </a:lnTo>
                <a:lnTo>
                  <a:pt x="2362" y="33"/>
                </a:lnTo>
                <a:lnTo>
                  <a:pt x="2362" y="33"/>
                </a:lnTo>
                <a:lnTo>
                  <a:pt x="2363" y="33"/>
                </a:lnTo>
                <a:lnTo>
                  <a:pt x="2363" y="34"/>
                </a:lnTo>
                <a:lnTo>
                  <a:pt x="2364" y="34"/>
                </a:lnTo>
                <a:lnTo>
                  <a:pt x="2364" y="35"/>
                </a:lnTo>
                <a:lnTo>
                  <a:pt x="2364" y="36"/>
                </a:lnTo>
                <a:lnTo>
                  <a:pt x="2366" y="37"/>
                </a:lnTo>
                <a:lnTo>
                  <a:pt x="2366" y="39"/>
                </a:lnTo>
                <a:lnTo>
                  <a:pt x="2367" y="39"/>
                </a:lnTo>
                <a:lnTo>
                  <a:pt x="2367" y="39"/>
                </a:lnTo>
                <a:lnTo>
                  <a:pt x="2367" y="39"/>
                </a:lnTo>
                <a:lnTo>
                  <a:pt x="2368" y="37"/>
                </a:lnTo>
                <a:lnTo>
                  <a:pt x="2368" y="37"/>
                </a:lnTo>
                <a:lnTo>
                  <a:pt x="2369" y="36"/>
                </a:lnTo>
                <a:lnTo>
                  <a:pt x="2369" y="35"/>
                </a:lnTo>
                <a:lnTo>
                  <a:pt x="2370" y="35"/>
                </a:lnTo>
                <a:lnTo>
                  <a:pt x="2370" y="35"/>
                </a:lnTo>
                <a:lnTo>
                  <a:pt x="2370" y="35"/>
                </a:lnTo>
                <a:lnTo>
                  <a:pt x="2371" y="35"/>
                </a:lnTo>
                <a:lnTo>
                  <a:pt x="2371" y="35"/>
                </a:lnTo>
                <a:lnTo>
                  <a:pt x="2372" y="34"/>
                </a:lnTo>
                <a:lnTo>
                  <a:pt x="2372" y="33"/>
                </a:lnTo>
                <a:lnTo>
                  <a:pt x="2372" y="33"/>
                </a:lnTo>
                <a:lnTo>
                  <a:pt x="2373" y="32"/>
                </a:lnTo>
                <a:lnTo>
                  <a:pt x="2373" y="33"/>
                </a:lnTo>
                <a:lnTo>
                  <a:pt x="2375" y="33"/>
                </a:lnTo>
                <a:lnTo>
                  <a:pt x="2375" y="33"/>
                </a:lnTo>
                <a:lnTo>
                  <a:pt x="2375" y="34"/>
                </a:lnTo>
                <a:lnTo>
                  <a:pt x="2376" y="33"/>
                </a:lnTo>
                <a:lnTo>
                  <a:pt x="2376" y="33"/>
                </a:lnTo>
                <a:lnTo>
                  <a:pt x="2377" y="34"/>
                </a:lnTo>
                <a:lnTo>
                  <a:pt x="2377" y="34"/>
                </a:lnTo>
                <a:lnTo>
                  <a:pt x="2377" y="34"/>
                </a:lnTo>
                <a:lnTo>
                  <a:pt x="2378" y="35"/>
                </a:lnTo>
                <a:lnTo>
                  <a:pt x="2378" y="35"/>
                </a:lnTo>
                <a:lnTo>
                  <a:pt x="2379" y="36"/>
                </a:lnTo>
                <a:lnTo>
                  <a:pt x="2379" y="35"/>
                </a:lnTo>
                <a:lnTo>
                  <a:pt x="2379" y="35"/>
                </a:lnTo>
                <a:lnTo>
                  <a:pt x="2380" y="34"/>
                </a:lnTo>
                <a:lnTo>
                  <a:pt x="2380" y="34"/>
                </a:lnTo>
                <a:lnTo>
                  <a:pt x="2381" y="34"/>
                </a:lnTo>
                <a:lnTo>
                  <a:pt x="2381" y="34"/>
                </a:lnTo>
                <a:lnTo>
                  <a:pt x="2381" y="34"/>
                </a:lnTo>
                <a:lnTo>
                  <a:pt x="2382" y="33"/>
                </a:lnTo>
                <a:lnTo>
                  <a:pt x="2382" y="33"/>
                </a:lnTo>
                <a:lnTo>
                  <a:pt x="2384" y="33"/>
                </a:lnTo>
                <a:lnTo>
                  <a:pt x="2384" y="33"/>
                </a:lnTo>
                <a:lnTo>
                  <a:pt x="2385" y="32"/>
                </a:lnTo>
                <a:lnTo>
                  <a:pt x="2385" y="32"/>
                </a:lnTo>
                <a:lnTo>
                  <a:pt x="2385" y="31"/>
                </a:lnTo>
                <a:lnTo>
                  <a:pt x="2386" y="32"/>
                </a:lnTo>
                <a:lnTo>
                  <a:pt x="2386" y="32"/>
                </a:lnTo>
                <a:lnTo>
                  <a:pt x="2387" y="32"/>
                </a:lnTo>
                <a:lnTo>
                  <a:pt x="2387" y="32"/>
                </a:lnTo>
                <a:lnTo>
                  <a:pt x="2387" y="32"/>
                </a:lnTo>
                <a:lnTo>
                  <a:pt x="2388" y="31"/>
                </a:lnTo>
                <a:lnTo>
                  <a:pt x="2388" y="32"/>
                </a:lnTo>
                <a:lnTo>
                  <a:pt x="2389" y="32"/>
                </a:lnTo>
                <a:lnTo>
                  <a:pt x="2389" y="31"/>
                </a:lnTo>
                <a:lnTo>
                  <a:pt x="2389" y="31"/>
                </a:lnTo>
                <a:lnTo>
                  <a:pt x="2390" y="31"/>
                </a:lnTo>
                <a:lnTo>
                  <a:pt x="2390" y="31"/>
                </a:lnTo>
                <a:lnTo>
                  <a:pt x="2391" y="30"/>
                </a:lnTo>
                <a:lnTo>
                  <a:pt x="2391" y="30"/>
                </a:lnTo>
                <a:lnTo>
                  <a:pt x="2391" y="31"/>
                </a:lnTo>
                <a:lnTo>
                  <a:pt x="2393" y="31"/>
                </a:lnTo>
                <a:lnTo>
                  <a:pt x="2393" y="31"/>
                </a:lnTo>
                <a:lnTo>
                  <a:pt x="2394" y="31"/>
                </a:lnTo>
                <a:lnTo>
                  <a:pt x="2394" y="32"/>
                </a:lnTo>
                <a:lnTo>
                  <a:pt x="2394" y="33"/>
                </a:lnTo>
                <a:lnTo>
                  <a:pt x="2395" y="33"/>
                </a:lnTo>
                <a:lnTo>
                  <a:pt x="2395" y="33"/>
                </a:lnTo>
                <a:lnTo>
                  <a:pt x="2396" y="34"/>
                </a:lnTo>
                <a:lnTo>
                  <a:pt x="2396" y="34"/>
                </a:lnTo>
                <a:lnTo>
                  <a:pt x="2396" y="34"/>
                </a:lnTo>
                <a:lnTo>
                  <a:pt x="2397" y="34"/>
                </a:lnTo>
                <a:lnTo>
                  <a:pt x="2397" y="34"/>
                </a:lnTo>
                <a:lnTo>
                  <a:pt x="2398" y="35"/>
                </a:lnTo>
                <a:lnTo>
                  <a:pt x="2398" y="34"/>
                </a:lnTo>
                <a:lnTo>
                  <a:pt x="2399" y="35"/>
                </a:lnTo>
                <a:lnTo>
                  <a:pt x="2399" y="36"/>
                </a:lnTo>
                <a:lnTo>
                  <a:pt x="2399" y="37"/>
                </a:lnTo>
                <a:lnTo>
                  <a:pt x="2400" y="39"/>
                </a:lnTo>
                <a:lnTo>
                  <a:pt x="2400" y="40"/>
                </a:lnTo>
                <a:lnTo>
                  <a:pt x="2402" y="41"/>
                </a:lnTo>
                <a:lnTo>
                  <a:pt x="2402" y="41"/>
                </a:lnTo>
                <a:lnTo>
                  <a:pt x="2402" y="42"/>
                </a:lnTo>
                <a:lnTo>
                  <a:pt x="2403" y="42"/>
                </a:lnTo>
                <a:lnTo>
                  <a:pt x="2403" y="43"/>
                </a:lnTo>
                <a:lnTo>
                  <a:pt x="2404" y="43"/>
                </a:lnTo>
                <a:lnTo>
                  <a:pt x="2404" y="45"/>
                </a:lnTo>
                <a:lnTo>
                  <a:pt x="2404" y="45"/>
                </a:lnTo>
                <a:lnTo>
                  <a:pt x="2405" y="45"/>
                </a:lnTo>
                <a:lnTo>
                  <a:pt x="2405" y="46"/>
                </a:lnTo>
                <a:lnTo>
                  <a:pt x="2406" y="45"/>
                </a:lnTo>
                <a:lnTo>
                  <a:pt x="2406" y="48"/>
                </a:lnTo>
                <a:lnTo>
                  <a:pt x="2406" y="48"/>
                </a:lnTo>
                <a:lnTo>
                  <a:pt x="2407" y="48"/>
                </a:lnTo>
                <a:lnTo>
                  <a:pt x="2407" y="48"/>
                </a:lnTo>
                <a:lnTo>
                  <a:pt x="2408" y="45"/>
                </a:lnTo>
                <a:lnTo>
                  <a:pt x="2408" y="45"/>
                </a:lnTo>
                <a:lnTo>
                  <a:pt x="2408" y="44"/>
                </a:lnTo>
                <a:lnTo>
                  <a:pt x="2409" y="44"/>
                </a:lnTo>
                <a:lnTo>
                  <a:pt x="2409" y="43"/>
                </a:lnTo>
                <a:lnTo>
                  <a:pt x="2411" y="45"/>
                </a:lnTo>
                <a:lnTo>
                  <a:pt x="2411" y="43"/>
                </a:lnTo>
                <a:lnTo>
                  <a:pt x="2411" y="44"/>
                </a:lnTo>
                <a:lnTo>
                  <a:pt x="2412" y="45"/>
                </a:lnTo>
                <a:lnTo>
                  <a:pt x="2412" y="45"/>
                </a:lnTo>
                <a:lnTo>
                  <a:pt x="2413" y="46"/>
                </a:lnTo>
                <a:lnTo>
                  <a:pt x="2413" y="45"/>
                </a:lnTo>
                <a:lnTo>
                  <a:pt x="2414" y="45"/>
                </a:lnTo>
                <a:lnTo>
                  <a:pt x="2414" y="45"/>
                </a:lnTo>
                <a:lnTo>
                  <a:pt x="2414" y="45"/>
                </a:lnTo>
                <a:lnTo>
                  <a:pt x="2415" y="46"/>
                </a:lnTo>
                <a:lnTo>
                  <a:pt x="2415" y="46"/>
                </a:lnTo>
                <a:lnTo>
                  <a:pt x="2416" y="44"/>
                </a:lnTo>
                <a:lnTo>
                  <a:pt x="2416" y="43"/>
                </a:lnTo>
                <a:lnTo>
                  <a:pt x="2416" y="43"/>
                </a:lnTo>
                <a:lnTo>
                  <a:pt x="2417" y="42"/>
                </a:lnTo>
                <a:lnTo>
                  <a:pt x="2417" y="43"/>
                </a:lnTo>
                <a:lnTo>
                  <a:pt x="2418" y="43"/>
                </a:lnTo>
                <a:lnTo>
                  <a:pt x="2418" y="44"/>
                </a:lnTo>
                <a:lnTo>
                  <a:pt x="2418" y="44"/>
                </a:lnTo>
                <a:lnTo>
                  <a:pt x="2420" y="43"/>
                </a:lnTo>
                <a:lnTo>
                  <a:pt x="2420" y="43"/>
                </a:lnTo>
                <a:lnTo>
                  <a:pt x="2421" y="43"/>
                </a:lnTo>
                <a:lnTo>
                  <a:pt x="2421" y="43"/>
                </a:lnTo>
                <a:lnTo>
                  <a:pt x="2421" y="43"/>
                </a:lnTo>
                <a:lnTo>
                  <a:pt x="2422" y="42"/>
                </a:lnTo>
                <a:lnTo>
                  <a:pt x="2422" y="41"/>
                </a:lnTo>
                <a:lnTo>
                  <a:pt x="2423" y="41"/>
                </a:lnTo>
                <a:lnTo>
                  <a:pt x="2423" y="40"/>
                </a:lnTo>
                <a:lnTo>
                  <a:pt x="2423" y="39"/>
                </a:lnTo>
                <a:lnTo>
                  <a:pt x="2424" y="40"/>
                </a:lnTo>
                <a:lnTo>
                  <a:pt x="2424" y="40"/>
                </a:lnTo>
                <a:lnTo>
                  <a:pt x="2425" y="41"/>
                </a:lnTo>
                <a:lnTo>
                  <a:pt x="2425" y="42"/>
                </a:lnTo>
                <a:lnTo>
                  <a:pt x="2426" y="43"/>
                </a:lnTo>
                <a:lnTo>
                  <a:pt x="2426" y="43"/>
                </a:lnTo>
                <a:lnTo>
                  <a:pt x="2426" y="44"/>
                </a:lnTo>
                <a:lnTo>
                  <a:pt x="2427" y="45"/>
                </a:lnTo>
                <a:lnTo>
                  <a:pt x="2427" y="45"/>
                </a:lnTo>
                <a:lnTo>
                  <a:pt x="2429" y="46"/>
                </a:lnTo>
                <a:lnTo>
                  <a:pt x="2429" y="45"/>
                </a:lnTo>
                <a:lnTo>
                  <a:pt x="2429" y="46"/>
                </a:lnTo>
                <a:lnTo>
                  <a:pt x="2430" y="46"/>
                </a:lnTo>
                <a:lnTo>
                  <a:pt x="2430" y="46"/>
                </a:lnTo>
                <a:lnTo>
                  <a:pt x="2431" y="45"/>
                </a:lnTo>
                <a:lnTo>
                  <a:pt x="2431" y="45"/>
                </a:lnTo>
                <a:lnTo>
                  <a:pt x="2431" y="45"/>
                </a:lnTo>
                <a:lnTo>
                  <a:pt x="2432" y="43"/>
                </a:lnTo>
                <a:lnTo>
                  <a:pt x="2432" y="43"/>
                </a:lnTo>
                <a:lnTo>
                  <a:pt x="2433" y="43"/>
                </a:lnTo>
                <a:lnTo>
                  <a:pt x="2433" y="43"/>
                </a:lnTo>
                <a:lnTo>
                  <a:pt x="2433" y="43"/>
                </a:lnTo>
                <a:lnTo>
                  <a:pt x="2434" y="43"/>
                </a:lnTo>
                <a:lnTo>
                  <a:pt x="2434" y="43"/>
                </a:lnTo>
                <a:lnTo>
                  <a:pt x="2435" y="44"/>
                </a:lnTo>
                <a:lnTo>
                  <a:pt x="2435" y="44"/>
                </a:lnTo>
                <a:lnTo>
                  <a:pt x="2435" y="45"/>
                </a:lnTo>
                <a:lnTo>
                  <a:pt x="2436" y="45"/>
                </a:lnTo>
                <a:lnTo>
                  <a:pt x="2436" y="44"/>
                </a:lnTo>
                <a:lnTo>
                  <a:pt x="2438" y="44"/>
                </a:lnTo>
                <a:lnTo>
                  <a:pt x="2438" y="45"/>
                </a:lnTo>
                <a:lnTo>
                  <a:pt x="2438" y="44"/>
                </a:lnTo>
                <a:lnTo>
                  <a:pt x="2439" y="44"/>
                </a:lnTo>
                <a:lnTo>
                  <a:pt x="2439" y="44"/>
                </a:lnTo>
                <a:lnTo>
                  <a:pt x="2440" y="43"/>
                </a:lnTo>
                <a:lnTo>
                  <a:pt x="2440" y="44"/>
                </a:lnTo>
                <a:lnTo>
                  <a:pt x="2441" y="43"/>
                </a:lnTo>
                <a:lnTo>
                  <a:pt x="2441" y="41"/>
                </a:lnTo>
                <a:lnTo>
                  <a:pt x="2441" y="41"/>
                </a:lnTo>
                <a:lnTo>
                  <a:pt x="2442" y="41"/>
                </a:lnTo>
                <a:lnTo>
                  <a:pt x="2442" y="42"/>
                </a:lnTo>
                <a:lnTo>
                  <a:pt x="2443" y="43"/>
                </a:lnTo>
                <a:lnTo>
                  <a:pt x="2443" y="43"/>
                </a:lnTo>
                <a:lnTo>
                  <a:pt x="2443" y="44"/>
                </a:lnTo>
                <a:lnTo>
                  <a:pt x="2444" y="44"/>
                </a:lnTo>
                <a:lnTo>
                  <a:pt x="2444" y="44"/>
                </a:lnTo>
                <a:lnTo>
                  <a:pt x="2445" y="44"/>
                </a:lnTo>
                <a:lnTo>
                  <a:pt x="2445" y="44"/>
                </a:lnTo>
                <a:lnTo>
                  <a:pt x="2445" y="43"/>
                </a:lnTo>
                <a:lnTo>
                  <a:pt x="2447" y="43"/>
                </a:lnTo>
                <a:lnTo>
                  <a:pt x="2447" y="44"/>
                </a:lnTo>
                <a:lnTo>
                  <a:pt x="2448" y="43"/>
                </a:lnTo>
                <a:lnTo>
                  <a:pt x="2448" y="43"/>
                </a:lnTo>
                <a:lnTo>
                  <a:pt x="2448" y="44"/>
                </a:lnTo>
                <a:lnTo>
                  <a:pt x="2449" y="43"/>
                </a:lnTo>
                <a:lnTo>
                  <a:pt x="2449" y="44"/>
                </a:lnTo>
                <a:lnTo>
                  <a:pt x="2450" y="43"/>
                </a:lnTo>
                <a:lnTo>
                  <a:pt x="2450" y="41"/>
                </a:lnTo>
                <a:lnTo>
                  <a:pt x="2450" y="41"/>
                </a:lnTo>
                <a:lnTo>
                  <a:pt x="2451" y="41"/>
                </a:lnTo>
                <a:lnTo>
                  <a:pt x="2451" y="40"/>
                </a:lnTo>
                <a:lnTo>
                  <a:pt x="2452" y="40"/>
                </a:lnTo>
                <a:lnTo>
                  <a:pt x="2452" y="40"/>
                </a:lnTo>
                <a:lnTo>
                  <a:pt x="2452" y="41"/>
                </a:lnTo>
                <a:lnTo>
                  <a:pt x="2453" y="41"/>
                </a:lnTo>
                <a:lnTo>
                  <a:pt x="2453" y="41"/>
                </a:lnTo>
                <a:lnTo>
                  <a:pt x="2454" y="41"/>
                </a:lnTo>
                <a:lnTo>
                  <a:pt x="2454" y="39"/>
                </a:lnTo>
                <a:lnTo>
                  <a:pt x="2456" y="39"/>
                </a:lnTo>
                <a:lnTo>
                  <a:pt x="2456" y="37"/>
                </a:lnTo>
                <a:lnTo>
                  <a:pt x="2456" y="39"/>
                </a:lnTo>
                <a:lnTo>
                  <a:pt x="2457" y="36"/>
                </a:lnTo>
                <a:lnTo>
                  <a:pt x="2457" y="37"/>
                </a:lnTo>
                <a:lnTo>
                  <a:pt x="2458" y="36"/>
                </a:lnTo>
                <a:lnTo>
                  <a:pt x="2458" y="35"/>
                </a:lnTo>
                <a:lnTo>
                  <a:pt x="2458" y="35"/>
                </a:lnTo>
                <a:lnTo>
                  <a:pt x="2459" y="35"/>
                </a:lnTo>
                <a:lnTo>
                  <a:pt x="2459" y="36"/>
                </a:lnTo>
                <a:lnTo>
                  <a:pt x="2460" y="36"/>
                </a:lnTo>
                <a:lnTo>
                  <a:pt x="2460" y="36"/>
                </a:lnTo>
                <a:lnTo>
                  <a:pt x="2460" y="39"/>
                </a:lnTo>
                <a:lnTo>
                  <a:pt x="2461" y="39"/>
                </a:lnTo>
                <a:lnTo>
                  <a:pt x="2461" y="37"/>
                </a:lnTo>
                <a:lnTo>
                  <a:pt x="2462" y="39"/>
                </a:lnTo>
                <a:lnTo>
                  <a:pt x="2462" y="39"/>
                </a:lnTo>
                <a:lnTo>
                  <a:pt x="2462" y="39"/>
                </a:lnTo>
                <a:lnTo>
                  <a:pt x="2463" y="37"/>
                </a:lnTo>
                <a:lnTo>
                  <a:pt x="2463" y="36"/>
                </a:lnTo>
                <a:lnTo>
                  <a:pt x="2465" y="36"/>
                </a:lnTo>
                <a:lnTo>
                  <a:pt x="2465" y="36"/>
                </a:lnTo>
                <a:lnTo>
                  <a:pt x="2465" y="36"/>
                </a:lnTo>
                <a:lnTo>
                  <a:pt x="2466" y="35"/>
                </a:lnTo>
                <a:lnTo>
                  <a:pt x="2466" y="36"/>
                </a:lnTo>
                <a:lnTo>
                  <a:pt x="2467" y="37"/>
                </a:lnTo>
                <a:lnTo>
                  <a:pt x="2467" y="36"/>
                </a:lnTo>
                <a:lnTo>
                  <a:pt x="2467" y="37"/>
                </a:lnTo>
                <a:lnTo>
                  <a:pt x="2468" y="37"/>
                </a:lnTo>
                <a:lnTo>
                  <a:pt x="2468" y="37"/>
                </a:lnTo>
                <a:lnTo>
                  <a:pt x="2469" y="37"/>
                </a:lnTo>
                <a:lnTo>
                  <a:pt x="2469" y="39"/>
                </a:lnTo>
                <a:lnTo>
                  <a:pt x="2470" y="37"/>
                </a:lnTo>
                <a:lnTo>
                  <a:pt x="2470" y="37"/>
                </a:lnTo>
                <a:lnTo>
                  <a:pt x="2470" y="37"/>
                </a:lnTo>
                <a:lnTo>
                  <a:pt x="2471" y="36"/>
                </a:lnTo>
                <a:lnTo>
                  <a:pt x="2471" y="35"/>
                </a:lnTo>
                <a:lnTo>
                  <a:pt x="2472" y="35"/>
                </a:lnTo>
                <a:lnTo>
                  <a:pt x="2472" y="36"/>
                </a:lnTo>
                <a:lnTo>
                  <a:pt x="2472" y="36"/>
                </a:lnTo>
                <a:lnTo>
                  <a:pt x="2474" y="36"/>
                </a:lnTo>
                <a:lnTo>
                  <a:pt x="2474" y="37"/>
                </a:lnTo>
                <a:lnTo>
                  <a:pt x="2475" y="37"/>
                </a:lnTo>
                <a:lnTo>
                  <a:pt x="2475" y="36"/>
                </a:lnTo>
                <a:lnTo>
                  <a:pt x="2475" y="36"/>
                </a:lnTo>
                <a:lnTo>
                  <a:pt x="2476" y="35"/>
                </a:lnTo>
                <a:lnTo>
                  <a:pt x="2476" y="35"/>
                </a:lnTo>
                <a:lnTo>
                  <a:pt x="2477" y="35"/>
                </a:lnTo>
                <a:lnTo>
                  <a:pt x="2477" y="35"/>
                </a:lnTo>
                <a:lnTo>
                  <a:pt x="2477" y="34"/>
                </a:lnTo>
                <a:lnTo>
                  <a:pt x="2478" y="34"/>
                </a:lnTo>
                <a:lnTo>
                  <a:pt x="2478" y="33"/>
                </a:lnTo>
                <a:lnTo>
                  <a:pt x="2479" y="34"/>
                </a:lnTo>
                <a:lnTo>
                  <a:pt x="2479" y="34"/>
                </a:lnTo>
                <a:lnTo>
                  <a:pt x="2479" y="34"/>
                </a:lnTo>
                <a:lnTo>
                  <a:pt x="2480" y="34"/>
                </a:lnTo>
                <a:lnTo>
                  <a:pt x="2480" y="34"/>
                </a:lnTo>
                <a:lnTo>
                  <a:pt x="2481" y="35"/>
                </a:lnTo>
                <a:lnTo>
                  <a:pt x="2481" y="36"/>
                </a:lnTo>
                <a:lnTo>
                  <a:pt x="2481" y="36"/>
                </a:lnTo>
                <a:lnTo>
                  <a:pt x="2483" y="37"/>
                </a:lnTo>
                <a:lnTo>
                  <a:pt x="2483" y="37"/>
                </a:lnTo>
                <a:lnTo>
                  <a:pt x="2484" y="36"/>
                </a:lnTo>
                <a:lnTo>
                  <a:pt x="2484" y="36"/>
                </a:lnTo>
                <a:lnTo>
                  <a:pt x="2485" y="36"/>
                </a:lnTo>
                <a:lnTo>
                  <a:pt x="2485" y="36"/>
                </a:lnTo>
                <a:lnTo>
                  <a:pt x="2485" y="37"/>
                </a:lnTo>
                <a:lnTo>
                  <a:pt x="2486" y="37"/>
                </a:lnTo>
                <a:lnTo>
                  <a:pt x="2486" y="37"/>
                </a:lnTo>
                <a:lnTo>
                  <a:pt x="2487" y="36"/>
                </a:lnTo>
                <a:lnTo>
                  <a:pt x="2487" y="37"/>
                </a:lnTo>
                <a:lnTo>
                  <a:pt x="2487" y="39"/>
                </a:lnTo>
                <a:lnTo>
                  <a:pt x="2488" y="39"/>
                </a:lnTo>
                <a:lnTo>
                  <a:pt x="2488" y="39"/>
                </a:lnTo>
                <a:lnTo>
                  <a:pt x="2489" y="39"/>
                </a:lnTo>
                <a:lnTo>
                  <a:pt x="2489" y="39"/>
                </a:lnTo>
                <a:lnTo>
                  <a:pt x="2489" y="40"/>
                </a:lnTo>
                <a:lnTo>
                  <a:pt x="2490" y="41"/>
                </a:lnTo>
                <a:lnTo>
                  <a:pt x="2490" y="40"/>
                </a:lnTo>
                <a:lnTo>
                  <a:pt x="2492" y="41"/>
                </a:lnTo>
                <a:lnTo>
                  <a:pt x="2492" y="41"/>
                </a:lnTo>
                <a:lnTo>
                  <a:pt x="2492" y="41"/>
                </a:lnTo>
                <a:lnTo>
                  <a:pt x="2493" y="41"/>
                </a:lnTo>
                <a:lnTo>
                  <a:pt x="2493" y="43"/>
                </a:lnTo>
                <a:lnTo>
                  <a:pt x="2494" y="44"/>
                </a:lnTo>
                <a:lnTo>
                  <a:pt x="2494" y="44"/>
                </a:lnTo>
                <a:lnTo>
                  <a:pt x="2494" y="44"/>
                </a:lnTo>
                <a:lnTo>
                  <a:pt x="2495" y="43"/>
                </a:lnTo>
                <a:lnTo>
                  <a:pt x="2495" y="42"/>
                </a:lnTo>
                <a:lnTo>
                  <a:pt x="2496" y="42"/>
                </a:lnTo>
                <a:lnTo>
                  <a:pt x="2496" y="41"/>
                </a:lnTo>
                <a:lnTo>
                  <a:pt x="2497" y="39"/>
                </a:lnTo>
                <a:lnTo>
                  <a:pt x="2497" y="39"/>
                </a:lnTo>
                <a:lnTo>
                  <a:pt x="2497" y="39"/>
                </a:lnTo>
                <a:lnTo>
                  <a:pt x="2498" y="40"/>
                </a:lnTo>
                <a:lnTo>
                  <a:pt x="2498" y="39"/>
                </a:lnTo>
                <a:lnTo>
                  <a:pt x="2499" y="39"/>
                </a:lnTo>
                <a:lnTo>
                  <a:pt x="2499" y="39"/>
                </a:lnTo>
                <a:lnTo>
                  <a:pt x="2499" y="37"/>
                </a:lnTo>
                <a:lnTo>
                  <a:pt x="2501" y="37"/>
                </a:lnTo>
                <a:lnTo>
                  <a:pt x="2501" y="39"/>
                </a:lnTo>
                <a:lnTo>
                  <a:pt x="2502" y="39"/>
                </a:lnTo>
                <a:lnTo>
                  <a:pt x="2502" y="39"/>
                </a:lnTo>
                <a:lnTo>
                  <a:pt x="2502" y="39"/>
                </a:lnTo>
                <a:lnTo>
                  <a:pt x="2503" y="39"/>
                </a:lnTo>
                <a:lnTo>
                  <a:pt x="2503" y="39"/>
                </a:lnTo>
                <a:lnTo>
                  <a:pt x="2504" y="37"/>
                </a:lnTo>
                <a:lnTo>
                  <a:pt x="2504" y="39"/>
                </a:lnTo>
                <a:lnTo>
                  <a:pt x="2504" y="39"/>
                </a:lnTo>
                <a:lnTo>
                  <a:pt x="2505" y="39"/>
                </a:lnTo>
                <a:lnTo>
                  <a:pt x="2505" y="37"/>
                </a:lnTo>
                <a:lnTo>
                  <a:pt x="2506" y="37"/>
                </a:lnTo>
                <a:lnTo>
                  <a:pt x="2506" y="36"/>
                </a:lnTo>
                <a:lnTo>
                  <a:pt x="2506" y="39"/>
                </a:lnTo>
                <a:lnTo>
                  <a:pt x="2507" y="40"/>
                </a:lnTo>
                <a:lnTo>
                  <a:pt x="2507" y="42"/>
                </a:lnTo>
                <a:lnTo>
                  <a:pt x="2508" y="42"/>
                </a:lnTo>
                <a:lnTo>
                  <a:pt x="2508" y="42"/>
                </a:lnTo>
                <a:lnTo>
                  <a:pt x="2508" y="42"/>
                </a:lnTo>
                <a:lnTo>
                  <a:pt x="2510" y="43"/>
                </a:lnTo>
                <a:lnTo>
                  <a:pt x="2510" y="43"/>
                </a:lnTo>
                <a:lnTo>
                  <a:pt x="2511" y="43"/>
                </a:lnTo>
                <a:lnTo>
                  <a:pt x="2511" y="45"/>
                </a:lnTo>
                <a:lnTo>
                  <a:pt x="2512" y="45"/>
                </a:lnTo>
                <a:lnTo>
                  <a:pt x="2512" y="46"/>
                </a:lnTo>
                <a:lnTo>
                  <a:pt x="2512" y="46"/>
                </a:lnTo>
                <a:lnTo>
                  <a:pt x="2513" y="46"/>
                </a:lnTo>
                <a:lnTo>
                  <a:pt x="2513" y="44"/>
                </a:lnTo>
                <a:lnTo>
                  <a:pt x="2514" y="43"/>
                </a:lnTo>
                <a:lnTo>
                  <a:pt x="2514" y="42"/>
                </a:lnTo>
                <a:lnTo>
                  <a:pt x="2514" y="41"/>
                </a:lnTo>
                <a:lnTo>
                  <a:pt x="2515" y="43"/>
                </a:lnTo>
                <a:lnTo>
                  <a:pt x="2515" y="42"/>
                </a:lnTo>
                <a:lnTo>
                  <a:pt x="2516" y="42"/>
                </a:lnTo>
                <a:lnTo>
                  <a:pt x="2516" y="43"/>
                </a:lnTo>
                <a:lnTo>
                  <a:pt x="2516" y="43"/>
                </a:lnTo>
                <a:lnTo>
                  <a:pt x="2517" y="45"/>
                </a:lnTo>
                <a:lnTo>
                  <a:pt x="2517" y="45"/>
                </a:lnTo>
                <a:lnTo>
                  <a:pt x="2519" y="45"/>
                </a:lnTo>
                <a:lnTo>
                  <a:pt x="2519" y="44"/>
                </a:lnTo>
                <a:lnTo>
                  <a:pt x="2519" y="45"/>
                </a:lnTo>
                <a:lnTo>
                  <a:pt x="2520" y="43"/>
                </a:lnTo>
                <a:lnTo>
                  <a:pt x="2520" y="44"/>
                </a:lnTo>
                <a:lnTo>
                  <a:pt x="2521" y="43"/>
                </a:lnTo>
                <a:lnTo>
                  <a:pt x="2521" y="43"/>
                </a:lnTo>
                <a:lnTo>
                  <a:pt x="2521" y="43"/>
                </a:lnTo>
                <a:lnTo>
                  <a:pt x="2522" y="43"/>
                </a:lnTo>
                <a:lnTo>
                  <a:pt x="2522" y="42"/>
                </a:lnTo>
                <a:lnTo>
                  <a:pt x="2523" y="42"/>
                </a:lnTo>
                <a:lnTo>
                  <a:pt x="2523" y="42"/>
                </a:lnTo>
                <a:lnTo>
                  <a:pt x="2523" y="42"/>
                </a:lnTo>
                <a:lnTo>
                  <a:pt x="2524" y="42"/>
                </a:lnTo>
                <a:lnTo>
                  <a:pt x="2524" y="41"/>
                </a:lnTo>
                <a:lnTo>
                  <a:pt x="2525" y="41"/>
                </a:lnTo>
                <a:lnTo>
                  <a:pt x="2525" y="42"/>
                </a:lnTo>
                <a:lnTo>
                  <a:pt x="2526" y="42"/>
                </a:lnTo>
                <a:lnTo>
                  <a:pt x="2526" y="43"/>
                </a:lnTo>
                <a:lnTo>
                  <a:pt x="2526" y="42"/>
                </a:lnTo>
                <a:lnTo>
                  <a:pt x="2528" y="41"/>
                </a:lnTo>
                <a:lnTo>
                  <a:pt x="2528" y="41"/>
                </a:lnTo>
                <a:lnTo>
                  <a:pt x="2529" y="39"/>
                </a:lnTo>
                <a:lnTo>
                  <a:pt x="2529" y="39"/>
                </a:lnTo>
                <a:lnTo>
                  <a:pt x="2529" y="41"/>
                </a:lnTo>
                <a:lnTo>
                  <a:pt x="2530" y="42"/>
                </a:lnTo>
                <a:lnTo>
                  <a:pt x="2530" y="42"/>
                </a:lnTo>
                <a:lnTo>
                  <a:pt x="2531" y="42"/>
                </a:lnTo>
                <a:lnTo>
                  <a:pt x="2531" y="43"/>
                </a:lnTo>
                <a:lnTo>
                  <a:pt x="2531" y="43"/>
                </a:lnTo>
                <a:lnTo>
                  <a:pt x="2532" y="44"/>
                </a:lnTo>
                <a:lnTo>
                  <a:pt x="2532" y="44"/>
                </a:lnTo>
                <a:lnTo>
                  <a:pt x="2533" y="43"/>
                </a:lnTo>
                <a:lnTo>
                  <a:pt x="2533" y="43"/>
                </a:lnTo>
                <a:lnTo>
                  <a:pt x="2533" y="43"/>
                </a:lnTo>
                <a:lnTo>
                  <a:pt x="2534" y="43"/>
                </a:lnTo>
                <a:lnTo>
                  <a:pt x="2534" y="43"/>
                </a:lnTo>
                <a:lnTo>
                  <a:pt x="2535" y="42"/>
                </a:lnTo>
                <a:lnTo>
                  <a:pt x="2535" y="41"/>
                </a:lnTo>
                <a:lnTo>
                  <a:pt x="2535" y="41"/>
                </a:lnTo>
                <a:lnTo>
                  <a:pt x="2536" y="41"/>
                </a:lnTo>
                <a:lnTo>
                  <a:pt x="2536" y="40"/>
                </a:lnTo>
                <a:lnTo>
                  <a:pt x="2538" y="40"/>
                </a:lnTo>
                <a:lnTo>
                  <a:pt x="2538" y="39"/>
                </a:lnTo>
                <a:lnTo>
                  <a:pt x="2538" y="39"/>
                </a:lnTo>
                <a:lnTo>
                  <a:pt x="2539" y="39"/>
                </a:lnTo>
                <a:lnTo>
                  <a:pt x="2539" y="39"/>
                </a:lnTo>
                <a:lnTo>
                  <a:pt x="2540" y="40"/>
                </a:lnTo>
                <a:lnTo>
                  <a:pt x="2540" y="40"/>
                </a:lnTo>
                <a:lnTo>
                  <a:pt x="2541" y="39"/>
                </a:lnTo>
                <a:lnTo>
                  <a:pt x="2541" y="40"/>
                </a:lnTo>
                <a:lnTo>
                  <a:pt x="2541" y="40"/>
                </a:lnTo>
                <a:lnTo>
                  <a:pt x="2542" y="40"/>
                </a:lnTo>
                <a:lnTo>
                  <a:pt x="2542" y="40"/>
                </a:lnTo>
                <a:lnTo>
                  <a:pt x="2543" y="41"/>
                </a:lnTo>
                <a:lnTo>
                  <a:pt x="2543" y="41"/>
                </a:lnTo>
                <a:lnTo>
                  <a:pt x="2543" y="41"/>
                </a:lnTo>
                <a:lnTo>
                  <a:pt x="2544" y="41"/>
                </a:lnTo>
                <a:lnTo>
                  <a:pt x="2544" y="41"/>
                </a:lnTo>
                <a:lnTo>
                  <a:pt x="2545" y="41"/>
                </a:lnTo>
                <a:lnTo>
                  <a:pt x="2545" y="40"/>
                </a:lnTo>
                <a:lnTo>
                  <a:pt x="2545" y="40"/>
                </a:lnTo>
                <a:lnTo>
                  <a:pt x="2547" y="40"/>
                </a:lnTo>
                <a:lnTo>
                  <a:pt x="2547" y="40"/>
                </a:lnTo>
                <a:lnTo>
                  <a:pt x="2548" y="40"/>
                </a:lnTo>
                <a:lnTo>
                  <a:pt x="2548" y="40"/>
                </a:lnTo>
                <a:lnTo>
                  <a:pt x="2548" y="40"/>
                </a:lnTo>
                <a:lnTo>
                  <a:pt x="2549" y="40"/>
                </a:lnTo>
                <a:lnTo>
                  <a:pt x="2549" y="40"/>
                </a:lnTo>
                <a:lnTo>
                  <a:pt x="2550" y="39"/>
                </a:lnTo>
                <a:lnTo>
                  <a:pt x="2550" y="39"/>
                </a:lnTo>
                <a:lnTo>
                  <a:pt x="2550" y="37"/>
                </a:lnTo>
                <a:lnTo>
                  <a:pt x="2551" y="39"/>
                </a:lnTo>
                <a:lnTo>
                  <a:pt x="2551" y="39"/>
                </a:lnTo>
                <a:lnTo>
                  <a:pt x="2552" y="39"/>
                </a:lnTo>
                <a:lnTo>
                  <a:pt x="2552" y="39"/>
                </a:lnTo>
                <a:lnTo>
                  <a:pt x="2553" y="39"/>
                </a:lnTo>
                <a:lnTo>
                  <a:pt x="2553" y="39"/>
                </a:lnTo>
                <a:lnTo>
                  <a:pt x="2553" y="36"/>
                </a:lnTo>
                <a:lnTo>
                  <a:pt x="2554" y="37"/>
                </a:lnTo>
                <a:lnTo>
                  <a:pt x="2554" y="36"/>
                </a:lnTo>
                <a:lnTo>
                  <a:pt x="2556" y="37"/>
                </a:lnTo>
                <a:lnTo>
                  <a:pt x="2556" y="36"/>
                </a:lnTo>
                <a:lnTo>
                  <a:pt x="2556" y="35"/>
                </a:lnTo>
                <a:lnTo>
                  <a:pt x="2557" y="36"/>
                </a:lnTo>
                <a:lnTo>
                  <a:pt x="2557" y="35"/>
                </a:lnTo>
                <a:lnTo>
                  <a:pt x="2558" y="35"/>
                </a:lnTo>
                <a:lnTo>
                  <a:pt x="2558" y="35"/>
                </a:lnTo>
                <a:lnTo>
                  <a:pt x="2558" y="34"/>
                </a:lnTo>
                <a:lnTo>
                  <a:pt x="2559" y="34"/>
                </a:lnTo>
                <a:lnTo>
                  <a:pt x="2559" y="34"/>
                </a:lnTo>
                <a:lnTo>
                  <a:pt x="2560" y="34"/>
                </a:lnTo>
                <a:lnTo>
                  <a:pt x="2560" y="34"/>
                </a:lnTo>
                <a:lnTo>
                  <a:pt x="2560" y="35"/>
                </a:lnTo>
                <a:lnTo>
                  <a:pt x="2561" y="36"/>
                </a:lnTo>
                <a:lnTo>
                  <a:pt x="2561" y="36"/>
                </a:lnTo>
                <a:lnTo>
                  <a:pt x="2562" y="36"/>
                </a:lnTo>
                <a:lnTo>
                  <a:pt x="2562" y="35"/>
                </a:lnTo>
                <a:lnTo>
                  <a:pt x="2562" y="36"/>
                </a:lnTo>
                <a:lnTo>
                  <a:pt x="2563" y="37"/>
                </a:lnTo>
                <a:lnTo>
                  <a:pt x="2563" y="37"/>
                </a:lnTo>
                <a:lnTo>
                  <a:pt x="2565" y="36"/>
                </a:lnTo>
                <a:lnTo>
                  <a:pt x="2565" y="36"/>
                </a:lnTo>
                <a:lnTo>
                  <a:pt x="2565" y="36"/>
                </a:lnTo>
                <a:lnTo>
                  <a:pt x="2566" y="36"/>
                </a:lnTo>
                <a:lnTo>
                  <a:pt x="2566" y="36"/>
                </a:lnTo>
                <a:lnTo>
                  <a:pt x="2567" y="37"/>
                </a:lnTo>
                <a:lnTo>
                  <a:pt x="2567" y="39"/>
                </a:lnTo>
                <a:lnTo>
                  <a:pt x="2568" y="40"/>
                </a:lnTo>
                <a:lnTo>
                  <a:pt x="2568" y="40"/>
                </a:lnTo>
                <a:lnTo>
                  <a:pt x="2568" y="39"/>
                </a:lnTo>
                <a:lnTo>
                  <a:pt x="2569" y="40"/>
                </a:lnTo>
                <a:lnTo>
                  <a:pt x="2569" y="37"/>
                </a:lnTo>
                <a:lnTo>
                  <a:pt x="2570" y="36"/>
                </a:lnTo>
                <a:lnTo>
                  <a:pt x="2570" y="36"/>
                </a:lnTo>
                <a:lnTo>
                  <a:pt x="2570" y="37"/>
                </a:lnTo>
                <a:lnTo>
                  <a:pt x="2571" y="39"/>
                </a:lnTo>
                <a:lnTo>
                  <a:pt x="2571" y="39"/>
                </a:lnTo>
                <a:lnTo>
                  <a:pt x="2572" y="39"/>
                </a:lnTo>
                <a:lnTo>
                  <a:pt x="2572" y="39"/>
                </a:lnTo>
                <a:lnTo>
                  <a:pt x="2572" y="37"/>
                </a:lnTo>
                <a:lnTo>
                  <a:pt x="2574" y="37"/>
                </a:lnTo>
                <a:lnTo>
                  <a:pt x="2574" y="36"/>
                </a:lnTo>
                <a:lnTo>
                  <a:pt x="2575" y="36"/>
                </a:lnTo>
                <a:lnTo>
                  <a:pt x="2575" y="36"/>
                </a:lnTo>
                <a:lnTo>
                  <a:pt x="2575" y="35"/>
                </a:lnTo>
                <a:lnTo>
                  <a:pt x="2576" y="35"/>
                </a:lnTo>
                <a:lnTo>
                  <a:pt x="2576" y="36"/>
                </a:lnTo>
                <a:lnTo>
                  <a:pt x="2577" y="37"/>
                </a:lnTo>
                <a:lnTo>
                  <a:pt x="2577" y="37"/>
                </a:lnTo>
                <a:lnTo>
                  <a:pt x="2577" y="37"/>
                </a:lnTo>
                <a:lnTo>
                  <a:pt x="2578" y="39"/>
                </a:lnTo>
                <a:lnTo>
                  <a:pt x="2578" y="39"/>
                </a:lnTo>
                <a:lnTo>
                  <a:pt x="2579" y="40"/>
                </a:lnTo>
                <a:lnTo>
                  <a:pt x="2579" y="40"/>
                </a:lnTo>
                <a:lnTo>
                  <a:pt x="2579" y="40"/>
                </a:lnTo>
                <a:lnTo>
                  <a:pt x="2580" y="40"/>
                </a:lnTo>
                <a:lnTo>
                  <a:pt x="2580" y="40"/>
                </a:lnTo>
                <a:lnTo>
                  <a:pt x="2581" y="40"/>
                </a:lnTo>
                <a:lnTo>
                  <a:pt x="2581" y="40"/>
                </a:lnTo>
                <a:lnTo>
                  <a:pt x="2583" y="41"/>
                </a:lnTo>
                <a:lnTo>
                  <a:pt x="2583" y="41"/>
                </a:lnTo>
                <a:lnTo>
                  <a:pt x="2583" y="43"/>
                </a:lnTo>
                <a:lnTo>
                  <a:pt x="2584" y="42"/>
                </a:lnTo>
                <a:lnTo>
                  <a:pt x="2584" y="42"/>
                </a:lnTo>
                <a:lnTo>
                  <a:pt x="2585" y="40"/>
                </a:lnTo>
                <a:lnTo>
                  <a:pt x="2585" y="40"/>
                </a:lnTo>
                <a:lnTo>
                  <a:pt x="2585" y="39"/>
                </a:lnTo>
                <a:lnTo>
                  <a:pt x="2586" y="37"/>
                </a:lnTo>
                <a:lnTo>
                  <a:pt x="2586" y="36"/>
                </a:lnTo>
                <a:lnTo>
                  <a:pt x="2587" y="37"/>
                </a:lnTo>
                <a:lnTo>
                  <a:pt x="2587" y="36"/>
                </a:lnTo>
                <a:lnTo>
                  <a:pt x="2587" y="39"/>
                </a:lnTo>
                <a:lnTo>
                  <a:pt x="2588" y="39"/>
                </a:lnTo>
                <a:lnTo>
                  <a:pt x="2588" y="40"/>
                </a:lnTo>
                <a:lnTo>
                  <a:pt x="2589" y="39"/>
                </a:lnTo>
                <a:lnTo>
                  <a:pt x="2589" y="39"/>
                </a:lnTo>
                <a:lnTo>
                  <a:pt x="2589" y="39"/>
                </a:lnTo>
                <a:lnTo>
                  <a:pt x="2590" y="37"/>
                </a:lnTo>
                <a:lnTo>
                  <a:pt x="2590" y="37"/>
                </a:lnTo>
                <a:lnTo>
                  <a:pt x="2592" y="37"/>
                </a:lnTo>
                <a:lnTo>
                  <a:pt x="2592" y="37"/>
                </a:lnTo>
                <a:lnTo>
                  <a:pt x="2592" y="37"/>
                </a:lnTo>
                <a:lnTo>
                  <a:pt x="2593" y="37"/>
                </a:lnTo>
                <a:lnTo>
                  <a:pt x="2593" y="37"/>
                </a:lnTo>
                <a:lnTo>
                  <a:pt x="2594" y="36"/>
                </a:lnTo>
                <a:lnTo>
                  <a:pt x="2594" y="36"/>
                </a:lnTo>
                <a:lnTo>
                  <a:pt x="2594" y="36"/>
                </a:lnTo>
                <a:lnTo>
                  <a:pt x="2595" y="37"/>
                </a:lnTo>
                <a:lnTo>
                  <a:pt x="2595" y="36"/>
                </a:lnTo>
                <a:lnTo>
                  <a:pt x="2596" y="37"/>
                </a:lnTo>
                <a:lnTo>
                  <a:pt x="2596" y="39"/>
                </a:lnTo>
                <a:lnTo>
                  <a:pt x="2597" y="39"/>
                </a:lnTo>
                <a:lnTo>
                  <a:pt x="2597" y="37"/>
                </a:lnTo>
                <a:lnTo>
                  <a:pt x="2597" y="37"/>
                </a:lnTo>
                <a:lnTo>
                  <a:pt x="2598" y="37"/>
                </a:lnTo>
                <a:lnTo>
                  <a:pt x="2598" y="37"/>
                </a:lnTo>
                <a:lnTo>
                  <a:pt x="2599" y="36"/>
                </a:lnTo>
                <a:lnTo>
                  <a:pt x="2599" y="35"/>
                </a:lnTo>
                <a:lnTo>
                  <a:pt x="2599" y="36"/>
                </a:lnTo>
                <a:lnTo>
                  <a:pt x="2601" y="37"/>
                </a:lnTo>
                <a:lnTo>
                  <a:pt x="2601" y="37"/>
                </a:lnTo>
                <a:lnTo>
                  <a:pt x="2602" y="37"/>
                </a:lnTo>
                <a:lnTo>
                  <a:pt x="2602" y="36"/>
                </a:lnTo>
                <a:lnTo>
                  <a:pt x="2602" y="37"/>
                </a:lnTo>
                <a:lnTo>
                  <a:pt x="2603" y="37"/>
                </a:lnTo>
                <a:lnTo>
                  <a:pt x="2603" y="37"/>
                </a:lnTo>
                <a:lnTo>
                  <a:pt x="2604" y="37"/>
                </a:lnTo>
                <a:lnTo>
                  <a:pt x="2604" y="39"/>
                </a:lnTo>
                <a:lnTo>
                  <a:pt x="2604" y="37"/>
                </a:lnTo>
                <a:lnTo>
                  <a:pt x="2605" y="36"/>
                </a:lnTo>
                <a:lnTo>
                  <a:pt x="2605" y="35"/>
                </a:lnTo>
                <a:lnTo>
                  <a:pt x="2606" y="34"/>
                </a:lnTo>
                <a:lnTo>
                  <a:pt x="2606" y="34"/>
                </a:lnTo>
                <a:lnTo>
                  <a:pt x="2606" y="33"/>
                </a:lnTo>
                <a:lnTo>
                  <a:pt x="2607" y="33"/>
                </a:lnTo>
                <a:lnTo>
                  <a:pt x="2607" y="33"/>
                </a:lnTo>
                <a:lnTo>
                  <a:pt x="2608" y="34"/>
                </a:lnTo>
                <a:lnTo>
                  <a:pt x="2608" y="34"/>
                </a:lnTo>
                <a:lnTo>
                  <a:pt x="2610" y="34"/>
                </a:lnTo>
                <a:lnTo>
                  <a:pt x="2610" y="36"/>
                </a:lnTo>
                <a:lnTo>
                  <a:pt x="2610" y="36"/>
                </a:lnTo>
                <a:lnTo>
                  <a:pt x="2611" y="37"/>
                </a:lnTo>
                <a:lnTo>
                  <a:pt x="2611" y="37"/>
                </a:lnTo>
                <a:lnTo>
                  <a:pt x="2612" y="39"/>
                </a:lnTo>
                <a:lnTo>
                  <a:pt x="2612" y="39"/>
                </a:lnTo>
                <a:lnTo>
                  <a:pt x="2612" y="39"/>
                </a:lnTo>
                <a:lnTo>
                  <a:pt x="2613" y="40"/>
                </a:lnTo>
                <a:lnTo>
                  <a:pt x="2613" y="40"/>
                </a:lnTo>
                <a:lnTo>
                  <a:pt x="2614" y="39"/>
                </a:lnTo>
                <a:lnTo>
                  <a:pt x="2614" y="39"/>
                </a:lnTo>
                <a:lnTo>
                  <a:pt x="2614" y="39"/>
                </a:lnTo>
                <a:lnTo>
                  <a:pt x="2615" y="39"/>
                </a:lnTo>
                <a:lnTo>
                  <a:pt x="2615" y="39"/>
                </a:lnTo>
                <a:lnTo>
                  <a:pt x="2616" y="39"/>
                </a:lnTo>
                <a:lnTo>
                  <a:pt x="2616" y="39"/>
                </a:lnTo>
                <a:lnTo>
                  <a:pt x="2616" y="40"/>
                </a:lnTo>
                <a:lnTo>
                  <a:pt x="2617" y="39"/>
                </a:lnTo>
                <a:lnTo>
                  <a:pt x="2617" y="40"/>
                </a:lnTo>
                <a:lnTo>
                  <a:pt x="2619" y="40"/>
                </a:lnTo>
                <a:lnTo>
                  <a:pt x="2619" y="40"/>
                </a:lnTo>
                <a:lnTo>
                  <a:pt x="2619" y="40"/>
                </a:lnTo>
                <a:lnTo>
                  <a:pt x="2620" y="40"/>
                </a:lnTo>
                <a:lnTo>
                  <a:pt x="2620" y="40"/>
                </a:lnTo>
                <a:lnTo>
                  <a:pt x="2621" y="41"/>
                </a:lnTo>
                <a:lnTo>
                  <a:pt x="2621" y="40"/>
                </a:lnTo>
                <a:lnTo>
                  <a:pt x="2621" y="39"/>
                </a:lnTo>
                <a:lnTo>
                  <a:pt x="2622" y="37"/>
                </a:lnTo>
                <a:lnTo>
                  <a:pt x="2622" y="37"/>
                </a:lnTo>
                <a:lnTo>
                  <a:pt x="2623" y="37"/>
                </a:lnTo>
                <a:lnTo>
                  <a:pt x="2623" y="37"/>
                </a:lnTo>
                <a:lnTo>
                  <a:pt x="2624" y="36"/>
                </a:lnTo>
                <a:lnTo>
                  <a:pt x="2624" y="36"/>
                </a:lnTo>
                <a:lnTo>
                  <a:pt x="2624" y="34"/>
                </a:lnTo>
                <a:lnTo>
                  <a:pt x="2625" y="34"/>
                </a:lnTo>
                <a:lnTo>
                  <a:pt x="2625" y="34"/>
                </a:lnTo>
                <a:lnTo>
                  <a:pt x="2626" y="34"/>
                </a:lnTo>
                <a:lnTo>
                  <a:pt x="2626" y="34"/>
                </a:lnTo>
                <a:lnTo>
                  <a:pt x="2626" y="34"/>
                </a:lnTo>
                <a:lnTo>
                  <a:pt x="2628" y="36"/>
                </a:lnTo>
                <a:lnTo>
                  <a:pt x="2628" y="35"/>
                </a:lnTo>
                <a:lnTo>
                  <a:pt x="2629" y="36"/>
                </a:lnTo>
                <a:lnTo>
                  <a:pt x="2629" y="40"/>
                </a:lnTo>
                <a:lnTo>
                  <a:pt x="2629" y="39"/>
                </a:lnTo>
                <a:lnTo>
                  <a:pt x="2630" y="39"/>
                </a:lnTo>
                <a:lnTo>
                  <a:pt x="2630" y="37"/>
                </a:lnTo>
                <a:lnTo>
                  <a:pt x="2631" y="37"/>
                </a:lnTo>
                <a:lnTo>
                  <a:pt x="2631" y="39"/>
                </a:lnTo>
                <a:lnTo>
                  <a:pt x="2631" y="39"/>
                </a:lnTo>
                <a:lnTo>
                  <a:pt x="2632" y="37"/>
                </a:lnTo>
                <a:lnTo>
                  <a:pt x="2632" y="36"/>
                </a:lnTo>
                <a:lnTo>
                  <a:pt x="2633" y="36"/>
                </a:lnTo>
                <a:lnTo>
                  <a:pt x="2633" y="36"/>
                </a:lnTo>
                <a:lnTo>
                  <a:pt x="2633" y="36"/>
                </a:lnTo>
                <a:lnTo>
                  <a:pt x="2634" y="36"/>
                </a:lnTo>
                <a:lnTo>
                  <a:pt x="2634" y="36"/>
                </a:lnTo>
                <a:lnTo>
                  <a:pt x="2635" y="35"/>
                </a:lnTo>
                <a:lnTo>
                  <a:pt x="2635" y="34"/>
                </a:lnTo>
                <a:lnTo>
                  <a:pt x="2635" y="35"/>
                </a:lnTo>
                <a:lnTo>
                  <a:pt x="2637" y="35"/>
                </a:lnTo>
                <a:lnTo>
                  <a:pt x="2637" y="34"/>
                </a:lnTo>
                <a:lnTo>
                  <a:pt x="2638" y="34"/>
                </a:lnTo>
                <a:lnTo>
                  <a:pt x="2638" y="35"/>
                </a:lnTo>
                <a:lnTo>
                  <a:pt x="2639" y="35"/>
                </a:lnTo>
                <a:lnTo>
                  <a:pt x="2639" y="34"/>
                </a:lnTo>
                <a:lnTo>
                  <a:pt x="2639" y="35"/>
                </a:lnTo>
                <a:lnTo>
                  <a:pt x="2640" y="34"/>
                </a:lnTo>
                <a:lnTo>
                  <a:pt x="2640" y="34"/>
                </a:lnTo>
                <a:lnTo>
                  <a:pt x="2641" y="34"/>
                </a:lnTo>
                <a:lnTo>
                  <a:pt x="2641" y="36"/>
                </a:lnTo>
                <a:lnTo>
                  <a:pt x="2641" y="35"/>
                </a:lnTo>
                <a:lnTo>
                  <a:pt x="2642" y="37"/>
                </a:lnTo>
                <a:lnTo>
                  <a:pt x="2642" y="36"/>
                </a:lnTo>
                <a:lnTo>
                  <a:pt x="2643" y="35"/>
                </a:lnTo>
                <a:lnTo>
                  <a:pt x="2643" y="34"/>
                </a:lnTo>
                <a:lnTo>
                  <a:pt x="2643" y="34"/>
                </a:lnTo>
                <a:lnTo>
                  <a:pt x="2644" y="34"/>
                </a:lnTo>
                <a:lnTo>
                  <a:pt x="2644" y="33"/>
                </a:lnTo>
                <a:lnTo>
                  <a:pt x="2646" y="33"/>
                </a:lnTo>
                <a:lnTo>
                  <a:pt x="2646" y="32"/>
                </a:lnTo>
                <a:lnTo>
                  <a:pt x="2646" y="32"/>
                </a:lnTo>
                <a:lnTo>
                  <a:pt x="2647" y="32"/>
                </a:lnTo>
                <a:lnTo>
                  <a:pt x="2647" y="31"/>
                </a:lnTo>
                <a:lnTo>
                  <a:pt x="2648" y="30"/>
                </a:lnTo>
                <a:lnTo>
                  <a:pt x="2648" y="30"/>
                </a:lnTo>
                <a:lnTo>
                  <a:pt x="2648" y="29"/>
                </a:lnTo>
                <a:lnTo>
                  <a:pt x="2649" y="29"/>
                </a:lnTo>
                <a:lnTo>
                  <a:pt x="2649" y="30"/>
                </a:lnTo>
                <a:lnTo>
                  <a:pt x="2650" y="30"/>
                </a:lnTo>
                <a:lnTo>
                  <a:pt x="2650" y="33"/>
                </a:lnTo>
                <a:lnTo>
                  <a:pt x="2650" y="34"/>
                </a:lnTo>
                <a:lnTo>
                  <a:pt x="2651" y="34"/>
                </a:lnTo>
                <a:lnTo>
                  <a:pt x="2651" y="34"/>
                </a:lnTo>
                <a:lnTo>
                  <a:pt x="2652" y="35"/>
                </a:lnTo>
                <a:lnTo>
                  <a:pt x="2652" y="36"/>
                </a:lnTo>
                <a:lnTo>
                  <a:pt x="2653" y="35"/>
                </a:lnTo>
                <a:lnTo>
                  <a:pt x="2653" y="36"/>
                </a:lnTo>
                <a:lnTo>
                  <a:pt x="2653" y="36"/>
                </a:lnTo>
                <a:lnTo>
                  <a:pt x="2655" y="34"/>
                </a:lnTo>
                <a:lnTo>
                  <a:pt x="2655" y="33"/>
                </a:lnTo>
                <a:lnTo>
                  <a:pt x="2656" y="34"/>
                </a:lnTo>
                <a:lnTo>
                  <a:pt x="2656" y="34"/>
                </a:lnTo>
                <a:lnTo>
                  <a:pt x="2656" y="34"/>
                </a:lnTo>
                <a:lnTo>
                  <a:pt x="2657" y="34"/>
                </a:lnTo>
                <a:lnTo>
                  <a:pt x="2657" y="34"/>
                </a:lnTo>
                <a:lnTo>
                  <a:pt x="2658" y="34"/>
                </a:lnTo>
                <a:lnTo>
                  <a:pt x="2658" y="34"/>
                </a:lnTo>
                <a:lnTo>
                  <a:pt x="2658" y="34"/>
                </a:lnTo>
                <a:lnTo>
                  <a:pt x="2659" y="34"/>
                </a:lnTo>
                <a:lnTo>
                  <a:pt x="2659" y="34"/>
                </a:lnTo>
                <a:lnTo>
                  <a:pt x="2660" y="35"/>
                </a:lnTo>
                <a:lnTo>
                  <a:pt x="2660" y="36"/>
                </a:lnTo>
                <a:lnTo>
                  <a:pt x="2660" y="35"/>
                </a:lnTo>
                <a:lnTo>
                  <a:pt x="2661" y="37"/>
                </a:lnTo>
                <a:lnTo>
                  <a:pt x="2661" y="37"/>
                </a:lnTo>
                <a:lnTo>
                  <a:pt x="2662" y="37"/>
                </a:lnTo>
                <a:lnTo>
                  <a:pt x="2662" y="35"/>
                </a:lnTo>
                <a:lnTo>
                  <a:pt x="2662" y="34"/>
                </a:lnTo>
                <a:lnTo>
                  <a:pt x="2664" y="33"/>
                </a:lnTo>
                <a:lnTo>
                  <a:pt x="2664" y="34"/>
                </a:lnTo>
                <a:lnTo>
                  <a:pt x="2665" y="34"/>
                </a:lnTo>
                <a:lnTo>
                  <a:pt x="2665" y="34"/>
                </a:lnTo>
                <a:lnTo>
                  <a:pt x="2665" y="34"/>
                </a:lnTo>
                <a:lnTo>
                  <a:pt x="2666" y="34"/>
                </a:lnTo>
                <a:lnTo>
                  <a:pt x="2666" y="34"/>
                </a:lnTo>
                <a:lnTo>
                  <a:pt x="2667" y="33"/>
                </a:lnTo>
                <a:lnTo>
                  <a:pt x="2667" y="32"/>
                </a:lnTo>
                <a:lnTo>
                  <a:pt x="2668" y="33"/>
                </a:lnTo>
                <a:lnTo>
                  <a:pt x="2668" y="34"/>
                </a:lnTo>
                <a:lnTo>
                  <a:pt x="2668" y="34"/>
                </a:lnTo>
                <a:lnTo>
                  <a:pt x="2669" y="34"/>
                </a:lnTo>
                <a:lnTo>
                  <a:pt x="2669" y="34"/>
                </a:lnTo>
                <a:lnTo>
                  <a:pt x="2670" y="35"/>
                </a:lnTo>
                <a:lnTo>
                  <a:pt x="2670" y="35"/>
                </a:lnTo>
                <a:lnTo>
                  <a:pt x="2670" y="36"/>
                </a:lnTo>
                <a:lnTo>
                  <a:pt x="2671" y="37"/>
                </a:lnTo>
                <a:lnTo>
                  <a:pt x="2671" y="37"/>
                </a:lnTo>
                <a:lnTo>
                  <a:pt x="2673" y="39"/>
                </a:lnTo>
                <a:lnTo>
                  <a:pt x="2673" y="40"/>
                </a:lnTo>
                <a:lnTo>
                  <a:pt x="2673" y="40"/>
                </a:lnTo>
                <a:lnTo>
                  <a:pt x="2674" y="40"/>
                </a:lnTo>
                <a:lnTo>
                  <a:pt x="2674" y="40"/>
                </a:lnTo>
                <a:lnTo>
                  <a:pt x="2675" y="39"/>
                </a:lnTo>
                <a:lnTo>
                  <a:pt x="2675" y="39"/>
                </a:lnTo>
                <a:lnTo>
                  <a:pt x="2675" y="39"/>
                </a:lnTo>
                <a:lnTo>
                  <a:pt x="2676" y="39"/>
                </a:lnTo>
                <a:lnTo>
                  <a:pt x="2676" y="39"/>
                </a:lnTo>
                <a:lnTo>
                  <a:pt x="2677" y="40"/>
                </a:lnTo>
                <a:lnTo>
                  <a:pt x="2677" y="39"/>
                </a:lnTo>
                <a:lnTo>
                  <a:pt x="2677" y="37"/>
                </a:lnTo>
                <a:lnTo>
                  <a:pt x="2678" y="39"/>
                </a:lnTo>
                <a:lnTo>
                  <a:pt x="2678" y="37"/>
                </a:lnTo>
                <a:lnTo>
                  <a:pt x="2679" y="37"/>
                </a:lnTo>
                <a:lnTo>
                  <a:pt x="2679" y="37"/>
                </a:lnTo>
                <a:lnTo>
                  <a:pt x="2680" y="37"/>
                </a:lnTo>
                <a:lnTo>
                  <a:pt x="2680" y="37"/>
                </a:lnTo>
                <a:lnTo>
                  <a:pt x="2680" y="37"/>
                </a:lnTo>
                <a:lnTo>
                  <a:pt x="2682" y="36"/>
                </a:lnTo>
                <a:lnTo>
                  <a:pt x="2682" y="35"/>
                </a:lnTo>
                <a:lnTo>
                  <a:pt x="2683" y="34"/>
                </a:lnTo>
                <a:lnTo>
                  <a:pt x="2683" y="34"/>
                </a:lnTo>
                <a:lnTo>
                  <a:pt x="2683" y="33"/>
                </a:lnTo>
                <a:lnTo>
                  <a:pt x="2684" y="33"/>
                </a:lnTo>
                <a:lnTo>
                  <a:pt x="2684" y="33"/>
                </a:lnTo>
                <a:lnTo>
                  <a:pt x="2685" y="33"/>
                </a:lnTo>
                <a:lnTo>
                  <a:pt x="2685" y="33"/>
                </a:lnTo>
                <a:lnTo>
                  <a:pt x="2685" y="32"/>
                </a:lnTo>
                <a:lnTo>
                  <a:pt x="2686" y="34"/>
                </a:lnTo>
                <a:lnTo>
                  <a:pt x="2686" y="34"/>
                </a:lnTo>
                <a:lnTo>
                  <a:pt x="2687" y="35"/>
                </a:lnTo>
                <a:lnTo>
                  <a:pt x="2687" y="35"/>
                </a:lnTo>
                <a:lnTo>
                  <a:pt x="2687" y="35"/>
                </a:lnTo>
                <a:lnTo>
                  <a:pt x="2688" y="35"/>
                </a:lnTo>
                <a:lnTo>
                  <a:pt x="2688" y="36"/>
                </a:lnTo>
                <a:lnTo>
                  <a:pt x="2689" y="36"/>
                </a:lnTo>
                <a:lnTo>
                  <a:pt x="2689" y="37"/>
                </a:lnTo>
                <a:lnTo>
                  <a:pt x="2689" y="40"/>
                </a:lnTo>
                <a:lnTo>
                  <a:pt x="2691" y="40"/>
                </a:lnTo>
                <a:lnTo>
                  <a:pt x="2691" y="41"/>
                </a:lnTo>
                <a:lnTo>
                  <a:pt x="2692" y="41"/>
                </a:lnTo>
                <a:lnTo>
                  <a:pt x="2692" y="41"/>
                </a:lnTo>
                <a:lnTo>
                  <a:pt x="2692" y="40"/>
                </a:lnTo>
                <a:lnTo>
                  <a:pt x="2693" y="41"/>
                </a:lnTo>
                <a:lnTo>
                  <a:pt x="2693" y="41"/>
                </a:lnTo>
                <a:lnTo>
                  <a:pt x="2694" y="41"/>
                </a:lnTo>
                <a:lnTo>
                  <a:pt x="2694" y="42"/>
                </a:lnTo>
                <a:lnTo>
                  <a:pt x="2695" y="41"/>
                </a:lnTo>
                <a:lnTo>
                  <a:pt x="2695" y="40"/>
                </a:lnTo>
                <a:lnTo>
                  <a:pt x="2695" y="41"/>
                </a:lnTo>
                <a:lnTo>
                  <a:pt x="2696" y="41"/>
                </a:lnTo>
                <a:lnTo>
                  <a:pt x="2696" y="40"/>
                </a:lnTo>
                <a:lnTo>
                  <a:pt x="2697" y="40"/>
                </a:lnTo>
                <a:lnTo>
                  <a:pt x="2697" y="39"/>
                </a:lnTo>
                <a:lnTo>
                  <a:pt x="2697" y="37"/>
                </a:lnTo>
                <a:lnTo>
                  <a:pt x="2698" y="36"/>
                </a:lnTo>
                <a:lnTo>
                  <a:pt x="2698" y="36"/>
                </a:lnTo>
                <a:lnTo>
                  <a:pt x="2700" y="36"/>
                </a:lnTo>
                <a:lnTo>
                  <a:pt x="2700" y="36"/>
                </a:lnTo>
                <a:lnTo>
                  <a:pt x="2700" y="36"/>
                </a:lnTo>
                <a:lnTo>
                  <a:pt x="2701" y="36"/>
                </a:lnTo>
                <a:lnTo>
                  <a:pt x="2701" y="36"/>
                </a:lnTo>
                <a:lnTo>
                  <a:pt x="2702" y="36"/>
                </a:lnTo>
                <a:lnTo>
                  <a:pt x="2702" y="37"/>
                </a:lnTo>
                <a:lnTo>
                  <a:pt x="2702" y="37"/>
                </a:lnTo>
                <a:lnTo>
                  <a:pt x="2703" y="37"/>
                </a:lnTo>
                <a:lnTo>
                  <a:pt x="2703" y="40"/>
                </a:lnTo>
                <a:lnTo>
                  <a:pt x="2704" y="41"/>
                </a:lnTo>
                <a:lnTo>
                  <a:pt x="2704" y="41"/>
                </a:lnTo>
                <a:lnTo>
                  <a:pt x="2704" y="41"/>
                </a:lnTo>
                <a:lnTo>
                  <a:pt x="2705" y="41"/>
                </a:lnTo>
                <a:lnTo>
                  <a:pt x="2705" y="41"/>
                </a:lnTo>
                <a:lnTo>
                  <a:pt x="2706" y="42"/>
                </a:lnTo>
                <a:lnTo>
                  <a:pt x="2706" y="41"/>
                </a:lnTo>
                <a:lnTo>
                  <a:pt x="2706" y="40"/>
                </a:lnTo>
                <a:lnTo>
                  <a:pt x="2707" y="39"/>
                </a:lnTo>
                <a:lnTo>
                  <a:pt x="2707" y="37"/>
                </a:lnTo>
                <a:lnTo>
                  <a:pt x="2709" y="37"/>
                </a:lnTo>
                <a:lnTo>
                  <a:pt x="2709" y="37"/>
                </a:lnTo>
                <a:lnTo>
                  <a:pt x="2710" y="37"/>
                </a:lnTo>
                <a:lnTo>
                  <a:pt x="2710" y="37"/>
                </a:lnTo>
                <a:lnTo>
                  <a:pt x="2710" y="37"/>
                </a:lnTo>
                <a:lnTo>
                  <a:pt x="2711" y="39"/>
                </a:lnTo>
                <a:lnTo>
                  <a:pt x="2711" y="37"/>
                </a:lnTo>
                <a:lnTo>
                  <a:pt x="2712" y="37"/>
                </a:lnTo>
                <a:lnTo>
                  <a:pt x="2712" y="37"/>
                </a:lnTo>
                <a:lnTo>
                  <a:pt x="2712" y="36"/>
                </a:lnTo>
                <a:lnTo>
                  <a:pt x="2713" y="37"/>
                </a:lnTo>
                <a:lnTo>
                  <a:pt x="2713" y="35"/>
                </a:lnTo>
                <a:lnTo>
                  <a:pt x="2714" y="37"/>
                </a:lnTo>
                <a:lnTo>
                  <a:pt x="2714" y="37"/>
                </a:lnTo>
                <a:lnTo>
                  <a:pt x="2714" y="37"/>
                </a:lnTo>
                <a:lnTo>
                  <a:pt x="2715" y="37"/>
                </a:lnTo>
                <a:lnTo>
                  <a:pt x="2715" y="36"/>
                </a:lnTo>
                <a:lnTo>
                  <a:pt x="2716" y="36"/>
                </a:lnTo>
                <a:lnTo>
                  <a:pt x="2716" y="35"/>
                </a:lnTo>
                <a:lnTo>
                  <a:pt x="2716" y="36"/>
                </a:lnTo>
                <a:lnTo>
                  <a:pt x="2718" y="37"/>
                </a:lnTo>
                <a:lnTo>
                  <a:pt x="2718" y="36"/>
                </a:lnTo>
                <a:lnTo>
                  <a:pt x="2719" y="37"/>
                </a:lnTo>
                <a:lnTo>
                  <a:pt x="2719" y="37"/>
                </a:lnTo>
                <a:lnTo>
                  <a:pt x="2719" y="37"/>
                </a:lnTo>
                <a:lnTo>
                  <a:pt x="2720" y="36"/>
                </a:lnTo>
                <a:lnTo>
                  <a:pt x="2720" y="37"/>
                </a:lnTo>
                <a:lnTo>
                  <a:pt x="2721" y="37"/>
                </a:lnTo>
                <a:lnTo>
                  <a:pt x="2721" y="36"/>
                </a:lnTo>
                <a:lnTo>
                  <a:pt x="2721" y="36"/>
                </a:lnTo>
                <a:lnTo>
                  <a:pt x="2722" y="36"/>
                </a:lnTo>
                <a:lnTo>
                  <a:pt x="2722" y="37"/>
                </a:lnTo>
                <a:lnTo>
                  <a:pt x="2723" y="39"/>
                </a:lnTo>
                <a:lnTo>
                  <a:pt x="2723" y="36"/>
                </a:lnTo>
                <a:lnTo>
                  <a:pt x="2724" y="35"/>
                </a:lnTo>
                <a:lnTo>
                  <a:pt x="2724" y="35"/>
                </a:lnTo>
                <a:lnTo>
                  <a:pt x="2724" y="36"/>
                </a:lnTo>
                <a:lnTo>
                  <a:pt x="2725" y="36"/>
                </a:lnTo>
                <a:lnTo>
                  <a:pt x="2725" y="35"/>
                </a:lnTo>
                <a:lnTo>
                  <a:pt x="2727" y="35"/>
                </a:lnTo>
                <a:lnTo>
                  <a:pt x="2727" y="36"/>
                </a:lnTo>
                <a:lnTo>
                  <a:pt x="2727" y="36"/>
                </a:lnTo>
                <a:lnTo>
                  <a:pt x="2728" y="37"/>
                </a:lnTo>
                <a:lnTo>
                  <a:pt x="2728" y="37"/>
                </a:lnTo>
                <a:lnTo>
                  <a:pt x="2729" y="39"/>
                </a:lnTo>
                <a:lnTo>
                  <a:pt x="2729" y="37"/>
                </a:lnTo>
                <a:lnTo>
                  <a:pt x="2729" y="37"/>
                </a:lnTo>
                <a:lnTo>
                  <a:pt x="2730" y="39"/>
                </a:lnTo>
                <a:lnTo>
                  <a:pt x="2730" y="37"/>
                </a:lnTo>
                <a:lnTo>
                  <a:pt x="2731" y="39"/>
                </a:lnTo>
                <a:lnTo>
                  <a:pt x="2731" y="40"/>
                </a:lnTo>
                <a:lnTo>
                  <a:pt x="2731" y="40"/>
                </a:lnTo>
                <a:lnTo>
                  <a:pt x="2732" y="40"/>
                </a:lnTo>
                <a:lnTo>
                  <a:pt x="2732" y="39"/>
                </a:lnTo>
                <a:lnTo>
                  <a:pt x="2733" y="39"/>
                </a:lnTo>
                <a:lnTo>
                  <a:pt x="2733" y="37"/>
                </a:lnTo>
                <a:lnTo>
                  <a:pt x="2733" y="36"/>
                </a:lnTo>
                <a:lnTo>
                  <a:pt x="2734" y="35"/>
                </a:lnTo>
                <a:lnTo>
                  <a:pt x="2734" y="34"/>
                </a:lnTo>
                <a:lnTo>
                  <a:pt x="2736" y="34"/>
                </a:lnTo>
                <a:lnTo>
                  <a:pt x="2736" y="34"/>
                </a:lnTo>
                <a:lnTo>
                  <a:pt x="2737" y="34"/>
                </a:lnTo>
                <a:lnTo>
                  <a:pt x="2737" y="34"/>
                </a:lnTo>
                <a:lnTo>
                  <a:pt x="2737" y="34"/>
                </a:lnTo>
                <a:lnTo>
                  <a:pt x="2738" y="34"/>
                </a:lnTo>
                <a:lnTo>
                  <a:pt x="2738" y="34"/>
                </a:lnTo>
                <a:lnTo>
                  <a:pt x="2739" y="34"/>
                </a:lnTo>
                <a:lnTo>
                  <a:pt x="2739" y="33"/>
                </a:lnTo>
                <a:lnTo>
                  <a:pt x="2739" y="33"/>
                </a:lnTo>
                <a:lnTo>
                  <a:pt x="2740" y="32"/>
                </a:lnTo>
                <a:lnTo>
                  <a:pt x="2740" y="32"/>
                </a:lnTo>
                <a:lnTo>
                  <a:pt x="2741" y="33"/>
                </a:lnTo>
                <a:lnTo>
                  <a:pt x="2741" y="32"/>
                </a:lnTo>
                <a:lnTo>
                  <a:pt x="2741" y="33"/>
                </a:lnTo>
                <a:lnTo>
                  <a:pt x="2742" y="34"/>
                </a:lnTo>
                <a:lnTo>
                  <a:pt x="2742" y="36"/>
                </a:lnTo>
                <a:lnTo>
                  <a:pt x="2743" y="35"/>
                </a:lnTo>
                <a:lnTo>
                  <a:pt x="2743" y="36"/>
                </a:lnTo>
                <a:lnTo>
                  <a:pt x="2743" y="36"/>
                </a:lnTo>
                <a:lnTo>
                  <a:pt x="2745" y="35"/>
                </a:lnTo>
                <a:lnTo>
                  <a:pt x="2745" y="36"/>
                </a:lnTo>
                <a:lnTo>
                  <a:pt x="2746" y="36"/>
                </a:lnTo>
                <a:lnTo>
                  <a:pt x="2746" y="35"/>
                </a:lnTo>
                <a:lnTo>
                  <a:pt x="2746" y="35"/>
                </a:lnTo>
                <a:lnTo>
                  <a:pt x="2747" y="34"/>
                </a:lnTo>
                <a:lnTo>
                  <a:pt x="2747" y="34"/>
                </a:lnTo>
                <a:lnTo>
                  <a:pt x="2748" y="35"/>
                </a:lnTo>
                <a:lnTo>
                  <a:pt x="2748" y="35"/>
                </a:lnTo>
                <a:lnTo>
                  <a:pt x="2748" y="36"/>
                </a:lnTo>
                <a:lnTo>
                  <a:pt x="2749" y="37"/>
                </a:lnTo>
                <a:lnTo>
                  <a:pt x="2749" y="36"/>
                </a:lnTo>
                <a:lnTo>
                  <a:pt x="2750" y="36"/>
                </a:lnTo>
                <a:lnTo>
                  <a:pt x="2750" y="35"/>
                </a:lnTo>
                <a:lnTo>
                  <a:pt x="2751" y="34"/>
                </a:lnTo>
                <a:lnTo>
                  <a:pt x="2751" y="34"/>
                </a:lnTo>
                <a:lnTo>
                  <a:pt x="2751" y="33"/>
                </a:lnTo>
                <a:lnTo>
                  <a:pt x="2752" y="31"/>
                </a:lnTo>
                <a:lnTo>
                  <a:pt x="2752" y="31"/>
                </a:lnTo>
                <a:lnTo>
                  <a:pt x="2754" y="30"/>
                </a:lnTo>
                <a:lnTo>
                  <a:pt x="2754" y="30"/>
                </a:lnTo>
                <a:lnTo>
                  <a:pt x="2754" y="31"/>
                </a:lnTo>
                <a:lnTo>
                  <a:pt x="2755" y="32"/>
                </a:lnTo>
                <a:lnTo>
                  <a:pt x="2755" y="33"/>
                </a:lnTo>
                <a:lnTo>
                  <a:pt x="2756" y="33"/>
                </a:lnTo>
                <a:lnTo>
                  <a:pt x="2756" y="34"/>
                </a:lnTo>
                <a:lnTo>
                  <a:pt x="2756" y="35"/>
                </a:lnTo>
                <a:lnTo>
                  <a:pt x="2757" y="34"/>
                </a:lnTo>
                <a:lnTo>
                  <a:pt x="2757" y="34"/>
                </a:lnTo>
                <a:lnTo>
                  <a:pt x="2758" y="34"/>
                </a:lnTo>
                <a:lnTo>
                  <a:pt x="2758" y="33"/>
                </a:lnTo>
                <a:lnTo>
                  <a:pt x="2758" y="34"/>
                </a:lnTo>
                <a:lnTo>
                  <a:pt x="2759" y="34"/>
                </a:lnTo>
                <a:lnTo>
                  <a:pt x="2759" y="33"/>
                </a:lnTo>
                <a:lnTo>
                  <a:pt x="2760" y="33"/>
                </a:lnTo>
                <a:lnTo>
                  <a:pt x="2760" y="33"/>
                </a:lnTo>
                <a:lnTo>
                  <a:pt x="2760" y="33"/>
                </a:lnTo>
                <a:lnTo>
                  <a:pt x="2761" y="34"/>
                </a:lnTo>
                <a:lnTo>
                  <a:pt x="2761" y="34"/>
                </a:lnTo>
                <a:lnTo>
                  <a:pt x="2763" y="34"/>
                </a:lnTo>
                <a:lnTo>
                  <a:pt x="2763" y="35"/>
                </a:lnTo>
                <a:lnTo>
                  <a:pt x="2763" y="34"/>
                </a:lnTo>
                <a:lnTo>
                  <a:pt x="2764" y="34"/>
                </a:lnTo>
                <a:lnTo>
                  <a:pt x="2764" y="35"/>
                </a:lnTo>
                <a:lnTo>
                  <a:pt x="2765" y="34"/>
                </a:lnTo>
                <a:lnTo>
                  <a:pt x="2765" y="33"/>
                </a:lnTo>
                <a:lnTo>
                  <a:pt x="2766" y="34"/>
                </a:lnTo>
                <a:lnTo>
                  <a:pt x="2766" y="34"/>
                </a:lnTo>
                <a:lnTo>
                  <a:pt x="2766" y="34"/>
                </a:lnTo>
                <a:lnTo>
                  <a:pt x="2767" y="35"/>
                </a:lnTo>
                <a:lnTo>
                  <a:pt x="2767" y="35"/>
                </a:lnTo>
                <a:lnTo>
                  <a:pt x="2768" y="35"/>
                </a:lnTo>
                <a:lnTo>
                  <a:pt x="2768" y="36"/>
                </a:lnTo>
                <a:lnTo>
                  <a:pt x="2768" y="36"/>
                </a:lnTo>
                <a:lnTo>
                  <a:pt x="2769" y="36"/>
                </a:lnTo>
                <a:lnTo>
                  <a:pt x="2769" y="37"/>
                </a:lnTo>
                <a:lnTo>
                  <a:pt x="2770" y="37"/>
                </a:lnTo>
                <a:lnTo>
                  <a:pt x="2770" y="37"/>
                </a:lnTo>
                <a:lnTo>
                  <a:pt x="2770" y="36"/>
                </a:lnTo>
                <a:lnTo>
                  <a:pt x="2772" y="37"/>
                </a:lnTo>
                <a:lnTo>
                  <a:pt x="2772" y="37"/>
                </a:lnTo>
                <a:lnTo>
                  <a:pt x="2773" y="36"/>
                </a:lnTo>
                <a:lnTo>
                  <a:pt x="2773" y="36"/>
                </a:lnTo>
                <a:lnTo>
                  <a:pt x="2773" y="36"/>
                </a:lnTo>
                <a:lnTo>
                  <a:pt x="2774" y="36"/>
                </a:lnTo>
                <a:lnTo>
                  <a:pt x="2774" y="37"/>
                </a:lnTo>
                <a:lnTo>
                  <a:pt x="2775" y="39"/>
                </a:lnTo>
                <a:lnTo>
                  <a:pt x="2775" y="39"/>
                </a:lnTo>
                <a:lnTo>
                  <a:pt x="2775" y="39"/>
                </a:lnTo>
                <a:lnTo>
                  <a:pt x="2776" y="37"/>
                </a:lnTo>
                <a:lnTo>
                  <a:pt x="2776" y="36"/>
                </a:lnTo>
                <a:lnTo>
                  <a:pt x="2777" y="36"/>
                </a:lnTo>
                <a:lnTo>
                  <a:pt x="2777" y="35"/>
                </a:lnTo>
                <a:lnTo>
                  <a:pt x="2777" y="36"/>
                </a:lnTo>
                <a:lnTo>
                  <a:pt x="2778" y="37"/>
                </a:lnTo>
                <a:lnTo>
                  <a:pt x="2778" y="36"/>
                </a:lnTo>
                <a:lnTo>
                  <a:pt x="2779" y="36"/>
                </a:lnTo>
                <a:lnTo>
                  <a:pt x="2779" y="36"/>
                </a:lnTo>
                <a:lnTo>
                  <a:pt x="2781" y="35"/>
                </a:lnTo>
                <a:lnTo>
                  <a:pt x="2781" y="35"/>
                </a:lnTo>
                <a:lnTo>
                  <a:pt x="2781" y="36"/>
                </a:lnTo>
                <a:lnTo>
                  <a:pt x="2782" y="35"/>
                </a:lnTo>
                <a:lnTo>
                  <a:pt x="2782" y="36"/>
                </a:lnTo>
                <a:lnTo>
                  <a:pt x="2783" y="36"/>
                </a:lnTo>
                <a:lnTo>
                  <a:pt x="2783" y="37"/>
                </a:lnTo>
                <a:lnTo>
                  <a:pt x="2783" y="37"/>
                </a:lnTo>
                <a:lnTo>
                  <a:pt x="2784" y="37"/>
                </a:lnTo>
                <a:lnTo>
                  <a:pt x="2784" y="36"/>
                </a:lnTo>
                <a:lnTo>
                  <a:pt x="2785" y="37"/>
                </a:lnTo>
                <a:lnTo>
                  <a:pt x="2785" y="37"/>
                </a:lnTo>
                <a:lnTo>
                  <a:pt x="2785" y="39"/>
                </a:lnTo>
                <a:lnTo>
                  <a:pt x="2786" y="39"/>
                </a:lnTo>
                <a:lnTo>
                  <a:pt x="2786" y="41"/>
                </a:lnTo>
                <a:lnTo>
                  <a:pt x="2787" y="41"/>
                </a:lnTo>
                <a:lnTo>
                  <a:pt x="2787" y="41"/>
                </a:lnTo>
                <a:lnTo>
                  <a:pt x="2787" y="40"/>
                </a:lnTo>
                <a:lnTo>
                  <a:pt x="2788" y="37"/>
                </a:lnTo>
                <a:lnTo>
                  <a:pt x="2788" y="37"/>
                </a:lnTo>
                <a:lnTo>
                  <a:pt x="2790" y="36"/>
                </a:lnTo>
                <a:lnTo>
                  <a:pt x="2790" y="35"/>
                </a:lnTo>
                <a:lnTo>
                  <a:pt x="2790" y="35"/>
                </a:lnTo>
                <a:lnTo>
                  <a:pt x="2791" y="36"/>
                </a:lnTo>
                <a:lnTo>
                  <a:pt x="2791" y="36"/>
                </a:lnTo>
                <a:lnTo>
                  <a:pt x="2792" y="36"/>
                </a:lnTo>
                <a:lnTo>
                  <a:pt x="2792" y="36"/>
                </a:lnTo>
                <a:lnTo>
                  <a:pt x="2792" y="36"/>
                </a:lnTo>
                <a:lnTo>
                  <a:pt x="2793" y="35"/>
                </a:lnTo>
                <a:lnTo>
                  <a:pt x="2793" y="36"/>
                </a:lnTo>
                <a:lnTo>
                  <a:pt x="2794" y="35"/>
                </a:lnTo>
                <a:lnTo>
                  <a:pt x="2794" y="35"/>
                </a:lnTo>
                <a:lnTo>
                  <a:pt x="2795" y="35"/>
                </a:lnTo>
                <a:lnTo>
                  <a:pt x="2795" y="36"/>
                </a:lnTo>
                <a:lnTo>
                  <a:pt x="2795" y="36"/>
                </a:lnTo>
                <a:lnTo>
                  <a:pt x="2796" y="37"/>
                </a:lnTo>
                <a:lnTo>
                  <a:pt x="2796" y="35"/>
                </a:lnTo>
                <a:lnTo>
                  <a:pt x="2797" y="34"/>
                </a:lnTo>
                <a:lnTo>
                  <a:pt x="2797" y="34"/>
                </a:lnTo>
                <a:lnTo>
                  <a:pt x="2797" y="34"/>
                </a:lnTo>
                <a:lnTo>
                  <a:pt x="2799" y="34"/>
                </a:lnTo>
                <a:lnTo>
                  <a:pt x="2799" y="35"/>
                </a:lnTo>
                <a:lnTo>
                  <a:pt x="2800" y="35"/>
                </a:lnTo>
                <a:lnTo>
                  <a:pt x="2800" y="36"/>
                </a:lnTo>
                <a:lnTo>
                  <a:pt x="2800" y="36"/>
                </a:lnTo>
                <a:lnTo>
                  <a:pt x="2801" y="36"/>
                </a:lnTo>
                <a:lnTo>
                  <a:pt x="2801" y="37"/>
                </a:lnTo>
                <a:lnTo>
                  <a:pt x="2802" y="36"/>
                </a:lnTo>
                <a:lnTo>
                  <a:pt x="2802" y="37"/>
                </a:lnTo>
                <a:lnTo>
                  <a:pt x="2802" y="36"/>
                </a:lnTo>
                <a:lnTo>
                  <a:pt x="2803" y="34"/>
                </a:lnTo>
                <a:lnTo>
                  <a:pt x="2803" y="35"/>
                </a:lnTo>
                <a:lnTo>
                  <a:pt x="2804" y="35"/>
                </a:lnTo>
                <a:lnTo>
                  <a:pt x="2804" y="35"/>
                </a:lnTo>
                <a:lnTo>
                  <a:pt x="2804" y="35"/>
                </a:lnTo>
                <a:lnTo>
                  <a:pt x="2805" y="36"/>
                </a:lnTo>
                <a:lnTo>
                  <a:pt x="2805" y="36"/>
                </a:lnTo>
                <a:lnTo>
                  <a:pt x="2806" y="36"/>
                </a:lnTo>
                <a:lnTo>
                  <a:pt x="2806" y="36"/>
                </a:lnTo>
                <a:lnTo>
                  <a:pt x="2808" y="36"/>
                </a:lnTo>
                <a:lnTo>
                  <a:pt x="2808" y="35"/>
                </a:lnTo>
                <a:lnTo>
                  <a:pt x="2808" y="35"/>
                </a:lnTo>
                <a:lnTo>
                  <a:pt x="2809" y="34"/>
                </a:lnTo>
                <a:lnTo>
                  <a:pt x="2809" y="34"/>
                </a:lnTo>
                <a:lnTo>
                  <a:pt x="2810" y="34"/>
                </a:lnTo>
                <a:lnTo>
                  <a:pt x="2810" y="34"/>
                </a:lnTo>
                <a:lnTo>
                  <a:pt x="2810" y="34"/>
                </a:lnTo>
                <a:lnTo>
                  <a:pt x="2811" y="34"/>
                </a:lnTo>
                <a:lnTo>
                  <a:pt x="2811" y="34"/>
                </a:lnTo>
                <a:lnTo>
                  <a:pt x="2812" y="34"/>
                </a:lnTo>
                <a:lnTo>
                  <a:pt x="2812" y="35"/>
                </a:lnTo>
                <a:lnTo>
                  <a:pt x="2812" y="34"/>
                </a:lnTo>
                <a:lnTo>
                  <a:pt x="2813" y="34"/>
                </a:lnTo>
                <a:lnTo>
                  <a:pt x="2813" y="34"/>
                </a:lnTo>
                <a:lnTo>
                  <a:pt x="2814" y="34"/>
                </a:lnTo>
                <a:lnTo>
                  <a:pt x="2814" y="34"/>
                </a:lnTo>
                <a:lnTo>
                  <a:pt x="2814" y="34"/>
                </a:lnTo>
                <a:lnTo>
                  <a:pt x="2815" y="36"/>
                </a:lnTo>
                <a:lnTo>
                  <a:pt x="2815" y="37"/>
                </a:lnTo>
                <a:lnTo>
                  <a:pt x="2817" y="36"/>
                </a:lnTo>
                <a:lnTo>
                  <a:pt x="2817" y="37"/>
                </a:lnTo>
                <a:lnTo>
                  <a:pt x="2817" y="36"/>
                </a:lnTo>
                <a:lnTo>
                  <a:pt x="2818" y="37"/>
                </a:lnTo>
                <a:lnTo>
                  <a:pt x="2818" y="36"/>
                </a:lnTo>
                <a:lnTo>
                  <a:pt x="2819" y="35"/>
                </a:lnTo>
                <a:lnTo>
                  <a:pt x="2819" y="36"/>
                </a:lnTo>
                <a:lnTo>
                  <a:pt x="2819" y="35"/>
                </a:lnTo>
                <a:lnTo>
                  <a:pt x="2820" y="35"/>
                </a:lnTo>
                <a:lnTo>
                  <a:pt x="2820" y="35"/>
                </a:lnTo>
                <a:lnTo>
                  <a:pt x="2821" y="36"/>
                </a:lnTo>
                <a:lnTo>
                  <a:pt x="2821" y="36"/>
                </a:lnTo>
                <a:lnTo>
                  <a:pt x="2822" y="35"/>
                </a:lnTo>
                <a:lnTo>
                  <a:pt x="2822" y="37"/>
                </a:lnTo>
                <a:lnTo>
                  <a:pt x="2822" y="36"/>
                </a:lnTo>
                <a:lnTo>
                  <a:pt x="2823" y="36"/>
                </a:lnTo>
                <a:lnTo>
                  <a:pt x="2823" y="35"/>
                </a:lnTo>
                <a:lnTo>
                  <a:pt x="2824" y="35"/>
                </a:lnTo>
                <a:lnTo>
                  <a:pt x="2824" y="35"/>
                </a:lnTo>
                <a:lnTo>
                  <a:pt x="2824" y="34"/>
                </a:lnTo>
                <a:lnTo>
                  <a:pt x="2826" y="33"/>
                </a:lnTo>
                <a:lnTo>
                  <a:pt x="2826" y="33"/>
                </a:lnTo>
                <a:lnTo>
                  <a:pt x="2827" y="32"/>
                </a:lnTo>
                <a:lnTo>
                  <a:pt x="2827" y="31"/>
                </a:lnTo>
                <a:lnTo>
                  <a:pt x="2827" y="31"/>
                </a:lnTo>
                <a:lnTo>
                  <a:pt x="2828" y="31"/>
                </a:lnTo>
                <a:lnTo>
                  <a:pt x="2828" y="30"/>
                </a:lnTo>
                <a:lnTo>
                  <a:pt x="2829" y="30"/>
                </a:lnTo>
                <a:lnTo>
                  <a:pt x="2829" y="31"/>
                </a:lnTo>
                <a:lnTo>
                  <a:pt x="2829" y="31"/>
                </a:lnTo>
                <a:lnTo>
                  <a:pt x="2830" y="30"/>
                </a:lnTo>
                <a:lnTo>
                  <a:pt x="2830" y="31"/>
                </a:lnTo>
                <a:lnTo>
                  <a:pt x="2831" y="32"/>
                </a:lnTo>
                <a:lnTo>
                  <a:pt x="2831" y="31"/>
                </a:lnTo>
                <a:lnTo>
                  <a:pt x="2831" y="33"/>
                </a:lnTo>
                <a:lnTo>
                  <a:pt x="2832" y="32"/>
                </a:lnTo>
                <a:lnTo>
                  <a:pt x="2832" y="32"/>
                </a:lnTo>
                <a:lnTo>
                  <a:pt x="2833" y="32"/>
                </a:lnTo>
                <a:lnTo>
                  <a:pt x="2833" y="32"/>
                </a:lnTo>
                <a:lnTo>
                  <a:pt x="2833" y="33"/>
                </a:lnTo>
                <a:lnTo>
                  <a:pt x="2834" y="34"/>
                </a:lnTo>
                <a:lnTo>
                  <a:pt x="2834" y="34"/>
                </a:lnTo>
                <a:lnTo>
                  <a:pt x="2836" y="34"/>
                </a:lnTo>
                <a:lnTo>
                  <a:pt x="2836" y="34"/>
                </a:lnTo>
                <a:lnTo>
                  <a:pt x="2837" y="34"/>
                </a:lnTo>
                <a:lnTo>
                  <a:pt x="2837" y="33"/>
                </a:lnTo>
                <a:lnTo>
                  <a:pt x="2837" y="31"/>
                </a:lnTo>
                <a:lnTo>
                  <a:pt x="2838" y="31"/>
                </a:lnTo>
                <a:lnTo>
                  <a:pt x="2838" y="30"/>
                </a:lnTo>
                <a:lnTo>
                  <a:pt x="2839" y="29"/>
                </a:lnTo>
                <a:lnTo>
                  <a:pt x="2839" y="29"/>
                </a:lnTo>
                <a:lnTo>
                  <a:pt x="2839" y="31"/>
                </a:lnTo>
                <a:lnTo>
                  <a:pt x="2840" y="32"/>
                </a:lnTo>
                <a:lnTo>
                  <a:pt x="2840" y="33"/>
                </a:lnTo>
                <a:lnTo>
                  <a:pt x="2841" y="33"/>
                </a:lnTo>
                <a:lnTo>
                  <a:pt x="2841" y="33"/>
                </a:lnTo>
                <a:lnTo>
                  <a:pt x="2841" y="32"/>
                </a:lnTo>
                <a:lnTo>
                  <a:pt x="2842" y="32"/>
                </a:lnTo>
                <a:lnTo>
                  <a:pt x="2842" y="32"/>
                </a:lnTo>
                <a:lnTo>
                  <a:pt x="2843" y="33"/>
                </a:lnTo>
                <a:lnTo>
                  <a:pt x="2843" y="33"/>
                </a:lnTo>
                <a:lnTo>
                  <a:pt x="2843" y="34"/>
                </a:lnTo>
                <a:lnTo>
                  <a:pt x="2845" y="34"/>
                </a:lnTo>
                <a:lnTo>
                  <a:pt x="2845" y="35"/>
                </a:lnTo>
                <a:lnTo>
                  <a:pt x="2846" y="35"/>
                </a:lnTo>
                <a:lnTo>
                  <a:pt x="2846" y="35"/>
                </a:lnTo>
                <a:lnTo>
                  <a:pt x="2846" y="35"/>
                </a:lnTo>
                <a:lnTo>
                  <a:pt x="2847" y="34"/>
                </a:lnTo>
                <a:lnTo>
                  <a:pt x="2847" y="35"/>
                </a:lnTo>
                <a:lnTo>
                  <a:pt x="2848" y="34"/>
                </a:lnTo>
                <a:lnTo>
                  <a:pt x="2848" y="34"/>
                </a:lnTo>
                <a:lnTo>
                  <a:pt x="2848" y="33"/>
                </a:lnTo>
                <a:lnTo>
                  <a:pt x="2849" y="34"/>
                </a:lnTo>
                <a:lnTo>
                  <a:pt x="2849" y="33"/>
                </a:lnTo>
                <a:lnTo>
                  <a:pt x="2850" y="33"/>
                </a:lnTo>
                <a:lnTo>
                  <a:pt x="2850" y="33"/>
                </a:lnTo>
                <a:lnTo>
                  <a:pt x="2851" y="34"/>
                </a:lnTo>
                <a:lnTo>
                  <a:pt x="2851" y="36"/>
                </a:lnTo>
                <a:lnTo>
                  <a:pt x="2851" y="37"/>
                </a:lnTo>
                <a:lnTo>
                  <a:pt x="2852" y="37"/>
                </a:lnTo>
                <a:lnTo>
                  <a:pt x="2852" y="39"/>
                </a:lnTo>
                <a:lnTo>
                  <a:pt x="2854" y="40"/>
                </a:lnTo>
                <a:lnTo>
                  <a:pt x="2854" y="40"/>
                </a:lnTo>
                <a:lnTo>
                  <a:pt x="2854" y="39"/>
                </a:lnTo>
                <a:lnTo>
                  <a:pt x="2855" y="39"/>
                </a:lnTo>
                <a:lnTo>
                  <a:pt x="2855" y="37"/>
                </a:lnTo>
                <a:lnTo>
                  <a:pt x="2856" y="37"/>
                </a:lnTo>
                <a:lnTo>
                  <a:pt x="2856" y="37"/>
                </a:lnTo>
                <a:lnTo>
                  <a:pt x="2856" y="39"/>
                </a:lnTo>
                <a:lnTo>
                  <a:pt x="2857" y="37"/>
                </a:lnTo>
                <a:lnTo>
                  <a:pt x="2857" y="37"/>
                </a:lnTo>
                <a:lnTo>
                  <a:pt x="2858" y="37"/>
                </a:lnTo>
                <a:lnTo>
                  <a:pt x="2858" y="39"/>
                </a:lnTo>
                <a:lnTo>
                  <a:pt x="2858" y="39"/>
                </a:lnTo>
                <a:lnTo>
                  <a:pt x="2859" y="37"/>
                </a:lnTo>
                <a:lnTo>
                  <a:pt x="2859" y="39"/>
                </a:lnTo>
                <a:lnTo>
                  <a:pt x="2860" y="39"/>
                </a:lnTo>
                <a:lnTo>
                  <a:pt x="2860" y="40"/>
                </a:lnTo>
                <a:lnTo>
                  <a:pt x="2860" y="40"/>
                </a:lnTo>
                <a:lnTo>
                  <a:pt x="2861" y="40"/>
                </a:lnTo>
                <a:lnTo>
                  <a:pt x="2861" y="40"/>
                </a:lnTo>
                <a:lnTo>
                  <a:pt x="2863" y="39"/>
                </a:lnTo>
                <a:lnTo>
                  <a:pt x="2863" y="39"/>
                </a:lnTo>
                <a:lnTo>
                  <a:pt x="2864" y="39"/>
                </a:lnTo>
                <a:lnTo>
                  <a:pt x="2864" y="39"/>
                </a:lnTo>
                <a:lnTo>
                  <a:pt x="2864" y="37"/>
                </a:lnTo>
                <a:lnTo>
                  <a:pt x="2865" y="37"/>
                </a:lnTo>
                <a:lnTo>
                  <a:pt x="2865" y="35"/>
                </a:lnTo>
                <a:lnTo>
                  <a:pt x="2866" y="36"/>
                </a:lnTo>
                <a:lnTo>
                  <a:pt x="2866" y="35"/>
                </a:lnTo>
                <a:lnTo>
                  <a:pt x="2866" y="35"/>
                </a:lnTo>
                <a:lnTo>
                  <a:pt x="2867" y="34"/>
                </a:lnTo>
                <a:lnTo>
                  <a:pt x="2867" y="35"/>
                </a:lnTo>
                <a:lnTo>
                  <a:pt x="2868" y="35"/>
                </a:lnTo>
                <a:lnTo>
                  <a:pt x="2868" y="35"/>
                </a:lnTo>
                <a:lnTo>
                  <a:pt x="2868" y="36"/>
                </a:lnTo>
                <a:lnTo>
                  <a:pt x="2869" y="36"/>
                </a:lnTo>
                <a:lnTo>
                  <a:pt x="2869" y="36"/>
                </a:lnTo>
                <a:lnTo>
                  <a:pt x="2870" y="36"/>
                </a:lnTo>
                <a:lnTo>
                  <a:pt x="2870" y="37"/>
                </a:lnTo>
                <a:lnTo>
                  <a:pt x="2870" y="35"/>
                </a:lnTo>
                <a:lnTo>
                  <a:pt x="2872" y="36"/>
                </a:lnTo>
                <a:lnTo>
                  <a:pt x="2872" y="37"/>
                </a:lnTo>
                <a:lnTo>
                  <a:pt x="2873" y="37"/>
                </a:lnTo>
                <a:lnTo>
                  <a:pt x="2873" y="39"/>
                </a:lnTo>
                <a:lnTo>
                  <a:pt x="2873" y="39"/>
                </a:lnTo>
                <a:lnTo>
                  <a:pt x="2874" y="37"/>
                </a:lnTo>
                <a:lnTo>
                  <a:pt x="2874" y="40"/>
                </a:lnTo>
                <a:lnTo>
                  <a:pt x="2875" y="39"/>
                </a:lnTo>
                <a:lnTo>
                  <a:pt x="2875" y="40"/>
                </a:lnTo>
                <a:lnTo>
                  <a:pt x="2875" y="40"/>
                </a:lnTo>
                <a:lnTo>
                  <a:pt x="2876" y="39"/>
                </a:lnTo>
                <a:lnTo>
                  <a:pt x="2876" y="37"/>
                </a:lnTo>
                <a:lnTo>
                  <a:pt x="2877" y="37"/>
                </a:lnTo>
                <a:lnTo>
                  <a:pt x="2877" y="36"/>
                </a:lnTo>
                <a:lnTo>
                  <a:pt x="2878" y="35"/>
                </a:lnTo>
                <a:lnTo>
                  <a:pt x="2878" y="34"/>
                </a:lnTo>
                <a:lnTo>
                  <a:pt x="2878" y="34"/>
                </a:lnTo>
                <a:lnTo>
                  <a:pt x="2879" y="34"/>
                </a:lnTo>
                <a:lnTo>
                  <a:pt x="2879" y="34"/>
                </a:lnTo>
                <a:lnTo>
                  <a:pt x="2881" y="34"/>
                </a:lnTo>
                <a:lnTo>
                  <a:pt x="2881" y="33"/>
                </a:lnTo>
                <a:lnTo>
                  <a:pt x="2881" y="32"/>
                </a:lnTo>
                <a:lnTo>
                  <a:pt x="2882" y="32"/>
                </a:lnTo>
                <a:lnTo>
                  <a:pt x="2882" y="33"/>
                </a:lnTo>
                <a:lnTo>
                  <a:pt x="2883" y="34"/>
                </a:lnTo>
                <a:lnTo>
                  <a:pt x="2883" y="34"/>
                </a:lnTo>
                <a:lnTo>
                  <a:pt x="2883" y="36"/>
                </a:lnTo>
                <a:lnTo>
                  <a:pt x="2884" y="35"/>
                </a:lnTo>
                <a:lnTo>
                  <a:pt x="2884" y="37"/>
                </a:lnTo>
                <a:lnTo>
                  <a:pt x="2885" y="37"/>
                </a:lnTo>
                <a:lnTo>
                  <a:pt x="2885" y="37"/>
                </a:lnTo>
                <a:lnTo>
                  <a:pt x="2885" y="37"/>
                </a:lnTo>
                <a:lnTo>
                  <a:pt x="2886" y="36"/>
                </a:lnTo>
                <a:lnTo>
                  <a:pt x="2886" y="36"/>
                </a:lnTo>
                <a:lnTo>
                  <a:pt x="2887" y="35"/>
                </a:lnTo>
                <a:lnTo>
                  <a:pt x="2887" y="36"/>
                </a:lnTo>
                <a:lnTo>
                  <a:pt x="2887" y="36"/>
                </a:lnTo>
                <a:lnTo>
                  <a:pt x="2888" y="36"/>
                </a:lnTo>
                <a:lnTo>
                  <a:pt x="2888" y="37"/>
                </a:lnTo>
                <a:lnTo>
                  <a:pt x="2890" y="39"/>
                </a:lnTo>
                <a:lnTo>
                  <a:pt x="2890" y="39"/>
                </a:lnTo>
                <a:lnTo>
                  <a:pt x="2890" y="39"/>
                </a:lnTo>
                <a:lnTo>
                  <a:pt x="2891" y="37"/>
                </a:lnTo>
                <a:lnTo>
                  <a:pt x="2891" y="39"/>
                </a:lnTo>
                <a:lnTo>
                  <a:pt x="2892" y="37"/>
                </a:lnTo>
                <a:lnTo>
                  <a:pt x="2892" y="36"/>
                </a:lnTo>
                <a:lnTo>
                  <a:pt x="2893" y="37"/>
                </a:lnTo>
                <a:lnTo>
                  <a:pt x="2893" y="37"/>
                </a:lnTo>
                <a:lnTo>
                  <a:pt x="2893" y="36"/>
                </a:lnTo>
                <a:lnTo>
                  <a:pt x="2894" y="37"/>
                </a:lnTo>
                <a:lnTo>
                  <a:pt x="2894" y="36"/>
                </a:lnTo>
                <a:lnTo>
                  <a:pt x="2895" y="36"/>
                </a:lnTo>
                <a:lnTo>
                  <a:pt x="2895" y="36"/>
                </a:lnTo>
                <a:lnTo>
                  <a:pt x="2895" y="35"/>
                </a:lnTo>
                <a:lnTo>
                  <a:pt x="2896" y="36"/>
                </a:lnTo>
                <a:lnTo>
                  <a:pt x="2896" y="35"/>
                </a:lnTo>
                <a:lnTo>
                  <a:pt x="2897" y="36"/>
                </a:lnTo>
                <a:lnTo>
                  <a:pt x="2897" y="35"/>
                </a:lnTo>
                <a:lnTo>
                  <a:pt x="2897" y="34"/>
                </a:lnTo>
                <a:lnTo>
                  <a:pt x="2899" y="34"/>
                </a:lnTo>
                <a:lnTo>
                  <a:pt x="2899" y="35"/>
                </a:lnTo>
                <a:lnTo>
                  <a:pt x="2900" y="36"/>
                </a:lnTo>
                <a:lnTo>
                  <a:pt x="2900" y="36"/>
                </a:lnTo>
                <a:lnTo>
                  <a:pt x="2900" y="36"/>
                </a:lnTo>
                <a:lnTo>
                  <a:pt x="2901" y="36"/>
                </a:lnTo>
                <a:lnTo>
                  <a:pt x="2901" y="37"/>
                </a:lnTo>
                <a:lnTo>
                  <a:pt x="2902" y="36"/>
                </a:lnTo>
                <a:lnTo>
                  <a:pt x="2902" y="36"/>
                </a:lnTo>
                <a:lnTo>
                  <a:pt x="2902" y="35"/>
                </a:lnTo>
                <a:lnTo>
                  <a:pt x="2903" y="33"/>
                </a:lnTo>
                <a:lnTo>
                  <a:pt x="2903" y="33"/>
                </a:lnTo>
                <a:lnTo>
                  <a:pt x="2904" y="33"/>
                </a:lnTo>
                <a:lnTo>
                  <a:pt x="2904" y="33"/>
                </a:lnTo>
                <a:lnTo>
                  <a:pt x="2904" y="34"/>
                </a:lnTo>
                <a:lnTo>
                  <a:pt x="2905" y="34"/>
                </a:lnTo>
                <a:lnTo>
                  <a:pt x="2905" y="34"/>
                </a:lnTo>
                <a:lnTo>
                  <a:pt x="2906" y="34"/>
                </a:lnTo>
                <a:lnTo>
                  <a:pt x="2906" y="34"/>
                </a:lnTo>
                <a:lnTo>
                  <a:pt x="2908" y="34"/>
                </a:lnTo>
                <a:lnTo>
                  <a:pt x="2908" y="34"/>
                </a:lnTo>
                <a:lnTo>
                  <a:pt x="2908" y="34"/>
                </a:lnTo>
                <a:lnTo>
                  <a:pt x="2909" y="34"/>
                </a:lnTo>
                <a:lnTo>
                  <a:pt x="2909" y="34"/>
                </a:lnTo>
                <a:lnTo>
                  <a:pt x="2910" y="33"/>
                </a:lnTo>
                <a:lnTo>
                  <a:pt x="2910" y="33"/>
                </a:lnTo>
                <a:lnTo>
                  <a:pt x="2910" y="34"/>
                </a:lnTo>
                <a:lnTo>
                  <a:pt x="2911" y="33"/>
                </a:lnTo>
                <a:lnTo>
                  <a:pt x="2911" y="33"/>
                </a:lnTo>
                <a:lnTo>
                  <a:pt x="2912" y="33"/>
                </a:lnTo>
                <a:lnTo>
                  <a:pt x="2912" y="33"/>
                </a:lnTo>
                <a:lnTo>
                  <a:pt x="2912" y="34"/>
                </a:lnTo>
                <a:lnTo>
                  <a:pt x="2913" y="34"/>
                </a:lnTo>
                <a:lnTo>
                  <a:pt x="2913" y="34"/>
                </a:lnTo>
                <a:lnTo>
                  <a:pt x="2914" y="33"/>
                </a:lnTo>
                <a:lnTo>
                  <a:pt x="2914" y="34"/>
                </a:lnTo>
                <a:lnTo>
                  <a:pt x="2914" y="34"/>
                </a:lnTo>
                <a:lnTo>
                  <a:pt x="2915" y="34"/>
                </a:lnTo>
                <a:lnTo>
                  <a:pt x="2915" y="34"/>
                </a:lnTo>
                <a:lnTo>
                  <a:pt x="2917" y="35"/>
                </a:lnTo>
                <a:lnTo>
                  <a:pt x="2917" y="35"/>
                </a:lnTo>
                <a:lnTo>
                  <a:pt x="2917" y="34"/>
                </a:lnTo>
                <a:lnTo>
                  <a:pt x="2918" y="34"/>
                </a:lnTo>
                <a:lnTo>
                  <a:pt x="2918" y="34"/>
                </a:lnTo>
                <a:lnTo>
                  <a:pt x="2919" y="34"/>
                </a:lnTo>
                <a:lnTo>
                  <a:pt x="2919" y="34"/>
                </a:lnTo>
                <a:lnTo>
                  <a:pt x="2920" y="34"/>
                </a:lnTo>
                <a:lnTo>
                  <a:pt x="2920" y="34"/>
                </a:lnTo>
                <a:lnTo>
                  <a:pt x="2920" y="34"/>
                </a:lnTo>
                <a:lnTo>
                  <a:pt x="2921" y="34"/>
                </a:lnTo>
                <a:lnTo>
                  <a:pt x="2921" y="34"/>
                </a:lnTo>
                <a:lnTo>
                  <a:pt x="2922" y="33"/>
                </a:lnTo>
                <a:lnTo>
                  <a:pt x="2922" y="32"/>
                </a:lnTo>
                <a:lnTo>
                  <a:pt x="2922" y="31"/>
                </a:lnTo>
                <a:lnTo>
                  <a:pt x="2923" y="32"/>
                </a:lnTo>
                <a:lnTo>
                  <a:pt x="2923" y="32"/>
                </a:lnTo>
                <a:lnTo>
                  <a:pt x="2924" y="31"/>
                </a:lnTo>
                <a:lnTo>
                  <a:pt x="2924" y="31"/>
                </a:lnTo>
                <a:lnTo>
                  <a:pt x="2924" y="31"/>
                </a:lnTo>
                <a:lnTo>
                  <a:pt x="2926" y="32"/>
                </a:lnTo>
                <a:lnTo>
                  <a:pt x="2926" y="33"/>
                </a:lnTo>
                <a:lnTo>
                  <a:pt x="2927" y="33"/>
                </a:lnTo>
                <a:lnTo>
                  <a:pt x="2927" y="33"/>
                </a:lnTo>
                <a:lnTo>
                  <a:pt x="2927" y="34"/>
                </a:lnTo>
                <a:lnTo>
                  <a:pt x="2928" y="33"/>
                </a:lnTo>
                <a:lnTo>
                  <a:pt x="2928" y="32"/>
                </a:lnTo>
                <a:lnTo>
                  <a:pt x="2929" y="32"/>
                </a:lnTo>
                <a:lnTo>
                  <a:pt x="2929" y="31"/>
                </a:lnTo>
                <a:lnTo>
                  <a:pt x="2929" y="31"/>
                </a:lnTo>
                <a:lnTo>
                  <a:pt x="2930" y="31"/>
                </a:lnTo>
                <a:lnTo>
                  <a:pt x="2930" y="32"/>
                </a:lnTo>
                <a:lnTo>
                  <a:pt x="2931" y="32"/>
                </a:lnTo>
                <a:lnTo>
                  <a:pt x="2931" y="32"/>
                </a:lnTo>
                <a:lnTo>
                  <a:pt x="2931" y="33"/>
                </a:lnTo>
                <a:lnTo>
                  <a:pt x="2932" y="34"/>
                </a:lnTo>
                <a:lnTo>
                  <a:pt x="2932" y="34"/>
                </a:lnTo>
                <a:lnTo>
                  <a:pt x="2933" y="34"/>
                </a:lnTo>
                <a:lnTo>
                  <a:pt x="2933" y="36"/>
                </a:lnTo>
                <a:lnTo>
                  <a:pt x="2935" y="36"/>
                </a:lnTo>
                <a:lnTo>
                  <a:pt x="2935" y="36"/>
                </a:lnTo>
                <a:lnTo>
                  <a:pt x="2935" y="35"/>
                </a:lnTo>
                <a:lnTo>
                  <a:pt x="2936" y="34"/>
                </a:lnTo>
                <a:lnTo>
                  <a:pt x="2936" y="34"/>
                </a:lnTo>
                <a:lnTo>
                  <a:pt x="2937" y="34"/>
                </a:lnTo>
                <a:lnTo>
                  <a:pt x="2937" y="35"/>
                </a:lnTo>
                <a:lnTo>
                  <a:pt x="2937" y="35"/>
                </a:lnTo>
                <a:lnTo>
                  <a:pt x="2938" y="35"/>
                </a:lnTo>
                <a:lnTo>
                  <a:pt x="2938" y="34"/>
                </a:lnTo>
                <a:lnTo>
                  <a:pt x="2939" y="34"/>
                </a:lnTo>
                <a:lnTo>
                  <a:pt x="2939" y="34"/>
                </a:lnTo>
                <a:lnTo>
                  <a:pt x="2939" y="34"/>
                </a:lnTo>
                <a:lnTo>
                  <a:pt x="2940" y="35"/>
                </a:lnTo>
                <a:lnTo>
                  <a:pt x="2940" y="34"/>
                </a:lnTo>
                <a:lnTo>
                  <a:pt x="2941" y="34"/>
                </a:lnTo>
                <a:lnTo>
                  <a:pt x="2941" y="34"/>
                </a:lnTo>
                <a:lnTo>
                  <a:pt x="2941" y="34"/>
                </a:lnTo>
                <a:lnTo>
                  <a:pt x="2942" y="35"/>
                </a:lnTo>
                <a:lnTo>
                  <a:pt x="2942" y="35"/>
                </a:lnTo>
                <a:lnTo>
                  <a:pt x="2944" y="35"/>
                </a:lnTo>
                <a:lnTo>
                  <a:pt x="2944" y="35"/>
                </a:lnTo>
                <a:lnTo>
                  <a:pt x="2944" y="35"/>
                </a:lnTo>
                <a:lnTo>
                  <a:pt x="2945" y="34"/>
                </a:lnTo>
                <a:lnTo>
                  <a:pt x="2945" y="34"/>
                </a:lnTo>
                <a:lnTo>
                  <a:pt x="2946" y="35"/>
                </a:lnTo>
                <a:lnTo>
                  <a:pt x="2946" y="35"/>
                </a:lnTo>
                <a:lnTo>
                  <a:pt x="2946" y="35"/>
                </a:lnTo>
                <a:lnTo>
                  <a:pt x="2947" y="36"/>
                </a:lnTo>
                <a:lnTo>
                  <a:pt x="2947" y="37"/>
                </a:lnTo>
                <a:lnTo>
                  <a:pt x="2948" y="39"/>
                </a:lnTo>
                <a:lnTo>
                  <a:pt x="2948" y="37"/>
                </a:lnTo>
                <a:lnTo>
                  <a:pt x="2949" y="37"/>
                </a:lnTo>
                <a:lnTo>
                  <a:pt x="2949" y="37"/>
                </a:lnTo>
                <a:lnTo>
                  <a:pt x="2949" y="36"/>
                </a:lnTo>
                <a:lnTo>
                  <a:pt x="2950" y="36"/>
                </a:lnTo>
                <a:lnTo>
                  <a:pt x="2950" y="35"/>
                </a:lnTo>
                <a:lnTo>
                  <a:pt x="2951" y="35"/>
                </a:lnTo>
                <a:lnTo>
                  <a:pt x="2951" y="35"/>
                </a:lnTo>
                <a:lnTo>
                  <a:pt x="2951" y="36"/>
                </a:lnTo>
                <a:lnTo>
                  <a:pt x="2953" y="35"/>
                </a:lnTo>
                <a:lnTo>
                  <a:pt x="2953" y="35"/>
                </a:lnTo>
                <a:lnTo>
                  <a:pt x="2954" y="35"/>
                </a:lnTo>
                <a:lnTo>
                  <a:pt x="2954" y="36"/>
                </a:lnTo>
                <a:lnTo>
                  <a:pt x="2954" y="35"/>
                </a:lnTo>
                <a:lnTo>
                  <a:pt x="2955" y="36"/>
                </a:lnTo>
                <a:lnTo>
                  <a:pt x="2955" y="36"/>
                </a:lnTo>
                <a:lnTo>
                  <a:pt x="2956" y="37"/>
                </a:lnTo>
                <a:lnTo>
                  <a:pt x="2956" y="37"/>
                </a:lnTo>
                <a:lnTo>
                  <a:pt x="2956" y="37"/>
                </a:lnTo>
                <a:lnTo>
                  <a:pt x="2957" y="37"/>
                </a:lnTo>
                <a:lnTo>
                  <a:pt x="2957" y="39"/>
                </a:lnTo>
                <a:lnTo>
                  <a:pt x="2958" y="40"/>
                </a:lnTo>
                <a:lnTo>
                  <a:pt x="2958" y="41"/>
                </a:lnTo>
                <a:lnTo>
                  <a:pt x="2958" y="42"/>
                </a:lnTo>
                <a:lnTo>
                  <a:pt x="2959" y="42"/>
                </a:lnTo>
                <a:lnTo>
                  <a:pt x="2959" y="41"/>
                </a:lnTo>
                <a:lnTo>
                  <a:pt x="2960" y="41"/>
                </a:lnTo>
                <a:lnTo>
                  <a:pt x="2960" y="40"/>
                </a:lnTo>
                <a:lnTo>
                  <a:pt x="2960" y="41"/>
                </a:lnTo>
                <a:lnTo>
                  <a:pt x="2962" y="40"/>
                </a:lnTo>
                <a:lnTo>
                  <a:pt x="2962" y="39"/>
                </a:lnTo>
                <a:lnTo>
                  <a:pt x="2963" y="40"/>
                </a:lnTo>
                <a:lnTo>
                  <a:pt x="2963" y="40"/>
                </a:lnTo>
                <a:lnTo>
                  <a:pt x="2964" y="39"/>
                </a:lnTo>
                <a:lnTo>
                  <a:pt x="2964" y="40"/>
                </a:lnTo>
                <a:lnTo>
                  <a:pt x="2964" y="39"/>
                </a:lnTo>
                <a:lnTo>
                  <a:pt x="2965" y="39"/>
                </a:lnTo>
                <a:lnTo>
                  <a:pt x="2965" y="39"/>
                </a:lnTo>
                <a:lnTo>
                  <a:pt x="2966" y="39"/>
                </a:lnTo>
                <a:lnTo>
                  <a:pt x="2966" y="39"/>
                </a:lnTo>
                <a:lnTo>
                  <a:pt x="2966" y="40"/>
                </a:lnTo>
                <a:lnTo>
                  <a:pt x="2967" y="40"/>
                </a:lnTo>
                <a:lnTo>
                  <a:pt x="2967" y="40"/>
                </a:lnTo>
                <a:lnTo>
                  <a:pt x="2968" y="39"/>
                </a:lnTo>
                <a:lnTo>
                  <a:pt x="2968" y="39"/>
                </a:lnTo>
                <a:lnTo>
                  <a:pt x="2968" y="37"/>
                </a:lnTo>
                <a:lnTo>
                  <a:pt x="2969" y="37"/>
                </a:lnTo>
                <a:lnTo>
                  <a:pt x="2969" y="39"/>
                </a:lnTo>
                <a:lnTo>
                  <a:pt x="2971" y="37"/>
                </a:lnTo>
                <a:lnTo>
                  <a:pt x="2971" y="37"/>
                </a:lnTo>
                <a:lnTo>
                  <a:pt x="2971" y="37"/>
                </a:lnTo>
                <a:lnTo>
                  <a:pt x="2972" y="37"/>
                </a:lnTo>
                <a:lnTo>
                  <a:pt x="2972" y="37"/>
                </a:lnTo>
                <a:lnTo>
                  <a:pt x="2973" y="37"/>
                </a:lnTo>
                <a:lnTo>
                  <a:pt x="2973" y="36"/>
                </a:lnTo>
                <a:lnTo>
                  <a:pt x="2973" y="36"/>
                </a:lnTo>
                <a:lnTo>
                  <a:pt x="2974" y="37"/>
                </a:lnTo>
                <a:lnTo>
                  <a:pt x="2974" y="39"/>
                </a:lnTo>
                <a:lnTo>
                  <a:pt x="2975" y="40"/>
                </a:lnTo>
                <a:lnTo>
                  <a:pt x="2975" y="40"/>
                </a:lnTo>
                <a:lnTo>
                  <a:pt x="2975" y="40"/>
                </a:lnTo>
                <a:lnTo>
                  <a:pt x="2976" y="39"/>
                </a:lnTo>
                <a:lnTo>
                  <a:pt x="2976" y="39"/>
                </a:lnTo>
                <a:lnTo>
                  <a:pt x="2977" y="37"/>
                </a:lnTo>
                <a:lnTo>
                  <a:pt x="2977" y="39"/>
                </a:lnTo>
                <a:lnTo>
                  <a:pt x="2978" y="39"/>
                </a:lnTo>
                <a:lnTo>
                  <a:pt x="2978" y="37"/>
                </a:lnTo>
                <a:lnTo>
                  <a:pt x="2978" y="37"/>
                </a:lnTo>
                <a:lnTo>
                  <a:pt x="2980" y="40"/>
                </a:lnTo>
                <a:lnTo>
                  <a:pt x="2980" y="40"/>
                </a:lnTo>
                <a:lnTo>
                  <a:pt x="2981" y="41"/>
                </a:lnTo>
                <a:lnTo>
                  <a:pt x="2981" y="42"/>
                </a:lnTo>
                <a:lnTo>
                  <a:pt x="2981" y="42"/>
                </a:lnTo>
                <a:lnTo>
                  <a:pt x="2982" y="42"/>
                </a:lnTo>
                <a:lnTo>
                  <a:pt x="2982" y="42"/>
                </a:lnTo>
                <a:lnTo>
                  <a:pt x="2983" y="41"/>
                </a:lnTo>
                <a:lnTo>
                  <a:pt x="2983" y="41"/>
                </a:lnTo>
                <a:lnTo>
                  <a:pt x="2983" y="41"/>
                </a:lnTo>
                <a:lnTo>
                  <a:pt x="2984" y="40"/>
                </a:lnTo>
                <a:lnTo>
                  <a:pt x="2984" y="40"/>
                </a:lnTo>
                <a:lnTo>
                  <a:pt x="2985" y="40"/>
                </a:lnTo>
                <a:lnTo>
                  <a:pt x="2985" y="41"/>
                </a:lnTo>
                <a:lnTo>
                  <a:pt x="2985" y="41"/>
                </a:lnTo>
                <a:lnTo>
                  <a:pt x="2986" y="39"/>
                </a:lnTo>
                <a:lnTo>
                  <a:pt x="2986" y="41"/>
                </a:lnTo>
                <a:lnTo>
                  <a:pt x="2987" y="40"/>
                </a:lnTo>
                <a:lnTo>
                  <a:pt x="2987" y="40"/>
                </a:lnTo>
                <a:lnTo>
                  <a:pt x="2987" y="40"/>
                </a:lnTo>
                <a:lnTo>
                  <a:pt x="2989" y="40"/>
                </a:lnTo>
                <a:lnTo>
                  <a:pt x="2989" y="39"/>
                </a:lnTo>
                <a:lnTo>
                  <a:pt x="2990" y="39"/>
                </a:lnTo>
                <a:lnTo>
                  <a:pt x="2990" y="37"/>
                </a:lnTo>
                <a:lnTo>
                  <a:pt x="2991" y="39"/>
                </a:lnTo>
                <a:lnTo>
                  <a:pt x="2991" y="37"/>
                </a:lnTo>
                <a:lnTo>
                  <a:pt x="2991" y="36"/>
                </a:lnTo>
                <a:lnTo>
                  <a:pt x="2992" y="37"/>
                </a:lnTo>
                <a:lnTo>
                  <a:pt x="2992" y="37"/>
                </a:lnTo>
                <a:lnTo>
                  <a:pt x="2993" y="36"/>
                </a:lnTo>
                <a:lnTo>
                  <a:pt x="2993" y="35"/>
                </a:lnTo>
                <a:lnTo>
                  <a:pt x="2993" y="35"/>
                </a:lnTo>
                <a:lnTo>
                  <a:pt x="2994" y="36"/>
                </a:lnTo>
                <a:lnTo>
                  <a:pt x="2994" y="35"/>
                </a:lnTo>
                <a:lnTo>
                  <a:pt x="2995" y="36"/>
                </a:lnTo>
                <a:lnTo>
                  <a:pt x="2995" y="35"/>
                </a:lnTo>
                <a:lnTo>
                  <a:pt x="2995" y="36"/>
                </a:lnTo>
                <a:lnTo>
                  <a:pt x="2996" y="36"/>
                </a:lnTo>
                <a:lnTo>
                  <a:pt x="2996" y="36"/>
                </a:lnTo>
                <a:lnTo>
                  <a:pt x="2998" y="37"/>
                </a:lnTo>
                <a:lnTo>
                  <a:pt x="2998" y="37"/>
                </a:lnTo>
                <a:lnTo>
                  <a:pt x="2998" y="37"/>
                </a:lnTo>
                <a:lnTo>
                  <a:pt x="2999" y="37"/>
                </a:lnTo>
                <a:lnTo>
                  <a:pt x="2999" y="36"/>
                </a:lnTo>
                <a:lnTo>
                  <a:pt x="3000" y="35"/>
                </a:lnTo>
                <a:lnTo>
                  <a:pt x="3000" y="35"/>
                </a:lnTo>
                <a:lnTo>
                  <a:pt x="3000" y="35"/>
                </a:lnTo>
                <a:lnTo>
                  <a:pt x="3001" y="35"/>
                </a:lnTo>
                <a:lnTo>
                  <a:pt x="3001" y="34"/>
                </a:lnTo>
                <a:lnTo>
                  <a:pt x="3002" y="34"/>
                </a:lnTo>
                <a:lnTo>
                  <a:pt x="3002" y="33"/>
                </a:lnTo>
                <a:lnTo>
                  <a:pt x="3002" y="33"/>
                </a:lnTo>
                <a:lnTo>
                  <a:pt x="3003" y="33"/>
                </a:lnTo>
                <a:lnTo>
                  <a:pt x="3003" y="34"/>
                </a:lnTo>
                <a:lnTo>
                  <a:pt x="3004" y="34"/>
                </a:lnTo>
                <a:lnTo>
                  <a:pt x="3004" y="35"/>
                </a:lnTo>
                <a:lnTo>
                  <a:pt x="3005" y="35"/>
                </a:lnTo>
                <a:lnTo>
                  <a:pt x="3005" y="34"/>
                </a:lnTo>
                <a:lnTo>
                  <a:pt x="3005" y="36"/>
                </a:lnTo>
                <a:lnTo>
                  <a:pt x="3007" y="36"/>
                </a:lnTo>
                <a:lnTo>
                  <a:pt x="3007" y="35"/>
                </a:lnTo>
                <a:lnTo>
                  <a:pt x="3008" y="34"/>
                </a:lnTo>
                <a:lnTo>
                  <a:pt x="3008" y="35"/>
                </a:lnTo>
                <a:lnTo>
                  <a:pt x="3008" y="35"/>
                </a:lnTo>
                <a:lnTo>
                  <a:pt x="3009" y="36"/>
                </a:lnTo>
                <a:lnTo>
                  <a:pt x="3009" y="37"/>
                </a:lnTo>
                <a:lnTo>
                  <a:pt x="3010" y="36"/>
                </a:lnTo>
                <a:lnTo>
                  <a:pt x="3010" y="37"/>
                </a:lnTo>
                <a:lnTo>
                  <a:pt x="3010" y="39"/>
                </a:lnTo>
                <a:lnTo>
                  <a:pt x="3011" y="39"/>
                </a:lnTo>
                <a:lnTo>
                  <a:pt x="3011" y="39"/>
                </a:lnTo>
                <a:lnTo>
                  <a:pt x="3012" y="37"/>
                </a:lnTo>
                <a:lnTo>
                  <a:pt x="3012" y="37"/>
                </a:lnTo>
                <a:lnTo>
                  <a:pt x="3012" y="37"/>
                </a:lnTo>
                <a:lnTo>
                  <a:pt x="3013" y="36"/>
                </a:lnTo>
                <a:lnTo>
                  <a:pt x="3013" y="35"/>
                </a:lnTo>
                <a:lnTo>
                  <a:pt x="3014" y="34"/>
                </a:lnTo>
                <a:lnTo>
                  <a:pt x="3014" y="34"/>
                </a:lnTo>
                <a:lnTo>
                  <a:pt x="3014" y="34"/>
                </a:lnTo>
                <a:lnTo>
                  <a:pt x="3016" y="35"/>
                </a:lnTo>
                <a:lnTo>
                  <a:pt x="3016" y="35"/>
                </a:lnTo>
                <a:lnTo>
                  <a:pt x="3017" y="36"/>
                </a:lnTo>
                <a:lnTo>
                  <a:pt x="3017" y="36"/>
                </a:lnTo>
                <a:lnTo>
                  <a:pt x="3017" y="36"/>
                </a:lnTo>
                <a:lnTo>
                  <a:pt x="3018" y="36"/>
                </a:lnTo>
                <a:lnTo>
                  <a:pt x="3018" y="35"/>
                </a:lnTo>
                <a:lnTo>
                  <a:pt x="3019" y="34"/>
                </a:lnTo>
                <a:lnTo>
                  <a:pt x="3019" y="34"/>
                </a:lnTo>
                <a:lnTo>
                  <a:pt x="3020" y="34"/>
                </a:lnTo>
                <a:lnTo>
                  <a:pt x="3020" y="34"/>
                </a:lnTo>
                <a:lnTo>
                  <a:pt x="3020" y="35"/>
                </a:lnTo>
                <a:lnTo>
                  <a:pt x="3021" y="34"/>
                </a:lnTo>
                <a:lnTo>
                  <a:pt x="3021" y="34"/>
                </a:lnTo>
                <a:lnTo>
                  <a:pt x="3022" y="34"/>
                </a:lnTo>
                <a:lnTo>
                  <a:pt x="3022" y="34"/>
                </a:lnTo>
                <a:lnTo>
                  <a:pt x="3022" y="34"/>
                </a:lnTo>
                <a:lnTo>
                  <a:pt x="3023" y="34"/>
                </a:lnTo>
                <a:lnTo>
                  <a:pt x="3023" y="34"/>
                </a:lnTo>
                <a:lnTo>
                  <a:pt x="3025" y="35"/>
                </a:lnTo>
                <a:lnTo>
                  <a:pt x="3025" y="35"/>
                </a:lnTo>
                <a:lnTo>
                  <a:pt x="3025" y="35"/>
                </a:lnTo>
                <a:lnTo>
                  <a:pt x="3026" y="37"/>
                </a:lnTo>
                <a:lnTo>
                  <a:pt x="3026" y="35"/>
                </a:lnTo>
                <a:lnTo>
                  <a:pt x="3027" y="35"/>
                </a:lnTo>
                <a:lnTo>
                  <a:pt x="3027" y="34"/>
                </a:lnTo>
                <a:lnTo>
                  <a:pt x="3027" y="34"/>
                </a:lnTo>
                <a:lnTo>
                  <a:pt x="3028" y="34"/>
                </a:lnTo>
                <a:lnTo>
                  <a:pt x="3028" y="35"/>
                </a:lnTo>
                <a:lnTo>
                  <a:pt x="3029" y="35"/>
                </a:lnTo>
                <a:lnTo>
                  <a:pt x="3029" y="34"/>
                </a:lnTo>
                <a:lnTo>
                  <a:pt x="3029" y="34"/>
                </a:lnTo>
                <a:lnTo>
                  <a:pt x="3030" y="34"/>
                </a:lnTo>
                <a:lnTo>
                  <a:pt x="3030" y="34"/>
                </a:lnTo>
                <a:lnTo>
                  <a:pt x="3031" y="35"/>
                </a:lnTo>
                <a:lnTo>
                  <a:pt x="3031" y="34"/>
                </a:lnTo>
                <a:lnTo>
                  <a:pt x="3031" y="34"/>
                </a:lnTo>
                <a:lnTo>
                  <a:pt x="3032" y="33"/>
                </a:lnTo>
                <a:lnTo>
                  <a:pt x="3032" y="32"/>
                </a:lnTo>
                <a:lnTo>
                  <a:pt x="3034" y="32"/>
                </a:lnTo>
                <a:lnTo>
                  <a:pt x="3034" y="32"/>
                </a:lnTo>
                <a:lnTo>
                  <a:pt x="3035" y="32"/>
                </a:lnTo>
                <a:lnTo>
                  <a:pt x="3035" y="32"/>
                </a:lnTo>
                <a:lnTo>
                  <a:pt x="3035" y="33"/>
                </a:lnTo>
                <a:lnTo>
                  <a:pt x="3036" y="32"/>
                </a:lnTo>
                <a:lnTo>
                  <a:pt x="3036" y="34"/>
                </a:lnTo>
                <a:lnTo>
                  <a:pt x="3037" y="34"/>
                </a:lnTo>
                <a:lnTo>
                  <a:pt x="3037" y="33"/>
                </a:lnTo>
                <a:lnTo>
                  <a:pt x="3037" y="34"/>
                </a:lnTo>
                <a:lnTo>
                  <a:pt x="3038" y="32"/>
                </a:lnTo>
                <a:lnTo>
                  <a:pt x="3038" y="34"/>
                </a:lnTo>
                <a:lnTo>
                  <a:pt x="3039" y="34"/>
                </a:lnTo>
                <a:lnTo>
                  <a:pt x="3039" y="34"/>
                </a:lnTo>
                <a:lnTo>
                  <a:pt x="3039" y="35"/>
                </a:lnTo>
                <a:lnTo>
                  <a:pt x="3040" y="37"/>
                </a:lnTo>
                <a:lnTo>
                  <a:pt x="3040" y="37"/>
                </a:lnTo>
                <a:lnTo>
                  <a:pt x="3041" y="37"/>
                </a:lnTo>
                <a:lnTo>
                  <a:pt x="3041" y="37"/>
                </a:lnTo>
                <a:lnTo>
                  <a:pt x="3041" y="36"/>
                </a:lnTo>
                <a:lnTo>
                  <a:pt x="3043" y="37"/>
                </a:lnTo>
                <a:lnTo>
                  <a:pt x="3043" y="36"/>
                </a:lnTo>
                <a:lnTo>
                  <a:pt x="3044" y="35"/>
                </a:lnTo>
                <a:lnTo>
                  <a:pt x="3044" y="35"/>
                </a:lnTo>
                <a:lnTo>
                  <a:pt x="3044" y="35"/>
                </a:lnTo>
                <a:lnTo>
                  <a:pt x="3045" y="34"/>
                </a:lnTo>
                <a:lnTo>
                  <a:pt x="3045" y="32"/>
                </a:lnTo>
                <a:lnTo>
                  <a:pt x="3046" y="32"/>
                </a:lnTo>
                <a:lnTo>
                  <a:pt x="3046" y="31"/>
                </a:lnTo>
                <a:lnTo>
                  <a:pt x="3047" y="31"/>
                </a:lnTo>
                <a:lnTo>
                  <a:pt x="3047" y="32"/>
                </a:lnTo>
                <a:lnTo>
                  <a:pt x="3047" y="32"/>
                </a:lnTo>
                <a:lnTo>
                  <a:pt x="3048" y="33"/>
                </a:lnTo>
                <a:lnTo>
                  <a:pt x="3048" y="33"/>
                </a:lnTo>
                <a:lnTo>
                  <a:pt x="3049" y="34"/>
                </a:lnTo>
                <a:lnTo>
                  <a:pt x="3049" y="35"/>
                </a:lnTo>
                <a:lnTo>
                  <a:pt x="3049" y="35"/>
                </a:lnTo>
                <a:lnTo>
                  <a:pt x="3050" y="35"/>
                </a:lnTo>
                <a:lnTo>
                  <a:pt x="3050" y="35"/>
                </a:lnTo>
                <a:lnTo>
                  <a:pt x="3052" y="35"/>
                </a:lnTo>
                <a:lnTo>
                  <a:pt x="3052" y="35"/>
                </a:lnTo>
                <a:lnTo>
                  <a:pt x="3052" y="36"/>
                </a:lnTo>
                <a:lnTo>
                  <a:pt x="3053" y="37"/>
                </a:lnTo>
                <a:lnTo>
                  <a:pt x="3053" y="39"/>
                </a:lnTo>
                <a:lnTo>
                  <a:pt x="3054" y="39"/>
                </a:lnTo>
                <a:lnTo>
                  <a:pt x="3054" y="37"/>
                </a:lnTo>
                <a:lnTo>
                  <a:pt x="3054" y="37"/>
                </a:lnTo>
                <a:lnTo>
                  <a:pt x="3055" y="37"/>
                </a:lnTo>
                <a:lnTo>
                  <a:pt x="3055" y="37"/>
                </a:lnTo>
                <a:lnTo>
                  <a:pt x="3056" y="39"/>
                </a:lnTo>
                <a:lnTo>
                  <a:pt x="3056" y="39"/>
                </a:lnTo>
                <a:lnTo>
                  <a:pt x="3056" y="37"/>
                </a:lnTo>
                <a:lnTo>
                  <a:pt x="3057" y="39"/>
                </a:lnTo>
                <a:lnTo>
                  <a:pt x="3057" y="37"/>
                </a:lnTo>
                <a:lnTo>
                  <a:pt x="3058" y="36"/>
                </a:lnTo>
                <a:lnTo>
                  <a:pt x="3058" y="36"/>
                </a:lnTo>
                <a:lnTo>
                  <a:pt x="3058" y="37"/>
                </a:lnTo>
                <a:lnTo>
                  <a:pt x="3059" y="39"/>
                </a:lnTo>
                <a:lnTo>
                  <a:pt x="3059" y="39"/>
                </a:lnTo>
                <a:lnTo>
                  <a:pt x="3061" y="40"/>
                </a:lnTo>
                <a:lnTo>
                  <a:pt x="3061" y="39"/>
                </a:lnTo>
                <a:lnTo>
                  <a:pt x="3062" y="37"/>
                </a:lnTo>
                <a:lnTo>
                  <a:pt x="3062" y="37"/>
                </a:lnTo>
                <a:lnTo>
                  <a:pt x="3062" y="37"/>
                </a:lnTo>
                <a:lnTo>
                  <a:pt x="3063" y="39"/>
                </a:lnTo>
                <a:lnTo>
                  <a:pt x="3063" y="39"/>
                </a:lnTo>
                <a:lnTo>
                  <a:pt x="3064" y="40"/>
                </a:lnTo>
                <a:lnTo>
                  <a:pt x="3064" y="39"/>
                </a:lnTo>
                <a:lnTo>
                  <a:pt x="3064" y="39"/>
                </a:lnTo>
                <a:lnTo>
                  <a:pt x="3065" y="37"/>
                </a:lnTo>
                <a:lnTo>
                  <a:pt x="3065" y="39"/>
                </a:lnTo>
                <a:lnTo>
                  <a:pt x="3066" y="40"/>
                </a:lnTo>
                <a:lnTo>
                  <a:pt x="3066" y="41"/>
                </a:lnTo>
                <a:lnTo>
                  <a:pt x="3066" y="42"/>
                </a:lnTo>
                <a:lnTo>
                  <a:pt x="3067" y="43"/>
                </a:lnTo>
                <a:lnTo>
                  <a:pt x="3067" y="43"/>
                </a:lnTo>
                <a:lnTo>
                  <a:pt x="3068" y="43"/>
                </a:lnTo>
                <a:lnTo>
                  <a:pt x="3068" y="43"/>
                </a:lnTo>
                <a:lnTo>
                  <a:pt x="3068" y="43"/>
                </a:lnTo>
                <a:lnTo>
                  <a:pt x="3070" y="42"/>
                </a:lnTo>
                <a:lnTo>
                  <a:pt x="3070" y="41"/>
                </a:lnTo>
                <a:lnTo>
                  <a:pt x="3071" y="40"/>
                </a:lnTo>
                <a:lnTo>
                  <a:pt x="3071" y="39"/>
                </a:lnTo>
                <a:lnTo>
                  <a:pt x="3071" y="37"/>
                </a:lnTo>
                <a:lnTo>
                  <a:pt x="3072" y="37"/>
                </a:lnTo>
                <a:lnTo>
                  <a:pt x="3072" y="37"/>
                </a:lnTo>
                <a:lnTo>
                  <a:pt x="3073" y="36"/>
                </a:lnTo>
                <a:lnTo>
                  <a:pt x="3073" y="36"/>
                </a:lnTo>
                <a:lnTo>
                  <a:pt x="3073" y="37"/>
                </a:lnTo>
                <a:lnTo>
                  <a:pt x="3074" y="37"/>
                </a:lnTo>
                <a:lnTo>
                  <a:pt x="3074" y="37"/>
                </a:lnTo>
                <a:lnTo>
                  <a:pt x="3075" y="37"/>
                </a:lnTo>
                <a:lnTo>
                  <a:pt x="3075" y="37"/>
                </a:lnTo>
                <a:lnTo>
                  <a:pt x="3076" y="39"/>
                </a:lnTo>
                <a:lnTo>
                  <a:pt x="3076" y="39"/>
                </a:lnTo>
                <a:lnTo>
                  <a:pt x="3076" y="39"/>
                </a:lnTo>
                <a:lnTo>
                  <a:pt x="3077" y="39"/>
                </a:lnTo>
                <a:lnTo>
                  <a:pt x="3077" y="39"/>
                </a:lnTo>
                <a:lnTo>
                  <a:pt x="3079" y="42"/>
                </a:lnTo>
                <a:lnTo>
                  <a:pt x="3079" y="41"/>
                </a:lnTo>
                <a:lnTo>
                  <a:pt x="3079" y="41"/>
                </a:lnTo>
                <a:lnTo>
                  <a:pt x="3080" y="41"/>
                </a:lnTo>
                <a:lnTo>
                  <a:pt x="3080" y="41"/>
                </a:lnTo>
                <a:lnTo>
                  <a:pt x="3081" y="41"/>
                </a:lnTo>
                <a:lnTo>
                  <a:pt x="3081" y="40"/>
                </a:lnTo>
                <a:lnTo>
                  <a:pt x="3081" y="40"/>
                </a:lnTo>
                <a:lnTo>
                  <a:pt x="3082" y="40"/>
                </a:lnTo>
                <a:lnTo>
                  <a:pt x="3082" y="40"/>
                </a:lnTo>
                <a:lnTo>
                  <a:pt x="3083" y="39"/>
                </a:lnTo>
                <a:lnTo>
                  <a:pt x="3083" y="39"/>
                </a:lnTo>
                <a:lnTo>
                  <a:pt x="3083" y="40"/>
                </a:lnTo>
                <a:lnTo>
                  <a:pt x="3084" y="40"/>
                </a:lnTo>
                <a:lnTo>
                  <a:pt x="3084" y="39"/>
                </a:lnTo>
                <a:lnTo>
                  <a:pt x="3085" y="37"/>
                </a:lnTo>
                <a:lnTo>
                  <a:pt x="3085" y="37"/>
                </a:lnTo>
                <a:lnTo>
                  <a:pt x="3085" y="37"/>
                </a:lnTo>
                <a:lnTo>
                  <a:pt x="3086" y="36"/>
                </a:lnTo>
                <a:lnTo>
                  <a:pt x="3086" y="36"/>
                </a:lnTo>
                <a:lnTo>
                  <a:pt x="3088" y="35"/>
                </a:lnTo>
                <a:lnTo>
                  <a:pt x="3088" y="35"/>
                </a:lnTo>
                <a:lnTo>
                  <a:pt x="3088" y="36"/>
                </a:lnTo>
                <a:lnTo>
                  <a:pt x="3089" y="36"/>
                </a:lnTo>
                <a:lnTo>
                  <a:pt x="3089" y="36"/>
                </a:lnTo>
                <a:lnTo>
                  <a:pt x="3090" y="36"/>
                </a:lnTo>
                <a:lnTo>
                  <a:pt x="3090" y="37"/>
                </a:lnTo>
                <a:lnTo>
                  <a:pt x="3091" y="39"/>
                </a:lnTo>
                <a:lnTo>
                  <a:pt x="3091" y="37"/>
                </a:lnTo>
                <a:lnTo>
                  <a:pt x="3091" y="36"/>
                </a:lnTo>
                <a:lnTo>
                  <a:pt x="3092" y="35"/>
                </a:lnTo>
                <a:lnTo>
                  <a:pt x="3092" y="35"/>
                </a:lnTo>
                <a:lnTo>
                  <a:pt x="3093" y="34"/>
                </a:lnTo>
                <a:lnTo>
                  <a:pt x="3093" y="34"/>
                </a:lnTo>
                <a:lnTo>
                  <a:pt x="3093" y="36"/>
                </a:lnTo>
                <a:lnTo>
                  <a:pt x="3094" y="36"/>
                </a:lnTo>
                <a:lnTo>
                  <a:pt x="3094" y="36"/>
                </a:lnTo>
                <a:lnTo>
                  <a:pt x="3095" y="36"/>
                </a:lnTo>
                <a:lnTo>
                  <a:pt x="3095" y="36"/>
                </a:lnTo>
                <a:lnTo>
                  <a:pt x="3095" y="37"/>
                </a:lnTo>
                <a:lnTo>
                  <a:pt x="3097" y="39"/>
                </a:lnTo>
                <a:lnTo>
                  <a:pt x="3097" y="37"/>
                </a:lnTo>
                <a:lnTo>
                  <a:pt x="3098" y="37"/>
                </a:lnTo>
                <a:lnTo>
                  <a:pt x="3098" y="37"/>
                </a:lnTo>
                <a:lnTo>
                  <a:pt x="3098" y="36"/>
                </a:lnTo>
                <a:lnTo>
                  <a:pt x="3099" y="37"/>
                </a:lnTo>
                <a:lnTo>
                  <a:pt x="3099" y="36"/>
                </a:lnTo>
                <a:lnTo>
                  <a:pt x="3100" y="35"/>
                </a:lnTo>
                <a:lnTo>
                  <a:pt x="3100" y="34"/>
                </a:lnTo>
                <a:lnTo>
                  <a:pt x="3100" y="36"/>
                </a:lnTo>
                <a:lnTo>
                  <a:pt x="3101" y="36"/>
                </a:lnTo>
                <a:lnTo>
                  <a:pt x="3101" y="36"/>
                </a:lnTo>
                <a:lnTo>
                  <a:pt x="3102" y="37"/>
                </a:lnTo>
                <a:lnTo>
                  <a:pt x="3102" y="37"/>
                </a:lnTo>
                <a:lnTo>
                  <a:pt x="3102" y="37"/>
                </a:lnTo>
                <a:lnTo>
                  <a:pt x="3103" y="36"/>
                </a:lnTo>
                <a:lnTo>
                  <a:pt x="3103" y="36"/>
                </a:lnTo>
                <a:lnTo>
                  <a:pt x="3104" y="36"/>
                </a:lnTo>
                <a:lnTo>
                  <a:pt x="3104" y="35"/>
                </a:lnTo>
                <a:lnTo>
                  <a:pt x="3106" y="35"/>
                </a:lnTo>
                <a:lnTo>
                  <a:pt x="3106" y="35"/>
                </a:lnTo>
                <a:lnTo>
                  <a:pt x="3106" y="34"/>
                </a:lnTo>
                <a:lnTo>
                  <a:pt x="3107" y="35"/>
                </a:lnTo>
                <a:lnTo>
                  <a:pt x="3107" y="36"/>
                </a:lnTo>
                <a:lnTo>
                  <a:pt x="3108" y="35"/>
                </a:lnTo>
                <a:lnTo>
                  <a:pt x="3108" y="35"/>
                </a:lnTo>
                <a:lnTo>
                  <a:pt x="3108" y="34"/>
                </a:lnTo>
                <a:lnTo>
                  <a:pt x="3109" y="34"/>
                </a:lnTo>
                <a:lnTo>
                  <a:pt x="3109" y="34"/>
                </a:lnTo>
                <a:lnTo>
                  <a:pt x="3110" y="34"/>
                </a:lnTo>
                <a:lnTo>
                  <a:pt x="3110" y="34"/>
                </a:lnTo>
                <a:lnTo>
                  <a:pt x="3110" y="34"/>
                </a:lnTo>
                <a:lnTo>
                  <a:pt x="3111" y="34"/>
                </a:lnTo>
                <a:lnTo>
                  <a:pt x="3111" y="34"/>
                </a:lnTo>
                <a:lnTo>
                  <a:pt x="3112" y="33"/>
                </a:lnTo>
                <a:lnTo>
                  <a:pt x="3112" y="32"/>
                </a:lnTo>
                <a:lnTo>
                  <a:pt x="3112" y="33"/>
                </a:lnTo>
                <a:lnTo>
                  <a:pt x="3113" y="32"/>
                </a:lnTo>
                <a:lnTo>
                  <a:pt x="3113" y="33"/>
                </a:lnTo>
                <a:lnTo>
                  <a:pt x="3115" y="33"/>
                </a:lnTo>
                <a:lnTo>
                  <a:pt x="3115" y="34"/>
                </a:lnTo>
                <a:lnTo>
                  <a:pt x="3115" y="35"/>
                </a:lnTo>
                <a:lnTo>
                  <a:pt x="3116" y="35"/>
                </a:lnTo>
                <a:lnTo>
                  <a:pt x="3116" y="35"/>
                </a:lnTo>
                <a:lnTo>
                  <a:pt x="3117" y="35"/>
                </a:lnTo>
                <a:lnTo>
                  <a:pt x="3117" y="35"/>
                </a:lnTo>
                <a:lnTo>
                  <a:pt x="3118" y="35"/>
                </a:lnTo>
                <a:lnTo>
                  <a:pt x="3118" y="34"/>
                </a:lnTo>
                <a:lnTo>
                  <a:pt x="3118" y="34"/>
                </a:lnTo>
                <a:lnTo>
                  <a:pt x="3119" y="34"/>
                </a:lnTo>
                <a:lnTo>
                  <a:pt x="3119" y="35"/>
                </a:lnTo>
                <a:lnTo>
                  <a:pt x="3120" y="35"/>
                </a:lnTo>
                <a:lnTo>
                  <a:pt x="3120" y="35"/>
                </a:lnTo>
                <a:lnTo>
                  <a:pt x="3120" y="35"/>
                </a:lnTo>
                <a:lnTo>
                  <a:pt x="3121" y="34"/>
                </a:lnTo>
                <a:lnTo>
                  <a:pt x="3121" y="35"/>
                </a:lnTo>
                <a:lnTo>
                  <a:pt x="3122" y="36"/>
                </a:lnTo>
                <a:lnTo>
                  <a:pt x="3122" y="36"/>
                </a:lnTo>
                <a:lnTo>
                  <a:pt x="3122" y="37"/>
                </a:lnTo>
                <a:lnTo>
                  <a:pt x="3123" y="36"/>
                </a:lnTo>
                <a:lnTo>
                  <a:pt x="3123" y="36"/>
                </a:lnTo>
                <a:lnTo>
                  <a:pt x="3125" y="35"/>
                </a:lnTo>
                <a:lnTo>
                  <a:pt x="3125" y="34"/>
                </a:lnTo>
                <a:lnTo>
                  <a:pt x="3125" y="34"/>
                </a:lnTo>
                <a:lnTo>
                  <a:pt x="3126" y="35"/>
                </a:lnTo>
                <a:lnTo>
                  <a:pt x="3126" y="34"/>
                </a:lnTo>
                <a:lnTo>
                  <a:pt x="3127" y="34"/>
                </a:lnTo>
                <a:lnTo>
                  <a:pt x="3127" y="34"/>
                </a:lnTo>
                <a:lnTo>
                  <a:pt x="3127" y="34"/>
                </a:lnTo>
                <a:lnTo>
                  <a:pt x="3128" y="34"/>
                </a:lnTo>
                <a:lnTo>
                  <a:pt x="3128" y="34"/>
                </a:lnTo>
                <a:lnTo>
                  <a:pt x="3129" y="34"/>
                </a:lnTo>
                <a:lnTo>
                  <a:pt x="3129" y="34"/>
                </a:lnTo>
                <a:lnTo>
                  <a:pt x="3129" y="35"/>
                </a:lnTo>
                <a:lnTo>
                  <a:pt x="3130" y="34"/>
                </a:lnTo>
                <a:lnTo>
                  <a:pt x="3130" y="34"/>
                </a:lnTo>
                <a:lnTo>
                  <a:pt x="3131" y="35"/>
                </a:lnTo>
                <a:lnTo>
                  <a:pt x="3131" y="35"/>
                </a:lnTo>
                <a:lnTo>
                  <a:pt x="3132" y="34"/>
                </a:lnTo>
                <a:lnTo>
                  <a:pt x="3132" y="35"/>
                </a:lnTo>
                <a:lnTo>
                  <a:pt x="3132" y="35"/>
                </a:lnTo>
                <a:lnTo>
                  <a:pt x="3134" y="35"/>
                </a:lnTo>
                <a:lnTo>
                  <a:pt x="3134" y="35"/>
                </a:lnTo>
                <a:lnTo>
                  <a:pt x="3135" y="36"/>
                </a:lnTo>
                <a:lnTo>
                  <a:pt x="3135" y="35"/>
                </a:lnTo>
                <a:lnTo>
                  <a:pt x="3135" y="36"/>
                </a:lnTo>
                <a:lnTo>
                  <a:pt x="3136" y="36"/>
                </a:lnTo>
                <a:lnTo>
                  <a:pt x="3136" y="36"/>
                </a:lnTo>
                <a:lnTo>
                  <a:pt x="3137" y="35"/>
                </a:lnTo>
                <a:lnTo>
                  <a:pt x="3137" y="35"/>
                </a:lnTo>
                <a:lnTo>
                  <a:pt x="3137" y="35"/>
                </a:lnTo>
                <a:lnTo>
                  <a:pt x="3138" y="35"/>
                </a:lnTo>
                <a:lnTo>
                  <a:pt x="3138" y="36"/>
                </a:lnTo>
                <a:lnTo>
                  <a:pt x="3139" y="35"/>
                </a:lnTo>
                <a:lnTo>
                  <a:pt x="3139" y="36"/>
                </a:lnTo>
                <a:lnTo>
                  <a:pt x="3139" y="37"/>
                </a:lnTo>
                <a:lnTo>
                  <a:pt x="3140" y="37"/>
                </a:lnTo>
                <a:lnTo>
                  <a:pt x="3140" y="37"/>
                </a:lnTo>
                <a:lnTo>
                  <a:pt x="3141" y="40"/>
                </a:lnTo>
                <a:lnTo>
                  <a:pt x="3141" y="39"/>
                </a:lnTo>
                <a:lnTo>
                  <a:pt x="3141" y="37"/>
                </a:lnTo>
                <a:lnTo>
                  <a:pt x="3143" y="36"/>
                </a:lnTo>
                <a:lnTo>
                  <a:pt x="3143" y="35"/>
                </a:lnTo>
                <a:lnTo>
                  <a:pt x="3144" y="35"/>
                </a:lnTo>
                <a:lnTo>
                  <a:pt x="3144" y="34"/>
                </a:lnTo>
                <a:lnTo>
                  <a:pt x="3144" y="34"/>
                </a:lnTo>
                <a:lnTo>
                  <a:pt x="3145" y="33"/>
                </a:lnTo>
                <a:lnTo>
                  <a:pt x="3145" y="33"/>
                </a:lnTo>
                <a:lnTo>
                  <a:pt x="3146" y="34"/>
                </a:lnTo>
                <a:lnTo>
                  <a:pt x="3146" y="32"/>
                </a:lnTo>
                <a:lnTo>
                  <a:pt x="3147" y="34"/>
                </a:lnTo>
                <a:lnTo>
                  <a:pt x="3147" y="34"/>
                </a:lnTo>
                <a:lnTo>
                  <a:pt x="3147" y="35"/>
                </a:lnTo>
                <a:lnTo>
                  <a:pt x="3148" y="35"/>
                </a:lnTo>
                <a:lnTo>
                  <a:pt x="3148" y="36"/>
                </a:lnTo>
                <a:lnTo>
                  <a:pt x="3149" y="36"/>
                </a:lnTo>
                <a:lnTo>
                  <a:pt x="3149" y="37"/>
                </a:lnTo>
                <a:lnTo>
                  <a:pt x="3149" y="37"/>
                </a:lnTo>
                <a:lnTo>
                  <a:pt x="3150" y="39"/>
                </a:lnTo>
                <a:lnTo>
                  <a:pt x="3150" y="39"/>
                </a:lnTo>
                <a:lnTo>
                  <a:pt x="3152" y="39"/>
                </a:lnTo>
                <a:lnTo>
                  <a:pt x="3152" y="39"/>
                </a:lnTo>
                <a:lnTo>
                  <a:pt x="3152" y="40"/>
                </a:lnTo>
                <a:lnTo>
                  <a:pt x="3153" y="40"/>
                </a:lnTo>
                <a:lnTo>
                  <a:pt x="3153" y="40"/>
                </a:lnTo>
                <a:lnTo>
                  <a:pt x="3154" y="40"/>
                </a:lnTo>
                <a:lnTo>
                  <a:pt x="3154" y="40"/>
                </a:lnTo>
                <a:lnTo>
                  <a:pt x="3154" y="37"/>
                </a:lnTo>
                <a:lnTo>
                  <a:pt x="3155" y="36"/>
                </a:lnTo>
                <a:lnTo>
                  <a:pt x="3155" y="36"/>
                </a:lnTo>
                <a:lnTo>
                  <a:pt x="3156" y="35"/>
                </a:lnTo>
                <a:lnTo>
                  <a:pt x="3156" y="35"/>
                </a:lnTo>
                <a:lnTo>
                  <a:pt x="3156" y="35"/>
                </a:lnTo>
                <a:lnTo>
                  <a:pt x="3157" y="35"/>
                </a:lnTo>
                <a:lnTo>
                  <a:pt x="3157" y="36"/>
                </a:lnTo>
                <a:lnTo>
                  <a:pt x="3158" y="39"/>
                </a:lnTo>
                <a:lnTo>
                  <a:pt x="3158" y="37"/>
                </a:lnTo>
                <a:lnTo>
                  <a:pt x="3158" y="37"/>
                </a:lnTo>
                <a:lnTo>
                  <a:pt x="3159" y="37"/>
                </a:lnTo>
                <a:lnTo>
                  <a:pt x="3159" y="37"/>
                </a:lnTo>
                <a:lnTo>
                  <a:pt x="3161" y="36"/>
                </a:lnTo>
                <a:lnTo>
                  <a:pt x="3161" y="36"/>
                </a:lnTo>
                <a:lnTo>
                  <a:pt x="3162" y="36"/>
                </a:lnTo>
                <a:lnTo>
                  <a:pt x="3162" y="36"/>
                </a:lnTo>
                <a:lnTo>
                  <a:pt x="3162" y="37"/>
                </a:lnTo>
                <a:lnTo>
                  <a:pt x="3163" y="36"/>
                </a:lnTo>
                <a:lnTo>
                  <a:pt x="3163" y="37"/>
                </a:lnTo>
                <a:lnTo>
                  <a:pt x="3164" y="37"/>
                </a:lnTo>
                <a:lnTo>
                  <a:pt x="3164" y="37"/>
                </a:lnTo>
                <a:lnTo>
                  <a:pt x="3164" y="37"/>
                </a:lnTo>
                <a:lnTo>
                  <a:pt x="3165" y="36"/>
                </a:lnTo>
                <a:lnTo>
                  <a:pt x="3165" y="36"/>
                </a:lnTo>
                <a:lnTo>
                  <a:pt x="3166" y="36"/>
                </a:lnTo>
                <a:lnTo>
                  <a:pt x="3166" y="36"/>
                </a:lnTo>
                <a:lnTo>
                  <a:pt x="3166" y="37"/>
                </a:lnTo>
                <a:lnTo>
                  <a:pt x="3167" y="39"/>
                </a:lnTo>
                <a:lnTo>
                  <a:pt x="3167" y="39"/>
                </a:lnTo>
                <a:lnTo>
                  <a:pt x="3168" y="39"/>
                </a:lnTo>
                <a:lnTo>
                  <a:pt x="3168" y="36"/>
                </a:lnTo>
                <a:lnTo>
                  <a:pt x="3168" y="35"/>
                </a:lnTo>
                <a:lnTo>
                  <a:pt x="3170" y="34"/>
                </a:lnTo>
                <a:lnTo>
                  <a:pt x="3170" y="34"/>
                </a:lnTo>
                <a:lnTo>
                  <a:pt x="3171" y="33"/>
                </a:lnTo>
                <a:lnTo>
                  <a:pt x="3171" y="33"/>
                </a:lnTo>
                <a:lnTo>
                  <a:pt x="3171" y="33"/>
                </a:lnTo>
                <a:lnTo>
                  <a:pt x="3172" y="33"/>
                </a:lnTo>
                <a:lnTo>
                  <a:pt x="3172" y="33"/>
                </a:lnTo>
                <a:lnTo>
                  <a:pt x="3173" y="33"/>
                </a:lnTo>
                <a:lnTo>
                  <a:pt x="3173" y="33"/>
                </a:lnTo>
                <a:lnTo>
                  <a:pt x="3174" y="32"/>
                </a:lnTo>
                <a:lnTo>
                  <a:pt x="3174" y="32"/>
                </a:lnTo>
                <a:lnTo>
                  <a:pt x="3174" y="32"/>
                </a:lnTo>
                <a:lnTo>
                  <a:pt x="3175" y="33"/>
                </a:lnTo>
                <a:lnTo>
                  <a:pt x="3175" y="34"/>
                </a:lnTo>
                <a:lnTo>
                  <a:pt x="3176" y="34"/>
                </a:lnTo>
                <a:lnTo>
                  <a:pt x="3176" y="34"/>
                </a:lnTo>
                <a:lnTo>
                  <a:pt x="3176" y="35"/>
                </a:lnTo>
                <a:lnTo>
                  <a:pt x="3177" y="35"/>
                </a:lnTo>
                <a:lnTo>
                  <a:pt x="3177" y="35"/>
                </a:lnTo>
                <a:lnTo>
                  <a:pt x="3179" y="34"/>
                </a:lnTo>
                <a:lnTo>
                  <a:pt x="3179" y="34"/>
                </a:lnTo>
                <a:lnTo>
                  <a:pt x="3179" y="34"/>
                </a:lnTo>
                <a:lnTo>
                  <a:pt x="3180" y="34"/>
                </a:lnTo>
                <a:lnTo>
                  <a:pt x="3180" y="33"/>
                </a:lnTo>
                <a:lnTo>
                  <a:pt x="3181" y="34"/>
                </a:lnTo>
                <a:lnTo>
                  <a:pt x="3181" y="36"/>
                </a:lnTo>
                <a:lnTo>
                  <a:pt x="3181" y="35"/>
                </a:lnTo>
                <a:lnTo>
                  <a:pt x="3182" y="35"/>
                </a:lnTo>
                <a:lnTo>
                  <a:pt x="3182" y="34"/>
                </a:lnTo>
                <a:lnTo>
                  <a:pt x="3183" y="34"/>
                </a:lnTo>
                <a:lnTo>
                  <a:pt x="3183" y="33"/>
                </a:lnTo>
                <a:lnTo>
                  <a:pt x="3183" y="32"/>
                </a:lnTo>
                <a:lnTo>
                  <a:pt x="3184" y="31"/>
                </a:lnTo>
                <a:lnTo>
                  <a:pt x="3184" y="31"/>
                </a:lnTo>
                <a:lnTo>
                  <a:pt x="3185" y="30"/>
                </a:lnTo>
                <a:lnTo>
                  <a:pt x="3185" y="31"/>
                </a:lnTo>
                <a:lnTo>
                  <a:pt x="3185" y="31"/>
                </a:lnTo>
                <a:lnTo>
                  <a:pt x="3186" y="32"/>
                </a:lnTo>
                <a:lnTo>
                  <a:pt x="3186" y="32"/>
                </a:lnTo>
                <a:lnTo>
                  <a:pt x="3188" y="34"/>
                </a:lnTo>
                <a:lnTo>
                  <a:pt x="3188" y="34"/>
                </a:lnTo>
                <a:lnTo>
                  <a:pt x="3189" y="37"/>
                </a:lnTo>
                <a:lnTo>
                  <a:pt x="3189" y="36"/>
                </a:lnTo>
                <a:lnTo>
                  <a:pt x="3189" y="36"/>
                </a:lnTo>
                <a:lnTo>
                  <a:pt x="3190" y="37"/>
                </a:lnTo>
                <a:lnTo>
                  <a:pt x="3190" y="36"/>
                </a:lnTo>
                <a:lnTo>
                  <a:pt x="3191" y="35"/>
                </a:lnTo>
                <a:lnTo>
                  <a:pt x="3191" y="35"/>
                </a:lnTo>
                <a:lnTo>
                  <a:pt x="3191" y="35"/>
                </a:lnTo>
                <a:lnTo>
                  <a:pt x="3192" y="35"/>
                </a:lnTo>
                <a:lnTo>
                  <a:pt x="3192" y="35"/>
                </a:lnTo>
                <a:lnTo>
                  <a:pt x="3193" y="36"/>
                </a:lnTo>
                <a:lnTo>
                  <a:pt x="3193" y="37"/>
                </a:lnTo>
                <a:lnTo>
                  <a:pt x="3193" y="36"/>
                </a:lnTo>
                <a:lnTo>
                  <a:pt x="3194" y="36"/>
                </a:lnTo>
                <a:lnTo>
                  <a:pt x="3194" y="35"/>
                </a:lnTo>
                <a:lnTo>
                  <a:pt x="3195" y="35"/>
                </a:lnTo>
                <a:lnTo>
                  <a:pt x="3195" y="35"/>
                </a:lnTo>
                <a:lnTo>
                  <a:pt x="3195" y="35"/>
                </a:lnTo>
                <a:lnTo>
                  <a:pt x="3197" y="35"/>
                </a:lnTo>
                <a:lnTo>
                  <a:pt x="3197" y="35"/>
                </a:lnTo>
                <a:lnTo>
                  <a:pt x="3198" y="35"/>
                </a:lnTo>
                <a:lnTo>
                  <a:pt x="3198" y="36"/>
                </a:lnTo>
                <a:lnTo>
                  <a:pt x="3198" y="37"/>
                </a:lnTo>
                <a:lnTo>
                  <a:pt x="3199" y="37"/>
                </a:lnTo>
                <a:lnTo>
                  <a:pt x="3199" y="40"/>
                </a:lnTo>
                <a:lnTo>
                  <a:pt x="3200" y="40"/>
                </a:lnTo>
                <a:lnTo>
                  <a:pt x="3200" y="40"/>
                </a:lnTo>
                <a:lnTo>
                  <a:pt x="3200" y="39"/>
                </a:lnTo>
                <a:lnTo>
                  <a:pt x="3201" y="37"/>
                </a:lnTo>
                <a:lnTo>
                  <a:pt x="3201" y="36"/>
                </a:lnTo>
                <a:lnTo>
                  <a:pt x="3202" y="37"/>
                </a:lnTo>
                <a:lnTo>
                  <a:pt x="3202" y="37"/>
                </a:lnTo>
                <a:lnTo>
                  <a:pt x="3203" y="37"/>
                </a:lnTo>
                <a:lnTo>
                  <a:pt x="3203" y="36"/>
                </a:lnTo>
                <a:lnTo>
                  <a:pt x="3203" y="36"/>
                </a:lnTo>
                <a:lnTo>
                  <a:pt x="3204" y="36"/>
                </a:lnTo>
                <a:lnTo>
                  <a:pt x="3204" y="36"/>
                </a:lnTo>
                <a:lnTo>
                  <a:pt x="3206" y="37"/>
                </a:lnTo>
                <a:lnTo>
                  <a:pt x="3206" y="39"/>
                </a:lnTo>
                <a:lnTo>
                  <a:pt x="3206" y="39"/>
                </a:lnTo>
                <a:lnTo>
                  <a:pt x="3207" y="39"/>
                </a:lnTo>
                <a:lnTo>
                  <a:pt x="3207" y="39"/>
                </a:lnTo>
                <a:lnTo>
                  <a:pt x="3208" y="37"/>
                </a:lnTo>
                <a:lnTo>
                  <a:pt x="3208" y="37"/>
                </a:lnTo>
                <a:lnTo>
                  <a:pt x="3208" y="37"/>
                </a:lnTo>
                <a:lnTo>
                  <a:pt x="3209" y="39"/>
                </a:lnTo>
                <a:lnTo>
                  <a:pt x="3209" y="40"/>
                </a:lnTo>
                <a:lnTo>
                  <a:pt x="3210" y="40"/>
                </a:lnTo>
                <a:lnTo>
                  <a:pt x="3210" y="40"/>
                </a:lnTo>
                <a:lnTo>
                  <a:pt x="3210" y="40"/>
                </a:lnTo>
                <a:lnTo>
                  <a:pt x="3211" y="40"/>
                </a:lnTo>
                <a:lnTo>
                  <a:pt x="3211" y="39"/>
                </a:lnTo>
                <a:lnTo>
                  <a:pt x="3212" y="41"/>
                </a:lnTo>
                <a:lnTo>
                  <a:pt x="3212" y="40"/>
                </a:lnTo>
                <a:lnTo>
                  <a:pt x="3212" y="40"/>
                </a:lnTo>
                <a:lnTo>
                  <a:pt x="3213" y="39"/>
                </a:lnTo>
                <a:lnTo>
                  <a:pt x="3213" y="39"/>
                </a:lnTo>
                <a:lnTo>
                  <a:pt x="3215" y="39"/>
                </a:lnTo>
                <a:lnTo>
                  <a:pt x="3215" y="37"/>
                </a:lnTo>
                <a:lnTo>
                  <a:pt x="3215" y="37"/>
                </a:lnTo>
                <a:lnTo>
                  <a:pt x="3216" y="37"/>
                </a:lnTo>
                <a:lnTo>
                  <a:pt x="3216" y="36"/>
                </a:lnTo>
                <a:lnTo>
                  <a:pt x="3217" y="37"/>
                </a:lnTo>
                <a:lnTo>
                  <a:pt x="3217" y="36"/>
                </a:lnTo>
                <a:lnTo>
                  <a:pt x="3218" y="35"/>
                </a:lnTo>
                <a:lnTo>
                  <a:pt x="3218" y="35"/>
                </a:lnTo>
                <a:lnTo>
                  <a:pt x="3218" y="36"/>
                </a:lnTo>
                <a:lnTo>
                  <a:pt x="3219" y="37"/>
                </a:lnTo>
                <a:lnTo>
                  <a:pt x="3219" y="36"/>
                </a:lnTo>
                <a:lnTo>
                  <a:pt x="3220" y="36"/>
                </a:lnTo>
                <a:lnTo>
                  <a:pt x="3220" y="36"/>
                </a:lnTo>
                <a:lnTo>
                  <a:pt x="3220" y="36"/>
                </a:lnTo>
                <a:lnTo>
                  <a:pt x="3221" y="37"/>
                </a:lnTo>
                <a:lnTo>
                  <a:pt x="3221" y="36"/>
                </a:lnTo>
                <a:lnTo>
                  <a:pt x="3222" y="36"/>
                </a:lnTo>
                <a:lnTo>
                  <a:pt x="3222" y="39"/>
                </a:lnTo>
                <a:lnTo>
                  <a:pt x="3222" y="37"/>
                </a:lnTo>
                <a:lnTo>
                  <a:pt x="3224" y="37"/>
                </a:lnTo>
                <a:lnTo>
                  <a:pt x="3224" y="37"/>
                </a:lnTo>
                <a:lnTo>
                  <a:pt x="3225" y="39"/>
                </a:lnTo>
                <a:lnTo>
                  <a:pt x="3225" y="39"/>
                </a:lnTo>
                <a:lnTo>
                  <a:pt x="3225" y="40"/>
                </a:lnTo>
                <a:lnTo>
                  <a:pt x="3226" y="39"/>
                </a:lnTo>
                <a:lnTo>
                  <a:pt x="3226" y="39"/>
                </a:lnTo>
                <a:lnTo>
                  <a:pt x="3227" y="39"/>
                </a:lnTo>
                <a:lnTo>
                  <a:pt x="3227" y="39"/>
                </a:lnTo>
                <a:lnTo>
                  <a:pt x="3227" y="40"/>
                </a:lnTo>
                <a:lnTo>
                  <a:pt x="3228" y="40"/>
                </a:lnTo>
                <a:lnTo>
                  <a:pt x="3228" y="42"/>
                </a:lnTo>
                <a:lnTo>
                  <a:pt x="3229" y="42"/>
                </a:lnTo>
                <a:lnTo>
                  <a:pt x="3229" y="43"/>
                </a:lnTo>
                <a:lnTo>
                  <a:pt x="3230" y="43"/>
                </a:lnTo>
                <a:lnTo>
                  <a:pt x="3230" y="43"/>
                </a:lnTo>
                <a:lnTo>
                  <a:pt x="3230" y="43"/>
                </a:lnTo>
                <a:lnTo>
                  <a:pt x="3231" y="42"/>
                </a:lnTo>
                <a:lnTo>
                  <a:pt x="3231" y="42"/>
                </a:lnTo>
                <a:lnTo>
                  <a:pt x="3233" y="42"/>
                </a:lnTo>
                <a:lnTo>
                  <a:pt x="3233" y="42"/>
                </a:lnTo>
                <a:lnTo>
                  <a:pt x="3233" y="42"/>
                </a:lnTo>
                <a:lnTo>
                  <a:pt x="3234" y="42"/>
                </a:lnTo>
                <a:lnTo>
                  <a:pt x="3234" y="41"/>
                </a:lnTo>
                <a:lnTo>
                  <a:pt x="3235" y="41"/>
                </a:lnTo>
                <a:lnTo>
                  <a:pt x="3235" y="40"/>
                </a:lnTo>
                <a:lnTo>
                  <a:pt x="3235" y="40"/>
                </a:lnTo>
                <a:lnTo>
                  <a:pt x="3236" y="41"/>
                </a:lnTo>
                <a:lnTo>
                  <a:pt x="3236" y="41"/>
                </a:lnTo>
                <a:lnTo>
                  <a:pt x="3237" y="41"/>
                </a:lnTo>
                <a:lnTo>
                  <a:pt x="3237" y="41"/>
                </a:lnTo>
                <a:lnTo>
                  <a:pt x="3237" y="42"/>
                </a:lnTo>
                <a:lnTo>
                  <a:pt x="3238" y="41"/>
                </a:lnTo>
                <a:lnTo>
                  <a:pt x="3238" y="41"/>
                </a:lnTo>
                <a:lnTo>
                  <a:pt x="3239" y="41"/>
                </a:lnTo>
                <a:lnTo>
                  <a:pt x="3239" y="41"/>
                </a:lnTo>
                <a:lnTo>
                  <a:pt x="3239" y="42"/>
                </a:lnTo>
                <a:lnTo>
                  <a:pt x="3240" y="41"/>
                </a:lnTo>
                <a:lnTo>
                  <a:pt x="3240" y="42"/>
                </a:lnTo>
                <a:lnTo>
                  <a:pt x="3242" y="44"/>
                </a:lnTo>
                <a:lnTo>
                  <a:pt x="3242" y="44"/>
                </a:lnTo>
                <a:lnTo>
                  <a:pt x="3242" y="45"/>
                </a:lnTo>
                <a:lnTo>
                  <a:pt x="3243" y="45"/>
                </a:lnTo>
                <a:lnTo>
                  <a:pt x="3243" y="45"/>
                </a:lnTo>
                <a:lnTo>
                  <a:pt x="3244" y="46"/>
                </a:lnTo>
                <a:lnTo>
                  <a:pt x="3244" y="45"/>
                </a:lnTo>
                <a:lnTo>
                  <a:pt x="3245" y="44"/>
                </a:lnTo>
                <a:lnTo>
                  <a:pt x="3245" y="43"/>
                </a:lnTo>
                <a:lnTo>
                  <a:pt x="3245" y="42"/>
                </a:lnTo>
                <a:lnTo>
                  <a:pt x="3246" y="42"/>
                </a:lnTo>
                <a:lnTo>
                  <a:pt x="3246" y="42"/>
                </a:lnTo>
                <a:lnTo>
                  <a:pt x="3247" y="41"/>
                </a:lnTo>
                <a:lnTo>
                  <a:pt x="3247" y="40"/>
                </a:lnTo>
                <a:lnTo>
                  <a:pt x="3247" y="40"/>
                </a:lnTo>
                <a:lnTo>
                  <a:pt x="3248" y="40"/>
                </a:lnTo>
                <a:lnTo>
                  <a:pt x="3248" y="41"/>
                </a:lnTo>
                <a:lnTo>
                  <a:pt x="3249" y="42"/>
                </a:lnTo>
                <a:lnTo>
                  <a:pt x="3249" y="42"/>
                </a:lnTo>
                <a:lnTo>
                  <a:pt x="3249" y="42"/>
                </a:lnTo>
                <a:lnTo>
                  <a:pt x="3251" y="43"/>
                </a:lnTo>
                <a:lnTo>
                  <a:pt x="3251" y="43"/>
                </a:lnTo>
                <a:lnTo>
                  <a:pt x="3252" y="43"/>
                </a:lnTo>
                <a:lnTo>
                  <a:pt x="3252" y="44"/>
                </a:lnTo>
                <a:lnTo>
                  <a:pt x="3252" y="43"/>
                </a:lnTo>
                <a:lnTo>
                  <a:pt x="3253" y="44"/>
                </a:lnTo>
                <a:lnTo>
                  <a:pt x="3253" y="43"/>
                </a:lnTo>
                <a:lnTo>
                  <a:pt x="3254" y="44"/>
                </a:lnTo>
                <a:lnTo>
                  <a:pt x="3254" y="44"/>
                </a:lnTo>
                <a:lnTo>
                  <a:pt x="3254" y="44"/>
                </a:lnTo>
                <a:lnTo>
                  <a:pt x="3255" y="45"/>
                </a:lnTo>
                <a:lnTo>
                  <a:pt x="3255" y="45"/>
                </a:lnTo>
                <a:lnTo>
                  <a:pt x="3256" y="45"/>
                </a:lnTo>
                <a:lnTo>
                  <a:pt x="3256" y="45"/>
                </a:lnTo>
                <a:lnTo>
                  <a:pt x="3256" y="45"/>
                </a:lnTo>
                <a:lnTo>
                  <a:pt x="3257" y="42"/>
                </a:lnTo>
                <a:lnTo>
                  <a:pt x="3257" y="43"/>
                </a:lnTo>
                <a:lnTo>
                  <a:pt x="3258" y="41"/>
                </a:lnTo>
                <a:lnTo>
                  <a:pt x="3258" y="41"/>
                </a:lnTo>
                <a:lnTo>
                  <a:pt x="3260" y="41"/>
                </a:lnTo>
                <a:lnTo>
                  <a:pt x="3260" y="41"/>
                </a:lnTo>
                <a:lnTo>
                  <a:pt x="3260" y="40"/>
                </a:lnTo>
                <a:lnTo>
                  <a:pt x="3261" y="40"/>
                </a:lnTo>
                <a:lnTo>
                  <a:pt x="3261" y="41"/>
                </a:lnTo>
                <a:lnTo>
                  <a:pt x="3262" y="41"/>
                </a:lnTo>
                <a:lnTo>
                  <a:pt x="3262" y="40"/>
                </a:lnTo>
                <a:lnTo>
                  <a:pt x="3262" y="42"/>
                </a:lnTo>
                <a:lnTo>
                  <a:pt x="3263" y="41"/>
                </a:lnTo>
                <a:lnTo>
                  <a:pt x="3263" y="42"/>
                </a:lnTo>
                <a:lnTo>
                  <a:pt x="3264" y="42"/>
                </a:lnTo>
                <a:lnTo>
                  <a:pt x="3264" y="40"/>
                </a:lnTo>
                <a:lnTo>
                  <a:pt x="3264" y="39"/>
                </a:lnTo>
                <a:lnTo>
                  <a:pt x="3265" y="39"/>
                </a:lnTo>
                <a:lnTo>
                  <a:pt x="3265" y="36"/>
                </a:lnTo>
                <a:lnTo>
                  <a:pt x="3266" y="36"/>
                </a:lnTo>
                <a:lnTo>
                  <a:pt x="3266" y="37"/>
                </a:lnTo>
                <a:lnTo>
                  <a:pt x="3266" y="37"/>
                </a:lnTo>
                <a:lnTo>
                  <a:pt x="3267" y="37"/>
                </a:lnTo>
                <a:lnTo>
                  <a:pt x="3267" y="39"/>
                </a:lnTo>
                <a:lnTo>
                  <a:pt x="3269" y="39"/>
                </a:lnTo>
                <a:lnTo>
                  <a:pt x="3269" y="39"/>
                </a:lnTo>
                <a:lnTo>
                  <a:pt x="3269" y="40"/>
                </a:lnTo>
                <a:lnTo>
                  <a:pt x="3270" y="40"/>
                </a:lnTo>
                <a:lnTo>
                  <a:pt x="3270" y="41"/>
                </a:lnTo>
                <a:lnTo>
                  <a:pt x="3271" y="39"/>
                </a:lnTo>
                <a:lnTo>
                  <a:pt x="3271" y="39"/>
                </a:lnTo>
                <a:lnTo>
                  <a:pt x="3271" y="36"/>
                </a:lnTo>
                <a:lnTo>
                  <a:pt x="3272" y="37"/>
                </a:lnTo>
                <a:lnTo>
                  <a:pt x="3272" y="36"/>
                </a:lnTo>
                <a:lnTo>
                  <a:pt x="3273" y="37"/>
                </a:lnTo>
                <a:lnTo>
                  <a:pt x="3273" y="36"/>
                </a:lnTo>
                <a:lnTo>
                  <a:pt x="3274" y="35"/>
                </a:lnTo>
                <a:lnTo>
                  <a:pt x="3274" y="35"/>
                </a:lnTo>
                <a:lnTo>
                  <a:pt x="3274" y="35"/>
                </a:lnTo>
                <a:lnTo>
                  <a:pt x="3275" y="35"/>
                </a:lnTo>
                <a:lnTo>
                  <a:pt x="3275" y="36"/>
                </a:lnTo>
                <a:lnTo>
                  <a:pt x="3276" y="36"/>
                </a:lnTo>
                <a:lnTo>
                  <a:pt x="3276" y="36"/>
                </a:lnTo>
                <a:lnTo>
                  <a:pt x="3276" y="37"/>
                </a:lnTo>
                <a:lnTo>
                  <a:pt x="3278" y="37"/>
                </a:lnTo>
                <a:lnTo>
                  <a:pt x="3278" y="37"/>
                </a:lnTo>
                <a:lnTo>
                  <a:pt x="3279" y="37"/>
                </a:lnTo>
                <a:lnTo>
                  <a:pt x="3279" y="37"/>
                </a:lnTo>
                <a:lnTo>
                  <a:pt x="3279" y="37"/>
                </a:lnTo>
                <a:lnTo>
                  <a:pt x="3280" y="37"/>
                </a:lnTo>
                <a:lnTo>
                  <a:pt x="3280" y="37"/>
                </a:lnTo>
                <a:lnTo>
                  <a:pt x="3281" y="37"/>
                </a:lnTo>
                <a:lnTo>
                  <a:pt x="3281" y="39"/>
                </a:lnTo>
                <a:lnTo>
                  <a:pt x="3281" y="39"/>
                </a:lnTo>
                <a:lnTo>
                  <a:pt x="3282" y="39"/>
                </a:lnTo>
                <a:lnTo>
                  <a:pt x="3282" y="40"/>
                </a:lnTo>
                <a:lnTo>
                  <a:pt x="3283" y="41"/>
                </a:lnTo>
                <a:lnTo>
                  <a:pt x="3283" y="40"/>
                </a:lnTo>
                <a:lnTo>
                  <a:pt x="3283" y="40"/>
                </a:lnTo>
                <a:lnTo>
                  <a:pt x="3284" y="40"/>
                </a:lnTo>
                <a:lnTo>
                  <a:pt x="3284" y="40"/>
                </a:lnTo>
                <a:lnTo>
                  <a:pt x="3285" y="40"/>
                </a:lnTo>
                <a:lnTo>
                  <a:pt x="3285" y="39"/>
                </a:lnTo>
                <a:lnTo>
                  <a:pt x="3285" y="40"/>
                </a:lnTo>
                <a:lnTo>
                  <a:pt x="3287" y="40"/>
                </a:lnTo>
                <a:lnTo>
                  <a:pt x="3287" y="39"/>
                </a:lnTo>
                <a:lnTo>
                  <a:pt x="3288" y="39"/>
                </a:lnTo>
                <a:lnTo>
                  <a:pt x="3288" y="39"/>
                </a:lnTo>
                <a:lnTo>
                  <a:pt x="3289" y="37"/>
                </a:lnTo>
                <a:lnTo>
                  <a:pt x="3289" y="39"/>
                </a:lnTo>
                <a:lnTo>
                  <a:pt x="3289" y="39"/>
                </a:lnTo>
                <a:lnTo>
                  <a:pt x="3290" y="39"/>
                </a:lnTo>
                <a:lnTo>
                  <a:pt x="3290" y="40"/>
                </a:lnTo>
                <a:lnTo>
                  <a:pt x="3291" y="41"/>
                </a:lnTo>
                <a:lnTo>
                  <a:pt x="3291" y="42"/>
                </a:lnTo>
                <a:lnTo>
                  <a:pt x="3291" y="43"/>
                </a:lnTo>
                <a:lnTo>
                  <a:pt x="3292" y="44"/>
                </a:lnTo>
                <a:lnTo>
                  <a:pt x="3292" y="44"/>
                </a:lnTo>
                <a:lnTo>
                  <a:pt x="3293" y="44"/>
                </a:lnTo>
                <a:lnTo>
                  <a:pt x="3293" y="43"/>
                </a:lnTo>
                <a:lnTo>
                  <a:pt x="3293" y="43"/>
                </a:lnTo>
                <a:lnTo>
                  <a:pt x="3294" y="42"/>
                </a:lnTo>
                <a:lnTo>
                  <a:pt x="3294" y="42"/>
                </a:lnTo>
                <a:lnTo>
                  <a:pt x="3296" y="40"/>
                </a:lnTo>
                <a:lnTo>
                  <a:pt x="3296" y="40"/>
                </a:lnTo>
                <a:lnTo>
                  <a:pt x="3296" y="40"/>
                </a:lnTo>
                <a:lnTo>
                  <a:pt x="3297" y="41"/>
                </a:lnTo>
                <a:lnTo>
                  <a:pt x="3297" y="41"/>
                </a:lnTo>
                <a:lnTo>
                  <a:pt x="3298" y="41"/>
                </a:lnTo>
                <a:lnTo>
                  <a:pt x="3298" y="41"/>
                </a:lnTo>
                <a:lnTo>
                  <a:pt x="3298" y="40"/>
                </a:lnTo>
                <a:lnTo>
                  <a:pt x="3299" y="40"/>
                </a:lnTo>
                <a:lnTo>
                  <a:pt x="3299" y="39"/>
                </a:lnTo>
                <a:lnTo>
                  <a:pt x="3300" y="39"/>
                </a:lnTo>
                <a:lnTo>
                  <a:pt x="3300" y="37"/>
                </a:lnTo>
                <a:lnTo>
                  <a:pt x="3301" y="39"/>
                </a:lnTo>
                <a:lnTo>
                  <a:pt x="3301" y="39"/>
                </a:lnTo>
                <a:lnTo>
                  <a:pt x="3301" y="37"/>
                </a:lnTo>
                <a:lnTo>
                  <a:pt x="3302" y="37"/>
                </a:lnTo>
                <a:lnTo>
                  <a:pt x="3302" y="37"/>
                </a:lnTo>
                <a:lnTo>
                  <a:pt x="3303" y="37"/>
                </a:lnTo>
                <a:lnTo>
                  <a:pt x="3303" y="39"/>
                </a:lnTo>
                <a:lnTo>
                  <a:pt x="3303" y="39"/>
                </a:lnTo>
                <a:lnTo>
                  <a:pt x="3305" y="39"/>
                </a:lnTo>
                <a:lnTo>
                  <a:pt x="3305" y="37"/>
                </a:lnTo>
                <a:lnTo>
                  <a:pt x="3306" y="39"/>
                </a:lnTo>
                <a:lnTo>
                  <a:pt x="3306" y="37"/>
                </a:lnTo>
                <a:lnTo>
                  <a:pt x="3306" y="37"/>
                </a:lnTo>
                <a:lnTo>
                  <a:pt x="3307" y="39"/>
                </a:lnTo>
                <a:lnTo>
                  <a:pt x="3307" y="39"/>
                </a:lnTo>
                <a:lnTo>
                  <a:pt x="3308" y="41"/>
                </a:lnTo>
                <a:lnTo>
                  <a:pt x="3308" y="42"/>
                </a:lnTo>
                <a:lnTo>
                  <a:pt x="3308" y="43"/>
                </a:lnTo>
                <a:lnTo>
                  <a:pt x="3309" y="44"/>
                </a:lnTo>
                <a:lnTo>
                  <a:pt x="3309" y="43"/>
                </a:lnTo>
                <a:lnTo>
                  <a:pt x="3310" y="42"/>
                </a:lnTo>
                <a:lnTo>
                  <a:pt x="3310" y="41"/>
                </a:lnTo>
                <a:lnTo>
                  <a:pt x="3310" y="40"/>
                </a:lnTo>
                <a:lnTo>
                  <a:pt x="3311" y="39"/>
                </a:lnTo>
                <a:lnTo>
                  <a:pt x="3311" y="37"/>
                </a:lnTo>
                <a:lnTo>
                  <a:pt x="3312" y="36"/>
                </a:lnTo>
                <a:lnTo>
                  <a:pt x="3312" y="35"/>
                </a:lnTo>
                <a:lnTo>
                  <a:pt x="3312" y="37"/>
                </a:lnTo>
                <a:lnTo>
                  <a:pt x="3314" y="37"/>
                </a:lnTo>
                <a:lnTo>
                  <a:pt x="3314" y="37"/>
                </a:lnTo>
                <a:lnTo>
                  <a:pt x="3315" y="37"/>
                </a:lnTo>
                <a:lnTo>
                  <a:pt x="3315" y="39"/>
                </a:lnTo>
                <a:lnTo>
                  <a:pt x="3316" y="39"/>
                </a:lnTo>
                <a:lnTo>
                  <a:pt x="3316" y="39"/>
                </a:lnTo>
                <a:lnTo>
                  <a:pt x="3316" y="39"/>
                </a:lnTo>
                <a:lnTo>
                  <a:pt x="3317" y="39"/>
                </a:lnTo>
                <a:lnTo>
                  <a:pt x="3317" y="40"/>
                </a:lnTo>
                <a:lnTo>
                  <a:pt x="3318" y="40"/>
                </a:lnTo>
                <a:lnTo>
                  <a:pt x="3318" y="37"/>
                </a:lnTo>
                <a:lnTo>
                  <a:pt x="3318" y="39"/>
                </a:lnTo>
                <a:lnTo>
                  <a:pt x="3319" y="37"/>
                </a:lnTo>
                <a:lnTo>
                  <a:pt x="3319" y="39"/>
                </a:lnTo>
                <a:lnTo>
                  <a:pt x="3320" y="37"/>
                </a:lnTo>
                <a:lnTo>
                  <a:pt x="3320" y="37"/>
                </a:lnTo>
                <a:lnTo>
                  <a:pt x="3320" y="40"/>
                </a:lnTo>
                <a:lnTo>
                  <a:pt x="3321" y="40"/>
                </a:lnTo>
                <a:lnTo>
                  <a:pt x="3321" y="41"/>
                </a:lnTo>
                <a:lnTo>
                  <a:pt x="3323" y="41"/>
                </a:lnTo>
                <a:lnTo>
                  <a:pt x="3323" y="41"/>
                </a:lnTo>
                <a:lnTo>
                  <a:pt x="3323" y="41"/>
                </a:lnTo>
                <a:lnTo>
                  <a:pt x="3324" y="41"/>
                </a:lnTo>
                <a:lnTo>
                  <a:pt x="3324" y="41"/>
                </a:lnTo>
                <a:lnTo>
                  <a:pt x="3325" y="41"/>
                </a:lnTo>
                <a:lnTo>
                  <a:pt x="3325" y="40"/>
                </a:lnTo>
                <a:lnTo>
                  <a:pt x="3325" y="39"/>
                </a:lnTo>
                <a:lnTo>
                  <a:pt x="3326" y="37"/>
                </a:lnTo>
                <a:lnTo>
                  <a:pt x="3326" y="36"/>
                </a:lnTo>
                <a:lnTo>
                  <a:pt x="3327" y="37"/>
                </a:lnTo>
                <a:lnTo>
                  <a:pt x="3327" y="36"/>
                </a:lnTo>
                <a:lnTo>
                  <a:pt x="3327" y="36"/>
                </a:lnTo>
                <a:lnTo>
                  <a:pt x="3328" y="37"/>
                </a:lnTo>
                <a:lnTo>
                  <a:pt x="3328" y="36"/>
                </a:lnTo>
                <a:lnTo>
                  <a:pt x="3329" y="37"/>
                </a:lnTo>
                <a:lnTo>
                  <a:pt x="3329" y="36"/>
                </a:lnTo>
                <a:lnTo>
                  <a:pt x="3330" y="36"/>
                </a:lnTo>
                <a:lnTo>
                  <a:pt x="3330" y="36"/>
                </a:lnTo>
                <a:lnTo>
                  <a:pt x="3330" y="35"/>
                </a:lnTo>
                <a:lnTo>
                  <a:pt x="3332" y="36"/>
                </a:lnTo>
                <a:lnTo>
                  <a:pt x="3332" y="37"/>
                </a:lnTo>
                <a:lnTo>
                  <a:pt x="3333" y="40"/>
                </a:lnTo>
                <a:lnTo>
                  <a:pt x="3333" y="40"/>
                </a:lnTo>
                <a:lnTo>
                  <a:pt x="3333" y="41"/>
                </a:lnTo>
                <a:lnTo>
                  <a:pt x="3334" y="41"/>
                </a:lnTo>
                <a:lnTo>
                  <a:pt x="3334" y="41"/>
                </a:lnTo>
                <a:lnTo>
                  <a:pt x="3335" y="42"/>
                </a:lnTo>
                <a:lnTo>
                  <a:pt x="3335" y="41"/>
                </a:lnTo>
                <a:lnTo>
                  <a:pt x="3335" y="41"/>
                </a:lnTo>
                <a:lnTo>
                  <a:pt x="3336" y="41"/>
                </a:lnTo>
                <a:lnTo>
                  <a:pt x="3336" y="42"/>
                </a:lnTo>
                <a:lnTo>
                  <a:pt x="3337" y="41"/>
                </a:lnTo>
                <a:lnTo>
                  <a:pt x="3337" y="41"/>
                </a:lnTo>
                <a:lnTo>
                  <a:pt x="3337" y="39"/>
                </a:lnTo>
                <a:lnTo>
                  <a:pt x="3338" y="39"/>
                </a:lnTo>
                <a:lnTo>
                  <a:pt x="3338" y="39"/>
                </a:lnTo>
                <a:lnTo>
                  <a:pt x="3339" y="39"/>
                </a:lnTo>
                <a:lnTo>
                  <a:pt x="3339" y="40"/>
                </a:lnTo>
                <a:lnTo>
                  <a:pt x="3339" y="41"/>
                </a:lnTo>
                <a:lnTo>
                  <a:pt x="3341" y="42"/>
                </a:lnTo>
                <a:lnTo>
                  <a:pt x="3341" y="42"/>
                </a:lnTo>
                <a:lnTo>
                  <a:pt x="3342" y="43"/>
                </a:lnTo>
                <a:lnTo>
                  <a:pt x="3342" y="43"/>
                </a:lnTo>
                <a:lnTo>
                  <a:pt x="3342" y="44"/>
                </a:lnTo>
                <a:lnTo>
                  <a:pt x="3343" y="42"/>
                </a:lnTo>
                <a:lnTo>
                  <a:pt x="3343" y="42"/>
                </a:lnTo>
                <a:lnTo>
                  <a:pt x="3344" y="42"/>
                </a:lnTo>
                <a:lnTo>
                  <a:pt x="3344" y="42"/>
                </a:lnTo>
                <a:lnTo>
                  <a:pt x="3345" y="43"/>
                </a:lnTo>
                <a:lnTo>
                  <a:pt x="3345" y="43"/>
                </a:lnTo>
                <a:lnTo>
                  <a:pt x="3345" y="42"/>
                </a:lnTo>
                <a:lnTo>
                  <a:pt x="3346" y="42"/>
                </a:lnTo>
                <a:lnTo>
                  <a:pt x="3346" y="41"/>
                </a:lnTo>
                <a:lnTo>
                  <a:pt x="3347" y="41"/>
                </a:lnTo>
                <a:lnTo>
                  <a:pt x="3347" y="40"/>
                </a:lnTo>
                <a:lnTo>
                  <a:pt x="3347" y="40"/>
                </a:lnTo>
                <a:lnTo>
                  <a:pt x="3348" y="39"/>
                </a:lnTo>
                <a:lnTo>
                  <a:pt x="3348" y="37"/>
                </a:lnTo>
                <a:lnTo>
                  <a:pt x="3350" y="39"/>
                </a:lnTo>
                <a:lnTo>
                  <a:pt x="3350" y="40"/>
                </a:lnTo>
                <a:lnTo>
                  <a:pt x="3350" y="39"/>
                </a:lnTo>
                <a:lnTo>
                  <a:pt x="3351" y="40"/>
                </a:lnTo>
                <a:lnTo>
                  <a:pt x="3351" y="40"/>
                </a:lnTo>
                <a:lnTo>
                  <a:pt x="3352" y="39"/>
                </a:lnTo>
                <a:lnTo>
                  <a:pt x="3352" y="40"/>
                </a:lnTo>
                <a:lnTo>
                  <a:pt x="3352" y="39"/>
                </a:lnTo>
                <a:lnTo>
                  <a:pt x="3353" y="41"/>
                </a:lnTo>
                <a:lnTo>
                  <a:pt x="3353" y="40"/>
                </a:lnTo>
                <a:lnTo>
                  <a:pt x="3354" y="39"/>
                </a:lnTo>
                <a:lnTo>
                  <a:pt x="3354" y="37"/>
                </a:lnTo>
                <a:lnTo>
                  <a:pt x="3354" y="37"/>
                </a:lnTo>
                <a:lnTo>
                  <a:pt x="3355" y="36"/>
                </a:lnTo>
                <a:lnTo>
                  <a:pt x="3355" y="36"/>
                </a:lnTo>
                <a:lnTo>
                  <a:pt x="3356" y="36"/>
                </a:lnTo>
                <a:lnTo>
                  <a:pt x="3356" y="36"/>
                </a:lnTo>
                <a:lnTo>
                  <a:pt x="3357" y="36"/>
                </a:lnTo>
                <a:lnTo>
                  <a:pt x="3357" y="36"/>
                </a:lnTo>
                <a:lnTo>
                  <a:pt x="3357" y="35"/>
                </a:lnTo>
                <a:lnTo>
                  <a:pt x="3359" y="35"/>
                </a:lnTo>
                <a:lnTo>
                  <a:pt x="3359" y="35"/>
                </a:lnTo>
                <a:lnTo>
                  <a:pt x="3360" y="34"/>
                </a:lnTo>
                <a:lnTo>
                  <a:pt x="3360" y="34"/>
                </a:lnTo>
                <a:lnTo>
                  <a:pt x="3360" y="33"/>
                </a:lnTo>
                <a:lnTo>
                  <a:pt x="3361" y="33"/>
                </a:lnTo>
                <a:lnTo>
                  <a:pt x="3361" y="32"/>
                </a:lnTo>
                <a:lnTo>
                  <a:pt x="3362" y="33"/>
                </a:lnTo>
                <a:lnTo>
                  <a:pt x="3362" y="33"/>
                </a:lnTo>
                <a:lnTo>
                  <a:pt x="3362" y="32"/>
                </a:lnTo>
                <a:lnTo>
                  <a:pt x="3363" y="32"/>
                </a:lnTo>
                <a:lnTo>
                  <a:pt x="3363" y="32"/>
                </a:lnTo>
                <a:lnTo>
                  <a:pt x="3364" y="32"/>
                </a:lnTo>
                <a:lnTo>
                  <a:pt x="3364" y="33"/>
                </a:lnTo>
                <a:lnTo>
                  <a:pt x="3364" y="32"/>
                </a:lnTo>
                <a:lnTo>
                  <a:pt x="3365" y="33"/>
                </a:lnTo>
                <a:lnTo>
                  <a:pt x="3365" y="33"/>
                </a:lnTo>
                <a:lnTo>
                  <a:pt x="3366" y="33"/>
                </a:lnTo>
                <a:lnTo>
                  <a:pt x="3366" y="32"/>
                </a:lnTo>
                <a:lnTo>
                  <a:pt x="3366" y="32"/>
                </a:lnTo>
                <a:lnTo>
                  <a:pt x="3368" y="31"/>
                </a:lnTo>
                <a:lnTo>
                  <a:pt x="3368" y="30"/>
                </a:lnTo>
                <a:lnTo>
                  <a:pt x="3369" y="29"/>
                </a:lnTo>
                <a:lnTo>
                  <a:pt x="3369" y="27"/>
                </a:lnTo>
                <a:lnTo>
                  <a:pt x="3369" y="26"/>
                </a:lnTo>
                <a:lnTo>
                  <a:pt x="3370" y="26"/>
                </a:lnTo>
                <a:lnTo>
                  <a:pt x="3370" y="26"/>
                </a:lnTo>
                <a:lnTo>
                  <a:pt x="3371" y="27"/>
                </a:lnTo>
                <a:lnTo>
                  <a:pt x="3371" y="29"/>
                </a:lnTo>
                <a:lnTo>
                  <a:pt x="3372" y="30"/>
                </a:lnTo>
                <a:lnTo>
                  <a:pt x="3372" y="30"/>
                </a:lnTo>
                <a:lnTo>
                  <a:pt x="3372" y="30"/>
                </a:lnTo>
                <a:lnTo>
                  <a:pt x="3373" y="29"/>
                </a:lnTo>
                <a:lnTo>
                  <a:pt x="3373" y="30"/>
                </a:lnTo>
                <a:lnTo>
                  <a:pt x="3374" y="30"/>
                </a:lnTo>
                <a:lnTo>
                  <a:pt x="3374" y="30"/>
                </a:lnTo>
                <a:lnTo>
                  <a:pt x="3374" y="29"/>
                </a:lnTo>
                <a:lnTo>
                  <a:pt x="3375" y="29"/>
                </a:lnTo>
                <a:lnTo>
                  <a:pt x="3375" y="29"/>
                </a:lnTo>
                <a:lnTo>
                  <a:pt x="3377" y="29"/>
                </a:lnTo>
                <a:lnTo>
                  <a:pt x="3377" y="29"/>
                </a:lnTo>
                <a:lnTo>
                  <a:pt x="3377" y="29"/>
                </a:lnTo>
                <a:lnTo>
                  <a:pt x="3378" y="29"/>
                </a:lnTo>
                <a:lnTo>
                  <a:pt x="3378" y="27"/>
                </a:lnTo>
                <a:lnTo>
                  <a:pt x="3379" y="27"/>
                </a:lnTo>
                <a:lnTo>
                  <a:pt x="3379" y="27"/>
                </a:lnTo>
                <a:lnTo>
                  <a:pt x="3379" y="29"/>
                </a:lnTo>
                <a:lnTo>
                  <a:pt x="3380" y="30"/>
                </a:lnTo>
                <a:lnTo>
                  <a:pt x="3380" y="29"/>
                </a:lnTo>
                <a:lnTo>
                  <a:pt x="3381" y="30"/>
                </a:lnTo>
                <a:lnTo>
                  <a:pt x="3381" y="31"/>
                </a:lnTo>
                <a:lnTo>
                  <a:pt x="3381" y="33"/>
                </a:lnTo>
                <a:lnTo>
                  <a:pt x="3382" y="33"/>
                </a:lnTo>
                <a:lnTo>
                  <a:pt x="3382" y="33"/>
                </a:lnTo>
                <a:lnTo>
                  <a:pt x="3383" y="32"/>
                </a:lnTo>
                <a:lnTo>
                  <a:pt x="3383" y="33"/>
                </a:lnTo>
                <a:lnTo>
                  <a:pt x="3383" y="33"/>
                </a:lnTo>
                <a:lnTo>
                  <a:pt x="3384" y="34"/>
                </a:lnTo>
                <a:lnTo>
                  <a:pt x="3384" y="33"/>
                </a:lnTo>
                <a:lnTo>
                  <a:pt x="3386" y="32"/>
                </a:lnTo>
                <a:lnTo>
                  <a:pt x="3386" y="31"/>
                </a:lnTo>
                <a:lnTo>
                  <a:pt x="3387" y="31"/>
                </a:lnTo>
                <a:lnTo>
                  <a:pt x="3387" y="31"/>
                </a:lnTo>
                <a:lnTo>
                  <a:pt x="3387" y="30"/>
                </a:lnTo>
                <a:lnTo>
                  <a:pt x="3388" y="31"/>
                </a:lnTo>
                <a:lnTo>
                  <a:pt x="3388" y="31"/>
                </a:lnTo>
                <a:lnTo>
                  <a:pt x="3389" y="30"/>
                </a:lnTo>
                <a:lnTo>
                  <a:pt x="3389" y="30"/>
                </a:lnTo>
                <a:lnTo>
                  <a:pt x="3389" y="30"/>
                </a:lnTo>
                <a:lnTo>
                  <a:pt x="3390" y="30"/>
                </a:lnTo>
                <a:lnTo>
                  <a:pt x="3390" y="31"/>
                </a:lnTo>
                <a:lnTo>
                  <a:pt x="3391" y="31"/>
                </a:lnTo>
                <a:lnTo>
                  <a:pt x="3391" y="31"/>
                </a:lnTo>
                <a:lnTo>
                  <a:pt x="3391" y="31"/>
                </a:lnTo>
                <a:lnTo>
                  <a:pt x="3392" y="32"/>
                </a:lnTo>
                <a:lnTo>
                  <a:pt x="3392" y="32"/>
                </a:lnTo>
                <a:lnTo>
                  <a:pt x="3393" y="32"/>
                </a:lnTo>
                <a:lnTo>
                  <a:pt x="3393" y="32"/>
                </a:lnTo>
                <a:lnTo>
                  <a:pt x="3393" y="32"/>
                </a:lnTo>
                <a:lnTo>
                  <a:pt x="3395" y="33"/>
                </a:lnTo>
                <a:lnTo>
                  <a:pt x="3395" y="32"/>
                </a:lnTo>
                <a:lnTo>
                  <a:pt x="3396" y="32"/>
                </a:lnTo>
                <a:lnTo>
                  <a:pt x="3396" y="32"/>
                </a:lnTo>
                <a:lnTo>
                  <a:pt x="3396" y="32"/>
                </a:lnTo>
                <a:lnTo>
                  <a:pt x="3397" y="33"/>
                </a:lnTo>
                <a:lnTo>
                  <a:pt x="3397" y="33"/>
                </a:lnTo>
                <a:lnTo>
                  <a:pt x="3398" y="33"/>
                </a:lnTo>
                <a:lnTo>
                  <a:pt x="3398" y="34"/>
                </a:lnTo>
                <a:lnTo>
                  <a:pt x="3398" y="33"/>
                </a:lnTo>
                <a:lnTo>
                  <a:pt x="3399" y="33"/>
                </a:lnTo>
                <a:lnTo>
                  <a:pt x="3399" y="33"/>
                </a:lnTo>
                <a:lnTo>
                  <a:pt x="3400" y="33"/>
                </a:lnTo>
                <a:lnTo>
                  <a:pt x="3400" y="34"/>
                </a:lnTo>
                <a:lnTo>
                  <a:pt x="3401" y="33"/>
                </a:lnTo>
                <a:lnTo>
                  <a:pt x="3401" y="33"/>
                </a:lnTo>
                <a:lnTo>
                  <a:pt x="3401" y="33"/>
                </a:lnTo>
                <a:lnTo>
                  <a:pt x="3402" y="33"/>
                </a:lnTo>
                <a:lnTo>
                  <a:pt x="3402" y="32"/>
                </a:lnTo>
                <a:lnTo>
                  <a:pt x="3404" y="33"/>
                </a:lnTo>
                <a:lnTo>
                  <a:pt x="3404" y="32"/>
                </a:lnTo>
                <a:lnTo>
                  <a:pt x="3404" y="32"/>
                </a:lnTo>
                <a:lnTo>
                  <a:pt x="3405" y="33"/>
                </a:lnTo>
                <a:lnTo>
                  <a:pt x="3405" y="33"/>
                </a:lnTo>
                <a:lnTo>
                  <a:pt x="3406" y="33"/>
                </a:lnTo>
                <a:lnTo>
                  <a:pt x="3406" y="34"/>
                </a:lnTo>
                <a:lnTo>
                  <a:pt x="3406" y="34"/>
                </a:lnTo>
                <a:lnTo>
                  <a:pt x="3407" y="34"/>
                </a:lnTo>
                <a:lnTo>
                  <a:pt x="3407" y="33"/>
                </a:lnTo>
                <a:lnTo>
                  <a:pt x="3408" y="33"/>
                </a:lnTo>
                <a:lnTo>
                  <a:pt x="3408" y="34"/>
                </a:lnTo>
                <a:lnTo>
                  <a:pt x="3408" y="34"/>
                </a:lnTo>
                <a:lnTo>
                  <a:pt x="3409" y="34"/>
                </a:lnTo>
                <a:lnTo>
                  <a:pt x="3409" y="32"/>
                </a:lnTo>
                <a:lnTo>
                  <a:pt x="3410" y="32"/>
                </a:lnTo>
                <a:lnTo>
                  <a:pt x="3410" y="32"/>
                </a:lnTo>
                <a:lnTo>
                  <a:pt x="3410" y="33"/>
                </a:lnTo>
                <a:lnTo>
                  <a:pt x="3411" y="33"/>
                </a:lnTo>
                <a:lnTo>
                  <a:pt x="3411" y="32"/>
                </a:lnTo>
                <a:lnTo>
                  <a:pt x="3413" y="32"/>
                </a:lnTo>
                <a:lnTo>
                  <a:pt x="3413" y="32"/>
                </a:lnTo>
                <a:lnTo>
                  <a:pt x="3413" y="32"/>
                </a:lnTo>
                <a:lnTo>
                  <a:pt x="3414" y="32"/>
                </a:lnTo>
                <a:lnTo>
                  <a:pt x="3414" y="31"/>
                </a:lnTo>
                <a:lnTo>
                  <a:pt x="3415" y="31"/>
                </a:lnTo>
                <a:lnTo>
                  <a:pt x="3415" y="32"/>
                </a:lnTo>
                <a:lnTo>
                  <a:pt x="3416" y="32"/>
                </a:lnTo>
                <a:lnTo>
                  <a:pt x="3416" y="34"/>
                </a:lnTo>
                <a:lnTo>
                  <a:pt x="3416" y="33"/>
                </a:lnTo>
                <a:lnTo>
                  <a:pt x="3417" y="34"/>
                </a:lnTo>
                <a:lnTo>
                  <a:pt x="3417" y="33"/>
                </a:lnTo>
                <a:lnTo>
                  <a:pt x="3418" y="34"/>
                </a:lnTo>
                <a:lnTo>
                  <a:pt x="3418" y="34"/>
                </a:lnTo>
                <a:lnTo>
                  <a:pt x="3418" y="35"/>
                </a:lnTo>
                <a:lnTo>
                  <a:pt x="3419" y="34"/>
                </a:lnTo>
                <a:lnTo>
                  <a:pt x="3419" y="35"/>
                </a:lnTo>
                <a:lnTo>
                  <a:pt x="3420" y="35"/>
                </a:lnTo>
                <a:lnTo>
                  <a:pt x="3420" y="35"/>
                </a:lnTo>
                <a:lnTo>
                  <a:pt x="3420" y="35"/>
                </a:lnTo>
                <a:lnTo>
                  <a:pt x="3421" y="35"/>
                </a:lnTo>
                <a:lnTo>
                  <a:pt x="3421" y="36"/>
                </a:lnTo>
                <a:lnTo>
                  <a:pt x="3423" y="35"/>
                </a:lnTo>
                <a:lnTo>
                  <a:pt x="3423" y="35"/>
                </a:lnTo>
                <a:lnTo>
                  <a:pt x="3423" y="35"/>
                </a:lnTo>
                <a:lnTo>
                  <a:pt x="3424" y="36"/>
                </a:lnTo>
                <a:lnTo>
                  <a:pt x="3424" y="37"/>
                </a:lnTo>
                <a:lnTo>
                  <a:pt x="3425" y="36"/>
                </a:lnTo>
                <a:lnTo>
                  <a:pt x="3425" y="36"/>
                </a:lnTo>
                <a:lnTo>
                  <a:pt x="3425" y="36"/>
                </a:lnTo>
                <a:lnTo>
                  <a:pt x="3426" y="36"/>
                </a:lnTo>
                <a:lnTo>
                  <a:pt x="3426" y="36"/>
                </a:lnTo>
                <a:lnTo>
                  <a:pt x="3427" y="36"/>
                </a:lnTo>
                <a:lnTo>
                  <a:pt x="3427" y="37"/>
                </a:lnTo>
                <a:lnTo>
                  <a:pt x="3428" y="36"/>
                </a:lnTo>
                <a:lnTo>
                  <a:pt x="3428" y="37"/>
                </a:lnTo>
                <a:lnTo>
                  <a:pt x="3428" y="39"/>
                </a:lnTo>
                <a:lnTo>
                  <a:pt x="3429" y="39"/>
                </a:lnTo>
                <a:lnTo>
                  <a:pt x="3429" y="39"/>
                </a:lnTo>
                <a:lnTo>
                  <a:pt x="3430" y="37"/>
                </a:lnTo>
                <a:lnTo>
                  <a:pt x="3430" y="39"/>
                </a:lnTo>
                <a:lnTo>
                  <a:pt x="3430" y="39"/>
                </a:lnTo>
                <a:lnTo>
                  <a:pt x="3432" y="40"/>
                </a:lnTo>
                <a:lnTo>
                  <a:pt x="3432" y="42"/>
                </a:lnTo>
                <a:lnTo>
                  <a:pt x="3433" y="41"/>
                </a:lnTo>
                <a:lnTo>
                  <a:pt x="3433" y="41"/>
                </a:lnTo>
                <a:lnTo>
                  <a:pt x="3433" y="41"/>
                </a:lnTo>
                <a:lnTo>
                  <a:pt x="3434" y="40"/>
                </a:lnTo>
                <a:lnTo>
                  <a:pt x="3434" y="39"/>
                </a:lnTo>
                <a:lnTo>
                  <a:pt x="3435" y="39"/>
                </a:lnTo>
                <a:lnTo>
                  <a:pt x="3435" y="37"/>
                </a:lnTo>
                <a:lnTo>
                  <a:pt x="3435" y="39"/>
                </a:lnTo>
                <a:lnTo>
                  <a:pt x="3436" y="37"/>
                </a:lnTo>
                <a:lnTo>
                  <a:pt x="3436" y="36"/>
                </a:lnTo>
                <a:lnTo>
                  <a:pt x="3437" y="36"/>
                </a:lnTo>
                <a:lnTo>
                  <a:pt x="3437" y="36"/>
                </a:lnTo>
                <a:lnTo>
                  <a:pt x="3437" y="37"/>
                </a:lnTo>
                <a:lnTo>
                  <a:pt x="3438" y="36"/>
                </a:lnTo>
                <a:lnTo>
                  <a:pt x="3438" y="36"/>
                </a:lnTo>
                <a:lnTo>
                  <a:pt x="3439" y="36"/>
                </a:lnTo>
                <a:lnTo>
                  <a:pt x="3439" y="37"/>
                </a:lnTo>
                <a:lnTo>
                  <a:pt x="3439" y="37"/>
                </a:lnTo>
                <a:lnTo>
                  <a:pt x="3441" y="37"/>
                </a:lnTo>
                <a:lnTo>
                  <a:pt x="3441" y="39"/>
                </a:lnTo>
                <a:lnTo>
                  <a:pt x="3442" y="39"/>
                </a:lnTo>
                <a:lnTo>
                  <a:pt x="3442" y="39"/>
                </a:lnTo>
                <a:lnTo>
                  <a:pt x="3443" y="39"/>
                </a:lnTo>
                <a:lnTo>
                  <a:pt x="3443" y="39"/>
                </a:lnTo>
                <a:lnTo>
                  <a:pt x="3443" y="39"/>
                </a:lnTo>
                <a:lnTo>
                  <a:pt x="3444" y="39"/>
                </a:lnTo>
                <a:lnTo>
                  <a:pt x="3444" y="39"/>
                </a:lnTo>
                <a:lnTo>
                  <a:pt x="3445" y="37"/>
                </a:lnTo>
                <a:lnTo>
                  <a:pt x="3445" y="36"/>
                </a:lnTo>
                <a:lnTo>
                  <a:pt x="3445" y="36"/>
                </a:lnTo>
                <a:lnTo>
                  <a:pt x="3446" y="35"/>
                </a:lnTo>
                <a:lnTo>
                  <a:pt x="3446" y="35"/>
                </a:lnTo>
                <a:lnTo>
                  <a:pt x="3447" y="35"/>
                </a:lnTo>
                <a:lnTo>
                  <a:pt x="3447" y="35"/>
                </a:lnTo>
                <a:lnTo>
                  <a:pt x="3447" y="34"/>
                </a:lnTo>
                <a:lnTo>
                  <a:pt x="3448" y="33"/>
                </a:lnTo>
                <a:lnTo>
                  <a:pt x="3448" y="32"/>
                </a:lnTo>
                <a:lnTo>
                  <a:pt x="3450" y="32"/>
                </a:lnTo>
                <a:lnTo>
                  <a:pt x="3450" y="32"/>
                </a:lnTo>
                <a:lnTo>
                  <a:pt x="3450" y="31"/>
                </a:lnTo>
                <a:lnTo>
                  <a:pt x="3451" y="32"/>
                </a:lnTo>
                <a:lnTo>
                  <a:pt x="3451" y="31"/>
                </a:lnTo>
                <a:lnTo>
                  <a:pt x="3452" y="31"/>
                </a:lnTo>
                <a:lnTo>
                  <a:pt x="3452" y="32"/>
                </a:lnTo>
                <a:lnTo>
                  <a:pt x="3452" y="32"/>
                </a:lnTo>
                <a:lnTo>
                  <a:pt x="3453" y="32"/>
                </a:lnTo>
                <a:lnTo>
                  <a:pt x="3453" y="30"/>
                </a:lnTo>
                <a:lnTo>
                  <a:pt x="3454" y="30"/>
                </a:lnTo>
                <a:lnTo>
                  <a:pt x="3454" y="31"/>
                </a:lnTo>
                <a:lnTo>
                  <a:pt x="3454" y="32"/>
                </a:lnTo>
                <a:lnTo>
                  <a:pt x="3455" y="33"/>
                </a:lnTo>
                <a:lnTo>
                  <a:pt x="3455" y="34"/>
                </a:lnTo>
                <a:lnTo>
                  <a:pt x="3456" y="36"/>
                </a:lnTo>
                <a:lnTo>
                  <a:pt x="3456" y="36"/>
                </a:lnTo>
                <a:lnTo>
                  <a:pt x="3457" y="37"/>
                </a:lnTo>
                <a:lnTo>
                  <a:pt x="3457" y="37"/>
                </a:lnTo>
                <a:lnTo>
                  <a:pt x="3457" y="39"/>
                </a:lnTo>
                <a:lnTo>
                  <a:pt x="3459" y="37"/>
                </a:lnTo>
                <a:lnTo>
                  <a:pt x="3459" y="37"/>
                </a:lnTo>
                <a:lnTo>
                  <a:pt x="3460" y="37"/>
                </a:lnTo>
                <a:lnTo>
                  <a:pt x="3460" y="35"/>
                </a:lnTo>
                <a:lnTo>
                  <a:pt x="3460" y="35"/>
                </a:lnTo>
                <a:lnTo>
                  <a:pt x="3461" y="34"/>
                </a:lnTo>
                <a:lnTo>
                  <a:pt x="3461" y="34"/>
                </a:lnTo>
                <a:lnTo>
                  <a:pt x="3462" y="34"/>
                </a:lnTo>
                <a:lnTo>
                  <a:pt x="3462" y="36"/>
                </a:lnTo>
                <a:lnTo>
                  <a:pt x="3462" y="37"/>
                </a:lnTo>
                <a:lnTo>
                  <a:pt x="3463" y="39"/>
                </a:lnTo>
                <a:lnTo>
                  <a:pt x="3463" y="37"/>
                </a:lnTo>
                <a:lnTo>
                  <a:pt x="3464" y="37"/>
                </a:lnTo>
                <a:lnTo>
                  <a:pt x="3464" y="36"/>
                </a:lnTo>
                <a:lnTo>
                  <a:pt x="3464" y="35"/>
                </a:lnTo>
                <a:lnTo>
                  <a:pt x="3465" y="36"/>
                </a:lnTo>
                <a:lnTo>
                  <a:pt x="3465" y="36"/>
                </a:lnTo>
                <a:lnTo>
                  <a:pt x="3466" y="36"/>
                </a:lnTo>
                <a:lnTo>
                  <a:pt x="3466" y="37"/>
                </a:lnTo>
                <a:lnTo>
                  <a:pt x="3466" y="37"/>
                </a:lnTo>
                <a:lnTo>
                  <a:pt x="3468" y="37"/>
                </a:lnTo>
                <a:lnTo>
                  <a:pt x="3468" y="37"/>
                </a:lnTo>
                <a:lnTo>
                  <a:pt x="3469" y="36"/>
                </a:lnTo>
                <a:lnTo>
                  <a:pt x="3469" y="35"/>
                </a:lnTo>
                <a:lnTo>
                  <a:pt x="3469" y="34"/>
                </a:lnTo>
                <a:lnTo>
                  <a:pt x="3470" y="32"/>
                </a:lnTo>
                <a:lnTo>
                  <a:pt x="3470" y="32"/>
                </a:lnTo>
                <a:lnTo>
                  <a:pt x="3471" y="32"/>
                </a:lnTo>
                <a:lnTo>
                  <a:pt x="3471" y="31"/>
                </a:lnTo>
                <a:lnTo>
                  <a:pt x="3472" y="31"/>
                </a:lnTo>
                <a:lnTo>
                  <a:pt x="3472" y="31"/>
                </a:lnTo>
                <a:lnTo>
                  <a:pt x="3472" y="31"/>
                </a:lnTo>
                <a:lnTo>
                  <a:pt x="3473" y="33"/>
                </a:lnTo>
                <a:lnTo>
                  <a:pt x="3473" y="33"/>
                </a:lnTo>
                <a:lnTo>
                  <a:pt x="3474" y="34"/>
                </a:lnTo>
                <a:lnTo>
                  <a:pt x="3474" y="35"/>
                </a:lnTo>
                <a:lnTo>
                  <a:pt x="3474" y="35"/>
                </a:lnTo>
                <a:lnTo>
                  <a:pt x="3475" y="36"/>
                </a:lnTo>
                <a:lnTo>
                  <a:pt x="3475" y="37"/>
                </a:lnTo>
                <a:lnTo>
                  <a:pt x="3477" y="37"/>
                </a:lnTo>
                <a:lnTo>
                  <a:pt x="3477" y="36"/>
                </a:lnTo>
                <a:lnTo>
                  <a:pt x="3477" y="35"/>
                </a:lnTo>
                <a:lnTo>
                  <a:pt x="3478" y="34"/>
                </a:lnTo>
                <a:lnTo>
                  <a:pt x="3478" y="34"/>
                </a:lnTo>
                <a:lnTo>
                  <a:pt x="3479" y="34"/>
                </a:lnTo>
                <a:lnTo>
                  <a:pt x="3479" y="34"/>
                </a:lnTo>
                <a:lnTo>
                  <a:pt x="3479" y="33"/>
                </a:lnTo>
                <a:lnTo>
                  <a:pt x="3480" y="33"/>
                </a:lnTo>
                <a:lnTo>
                  <a:pt x="3480" y="34"/>
                </a:lnTo>
                <a:lnTo>
                  <a:pt x="3481" y="34"/>
                </a:lnTo>
                <a:lnTo>
                  <a:pt x="3481" y="34"/>
                </a:lnTo>
                <a:lnTo>
                  <a:pt x="3481" y="33"/>
                </a:lnTo>
                <a:lnTo>
                  <a:pt x="3482" y="32"/>
                </a:lnTo>
                <a:lnTo>
                  <a:pt x="3482" y="32"/>
                </a:lnTo>
                <a:lnTo>
                  <a:pt x="3483" y="31"/>
                </a:lnTo>
                <a:lnTo>
                  <a:pt x="3483" y="32"/>
                </a:lnTo>
                <a:lnTo>
                  <a:pt x="3484" y="32"/>
                </a:lnTo>
                <a:lnTo>
                  <a:pt x="3484" y="32"/>
                </a:lnTo>
                <a:lnTo>
                  <a:pt x="3484" y="32"/>
                </a:lnTo>
                <a:lnTo>
                  <a:pt x="3486" y="34"/>
                </a:lnTo>
                <a:lnTo>
                  <a:pt x="3486" y="34"/>
                </a:lnTo>
                <a:lnTo>
                  <a:pt x="3487" y="34"/>
                </a:lnTo>
                <a:lnTo>
                  <a:pt x="3487" y="35"/>
                </a:lnTo>
                <a:lnTo>
                  <a:pt x="3487" y="35"/>
                </a:lnTo>
                <a:lnTo>
                  <a:pt x="3488" y="34"/>
                </a:lnTo>
                <a:lnTo>
                  <a:pt x="3488" y="34"/>
                </a:lnTo>
                <a:lnTo>
                  <a:pt x="3489" y="35"/>
                </a:lnTo>
                <a:lnTo>
                  <a:pt x="3489" y="35"/>
                </a:lnTo>
                <a:lnTo>
                  <a:pt x="3489" y="33"/>
                </a:lnTo>
                <a:lnTo>
                  <a:pt x="3490" y="34"/>
                </a:lnTo>
                <a:lnTo>
                  <a:pt x="3490" y="34"/>
                </a:lnTo>
                <a:lnTo>
                  <a:pt x="3491" y="35"/>
                </a:lnTo>
                <a:lnTo>
                  <a:pt x="3491" y="35"/>
                </a:lnTo>
                <a:lnTo>
                  <a:pt x="3491" y="36"/>
                </a:lnTo>
                <a:lnTo>
                  <a:pt x="3492" y="36"/>
                </a:lnTo>
                <a:lnTo>
                  <a:pt x="3492" y="36"/>
                </a:lnTo>
                <a:lnTo>
                  <a:pt x="3493" y="37"/>
                </a:lnTo>
                <a:lnTo>
                  <a:pt x="3493" y="36"/>
                </a:lnTo>
                <a:lnTo>
                  <a:pt x="3493" y="35"/>
                </a:lnTo>
                <a:lnTo>
                  <a:pt x="3495" y="34"/>
                </a:lnTo>
                <a:lnTo>
                  <a:pt x="3495" y="34"/>
                </a:lnTo>
                <a:lnTo>
                  <a:pt x="3496" y="34"/>
                </a:lnTo>
                <a:lnTo>
                  <a:pt x="3496" y="34"/>
                </a:lnTo>
                <a:lnTo>
                  <a:pt x="3496" y="34"/>
                </a:lnTo>
                <a:lnTo>
                  <a:pt x="3497" y="33"/>
                </a:lnTo>
                <a:lnTo>
                  <a:pt x="3497" y="34"/>
                </a:lnTo>
                <a:lnTo>
                  <a:pt x="3498" y="34"/>
                </a:lnTo>
                <a:lnTo>
                  <a:pt x="3498" y="34"/>
                </a:lnTo>
                <a:lnTo>
                  <a:pt x="3499" y="33"/>
                </a:lnTo>
                <a:lnTo>
                  <a:pt x="3499" y="34"/>
                </a:lnTo>
                <a:lnTo>
                  <a:pt x="3499" y="35"/>
                </a:lnTo>
                <a:lnTo>
                  <a:pt x="3500" y="35"/>
                </a:lnTo>
                <a:lnTo>
                  <a:pt x="3500" y="34"/>
                </a:lnTo>
                <a:lnTo>
                  <a:pt x="3501" y="35"/>
                </a:lnTo>
                <a:lnTo>
                  <a:pt x="3501" y="34"/>
                </a:lnTo>
                <a:lnTo>
                  <a:pt x="3501" y="34"/>
                </a:lnTo>
                <a:lnTo>
                  <a:pt x="3502" y="33"/>
                </a:lnTo>
                <a:lnTo>
                  <a:pt x="3502" y="33"/>
                </a:lnTo>
                <a:lnTo>
                  <a:pt x="3504" y="32"/>
                </a:lnTo>
                <a:lnTo>
                  <a:pt x="3504" y="31"/>
                </a:lnTo>
                <a:lnTo>
                  <a:pt x="3504" y="31"/>
                </a:lnTo>
                <a:lnTo>
                  <a:pt x="3505" y="32"/>
                </a:lnTo>
                <a:lnTo>
                  <a:pt x="3505" y="31"/>
                </a:lnTo>
                <a:lnTo>
                  <a:pt x="3506" y="31"/>
                </a:lnTo>
                <a:lnTo>
                  <a:pt x="3506" y="32"/>
                </a:lnTo>
                <a:lnTo>
                  <a:pt x="3506" y="30"/>
                </a:lnTo>
                <a:lnTo>
                  <a:pt x="3507" y="31"/>
                </a:lnTo>
                <a:lnTo>
                  <a:pt x="3507" y="30"/>
                </a:lnTo>
                <a:lnTo>
                  <a:pt x="3508" y="30"/>
                </a:lnTo>
                <a:lnTo>
                  <a:pt x="3508" y="31"/>
                </a:lnTo>
                <a:lnTo>
                  <a:pt x="3508" y="31"/>
                </a:lnTo>
                <a:lnTo>
                  <a:pt x="3509" y="32"/>
                </a:lnTo>
                <a:lnTo>
                  <a:pt x="3509" y="33"/>
                </a:lnTo>
                <a:lnTo>
                  <a:pt x="3510" y="32"/>
                </a:lnTo>
                <a:lnTo>
                  <a:pt x="3510" y="31"/>
                </a:lnTo>
                <a:lnTo>
                  <a:pt x="3510" y="31"/>
                </a:lnTo>
                <a:lnTo>
                  <a:pt x="3511" y="30"/>
                </a:lnTo>
                <a:lnTo>
                  <a:pt x="3511" y="31"/>
                </a:lnTo>
                <a:lnTo>
                  <a:pt x="3513" y="32"/>
                </a:lnTo>
                <a:lnTo>
                  <a:pt x="3513" y="31"/>
                </a:lnTo>
                <a:lnTo>
                  <a:pt x="3514" y="31"/>
                </a:lnTo>
                <a:lnTo>
                  <a:pt x="3514" y="32"/>
                </a:lnTo>
                <a:lnTo>
                  <a:pt x="3514" y="33"/>
                </a:lnTo>
                <a:lnTo>
                  <a:pt x="3515" y="34"/>
                </a:lnTo>
                <a:lnTo>
                  <a:pt x="3515" y="34"/>
                </a:lnTo>
                <a:lnTo>
                  <a:pt x="3516" y="35"/>
                </a:lnTo>
                <a:lnTo>
                  <a:pt x="3516" y="35"/>
                </a:lnTo>
                <a:lnTo>
                  <a:pt x="3516" y="34"/>
                </a:lnTo>
                <a:lnTo>
                  <a:pt x="3517" y="35"/>
                </a:lnTo>
                <a:lnTo>
                  <a:pt x="3517" y="35"/>
                </a:lnTo>
                <a:lnTo>
                  <a:pt x="3518" y="35"/>
                </a:lnTo>
                <a:lnTo>
                  <a:pt x="3518" y="36"/>
                </a:lnTo>
                <a:lnTo>
                  <a:pt x="3518" y="37"/>
                </a:lnTo>
                <a:lnTo>
                  <a:pt x="3519" y="37"/>
                </a:lnTo>
                <a:lnTo>
                  <a:pt x="3519" y="39"/>
                </a:lnTo>
                <a:lnTo>
                  <a:pt x="3520" y="39"/>
                </a:lnTo>
                <a:lnTo>
                  <a:pt x="3520" y="39"/>
                </a:lnTo>
                <a:lnTo>
                  <a:pt x="3520" y="39"/>
                </a:lnTo>
                <a:lnTo>
                  <a:pt x="3522" y="37"/>
                </a:lnTo>
                <a:lnTo>
                  <a:pt x="3522" y="37"/>
                </a:lnTo>
                <a:lnTo>
                  <a:pt x="3523" y="39"/>
                </a:lnTo>
                <a:lnTo>
                  <a:pt x="3523" y="37"/>
                </a:lnTo>
                <a:lnTo>
                  <a:pt x="3523" y="36"/>
                </a:lnTo>
                <a:lnTo>
                  <a:pt x="3524" y="36"/>
                </a:lnTo>
                <a:lnTo>
                  <a:pt x="3524" y="35"/>
                </a:lnTo>
                <a:lnTo>
                  <a:pt x="3525" y="35"/>
                </a:lnTo>
                <a:lnTo>
                  <a:pt x="3525" y="35"/>
                </a:lnTo>
                <a:lnTo>
                  <a:pt x="3525" y="37"/>
                </a:lnTo>
                <a:lnTo>
                  <a:pt x="3526" y="36"/>
                </a:lnTo>
                <a:lnTo>
                  <a:pt x="3526" y="36"/>
                </a:lnTo>
                <a:lnTo>
                  <a:pt x="3527" y="36"/>
                </a:lnTo>
                <a:lnTo>
                  <a:pt x="3527" y="35"/>
                </a:lnTo>
                <a:lnTo>
                  <a:pt x="3528" y="36"/>
                </a:lnTo>
                <a:lnTo>
                  <a:pt x="3528" y="37"/>
                </a:lnTo>
                <a:lnTo>
                  <a:pt x="3528" y="39"/>
                </a:lnTo>
                <a:lnTo>
                  <a:pt x="3529" y="39"/>
                </a:lnTo>
                <a:lnTo>
                  <a:pt x="3529" y="39"/>
                </a:lnTo>
                <a:lnTo>
                  <a:pt x="3531" y="39"/>
                </a:lnTo>
                <a:lnTo>
                  <a:pt x="3531" y="37"/>
                </a:lnTo>
                <a:lnTo>
                  <a:pt x="3531" y="36"/>
                </a:lnTo>
                <a:lnTo>
                  <a:pt x="3532" y="37"/>
                </a:lnTo>
                <a:lnTo>
                  <a:pt x="3532" y="36"/>
                </a:lnTo>
                <a:lnTo>
                  <a:pt x="3533" y="35"/>
                </a:lnTo>
                <a:lnTo>
                  <a:pt x="3533" y="35"/>
                </a:lnTo>
                <a:lnTo>
                  <a:pt x="3533" y="35"/>
                </a:lnTo>
                <a:lnTo>
                  <a:pt x="3534" y="34"/>
                </a:lnTo>
                <a:lnTo>
                  <a:pt x="3534" y="34"/>
                </a:lnTo>
                <a:lnTo>
                  <a:pt x="3535" y="35"/>
                </a:lnTo>
                <a:lnTo>
                  <a:pt x="3535" y="36"/>
                </a:lnTo>
                <a:lnTo>
                  <a:pt x="3535" y="37"/>
                </a:lnTo>
                <a:lnTo>
                  <a:pt x="3536" y="39"/>
                </a:lnTo>
                <a:lnTo>
                  <a:pt x="3536" y="37"/>
                </a:lnTo>
                <a:lnTo>
                  <a:pt x="3537" y="36"/>
                </a:lnTo>
                <a:lnTo>
                  <a:pt x="3537" y="36"/>
                </a:lnTo>
                <a:lnTo>
                  <a:pt x="3537" y="37"/>
                </a:lnTo>
                <a:lnTo>
                  <a:pt x="3538" y="36"/>
                </a:lnTo>
                <a:lnTo>
                  <a:pt x="3538" y="36"/>
                </a:lnTo>
                <a:lnTo>
                  <a:pt x="3540" y="35"/>
                </a:lnTo>
                <a:lnTo>
                  <a:pt x="3540" y="35"/>
                </a:lnTo>
                <a:lnTo>
                  <a:pt x="3541" y="35"/>
                </a:lnTo>
                <a:lnTo>
                  <a:pt x="3541" y="34"/>
                </a:lnTo>
                <a:lnTo>
                  <a:pt x="3541" y="35"/>
                </a:lnTo>
                <a:lnTo>
                  <a:pt x="3542" y="34"/>
                </a:lnTo>
                <a:lnTo>
                  <a:pt x="3542" y="33"/>
                </a:lnTo>
                <a:lnTo>
                  <a:pt x="3543" y="33"/>
                </a:lnTo>
                <a:lnTo>
                  <a:pt x="3543" y="33"/>
                </a:lnTo>
                <a:lnTo>
                  <a:pt x="3543" y="33"/>
                </a:lnTo>
                <a:lnTo>
                  <a:pt x="3544" y="33"/>
                </a:lnTo>
                <a:lnTo>
                  <a:pt x="3544" y="33"/>
                </a:lnTo>
                <a:lnTo>
                  <a:pt x="3545" y="33"/>
                </a:lnTo>
                <a:lnTo>
                  <a:pt x="3545" y="33"/>
                </a:lnTo>
                <a:lnTo>
                  <a:pt x="3545" y="34"/>
                </a:lnTo>
                <a:lnTo>
                  <a:pt x="3546" y="35"/>
                </a:lnTo>
                <a:lnTo>
                  <a:pt x="3546" y="37"/>
                </a:lnTo>
                <a:lnTo>
                  <a:pt x="3547" y="37"/>
                </a:lnTo>
                <a:lnTo>
                  <a:pt x="3547" y="37"/>
                </a:lnTo>
                <a:lnTo>
                  <a:pt x="3547" y="37"/>
                </a:lnTo>
                <a:lnTo>
                  <a:pt x="3549" y="36"/>
                </a:lnTo>
                <a:lnTo>
                  <a:pt x="3549" y="37"/>
                </a:lnTo>
                <a:lnTo>
                  <a:pt x="3550" y="36"/>
                </a:lnTo>
                <a:lnTo>
                  <a:pt x="3550" y="35"/>
                </a:lnTo>
                <a:lnTo>
                  <a:pt x="3550" y="35"/>
                </a:lnTo>
                <a:lnTo>
                  <a:pt x="3551" y="35"/>
                </a:lnTo>
                <a:lnTo>
                  <a:pt x="3551" y="34"/>
                </a:lnTo>
                <a:lnTo>
                  <a:pt x="3552" y="33"/>
                </a:lnTo>
                <a:lnTo>
                  <a:pt x="3552" y="32"/>
                </a:lnTo>
                <a:lnTo>
                  <a:pt x="3552" y="32"/>
                </a:lnTo>
                <a:lnTo>
                  <a:pt x="3553" y="33"/>
                </a:lnTo>
                <a:lnTo>
                  <a:pt x="3553" y="33"/>
                </a:lnTo>
                <a:lnTo>
                  <a:pt x="3554" y="33"/>
                </a:lnTo>
                <a:lnTo>
                  <a:pt x="3554" y="34"/>
                </a:lnTo>
                <a:lnTo>
                  <a:pt x="3555" y="34"/>
                </a:lnTo>
                <a:lnTo>
                  <a:pt x="3555" y="33"/>
                </a:lnTo>
                <a:lnTo>
                  <a:pt x="3555" y="32"/>
                </a:lnTo>
                <a:lnTo>
                  <a:pt x="3556" y="31"/>
                </a:lnTo>
                <a:lnTo>
                  <a:pt x="3556" y="31"/>
                </a:lnTo>
                <a:lnTo>
                  <a:pt x="3558" y="30"/>
                </a:lnTo>
                <a:lnTo>
                  <a:pt x="3558" y="30"/>
                </a:lnTo>
                <a:lnTo>
                  <a:pt x="3558" y="30"/>
                </a:lnTo>
                <a:lnTo>
                  <a:pt x="3559" y="31"/>
                </a:lnTo>
                <a:lnTo>
                  <a:pt x="3559" y="30"/>
                </a:lnTo>
                <a:lnTo>
                  <a:pt x="3560" y="31"/>
                </a:lnTo>
                <a:lnTo>
                  <a:pt x="3560" y="32"/>
                </a:lnTo>
                <a:lnTo>
                  <a:pt x="3560" y="32"/>
                </a:lnTo>
                <a:lnTo>
                  <a:pt x="3561" y="32"/>
                </a:lnTo>
                <a:lnTo>
                  <a:pt x="3561" y="32"/>
                </a:lnTo>
                <a:lnTo>
                  <a:pt x="3562" y="33"/>
                </a:lnTo>
                <a:lnTo>
                  <a:pt x="3562" y="34"/>
                </a:lnTo>
                <a:lnTo>
                  <a:pt x="3562" y="35"/>
                </a:lnTo>
                <a:lnTo>
                  <a:pt x="3563" y="35"/>
                </a:lnTo>
                <a:lnTo>
                  <a:pt x="3563" y="35"/>
                </a:lnTo>
                <a:lnTo>
                  <a:pt x="3564" y="36"/>
                </a:lnTo>
                <a:lnTo>
                  <a:pt x="3564" y="37"/>
                </a:lnTo>
                <a:lnTo>
                  <a:pt x="3564" y="37"/>
                </a:lnTo>
                <a:lnTo>
                  <a:pt x="3565" y="36"/>
                </a:lnTo>
                <a:lnTo>
                  <a:pt x="3565" y="35"/>
                </a:lnTo>
                <a:lnTo>
                  <a:pt x="3567" y="34"/>
                </a:lnTo>
                <a:lnTo>
                  <a:pt x="3567" y="35"/>
                </a:lnTo>
                <a:lnTo>
                  <a:pt x="3567" y="34"/>
                </a:lnTo>
                <a:lnTo>
                  <a:pt x="3568" y="34"/>
                </a:lnTo>
                <a:lnTo>
                  <a:pt x="3568" y="34"/>
                </a:lnTo>
                <a:lnTo>
                  <a:pt x="3569" y="34"/>
                </a:lnTo>
                <a:lnTo>
                  <a:pt x="3569" y="33"/>
                </a:lnTo>
                <a:lnTo>
                  <a:pt x="3570" y="32"/>
                </a:lnTo>
                <a:lnTo>
                  <a:pt x="3570" y="31"/>
                </a:lnTo>
                <a:lnTo>
                  <a:pt x="3570" y="31"/>
                </a:lnTo>
                <a:lnTo>
                  <a:pt x="3571" y="31"/>
                </a:lnTo>
                <a:lnTo>
                  <a:pt x="3571" y="31"/>
                </a:lnTo>
                <a:lnTo>
                  <a:pt x="3572" y="31"/>
                </a:lnTo>
                <a:lnTo>
                  <a:pt x="3572" y="30"/>
                </a:lnTo>
                <a:lnTo>
                  <a:pt x="3572" y="31"/>
                </a:lnTo>
                <a:lnTo>
                  <a:pt x="3573" y="31"/>
                </a:lnTo>
                <a:lnTo>
                  <a:pt x="3573" y="31"/>
                </a:lnTo>
                <a:lnTo>
                  <a:pt x="3574" y="31"/>
                </a:lnTo>
                <a:lnTo>
                  <a:pt x="3574" y="30"/>
                </a:lnTo>
                <a:lnTo>
                  <a:pt x="3574" y="30"/>
                </a:lnTo>
                <a:lnTo>
                  <a:pt x="3576" y="29"/>
                </a:lnTo>
                <a:lnTo>
                  <a:pt x="3576" y="30"/>
                </a:lnTo>
                <a:lnTo>
                  <a:pt x="3577" y="30"/>
                </a:lnTo>
                <a:lnTo>
                  <a:pt x="3577" y="29"/>
                </a:lnTo>
                <a:lnTo>
                  <a:pt x="3577" y="29"/>
                </a:lnTo>
                <a:lnTo>
                  <a:pt x="3578" y="29"/>
                </a:lnTo>
                <a:lnTo>
                  <a:pt x="3578" y="27"/>
                </a:lnTo>
                <a:lnTo>
                  <a:pt x="3579" y="29"/>
                </a:lnTo>
                <a:lnTo>
                  <a:pt x="3579" y="27"/>
                </a:lnTo>
                <a:lnTo>
                  <a:pt x="3579" y="27"/>
                </a:lnTo>
                <a:lnTo>
                  <a:pt x="3580" y="27"/>
                </a:lnTo>
                <a:lnTo>
                  <a:pt x="3580" y="27"/>
                </a:lnTo>
                <a:lnTo>
                  <a:pt x="3581" y="27"/>
                </a:lnTo>
                <a:lnTo>
                  <a:pt x="3581" y="27"/>
                </a:lnTo>
                <a:lnTo>
                  <a:pt x="3581" y="27"/>
                </a:lnTo>
                <a:lnTo>
                  <a:pt x="3582" y="27"/>
                </a:lnTo>
                <a:lnTo>
                  <a:pt x="3582" y="26"/>
                </a:lnTo>
                <a:lnTo>
                  <a:pt x="3583" y="25"/>
                </a:lnTo>
                <a:lnTo>
                  <a:pt x="3583" y="24"/>
                </a:lnTo>
                <a:lnTo>
                  <a:pt x="3585" y="24"/>
                </a:lnTo>
                <a:lnTo>
                  <a:pt x="3585" y="25"/>
                </a:lnTo>
                <a:lnTo>
                  <a:pt x="3585" y="25"/>
                </a:lnTo>
                <a:lnTo>
                  <a:pt x="3586" y="24"/>
                </a:lnTo>
                <a:lnTo>
                  <a:pt x="3586" y="24"/>
                </a:lnTo>
                <a:lnTo>
                  <a:pt x="3587" y="23"/>
                </a:lnTo>
                <a:lnTo>
                  <a:pt x="3587" y="25"/>
                </a:lnTo>
                <a:lnTo>
                  <a:pt x="3587" y="24"/>
                </a:lnTo>
                <a:lnTo>
                  <a:pt x="3588" y="24"/>
                </a:lnTo>
                <a:lnTo>
                  <a:pt x="3588" y="24"/>
                </a:lnTo>
                <a:lnTo>
                  <a:pt x="3589" y="25"/>
                </a:lnTo>
                <a:lnTo>
                  <a:pt x="3589" y="26"/>
                </a:lnTo>
                <a:lnTo>
                  <a:pt x="3589" y="27"/>
                </a:lnTo>
                <a:lnTo>
                  <a:pt x="3590" y="27"/>
                </a:lnTo>
                <a:lnTo>
                  <a:pt x="3590" y="27"/>
                </a:lnTo>
                <a:lnTo>
                  <a:pt x="3591" y="25"/>
                </a:lnTo>
                <a:lnTo>
                  <a:pt x="3591" y="24"/>
                </a:lnTo>
                <a:lnTo>
                  <a:pt x="3591" y="24"/>
                </a:lnTo>
                <a:lnTo>
                  <a:pt x="3592" y="25"/>
                </a:lnTo>
                <a:lnTo>
                  <a:pt x="3592" y="24"/>
                </a:lnTo>
                <a:lnTo>
                  <a:pt x="3594" y="24"/>
                </a:lnTo>
                <a:lnTo>
                  <a:pt x="3594" y="25"/>
                </a:lnTo>
                <a:lnTo>
                  <a:pt x="3594" y="25"/>
                </a:lnTo>
                <a:lnTo>
                  <a:pt x="3595" y="26"/>
                </a:lnTo>
                <a:lnTo>
                  <a:pt x="3595" y="25"/>
                </a:lnTo>
                <a:lnTo>
                  <a:pt x="3596" y="26"/>
                </a:lnTo>
                <a:lnTo>
                  <a:pt x="3596" y="25"/>
                </a:lnTo>
                <a:lnTo>
                  <a:pt x="3596" y="25"/>
                </a:lnTo>
                <a:lnTo>
                  <a:pt x="3597" y="26"/>
                </a:lnTo>
                <a:lnTo>
                  <a:pt x="3597" y="25"/>
                </a:lnTo>
                <a:lnTo>
                  <a:pt x="3598" y="26"/>
                </a:lnTo>
                <a:lnTo>
                  <a:pt x="3598" y="27"/>
                </a:lnTo>
                <a:lnTo>
                  <a:pt x="3599" y="29"/>
                </a:lnTo>
                <a:lnTo>
                  <a:pt x="3599" y="29"/>
                </a:lnTo>
                <a:lnTo>
                  <a:pt x="3599" y="29"/>
                </a:lnTo>
                <a:lnTo>
                  <a:pt x="3600" y="29"/>
                </a:lnTo>
                <a:lnTo>
                  <a:pt x="3600" y="30"/>
                </a:lnTo>
                <a:lnTo>
                  <a:pt x="3601" y="30"/>
                </a:lnTo>
                <a:lnTo>
                  <a:pt x="3601" y="29"/>
                </a:lnTo>
                <a:lnTo>
                  <a:pt x="3601" y="27"/>
                </a:lnTo>
                <a:lnTo>
                  <a:pt x="3603" y="27"/>
                </a:lnTo>
                <a:lnTo>
                  <a:pt x="3603" y="25"/>
                </a:lnTo>
                <a:lnTo>
                  <a:pt x="3604" y="24"/>
                </a:lnTo>
                <a:lnTo>
                  <a:pt x="3604" y="25"/>
                </a:lnTo>
                <a:lnTo>
                  <a:pt x="3604" y="25"/>
                </a:lnTo>
                <a:lnTo>
                  <a:pt x="3605" y="25"/>
                </a:lnTo>
                <a:lnTo>
                  <a:pt x="3605" y="25"/>
                </a:lnTo>
                <a:lnTo>
                  <a:pt x="3606" y="26"/>
                </a:lnTo>
                <a:lnTo>
                  <a:pt x="3606" y="27"/>
                </a:lnTo>
                <a:lnTo>
                  <a:pt x="3606" y="29"/>
                </a:lnTo>
                <a:lnTo>
                  <a:pt x="3607" y="30"/>
                </a:lnTo>
                <a:lnTo>
                  <a:pt x="3607" y="30"/>
                </a:lnTo>
                <a:lnTo>
                  <a:pt x="3608" y="30"/>
                </a:lnTo>
                <a:lnTo>
                  <a:pt x="3608" y="30"/>
                </a:lnTo>
                <a:lnTo>
                  <a:pt x="3608" y="30"/>
                </a:lnTo>
                <a:lnTo>
                  <a:pt x="3609" y="30"/>
                </a:lnTo>
                <a:lnTo>
                  <a:pt x="3609" y="29"/>
                </a:lnTo>
                <a:lnTo>
                  <a:pt x="3610" y="30"/>
                </a:lnTo>
                <a:lnTo>
                  <a:pt x="3610" y="30"/>
                </a:lnTo>
                <a:lnTo>
                  <a:pt x="3612" y="31"/>
                </a:lnTo>
                <a:lnTo>
                  <a:pt x="3612" y="30"/>
                </a:lnTo>
                <a:lnTo>
                  <a:pt x="3612" y="29"/>
                </a:lnTo>
                <a:lnTo>
                  <a:pt x="3613" y="29"/>
                </a:lnTo>
                <a:lnTo>
                  <a:pt x="3613" y="29"/>
                </a:lnTo>
                <a:lnTo>
                  <a:pt x="3614" y="29"/>
                </a:lnTo>
                <a:lnTo>
                  <a:pt x="3614" y="29"/>
                </a:lnTo>
                <a:lnTo>
                  <a:pt x="3614" y="30"/>
                </a:lnTo>
                <a:lnTo>
                  <a:pt x="3615" y="31"/>
                </a:lnTo>
                <a:lnTo>
                  <a:pt x="3615" y="31"/>
                </a:lnTo>
                <a:lnTo>
                  <a:pt x="3616" y="31"/>
                </a:lnTo>
                <a:lnTo>
                  <a:pt x="3616" y="32"/>
                </a:lnTo>
                <a:lnTo>
                  <a:pt x="3616" y="32"/>
                </a:lnTo>
                <a:lnTo>
                  <a:pt x="3617" y="31"/>
                </a:lnTo>
                <a:lnTo>
                  <a:pt x="3617" y="31"/>
                </a:lnTo>
                <a:lnTo>
                  <a:pt x="3618" y="30"/>
                </a:lnTo>
                <a:lnTo>
                  <a:pt x="3618" y="31"/>
                </a:lnTo>
                <a:lnTo>
                  <a:pt x="3618" y="31"/>
                </a:lnTo>
                <a:lnTo>
                  <a:pt x="3619" y="30"/>
                </a:lnTo>
                <a:lnTo>
                  <a:pt x="3619" y="30"/>
                </a:lnTo>
                <a:lnTo>
                  <a:pt x="3621" y="31"/>
                </a:lnTo>
                <a:lnTo>
                  <a:pt x="3621" y="30"/>
                </a:lnTo>
                <a:lnTo>
                  <a:pt x="3621" y="31"/>
                </a:lnTo>
                <a:lnTo>
                  <a:pt x="3622" y="31"/>
                </a:lnTo>
                <a:lnTo>
                  <a:pt x="3622" y="31"/>
                </a:lnTo>
                <a:lnTo>
                  <a:pt x="3623" y="27"/>
                </a:lnTo>
                <a:lnTo>
                  <a:pt x="3623" y="29"/>
                </a:lnTo>
                <a:lnTo>
                  <a:pt x="3623" y="29"/>
                </a:lnTo>
                <a:lnTo>
                  <a:pt x="3624" y="29"/>
                </a:lnTo>
                <a:lnTo>
                  <a:pt x="3624" y="31"/>
                </a:lnTo>
                <a:lnTo>
                  <a:pt x="3625" y="30"/>
                </a:lnTo>
                <a:lnTo>
                  <a:pt x="3625" y="30"/>
                </a:lnTo>
                <a:lnTo>
                  <a:pt x="3626" y="29"/>
                </a:lnTo>
                <a:lnTo>
                  <a:pt x="3626" y="29"/>
                </a:lnTo>
                <a:lnTo>
                  <a:pt x="3626" y="29"/>
                </a:lnTo>
                <a:lnTo>
                  <a:pt x="3627" y="27"/>
                </a:lnTo>
                <a:lnTo>
                  <a:pt x="3627" y="29"/>
                </a:lnTo>
                <a:lnTo>
                  <a:pt x="3628" y="27"/>
                </a:lnTo>
                <a:lnTo>
                  <a:pt x="3628" y="26"/>
                </a:lnTo>
                <a:lnTo>
                  <a:pt x="3628" y="26"/>
                </a:lnTo>
                <a:lnTo>
                  <a:pt x="3630" y="26"/>
                </a:lnTo>
                <a:lnTo>
                  <a:pt x="3630" y="26"/>
                </a:lnTo>
                <a:lnTo>
                  <a:pt x="3631" y="27"/>
                </a:lnTo>
                <a:lnTo>
                  <a:pt x="3631" y="26"/>
                </a:lnTo>
                <a:lnTo>
                  <a:pt x="3631" y="27"/>
                </a:lnTo>
                <a:lnTo>
                  <a:pt x="3632" y="26"/>
                </a:lnTo>
                <a:lnTo>
                  <a:pt x="3632" y="27"/>
                </a:lnTo>
                <a:lnTo>
                  <a:pt x="3633" y="29"/>
                </a:lnTo>
                <a:lnTo>
                  <a:pt x="3633" y="29"/>
                </a:lnTo>
                <a:lnTo>
                  <a:pt x="3633" y="27"/>
                </a:lnTo>
                <a:lnTo>
                  <a:pt x="3634" y="26"/>
                </a:lnTo>
                <a:lnTo>
                  <a:pt x="3634" y="25"/>
                </a:lnTo>
                <a:lnTo>
                  <a:pt x="3635" y="23"/>
                </a:lnTo>
                <a:lnTo>
                  <a:pt x="3635" y="24"/>
                </a:lnTo>
                <a:lnTo>
                  <a:pt x="3635" y="23"/>
                </a:lnTo>
                <a:lnTo>
                  <a:pt x="3636" y="23"/>
                </a:lnTo>
                <a:lnTo>
                  <a:pt x="3636" y="24"/>
                </a:lnTo>
                <a:lnTo>
                  <a:pt x="3637" y="25"/>
                </a:lnTo>
                <a:lnTo>
                  <a:pt x="3637" y="23"/>
                </a:lnTo>
                <a:lnTo>
                  <a:pt x="3637" y="25"/>
                </a:lnTo>
                <a:lnTo>
                  <a:pt x="3639" y="26"/>
                </a:lnTo>
                <a:lnTo>
                  <a:pt x="3639" y="27"/>
                </a:lnTo>
                <a:lnTo>
                  <a:pt x="3640" y="27"/>
                </a:lnTo>
                <a:lnTo>
                  <a:pt x="3640" y="27"/>
                </a:lnTo>
                <a:lnTo>
                  <a:pt x="3641" y="27"/>
                </a:lnTo>
                <a:lnTo>
                  <a:pt x="3641" y="27"/>
                </a:lnTo>
                <a:lnTo>
                  <a:pt x="3641" y="27"/>
                </a:lnTo>
                <a:lnTo>
                  <a:pt x="3642" y="27"/>
                </a:lnTo>
                <a:lnTo>
                  <a:pt x="3642" y="26"/>
                </a:lnTo>
                <a:lnTo>
                  <a:pt x="3643" y="27"/>
                </a:lnTo>
                <a:lnTo>
                  <a:pt x="3643" y="27"/>
                </a:lnTo>
                <a:lnTo>
                  <a:pt x="3643" y="27"/>
                </a:lnTo>
                <a:lnTo>
                  <a:pt x="3644" y="27"/>
                </a:lnTo>
                <a:lnTo>
                  <a:pt x="3644" y="27"/>
                </a:lnTo>
                <a:lnTo>
                  <a:pt x="3645" y="27"/>
                </a:lnTo>
                <a:lnTo>
                  <a:pt x="3645" y="29"/>
                </a:lnTo>
                <a:lnTo>
                  <a:pt x="3645" y="31"/>
                </a:lnTo>
                <a:lnTo>
                  <a:pt x="3646" y="31"/>
                </a:lnTo>
                <a:lnTo>
                  <a:pt x="3646" y="31"/>
                </a:lnTo>
                <a:lnTo>
                  <a:pt x="3648" y="31"/>
                </a:lnTo>
                <a:lnTo>
                  <a:pt x="3648" y="32"/>
                </a:lnTo>
                <a:lnTo>
                  <a:pt x="3648" y="32"/>
                </a:lnTo>
                <a:lnTo>
                  <a:pt x="3649" y="31"/>
                </a:lnTo>
                <a:lnTo>
                  <a:pt x="3649" y="30"/>
                </a:lnTo>
                <a:lnTo>
                  <a:pt x="3650" y="31"/>
                </a:lnTo>
                <a:lnTo>
                  <a:pt x="3650" y="31"/>
                </a:lnTo>
                <a:lnTo>
                  <a:pt x="3650" y="31"/>
                </a:lnTo>
                <a:lnTo>
                  <a:pt x="3651" y="32"/>
                </a:lnTo>
                <a:lnTo>
                  <a:pt x="3651" y="31"/>
                </a:lnTo>
                <a:lnTo>
                  <a:pt x="3652" y="31"/>
                </a:lnTo>
                <a:lnTo>
                  <a:pt x="3652" y="31"/>
                </a:lnTo>
                <a:lnTo>
                  <a:pt x="3652" y="30"/>
                </a:lnTo>
                <a:lnTo>
                  <a:pt x="3653" y="29"/>
                </a:lnTo>
                <a:lnTo>
                  <a:pt x="3653" y="29"/>
                </a:lnTo>
                <a:lnTo>
                  <a:pt x="3654" y="29"/>
                </a:lnTo>
                <a:lnTo>
                  <a:pt x="3654" y="27"/>
                </a:lnTo>
                <a:lnTo>
                  <a:pt x="3655" y="29"/>
                </a:lnTo>
                <a:lnTo>
                  <a:pt x="3655" y="30"/>
                </a:lnTo>
                <a:lnTo>
                  <a:pt x="3655" y="30"/>
                </a:lnTo>
                <a:lnTo>
                  <a:pt x="3657" y="30"/>
                </a:lnTo>
                <a:lnTo>
                  <a:pt x="3657" y="31"/>
                </a:lnTo>
                <a:lnTo>
                  <a:pt x="3658" y="31"/>
                </a:lnTo>
                <a:lnTo>
                  <a:pt x="3658" y="32"/>
                </a:lnTo>
                <a:lnTo>
                  <a:pt x="3658" y="32"/>
                </a:lnTo>
                <a:lnTo>
                  <a:pt x="3659" y="32"/>
                </a:lnTo>
                <a:lnTo>
                  <a:pt x="3659" y="32"/>
                </a:lnTo>
                <a:lnTo>
                  <a:pt x="3660" y="31"/>
                </a:lnTo>
                <a:lnTo>
                  <a:pt x="3660" y="31"/>
                </a:lnTo>
                <a:lnTo>
                  <a:pt x="3660" y="30"/>
                </a:lnTo>
                <a:lnTo>
                  <a:pt x="3661" y="30"/>
                </a:lnTo>
                <a:lnTo>
                  <a:pt x="3661" y="30"/>
                </a:lnTo>
                <a:lnTo>
                  <a:pt x="3662" y="29"/>
                </a:lnTo>
                <a:lnTo>
                  <a:pt x="3662" y="30"/>
                </a:lnTo>
                <a:lnTo>
                  <a:pt x="3662" y="30"/>
                </a:lnTo>
                <a:lnTo>
                  <a:pt x="3663" y="31"/>
                </a:lnTo>
                <a:lnTo>
                  <a:pt x="3663" y="30"/>
                </a:lnTo>
                <a:lnTo>
                  <a:pt x="3664" y="31"/>
                </a:lnTo>
                <a:lnTo>
                  <a:pt x="3664" y="31"/>
                </a:lnTo>
                <a:lnTo>
                  <a:pt x="3664" y="31"/>
                </a:lnTo>
                <a:lnTo>
                  <a:pt x="3666" y="30"/>
                </a:lnTo>
                <a:lnTo>
                  <a:pt x="3666" y="29"/>
                </a:lnTo>
                <a:lnTo>
                  <a:pt x="3667" y="29"/>
                </a:lnTo>
                <a:lnTo>
                  <a:pt x="3667" y="27"/>
                </a:lnTo>
                <a:lnTo>
                  <a:pt x="3668" y="27"/>
                </a:lnTo>
                <a:lnTo>
                  <a:pt x="3668" y="27"/>
                </a:lnTo>
                <a:lnTo>
                  <a:pt x="3668" y="27"/>
                </a:lnTo>
                <a:lnTo>
                  <a:pt x="3669" y="27"/>
                </a:lnTo>
                <a:lnTo>
                  <a:pt x="3669" y="29"/>
                </a:lnTo>
                <a:lnTo>
                  <a:pt x="3670" y="27"/>
                </a:lnTo>
                <a:lnTo>
                  <a:pt x="3670" y="27"/>
                </a:lnTo>
                <a:lnTo>
                  <a:pt x="3670" y="29"/>
                </a:lnTo>
                <a:lnTo>
                  <a:pt x="3671" y="27"/>
                </a:lnTo>
                <a:lnTo>
                  <a:pt x="3671" y="30"/>
                </a:lnTo>
                <a:lnTo>
                  <a:pt x="3672" y="30"/>
                </a:lnTo>
                <a:lnTo>
                  <a:pt x="3672" y="29"/>
                </a:lnTo>
                <a:lnTo>
                  <a:pt x="3672" y="29"/>
                </a:lnTo>
                <a:lnTo>
                  <a:pt x="3673" y="29"/>
                </a:lnTo>
                <a:lnTo>
                  <a:pt x="3673" y="30"/>
                </a:lnTo>
                <a:lnTo>
                  <a:pt x="3675" y="31"/>
                </a:lnTo>
                <a:lnTo>
                  <a:pt x="3675" y="31"/>
                </a:lnTo>
                <a:lnTo>
                  <a:pt x="3675" y="30"/>
                </a:lnTo>
                <a:lnTo>
                  <a:pt x="3676" y="30"/>
                </a:lnTo>
                <a:lnTo>
                  <a:pt x="3676" y="30"/>
                </a:lnTo>
                <a:lnTo>
                  <a:pt x="3677" y="30"/>
                </a:lnTo>
                <a:lnTo>
                  <a:pt x="3677" y="32"/>
                </a:lnTo>
                <a:lnTo>
                  <a:pt x="3677" y="32"/>
                </a:lnTo>
                <a:lnTo>
                  <a:pt x="3678" y="32"/>
                </a:lnTo>
                <a:lnTo>
                  <a:pt x="3678" y="32"/>
                </a:lnTo>
                <a:lnTo>
                  <a:pt x="3679" y="33"/>
                </a:lnTo>
                <a:lnTo>
                  <a:pt x="3679" y="33"/>
                </a:lnTo>
                <a:lnTo>
                  <a:pt x="3679" y="33"/>
                </a:lnTo>
                <a:lnTo>
                  <a:pt x="3680" y="31"/>
                </a:lnTo>
                <a:lnTo>
                  <a:pt x="3680" y="32"/>
                </a:lnTo>
                <a:lnTo>
                  <a:pt x="3681" y="31"/>
                </a:lnTo>
                <a:lnTo>
                  <a:pt x="3681" y="31"/>
                </a:lnTo>
                <a:lnTo>
                  <a:pt x="3682" y="31"/>
                </a:lnTo>
                <a:lnTo>
                  <a:pt x="3682" y="31"/>
                </a:lnTo>
                <a:lnTo>
                  <a:pt x="3682" y="31"/>
                </a:lnTo>
                <a:lnTo>
                  <a:pt x="3684" y="32"/>
                </a:lnTo>
                <a:lnTo>
                  <a:pt x="3684" y="32"/>
                </a:lnTo>
                <a:lnTo>
                  <a:pt x="3685" y="32"/>
                </a:lnTo>
                <a:lnTo>
                  <a:pt x="3685" y="32"/>
                </a:lnTo>
                <a:lnTo>
                  <a:pt x="3685" y="33"/>
                </a:lnTo>
                <a:lnTo>
                  <a:pt x="3686" y="33"/>
                </a:lnTo>
                <a:lnTo>
                  <a:pt x="3686" y="33"/>
                </a:lnTo>
                <a:lnTo>
                  <a:pt x="3687" y="33"/>
                </a:lnTo>
                <a:lnTo>
                  <a:pt x="3687" y="34"/>
                </a:lnTo>
                <a:lnTo>
                  <a:pt x="3687" y="33"/>
                </a:lnTo>
                <a:lnTo>
                  <a:pt x="3688" y="33"/>
                </a:lnTo>
                <a:lnTo>
                  <a:pt x="3688" y="31"/>
                </a:lnTo>
                <a:lnTo>
                  <a:pt x="3689" y="30"/>
                </a:lnTo>
                <a:lnTo>
                  <a:pt x="3689" y="31"/>
                </a:lnTo>
                <a:lnTo>
                  <a:pt x="3689" y="32"/>
                </a:lnTo>
                <a:lnTo>
                  <a:pt x="3690" y="31"/>
                </a:lnTo>
                <a:lnTo>
                  <a:pt x="3690" y="31"/>
                </a:lnTo>
                <a:lnTo>
                  <a:pt x="3691" y="31"/>
                </a:lnTo>
                <a:lnTo>
                  <a:pt x="3691" y="31"/>
                </a:lnTo>
                <a:lnTo>
                  <a:pt x="3691" y="30"/>
                </a:lnTo>
                <a:lnTo>
                  <a:pt x="3693" y="31"/>
                </a:lnTo>
                <a:lnTo>
                  <a:pt x="3693" y="31"/>
                </a:lnTo>
                <a:lnTo>
                  <a:pt x="3694" y="32"/>
                </a:lnTo>
                <a:lnTo>
                  <a:pt x="3694" y="32"/>
                </a:lnTo>
                <a:lnTo>
                  <a:pt x="3694" y="33"/>
                </a:lnTo>
                <a:lnTo>
                  <a:pt x="3695" y="33"/>
                </a:lnTo>
                <a:lnTo>
                  <a:pt x="3695" y="34"/>
                </a:lnTo>
                <a:lnTo>
                  <a:pt x="3696" y="34"/>
                </a:lnTo>
                <a:lnTo>
                  <a:pt x="3696" y="34"/>
                </a:lnTo>
                <a:lnTo>
                  <a:pt x="3697" y="34"/>
                </a:lnTo>
                <a:lnTo>
                  <a:pt x="3697" y="36"/>
                </a:lnTo>
                <a:lnTo>
                  <a:pt x="3697" y="36"/>
                </a:lnTo>
                <a:lnTo>
                  <a:pt x="3698" y="37"/>
                </a:lnTo>
                <a:lnTo>
                  <a:pt x="3698" y="37"/>
                </a:lnTo>
                <a:lnTo>
                  <a:pt x="3699" y="39"/>
                </a:lnTo>
                <a:lnTo>
                  <a:pt x="3699" y="37"/>
                </a:lnTo>
                <a:lnTo>
                  <a:pt x="3699" y="39"/>
                </a:lnTo>
                <a:lnTo>
                  <a:pt x="3700" y="39"/>
                </a:lnTo>
                <a:lnTo>
                  <a:pt x="3700" y="39"/>
                </a:lnTo>
                <a:lnTo>
                  <a:pt x="3702" y="39"/>
                </a:lnTo>
                <a:lnTo>
                  <a:pt x="3702" y="39"/>
                </a:lnTo>
                <a:lnTo>
                  <a:pt x="3702" y="37"/>
                </a:lnTo>
                <a:lnTo>
                  <a:pt x="3703" y="37"/>
                </a:lnTo>
                <a:lnTo>
                  <a:pt x="3703" y="36"/>
                </a:lnTo>
                <a:lnTo>
                  <a:pt x="3704" y="35"/>
                </a:lnTo>
                <a:lnTo>
                  <a:pt x="3704" y="33"/>
                </a:lnTo>
                <a:lnTo>
                  <a:pt x="3704" y="32"/>
                </a:lnTo>
                <a:lnTo>
                  <a:pt x="3705" y="31"/>
                </a:lnTo>
                <a:lnTo>
                  <a:pt x="3705" y="31"/>
                </a:lnTo>
                <a:lnTo>
                  <a:pt x="3706" y="32"/>
                </a:lnTo>
                <a:lnTo>
                  <a:pt x="3706" y="32"/>
                </a:lnTo>
                <a:lnTo>
                  <a:pt x="3706" y="33"/>
                </a:lnTo>
                <a:lnTo>
                  <a:pt x="3707" y="33"/>
                </a:lnTo>
                <a:lnTo>
                  <a:pt x="3707" y="34"/>
                </a:lnTo>
                <a:lnTo>
                  <a:pt x="3708" y="33"/>
                </a:lnTo>
                <a:lnTo>
                  <a:pt x="3708" y="34"/>
                </a:lnTo>
                <a:lnTo>
                  <a:pt x="3708" y="34"/>
                </a:lnTo>
                <a:lnTo>
                  <a:pt x="3709" y="34"/>
                </a:lnTo>
                <a:lnTo>
                  <a:pt x="3709" y="34"/>
                </a:lnTo>
                <a:lnTo>
                  <a:pt x="3710" y="35"/>
                </a:lnTo>
                <a:lnTo>
                  <a:pt x="3710" y="35"/>
                </a:lnTo>
                <a:lnTo>
                  <a:pt x="3712" y="36"/>
                </a:lnTo>
                <a:lnTo>
                  <a:pt x="3712" y="35"/>
                </a:lnTo>
                <a:lnTo>
                  <a:pt x="3712" y="34"/>
                </a:lnTo>
                <a:lnTo>
                  <a:pt x="3713" y="35"/>
                </a:lnTo>
                <a:lnTo>
                  <a:pt x="3713" y="35"/>
                </a:lnTo>
                <a:lnTo>
                  <a:pt x="3714" y="35"/>
                </a:lnTo>
                <a:lnTo>
                  <a:pt x="3714" y="35"/>
                </a:lnTo>
                <a:lnTo>
                  <a:pt x="3714" y="36"/>
                </a:lnTo>
                <a:lnTo>
                  <a:pt x="3715" y="35"/>
                </a:lnTo>
                <a:lnTo>
                  <a:pt x="3715" y="34"/>
                </a:lnTo>
                <a:lnTo>
                  <a:pt x="3716" y="34"/>
                </a:lnTo>
                <a:lnTo>
                  <a:pt x="3716" y="33"/>
                </a:lnTo>
                <a:lnTo>
                  <a:pt x="3716" y="33"/>
                </a:lnTo>
                <a:lnTo>
                  <a:pt x="3717" y="33"/>
                </a:lnTo>
                <a:lnTo>
                  <a:pt x="3717" y="32"/>
                </a:lnTo>
                <a:lnTo>
                  <a:pt x="3718" y="33"/>
                </a:lnTo>
                <a:lnTo>
                  <a:pt x="3718" y="33"/>
                </a:lnTo>
                <a:lnTo>
                  <a:pt x="3718" y="33"/>
                </a:lnTo>
                <a:lnTo>
                  <a:pt x="3719" y="33"/>
                </a:lnTo>
                <a:lnTo>
                  <a:pt x="3719" y="33"/>
                </a:lnTo>
                <a:lnTo>
                  <a:pt x="3721" y="34"/>
                </a:lnTo>
                <a:lnTo>
                  <a:pt x="3721" y="34"/>
                </a:lnTo>
                <a:lnTo>
                  <a:pt x="3721" y="36"/>
                </a:lnTo>
                <a:lnTo>
                  <a:pt x="3722" y="35"/>
                </a:lnTo>
                <a:lnTo>
                  <a:pt x="3722" y="35"/>
                </a:lnTo>
                <a:lnTo>
                  <a:pt x="3723" y="34"/>
                </a:lnTo>
                <a:lnTo>
                  <a:pt x="3723" y="34"/>
                </a:lnTo>
                <a:lnTo>
                  <a:pt x="3723" y="35"/>
                </a:lnTo>
                <a:lnTo>
                  <a:pt x="3724" y="35"/>
                </a:lnTo>
                <a:lnTo>
                  <a:pt x="3724" y="35"/>
                </a:lnTo>
                <a:lnTo>
                  <a:pt x="3725" y="34"/>
                </a:lnTo>
                <a:lnTo>
                  <a:pt x="3725" y="33"/>
                </a:lnTo>
                <a:lnTo>
                  <a:pt x="3726" y="33"/>
                </a:lnTo>
                <a:lnTo>
                  <a:pt x="3726" y="33"/>
                </a:lnTo>
                <a:lnTo>
                  <a:pt x="3726" y="31"/>
                </a:lnTo>
                <a:lnTo>
                  <a:pt x="3727" y="32"/>
                </a:lnTo>
                <a:lnTo>
                  <a:pt x="3727" y="32"/>
                </a:lnTo>
                <a:lnTo>
                  <a:pt x="3728" y="30"/>
                </a:lnTo>
                <a:lnTo>
                  <a:pt x="3728" y="31"/>
                </a:lnTo>
                <a:lnTo>
                  <a:pt x="3728" y="30"/>
                </a:lnTo>
                <a:lnTo>
                  <a:pt x="3730" y="29"/>
                </a:lnTo>
                <a:lnTo>
                  <a:pt x="3730" y="27"/>
                </a:lnTo>
                <a:lnTo>
                  <a:pt x="3731" y="30"/>
                </a:lnTo>
                <a:lnTo>
                  <a:pt x="3731" y="31"/>
                </a:lnTo>
                <a:lnTo>
                  <a:pt x="3731" y="30"/>
                </a:lnTo>
                <a:lnTo>
                  <a:pt x="3732" y="30"/>
                </a:lnTo>
                <a:lnTo>
                  <a:pt x="3732" y="31"/>
                </a:lnTo>
                <a:lnTo>
                  <a:pt x="3733" y="31"/>
                </a:lnTo>
                <a:lnTo>
                  <a:pt x="3733" y="31"/>
                </a:lnTo>
                <a:lnTo>
                  <a:pt x="3733" y="30"/>
                </a:lnTo>
                <a:lnTo>
                  <a:pt x="3734" y="31"/>
                </a:lnTo>
                <a:lnTo>
                  <a:pt x="3734" y="31"/>
                </a:lnTo>
                <a:lnTo>
                  <a:pt x="3735" y="30"/>
                </a:lnTo>
                <a:lnTo>
                  <a:pt x="3735" y="31"/>
                </a:lnTo>
                <a:lnTo>
                  <a:pt x="3735" y="30"/>
                </a:lnTo>
                <a:lnTo>
                  <a:pt x="3736" y="31"/>
                </a:lnTo>
                <a:lnTo>
                  <a:pt x="3736" y="30"/>
                </a:lnTo>
                <a:lnTo>
                  <a:pt x="3737" y="31"/>
                </a:lnTo>
                <a:lnTo>
                  <a:pt x="3737" y="31"/>
                </a:lnTo>
                <a:lnTo>
                  <a:pt x="3739" y="30"/>
                </a:lnTo>
                <a:lnTo>
                  <a:pt x="3739" y="30"/>
                </a:lnTo>
                <a:lnTo>
                  <a:pt x="3739" y="31"/>
                </a:lnTo>
                <a:lnTo>
                  <a:pt x="3740" y="33"/>
                </a:lnTo>
                <a:lnTo>
                  <a:pt x="3740" y="32"/>
                </a:lnTo>
                <a:lnTo>
                  <a:pt x="3741" y="33"/>
                </a:lnTo>
                <a:lnTo>
                  <a:pt x="3741" y="32"/>
                </a:lnTo>
                <a:lnTo>
                  <a:pt x="3741" y="32"/>
                </a:lnTo>
                <a:lnTo>
                  <a:pt x="3742" y="32"/>
                </a:lnTo>
                <a:lnTo>
                  <a:pt x="3742" y="3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441700"/>
            <a:ext cx="3130550" cy="69850"/>
          </a:xfrm>
          <a:custGeom>
            <a:avLst/>
            <a:gdLst>
              <a:gd name="T0" fmla="*/ 30 w 1972"/>
              <a:gd name="T1" fmla="*/ 13 h 44"/>
              <a:gd name="T2" fmla="*/ 62 w 1972"/>
              <a:gd name="T3" fmla="*/ 14 h 44"/>
              <a:gd name="T4" fmla="*/ 93 w 1972"/>
              <a:gd name="T5" fmla="*/ 10 h 44"/>
              <a:gd name="T6" fmla="*/ 124 w 1972"/>
              <a:gd name="T7" fmla="*/ 20 h 44"/>
              <a:gd name="T8" fmla="*/ 155 w 1972"/>
              <a:gd name="T9" fmla="*/ 23 h 44"/>
              <a:gd name="T10" fmla="*/ 187 w 1972"/>
              <a:gd name="T11" fmla="*/ 23 h 44"/>
              <a:gd name="T12" fmla="*/ 217 w 1972"/>
              <a:gd name="T13" fmla="*/ 28 h 44"/>
              <a:gd name="T14" fmla="*/ 249 w 1972"/>
              <a:gd name="T15" fmla="*/ 23 h 44"/>
              <a:gd name="T16" fmla="*/ 280 w 1972"/>
              <a:gd name="T17" fmla="*/ 21 h 44"/>
              <a:gd name="T18" fmla="*/ 310 w 1972"/>
              <a:gd name="T19" fmla="*/ 19 h 44"/>
              <a:gd name="T20" fmla="*/ 342 w 1972"/>
              <a:gd name="T21" fmla="*/ 19 h 44"/>
              <a:gd name="T22" fmla="*/ 372 w 1972"/>
              <a:gd name="T23" fmla="*/ 16 h 44"/>
              <a:gd name="T24" fmla="*/ 404 w 1972"/>
              <a:gd name="T25" fmla="*/ 18 h 44"/>
              <a:gd name="T26" fmla="*/ 435 w 1972"/>
              <a:gd name="T27" fmla="*/ 12 h 44"/>
              <a:gd name="T28" fmla="*/ 466 w 1972"/>
              <a:gd name="T29" fmla="*/ 12 h 44"/>
              <a:gd name="T30" fmla="*/ 497 w 1972"/>
              <a:gd name="T31" fmla="*/ 14 h 44"/>
              <a:gd name="T32" fmla="*/ 529 w 1972"/>
              <a:gd name="T33" fmla="*/ 13 h 44"/>
              <a:gd name="T34" fmla="*/ 559 w 1972"/>
              <a:gd name="T35" fmla="*/ 18 h 44"/>
              <a:gd name="T36" fmla="*/ 590 w 1972"/>
              <a:gd name="T37" fmla="*/ 16 h 44"/>
              <a:gd name="T38" fmla="*/ 622 w 1972"/>
              <a:gd name="T39" fmla="*/ 16 h 44"/>
              <a:gd name="T40" fmla="*/ 652 w 1972"/>
              <a:gd name="T41" fmla="*/ 14 h 44"/>
              <a:gd name="T42" fmla="*/ 684 w 1972"/>
              <a:gd name="T43" fmla="*/ 21 h 44"/>
              <a:gd name="T44" fmla="*/ 714 w 1972"/>
              <a:gd name="T45" fmla="*/ 20 h 44"/>
              <a:gd name="T46" fmla="*/ 746 w 1972"/>
              <a:gd name="T47" fmla="*/ 21 h 44"/>
              <a:gd name="T48" fmla="*/ 777 w 1972"/>
              <a:gd name="T49" fmla="*/ 13 h 44"/>
              <a:gd name="T50" fmla="*/ 807 w 1972"/>
              <a:gd name="T51" fmla="*/ 16 h 44"/>
              <a:gd name="T52" fmla="*/ 839 w 1972"/>
              <a:gd name="T53" fmla="*/ 31 h 44"/>
              <a:gd name="T54" fmla="*/ 870 w 1972"/>
              <a:gd name="T55" fmla="*/ 38 h 44"/>
              <a:gd name="T56" fmla="*/ 901 w 1972"/>
              <a:gd name="T57" fmla="*/ 34 h 44"/>
              <a:gd name="T58" fmla="*/ 932 w 1972"/>
              <a:gd name="T59" fmla="*/ 22 h 44"/>
              <a:gd name="T60" fmla="*/ 964 w 1972"/>
              <a:gd name="T61" fmla="*/ 27 h 44"/>
              <a:gd name="T62" fmla="*/ 994 w 1972"/>
              <a:gd name="T63" fmla="*/ 25 h 44"/>
              <a:gd name="T64" fmla="*/ 1026 w 1972"/>
              <a:gd name="T65" fmla="*/ 19 h 44"/>
              <a:gd name="T66" fmla="*/ 1057 w 1972"/>
              <a:gd name="T67" fmla="*/ 20 h 44"/>
              <a:gd name="T68" fmla="*/ 1087 w 1972"/>
              <a:gd name="T69" fmla="*/ 16 h 44"/>
              <a:gd name="T70" fmla="*/ 1119 w 1972"/>
              <a:gd name="T71" fmla="*/ 19 h 44"/>
              <a:gd name="T72" fmla="*/ 1149 w 1972"/>
              <a:gd name="T73" fmla="*/ 20 h 44"/>
              <a:gd name="T74" fmla="*/ 1181 w 1972"/>
              <a:gd name="T75" fmla="*/ 16 h 44"/>
              <a:gd name="T76" fmla="*/ 1212 w 1972"/>
              <a:gd name="T77" fmla="*/ 18 h 44"/>
              <a:gd name="T78" fmla="*/ 1243 w 1972"/>
              <a:gd name="T79" fmla="*/ 21 h 44"/>
              <a:gd name="T80" fmla="*/ 1274 w 1972"/>
              <a:gd name="T81" fmla="*/ 1 h 44"/>
              <a:gd name="T82" fmla="*/ 1306 w 1972"/>
              <a:gd name="T83" fmla="*/ 9 h 44"/>
              <a:gd name="T84" fmla="*/ 1336 w 1972"/>
              <a:gd name="T85" fmla="*/ 7 h 44"/>
              <a:gd name="T86" fmla="*/ 1367 w 1972"/>
              <a:gd name="T87" fmla="*/ 9 h 44"/>
              <a:gd name="T88" fmla="*/ 1399 w 1972"/>
              <a:gd name="T89" fmla="*/ 11 h 44"/>
              <a:gd name="T90" fmla="*/ 1429 w 1972"/>
              <a:gd name="T91" fmla="*/ 21 h 44"/>
              <a:gd name="T92" fmla="*/ 1461 w 1972"/>
              <a:gd name="T93" fmla="*/ 14 h 44"/>
              <a:gd name="T94" fmla="*/ 1492 w 1972"/>
              <a:gd name="T95" fmla="*/ 17 h 44"/>
              <a:gd name="T96" fmla="*/ 1523 w 1972"/>
              <a:gd name="T97" fmla="*/ 25 h 44"/>
              <a:gd name="T98" fmla="*/ 1554 w 1972"/>
              <a:gd name="T99" fmla="*/ 19 h 44"/>
              <a:gd name="T100" fmla="*/ 1584 w 1972"/>
              <a:gd name="T101" fmla="*/ 20 h 44"/>
              <a:gd name="T102" fmla="*/ 1616 w 1972"/>
              <a:gd name="T103" fmla="*/ 28 h 44"/>
              <a:gd name="T104" fmla="*/ 1647 w 1972"/>
              <a:gd name="T105" fmla="*/ 22 h 44"/>
              <a:gd name="T106" fmla="*/ 1678 w 1972"/>
              <a:gd name="T107" fmla="*/ 19 h 44"/>
              <a:gd name="T108" fmla="*/ 1709 w 1972"/>
              <a:gd name="T109" fmla="*/ 20 h 44"/>
              <a:gd name="T110" fmla="*/ 1741 w 1972"/>
              <a:gd name="T111" fmla="*/ 14 h 44"/>
              <a:gd name="T112" fmla="*/ 1771 w 1972"/>
              <a:gd name="T113" fmla="*/ 12 h 44"/>
              <a:gd name="T114" fmla="*/ 1803 w 1972"/>
              <a:gd name="T115" fmla="*/ 13 h 44"/>
              <a:gd name="T116" fmla="*/ 1834 w 1972"/>
              <a:gd name="T117" fmla="*/ 21 h 44"/>
              <a:gd name="T118" fmla="*/ 1864 w 1972"/>
              <a:gd name="T119" fmla="*/ 14 h 44"/>
              <a:gd name="T120" fmla="*/ 1896 w 1972"/>
              <a:gd name="T121" fmla="*/ 25 h 44"/>
              <a:gd name="T122" fmla="*/ 1926 w 1972"/>
              <a:gd name="T123" fmla="*/ 21 h 44"/>
              <a:gd name="T124" fmla="*/ 1958 w 1972"/>
              <a:gd name="T125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44">
                <a:moveTo>
                  <a:pt x="0" y="8"/>
                </a:move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2" y="9"/>
                </a:lnTo>
                <a:lnTo>
                  <a:pt x="2" y="10"/>
                </a:lnTo>
                <a:lnTo>
                  <a:pt x="3" y="9"/>
                </a:lnTo>
                <a:lnTo>
                  <a:pt x="3" y="9"/>
                </a:lnTo>
                <a:lnTo>
                  <a:pt x="3" y="8"/>
                </a:lnTo>
                <a:lnTo>
                  <a:pt x="4" y="9"/>
                </a:lnTo>
                <a:lnTo>
                  <a:pt x="4" y="8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7" y="10"/>
                </a:lnTo>
                <a:lnTo>
                  <a:pt x="7" y="12"/>
                </a:lnTo>
                <a:lnTo>
                  <a:pt x="8" y="13"/>
                </a:lnTo>
                <a:lnTo>
                  <a:pt x="8" y="13"/>
                </a:lnTo>
                <a:lnTo>
                  <a:pt x="8" y="13"/>
                </a:lnTo>
                <a:lnTo>
                  <a:pt x="9" y="13"/>
                </a:lnTo>
                <a:lnTo>
                  <a:pt x="9" y="13"/>
                </a:lnTo>
                <a:lnTo>
                  <a:pt x="10" y="12"/>
                </a:lnTo>
                <a:lnTo>
                  <a:pt x="10" y="11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1"/>
                </a:lnTo>
                <a:lnTo>
                  <a:pt x="12" y="11"/>
                </a:lnTo>
                <a:lnTo>
                  <a:pt x="13" y="10"/>
                </a:lnTo>
                <a:lnTo>
                  <a:pt x="13" y="9"/>
                </a:lnTo>
                <a:lnTo>
                  <a:pt x="13" y="8"/>
                </a:lnTo>
                <a:lnTo>
                  <a:pt x="15" y="8"/>
                </a:lnTo>
                <a:lnTo>
                  <a:pt x="15" y="8"/>
                </a:lnTo>
                <a:lnTo>
                  <a:pt x="16" y="8"/>
                </a:lnTo>
                <a:lnTo>
                  <a:pt x="16" y="8"/>
                </a:lnTo>
                <a:lnTo>
                  <a:pt x="16" y="9"/>
                </a:lnTo>
                <a:lnTo>
                  <a:pt x="17" y="9"/>
                </a:lnTo>
                <a:lnTo>
                  <a:pt x="17" y="10"/>
                </a:lnTo>
                <a:lnTo>
                  <a:pt x="18" y="8"/>
                </a:lnTo>
                <a:lnTo>
                  <a:pt x="18" y="9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20" y="8"/>
                </a:lnTo>
                <a:lnTo>
                  <a:pt x="20" y="8"/>
                </a:lnTo>
                <a:lnTo>
                  <a:pt x="20" y="8"/>
                </a:lnTo>
                <a:lnTo>
                  <a:pt x="21" y="8"/>
                </a:lnTo>
                <a:lnTo>
                  <a:pt x="21" y="9"/>
                </a:ln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4" y="9"/>
                </a:lnTo>
                <a:lnTo>
                  <a:pt x="24" y="10"/>
                </a:lnTo>
                <a:lnTo>
                  <a:pt x="25" y="10"/>
                </a:lnTo>
                <a:lnTo>
                  <a:pt x="25" y="12"/>
                </a:lnTo>
                <a:lnTo>
                  <a:pt x="26" y="12"/>
                </a:lnTo>
                <a:lnTo>
                  <a:pt x="26" y="13"/>
                </a:lnTo>
                <a:lnTo>
                  <a:pt x="26" y="13"/>
                </a:lnTo>
                <a:lnTo>
                  <a:pt x="27" y="12"/>
                </a:lnTo>
                <a:lnTo>
                  <a:pt x="27" y="12"/>
                </a:lnTo>
                <a:lnTo>
                  <a:pt x="28" y="12"/>
                </a:lnTo>
                <a:lnTo>
                  <a:pt x="28" y="11"/>
                </a:lnTo>
                <a:lnTo>
                  <a:pt x="28" y="12"/>
                </a:lnTo>
                <a:lnTo>
                  <a:pt x="29" y="12"/>
                </a:lnTo>
                <a:lnTo>
                  <a:pt x="29" y="13"/>
                </a:lnTo>
                <a:lnTo>
                  <a:pt x="30" y="14"/>
                </a:lnTo>
                <a:lnTo>
                  <a:pt x="30" y="14"/>
                </a:lnTo>
                <a:lnTo>
                  <a:pt x="30" y="13"/>
                </a:lnTo>
                <a:lnTo>
                  <a:pt x="31" y="14"/>
                </a:lnTo>
                <a:lnTo>
                  <a:pt x="31" y="14"/>
                </a:lnTo>
                <a:lnTo>
                  <a:pt x="33" y="13"/>
                </a:lnTo>
                <a:lnTo>
                  <a:pt x="33" y="13"/>
                </a:lnTo>
                <a:lnTo>
                  <a:pt x="33" y="13"/>
                </a:lnTo>
                <a:lnTo>
                  <a:pt x="34" y="13"/>
                </a:lnTo>
                <a:lnTo>
                  <a:pt x="34" y="13"/>
                </a:lnTo>
                <a:lnTo>
                  <a:pt x="35" y="13"/>
                </a:lnTo>
                <a:lnTo>
                  <a:pt x="35" y="14"/>
                </a:lnTo>
                <a:lnTo>
                  <a:pt x="35" y="13"/>
                </a:lnTo>
                <a:lnTo>
                  <a:pt x="36" y="13"/>
                </a:lnTo>
                <a:lnTo>
                  <a:pt x="36" y="13"/>
                </a:lnTo>
                <a:lnTo>
                  <a:pt x="37" y="14"/>
                </a:lnTo>
                <a:lnTo>
                  <a:pt x="37" y="13"/>
                </a:lnTo>
                <a:lnTo>
                  <a:pt x="37" y="13"/>
                </a:lnTo>
                <a:lnTo>
                  <a:pt x="38" y="13"/>
                </a:lnTo>
                <a:lnTo>
                  <a:pt x="38" y="12"/>
                </a:lnTo>
                <a:lnTo>
                  <a:pt x="39" y="12"/>
                </a:lnTo>
                <a:lnTo>
                  <a:pt x="39" y="12"/>
                </a:lnTo>
                <a:lnTo>
                  <a:pt x="40" y="11"/>
                </a:lnTo>
                <a:lnTo>
                  <a:pt x="40" y="11"/>
                </a:lnTo>
                <a:lnTo>
                  <a:pt x="40" y="11"/>
                </a:lnTo>
                <a:lnTo>
                  <a:pt x="42" y="12"/>
                </a:lnTo>
                <a:lnTo>
                  <a:pt x="42" y="13"/>
                </a:lnTo>
                <a:lnTo>
                  <a:pt x="43" y="13"/>
                </a:lnTo>
                <a:lnTo>
                  <a:pt x="43" y="12"/>
                </a:lnTo>
                <a:lnTo>
                  <a:pt x="43" y="12"/>
                </a:lnTo>
                <a:lnTo>
                  <a:pt x="44" y="12"/>
                </a:lnTo>
                <a:lnTo>
                  <a:pt x="44" y="11"/>
                </a:lnTo>
                <a:lnTo>
                  <a:pt x="45" y="11"/>
                </a:lnTo>
                <a:lnTo>
                  <a:pt x="45" y="11"/>
                </a:lnTo>
                <a:lnTo>
                  <a:pt x="45" y="11"/>
                </a:lnTo>
                <a:lnTo>
                  <a:pt x="46" y="12"/>
                </a:lnTo>
                <a:lnTo>
                  <a:pt x="46" y="13"/>
                </a:lnTo>
                <a:lnTo>
                  <a:pt x="47" y="13"/>
                </a:lnTo>
                <a:lnTo>
                  <a:pt x="47" y="13"/>
                </a:lnTo>
                <a:lnTo>
                  <a:pt x="47" y="16"/>
                </a:lnTo>
                <a:lnTo>
                  <a:pt x="48" y="16"/>
                </a:lnTo>
                <a:lnTo>
                  <a:pt x="48" y="16"/>
                </a:lnTo>
                <a:lnTo>
                  <a:pt x="49" y="16"/>
                </a:lnTo>
                <a:lnTo>
                  <a:pt x="49" y="17"/>
                </a:lnTo>
                <a:lnTo>
                  <a:pt x="49" y="17"/>
                </a:lnTo>
                <a:lnTo>
                  <a:pt x="51" y="16"/>
                </a:lnTo>
                <a:lnTo>
                  <a:pt x="51" y="14"/>
                </a:lnTo>
                <a:lnTo>
                  <a:pt x="52" y="13"/>
                </a:lnTo>
                <a:lnTo>
                  <a:pt x="52" y="14"/>
                </a:lnTo>
                <a:lnTo>
                  <a:pt x="53" y="14"/>
                </a:lnTo>
                <a:lnTo>
                  <a:pt x="53" y="13"/>
                </a:lnTo>
                <a:lnTo>
                  <a:pt x="53" y="13"/>
                </a:lnTo>
                <a:lnTo>
                  <a:pt x="54" y="13"/>
                </a:lnTo>
                <a:lnTo>
                  <a:pt x="54" y="12"/>
                </a:lnTo>
                <a:lnTo>
                  <a:pt x="55" y="12"/>
                </a:lnTo>
                <a:lnTo>
                  <a:pt x="55" y="12"/>
                </a:lnTo>
                <a:lnTo>
                  <a:pt x="55" y="12"/>
                </a:lnTo>
                <a:lnTo>
                  <a:pt x="56" y="13"/>
                </a:lnTo>
                <a:lnTo>
                  <a:pt x="56" y="13"/>
                </a:lnTo>
                <a:lnTo>
                  <a:pt x="57" y="14"/>
                </a:lnTo>
                <a:lnTo>
                  <a:pt x="57" y="14"/>
                </a:lnTo>
                <a:lnTo>
                  <a:pt x="57" y="13"/>
                </a:lnTo>
                <a:lnTo>
                  <a:pt x="58" y="13"/>
                </a:lnTo>
                <a:lnTo>
                  <a:pt x="58" y="13"/>
                </a:lnTo>
                <a:lnTo>
                  <a:pt x="60" y="13"/>
                </a:lnTo>
                <a:lnTo>
                  <a:pt x="60" y="12"/>
                </a:lnTo>
                <a:lnTo>
                  <a:pt x="60" y="13"/>
                </a:lnTo>
                <a:lnTo>
                  <a:pt x="61" y="13"/>
                </a:lnTo>
                <a:lnTo>
                  <a:pt x="61" y="12"/>
                </a:lnTo>
                <a:lnTo>
                  <a:pt x="62" y="13"/>
                </a:lnTo>
                <a:lnTo>
                  <a:pt x="62" y="14"/>
                </a:lnTo>
                <a:lnTo>
                  <a:pt x="62" y="13"/>
                </a:lnTo>
                <a:lnTo>
                  <a:pt x="63" y="14"/>
                </a:lnTo>
                <a:lnTo>
                  <a:pt x="63" y="13"/>
                </a:lnTo>
                <a:lnTo>
                  <a:pt x="64" y="14"/>
                </a:lnTo>
                <a:lnTo>
                  <a:pt x="64" y="14"/>
                </a:lnTo>
                <a:lnTo>
                  <a:pt x="64" y="16"/>
                </a:lnTo>
                <a:lnTo>
                  <a:pt x="65" y="14"/>
                </a:lnTo>
                <a:lnTo>
                  <a:pt x="65" y="16"/>
                </a:lnTo>
                <a:lnTo>
                  <a:pt x="66" y="16"/>
                </a:lnTo>
                <a:lnTo>
                  <a:pt x="66" y="14"/>
                </a:lnTo>
                <a:lnTo>
                  <a:pt x="67" y="13"/>
                </a:lnTo>
                <a:lnTo>
                  <a:pt x="67" y="12"/>
                </a:lnTo>
                <a:lnTo>
                  <a:pt x="67" y="11"/>
                </a:lnTo>
                <a:lnTo>
                  <a:pt x="69" y="11"/>
                </a:lnTo>
                <a:lnTo>
                  <a:pt x="69" y="11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1" y="12"/>
                </a:lnTo>
                <a:lnTo>
                  <a:pt x="71" y="10"/>
                </a:lnTo>
                <a:lnTo>
                  <a:pt x="72" y="9"/>
                </a:lnTo>
                <a:lnTo>
                  <a:pt x="72" y="8"/>
                </a:lnTo>
                <a:lnTo>
                  <a:pt x="72" y="8"/>
                </a:lnTo>
                <a:lnTo>
                  <a:pt x="73" y="9"/>
                </a:lnTo>
                <a:lnTo>
                  <a:pt x="73" y="8"/>
                </a:lnTo>
                <a:lnTo>
                  <a:pt x="74" y="9"/>
                </a:lnTo>
                <a:lnTo>
                  <a:pt x="74" y="9"/>
                </a:lnTo>
                <a:lnTo>
                  <a:pt x="74" y="9"/>
                </a:lnTo>
                <a:lnTo>
                  <a:pt x="75" y="10"/>
                </a:lnTo>
                <a:lnTo>
                  <a:pt x="75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1"/>
                </a:lnTo>
                <a:lnTo>
                  <a:pt x="79" y="11"/>
                </a:lnTo>
                <a:lnTo>
                  <a:pt x="79" y="11"/>
                </a:lnTo>
                <a:lnTo>
                  <a:pt x="79" y="11"/>
                </a:lnTo>
                <a:lnTo>
                  <a:pt x="80" y="12"/>
                </a:lnTo>
                <a:lnTo>
                  <a:pt x="80" y="11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3" y="11"/>
                </a:lnTo>
                <a:lnTo>
                  <a:pt x="84" y="10"/>
                </a:lnTo>
                <a:lnTo>
                  <a:pt x="84" y="9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7" y="8"/>
                </a:lnTo>
                <a:lnTo>
                  <a:pt x="87" y="9"/>
                </a:lnTo>
                <a:lnTo>
                  <a:pt x="87" y="8"/>
                </a:lnTo>
                <a:lnTo>
                  <a:pt x="88" y="9"/>
                </a:lnTo>
                <a:lnTo>
                  <a:pt x="88" y="8"/>
                </a:lnTo>
                <a:lnTo>
                  <a:pt x="89" y="8"/>
                </a:lnTo>
                <a:lnTo>
                  <a:pt x="89" y="8"/>
                </a:lnTo>
                <a:lnTo>
                  <a:pt x="89" y="8"/>
                </a:lnTo>
                <a:lnTo>
                  <a:pt x="90" y="8"/>
                </a:lnTo>
                <a:lnTo>
                  <a:pt x="90" y="9"/>
                </a:lnTo>
                <a:lnTo>
                  <a:pt x="91" y="9"/>
                </a:lnTo>
                <a:lnTo>
                  <a:pt x="91" y="10"/>
                </a:lnTo>
                <a:lnTo>
                  <a:pt x="91" y="10"/>
                </a:lnTo>
                <a:lnTo>
                  <a:pt x="92" y="10"/>
                </a:lnTo>
                <a:lnTo>
                  <a:pt x="92" y="10"/>
                </a:lnTo>
                <a:lnTo>
                  <a:pt x="93" y="10"/>
                </a:lnTo>
                <a:lnTo>
                  <a:pt x="93" y="10"/>
                </a:lnTo>
                <a:lnTo>
                  <a:pt x="93" y="9"/>
                </a:lnTo>
                <a:lnTo>
                  <a:pt x="94" y="9"/>
                </a:lnTo>
                <a:lnTo>
                  <a:pt x="94" y="9"/>
                </a:lnTo>
                <a:lnTo>
                  <a:pt x="96" y="10"/>
                </a:lnTo>
                <a:lnTo>
                  <a:pt x="96" y="10"/>
                </a:lnTo>
                <a:lnTo>
                  <a:pt x="97" y="10"/>
                </a:lnTo>
                <a:lnTo>
                  <a:pt x="97" y="11"/>
                </a:lnTo>
                <a:lnTo>
                  <a:pt x="97" y="11"/>
                </a:lnTo>
                <a:lnTo>
                  <a:pt x="98" y="13"/>
                </a:lnTo>
                <a:lnTo>
                  <a:pt x="98" y="16"/>
                </a:lnTo>
                <a:lnTo>
                  <a:pt x="99" y="18"/>
                </a:lnTo>
                <a:lnTo>
                  <a:pt x="99" y="19"/>
                </a:lnTo>
                <a:lnTo>
                  <a:pt x="99" y="20"/>
                </a:lnTo>
                <a:lnTo>
                  <a:pt x="100" y="19"/>
                </a:lnTo>
                <a:lnTo>
                  <a:pt x="100" y="20"/>
                </a:lnTo>
                <a:lnTo>
                  <a:pt x="101" y="18"/>
                </a:lnTo>
                <a:lnTo>
                  <a:pt x="101" y="19"/>
                </a:lnTo>
                <a:lnTo>
                  <a:pt x="101" y="18"/>
                </a:lnTo>
                <a:lnTo>
                  <a:pt x="102" y="16"/>
                </a:lnTo>
                <a:lnTo>
                  <a:pt x="102" y="16"/>
                </a:lnTo>
                <a:lnTo>
                  <a:pt x="103" y="17"/>
                </a:lnTo>
                <a:lnTo>
                  <a:pt x="103" y="16"/>
                </a:lnTo>
                <a:lnTo>
                  <a:pt x="103" y="17"/>
                </a:lnTo>
                <a:lnTo>
                  <a:pt x="105" y="16"/>
                </a:lnTo>
                <a:lnTo>
                  <a:pt x="105" y="18"/>
                </a:lnTo>
                <a:lnTo>
                  <a:pt x="106" y="18"/>
                </a:lnTo>
                <a:lnTo>
                  <a:pt x="106" y="18"/>
                </a:lnTo>
                <a:lnTo>
                  <a:pt x="106" y="18"/>
                </a:lnTo>
                <a:lnTo>
                  <a:pt x="107" y="19"/>
                </a:lnTo>
                <a:lnTo>
                  <a:pt x="107" y="20"/>
                </a:lnTo>
                <a:lnTo>
                  <a:pt x="108" y="20"/>
                </a:lnTo>
                <a:lnTo>
                  <a:pt x="108" y="20"/>
                </a:lnTo>
                <a:lnTo>
                  <a:pt x="109" y="19"/>
                </a:lnTo>
                <a:lnTo>
                  <a:pt x="109" y="20"/>
                </a:lnTo>
                <a:lnTo>
                  <a:pt x="109" y="19"/>
                </a:lnTo>
                <a:lnTo>
                  <a:pt x="110" y="18"/>
                </a:lnTo>
                <a:lnTo>
                  <a:pt x="110" y="18"/>
                </a:lnTo>
                <a:lnTo>
                  <a:pt x="111" y="17"/>
                </a:lnTo>
                <a:lnTo>
                  <a:pt x="111" y="19"/>
                </a:lnTo>
                <a:lnTo>
                  <a:pt x="111" y="19"/>
                </a:lnTo>
                <a:lnTo>
                  <a:pt x="112" y="19"/>
                </a:lnTo>
                <a:lnTo>
                  <a:pt x="112" y="19"/>
                </a:lnTo>
                <a:lnTo>
                  <a:pt x="114" y="20"/>
                </a:lnTo>
                <a:lnTo>
                  <a:pt x="114" y="20"/>
                </a:lnTo>
                <a:lnTo>
                  <a:pt x="114" y="19"/>
                </a:lnTo>
                <a:lnTo>
                  <a:pt x="115" y="20"/>
                </a:lnTo>
                <a:lnTo>
                  <a:pt x="115" y="20"/>
                </a:lnTo>
                <a:lnTo>
                  <a:pt x="116" y="20"/>
                </a:lnTo>
                <a:lnTo>
                  <a:pt x="116" y="21"/>
                </a:lnTo>
                <a:lnTo>
                  <a:pt x="116" y="22"/>
                </a:lnTo>
                <a:lnTo>
                  <a:pt x="117" y="21"/>
                </a:lnTo>
                <a:lnTo>
                  <a:pt x="117" y="21"/>
                </a:lnTo>
                <a:lnTo>
                  <a:pt x="118" y="22"/>
                </a:lnTo>
                <a:lnTo>
                  <a:pt x="118" y="22"/>
                </a:lnTo>
                <a:lnTo>
                  <a:pt x="118" y="21"/>
                </a:lnTo>
                <a:lnTo>
                  <a:pt x="119" y="21"/>
                </a:lnTo>
                <a:lnTo>
                  <a:pt x="119" y="19"/>
                </a:lnTo>
                <a:lnTo>
                  <a:pt x="120" y="19"/>
                </a:lnTo>
                <a:lnTo>
                  <a:pt x="120" y="19"/>
                </a:lnTo>
                <a:lnTo>
                  <a:pt x="120" y="19"/>
                </a:lnTo>
                <a:lnTo>
                  <a:pt x="121" y="18"/>
                </a:lnTo>
                <a:lnTo>
                  <a:pt x="121" y="18"/>
                </a:lnTo>
                <a:lnTo>
                  <a:pt x="123" y="18"/>
                </a:lnTo>
                <a:lnTo>
                  <a:pt x="123" y="18"/>
                </a:lnTo>
                <a:lnTo>
                  <a:pt x="124" y="19"/>
                </a:lnTo>
                <a:lnTo>
                  <a:pt x="124" y="20"/>
                </a:lnTo>
                <a:lnTo>
                  <a:pt x="124" y="20"/>
                </a:lnTo>
                <a:lnTo>
                  <a:pt x="125" y="21"/>
                </a:lnTo>
                <a:lnTo>
                  <a:pt x="125" y="22"/>
                </a:lnTo>
                <a:lnTo>
                  <a:pt x="126" y="21"/>
                </a:lnTo>
                <a:lnTo>
                  <a:pt x="126" y="21"/>
                </a:lnTo>
                <a:lnTo>
                  <a:pt x="126" y="20"/>
                </a:lnTo>
                <a:lnTo>
                  <a:pt x="127" y="20"/>
                </a:lnTo>
                <a:lnTo>
                  <a:pt x="127" y="19"/>
                </a:lnTo>
                <a:lnTo>
                  <a:pt x="128" y="19"/>
                </a:lnTo>
                <a:lnTo>
                  <a:pt x="128" y="20"/>
                </a:lnTo>
                <a:lnTo>
                  <a:pt x="128" y="18"/>
                </a:lnTo>
                <a:lnTo>
                  <a:pt x="129" y="19"/>
                </a:lnTo>
                <a:lnTo>
                  <a:pt x="129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20"/>
                </a:lnTo>
                <a:lnTo>
                  <a:pt x="132" y="21"/>
                </a:lnTo>
                <a:lnTo>
                  <a:pt x="132" y="21"/>
                </a:lnTo>
                <a:lnTo>
                  <a:pt x="133" y="19"/>
                </a:lnTo>
                <a:lnTo>
                  <a:pt x="133" y="20"/>
                </a:lnTo>
                <a:lnTo>
                  <a:pt x="133" y="20"/>
                </a:lnTo>
                <a:lnTo>
                  <a:pt x="134" y="20"/>
                </a:lnTo>
                <a:lnTo>
                  <a:pt x="134" y="19"/>
                </a:lnTo>
                <a:lnTo>
                  <a:pt x="135" y="19"/>
                </a:lnTo>
                <a:lnTo>
                  <a:pt x="135" y="19"/>
                </a:lnTo>
                <a:lnTo>
                  <a:pt x="135" y="20"/>
                </a:lnTo>
                <a:lnTo>
                  <a:pt x="136" y="19"/>
                </a:lnTo>
                <a:lnTo>
                  <a:pt x="136" y="20"/>
                </a:lnTo>
                <a:lnTo>
                  <a:pt x="137" y="19"/>
                </a:lnTo>
                <a:lnTo>
                  <a:pt x="137" y="19"/>
                </a:lnTo>
                <a:lnTo>
                  <a:pt x="138" y="20"/>
                </a:lnTo>
                <a:lnTo>
                  <a:pt x="138" y="20"/>
                </a:lnTo>
                <a:lnTo>
                  <a:pt x="138" y="21"/>
                </a:lnTo>
                <a:lnTo>
                  <a:pt x="139" y="21"/>
                </a:lnTo>
                <a:lnTo>
                  <a:pt x="139" y="21"/>
                </a:lnTo>
                <a:lnTo>
                  <a:pt x="141" y="22"/>
                </a:lnTo>
                <a:lnTo>
                  <a:pt x="141" y="22"/>
                </a:lnTo>
                <a:lnTo>
                  <a:pt x="141" y="22"/>
                </a:lnTo>
                <a:lnTo>
                  <a:pt x="142" y="22"/>
                </a:lnTo>
                <a:lnTo>
                  <a:pt x="142" y="22"/>
                </a:lnTo>
                <a:lnTo>
                  <a:pt x="143" y="22"/>
                </a:lnTo>
                <a:lnTo>
                  <a:pt x="143" y="23"/>
                </a:lnTo>
                <a:lnTo>
                  <a:pt x="143" y="21"/>
                </a:lnTo>
                <a:lnTo>
                  <a:pt x="144" y="22"/>
                </a:lnTo>
                <a:lnTo>
                  <a:pt x="144" y="22"/>
                </a:lnTo>
                <a:lnTo>
                  <a:pt x="145" y="22"/>
                </a:lnTo>
                <a:lnTo>
                  <a:pt x="145" y="23"/>
                </a:lnTo>
                <a:lnTo>
                  <a:pt x="145" y="22"/>
                </a:lnTo>
                <a:lnTo>
                  <a:pt x="146" y="23"/>
                </a:lnTo>
                <a:lnTo>
                  <a:pt x="146" y="23"/>
                </a:lnTo>
                <a:lnTo>
                  <a:pt x="147" y="25"/>
                </a:lnTo>
                <a:lnTo>
                  <a:pt x="147" y="25"/>
                </a:lnTo>
                <a:lnTo>
                  <a:pt x="147" y="25"/>
                </a:lnTo>
                <a:lnTo>
                  <a:pt x="148" y="23"/>
                </a:lnTo>
                <a:lnTo>
                  <a:pt x="148" y="25"/>
                </a:lnTo>
                <a:lnTo>
                  <a:pt x="150" y="25"/>
                </a:lnTo>
                <a:lnTo>
                  <a:pt x="150" y="25"/>
                </a:lnTo>
                <a:lnTo>
                  <a:pt x="150" y="25"/>
                </a:lnTo>
                <a:lnTo>
                  <a:pt x="151" y="23"/>
                </a:lnTo>
                <a:lnTo>
                  <a:pt x="151" y="25"/>
                </a:lnTo>
                <a:lnTo>
                  <a:pt x="152" y="25"/>
                </a:lnTo>
                <a:lnTo>
                  <a:pt x="152" y="25"/>
                </a:lnTo>
                <a:lnTo>
                  <a:pt x="153" y="23"/>
                </a:lnTo>
                <a:lnTo>
                  <a:pt x="153" y="23"/>
                </a:lnTo>
                <a:lnTo>
                  <a:pt x="153" y="23"/>
                </a:lnTo>
                <a:lnTo>
                  <a:pt x="154" y="23"/>
                </a:lnTo>
                <a:lnTo>
                  <a:pt x="154" y="22"/>
                </a:lnTo>
                <a:lnTo>
                  <a:pt x="155" y="21"/>
                </a:lnTo>
                <a:lnTo>
                  <a:pt x="155" y="23"/>
                </a:lnTo>
                <a:lnTo>
                  <a:pt x="155" y="22"/>
                </a:lnTo>
                <a:lnTo>
                  <a:pt x="156" y="22"/>
                </a:lnTo>
                <a:lnTo>
                  <a:pt x="156" y="22"/>
                </a:lnTo>
                <a:lnTo>
                  <a:pt x="157" y="23"/>
                </a:lnTo>
                <a:lnTo>
                  <a:pt x="157" y="23"/>
                </a:lnTo>
                <a:lnTo>
                  <a:pt x="157" y="23"/>
                </a:lnTo>
                <a:lnTo>
                  <a:pt x="159" y="23"/>
                </a:lnTo>
                <a:lnTo>
                  <a:pt x="159" y="23"/>
                </a:lnTo>
                <a:lnTo>
                  <a:pt x="160" y="23"/>
                </a:lnTo>
                <a:lnTo>
                  <a:pt x="160" y="25"/>
                </a:lnTo>
                <a:lnTo>
                  <a:pt x="160" y="25"/>
                </a:lnTo>
                <a:lnTo>
                  <a:pt x="161" y="25"/>
                </a:lnTo>
                <a:lnTo>
                  <a:pt x="161" y="25"/>
                </a:lnTo>
                <a:lnTo>
                  <a:pt x="162" y="25"/>
                </a:lnTo>
                <a:lnTo>
                  <a:pt x="162" y="25"/>
                </a:lnTo>
                <a:lnTo>
                  <a:pt x="162" y="25"/>
                </a:lnTo>
                <a:lnTo>
                  <a:pt x="163" y="25"/>
                </a:lnTo>
                <a:lnTo>
                  <a:pt x="163" y="23"/>
                </a:lnTo>
                <a:lnTo>
                  <a:pt x="164" y="23"/>
                </a:lnTo>
                <a:lnTo>
                  <a:pt x="164" y="25"/>
                </a:lnTo>
                <a:lnTo>
                  <a:pt x="164" y="25"/>
                </a:lnTo>
                <a:lnTo>
                  <a:pt x="165" y="25"/>
                </a:lnTo>
                <a:lnTo>
                  <a:pt x="165" y="25"/>
                </a:lnTo>
                <a:lnTo>
                  <a:pt x="166" y="25"/>
                </a:lnTo>
                <a:lnTo>
                  <a:pt x="166" y="23"/>
                </a:lnTo>
                <a:lnTo>
                  <a:pt x="168" y="23"/>
                </a:lnTo>
                <a:lnTo>
                  <a:pt x="168" y="22"/>
                </a:lnTo>
                <a:lnTo>
                  <a:pt x="168" y="22"/>
                </a:lnTo>
                <a:lnTo>
                  <a:pt x="169" y="21"/>
                </a:lnTo>
                <a:lnTo>
                  <a:pt x="169" y="21"/>
                </a:lnTo>
                <a:lnTo>
                  <a:pt x="170" y="21"/>
                </a:lnTo>
                <a:lnTo>
                  <a:pt x="170" y="21"/>
                </a:lnTo>
                <a:lnTo>
                  <a:pt x="170" y="22"/>
                </a:lnTo>
                <a:lnTo>
                  <a:pt x="171" y="23"/>
                </a:lnTo>
                <a:lnTo>
                  <a:pt x="171" y="22"/>
                </a:lnTo>
                <a:lnTo>
                  <a:pt x="172" y="22"/>
                </a:lnTo>
                <a:lnTo>
                  <a:pt x="172" y="22"/>
                </a:lnTo>
                <a:lnTo>
                  <a:pt x="172" y="22"/>
                </a:lnTo>
                <a:lnTo>
                  <a:pt x="173" y="22"/>
                </a:lnTo>
                <a:lnTo>
                  <a:pt x="173" y="23"/>
                </a:lnTo>
                <a:lnTo>
                  <a:pt x="174" y="21"/>
                </a:lnTo>
                <a:lnTo>
                  <a:pt x="174" y="22"/>
                </a:lnTo>
                <a:lnTo>
                  <a:pt x="174" y="22"/>
                </a:lnTo>
                <a:lnTo>
                  <a:pt x="175" y="22"/>
                </a:lnTo>
                <a:lnTo>
                  <a:pt x="175" y="22"/>
                </a:lnTo>
                <a:lnTo>
                  <a:pt x="177" y="23"/>
                </a:lnTo>
                <a:lnTo>
                  <a:pt x="177" y="25"/>
                </a:lnTo>
                <a:lnTo>
                  <a:pt x="177" y="25"/>
                </a:lnTo>
                <a:lnTo>
                  <a:pt x="178" y="25"/>
                </a:lnTo>
                <a:lnTo>
                  <a:pt x="178" y="25"/>
                </a:lnTo>
                <a:lnTo>
                  <a:pt x="179" y="25"/>
                </a:lnTo>
                <a:lnTo>
                  <a:pt x="179" y="23"/>
                </a:lnTo>
                <a:lnTo>
                  <a:pt x="180" y="25"/>
                </a:lnTo>
                <a:lnTo>
                  <a:pt x="180" y="25"/>
                </a:lnTo>
                <a:lnTo>
                  <a:pt x="180" y="26"/>
                </a:lnTo>
                <a:lnTo>
                  <a:pt x="181" y="26"/>
                </a:lnTo>
                <a:lnTo>
                  <a:pt x="181" y="26"/>
                </a:lnTo>
                <a:lnTo>
                  <a:pt x="182" y="27"/>
                </a:lnTo>
                <a:lnTo>
                  <a:pt x="182" y="28"/>
                </a:lnTo>
                <a:lnTo>
                  <a:pt x="182" y="27"/>
                </a:lnTo>
                <a:lnTo>
                  <a:pt x="183" y="26"/>
                </a:lnTo>
                <a:lnTo>
                  <a:pt x="183" y="27"/>
                </a:lnTo>
                <a:lnTo>
                  <a:pt x="184" y="27"/>
                </a:lnTo>
                <a:lnTo>
                  <a:pt x="184" y="28"/>
                </a:lnTo>
                <a:lnTo>
                  <a:pt x="184" y="27"/>
                </a:lnTo>
                <a:lnTo>
                  <a:pt x="186" y="26"/>
                </a:lnTo>
                <a:lnTo>
                  <a:pt x="186" y="25"/>
                </a:lnTo>
                <a:lnTo>
                  <a:pt x="187" y="23"/>
                </a:lnTo>
                <a:lnTo>
                  <a:pt x="187" y="22"/>
                </a:lnTo>
                <a:lnTo>
                  <a:pt x="187" y="22"/>
                </a:lnTo>
                <a:lnTo>
                  <a:pt x="188" y="21"/>
                </a:lnTo>
                <a:lnTo>
                  <a:pt x="188" y="22"/>
                </a:lnTo>
                <a:lnTo>
                  <a:pt x="189" y="23"/>
                </a:lnTo>
                <a:lnTo>
                  <a:pt x="189" y="23"/>
                </a:lnTo>
                <a:lnTo>
                  <a:pt x="189" y="25"/>
                </a:lnTo>
                <a:lnTo>
                  <a:pt x="190" y="23"/>
                </a:lnTo>
                <a:lnTo>
                  <a:pt x="190" y="26"/>
                </a:lnTo>
                <a:lnTo>
                  <a:pt x="191" y="26"/>
                </a:lnTo>
                <a:lnTo>
                  <a:pt x="191" y="25"/>
                </a:lnTo>
                <a:lnTo>
                  <a:pt x="191" y="23"/>
                </a:lnTo>
                <a:lnTo>
                  <a:pt x="192" y="23"/>
                </a:lnTo>
                <a:lnTo>
                  <a:pt x="192" y="21"/>
                </a:lnTo>
                <a:lnTo>
                  <a:pt x="193" y="21"/>
                </a:lnTo>
                <a:lnTo>
                  <a:pt x="193" y="22"/>
                </a:lnTo>
                <a:lnTo>
                  <a:pt x="195" y="21"/>
                </a:lnTo>
                <a:lnTo>
                  <a:pt x="195" y="22"/>
                </a:lnTo>
                <a:lnTo>
                  <a:pt x="195" y="25"/>
                </a:lnTo>
                <a:lnTo>
                  <a:pt x="196" y="25"/>
                </a:lnTo>
                <a:lnTo>
                  <a:pt x="196" y="26"/>
                </a:lnTo>
                <a:lnTo>
                  <a:pt x="197" y="25"/>
                </a:lnTo>
                <a:lnTo>
                  <a:pt x="197" y="25"/>
                </a:lnTo>
                <a:lnTo>
                  <a:pt x="197" y="23"/>
                </a:lnTo>
                <a:lnTo>
                  <a:pt x="198" y="25"/>
                </a:lnTo>
                <a:lnTo>
                  <a:pt x="198" y="25"/>
                </a:lnTo>
                <a:lnTo>
                  <a:pt x="199" y="23"/>
                </a:lnTo>
                <a:lnTo>
                  <a:pt x="199" y="23"/>
                </a:lnTo>
                <a:lnTo>
                  <a:pt x="199" y="23"/>
                </a:lnTo>
                <a:lnTo>
                  <a:pt x="200" y="25"/>
                </a:lnTo>
                <a:lnTo>
                  <a:pt x="200" y="25"/>
                </a:lnTo>
                <a:lnTo>
                  <a:pt x="201" y="26"/>
                </a:lnTo>
                <a:lnTo>
                  <a:pt x="201" y="26"/>
                </a:lnTo>
                <a:lnTo>
                  <a:pt x="201" y="27"/>
                </a:lnTo>
                <a:lnTo>
                  <a:pt x="202" y="27"/>
                </a:lnTo>
                <a:lnTo>
                  <a:pt x="202" y="27"/>
                </a:lnTo>
                <a:lnTo>
                  <a:pt x="204" y="28"/>
                </a:lnTo>
                <a:lnTo>
                  <a:pt x="204" y="28"/>
                </a:lnTo>
                <a:lnTo>
                  <a:pt x="204" y="28"/>
                </a:lnTo>
                <a:lnTo>
                  <a:pt x="205" y="27"/>
                </a:lnTo>
                <a:lnTo>
                  <a:pt x="205" y="26"/>
                </a:lnTo>
                <a:lnTo>
                  <a:pt x="206" y="25"/>
                </a:lnTo>
                <a:lnTo>
                  <a:pt x="206" y="25"/>
                </a:lnTo>
                <a:lnTo>
                  <a:pt x="206" y="25"/>
                </a:lnTo>
                <a:lnTo>
                  <a:pt x="207" y="25"/>
                </a:lnTo>
                <a:lnTo>
                  <a:pt x="207" y="25"/>
                </a:lnTo>
                <a:lnTo>
                  <a:pt x="208" y="23"/>
                </a:lnTo>
                <a:lnTo>
                  <a:pt x="208" y="25"/>
                </a:lnTo>
                <a:lnTo>
                  <a:pt x="209" y="25"/>
                </a:lnTo>
                <a:lnTo>
                  <a:pt x="209" y="25"/>
                </a:lnTo>
                <a:lnTo>
                  <a:pt x="209" y="25"/>
                </a:lnTo>
                <a:lnTo>
                  <a:pt x="210" y="25"/>
                </a:lnTo>
                <a:lnTo>
                  <a:pt x="210" y="25"/>
                </a:lnTo>
                <a:lnTo>
                  <a:pt x="211" y="25"/>
                </a:lnTo>
                <a:lnTo>
                  <a:pt x="211" y="25"/>
                </a:lnTo>
                <a:lnTo>
                  <a:pt x="211" y="25"/>
                </a:lnTo>
                <a:lnTo>
                  <a:pt x="213" y="25"/>
                </a:lnTo>
                <a:lnTo>
                  <a:pt x="213" y="26"/>
                </a:lnTo>
                <a:lnTo>
                  <a:pt x="214" y="26"/>
                </a:lnTo>
                <a:lnTo>
                  <a:pt x="214" y="27"/>
                </a:lnTo>
                <a:lnTo>
                  <a:pt x="214" y="28"/>
                </a:lnTo>
                <a:lnTo>
                  <a:pt x="215" y="28"/>
                </a:lnTo>
                <a:lnTo>
                  <a:pt x="215" y="28"/>
                </a:lnTo>
                <a:lnTo>
                  <a:pt x="216" y="28"/>
                </a:lnTo>
                <a:lnTo>
                  <a:pt x="216" y="28"/>
                </a:lnTo>
                <a:lnTo>
                  <a:pt x="216" y="29"/>
                </a:lnTo>
                <a:lnTo>
                  <a:pt x="217" y="29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8" y="27"/>
                </a:lnTo>
                <a:lnTo>
                  <a:pt x="219" y="27"/>
                </a:lnTo>
                <a:lnTo>
                  <a:pt x="219" y="26"/>
                </a:lnTo>
                <a:lnTo>
                  <a:pt x="220" y="27"/>
                </a:lnTo>
                <a:lnTo>
                  <a:pt x="220" y="27"/>
                </a:lnTo>
                <a:lnTo>
                  <a:pt x="220" y="27"/>
                </a:lnTo>
                <a:lnTo>
                  <a:pt x="222" y="28"/>
                </a:lnTo>
                <a:lnTo>
                  <a:pt x="222" y="29"/>
                </a:lnTo>
                <a:lnTo>
                  <a:pt x="223" y="28"/>
                </a:lnTo>
                <a:lnTo>
                  <a:pt x="223" y="28"/>
                </a:lnTo>
                <a:lnTo>
                  <a:pt x="224" y="28"/>
                </a:lnTo>
                <a:lnTo>
                  <a:pt x="224" y="28"/>
                </a:lnTo>
                <a:lnTo>
                  <a:pt x="224" y="29"/>
                </a:lnTo>
                <a:lnTo>
                  <a:pt x="225" y="29"/>
                </a:lnTo>
                <a:lnTo>
                  <a:pt x="225" y="29"/>
                </a:lnTo>
                <a:lnTo>
                  <a:pt x="226" y="29"/>
                </a:lnTo>
                <a:lnTo>
                  <a:pt x="226" y="31"/>
                </a:lnTo>
                <a:lnTo>
                  <a:pt x="226" y="30"/>
                </a:lnTo>
                <a:lnTo>
                  <a:pt x="227" y="29"/>
                </a:lnTo>
                <a:lnTo>
                  <a:pt x="227" y="28"/>
                </a:lnTo>
                <a:lnTo>
                  <a:pt x="228" y="28"/>
                </a:lnTo>
                <a:lnTo>
                  <a:pt x="228" y="29"/>
                </a:lnTo>
                <a:lnTo>
                  <a:pt x="228" y="29"/>
                </a:lnTo>
                <a:lnTo>
                  <a:pt x="229" y="29"/>
                </a:lnTo>
                <a:lnTo>
                  <a:pt x="229" y="30"/>
                </a:lnTo>
                <a:lnTo>
                  <a:pt x="231" y="30"/>
                </a:lnTo>
                <a:lnTo>
                  <a:pt x="231" y="30"/>
                </a:lnTo>
                <a:lnTo>
                  <a:pt x="231" y="31"/>
                </a:lnTo>
                <a:lnTo>
                  <a:pt x="232" y="31"/>
                </a:lnTo>
                <a:lnTo>
                  <a:pt x="232" y="31"/>
                </a:lnTo>
                <a:lnTo>
                  <a:pt x="233" y="31"/>
                </a:lnTo>
                <a:lnTo>
                  <a:pt x="233" y="30"/>
                </a:lnTo>
                <a:lnTo>
                  <a:pt x="233" y="29"/>
                </a:lnTo>
                <a:lnTo>
                  <a:pt x="234" y="28"/>
                </a:lnTo>
                <a:lnTo>
                  <a:pt x="234" y="28"/>
                </a:lnTo>
                <a:lnTo>
                  <a:pt x="235" y="27"/>
                </a:lnTo>
                <a:lnTo>
                  <a:pt x="235" y="27"/>
                </a:lnTo>
                <a:lnTo>
                  <a:pt x="236" y="26"/>
                </a:lnTo>
                <a:lnTo>
                  <a:pt x="236" y="25"/>
                </a:lnTo>
                <a:lnTo>
                  <a:pt x="236" y="25"/>
                </a:lnTo>
                <a:lnTo>
                  <a:pt x="237" y="25"/>
                </a:lnTo>
                <a:lnTo>
                  <a:pt x="237" y="25"/>
                </a:lnTo>
                <a:lnTo>
                  <a:pt x="238" y="26"/>
                </a:lnTo>
                <a:lnTo>
                  <a:pt x="238" y="26"/>
                </a:lnTo>
                <a:lnTo>
                  <a:pt x="238" y="27"/>
                </a:lnTo>
                <a:lnTo>
                  <a:pt x="240" y="27"/>
                </a:lnTo>
                <a:lnTo>
                  <a:pt x="240" y="28"/>
                </a:lnTo>
                <a:lnTo>
                  <a:pt x="241" y="27"/>
                </a:lnTo>
                <a:lnTo>
                  <a:pt x="241" y="27"/>
                </a:lnTo>
                <a:lnTo>
                  <a:pt x="241" y="26"/>
                </a:lnTo>
                <a:lnTo>
                  <a:pt x="242" y="25"/>
                </a:lnTo>
                <a:lnTo>
                  <a:pt x="242" y="25"/>
                </a:lnTo>
                <a:lnTo>
                  <a:pt x="243" y="26"/>
                </a:lnTo>
                <a:lnTo>
                  <a:pt x="243" y="25"/>
                </a:lnTo>
                <a:lnTo>
                  <a:pt x="243" y="25"/>
                </a:lnTo>
                <a:lnTo>
                  <a:pt x="244" y="25"/>
                </a:lnTo>
                <a:lnTo>
                  <a:pt x="244" y="23"/>
                </a:lnTo>
                <a:lnTo>
                  <a:pt x="245" y="25"/>
                </a:lnTo>
                <a:lnTo>
                  <a:pt x="245" y="25"/>
                </a:lnTo>
                <a:lnTo>
                  <a:pt x="245" y="25"/>
                </a:lnTo>
                <a:lnTo>
                  <a:pt x="246" y="25"/>
                </a:lnTo>
                <a:lnTo>
                  <a:pt x="246" y="25"/>
                </a:lnTo>
                <a:lnTo>
                  <a:pt x="247" y="26"/>
                </a:lnTo>
                <a:lnTo>
                  <a:pt x="247" y="25"/>
                </a:lnTo>
                <a:lnTo>
                  <a:pt x="247" y="25"/>
                </a:lnTo>
                <a:lnTo>
                  <a:pt x="249" y="23"/>
                </a:lnTo>
                <a:lnTo>
                  <a:pt x="249" y="25"/>
                </a:lnTo>
                <a:lnTo>
                  <a:pt x="250" y="25"/>
                </a:lnTo>
                <a:lnTo>
                  <a:pt x="250" y="23"/>
                </a:lnTo>
                <a:lnTo>
                  <a:pt x="251" y="25"/>
                </a:lnTo>
                <a:lnTo>
                  <a:pt x="251" y="25"/>
                </a:lnTo>
                <a:lnTo>
                  <a:pt x="251" y="25"/>
                </a:lnTo>
                <a:lnTo>
                  <a:pt x="252" y="23"/>
                </a:lnTo>
                <a:lnTo>
                  <a:pt x="252" y="23"/>
                </a:lnTo>
                <a:lnTo>
                  <a:pt x="253" y="23"/>
                </a:lnTo>
                <a:lnTo>
                  <a:pt x="253" y="23"/>
                </a:lnTo>
                <a:lnTo>
                  <a:pt x="253" y="23"/>
                </a:lnTo>
                <a:lnTo>
                  <a:pt x="254" y="25"/>
                </a:lnTo>
                <a:lnTo>
                  <a:pt x="254" y="26"/>
                </a:lnTo>
                <a:lnTo>
                  <a:pt x="255" y="25"/>
                </a:lnTo>
                <a:lnTo>
                  <a:pt x="255" y="23"/>
                </a:lnTo>
                <a:lnTo>
                  <a:pt x="255" y="22"/>
                </a:lnTo>
                <a:lnTo>
                  <a:pt x="256" y="23"/>
                </a:lnTo>
                <a:lnTo>
                  <a:pt x="256" y="22"/>
                </a:lnTo>
                <a:lnTo>
                  <a:pt x="257" y="21"/>
                </a:lnTo>
                <a:lnTo>
                  <a:pt x="257" y="21"/>
                </a:lnTo>
                <a:lnTo>
                  <a:pt x="257" y="21"/>
                </a:lnTo>
                <a:lnTo>
                  <a:pt x="259" y="21"/>
                </a:lnTo>
                <a:lnTo>
                  <a:pt x="259" y="21"/>
                </a:lnTo>
                <a:lnTo>
                  <a:pt x="260" y="21"/>
                </a:lnTo>
                <a:lnTo>
                  <a:pt x="260" y="20"/>
                </a:lnTo>
                <a:lnTo>
                  <a:pt x="260" y="21"/>
                </a:lnTo>
                <a:lnTo>
                  <a:pt x="261" y="20"/>
                </a:lnTo>
                <a:lnTo>
                  <a:pt x="261" y="22"/>
                </a:lnTo>
                <a:lnTo>
                  <a:pt x="262" y="21"/>
                </a:lnTo>
                <a:lnTo>
                  <a:pt x="262" y="21"/>
                </a:lnTo>
                <a:lnTo>
                  <a:pt x="262" y="20"/>
                </a:lnTo>
                <a:lnTo>
                  <a:pt x="263" y="21"/>
                </a:lnTo>
                <a:lnTo>
                  <a:pt x="263" y="21"/>
                </a:lnTo>
                <a:lnTo>
                  <a:pt x="264" y="21"/>
                </a:lnTo>
                <a:lnTo>
                  <a:pt x="264" y="22"/>
                </a:lnTo>
                <a:lnTo>
                  <a:pt x="265" y="22"/>
                </a:lnTo>
                <a:lnTo>
                  <a:pt x="265" y="22"/>
                </a:lnTo>
                <a:lnTo>
                  <a:pt x="265" y="20"/>
                </a:lnTo>
                <a:lnTo>
                  <a:pt x="266" y="19"/>
                </a:lnTo>
                <a:lnTo>
                  <a:pt x="266" y="19"/>
                </a:lnTo>
                <a:lnTo>
                  <a:pt x="268" y="18"/>
                </a:lnTo>
                <a:lnTo>
                  <a:pt x="268" y="18"/>
                </a:lnTo>
                <a:lnTo>
                  <a:pt x="268" y="19"/>
                </a:lnTo>
                <a:lnTo>
                  <a:pt x="269" y="20"/>
                </a:lnTo>
                <a:lnTo>
                  <a:pt x="269" y="21"/>
                </a:lnTo>
                <a:lnTo>
                  <a:pt x="270" y="20"/>
                </a:lnTo>
                <a:lnTo>
                  <a:pt x="270" y="20"/>
                </a:lnTo>
                <a:lnTo>
                  <a:pt x="270" y="19"/>
                </a:lnTo>
                <a:lnTo>
                  <a:pt x="271" y="18"/>
                </a:lnTo>
                <a:lnTo>
                  <a:pt x="271" y="18"/>
                </a:lnTo>
                <a:lnTo>
                  <a:pt x="272" y="19"/>
                </a:lnTo>
                <a:lnTo>
                  <a:pt x="272" y="18"/>
                </a:lnTo>
                <a:lnTo>
                  <a:pt x="272" y="19"/>
                </a:lnTo>
                <a:lnTo>
                  <a:pt x="273" y="20"/>
                </a:lnTo>
                <a:lnTo>
                  <a:pt x="273" y="20"/>
                </a:lnTo>
                <a:lnTo>
                  <a:pt x="274" y="21"/>
                </a:lnTo>
                <a:lnTo>
                  <a:pt x="274" y="21"/>
                </a:lnTo>
                <a:lnTo>
                  <a:pt x="274" y="21"/>
                </a:lnTo>
                <a:lnTo>
                  <a:pt x="275" y="21"/>
                </a:lnTo>
                <a:lnTo>
                  <a:pt x="275" y="21"/>
                </a:lnTo>
                <a:lnTo>
                  <a:pt x="277" y="20"/>
                </a:lnTo>
                <a:lnTo>
                  <a:pt x="277" y="20"/>
                </a:lnTo>
                <a:lnTo>
                  <a:pt x="277" y="20"/>
                </a:lnTo>
                <a:lnTo>
                  <a:pt x="278" y="19"/>
                </a:lnTo>
                <a:lnTo>
                  <a:pt x="278" y="19"/>
                </a:lnTo>
                <a:lnTo>
                  <a:pt x="279" y="19"/>
                </a:lnTo>
                <a:lnTo>
                  <a:pt x="279" y="19"/>
                </a:lnTo>
                <a:lnTo>
                  <a:pt x="280" y="21"/>
                </a:lnTo>
                <a:lnTo>
                  <a:pt x="280" y="21"/>
                </a:lnTo>
                <a:lnTo>
                  <a:pt x="280" y="21"/>
                </a:lnTo>
                <a:lnTo>
                  <a:pt x="281" y="21"/>
                </a:lnTo>
                <a:lnTo>
                  <a:pt x="281" y="22"/>
                </a:lnTo>
                <a:lnTo>
                  <a:pt x="282" y="22"/>
                </a:lnTo>
                <a:lnTo>
                  <a:pt x="282" y="21"/>
                </a:lnTo>
                <a:lnTo>
                  <a:pt x="282" y="21"/>
                </a:lnTo>
                <a:lnTo>
                  <a:pt x="283" y="21"/>
                </a:lnTo>
                <a:lnTo>
                  <a:pt x="283" y="22"/>
                </a:lnTo>
                <a:lnTo>
                  <a:pt x="284" y="21"/>
                </a:lnTo>
                <a:lnTo>
                  <a:pt x="284" y="20"/>
                </a:lnTo>
                <a:lnTo>
                  <a:pt x="284" y="20"/>
                </a:lnTo>
                <a:lnTo>
                  <a:pt x="286" y="19"/>
                </a:lnTo>
                <a:lnTo>
                  <a:pt x="286" y="19"/>
                </a:lnTo>
                <a:lnTo>
                  <a:pt x="287" y="19"/>
                </a:lnTo>
                <a:lnTo>
                  <a:pt x="287" y="19"/>
                </a:lnTo>
                <a:lnTo>
                  <a:pt x="287" y="19"/>
                </a:lnTo>
                <a:lnTo>
                  <a:pt x="288" y="19"/>
                </a:lnTo>
                <a:lnTo>
                  <a:pt x="288" y="19"/>
                </a:lnTo>
                <a:lnTo>
                  <a:pt x="289" y="21"/>
                </a:lnTo>
                <a:lnTo>
                  <a:pt x="289" y="21"/>
                </a:lnTo>
                <a:lnTo>
                  <a:pt x="289" y="21"/>
                </a:lnTo>
                <a:lnTo>
                  <a:pt x="290" y="21"/>
                </a:lnTo>
                <a:lnTo>
                  <a:pt x="290" y="21"/>
                </a:lnTo>
                <a:lnTo>
                  <a:pt x="291" y="21"/>
                </a:lnTo>
                <a:lnTo>
                  <a:pt x="291" y="22"/>
                </a:lnTo>
                <a:lnTo>
                  <a:pt x="291" y="22"/>
                </a:lnTo>
                <a:lnTo>
                  <a:pt x="292" y="22"/>
                </a:lnTo>
                <a:lnTo>
                  <a:pt x="292" y="22"/>
                </a:lnTo>
                <a:lnTo>
                  <a:pt x="293" y="21"/>
                </a:lnTo>
                <a:lnTo>
                  <a:pt x="293" y="22"/>
                </a:lnTo>
                <a:lnTo>
                  <a:pt x="295" y="23"/>
                </a:lnTo>
                <a:lnTo>
                  <a:pt x="295" y="22"/>
                </a:lnTo>
                <a:lnTo>
                  <a:pt x="295" y="22"/>
                </a:lnTo>
                <a:lnTo>
                  <a:pt x="296" y="21"/>
                </a:lnTo>
                <a:lnTo>
                  <a:pt x="296" y="21"/>
                </a:lnTo>
                <a:lnTo>
                  <a:pt x="297" y="21"/>
                </a:lnTo>
                <a:lnTo>
                  <a:pt x="297" y="20"/>
                </a:lnTo>
                <a:lnTo>
                  <a:pt x="297" y="20"/>
                </a:lnTo>
                <a:lnTo>
                  <a:pt x="298" y="21"/>
                </a:lnTo>
                <a:lnTo>
                  <a:pt x="298" y="20"/>
                </a:lnTo>
                <a:lnTo>
                  <a:pt x="299" y="19"/>
                </a:lnTo>
                <a:lnTo>
                  <a:pt x="299" y="19"/>
                </a:lnTo>
                <a:lnTo>
                  <a:pt x="299" y="19"/>
                </a:lnTo>
                <a:lnTo>
                  <a:pt x="300" y="19"/>
                </a:lnTo>
                <a:lnTo>
                  <a:pt x="300" y="19"/>
                </a:lnTo>
                <a:lnTo>
                  <a:pt x="301" y="19"/>
                </a:lnTo>
                <a:lnTo>
                  <a:pt x="301" y="18"/>
                </a:lnTo>
                <a:lnTo>
                  <a:pt x="301" y="19"/>
                </a:lnTo>
                <a:lnTo>
                  <a:pt x="302" y="18"/>
                </a:lnTo>
                <a:lnTo>
                  <a:pt x="302" y="18"/>
                </a:lnTo>
                <a:lnTo>
                  <a:pt x="304" y="19"/>
                </a:lnTo>
                <a:lnTo>
                  <a:pt x="304" y="19"/>
                </a:lnTo>
                <a:lnTo>
                  <a:pt x="304" y="18"/>
                </a:lnTo>
                <a:lnTo>
                  <a:pt x="305" y="19"/>
                </a:lnTo>
                <a:lnTo>
                  <a:pt x="305" y="20"/>
                </a:lnTo>
                <a:lnTo>
                  <a:pt x="306" y="21"/>
                </a:lnTo>
                <a:lnTo>
                  <a:pt x="306" y="21"/>
                </a:lnTo>
                <a:lnTo>
                  <a:pt x="307" y="20"/>
                </a:lnTo>
                <a:lnTo>
                  <a:pt x="307" y="19"/>
                </a:lnTo>
                <a:lnTo>
                  <a:pt x="307" y="19"/>
                </a:lnTo>
                <a:lnTo>
                  <a:pt x="308" y="18"/>
                </a:lnTo>
                <a:lnTo>
                  <a:pt x="308" y="18"/>
                </a:lnTo>
                <a:lnTo>
                  <a:pt x="309" y="18"/>
                </a:lnTo>
                <a:lnTo>
                  <a:pt x="309" y="18"/>
                </a:lnTo>
                <a:lnTo>
                  <a:pt x="309" y="19"/>
                </a:lnTo>
                <a:lnTo>
                  <a:pt x="310" y="19"/>
                </a:lnTo>
                <a:lnTo>
                  <a:pt x="310" y="19"/>
                </a:lnTo>
                <a:lnTo>
                  <a:pt x="311" y="18"/>
                </a:lnTo>
                <a:lnTo>
                  <a:pt x="311" y="18"/>
                </a:lnTo>
                <a:lnTo>
                  <a:pt x="311" y="18"/>
                </a:lnTo>
                <a:lnTo>
                  <a:pt x="313" y="17"/>
                </a:lnTo>
                <a:lnTo>
                  <a:pt x="313" y="17"/>
                </a:lnTo>
                <a:lnTo>
                  <a:pt x="314" y="17"/>
                </a:lnTo>
                <a:lnTo>
                  <a:pt x="314" y="18"/>
                </a:lnTo>
                <a:lnTo>
                  <a:pt x="314" y="18"/>
                </a:lnTo>
                <a:lnTo>
                  <a:pt x="315" y="18"/>
                </a:lnTo>
                <a:lnTo>
                  <a:pt x="315" y="16"/>
                </a:lnTo>
                <a:lnTo>
                  <a:pt x="316" y="17"/>
                </a:lnTo>
                <a:lnTo>
                  <a:pt x="316" y="18"/>
                </a:lnTo>
                <a:lnTo>
                  <a:pt x="316" y="19"/>
                </a:lnTo>
                <a:lnTo>
                  <a:pt x="317" y="20"/>
                </a:lnTo>
                <a:lnTo>
                  <a:pt x="317" y="20"/>
                </a:lnTo>
                <a:lnTo>
                  <a:pt x="318" y="19"/>
                </a:lnTo>
                <a:lnTo>
                  <a:pt x="318" y="19"/>
                </a:lnTo>
                <a:lnTo>
                  <a:pt x="318" y="18"/>
                </a:lnTo>
                <a:lnTo>
                  <a:pt x="319" y="18"/>
                </a:lnTo>
                <a:lnTo>
                  <a:pt x="319" y="18"/>
                </a:lnTo>
                <a:lnTo>
                  <a:pt x="320" y="18"/>
                </a:lnTo>
                <a:lnTo>
                  <a:pt x="320" y="18"/>
                </a:lnTo>
                <a:lnTo>
                  <a:pt x="322" y="18"/>
                </a:lnTo>
                <a:lnTo>
                  <a:pt x="322" y="19"/>
                </a:lnTo>
                <a:lnTo>
                  <a:pt x="322" y="20"/>
                </a:lnTo>
                <a:lnTo>
                  <a:pt x="323" y="21"/>
                </a:lnTo>
                <a:lnTo>
                  <a:pt x="323" y="22"/>
                </a:lnTo>
                <a:lnTo>
                  <a:pt x="324" y="21"/>
                </a:lnTo>
                <a:lnTo>
                  <a:pt x="324" y="22"/>
                </a:lnTo>
                <a:lnTo>
                  <a:pt x="324" y="22"/>
                </a:lnTo>
                <a:lnTo>
                  <a:pt x="325" y="21"/>
                </a:lnTo>
                <a:lnTo>
                  <a:pt x="325" y="22"/>
                </a:lnTo>
                <a:lnTo>
                  <a:pt x="326" y="21"/>
                </a:lnTo>
                <a:lnTo>
                  <a:pt x="326" y="20"/>
                </a:lnTo>
                <a:lnTo>
                  <a:pt x="326" y="20"/>
                </a:lnTo>
                <a:lnTo>
                  <a:pt x="327" y="20"/>
                </a:lnTo>
                <a:lnTo>
                  <a:pt x="327" y="19"/>
                </a:lnTo>
                <a:lnTo>
                  <a:pt x="328" y="19"/>
                </a:lnTo>
                <a:lnTo>
                  <a:pt x="328" y="18"/>
                </a:lnTo>
                <a:lnTo>
                  <a:pt x="328" y="18"/>
                </a:lnTo>
                <a:lnTo>
                  <a:pt x="329" y="19"/>
                </a:lnTo>
                <a:lnTo>
                  <a:pt x="329" y="19"/>
                </a:lnTo>
                <a:lnTo>
                  <a:pt x="331" y="20"/>
                </a:lnTo>
                <a:lnTo>
                  <a:pt x="331" y="21"/>
                </a:lnTo>
                <a:lnTo>
                  <a:pt x="331" y="21"/>
                </a:lnTo>
                <a:lnTo>
                  <a:pt x="332" y="23"/>
                </a:lnTo>
                <a:lnTo>
                  <a:pt x="332" y="22"/>
                </a:lnTo>
                <a:lnTo>
                  <a:pt x="333" y="23"/>
                </a:lnTo>
                <a:lnTo>
                  <a:pt x="333" y="23"/>
                </a:lnTo>
                <a:lnTo>
                  <a:pt x="333" y="25"/>
                </a:lnTo>
                <a:lnTo>
                  <a:pt x="334" y="25"/>
                </a:lnTo>
                <a:lnTo>
                  <a:pt x="334" y="25"/>
                </a:lnTo>
                <a:lnTo>
                  <a:pt x="335" y="25"/>
                </a:lnTo>
                <a:lnTo>
                  <a:pt x="335" y="23"/>
                </a:lnTo>
                <a:lnTo>
                  <a:pt x="336" y="22"/>
                </a:lnTo>
                <a:lnTo>
                  <a:pt x="336" y="21"/>
                </a:lnTo>
                <a:lnTo>
                  <a:pt x="336" y="20"/>
                </a:lnTo>
                <a:lnTo>
                  <a:pt x="337" y="19"/>
                </a:lnTo>
                <a:lnTo>
                  <a:pt x="337" y="18"/>
                </a:lnTo>
                <a:lnTo>
                  <a:pt x="338" y="18"/>
                </a:lnTo>
                <a:lnTo>
                  <a:pt x="338" y="17"/>
                </a:lnTo>
                <a:lnTo>
                  <a:pt x="338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8"/>
                </a:lnTo>
                <a:lnTo>
                  <a:pt x="341" y="18"/>
                </a:lnTo>
                <a:lnTo>
                  <a:pt x="341" y="19"/>
                </a:lnTo>
                <a:lnTo>
                  <a:pt x="342" y="19"/>
                </a:lnTo>
                <a:lnTo>
                  <a:pt x="342" y="20"/>
                </a:lnTo>
                <a:lnTo>
                  <a:pt x="343" y="21"/>
                </a:lnTo>
                <a:lnTo>
                  <a:pt x="343" y="21"/>
                </a:lnTo>
                <a:lnTo>
                  <a:pt x="343" y="21"/>
                </a:lnTo>
                <a:lnTo>
                  <a:pt x="344" y="21"/>
                </a:lnTo>
                <a:lnTo>
                  <a:pt x="344" y="20"/>
                </a:lnTo>
                <a:lnTo>
                  <a:pt x="345" y="20"/>
                </a:lnTo>
                <a:lnTo>
                  <a:pt x="345" y="20"/>
                </a:lnTo>
                <a:lnTo>
                  <a:pt x="345" y="20"/>
                </a:lnTo>
                <a:lnTo>
                  <a:pt x="346" y="19"/>
                </a:lnTo>
                <a:lnTo>
                  <a:pt x="346" y="19"/>
                </a:lnTo>
                <a:lnTo>
                  <a:pt x="347" y="19"/>
                </a:lnTo>
                <a:lnTo>
                  <a:pt x="347" y="19"/>
                </a:lnTo>
                <a:lnTo>
                  <a:pt x="347" y="20"/>
                </a:lnTo>
                <a:lnTo>
                  <a:pt x="349" y="20"/>
                </a:lnTo>
                <a:lnTo>
                  <a:pt x="349" y="19"/>
                </a:lnTo>
                <a:lnTo>
                  <a:pt x="350" y="18"/>
                </a:lnTo>
                <a:lnTo>
                  <a:pt x="350" y="17"/>
                </a:lnTo>
                <a:lnTo>
                  <a:pt x="351" y="17"/>
                </a:lnTo>
                <a:lnTo>
                  <a:pt x="351" y="16"/>
                </a:lnTo>
                <a:lnTo>
                  <a:pt x="351" y="14"/>
                </a:lnTo>
                <a:lnTo>
                  <a:pt x="352" y="14"/>
                </a:lnTo>
                <a:lnTo>
                  <a:pt x="352" y="14"/>
                </a:lnTo>
                <a:lnTo>
                  <a:pt x="353" y="16"/>
                </a:lnTo>
                <a:lnTo>
                  <a:pt x="353" y="17"/>
                </a:lnTo>
                <a:lnTo>
                  <a:pt x="353" y="16"/>
                </a:lnTo>
                <a:lnTo>
                  <a:pt x="354" y="16"/>
                </a:lnTo>
                <a:lnTo>
                  <a:pt x="354" y="16"/>
                </a:lnTo>
                <a:lnTo>
                  <a:pt x="355" y="17"/>
                </a:lnTo>
                <a:lnTo>
                  <a:pt x="355" y="16"/>
                </a:lnTo>
                <a:lnTo>
                  <a:pt x="355" y="16"/>
                </a:lnTo>
                <a:lnTo>
                  <a:pt x="356" y="17"/>
                </a:lnTo>
                <a:lnTo>
                  <a:pt x="356" y="17"/>
                </a:lnTo>
                <a:lnTo>
                  <a:pt x="358" y="17"/>
                </a:lnTo>
                <a:lnTo>
                  <a:pt x="358" y="17"/>
                </a:lnTo>
                <a:lnTo>
                  <a:pt x="358" y="16"/>
                </a:lnTo>
                <a:lnTo>
                  <a:pt x="359" y="17"/>
                </a:lnTo>
                <a:lnTo>
                  <a:pt x="359" y="16"/>
                </a:lnTo>
                <a:lnTo>
                  <a:pt x="360" y="13"/>
                </a:lnTo>
                <a:lnTo>
                  <a:pt x="360" y="13"/>
                </a:lnTo>
                <a:lnTo>
                  <a:pt x="360" y="13"/>
                </a:lnTo>
                <a:lnTo>
                  <a:pt x="361" y="14"/>
                </a:lnTo>
                <a:lnTo>
                  <a:pt x="361" y="17"/>
                </a:lnTo>
                <a:lnTo>
                  <a:pt x="362" y="16"/>
                </a:lnTo>
                <a:lnTo>
                  <a:pt x="362" y="17"/>
                </a:lnTo>
                <a:lnTo>
                  <a:pt x="363" y="18"/>
                </a:lnTo>
                <a:lnTo>
                  <a:pt x="363" y="17"/>
                </a:lnTo>
                <a:lnTo>
                  <a:pt x="363" y="18"/>
                </a:lnTo>
                <a:lnTo>
                  <a:pt x="364" y="17"/>
                </a:lnTo>
                <a:lnTo>
                  <a:pt x="364" y="17"/>
                </a:lnTo>
                <a:lnTo>
                  <a:pt x="365" y="17"/>
                </a:lnTo>
                <a:lnTo>
                  <a:pt x="365" y="16"/>
                </a:lnTo>
                <a:lnTo>
                  <a:pt x="365" y="17"/>
                </a:lnTo>
                <a:lnTo>
                  <a:pt x="367" y="14"/>
                </a:lnTo>
                <a:lnTo>
                  <a:pt x="367" y="16"/>
                </a:lnTo>
                <a:lnTo>
                  <a:pt x="368" y="16"/>
                </a:lnTo>
                <a:lnTo>
                  <a:pt x="368" y="14"/>
                </a:lnTo>
                <a:lnTo>
                  <a:pt x="368" y="13"/>
                </a:lnTo>
                <a:lnTo>
                  <a:pt x="369" y="14"/>
                </a:lnTo>
                <a:lnTo>
                  <a:pt x="369" y="14"/>
                </a:lnTo>
                <a:lnTo>
                  <a:pt x="370" y="13"/>
                </a:lnTo>
                <a:lnTo>
                  <a:pt x="370" y="13"/>
                </a:lnTo>
                <a:lnTo>
                  <a:pt x="370" y="13"/>
                </a:lnTo>
                <a:lnTo>
                  <a:pt x="371" y="13"/>
                </a:lnTo>
                <a:lnTo>
                  <a:pt x="371" y="13"/>
                </a:lnTo>
                <a:lnTo>
                  <a:pt x="372" y="13"/>
                </a:lnTo>
                <a:lnTo>
                  <a:pt x="372" y="14"/>
                </a:lnTo>
                <a:lnTo>
                  <a:pt x="372" y="16"/>
                </a:lnTo>
                <a:lnTo>
                  <a:pt x="373" y="17"/>
                </a:lnTo>
                <a:lnTo>
                  <a:pt x="373" y="18"/>
                </a:lnTo>
                <a:lnTo>
                  <a:pt x="374" y="18"/>
                </a:lnTo>
                <a:lnTo>
                  <a:pt x="374" y="18"/>
                </a:lnTo>
                <a:lnTo>
                  <a:pt x="374" y="18"/>
                </a:lnTo>
                <a:lnTo>
                  <a:pt x="376" y="18"/>
                </a:lnTo>
                <a:lnTo>
                  <a:pt x="376" y="17"/>
                </a:lnTo>
                <a:lnTo>
                  <a:pt x="377" y="17"/>
                </a:lnTo>
                <a:lnTo>
                  <a:pt x="377" y="14"/>
                </a:lnTo>
                <a:lnTo>
                  <a:pt x="378" y="14"/>
                </a:lnTo>
                <a:lnTo>
                  <a:pt x="378" y="14"/>
                </a:lnTo>
                <a:lnTo>
                  <a:pt x="378" y="14"/>
                </a:lnTo>
                <a:lnTo>
                  <a:pt x="379" y="14"/>
                </a:lnTo>
                <a:lnTo>
                  <a:pt x="379" y="13"/>
                </a:lnTo>
                <a:lnTo>
                  <a:pt x="380" y="13"/>
                </a:lnTo>
                <a:lnTo>
                  <a:pt x="380" y="12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2"/>
                </a:lnTo>
                <a:lnTo>
                  <a:pt x="382" y="11"/>
                </a:lnTo>
                <a:lnTo>
                  <a:pt x="382" y="11"/>
                </a:lnTo>
                <a:lnTo>
                  <a:pt x="383" y="10"/>
                </a:lnTo>
                <a:lnTo>
                  <a:pt x="383" y="10"/>
                </a:lnTo>
                <a:lnTo>
                  <a:pt x="385" y="11"/>
                </a:lnTo>
                <a:lnTo>
                  <a:pt x="385" y="12"/>
                </a:lnTo>
                <a:lnTo>
                  <a:pt x="385" y="14"/>
                </a:lnTo>
                <a:lnTo>
                  <a:pt x="386" y="14"/>
                </a:lnTo>
                <a:lnTo>
                  <a:pt x="386" y="14"/>
                </a:lnTo>
                <a:lnTo>
                  <a:pt x="387" y="14"/>
                </a:lnTo>
                <a:lnTo>
                  <a:pt x="387" y="14"/>
                </a:lnTo>
                <a:lnTo>
                  <a:pt x="387" y="13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89" y="11"/>
                </a:lnTo>
                <a:lnTo>
                  <a:pt x="390" y="11"/>
                </a:lnTo>
                <a:lnTo>
                  <a:pt x="390" y="12"/>
                </a:lnTo>
                <a:lnTo>
                  <a:pt x="391" y="13"/>
                </a:lnTo>
                <a:lnTo>
                  <a:pt x="391" y="14"/>
                </a:lnTo>
                <a:lnTo>
                  <a:pt x="392" y="14"/>
                </a:lnTo>
                <a:lnTo>
                  <a:pt x="392" y="16"/>
                </a:lnTo>
                <a:lnTo>
                  <a:pt x="392" y="16"/>
                </a:lnTo>
                <a:lnTo>
                  <a:pt x="394" y="17"/>
                </a:lnTo>
                <a:lnTo>
                  <a:pt x="394" y="17"/>
                </a:lnTo>
                <a:lnTo>
                  <a:pt x="395" y="16"/>
                </a:lnTo>
                <a:lnTo>
                  <a:pt x="395" y="16"/>
                </a:lnTo>
                <a:lnTo>
                  <a:pt x="395" y="14"/>
                </a:lnTo>
                <a:lnTo>
                  <a:pt x="396" y="16"/>
                </a:lnTo>
                <a:lnTo>
                  <a:pt x="396" y="14"/>
                </a:lnTo>
                <a:lnTo>
                  <a:pt x="397" y="14"/>
                </a:lnTo>
                <a:lnTo>
                  <a:pt x="397" y="13"/>
                </a:lnTo>
                <a:lnTo>
                  <a:pt x="397" y="14"/>
                </a:lnTo>
                <a:lnTo>
                  <a:pt x="398" y="14"/>
                </a:lnTo>
                <a:lnTo>
                  <a:pt x="398" y="16"/>
                </a:lnTo>
                <a:lnTo>
                  <a:pt x="399" y="16"/>
                </a:lnTo>
                <a:lnTo>
                  <a:pt x="399" y="17"/>
                </a:lnTo>
                <a:lnTo>
                  <a:pt x="399" y="17"/>
                </a:lnTo>
                <a:lnTo>
                  <a:pt x="400" y="17"/>
                </a:lnTo>
                <a:lnTo>
                  <a:pt x="400" y="16"/>
                </a:lnTo>
                <a:lnTo>
                  <a:pt x="401" y="14"/>
                </a:lnTo>
                <a:lnTo>
                  <a:pt x="401" y="14"/>
                </a:lnTo>
                <a:lnTo>
                  <a:pt x="401" y="14"/>
                </a:lnTo>
                <a:lnTo>
                  <a:pt x="403" y="14"/>
                </a:lnTo>
                <a:lnTo>
                  <a:pt x="403" y="16"/>
                </a:lnTo>
                <a:lnTo>
                  <a:pt x="404" y="17"/>
                </a:lnTo>
                <a:lnTo>
                  <a:pt x="404" y="18"/>
                </a:lnTo>
                <a:lnTo>
                  <a:pt x="404" y="20"/>
                </a:lnTo>
                <a:lnTo>
                  <a:pt x="405" y="20"/>
                </a:lnTo>
                <a:lnTo>
                  <a:pt x="405" y="20"/>
                </a:lnTo>
                <a:lnTo>
                  <a:pt x="406" y="21"/>
                </a:lnTo>
                <a:lnTo>
                  <a:pt x="406" y="20"/>
                </a:lnTo>
                <a:lnTo>
                  <a:pt x="407" y="20"/>
                </a:lnTo>
                <a:lnTo>
                  <a:pt x="407" y="19"/>
                </a:lnTo>
                <a:lnTo>
                  <a:pt x="407" y="19"/>
                </a:lnTo>
                <a:lnTo>
                  <a:pt x="408" y="20"/>
                </a:lnTo>
                <a:lnTo>
                  <a:pt x="408" y="19"/>
                </a:lnTo>
                <a:lnTo>
                  <a:pt x="409" y="18"/>
                </a:lnTo>
                <a:lnTo>
                  <a:pt x="409" y="18"/>
                </a:lnTo>
                <a:lnTo>
                  <a:pt x="409" y="19"/>
                </a:lnTo>
                <a:lnTo>
                  <a:pt x="410" y="18"/>
                </a:lnTo>
                <a:lnTo>
                  <a:pt x="410" y="18"/>
                </a:lnTo>
                <a:lnTo>
                  <a:pt x="412" y="19"/>
                </a:lnTo>
                <a:lnTo>
                  <a:pt x="412" y="19"/>
                </a:lnTo>
                <a:lnTo>
                  <a:pt x="412" y="18"/>
                </a:lnTo>
                <a:lnTo>
                  <a:pt x="413" y="18"/>
                </a:lnTo>
                <a:lnTo>
                  <a:pt x="413" y="18"/>
                </a:lnTo>
                <a:lnTo>
                  <a:pt x="414" y="20"/>
                </a:lnTo>
                <a:lnTo>
                  <a:pt x="414" y="20"/>
                </a:lnTo>
                <a:lnTo>
                  <a:pt x="414" y="21"/>
                </a:lnTo>
                <a:lnTo>
                  <a:pt x="415" y="20"/>
                </a:lnTo>
                <a:lnTo>
                  <a:pt x="415" y="20"/>
                </a:lnTo>
                <a:lnTo>
                  <a:pt x="416" y="19"/>
                </a:lnTo>
                <a:lnTo>
                  <a:pt x="416" y="20"/>
                </a:lnTo>
                <a:lnTo>
                  <a:pt x="416" y="20"/>
                </a:lnTo>
                <a:lnTo>
                  <a:pt x="417" y="21"/>
                </a:lnTo>
                <a:lnTo>
                  <a:pt x="417" y="21"/>
                </a:lnTo>
                <a:lnTo>
                  <a:pt x="418" y="20"/>
                </a:lnTo>
                <a:lnTo>
                  <a:pt x="418" y="20"/>
                </a:lnTo>
                <a:lnTo>
                  <a:pt x="419" y="19"/>
                </a:lnTo>
                <a:lnTo>
                  <a:pt x="419" y="18"/>
                </a:lnTo>
                <a:lnTo>
                  <a:pt x="419" y="17"/>
                </a:lnTo>
                <a:lnTo>
                  <a:pt x="421" y="16"/>
                </a:lnTo>
                <a:lnTo>
                  <a:pt x="421" y="16"/>
                </a:lnTo>
                <a:lnTo>
                  <a:pt x="422" y="14"/>
                </a:lnTo>
                <a:lnTo>
                  <a:pt x="422" y="16"/>
                </a:lnTo>
                <a:lnTo>
                  <a:pt x="422" y="16"/>
                </a:lnTo>
                <a:lnTo>
                  <a:pt x="423" y="16"/>
                </a:lnTo>
                <a:lnTo>
                  <a:pt x="423" y="16"/>
                </a:lnTo>
                <a:lnTo>
                  <a:pt x="424" y="16"/>
                </a:lnTo>
                <a:lnTo>
                  <a:pt x="424" y="16"/>
                </a:lnTo>
                <a:lnTo>
                  <a:pt x="424" y="16"/>
                </a:lnTo>
                <a:lnTo>
                  <a:pt x="425" y="17"/>
                </a:lnTo>
                <a:lnTo>
                  <a:pt x="425" y="16"/>
                </a:lnTo>
                <a:lnTo>
                  <a:pt x="426" y="17"/>
                </a:lnTo>
                <a:lnTo>
                  <a:pt x="426" y="16"/>
                </a:lnTo>
                <a:lnTo>
                  <a:pt x="426" y="16"/>
                </a:lnTo>
                <a:lnTo>
                  <a:pt x="427" y="14"/>
                </a:lnTo>
                <a:lnTo>
                  <a:pt x="427" y="14"/>
                </a:lnTo>
                <a:lnTo>
                  <a:pt x="428" y="14"/>
                </a:lnTo>
                <a:lnTo>
                  <a:pt x="428" y="14"/>
                </a:lnTo>
                <a:lnTo>
                  <a:pt x="428" y="13"/>
                </a:lnTo>
                <a:lnTo>
                  <a:pt x="430" y="13"/>
                </a:lnTo>
                <a:lnTo>
                  <a:pt x="430" y="12"/>
                </a:lnTo>
                <a:lnTo>
                  <a:pt x="431" y="13"/>
                </a:lnTo>
                <a:lnTo>
                  <a:pt x="431" y="12"/>
                </a:lnTo>
                <a:lnTo>
                  <a:pt x="431" y="12"/>
                </a:lnTo>
                <a:lnTo>
                  <a:pt x="432" y="12"/>
                </a:lnTo>
                <a:lnTo>
                  <a:pt x="432" y="12"/>
                </a:lnTo>
                <a:lnTo>
                  <a:pt x="433" y="11"/>
                </a:lnTo>
                <a:lnTo>
                  <a:pt x="433" y="11"/>
                </a:lnTo>
                <a:lnTo>
                  <a:pt x="434" y="11"/>
                </a:lnTo>
                <a:lnTo>
                  <a:pt x="434" y="12"/>
                </a:lnTo>
                <a:lnTo>
                  <a:pt x="434" y="11"/>
                </a:lnTo>
                <a:lnTo>
                  <a:pt x="435" y="12"/>
                </a:lnTo>
                <a:lnTo>
                  <a:pt x="435" y="12"/>
                </a:lnTo>
                <a:lnTo>
                  <a:pt x="436" y="13"/>
                </a:lnTo>
                <a:lnTo>
                  <a:pt x="436" y="13"/>
                </a:lnTo>
                <a:lnTo>
                  <a:pt x="436" y="14"/>
                </a:lnTo>
                <a:lnTo>
                  <a:pt x="437" y="13"/>
                </a:lnTo>
                <a:lnTo>
                  <a:pt x="437" y="14"/>
                </a:lnTo>
                <a:lnTo>
                  <a:pt x="439" y="14"/>
                </a:lnTo>
                <a:lnTo>
                  <a:pt x="439" y="16"/>
                </a:lnTo>
                <a:lnTo>
                  <a:pt x="439" y="14"/>
                </a:lnTo>
                <a:lnTo>
                  <a:pt x="440" y="14"/>
                </a:lnTo>
                <a:lnTo>
                  <a:pt x="440" y="14"/>
                </a:lnTo>
                <a:lnTo>
                  <a:pt x="441" y="11"/>
                </a:lnTo>
                <a:lnTo>
                  <a:pt x="441" y="12"/>
                </a:lnTo>
                <a:lnTo>
                  <a:pt x="441" y="11"/>
                </a:lnTo>
                <a:lnTo>
                  <a:pt x="442" y="11"/>
                </a:lnTo>
                <a:lnTo>
                  <a:pt x="442" y="11"/>
                </a:lnTo>
                <a:lnTo>
                  <a:pt x="443" y="11"/>
                </a:lnTo>
                <a:lnTo>
                  <a:pt x="443" y="10"/>
                </a:lnTo>
                <a:lnTo>
                  <a:pt x="443" y="9"/>
                </a:lnTo>
                <a:lnTo>
                  <a:pt x="444" y="8"/>
                </a:lnTo>
                <a:lnTo>
                  <a:pt x="444" y="9"/>
                </a:lnTo>
                <a:lnTo>
                  <a:pt x="445" y="9"/>
                </a:lnTo>
                <a:lnTo>
                  <a:pt x="445" y="10"/>
                </a:lnTo>
                <a:lnTo>
                  <a:pt x="445" y="10"/>
                </a:lnTo>
                <a:lnTo>
                  <a:pt x="446" y="10"/>
                </a:lnTo>
                <a:lnTo>
                  <a:pt x="446" y="10"/>
                </a:lnTo>
                <a:lnTo>
                  <a:pt x="448" y="10"/>
                </a:lnTo>
                <a:lnTo>
                  <a:pt x="448" y="11"/>
                </a:lnTo>
                <a:lnTo>
                  <a:pt x="449" y="11"/>
                </a:lnTo>
                <a:lnTo>
                  <a:pt x="449" y="10"/>
                </a:lnTo>
                <a:lnTo>
                  <a:pt x="449" y="10"/>
                </a:lnTo>
                <a:lnTo>
                  <a:pt x="450" y="11"/>
                </a:lnTo>
                <a:lnTo>
                  <a:pt x="450" y="11"/>
                </a:lnTo>
                <a:lnTo>
                  <a:pt x="451" y="10"/>
                </a:lnTo>
                <a:lnTo>
                  <a:pt x="451" y="11"/>
                </a:lnTo>
                <a:lnTo>
                  <a:pt x="451" y="11"/>
                </a:lnTo>
                <a:lnTo>
                  <a:pt x="452" y="12"/>
                </a:lnTo>
                <a:lnTo>
                  <a:pt x="452" y="14"/>
                </a:lnTo>
                <a:lnTo>
                  <a:pt x="453" y="14"/>
                </a:lnTo>
                <a:lnTo>
                  <a:pt x="453" y="16"/>
                </a:lnTo>
                <a:lnTo>
                  <a:pt x="453" y="17"/>
                </a:lnTo>
                <a:lnTo>
                  <a:pt x="454" y="16"/>
                </a:lnTo>
                <a:lnTo>
                  <a:pt x="454" y="16"/>
                </a:lnTo>
                <a:lnTo>
                  <a:pt x="455" y="16"/>
                </a:lnTo>
                <a:lnTo>
                  <a:pt x="455" y="14"/>
                </a:lnTo>
                <a:lnTo>
                  <a:pt x="455" y="14"/>
                </a:lnTo>
                <a:lnTo>
                  <a:pt x="457" y="14"/>
                </a:lnTo>
                <a:lnTo>
                  <a:pt x="457" y="13"/>
                </a:lnTo>
                <a:lnTo>
                  <a:pt x="458" y="12"/>
                </a:lnTo>
                <a:lnTo>
                  <a:pt x="458" y="12"/>
                </a:lnTo>
                <a:lnTo>
                  <a:pt x="458" y="13"/>
                </a:lnTo>
                <a:lnTo>
                  <a:pt x="459" y="12"/>
                </a:lnTo>
                <a:lnTo>
                  <a:pt x="459" y="12"/>
                </a:lnTo>
                <a:lnTo>
                  <a:pt x="460" y="13"/>
                </a:lnTo>
                <a:lnTo>
                  <a:pt x="460" y="12"/>
                </a:lnTo>
                <a:lnTo>
                  <a:pt x="460" y="12"/>
                </a:lnTo>
                <a:lnTo>
                  <a:pt x="461" y="11"/>
                </a:lnTo>
                <a:lnTo>
                  <a:pt x="461" y="11"/>
                </a:lnTo>
                <a:lnTo>
                  <a:pt x="462" y="10"/>
                </a:lnTo>
                <a:lnTo>
                  <a:pt x="462" y="9"/>
                </a:lnTo>
                <a:lnTo>
                  <a:pt x="463" y="9"/>
                </a:lnTo>
                <a:lnTo>
                  <a:pt x="463" y="8"/>
                </a:lnTo>
                <a:lnTo>
                  <a:pt x="463" y="8"/>
                </a:lnTo>
                <a:lnTo>
                  <a:pt x="464" y="10"/>
                </a:lnTo>
                <a:lnTo>
                  <a:pt x="464" y="10"/>
                </a:lnTo>
                <a:lnTo>
                  <a:pt x="466" y="11"/>
                </a:lnTo>
                <a:lnTo>
                  <a:pt x="466" y="13"/>
                </a:lnTo>
                <a:lnTo>
                  <a:pt x="466" y="12"/>
                </a:lnTo>
                <a:lnTo>
                  <a:pt x="467" y="12"/>
                </a:lnTo>
                <a:lnTo>
                  <a:pt x="467" y="11"/>
                </a:lnTo>
                <a:lnTo>
                  <a:pt x="468" y="11"/>
                </a:lnTo>
                <a:lnTo>
                  <a:pt x="468" y="10"/>
                </a:lnTo>
                <a:lnTo>
                  <a:pt x="468" y="8"/>
                </a:lnTo>
                <a:lnTo>
                  <a:pt x="469" y="8"/>
                </a:lnTo>
                <a:lnTo>
                  <a:pt x="469" y="8"/>
                </a:lnTo>
                <a:lnTo>
                  <a:pt x="470" y="8"/>
                </a:lnTo>
                <a:lnTo>
                  <a:pt x="470" y="8"/>
                </a:lnTo>
                <a:lnTo>
                  <a:pt x="470" y="8"/>
                </a:lnTo>
                <a:lnTo>
                  <a:pt x="471" y="8"/>
                </a:lnTo>
                <a:lnTo>
                  <a:pt x="471" y="9"/>
                </a:lnTo>
                <a:lnTo>
                  <a:pt x="472" y="8"/>
                </a:lnTo>
                <a:lnTo>
                  <a:pt x="472" y="8"/>
                </a:lnTo>
                <a:lnTo>
                  <a:pt x="472" y="8"/>
                </a:lnTo>
                <a:lnTo>
                  <a:pt x="473" y="9"/>
                </a:lnTo>
                <a:lnTo>
                  <a:pt x="473" y="9"/>
                </a:lnTo>
                <a:lnTo>
                  <a:pt x="475" y="8"/>
                </a:lnTo>
                <a:lnTo>
                  <a:pt x="475" y="9"/>
                </a:lnTo>
                <a:lnTo>
                  <a:pt x="475" y="8"/>
                </a:lnTo>
                <a:lnTo>
                  <a:pt x="476" y="9"/>
                </a:lnTo>
                <a:lnTo>
                  <a:pt x="476" y="10"/>
                </a:lnTo>
                <a:lnTo>
                  <a:pt x="477" y="10"/>
                </a:lnTo>
                <a:lnTo>
                  <a:pt x="477" y="11"/>
                </a:lnTo>
                <a:lnTo>
                  <a:pt x="478" y="11"/>
                </a:lnTo>
                <a:lnTo>
                  <a:pt x="478" y="11"/>
                </a:lnTo>
                <a:lnTo>
                  <a:pt x="478" y="12"/>
                </a:lnTo>
                <a:lnTo>
                  <a:pt x="479" y="12"/>
                </a:lnTo>
                <a:lnTo>
                  <a:pt x="479" y="12"/>
                </a:lnTo>
                <a:lnTo>
                  <a:pt x="480" y="12"/>
                </a:lnTo>
                <a:lnTo>
                  <a:pt x="480" y="13"/>
                </a:lnTo>
                <a:lnTo>
                  <a:pt x="480" y="12"/>
                </a:lnTo>
                <a:lnTo>
                  <a:pt x="481" y="12"/>
                </a:lnTo>
                <a:lnTo>
                  <a:pt x="481" y="11"/>
                </a:lnTo>
                <a:lnTo>
                  <a:pt x="482" y="11"/>
                </a:lnTo>
                <a:lnTo>
                  <a:pt x="482" y="12"/>
                </a:lnTo>
                <a:lnTo>
                  <a:pt x="482" y="13"/>
                </a:lnTo>
                <a:lnTo>
                  <a:pt x="484" y="13"/>
                </a:lnTo>
                <a:lnTo>
                  <a:pt x="484" y="14"/>
                </a:lnTo>
                <a:lnTo>
                  <a:pt x="485" y="13"/>
                </a:lnTo>
                <a:lnTo>
                  <a:pt x="485" y="12"/>
                </a:lnTo>
                <a:lnTo>
                  <a:pt x="485" y="14"/>
                </a:lnTo>
                <a:lnTo>
                  <a:pt x="486" y="14"/>
                </a:lnTo>
                <a:lnTo>
                  <a:pt x="486" y="14"/>
                </a:lnTo>
                <a:lnTo>
                  <a:pt x="487" y="13"/>
                </a:lnTo>
                <a:lnTo>
                  <a:pt x="487" y="13"/>
                </a:lnTo>
                <a:lnTo>
                  <a:pt x="487" y="12"/>
                </a:lnTo>
                <a:lnTo>
                  <a:pt x="488" y="13"/>
                </a:lnTo>
                <a:lnTo>
                  <a:pt x="488" y="14"/>
                </a:lnTo>
                <a:lnTo>
                  <a:pt x="489" y="14"/>
                </a:lnTo>
                <a:lnTo>
                  <a:pt x="489" y="14"/>
                </a:lnTo>
                <a:lnTo>
                  <a:pt x="490" y="14"/>
                </a:lnTo>
                <a:lnTo>
                  <a:pt x="490" y="14"/>
                </a:lnTo>
                <a:lnTo>
                  <a:pt x="490" y="14"/>
                </a:lnTo>
                <a:lnTo>
                  <a:pt x="491" y="14"/>
                </a:lnTo>
                <a:lnTo>
                  <a:pt x="491" y="14"/>
                </a:lnTo>
                <a:lnTo>
                  <a:pt x="493" y="12"/>
                </a:lnTo>
                <a:lnTo>
                  <a:pt x="493" y="11"/>
                </a:lnTo>
                <a:lnTo>
                  <a:pt x="493" y="11"/>
                </a:lnTo>
                <a:lnTo>
                  <a:pt x="494" y="12"/>
                </a:lnTo>
                <a:lnTo>
                  <a:pt x="494" y="13"/>
                </a:lnTo>
                <a:lnTo>
                  <a:pt x="495" y="13"/>
                </a:lnTo>
                <a:lnTo>
                  <a:pt x="495" y="14"/>
                </a:lnTo>
                <a:lnTo>
                  <a:pt x="495" y="13"/>
                </a:lnTo>
                <a:lnTo>
                  <a:pt x="496" y="14"/>
                </a:lnTo>
                <a:lnTo>
                  <a:pt x="496" y="14"/>
                </a:lnTo>
                <a:lnTo>
                  <a:pt x="497" y="13"/>
                </a:lnTo>
                <a:lnTo>
                  <a:pt x="497" y="14"/>
                </a:lnTo>
                <a:lnTo>
                  <a:pt x="497" y="13"/>
                </a:lnTo>
                <a:lnTo>
                  <a:pt x="498" y="11"/>
                </a:lnTo>
                <a:lnTo>
                  <a:pt x="498" y="11"/>
                </a:lnTo>
                <a:lnTo>
                  <a:pt x="499" y="11"/>
                </a:lnTo>
                <a:lnTo>
                  <a:pt x="499" y="10"/>
                </a:lnTo>
                <a:lnTo>
                  <a:pt x="499" y="10"/>
                </a:lnTo>
                <a:lnTo>
                  <a:pt x="500" y="10"/>
                </a:lnTo>
                <a:lnTo>
                  <a:pt x="500" y="10"/>
                </a:lnTo>
                <a:lnTo>
                  <a:pt x="502" y="9"/>
                </a:lnTo>
                <a:lnTo>
                  <a:pt x="502" y="9"/>
                </a:lnTo>
                <a:lnTo>
                  <a:pt x="502" y="9"/>
                </a:lnTo>
                <a:lnTo>
                  <a:pt x="503" y="9"/>
                </a:lnTo>
                <a:lnTo>
                  <a:pt x="503" y="10"/>
                </a:lnTo>
                <a:lnTo>
                  <a:pt x="504" y="11"/>
                </a:lnTo>
                <a:lnTo>
                  <a:pt x="504" y="12"/>
                </a:lnTo>
                <a:lnTo>
                  <a:pt x="505" y="13"/>
                </a:lnTo>
                <a:lnTo>
                  <a:pt x="505" y="14"/>
                </a:lnTo>
                <a:lnTo>
                  <a:pt x="505" y="16"/>
                </a:lnTo>
                <a:lnTo>
                  <a:pt x="506" y="17"/>
                </a:lnTo>
                <a:lnTo>
                  <a:pt x="506" y="17"/>
                </a:lnTo>
                <a:lnTo>
                  <a:pt x="507" y="17"/>
                </a:lnTo>
                <a:lnTo>
                  <a:pt x="507" y="18"/>
                </a:lnTo>
                <a:lnTo>
                  <a:pt x="507" y="18"/>
                </a:lnTo>
                <a:lnTo>
                  <a:pt x="508" y="18"/>
                </a:lnTo>
                <a:lnTo>
                  <a:pt x="508" y="18"/>
                </a:lnTo>
                <a:lnTo>
                  <a:pt x="509" y="17"/>
                </a:lnTo>
                <a:lnTo>
                  <a:pt x="509" y="16"/>
                </a:lnTo>
                <a:lnTo>
                  <a:pt x="509" y="17"/>
                </a:lnTo>
                <a:lnTo>
                  <a:pt x="511" y="16"/>
                </a:lnTo>
                <a:lnTo>
                  <a:pt x="511" y="17"/>
                </a:lnTo>
                <a:lnTo>
                  <a:pt x="512" y="17"/>
                </a:lnTo>
                <a:lnTo>
                  <a:pt x="512" y="17"/>
                </a:lnTo>
                <a:lnTo>
                  <a:pt x="512" y="18"/>
                </a:lnTo>
                <a:lnTo>
                  <a:pt x="513" y="19"/>
                </a:lnTo>
                <a:lnTo>
                  <a:pt x="513" y="19"/>
                </a:lnTo>
                <a:lnTo>
                  <a:pt x="514" y="20"/>
                </a:lnTo>
                <a:lnTo>
                  <a:pt x="514" y="20"/>
                </a:lnTo>
                <a:lnTo>
                  <a:pt x="514" y="19"/>
                </a:lnTo>
                <a:lnTo>
                  <a:pt x="515" y="20"/>
                </a:lnTo>
                <a:lnTo>
                  <a:pt x="515" y="19"/>
                </a:lnTo>
                <a:lnTo>
                  <a:pt x="516" y="19"/>
                </a:lnTo>
                <a:lnTo>
                  <a:pt x="516" y="18"/>
                </a:lnTo>
                <a:lnTo>
                  <a:pt x="516" y="17"/>
                </a:lnTo>
                <a:lnTo>
                  <a:pt x="517" y="17"/>
                </a:lnTo>
                <a:lnTo>
                  <a:pt x="517" y="17"/>
                </a:lnTo>
                <a:lnTo>
                  <a:pt x="518" y="17"/>
                </a:lnTo>
                <a:lnTo>
                  <a:pt x="518" y="19"/>
                </a:lnTo>
                <a:lnTo>
                  <a:pt x="520" y="18"/>
                </a:lnTo>
                <a:lnTo>
                  <a:pt x="520" y="18"/>
                </a:lnTo>
                <a:lnTo>
                  <a:pt x="520" y="17"/>
                </a:lnTo>
                <a:lnTo>
                  <a:pt x="521" y="17"/>
                </a:lnTo>
                <a:lnTo>
                  <a:pt x="521" y="17"/>
                </a:lnTo>
                <a:lnTo>
                  <a:pt x="522" y="18"/>
                </a:lnTo>
                <a:lnTo>
                  <a:pt x="522" y="18"/>
                </a:lnTo>
                <a:lnTo>
                  <a:pt x="522" y="18"/>
                </a:lnTo>
                <a:lnTo>
                  <a:pt x="523" y="18"/>
                </a:lnTo>
                <a:lnTo>
                  <a:pt x="523" y="18"/>
                </a:lnTo>
                <a:lnTo>
                  <a:pt x="524" y="17"/>
                </a:lnTo>
                <a:lnTo>
                  <a:pt x="524" y="17"/>
                </a:lnTo>
                <a:lnTo>
                  <a:pt x="524" y="17"/>
                </a:lnTo>
                <a:lnTo>
                  <a:pt x="525" y="16"/>
                </a:lnTo>
                <a:lnTo>
                  <a:pt x="525" y="16"/>
                </a:lnTo>
                <a:lnTo>
                  <a:pt x="526" y="17"/>
                </a:lnTo>
                <a:lnTo>
                  <a:pt x="526" y="17"/>
                </a:lnTo>
                <a:lnTo>
                  <a:pt x="526" y="16"/>
                </a:lnTo>
                <a:lnTo>
                  <a:pt x="527" y="16"/>
                </a:lnTo>
                <a:lnTo>
                  <a:pt x="527" y="14"/>
                </a:lnTo>
                <a:lnTo>
                  <a:pt x="529" y="13"/>
                </a:lnTo>
                <a:lnTo>
                  <a:pt x="529" y="12"/>
                </a:lnTo>
                <a:lnTo>
                  <a:pt x="529" y="13"/>
                </a:lnTo>
                <a:lnTo>
                  <a:pt x="530" y="12"/>
                </a:lnTo>
                <a:lnTo>
                  <a:pt x="530" y="12"/>
                </a:lnTo>
                <a:lnTo>
                  <a:pt x="531" y="12"/>
                </a:lnTo>
                <a:lnTo>
                  <a:pt x="531" y="13"/>
                </a:lnTo>
                <a:lnTo>
                  <a:pt x="531" y="11"/>
                </a:lnTo>
                <a:lnTo>
                  <a:pt x="532" y="12"/>
                </a:lnTo>
                <a:lnTo>
                  <a:pt x="532" y="12"/>
                </a:lnTo>
                <a:lnTo>
                  <a:pt x="533" y="12"/>
                </a:lnTo>
                <a:lnTo>
                  <a:pt x="533" y="13"/>
                </a:lnTo>
                <a:lnTo>
                  <a:pt x="534" y="11"/>
                </a:lnTo>
                <a:lnTo>
                  <a:pt x="534" y="12"/>
                </a:lnTo>
                <a:lnTo>
                  <a:pt x="534" y="14"/>
                </a:lnTo>
                <a:lnTo>
                  <a:pt x="535" y="14"/>
                </a:lnTo>
                <a:lnTo>
                  <a:pt x="535" y="14"/>
                </a:lnTo>
                <a:lnTo>
                  <a:pt x="536" y="16"/>
                </a:lnTo>
                <a:lnTo>
                  <a:pt x="536" y="16"/>
                </a:lnTo>
                <a:lnTo>
                  <a:pt x="536" y="17"/>
                </a:lnTo>
                <a:lnTo>
                  <a:pt x="538" y="16"/>
                </a:lnTo>
                <a:lnTo>
                  <a:pt x="538" y="14"/>
                </a:lnTo>
                <a:lnTo>
                  <a:pt x="539" y="14"/>
                </a:lnTo>
                <a:lnTo>
                  <a:pt x="539" y="16"/>
                </a:lnTo>
                <a:lnTo>
                  <a:pt x="539" y="14"/>
                </a:lnTo>
                <a:lnTo>
                  <a:pt x="540" y="13"/>
                </a:lnTo>
                <a:lnTo>
                  <a:pt x="540" y="14"/>
                </a:lnTo>
                <a:lnTo>
                  <a:pt x="541" y="13"/>
                </a:lnTo>
                <a:lnTo>
                  <a:pt x="541" y="14"/>
                </a:lnTo>
                <a:lnTo>
                  <a:pt x="541" y="14"/>
                </a:lnTo>
                <a:lnTo>
                  <a:pt x="542" y="13"/>
                </a:lnTo>
                <a:lnTo>
                  <a:pt x="542" y="13"/>
                </a:lnTo>
                <a:lnTo>
                  <a:pt x="543" y="14"/>
                </a:lnTo>
                <a:lnTo>
                  <a:pt x="543" y="14"/>
                </a:lnTo>
                <a:lnTo>
                  <a:pt x="543" y="14"/>
                </a:lnTo>
                <a:lnTo>
                  <a:pt x="544" y="14"/>
                </a:lnTo>
                <a:lnTo>
                  <a:pt x="544" y="13"/>
                </a:lnTo>
                <a:lnTo>
                  <a:pt x="545" y="13"/>
                </a:lnTo>
                <a:lnTo>
                  <a:pt x="545" y="12"/>
                </a:lnTo>
                <a:lnTo>
                  <a:pt x="547" y="12"/>
                </a:lnTo>
                <a:lnTo>
                  <a:pt x="547" y="13"/>
                </a:lnTo>
                <a:lnTo>
                  <a:pt x="547" y="13"/>
                </a:lnTo>
                <a:lnTo>
                  <a:pt x="548" y="14"/>
                </a:lnTo>
                <a:lnTo>
                  <a:pt x="548" y="14"/>
                </a:lnTo>
                <a:lnTo>
                  <a:pt x="549" y="14"/>
                </a:lnTo>
                <a:lnTo>
                  <a:pt x="549" y="14"/>
                </a:lnTo>
                <a:lnTo>
                  <a:pt x="549" y="13"/>
                </a:lnTo>
                <a:lnTo>
                  <a:pt x="550" y="13"/>
                </a:lnTo>
                <a:lnTo>
                  <a:pt x="550" y="13"/>
                </a:lnTo>
                <a:lnTo>
                  <a:pt x="551" y="12"/>
                </a:lnTo>
                <a:lnTo>
                  <a:pt x="551" y="12"/>
                </a:lnTo>
                <a:lnTo>
                  <a:pt x="551" y="13"/>
                </a:lnTo>
                <a:lnTo>
                  <a:pt x="552" y="12"/>
                </a:lnTo>
                <a:lnTo>
                  <a:pt x="552" y="13"/>
                </a:lnTo>
                <a:lnTo>
                  <a:pt x="553" y="13"/>
                </a:lnTo>
                <a:lnTo>
                  <a:pt x="553" y="14"/>
                </a:lnTo>
                <a:lnTo>
                  <a:pt x="553" y="16"/>
                </a:lnTo>
                <a:lnTo>
                  <a:pt x="554" y="17"/>
                </a:lnTo>
                <a:lnTo>
                  <a:pt x="554" y="17"/>
                </a:lnTo>
                <a:lnTo>
                  <a:pt x="555" y="18"/>
                </a:lnTo>
                <a:lnTo>
                  <a:pt x="555" y="18"/>
                </a:lnTo>
                <a:lnTo>
                  <a:pt x="555" y="19"/>
                </a:lnTo>
                <a:lnTo>
                  <a:pt x="557" y="19"/>
                </a:lnTo>
                <a:lnTo>
                  <a:pt x="557" y="20"/>
                </a:lnTo>
                <a:lnTo>
                  <a:pt x="558" y="18"/>
                </a:lnTo>
                <a:lnTo>
                  <a:pt x="558" y="18"/>
                </a:lnTo>
                <a:lnTo>
                  <a:pt x="558" y="19"/>
                </a:lnTo>
                <a:lnTo>
                  <a:pt x="559" y="19"/>
                </a:lnTo>
                <a:lnTo>
                  <a:pt x="559" y="18"/>
                </a:lnTo>
                <a:lnTo>
                  <a:pt x="560" y="17"/>
                </a:lnTo>
                <a:lnTo>
                  <a:pt x="560" y="17"/>
                </a:lnTo>
                <a:lnTo>
                  <a:pt x="561" y="16"/>
                </a:lnTo>
                <a:lnTo>
                  <a:pt x="561" y="16"/>
                </a:lnTo>
                <a:lnTo>
                  <a:pt x="561" y="16"/>
                </a:lnTo>
                <a:lnTo>
                  <a:pt x="562" y="17"/>
                </a:lnTo>
                <a:lnTo>
                  <a:pt x="562" y="17"/>
                </a:lnTo>
                <a:lnTo>
                  <a:pt x="563" y="17"/>
                </a:lnTo>
                <a:lnTo>
                  <a:pt x="563" y="17"/>
                </a:lnTo>
                <a:lnTo>
                  <a:pt x="563" y="17"/>
                </a:lnTo>
                <a:lnTo>
                  <a:pt x="564" y="16"/>
                </a:lnTo>
                <a:lnTo>
                  <a:pt x="564" y="14"/>
                </a:lnTo>
                <a:lnTo>
                  <a:pt x="566" y="13"/>
                </a:lnTo>
                <a:lnTo>
                  <a:pt x="566" y="14"/>
                </a:lnTo>
                <a:lnTo>
                  <a:pt x="566" y="14"/>
                </a:lnTo>
                <a:lnTo>
                  <a:pt x="567" y="16"/>
                </a:lnTo>
                <a:lnTo>
                  <a:pt x="567" y="16"/>
                </a:lnTo>
                <a:lnTo>
                  <a:pt x="568" y="16"/>
                </a:lnTo>
                <a:lnTo>
                  <a:pt x="568" y="14"/>
                </a:lnTo>
                <a:lnTo>
                  <a:pt x="568" y="14"/>
                </a:lnTo>
                <a:lnTo>
                  <a:pt x="569" y="13"/>
                </a:lnTo>
                <a:lnTo>
                  <a:pt x="569" y="13"/>
                </a:lnTo>
                <a:lnTo>
                  <a:pt x="570" y="16"/>
                </a:lnTo>
                <a:lnTo>
                  <a:pt x="570" y="14"/>
                </a:lnTo>
                <a:lnTo>
                  <a:pt x="570" y="16"/>
                </a:lnTo>
                <a:lnTo>
                  <a:pt x="571" y="17"/>
                </a:lnTo>
                <a:lnTo>
                  <a:pt x="571" y="17"/>
                </a:lnTo>
                <a:lnTo>
                  <a:pt x="572" y="16"/>
                </a:lnTo>
                <a:lnTo>
                  <a:pt x="572" y="16"/>
                </a:lnTo>
                <a:lnTo>
                  <a:pt x="572" y="14"/>
                </a:lnTo>
                <a:lnTo>
                  <a:pt x="573" y="14"/>
                </a:lnTo>
                <a:lnTo>
                  <a:pt x="573" y="13"/>
                </a:lnTo>
                <a:lnTo>
                  <a:pt x="575" y="13"/>
                </a:lnTo>
                <a:lnTo>
                  <a:pt x="575" y="14"/>
                </a:lnTo>
                <a:lnTo>
                  <a:pt x="576" y="14"/>
                </a:lnTo>
                <a:lnTo>
                  <a:pt x="576" y="13"/>
                </a:lnTo>
                <a:lnTo>
                  <a:pt x="576" y="13"/>
                </a:lnTo>
                <a:lnTo>
                  <a:pt x="577" y="13"/>
                </a:lnTo>
                <a:lnTo>
                  <a:pt x="577" y="14"/>
                </a:lnTo>
                <a:lnTo>
                  <a:pt x="578" y="14"/>
                </a:lnTo>
                <a:lnTo>
                  <a:pt x="578" y="14"/>
                </a:lnTo>
                <a:lnTo>
                  <a:pt x="578" y="14"/>
                </a:lnTo>
                <a:lnTo>
                  <a:pt x="579" y="14"/>
                </a:lnTo>
                <a:lnTo>
                  <a:pt x="579" y="17"/>
                </a:lnTo>
                <a:lnTo>
                  <a:pt x="580" y="17"/>
                </a:lnTo>
                <a:lnTo>
                  <a:pt x="580" y="17"/>
                </a:lnTo>
                <a:lnTo>
                  <a:pt x="580" y="18"/>
                </a:lnTo>
                <a:lnTo>
                  <a:pt x="581" y="16"/>
                </a:lnTo>
                <a:lnTo>
                  <a:pt x="581" y="14"/>
                </a:lnTo>
                <a:lnTo>
                  <a:pt x="582" y="13"/>
                </a:lnTo>
                <a:lnTo>
                  <a:pt x="582" y="11"/>
                </a:lnTo>
                <a:lnTo>
                  <a:pt x="582" y="11"/>
                </a:lnTo>
                <a:lnTo>
                  <a:pt x="584" y="12"/>
                </a:lnTo>
                <a:lnTo>
                  <a:pt x="584" y="12"/>
                </a:lnTo>
                <a:lnTo>
                  <a:pt x="585" y="13"/>
                </a:lnTo>
                <a:lnTo>
                  <a:pt x="585" y="14"/>
                </a:lnTo>
                <a:lnTo>
                  <a:pt x="585" y="14"/>
                </a:lnTo>
                <a:lnTo>
                  <a:pt x="586" y="14"/>
                </a:lnTo>
                <a:lnTo>
                  <a:pt x="586" y="16"/>
                </a:lnTo>
                <a:lnTo>
                  <a:pt x="587" y="14"/>
                </a:lnTo>
                <a:lnTo>
                  <a:pt x="587" y="14"/>
                </a:lnTo>
                <a:lnTo>
                  <a:pt x="587" y="14"/>
                </a:lnTo>
                <a:lnTo>
                  <a:pt x="588" y="14"/>
                </a:lnTo>
                <a:lnTo>
                  <a:pt x="588" y="16"/>
                </a:lnTo>
                <a:lnTo>
                  <a:pt x="589" y="14"/>
                </a:lnTo>
                <a:lnTo>
                  <a:pt x="589" y="14"/>
                </a:lnTo>
                <a:lnTo>
                  <a:pt x="590" y="16"/>
                </a:lnTo>
                <a:lnTo>
                  <a:pt x="590" y="16"/>
                </a:lnTo>
                <a:lnTo>
                  <a:pt x="590" y="17"/>
                </a:lnTo>
                <a:lnTo>
                  <a:pt x="591" y="17"/>
                </a:lnTo>
                <a:lnTo>
                  <a:pt x="591" y="17"/>
                </a:lnTo>
                <a:lnTo>
                  <a:pt x="593" y="17"/>
                </a:lnTo>
                <a:lnTo>
                  <a:pt x="593" y="17"/>
                </a:lnTo>
                <a:lnTo>
                  <a:pt x="593" y="17"/>
                </a:lnTo>
                <a:lnTo>
                  <a:pt x="594" y="18"/>
                </a:lnTo>
                <a:lnTo>
                  <a:pt x="594" y="18"/>
                </a:lnTo>
                <a:lnTo>
                  <a:pt x="595" y="18"/>
                </a:lnTo>
                <a:lnTo>
                  <a:pt x="595" y="19"/>
                </a:lnTo>
                <a:lnTo>
                  <a:pt x="595" y="20"/>
                </a:lnTo>
                <a:lnTo>
                  <a:pt x="596" y="20"/>
                </a:lnTo>
                <a:lnTo>
                  <a:pt x="596" y="21"/>
                </a:lnTo>
                <a:lnTo>
                  <a:pt x="597" y="21"/>
                </a:lnTo>
                <a:lnTo>
                  <a:pt x="597" y="21"/>
                </a:lnTo>
                <a:lnTo>
                  <a:pt x="597" y="22"/>
                </a:lnTo>
                <a:lnTo>
                  <a:pt x="598" y="21"/>
                </a:lnTo>
                <a:lnTo>
                  <a:pt x="598" y="21"/>
                </a:lnTo>
                <a:lnTo>
                  <a:pt x="599" y="21"/>
                </a:lnTo>
                <a:lnTo>
                  <a:pt x="599" y="20"/>
                </a:lnTo>
                <a:lnTo>
                  <a:pt x="599" y="19"/>
                </a:lnTo>
                <a:lnTo>
                  <a:pt x="600" y="18"/>
                </a:lnTo>
                <a:lnTo>
                  <a:pt x="600" y="18"/>
                </a:lnTo>
                <a:lnTo>
                  <a:pt x="602" y="17"/>
                </a:lnTo>
                <a:lnTo>
                  <a:pt x="602" y="16"/>
                </a:lnTo>
                <a:lnTo>
                  <a:pt x="602" y="13"/>
                </a:lnTo>
                <a:lnTo>
                  <a:pt x="603" y="16"/>
                </a:lnTo>
                <a:lnTo>
                  <a:pt x="603" y="17"/>
                </a:lnTo>
                <a:lnTo>
                  <a:pt x="604" y="16"/>
                </a:lnTo>
                <a:lnTo>
                  <a:pt x="604" y="16"/>
                </a:lnTo>
                <a:lnTo>
                  <a:pt x="605" y="16"/>
                </a:lnTo>
                <a:lnTo>
                  <a:pt x="605" y="18"/>
                </a:lnTo>
                <a:lnTo>
                  <a:pt x="605" y="18"/>
                </a:lnTo>
                <a:lnTo>
                  <a:pt x="606" y="19"/>
                </a:lnTo>
                <a:lnTo>
                  <a:pt x="606" y="19"/>
                </a:lnTo>
                <a:lnTo>
                  <a:pt x="607" y="18"/>
                </a:lnTo>
                <a:lnTo>
                  <a:pt x="607" y="17"/>
                </a:lnTo>
                <a:lnTo>
                  <a:pt x="607" y="17"/>
                </a:lnTo>
                <a:lnTo>
                  <a:pt x="608" y="17"/>
                </a:lnTo>
                <a:lnTo>
                  <a:pt x="608" y="17"/>
                </a:lnTo>
                <a:lnTo>
                  <a:pt x="609" y="18"/>
                </a:lnTo>
                <a:lnTo>
                  <a:pt x="609" y="18"/>
                </a:lnTo>
                <a:lnTo>
                  <a:pt x="609" y="17"/>
                </a:lnTo>
                <a:lnTo>
                  <a:pt x="611" y="18"/>
                </a:lnTo>
                <a:lnTo>
                  <a:pt x="611" y="18"/>
                </a:lnTo>
                <a:lnTo>
                  <a:pt x="612" y="18"/>
                </a:lnTo>
                <a:lnTo>
                  <a:pt x="612" y="18"/>
                </a:lnTo>
                <a:lnTo>
                  <a:pt x="612" y="19"/>
                </a:lnTo>
                <a:lnTo>
                  <a:pt x="613" y="19"/>
                </a:lnTo>
                <a:lnTo>
                  <a:pt x="613" y="18"/>
                </a:lnTo>
                <a:lnTo>
                  <a:pt x="614" y="18"/>
                </a:lnTo>
                <a:lnTo>
                  <a:pt x="614" y="17"/>
                </a:lnTo>
                <a:lnTo>
                  <a:pt x="614" y="17"/>
                </a:lnTo>
                <a:lnTo>
                  <a:pt x="615" y="17"/>
                </a:lnTo>
                <a:lnTo>
                  <a:pt x="615" y="16"/>
                </a:lnTo>
                <a:lnTo>
                  <a:pt x="616" y="16"/>
                </a:lnTo>
                <a:lnTo>
                  <a:pt x="616" y="18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8" y="17"/>
                </a:lnTo>
                <a:lnTo>
                  <a:pt x="618" y="17"/>
                </a:lnTo>
                <a:lnTo>
                  <a:pt x="620" y="17"/>
                </a:lnTo>
                <a:lnTo>
                  <a:pt x="620" y="16"/>
                </a:lnTo>
                <a:lnTo>
                  <a:pt x="620" y="16"/>
                </a:lnTo>
                <a:lnTo>
                  <a:pt x="621" y="14"/>
                </a:lnTo>
                <a:lnTo>
                  <a:pt x="621" y="14"/>
                </a:lnTo>
                <a:lnTo>
                  <a:pt x="622" y="16"/>
                </a:lnTo>
                <a:lnTo>
                  <a:pt x="622" y="17"/>
                </a:lnTo>
                <a:lnTo>
                  <a:pt x="622" y="17"/>
                </a:lnTo>
                <a:lnTo>
                  <a:pt x="623" y="17"/>
                </a:lnTo>
                <a:lnTo>
                  <a:pt x="623" y="17"/>
                </a:lnTo>
                <a:lnTo>
                  <a:pt x="624" y="17"/>
                </a:lnTo>
                <a:lnTo>
                  <a:pt x="624" y="16"/>
                </a:lnTo>
                <a:lnTo>
                  <a:pt x="624" y="16"/>
                </a:lnTo>
                <a:lnTo>
                  <a:pt x="625" y="17"/>
                </a:lnTo>
                <a:lnTo>
                  <a:pt x="625" y="16"/>
                </a:lnTo>
                <a:lnTo>
                  <a:pt x="626" y="16"/>
                </a:lnTo>
                <a:lnTo>
                  <a:pt x="626" y="16"/>
                </a:lnTo>
                <a:lnTo>
                  <a:pt x="626" y="16"/>
                </a:lnTo>
                <a:lnTo>
                  <a:pt x="627" y="14"/>
                </a:lnTo>
                <a:lnTo>
                  <a:pt x="627" y="16"/>
                </a:lnTo>
                <a:lnTo>
                  <a:pt x="629" y="16"/>
                </a:lnTo>
                <a:lnTo>
                  <a:pt x="629" y="16"/>
                </a:lnTo>
                <a:lnTo>
                  <a:pt x="629" y="18"/>
                </a:lnTo>
                <a:lnTo>
                  <a:pt x="630" y="18"/>
                </a:lnTo>
                <a:lnTo>
                  <a:pt x="630" y="18"/>
                </a:lnTo>
                <a:lnTo>
                  <a:pt x="631" y="18"/>
                </a:lnTo>
                <a:lnTo>
                  <a:pt x="631" y="17"/>
                </a:lnTo>
                <a:lnTo>
                  <a:pt x="632" y="16"/>
                </a:lnTo>
                <a:lnTo>
                  <a:pt x="632" y="16"/>
                </a:lnTo>
                <a:lnTo>
                  <a:pt x="632" y="14"/>
                </a:lnTo>
                <a:lnTo>
                  <a:pt x="633" y="13"/>
                </a:lnTo>
                <a:lnTo>
                  <a:pt x="633" y="13"/>
                </a:lnTo>
                <a:lnTo>
                  <a:pt x="634" y="13"/>
                </a:lnTo>
                <a:lnTo>
                  <a:pt x="634" y="13"/>
                </a:lnTo>
                <a:lnTo>
                  <a:pt x="634" y="13"/>
                </a:lnTo>
                <a:lnTo>
                  <a:pt x="635" y="14"/>
                </a:lnTo>
                <a:lnTo>
                  <a:pt x="635" y="16"/>
                </a:lnTo>
                <a:lnTo>
                  <a:pt x="636" y="13"/>
                </a:lnTo>
                <a:lnTo>
                  <a:pt x="636" y="12"/>
                </a:lnTo>
                <a:lnTo>
                  <a:pt x="636" y="12"/>
                </a:lnTo>
                <a:lnTo>
                  <a:pt x="638" y="12"/>
                </a:lnTo>
                <a:lnTo>
                  <a:pt x="638" y="11"/>
                </a:lnTo>
                <a:lnTo>
                  <a:pt x="639" y="12"/>
                </a:lnTo>
                <a:lnTo>
                  <a:pt x="639" y="12"/>
                </a:lnTo>
                <a:lnTo>
                  <a:pt x="639" y="12"/>
                </a:lnTo>
                <a:lnTo>
                  <a:pt x="640" y="13"/>
                </a:lnTo>
                <a:lnTo>
                  <a:pt x="640" y="14"/>
                </a:lnTo>
                <a:lnTo>
                  <a:pt x="641" y="13"/>
                </a:lnTo>
                <a:lnTo>
                  <a:pt x="641" y="14"/>
                </a:lnTo>
                <a:lnTo>
                  <a:pt x="641" y="13"/>
                </a:lnTo>
                <a:lnTo>
                  <a:pt x="642" y="12"/>
                </a:lnTo>
                <a:lnTo>
                  <a:pt x="642" y="13"/>
                </a:lnTo>
                <a:lnTo>
                  <a:pt x="643" y="13"/>
                </a:lnTo>
                <a:lnTo>
                  <a:pt x="643" y="12"/>
                </a:lnTo>
                <a:lnTo>
                  <a:pt x="643" y="14"/>
                </a:lnTo>
                <a:lnTo>
                  <a:pt x="644" y="14"/>
                </a:lnTo>
                <a:lnTo>
                  <a:pt x="644" y="14"/>
                </a:lnTo>
                <a:lnTo>
                  <a:pt x="645" y="16"/>
                </a:lnTo>
                <a:lnTo>
                  <a:pt x="645" y="14"/>
                </a:lnTo>
                <a:lnTo>
                  <a:pt x="647" y="16"/>
                </a:lnTo>
                <a:lnTo>
                  <a:pt x="647" y="17"/>
                </a:lnTo>
                <a:lnTo>
                  <a:pt x="647" y="16"/>
                </a:lnTo>
                <a:lnTo>
                  <a:pt x="648" y="14"/>
                </a:lnTo>
                <a:lnTo>
                  <a:pt x="648" y="16"/>
                </a:lnTo>
                <a:lnTo>
                  <a:pt x="649" y="16"/>
                </a:lnTo>
                <a:lnTo>
                  <a:pt x="649" y="16"/>
                </a:lnTo>
                <a:lnTo>
                  <a:pt x="649" y="14"/>
                </a:lnTo>
                <a:lnTo>
                  <a:pt x="650" y="14"/>
                </a:lnTo>
                <a:lnTo>
                  <a:pt x="650" y="16"/>
                </a:lnTo>
                <a:lnTo>
                  <a:pt x="651" y="14"/>
                </a:lnTo>
                <a:lnTo>
                  <a:pt x="651" y="14"/>
                </a:lnTo>
                <a:lnTo>
                  <a:pt x="651" y="14"/>
                </a:lnTo>
                <a:lnTo>
                  <a:pt x="652" y="14"/>
                </a:lnTo>
                <a:lnTo>
                  <a:pt x="652" y="14"/>
                </a:lnTo>
                <a:lnTo>
                  <a:pt x="653" y="14"/>
                </a:lnTo>
                <a:lnTo>
                  <a:pt x="653" y="13"/>
                </a:lnTo>
                <a:lnTo>
                  <a:pt x="653" y="13"/>
                </a:lnTo>
                <a:lnTo>
                  <a:pt x="654" y="12"/>
                </a:lnTo>
                <a:lnTo>
                  <a:pt x="654" y="13"/>
                </a:lnTo>
                <a:lnTo>
                  <a:pt x="656" y="14"/>
                </a:lnTo>
                <a:lnTo>
                  <a:pt x="656" y="14"/>
                </a:lnTo>
                <a:lnTo>
                  <a:pt x="656" y="16"/>
                </a:lnTo>
                <a:lnTo>
                  <a:pt x="657" y="14"/>
                </a:lnTo>
                <a:lnTo>
                  <a:pt x="657" y="16"/>
                </a:lnTo>
                <a:lnTo>
                  <a:pt x="658" y="16"/>
                </a:lnTo>
                <a:lnTo>
                  <a:pt x="658" y="14"/>
                </a:lnTo>
                <a:lnTo>
                  <a:pt x="658" y="16"/>
                </a:lnTo>
                <a:lnTo>
                  <a:pt x="659" y="16"/>
                </a:lnTo>
                <a:lnTo>
                  <a:pt x="659" y="16"/>
                </a:lnTo>
                <a:lnTo>
                  <a:pt x="660" y="17"/>
                </a:lnTo>
                <a:lnTo>
                  <a:pt x="660" y="16"/>
                </a:lnTo>
                <a:lnTo>
                  <a:pt x="661" y="17"/>
                </a:lnTo>
                <a:lnTo>
                  <a:pt x="661" y="18"/>
                </a:lnTo>
                <a:lnTo>
                  <a:pt x="661" y="18"/>
                </a:lnTo>
                <a:lnTo>
                  <a:pt x="662" y="19"/>
                </a:lnTo>
                <a:lnTo>
                  <a:pt x="662" y="20"/>
                </a:lnTo>
                <a:lnTo>
                  <a:pt x="663" y="20"/>
                </a:lnTo>
                <a:lnTo>
                  <a:pt x="663" y="20"/>
                </a:lnTo>
                <a:lnTo>
                  <a:pt x="663" y="20"/>
                </a:lnTo>
                <a:lnTo>
                  <a:pt x="665" y="19"/>
                </a:lnTo>
                <a:lnTo>
                  <a:pt x="665" y="19"/>
                </a:lnTo>
                <a:lnTo>
                  <a:pt x="666" y="19"/>
                </a:lnTo>
                <a:lnTo>
                  <a:pt x="666" y="18"/>
                </a:lnTo>
                <a:lnTo>
                  <a:pt x="666" y="18"/>
                </a:lnTo>
                <a:lnTo>
                  <a:pt x="667" y="18"/>
                </a:lnTo>
                <a:lnTo>
                  <a:pt x="667" y="17"/>
                </a:lnTo>
                <a:lnTo>
                  <a:pt x="668" y="16"/>
                </a:lnTo>
                <a:lnTo>
                  <a:pt x="668" y="16"/>
                </a:lnTo>
                <a:lnTo>
                  <a:pt x="668" y="17"/>
                </a:lnTo>
                <a:lnTo>
                  <a:pt x="669" y="17"/>
                </a:lnTo>
                <a:lnTo>
                  <a:pt x="669" y="17"/>
                </a:lnTo>
                <a:lnTo>
                  <a:pt x="670" y="17"/>
                </a:lnTo>
                <a:lnTo>
                  <a:pt x="670" y="18"/>
                </a:lnTo>
                <a:lnTo>
                  <a:pt x="670" y="18"/>
                </a:lnTo>
                <a:lnTo>
                  <a:pt x="671" y="18"/>
                </a:lnTo>
                <a:lnTo>
                  <a:pt x="671" y="19"/>
                </a:lnTo>
                <a:lnTo>
                  <a:pt x="672" y="19"/>
                </a:lnTo>
                <a:lnTo>
                  <a:pt x="672" y="19"/>
                </a:lnTo>
                <a:lnTo>
                  <a:pt x="674" y="19"/>
                </a:lnTo>
                <a:lnTo>
                  <a:pt x="674" y="18"/>
                </a:lnTo>
                <a:lnTo>
                  <a:pt x="674" y="19"/>
                </a:lnTo>
                <a:lnTo>
                  <a:pt x="675" y="18"/>
                </a:lnTo>
                <a:lnTo>
                  <a:pt x="675" y="18"/>
                </a:lnTo>
                <a:lnTo>
                  <a:pt x="676" y="19"/>
                </a:lnTo>
                <a:lnTo>
                  <a:pt x="676" y="18"/>
                </a:lnTo>
                <a:lnTo>
                  <a:pt x="676" y="18"/>
                </a:lnTo>
                <a:lnTo>
                  <a:pt x="677" y="18"/>
                </a:lnTo>
                <a:lnTo>
                  <a:pt x="677" y="17"/>
                </a:lnTo>
                <a:lnTo>
                  <a:pt x="678" y="18"/>
                </a:lnTo>
                <a:lnTo>
                  <a:pt x="678" y="18"/>
                </a:lnTo>
                <a:lnTo>
                  <a:pt x="678" y="19"/>
                </a:lnTo>
                <a:lnTo>
                  <a:pt x="679" y="18"/>
                </a:lnTo>
                <a:lnTo>
                  <a:pt x="679" y="18"/>
                </a:lnTo>
                <a:lnTo>
                  <a:pt x="680" y="18"/>
                </a:lnTo>
                <a:lnTo>
                  <a:pt x="680" y="19"/>
                </a:lnTo>
                <a:lnTo>
                  <a:pt x="680" y="20"/>
                </a:lnTo>
                <a:lnTo>
                  <a:pt x="681" y="21"/>
                </a:lnTo>
                <a:lnTo>
                  <a:pt x="681" y="21"/>
                </a:lnTo>
                <a:lnTo>
                  <a:pt x="683" y="21"/>
                </a:lnTo>
                <a:lnTo>
                  <a:pt x="683" y="21"/>
                </a:lnTo>
                <a:lnTo>
                  <a:pt x="683" y="20"/>
                </a:lnTo>
                <a:lnTo>
                  <a:pt x="684" y="21"/>
                </a:lnTo>
                <a:lnTo>
                  <a:pt x="684" y="20"/>
                </a:lnTo>
                <a:lnTo>
                  <a:pt x="685" y="20"/>
                </a:lnTo>
                <a:lnTo>
                  <a:pt x="685" y="20"/>
                </a:lnTo>
                <a:lnTo>
                  <a:pt x="685" y="21"/>
                </a:lnTo>
                <a:lnTo>
                  <a:pt x="686" y="21"/>
                </a:lnTo>
                <a:lnTo>
                  <a:pt x="686" y="20"/>
                </a:lnTo>
                <a:lnTo>
                  <a:pt x="687" y="21"/>
                </a:lnTo>
                <a:lnTo>
                  <a:pt x="687" y="21"/>
                </a:lnTo>
                <a:lnTo>
                  <a:pt x="688" y="22"/>
                </a:lnTo>
                <a:lnTo>
                  <a:pt x="688" y="22"/>
                </a:lnTo>
                <a:lnTo>
                  <a:pt x="688" y="23"/>
                </a:lnTo>
                <a:lnTo>
                  <a:pt x="689" y="22"/>
                </a:lnTo>
                <a:lnTo>
                  <a:pt x="689" y="22"/>
                </a:lnTo>
                <a:lnTo>
                  <a:pt x="690" y="22"/>
                </a:lnTo>
                <a:lnTo>
                  <a:pt x="690" y="21"/>
                </a:lnTo>
                <a:lnTo>
                  <a:pt x="690" y="22"/>
                </a:lnTo>
                <a:lnTo>
                  <a:pt x="692" y="21"/>
                </a:lnTo>
                <a:lnTo>
                  <a:pt x="692" y="22"/>
                </a:lnTo>
                <a:lnTo>
                  <a:pt x="693" y="21"/>
                </a:lnTo>
                <a:lnTo>
                  <a:pt x="693" y="21"/>
                </a:lnTo>
                <a:lnTo>
                  <a:pt x="693" y="21"/>
                </a:lnTo>
                <a:lnTo>
                  <a:pt x="694" y="21"/>
                </a:lnTo>
                <a:lnTo>
                  <a:pt x="694" y="20"/>
                </a:lnTo>
                <a:lnTo>
                  <a:pt x="695" y="21"/>
                </a:lnTo>
                <a:lnTo>
                  <a:pt x="695" y="20"/>
                </a:lnTo>
                <a:lnTo>
                  <a:pt x="695" y="22"/>
                </a:lnTo>
                <a:lnTo>
                  <a:pt x="696" y="22"/>
                </a:lnTo>
                <a:lnTo>
                  <a:pt x="696" y="23"/>
                </a:lnTo>
                <a:lnTo>
                  <a:pt x="697" y="22"/>
                </a:lnTo>
                <a:lnTo>
                  <a:pt x="697" y="22"/>
                </a:lnTo>
                <a:lnTo>
                  <a:pt x="697" y="22"/>
                </a:lnTo>
                <a:lnTo>
                  <a:pt x="698" y="22"/>
                </a:lnTo>
                <a:lnTo>
                  <a:pt x="698" y="21"/>
                </a:lnTo>
                <a:lnTo>
                  <a:pt x="699" y="20"/>
                </a:lnTo>
                <a:lnTo>
                  <a:pt x="699" y="20"/>
                </a:lnTo>
                <a:lnTo>
                  <a:pt x="699" y="19"/>
                </a:lnTo>
                <a:lnTo>
                  <a:pt x="701" y="19"/>
                </a:lnTo>
                <a:lnTo>
                  <a:pt x="701" y="20"/>
                </a:lnTo>
                <a:lnTo>
                  <a:pt x="702" y="21"/>
                </a:lnTo>
                <a:lnTo>
                  <a:pt x="702" y="21"/>
                </a:lnTo>
                <a:lnTo>
                  <a:pt x="703" y="21"/>
                </a:lnTo>
                <a:lnTo>
                  <a:pt x="703" y="22"/>
                </a:lnTo>
                <a:lnTo>
                  <a:pt x="703" y="22"/>
                </a:lnTo>
                <a:lnTo>
                  <a:pt x="704" y="21"/>
                </a:lnTo>
                <a:lnTo>
                  <a:pt x="704" y="20"/>
                </a:lnTo>
                <a:lnTo>
                  <a:pt x="705" y="20"/>
                </a:lnTo>
                <a:lnTo>
                  <a:pt x="705" y="19"/>
                </a:lnTo>
                <a:lnTo>
                  <a:pt x="705" y="19"/>
                </a:lnTo>
                <a:lnTo>
                  <a:pt x="706" y="17"/>
                </a:lnTo>
                <a:lnTo>
                  <a:pt x="706" y="17"/>
                </a:lnTo>
                <a:lnTo>
                  <a:pt x="707" y="17"/>
                </a:lnTo>
                <a:lnTo>
                  <a:pt x="707" y="18"/>
                </a:lnTo>
                <a:lnTo>
                  <a:pt x="707" y="19"/>
                </a:lnTo>
                <a:lnTo>
                  <a:pt x="708" y="19"/>
                </a:lnTo>
                <a:lnTo>
                  <a:pt x="708" y="19"/>
                </a:lnTo>
                <a:lnTo>
                  <a:pt x="710" y="18"/>
                </a:lnTo>
                <a:lnTo>
                  <a:pt x="710" y="18"/>
                </a:lnTo>
                <a:lnTo>
                  <a:pt x="710" y="18"/>
                </a:lnTo>
                <a:lnTo>
                  <a:pt x="711" y="18"/>
                </a:lnTo>
                <a:lnTo>
                  <a:pt x="711" y="19"/>
                </a:lnTo>
                <a:lnTo>
                  <a:pt x="712" y="20"/>
                </a:lnTo>
                <a:lnTo>
                  <a:pt x="712" y="19"/>
                </a:lnTo>
                <a:lnTo>
                  <a:pt x="712" y="20"/>
                </a:lnTo>
                <a:lnTo>
                  <a:pt x="713" y="19"/>
                </a:lnTo>
                <a:lnTo>
                  <a:pt x="713" y="20"/>
                </a:lnTo>
                <a:lnTo>
                  <a:pt x="714" y="19"/>
                </a:lnTo>
                <a:lnTo>
                  <a:pt x="714" y="20"/>
                </a:lnTo>
                <a:lnTo>
                  <a:pt x="714" y="20"/>
                </a:lnTo>
                <a:lnTo>
                  <a:pt x="715" y="20"/>
                </a:lnTo>
                <a:lnTo>
                  <a:pt x="715" y="20"/>
                </a:lnTo>
                <a:lnTo>
                  <a:pt x="716" y="20"/>
                </a:lnTo>
                <a:lnTo>
                  <a:pt x="716" y="20"/>
                </a:lnTo>
                <a:lnTo>
                  <a:pt x="717" y="22"/>
                </a:lnTo>
                <a:lnTo>
                  <a:pt x="717" y="23"/>
                </a:lnTo>
                <a:lnTo>
                  <a:pt x="717" y="22"/>
                </a:lnTo>
                <a:lnTo>
                  <a:pt x="719" y="22"/>
                </a:lnTo>
                <a:lnTo>
                  <a:pt x="719" y="23"/>
                </a:lnTo>
                <a:lnTo>
                  <a:pt x="720" y="23"/>
                </a:lnTo>
                <a:lnTo>
                  <a:pt x="720" y="23"/>
                </a:lnTo>
                <a:lnTo>
                  <a:pt x="720" y="23"/>
                </a:lnTo>
                <a:lnTo>
                  <a:pt x="721" y="23"/>
                </a:lnTo>
                <a:lnTo>
                  <a:pt x="721" y="23"/>
                </a:lnTo>
                <a:lnTo>
                  <a:pt x="722" y="25"/>
                </a:lnTo>
                <a:lnTo>
                  <a:pt x="722" y="25"/>
                </a:lnTo>
                <a:lnTo>
                  <a:pt x="722" y="23"/>
                </a:lnTo>
                <a:lnTo>
                  <a:pt x="723" y="22"/>
                </a:lnTo>
                <a:lnTo>
                  <a:pt x="723" y="21"/>
                </a:lnTo>
                <a:lnTo>
                  <a:pt x="724" y="21"/>
                </a:lnTo>
                <a:lnTo>
                  <a:pt x="724" y="19"/>
                </a:lnTo>
                <a:lnTo>
                  <a:pt x="724" y="18"/>
                </a:lnTo>
                <a:lnTo>
                  <a:pt x="725" y="18"/>
                </a:lnTo>
                <a:lnTo>
                  <a:pt x="725" y="18"/>
                </a:lnTo>
                <a:lnTo>
                  <a:pt x="726" y="18"/>
                </a:lnTo>
                <a:lnTo>
                  <a:pt x="726" y="18"/>
                </a:lnTo>
                <a:lnTo>
                  <a:pt x="726" y="19"/>
                </a:lnTo>
                <a:lnTo>
                  <a:pt x="728" y="19"/>
                </a:lnTo>
                <a:lnTo>
                  <a:pt x="728" y="19"/>
                </a:lnTo>
                <a:lnTo>
                  <a:pt x="729" y="20"/>
                </a:lnTo>
                <a:lnTo>
                  <a:pt x="729" y="21"/>
                </a:lnTo>
                <a:lnTo>
                  <a:pt x="730" y="21"/>
                </a:lnTo>
                <a:lnTo>
                  <a:pt x="730" y="22"/>
                </a:lnTo>
                <a:lnTo>
                  <a:pt x="730" y="22"/>
                </a:lnTo>
                <a:lnTo>
                  <a:pt x="731" y="22"/>
                </a:lnTo>
                <a:lnTo>
                  <a:pt x="731" y="23"/>
                </a:lnTo>
                <a:lnTo>
                  <a:pt x="732" y="22"/>
                </a:lnTo>
                <a:lnTo>
                  <a:pt x="732" y="21"/>
                </a:lnTo>
                <a:lnTo>
                  <a:pt x="732" y="21"/>
                </a:lnTo>
                <a:lnTo>
                  <a:pt x="733" y="22"/>
                </a:lnTo>
                <a:lnTo>
                  <a:pt x="733" y="22"/>
                </a:lnTo>
                <a:lnTo>
                  <a:pt x="734" y="21"/>
                </a:lnTo>
                <a:lnTo>
                  <a:pt x="734" y="19"/>
                </a:lnTo>
                <a:lnTo>
                  <a:pt x="734" y="20"/>
                </a:lnTo>
                <a:lnTo>
                  <a:pt x="735" y="19"/>
                </a:lnTo>
                <a:lnTo>
                  <a:pt x="735" y="19"/>
                </a:lnTo>
                <a:lnTo>
                  <a:pt x="737" y="19"/>
                </a:lnTo>
                <a:lnTo>
                  <a:pt x="737" y="19"/>
                </a:lnTo>
                <a:lnTo>
                  <a:pt x="737" y="19"/>
                </a:lnTo>
                <a:lnTo>
                  <a:pt x="738" y="20"/>
                </a:lnTo>
                <a:lnTo>
                  <a:pt x="738" y="20"/>
                </a:lnTo>
                <a:lnTo>
                  <a:pt x="739" y="20"/>
                </a:lnTo>
                <a:lnTo>
                  <a:pt x="739" y="19"/>
                </a:lnTo>
                <a:lnTo>
                  <a:pt x="739" y="20"/>
                </a:lnTo>
                <a:lnTo>
                  <a:pt x="740" y="19"/>
                </a:lnTo>
                <a:lnTo>
                  <a:pt x="740" y="18"/>
                </a:lnTo>
                <a:lnTo>
                  <a:pt x="741" y="17"/>
                </a:lnTo>
                <a:lnTo>
                  <a:pt x="741" y="14"/>
                </a:lnTo>
                <a:lnTo>
                  <a:pt x="741" y="16"/>
                </a:lnTo>
                <a:lnTo>
                  <a:pt x="742" y="16"/>
                </a:lnTo>
                <a:lnTo>
                  <a:pt x="742" y="16"/>
                </a:lnTo>
                <a:lnTo>
                  <a:pt x="743" y="16"/>
                </a:lnTo>
                <a:lnTo>
                  <a:pt x="743" y="18"/>
                </a:lnTo>
                <a:lnTo>
                  <a:pt x="744" y="18"/>
                </a:lnTo>
                <a:lnTo>
                  <a:pt x="744" y="19"/>
                </a:lnTo>
                <a:lnTo>
                  <a:pt x="744" y="19"/>
                </a:lnTo>
                <a:lnTo>
                  <a:pt x="746" y="20"/>
                </a:lnTo>
                <a:lnTo>
                  <a:pt x="746" y="21"/>
                </a:lnTo>
                <a:lnTo>
                  <a:pt x="747" y="21"/>
                </a:lnTo>
                <a:lnTo>
                  <a:pt x="747" y="22"/>
                </a:lnTo>
                <a:lnTo>
                  <a:pt x="747" y="21"/>
                </a:lnTo>
                <a:lnTo>
                  <a:pt x="748" y="21"/>
                </a:lnTo>
                <a:lnTo>
                  <a:pt x="748" y="20"/>
                </a:lnTo>
                <a:lnTo>
                  <a:pt x="749" y="21"/>
                </a:lnTo>
                <a:lnTo>
                  <a:pt x="749" y="21"/>
                </a:lnTo>
                <a:lnTo>
                  <a:pt x="749" y="21"/>
                </a:lnTo>
                <a:lnTo>
                  <a:pt x="750" y="20"/>
                </a:lnTo>
                <a:lnTo>
                  <a:pt x="750" y="20"/>
                </a:lnTo>
                <a:lnTo>
                  <a:pt x="751" y="20"/>
                </a:lnTo>
                <a:lnTo>
                  <a:pt x="751" y="20"/>
                </a:lnTo>
                <a:lnTo>
                  <a:pt x="751" y="20"/>
                </a:lnTo>
                <a:lnTo>
                  <a:pt x="752" y="20"/>
                </a:lnTo>
                <a:lnTo>
                  <a:pt x="752" y="20"/>
                </a:lnTo>
                <a:lnTo>
                  <a:pt x="753" y="19"/>
                </a:lnTo>
                <a:lnTo>
                  <a:pt x="753" y="20"/>
                </a:lnTo>
                <a:lnTo>
                  <a:pt x="753" y="20"/>
                </a:lnTo>
                <a:lnTo>
                  <a:pt x="755" y="19"/>
                </a:lnTo>
                <a:lnTo>
                  <a:pt x="755" y="20"/>
                </a:lnTo>
                <a:lnTo>
                  <a:pt x="756" y="20"/>
                </a:lnTo>
                <a:lnTo>
                  <a:pt x="756" y="19"/>
                </a:lnTo>
                <a:lnTo>
                  <a:pt x="756" y="18"/>
                </a:lnTo>
                <a:lnTo>
                  <a:pt x="757" y="18"/>
                </a:lnTo>
                <a:lnTo>
                  <a:pt x="757" y="18"/>
                </a:lnTo>
                <a:lnTo>
                  <a:pt x="758" y="18"/>
                </a:lnTo>
                <a:lnTo>
                  <a:pt x="758" y="19"/>
                </a:lnTo>
                <a:lnTo>
                  <a:pt x="759" y="19"/>
                </a:lnTo>
                <a:lnTo>
                  <a:pt x="759" y="19"/>
                </a:lnTo>
                <a:lnTo>
                  <a:pt x="759" y="19"/>
                </a:lnTo>
                <a:lnTo>
                  <a:pt x="760" y="19"/>
                </a:lnTo>
                <a:lnTo>
                  <a:pt x="760" y="19"/>
                </a:lnTo>
                <a:lnTo>
                  <a:pt x="761" y="19"/>
                </a:lnTo>
                <a:lnTo>
                  <a:pt x="761" y="18"/>
                </a:lnTo>
                <a:lnTo>
                  <a:pt x="761" y="18"/>
                </a:lnTo>
                <a:lnTo>
                  <a:pt x="762" y="17"/>
                </a:lnTo>
                <a:lnTo>
                  <a:pt x="762" y="18"/>
                </a:lnTo>
                <a:lnTo>
                  <a:pt x="764" y="18"/>
                </a:lnTo>
                <a:lnTo>
                  <a:pt x="764" y="18"/>
                </a:lnTo>
                <a:lnTo>
                  <a:pt x="764" y="18"/>
                </a:lnTo>
                <a:lnTo>
                  <a:pt x="765" y="17"/>
                </a:lnTo>
                <a:lnTo>
                  <a:pt x="765" y="16"/>
                </a:lnTo>
                <a:lnTo>
                  <a:pt x="766" y="16"/>
                </a:lnTo>
                <a:lnTo>
                  <a:pt x="766" y="14"/>
                </a:lnTo>
                <a:lnTo>
                  <a:pt x="766" y="14"/>
                </a:lnTo>
                <a:lnTo>
                  <a:pt x="767" y="14"/>
                </a:lnTo>
                <a:lnTo>
                  <a:pt x="767" y="14"/>
                </a:lnTo>
                <a:lnTo>
                  <a:pt x="768" y="13"/>
                </a:lnTo>
                <a:lnTo>
                  <a:pt x="768" y="13"/>
                </a:lnTo>
                <a:lnTo>
                  <a:pt x="768" y="14"/>
                </a:lnTo>
                <a:lnTo>
                  <a:pt x="769" y="13"/>
                </a:lnTo>
                <a:lnTo>
                  <a:pt x="769" y="13"/>
                </a:lnTo>
                <a:lnTo>
                  <a:pt x="770" y="14"/>
                </a:lnTo>
                <a:lnTo>
                  <a:pt x="770" y="14"/>
                </a:lnTo>
                <a:lnTo>
                  <a:pt x="770" y="13"/>
                </a:lnTo>
                <a:lnTo>
                  <a:pt x="771" y="13"/>
                </a:lnTo>
                <a:lnTo>
                  <a:pt x="771" y="13"/>
                </a:lnTo>
                <a:lnTo>
                  <a:pt x="773" y="13"/>
                </a:lnTo>
                <a:lnTo>
                  <a:pt x="773" y="12"/>
                </a:lnTo>
                <a:lnTo>
                  <a:pt x="774" y="11"/>
                </a:lnTo>
                <a:lnTo>
                  <a:pt x="774" y="11"/>
                </a:lnTo>
                <a:lnTo>
                  <a:pt x="774" y="13"/>
                </a:lnTo>
                <a:lnTo>
                  <a:pt x="775" y="13"/>
                </a:lnTo>
                <a:lnTo>
                  <a:pt x="775" y="13"/>
                </a:lnTo>
                <a:lnTo>
                  <a:pt x="776" y="13"/>
                </a:lnTo>
                <a:lnTo>
                  <a:pt x="776" y="12"/>
                </a:lnTo>
                <a:lnTo>
                  <a:pt x="776" y="12"/>
                </a:lnTo>
                <a:lnTo>
                  <a:pt x="777" y="13"/>
                </a:lnTo>
                <a:lnTo>
                  <a:pt x="777" y="13"/>
                </a:lnTo>
                <a:lnTo>
                  <a:pt x="778" y="13"/>
                </a:lnTo>
                <a:lnTo>
                  <a:pt x="778" y="14"/>
                </a:lnTo>
                <a:lnTo>
                  <a:pt x="778" y="13"/>
                </a:lnTo>
                <a:lnTo>
                  <a:pt x="779" y="14"/>
                </a:lnTo>
                <a:lnTo>
                  <a:pt x="779" y="14"/>
                </a:lnTo>
                <a:lnTo>
                  <a:pt x="780" y="16"/>
                </a:lnTo>
                <a:lnTo>
                  <a:pt x="780" y="17"/>
                </a:lnTo>
                <a:lnTo>
                  <a:pt x="780" y="16"/>
                </a:lnTo>
                <a:lnTo>
                  <a:pt x="782" y="16"/>
                </a:lnTo>
                <a:lnTo>
                  <a:pt x="782" y="14"/>
                </a:lnTo>
                <a:lnTo>
                  <a:pt x="783" y="14"/>
                </a:lnTo>
                <a:lnTo>
                  <a:pt x="783" y="13"/>
                </a:lnTo>
                <a:lnTo>
                  <a:pt x="783" y="13"/>
                </a:lnTo>
                <a:lnTo>
                  <a:pt x="784" y="13"/>
                </a:lnTo>
                <a:lnTo>
                  <a:pt x="784" y="12"/>
                </a:lnTo>
                <a:lnTo>
                  <a:pt x="785" y="12"/>
                </a:lnTo>
                <a:lnTo>
                  <a:pt x="785" y="12"/>
                </a:lnTo>
                <a:lnTo>
                  <a:pt x="785" y="11"/>
                </a:lnTo>
                <a:lnTo>
                  <a:pt x="786" y="12"/>
                </a:lnTo>
                <a:lnTo>
                  <a:pt x="786" y="12"/>
                </a:lnTo>
                <a:lnTo>
                  <a:pt x="787" y="14"/>
                </a:lnTo>
                <a:lnTo>
                  <a:pt x="787" y="14"/>
                </a:lnTo>
                <a:lnTo>
                  <a:pt x="788" y="16"/>
                </a:lnTo>
                <a:lnTo>
                  <a:pt x="788" y="16"/>
                </a:lnTo>
                <a:lnTo>
                  <a:pt x="788" y="16"/>
                </a:lnTo>
                <a:lnTo>
                  <a:pt x="789" y="14"/>
                </a:lnTo>
                <a:lnTo>
                  <a:pt x="789" y="13"/>
                </a:lnTo>
                <a:lnTo>
                  <a:pt x="791" y="14"/>
                </a:lnTo>
                <a:lnTo>
                  <a:pt x="791" y="14"/>
                </a:lnTo>
                <a:lnTo>
                  <a:pt x="791" y="14"/>
                </a:lnTo>
                <a:lnTo>
                  <a:pt x="792" y="14"/>
                </a:lnTo>
                <a:lnTo>
                  <a:pt x="792" y="14"/>
                </a:lnTo>
                <a:lnTo>
                  <a:pt x="793" y="16"/>
                </a:lnTo>
                <a:lnTo>
                  <a:pt x="793" y="16"/>
                </a:lnTo>
                <a:lnTo>
                  <a:pt x="793" y="17"/>
                </a:lnTo>
                <a:lnTo>
                  <a:pt x="794" y="17"/>
                </a:lnTo>
                <a:lnTo>
                  <a:pt x="794" y="16"/>
                </a:lnTo>
                <a:lnTo>
                  <a:pt x="795" y="16"/>
                </a:lnTo>
                <a:lnTo>
                  <a:pt x="795" y="16"/>
                </a:lnTo>
                <a:lnTo>
                  <a:pt x="795" y="14"/>
                </a:lnTo>
                <a:lnTo>
                  <a:pt x="796" y="13"/>
                </a:lnTo>
                <a:lnTo>
                  <a:pt x="796" y="14"/>
                </a:lnTo>
                <a:lnTo>
                  <a:pt x="797" y="14"/>
                </a:lnTo>
                <a:lnTo>
                  <a:pt x="797" y="16"/>
                </a:lnTo>
                <a:lnTo>
                  <a:pt x="797" y="17"/>
                </a:lnTo>
                <a:lnTo>
                  <a:pt x="798" y="16"/>
                </a:lnTo>
                <a:lnTo>
                  <a:pt x="798" y="16"/>
                </a:lnTo>
                <a:lnTo>
                  <a:pt x="800" y="16"/>
                </a:lnTo>
                <a:lnTo>
                  <a:pt x="800" y="16"/>
                </a:lnTo>
                <a:lnTo>
                  <a:pt x="801" y="16"/>
                </a:lnTo>
                <a:lnTo>
                  <a:pt x="801" y="16"/>
                </a:lnTo>
                <a:lnTo>
                  <a:pt x="801" y="17"/>
                </a:lnTo>
                <a:lnTo>
                  <a:pt x="802" y="17"/>
                </a:lnTo>
                <a:lnTo>
                  <a:pt x="802" y="17"/>
                </a:lnTo>
                <a:lnTo>
                  <a:pt x="803" y="17"/>
                </a:lnTo>
                <a:lnTo>
                  <a:pt x="803" y="14"/>
                </a:lnTo>
                <a:lnTo>
                  <a:pt x="803" y="13"/>
                </a:lnTo>
                <a:lnTo>
                  <a:pt x="804" y="12"/>
                </a:lnTo>
                <a:lnTo>
                  <a:pt x="804" y="13"/>
                </a:lnTo>
                <a:lnTo>
                  <a:pt x="805" y="13"/>
                </a:lnTo>
                <a:lnTo>
                  <a:pt x="805" y="13"/>
                </a:lnTo>
                <a:lnTo>
                  <a:pt x="805" y="13"/>
                </a:lnTo>
                <a:lnTo>
                  <a:pt x="806" y="13"/>
                </a:lnTo>
                <a:lnTo>
                  <a:pt x="806" y="14"/>
                </a:lnTo>
                <a:lnTo>
                  <a:pt x="807" y="14"/>
                </a:lnTo>
                <a:lnTo>
                  <a:pt x="807" y="14"/>
                </a:lnTo>
                <a:lnTo>
                  <a:pt x="807" y="16"/>
                </a:lnTo>
                <a:lnTo>
                  <a:pt x="809" y="14"/>
                </a:lnTo>
                <a:lnTo>
                  <a:pt x="809" y="16"/>
                </a:lnTo>
                <a:lnTo>
                  <a:pt x="810" y="14"/>
                </a:lnTo>
                <a:lnTo>
                  <a:pt x="810" y="14"/>
                </a:lnTo>
                <a:lnTo>
                  <a:pt x="810" y="16"/>
                </a:lnTo>
                <a:lnTo>
                  <a:pt x="811" y="16"/>
                </a:lnTo>
                <a:lnTo>
                  <a:pt x="811" y="16"/>
                </a:lnTo>
                <a:lnTo>
                  <a:pt x="812" y="16"/>
                </a:lnTo>
                <a:lnTo>
                  <a:pt x="812" y="16"/>
                </a:lnTo>
                <a:lnTo>
                  <a:pt x="812" y="16"/>
                </a:lnTo>
                <a:lnTo>
                  <a:pt x="813" y="14"/>
                </a:lnTo>
                <a:lnTo>
                  <a:pt x="813" y="17"/>
                </a:lnTo>
                <a:lnTo>
                  <a:pt x="814" y="17"/>
                </a:lnTo>
                <a:lnTo>
                  <a:pt x="814" y="18"/>
                </a:lnTo>
                <a:lnTo>
                  <a:pt x="815" y="19"/>
                </a:lnTo>
                <a:lnTo>
                  <a:pt x="815" y="18"/>
                </a:lnTo>
                <a:lnTo>
                  <a:pt x="815" y="18"/>
                </a:lnTo>
                <a:lnTo>
                  <a:pt x="816" y="17"/>
                </a:lnTo>
                <a:lnTo>
                  <a:pt x="816" y="17"/>
                </a:lnTo>
                <a:lnTo>
                  <a:pt x="818" y="17"/>
                </a:lnTo>
                <a:lnTo>
                  <a:pt x="818" y="17"/>
                </a:lnTo>
                <a:lnTo>
                  <a:pt x="818" y="17"/>
                </a:lnTo>
                <a:lnTo>
                  <a:pt x="819" y="19"/>
                </a:lnTo>
                <a:lnTo>
                  <a:pt x="819" y="18"/>
                </a:lnTo>
                <a:lnTo>
                  <a:pt x="820" y="19"/>
                </a:lnTo>
                <a:lnTo>
                  <a:pt x="820" y="20"/>
                </a:lnTo>
                <a:lnTo>
                  <a:pt x="820" y="20"/>
                </a:lnTo>
                <a:lnTo>
                  <a:pt x="821" y="21"/>
                </a:lnTo>
                <a:lnTo>
                  <a:pt x="821" y="21"/>
                </a:lnTo>
                <a:lnTo>
                  <a:pt x="822" y="22"/>
                </a:lnTo>
                <a:lnTo>
                  <a:pt x="822" y="22"/>
                </a:lnTo>
                <a:lnTo>
                  <a:pt x="822" y="21"/>
                </a:lnTo>
                <a:lnTo>
                  <a:pt x="823" y="23"/>
                </a:lnTo>
                <a:lnTo>
                  <a:pt x="823" y="23"/>
                </a:lnTo>
                <a:lnTo>
                  <a:pt x="824" y="25"/>
                </a:lnTo>
                <a:lnTo>
                  <a:pt x="824" y="25"/>
                </a:lnTo>
                <a:lnTo>
                  <a:pt x="824" y="25"/>
                </a:lnTo>
                <a:lnTo>
                  <a:pt x="825" y="25"/>
                </a:lnTo>
                <a:lnTo>
                  <a:pt x="825" y="26"/>
                </a:lnTo>
                <a:lnTo>
                  <a:pt x="827" y="26"/>
                </a:lnTo>
                <a:lnTo>
                  <a:pt x="827" y="26"/>
                </a:lnTo>
                <a:lnTo>
                  <a:pt x="827" y="28"/>
                </a:lnTo>
                <a:lnTo>
                  <a:pt x="828" y="28"/>
                </a:lnTo>
                <a:lnTo>
                  <a:pt x="828" y="28"/>
                </a:lnTo>
                <a:lnTo>
                  <a:pt x="829" y="27"/>
                </a:lnTo>
                <a:lnTo>
                  <a:pt x="829" y="27"/>
                </a:lnTo>
                <a:lnTo>
                  <a:pt x="830" y="27"/>
                </a:lnTo>
                <a:lnTo>
                  <a:pt x="830" y="27"/>
                </a:lnTo>
                <a:lnTo>
                  <a:pt x="830" y="26"/>
                </a:lnTo>
                <a:lnTo>
                  <a:pt x="831" y="28"/>
                </a:lnTo>
                <a:lnTo>
                  <a:pt x="831" y="27"/>
                </a:lnTo>
                <a:lnTo>
                  <a:pt x="832" y="27"/>
                </a:lnTo>
                <a:lnTo>
                  <a:pt x="832" y="27"/>
                </a:lnTo>
                <a:lnTo>
                  <a:pt x="832" y="27"/>
                </a:lnTo>
                <a:lnTo>
                  <a:pt x="833" y="28"/>
                </a:lnTo>
                <a:lnTo>
                  <a:pt x="833" y="28"/>
                </a:lnTo>
                <a:lnTo>
                  <a:pt x="834" y="28"/>
                </a:lnTo>
                <a:lnTo>
                  <a:pt x="834" y="28"/>
                </a:lnTo>
                <a:lnTo>
                  <a:pt x="834" y="29"/>
                </a:lnTo>
                <a:lnTo>
                  <a:pt x="836" y="29"/>
                </a:lnTo>
                <a:lnTo>
                  <a:pt x="836" y="30"/>
                </a:lnTo>
                <a:lnTo>
                  <a:pt x="837" y="31"/>
                </a:lnTo>
                <a:lnTo>
                  <a:pt x="837" y="31"/>
                </a:lnTo>
                <a:lnTo>
                  <a:pt x="837" y="32"/>
                </a:lnTo>
                <a:lnTo>
                  <a:pt x="838" y="32"/>
                </a:lnTo>
                <a:lnTo>
                  <a:pt x="838" y="32"/>
                </a:lnTo>
                <a:lnTo>
                  <a:pt x="839" y="32"/>
                </a:lnTo>
                <a:lnTo>
                  <a:pt x="839" y="31"/>
                </a:lnTo>
                <a:lnTo>
                  <a:pt x="839" y="30"/>
                </a:lnTo>
                <a:lnTo>
                  <a:pt x="840" y="30"/>
                </a:lnTo>
                <a:lnTo>
                  <a:pt x="840" y="30"/>
                </a:lnTo>
                <a:lnTo>
                  <a:pt x="841" y="30"/>
                </a:lnTo>
                <a:lnTo>
                  <a:pt x="841" y="31"/>
                </a:lnTo>
                <a:lnTo>
                  <a:pt x="841" y="31"/>
                </a:lnTo>
                <a:lnTo>
                  <a:pt x="842" y="32"/>
                </a:lnTo>
                <a:lnTo>
                  <a:pt x="842" y="30"/>
                </a:lnTo>
                <a:lnTo>
                  <a:pt x="843" y="32"/>
                </a:lnTo>
                <a:lnTo>
                  <a:pt x="843" y="31"/>
                </a:lnTo>
                <a:lnTo>
                  <a:pt x="844" y="34"/>
                </a:lnTo>
                <a:lnTo>
                  <a:pt x="844" y="34"/>
                </a:lnTo>
                <a:lnTo>
                  <a:pt x="844" y="34"/>
                </a:lnTo>
                <a:lnTo>
                  <a:pt x="846" y="32"/>
                </a:lnTo>
                <a:lnTo>
                  <a:pt x="846" y="31"/>
                </a:lnTo>
                <a:lnTo>
                  <a:pt x="847" y="31"/>
                </a:lnTo>
                <a:lnTo>
                  <a:pt x="847" y="31"/>
                </a:lnTo>
                <a:lnTo>
                  <a:pt x="847" y="31"/>
                </a:lnTo>
                <a:lnTo>
                  <a:pt x="848" y="30"/>
                </a:lnTo>
                <a:lnTo>
                  <a:pt x="848" y="30"/>
                </a:lnTo>
                <a:lnTo>
                  <a:pt x="849" y="32"/>
                </a:lnTo>
                <a:lnTo>
                  <a:pt x="849" y="32"/>
                </a:lnTo>
                <a:lnTo>
                  <a:pt x="849" y="32"/>
                </a:lnTo>
                <a:lnTo>
                  <a:pt x="850" y="32"/>
                </a:lnTo>
                <a:lnTo>
                  <a:pt x="850" y="32"/>
                </a:lnTo>
                <a:lnTo>
                  <a:pt x="851" y="32"/>
                </a:lnTo>
                <a:lnTo>
                  <a:pt x="851" y="34"/>
                </a:lnTo>
                <a:lnTo>
                  <a:pt x="851" y="35"/>
                </a:lnTo>
                <a:lnTo>
                  <a:pt x="852" y="35"/>
                </a:lnTo>
                <a:lnTo>
                  <a:pt x="852" y="36"/>
                </a:lnTo>
                <a:lnTo>
                  <a:pt x="853" y="37"/>
                </a:lnTo>
                <a:lnTo>
                  <a:pt x="853" y="37"/>
                </a:lnTo>
                <a:lnTo>
                  <a:pt x="853" y="37"/>
                </a:lnTo>
                <a:lnTo>
                  <a:pt x="855" y="37"/>
                </a:lnTo>
                <a:lnTo>
                  <a:pt x="855" y="37"/>
                </a:lnTo>
                <a:lnTo>
                  <a:pt x="856" y="38"/>
                </a:lnTo>
                <a:lnTo>
                  <a:pt x="856" y="36"/>
                </a:lnTo>
                <a:lnTo>
                  <a:pt x="857" y="36"/>
                </a:lnTo>
                <a:lnTo>
                  <a:pt x="857" y="37"/>
                </a:lnTo>
                <a:lnTo>
                  <a:pt x="857" y="36"/>
                </a:lnTo>
                <a:lnTo>
                  <a:pt x="858" y="37"/>
                </a:lnTo>
                <a:lnTo>
                  <a:pt x="858" y="38"/>
                </a:lnTo>
                <a:lnTo>
                  <a:pt x="859" y="39"/>
                </a:lnTo>
                <a:lnTo>
                  <a:pt x="859" y="39"/>
                </a:lnTo>
                <a:lnTo>
                  <a:pt x="859" y="39"/>
                </a:lnTo>
                <a:lnTo>
                  <a:pt x="860" y="40"/>
                </a:lnTo>
                <a:lnTo>
                  <a:pt x="860" y="40"/>
                </a:lnTo>
                <a:lnTo>
                  <a:pt x="861" y="40"/>
                </a:lnTo>
                <a:lnTo>
                  <a:pt x="861" y="39"/>
                </a:lnTo>
                <a:lnTo>
                  <a:pt x="861" y="39"/>
                </a:lnTo>
                <a:lnTo>
                  <a:pt x="862" y="38"/>
                </a:lnTo>
                <a:lnTo>
                  <a:pt x="862" y="38"/>
                </a:lnTo>
                <a:lnTo>
                  <a:pt x="864" y="36"/>
                </a:lnTo>
                <a:lnTo>
                  <a:pt x="864" y="37"/>
                </a:lnTo>
                <a:lnTo>
                  <a:pt x="864" y="37"/>
                </a:lnTo>
                <a:lnTo>
                  <a:pt x="865" y="37"/>
                </a:lnTo>
                <a:lnTo>
                  <a:pt x="865" y="38"/>
                </a:lnTo>
                <a:lnTo>
                  <a:pt x="866" y="39"/>
                </a:lnTo>
                <a:lnTo>
                  <a:pt x="866" y="39"/>
                </a:lnTo>
                <a:lnTo>
                  <a:pt x="866" y="38"/>
                </a:lnTo>
                <a:lnTo>
                  <a:pt x="867" y="38"/>
                </a:lnTo>
                <a:lnTo>
                  <a:pt x="867" y="38"/>
                </a:lnTo>
                <a:lnTo>
                  <a:pt x="868" y="38"/>
                </a:lnTo>
                <a:lnTo>
                  <a:pt x="868" y="37"/>
                </a:lnTo>
                <a:lnTo>
                  <a:pt x="868" y="37"/>
                </a:lnTo>
                <a:lnTo>
                  <a:pt x="869" y="37"/>
                </a:lnTo>
                <a:lnTo>
                  <a:pt x="869" y="36"/>
                </a:lnTo>
                <a:lnTo>
                  <a:pt x="870" y="38"/>
                </a:lnTo>
                <a:lnTo>
                  <a:pt x="870" y="38"/>
                </a:lnTo>
                <a:lnTo>
                  <a:pt x="871" y="38"/>
                </a:lnTo>
                <a:lnTo>
                  <a:pt x="871" y="39"/>
                </a:lnTo>
                <a:lnTo>
                  <a:pt x="871" y="40"/>
                </a:lnTo>
                <a:lnTo>
                  <a:pt x="873" y="40"/>
                </a:lnTo>
                <a:lnTo>
                  <a:pt x="873" y="40"/>
                </a:lnTo>
                <a:lnTo>
                  <a:pt x="874" y="40"/>
                </a:lnTo>
                <a:lnTo>
                  <a:pt x="874" y="41"/>
                </a:lnTo>
                <a:lnTo>
                  <a:pt x="874" y="40"/>
                </a:lnTo>
                <a:lnTo>
                  <a:pt x="875" y="40"/>
                </a:lnTo>
                <a:lnTo>
                  <a:pt x="875" y="39"/>
                </a:lnTo>
                <a:lnTo>
                  <a:pt x="876" y="39"/>
                </a:lnTo>
                <a:lnTo>
                  <a:pt x="876" y="39"/>
                </a:lnTo>
                <a:lnTo>
                  <a:pt x="876" y="38"/>
                </a:lnTo>
                <a:lnTo>
                  <a:pt x="877" y="39"/>
                </a:lnTo>
                <a:lnTo>
                  <a:pt x="877" y="38"/>
                </a:lnTo>
                <a:lnTo>
                  <a:pt x="878" y="38"/>
                </a:lnTo>
                <a:lnTo>
                  <a:pt x="878" y="39"/>
                </a:lnTo>
                <a:lnTo>
                  <a:pt x="878" y="40"/>
                </a:lnTo>
                <a:lnTo>
                  <a:pt x="879" y="41"/>
                </a:lnTo>
                <a:lnTo>
                  <a:pt x="879" y="43"/>
                </a:lnTo>
                <a:lnTo>
                  <a:pt x="880" y="44"/>
                </a:lnTo>
                <a:lnTo>
                  <a:pt x="880" y="44"/>
                </a:lnTo>
                <a:lnTo>
                  <a:pt x="880" y="43"/>
                </a:lnTo>
                <a:lnTo>
                  <a:pt x="882" y="44"/>
                </a:lnTo>
                <a:lnTo>
                  <a:pt x="882" y="43"/>
                </a:lnTo>
                <a:lnTo>
                  <a:pt x="883" y="43"/>
                </a:lnTo>
                <a:lnTo>
                  <a:pt x="883" y="41"/>
                </a:lnTo>
                <a:lnTo>
                  <a:pt x="883" y="41"/>
                </a:lnTo>
                <a:lnTo>
                  <a:pt x="884" y="39"/>
                </a:lnTo>
                <a:lnTo>
                  <a:pt x="884" y="37"/>
                </a:lnTo>
                <a:lnTo>
                  <a:pt x="885" y="36"/>
                </a:lnTo>
                <a:lnTo>
                  <a:pt x="885" y="36"/>
                </a:lnTo>
                <a:lnTo>
                  <a:pt x="886" y="35"/>
                </a:lnTo>
                <a:lnTo>
                  <a:pt x="886" y="35"/>
                </a:lnTo>
                <a:lnTo>
                  <a:pt x="886" y="34"/>
                </a:lnTo>
                <a:lnTo>
                  <a:pt x="887" y="32"/>
                </a:lnTo>
                <a:lnTo>
                  <a:pt x="887" y="31"/>
                </a:lnTo>
                <a:lnTo>
                  <a:pt x="888" y="32"/>
                </a:lnTo>
                <a:lnTo>
                  <a:pt x="888" y="32"/>
                </a:lnTo>
                <a:lnTo>
                  <a:pt x="888" y="34"/>
                </a:lnTo>
                <a:lnTo>
                  <a:pt x="889" y="35"/>
                </a:lnTo>
                <a:lnTo>
                  <a:pt x="889" y="35"/>
                </a:lnTo>
                <a:lnTo>
                  <a:pt x="891" y="34"/>
                </a:lnTo>
                <a:lnTo>
                  <a:pt x="891" y="34"/>
                </a:lnTo>
                <a:lnTo>
                  <a:pt x="891" y="34"/>
                </a:lnTo>
                <a:lnTo>
                  <a:pt x="892" y="34"/>
                </a:lnTo>
                <a:lnTo>
                  <a:pt x="892" y="32"/>
                </a:lnTo>
                <a:lnTo>
                  <a:pt x="893" y="30"/>
                </a:lnTo>
                <a:lnTo>
                  <a:pt x="893" y="30"/>
                </a:lnTo>
                <a:lnTo>
                  <a:pt x="893" y="30"/>
                </a:lnTo>
                <a:lnTo>
                  <a:pt x="894" y="32"/>
                </a:lnTo>
                <a:lnTo>
                  <a:pt x="894" y="31"/>
                </a:lnTo>
                <a:lnTo>
                  <a:pt x="895" y="30"/>
                </a:lnTo>
                <a:lnTo>
                  <a:pt x="895" y="31"/>
                </a:lnTo>
                <a:lnTo>
                  <a:pt x="895" y="31"/>
                </a:lnTo>
                <a:lnTo>
                  <a:pt x="896" y="31"/>
                </a:lnTo>
                <a:lnTo>
                  <a:pt x="896" y="31"/>
                </a:lnTo>
                <a:lnTo>
                  <a:pt x="897" y="30"/>
                </a:lnTo>
                <a:lnTo>
                  <a:pt x="897" y="31"/>
                </a:lnTo>
                <a:lnTo>
                  <a:pt x="897" y="31"/>
                </a:lnTo>
                <a:lnTo>
                  <a:pt x="898" y="31"/>
                </a:lnTo>
                <a:lnTo>
                  <a:pt x="898" y="32"/>
                </a:lnTo>
                <a:lnTo>
                  <a:pt x="900" y="32"/>
                </a:lnTo>
                <a:lnTo>
                  <a:pt x="900" y="34"/>
                </a:lnTo>
                <a:lnTo>
                  <a:pt x="901" y="34"/>
                </a:lnTo>
                <a:lnTo>
                  <a:pt x="901" y="34"/>
                </a:lnTo>
                <a:lnTo>
                  <a:pt x="901" y="34"/>
                </a:lnTo>
                <a:lnTo>
                  <a:pt x="902" y="32"/>
                </a:lnTo>
                <a:lnTo>
                  <a:pt x="902" y="34"/>
                </a:lnTo>
                <a:lnTo>
                  <a:pt x="903" y="31"/>
                </a:lnTo>
                <a:lnTo>
                  <a:pt x="903" y="32"/>
                </a:lnTo>
                <a:lnTo>
                  <a:pt x="903" y="30"/>
                </a:lnTo>
                <a:lnTo>
                  <a:pt x="904" y="30"/>
                </a:lnTo>
                <a:lnTo>
                  <a:pt x="904" y="31"/>
                </a:lnTo>
                <a:lnTo>
                  <a:pt x="905" y="31"/>
                </a:lnTo>
                <a:lnTo>
                  <a:pt x="905" y="29"/>
                </a:lnTo>
                <a:lnTo>
                  <a:pt x="905" y="29"/>
                </a:lnTo>
                <a:lnTo>
                  <a:pt x="906" y="29"/>
                </a:lnTo>
                <a:lnTo>
                  <a:pt x="906" y="28"/>
                </a:lnTo>
                <a:lnTo>
                  <a:pt x="907" y="28"/>
                </a:lnTo>
                <a:lnTo>
                  <a:pt x="907" y="29"/>
                </a:lnTo>
                <a:lnTo>
                  <a:pt x="907" y="29"/>
                </a:lnTo>
                <a:lnTo>
                  <a:pt x="909" y="29"/>
                </a:lnTo>
                <a:lnTo>
                  <a:pt x="909" y="29"/>
                </a:lnTo>
                <a:lnTo>
                  <a:pt x="910" y="29"/>
                </a:lnTo>
                <a:lnTo>
                  <a:pt x="910" y="29"/>
                </a:lnTo>
                <a:lnTo>
                  <a:pt x="910" y="31"/>
                </a:lnTo>
                <a:lnTo>
                  <a:pt x="911" y="30"/>
                </a:lnTo>
                <a:lnTo>
                  <a:pt x="911" y="30"/>
                </a:lnTo>
                <a:lnTo>
                  <a:pt x="912" y="29"/>
                </a:lnTo>
                <a:lnTo>
                  <a:pt x="912" y="28"/>
                </a:lnTo>
                <a:lnTo>
                  <a:pt x="912" y="28"/>
                </a:lnTo>
                <a:lnTo>
                  <a:pt x="913" y="26"/>
                </a:lnTo>
                <a:lnTo>
                  <a:pt x="913" y="25"/>
                </a:lnTo>
                <a:lnTo>
                  <a:pt x="914" y="25"/>
                </a:lnTo>
                <a:lnTo>
                  <a:pt x="914" y="25"/>
                </a:lnTo>
                <a:lnTo>
                  <a:pt x="915" y="25"/>
                </a:lnTo>
                <a:lnTo>
                  <a:pt x="915" y="25"/>
                </a:lnTo>
                <a:lnTo>
                  <a:pt x="915" y="25"/>
                </a:lnTo>
                <a:lnTo>
                  <a:pt x="916" y="25"/>
                </a:lnTo>
                <a:lnTo>
                  <a:pt x="916" y="25"/>
                </a:lnTo>
                <a:lnTo>
                  <a:pt x="918" y="25"/>
                </a:lnTo>
                <a:lnTo>
                  <a:pt x="918" y="26"/>
                </a:lnTo>
                <a:lnTo>
                  <a:pt x="918" y="26"/>
                </a:lnTo>
                <a:lnTo>
                  <a:pt x="919" y="26"/>
                </a:lnTo>
                <a:lnTo>
                  <a:pt x="919" y="26"/>
                </a:lnTo>
                <a:lnTo>
                  <a:pt x="920" y="26"/>
                </a:lnTo>
                <a:lnTo>
                  <a:pt x="920" y="26"/>
                </a:lnTo>
                <a:lnTo>
                  <a:pt x="920" y="27"/>
                </a:lnTo>
                <a:lnTo>
                  <a:pt x="921" y="26"/>
                </a:lnTo>
                <a:lnTo>
                  <a:pt x="921" y="26"/>
                </a:lnTo>
                <a:lnTo>
                  <a:pt x="922" y="26"/>
                </a:lnTo>
                <a:lnTo>
                  <a:pt x="922" y="25"/>
                </a:lnTo>
                <a:lnTo>
                  <a:pt x="922" y="25"/>
                </a:lnTo>
                <a:lnTo>
                  <a:pt x="923" y="23"/>
                </a:lnTo>
                <a:lnTo>
                  <a:pt x="923" y="22"/>
                </a:lnTo>
                <a:lnTo>
                  <a:pt x="924" y="20"/>
                </a:lnTo>
                <a:lnTo>
                  <a:pt x="924" y="20"/>
                </a:lnTo>
                <a:lnTo>
                  <a:pt x="924" y="19"/>
                </a:lnTo>
                <a:lnTo>
                  <a:pt x="925" y="20"/>
                </a:lnTo>
                <a:lnTo>
                  <a:pt x="925" y="21"/>
                </a:lnTo>
                <a:lnTo>
                  <a:pt x="927" y="22"/>
                </a:lnTo>
                <a:lnTo>
                  <a:pt x="927" y="22"/>
                </a:lnTo>
                <a:lnTo>
                  <a:pt x="928" y="21"/>
                </a:lnTo>
                <a:lnTo>
                  <a:pt x="928" y="21"/>
                </a:lnTo>
                <a:lnTo>
                  <a:pt x="928" y="21"/>
                </a:lnTo>
                <a:lnTo>
                  <a:pt x="929" y="21"/>
                </a:lnTo>
                <a:lnTo>
                  <a:pt x="929" y="20"/>
                </a:lnTo>
                <a:lnTo>
                  <a:pt x="930" y="21"/>
                </a:lnTo>
                <a:lnTo>
                  <a:pt x="930" y="20"/>
                </a:lnTo>
                <a:lnTo>
                  <a:pt x="930" y="20"/>
                </a:lnTo>
                <a:lnTo>
                  <a:pt x="931" y="20"/>
                </a:lnTo>
                <a:lnTo>
                  <a:pt x="931" y="20"/>
                </a:lnTo>
                <a:lnTo>
                  <a:pt x="932" y="21"/>
                </a:lnTo>
                <a:lnTo>
                  <a:pt x="932" y="22"/>
                </a:lnTo>
                <a:lnTo>
                  <a:pt x="932" y="21"/>
                </a:lnTo>
                <a:lnTo>
                  <a:pt x="933" y="25"/>
                </a:lnTo>
                <a:lnTo>
                  <a:pt x="933" y="25"/>
                </a:lnTo>
                <a:lnTo>
                  <a:pt x="934" y="23"/>
                </a:lnTo>
                <a:lnTo>
                  <a:pt x="934" y="23"/>
                </a:lnTo>
                <a:lnTo>
                  <a:pt x="934" y="22"/>
                </a:lnTo>
                <a:lnTo>
                  <a:pt x="936" y="21"/>
                </a:lnTo>
                <a:lnTo>
                  <a:pt x="936" y="21"/>
                </a:lnTo>
                <a:lnTo>
                  <a:pt x="937" y="21"/>
                </a:lnTo>
                <a:lnTo>
                  <a:pt x="937" y="20"/>
                </a:lnTo>
                <a:lnTo>
                  <a:pt x="937" y="22"/>
                </a:lnTo>
                <a:lnTo>
                  <a:pt x="938" y="21"/>
                </a:lnTo>
                <a:lnTo>
                  <a:pt x="938" y="21"/>
                </a:lnTo>
                <a:lnTo>
                  <a:pt x="939" y="21"/>
                </a:lnTo>
                <a:lnTo>
                  <a:pt x="939" y="21"/>
                </a:lnTo>
                <a:lnTo>
                  <a:pt x="939" y="22"/>
                </a:lnTo>
                <a:lnTo>
                  <a:pt x="940" y="23"/>
                </a:lnTo>
                <a:lnTo>
                  <a:pt x="940" y="25"/>
                </a:lnTo>
                <a:lnTo>
                  <a:pt x="941" y="26"/>
                </a:lnTo>
                <a:lnTo>
                  <a:pt x="941" y="25"/>
                </a:lnTo>
                <a:lnTo>
                  <a:pt x="942" y="23"/>
                </a:lnTo>
                <a:lnTo>
                  <a:pt x="942" y="25"/>
                </a:lnTo>
                <a:lnTo>
                  <a:pt x="942" y="23"/>
                </a:lnTo>
                <a:lnTo>
                  <a:pt x="943" y="23"/>
                </a:lnTo>
                <a:lnTo>
                  <a:pt x="943" y="25"/>
                </a:lnTo>
                <a:lnTo>
                  <a:pt x="945" y="23"/>
                </a:lnTo>
                <a:lnTo>
                  <a:pt x="945" y="25"/>
                </a:lnTo>
                <a:lnTo>
                  <a:pt x="945" y="25"/>
                </a:lnTo>
                <a:lnTo>
                  <a:pt x="946" y="25"/>
                </a:lnTo>
                <a:lnTo>
                  <a:pt x="946" y="23"/>
                </a:lnTo>
                <a:lnTo>
                  <a:pt x="947" y="25"/>
                </a:lnTo>
                <a:lnTo>
                  <a:pt x="947" y="23"/>
                </a:lnTo>
                <a:lnTo>
                  <a:pt x="947" y="23"/>
                </a:lnTo>
                <a:lnTo>
                  <a:pt x="948" y="22"/>
                </a:lnTo>
                <a:lnTo>
                  <a:pt x="948" y="23"/>
                </a:lnTo>
                <a:lnTo>
                  <a:pt x="949" y="23"/>
                </a:lnTo>
                <a:lnTo>
                  <a:pt x="949" y="23"/>
                </a:lnTo>
                <a:lnTo>
                  <a:pt x="949" y="23"/>
                </a:lnTo>
                <a:lnTo>
                  <a:pt x="950" y="22"/>
                </a:lnTo>
                <a:lnTo>
                  <a:pt x="950" y="25"/>
                </a:lnTo>
                <a:lnTo>
                  <a:pt x="951" y="25"/>
                </a:lnTo>
                <a:lnTo>
                  <a:pt x="951" y="26"/>
                </a:lnTo>
                <a:lnTo>
                  <a:pt x="951" y="26"/>
                </a:lnTo>
                <a:lnTo>
                  <a:pt x="952" y="27"/>
                </a:lnTo>
                <a:lnTo>
                  <a:pt x="952" y="27"/>
                </a:lnTo>
                <a:lnTo>
                  <a:pt x="954" y="28"/>
                </a:lnTo>
                <a:lnTo>
                  <a:pt x="954" y="29"/>
                </a:lnTo>
                <a:lnTo>
                  <a:pt x="954" y="27"/>
                </a:lnTo>
                <a:lnTo>
                  <a:pt x="955" y="26"/>
                </a:lnTo>
                <a:lnTo>
                  <a:pt x="955" y="23"/>
                </a:lnTo>
                <a:lnTo>
                  <a:pt x="956" y="23"/>
                </a:lnTo>
                <a:lnTo>
                  <a:pt x="956" y="26"/>
                </a:lnTo>
                <a:lnTo>
                  <a:pt x="957" y="26"/>
                </a:lnTo>
                <a:lnTo>
                  <a:pt x="957" y="26"/>
                </a:lnTo>
                <a:lnTo>
                  <a:pt x="957" y="26"/>
                </a:lnTo>
                <a:lnTo>
                  <a:pt x="958" y="26"/>
                </a:lnTo>
                <a:lnTo>
                  <a:pt x="958" y="26"/>
                </a:lnTo>
                <a:lnTo>
                  <a:pt x="959" y="26"/>
                </a:lnTo>
                <a:lnTo>
                  <a:pt x="959" y="27"/>
                </a:lnTo>
                <a:lnTo>
                  <a:pt x="959" y="28"/>
                </a:lnTo>
                <a:lnTo>
                  <a:pt x="960" y="29"/>
                </a:lnTo>
                <a:lnTo>
                  <a:pt x="960" y="29"/>
                </a:lnTo>
                <a:lnTo>
                  <a:pt x="961" y="29"/>
                </a:lnTo>
                <a:lnTo>
                  <a:pt x="961" y="29"/>
                </a:lnTo>
                <a:lnTo>
                  <a:pt x="961" y="29"/>
                </a:lnTo>
                <a:lnTo>
                  <a:pt x="963" y="28"/>
                </a:lnTo>
                <a:lnTo>
                  <a:pt x="963" y="28"/>
                </a:lnTo>
                <a:lnTo>
                  <a:pt x="964" y="27"/>
                </a:lnTo>
                <a:lnTo>
                  <a:pt x="964" y="27"/>
                </a:lnTo>
                <a:lnTo>
                  <a:pt x="964" y="27"/>
                </a:lnTo>
                <a:lnTo>
                  <a:pt x="965" y="27"/>
                </a:lnTo>
                <a:lnTo>
                  <a:pt x="965" y="27"/>
                </a:lnTo>
                <a:lnTo>
                  <a:pt x="966" y="27"/>
                </a:lnTo>
                <a:lnTo>
                  <a:pt x="966" y="26"/>
                </a:lnTo>
                <a:lnTo>
                  <a:pt x="966" y="26"/>
                </a:lnTo>
                <a:lnTo>
                  <a:pt x="967" y="26"/>
                </a:lnTo>
                <a:lnTo>
                  <a:pt x="967" y="25"/>
                </a:lnTo>
                <a:lnTo>
                  <a:pt x="968" y="25"/>
                </a:lnTo>
                <a:lnTo>
                  <a:pt x="968" y="25"/>
                </a:lnTo>
                <a:lnTo>
                  <a:pt x="968" y="25"/>
                </a:lnTo>
                <a:lnTo>
                  <a:pt x="969" y="26"/>
                </a:lnTo>
                <a:lnTo>
                  <a:pt x="969" y="27"/>
                </a:lnTo>
                <a:lnTo>
                  <a:pt x="970" y="26"/>
                </a:lnTo>
                <a:lnTo>
                  <a:pt x="970" y="27"/>
                </a:lnTo>
                <a:lnTo>
                  <a:pt x="972" y="26"/>
                </a:lnTo>
                <a:lnTo>
                  <a:pt x="972" y="26"/>
                </a:lnTo>
                <a:lnTo>
                  <a:pt x="972" y="25"/>
                </a:lnTo>
                <a:lnTo>
                  <a:pt x="973" y="25"/>
                </a:lnTo>
                <a:lnTo>
                  <a:pt x="973" y="25"/>
                </a:lnTo>
                <a:lnTo>
                  <a:pt x="974" y="25"/>
                </a:lnTo>
                <a:lnTo>
                  <a:pt x="974" y="26"/>
                </a:lnTo>
                <a:lnTo>
                  <a:pt x="974" y="26"/>
                </a:lnTo>
                <a:lnTo>
                  <a:pt x="975" y="26"/>
                </a:lnTo>
                <a:lnTo>
                  <a:pt x="975" y="26"/>
                </a:lnTo>
                <a:lnTo>
                  <a:pt x="976" y="26"/>
                </a:lnTo>
                <a:lnTo>
                  <a:pt x="976" y="25"/>
                </a:lnTo>
                <a:lnTo>
                  <a:pt x="976" y="25"/>
                </a:lnTo>
                <a:lnTo>
                  <a:pt x="977" y="26"/>
                </a:lnTo>
                <a:lnTo>
                  <a:pt x="977" y="26"/>
                </a:lnTo>
                <a:lnTo>
                  <a:pt x="978" y="26"/>
                </a:lnTo>
                <a:lnTo>
                  <a:pt x="978" y="25"/>
                </a:lnTo>
                <a:lnTo>
                  <a:pt x="978" y="25"/>
                </a:lnTo>
                <a:lnTo>
                  <a:pt x="979" y="25"/>
                </a:lnTo>
                <a:lnTo>
                  <a:pt x="979" y="23"/>
                </a:lnTo>
                <a:lnTo>
                  <a:pt x="981" y="25"/>
                </a:lnTo>
                <a:lnTo>
                  <a:pt x="981" y="25"/>
                </a:lnTo>
                <a:lnTo>
                  <a:pt x="981" y="25"/>
                </a:lnTo>
                <a:lnTo>
                  <a:pt x="982" y="25"/>
                </a:lnTo>
                <a:lnTo>
                  <a:pt x="982" y="25"/>
                </a:lnTo>
                <a:lnTo>
                  <a:pt x="983" y="25"/>
                </a:lnTo>
                <a:lnTo>
                  <a:pt x="983" y="23"/>
                </a:lnTo>
                <a:lnTo>
                  <a:pt x="984" y="23"/>
                </a:lnTo>
                <a:lnTo>
                  <a:pt x="984" y="23"/>
                </a:lnTo>
                <a:lnTo>
                  <a:pt x="984" y="23"/>
                </a:lnTo>
                <a:lnTo>
                  <a:pt x="985" y="23"/>
                </a:lnTo>
                <a:lnTo>
                  <a:pt x="985" y="23"/>
                </a:lnTo>
                <a:lnTo>
                  <a:pt x="986" y="23"/>
                </a:lnTo>
                <a:lnTo>
                  <a:pt x="986" y="22"/>
                </a:lnTo>
                <a:lnTo>
                  <a:pt x="986" y="21"/>
                </a:lnTo>
                <a:lnTo>
                  <a:pt x="987" y="22"/>
                </a:lnTo>
                <a:lnTo>
                  <a:pt x="987" y="21"/>
                </a:lnTo>
                <a:lnTo>
                  <a:pt x="988" y="20"/>
                </a:lnTo>
                <a:lnTo>
                  <a:pt x="988" y="20"/>
                </a:lnTo>
                <a:lnTo>
                  <a:pt x="988" y="19"/>
                </a:lnTo>
                <a:lnTo>
                  <a:pt x="990" y="19"/>
                </a:lnTo>
                <a:lnTo>
                  <a:pt x="990" y="20"/>
                </a:lnTo>
                <a:lnTo>
                  <a:pt x="991" y="21"/>
                </a:lnTo>
                <a:lnTo>
                  <a:pt x="991" y="21"/>
                </a:lnTo>
                <a:lnTo>
                  <a:pt x="991" y="21"/>
                </a:lnTo>
                <a:lnTo>
                  <a:pt x="992" y="22"/>
                </a:lnTo>
                <a:lnTo>
                  <a:pt x="992" y="23"/>
                </a:lnTo>
                <a:lnTo>
                  <a:pt x="993" y="25"/>
                </a:lnTo>
                <a:lnTo>
                  <a:pt x="993" y="25"/>
                </a:lnTo>
                <a:lnTo>
                  <a:pt x="993" y="25"/>
                </a:lnTo>
                <a:lnTo>
                  <a:pt x="994" y="25"/>
                </a:lnTo>
                <a:lnTo>
                  <a:pt x="994" y="25"/>
                </a:lnTo>
                <a:lnTo>
                  <a:pt x="995" y="23"/>
                </a:lnTo>
                <a:lnTo>
                  <a:pt x="995" y="21"/>
                </a:lnTo>
                <a:lnTo>
                  <a:pt x="995" y="21"/>
                </a:lnTo>
                <a:lnTo>
                  <a:pt x="996" y="20"/>
                </a:lnTo>
                <a:lnTo>
                  <a:pt x="996" y="19"/>
                </a:lnTo>
                <a:lnTo>
                  <a:pt x="997" y="19"/>
                </a:lnTo>
                <a:lnTo>
                  <a:pt x="997" y="19"/>
                </a:lnTo>
                <a:lnTo>
                  <a:pt x="999" y="19"/>
                </a:lnTo>
                <a:lnTo>
                  <a:pt x="999" y="18"/>
                </a:lnTo>
                <a:lnTo>
                  <a:pt x="999" y="21"/>
                </a:lnTo>
                <a:lnTo>
                  <a:pt x="1000" y="21"/>
                </a:lnTo>
                <a:lnTo>
                  <a:pt x="1000" y="22"/>
                </a:lnTo>
                <a:lnTo>
                  <a:pt x="1001" y="23"/>
                </a:lnTo>
                <a:lnTo>
                  <a:pt x="1001" y="23"/>
                </a:lnTo>
                <a:lnTo>
                  <a:pt x="1001" y="23"/>
                </a:lnTo>
                <a:lnTo>
                  <a:pt x="1002" y="23"/>
                </a:lnTo>
                <a:lnTo>
                  <a:pt x="1002" y="23"/>
                </a:lnTo>
                <a:lnTo>
                  <a:pt x="1003" y="22"/>
                </a:lnTo>
                <a:lnTo>
                  <a:pt x="1003" y="22"/>
                </a:lnTo>
                <a:lnTo>
                  <a:pt x="1003" y="21"/>
                </a:lnTo>
                <a:lnTo>
                  <a:pt x="1004" y="19"/>
                </a:lnTo>
                <a:lnTo>
                  <a:pt x="1004" y="20"/>
                </a:lnTo>
                <a:lnTo>
                  <a:pt x="1005" y="20"/>
                </a:lnTo>
                <a:lnTo>
                  <a:pt x="1005" y="20"/>
                </a:lnTo>
                <a:lnTo>
                  <a:pt x="1005" y="21"/>
                </a:lnTo>
                <a:lnTo>
                  <a:pt x="1006" y="20"/>
                </a:lnTo>
                <a:lnTo>
                  <a:pt x="1006" y="20"/>
                </a:lnTo>
                <a:lnTo>
                  <a:pt x="1008" y="19"/>
                </a:lnTo>
                <a:lnTo>
                  <a:pt x="1008" y="19"/>
                </a:lnTo>
                <a:lnTo>
                  <a:pt x="1008" y="19"/>
                </a:lnTo>
                <a:lnTo>
                  <a:pt x="1009" y="18"/>
                </a:lnTo>
                <a:lnTo>
                  <a:pt x="1009" y="19"/>
                </a:lnTo>
                <a:lnTo>
                  <a:pt x="1010" y="19"/>
                </a:lnTo>
                <a:lnTo>
                  <a:pt x="1010" y="19"/>
                </a:lnTo>
                <a:lnTo>
                  <a:pt x="1010" y="18"/>
                </a:lnTo>
                <a:lnTo>
                  <a:pt x="1011" y="19"/>
                </a:lnTo>
                <a:lnTo>
                  <a:pt x="1011" y="19"/>
                </a:lnTo>
                <a:lnTo>
                  <a:pt x="1012" y="18"/>
                </a:lnTo>
                <a:lnTo>
                  <a:pt x="1012" y="19"/>
                </a:lnTo>
                <a:lnTo>
                  <a:pt x="1013" y="20"/>
                </a:lnTo>
                <a:lnTo>
                  <a:pt x="1013" y="20"/>
                </a:lnTo>
                <a:lnTo>
                  <a:pt x="1013" y="20"/>
                </a:lnTo>
                <a:lnTo>
                  <a:pt x="1014" y="19"/>
                </a:lnTo>
                <a:lnTo>
                  <a:pt x="1014" y="19"/>
                </a:lnTo>
                <a:lnTo>
                  <a:pt x="1015" y="19"/>
                </a:lnTo>
                <a:lnTo>
                  <a:pt x="1015" y="18"/>
                </a:lnTo>
                <a:lnTo>
                  <a:pt x="1015" y="19"/>
                </a:lnTo>
                <a:lnTo>
                  <a:pt x="1017" y="19"/>
                </a:lnTo>
                <a:lnTo>
                  <a:pt x="1017" y="20"/>
                </a:lnTo>
                <a:lnTo>
                  <a:pt x="1018" y="20"/>
                </a:lnTo>
                <a:lnTo>
                  <a:pt x="1018" y="20"/>
                </a:lnTo>
                <a:lnTo>
                  <a:pt x="1018" y="20"/>
                </a:lnTo>
                <a:lnTo>
                  <a:pt x="1019" y="20"/>
                </a:lnTo>
                <a:lnTo>
                  <a:pt x="1019" y="20"/>
                </a:lnTo>
                <a:lnTo>
                  <a:pt x="1020" y="20"/>
                </a:lnTo>
                <a:lnTo>
                  <a:pt x="1020" y="19"/>
                </a:lnTo>
                <a:lnTo>
                  <a:pt x="1020" y="18"/>
                </a:lnTo>
                <a:lnTo>
                  <a:pt x="1021" y="18"/>
                </a:lnTo>
                <a:lnTo>
                  <a:pt x="1021" y="17"/>
                </a:lnTo>
                <a:lnTo>
                  <a:pt x="1022" y="18"/>
                </a:lnTo>
                <a:lnTo>
                  <a:pt x="1022" y="18"/>
                </a:lnTo>
                <a:lnTo>
                  <a:pt x="1022" y="18"/>
                </a:lnTo>
                <a:lnTo>
                  <a:pt x="1023" y="18"/>
                </a:lnTo>
                <a:lnTo>
                  <a:pt x="1023" y="19"/>
                </a:lnTo>
                <a:lnTo>
                  <a:pt x="1024" y="19"/>
                </a:lnTo>
                <a:lnTo>
                  <a:pt x="1024" y="19"/>
                </a:lnTo>
                <a:lnTo>
                  <a:pt x="1024" y="19"/>
                </a:lnTo>
                <a:lnTo>
                  <a:pt x="1026" y="19"/>
                </a:lnTo>
                <a:lnTo>
                  <a:pt x="1026" y="18"/>
                </a:lnTo>
                <a:lnTo>
                  <a:pt x="1027" y="18"/>
                </a:lnTo>
                <a:lnTo>
                  <a:pt x="1027" y="18"/>
                </a:lnTo>
                <a:lnTo>
                  <a:pt x="1028" y="18"/>
                </a:lnTo>
                <a:lnTo>
                  <a:pt x="1028" y="18"/>
                </a:lnTo>
                <a:lnTo>
                  <a:pt x="1028" y="18"/>
                </a:lnTo>
                <a:lnTo>
                  <a:pt x="1029" y="19"/>
                </a:lnTo>
                <a:lnTo>
                  <a:pt x="1029" y="20"/>
                </a:lnTo>
                <a:lnTo>
                  <a:pt x="1030" y="21"/>
                </a:lnTo>
                <a:lnTo>
                  <a:pt x="1030" y="21"/>
                </a:lnTo>
                <a:lnTo>
                  <a:pt x="1030" y="21"/>
                </a:lnTo>
                <a:lnTo>
                  <a:pt x="1031" y="22"/>
                </a:lnTo>
                <a:lnTo>
                  <a:pt x="1031" y="22"/>
                </a:lnTo>
                <a:lnTo>
                  <a:pt x="1032" y="23"/>
                </a:lnTo>
                <a:lnTo>
                  <a:pt x="1032" y="25"/>
                </a:lnTo>
                <a:lnTo>
                  <a:pt x="1032" y="23"/>
                </a:lnTo>
                <a:lnTo>
                  <a:pt x="1033" y="23"/>
                </a:lnTo>
                <a:lnTo>
                  <a:pt x="1033" y="22"/>
                </a:lnTo>
                <a:lnTo>
                  <a:pt x="1035" y="22"/>
                </a:lnTo>
                <a:lnTo>
                  <a:pt x="1035" y="21"/>
                </a:lnTo>
                <a:lnTo>
                  <a:pt x="1035" y="20"/>
                </a:lnTo>
                <a:lnTo>
                  <a:pt x="1036" y="19"/>
                </a:lnTo>
                <a:lnTo>
                  <a:pt x="1036" y="18"/>
                </a:lnTo>
                <a:lnTo>
                  <a:pt x="1037" y="18"/>
                </a:lnTo>
                <a:lnTo>
                  <a:pt x="1037" y="18"/>
                </a:lnTo>
                <a:lnTo>
                  <a:pt x="1037" y="18"/>
                </a:lnTo>
                <a:lnTo>
                  <a:pt x="1038" y="19"/>
                </a:lnTo>
                <a:lnTo>
                  <a:pt x="1038" y="20"/>
                </a:lnTo>
                <a:lnTo>
                  <a:pt x="1039" y="20"/>
                </a:lnTo>
                <a:lnTo>
                  <a:pt x="1039" y="20"/>
                </a:lnTo>
                <a:lnTo>
                  <a:pt x="1040" y="19"/>
                </a:lnTo>
                <a:lnTo>
                  <a:pt x="1040" y="20"/>
                </a:lnTo>
                <a:lnTo>
                  <a:pt x="1040" y="20"/>
                </a:lnTo>
                <a:lnTo>
                  <a:pt x="1041" y="20"/>
                </a:lnTo>
                <a:lnTo>
                  <a:pt x="1041" y="22"/>
                </a:lnTo>
                <a:lnTo>
                  <a:pt x="1042" y="22"/>
                </a:lnTo>
                <a:lnTo>
                  <a:pt x="1042" y="21"/>
                </a:lnTo>
                <a:lnTo>
                  <a:pt x="1042" y="22"/>
                </a:lnTo>
                <a:lnTo>
                  <a:pt x="1044" y="21"/>
                </a:lnTo>
                <a:lnTo>
                  <a:pt x="1044" y="19"/>
                </a:lnTo>
                <a:lnTo>
                  <a:pt x="1045" y="18"/>
                </a:lnTo>
                <a:lnTo>
                  <a:pt x="1045" y="17"/>
                </a:lnTo>
                <a:lnTo>
                  <a:pt x="1045" y="17"/>
                </a:lnTo>
                <a:lnTo>
                  <a:pt x="1046" y="16"/>
                </a:lnTo>
                <a:lnTo>
                  <a:pt x="1046" y="16"/>
                </a:lnTo>
                <a:lnTo>
                  <a:pt x="1047" y="14"/>
                </a:lnTo>
                <a:lnTo>
                  <a:pt x="1047" y="14"/>
                </a:lnTo>
                <a:lnTo>
                  <a:pt x="1047" y="14"/>
                </a:lnTo>
                <a:lnTo>
                  <a:pt x="1048" y="14"/>
                </a:lnTo>
                <a:lnTo>
                  <a:pt x="1048" y="16"/>
                </a:lnTo>
                <a:lnTo>
                  <a:pt x="1049" y="17"/>
                </a:lnTo>
                <a:lnTo>
                  <a:pt x="1049" y="17"/>
                </a:lnTo>
                <a:lnTo>
                  <a:pt x="1049" y="17"/>
                </a:lnTo>
                <a:lnTo>
                  <a:pt x="1050" y="18"/>
                </a:lnTo>
                <a:lnTo>
                  <a:pt x="1050" y="19"/>
                </a:lnTo>
                <a:lnTo>
                  <a:pt x="1051" y="21"/>
                </a:lnTo>
                <a:lnTo>
                  <a:pt x="1051" y="20"/>
                </a:lnTo>
                <a:lnTo>
                  <a:pt x="1051" y="20"/>
                </a:lnTo>
                <a:lnTo>
                  <a:pt x="1053" y="19"/>
                </a:lnTo>
                <a:lnTo>
                  <a:pt x="1053" y="20"/>
                </a:lnTo>
                <a:lnTo>
                  <a:pt x="1054" y="19"/>
                </a:lnTo>
                <a:lnTo>
                  <a:pt x="1054" y="19"/>
                </a:lnTo>
                <a:lnTo>
                  <a:pt x="1055" y="19"/>
                </a:lnTo>
                <a:lnTo>
                  <a:pt x="1055" y="20"/>
                </a:lnTo>
                <a:lnTo>
                  <a:pt x="1055" y="20"/>
                </a:lnTo>
                <a:lnTo>
                  <a:pt x="1056" y="20"/>
                </a:lnTo>
                <a:lnTo>
                  <a:pt x="1056" y="21"/>
                </a:lnTo>
                <a:lnTo>
                  <a:pt x="1057" y="20"/>
                </a:lnTo>
                <a:lnTo>
                  <a:pt x="1057" y="19"/>
                </a:lnTo>
                <a:lnTo>
                  <a:pt x="1057" y="18"/>
                </a:lnTo>
                <a:lnTo>
                  <a:pt x="1058" y="18"/>
                </a:lnTo>
                <a:lnTo>
                  <a:pt x="1058" y="18"/>
                </a:lnTo>
                <a:lnTo>
                  <a:pt x="1059" y="18"/>
                </a:lnTo>
                <a:lnTo>
                  <a:pt x="1059" y="18"/>
                </a:lnTo>
                <a:lnTo>
                  <a:pt x="1059" y="18"/>
                </a:lnTo>
                <a:lnTo>
                  <a:pt x="1060" y="19"/>
                </a:lnTo>
                <a:lnTo>
                  <a:pt x="1060" y="18"/>
                </a:lnTo>
                <a:lnTo>
                  <a:pt x="1062" y="18"/>
                </a:lnTo>
                <a:lnTo>
                  <a:pt x="1062" y="19"/>
                </a:lnTo>
                <a:lnTo>
                  <a:pt x="1062" y="19"/>
                </a:lnTo>
                <a:lnTo>
                  <a:pt x="1063" y="20"/>
                </a:lnTo>
                <a:lnTo>
                  <a:pt x="1063" y="19"/>
                </a:lnTo>
                <a:lnTo>
                  <a:pt x="1064" y="21"/>
                </a:lnTo>
                <a:lnTo>
                  <a:pt x="1064" y="20"/>
                </a:lnTo>
                <a:lnTo>
                  <a:pt x="1064" y="20"/>
                </a:lnTo>
                <a:lnTo>
                  <a:pt x="1065" y="19"/>
                </a:lnTo>
                <a:lnTo>
                  <a:pt x="1065" y="20"/>
                </a:lnTo>
                <a:lnTo>
                  <a:pt x="1066" y="21"/>
                </a:lnTo>
                <a:lnTo>
                  <a:pt x="1066" y="21"/>
                </a:lnTo>
                <a:lnTo>
                  <a:pt x="1066" y="22"/>
                </a:lnTo>
                <a:lnTo>
                  <a:pt x="1067" y="22"/>
                </a:lnTo>
                <a:lnTo>
                  <a:pt x="1067" y="22"/>
                </a:lnTo>
                <a:lnTo>
                  <a:pt x="1068" y="22"/>
                </a:lnTo>
                <a:lnTo>
                  <a:pt x="1068" y="21"/>
                </a:lnTo>
                <a:lnTo>
                  <a:pt x="1069" y="22"/>
                </a:lnTo>
                <a:lnTo>
                  <a:pt x="1069" y="21"/>
                </a:lnTo>
                <a:lnTo>
                  <a:pt x="1069" y="22"/>
                </a:lnTo>
                <a:lnTo>
                  <a:pt x="1071" y="22"/>
                </a:lnTo>
                <a:lnTo>
                  <a:pt x="1071" y="21"/>
                </a:lnTo>
                <a:lnTo>
                  <a:pt x="1072" y="22"/>
                </a:lnTo>
                <a:lnTo>
                  <a:pt x="1072" y="22"/>
                </a:lnTo>
                <a:lnTo>
                  <a:pt x="1072" y="22"/>
                </a:lnTo>
                <a:lnTo>
                  <a:pt x="1073" y="22"/>
                </a:lnTo>
                <a:lnTo>
                  <a:pt x="1073" y="20"/>
                </a:lnTo>
                <a:lnTo>
                  <a:pt x="1074" y="19"/>
                </a:lnTo>
                <a:lnTo>
                  <a:pt x="1074" y="20"/>
                </a:lnTo>
                <a:lnTo>
                  <a:pt x="1074" y="20"/>
                </a:lnTo>
                <a:lnTo>
                  <a:pt x="1075" y="19"/>
                </a:lnTo>
                <a:lnTo>
                  <a:pt x="1075" y="18"/>
                </a:lnTo>
                <a:lnTo>
                  <a:pt x="1076" y="18"/>
                </a:lnTo>
                <a:lnTo>
                  <a:pt x="1076" y="17"/>
                </a:lnTo>
                <a:lnTo>
                  <a:pt x="1076" y="17"/>
                </a:lnTo>
                <a:lnTo>
                  <a:pt x="1077" y="17"/>
                </a:lnTo>
                <a:lnTo>
                  <a:pt x="1077" y="18"/>
                </a:lnTo>
                <a:lnTo>
                  <a:pt x="1078" y="18"/>
                </a:lnTo>
                <a:lnTo>
                  <a:pt x="1078" y="18"/>
                </a:lnTo>
                <a:lnTo>
                  <a:pt x="1078" y="19"/>
                </a:lnTo>
                <a:lnTo>
                  <a:pt x="1080" y="18"/>
                </a:lnTo>
                <a:lnTo>
                  <a:pt x="1080" y="19"/>
                </a:lnTo>
                <a:lnTo>
                  <a:pt x="1081" y="18"/>
                </a:lnTo>
                <a:lnTo>
                  <a:pt x="1081" y="19"/>
                </a:lnTo>
                <a:lnTo>
                  <a:pt x="1081" y="18"/>
                </a:lnTo>
                <a:lnTo>
                  <a:pt x="1082" y="18"/>
                </a:lnTo>
                <a:lnTo>
                  <a:pt x="1082" y="18"/>
                </a:lnTo>
                <a:lnTo>
                  <a:pt x="1083" y="18"/>
                </a:lnTo>
                <a:lnTo>
                  <a:pt x="1083" y="18"/>
                </a:lnTo>
                <a:lnTo>
                  <a:pt x="1084" y="18"/>
                </a:lnTo>
                <a:lnTo>
                  <a:pt x="1084" y="17"/>
                </a:lnTo>
                <a:lnTo>
                  <a:pt x="1084" y="16"/>
                </a:lnTo>
                <a:lnTo>
                  <a:pt x="1085" y="17"/>
                </a:lnTo>
                <a:lnTo>
                  <a:pt x="1085" y="18"/>
                </a:lnTo>
                <a:lnTo>
                  <a:pt x="1086" y="16"/>
                </a:lnTo>
                <a:lnTo>
                  <a:pt x="1086" y="16"/>
                </a:lnTo>
                <a:lnTo>
                  <a:pt x="1086" y="16"/>
                </a:lnTo>
                <a:lnTo>
                  <a:pt x="1087" y="16"/>
                </a:lnTo>
                <a:lnTo>
                  <a:pt x="1087" y="16"/>
                </a:lnTo>
                <a:lnTo>
                  <a:pt x="1089" y="14"/>
                </a:lnTo>
                <a:lnTo>
                  <a:pt x="1089" y="16"/>
                </a:lnTo>
                <a:lnTo>
                  <a:pt x="1089" y="16"/>
                </a:lnTo>
                <a:lnTo>
                  <a:pt x="1090" y="17"/>
                </a:lnTo>
                <a:lnTo>
                  <a:pt x="1090" y="17"/>
                </a:lnTo>
                <a:lnTo>
                  <a:pt x="1091" y="17"/>
                </a:lnTo>
                <a:lnTo>
                  <a:pt x="1091" y="17"/>
                </a:lnTo>
                <a:lnTo>
                  <a:pt x="1091" y="18"/>
                </a:lnTo>
                <a:lnTo>
                  <a:pt x="1092" y="19"/>
                </a:lnTo>
                <a:lnTo>
                  <a:pt x="1092" y="19"/>
                </a:lnTo>
                <a:lnTo>
                  <a:pt x="1093" y="18"/>
                </a:lnTo>
                <a:lnTo>
                  <a:pt x="1093" y="19"/>
                </a:lnTo>
                <a:lnTo>
                  <a:pt x="1093" y="18"/>
                </a:lnTo>
                <a:lnTo>
                  <a:pt x="1094" y="18"/>
                </a:lnTo>
                <a:lnTo>
                  <a:pt x="1094" y="18"/>
                </a:lnTo>
                <a:lnTo>
                  <a:pt x="1095" y="18"/>
                </a:lnTo>
                <a:lnTo>
                  <a:pt x="1095" y="18"/>
                </a:lnTo>
                <a:lnTo>
                  <a:pt x="1095" y="17"/>
                </a:lnTo>
                <a:lnTo>
                  <a:pt x="1096" y="16"/>
                </a:lnTo>
                <a:lnTo>
                  <a:pt x="1096" y="16"/>
                </a:lnTo>
                <a:lnTo>
                  <a:pt x="1098" y="16"/>
                </a:lnTo>
                <a:lnTo>
                  <a:pt x="1098" y="16"/>
                </a:lnTo>
                <a:lnTo>
                  <a:pt x="1099" y="16"/>
                </a:lnTo>
                <a:lnTo>
                  <a:pt x="1099" y="17"/>
                </a:lnTo>
                <a:lnTo>
                  <a:pt x="1099" y="17"/>
                </a:lnTo>
                <a:lnTo>
                  <a:pt x="1100" y="18"/>
                </a:lnTo>
                <a:lnTo>
                  <a:pt x="1100" y="17"/>
                </a:lnTo>
                <a:lnTo>
                  <a:pt x="1101" y="17"/>
                </a:lnTo>
                <a:lnTo>
                  <a:pt x="1101" y="17"/>
                </a:lnTo>
                <a:lnTo>
                  <a:pt x="1101" y="17"/>
                </a:lnTo>
                <a:lnTo>
                  <a:pt x="1102" y="16"/>
                </a:lnTo>
                <a:lnTo>
                  <a:pt x="1102" y="17"/>
                </a:lnTo>
                <a:lnTo>
                  <a:pt x="1103" y="16"/>
                </a:lnTo>
                <a:lnTo>
                  <a:pt x="1103" y="16"/>
                </a:lnTo>
                <a:lnTo>
                  <a:pt x="1103" y="16"/>
                </a:lnTo>
                <a:lnTo>
                  <a:pt x="1104" y="16"/>
                </a:lnTo>
                <a:lnTo>
                  <a:pt x="1104" y="17"/>
                </a:lnTo>
                <a:lnTo>
                  <a:pt x="1105" y="18"/>
                </a:lnTo>
                <a:lnTo>
                  <a:pt x="1105" y="18"/>
                </a:lnTo>
                <a:lnTo>
                  <a:pt x="1105" y="17"/>
                </a:lnTo>
                <a:lnTo>
                  <a:pt x="1107" y="16"/>
                </a:lnTo>
                <a:lnTo>
                  <a:pt x="1107" y="14"/>
                </a:lnTo>
                <a:lnTo>
                  <a:pt x="1108" y="16"/>
                </a:lnTo>
                <a:lnTo>
                  <a:pt x="1108" y="16"/>
                </a:lnTo>
                <a:lnTo>
                  <a:pt x="1108" y="16"/>
                </a:lnTo>
                <a:lnTo>
                  <a:pt x="1109" y="17"/>
                </a:lnTo>
                <a:lnTo>
                  <a:pt x="1109" y="18"/>
                </a:lnTo>
                <a:lnTo>
                  <a:pt x="1110" y="18"/>
                </a:lnTo>
                <a:lnTo>
                  <a:pt x="1110" y="18"/>
                </a:lnTo>
                <a:lnTo>
                  <a:pt x="1111" y="19"/>
                </a:lnTo>
                <a:lnTo>
                  <a:pt x="1111" y="18"/>
                </a:lnTo>
                <a:lnTo>
                  <a:pt x="1111" y="19"/>
                </a:lnTo>
                <a:lnTo>
                  <a:pt x="1112" y="20"/>
                </a:lnTo>
                <a:lnTo>
                  <a:pt x="1112" y="20"/>
                </a:lnTo>
                <a:lnTo>
                  <a:pt x="1113" y="21"/>
                </a:lnTo>
                <a:lnTo>
                  <a:pt x="1113" y="21"/>
                </a:lnTo>
                <a:lnTo>
                  <a:pt x="1113" y="21"/>
                </a:lnTo>
                <a:lnTo>
                  <a:pt x="1114" y="21"/>
                </a:lnTo>
                <a:lnTo>
                  <a:pt x="1114" y="20"/>
                </a:lnTo>
                <a:lnTo>
                  <a:pt x="1116" y="19"/>
                </a:lnTo>
                <a:lnTo>
                  <a:pt x="1116" y="18"/>
                </a:lnTo>
                <a:lnTo>
                  <a:pt x="1116" y="19"/>
                </a:lnTo>
                <a:lnTo>
                  <a:pt x="1117" y="18"/>
                </a:lnTo>
                <a:lnTo>
                  <a:pt x="1117" y="19"/>
                </a:lnTo>
                <a:lnTo>
                  <a:pt x="1118" y="18"/>
                </a:lnTo>
                <a:lnTo>
                  <a:pt x="1118" y="18"/>
                </a:lnTo>
                <a:lnTo>
                  <a:pt x="1118" y="19"/>
                </a:lnTo>
                <a:lnTo>
                  <a:pt x="1119" y="19"/>
                </a:lnTo>
                <a:lnTo>
                  <a:pt x="1119" y="17"/>
                </a:lnTo>
                <a:lnTo>
                  <a:pt x="1120" y="18"/>
                </a:lnTo>
                <a:lnTo>
                  <a:pt x="1120" y="18"/>
                </a:lnTo>
                <a:lnTo>
                  <a:pt x="1120" y="18"/>
                </a:lnTo>
                <a:lnTo>
                  <a:pt x="1121" y="19"/>
                </a:lnTo>
                <a:lnTo>
                  <a:pt x="1121" y="19"/>
                </a:lnTo>
                <a:lnTo>
                  <a:pt x="1122" y="21"/>
                </a:lnTo>
                <a:lnTo>
                  <a:pt x="1122" y="20"/>
                </a:lnTo>
                <a:lnTo>
                  <a:pt x="1122" y="21"/>
                </a:lnTo>
                <a:lnTo>
                  <a:pt x="1123" y="21"/>
                </a:lnTo>
                <a:lnTo>
                  <a:pt x="1123" y="20"/>
                </a:lnTo>
                <a:lnTo>
                  <a:pt x="1125" y="21"/>
                </a:lnTo>
                <a:lnTo>
                  <a:pt x="1125" y="21"/>
                </a:lnTo>
                <a:lnTo>
                  <a:pt x="1126" y="20"/>
                </a:lnTo>
                <a:lnTo>
                  <a:pt x="1126" y="20"/>
                </a:lnTo>
                <a:lnTo>
                  <a:pt x="1126" y="20"/>
                </a:lnTo>
                <a:lnTo>
                  <a:pt x="1127" y="21"/>
                </a:lnTo>
                <a:lnTo>
                  <a:pt x="1127" y="21"/>
                </a:lnTo>
                <a:lnTo>
                  <a:pt x="1128" y="21"/>
                </a:lnTo>
                <a:lnTo>
                  <a:pt x="1128" y="20"/>
                </a:lnTo>
                <a:lnTo>
                  <a:pt x="1128" y="21"/>
                </a:lnTo>
                <a:lnTo>
                  <a:pt x="1129" y="21"/>
                </a:lnTo>
                <a:lnTo>
                  <a:pt x="1129" y="21"/>
                </a:lnTo>
                <a:lnTo>
                  <a:pt x="1130" y="22"/>
                </a:lnTo>
                <a:lnTo>
                  <a:pt x="1130" y="21"/>
                </a:lnTo>
                <a:lnTo>
                  <a:pt x="1130" y="21"/>
                </a:lnTo>
                <a:lnTo>
                  <a:pt x="1131" y="21"/>
                </a:lnTo>
                <a:lnTo>
                  <a:pt x="1131" y="21"/>
                </a:lnTo>
                <a:lnTo>
                  <a:pt x="1132" y="20"/>
                </a:lnTo>
                <a:lnTo>
                  <a:pt x="1132" y="20"/>
                </a:lnTo>
                <a:lnTo>
                  <a:pt x="1132" y="20"/>
                </a:lnTo>
                <a:lnTo>
                  <a:pt x="1134" y="20"/>
                </a:lnTo>
                <a:lnTo>
                  <a:pt x="1134" y="19"/>
                </a:lnTo>
                <a:lnTo>
                  <a:pt x="1135" y="20"/>
                </a:lnTo>
                <a:lnTo>
                  <a:pt x="1135" y="19"/>
                </a:lnTo>
                <a:lnTo>
                  <a:pt x="1135" y="20"/>
                </a:lnTo>
                <a:lnTo>
                  <a:pt x="1136" y="19"/>
                </a:lnTo>
                <a:lnTo>
                  <a:pt x="1136" y="19"/>
                </a:lnTo>
                <a:lnTo>
                  <a:pt x="1137" y="19"/>
                </a:lnTo>
                <a:lnTo>
                  <a:pt x="1137" y="19"/>
                </a:lnTo>
                <a:lnTo>
                  <a:pt x="1137" y="18"/>
                </a:lnTo>
                <a:lnTo>
                  <a:pt x="1138" y="17"/>
                </a:lnTo>
                <a:lnTo>
                  <a:pt x="1138" y="17"/>
                </a:lnTo>
                <a:lnTo>
                  <a:pt x="1139" y="16"/>
                </a:lnTo>
                <a:lnTo>
                  <a:pt x="1139" y="16"/>
                </a:lnTo>
                <a:lnTo>
                  <a:pt x="1140" y="14"/>
                </a:lnTo>
                <a:lnTo>
                  <a:pt x="1140" y="16"/>
                </a:lnTo>
                <a:lnTo>
                  <a:pt x="1140" y="17"/>
                </a:lnTo>
                <a:lnTo>
                  <a:pt x="1141" y="16"/>
                </a:lnTo>
                <a:lnTo>
                  <a:pt x="1141" y="16"/>
                </a:lnTo>
                <a:lnTo>
                  <a:pt x="1142" y="17"/>
                </a:lnTo>
                <a:lnTo>
                  <a:pt x="1142" y="17"/>
                </a:lnTo>
                <a:lnTo>
                  <a:pt x="1142" y="18"/>
                </a:lnTo>
                <a:lnTo>
                  <a:pt x="1144" y="19"/>
                </a:lnTo>
                <a:lnTo>
                  <a:pt x="1144" y="19"/>
                </a:lnTo>
                <a:lnTo>
                  <a:pt x="1145" y="18"/>
                </a:lnTo>
                <a:lnTo>
                  <a:pt x="1145" y="19"/>
                </a:lnTo>
                <a:lnTo>
                  <a:pt x="1145" y="20"/>
                </a:lnTo>
                <a:lnTo>
                  <a:pt x="1146" y="20"/>
                </a:lnTo>
                <a:lnTo>
                  <a:pt x="1146" y="20"/>
                </a:lnTo>
                <a:lnTo>
                  <a:pt x="1147" y="21"/>
                </a:lnTo>
                <a:lnTo>
                  <a:pt x="1147" y="22"/>
                </a:lnTo>
                <a:lnTo>
                  <a:pt x="1147" y="23"/>
                </a:lnTo>
                <a:lnTo>
                  <a:pt x="1148" y="22"/>
                </a:lnTo>
                <a:lnTo>
                  <a:pt x="1148" y="23"/>
                </a:lnTo>
                <a:lnTo>
                  <a:pt x="1149" y="22"/>
                </a:lnTo>
                <a:lnTo>
                  <a:pt x="1149" y="21"/>
                </a:lnTo>
                <a:lnTo>
                  <a:pt x="1149" y="20"/>
                </a:lnTo>
                <a:lnTo>
                  <a:pt x="1150" y="19"/>
                </a:lnTo>
                <a:lnTo>
                  <a:pt x="1150" y="17"/>
                </a:lnTo>
                <a:lnTo>
                  <a:pt x="1151" y="16"/>
                </a:lnTo>
                <a:lnTo>
                  <a:pt x="1151" y="16"/>
                </a:lnTo>
                <a:lnTo>
                  <a:pt x="1151" y="17"/>
                </a:lnTo>
                <a:lnTo>
                  <a:pt x="1153" y="17"/>
                </a:lnTo>
                <a:lnTo>
                  <a:pt x="1153" y="18"/>
                </a:lnTo>
                <a:lnTo>
                  <a:pt x="1154" y="18"/>
                </a:lnTo>
                <a:lnTo>
                  <a:pt x="1154" y="18"/>
                </a:lnTo>
                <a:lnTo>
                  <a:pt x="1155" y="16"/>
                </a:lnTo>
                <a:lnTo>
                  <a:pt x="1155" y="16"/>
                </a:lnTo>
                <a:lnTo>
                  <a:pt x="1155" y="14"/>
                </a:lnTo>
                <a:lnTo>
                  <a:pt x="1156" y="16"/>
                </a:lnTo>
                <a:lnTo>
                  <a:pt x="1156" y="16"/>
                </a:lnTo>
                <a:lnTo>
                  <a:pt x="1157" y="17"/>
                </a:lnTo>
                <a:lnTo>
                  <a:pt x="1157" y="18"/>
                </a:lnTo>
                <a:lnTo>
                  <a:pt x="1157" y="18"/>
                </a:lnTo>
                <a:lnTo>
                  <a:pt x="1158" y="18"/>
                </a:lnTo>
                <a:lnTo>
                  <a:pt x="1158" y="18"/>
                </a:lnTo>
                <a:lnTo>
                  <a:pt x="1159" y="17"/>
                </a:lnTo>
                <a:lnTo>
                  <a:pt x="1159" y="17"/>
                </a:lnTo>
                <a:lnTo>
                  <a:pt x="1159" y="17"/>
                </a:lnTo>
                <a:lnTo>
                  <a:pt x="1160" y="17"/>
                </a:lnTo>
                <a:lnTo>
                  <a:pt x="1160" y="19"/>
                </a:lnTo>
                <a:lnTo>
                  <a:pt x="1162" y="18"/>
                </a:lnTo>
                <a:lnTo>
                  <a:pt x="1162" y="18"/>
                </a:lnTo>
                <a:lnTo>
                  <a:pt x="1162" y="19"/>
                </a:lnTo>
                <a:lnTo>
                  <a:pt x="1163" y="19"/>
                </a:lnTo>
                <a:lnTo>
                  <a:pt x="1163" y="18"/>
                </a:lnTo>
                <a:lnTo>
                  <a:pt x="1164" y="18"/>
                </a:lnTo>
                <a:lnTo>
                  <a:pt x="1164" y="18"/>
                </a:lnTo>
                <a:lnTo>
                  <a:pt x="1164" y="19"/>
                </a:lnTo>
                <a:lnTo>
                  <a:pt x="1165" y="20"/>
                </a:lnTo>
                <a:lnTo>
                  <a:pt x="1165" y="21"/>
                </a:lnTo>
                <a:lnTo>
                  <a:pt x="1166" y="21"/>
                </a:lnTo>
                <a:lnTo>
                  <a:pt x="1166" y="21"/>
                </a:lnTo>
                <a:lnTo>
                  <a:pt x="1167" y="20"/>
                </a:lnTo>
                <a:lnTo>
                  <a:pt x="1167" y="21"/>
                </a:lnTo>
                <a:lnTo>
                  <a:pt x="1167" y="21"/>
                </a:lnTo>
                <a:lnTo>
                  <a:pt x="1168" y="21"/>
                </a:lnTo>
                <a:lnTo>
                  <a:pt x="1168" y="20"/>
                </a:lnTo>
                <a:lnTo>
                  <a:pt x="1169" y="18"/>
                </a:lnTo>
                <a:lnTo>
                  <a:pt x="1169" y="18"/>
                </a:lnTo>
                <a:lnTo>
                  <a:pt x="1169" y="18"/>
                </a:lnTo>
                <a:lnTo>
                  <a:pt x="1171" y="18"/>
                </a:lnTo>
                <a:lnTo>
                  <a:pt x="1171" y="18"/>
                </a:lnTo>
                <a:lnTo>
                  <a:pt x="1172" y="18"/>
                </a:lnTo>
                <a:lnTo>
                  <a:pt x="1172" y="17"/>
                </a:lnTo>
                <a:lnTo>
                  <a:pt x="1172" y="18"/>
                </a:lnTo>
                <a:lnTo>
                  <a:pt x="1173" y="16"/>
                </a:lnTo>
                <a:lnTo>
                  <a:pt x="1173" y="14"/>
                </a:lnTo>
                <a:lnTo>
                  <a:pt x="1174" y="16"/>
                </a:lnTo>
                <a:lnTo>
                  <a:pt x="1174" y="14"/>
                </a:lnTo>
                <a:lnTo>
                  <a:pt x="1174" y="13"/>
                </a:lnTo>
                <a:lnTo>
                  <a:pt x="1175" y="14"/>
                </a:lnTo>
                <a:lnTo>
                  <a:pt x="1175" y="16"/>
                </a:lnTo>
                <a:lnTo>
                  <a:pt x="1176" y="16"/>
                </a:lnTo>
                <a:lnTo>
                  <a:pt x="1176" y="16"/>
                </a:lnTo>
                <a:lnTo>
                  <a:pt x="1176" y="14"/>
                </a:lnTo>
                <a:lnTo>
                  <a:pt x="1177" y="17"/>
                </a:lnTo>
                <a:lnTo>
                  <a:pt x="1177" y="18"/>
                </a:lnTo>
                <a:lnTo>
                  <a:pt x="1178" y="18"/>
                </a:lnTo>
                <a:lnTo>
                  <a:pt x="1178" y="20"/>
                </a:lnTo>
                <a:lnTo>
                  <a:pt x="1178" y="19"/>
                </a:lnTo>
                <a:lnTo>
                  <a:pt x="1180" y="19"/>
                </a:lnTo>
                <a:lnTo>
                  <a:pt x="1180" y="18"/>
                </a:lnTo>
                <a:lnTo>
                  <a:pt x="1181" y="17"/>
                </a:lnTo>
                <a:lnTo>
                  <a:pt x="1181" y="16"/>
                </a:lnTo>
                <a:lnTo>
                  <a:pt x="1182" y="17"/>
                </a:lnTo>
                <a:lnTo>
                  <a:pt x="1182" y="19"/>
                </a:lnTo>
                <a:lnTo>
                  <a:pt x="1182" y="18"/>
                </a:lnTo>
                <a:lnTo>
                  <a:pt x="1183" y="17"/>
                </a:lnTo>
                <a:lnTo>
                  <a:pt x="1183" y="18"/>
                </a:lnTo>
                <a:lnTo>
                  <a:pt x="1184" y="18"/>
                </a:lnTo>
                <a:lnTo>
                  <a:pt x="1184" y="17"/>
                </a:lnTo>
                <a:lnTo>
                  <a:pt x="1184" y="18"/>
                </a:lnTo>
                <a:lnTo>
                  <a:pt x="1185" y="18"/>
                </a:lnTo>
                <a:lnTo>
                  <a:pt x="1185" y="18"/>
                </a:lnTo>
                <a:lnTo>
                  <a:pt x="1186" y="18"/>
                </a:lnTo>
                <a:lnTo>
                  <a:pt x="1186" y="19"/>
                </a:lnTo>
                <a:lnTo>
                  <a:pt x="1186" y="18"/>
                </a:lnTo>
                <a:lnTo>
                  <a:pt x="1187" y="18"/>
                </a:lnTo>
                <a:lnTo>
                  <a:pt x="1187" y="18"/>
                </a:lnTo>
                <a:lnTo>
                  <a:pt x="1189" y="18"/>
                </a:lnTo>
                <a:lnTo>
                  <a:pt x="1189" y="18"/>
                </a:lnTo>
                <a:lnTo>
                  <a:pt x="1189" y="18"/>
                </a:lnTo>
                <a:lnTo>
                  <a:pt x="1190" y="19"/>
                </a:lnTo>
                <a:lnTo>
                  <a:pt x="1190" y="19"/>
                </a:lnTo>
                <a:lnTo>
                  <a:pt x="1191" y="19"/>
                </a:lnTo>
                <a:lnTo>
                  <a:pt x="1191" y="18"/>
                </a:lnTo>
                <a:lnTo>
                  <a:pt x="1191" y="17"/>
                </a:lnTo>
                <a:lnTo>
                  <a:pt x="1192" y="16"/>
                </a:lnTo>
                <a:lnTo>
                  <a:pt x="1192" y="16"/>
                </a:lnTo>
                <a:lnTo>
                  <a:pt x="1193" y="16"/>
                </a:lnTo>
                <a:lnTo>
                  <a:pt x="1193" y="17"/>
                </a:lnTo>
                <a:lnTo>
                  <a:pt x="1193" y="16"/>
                </a:lnTo>
                <a:lnTo>
                  <a:pt x="1194" y="16"/>
                </a:lnTo>
                <a:lnTo>
                  <a:pt x="1194" y="16"/>
                </a:lnTo>
                <a:lnTo>
                  <a:pt x="1195" y="14"/>
                </a:lnTo>
                <a:lnTo>
                  <a:pt x="1195" y="14"/>
                </a:lnTo>
                <a:lnTo>
                  <a:pt x="1196" y="17"/>
                </a:lnTo>
                <a:lnTo>
                  <a:pt x="1196" y="18"/>
                </a:lnTo>
                <a:lnTo>
                  <a:pt x="1196" y="19"/>
                </a:lnTo>
                <a:lnTo>
                  <a:pt x="1198" y="20"/>
                </a:lnTo>
                <a:lnTo>
                  <a:pt x="1198" y="21"/>
                </a:lnTo>
                <a:lnTo>
                  <a:pt x="1199" y="21"/>
                </a:lnTo>
                <a:lnTo>
                  <a:pt x="1199" y="22"/>
                </a:lnTo>
                <a:lnTo>
                  <a:pt x="1199" y="21"/>
                </a:lnTo>
                <a:lnTo>
                  <a:pt x="1200" y="20"/>
                </a:lnTo>
                <a:lnTo>
                  <a:pt x="1200" y="20"/>
                </a:lnTo>
                <a:lnTo>
                  <a:pt x="1201" y="19"/>
                </a:lnTo>
                <a:lnTo>
                  <a:pt x="1201" y="20"/>
                </a:lnTo>
                <a:lnTo>
                  <a:pt x="1201" y="20"/>
                </a:lnTo>
                <a:lnTo>
                  <a:pt x="1202" y="20"/>
                </a:lnTo>
                <a:lnTo>
                  <a:pt x="1202" y="20"/>
                </a:lnTo>
                <a:lnTo>
                  <a:pt x="1203" y="20"/>
                </a:lnTo>
                <a:lnTo>
                  <a:pt x="1203" y="21"/>
                </a:lnTo>
                <a:lnTo>
                  <a:pt x="1203" y="21"/>
                </a:lnTo>
                <a:lnTo>
                  <a:pt x="1204" y="25"/>
                </a:lnTo>
                <a:lnTo>
                  <a:pt x="1204" y="25"/>
                </a:lnTo>
                <a:lnTo>
                  <a:pt x="1205" y="25"/>
                </a:lnTo>
                <a:lnTo>
                  <a:pt x="1205" y="25"/>
                </a:lnTo>
                <a:lnTo>
                  <a:pt x="1205" y="23"/>
                </a:lnTo>
                <a:lnTo>
                  <a:pt x="1207" y="22"/>
                </a:lnTo>
                <a:lnTo>
                  <a:pt x="1207" y="21"/>
                </a:lnTo>
                <a:lnTo>
                  <a:pt x="1208" y="21"/>
                </a:lnTo>
                <a:lnTo>
                  <a:pt x="1208" y="21"/>
                </a:lnTo>
                <a:lnTo>
                  <a:pt x="1208" y="20"/>
                </a:lnTo>
                <a:lnTo>
                  <a:pt x="1209" y="19"/>
                </a:lnTo>
                <a:lnTo>
                  <a:pt x="1209" y="19"/>
                </a:lnTo>
                <a:lnTo>
                  <a:pt x="1210" y="19"/>
                </a:lnTo>
                <a:lnTo>
                  <a:pt x="1210" y="19"/>
                </a:lnTo>
                <a:lnTo>
                  <a:pt x="1211" y="18"/>
                </a:lnTo>
                <a:lnTo>
                  <a:pt x="1211" y="18"/>
                </a:lnTo>
                <a:lnTo>
                  <a:pt x="1211" y="17"/>
                </a:lnTo>
                <a:lnTo>
                  <a:pt x="1212" y="18"/>
                </a:lnTo>
                <a:lnTo>
                  <a:pt x="1212" y="20"/>
                </a:lnTo>
                <a:lnTo>
                  <a:pt x="1213" y="20"/>
                </a:lnTo>
                <a:lnTo>
                  <a:pt x="1213" y="20"/>
                </a:lnTo>
                <a:lnTo>
                  <a:pt x="1213" y="20"/>
                </a:lnTo>
                <a:lnTo>
                  <a:pt x="1214" y="20"/>
                </a:lnTo>
                <a:lnTo>
                  <a:pt x="1214" y="20"/>
                </a:lnTo>
                <a:lnTo>
                  <a:pt x="1216" y="20"/>
                </a:lnTo>
                <a:lnTo>
                  <a:pt x="1216" y="20"/>
                </a:lnTo>
                <a:lnTo>
                  <a:pt x="1216" y="19"/>
                </a:lnTo>
                <a:lnTo>
                  <a:pt x="1217" y="18"/>
                </a:lnTo>
                <a:lnTo>
                  <a:pt x="1217" y="18"/>
                </a:lnTo>
                <a:lnTo>
                  <a:pt x="1218" y="19"/>
                </a:lnTo>
                <a:lnTo>
                  <a:pt x="1218" y="19"/>
                </a:lnTo>
                <a:lnTo>
                  <a:pt x="1218" y="19"/>
                </a:lnTo>
                <a:lnTo>
                  <a:pt x="1219" y="19"/>
                </a:lnTo>
                <a:lnTo>
                  <a:pt x="1219" y="19"/>
                </a:lnTo>
                <a:lnTo>
                  <a:pt x="1220" y="19"/>
                </a:lnTo>
                <a:lnTo>
                  <a:pt x="1220" y="18"/>
                </a:lnTo>
                <a:lnTo>
                  <a:pt x="1220" y="20"/>
                </a:lnTo>
                <a:lnTo>
                  <a:pt x="1221" y="18"/>
                </a:lnTo>
                <a:lnTo>
                  <a:pt x="1221" y="18"/>
                </a:lnTo>
                <a:lnTo>
                  <a:pt x="1222" y="19"/>
                </a:lnTo>
                <a:lnTo>
                  <a:pt x="1222" y="18"/>
                </a:lnTo>
                <a:lnTo>
                  <a:pt x="1222" y="19"/>
                </a:lnTo>
                <a:lnTo>
                  <a:pt x="1223" y="18"/>
                </a:lnTo>
                <a:lnTo>
                  <a:pt x="1223" y="19"/>
                </a:lnTo>
                <a:lnTo>
                  <a:pt x="1225" y="18"/>
                </a:lnTo>
                <a:lnTo>
                  <a:pt x="1225" y="20"/>
                </a:lnTo>
                <a:lnTo>
                  <a:pt x="1226" y="19"/>
                </a:lnTo>
                <a:lnTo>
                  <a:pt x="1226" y="19"/>
                </a:lnTo>
                <a:lnTo>
                  <a:pt x="1226" y="20"/>
                </a:lnTo>
                <a:lnTo>
                  <a:pt x="1227" y="20"/>
                </a:lnTo>
                <a:lnTo>
                  <a:pt x="1227" y="20"/>
                </a:lnTo>
                <a:lnTo>
                  <a:pt x="1228" y="21"/>
                </a:lnTo>
                <a:lnTo>
                  <a:pt x="1228" y="22"/>
                </a:lnTo>
                <a:lnTo>
                  <a:pt x="1228" y="22"/>
                </a:lnTo>
                <a:lnTo>
                  <a:pt x="1229" y="22"/>
                </a:lnTo>
                <a:lnTo>
                  <a:pt x="1229" y="23"/>
                </a:lnTo>
                <a:lnTo>
                  <a:pt x="1230" y="23"/>
                </a:lnTo>
                <a:lnTo>
                  <a:pt x="1230" y="23"/>
                </a:lnTo>
                <a:lnTo>
                  <a:pt x="1230" y="23"/>
                </a:lnTo>
                <a:lnTo>
                  <a:pt x="1231" y="23"/>
                </a:lnTo>
                <a:lnTo>
                  <a:pt x="1231" y="23"/>
                </a:lnTo>
                <a:lnTo>
                  <a:pt x="1232" y="25"/>
                </a:lnTo>
                <a:lnTo>
                  <a:pt x="1232" y="25"/>
                </a:lnTo>
                <a:lnTo>
                  <a:pt x="1232" y="23"/>
                </a:lnTo>
                <a:lnTo>
                  <a:pt x="1234" y="23"/>
                </a:lnTo>
                <a:lnTo>
                  <a:pt x="1234" y="23"/>
                </a:lnTo>
                <a:lnTo>
                  <a:pt x="1235" y="23"/>
                </a:lnTo>
                <a:lnTo>
                  <a:pt x="1235" y="23"/>
                </a:lnTo>
                <a:lnTo>
                  <a:pt x="1235" y="23"/>
                </a:lnTo>
                <a:lnTo>
                  <a:pt x="1236" y="23"/>
                </a:lnTo>
                <a:lnTo>
                  <a:pt x="1236" y="23"/>
                </a:lnTo>
                <a:lnTo>
                  <a:pt x="1237" y="23"/>
                </a:lnTo>
                <a:lnTo>
                  <a:pt x="1237" y="23"/>
                </a:lnTo>
                <a:lnTo>
                  <a:pt x="1238" y="25"/>
                </a:lnTo>
                <a:lnTo>
                  <a:pt x="1238" y="26"/>
                </a:lnTo>
                <a:lnTo>
                  <a:pt x="1238" y="25"/>
                </a:lnTo>
                <a:lnTo>
                  <a:pt x="1239" y="25"/>
                </a:lnTo>
                <a:lnTo>
                  <a:pt x="1239" y="23"/>
                </a:lnTo>
                <a:lnTo>
                  <a:pt x="1240" y="23"/>
                </a:lnTo>
                <a:lnTo>
                  <a:pt x="1240" y="25"/>
                </a:lnTo>
                <a:lnTo>
                  <a:pt x="1240" y="23"/>
                </a:lnTo>
                <a:lnTo>
                  <a:pt x="1241" y="23"/>
                </a:lnTo>
                <a:lnTo>
                  <a:pt x="1241" y="23"/>
                </a:lnTo>
                <a:lnTo>
                  <a:pt x="1243" y="22"/>
                </a:lnTo>
                <a:lnTo>
                  <a:pt x="1243" y="21"/>
                </a:lnTo>
                <a:lnTo>
                  <a:pt x="1243" y="21"/>
                </a:lnTo>
                <a:lnTo>
                  <a:pt x="1244" y="21"/>
                </a:lnTo>
                <a:lnTo>
                  <a:pt x="1244" y="22"/>
                </a:lnTo>
                <a:lnTo>
                  <a:pt x="1245" y="22"/>
                </a:lnTo>
                <a:lnTo>
                  <a:pt x="1245" y="22"/>
                </a:lnTo>
                <a:lnTo>
                  <a:pt x="1245" y="22"/>
                </a:lnTo>
                <a:lnTo>
                  <a:pt x="1246" y="23"/>
                </a:lnTo>
                <a:lnTo>
                  <a:pt x="1246" y="23"/>
                </a:lnTo>
                <a:lnTo>
                  <a:pt x="1247" y="23"/>
                </a:lnTo>
                <a:lnTo>
                  <a:pt x="1247" y="22"/>
                </a:lnTo>
                <a:lnTo>
                  <a:pt x="1247" y="21"/>
                </a:lnTo>
                <a:lnTo>
                  <a:pt x="1248" y="21"/>
                </a:lnTo>
                <a:lnTo>
                  <a:pt x="1248" y="21"/>
                </a:lnTo>
                <a:lnTo>
                  <a:pt x="1249" y="21"/>
                </a:lnTo>
                <a:lnTo>
                  <a:pt x="1249" y="20"/>
                </a:lnTo>
                <a:lnTo>
                  <a:pt x="1249" y="19"/>
                </a:lnTo>
                <a:lnTo>
                  <a:pt x="1250" y="18"/>
                </a:lnTo>
                <a:lnTo>
                  <a:pt x="1250" y="18"/>
                </a:lnTo>
                <a:lnTo>
                  <a:pt x="1252" y="18"/>
                </a:lnTo>
                <a:lnTo>
                  <a:pt x="1252" y="19"/>
                </a:lnTo>
                <a:lnTo>
                  <a:pt x="1253" y="20"/>
                </a:lnTo>
                <a:lnTo>
                  <a:pt x="1253" y="20"/>
                </a:lnTo>
                <a:lnTo>
                  <a:pt x="1253" y="20"/>
                </a:lnTo>
                <a:lnTo>
                  <a:pt x="1254" y="20"/>
                </a:lnTo>
                <a:lnTo>
                  <a:pt x="1254" y="20"/>
                </a:lnTo>
                <a:lnTo>
                  <a:pt x="1255" y="19"/>
                </a:lnTo>
                <a:lnTo>
                  <a:pt x="1255" y="19"/>
                </a:lnTo>
                <a:lnTo>
                  <a:pt x="1255" y="19"/>
                </a:lnTo>
                <a:lnTo>
                  <a:pt x="1256" y="18"/>
                </a:lnTo>
                <a:lnTo>
                  <a:pt x="1256" y="18"/>
                </a:lnTo>
                <a:lnTo>
                  <a:pt x="1257" y="18"/>
                </a:lnTo>
                <a:lnTo>
                  <a:pt x="1257" y="17"/>
                </a:lnTo>
                <a:lnTo>
                  <a:pt x="1257" y="17"/>
                </a:lnTo>
                <a:lnTo>
                  <a:pt x="1258" y="14"/>
                </a:lnTo>
                <a:lnTo>
                  <a:pt x="1258" y="14"/>
                </a:lnTo>
                <a:lnTo>
                  <a:pt x="1259" y="16"/>
                </a:lnTo>
                <a:lnTo>
                  <a:pt x="1259" y="16"/>
                </a:lnTo>
                <a:lnTo>
                  <a:pt x="1259" y="13"/>
                </a:lnTo>
                <a:lnTo>
                  <a:pt x="1261" y="13"/>
                </a:lnTo>
                <a:lnTo>
                  <a:pt x="1261" y="12"/>
                </a:lnTo>
                <a:lnTo>
                  <a:pt x="1262" y="12"/>
                </a:lnTo>
                <a:lnTo>
                  <a:pt x="1262" y="12"/>
                </a:lnTo>
                <a:lnTo>
                  <a:pt x="1262" y="12"/>
                </a:lnTo>
                <a:lnTo>
                  <a:pt x="1263" y="12"/>
                </a:lnTo>
                <a:lnTo>
                  <a:pt x="1263" y="11"/>
                </a:lnTo>
                <a:lnTo>
                  <a:pt x="1264" y="12"/>
                </a:lnTo>
                <a:lnTo>
                  <a:pt x="1264" y="10"/>
                </a:lnTo>
                <a:lnTo>
                  <a:pt x="1264" y="9"/>
                </a:lnTo>
                <a:lnTo>
                  <a:pt x="1265" y="9"/>
                </a:lnTo>
                <a:lnTo>
                  <a:pt x="1265" y="8"/>
                </a:lnTo>
                <a:lnTo>
                  <a:pt x="1266" y="7"/>
                </a:lnTo>
                <a:lnTo>
                  <a:pt x="1266" y="7"/>
                </a:lnTo>
                <a:lnTo>
                  <a:pt x="1267" y="7"/>
                </a:lnTo>
                <a:lnTo>
                  <a:pt x="1267" y="8"/>
                </a:lnTo>
                <a:lnTo>
                  <a:pt x="1267" y="9"/>
                </a:lnTo>
                <a:lnTo>
                  <a:pt x="1268" y="10"/>
                </a:lnTo>
                <a:lnTo>
                  <a:pt x="1268" y="9"/>
                </a:lnTo>
                <a:lnTo>
                  <a:pt x="1270" y="9"/>
                </a:lnTo>
                <a:lnTo>
                  <a:pt x="1270" y="8"/>
                </a:lnTo>
                <a:lnTo>
                  <a:pt x="1270" y="7"/>
                </a:lnTo>
                <a:lnTo>
                  <a:pt x="1271" y="6"/>
                </a:lnTo>
                <a:lnTo>
                  <a:pt x="1271" y="6"/>
                </a:lnTo>
                <a:lnTo>
                  <a:pt x="1272" y="2"/>
                </a:lnTo>
                <a:lnTo>
                  <a:pt x="1272" y="2"/>
                </a:lnTo>
                <a:lnTo>
                  <a:pt x="1272" y="1"/>
                </a:lnTo>
                <a:lnTo>
                  <a:pt x="1273" y="2"/>
                </a:lnTo>
                <a:lnTo>
                  <a:pt x="1273" y="1"/>
                </a:lnTo>
                <a:lnTo>
                  <a:pt x="1274" y="1"/>
                </a:lnTo>
                <a:lnTo>
                  <a:pt x="1274" y="1"/>
                </a:lnTo>
                <a:lnTo>
                  <a:pt x="1274" y="1"/>
                </a:lnTo>
                <a:lnTo>
                  <a:pt x="1275" y="0"/>
                </a:lnTo>
                <a:lnTo>
                  <a:pt x="1275" y="1"/>
                </a:lnTo>
                <a:lnTo>
                  <a:pt x="1276" y="1"/>
                </a:lnTo>
                <a:lnTo>
                  <a:pt x="1276" y="0"/>
                </a:lnTo>
                <a:lnTo>
                  <a:pt x="1276" y="0"/>
                </a:lnTo>
                <a:lnTo>
                  <a:pt x="1277" y="1"/>
                </a:lnTo>
                <a:lnTo>
                  <a:pt x="1277" y="2"/>
                </a:lnTo>
                <a:lnTo>
                  <a:pt x="1279" y="2"/>
                </a:lnTo>
                <a:lnTo>
                  <a:pt x="1279" y="4"/>
                </a:lnTo>
                <a:lnTo>
                  <a:pt x="1279" y="3"/>
                </a:lnTo>
                <a:lnTo>
                  <a:pt x="1280" y="4"/>
                </a:lnTo>
                <a:lnTo>
                  <a:pt x="1280" y="4"/>
                </a:lnTo>
                <a:lnTo>
                  <a:pt x="1281" y="4"/>
                </a:lnTo>
                <a:lnTo>
                  <a:pt x="1281" y="6"/>
                </a:lnTo>
                <a:lnTo>
                  <a:pt x="1282" y="6"/>
                </a:lnTo>
                <a:lnTo>
                  <a:pt x="1282" y="4"/>
                </a:lnTo>
                <a:lnTo>
                  <a:pt x="1282" y="4"/>
                </a:lnTo>
                <a:lnTo>
                  <a:pt x="1283" y="3"/>
                </a:lnTo>
                <a:lnTo>
                  <a:pt x="1283" y="2"/>
                </a:lnTo>
                <a:lnTo>
                  <a:pt x="1284" y="2"/>
                </a:lnTo>
                <a:lnTo>
                  <a:pt x="1284" y="2"/>
                </a:lnTo>
                <a:lnTo>
                  <a:pt x="1284" y="1"/>
                </a:lnTo>
                <a:lnTo>
                  <a:pt x="1285" y="0"/>
                </a:lnTo>
                <a:lnTo>
                  <a:pt x="1285" y="1"/>
                </a:lnTo>
                <a:lnTo>
                  <a:pt x="1286" y="2"/>
                </a:lnTo>
                <a:lnTo>
                  <a:pt x="1286" y="2"/>
                </a:lnTo>
                <a:lnTo>
                  <a:pt x="1286" y="2"/>
                </a:lnTo>
                <a:lnTo>
                  <a:pt x="1288" y="3"/>
                </a:lnTo>
                <a:lnTo>
                  <a:pt x="1288" y="4"/>
                </a:lnTo>
                <a:lnTo>
                  <a:pt x="1289" y="4"/>
                </a:lnTo>
                <a:lnTo>
                  <a:pt x="1289" y="6"/>
                </a:lnTo>
                <a:lnTo>
                  <a:pt x="1289" y="6"/>
                </a:lnTo>
                <a:lnTo>
                  <a:pt x="1290" y="6"/>
                </a:lnTo>
                <a:lnTo>
                  <a:pt x="1290" y="6"/>
                </a:lnTo>
                <a:lnTo>
                  <a:pt x="1291" y="6"/>
                </a:lnTo>
                <a:lnTo>
                  <a:pt x="1291" y="7"/>
                </a:lnTo>
                <a:lnTo>
                  <a:pt x="1291" y="7"/>
                </a:lnTo>
                <a:lnTo>
                  <a:pt x="1292" y="8"/>
                </a:lnTo>
                <a:lnTo>
                  <a:pt x="1292" y="7"/>
                </a:lnTo>
                <a:lnTo>
                  <a:pt x="1293" y="6"/>
                </a:lnTo>
                <a:lnTo>
                  <a:pt x="1293" y="7"/>
                </a:lnTo>
                <a:lnTo>
                  <a:pt x="1294" y="4"/>
                </a:lnTo>
                <a:lnTo>
                  <a:pt x="1294" y="6"/>
                </a:lnTo>
                <a:lnTo>
                  <a:pt x="1294" y="3"/>
                </a:lnTo>
                <a:lnTo>
                  <a:pt x="1295" y="4"/>
                </a:lnTo>
                <a:lnTo>
                  <a:pt x="1295" y="3"/>
                </a:lnTo>
                <a:lnTo>
                  <a:pt x="1297" y="3"/>
                </a:lnTo>
                <a:lnTo>
                  <a:pt x="1297" y="2"/>
                </a:lnTo>
                <a:lnTo>
                  <a:pt x="1297" y="2"/>
                </a:lnTo>
                <a:lnTo>
                  <a:pt x="1298" y="2"/>
                </a:lnTo>
                <a:lnTo>
                  <a:pt x="1298" y="2"/>
                </a:lnTo>
                <a:lnTo>
                  <a:pt x="1299" y="2"/>
                </a:lnTo>
                <a:lnTo>
                  <a:pt x="1299" y="2"/>
                </a:lnTo>
                <a:lnTo>
                  <a:pt x="1299" y="4"/>
                </a:lnTo>
                <a:lnTo>
                  <a:pt x="1300" y="6"/>
                </a:lnTo>
                <a:lnTo>
                  <a:pt x="1300" y="7"/>
                </a:lnTo>
                <a:lnTo>
                  <a:pt x="1301" y="7"/>
                </a:lnTo>
                <a:lnTo>
                  <a:pt x="1301" y="7"/>
                </a:lnTo>
                <a:lnTo>
                  <a:pt x="1301" y="7"/>
                </a:lnTo>
                <a:lnTo>
                  <a:pt x="1302" y="7"/>
                </a:lnTo>
                <a:lnTo>
                  <a:pt x="1302" y="7"/>
                </a:lnTo>
                <a:lnTo>
                  <a:pt x="1303" y="7"/>
                </a:lnTo>
                <a:lnTo>
                  <a:pt x="1303" y="7"/>
                </a:lnTo>
                <a:lnTo>
                  <a:pt x="1303" y="7"/>
                </a:lnTo>
                <a:lnTo>
                  <a:pt x="1304" y="8"/>
                </a:lnTo>
                <a:lnTo>
                  <a:pt x="1304" y="8"/>
                </a:lnTo>
                <a:lnTo>
                  <a:pt x="1306" y="9"/>
                </a:lnTo>
                <a:lnTo>
                  <a:pt x="1306" y="10"/>
                </a:lnTo>
                <a:lnTo>
                  <a:pt x="1306" y="9"/>
                </a:lnTo>
                <a:lnTo>
                  <a:pt x="1307" y="9"/>
                </a:lnTo>
                <a:lnTo>
                  <a:pt x="1307" y="9"/>
                </a:lnTo>
                <a:lnTo>
                  <a:pt x="1308" y="8"/>
                </a:lnTo>
                <a:lnTo>
                  <a:pt x="1308" y="7"/>
                </a:lnTo>
                <a:lnTo>
                  <a:pt x="1309" y="7"/>
                </a:lnTo>
                <a:lnTo>
                  <a:pt x="1309" y="7"/>
                </a:lnTo>
                <a:lnTo>
                  <a:pt x="1309" y="7"/>
                </a:lnTo>
                <a:lnTo>
                  <a:pt x="1310" y="7"/>
                </a:lnTo>
                <a:lnTo>
                  <a:pt x="1310" y="6"/>
                </a:lnTo>
                <a:lnTo>
                  <a:pt x="1311" y="7"/>
                </a:lnTo>
                <a:lnTo>
                  <a:pt x="1311" y="7"/>
                </a:lnTo>
                <a:lnTo>
                  <a:pt x="1311" y="7"/>
                </a:lnTo>
                <a:lnTo>
                  <a:pt x="1312" y="8"/>
                </a:lnTo>
                <a:lnTo>
                  <a:pt x="1312" y="8"/>
                </a:lnTo>
                <a:lnTo>
                  <a:pt x="1313" y="7"/>
                </a:lnTo>
                <a:lnTo>
                  <a:pt x="1313" y="8"/>
                </a:lnTo>
                <a:lnTo>
                  <a:pt x="1313" y="8"/>
                </a:lnTo>
                <a:lnTo>
                  <a:pt x="1315" y="8"/>
                </a:lnTo>
                <a:lnTo>
                  <a:pt x="1315" y="9"/>
                </a:lnTo>
                <a:lnTo>
                  <a:pt x="1316" y="8"/>
                </a:lnTo>
                <a:lnTo>
                  <a:pt x="1316" y="7"/>
                </a:lnTo>
                <a:lnTo>
                  <a:pt x="1316" y="8"/>
                </a:lnTo>
                <a:lnTo>
                  <a:pt x="1317" y="7"/>
                </a:lnTo>
                <a:lnTo>
                  <a:pt x="1317" y="6"/>
                </a:lnTo>
                <a:lnTo>
                  <a:pt x="1318" y="7"/>
                </a:lnTo>
                <a:lnTo>
                  <a:pt x="1318" y="8"/>
                </a:lnTo>
                <a:lnTo>
                  <a:pt x="1318" y="8"/>
                </a:lnTo>
                <a:lnTo>
                  <a:pt x="1319" y="8"/>
                </a:lnTo>
                <a:lnTo>
                  <a:pt x="1319" y="8"/>
                </a:lnTo>
                <a:lnTo>
                  <a:pt x="1320" y="8"/>
                </a:lnTo>
                <a:lnTo>
                  <a:pt x="1320" y="8"/>
                </a:lnTo>
                <a:lnTo>
                  <a:pt x="1320" y="9"/>
                </a:lnTo>
                <a:lnTo>
                  <a:pt x="1321" y="9"/>
                </a:lnTo>
                <a:lnTo>
                  <a:pt x="1321" y="8"/>
                </a:lnTo>
                <a:lnTo>
                  <a:pt x="1322" y="9"/>
                </a:lnTo>
                <a:lnTo>
                  <a:pt x="1322" y="9"/>
                </a:lnTo>
                <a:lnTo>
                  <a:pt x="1324" y="10"/>
                </a:lnTo>
                <a:lnTo>
                  <a:pt x="1324" y="10"/>
                </a:lnTo>
                <a:lnTo>
                  <a:pt x="1324" y="10"/>
                </a:lnTo>
                <a:lnTo>
                  <a:pt x="1325" y="10"/>
                </a:lnTo>
                <a:lnTo>
                  <a:pt x="1325" y="8"/>
                </a:lnTo>
                <a:lnTo>
                  <a:pt x="1326" y="8"/>
                </a:lnTo>
                <a:lnTo>
                  <a:pt x="1326" y="8"/>
                </a:lnTo>
                <a:lnTo>
                  <a:pt x="1326" y="8"/>
                </a:lnTo>
                <a:lnTo>
                  <a:pt x="1327" y="8"/>
                </a:lnTo>
                <a:lnTo>
                  <a:pt x="1327" y="7"/>
                </a:lnTo>
                <a:lnTo>
                  <a:pt x="1328" y="8"/>
                </a:lnTo>
                <a:lnTo>
                  <a:pt x="1328" y="10"/>
                </a:lnTo>
                <a:lnTo>
                  <a:pt x="1328" y="9"/>
                </a:lnTo>
                <a:lnTo>
                  <a:pt x="1329" y="10"/>
                </a:lnTo>
                <a:lnTo>
                  <a:pt x="1329" y="10"/>
                </a:lnTo>
                <a:lnTo>
                  <a:pt x="1330" y="12"/>
                </a:lnTo>
                <a:lnTo>
                  <a:pt x="1330" y="12"/>
                </a:lnTo>
                <a:lnTo>
                  <a:pt x="1330" y="11"/>
                </a:lnTo>
                <a:lnTo>
                  <a:pt x="1331" y="12"/>
                </a:lnTo>
                <a:lnTo>
                  <a:pt x="1331" y="11"/>
                </a:lnTo>
                <a:lnTo>
                  <a:pt x="1333" y="10"/>
                </a:lnTo>
                <a:lnTo>
                  <a:pt x="1333" y="9"/>
                </a:lnTo>
                <a:lnTo>
                  <a:pt x="1333" y="9"/>
                </a:lnTo>
                <a:lnTo>
                  <a:pt x="1334" y="8"/>
                </a:lnTo>
                <a:lnTo>
                  <a:pt x="1334" y="6"/>
                </a:lnTo>
                <a:lnTo>
                  <a:pt x="1335" y="4"/>
                </a:lnTo>
                <a:lnTo>
                  <a:pt x="1335" y="4"/>
                </a:lnTo>
                <a:lnTo>
                  <a:pt x="1335" y="6"/>
                </a:lnTo>
                <a:lnTo>
                  <a:pt x="1336" y="7"/>
                </a:lnTo>
                <a:lnTo>
                  <a:pt x="1336" y="7"/>
                </a:lnTo>
                <a:lnTo>
                  <a:pt x="1337" y="8"/>
                </a:lnTo>
                <a:lnTo>
                  <a:pt x="1337" y="8"/>
                </a:lnTo>
                <a:lnTo>
                  <a:pt x="1338" y="8"/>
                </a:lnTo>
                <a:lnTo>
                  <a:pt x="1338" y="8"/>
                </a:lnTo>
                <a:lnTo>
                  <a:pt x="1338" y="9"/>
                </a:lnTo>
                <a:lnTo>
                  <a:pt x="1339" y="8"/>
                </a:lnTo>
                <a:lnTo>
                  <a:pt x="1339" y="9"/>
                </a:lnTo>
                <a:lnTo>
                  <a:pt x="1340" y="8"/>
                </a:lnTo>
                <a:lnTo>
                  <a:pt x="1340" y="8"/>
                </a:lnTo>
                <a:lnTo>
                  <a:pt x="1340" y="8"/>
                </a:lnTo>
                <a:lnTo>
                  <a:pt x="1342" y="7"/>
                </a:lnTo>
                <a:lnTo>
                  <a:pt x="1342" y="8"/>
                </a:lnTo>
                <a:lnTo>
                  <a:pt x="1343" y="8"/>
                </a:lnTo>
                <a:lnTo>
                  <a:pt x="1343" y="9"/>
                </a:lnTo>
                <a:lnTo>
                  <a:pt x="1343" y="9"/>
                </a:lnTo>
                <a:lnTo>
                  <a:pt x="1344" y="8"/>
                </a:lnTo>
                <a:lnTo>
                  <a:pt x="1344" y="8"/>
                </a:lnTo>
                <a:lnTo>
                  <a:pt x="1345" y="9"/>
                </a:lnTo>
                <a:lnTo>
                  <a:pt x="1345" y="8"/>
                </a:lnTo>
                <a:lnTo>
                  <a:pt x="1345" y="9"/>
                </a:lnTo>
                <a:lnTo>
                  <a:pt x="1346" y="10"/>
                </a:lnTo>
                <a:lnTo>
                  <a:pt x="1346" y="11"/>
                </a:lnTo>
                <a:lnTo>
                  <a:pt x="1347" y="11"/>
                </a:lnTo>
                <a:lnTo>
                  <a:pt x="1347" y="10"/>
                </a:lnTo>
                <a:lnTo>
                  <a:pt x="1347" y="10"/>
                </a:lnTo>
                <a:lnTo>
                  <a:pt x="1348" y="9"/>
                </a:lnTo>
                <a:lnTo>
                  <a:pt x="1348" y="9"/>
                </a:lnTo>
                <a:lnTo>
                  <a:pt x="1349" y="8"/>
                </a:lnTo>
                <a:lnTo>
                  <a:pt x="1349" y="8"/>
                </a:lnTo>
                <a:lnTo>
                  <a:pt x="1351" y="9"/>
                </a:lnTo>
                <a:lnTo>
                  <a:pt x="1351" y="9"/>
                </a:lnTo>
                <a:lnTo>
                  <a:pt x="1351" y="11"/>
                </a:lnTo>
                <a:lnTo>
                  <a:pt x="1352" y="10"/>
                </a:lnTo>
                <a:lnTo>
                  <a:pt x="1352" y="11"/>
                </a:lnTo>
                <a:lnTo>
                  <a:pt x="1353" y="11"/>
                </a:lnTo>
                <a:lnTo>
                  <a:pt x="1353" y="10"/>
                </a:lnTo>
                <a:lnTo>
                  <a:pt x="1353" y="10"/>
                </a:lnTo>
                <a:lnTo>
                  <a:pt x="1354" y="9"/>
                </a:lnTo>
                <a:lnTo>
                  <a:pt x="1354" y="9"/>
                </a:lnTo>
                <a:lnTo>
                  <a:pt x="1355" y="9"/>
                </a:lnTo>
                <a:lnTo>
                  <a:pt x="1355" y="9"/>
                </a:lnTo>
                <a:lnTo>
                  <a:pt x="1355" y="9"/>
                </a:lnTo>
                <a:lnTo>
                  <a:pt x="1356" y="8"/>
                </a:lnTo>
                <a:lnTo>
                  <a:pt x="1356" y="9"/>
                </a:lnTo>
                <a:lnTo>
                  <a:pt x="1357" y="8"/>
                </a:lnTo>
                <a:lnTo>
                  <a:pt x="1357" y="8"/>
                </a:lnTo>
                <a:lnTo>
                  <a:pt x="1357" y="10"/>
                </a:lnTo>
                <a:lnTo>
                  <a:pt x="1358" y="11"/>
                </a:lnTo>
                <a:lnTo>
                  <a:pt x="1358" y="11"/>
                </a:lnTo>
                <a:lnTo>
                  <a:pt x="1360" y="11"/>
                </a:lnTo>
                <a:lnTo>
                  <a:pt x="1360" y="9"/>
                </a:lnTo>
                <a:lnTo>
                  <a:pt x="1360" y="9"/>
                </a:lnTo>
                <a:lnTo>
                  <a:pt x="1361" y="9"/>
                </a:lnTo>
                <a:lnTo>
                  <a:pt x="1361" y="8"/>
                </a:lnTo>
                <a:lnTo>
                  <a:pt x="1362" y="7"/>
                </a:lnTo>
                <a:lnTo>
                  <a:pt x="1362" y="7"/>
                </a:lnTo>
                <a:lnTo>
                  <a:pt x="1362" y="8"/>
                </a:lnTo>
                <a:lnTo>
                  <a:pt x="1363" y="7"/>
                </a:lnTo>
                <a:lnTo>
                  <a:pt x="1363" y="7"/>
                </a:lnTo>
                <a:lnTo>
                  <a:pt x="1364" y="8"/>
                </a:lnTo>
                <a:lnTo>
                  <a:pt x="1364" y="8"/>
                </a:lnTo>
                <a:lnTo>
                  <a:pt x="1365" y="8"/>
                </a:lnTo>
                <a:lnTo>
                  <a:pt x="1365" y="9"/>
                </a:lnTo>
                <a:lnTo>
                  <a:pt x="1365" y="9"/>
                </a:lnTo>
                <a:lnTo>
                  <a:pt x="1366" y="9"/>
                </a:lnTo>
                <a:lnTo>
                  <a:pt x="1366" y="10"/>
                </a:lnTo>
                <a:lnTo>
                  <a:pt x="1367" y="10"/>
                </a:lnTo>
                <a:lnTo>
                  <a:pt x="1367" y="9"/>
                </a:lnTo>
                <a:lnTo>
                  <a:pt x="1367" y="9"/>
                </a:lnTo>
                <a:lnTo>
                  <a:pt x="1369" y="9"/>
                </a:lnTo>
                <a:lnTo>
                  <a:pt x="1369" y="9"/>
                </a:lnTo>
                <a:lnTo>
                  <a:pt x="1370" y="8"/>
                </a:lnTo>
                <a:lnTo>
                  <a:pt x="1370" y="9"/>
                </a:lnTo>
                <a:lnTo>
                  <a:pt x="1370" y="9"/>
                </a:lnTo>
                <a:lnTo>
                  <a:pt x="1371" y="9"/>
                </a:lnTo>
                <a:lnTo>
                  <a:pt x="1371" y="10"/>
                </a:lnTo>
                <a:lnTo>
                  <a:pt x="1372" y="9"/>
                </a:lnTo>
                <a:lnTo>
                  <a:pt x="1372" y="9"/>
                </a:lnTo>
                <a:lnTo>
                  <a:pt x="1372" y="8"/>
                </a:lnTo>
                <a:lnTo>
                  <a:pt x="1373" y="7"/>
                </a:lnTo>
                <a:lnTo>
                  <a:pt x="1373" y="7"/>
                </a:lnTo>
                <a:lnTo>
                  <a:pt x="1374" y="7"/>
                </a:lnTo>
                <a:lnTo>
                  <a:pt x="1374" y="7"/>
                </a:lnTo>
                <a:lnTo>
                  <a:pt x="1374" y="7"/>
                </a:lnTo>
                <a:lnTo>
                  <a:pt x="1375" y="7"/>
                </a:lnTo>
                <a:lnTo>
                  <a:pt x="1375" y="8"/>
                </a:lnTo>
                <a:lnTo>
                  <a:pt x="1376" y="9"/>
                </a:lnTo>
                <a:lnTo>
                  <a:pt x="1376" y="10"/>
                </a:lnTo>
                <a:lnTo>
                  <a:pt x="1376" y="10"/>
                </a:lnTo>
                <a:lnTo>
                  <a:pt x="1378" y="10"/>
                </a:lnTo>
                <a:lnTo>
                  <a:pt x="1378" y="11"/>
                </a:lnTo>
                <a:lnTo>
                  <a:pt x="1379" y="11"/>
                </a:lnTo>
                <a:lnTo>
                  <a:pt x="1379" y="10"/>
                </a:lnTo>
                <a:lnTo>
                  <a:pt x="1380" y="10"/>
                </a:lnTo>
                <a:lnTo>
                  <a:pt x="1380" y="10"/>
                </a:lnTo>
                <a:lnTo>
                  <a:pt x="1380" y="10"/>
                </a:lnTo>
                <a:lnTo>
                  <a:pt x="1381" y="10"/>
                </a:lnTo>
                <a:lnTo>
                  <a:pt x="1381" y="11"/>
                </a:lnTo>
                <a:lnTo>
                  <a:pt x="1382" y="10"/>
                </a:lnTo>
                <a:lnTo>
                  <a:pt x="1382" y="10"/>
                </a:lnTo>
                <a:lnTo>
                  <a:pt x="1382" y="9"/>
                </a:lnTo>
                <a:lnTo>
                  <a:pt x="1383" y="8"/>
                </a:lnTo>
                <a:lnTo>
                  <a:pt x="1383" y="9"/>
                </a:lnTo>
                <a:lnTo>
                  <a:pt x="1384" y="8"/>
                </a:lnTo>
                <a:lnTo>
                  <a:pt x="1384" y="8"/>
                </a:lnTo>
                <a:lnTo>
                  <a:pt x="1384" y="8"/>
                </a:lnTo>
                <a:lnTo>
                  <a:pt x="1385" y="9"/>
                </a:lnTo>
                <a:lnTo>
                  <a:pt x="1385" y="9"/>
                </a:lnTo>
                <a:lnTo>
                  <a:pt x="1387" y="9"/>
                </a:lnTo>
                <a:lnTo>
                  <a:pt x="1387" y="10"/>
                </a:lnTo>
                <a:lnTo>
                  <a:pt x="1387" y="9"/>
                </a:lnTo>
                <a:lnTo>
                  <a:pt x="1388" y="9"/>
                </a:lnTo>
                <a:lnTo>
                  <a:pt x="1388" y="7"/>
                </a:lnTo>
                <a:lnTo>
                  <a:pt x="1389" y="8"/>
                </a:lnTo>
                <a:lnTo>
                  <a:pt x="1389" y="8"/>
                </a:lnTo>
                <a:lnTo>
                  <a:pt x="1389" y="9"/>
                </a:lnTo>
                <a:lnTo>
                  <a:pt x="1390" y="8"/>
                </a:lnTo>
                <a:lnTo>
                  <a:pt x="1390" y="8"/>
                </a:lnTo>
                <a:lnTo>
                  <a:pt x="1391" y="9"/>
                </a:lnTo>
                <a:lnTo>
                  <a:pt x="1391" y="9"/>
                </a:lnTo>
                <a:lnTo>
                  <a:pt x="1391" y="9"/>
                </a:lnTo>
                <a:lnTo>
                  <a:pt x="1392" y="9"/>
                </a:lnTo>
                <a:lnTo>
                  <a:pt x="1392" y="11"/>
                </a:lnTo>
                <a:lnTo>
                  <a:pt x="1393" y="12"/>
                </a:lnTo>
                <a:lnTo>
                  <a:pt x="1393" y="12"/>
                </a:lnTo>
                <a:lnTo>
                  <a:pt x="1394" y="11"/>
                </a:lnTo>
                <a:lnTo>
                  <a:pt x="1394" y="12"/>
                </a:lnTo>
                <a:lnTo>
                  <a:pt x="1394" y="11"/>
                </a:lnTo>
                <a:lnTo>
                  <a:pt x="1396" y="12"/>
                </a:lnTo>
                <a:lnTo>
                  <a:pt x="1396" y="11"/>
                </a:lnTo>
                <a:lnTo>
                  <a:pt x="1397" y="10"/>
                </a:lnTo>
                <a:lnTo>
                  <a:pt x="1397" y="9"/>
                </a:lnTo>
                <a:lnTo>
                  <a:pt x="1397" y="10"/>
                </a:lnTo>
                <a:lnTo>
                  <a:pt x="1398" y="10"/>
                </a:lnTo>
                <a:lnTo>
                  <a:pt x="1398" y="11"/>
                </a:lnTo>
                <a:lnTo>
                  <a:pt x="1399" y="11"/>
                </a:lnTo>
                <a:lnTo>
                  <a:pt x="1399" y="11"/>
                </a:lnTo>
                <a:lnTo>
                  <a:pt x="1399" y="12"/>
                </a:lnTo>
                <a:lnTo>
                  <a:pt x="1400" y="11"/>
                </a:lnTo>
                <a:lnTo>
                  <a:pt x="1400" y="12"/>
                </a:lnTo>
                <a:lnTo>
                  <a:pt x="1401" y="13"/>
                </a:lnTo>
                <a:lnTo>
                  <a:pt x="1401" y="14"/>
                </a:lnTo>
                <a:lnTo>
                  <a:pt x="1401" y="14"/>
                </a:lnTo>
                <a:lnTo>
                  <a:pt x="1402" y="14"/>
                </a:lnTo>
                <a:lnTo>
                  <a:pt x="1402" y="16"/>
                </a:lnTo>
                <a:lnTo>
                  <a:pt x="1403" y="17"/>
                </a:lnTo>
                <a:lnTo>
                  <a:pt x="1403" y="14"/>
                </a:lnTo>
                <a:lnTo>
                  <a:pt x="1403" y="16"/>
                </a:lnTo>
                <a:lnTo>
                  <a:pt x="1405" y="16"/>
                </a:lnTo>
                <a:lnTo>
                  <a:pt x="1405" y="17"/>
                </a:lnTo>
                <a:lnTo>
                  <a:pt x="1406" y="17"/>
                </a:lnTo>
                <a:lnTo>
                  <a:pt x="1406" y="18"/>
                </a:lnTo>
                <a:lnTo>
                  <a:pt x="1406" y="17"/>
                </a:lnTo>
                <a:lnTo>
                  <a:pt x="1407" y="19"/>
                </a:lnTo>
                <a:lnTo>
                  <a:pt x="1407" y="19"/>
                </a:lnTo>
                <a:lnTo>
                  <a:pt x="1408" y="18"/>
                </a:lnTo>
                <a:lnTo>
                  <a:pt x="1408" y="18"/>
                </a:lnTo>
                <a:lnTo>
                  <a:pt x="1409" y="18"/>
                </a:lnTo>
                <a:lnTo>
                  <a:pt x="1409" y="19"/>
                </a:lnTo>
                <a:lnTo>
                  <a:pt x="1409" y="17"/>
                </a:lnTo>
                <a:lnTo>
                  <a:pt x="1410" y="18"/>
                </a:lnTo>
                <a:lnTo>
                  <a:pt x="1410" y="18"/>
                </a:lnTo>
                <a:lnTo>
                  <a:pt x="1411" y="18"/>
                </a:lnTo>
                <a:lnTo>
                  <a:pt x="1411" y="18"/>
                </a:lnTo>
                <a:lnTo>
                  <a:pt x="1411" y="18"/>
                </a:lnTo>
                <a:lnTo>
                  <a:pt x="1412" y="18"/>
                </a:lnTo>
                <a:lnTo>
                  <a:pt x="1412" y="17"/>
                </a:lnTo>
                <a:lnTo>
                  <a:pt x="1414" y="17"/>
                </a:lnTo>
                <a:lnTo>
                  <a:pt x="1414" y="17"/>
                </a:lnTo>
                <a:lnTo>
                  <a:pt x="1414" y="18"/>
                </a:lnTo>
                <a:lnTo>
                  <a:pt x="1415" y="17"/>
                </a:lnTo>
                <a:lnTo>
                  <a:pt x="1415" y="18"/>
                </a:lnTo>
                <a:lnTo>
                  <a:pt x="1416" y="18"/>
                </a:lnTo>
                <a:lnTo>
                  <a:pt x="1416" y="18"/>
                </a:lnTo>
                <a:lnTo>
                  <a:pt x="1416" y="18"/>
                </a:lnTo>
                <a:lnTo>
                  <a:pt x="1417" y="19"/>
                </a:lnTo>
                <a:lnTo>
                  <a:pt x="1417" y="19"/>
                </a:lnTo>
                <a:lnTo>
                  <a:pt x="1418" y="18"/>
                </a:lnTo>
                <a:lnTo>
                  <a:pt x="1418" y="18"/>
                </a:lnTo>
                <a:lnTo>
                  <a:pt x="1418" y="19"/>
                </a:lnTo>
                <a:lnTo>
                  <a:pt x="1419" y="18"/>
                </a:lnTo>
                <a:lnTo>
                  <a:pt x="1419" y="18"/>
                </a:lnTo>
                <a:lnTo>
                  <a:pt x="1420" y="18"/>
                </a:lnTo>
                <a:lnTo>
                  <a:pt x="1420" y="19"/>
                </a:lnTo>
                <a:lnTo>
                  <a:pt x="1421" y="19"/>
                </a:lnTo>
                <a:lnTo>
                  <a:pt x="1421" y="20"/>
                </a:lnTo>
                <a:lnTo>
                  <a:pt x="1421" y="21"/>
                </a:lnTo>
                <a:lnTo>
                  <a:pt x="1423" y="21"/>
                </a:lnTo>
                <a:lnTo>
                  <a:pt x="1423" y="20"/>
                </a:lnTo>
                <a:lnTo>
                  <a:pt x="1424" y="19"/>
                </a:lnTo>
                <a:lnTo>
                  <a:pt x="1424" y="18"/>
                </a:lnTo>
                <a:lnTo>
                  <a:pt x="1424" y="18"/>
                </a:lnTo>
                <a:lnTo>
                  <a:pt x="1425" y="17"/>
                </a:lnTo>
                <a:lnTo>
                  <a:pt x="1425" y="16"/>
                </a:lnTo>
                <a:lnTo>
                  <a:pt x="1426" y="13"/>
                </a:lnTo>
                <a:lnTo>
                  <a:pt x="1426" y="13"/>
                </a:lnTo>
                <a:lnTo>
                  <a:pt x="1426" y="14"/>
                </a:lnTo>
                <a:lnTo>
                  <a:pt x="1427" y="17"/>
                </a:lnTo>
                <a:lnTo>
                  <a:pt x="1427" y="18"/>
                </a:lnTo>
                <a:lnTo>
                  <a:pt x="1428" y="20"/>
                </a:lnTo>
                <a:lnTo>
                  <a:pt x="1428" y="21"/>
                </a:lnTo>
                <a:lnTo>
                  <a:pt x="1428" y="21"/>
                </a:lnTo>
                <a:lnTo>
                  <a:pt x="1429" y="21"/>
                </a:lnTo>
                <a:lnTo>
                  <a:pt x="1429" y="21"/>
                </a:lnTo>
                <a:lnTo>
                  <a:pt x="1430" y="21"/>
                </a:lnTo>
                <a:lnTo>
                  <a:pt x="1430" y="20"/>
                </a:lnTo>
                <a:lnTo>
                  <a:pt x="1430" y="20"/>
                </a:lnTo>
                <a:lnTo>
                  <a:pt x="1431" y="21"/>
                </a:lnTo>
                <a:lnTo>
                  <a:pt x="1431" y="20"/>
                </a:lnTo>
                <a:lnTo>
                  <a:pt x="1433" y="21"/>
                </a:lnTo>
                <a:lnTo>
                  <a:pt x="1433" y="20"/>
                </a:lnTo>
                <a:lnTo>
                  <a:pt x="1433" y="20"/>
                </a:lnTo>
                <a:lnTo>
                  <a:pt x="1434" y="20"/>
                </a:lnTo>
                <a:lnTo>
                  <a:pt x="1434" y="21"/>
                </a:lnTo>
                <a:lnTo>
                  <a:pt x="1435" y="20"/>
                </a:lnTo>
                <a:lnTo>
                  <a:pt x="1435" y="21"/>
                </a:lnTo>
                <a:lnTo>
                  <a:pt x="1436" y="20"/>
                </a:lnTo>
                <a:lnTo>
                  <a:pt x="1436" y="20"/>
                </a:lnTo>
                <a:lnTo>
                  <a:pt x="1436" y="20"/>
                </a:lnTo>
                <a:lnTo>
                  <a:pt x="1437" y="20"/>
                </a:lnTo>
                <a:lnTo>
                  <a:pt x="1437" y="22"/>
                </a:lnTo>
                <a:lnTo>
                  <a:pt x="1438" y="21"/>
                </a:lnTo>
                <a:lnTo>
                  <a:pt x="1438" y="21"/>
                </a:lnTo>
                <a:lnTo>
                  <a:pt x="1438" y="21"/>
                </a:lnTo>
                <a:lnTo>
                  <a:pt x="1439" y="20"/>
                </a:lnTo>
                <a:lnTo>
                  <a:pt x="1439" y="21"/>
                </a:lnTo>
                <a:lnTo>
                  <a:pt x="1440" y="21"/>
                </a:lnTo>
                <a:lnTo>
                  <a:pt x="1440" y="21"/>
                </a:lnTo>
                <a:lnTo>
                  <a:pt x="1440" y="20"/>
                </a:lnTo>
                <a:lnTo>
                  <a:pt x="1442" y="21"/>
                </a:lnTo>
                <a:lnTo>
                  <a:pt x="1442" y="22"/>
                </a:lnTo>
                <a:lnTo>
                  <a:pt x="1443" y="22"/>
                </a:lnTo>
                <a:lnTo>
                  <a:pt x="1443" y="21"/>
                </a:lnTo>
                <a:lnTo>
                  <a:pt x="1443" y="20"/>
                </a:lnTo>
                <a:lnTo>
                  <a:pt x="1444" y="20"/>
                </a:lnTo>
                <a:lnTo>
                  <a:pt x="1444" y="20"/>
                </a:lnTo>
                <a:lnTo>
                  <a:pt x="1445" y="21"/>
                </a:lnTo>
                <a:lnTo>
                  <a:pt x="1445" y="21"/>
                </a:lnTo>
                <a:lnTo>
                  <a:pt x="1445" y="20"/>
                </a:lnTo>
                <a:lnTo>
                  <a:pt x="1446" y="21"/>
                </a:lnTo>
                <a:lnTo>
                  <a:pt x="1446" y="20"/>
                </a:lnTo>
                <a:lnTo>
                  <a:pt x="1447" y="20"/>
                </a:lnTo>
                <a:lnTo>
                  <a:pt x="1447" y="20"/>
                </a:lnTo>
                <a:lnTo>
                  <a:pt x="1447" y="19"/>
                </a:lnTo>
                <a:lnTo>
                  <a:pt x="1448" y="18"/>
                </a:lnTo>
                <a:lnTo>
                  <a:pt x="1448" y="19"/>
                </a:lnTo>
                <a:lnTo>
                  <a:pt x="1449" y="18"/>
                </a:lnTo>
                <a:lnTo>
                  <a:pt x="1449" y="17"/>
                </a:lnTo>
                <a:lnTo>
                  <a:pt x="1451" y="16"/>
                </a:lnTo>
                <a:lnTo>
                  <a:pt x="1451" y="17"/>
                </a:lnTo>
                <a:lnTo>
                  <a:pt x="1451" y="17"/>
                </a:lnTo>
                <a:lnTo>
                  <a:pt x="1452" y="16"/>
                </a:lnTo>
                <a:lnTo>
                  <a:pt x="1452" y="16"/>
                </a:lnTo>
                <a:lnTo>
                  <a:pt x="1453" y="17"/>
                </a:lnTo>
                <a:lnTo>
                  <a:pt x="1453" y="17"/>
                </a:lnTo>
                <a:lnTo>
                  <a:pt x="1453" y="16"/>
                </a:lnTo>
                <a:lnTo>
                  <a:pt x="1454" y="17"/>
                </a:lnTo>
                <a:lnTo>
                  <a:pt x="1454" y="16"/>
                </a:lnTo>
                <a:lnTo>
                  <a:pt x="1455" y="14"/>
                </a:lnTo>
                <a:lnTo>
                  <a:pt x="1455" y="14"/>
                </a:lnTo>
                <a:lnTo>
                  <a:pt x="1455" y="16"/>
                </a:lnTo>
                <a:lnTo>
                  <a:pt x="1456" y="16"/>
                </a:lnTo>
                <a:lnTo>
                  <a:pt x="1456" y="16"/>
                </a:lnTo>
                <a:lnTo>
                  <a:pt x="1457" y="14"/>
                </a:lnTo>
                <a:lnTo>
                  <a:pt x="1457" y="16"/>
                </a:lnTo>
                <a:lnTo>
                  <a:pt x="1457" y="14"/>
                </a:lnTo>
                <a:lnTo>
                  <a:pt x="1458" y="14"/>
                </a:lnTo>
                <a:lnTo>
                  <a:pt x="1458" y="14"/>
                </a:lnTo>
                <a:lnTo>
                  <a:pt x="1460" y="14"/>
                </a:lnTo>
                <a:lnTo>
                  <a:pt x="1460" y="14"/>
                </a:lnTo>
                <a:lnTo>
                  <a:pt x="1460" y="14"/>
                </a:lnTo>
                <a:lnTo>
                  <a:pt x="1461" y="14"/>
                </a:lnTo>
                <a:lnTo>
                  <a:pt x="1461" y="14"/>
                </a:lnTo>
                <a:lnTo>
                  <a:pt x="1462" y="16"/>
                </a:lnTo>
                <a:lnTo>
                  <a:pt x="1462" y="14"/>
                </a:lnTo>
                <a:lnTo>
                  <a:pt x="1462" y="16"/>
                </a:lnTo>
                <a:lnTo>
                  <a:pt x="1463" y="16"/>
                </a:lnTo>
                <a:lnTo>
                  <a:pt x="1463" y="14"/>
                </a:lnTo>
                <a:lnTo>
                  <a:pt x="1464" y="14"/>
                </a:lnTo>
                <a:lnTo>
                  <a:pt x="1464" y="14"/>
                </a:lnTo>
                <a:lnTo>
                  <a:pt x="1465" y="13"/>
                </a:lnTo>
                <a:lnTo>
                  <a:pt x="1465" y="13"/>
                </a:lnTo>
                <a:lnTo>
                  <a:pt x="1465" y="12"/>
                </a:lnTo>
                <a:lnTo>
                  <a:pt x="1466" y="12"/>
                </a:lnTo>
                <a:lnTo>
                  <a:pt x="1466" y="13"/>
                </a:lnTo>
                <a:lnTo>
                  <a:pt x="1467" y="13"/>
                </a:lnTo>
                <a:lnTo>
                  <a:pt x="1467" y="13"/>
                </a:lnTo>
                <a:lnTo>
                  <a:pt x="1467" y="14"/>
                </a:lnTo>
                <a:lnTo>
                  <a:pt x="1469" y="13"/>
                </a:lnTo>
                <a:lnTo>
                  <a:pt x="1469" y="14"/>
                </a:lnTo>
                <a:lnTo>
                  <a:pt x="1470" y="16"/>
                </a:lnTo>
                <a:lnTo>
                  <a:pt x="1470" y="17"/>
                </a:lnTo>
                <a:lnTo>
                  <a:pt x="1470" y="16"/>
                </a:lnTo>
                <a:lnTo>
                  <a:pt x="1471" y="17"/>
                </a:lnTo>
                <a:lnTo>
                  <a:pt x="1471" y="18"/>
                </a:lnTo>
                <a:lnTo>
                  <a:pt x="1472" y="18"/>
                </a:lnTo>
                <a:lnTo>
                  <a:pt x="1472" y="17"/>
                </a:lnTo>
                <a:lnTo>
                  <a:pt x="1472" y="17"/>
                </a:lnTo>
                <a:lnTo>
                  <a:pt x="1473" y="18"/>
                </a:lnTo>
                <a:lnTo>
                  <a:pt x="1473" y="17"/>
                </a:lnTo>
                <a:lnTo>
                  <a:pt x="1474" y="17"/>
                </a:lnTo>
                <a:lnTo>
                  <a:pt x="1474" y="18"/>
                </a:lnTo>
                <a:lnTo>
                  <a:pt x="1474" y="17"/>
                </a:lnTo>
                <a:lnTo>
                  <a:pt x="1475" y="17"/>
                </a:lnTo>
                <a:lnTo>
                  <a:pt x="1475" y="17"/>
                </a:lnTo>
                <a:lnTo>
                  <a:pt x="1476" y="17"/>
                </a:lnTo>
                <a:lnTo>
                  <a:pt x="1476" y="18"/>
                </a:lnTo>
                <a:lnTo>
                  <a:pt x="1478" y="19"/>
                </a:lnTo>
                <a:lnTo>
                  <a:pt x="1478" y="20"/>
                </a:lnTo>
                <a:lnTo>
                  <a:pt x="1478" y="19"/>
                </a:lnTo>
                <a:lnTo>
                  <a:pt x="1479" y="20"/>
                </a:lnTo>
                <a:lnTo>
                  <a:pt x="1479" y="20"/>
                </a:lnTo>
                <a:lnTo>
                  <a:pt x="1480" y="19"/>
                </a:lnTo>
                <a:lnTo>
                  <a:pt x="1480" y="19"/>
                </a:lnTo>
                <a:lnTo>
                  <a:pt x="1480" y="18"/>
                </a:lnTo>
                <a:lnTo>
                  <a:pt x="1481" y="17"/>
                </a:lnTo>
                <a:lnTo>
                  <a:pt x="1481" y="16"/>
                </a:lnTo>
                <a:lnTo>
                  <a:pt x="1482" y="16"/>
                </a:lnTo>
                <a:lnTo>
                  <a:pt x="1482" y="16"/>
                </a:lnTo>
                <a:lnTo>
                  <a:pt x="1482" y="16"/>
                </a:lnTo>
                <a:lnTo>
                  <a:pt x="1483" y="16"/>
                </a:lnTo>
                <a:lnTo>
                  <a:pt x="1483" y="16"/>
                </a:lnTo>
                <a:lnTo>
                  <a:pt x="1484" y="17"/>
                </a:lnTo>
                <a:lnTo>
                  <a:pt x="1484" y="16"/>
                </a:lnTo>
                <a:lnTo>
                  <a:pt x="1484" y="16"/>
                </a:lnTo>
                <a:lnTo>
                  <a:pt x="1485" y="14"/>
                </a:lnTo>
                <a:lnTo>
                  <a:pt x="1485" y="13"/>
                </a:lnTo>
                <a:lnTo>
                  <a:pt x="1487" y="13"/>
                </a:lnTo>
                <a:lnTo>
                  <a:pt x="1487" y="13"/>
                </a:lnTo>
                <a:lnTo>
                  <a:pt x="1487" y="13"/>
                </a:lnTo>
                <a:lnTo>
                  <a:pt x="1488" y="13"/>
                </a:lnTo>
                <a:lnTo>
                  <a:pt x="1488" y="14"/>
                </a:lnTo>
                <a:lnTo>
                  <a:pt x="1489" y="16"/>
                </a:lnTo>
                <a:lnTo>
                  <a:pt x="1489" y="16"/>
                </a:lnTo>
                <a:lnTo>
                  <a:pt x="1489" y="16"/>
                </a:lnTo>
                <a:lnTo>
                  <a:pt x="1490" y="16"/>
                </a:lnTo>
                <a:lnTo>
                  <a:pt x="1490" y="16"/>
                </a:lnTo>
                <a:lnTo>
                  <a:pt x="1491" y="17"/>
                </a:lnTo>
                <a:lnTo>
                  <a:pt x="1491" y="17"/>
                </a:lnTo>
                <a:lnTo>
                  <a:pt x="1492" y="17"/>
                </a:lnTo>
                <a:lnTo>
                  <a:pt x="1492" y="18"/>
                </a:lnTo>
                <a:lnTo>
                  <a:pt x="1492" y="18"/>
                </a:lnTo>
                <a:lnTo>
                  <a:pt x="1493" y="18"/>
                </a:lnTo>
                <a:lnTo>
                  <a:pt x="1493" y="18"/>
                </a:lnTo>
                <a:lnTo>
                  <a:pt x="1494" y="19"/>
                </a:lnTo>
                <a:lnTo>
                  <a:pt x="1494" y="18"/>
                </a:lnTo>
                <a:lnTo>
                  <a:pt x="1494" y="18"/>
                </a:lnTo>
                <a:lnTo>
                  <a:pt x="1496" y="19"/>
                </a:lnTo>
                <a:lnTo>
                  <a:pt x="1496" y="19"/>
                </a:lnTo>
                <a:lnTo>
                  <a:pt x="1497" y="19"/>
                </a:lnTo>
                <a:lnTo>
                  <a:pt x="1497" y="20"/>
                </a:lnTo>
                <a:lnTo>
                  <a:pt x="1497" y="20"/>
                </a:lnTo>
                <a:lnTo>
                  <a:pt x="1498" y="21"/>
                </a:lnTo>
                <a:lnTo>
                  <a:pt x="1498" y="20"/>
                </a:lnTo>
                <a:lnTo>
                  <a:pt x="1499" y="20"/>
                </a:lnTo>
                <a:lnTo>
                  <a:pt x="1499" y="20"/>
                </a:lnTo>
                <a:lnTo>
                  <a:pt x="1499" y="20"/>
                </a:lnTo>
                <a:lnTo>
                  <a:pt x="1500" y="20"/>
                </a:lnTo>
                <a:lnTo>
                  <a:pt x="1500" y="19"/>
                </a:lnTo>
                <a:lnTo>
                  <a:pt x="1501" y="19"/>
                </a:lnTo>
                <a:lnTo>
                  <a:pt x="1501" y="19"/>
                </a:lnTo>
                <a:lnTo>
                  <a:pt x="1501" y="19"/>
                </a:lnTo>
                <a:lnTo>
                  <a:pt x="1502" y="18"/>
                </a:lnTo>
                <a:lnTo>
                  <a:pt x="1502" y="18"/>
                </a:lnTo>
                <a:lnTo>
                  <a:pt x="1503" y="18"/>
                </a:lnTo>
                <a:lnTo>
                  <a:pt x="1503" y="16"/>
                </a:lnTo>
                <a:lnTo>
                  <a:pt x="1503" y="17"/>
                </a:lnTo>
                <a:lnTo>
                  <a:pt x="1505" y="17"/>
                </a:lnTo>
                <a:lnTo>
                  <a:pt x="1505" y="18"/>
                </a:lnTo>
                <a:lnTo>
                  <a:pt x="1506" y="17"/>
                </a:lnTo>
                <a:lnTo>
                  <a:pt x="1506" y="18"/>
                </a:lnTo>
                <a:lnTo>
                  <a:pt x="1507" y="18"/>
                </a:lnTo>
                <a:lnTo>
                  <a:pt x="1507" y="19"/>
                </a:lnTo>
                <a:lnTo>
                  <a:pt x="1507" y="19"/>
                </a:lnTo>
                <a:lnTo>
                  <a:pt x="1508" y="20"/>
                </a:lnTo>
                <a:lnTo>
                  <a:pt x="1508" y="21"/>
                </a:lnTo>
                <a:lnTo>
                  <a:pt x="1509" y="20"/>
                </a:lnTo>
                <a:lnTo>
                  <a:pt x="1509" y="20"/>
                </a:lnTo>
                <a:lnTo>
                  <a:pt x="1509" y="20"/>
                </a:lnTo>
                <a:lnTo>
                  <a:pt x="1510" y="20"/>
                </a:lnTo>
                <a:lnTo>
                  <a:pt x="1510" y="20"/>
                </a:lnTo>
                <a:lnTo>
                  <a:pt x="1511" y="21"/>
                </a:lnTo>
                <a:lnTo>
                  <a:pt x="1511" y="21"/>
                </a:lnTo>
                <a:lnTo>
                  <a:pt x="1511" y="21"/>
                </a:lnTo>
                <a:lnTo>
                  <a:pt x="1512" y="21"/>
                </a:lnTo>
                <a:lnTo>
                  <a:pt x="1512" y="22"/>
                </a:lnTo>
                <a:lnTo>
                  <a:pt x="1514" y="22"/>
                </a:lnTo>
                <a:lnTo>
                  <a:pt x="1514" y="21"/>
                </a:lnTo>
                <a:lnTo>
                  <a:pt x="1514" y="20"/>
                </a:lnTo>
                <a:lnTo>
                  <a:pt x="1515" y="19"/>
                </a:lnTo>
                <a:lnTo>
                  <a:pt x="1515" y="19"/>
                </a:lnTo>
                <a:lnTo>
                  <a:pt x="1516" y="20"/>
                </a:lnTo>
                <a:lnTo>
                  <a:pt x="1516" y="19"/>
                </a:lnTo>
                <a:lnTo>
                  <a:pt x="1516" y="19"/>
                </a:lnTo>
                <a:lnTo>
                  <a:pt x="1517" y="17"/>
                </a:lnTo>
                <a:lnTo>
                  <a:pt x="1517" y="17"/>
                </a:lnTo>
                <a:lnTo>
                  <a:pt x="1518" y="18"/>
                </a:lnTo>
                <a:lnTo>
                  <a:pt x="1518" y="17"/>
                </a:lnTo>
                <a:lnTo>
                  <a:pt x="1518" y="18"/>
                </a:lnTo>
                <a:lnTo>
                  <a:pt x="1519" y="19"/>
                </a:lnTo>
                <a:lnTo>
                  <a:pt x="1519" y="19"/>
                </a:lnTo>
                <a:lnTo>
                  <a:pt x="1520" y="20"/>
                </a:lnTo>
                <a:lnTo>
                  <a:pt x="1520" y="21"/>
                </a:lnTo>
                <a:lnTo>
                  <a:pt x="1521" y="21"/>
                </a:lnTo>
                <a:lnTo>
                  <a:pt x="1521" y="22"/>
                </a:lnTo>
                <a:lnTo>
                  <a:pt x="1521" y="23"/>
                </a:lnTo>
                <a:lnTo>
                  <a:pt x="1523" y="25"/>
                </a:lnTo>
                <a:lnTo>
                  <a:pt x="1523" y="25"/>
                </a:lnTo>
                <a:lnTo>
                  <a:pt x="1524" y="26"/>
                </a:lnTo>
                <a:lnTo>
                  <a:pt x="1524" y="26"/>
                </a:lnTo>
                <a:lnTo>
                  <a:pt x="1524" y="25"/>
                </a:lnTo>
                <a:lnTo>
                  <a:pt x="1525" y="25"/>
                </a:lnTo>
                <a:lnTo>
                  <a:pt x="1525" y="25"/>
                </a:lnTo>
                <a:lnTo>
                  <a:pt x="1526" y="23"/>
                </a:lnTo>
                <a:lnTo>
                  <a:pt x="1526" y="22"/>
                </a:lnTo>
                <a:lnTo>
                  <a:pt x="1526" y="21"/>
                </a:lnTo>
                <a:lnTo>
                  <a:pt x="1527" y="21"/>
                </a:lnTo>
                <a:lnTo>
                  <a:pt x="1527" y="21"/>
                </a:lnTo>
                <a:lnTo>
                  <a:pt x="1528" y="21"/>
                </a:lnTo>
                <a:lnTo>
                  <a:pt x="1528" y="21"/>
                </a:lnTo>
                <a:lnTo>
                  <a:pt x="1528" y="21"/>
                </a:lnTo>
                <a:lnTo>
                  <a:pt x="1529" y="20"/>
                </a:lnTo>
                <a:lnTo>
                  <a:pt x="1529" y="20"/>
                </a:lnTo>
                <a:lnTo>
                  <a:pt x="1530" y="19"/>
                </a:lnTo>
                <a:lnTo>
                  <a:pt x="1530" y="19"/>
                </a:lnTo>
                <a:lnTo>
                  <a:pt x="1530" y="19"/>
                </a:lnTo>
                <a:lnTo>
                  <a:pt x="1532" y="18"/>
                </a:lnTo>
                <a:lnTo>
                  <a:pt x="1532" y="18"/>
                </a:lnTo>
                <a:lnTo>
                  <a:pt x="1533" y="18"/>
                </a:lnTo>
                <a:lnTo>
                  <a:pt x="1533" y="18"/>
                </a:lnTo>
                <a:lnTo>
                  <a:pt x="1533" y="18"/>
                </a:lnTo>
                <a:lnTo>
                  <a:pt x="1534" y="20"/>
                </a:lnTo>
                <a:lnTo>
                  <a:pt x="1534" y="20"/>
                </a:lnTo>
                <a:lnTo>
                  <a:pt x="1535" y="21"/>
                </a:lnTo>
                <a:lnTo>
                  <a:pt x="1535" y="21"/>
                </a:lnTo>
                <a:lnTo>
                  <a:pt x="1536" y="21"/>
                </a:lnTo>
                <a:lnTo>
                  <a:pt x="1536" y="21"/>
                </a:lnTo>
                <a:lnTo>
                  <a:pt x="1536" y="22"/>
                </a:lnTo>
                <a:lnTo>
                  <a:pt x="1537" y="21"/>
                </a:lnTo>
                <a:lnTo>
                  <a:pt x="1537" y="20"/>
                </a:lnTo>
                <a:lnTo>
                  <a:pt x="1538" y="20"/>
                </a:lnTo>
                <a:lnTo>
                  <a:pt x="1538" y="19"/>
                </a:lnTo>
                <a:lnTo>
                  <a:pt x="1538" y="20"/>
                </a:lnTo>
                <a:lnTo>
                  <a:pt x="1539" y="20"/>
                </a:lnTo>
                <a:lnTo>
                  <a:pt x="1539" y="21"/>
                </a:lnTo>
                <a:lnTo>
                  <a:pt x="1541" y="20"/>
                </a:lnTo>
                <a:lnTo>
                  <a:pt x="1541" y="20"/>
                </a:lnTo>
                <a:lnTo>
                  <a:pt x="1541" y="20"/>
                </a:lnTo>
                <a:lnTo>
                  <a:pt x="1542" y="20"/>
                </a:lnTo>
                <a:lnTo>
                  <a:pt x="1542" y="20"/>
                </a:lnTo>
                <a:lnTo>
                  <a:pt x="1543" y="20"/>
                </a:lnTo>
                <a:lnTo>
                  <a:pt x="1543" y="20"/>
                </a:lnTo>
                <a:lnTo>
                  <a:pt x="1543" y="20"/>
                </a:lnTo>
                <a:lnTo>
                  <a:pt x="1544" y="21"/>
                </a:lnTo>
                <a:lnTo>
                  <a:pt x="1544" y="20"/>
                </a:lnTo>
                <a:lnTo>
                  <a:pt x="1545" y="20"/>
                </a:lnTo>
                <a:lnTo>
                  <a:pt x="1545" y="19"/>
                </a:lnTo>
                <a:lnTo>
                  <a:pt x="1545" y="18"/>
                </a:lnTo>
                <a:lnTo>
                  <a:pt x="1546" y="18"/>
                </a:lnTo>
                <a:lnTo>
                  <a:pt x="1546" y="18"/>
                </a:lnTo>
                <a:lnTo>
                  <a:pt x="1547" y="18"/>
                </a:lnTo>
                <a:lnTo>
                  <a:pt x="1547" y="17"/>
                </a:lnTo>
                <a:lnTo>
                  <a:pt x="1548" y="17"/>
                </a:lnTo>
                <a:lnTo>
                  <a:pt x="1548" y="16"/>
                </a:lnTo>
                <a:lnTo>
                  <a:pt x="1548" y="17"/>
                </a:lnTo>
                <a:lnTo>
                  <a:pt x="1550" y="18"/>
                </a:lnTo>
                <a:lnTo>
                  <a:pt x="1550" y="20"/>
                </a:lnTo>
                <a:lnTo>
                  <a:pt x="1551" y="20"/>
                </a:lnTo>
                <a:lnTo>
                  <a:pt x="1551" y="19"/>
                </a:lnTo>
                <a:lnTo>
                  <a:pt x="1551" y="20"/>
                </a:lnTo>
                <a:lnTo>
                  <a:pt x="1552" y="19"/>
                </a:lnTo>
                <a:lnTo>
                  <a:pt x="1552" y="19"/>
                </a:lnTo>
                <a:lnTo>
                  <a:pt x="1553" y="20"/>
                </a:lnTo>
                <a:lnTo>
                  <a:pt x="1553" y="19"/>
                </a:lnTo>
                <a:lnTo>
                  <a:pt x="1553" y="19"/>
                </a:lnTo>
                <a:lnTo>
                  <a:pt x="1554" y="19"/>
                </a:lnTo>
                <a:lnTo>
                  <a:pt x="1554" y="17"/>
                </a:lnTo>
                <a:lnTo>
                  <a:pt x="1555" y="17"/>
                </a:lnTo>
                <a:lnTo>
                  <a:pt x="1555" y="17"/>
                </a:lnTo>
                <a:lnTo>
                  <a:pt x="1555" y="18"/>
                </a:lnTo>
                <a:lnTo>
                  <a:pt x="1556" y="17"/>
                </a:lnTo>
                <a:lnTo>
                  <a:pt x="1556" y="17"/>
                </a:lnTo>
                <a:lnTo>
                  <a:pt x="1557" y="16"/>
                </a:lnTo>
                <a:lnTo>
                  <a:pt x="1557" y="14"/>
                </a:lnTo>
                <a:lnTo>
                  <a:pt x="1557" y="16"/>
                </a:lnTo>
                <a:lnTo>
                  <a:pt x="1559" y="14"/>
                </a:lnTo>
                <a:lnTo>
                  <a:pt x="1559" y="16"/>
                </a:lnTo>
                <a:lnTo>
                  <a:pt x="1560" y="16"/>
                </a:lnTo>
                <a:lnTo>
                  <a:pt x="1560" y="18"/>
                </a:lnTo>
                <a:lnTo>
                  <a:pt x="1560" y="18"/>
                </a:lnTo>
                <a:lnTo>
                  <a:pt x="1561" y="18"/>
                </a:lnTo>
                <a:lnTo>
                  <a:pt x="1561" y="17"/>
                </a:lnTo>
                <a:lnTo>
                  <a:pt x="1562" y="18"/>
                </a:lnTo>
                <a:lnTo>
                  <a:pt x="1562" y="18"/>
                </a:lnTo>
                <a:lnTo>
                  <a:pt x="1563" y="19"/>
                </a:lnTo>
                <a:lnTo>
                  <a:pt x="1563" y="20"/>
                </a:lnTo>
                <a:lnTo>
                  <a:pt x="1563" y="21"/>
                </a:lnTo>
                <a:lnTo>
                  <a:pt x="1564" y="20"/>
                </a:lnTo>
                <a:lnTo>
                  <a:pt x="1564" y="21"/>
                </a:lnTo>
                <a:lnTo>
                  <a:pt x="1565" y="21"/>
                </a:lnTo>
                <a:lnTo>
                  <a:pt x="1565" y="20"/>
                </a:lnTo>
                <a:lnTo>
                  <a:pt x="1565" y="20"/>
                </a:lnTo>
                <a:lnTo>
                  <a:pt x="1566" y="20"/>
                </a:lnTo>
                <a:lnTo>
                  <a:pt x="1566" y="21"/>
                </a:lnTo>
                <a:lnTo>
                  <a:pt x="1568" y="22"/>
                </a:lnTo>
                <a:lnTo>
                  <a:pt x="1568" y="21"/>
                </a:lnTo>
                <a:lnTo>
                  <a:pt x="1568" y="22"/>
                </a:lnTo>
                <a:lnTo>
                  <a:pt x="1569" y="23"/>
                </a:lnTo>
                <a:lnTo>
                  <a:pt x="1569" y="23"/>
                </a:lnTo>
                <a:lnTo>
                  <a:pt x="1570" y="22"/>
                </a:lnTo>
                <a:lnTo>
                  <a:pt x="1570" y="22"/>
                </a:lnTo>
                <a:lnTo>
                  <a:pt x="1570" y="21"/>
                </a:lnTo>
                <a:lnTo>
                  <a:pt x="1571" y="20"/>
                </a:lnTo>
                <a:lnTo>
                  <a:pt x="1571" y="20"/>
                </a:lnTo>
                <a:lnTo>
                  <a:pt x="1572" y="19"/>
                </a:lnTo>
                <a:lnTo>
                  <a:pt x="1572" y="18"/>
                </a:lnTo>
                <a:lnTo>
                  <a:pt x="1572" y="18"/>
                </a:lnTo>
                <a:lnTo>
                  <a:pt x="1573" y="16"/>
                </a:lnTo>
                <a:lnTo>
                  <a:pt x="1573" y="16"/>
                </a:lnTo>
                <a:lnTo>
                  <a:pt x="1574" y="16"/>
                </a:lnTo>
                <a:lnTo>
                  <a:pt x="1574" y="18"/>
                </a:lnTo>
                <a:lnTo>
                  <a:pt x="1574" y="18"/>
                </a:lnTo>
                <a:lnTo>
                  <a:pt x="1575" y="20"/>
                </a:lnTo>
                <a:lnTo>
                  <a:pt x="1575" y="20"/>
                </a:lnTo>
                <a:lnTo>
                  <a:pt x="1577" y="20"/>
                </a:lnTo>
                <a:lnTo>
                  <a:pt x="1577" y="21"/>
                </a:lnTo>
                <a:lnTo>
                  <a:pt x="1578" y="19"/>
                </a:lnTo>
                <a:lnTo>
                  <a:pt x="1578" y="19"/>
                </a:lnTo>
                <a:lnTo>
                  <a:pt x="1578" y="18"/>
                </a:lnTo>
                <a:lnTo>
                  <a:pt x="1579" y="17"/>
                </a:lnTo>
                <a:lnTo>
                  <a:pt x="1579" y="18"/>
                </a:lnTo>
                <a:lnTo>
                  <a:pt x="1580" y="18"/>
                </a:lnTo>
                <a:lnTo>
                  <a:pt x="1580" y="19"/>
                </a:lnTo>
                <a:lnTo>
                  <a:pt x="1580" y="19"/>
                </a:lnTo>
                <a:lnTo>
                  <a:pt x="1581" y="20"/>
                </a:lnTo>
                <a:lnTo>
                  <a:pt x="1581" y="20"/>
                </a:lnTo>
                <a:lnTo>
                  <a:pt x="1582" y="20"/>
                </a:lnTo>
                <a:lnTo>
                  <a:pt x="1582" y="20"/>
                </a:lnTo>
                <a:lnTo>
                  <a:pt x="1582" y="19"/>
                </a:lnTo>
                <a:lnTo>
                  <a:pt x="1583" y="20"/>
                </a:lnTo>
                <a:lnTo>
                  <a:pt x="1583" y="19"/>
                </a:lnTo>
                <a:lnTo>
                  <a:pt x="1584" y="19"/>
                </a:lnTo>
                <a:lnTo>
                  <a:pt x="1584" y="19"/>
                </a:lnTo>
                <a:lnTo>
                  <a:pt x="1584" y="20"/>
                </a:lnTo>
                <a:lnTo>
                  <a:pt x="1586" y="21"/>
                </a:lnTo>
                <a:lnTo>
                  <a:pt x="1586" y="21"/>
                </a:lnTo>
                <a:lnTo>
                  <a:pt x="1587" y="21"/>
                </a:lnTo>
                <a:lnTo>
                  <a:pt x="1587" y="20"/>
                </a:lnTo>
                <a:lnTo>
                  <a:pt x="1587" y="21"/>
                </a:lnTo>
                <a:lnTo>
                  <a:pt x="1588" y="21"/>
                </a:lnTo>
                <a:lnTo>
                  <a:pt x="1588" y="20"/>
                </a:lnTo>
                <a:lnTo>
                  <a:pt x="1589" y="19"/>
                </a:lnTo>
                <a:lnTo>
                  <a:pt x="1589" y="19"/>
                </a:lnTo>
                <a:lnTo>
                  <a:pt x="1589" y="19"/>
                </a:lnTo>
                <a:lnTo>
                  <a:pt x="1590" y="19"/>
                </a:lnTo>
                <a:lnTo>
                  <a:pt x="1590" y="19"/>
                </a:lnTo>
                <a:lnTo>
                  <a:pt x="1591" y="20"/>
                </a:lnTo>
                <a:lnTo>
                  <a:pt x="1591" y="20"/>
                </a:lnTo>
                <a:lnTo>
                  <a:pt x="1592" y="20"/>
                </a:lnTo>
                <a:lnTo>
                  <a:pt x="1592" y="20"/>
                </a:lnTo>
                <a:lnTo>
                  <a:pt x="1592" y="21"/>
                </a:lnTo>
                <a:lnTo>
                  <a:pt x="1593" y="21"/>
                </a:lnTo>
                <a:lnTo>
                  <a:pt x="1593" y="21"/>
                </a:lnTo>
                <a:lnTo>
                  <a:pt x="1595" y="22"/>
                </a:lnTo>
                <a:lnTo>
                  <a:pt x="1595" y="23"/>
                </a:lnTo>
                <a:lnTo>
                  <a:pt x="1595" y="22"/>
                </a:lnTo>
                <a:lnTo>
                  <a:pt x="1596" y="23"/>
                </a:lnTo>
                <a:lnTo>
                  <a:pt x="1596" y="22"/>
                </a:lnTo>
                <a:lnTo>
                  <a:pt x="1597" y="22"/>
                </a:lnTo>
                <a:lnTo>
                  <a:pt x="1597" y="22"/>
                </a:lnTo>
                <a:lnTo>
                  <a:pt x="1597" y="23"/>
                </a:lnTo>
                <a:lnTo>
                  <a:pt x="1598" y="23"/>
                </a:lnTo>
                <a:lnTo>
                  <a:pt x="1598" y="23"/>
                </a:lnTo>
                <a:lnTo>
                  <a:pt x="1599" y="23"/>
                </a:lnTo>
                <a:lnTo>
                  <a:pt x="1599" y="23"/>
                </a:lnTo>
                <a:lnTo>
                  <a:pt x="1599" y="23"/>
                </a:lnTo>
                <a:lnTo>
                  <a:pt x="1600" y="23"/>
                </a:lnTo>
                <a:lnTo>
                  <a:pt x="1600" y="23"/>
                </a:lnTo>
                <a:lnTo>
                  <a:pt x="1601" y="25"/>
                </a:lnTo>
                <a:lnTo>
                  <a:pt x="1601" y="25"/>
                </a:lnTo>
                <a:lnTo>
                  <a:pt x="1601" y="26"/>
                </a:lnTo>
                <a:lnTo>
                  <a:pt x="1602" y="26"/>
                </a:lnTo>
                <a:lnTo>
                  <a:pt x="1602" y="27"/>
                </a:lnTo>
                <a:lnTo>
                  <a:pt x="1604" y="26"/>
                </a:lnTo>
                <a:lnTo>
                  <a:pt x="1604" y="27"/>
                </a:lnTo>
                <a:lnTo>
                  <a:pt x="1605" y="25"/>
                </a:lnTo>
                <a:lnTo>
                  <a:pt x="1605" y="25"/>
                </a:lnTo>
                <a:lnTo>
                  <a:pt x="1605" y="25"/>
                </a:lnTo>
                <a:lnTo>
                  <a:pt x="1606" y="25"/>
                </a:lnTo>
                <a:lnTo>
                  <a:pt x="1606" y="25"/>
                </a:lnTo>
                <a:lnTo>
                  <a:pt x="1607" y="25"/>
                </a:lnTo>
                <a:lnTo>
                  <a:pt x="1607" y="25"/>
                </a:lnTo>
                <a:lnTo>
                  <a:pt x="1607" y="23"/>
                </a:lnTo>
                <a:lnTo>
                  <a:pt x="1608" y="23"/>
                </a:lnTo>
                <a:lnTo>
                  <a:pt x="1608" y="23"/>
                </a:lnTo>
                <a:lnTo>
                  <a:pt x="1609" y="25"/>
                </a:lnTo>
                <a:lnTo>
                  <a:pt x="1609" y="26"/>
                </a:lnTo>
                <a:lnTo>
                  <a:pt x="1609" y="25"/>
                </a:lnTo>
                <a:lnTo>
                  <a:pt x="1610" y="26"/>
                </a:lnTo>
                <a:lnTo>
                  <a:pt x="1610" y="27"/>
                </a:lnTo>
                <a:lnTo>
                  <a:pt x="1611" y="27"/>
                </a:lnTo>
                <a:lnTo>
                  <a:pt x="1611" y="28"/>
                </a:lnTo>
                <a:lnTo>
                  <a:pt x="1611" y="28"/>
                </a:lnTo>
                <a:lnTo>
                  <a:pt x="1613" y="28"/>
                </a:lnTo>
                <a:lnTo>
                  <a:pt x="1613" y="29"/>
                </a:lnTo>
                <a:lnTo>
                  <a:pt x="1614" y="29"/>
                </a:lnTo>
                <a:lnTo>
                  <a:pt x="1614" y="28"/>
                </a:lnTo>
                <a:lnTo>
                  <a:pt x="1614" y="29"/>
                </a:lnTo>
                <a:lnTo>
                  <a:pt x="1615" y="28"/>
                </a:lnTo>
                <a:lnTo>
                  <a:pt x="1615" y="27"/>
                </a:lnTo>
                <a:lnTo>
                  <a:pt x="1616" y="27"/>
                </a:lnTo>
                <a:lnTo>
                  <a:pt x="1616" y="28"/>
                </a:lnTo>
                <a:lnTo>
                  <a:pt x="1616" y="27"/>
                </a:lnTo>
                <a:lnTo>
                  <a:pt x="1617" y="27"/>
                </a:lnTo>
                <a:lnTo>
                  <a:pt x="1617" y="26"/>
                </a:lnTo>
                <a:lnTo>
                  <a:pt x="1618" y="26"/>
                </a:lnTo>
                <a:lnTo>
                  <a:pt x="1618" y="25"/>
                </a:lnTo>
                <a:lnTo>
                  <a:pt x="1619" y="26"/>
                </a:lnTo>
                <a:lnTo>
                  <a:pt x="1619" y="25"/>
                </a:lnTo>
                <a:lnTo>
                  <a:pt x="1619" y="25"/>
                </a:lnTo>
                <a:lnTo>
                  <a:pt x="1620" y="25"/>
                </a:lnTo>
                <a:lnTo>
                  <a:pt x="1620" y="25"/>
                </a:lnTo>
                <a:lnTo>
                  <a:pt x="1622" y="26"/>
                </a:lnTo>
                <a:lnTo>
                  <a:pt x="1622" y="25"/>
                </a:lnTo>
                <a:lnTo>
                  <a:pt x="1622" y="25"/>
                </a:lnTo>
                <a:lnTo>
                  <a:pt x="1623" y="23"/>
                </a:lnTo>
                <a:lnTo>
                  <a:pt x="1623" y="23"/>
                </a:lnTo>
                <a:lnTo>
                  <a:pt x="1624" y="23"/>
                </a:lnTo>
                <a:lnTo>
                  <a:pt x="1624" y="22"/>
                </a:lnTo>
                <a:lnTo>
                  <a:pt x="1624" y="21"/>
                </a:lnTo>
                <a:lnTo>
                  <a:pt x="1625" y="22"/>
                </a:lnTo>
                <a:lnTo>
                  <a:pt x="1625" y="21"/>
                </a:lnTo>
                <a:lnTo>
                  <a:pt x="1626" y="21"/>
                </a:lnTo>
                <a:lnTo>
                  <a:pt x="1626" y="21"/>
                </a:lnTo>
                <a:lnTo>
                  <a:pt x="1626" y="19"/>
                </a:lnTo>
                <a:lnTo>
                  <a:pt x="1627" y="20"/>
                </a:lnTo>
                <a:lnTo>
                  <a:pt x="1627" y="20"/>
                </a:lnTo>
                <a:lnTo>
                  <a:pt x="1628" y="19"/>
                </a:lnTo>
                <a:lnTo>
                  <a:pt x="1628" y="20"/>
                </a:lnTo>
                <a:lnTo>
                  <a:pt x="1628" y="20"/>
                </a:lnTo>
                <a:lnTo>
                  <a:pt x="1629" y="20"/>
                </a:lnTo>
                <a:lnTo>
                  <a:pt x="1629" y="20"/>
                </a:lnTo>
                <a:lnTo>
                  <a:pt x="1631" y="20"/>
                </a:lnTo>
                <a:lnTo>
                  <a:pt x="1631" y="20"/>
                </a:lnTo>
                <a:lnTo>
                  <a:pt x="1631" y="21"/>
                </a:lnTo>
                <a:lnTo>
                  <a:pt x="1632" y="21"/>
                </a:lnTo>
                <a:lnTo>
                  <a:pt x="1632" y="22"/>
                </a:lnTo>
                <a:lnTo>
                  <a:pt x="1633" y="23"/>
                </a:lnTo>
                <a:lnTo>
                  <a:pt x="1633" y="23"/>
                </a:lnTo>
                <a:lnTo>
                  <a:pt x="1634" y="23"/>
                </a:lnTo>
                <a:lnTo>
                  <a:pt x="1634" y="23"/>
                </a:lnTo>
                <a:lnTo>
                  <a:pt x="1634" y="23"/>
                </a:lnTo>
                <a:lnTo>
                  <a:pt x="1635" y="22"/>
                </a:lnTo>
                <a:lnTo>
                  <a:pt x="1635" y="22"/>
                </a:lnTo>
                <a:lnTo>
                  <a:pt x="1636" y="21"/>
                </a:lnTo>
                <a:lnTo>
                  <a:pt x="1636" y="22"/>
                </a:lnTo>
                <a:lnTo>
                  <a:pt x="1636" y="21"/>
                </a:lnTo>
                <a:lnTo>
                  <a:pt x="1637" y="21"/>
                </a:lnTo>
                <a:lnTo>
                  <a:pt x="1637" y="22"/>
                </a:lnTo>
                <a:lnTo>
                  <a:pt x="1638" y="22"/>
                </a:lnTo>
                <a:lnTo>
                  <a:pt x="1638" y="23"/>
                </a:lnTo>
                <a:lnTo>
                  <a:pt x="1638" y="25"/>
                </a:lnTo>
                <a:lnTo>
                  <a:pt x="1640" y="25"/>
                </a:lnTo>
                <a:lnTo>
                  <a:pt x="1640" y="25"/>
                </a:lnTo>
                <a:lnTo>
                  <a:pt x="1641" y="23"/>
                </a:lnTo>
                <a:lnTo>
                  <a:pt x="1641" y="23"/>
                </a:lnTo>
                <a:lnTo>
                  <a:pt x="1641" y="23"/>
                </a:lnTo>
                <a:lnTo>
                  <a:pt x="1642" y="23"/>
                </a:lnTo>
                <a:lnTo>
                  <a:pt x="1642" y="22"/>
                </a:lnTo>
                <a:lnTo>
                  <a:pt x="1643" y="22"/>
                </a:lnTo>
                <a:lnTo>
                  <a:pt x="1643" y="21"/>
                </a:lnTo>
                <a:lnTo>
                  <a:pt x="1643" y="21"/>
                </a:lnTo>
                <a:lnTo>
                  <a:pt x="1644" y="21"/>
                </a:lnTo>
                <a:lnTo>
                  <a:pt x="1644" y="22"/>
                </a:lnTo>
                <a:lnTo>
                  <a:pt x="1645" y="22"/>
                </a:lnTo>
                <a:lnTo>
                  <a:pt x="1645" y="22"/>
                </a:lnTo>
                <a:lnTo>
                  <a:pt x="1645" y="23"/>
                </a:lnTo>
                <a:lnTo>
                  <a:pt x="1646" y="23"/>
                </a:lnTo>
                <a:lnTo>
                  <a:pt x="1646" y="22"/>
                </a:lnTo>
                <a:lnTo>
                  <a:pt x="1647" y="22"/>
                </a:lnTo>
                <a:lnTo>
                  <a:pt x="1647" y="23"/>
                </a:lnTo>
                <a:lnTo>
                  <a:pt x="1649" y="21"/>
                </a:lnTo>
                <a:lnTo>
                  <a:pt x="1649" y="20"/>
                </a:lnTo>
                <a:lnTo>
                  <a:pt x="1649" y="20"/>
                </a:lnTo>
                <a:lnTo>
                  <a:pt x="1650" y="20"/>
                </a:lnTo>
                <a:lnTo>
                  <a:pt x="1650" y="19"/>
                </a:lnTo>
                <a:lnTo>
                  <a:pt x="1651" y="19"/>
                </a:lnTo>
                <a:lnTo>
                  <a:pt x="1651" y="20"/>
                </a:lnTo>
                <a:lnTo>
                  <a:pt x="1651" y="21"/>
                </a:lnTo>
                <a:lnTo>
                  <a:pt x="1652" y="21"/>
                </a:lnTo>
                <a:lnTo>
                  <a:pt x="1652" y="21"/>
                </a:lnTo>
                <a:lnTo>
                  <a:pt x="1653" y="22"/>
                </a:lnTo>
                <a:lnTo>
                  <a:pt x="1653" y="23"/>
                </a:lnTo>
                <a:lnTo>
                  <a:pt x="1653" y="22"/>
                </a:lnTo>
                <a:lnTo>
                  <a:pt x="1654" y="22"/>
                </a:lnTo>
                <a:lnTo>
                  <a:pt x="1654" y="22"/>
                </a:lnTo>
                <a:lnTo>
                  <a:pt x="1655" y="22"/>
                </a:lnTo>
                <a:lnTo>
                  <a:pt x="1655" y="21"/>
                </a:lnTo>
                <a:lnTo>
                  <a:pt x="1655" y="22"/>
                </a:lnTo>
                <a:lnTo>
                  <a:pt x="1656" y="21"/>
                </a:lnTo>
                <a:lnTo>
                  <a:pt x="1656" y="20"/>
                </a:lnTo>
                <a:lnTo>
                  <a:pt x="1658" y="19"/>
                </a:lnTo>
                <a:lnTo>
                  <a:pt x="1658" y="18"/>
                </a:lnTo>
                <a:lnTo>
                  <a:pt x="1658" y="17"/>
                </a:lnTo>
                <a:lnTo>
                  <a:pt x="1659" y="17"/>
                </a:lnTo>
                <a:lnTo>
                  <a:pt x="1659" y="17"/>
                </a:lnTo>
                <a:lnTo>
                  <a:pt x="1660" y="17"/>
                </a:lnTo>
                <a:lnTo>
                  <a:pt x="1660" y="17"/>
                </a:lnTo>
                <a:lnTo>
                  <a:pt x="1661" y="18"/>
                </a:lnTo>
                <a:lnTo>
                  <a:pt x="1661" y="18"/>
                </a:lnTo>
                <a:lnTo>
                  <a:pt x="1661" y="18"/>
                </a:lnTo>
                <a:lnTo>
                  <a:pt x="1662" y="20"/>
                </a:lnTo>
                <a:lnTo>
                  <a:pt x="1662" y="21"/>
                </a:lnTo>
                <a:lnTo>
                  <a:pt x="1663" y="21"/>
                </a:lnTo>
                <a:lnTo>
                  <a:pt x="1663" y="21"/>
                </a:lnTo>
                <a:lnTo>
                  <a:pt x="1663" y="22"/>
                </a:lnTo>
                <a:lnTo>
                  <a:pt x="1664" y="22"/>
                </a:lnTo>
                <a:lnTo>
                  <a:pt x="1664" y="22"/>
                </a:lnTo>
                <a:lnTo>
                  <a:pt x="1665" y="23"/>
                </a:lnTo>
                <a:lnTo>
                  <a:pt x="1665" y="22"/>
                </a:lnTo>
                <a:lnTo>
                  <a:pt x="1665" y="21"/>
                </a:lnTo>
                <a:lnTo>
                  <a:pt x="1667" y="21"/>
                </a:lnTo>
                <a:lnTo>
                  <a:pt x="1667" y="20"/>
                </a:lnTo>
                <a:lnTo>
                  <a:pt x="1668" y="20"/>
                </a:lnTo>
                <a:lnTo>
                  <a:pt x="1668" y="20"/>
                </a:lnTo>
                <a:lnTo>
                  <a:pt x="1668" y="21"/>
                </a:lnTo>
                <a:lnTo>
                  <a:pt x="1669" y="21"/>
                </a:lnTo>
                <a:lnTo>
                  <a:pt x="1669" y="22"/>
                </a:lnTo>
                <a:lnTo>
                  <a:pt x="1670" y="22"/>
                </a:lnTo>
                <a:lnTo>
                  <a:pt x="1670" y="21"/>
                </a:lnTo>
                <a:lnTo>
                  <a:pt x="1670" y="23"/>
                </a:lnTo>
                <a:lnTo>
                  <a:pt x="1671" y="22"/>
                </a:lnTo>
                <a:lnTo>
                  <a:pt x="1671" y="22"/>
                </a:lnTo>
                <a:lnTo>
                  <a:pt x="1672" y="21"/>
                </a:lnTo>
                <a:lnTo>
                  <a:pt x="1672" y="22"/>
                </a:lnTo>
                <a:lnTo>
                  <a:pt x="1672" y="21"/>
                </a:lnTo>
                <a:lnTo>
                  <a:pt x="1673" y="19"/>
                </a:lnTo>
                <a:lnTo>
                  <a:pt x="1673" y="18"/>
                </a:lnTo>
                <a:lnTo>
                  <a:pt x="1674" y="18"/>
                </a:lnTo>
                <a:lnTo>
                  <a:pt x="1674" y="18"/>
                </a:lnTo>
                <a:lnTo>
                  <a:pt x="1676" y="18"/>
                </a:lnTo>
                <a:lnTo>
                  <a:pt x="1676" y="18"/>
                </a:lnTo>
                <a:lnTo>
                  <a:pt x="1676" y="18"/>
                </a:lnTo>
                <a:lnTo>
                  <a:pt x="1677" y="18"/>
                </a:lnTo>
                <a:lnTo>
                  <a:pt x="1677" y="18"/>
                </a:lnTo>
                <a:lnTo>
                  <a:pt x="1678" y="18"/>
                </a:lnTo>
                <a:lnTo>
                  <a:pt x="1678" y="18"/>
                </a:lnTo>
                <a:lnTo>
                  <a:pt x="1678" y="19"/>
                </a:lnTo>
                <a:lnTo>
                  <a:pt x="1679" y="19"/>
                </a:lnTo>
                <a:lnTo>
                  <a:pt x="1679" y="20"/>
                </a:lnTo>
                <a:lnTo>
                  <a:pt x="1680" y="21"/>
                </a:lnTo>
                <a:lnTo>
                  <a:pt x="1680" y="20"/>
                </a:lnTo>
                <a:lnTo>
                  <a:pt x="1680" y="21"/>
                </a:lnTo>
                <a:lnTo>
                  <a:pt x="1681" y="20"/>
                </a:lnTo>
                <a:lnTo>
                  <a:pt x="1681" y="20"/>
                </a:lnTo>
                <a:lnTo>
                  <a:pt x="1682" y="19"/>
                </a:lnTo>
                <a:lnTo>
                  <a:pt x="1682" y="19"/>
                </a:lnTo>
                <a:lnTo>
                  <a:pt x="1682" y="19"/>
                </a:lnTo>
                <a:lnTo>
                  <a:pt x="1683" y="20"/>
                </a:lnTo>
                <a:lnTo>
                  <a:pt x="1683" y="19"/>
                </a:lnTo>
                <a:lnTo>
                  <a:pt x="1685" y="19"/>
                </a:lnTo>
                <a:lnTo>
                  <a:pt x="1685" y="18"/>
                </a:lnTo>
                <a:lnTo>
                  <a:pt x="1685" y="18"/>
                </a:lnTo>
                <a:lnTo>
                  <a:pt x="1686" y="17"/>
                </a:lnTo>
                <a:lnTo>
                  <a:pt x="1686" y="17"/>
                </a:lnTo>
                <a:lnTo>
                  <a:pt x="1687" y="17"/>
                </a:lnTo>
                <a:lnTo>
                  <a:pt x="1687" y="17"/>
                </a:lnTo>
                <a:lnTo>
                  <a:pt x="1687" y="17"/>
                </a:lnTo>
                <a:lnTo>
                  <a:pt x="1688" y="17"/>
                </a:lnTo>
                <a:lnTo>
                  <a:pt x="1688" y="18"/>
                </a:lnTo>
                <a:lnTo>
                  <a:pt x="1689" y="18"/>
                </a:lnTo>
                <a:lnTo>
                  <a:pt x="1689" y="19"/>
                </a:lnTo>
                <a:lnTo>
                  <a:pt x="1690" y="20"/>
                </a:lnTo>
                <a:lnTo>
                  <a:pt x="1690" y="21"/>
                </a:lnTo>
                <a:lnTo>
                  <a:pt x="1690" y="22"/>
                </a:lnTo>
                <a:lnTo>
                  <a:pt x="1691" y="22"/>
                </a:lnTo>
                <a:lnTo>
                  <a:pt x="1691" y="22"/>
                </a:lnTo>
                <a:lnTo>
                  <a:pt x="1692" y="22"/>
                </a:lnTo>
                <a:lnTo>
                  <a:pt x="1692" y="22"/>
                </a:lnTo>
                <a:lnTo>
                  <a:pt x="1692" y="22"/>
                </a:lnTo>
                <a:lnTo>
                  <a:pt x="1694" y="21"/>
                </a:lnTo>
                <a:lnTo>
                  <a:pt x="1694" y="22"/>
                </a:lnTo>
                <a:lnTo>
                  <a:pt x="1695" y="22"/>
                </a:lnTo>
                <a:lnTo>
                  <a:pt x="1695" y="21"/>
                </a:lnTo>
                <a:lnTo>
                  <a:pt x="1695" y="20"/>
                </a:lnTo>
                <a:lnTo>
                  <a:pt x="1696" y="20"/>
                </a:lnTo>
                <a:lnTo>
                  <a:pt x="1696" y="19"/>
                </a:lnTo>
                <a:lnTo>
                  <a:pt x="1697" y="18"/>
                </a:lnTo>
                <a:lnTo>
                  <a:pt x="1697" y="19"/>
                </a:lnTo>
                <a:lnTo>
                  <a:pt x="1697" y="20"/>
                </a:lnTo>
                <a:lnTo>
                  <a:pt x="1698" y="20"/>
                </a:lnTo>
                <a:lnTo>
                  <a:pt x="1698" y="21"/>
                </a:lnTo>
                <a:lnTo>
                  <a:pt x="1699" y="21"/>
                </a:lnTo>
                <a:lnTo>
                  <a:pt x="1699" y="21"/>
                </a:lnTo>
                <a:lnTo>
                  <a:pt x="1699" y="21"/>
                </a:lnTo>
                <a:lnTo>
                  <a:pt x="1700" y="21"/>
                </a:lnTo>
                <a:lnTo>
                  <a:pt x="1700" y="21"/>
                </a:lnTo>
                <a:lnTo>
                  <a:pt x="1701" y="23"/>
                </a:lnTo>
                <a:lnTo>
                  <a:pt x="1701" y="25"/>
                </a:lnTo>
                <a:lnTo>
                  <a:pt x="1701" y="25"/>
                </a:lnTo>
                <a:lnTo>
                  <a:pt x="1703" y="25"/>
                </a:lnTo>
                <a:lnTo>
                  <a:pt x="1703" y="25"/>
                </a:lnTo>
                <a:lnTo>
                  <a:pt x="1704" y="25"/>
                </a:lnTo>
                <a:lnTo>
                  <a:pt x="1704" y="25"/>
                </a:lnTo>
                <a:lnTo>
                  <a:pt x="1705" y="23"/>
                </a:lnTo>
                <a:lnTo>
                  <a:pt x="1705" y="25"/>
                </a:lnTo>
                <a:lnTo>
                  <a:pt x="1705" y="25"/>
                </a:lnTo>
                <a:lnTo>
                  <a:pt x="1706" y="23"/>
                </a:lnTo>
                <a:lnTo>
                  <a:pt x="1706" y="23"/>
                </a:lnTo>
                <a:lnTo>
                  <a:pt x="1707" y="22"/>
                </a:lnTo>
                <a:lnTo>
                  <a:pt x="1707" y="22"/>
                </a:lnTo>
                <a:lnTo>
                  <a:pt x="1707" y="22"/>
                </a:lnTo>
                <a:lnTo>
                  <a:pt x="1708" y="20"/>
                </a:lnTo>
                <a:lnTo>
                  <a:pt x="1708" y="20"/>
                </a:lnTo>
                <a:lnTo>
                  <a:pt x="1709" y="20"/>
                </a:lnTo>
                <a:lnTo>
                  <a:pt x="1709" y="20"/>
                </a:lnTo>
                <a:lnTo>
                  <a:pt x="1709" y="20"/>
                </a:lnTo>
                <a:lnTo>
                  <a:pt x="1710" y="20"/>
                </a:lnTo>
                <a:lnTo>
                  <a:pt x="1710" y="20"/>
                </a:lnTo>
                <a:lnTo>
                  <a:pt x="1712" y="21"/>
                </a:lnTo>
                <a:lnTo>
                  <a:pt x="1712" y="21"/>
                </a:lnTo>
                <a:lnTo>
                  <a:pt x="1712" y="21"/>
                </a:lnTo>
                <a:lnTo>
                  <a:pt x="1713" y="21"/>
                </a:lnTo>
                <a:lnTo>
                  <a:pt x="1713" y="21"/>
                </a:lnTo>
                <a:lnTo>
                  <a:pt x="1714" y="21"/>
                </a:lnTo>
                <a:lnTo>
                  <a:pt x="1714" y="20"/>
                </a:lnTo>
                <a:lnTo>
                  <a:pt x="1714" y="19"/>
                </a:lnTo>
                <a:lnTo>
                  <a:pt x="1715" y="21"/>
                </a:lnTo>
                <a:lnTo>
                  <a:pt x="1715" y="20"/>
                </a:lnTo>
                <a:lnTo>
                  <a:pt x="1716" y="19"/>
                </a:lnTo>
                <a:lnTo>
                  <a:pt x="1716" y="20"/>
                </a:lnTo>
                <a:lnTo>
                  <a:pt x="1716" y="20"/>
                </a:lnTo>
                <a:lnTo>
                  <a:pt x="1717" y="19"/>
                </a:lnTo>
                <a:lnTo>
                  <a:pt x="1717" y="20"/>
                </a:lnTo>
                <a:lnTo>
                  <a:pt x="1718" y="19"/>
                </a:lnTo>
                <a:lnTo>
                  <a:pt x="1718" y="19"/>
                </a:lnTo>
                <a:lnTo>
                  <a:pt x="1719" y="18"/>
                </a:lnTo>
                <a:lnTo>
                  <a:pt x="1719" y="18"/>
                </a:lnTo>
                <a:lnTo>
                  <a:pt x="1719" y="18"/>
                </a:lnTo>
                <a:lnTo>
                  <a:pt x="1721" y="17"/>
                </a:lnTo>
                <a:lnTo>
                  <a:pt x="1721" y="18"/>
                </a:lnTo>
                <a:lnTo>
                  <a:pt x="1722" y="17"/>
                </a:lnTo>
                <a:lnTo>
                  <a:pt x="1722" y="17"/>
                </a:lnTo>
                <a:lnTo>
                  <a:pt x="1722" y="17"/>
                </a:lnTo>
                <a:lnTo>
                  <a:pt x="1723" y="17"/>
                </a:lnTo>
                <a:lnTo>
                  <a:pt x="1723" y="17"/>
                </a:lnTo>
                <a:lnTo>
                  <a:pt x="1724" y="17"/>
                </a:lnTo>
                <a:lnTo>
                  <a:pt x="1724" y="18"/>
                </a:lnTo>
                <a:lnTo>
                  <a:pt x="1724" y="17"/>
                </a:lnTo>
                <a:lnTo>
                  <a:pt x="1725" y="18"/>
                </a:lnTo>
                <a:lnTo>
                  <a:pt x="1725" y="18"/>
                </a:lnTo>
                <a:lnTo>
                  <a:pt x="1726" y="16"/>
                </a:lnTo>
                <a:lnTo>
                  <a:pt x="1726" y="16"/>
                </a:lnTo>
                <a:lnTo>
                  <a:pt x="1726" y="14"/>
                </a:lnTo>
                <a:lnTo>
                  <a:pt x="1727" y="14"/>
                </a:lnTo>
                <a:lnTo>
                  <a:pt x="1727" y="14"/>
                </a:lnTo>
                <a:lnTo>
                  <a:pt x="1728" y="13"/>
                </a:lnTo>
                <a:lnTo>
                  <a:pt x="1728" y="14"/>
                </a:lnTo>
                <a:lnTo>
                  <a:pt x="1728" y="13"/>
                </a:lnTo>
                <a:lnTo>
                  <a:pt x="1729" y="13"/>
                </a:lnTo>
                <a:lnTo>
                  <a:pt x="1729" y="13"/>
                </a:lnTo>
                <a:lnTo>
                  <a:pt x="1731" y="12"/>
                </a:lnTo>
                <a:lnTo>
                  <a:pt x="1731" y="12"/>
                </a:lnTo>
                <a:lnTo>
                  <a:pt x="1732" y="12"/>
                </a:lnTo>
                <a:lnTo>
                  <a:pt x="1732" y="12"/>
                </a:lnTo>
                <a:lnTo>
                  <a:pt x="1732" y="12"/>
                </a:lnTo>
                <a:lnTo>
                  <a:pt x="1733" y="13"/>
                </a:lnTo>
                <a:lnTo>
                  <a:pt x="1733" y="13"/>
                </a:lnTo>
                <a:lnTo>
                  <a:pt x="1734" y="13"/>
                </a:lnTo>
                <a:lnTo>
                  <a:pt x="1734" y="12"/>
                </a:lnTo>
                <a:lnTo>
                  <a:pt x="1734" y="14"/>
                </a:lnTo>
                <a:lnTo>
                  <a:pt x="1735" y="14"/>
                </a:lnTo>
                <a:lnTo>
                  <a:pt x="1735" y="14"/>
                </a:lnTo>
                <a:lnTo>
                  <a:pt x="1736" y="14"/>
                </a:lnTo>
                <a:lnTo>
                  <a:pt x="1736" y="16"/>
                </a:lnTo>
                <a:lnTo>
                  <a:pt x="1736" y="17"/>
                </a:lnTo>
                <a:lnTo>
                  <a:pt x="1737" y="18"/>
                </a:lnTo>
                <a:lnTo>
                  <a:pt x="1737" y="17"/>
                </a:lnTo>
                <a:lnTo>
                  <a:pt x="1738" y="17"/>
                </a:lnTo>
                <a:lnTo>
                  <a:pt x="1738" y="17"/>
                </a:lnTo>
                <a:lnTo>
                  <a:pt x="1738" y="14"/>
                </a:lnTo>
                <a:lnTo>
                  <a:pt x="1740" y="16"/>
                </a:lnTo>
                <a:lnTo>
                  <a:pt x="1740" y="16"/>
                </a:lnTo>
                <a:lnTo>
                  <a:pt x="1741" y="14"/>
                </a:lnTo>
                <a:lnTo>
                  <a:pt x="1741" y="14"/>
                </a:lnTo>
                <a:lnTo>
                  <a:pt x="1741" y="14"/>
                </a:lnTo>
                <a:lnTo>
                  <a:pt x="1742" y="13"/>
                </a:lnTo>
                <a:lnTo>
                  <a:pt x="1742" y="13"/>
                </a:lnTo>
                <a:lnTo>
                  <a:pt x="1743" y="12"/>
                </a:lnTo>
                <a:lnTo>
                  <a:pt x="1743" y="13"/>
                </a:lnTo>
                <a:lnTo>
                  <a:pt x="1743" y="12"/>
                </a:lnTo>
                <a:lnTo>
                  <a:pt x="1744" y="12"/>
                </a:lnTo>
                <a:lnTo>
                  <a:pt x="1744" y="11"/>
                </a:lnTo>
                <a:lnTo>
                  <a:pt x="1745" y="13"/>
                </a:lnTo>
                <a:lnTo>
                  <a:pt x="1745" y="12"/>
                </a:lnTo>
                <a:lnTo>
                  <a:pt x="1746" y="12"/>
                </a:lnTo>
                <a:lnTo>
                  <a:pt x="1746" y="11"/>
                </a:lnTo>
                <a:lnTo>
                  <a:pt x="1746" y="11"/>
                </a:lnTo>
                <a:lnTo>
                  <a:pt x="1747" y="11"/>
                </a:lnTo>
                <a:lnTo>
                  <a:pt x="1747" y="13"/>
                </a:lnTo>
                <a:lnTo>
                  <a:pt x="1749" y="13"/>
                </a:lnTo>
                <a:lnTo>
                  <a:pt x="1749" y="13"/>
                </a:lnTo>
                <a:lnTo>
                  <a:pt x="1749" y="14"/>
                </a:lnTo>
                <a:lnTo>
                  <a:pt x="1750" y="14"/>
                </a:lnTo>
                <a:lnTo>
                  <a:pt x="1750" y="16"/>
                </a:lnTo>
                <a:lnTo>
                  <a:pt x="1751" y="14"/>
                </a:lnTo>
                <a:lnTo>
                  <a:pt x="1751" y="16"/>
                </a:lnTo>
                <a:lnTo>
                  <a:pt x="1751" y="16"/>
                </a:lnTo>
                <a:lnTo>
                  <a:pt x="1752" y="16"/>
                </a:lnTo>
                <a:lnTo>
                  <a:pt x="1752" y="16"/>
                </a:lnTo>
                <a:lnTo>
                  <a:pt x="1753" y="16"/>
                </a:lnTo>
                <a:lnTo>
                  <a:pt x="1753" y="17"/>
                </a:lnTo>
                <a:lnTo>
                  <a:pt x="1753" y="17"/>
                </a:lnTo>
                <a:lnTo>
                  <a:pt x="1754" y="16"/>
                </a:lnTo>
                <a:lnTo>
                  <a:pt x="1754" y="14"/>
                </a:lnTo>
                <a:lnTo>
                  <a:pt x="1755" y="14"/>
                </a:lnTo>
                <a:lnTo>
                  <a:pt x="1755" y="14"/>
                </a:lnTo>
                <a:lnTo>
                  <a:pt x="1755" y="14"/>
                </a:lnTo>
                <a:lnTo>
                  <a:pt x="1756" y="14"/>
                </a:lnTo>
                <a:lnTo>
                  <a:pt x="1756" y="14"/>
                </a:lnTo>
                <a:lnTo>
                  <a:pt x="1758" y="13"/>
                </a:lnTo>
                <a:lnTo>
                  <a:pt x="1758" y="13"/>
                </a:lnTo>
                <a:lnTo>
                  <a:pt x="1758" y="12"/>
                </a:lnTo>
                <a:lnTo>
                  <a:pt x="1759" y="12"/>
                </a:lnTo>
                <a:lnTo>
                  <a:pt x="1759" y="12"/>
                </a:lnTo>
                <a:lnTo>
                  <a:pt x="1760" y="12"/>
                </a:lnTo>
                <a:lnTo>
                  <a:pt x="1760" y="12"/>
                </a:lnTo>
                <a:lnTo>
                  <a:pt x="1761" y="11"/>
                </a:lnTo>
                <a:lnTo>
                  <a:pt x="1761" y="13"/>
                </a:lnTo>
                <a:lnTo>
                  <a:pt x="1761" y="14"/>
                </a:lnTo>
                <a:lnTo>
                  <a:pt x="1762" y="13"/>
                </a:lnTo>
                <a:lnTo>
                  <a:pt x="1762" y="14"/>
                </a:lnTo>
                <a:lnTo>
                  <a:pt x="1763" y="16"/>
                </a:lnTo>
                <a:lnTo>
                  <a:pt x="1763" y="17"/>
                </a:lnTo>
                <a:lnTo>
                  <a:pt x="1763" y="17"/>
                </a:lnTo>
                <a:lnTo>
                  <a:pt x="1764" y="17"/>
                </a:lnTo>
                <a:lnTo>
                  <a:pt x="1764" y="16"/>
                </a:lnTo>
                <a:lnTo>
                  <a:pt x="1765" y="16"/>
                </a:lnTo>
                <a:lnTo>
                  <a:pt x="1765" y="16"/>
                </a:lnTo>
                <a:lnTo>
                  <a:pt x="1765" y="14"/>
                </a:lnTo>
                <a:lnTo>
                  <a:pt x="1767" y="14"/>
                </a:lnTo>
                <a:lnTo>
                  <a:pt x="1767" y="14"/>
                </a:lnTo>
                <a:lnTo>
                  <a:pt x="1768" y="14"/>
                </a:lnTo>
                <a:lnTo>
                  <a:pt x="1768" y="13"/>
                </a:lnTo>
                <a:lnTo>
                  <a:pt x="1768" y="14"/>
                </a:lnTo>
                <a:lnTo>
                  <a:pt x="1769" y="14"/>
                </a:lnTo>
                <a:lnTo>
                  <a:pt x="1769" y="13"/>
                </a:lnTo>
                <a:lnTo>
                  <a:pt x="1770" y="14"/>
                </a:lnTo>
                <a:lnTo>
                  <a:pt x="1770" y="13"/>
                </a:lnTo>
                <a:lnTo>
                  <a:pt x="1770" y="13"/>
                </a:lnTo>
                <a:lnTo>
                  <a:pt x="1771" y="13"/>
                </a:lnTo>
                <a:lnTo>
                  <a:pt x="1771" y="12"/>
                </a:lnTo>
                <a:lnTo>
                  <a:pt x="1772" y="12"/>
                </a:lnTo>
                <a:lnTo>
                  <a:pt x="1772" y="12"/>
                </a:lnTo>
                <a:lnTo>
                  <a:pt x="1772" y="13"/>
                </a:lnTo>
                <a:lnTo>
                  <a:pt x="1773" y="13"/>
                </a:lnTo>
                <a:lnTo>
                  <a:pt x="1773" y="13"/>
                </a:lnTo>
                <a:lnTo>
                  <a:pt x="1774" y="16"/>
                </a:lnTo>
                <a:lnTo>
                  <a:pt x="1774" y="17"/>
                </a:lnTo>
                <a:lnTo>
                  <a:pt x="1776" y="16"/>
                </a:lnTo>
                <a:lnTo>
                  <a:pt x="1776" y="16"/>
                </a:lnTo>
                <a:lnTo>
                  <a:pt x="1776" y="16"/>
                </a:lnTo>
                <a:lnTo>
                  <a:pt x="1777" y="16"/>
                </a:lnTo>
                <a:lnTo>
                  <a:pt x="1777" y="16"/>
                </a:lnTo>
                <a:lnTo>
                  <a:pt x="1778" y="14"/>
                </a:lnTo>
                <a:lnTo>
                  <a:pt x="1778" y="14"/>
                </a:lnTo>
                <a:lnTo>
                  <a:pt x="1778" y="13"/>
                </a:lnTo>
                <a:lnTo>
                  <a:pt x="1779" y="12"/>
                </a:lnTo>
                <a:lnTo>
                  <a:pt x="1779" y="12"/>
                </a:lnTo>
                <a:lnTo>
                  <a:pt x="1780" y="12"/>
                </a:lnTo>
                <a:lnTo>
                  <a:pt x="1780" y="12"/>
                </a:lnTo>
                <a:lnTo>
                  <a:pt x="1780" y="11"/>
                </a:lnTo>
                <a:lnTo>
                  <a:pt x="1781" y="11"/>
                </a:lnTo>
                <a:lnTo>
                  <a:pt x="1781" y="10"/>
                </a:lnTo>
                <a:lnTo>
                  <a:pt x="1782" y="10"/>
                </a:lnTo>
                <a:lnTo>
                  <a:pt x="1782" y="11"/>
                </a:lnTo>
                <a:lnTo>
                  <a:pt x="1782" y="11"/>
                </a:lnTo>
                <a:lnTo>
                  <a:pt x="1783" y="11"/>
                </a:lnTo>
                <a:lnTo>
                  <a:pt x="1783" y="11"/>
                </a:lnTo>
                <a:lnTo>
                  <a:pt x="1785" y="11"/>
                </a:lnTo>
                <a:lnTo>
                  <a:pt x="1785" y="11"/>
                </a:lnTo>
                <a:lnTo>
                  <a:pt x="1785" y="12"/>
                </a:lnTo>
                <a:lnTo>
                  <a:pt x="1786" y="11"/>
                </a:lnTo>
                <a:lnTo>
                  <a:pt x="1786" y="12"/>
                </a:lnTo>
                <a:lnTo>
                  <a:pt x="1787" y="12"/>
                </a:lnTo>
                <a:lnTo>
                  <a:pt x="1787" y="13"/>
                </a:lnTo>
                <a:lnTo>
                  <a:pt x="1788" y="13"/>
                </a:lnTo>
                <a:lnTo>
                  <a:pt x="1788" y="13"/>
                </a:lnTo>
                <a:lnTo>
                  <a:pt x="1788" y="13"/>
                </a:lnTo>
                <a:lnTo>
                  <a:pt x="1789" y="12"/>
                </a:lnTo>
                <a:lnTo>
                  <a:pt x="1789" y="12"/>
                </a:lnTo>
                <a:lnTo>
                  <a:pt x="1790" y="11"/>
                </a:lnTo>
                <a:lnTo>
                  <a:pt x="1790" y="11"/>
                </a:lnTo>
                <a:lnTo>
                  <a:pt x="1790" y="11"/>
                </a:lnTo>
                <a:lnTo>
                  <a:pt x="1791" y="10"/>
                </a:lnTo>
                <a:lnTo>
                  <a:pt x="1791" y="10"/>
                </a:lnTo>
                <a:lnTo>
                  <a:pt x="1792" y="10"/>
                </a:lnTo>
                <a:lnTo>
                  <a:pt x="1792" y="11"/>
                </a:lnTo>
                <a:lnTo>
                  <a:pt x="1792" y="11"/>
                </a:lnTo>
                <a:lnTo>
                  <a:pt x="1794" y="12"/>
                </a:lnTo>
                <a:lnTo>
                  <a:pt x="1794" y="14"/>
                </a:lnTo>
                <a:lnTo>
                  <a:pt x="1795" y="16"/>
                </a:lnTo>
                <a:lnTo>
                  <a:pt x="1795" y="17"/>
                </a:lnTo>
                <a:lnTo>
                  <a:pt x="1795" y="17"/>
                </a:lnTo>
                <a:lnTo>
                  <a:pt x="1796" y="17"/>
                </a:lnTo>
                <a:lnTo>
                  <a:pt x="1796" y="16"/>
                </a:lnTo>
                <a:lnTo>
                  <a:pt x="1797" y="16"/>
                </a:lnTo>
                <a:lnTo>
                  <a:pt x="1797" y="16"/>
                </a:lnTo>
                <a:lnTo>
                  <a:pt x="1797" y="14"/>
                </a:lnTo>
                <a:lnTo>
                  <a:pt x="1798" y="14"/>
                </a:lnTo>
                <a:lnTo>
                  <a:pt x="1798" y="14"/>
                </a:lnTo>
                <a:lnTo>
                  <a:pt x="1799" y="14"/>
                </a:lnTo>
                <a:lnTo>
                  <a:pt x="1799" y="14"/>
                </a:lnTo>
                <a:lnTo>
                  <a:pt x="1799" y="17"/>
                </a:lnTo>
                <a:lnTo>
                  <a:pt x="1800" y="16"/>
                </a:lnTo>
                <a:lnTo>
                  <a:pt x="1800" y="17"/>
                </a:lnTo>
                <a:lnTo>
                  <a:pt x="1801" y="17"/>
                </a:lnTo>
                <a:lnTo>
                  <a:pt x="1801" y="17"/>
                </a:lnTo>
                <a:lnTo>
                  <a:pt x="1803" y="14"/>
                </a:lnTo>
                <a:lnTo>
                  <a:pt x="1803" y="13"/>
                </a:lnTo>
                <a:lnTo>
                  <a:pt x="1803" y="13"/>
                </a:lnTo>
                <a:lnTo>
                  <a:pt x="1804" y="11"/>
                </a:lnTo>
                <a:lnTo>
                  <a:pt x="1804" y="11"/>
                </a:lnTo>
                <a:lnTo>
                  <a:pt x="1805" y="12"/>
                </a:lnTo>
                <a:lnTo>
                  <a:pt x="1805" y="12"/>
                </a:lnTo>
                <a:lnTo>
                  <a:pt x="1805" y="13"/>
                </a:lnTo>
                <a:lnTo>
                  <a:pt x="1806" y="13"/>
                </a:lnTo>
                <a:lnTo>
                  <a:pt x="1806" y="13"/>
                </a:lnTo>
                <a:lnTo>
                  <a:pt x="1807" y="14"/>
                </a:lnTo>
                <a:lnTo>
                  <a:pt x="1807" y="16"/>
                </a:lnTo>
                <a:lnTo>
                  <a:pt x="1807" y="14"/>
                </a:lnTo>
                <a:lnTo>
                  <a:pt x="1808" y="16"/>
                </a:lnTo>
                <a:lnTo>
                  <a:pt x="1808" y="14"/>
                </a:lnTo>
                <a:lnTo>
                  <a:pt x="1809" y="16"/>
                </a:lnTo>
                <a:lnTo>
                  <a:pt x="1809" y="14"/>
                </a:lnTo>
                <a:lnTo>
                  <a:pt x="1809" y="13"/>
                </a:lnTo>
                <a:lnTo>
                  <a:pt x="1810" y="13"/>
                </a:lnTo>
                <a:lnTo>
                  <a:pt x="1810" y="14"/>
                </a:lnTo>
                <a:lnTo>
                  <a:pt x="1812" y="14"/>
                </a:lnTo>
                <a:lnTo>
                  <a:pt x="1812" y="16"/>
                </a:lnTo>
                <a:lnTo>
                  <a:pt x="1812" y="16"/>
                </a:lnTo>
                <a:lnTo>
                  <a:pt x="1813" y="17"/>
                </a:lnTo>
                <a:lnTo>
                  <a:pt x="1813" y="17"/>
                </a:lnTo>
                <a:lnTo>
                  <a:pt x="1814" y="16"/>
                </a:lnTo>
                <a:lnTo>
                  <a:pt x="1814" y="14"/>
                </a:lnTo>
                <a:lnTo>
                  <a:pt x="1814" y="13"/>
                </a:lnTo>
                <a:lnTo>
                  <a:pt x="1815" y="14"/>
                </a:lnTo>
                <a:lnTo>
                  <a:pt x="1815" y="13"/>
                </a:lnTo>
                <a:lnTo>
                  <a:pt x="1816" y="14"/>
                </a:lnTo>
                <a:lnTo>
                  <a:pt x="1816" y="17"/>
                </a:lnTo>
                <a:lnTo>
                  <a:pt x="1817" y="16"/>
                </a:lnTo>
                <a:lnTo>
                  <a:pt x="1817" y="16"/>
                </a:lnTo>
                <a:lnTo>
                  <a:pt x="1817" y="17"/>
                </a:lnTo>
                <a:lnTo>
                  <a:pt x="1818" y="18"/>
                </a:lnTo>
                <a:lnTo>
                  <a:pt x="1818" y="17"/>
                </a:lnTo>
                <a:lnTo>
                  <a:pt x="1819" y="19"/>
                </a:lnTo>
                <a:lnTo>
                  <a:pt x="1819" y="17"/>
                </a:lnTo>
                <a:lnTo>
                  <a:pt x="1819" y="18"/>
                </a:lnTo>
                <a:lnTo>
                  <a:pt x="1821" y="19"/>
                </a:lnTo>
                <a:lnTo>
                  <a:pt x="1821" y="19"/>
                </a:lnTo>
                <a:lnTo>
                  <a:pt x="1822" y="19"/>
                </a:lnTo>
                <a:lnTo>
                  <a:pt x="1822" y="19"/>
                </a:lnTo>
                <a:lnTo>
                  <a:pt x="1822" y="18"/>
                </a:lnTo>
                <a:lnTo>
                  <a:pt x="1823" y="18"/>
                </a:lnTo>
                <a:lnTo>
                  <a:pt x="1823" y="19"/>
                </a:lnTo>
                <a:lnTo>
                  <a:pt x="1824" y="19"/>
                </a:lnTo>
                <a:lnTo>
                  <a:pt x="1824" y="19"/>
                </a:lnTo>
                <a:lnTo>
                  <a:pt x="1824" y="19"/>
                </a:lnTo>
                <a:lnTo>
                  <a:pt x="1825" y="18"/>
                </a:lnTo>
                <a:lnTo>
                  <a:pt x="1825" y="18"/>
                </a:lnTo>
                <a:lnTo>
                  <a:pt x="1826" y="18"/>
                </a:lnTo>
                <a:lnTo>
                  <a:pt x="1826" y="18"/>
                </a:lnTo>
                <a:lnTo>
                  <a:pt x="1826" y="19"/>
                </a:lnTo>
                <a:lnTo>
                  <a:pt x="1827" y="18"/>
                </a:lnTo>
                <a:lnTo>
                  <a:pt x="1827" y="19"/>
                </a:lnTo>
                <a:lnTo>
                  <a:pt x="1828" y="20"/>
                </a:lnTo>
                <a:lnTo>
                  <a:pt x="1828" y="20"/>
                </a:lnTo>
                <a:lnTo>
                  <a:pt x="1828" y="20"/>
                </a:lnTo>
                <a:lnTo>
                  <a:pt x="1830" y="19"/>
                </a:lnTo>
                <a:lnTo>
                  <a:pt x="1830" y="18"/>
                </a:lnTo>
                <a:lnTo>
                  <a:pt x="1831" y="18"/>
                </a:lnTo>
                <a:lnTo>
                  <a:pt x="1831" y="18"/>
                </a:lnTo>
                <a:lnTo>
                  <a:pt x="1832" y="18"/>
                </a:lnTo>
                <a:lnTo>
                  <a:pt x="1832" y="19"/>
                </a:lnTo>
                <a:lnTo>
                  <a:pt x="1832" y="19"/>
                </a:lnTo>
                <a:lnTo>
                  <a:pt x="1833" y="20"/>
                </a:lnTo>
                <a:lnTo>
                  <a:pt x="1833" y="20"/>
                </a:lnTo>
                <a:lnTo>
                  <a:pt x="1834" y="21"/>
                </a:lnTo>
                <a:lnTo>
                  <a:pt x="1834" y="21"/>
                </a:lnTo>
                <a:lnTo>
                  <a:pt x="1834" y="22"/>
                </a:lnTo>
                <a:lnTo>
                  <a:pt x="1835" y="21"/>
                </a:lnTo>
                <a:lnTo>
                  <a:pt x="1835" y="21"/>
                </a:lnTo>
                <a:lnTo>
                  <a:pt x="1836" y="21"/>
                </a:lnTo>
                <a:lnTo>
                  <a:pt x="1836" y="21"/>
                </a:lnTo>
                <a:lnTo>
                  <a:pt x="1836" y="21"/>
                </a:lnTo>
                <a:lnTo>
                  <a:pt x="1837" y="21"/>
                </a:lnTo>
                <a:lnTo>
                  <a:pt x="1837" y="20"/>
                </a:lnTo>
                <a:lnTo>
                  <a:pt x="1839" y="20"/>
                </a:lnTo>
                <a:lnTo>
                  <a:pt x="1839" y="19"/>
                </a:lnTo>
                <a:lnTo>
                  <a:pt x="1839" y="18"/>
                </a:lnTo>
                <a:lnTo>
                  <a:pt x="1840" y="19"/>
                </a:lnTo>
                <a:lnTo>
                  <a:pt x="1840" y="19"/>
                </a:lnTo>
                <a:lnTo>
                  <a:pt x="1841" y="19"/>
                </a:lnTo>
                <a:lnTo>
                  <a:pt x="1841" y="20"/>
                </a:lnTo>
                <a:lnTo>
                  <a:pt x="1841" y="20"/>
                </a:lnTo>
                <a:lnTo>
                  <a:pt x="1842" y="20"/>
                </a:lnTo>
                <a:lnTo>
                  <a:pt x="1842" y="19"/>
                </a:lnTo>
                <a:lnTo>
                  <a:pt x="1843" y="19"/>
                </a:lnTo>
                <a:lnTo>
                  <a:pt x="1843" y="18"/>
                </a:lnTo>
                <a:lnTo>
                  <a:pt x="1843" y="18"/>
                </a:lnTo>
                <a:lnTo>
                  <a:pt x="1844" y="19"/>
                </a:lnTo>
                <a:lnTo>
                  <a:pt x="1844" y="19"/>
                </a:lnTo>
                <a:lnTo>
                  <a:pt x="1845" y="19"/>
                </a:lnTo>
                <a:lnTo>
                  <a:pt x="1845" y="19"/>
                </a:lnTo>
                <a:lnTo>
                  <a:pt x="1846" y="19"/>
                </a:lnTo>
                <a:lnTo>
                  <a:pt x="1846" y="20"/>
                </a:lnTo>
                <a:lnTo>
                  <a:pt x="1846" y="21"/>
                </a:lnTo>
                <a:lnTo>
                  <a:pt x="1848" y="20"/>
                </a:lnTo>
                <a:lnTo>
                  <a:pt x="1848" y="21"/>
                </a:lnTo>
                <a:lnTo>
                  <a:pt x="1849" y="20"/>
                </a:lnTo>
                <a:lnTo>
                  <a:pt x="1849" y="19"/>
                </a:lnTo>
                <a:lnTo>
                  <a:pt x="1849" y="19"/>
                </a:lnTo>
                <a:lnTo>
                  <a:pt x="1850" y="19"/>
                </a:lnTo>
                <a:lnTo>
                  <a:pt x="1850" y="18"/>
                </a:lnTo>
                <a:lnTo>
                  <a:pt x="1851" y="18"/>
                </a:lnTo>
                <a:lnTo>
                  <a:pt x="1851" y="18"/>
                </a:lnTo>
                <a:lnTo>
                  <a:pt x="1851" y="16"/>
                </a:lnTo>
                <a:lnTo>
                  <a:pt x="1852" y="16"/>
                </a:lnTo>
                <a:lnTo>
                  <a:pt x="1852" y="17"/>
                </a:lnTo>
                <a:lnTo>
                  <a:pt x="1853" y="18"/>
                </a:lnTo>
                <a:lnTo>
                  <a:pt x="1853" y="18"/>
                </a:lnTo>
                <a:lnTo>
                  <a:pt x="1853" y="19"/>
                </a:lnTo>
                <a:lnTo>
                  <a:pt x="1854" y="18"/>
                </a:lnTo>
                <a:lnTo>
                  <a:pt x="1854" y="18"/>
                </a:lnTo>
                <a:lnTo>
                  <a:pt x="1855" y="19"/>
                </a:lnTo>
                <a:lnTo>
                  <a:pt x="1855" y="19"/>
                </a:lnTo>
                <a:lnTo>
                  <a:pt x="1855" y="18"/>
                </a:lnTo>
                <a:lnTo>
                  <a:pt x="1857" y="19"/>
                </a:lnTo>
                <a:lnTo>
                  <a:pt x="1857" y="18"/>
                </a:lnTo>
                <a:lnTo>
                  <a:pt x="1858" y="18"/>
                </a:lnTo>
                <a:lnTo>
                  <a:pt x="1858" y="18"/>
                </a:lnTo>
                <a:lnTo>
                  <a:pt x="1859" y="18"/>
                </a:lnTo>
                <a:lnTo>
                  <a:pt x="1859" y="17"/>
                </a:lnTo>
                <a:lnTo>
                  <a:pt x="1859" y="17"/>
                </a:lnTo>
                <a:lnTo>
                  <a:pt x="1860" y="18"/>
                </a:lnTo>
                <a:lnTo>
                  <a:pt x="1860" y="17"/>
                </a:lnTo>
                <a:lnTo>
                  <a:pt x="1861" y="17"/>
                </a:lnTo>
                <a:lnTo>
                  <a:pt x="1861" y="17"/>
                </a:lnTo>
                <a:lnTo>
                  <a:pt x="1861" y="14"/>
                </a:lnTo>
                <a:lnTo>
                  <a:pt x="1862" y="16"/>
                </a:lnTo>
                <a:lnTo>
                  <a:pt x="1862" y="14"/>
                </a:lnTo>
                <a:lnTo>
                  <a:pt x="1863" y="14"/>
                </a:lnTo>
                <a:lnTo>
                  <a:pt x="1863" y="13"/>
                </a:lnTo>
                <a:lnTo>
                  <a:pt x="1863" y="14"/>
                </a:lnTo>
                <a:lnTo>
                  <a:pt x="1864" y="14"/>
                </a:lnTo>
                <a:lnTo>
                  <a:pt x="1864" y="14"/>
                </a:lnTo>
                <a:lnTo>
                  <a:pt x="1866" y="16"/>
                </a:lnTo>
                <a:lnTo>
                  <a:pt x="1866" y="17"/>
                </a:lnTo>
                <a:lnTo>
                  <a:pt x="1866" y="16"/>
                </a:lnTo>
                <a:lnTo>
                  <a:pt x="1867" y="16"/>
                </a:lnTo>
                <a:lnTo>
                  <a:pt x="1867" y="16"/>
                </a:lnTo>
                <a:lnTo>
                  <a:pt x="1868" y="16"/>
                </a:lnTo>
                <a:lnTo>
                  <a:pt x="1868" y="16"/>
                </a:lnTo>
                <a:lnTo>
                  <a:pt x="1868" y="16"/>
                </a:lnTo>
                <a:lnTo>
                  <a:pt x="1869" y="16"/>
                </a:lnTo>
                <a:lnTo>
                  <a:pt x="1869" y="17"/>
                </a:lnTo>
                <a:lnTo>
                  <a:pt x="1870" y="17"/>
                </a:lnTo>
                <a:lnTo>
                  <a:pt x="1870" y="18"/>
                </a:lnTo>
                <a:lnTo>
                  <a:pt x="1870" y="18"/>
                </a:lnTo>
                <a:lnTo>
                  <a:pt x="1871" y="19"/>
                </a:lnTo>
                <a:lnTo>
                  <a:pt x="1871" y="20"/>
                </a:lnTo>
                <a:lnTo>
                  <a:pt x="1872" y="19"/>
                </a:lnTo>
                <a:lnTo>
                  <a:pt x="1872" y="19"/>
                </a:lnTo>
                <a:lnTo>
                  <a:pt x="1873" y="19"/>
                </a:lnTo>
                <a:lnTo>
                  <a:pt x="1873" y="18"/>
                </a:lnTo>
                <a:lnTo>
                  <a:pt x="1873" y="18"/>
                </a:lnTo>
                <a:lnTo>
                  <a:pt x="1875" y="18"/>
                </a:lnTo>
                <a:lnTo>
                  <a:pt x="1875" y="18"/>
                </a:lnTo>
                <a:lnTo>
                  <a:pt x="1876" y="17"/>
                </a:lnTo>
                <a:lnTo>
                  <a:pt x="1876" y="17"/>
                </a:lnTo>
                <a:lnTo>
                  <a:pt x="1876" y="18"/>
                </a:lnTo>
                <a:lnTo>
                  <a:pt x="1877" y="18"/>
                </a:lnTo>
                <a:lnTo>
                  <a:pt x="1877" y="19"/>
                </a:lnTo>
                <a:lnTo>
                  <a:pt x="1878" y="19"/>
                </a:lnTo>
                <a:lnTo>
                  <a:pt x="1878" y="20"/>
                </a:lnTo>
                <a:lnTo>
                  <a:pt x="1878" y="20"/>
                </a:lnTo>
                <a:lnTo>
                  <a:pt x="1879" y="21"/>
                </a:lnTo>
                <a:lnTo>
                  <a:pt x="1879" y="22"/>
                </a:lnTo>
                <a:lnTo>
                  <a:pt x="1880" y="22"/>
                </a:lnTo>
                <a:lnTo>
                  <a:pt x="1880" y="23"/>
                </a:lnTo>
                <a:lnTo>
                  <a:pt x="1880" y="22"/>
                </a:lnTo>
                <a:lnTo>
                  <a:pt x="1881" y="21"/>
                </a:lnTo>
                <a:lnTo>
                  <a:pt x="1881" y="21"/>
                </a:lnTo>
                <a:lnTo>
                  <a:pt x="1882" y="21"/>
                </a:lnTo>
                <a:lnTo>
                  <a:pt x="1882" y="20"/>
                </a:lnTo>
                <a:lnTo>
                  <a:pt x="1882" y="20"/>
                </a:lnTo>
                <a:lnTo>
                  <a:pt x="1884" y="19"/>
                </a:lnTo>
                <a:lnTo>
                  <a:pt x="1884" y="20"/>
                </a:lnTo>
                <a:lnTo>
                  <a:pt x="1885" y="20"/>
                </a:lnTo>
                <a:lnTo>
                  <a:pt x="1885" y="21"/>
                </a:lnTo>
                <a:lnTo>
                  <a:pt x="1885" y="21"/>
                </a:lnTo>
                <a:lnTo>
                  <a:pt x="1886" y="22"/>
                </a:lnTo>
                <a:lnTo>
                  <a:pt x="1886" y="23"/>
                </a:lnTo>
                <a:lnTo>
                  <a:pt x="1887" y="25"/>
                </a:lnTo>
                <a:lnTo>
                  <a:pt x="1887" y="25"/>
                </a:lnTo>
                <a:lnTo>
                  <a:pt x="1888" y="25"/>
                </a:lnTo>
                <a:lnTo>
                  <a:pt x="1888" y="26"/>
                </a:lnTo>
                <a:lnTo>
                  <a:pt x="1888" y="25"/>
                </a:lnTo>
                <a:lnTo>
                  <a:pt x="1889" y="25"/>
                </a:lnTo>
                <a:lnTo>
                  <a:pt x="1889" y="23"/>
                </a:lnTo>
                <a:lnTo>
                  <a:pt x="1890" y="23"/>
                </a:lnTo>
                <a:lnTo>
                  <a:pt x="1890" y="22"/>
                </a:lnTo>
                <a:lnTo>
                  <a:pt x="1890" y="22"/>
                </a:lnTo>
                <a:lnTo>
                  <a:pt x="1891" y="23"/>
                </a:lnTo>
                <a:lnTo>
                  <a:pt x="1891" y="23"/>
                </a:lnTo>
                <a:lnTo>
                  <a:pt x="1893" y="25"/>
                </a:lnTo>
                <a:lnTo>
                  <a:pt x="1893" y="23"/>
                </a:lnTo>
                <a:lnTo>
                  <a:pt x="1893" y="25"/>
                </a:lnTo>
                <a:lnTo>
                  <a:pt x="1894" y="23"/>
                </a:lnTo>
                <a:lnTo>
                  <a:pt x="1894" y="25"/>
                </a:lnTo>
                <a:lnTo>
                  <a:pt x="1895" y="26"/>
                </a:lnTo>
                <a:lnTo>
                  <a:pt x="1895" y="25"/>
                </a:lnTo>
                <a:lnTo>
                  <a:pt x="1895" y="26"/>
                </a:lnTo>
                <a:lnTo>
                  <a:pt x="1896" y="25"/>
                </a:lnTo>
                <a:lnTo>
                  <a:pt x="1896" y="25"/>
                </a:lnTo>
                <a:lnTo>
                  <a:pt x="1897" y="25"/>
                </a:lnTo>
                <a:lnTo>
                  <a:pt x="1897" y="25"/>
                </a:lnTo>
                <a:lnTo>
                  <a:pt x="1897" y="25"/>
                </a:lnTo>
                <a:lnTo>
                  <a:pt x="1898" y="25"/>
                </a:lnTo>
                <a:lnTo>
                  <a:pt x="1898" y="25"/>
                </a:lnTo>
                <a:lnTo>
                  <a:pt x="1899" y="25"/>
                </a:lnTo>
                <a:lnTo>
                  <a:pt x="1899" y="25"/>
                </a:lnTo>
                <a:lnTo>
                  <a:pt x="1899" y="25"/>
                </a:lnTo>
                <a:lnTo>
                  <a:pt x="1900" y="25"/>
                </a:lnTo>
                <a:lnTo>
                  <a:pt x="1900" y="25"/>
                </a:lnTo>
                <a:lnTo>
                  <a:pt x="1902" y="25"/>
                </a:lnTo>
                <a:lnTo>
                  <a:pt x="1902" y="25"/>
                </a:lnTo>
                <a:lnTo>
                  <a:pt x="1903" y="26"/>
                </a:lnTo>
                <a:lnTo>
                  <a:pt x="1903" y="25"/>
                </a:lnTo>
                <a:lnTo>
                  <a:pt x="1903" y="26"/>
                </a:lnTo>
                <a:lnTo>
                  <a:pt x="1904" y="25"/>
                </a:lnTo>
                <a:lnTo>
                  <a:pt x="1904" y="25"/>
                </a:lnTo>
                <a:lnTo>
                  <a:pt x="1905" y="22"/>
                </a:lnTo>
                <a:lnTo>
                  <a:pt x="1905" y="22"/>
                </a:lnTo>
                <a:lnTo>
                  <a:pt x="1905" y="21"/>
                </a:lnTo>
                <a:lnTo>
                  <a:pt x="1906" y="21"/>
                </a:lnTo>
                <a:lnTo>
                  <a:pt x="1906" y="22"/>
                </a:lnTo>
                <a:lnTo>
                  <a:pt x="1907" y="22"/>
                </a:lnTo>
                <a:lnTo>
                  <a:pt x="1907" y="23"/>
                </a:lnTo>
                <a:lnTo>
                  <a:pt x="1907" y="23"/>
                </a:lnTo>
                <a:lnTo>
                  <a:pt x="1908" y="23"/>
                </a:lnTo>
                <a:lnTo>
                  <a:pt x="1908" y="22"/>
                </a:lnTo>
                <a:lnTo>
                  <a:pt x="1909" y="21"/>
                </a:lnTo>
                <a:lnTo>
                  <a:pt x="1909" y="20"/>
                </a:lnTo>
                <a:lnTo>
                  <a:pt x="1909" y="21"/>
                </a:lnTo>
                <a:lnTo>
                  <a:pt x="1911" y="20"/>
                </a:lnTo>
                <a:lnTo>
                  <a:pt x="1911" y="21"/>
                </a:lnTo>
                <a:lnTo>
                  <a:pt x="1912" y="21"/>
                </a:lnTo>
                <a:lnTo>
                  <a:pt x="1912" y="21"/>
                </a:lnTo>
                <a:lnTo>
                  <a:pt x="1912" y="21"/>
                </a:lnTo>
                <a:lnTo>
                  <a:pt x="1913" y="21"/>
                </a:lnTo>
                <a:lnTo>
                  <a:pt x="1913" y="22"/>
                </a:lnTo>
                <a:lnTo>
                  <a:pt x="1914" y="22"/>
                </a:lnTo>
                <a:lnTo>
                  <a:pt x="1914" y="22"/>
                </a:lnTo>
                <a:lnTo>
                  <a:pt x="1915" y="21"/>
                </a:lnTo>
                <a:lnTo>
                  <a:pt x="1915" y="22"/>
                </a:lnTo>
                <a:lnTo>
                  <a:pt x="1915" y="23"/>
                </a:lnTo>
                <a:lnTo>
                  <a:pt x="1916" y="23"/>
                </a:lnTo>
                <a:lnTo>
                  <a:pt x="1916" y="22"/>
                </a:lnTo>
                <a:lnTo>
                  <a:pt x="1917" y="21"/>
                </a:lnTo>
                <a:lnTo>
                  <a:pt x="1917" y="22"/>
                </a:lnTo>
                <a:lnTo>
                  <a:pt x="1917" y="21"/>
                </a:lnTo>
                <a:lnTo>
                  <a:pt x="1918" y="22"/>
                </a:lnTo>
                <a:lnTo>
                  <a:pt x="1918" y="23"/>
                </a:lnTo>
                <a:lnTo>
                  <a:pt x="1920" y="23"/>
                </a:lnTo>
                <a:lnTo>
                  <a:pt x="1920" y="23"/>
                </a:lnTo>
                <a:lnTo>
                  <a:pt x="1920" y="22"/>
                </a:lnTo>
                <a:lnTo>
                  <a:pt x="1921" y="21"/>
                </a:lnTo>
                <a:lnTo>
                  <a:pt x="1921" y="22"/>
                </a:lnTo>
                <a:lnTo>
                  <a:pt x="1922" y="22"/>
                </a:lnTo>
                <a:lnTo>
                  <a:pt x="1922" y="21"/>
                </a:lnTo>
                <a:lnTo>
                  <a:pt x="1922" y="22"/>
                </a:lnTo>
                <a:lnTo>
                  <a:pt x="1923" y="21"/>
                </a:lnTo>
                <a:lnTo>
                  <a:pt x="1923" y="21"/>
                </a:lnTo>
                <a:lnTo>
                  <a:pt x="1924" y="21"/>
                </a:lnTo>
                <a:lnTo>
                  <a:pt x="1924" y="20"/>
                </a:lnTo>
                <a:lnTo>
                  <a:pt x="1924" y="19"/>
                </a:lnTo>
                <a:lnTo>
                  <a:pt x="1925" y="19"/>
                </a:lnTo>
                <a:lnTo>
                  <a:pt x="1925" y="18"/>
                </a:lnTo>
                <a:lnTo>
                  <a:pt x="1926" y="18"/>
                </a:lnTo>
                <a:lnTo>
                  <a:pt x="1926" y="20"/>
                </a:lnTo>
                <a:lnTo>
                  <a:pt x="1926" y="21"/>
                </a:lnTo>
                <a:lnTo>
                  <a:pt x="1927" y="21"/>
                </a:lnTo>
                <a:lnTo>
                  <a:pt x="1927" y="22"/>
                </a:lnTo>
                <a:lnTo>
                  <a:pt x="1929" y="23"/>
                </a:lnTo>
                <a:lnTo>
                  <a:pt x="1929" y="25"/>
                </a:lnTo>
                <a:lnTo>
                  <a:pt x="1930" y="25"/>
                </a:lnTo>
                <a:lnTo>
                  <a:pt x="1930" y="25"/>
                </a:lnTo>
                <a:lnTo>
                  <a:pt x="1930" y="23"/>
                </a:lnTo>
                <a:lnTo>
                  <a:pt x="1931" y="22"/>
                </a:lnTo>
                <a:lnTo>
                  <a:pt x="1931" y="21"/>
                </a:lnTo>
                <a:lnTo>
                  <a:pt x="1932" y="21"/>
                </a:lnTo>
                <a:lnTo>
                  <a:pt x="1932" y="21"/>
                </a:lnTo>
                <a:lnTo>
                  <a:pt x="1932" y="22"/>
                </a:lnTo>
                <a:lnTo>
                  <a:pt x="1933" y="22"/>
                </a:lnTo>
                <a:lnTo>
                  <a:pt x="1933" y="22"/>
                </a:lnTo>
                <a:lnTo>
                  <a:pt x="1934" y="23"/>
                </a:lnTo>
                <a:lnTo>
                  <a:pt x="1934" y="22"/>
                </a:lnTo>
                <a:lnTo>
                  <a:pt x="1934" y="22"/>
                </a:lnTo>
                <a:lnTo>
                  <a:pt x="1935" y="21"/>
                </a:lnTo>
                <a:lnTo>
                  <a:pt x="1935" y="22"/>
                </a:lnTo>
                <a:lnTo>
                  <a:pt x="1936" y="21"/>
                </a:lnTo>
                <a:lnTo>
                  <a:pt x="1936" y="21"/>
                </a:lnTo>
                <a:lnTo>
                  <a:pt x="1936" y="21"/>
                </a:lnTo>
                <a:lnTo>
                  <a:pt x="1938" y="22"/>
                </a:lnTo>
                <a:lnTo>
                  <a:pt x="1938" y="22"/>
                </a:lnTo>
                <a:lnTo>
                  <a:pt x="1939" y="23"/>
                </a:lnTo>
                <a:lnTo>
                  <a:pt x="1939" y="23"/>
                </a:lnTo>
                <a:lnTo>
                  <a:pt x="1939" y="23"/>
                </a:lnTo>
                <a:lnTo>
                  <a:pt x="1940" y="23"/>
                </a:lnTo>
                <a:lnTo>
                  <a:pt x="1940" y="23"/>
                </a:lnTo>
                <a:lnTo>
                  <a:pt x="1941" y="23"/>
                </a:lnTo>
                <a:lnTo>
                  <a:pt x="1941" y="22"/>
                </a:lnTo>
                <a:lnTo>
                  <a:pt x="1941" y="21"/>
                </a:lnTo>
                <a:lnTo>
                  <a:pt x="1942" y="20"/>
                </a:lnTo>
                <a:lnTo>
                  <a:pt x="1942" y="20"/>
                </a:lnTo>
                <a:lnTo>
                  <a:pt x="1943" y="20"/>
                </a:lnTo>
                <a:lnTo>
                  <a:pt x="1943" y="20"/>
                </a:lnTo>
                <a:lnTo>
                  <a:pt x="1944" y="21"/>
                </a:lnTo>
                <a:lnTo>
                  <a:pt x="1944" y="21"/>
                </a:lnTo>
                <a:lnTo>
                  <a:pt x="1944" y="22"/>
                </a:lnTo>
                <a:lnTo>
                  <a:pt x="1945" y="22"/>
                </a:lnTo>
                <a:lnTo>
                  <a:pt x="1945" y="23"/>
                </a:lnTo>
                <a:lnTo>
                  <a:pt x="1947" y="23"/>
                </a:lnTo>
                <a:lnTo>
                  <a:pt x="1947" y="23"/>
                </a:lnTo>
                <a:lnTo>
                  <a:pt x="1947" y="25"/>
                </a:lnTo>
                <a:lnTo>
                  <a:pt x="1948" y="25"/>
                </a:lnTo>
                <a:lnTo>
                  <a:pt x="1948" y="26"/>
                </a:lnTo>
                <a:lnTo>
                  <a:pt x="1949" y="27"/>
                </a:lnTo>
                <a:lnTo>
                  <a:pt x="1949" y="27"/>
                </a:lnTo>
                <a:lnTo>
                  <a:pt x="1949" y="28"/>
                </a:lnTo>
                <a:lnTo>
                  <a:pt x="1950" y="27"/>
                </a:lnTo>
                <a:lnTo>
                  <a:pt x="1950" y="27"/>
                </a:lnTo>
                <a:lnTo>
                  <a:pt x="1951" y="27"/>
                </a:lnTo>
                <a:lnTo>
                  <a:pt x="1951" y="27"/>
                </a:lnTo>
                <a:lnTo>
                  <a:pt x="1951" y="26"/>
                </a:lnTo>
                <a:lnTo>
                  <a:pt x="1952" y="25"/>
                </a:lnTo>
                <a:lnTo>
                  <a:pt x="1952" y="25"/>
                </a:lnTo>
                <a:lnTo>
                  <a:pt x="1953" y="25"/>
                </a:lnTo>
                <a:lnTo>
                  <a:pt x="1953" y="23"/>
                </a:lnTo>
                <a:lnTo>
                  <a:pt x="1953" y="26"/>
                </a:lnTo>
                <a:lnTo>
                  <a:pt x="1954" y="27"/>
                </a:lnTo>
                <a:lnTo>
                  <a:pt x="1954" y="26"/>
                </a:lnTo>
                <a:lnTo>
                  <a:pt x="1956" y="27"/>
                </a:lnTo>
                <a:lnTo>
                  <a:pt x="1956" y="27"/>
                </a:lnTo>
                <a:lnTo>
                  <a:pt x="1956" y="26"/>
                </a:lnTo>
                <a:lnTo>
                  <a:pt x="1957" y="26"/>
                </a:lnTo>
                <a:lnTo>
                  <a:pt x="1957" y="25"/>
                </a:lnTo>
                <a:lnTo>
                  <a:pt x="1958" y="25"/>
                </a:lnTo>
                <a:lnTo>
                  <a:pt x="1958" y="25"/>
                </a:lnTo>
                <a:lnTo>
                  <a:pt x="1959" y="25"/>
                </a:lnTo>
                <a:lnTo>
                  <a:pt x="1959" y="26"/>
                </a:lnTo>
                <a:lnTo>
                  <a:pt x="1959" y="25"/>
                </a:lnTo>
                <a:lnTo>
                  <a:pt x="1960" y="25"/>
                </a:lnTo>
                <a:lnTo>
                  <a:pt x="1960" y="23"/>
                </a:lnTo>
                <a:lnTo>
                  <a:pt x="1961" y="23"/>
                </a:lnTo>
                <a:lnTo>
                  <a:pt x="1961" y="22"/>
                </a:lnTo>
                <a:lnTo>
                  <a:pt x="1961" y="22"/>
                </a:lnTo>
                <a:lnTo>
                  <a:pt x="1962" y="21"/>
                </a:lnTo>
                <a:lnTo>
                  <a:pt x="1962" y="21"/>
                </a:lnTo>
                <a:lnTo>
                  <a:pt x="1963" y="21"/>
                </a:lnTo>
                <a:lnTo>
                  <a:pt x="1963" y="21"/>
                </a:lnTo>
                <a:lnTo>
                  <a:pt x="1963" y="21"/>
                </a:lnTo>
                <a:lnTo>
                  <a:pt x="1965" y="21"/>
                </a:lnTo>
                <a:lnTo>
                  <a:pt x="1965" y="21"/>
                </a:lnTo>
                <a:lnTo>
                  <a:pt x="1966" y="21"/>
                </a:lnTo>
                <a:lnTo>
                  <a:pt x="1966" y="22"/>
                </a:lnTo>
                <a:lnTo>
                  <a:pt x="1966" y="22"/>
                </a:lnTo>
                <a:lnTo>
                  <a:pt x="1967" y="23"/>
                </a:lnTo>
                <a:lnTo>
                  <a:pt x="1967" y="22"/>
                </a:lnTo>
                <a:lnTo>
                  <a:pt x="1968" y="22"/>
                </a:lnTo>
                <a:lnTo>
                  <a:pt x="1968" y="23"/>
                </a:lnTo>
                <a:lnTo>
                  <a:pt x="1968" y="23"/>
                </a:lnTo>
                <a:lnTo>
                  <a:pt x="1969" y="25"/>
                </a:lnTo>
                <a:lnTo>
                  <a:pt x="1969" y="26"/>
                </a:lnTo>
                <a:lnTo>
                  <a:pt x="1970" y="26"/>
                </a:lnTo>
                <a:lnTo>
                  <a:pt x="1970" y="26"/>
                </a:lnTo>
                <a:lnTo>
                  <a:pt x="1970" y="25"/>
                </a:lnTo>
                <a:lnTo>
                  <a:pt x="1971" y="26"/>
                </a:lnTo>
                <a:lnTo>
                  <a:pt x="1971" y="25"/>
                </a:lnTo>
                <a:lnTo>
                  <a:pt x="1972" y="25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481388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333375" y="3197225"/>
            <a:ext cx="5940425" cy="328613"/>
          </a:xfrm>
          <a:custGeom>
            <a:avLst/>
            <a:gdLst>
              <a:gd name="T0" fmla="*/ 57 w 3742"/>
              <a:gd name="T1" fmla="*/ 191 h 207"/>
              <a:gd name="T2" fmla="*/ 115 w 3742"/>
              <a:gd name="T3" fmla="*/ 200 h 207"/>
              <a:gd name="T4" fmla="*/ 174 w 3742"/>
              <a:gd name="T5" fmla="*/ 190 h 207"/>
              <a:gd name="T6" fmla="*/ 232 w 3742"/>
              <a:gd name="T7" fmla="*/ 188 h 207"/>
              <a:gd name="T8" fmla="*/ 291 w 3742"/>
              <a:gd name="T9" fmla="*/ 198 h 207"/>
              <a:gd name="T10" fmla="*/ 349 w 3742"/>
              <a:gd name="T11" fmla="*/ 190 h 207"/>
              <a:gd name="T12" fmla="*/ 408 w 3742"/>
              <a:gd name="T13" fmla="*/ 195 h 207"/>
              <a:gd name="T14" fmla="*/ 466 w 3742"/>
              <a:gd name="T15" fmla="*/ 203 h 207"/>
              <a:gd name="T16" fmla="*/ 525 w 3742"/>
              <a:gd name="T17" fmla="*/ 190 h 207"/>
              <a:gd name="T18" fmla="*/ 583 w 3742"/>
              <a:gd name="T19" fmla="*/ 192 h 207"/>
              <a:gd name="T20" fmla="*/ 642 w 3742"/>
              <a:gd name="T21" fmla="*/ 190 h 207"/>
              <a:gd name="T22" fmla="*/ 700 w 3742"/>
              <a:gd name="T23" fmla="*/ 188 h 207"/>
              <a:gd name="T24" fmla="*/ 759 w 3742"/>
              <a:gd name="T25" fmla="*/ 200 h 207"/>
              <a:gd name="T26" fmla="*/ 818 w 3742"/>
              <a:gd name="T27" fmla="*/ 197 h 207"/>
              <a:gd name="T28" fmla="*/ 877 w 3742"/>
              <a:gd name="T29" fmla="*/ 192 h 207"/>
              <a:gd name="T30" fmla="*/ 935 w 3742"/>
              <a:gd name="T31" fmla="*/ 143 h 207"/>
              <a:gd name="T32" fmla="*/ 994 w 3742"/>
              <a:gd name="T33" fmla="*/ 56 h 207"/>
              <a:gd name="T34" fmla="*/ 1052 w 3742"/>
              <a:gd name="T35" fmla="*/ 20 h 207"/>
              <a:gd name="T36" fmla="*/ 1111 w 3742"/>
              <a:gd name="T37" fmla="*/ 11 h 207"/>
              <a:gd name="T38" fmla="*/ 1169 w 3742"/>
              <a:gd name="T39" fmla="*/ 1 h 207"/>
              <a:gd name="T40" fmla="*/ 1228 w 3742"/>
              <a:gd name="T41" fmla="*/ 17 h 207"/>
              <a:gd name="T42" fmla="*/ 1286 w 3742"/>
              <a:gd name="T43" fmla="*/ 25 h 207"/>
              <a:gd name="T44" fmla="*/ 1345 w 3742"/>
              <a:gd name="T45" fmla="*/ 19 h 207"/>
              <a:gd name="T46" fmla="*/ 1403 w 3742"/>
              <a:gd name="T47" fmla="*/ 18 h 207"/>
              <a:gd name="T48" fmla="*/ 1461 w 3742"/>
              <a:gd name="T49" fmla="*/ 22 h 207"/>
              <a:gd name="T50" fmla="*/ 1520 w 3742"/>
              <a:gd name="T51" fmla="*/ 26 h 207"/>
              <a:gd name="T52" fmla="*/ 1578 w 3742"/>
              <a:gd name="T53" fmla="*/ 38 h 207"/>
              <a:gd name="T54" fmla="*/ 1637 w 3742"/>
              <a:gd name="T55" fmla="*/ 36 h 207"/>
              <a:gd name="T56" fmla="*/ 1695 w 3742"/>
              <a:gd name="T57" fmla="*/ 38 h 207"/>
              <a:gd name="T58" fmla="*/ 1754 w 3742"/>
              <a:gd name="T59" fmla="*/ 66 h 207"/>
              <a:gd name="T60" fmla="*/ 1812 w 3742"/>
              <a:gd name="T61" fmla="*/ 48 h 207"/>
              <a:gd name="T62" fmla="*/ 1871 w 3742"/>
              <a:gd name="T63" fmla="*/ 44 h 207"/>
              <a:gd name="T64" fmla="*/ 1929 w 3742"/>
              <a:gd name="T65" fmla="*/ 29 h 207"/>
              <a:gd name="T66" fmla="*/ 1988 w 3742"/>
              <a:gd name="T67" fmla="*/ 16 h 207"/>
              <a:gd name="T68" fmla="*/ 2046 w 3742"/>
              <a:gd name="T69" fmla="*/ 19 h 207"/>
              <a:gd name="T70" fmla="*/ 2105 w 3742"/>
              <a:gd name="T71" fmla="*/ 24 h 207"/>
              <a:gd name="T72" fmla="*/ 2163 w 3742"/>
              <a:gd name="T73" fmla="*/ 25 h 207"/>
              <a:gd name="T74" fmla="*/ 2222 w 3742"/>
              <a:gd name="T75" fmla="*/ 31 h 207"/>
              <a:gd name="T76" fmla="*/ 2280 w 3742"/>
              <a:gd name="T77" fmla="*/ 17 h 207"/>
              <a:gd name="T78" fmla="*/ 2339 w 3742"/>
              <a:gd name="T79" fmla="*/ 17 h 207"/>
              <a:gd name="T80" fmla="*/ 2397 w 3742"/>
              <a:gd name="T81" fmla="*/ 24 h 207"/>
              <a:gd name="T82" fmla="*/ 2456 w 3742"/>
              <a:gd name="T83" fmla="*/ 18 h 207"/>
              <a:gd name="T84" fmla="*/ 2514 w 3742"/>
              <a:gd name="T85" fmla="*/ 12 h 207"/>
              <a:gd name="T86" fmla="*/ 2572 w 3742"/>
              <a:gd name="T87" fmla="*/ 35 h 207"/>
              <a:gd name="T88" fmla="*/ 2631 w 3742"/>
              <a:gd name="T89" fmla="*/ 29 h 207"/>
              <a:gd name="T90" fmla="*/ 2689 w 3742"/>
              <a:gd name="T91" fmla="*/ 27 h 207"/>
              <a:gd name="T92" fmla="*/ 2748 w 3742"/>
              <a:gd name="T93" fmla="*/ 26 h 207"/>
              <a:gd name="T94" fmla="*/ 2808 w 3742"/>
              <a:gd name="T95" fmla="*/ 24 h 207"/>
              <a:gd name="T96" fmla="*/ 2866 w 3742"/>
              <a:gd name="T97" fmla="*/ 31 h 207"/>
              <a:gd name="T98" fmla="*/ 2924 w 3742"/>
              <a:gd name="T99" fmla="*/ 26 h 207"/>
              <a:gd name="T100" fmla="*/ 2983 w 3742"/>
              <a:gd name="T101" fmla="*/ 39 h 207"/>
              <a:gd name="T102" fmla="*/ 3041 w 3742"/>
              <a:gd name="T103" fmla="*/ 44 h 207"/>
              <a:gd name="T104" fmla="*/ 3100 w 3742"/>
              <a:gd name="T105" fmla="*/ 35 h 207"/>
              <a:gd name="T106" fmla="*/ 3158 w 3742"/>
              <a:gd name="T107" fmla="*/ 34 h 207"/>
              <a:gd name="T108" fmla="*/ 3217 w 3742"/>
              <a:gd name="T109" fmla="*/ 27 h 207"/>
              <a:gd name="T110" fmla="*/ 3275 w 3742"/>
              <a:gd name="T111" fmla="*/ 28 h 207"/>
              <a:gd name="T112" fmla="*/ 3334 w 3742"/>
              <a:gd name="T113" fmla="*/ 30 h 207"/>
              <a:gd name="T114" fmla="*/ 3392 w 3742"/>
              <a:gd name="T115" fmla="*/ 30 h 207"/>
              <a:gd name="T116" fmla="*/ 3451 w 3742"/>
              <a:gd name="T117" fmla="*/ 17 h 207"/>
              <a:gd name="T118" fmla="*/ 3509 w 3742"/>
              <a:gd name="T119" fmla="*/ 27 h 207"/>
              <a:gd name="T120" fmla="*/ 3568 w 3742"/>
              <a:gd name="T121" fmla="*/ 38 h 207"/>
              <a:gd name="T122" fmla="*/ 3626 w 3742"/>
              <a:gd name="T123" fmla="*/ 29 h 207"/>
              <a:gd name="T124" fmla="*/ 3685 w 3742"/>
              <a:gd name="T125" fmla="*/ 10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2" h="207">
                <a:moveTo>
                  <a:pt x="0" y="202"/>
                </a:moveTo>
                <a:lnTo>
                  <a:pt x="0" y="202"/>
                </a:lnTo>
                <a:lnTo>
                  <a:pt x="0" y="202"/>
                </a:lnTo>
                <a:lnTo>
                  <a:pt x="1" y="202"/>
                </a:lnTo>
                <a:lnTo>
                  <a:pt x="1" y="201"/>
                </a:lnTo>
                <a:lnTo>
                  <a:pt x="2" y="199"/>
                </a:lnTo>
                <a:lnTo>
                  <a:pt x="2" y="199"/>
                </a:lnTo>
                <a:lnTo>
                  <a:pt x="2" y="199"/>
                </a:lnTo>
                <a:lnTo>
                  <a:pt x="3" y="199"/>
                </a:lnTo>
                <a:lnTo>
                  <a:pt x="3" y="198"/>
                </a:lnTo>
                <a:lnTo>
                  <a:pt x="4" y="197"/>
                </a:lnTo>
                <a:lnTo>
                  <a:pt x="4" y="198"/>
                </a:lnTo>
                <a:lnTo>
                  <a:pt x="4" y="197"/>
                </a:lnTo>
                <a:lnTo>
                  <a:pt x="5" y="198"/>
                </a:lnTo>
                <a:lnTo>
                  <a:pt x="5" y="197"/>
                </a:lnTo>
                <a:lnTo>
                  <a:pt x="6" y="199"/>
                </a:lnTo>
                <a:lnTo>
                  <a:pt x="6" y="199"/>
                </a:lnTo>
                <a:lnTo>
                  <a:pt x="6" y="199"/>
                </a:lnTo>
                <a:lnTo>
                  <a:pt x="7" y="199"/>
                </a:lnTo>
                <a:lnTo>
                  <a:pt x="7" y="200"/>
                </a:lnTo>
                <a:lnTo>
                  <a:pt x="9" y="200"/>
                </a:lnTo>
                <a:lnTo>
                  <a:pt x="9" y="201"/>
                </a:lnTo>
                <a:lnTo>
                  <a:pt x="9" y="200"/>
                </a:lnTo>
                <a:lnTo>
                  <a:pt x="10" y="201"/>
                </a:lnTo>
                <a:lnTo>
                  <a:pt x="10" y="202"/>
                </a:lnTo>
                <a:lnTo>
                  <a:pt x="11" y="202"/>
                </a:lnTo>
                <a:lnTo>
                  <a:pt x="11" y="202"/>
                </a:lnTo>
                <a:lnTo>
                  <a:pt x="11" y="200"/>
                </a:lnTo>
                <a:lnTo>
                  <a:pt x="12" y="200"/>
                </a:lnTo>
                <a:lnTo>
                  <a:pt x="12" y="199"/>
                </a:lnTo>
                <a:lnTo>
                  <a:pt x="13" y="198"/>
                </a:lnTo>
                <a:lnTo>
                  <a:pt x="13" y="197"/>
                </a:lnTo>
                <a:lnTo>
                  <a:pt x="14" y="197"/>
                </a:lnTo>
                <a:lnTo>
                  <a:pt x="14" y="195"/>
                </a:lnTo>
                <a:lnTo>
                  <a:pt x="14" y="197"/>
                </a:lnTo>
                <a:lnTo>
                  <a:pt x="15" y="197"/>
                </a:lnTo>
                <a:lnTo>
                  <a:pt x="15" y="197"/>
                </a:lnTo>
                <a:lnTo>
                  <a:pt x="16" y="195"/>
                </a:lnTo>
                <a:lnTo>
                  <a:pt x="16" y="195"/>
                </a:lnTo>
                <a:lnTo>
                  <a:pt x="16" y="197"/>
                </a:lnTo>
                <a:lnTo>
                  <a:pt x="18" y="195"/>
                </a:lnTo>
                <a:lnTo>
                  <a:pt x="18" y="197"/>
                </a:lnTo>
                <a:lnTo>
                  <a:pt x="19" y="197"/>
                </a:lnTo>
                <a:lnTo>
                  <a:pt x="19" y="198"/>
                </a:lnTo>
                <a:lnTo>
                  <a:pt x="19" y="198"/>
                </a:lnTo>
                <a:lnTo>
                  <a:pt x="20" y="198"/>
                </a:lnTo>
                <a:lnTo>
                  <a:pt x="20" y="198"/>
                </a:lnTo>
                <a:lnTo>
                  <a:pt x="21" y="198"/>
                </a:lnTo>
                <a:lnTo>
                  <a:pt x="21" y="198"/>
                </a:lnTo>
                <a:lnTo>
                  <a:pt x="21" y="198"/>
                </a:lnTo>
                <a:lnTo>
                  <a:pt x="22" y="198"/>
                </a:lnTo>
                <a:lnTo>
                  <a:pt x="22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8"/>
                </a:lnTo>
                <a:lnTo>
                  <a:pt x="24" y="197"/>
                </a:lnTo>
                <a:lnTo>
                  <a:pt x="24" y="198"/>
                </a:lnTo>
                <a:lnTo>
                  <a:pt x="25" y="197"/>
                </a:lnTo>
                <a:lnTo>
                  <a:pt x="25" y="195"/>
                </a:lnTo>
                <a:lnTo>
                  <a:pt x="25" y="197"/>
                </a:lnTo>
                <a:lnTo>
                  <a:pt x="27" y="197"/>
                </a:lnTo>
                <a:lnTo>
                  <a:pt x="27" y="197"/>
                </a:lnTo>
                <a:lnTo>
                  <a:pt x="28" y="197"/>
                </a:lnTo>
                <a:lnTo>
                  <a:pt x="28" y="195"/>
                </a:lnTo>
                <a:lnTo>
                  <a:pt x="29" y="194"/>
                </a:lnTo>
                <a:lnTo>
                  <a:pt x="29" y="195"/>
                </a:lnTo>
                <a:lnTo>
                  <a:pt x="29" y="197"/>
                </a:lnTo>
                <a:lnTo>
                  <a:pt x="30" y="197"/>
                </a:lnTo>
                <a:lnTo>
                  <a:pt x="30" y="197"/>
                </a:lnTo>
                <a:lnTo>
                  <a:pt x="31" y="197"/>
                </a:lnTo>
                <a:lnTo>
                  <a:pt x="31" y="198"/>
                </a:lnTo>
                <a:lnTo>
                  <a:pt x="31" y="198"/>
                </a:lnTo>
                <a:lnTo>
                  <a:pt x="32" y="199"/>
                </a:lnTo>
                <a:lnTo>
                  <a:pt x="32" y="199"/>
                </a:lnTo>
                <a:lnTo>
                  <a:pt x="33" y="198"/>
                </a:lnTo>
                <a:lnTo>
                  <a:pt x="33" y="198"/>
                </a:lnTo>
                <a:lnTo>
                  <a:pt x="33" y="197"/>
                </a:lnTo>
                <a:lnTo>
                  <a:pt x="34" y="197"/>
                </a:lnTo>
                <a:lnTo>
                  <a:pt x="34" y="198"/>
                </a:lnTo>
                <a:lnTo>
                  <a:pt x="36" y="198"/>
                </a:lnTo>
                <a:lnTo>
                  <a:pt x="36" y="197"/>
                </a:lnTo>
                <a:lnTo>
                  <a:pt x="36" y="197"/>
                </a:lnTo>
                <a:lnTo>
                  <a:pt x="37" y="198"/>
                </a:lnTo>
                <a:lnTo>
                  <a:pt x="37" y="197"/>
                </a:lnTo>
                <a:lnTo>
                  <a:pt x="38" y="197"/>
                </a:lnTo>
                <a:lnTo>
                  <a:pt x="38" y="195"/>
                </a:lnTo>
                <a:lnTo>
                  <a:pt x="38" y="193"/>
                </a:lnTo>
                <a:lnTo>
                  <a:pt x="39" y="193"/>
                </a:lnTo>
                <a:lnTo>
                  <a:pt x="39" y="193"/>
                </a:lnTo>
                <a:lnTo>
                  <a:pt x="40" y="192"/>
                </a:lnTo>
                <a:lnTo>
                  <a:pt x="40" y="190"/>
                </a:lnTo>
                <a:lnTo>
                  <a:pt x="40" y="191"/>
                </a:lnTo>
                <a:lnTo>
                  <a:pt x="41" y="192"/>
                </a:lnTo>
                <a:lnTo>
                  <a:pt x="41" y="193"/>
                </a:lnTo>
                <a:lnTo>
                  <a:pt x="42" y="193"/>
                </a:lnTo>
                <a:lnTo>
                  <a:pt x="42" y="192"/>
                </a:lnTo>
                <a:lnTo>
                  <a:pt x="43" y="193"/>
                </a:lnTo>
                <a:lnTo>
                  <a:pt x="43" y="193"/>
                </a:lnTo>
                <a:lnTo>
                  <a:pt x="43" y="193"/>
                </a:lnTo>
                <a:lnTo>
                  <a:pt x="45" y="193"/>
                </a:lnTo>
                <a:lnTo>
                  <a:pt x="45" y="195"/>
                </a:lnTo>
                <a:lnTo>
                  <a:pt x="46" y="193"/>
                </a:lnTo>
                <a:lnTo>
                  <a:pt x="46" y="194"/>
                </a:lnTo>
                <a:lnTo>
                  <a:pt x="46" y="193"/>
                </a:lnTo>
                <a:lnTo>
                  <a:pt x="47" y="193"/>
                </a:lnTo>
                <a:lnTo>
                  <a:pt x="47" y="193"/>
                </a:lnTo>
                <a:lnTo>
                  <a:pt x="48" y="194"/>
                </a:lnTo>
                <a:lnTo>
                  <a:pt x="48" y="193"/>
                </a:lnTo>
                <a:lnTo>
                  <a:pt x="48" y="193"/>
                </a:lnTo>
                <a:lnTo>
                  <a:pt x="49" y="193"/>
                </a:lnTo>
                <a:lnTo>
                  <a:pt x="49" y="193"/>
                </a:lnTo>
                <a:lnTo>
                  <a:pt x="50" y="193"/>
                </a:lnTo>
                <a:lnTo>
                  <a:pt x="50" y="194"/>
                </a:lnTo>
                <a:lnTo>
                  <a:pt x="50" y="194"/>
                </a:lnTo>
                <a:lnTo>
                  <a:pt x="51" y="193"/>
                </a:lnTo>
                <a:lnTo>
                  <a:pt x="51" y="193"/>
                </a:lnTo>
                <a:lnTo>
                  <a:pt x="52" y="194"/>
                </a:lnTo>
                <a:lnTo>
                  <a:pt x="52" y="193"/>
                </a:lnTo>
                <a:lnTo>
                  <a:pt x="52" y="193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2"/>
                </a:lnTo>
                <a:lnTo>
                  <a:pt x="55" y="191"/>
                </a:lnTo>
                <a:lnTo>
                  <a:pt x="56" y="191"/>
                </a:lnTo>
                <a:lnTo>
                  <a:pt x="56" y="190"/>
                </a:lnTo>
                <a:lnTo>
                  <a:pt x="57" y="191"/>
                </a:lnTo>
                <a:lnTo>
                  <a:pt x="57" y="191"/>
                </a:lnTo>
                <a:lnTo>
                  <a:pt x="58" y="190"/>
                </a:lnTo>
                <a:lnTo>
                  <a:pt x="58" y="191"/>
                </a:lnTo>
                <a:lnTo>
                  <a:pt x="58" y="192"/>
                </a:lnTo>
                <a:lnTo>
                  <a:pt x="59" y="193"/>
                </a:lnTo>
                <a:lnTo>
                  <a:pt x="59" y="193"/>
                </a:lnTo>
                <a:lnTo>
                  <a:pt x="60" y="195"/>
                </a:lnTo>
                <a:lnTo>
                  <a:pt x="60" y="197"/>
                </a:lnTo>
                <a:lnTo>
                  <a:pt x="60" y="199"/>
                </a:lnTo>
                <a:lnTo>
                  <a:pt x="61" y="198"/>
                </a:lnTo>
                <a:lnTo>
                  <a:pt x="61" y="198"/>
                </a:lnTo>
                <a:lnTo>
                  <a:pt x="63" y="198"/>
                </a:lnTo>
                <a:lnTo>
                  <a:pt x="63" y="198"/>
                </a:lnTo>
                <a:lnTo>
                  <a:pt x="63" y="197"/>
                </a:lnTo>
                <a:lnTo>
                  <a:pt x="64" y="197"/>
                </a:lnTo>
                <a:lnTo>
                  <a:pt x="64" y="198"/>
                </a:lnTo>
                <a:lnTo>
                  <a:pt x="65" y="199"/>
                </a:lnTo>
                <a:lnTo>
                  <a:pt x="65" y="198"/>
                </a:lnTo>
                <a:lnTo>
                  <a:pt x="65" y="198"/>
                </a:lnTo>
                <a:lnTo>
                  <a:pt x="66" y="198"/>
                </a:lnTo>
                <a:lnTo>
                  <a:pt x="66" y="198"/>
                </a:lnTo>
                <a:lnTo>
                  <a:pt x="67" y="197"/>
                </a:lnTo>
                <a:lnTo>
                  <a:pt x="67" y="195"/>
                </a:lnTo>
                <a:lnTo>
                  <a:pt x="67" y="195"/>
                </a:lnTo>
                <a:lnTo>
                  <a:pt x="68" y="195"/>
                </a:lnTo>
                <a:lnTo>
                  <a:pt x="68" y="194"/>
                </a:lnTo>
                <a:lnTo>
                  <a:pt x="69" y="194"/>
                </a:lnTo>
                <a:lnTo>
                  <a:pt x="69" y="193"/>
                </a:lnTo>
                <a:lnTo>
                  <a:pt x="70" y="193"/>
                </a:lnTo>
                <a:lnTo>
                  <a:pt x="70" y="192"/>
                </a:lnTo>
                <a:lnTo>
                  <a:pt x="70" y="193"/>
                </a:lnTo>
                <a:lnTo>
                  <a:pt x="72" y="194"/>
                </a:lnTo>
                <a:lnTo>
                  <a:pt x="72" y="194"/>
                </a:lnTo>
                <a:lnTo>
                  <a:pt x="73" y="195"/>
                </a:lnTo>
                <a:lnTo>
                  <a:pt x="73" y="197"/>
                </a:lnTo>
                <a:lnTo>
                  <a:pt x="73" y="197"/>
                </a:lnTo>
                <a:lnTo>
                  <a:pt x="74" y="198"/>
                </a:lnTo>
                <a:lnTo>
                  <a:pt x="74" y="200"/>
                </a:lnTo>
                <a:lnTo>
                  <a:pt x="75" y="200"/>
                </a:lnTo>
                <a:lnTo>
                  <a:pt x="75" y="201"/>
                </a:lnTo>
                <a:lnTo>
                  <a:pt x="75" y="200"/>
                </a:lnTo>
                <a:lnTo>
                  <a:pt x="76" y="200"/>
                </a:lnTo>
                <a:lnTo>
                  <a:pt x="76" y="201"/>
                </a:lnTo>
                <a:lnTo>
                  <a:pt x="77" y="199"/>
                </a:lnTo>
                <a:lnTo>
                  <a:pt x="77" y="199"/>
                </a:lnTo>
                <a:lnTo>
                  <a:pt x="77" y="199"/>
                </a:lnTo>
                <a:lnTo>
                  <a:pt x="78" y="198"/>
                </a:lnTo>
                <a:lnTo>
                  <a:pt x="78" y="198"/>
                </a:lnTo>
                <a:lnTo>
                  <a:pt x="79" y="198"/>
                </a:lnTo>
                <a:lnTo>
                  <a:pt x="79" y="199"/>
                </a:lnTo>
                <a:lnTo>
                  <a:pt x="79" y="198"/>
                </a:lnTo>
                <a:lnTo>
                  <a:pt x="81" y="197"/>
                </a:lnTo>
                <a:lnTo>
                  <a:pt x="81" y="198"/>
                </a:lnTo>
                <a:lnTo>
                  <a:pt x="82" y="198"/>
                </a:lnTo>
                <a:lnTo>
                  <a:pt x="82" y="197"/>
                </a:lnTo>
                <a:lnTo>
                  <a:pt x="82" y="199"/>
                </a:lnTo>
                <a:lnTo>
                  <a:pt x="83" y="200"/>
                </a:lnTo>
                <a:lnTo>
                  <a:pt x="83" y="201"/>
                </a:lnTo>
                <a:lnTo>
                  <a:pt x="84" y="201"/>
                </a:lnTo>
                <a:lnTo>
                  <a:pt x="84" y="202"/>
                </a:lnTo>
                <a:lnTo>
                  <a:pt x="85" y="200"/>
                </a:lnTo>
                <a:lnTo>
                  <a:pt x="85" y="200"/>
                </a:lnTo>
                <a:lnTo>
                  <a:pt x="85" y="199"/>
                </a:lnTo>
                <a:lnTo>
                  <a:pt x="86" y="200"/>
                </a:lnTo>
                <a:lnTo>
                  <a:pt x="86" y="200"/>
                </a:lnTo>
                <a:lnTo>
                  <a:pt x="87" y="200"/>
                </a:lnTo>
                <a:lnTo>
                  <a:pt x="87" y="201"/>
                </a:lnTo>
                <a:lnTo>
                  <a:pt x="87" y="202"/>
                </a:lnTo>
                <a:lnTo>
                  <a:pt x="88" y="202"/>
                </a:lnTo>
                <a:lnTo>
                  <a:pt x="88" y="202"/>
                </a:lnTo>
                <a:lnTo>
                  <a:pt x="90" y="201"/>
                </a:lnTo>
                <a:lnTo>
                  <a:pt x="90" y="202"/>
                </a:lnTo>
                <a:lnTo>
                  <a:pt x="90" y="201"/>
                </a:lnTo>
                <a:lnTo>
                  <a:pt x="91" y="201"/>
                </a:lnTo>
                <a:lnTo>
                  <a:pt x="91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1"/>
                </a:lnTo>
                <a:lnTo>
                  <a:pt x="93" y="199"/>
                </a:lnTo>
                <a:lnTo>
                  <a:pt x="93" y="199"/>
                </a:lnTo>
                <a:lnTo>
                  <a:pt x="94" y="198"/>
                </a:lnTo>
                <a:lnTo>
                  <a:pt x="94" y="198"/>
                </a:lnTo>
                <a:lnTo>
                  <a:pt x="94" y="198"/>
                </a:lnTo>
                <a:lnTo>
                  <a:pt x="95" y="198"/>
                </a:lnTo>
                <a:lnTo>
                  <a:pt x="95" y="198"/>
                </a:lnTo>
                <a:lnTo>
                  <a:pt x="96" y="198"/>
                </a:lnTo>
                <a:lnTo>
                  <a:pt x="96" y="198"/>
                </a:lnTo>
                <a:lnTo>
                  <a:pt x="96" y="199"/>
                </a:lnTo>
                <a:lnTo>
                  <a:pt x="97" y="198"/>
                </a:lnTo>
                <a:lnTo>
                  <a:pt x="97" y="199"/>
                </a:lnTo>
                <a:lnTo>
                  <a:pt x="99" y="199"/>
                </a:lnTo>
                <a:lnTo>
                  <a:pt x="99" y="199"/>
                </a:lnTo>
                <a:lnTo>
                  <a:pt x="100" y="199"/>
                </a:lnTo>
                <a:lnTo>
                  <a:pt x="100" y="198"/>
                </a:lnTo>
                <a:lnTo>
                  <a:pt x="100" y="198"/>
                </a:lnTo>
                <a:lnTo>
                  <a:pt x="101" y="199"/>
                </a:lnTo>
                <a:lnTo>
                  <a:pt x="101" y="199"/>
                </a:lnTo>
                <a:lnTo>
                  <a:pt x="102" y="200"/>
                </a:lnTo>
                <a:lnTo>
                  <a:pt x="102" y="200"/>
                </a:lnTo>
                <a:lnTo>
                  <a:pt x="102" y="200"/>
                </a:lnTo>
                <a:lnTo>
                  <a:pt x="103" y="201"/>
                </a:lnTo>
                <a:lnTo>
                  <a:pt x="103" y="200"/>
                </a:lnTo>
                <a:lnTo>
                  <a:pt x="104" y="200"/>
                </a:lnTo>
                <a:lnTo>
                  <a:pt x="104" y="201"/>
                </a:lnTo>
                <a:lnTo>
                  <a:pt x="104" y="201"/>
                </a:lnTo>
                <a:lnTo>
                  <a:pt x="105" y="200"/>
                </a:lnTo>
                <a:lnTo>
                  <a:pt x="105" y="199"/>
                </a:lnTo>
                <a:lnTo>
                  <a:pt x="106" y="199"/>
                </a:lnTo>
                <a:lnTo>
                  <a:pt x="106" y="199"/>
                </a:lnTo>
                <a:lnTo>
                  <a:pt x="106" y="199"/>
                </a:lnTo>
                <a:lnTo>
                  <a:pt x="108" y="200"/>
                </a:lnTo>
                <a:lnTo>
                  <a:pt x="108" y="201"/>
                </a:lnTo>
                <a:lnTo>
                  <a:pt x="109" y="201"/>
                </a:lnTo>
                <a:lnTo>
                  <a:pt x="109" y="201"/>
                </a:lnTo>
                <a:lnTo>
                  <a:pt x="109" y="200"/>
                </a:lnTo>
                <a:lnTo>
                  <a:pt x="110" y="201"/>
                </a:lnTo>
                <a:lnTo>
                  <a:pt x="110" y="200"/>
                </a:lnTo>
                <a:lnTo>
                  <a:pt x="111" y="199"/>
                </a:lnTo>
                <a:lnTo>
                  <a:pt x="111" y="197"/>
                </a:lnTo>
                <a:lnTo>
                  <a:pt x="111" y="197"/>
                </a:lnTo>
                <a:lnTo>
                  <a:pt x="112" y="197"/>
                </a:lnTo>
                <a:lnTo>
                  <a:pt x="112" y="198"/>
                </a:lnTo>
                <a:lnTo>
                  <a:pt x="113" y="197"/>
                </a:lnTo>
                <a:lnTo>
                  <a:pt x="113" y="198"/>
                </a:lnTo>
                <a:lnTo>
                  <a:pt x="114" y="197"/>
                </a:lnTo>
                <a:lnTo>
                  <a:pt x="114" y="199"/>
                </a:lnTo>
                <a:lnTo>
                  <a:pt x="114" y="199"/>
                </a:lnTo>
                <a:lnTo>
                  <a:pt x="115" y="199"/>
                </a:lnTo>
                <a:lnTo>
                  <a:pt x="115" y="200"/>
                </a:lnTo>
                <a:lnTo>
                  <a:pt x="117" y="199"/>
                </a:lnTo>
                <a:lnTo>
                  <a:pt x="117" y="199"/>
                </a:lnTo>
                <a:lnTo>
                  <a:pt x="117" y="199"/>
                </a:lnTo>
                <a:lnTo>
                  <a:pt x="118" y="198"/>
                </a:lnTo>
                <a:lnTo>
                  <a:pt x="118" y="198"/>
                </a:lnTo>
                <a:lnTo>
                  <a:pt x="119" y="198"/>
                </a:lnTo>
                <a:lnTo>
                  <a:pt x="119" y="198"/>
                </a:lnTo>
                <a:lnTo>
                  <a:pt x="119" y="198"/>
                </a:lnTo>
                <a:lnTo>
                  <a:pt x="120" y="198"/>
                </a:lnTo>
                <a:lnTo>
                  <a:pt x="120" y="198"/>
                </a:lnTo>
                <a:lnTo>
                  <a:pt x="121" y="198"/>
                </a:lnTo>
                <a:lnTo>
                  <a:pt x="121" y="198"/>
                </a:lnTo>
                <a:lnTo>
                  <a:pt x="121" y="199"/>
                </a:lnTo>
                <a:lnTo>
                  <a:pt x="122" y="199"/>
                </a:lnTo>
                <a:lnTo>
                  <a:pt x="122" y="198"/>
                </a:lnTo>
                <a:lnTo>
                  <a:pt x="123" y="199"/>
                </a:lnTo>
                <a:lnTo>
                  <a:pt x="123" y="199"/>
                </a:lnTo>
                <a:lnTo>
                  <a:pt x="123" y="199"/>
                </a:lnTo>
                <a:lnTo>
                  <a:pt x="124" y="197"/>
                </a:lnTo>
                <a:lnTo>
                  <a:pt x="124" y="198"/>
                </a:lnTo>
                <a:lnTo>
                  <a:pt x="126" y="199"/>
                </a:lnTo>
                <a:lnTo>
                  <a:pt x="126" y="199"/>
                </a:lnTo>
                <a:lnTo>
                  <a:pt x="127" y="199"/>
                </a:lnTo>
                <a:lnTo>
                  <a:pt x="127" y="198"/>
                </a:lnTo>
                <a:lnTo>
                  <a:pt x="127" y="194"/>
                </a:lnTo>
                <a:lnTo>
                  <a:pt x="128" y="194"/>
                </a:lnTo>
                <a:lnTo>
                  <a:pt x="128" y="193"/>
                </a:lnTo>
                <a:lnTo>
                  <a:pt x="129" y="194"/>
                </a:lnTo>
                <a:lnTo>
                  <a:pt x="129" y="194"/>
                </a:lnTo>
                <a:lnTo>
                  <a:pt x="129" y="194"/>
                </a:lnTo>
                <a:lnTo>
                  <a:pt x="130" y="195"/>
                </a:lnTo>
                <a:lnTo>
                  <a:pt x="130" y="195"/>
                </a:lnTo>
                <a:lnTo>
                  <a:pt x="131" y="194"/>
                </a:lnTo>
                <a:lnTo>
                  <a:pt x="131" y="195"/>
                </a:lnTo>
                <a:lnTo>
                  <a:pt x="131" y="194"/>
                </a:lnTo>
                <a:lnTo>
                  <a:pt x="132" y="195"/>
                </a:lnTo>
                <a:lnTo>
                  <a:pt x="132" y="195"/>
                </a:lnTo>
                <a:lnTo>
                  <a:pt x="133" y="197"/>
                </a:lnTo>
                <a:lnTo>
                  <a:pt x="133" y="197"/>
                </a:lnTo>
                <a:lnTo>
                  <a:pt x="133" y="197"/>
                </a:lnTo>
                <a:lnTo>
                  <a:pt x="135" y="197"/>
                </a:lnTo>
                <a:lnTo>
                  <a:pt x="135" y="197"/>
                </a:lnTo>
                <a:lnTo>
                  <a:pt x="136" y="197"/>
                </a:lnTo>
                <a:lnTo>
                  <a:pt x="136" y="197"/>
                </a:lnTo>
                <a:lnTo>
                  <a:pt x="136" y="197"/>
                </a:lnTo>
                <a:lnTo>
                  <a:pt x="137" y="197"/>
                </a:lnTo>
                <a:lnTo>
                  <a:pt x="137" y="195"/>
                </a:lnTo>
                <a:lnTo>
                  <a:pt x="138" y="195"/>
                </a:lnTo>
                <a:lnTo>
                  <a:pt x="138" y="195"/>
                </a:lnTo>
                <a:lnTo>
                  <a:pt x="138" y="195"/>
                </a:lnTo>
                <a:lnTo>
                  <a:pt x="139" y="194"/>
                </a:lnTo>
                <a:lnTo>
                  <a:pt x="139" y="194"/>
                </a:lnTo>
                <a:lnTo>
                  <a:pt x="140" y="194"/>
                </a:lnTo>
                <a:lnTo>
                  <a:pt x="140" y="194"/>
                </a:lnTo>
                <a:lnTo>
                  <a:pt x="141" y="195"/>
                </a:lnTo>
                <a:lnTo>
                  <a:pt x="141" y="197"/>
                </a:lnTo>
                <a:lnTo>
                  <a:pt x="141" y="194"/>
                </a:lnTo>
                <a:lnTo>
                  <a:pt x="142" y="193"/>
                </a:lnTo>
                <a:lnTo>
                  <a:pt x="142" y="194"/>
                </a:lnTo>
                <a:lnTo>
                  <a:pt x="144" y="194"/>
                </a:lnTo>
                <a:lnTo>
                  <a:pt x="144" y="195"/>
                </a:lnTo>
                <a:lnTo>
                  <a:pt x="144" y="197"/>
                </a:lnTo>
                <a:lnTo>
                  <a:pt x="145" y="197"/>
                </a:lnTo>
                <a:lnTo>
                  <a:pt x="145" y="197"/>
                </a:lnTo>
                <a:lnTo>
                  <a:pt x="146" y="195"/>
                </a:lnTo>
                <a:lnTo>
                  <a:pt x="146" y="195"/>
                </a:lnTo>
                <a:lnTo>
                  <a:pt x="146" y="194"/>
                </a:lnTo>
                <a:lnTo>
                  <a:pt x="147" y="193"/>
                </a:lnTo>
                <a:lnTo>
                  <a:pt x="147" y="194"/>
                </a:lnTo>
                <a:lnTo>
                  <a:pt x="148" y="194"/>
                </a:lnTo>
                <a:lnTo>
                  <a:pt x="148" y="194"/>
                </a:lnTo>
                <a:lnTo>
                  <a:pt x="148" y="195"/>
                </a:lnTo>
                <a:lnTo>
                  <a:pt x="149" y="195"/>
                </a:lnTo>
                <a:lnTo>
                  <a:pt x="149" y="197"/>
                </a:lnTo>
                <a:lnTo>
                  <a:pt x="150" y="195"/>
                </a:lnTo>
                <a:lnTo>
                  <a:pt x="150" y="195"/>
                </a:lnTo>
                <a:lnTo>
                  <a:pt x="150" y="195"/>
                </a:lnTo>
                <a:lnTo>
                  <a:pt x="151" y="198"/>
                </a:lnTo>
                <a:lnTo>
                  <a:pt x="151" y="197"/>
                </a:lnTo>
                <a:lnTo>
                  <a:pt x="153" y="197"/>
                </a:lnTo>
                <a:lnTo>
                  <a:pt x="153" y="197"/>
                </a:lnTo>
                <a:lnTo>
                  <a:pt x="153" y="197"/>
                </a:lnTo>
                <a:lnTo>
                  <a:pt x="154" y="195"/>
                </a:lnTo>
                <a:lnTo>
                  <a:pt x="154" y="194"/>
                </a:lnTo>
                <a:lnTo>
                  <a:pt x="155" y="193"/>
                </a:lnTo>
                <a:lnTo>
                  <a:pt x="155" y="192"/>
                </a:lnTo>
                <a:lnTo>
                  <a:pt x="156" y="193"/>
                </a:lnTo>
                <a:lnTo>
                  <a:pt x="156" y="193"/>
                </a:lnTo>
                <a:lnTo>
                  <a:pt x="156" y="193"/>
                </a:lnTo>
                <a:lnTo>
                  <a:pt x="157" y="193"/>
                </a:lnTo>
                <a:lnTo>
                  <a:pt x="157" y="193"/>
                </a:lnTo>
                <a:lnTo>
                  <a:pt x="158" y="193"/>
                </a:lnTo>
                <a:lnTo>
                  <a:pt x="158" y="193"/>
                </a:lnTo>
                <a:lnTo>
                  <a:pt x="158" y="193"/>
                </a:lnTo>
                <a:lnTo>
                  <a:pt x="159" y="194"/>
                </a:lnTo>
                <a:lnTo>
                  <a:pt x="159" y="194"/>
                </a:lnTo>
                <a:lnTo>
                  <a:pt x="160" y="194"/>
                </a:lnTo>
                <a:lnTo>
                  <a:pt x="160" y="195"/>
                </a:lnTo>
                <a:lnTo>
                  <a:pt x="160" y="195"/>
                </a:lnTo>
                <a:lnTo>
                  <a:pt x="162" y="194"/>
                </a:lnTo>
                <a:lnTo>
                  <a:pt x="162" y="193"/>
                </a:lnTo>
                <a:lnTo>
                  <a:pt x="163" y="193"/>
                </a:lnTo>
                <a:lnTo>
                  <a:pt x="163" y="192"/>
                </a:lnTo>
                <a:lnTo>
                  <a:pt x="163" y="192"/>
                </a:lnTo>
                <a:lnTo>
                  <a:pt x="164" y="192"/>
                </a:lnTo>
                <a:lnTo>
                  <a:pt x="164" y="192"/>
                </a:lnTo>
                <a:lnTo>
                  <a:pt x="165" y="192"/>
                </a:lnTo>
                <a:lnTo>
                  <a:pt x="165" y="192"/>
                </a:lnTo>
                <a:lnTo>
                  <a:pt x="165" y="192"/>
                </a:lnTo>
                <a:lnTo>
                  <a:pt x="166" y="191"/>
                </a:lnTo>
                <a:lnTo>
                  <a:pt x="166" y="192"/>
                </a:lnTo>
                <a:lnTo>
                  <a:pt x="167" y="193"/>
                </a:lnTo>
                <a:lnTo>
                  <a:pt x="167" y="193"/>
                </a:lnTo>
                <a:lnTo>
                  <a:pt x="167" y="193"/>
                </a:lnTo>
                <a:lnTo>
                  <a:pt x="168" y="194"/>
                </a:lnTo>
                <a:lnTo>
                  <a:pt x="168" y="193"/>
                </a:lnTo>
                <a:lnTo>
                  <a:pt x="169" y="193"/>
                </a:lnTo>
                <a:lnTo>
                  <a:pt x="169" y="193"/>
                </a:lnTo>
                <a:lnTo>
                  <a:pt x="171" y="193"/>
                </a:lnTo>
                <a:lnTo>
                  <a:pt x="171" y="193"/>
                </a:lnTo>
                <a:lnTo>
                  <a:pt x="171" y="194"/>
                </a:lnTo>
                <a:lnTo>
                  <a:pt x="172" y="194"/>
                </a:lnTo>
                <a:lnTo>
                  <a:pt x="172" y="193"/>
                </a:lnTo>
                <a:lnTo>
                  <a:pt x="173" y="193"/>
                </a:lnTo>
                <a:lnTo>
                  <a:pt x="173" y="191"/>
                </a:lnTo>
                <a:lnTo>
                  <a:pt x="173" y="191"/>
                </a:lnTo>
                <a:lnTo>
                  <a:pt x="174" y="191"/>
                </a:lnTo>
                <a:lnTo>
                  <a:pt x="174" y="190"/>
                </a:lnTo>
                <a:lnTo>
                  <a:pt x="175" y="190"/>
                </a:lnTo>
                <a:lnTo>
                  <a:pt x="175" y="191"/>
                </a:lnTo>
                <a:lnTo>
                  <a:pt x="175" y="191"/>
                </a:lnTo>
                <a:lnTo>
                  <a:pt x="176" y="191"/>
                </a:lnTo>
                <a:lnTo>
                  <a:pt x="176" y="191"/>
                </a:lnTo>
                <a:lnTo>
                  <a:pt x="177" y="192"/>
                </a:lnTo>
                <a:lnTo>
                  <a:pt x="177" y="192"/>
                </a:lnTo>
                <a:lnTo>
                  <a:pt x="177" y="191"/>
                </a:lnTo>
                <a:lnTo>
                  <a:pt x="178" y="192"/>
                </a:lnTo>
                <a:lnTo>
                  <a:pt x="178" y="191"/>
                </a:lnTo>
                <a:lnTo>
                  <a:pt x="180" y="191"/>
                </a:lnTo>
                <a:lnTo>
                  <a:pt x="180" y="191"/>
                </a:lnTo>
                <a:lnTo>
                  <a:pt x="180" y="191"/>
                </a:lnTo>
                <a:lnTo>
                  <a:pt x="181" y="191"/>
                </a:lnTo>
                <a:lnTo>
                  <a:pt x="181" y="190"/>
                </a:lnTo>
                <a:lnTo>
                  <a:pt x="182" y="190"/>
                </a:lnTo>
                <a:lnTo>
                  <a:pt x="182" y="191"/>
                </a:lnTo>
                <a:lnTo>
                  <a:pt x="182" y="192"/>
                </a:lnTo>
                <a:lnTo>
                  <a:pt x="183" y="193"/>
                </a:lnTo>
                <a:lnTo>
                  <a:pt x="183" y="193"/>
                </a:lnTo>
                <a:lnTo>
                  <a:pt x="184" y="192"/>
                </a:lnTo>
                <a:lnTo>
                  <a:pt x="184" y="192"/>
                </a:lnTo>
                <a:lnTo>
                  <a:pt x="185" y="191"/>
                </a:lnTo>
                <a:lnTo>
                  <a:pt x="185" y="193"/>
                </a:lnTo>
                <a:lnTo>
                  <a:pt x="185" y="192"/>
                </a:lnTo>
                <a:lnTo>
                  <a:pt x="186" y="192"/>
                </a:lnTo>
                <a:lnTo>
                  <a:pt x="186" y="191"/>
                </a:lnTo>
                <a:lnTo>
                  <a:pt x="187" y="191"/>
                </a:lnTo>
                <a:lnTo>
                  <a:pt x="187" y="191"/>
                </a:lnTo>
                <a:lnTo>
                  <a:pt x="187" y="191"/>
                </a:lnTo>
                <a:lnTo>
                  <a:pt x="189" y="191"/>
                </a:lnTo>
                <a:lnTo>
                  <a:pt x="189" y="190"/>
                </a:lnTo>
                <a:lnTo>
                  <a:pt x="190" y="191"/>
                </a:lnTo>
                <a:lnTo>
                  <a:pt x="190" y="192"/>
                </a:lnTo>
                <a:lnTo>
                  <a:pt x="190" y="192"/>
                </a:lnTo>
                <a:lnTo>
                  <a:pt x="191" y="192"/>
                </a:lnTo>
                <a:lnTo>
                  <a:pt x="191" y="193"/>
                </a:lnTo>
                <a:lnTo>
                  <a:pt x="192" y="194"/>
                </a:lnTo>
                <a:lnTo>
                  <a:pt x="192" y="194"/>
                </a:lnTo>
                <a:lnTo>
                  <a:pt x="192" y="194"/>
                </a:lnTo>
                <a:lnTo>
                  <a:pt x="193" y="195"/>
                </a:lnTo>
                <a:lnTo>
                  <a:pt x="193" y="195"/>
                </a:lnTo>
                <a:lnTo>
                  <a:pt x="194" y="195"/>
                </a:lnTo>
                <a:lnTo>
                  <a:pt x="194" y="195"/>
                </a:lnTo>
                <a:lnTo>
                  <a:pt x="194" y="195"/>
                </a:lnTo>
                <a:lnTo>
                  <a:pt x="195" y="197"/>
                </a:lnTo>
                <a:lnTo>
                  <a:pt x="195" y="195"/>
                </a:lnTo>
                <a:lnTo>
                  <a:pt x="196" y="195"/>
                </a:lnTo>
                <a:lnTo>
                  <a:pt x="196" y="195"/>
                </a:lnTo>
                <a:lnTo>
                  <a:pt x="197" y="194"/>
                </a:lnTo>
                <a:lnTo>
                  <a:pt x="197" y="194"/>
                </a:lnTo>
                <a:lnTo>
                  <a:pt x="197" y="193"/>
                </a:lnTo>
                <a:lnTo>
                  <a:pt x="199" y="193"/>
                </a:lnTo>
                <a:lnTo>
                  <a:pt x="199" y="193"/>
                </a:lnTo>
                <a:lnTo>
                  <a:pt x="200" y="193"/>
                </a:lnTo>
                <a:lnTo>
                  <a:pt x="200" y="194"/>
                </a:lnTo>
                <a:lnTo>
                  <a:pt x="200" y="194"/>
                </a:lnTo>
                <a:lnTo>
                  <a:pt x="201" y="194"/>
                </a:lnTo>
                <a:lnTo>
                  <a:pt x="201" y="193"/>
                </a:lnTo>
                <a:lnTo>
                  <a:pt x="202" y="192"/>
                </a:lnTo>
                <a:lnTo>
                  <a:pt x="202" y="191"/>
                </a:lnTo>
                <a:lnTo>
                  <a:pt x="202" y="191"/>
                </a:lnTo>
                <a:lnTo>
                  <a:pt x="203" y="191"/>
                </a:lnTo>
                <a:lnTo>
                  <a:pt x="203" y="191"/>
                </a:lnTo>
                <a:lnTo>
                  <a:pt x="204" y="191"/>
                </a:lnTo>
                <a:lnTo>
                  <a:pt x="204" y="191"/>
                </a:lnTo>
                <a:lnTo>
                  <a:pt x="204" y="191"/>
                </a:lnTo>
                <a:lnTo>
                  <a:pt x="205" y="191"/>
                </a:lnTo>
                <a:lnTo>
                  <a:pt x="205" y="191"/>
                </a:lnTo>
                <a:lnTo>
                  <a:pt x="206" y="192"/>
                </a:lnTo>
                <a:lnTo>
                  <a:pt x="206" y="191"/>
                </a:lnTo>
                <a:lnTo>
                  <a:pt x="206" y="190"/>
                </a:lnTo>
                <a:lnTo>
                  <a:pt x="208" y="190"/>
                </a:lnTo>
                <a:lnTo>
                  <a:pt x="208" y="190"/>
                </a:lnTo>
                <a:lnTo>
                  <a:pt x="209" y="190"/>
                </a:lnTo>
                <a:lnTo>
                  <a:pt x="209" y="189"/>
                </a:lnTo>
                <a:lnTo>
                  <a:pt x="209" y="189"/>
                </a:lnTo>
                <a:lnTo>
                  <a:pt x="210" y="188"/>
                </a:lnTo>
                <a:lnTo>
                  <a:pt x="210" y="190"/>
                </a:lnTo>
                <a:lnTo>
                  <a:pt x="211" y="190"/>
                </a:lnTo>
                <a:lnTo>
                  <a:pt x="211" y="189"/>
                </a:lnTo>
                <a:lnTo>
                  <a:pt x="212" y="191"/>
                </a:lnTo>
                <a:lnTo>
                  <a:pt x="212" y="190"/>
                </a:lnTo>
                <a:lnTo>
                  <a:pt x="212" y="192"/>
                </a:lnTo>
                <a:lnTo>
                  <a:pt x="213" y="192"/>
                </a:lnTo>
                <a:lnTo>
                  <a:pt x="213" y="191"/>
                </a:lnTo>
                <a:lnTo>
                  <a:pt x="214" y="191"/>
                </a:lnTo>
                <a:lnTo>
                  <a:pt x="214" y="190"/>
                </a:lnTo>
                <a:lnTo>
                  <a:pt x="214" y="190"/>
                </a:lnTo>
                <a:lnTo>
                  <a:pt x="215" y="191"/>
                </a:lnTo>
                <a:lnTo>
                  <a:pt x="215" y="191"/>
                </a:lnTo>
                <a:lnTo>
                  <a:pt x="217" y="191"/>
                </a:lnTo>
                <a:lnTo>
                  <a:pt x="217" y="191"/>
                </a:lnTo>
                <a:lnTo>
                  <a:pt x="217" y="192"/>
                </a:lnTo>
                <a:lnTo>
                  <a:pt x="218" y="192"/>
                </a:lnTo>
                <a:lnTo>
                  <a:pt x="218" y="192"/>
                </a:lnTo>
                <a:lnTo>
                  <a:pt x="219" y="192"/>
                </a:lnTo>
                <a:lnTo>
                  <a:pt x="219" y="192"/>
                </a:lnTo>
                <a:lnTo>
                  <a:pt x="219" y="190"/>
                </a:lnTo>
                <a:lnTo>
                  <a:pt x="220" y="190"/>
                </a:lnTo>
                <a:lnTo>
                  <a:pt x="220" y="190"/>
                </a:lnTo>
                <a:lnTo>
                  <a:pt x="221" y="190"/>
                </a:lnTo>
                <a:lnTo>
                  <a:pt x="221" y="192"/>
                </a:lnTo>
                <a:lnTo>
                  <a:pt x="221" y="192"/>
                </a:lnTo>
                <a:lnTo>
                  <a:pt x="222" y="192"/>
                </a:lnTo>
                <a:lnTo>
                  <a:pt x="222" y="192"/>
                </a:lnTo>
                <a:lnTo>
                  <a:pt x="223" y="192"/>
                </a:lnTo>
                <a:lnTo>
                  <a:pt x="223" y="193"/>
                </a:lnTo>
                <a:lnTo>
                  <a:pt x="223" y="192"/>
                </a:lnTo>
                <a:lnTo>
                  <a:pt x="224" y="191"/>
                </a:lnTo>
                <a:lnTo>
                  <a:pt x="224" y="190"/>
                </a:lnTo>
                <a:lnTo>
                  <a:pt x="226" y="190"/>
                </a:lnTo>
                <a:lnTo>
                  <a:pt x="226" y="190"/>
                </a:lnTo>
                <a:lnTo>
                  <a:pt x="227" y="189"/>
                </a:lnTo>
                <a:lnTo>
                  <a:pt x="227" y="188"/>
                </a:lnTo>
                <a:lnTo>
                  <a:pt x="227" y="186"/>
                </a:lnTo>
                <a:lnTo>
                  <a:pt x="228" y="185"/>
                </a:lnTo>
                <a:lnTo>
                  <a:pt x="228" y="186"/>
                </a:lnTo>
                <a:lnTo>
                  <a:pt x="229" y="186"/>
                </a:lnTo>
                <a:lnTo>
                  <a:pt x="229" y="185"/>
                </a:lnTo>
                <a:lnTo>
                  <a:pt x="229" y="186"/>
                </a:lnTo>
                <a:lnTo>
                  <a:pt x="230" y="188"/>
                </a:lnTo>
                <a:lnTo>
                  <a:pt x="230" y="189"/>
                </a:lnTo>
                <a:lnTo>
                  <a:pt x="231" y="189"/>
                </a:lnTo>
                <a:lnTo>
                  <a:pt x="231" y="190"/>
                </a:lnTo>
                <a:lnTo>
                  <a:pt x="231" y="189"/>
                </a:lnTo>
                <a:lnTo>
                  <a:pt x="232" y="189"/>
                </a:lnTo>
                <a:lnTo>
                  <a:pt x="232" y="188"/>
                </a:lnTo>
                <a:lnTo>
                  <a:pt x="233" y="188"/>
                </a:lnTo>
                <a:lnTo>
                  <a:pt x="233" y="188"/>
                </a:lnTo>
                <a:lnTo>
                  <a:pt x="233" y="188"/>
                </a:lnTo>
                <a:lnTo>
                  <a:pt x="235" y="188"/>
                </a:lnTo>
                <a:lnTo>
                  <a:pt x="235" y="189"/>
                </a:lnTo>
                <a:lnTo>
                  <a:pt x="236" y="189"/>
                </a:lnTo>
                <a:lnTo>
                  <a:pt x="236" y="189"/>
                </a:lnTo>
                <a:lnTo>
                  <a:pt x="236" y="188"/>
                </a:lnTo>
                <a:lnTo>
                  <a:pt x="237" y="188"/>
                </a:lnTo>
                <a:lnTo>
                  <a:pt x="237" y="188"/>
                </a:lnTo>
                <a:lnTo>
                  <a:pt x="238" y="186"/>
                </a:lnTo>
                <a:lnTo>
                  <a:pt x="238" y="186"/>
                </a:lnTo>
                <a:lnTo>
                  <a:pt x="238" y="186"/>
                </a:lnTo>
                <a:lnTo>
                  <a:pt x="239" y="186"/>
                </a:lnTo>
                <a:lnTo>
                  <a:pt x="239" y="188"/>
                </a:lnTo>
                <a:lnTo>
                  <a:pt x="240" y="189"/>
                </a:lnTo>
                <a:lnTo>
                  <a:pt x="240" y="189"/>
                </a:lnTo>
                <a:lnTo>
                  <a:pt x="241" y="189"/>
                </a:lnTo>
                <a:lnTo>
                  <a:pt x="241" y="191"/>
                </a:lnTo>
                <a:lnTo>
                  <a:pt x="241" y="191"/>
                </a:lnTo>
                <a:lnTo>
                  <a:pt x="242" y="192"/>
                </a:lnTo>
                <a:lnTo>
                  <a:pt x="242" y="193"/>
                </a:lnTo>
                <a:lnTo>
                  <a:pt x="244" y="193"/>
                </a:lnTo>
                <a:lnTo>
                  <a:pt x="244" y="193"/>
                </a:lnTo>
                <a:lnTo>
                  <a:pt x="244" y="193"/>
                </a:lnTo>
                <a:lnTo>
                  <a:pt x="245" y="192"/>
                </a:lnTo>
                <a:lnTo>
                  <a:pt x="245" y="191"/>
                </a:lnTo>
                <a:lnTo>
                  <a:pt x="246" y="189"/>
                </a:lnTo>
                <a:lnTo>
                  <a:pt x="246" y="189"/>
                </a:lnTo>
                <a:lnTo>
                  <a:pt x="246" y="188"/>
                </a:lnTo>
                <a:lnTo>
                  <a:pt x="247" y="188"/>
                </a:lnTo>
                <a:lnTo>
                  <a:pt x="247" y="186"/>
                </a:lnTo>
                <a:lnTo>
                  <a:pt x="248" y="185"/>
                </a:lnTo>
                <a:lnTo>
                  <a:pt x="248" y="185"/>
                </a:lnTo>
                <a:lnTo>
                  <a:pt x="248" y="186"/>
                </a:lnTo>
                <a:lnTo>
                  <a:pt x="249" y="186"/>
                </a:lnTo>
                <a:lnTo>
                  <a:pt x="249" y="186"/>
                </a:lnTo>
                <a:lnTo>
                  <a:pt x="250" y="186"/>
                </a:lnTo>
                <a:lnTo>
                  <a:pt x="250" y="186"/>
                </a:lnTo>
                <a:lnTo>
                  <a:pt x="250" y="186"/>
                </a:lnTo>
                <a:lnTo>
                  <a:pt x="251" y="186"/>
                </a:lnTo>
                <a:lnTo>
                  <a:pt x="251" y="185"/>
                </a:lnTo>
                <a:lnTo>
                  <a:pt x="253" y="184"/>
                </a:lnTo>
                <a:lnTo>
                  <a:pt x="253" y="185"/>
                </a:lnTo>
                <a:lnTo>
                  <a:pt x="254" y="185"/>
                </a:lnTo>
                <a:lnTo>
                  <a:pt x="254" y="186"/>
                </a:lnTo>
                <a:lnTo>
                  <a:pt x="254" y="184"/>
                </a:lnTo>
                <a:lnTo>
                  <a:pt x="255" y="184"/>
                </a:lnTo>
                <a:lnTo>
                  <a:pt x="255" y="183"/>
                </a:lnTo>
                <a:lnTo>
                  <a:pt x="256" y="185"/>
                </a:lnTo>
                <a:lnTo>
                  <a:pt x="256" y="185"/>
                </a:lnTo>
                <a:lnTo>
                  <a:pt x="256" y="185"/>
                </a:lnTo>
                <a:lnTo>
                  <a:pt x="257" y="186"/>
                </a:lnTo>
                <a:lnTo>
                  <a:pt x="257" y="185"/>
                </a:lnTo>
                <a:lnTo>
                  <a:pt x="258" y="184"/>
                </a:lnTo>
                <a:lnTo>
                  <a:pt x="258" y="184"/>
                </a:lnTo>
                <a:lnTo>
                  <a:pt x="258" y="185"/>
                </a:lnTo>
                <a:lnTo>
                  <a:pt x="259" y="185"/>
                </a:lnTo>
                <a:lnTo>
                  <a:pt x="259" y="186"/>
                </a:lnTo>
                <a:lnTo>
                  <a:pt x="260" y="186"/>
                </a:lnTo>
                <a:lnTo>
                  <a:pt x="260" y="185"/>
                </a:lnTo>
                <a:lnTo>
                  <a:pt x="260" y="185"/>
                </a:lnTo>
                <a:lnTo>
                  <a:pt x="262" y="186"/>
                </a:lnTo>
                <a:lnTo>
                  <a:pt x="262" y="186"/>
                </a:lnTo>
                <a:lnTo>
                  <a:pt x="263" y="186"/>
                </a:lnTo>
                <a:lnTo>
                  <a:pt x="263" y="185"/>
                </a:lnTo>
                <a:lnTo>
                  <a:pt x="263" y="186"/>
                </a:lnTo>
                <a:lnTo>
                  <a:pt x="264" y="188"/>
                </a:lnTo>
                <a:lnTo>
                  <a:pt x="264" y="189"/>
                </a:lnTo>
                <a:lnTo>
                  <a:pt x="265" y="189"/>
                </a:lnTo>
                <a:lnTo>
                  <a:pt x="265" y="190"/>
                </a:lnTo>
                <a:lnTo>
                  <a:pt x="265" y="190"/>
                </a:lnTo>
                <a:lnTo>
                  <a:pt x="266" y="190"/>
                </a:lnTo>
                <a:lnTo>
                  <a:pt x="266" y="190"/>
                </a:lnTo>
                <a:lnTo>
                  <a:pt x="267" y="191"/>
                </a:lnTo>
                <a:lnTo>
                  <a:pt x="267" y="191"/>
                </a:lnTo>
                <a:lnTo>
                  <a:pt x="268" y="191"/>
                </a:lnTo>
                <a:lnTo>
                  <a:pt x="268" y="193"/>
                </a:lnTo>
                <a:lnTo>
                  <a:pt x="268" y="193"/>
                </a:lnTo>
                <a:lnTo>
                  <a:pt x="269" y="193"/>
                </a:lnTo>
                <a:lnTo>
                  <a:pt x="269" y="194"/>
                </a:lnTo>
                <a:lnTo>
                  <a:pt x="271" y="194"/>
                </a:lnTo>
                <a:lnTo>
                  <a:pt x="271" y="193"/>
                </a:lnTo>
                <a:lnTo>
                  <a:pt x="271" y="193"/>
                </a:lnTo>
                <a:lnTo>
                  <a:pt x="272" y="193"/>
                </a:lnTo>
                <a:lnTo>
                  <a:pt x="272" y="193"/>
                </a:lnTo>
                <a:lnTo>
                  <a:pt x="273" y="191"/>
                </a:lnTo>
                <a:lnTo>
                  <a:pt x="273" y="192"/>
                </a:lnTo>
                <a:lnTo>
                  <a:pt x="273" y="192"/>
                </a:lnTo>
                <a:lnTo>
                  <a:pt x="274" y="191"/>
                </a:lnTo>
                <a:lnTo>
                  <a:pt x="274" y="192"/>
                </a:lnTo>
                <a:lnTo>
                  <a:pt x="275" y="192"/>
                </a:lnTo>
                <a:lnTo>
                  <a:pt x="275" y="192"/>
                </a:lnTo>
                <a:lnTo>
                  <a:pt x="275" y="192"/>
                </a:lnTo>
                <a:lnTo>
                  <a:pt x="276" y="193"/>
                </a:lnTo>
                <a:lnTo>
                  <a:pt x="276" y="193"/>
                </a:lnTo>
                <a:lnTo>
                  <a:pt x="277" y="194"/>
                </a:lnTo>
                <a:lnTo>
                  <a:pt x="277" y="193"/>
                </a:lnTo>
                <a:lnTo>
                  <a:pt x="277" y="193"/>
                </a:lnTo>
                <a:lnTo>
                  <a:pt x="278" y="193"/>
                </a:lnTo>
                <a:lnTo>
                  <a:pt x="278" y="192"/>
                </a:lnTo>
                <a:lnTo>
                  <a:pt x="280" y="192"/>
                </a:lnTo>
                <a:lnTo>
                  <a:pt x="280" y="192"/>
                </a:lnTo>
                <a:lnTo>
                  <a:pt x="280" y="192"/>
                </a:lnTo>
                <a:lnTo>
                  <a:pt x="281" y="193"/>
                </a:lnTo>
                <a:lnTo>
                  <a:pt x="281" y="193"/>
                </a:lnTo>
                <a:lnTo>
                  <a:pt x="282" y="194"/>
                </a:lnTo>
                <a:lnTo>
                  <a:pt x="282" y="194"/>
                </a:lnTo>
                <a:lnTo>
                  <a:pt x="283" y="194"/>
                </a:lnTo>
                <a:lnTo>
                  <a:pt x="283" y="195"/>
                </a:lnTo>
                <a:lnTo>
                  <a:pt x="283" y="195"/>
                </a:lnTo>
                <a:lnTo>
                  <a:pt x="284" y="194"/>
                </a:lnTo>
                <a:lnTo>
                  <a:pt x="284" y="195"/>
                </a:lnTo>
                <a:lnTo>
                  <a:pt x="285" y="194"/>
                </a:lnTo>
                <a:lnTo>
                  <a:pt x="285" y="195"/>
                </a:lnTo>
                <a:lnTo>
                  <a:pt x="285" y="197"/>
                </a:lnTo>
                <a:lnTo>
                  <a:pt x="286" y="197"/>
                </a:lnTo>
                <a:lnTo>
                  <a:pt x="286" y="195"/>
                </a:lnTo>
                <a:lnTo>
                  <a:pt x="287" y="195"/>
                </a:lnTo>
                <a:lnTo>
                  <a:pt x="287" y="195"/>
                </a:lnTo>
                <a:lnTo>
                  <a:pt x="287" y="195"/>
                </a:lnTo>
                <a:lnTo>
                  <a:pt x="289" y="194"/>
                </a:lnTo>
                <a:lnTo>
                  <a:pt x="289" y="194"/>
                </a:lnTo>
                <a:lnTo>
                  <a:pt x="290" y="194"/>
                </a:lnTo>
                <a:lnTo>
                  <a:pt x="290" y="194"/>
                </a:lnTo>
                <a:lnTo>
                  <a:pt x="290" y="194"/>
                </a:lnTo>
                <a:lnTo>
                  <a:pt x="291" y="195"/>
                </a:lnTo>
                <a:lnTo>
                  <a:pt x="291" y="198"/>
                </a:lnTo>
                <a:lnTo>
                  <a:pt x="292" y="197"/>
                </a:lnTo>
                <a:lnTo>
                  <a:pt x="292" y="198"/>
                </a:lnTo>
                <a:lnTo>
                  <a:pt x="292" y="198"/>
                </a:lnTo>
                <a:lnTo>
                  <a:pt x="293" y="198"/>
                </a:lnTo>
                <a:lnTo>
                  <a:pt x="293" y="198"/>
                </a:lnTo>
                <a:lnTo>
                  <a:pt x="294" y="198"/>
                </a:lnTo>
                <a:lnTo>
                  <a:pt x="294" y="198"/>
                </a:lnTo>
                <a:lnTo>
                  <a:pt x="294" y="198"/>
                </a:lnTo>
                <a:lnTo>
                  <a:pt x="295" y="197"/>
                </a:lnTo>
                <a:lnTo>
                  <a:pt x="295" y="197"/>
                </a:lnTo>
                <a:lnTo>
                  <a:pt x="296" y="197"/>
                </a:lnTo>
                <a:lnTo>
                  <a:pt x="296" y="197"/>
                </a:lnTo>
                <a:lnTo>
                  <a:pt x="298" y="195"/>
                </a:lnTo>
                <a:lnTo>
                  <a:pt x="298" y="195"/>
                </a:lnTo>
                <a:lnTo>
                  <a:pt x="298" y="197"/>
                </a:lnTo>
                <a:lnTo>
                  <a:pt x="299" y="197"/>
                </a:lnTo>
                <a:lnTo>
                  <a:pt x="299" y="198"/>
                </a:lnTo>
                <a:lnTo>
                  <a:pt x="300" y="198"/>
                </a:lnTo>
                <a:lnTo>
                  <a:pt x="300" y="199"/>
                </a:lnTo>
                <a:lnTo>
                  <a:pt x="300" y="200"/>
                </a:lnTo>
                <a:lnTo>
                  <a:pt x="301" y="200"/>
                </a:lnTo>
                <a:lnTo>
                  <a:pt x="301" y="201"/>
                </a:lnTo>
                <a:lnTo>
                  <a:pt x="302" y="201"/>
                </a:lnTo>
                <a:lnTo>
                  <a:pt x="302" y="201"/>
                </a:lnTo>
                <a:lnTo>
                  <a:pt x="302" y="200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4" y="199"/>
                </a:lnTo>
                <a:lnTo>
                  <a:pt x="305" y="199"/>
                </a:lnTo>
                <a:lnTo>
                  <a:pt x="305" y="198"/>
                </a:lnTo>
                <a:lnTo>
                  <a:pt x="307" y="199"/>
                </a:lnTo>
                <a:lnTo>
                  <a:pt x="307" y="198"/>
                </a:lnTo>
                <a:lnTo>
                  <a:pt x="307" y="198"/>
                </a:lnTo>
                <a:lnTo>
                  <a:pt x="308" y="197"/>
                </a:lnTo>
                <a:lnTo>
                  <a:pt x="308" y="198"/>
                </a:lnTo>
                <a:lnTo>
                  <a:pt x="309" y="198"/>
                </a:lnTo>
                <a:lnTo>
                  <a:pt x="309" y="198"/>
                </a:lnTo>
                <a:lnTo>
                  <a:pt x="309" y="197"/>
                </a:lnTo>
                <a:lnTo>
                  <a:pt x="310" y="197"/>
                </a:lnTo>
                <a:lnTo>
                  <a:pt x="310" y="195"/>
                </a:lnTo>
                <a:lnTo>
                  <a:pt x="311" y="194"/>
                </a:lnTo>
                <a:lnTo>
                  <a:pt x="311" y="194"/>
                </a:lnTo>
                <a:lnTo>
                  <a:pt x="312" y="193"/>
                </a:lnTo>
                <a:lnTo>
                  <a:pt x="312" y="193"/>
                </a:lnTo>
                <a:lnTo>
                  <a:pt x="312" y="193"/>
                </a:lnTo>
                <a:lnTo>
                  <a:pt x="313" y="193"/>
                </a:lnTo>
                <a:lnTo>
                  <a:pt x="313" y="194"/>
                </a:lnTo>
                <a:lnTo>
                  <a:pt x="314" y="194"/>
                </a:lnTo>
                <a:lnTo>
                  <a:pt x="314" y="195"/>
                </a:lnTo>
                <a:lnTo>
                  <a:pt x="314" y="193"/>
                </a:lnTo>
                <a:lnTo>
                  <a:pt x="316" y="193"/>
                </a:lnTo>
                <a:lnTo>
                  <a:pt x="316" y="192"/>
                </a:lnTo>
                <a:lnTo>
                  <a:pt x="317" y="191"/>
                </a:lnTo>
                <a:lnTo>
                  <a:pt x="317" y="191"/>
                </a:lnTo>
                <a:lnTo>
                  <a:pt x="317" y="190"/>
                </a:lnTo>
                <a:lnTo>
                  <a:pt x="318" y="190"/>
                </a:lnTo>
                <a:lnTo>
                  <a:pt x="318" y="191"/>
                </a:lnTo>
                <a:lnTo>
                  <a:pt x="319" y="191"/>
                </a:lnTo>
                <a:lnTo>
                  <a:pt x="319" y="191"/>
                </a:lnTo>
                <a:lnTo>
                  <a:pt x="319" y="192"/>
                </a:lnTo>
                <a:lnTo>
                  <a:pt x="320" y="190"/>
                </a:lnTo>
                <a:lnTo>
                  <a:pt x="320" y="191"/>
                </a:lnTo>
                <a:lnTo>
                  <a:pt x="321" y="190"/>
                </a:lnTo>
                <a:lnTo>
                  <a:pt x="321" y="191"/>
                </a:lnTo>
                <a:lnTo>
                  <a:pt x="321" y="191"/>
                </a:lnTo>
                <a:lnTo>
                  <a:pt x="322" y="191"/>
                </a:lnTo>
                <a:lnTo>
                  <a:pt x="322" y="191"/>
                </a:lnTo>
                <a:lnTo>
                  <a:pt x="323" y="192"/>
                </a:lnTo>
                <a:lnTo>
                  <a:pt x="323" y="193"/>
                </a:lnTo>
                <a:lnTo>
                  <a:pt x="325" y="193"/>
                </a:lnTo>
                <a:lnTo>
                  <a:pt x="325" y="193"/>
                </a:lnTo>
                <a:lnTo>
                  <a:pt x="325" y="193"/>
                </a:lnTo>
                <a:lnTo>
                  <a:pt x="326" y="193"/>
                </a:lnTo>
                <a:lnTo>
                  <a:pt x="326" y="193"/>
                </a:lnTo>
                <a:lnTo>
                  <a:pt x="327" y="193"/>
                </a:lnTo>
                <a:lnTo>
                  <a:pt x="327" y="193"/>
                </a:lnTo>
                <a:lnTo>
                  <a:pt x="327" y="193"/>
                </a:lnTo>
                <a:lnTo>
                  <a:pt x="328" y="194"/>
                </a:lnTo>
                <a:lnTo>
                  <a:pt x="328" y="194"/>
                </a:lnTo>
                <a:lnTo>
                  <a:pt x="329" y="195"/>
                </a:lnTo>
                <a:lnTo>
                  <a:pt x="329" y="197"/>
                </a:lnTo>
                <a:lnTo>
                  <a:pt x="329" y="197"/>
                </a:lnTo>
                <a:lnTo>
                  <a:pt x="330" y="197"/>
                </a:lnTo>
                <a:lnTo>
                  <a:pt x="330" y="198"/>
                </a:lnTo>
                <a:lnTo>
                  <a:pt x="331" y="198"/>
                </a:lnTo>
                <a:lnTo>
                  <a:pt x="331" y="199"/>
                </a:lnTo>
                <a:lnTo>
                  <a:pt x="331" y="198"/>
                </a:lnTo>
                <a:lnTo>
                  <a:pt x="332" y="197"/>
                </a:lnTo>
                <a:lnTo>
                  <a:pt x="332" y="198"/>
                </a:lnTo>
                <a:lnTo>
                  <a:pt x="334" y="199"/>
                </a:lnTo>
                <a:lnTo>
                  <a:pt x="334" y="200"/>
                </a:lnTo>
                <a:lnTo>
                  <a:pt x="334" y="201"/>
                </a:lnTo>
                <a:lnTo>
                  <a:pt x="335" y="201"/>
                </a:lnTo>
                <a:lnTo>
                  <a:pt x="335" y="203"/>
                </a:lnTo>
                <a:lnTo>
                  <a:pt x="336" y="201"/>
                </a:lnTo>
                <a:lnTo>
                  <a:pt x="336" y="200"/>
                </a:lnTo>
                <a:lnTo>
                  <a:pt x="336" y="199"/>
                </a:lnTo>
                <a:lnTo>
                  <a:pt x="337" y="198"/>
                </a:lnTo>
                <a:lnTo>
                  <a:pt x="337" y="198"/>
                </a:lnTo>
                <a:lnTo>
                  <a:pt x="338" y="198"/>
                </a:lnTo>
                <a:lnTo>
                  <a:pt x="338" y="198"/>
                </a:lnTo>
                <a:lnTo>
                  <a:pt x="339" y="198"/>
                </a:lnTo>
                <a:lnTo>
                  <a:pt x="339" y="198"/>
                </a:lnTo>
                <a:lnTo>
                  <a:pt x="339" y="199"/>
                </a:lnTo>
                <a:lnTo>
                  <a:pt x="340" y="198"/>
                </a:lnTo>
                <a:lnTo>
                  <a:pt x="340" y="197"/>
                </a:lnTo>
                <a:lnTo>
                  <a:pt x="341" y="195"/>
                </a:lnTo>
                <a:lnTo>
                  <a:pt x="341" y="195"/>
                </a:lnTo>
                <a:lnTo>
                  <a:pt x="341" y="194"/>
                </a:lnTo>
                <a:lnTo>
                  <a:pt x="343" y="193"/>
                </a:lnTo>
                <a:lnTo>
                  <a:pt x="343" y="193"/>
                </a:lnTo>
                <a:lnTo>
                  <a:pt x="344" y="192"/>
                </a:lnTo>
                <a:lnTo>
                  <a:pt x="344" y="192"/>
                </a:lnTo>
                <a:lnTo>
                  <a:pt x="344" y="193"/>
                </a:lnTo>
                <a:lnTo>
                  <a:pt x="345" y="192"/>
                </a:lnTo>
                <a:lnTo>
                  <a:pt x="345" y="192"/>
                </a:lnTo>
                <a:lnTo>
                  <a:pt x="346" y="193"/>
                </a:lnTo>
                <a:lnTo>
                  <a:pt x="346" y="193"/>
                </a:lnTo>
                <a:lnTo>
                  <a:pt x="346" y="192"/>
                </a:lnTo>
                <a:lnTo>
                  <a:pt x="347" y="192"/>
                </a:lnTo>
                <a:lnTo>
                  <a:pt x="347" y="193"/>
                </a:lnTo>
                <a:lnTo>
                  <a:pt x="348" y="193"/>
                </a:lnTo>
                <a:lnTo>
                  <a:pt x="348" y="193"/>
                </a:lnTo>
                <a:lnTo>
                  <a:pt x="348" y="192"/>
                </a:lnTo>
                <a:lnTo>
                  <a:pt x="349" y="190"/>
                </a:lnTo>
                <a:lnTo>
                  <a:pt x="349" y="190"/>
                </a:lnTo>
                <a:lnTo>
                  <a:pt x="350" y="191"/>
                </a:lnTo>
                <a:lnTo>
                  <a:pt x="350" y="190"/>
                </a:lnTo>
                <a:lnTo>
                  <a:pt x="350" y="191"/>
                </a:lnTo>
                <a:lnTo>
                  <a:pt x="352" y="192"/>
                </a:lnTo>
                <a:lnTo>
                  <a:pt x="352" y="191"/>
                </a:lnTo>
                <a:lnTo>
                  <a:pt x="353" y="192"/>
                </a:lnTo>
                <a:lnTo>
                  <a:pt x="353" y="192"/>
                </a:lnTo>
                <a:lnTo>
                  <a:pt x="354" y="192"/>
                </a:lnTo>
                <a:lnTo>
                  <a:pt x="354" y="192"/>
                </a:lnTo>
                <a:lnTo>
                  <a:pt x="354" y="192"/>
                </a:lnTo>
                <a:lnTo>
                  <a:pt x="355" y="193"/>
                </a:lnTo>
                <a:lnTo>
                  <a:pt x="355" y="193"/>
                </a:lnTo>
                <a:lnTo>
                  <a:pt x="356" y="193"/>
                </a:lnTo>
                <a:lnTo>
                  <a:pt x="356" y="193"/>
                </a:lnTo>
                <a:lnTo>
                  <a:pt x="356" y="193"/>
                </a:lnTo>
                <a:lnTo>
                  <a:pt x="357" y="193"/>
                </a:lnTo>
                <a:lnTo>
                  <a:pt x="357" y="193"/>
                </a:lnTo>
                <a:lnTo>
                  <a:pt x="358" y="192"/>
                </a:lnTo>
                <a:lnTo>
                  <a:pt x="358" y="192"/>
                </a:lnTo>
                <a:lnTo>
                  <a:pt x="358" y="193"/>
                </a:lnTo>
                <a:lnTo>
                  <a:pt x="359" y="193"/>
                </a:lnTo>
                <a:lnTo>
                  <a:pt x="359" y="193"/>
                </a:lnTo>
                <a:lnTo>
                  <a:pt x="361" y="194"/>
                </a:lnTo>
                <a:lnTo>
                  <a:pt x="361" y="194"/>
                </a:lnTo>
                <a:lnTo>
                  <a:pt x="361" y="194"/>
                </a:lnTo>
                <a:lnTo>
                  <a:pt x="362" y="194"/>
                </a:lnTo>
                <a:lnTo>
                  <a:pt x="362" y="194"/>
                </a:lnTo>
                <a:lnTo>
                  <a:pt x="363" y="194"/>
                </a:lnTo>
                <a:lnTo>
                  <a:pt x="363" y="194"/>
                </a:lnTo>
                <a:lnTo>
                  <a:pt x="363" y="195"/>
                </a:lnTo>
                <a:lnTo>
                  <a:pt x="364" y="195"/>
                </a:lnTo>
                <a:lnTo>
                  <a:pt x="364" y="198"/>
                </a:lnTo>
                <a:lnTo>
                  <a:pt x="365" y="198"/>
                </a:lnTo>
                <a:lnTo>
                  <a:pt x="365" y="199"/>
                </a:lnTo>
                <a:lnTo>
                  <a:pt x="365" y="199"/>
                </a:lnTo>
                <a:lnTo>
                  <a:pt x="366" y="200"/>
                </a:lnTo>
                <a:lnTo>
                  <a:pt x="366" y="200"/>
                </a:lnTo>
                <a:lnTo>
                  <a:pt x="367" y="199"/>
                </a:lnTo>
                <a:lnTo>
                  <a:pt x="367" y="199"/>
                </a:lnTo>
                <a:lnTo>
                  <a:pt x="368" y="198"/>
                </a:lnTo>
                <a:lnTo>
                  <a:pt x="368" y="198"/>
                </a:lnTo>
                <a:lnTo>
                  <a:pt x="368" y="198"/>
                </a:lnTo>
                <a:lnTo>
                  <a:pt x="370" y="198"/>
                </a:lnTo>
                <a:lnTo>
                  <a:pt x="370" y="197"/>
                </a:lnTo>
                <a:lnTo>
                  <a:pt x="371" y="197"/>
                </a:lnTo>
                <a:lnTo>
                  <a:pt x="371" y="198"/>
                </a:lnTo>
                <a:lnTo>
                  <a:pt x="371" y="199"/>
                </a:lnTo>
                <a:lnTo>
                  <a:pt x="372" y="200"/>
                </a:lnTo>
                <a:lnTo>
                  <a:pt x="372" y="201"/>
                </a:lnTo>
                <a:lnTo>
                  <a:pt x="373" y="201"/>
                </a:lnTo>
                <a:lnTo>
                  <a:pt x="373" y="201"/>
                </a:lnTo>
                <a:lnTo>
                  <a:pt x="373" y="201"/>
                </a:lnTo>
                <a:lnTo>
                  <a:pt x="374" y="201"/>
                </a:lnTo>
                <a:lnTo>
                  <a:pt x="374" y="201"/>
                </a:lnTo>
                <a:lnTo>
                  <a:pt x="375" y="201"/>
                </a:lnTo>
                <a:lnTo>
                  <a:pt x="375" y="202"/>
                </a:lnTo>
                <a:lnTo>
                  <a:pt x="375" y="202"/>
                </a:lnTo>
                <a:lnTo>
                  <a:pt x="376" y="203"/>
                </a:lnTo>
                <a:lnTo>
                  <a:pt x="376" y="202"/>
                </a:lnTo>
                <a:lnTo>
                  <a:pt x="377" y="204"/>
                </a:lnTo>
                <a:lnTo>
                  <a:pt x="377" y="203"/>
                </a:lnTo>
                <a:lnTo>
                  <a:pt x="377" y="202"/>
                </a:lnTo>
                <a:lnTo>
                  <a:pt x="379" y="200"/>
                </a:lnTo>
                <a:lnTo>
                  <a:pt x="379" y="197"/>
                </a:lnTo>
                <a:lnTo>
                  <a:pt x="380" y="195"/>
                </a:lnTo>
                <a:lnTo>
                  <a:pt x="380" y="194"/>
                </a:lnTo>
                <a:lnTo>
                  <a:pt x="381" y="194"/>
                </a:lnTo>
                <a:lnTo>
                  <a:pt x="381" y="193"/>
                </a:lnTo>
                <a:lnTo>
                  <a:pt x="381" y="194"/>
                </a:lnTo>
                <a:lnTo>
                  <a:pt x="382" y="194"/>
                </a:lnTo>
                <a:lnTo>
                  <a:pt x="382" y="197"/>
                </a:lnTo>
                <a:lnTo>
                  <a:pt x="383" y="197"/>
                </a:lnTo>
                <a:lnTo>
                  <a:pt x="383" y="198"/>
                </a:lnTo>
                <a:lnTo>
                  <a:pt x="383" y="198"/>
                </a:lnTo>
                <a:lnTo>
                  <a:pt x="384" y="198"/>
                </a:lnTo>
                <a:lnTo>
                  <a:pt x="384" y="197"/>
                </a:lnTo>
                <a:lnTo>
                  <a:pt x="385" y="197"/>
                </a:lnTo>
                <a:lnTo>
                  <a:pt x="385" y="197"/>
                </a:lnTo>
                <a:lnTo>
                  <a:pt x="385" y="195"/>
                </a:lnTo>
                <a:lnTo>
                  <a:pt x="386" y="197"/>
                </a:lnTo>
                <a:lnTo>
                  <a:pt x="386" y="198"/>
                </a:lnTo>
                <a:lnTo>
                  <a:pt x="388" y="198"/>
                </a:lnTo>
                <a:lnTo>
                  <a:pt x="388" y="199"/>
                </a:lnTo>
                <a:lnTo>
                  <a:pt x="388" y="199"/>
                </a:lnTo>
                <a:lnTo>
                  <a:pt x="389" y="199"/>
                </a:lnTo>
                <a:lnTo>
                  <a:pt x="389" y="199"/>
                </a:lnTo>
                <a:lnTo>
                  <a:pt x="390" y="200"/>
                </a:lnTo>
                <a:lnTo>
                  <a:pt x="390" y="199"/>
                </a:lnTo>
                <a:lnTo>
                  <a:pt x="390" y="199"/>
                </a:lnTo>
                <a:lnTo>
                  <a:pt x="391" y="199"/>
                </a:lnTo>
                <a:lnTo>
                  <a:pt x="391" y="198"/>
                </a:lnTo>
                <a:lnTo>
                  <a:pt x="392" y="198"/>
                </a:lnTo>
                <a:lnTo>
                  <a:pt x="392" y="198"/>
                </a:lnTo>
                <a:lnTo>
                  <a:pt x="392" y="198"/>
                </a:lnTo>
                <a:lnTo>
                  <a:pt x="393" y="198"/>
                </a:lnTo>
                <a:lnTo>
                  <a:pt x="393" y="198"/>
                </a:lnTo>
                <a:lnTo>
                  <a:pt x="394" y="197"/>
                </a:lnTo>
                <a:lnTo>
                  <a:pt x="394" y="198"/>
                </a:lnTo>
                <a:lnTo>
                  <a:pt x="395" y="198"/>
                </a:lnTo>
                <a:lnTo>
                  <a:pt x="395" y="198"/>
                </a:lnTo>
                <a:lnTo>
                  <a:pt x="395" y="198"/>
                </a:lnTo>
                <a:lnTo>
                  <a:pt x="397" y="197"/>
                </a:lnTo>
                <a:lnTo>
                  <a:pt x="397" y="197"/>
                </a:lnTo>
                <a:lnTo>
                  <a:pt x="398" y="198"/>
                </a:lnTo>
                <a:lnTo>
                  <a:pt x="398" y="198"/>
                </a:lnTo>
                <a:lnTo>
                  <a:pt x="398" y="199"/>
                </a:lnTo>
                <a:lnTo>
                  <a:pt x="399" y="198"/>
                </a:lnTo>
                <a:lnTo>
                  <a:pt x="399" y="200"/>
                </a:lnTo>
                <a:lnTo>
                  <a:pt x="400" y="200"/>
                </a:lnTo>
                <a:lnTo>
                  <a:pt x="400" y="200"/>
                </a:lnTo>
                <a:lnTo>
                  <a:pt x="400" y="200"/>
                </a:lnTo>
                <a:lnTo>
                  <a:pt x="401" y="199"/>
                </a:lnTo>
                <a:lnTo>
                  <a:pt x="401" y="198"/>
                </a:lnTo>
                <a:lnTo>
                  <a:pt x="402" y="197"/>
                </a:lnTo>
                <a:lnTo>
                  <a:pt x="402" y="197"/>
                </a:lnTo>
                <a:lnTo>
                  <a:pt x="402" y="195"/>
                </a:lnTo>
                <a:lnTo>
                  <a:pt x="403" y="193"/>
                </a:lnTo>
                <a:lnTo>
                  <a:pt x="403" y="193"/>
                </a:lnTo>
                <a:lnTo>
                  <a:pt x="404" y="194"/>
                </a:lnTo>
                <a:lnTo>
                  <a:pt x="404" y="193"/>
                </a:lnTo>
                <a:lnTo>
                  <a:pt x="404" y="193"/>
                </a:lnTo>
                <a:lnTo>
                  <a:pt x="406" y="195"/>
                </a:lnTo>
                <a:lnTo>
                  <a:pt x="406" y="194"/>
                </a:lnTo>
                <a:lnTo>
                  <a:pt x="407" y="194"/>
                </a:lnTo>
                <a:lnTo>
                  <a:pt x="407" y="194"/>
                </a:lnTo>
                <a:lnTo>
                  <a:pt x="407" y="194"/>
                </a:lnTo>
                <a:lnTo>
                  <a:pt x="408" y="194"/>
                </a:lnTo>
                <a:lnTo>
                  <a:pt x="408" y="195"/>
                </a:lnTo>
                <a:lnTo>
                  <a:pt x="409" y="194"/>
                </a:lnTo>
                <a:lnTo>
                  <a:pt x="409" y="194"/>
                </a:lnTo>
                <a:lnTo>
                  <a:pt x="410" y="194"/>
                </a:lnTo>
                <a:lnTo>
                  <a:pt x="410" y="197"/>
                </a:lnTo>
                <a:lnTo>
                  <a:pt x="410" y="195"/>
                </a:lnTo>
                <a:lnTo>
                  <a:pt x="411" y="194"/>
                </a:lnTo>
                <a:lnTo>
                  <a:pt x="411" y="193"/>
                </a:lnTo>
                <a:lnTo>
                  <a:pt x="412" y="193"/>
                </a:lnTo>
                <a:lnTo>
                  <a:pt x="412" y="193"/>
                </a:lnTo>
                <a:lnTo>
                  <a:pt x="412" y="192"/>
                </a:lnTo>
                <a:lnTo>
                  <a:pt x="413" y="193"/>
                </a:lnTo>
                <a:lnTo>
                  <a:pt x="413" y="195"/>
                </a:lnTo>
                <a:lnTo>
                  <a:pt x="415" y="194"/>
                </a:lnTo>
                <a:lnTo>
                  <a:pt x="415" y="194"/>
                </a:lnTo>
                <a:lnTo>
                  <a:pt x="415" y="195"/>
                </a:lnTo>
                <a:lnTo>
                  <a:pt x="416" y="197"/>
                </a:lnTo>
                <a:lnTo>
                  <a:pt x="416" y="198"/>
                </a:lnTo>
                <a:lnTo>
                  <a:pt x="417" y="199"/>
                </a:lnTo>
                <a:lnTo>
                  <a:pt x="417" y="199"/>
                </a:lnTo>
                <a:lnTo>
                  <a:pt x="417" y="198"/>
                </a:lnTo>
                <a:lnTo>
                  <a:pt x="418" y="198"/>
                </a:lnTo>
                <a:lnTo>
                  <a:pt x="418" y="197"/>
                </a:lnTo>
                <a:lnTo>
                  <a:pt x="419" y="197"/>
                </a:lnTo>
                <a:lnTo>
                  <a:pt x="419" y="195"/>
                </a:lnTo>
                <a:lnTo>
                  <a:pt x="419" y="197"/>
                </a:lnTo>
                <a:lnTo>
                  <a:pt x="420" y="195"/>
                </a:lnTo>
                <a:lnTo>
                  <a:pt x="420" y="194"/>
                </a:lnTo>
                <a:lnTo>
                  <a:pt x="421" y="193"/>
                </a:lnTo>
                <a:lnTo>
                  <a:pt x="421" y="193"/>
                </a:lnTo>
                <a:lnTo>
                  <a:pt x="421" y="193"/>
                </a:lnTo>
                <a:lnTo>
                  <a:pt x="422" y="193"/>
                </a:lnTo>
                <a:lnTo>
                  <a:pt x="422" y="194"/>
                </a:lnTo>
                <a:lnTo>
                  <a:pt x="424" y="195"/>
                </a:lnTo>
                <a:lnTo>
                  <a:pt x="424" y="197"/>
                </a:lnTo>
                <a:lnTo>
                  <a:pt x="425" y="197"/>
                </a:lnTo>
                <a:lnTo>
                  <a:pt x="425" y="197"/>
                </a:lnTo>
                <a:lnTo>
                  <a:pt x="425" y="198"/>
                </a:lnTo>
                <a:lnTo>
                  <a:pt x="426" y="198"/>
                </a:lnTo>
                <a:lnTo>
                  <a:pt x="426" y="197"/>
                </a:lnTo>
                <a:lnTo>
                  <a:pt x="427" y="197"/>
                </a:lnTo>
                <a:lnTo>
                  <a:pt x="427" y="197"/>
                </a:lnTo>
                <a:lnTo>
                  <a:pt x="427" y="197"/>
                </a:lnTo>
                <a:lnTo>
                  <a:pt x="428" y="197"/>
                </a:lnTo>
                <a:lnTo>
                  <a:pt x="428" y="197"/>
                </a:lnTo>
                <a:lnTo>
                  <a:pt x="429" y="195"/>
                </a:lnTo>
                <a:lnTo>
                  <a:pt x="429" y="197"/>
                </a:lnTo>
                <a:lnTo>
                  <a:pt x="429" y="197"/>
                </a:lnTo>
                <a:lnTo>
                  <a:pt x="430" y="197"/>
                </a:lnTo>
                <a:lnTo>
                  <a:pt x="430" y="197"/>
                </a:lnTo>
                <a:lnTo>
                  <a:pt x="431" y="197"/>
                </a:lnTo>
                <a:lnTo>
                  <a:pt x="431" y="198"/>
                </a:lnTo>
                <a:lnTo>
                  <a:pt x="431" y="199"/>
                </a:lnTo>
                <a:lnTo>
                  <a:pt x="433" y="199"/>
                </a:lnTo>
                <a:lnTo>
                  <a:pt x="433" y="198"/>
                </a:lnTo>
                <a:lnTo>
                  <a:pt x="434" y="198"/>
                </a:lnTo>
                <a:lnTo>
                  <a:pt x="434" y="199"/>
                </a:lnTo>
                <a:lnTo>
                  <a:pt x="434" y="199"/>
                </a:lnTo>
                <a:lnTo>
                  <a:pt x="435" y="200"/>
                </a:lnTo>
                <a:lnTo>
                  <a:pt x="435" y="202"/>
                </a:lnTo>
                <a:lnTo>
                  <a:pt x="436" y="201"/>
                </a:lnTo>
                <a:lnTo>
                  <a:pt x="436" y="201"/>
                </a:lnTo>
                <a:lnTo>
                  <a:pt x="437" y="201"/>
                </a:lnTo>
                <a:lnTo>
                  <a:pt x="437" y="200"/>
                </a:lnTo>
                <a:lnTo>
                  <a:pt x="437" y="200"/>
                </a:lnTo>
                <a:lnTo>
                  <a:pt x="438" y="199"/>
                </a:lnTo>
                <a:lnTo>
                  <a:pt x="438" y="199"/>
                </a:lnTo>
                <a:lnTo>
                  <a:pt x="439" y="200"/>
                </a:lnTo>
                <a:lnTo>
                  <a:pt x="439" y="200"/>
                </a:lnTo>
                <a:lnTo>
                  <a:pt x="439" y="200"/>
                </a:lnTo>
                <a:lnTo>
                  <a:pt x="440" y="199"/>
                </a:lnTo>
                <a:lnTo>
                  <a:pt x="440" y="198"/>
                </a:lnTo>
                <a:lnTo>
                  <a:pt x="442" y="198"/>
                </a:lnTo>
                <a:lnTo>
                  <a:pt x="442" y="198"/>
                </a:lnTo>
                <a:lnTo>
                  <a:pt x="442" y="200"/>
                </a:lnTo>
                <a:lnTo>
                  <a:pt x="443" y="200"/>
                </a:lnTo>
                <a:lnTo>
                  <a:pt x="443" y="199"/>
                </a:lnTo>
                <a:lnTo>
                  <a:pt x="444" y="199"/>
                </a:lnTo>
                <a:lnTo>
                  <a:pt x="444" y="199"/>
                </a:lnTo>
                <a:lnTo>
                  <a:pt x="444" y="200"/>
                </a:lnTo>
                <a:lnTo>
                  <a:pt x="445" y="200"/>
                </a:lnTo>
                <a:lnTo>
                  <a:pt x="445" y="200"/>
                </a:lnTo>
                <a:lnTo>
                  <a:pt x="446" y="199"/>
                </a:lnTo>
                <a:lnTo>
                  <a:pt x="446" y="200"/>
                </a:lnTo>
                <a:lnTo>
                  <a:pt x="446" y="200"/>
                </a:lnTo>
                <a:lnTo>
                  <a:pt x="447" y="199"/>
                </a:lnTo>
                <a:lnTo>
                  <a:pt x="447" y="199"/>
                </a:lnTo>
                <a:lnTo>
                  <a:pt x="448" y="199"/>
                </a:lnTo>
                <a:lnTo>
                  <a:pt x="448" y="199"/>
                </a:lnTo>
                <a:lnTo>
                  <a:pt x="448" y="200"/>
                </a:lnTo>
                <a:lnTo>
                  <a:pt x="449" y="201"/>
                </a:lnTo>
                <a:lnTo>
                  <a:pt x="449" y="202"/>
                </a:lnTo>
                <a:lnTo>
                  <a:pt x="451" y="202"/>
                </a:lnTo>
                <a:lnTo>
                  <a:pt x="451" y="202"/>
                </a:lnTo>
                <a:lnTo>
                  <a:pt x="452" y="201"/>
                </a:lnTo>
                <a:lnTo>
                  <a:pt x="452" y="201"/>
                </a:lnTo>
                <a:lnTo>
                  <a:pt x="452" y="200"/>
                </a:lnTo>
                <a:lnTo>
                  <a:pt x="453" y="200"/>
                </a:lnTo>
                <a:lnTo>
                  <a:pt x="453" y="199"/>
                </a:lnTo>
                <a:lnTo>
                  <a:pt x="454" y="198"/>
                </a:lnTo>
                <a:lnTo>
                  <a:pt x="454" y="198"/>
                </a:lnTo>
                <a:lnTo>
                  <a:pt x="454" y="198"/>
                </a:lnTo>
                <a:lnTo>
                  <a:pt x="455" y="197"/>
                </a:lnTo>
                <a:lnTo>
                  <a:pt x="455" y="198"/>
                </a:lnTo>
                <a:lnTo>
                  <a:pt x="456" y="198"/>
                </a:lnTo>
                <a:lnTo>
                  <a:pt x="456" y="199"/>
                </a:lnTo>
                <a:lnTo>
                  <a:pt x="456" y="199"/>
                </a:lnTo>
                <a:lnTo>
                  <a:pt x="457" y="200"/>
                </a:lnTo>
                <a:lnTo>
                  <a:pt x="457" y="200"/>
                </a:lnTo>
                <a:lnTo>
                  <a:pt x="458" y="199"/>
                </a:lnTo>
                <a:lnTo>
                  <a:pt x="458" y="200"/>
                </a:lnTo>
                <a:lnTo>
                  <a:pt x="458" y="199"/>
                </a:lnTo>
                <a:lnTo>
                  <a:pt x="460" y="199"/>
                </a:lnTo>
                <a:lnTo>
                  <a:pt x="460" y="199"/>
                </a:lnTo>
                <a:lnTo>
                  <a:pt x="461" y="199"/>
                </a:lnTo>
                <a:lnTo>
                  <a:pt x="461" y="198"/>
                </a:lnTo>
                <a:lnTo>
                  <a:pt x="461" y="199"/>
                </a:lnTo>
                <a:lnTo>
                  <a:pt x="462" y="200"/>
                </a:lnTo>
                <a:lnTo>
                  <a:pt x="462" y="201"/>
                </a:lnTo>
                <a:lnTo>
                  <a:pt x="463" y="200"/>
                </a:lnTo>
                <a:lnTo>
                  <a:pt x="463" y="201"/>
                </a:lnTo>
                <a:lnTo>
                  <a:pt x="463" y="201"/>
                </a:lnTo>
                <a:lnTo>
                  <a:pt x="464" y="201"/>
                </a:lnTo>
                <a:lnTo>
                  <a:pt x="464" y="201"/>
                </a:lnTo>
                <a:lnTo>
                  <a:pt x="465" y="201"/>
                </a:lnTo>
                <a:lnTo>
                  <a:pt x="465" y="201"/>
                </a:lnTo>
                <a:lnTo>
                  <a:pt x="466" y="202"/>
                </a:lnTo>
                <a:lnTo>
                  <a:pt x="466" y="203"/>
                </a:lnTo>
                <a:lnTo>
                  <a:pt x="466" y="203"/>
                </a:lnTo>
                <a:lnTo>
                  <a:pt x="467" y="204"/>
                </a:lnTo>
                <a:lnTo>
                  <a:pt x="467" y="203"/>
                </a:lnTo>
                <a:lnTo>
                  <a:pt x="469" y="202"/>
                </a:lnTo>
                <a:lnTo>
                  <a:pt x="469" y="201"/>
                </a:lnTo>
                <a:lnTo>
                  <a:pt x="469" y="200"/>
                </a:lnTo>
                <a:lnTo>
                  <a:pt x="470" y="200"/>
                </a:lnTo>
                <a:lnTo>
                  <a:pt x="470" y="200"/>
                </a:lnTo>
                <a:lnTo>
                  <a:pt x="471" y="200"/>
                </a:lnTo>
                <a:lnTo>
                  <a:pt x="471" y="199"/>
                </a:lnTo>
                <a:lnTo>
                  <a:pt x="471" y="199"/>
                </a:lnTo>
                <a:lnTo>
                  <a:pt x="472" y="198"/>
                </a:lnTo>
                <a:lnTo>
                  <a:pt x="472" y="197"/>
                </a:lnTo>
                <a:lnTo>
                  <a:pt x="473" y="198"/>
                </a:lnTo>
                <a:lnTo>
                  <a:pt x="473" y="198"/>
                </a:lnTo>
                <a:lnTo>
                  <a:pt x="473" y="199"/>
                </a:lnTo>
                <a:lnTo>
                  <a:pt x="474" y="200"/>
                </a:lnTo>
                <a:lnTo>
                  <a:pt x="474" y="200"/>
                </a:lnTo>
                <a:lnTo>
                  <a:pt x="475" y="200"/>
                </a:lnTo>
                <a:lnTo>
                  <a:pt x="475" y="200"/>
                </a:lnTo>
                <a:lnTo>
                  <a:pt x="475" y="201"/>
                </a:lnTo>
                <a:lnTo>
                  <a:pt x="476" y="200"/>
                </a:lnTo>
                <a:lnTo>
                  <a:pt x="476" y="199"/>
                </a:lnTo>
                <a:lnTo>
                  <a:pt x="478" y="199"/>
                </a:lnTo>
                <a:lnTo>
                  <a:pt x="478" y="200"/>
                </a:lnTo>
                <a:lnTo>
                  <a:pt x="478" y="200"/>
                </a:lnTo>
                <a:lnTo>
                  <a:pt x="479" y="201"/>
                </a:lnTo>
                <a:lnTo>
                  <a:pt x="479" y="201"/>
                </a:lnTo>
                <a:lnTo>
                  <a:pt x="480" y="200"/>
                </a:lnTo>
                <a:lnTo>
                  <a:pt x="480" y="200"/>
                </a:lnTo>
                <a:lnTo>
                  <a:pt x="481" y="199"/>
                </a:lnTo>
                <a:lnTo>
                  <a:pt x="481" y="200"/>
                </a:lnTo>
                <a:lnTo>
                  <a:pt x="481" y="200"/>
                </a:lnTo>
                <a:lnTo>
                  <a:pt x="482" y="200"/>
                </a:lnTo>
                <a:lnTo>
                  <a:pt x="482" y="200"/>
                </a:lnTo>
                <a:lnTo>
                  <a:pt x="483" y="199"/>
                </a:lnTo>
                <a:lnTo>
                  <a:pt x="483" y="200"/>
                </a:lnTo>
                <a:lnTo>
                  <a:pt x="483" y="201"/>
                </a:lnTo>
                <a:lnTo>
                  <a:pt x="484" y="200"/>
                </a:lnTo>
                <a:lnTo>
                  <a:pt x="484" y="200"/>
                </a:lnTo>
                <a:lnTo>
                  <a:pt x="485" y="200"/>
                </a:lnTo>
                <a:lnTo>
                  <a:pt x="485" y="199"/>
                </a:lnTo>
                <a:lnTo>
                  <a:pt x="485" y="200"/>
                </a:lnTo>
                <a:lnTo>
                  <a:pt x="486" y="199"/>
                </a:lnTo>
                <a:lnTo>
                  <a:pt x="486" y="200"/>
                </a:lnTo>
                <a:lnTo>
                  <a:pt x="488" y="201"/>
                </a:lnTo>
                <a:lnTo>
                  <a:pt x="488" y="200"/>
                </a:lnTo>
                <a:lnTo>
                  <a:pt x="488" y="199"/>
                </a:lnTo>
                <a:lnTo>
                  <a:pt x="489" y="198"/>
                </a:lnTo>
                <a:lnTo>
                  <a:pt x="489" y="198"/>
                </a:lnTo>
                <a:lnTo>
                  <a:pt x="490" y="198"/>
                </a:lnTo>
                <a:lnTo>
                  <a:pt x="490" y="199"/>
                </a:lnTo>
                <a:lnTo>
                  <a:pt x="490" y="199"/>
                </a:lnTo>
                <a:lnTo>
                  <a:pt x="491" y="201"/>
                </a:lnTo>
                <a:lnTo>
                  <a:pt x="491" y="201"/>
                </a:lnTo>
                <a:lnTo>
                  <a:pt x="492" y="202"/>
                </a:lnTo>
                <a:lnTo>
                  <a:pt x="492" y="201"/>
                </a:lnTo>
                <a:lnTo>
                  <a:pt x="492" y="201"/>
                </a:lnTo>
                <a:lnTo>
                  <a:pt x="493" y="201"/>
                </a:lnTo>
                <a:lnTo>
                  <a:pt x="493" y="201"/>
                </a:lnTo>
                <a:lnTo>
                  <a:pt x="494" y="201"/>
                </a:lnTo>
                <a:lnTo>
                  <a:pt x="494" y="201"/>
                </a:lnTo>
                <a:lnTo>
                  <a:pt x="495" y="201"/>
                </a:lnTo>
                <a:lnTo>
                  <a:pt x="495" y="199"/>
                </a:lnTo>
                <a:lnTo>
                  <a:pt x="495" y="198"/>
                </a:lnTo>
                <a:lnTo>
                  <a:pt x="497" y="198"/>
                </a:lnTo>
                <a:lnTo>
                  <a:pt x="497" y="198"/>
                </a:lnTo>
                <a:lnTo>
                  <a:pt x="498" y="197"/>
                </a:lnTo>
                <a:lnTo>
                  <a:pt x="498" y="198"/>
                </a:lnTo>
                <a:lnTo>
                  <a:pt x="498" y="197"/>
                </a:lnTo>
                <a:lnTo>
                  <a:pt x="499" y="198"/>
                </a:lnTo>
                <a:lnTo>
                  <a:pt x="499" y="198"/>
                </a:lnTo>
                <a:lnTo>
                  <a:pt x="500" y="197"/>
                </a:lnTo>
                <a:lnTo>
                  <a:pt x="500" y="195"/>
                </a:lnTo>
                <a:lnTo>
                  <a:pt x="500" y="194"/>
                </a:lnTo>
                <a:lnTo>
                  <a:pt x="501" y="194"/>
                </a:lnTo>
                <a:lnTo>
                  <a:pt x="501" y="193"/>
                </a:lnTo>
                <a:lnTo>
                  <a:pt x="502" y="193"/>
                </a:lnTo>
                <a:lnTo>
                  <a:pt x="502" y="193"/>
                </a:lnTo>
                <a:lnTo>
                  <a:pt x="502" y="193"/>
                </a:lnTo>
                <a:lnTo>
                  <a:pt x="503" y="193"/>
                </a:lnTo>
                <a:lnTo>
                  <a:pt x="503" y="193"/>
                </a:lnTo>
                <a:lnTo>
                  <a:pt x="504" y="192"/>
                </a:lnTo>
                <a:lnTo>
                  <a:pt x="504" y="192"/>
                </a:lnTo>
                <a:lnTo>
                  <a:pt x="504" y="193"/>
                </a:lnTo>
                <a:lnTo>
                  <a:pt x="506" y="193"/>
                </a:lnTo>
                <a:lnTo>
                  <a:pt x="506" y="193"/>
                </a:lnTo>
                <a:lnTo>
                  <a:pt x="507" y="193"/>
                </a:lnTo>
                <a:lnTo>
                  <a:pt x="507" y="193"/>
                </a:lnTo>
                <a:lnTo>
                  <a:pt x="508" y="195"/>
                </a:lnTo>
                <a:lnTo>
                  <a:pt x="508" y="194"/>
                </a:lnTo>
                <a:lnTo>
                  <a:pt x="508" y="195"/>
                </a:lnTo>
                <a:lnTo>
                  <a:pt x="509" y="194"/>
                </a:lnTo>
                <a:lnTo>
                  <a:pt x="509" y="194"/>
                </a:lnTo>
                <a:lnTo>
                  <a:pt x="510" y="194"/>
                </a:lnTo>
                <a:lnTo>
                  <a:pt x="510" y="193"/>
                </a:lnTo>
                <a:lnTo>
                  <a:pt x="510" y="193"/>
                </a:lnTo>
                <a:lnTo>
                  <a:pt x="511" y="193"/>
                </a:lnTo>
                <a:lnTo>
                  <a:pt x="511" y="193"/>
                </a:lnTo>
                <a:lnTo>
                  <a:pt x="512" y="192"/>
                </a:lnTo>
                <a:lnTo>
                  <a:pt x="512" y="191"/>
                </a:lnTo>
                <a:lnTo>
                  <a:pt x="512" y="191"/>
                </a:lnTo>
                <a:lnTo>
                  <a:pt x="513" y="191"/>
                </a:lnTo>
                <a:lnTo>
                  <a:pt x="513" y="191"/>
                </a:lnTo>
                <a:lnTo>
                  <a:pt x="515" y="191"/>
                </a:lnTo>
                <a:lnTo>
                  <a:pt x="515" y="191"/>
                </a:lnTo>
                <a:lnTo>
                  <a:pt x="515" y="191"/>
                </a:lnTo>
                <a:lnTo>
                  <a:pt x="516" y="192"/>
                </a:lnTo>
                <a:lnTo>
                  <a:pt x="516" y="192"/>
                </a:lnTo>
                <a:lnTo>
                  <a:pt x="517" y="193"/>
                </a:lnTo>
                <a:lnTo>
                  <a:pt x="517" y="193"/>
                </a:lnTo>
                <a:lnTo>
                  <a:pt x="517" y="193"/>
                </a:lnTo>
                <a:lnTo>
                  <a:pt x="518" y="193"/>
                </a:lnTo>
                <a:lnTo>
                  <a:pt x="518" y="192"/>
                </a:lnTo>
                <a:lnTo>
                  <a:pt x="519" y="193"/>
                </a:lnTo>
                <a:lnTo>
                  <a:pt x="519" y="191"/>
                </a:lnTo>
                <a:lnTo>
                  <a:pt x="519" y="192"/>
                </a:lnTo>
                <a:lnTo>
                  <a:pt x="520" y="191"/>
                </a:lnTo>
                <a:lnTo>
                  <a:pt x="520" y="191"/>
                </a:lnTo>
                <a:lnTo>
                  <a:pt x="521" y="190"/>
                </a:lnTo>
                <a:lnTo>
                  <a:pt x="521" y="190"/>
                </a:lnTo>
                <a:lnTo>
                  <a:pt x="522" y="190"/>
                </a:lnTo>
                <a:lnTo>
                  <a:pt x="522" y="190"/>
                </a:lnTo>
                <a:lnTo>
                  <a:pt x="522" y="190"/>
                </a:lnTo>
                <a:lnTo>
                  <a:pt x="524" y="190"/>
                </a:lnTo>
                <a:lnTo>
                  <a:pt x="524" y="189"/>
                </a:lnTo>
                <a:lnTo>
                  <a:pt x="525" y="189"/>
                </a:lnTo>
                <a:lnTo>
                  <a:pt x="525" y="189"/>
                </a:lnTo>
                <a:lnTo>
                  <a:pt x="525" y="190"/>
                </a:lnTo>
                <a:lnTo>
                  <a:pt x="526" y="190"/>
                </a:lnTo>
                <a:lnTo>
                  <a:pt x="526" y="190"/>
                </a:lnTo>
                <a:lnTo>
                  <a:pt x="527" y="191"/>
                </a:lnTo>
                <a:lnTo>
                  <a:pt x="527" y="190"/>
                </a:lnTo>
                <a:lnTo>
                  <a:pt x="527" y="191"/>
                </a:lnTo>
                <a:lnTo>
                  <a:pt x="528" y="190"/>
                </a:lnTo>
                <a:lnTo>
                  <a:pt x="528" y="190"/>
                </a:lnTo>
                <a:lnTo>
                  <a:pt x="529" y="190"/>
                </a:lnTo>
                <a:lnTo>
                  <a:pt x="529" y="188"/>
                </a:lnTo>
                <a:lnTo>
                  <a:pt x="529" y="189"/>
                </a:lnTo>
                <a:lnTo>
                  <a:pt x="530" y="189"/>
                </a:lnTo>
                <a:lnTo>
                  <a:pt x="530" y="190"/>
                </a:lnTo>
                <a:lnTo>
                  <a:pt x="531" y="190"/>
                </a:lnTo>
                <a:lnTo>
                  <a:pt x="531" y="191"/>
                </a:lnTo>
                <a:lnTo>
                  <a:pt x="531" y="190"/>
                </a:lnTo>
                <a:lnTo>
                  <a:pt x="533" y="188"/>
                </a:lnTo>
                <a:lnTo>
                  <a:pt x="533" y="188"/>
                </a:lnTo>
                <a:lnTo>
                  <a:pt x="534" y="186"/>
                </a:lnTo>
                <a:lnTo>
                  <a:pt x="534" y="188"/>
                </a:lnTo>
                <a:lnTo>
                  <a:pt x="534" y="185"/>
                </a:lnTo>
                <a:lnTo>
                  <a:pt x="535" y="185"/>
                </a:lnTo>
                <a:lnTo>
                  <a:pt x="535" y="185"/>
                </a:lnTo>
                <a:lnTo>
                  <a:pt x="536" y="186"/>
                </a:lnTo>
                <a:lnTo>
                  <a:pt x="536" y="186"/>
                </a:lnTo>
                <a:lnTo>
                  <a:pt x="537" y="185"/>
                </a:lnTo>
                <a:lnTo>
                  <a:pt x="537" y="186"/>
                </a:lnTo>
                <a:lnTo>
                  <a:pt x="537" y="184"/>
                </a:lnTo>
                <a:lnTo>
                  <a:pt x="538" y="184"/>
                </a:lnTo>
                <a:lnTo>
                  <a:pt x="538" y="182"/>
                </a:lnTo>
                <a:lnTo>
                  <a:pt x="539" y="183"/>
                </a:lnTo>
                <a:lnTo>
                  <a:pt x="539" y="182"/>
                </a:lnTo>
                <a:lnTo>
                  <a:pt x="539" y="181"/>
                </a:lnTo>
                <a:lnTo>
                  <a:pt x="540" y="182"/>
                </a:lnTo>
                <a:lnTo>
                  <a:pt x="540" y="182"/>
                </a:lnTo>
                <a:lnTo>
                  <a:pt x="542" y="182"/>
                </a:lnTo>
                <a:lnTo>
                  <a:pt x="542" y="184"/>
                </a:lnTo>
                <a:lnTo>
                  <a:pt x="542" y="186"/>
                </a:lnTo>
                <a:lnTo>
                  <a:pt x="543" y="188"/>
                </a:lnTo>
                <a:lnTo>
                  <a:pt x="543" y="188"/>
                </a:lnTo>
                <a:lnTo>
                  <a:pt x="544" y="189"/>
                </a:lnTo>
                <a:lnTo>
                  <a:pt x="544" y="189"/>
                </a:lnTo>
                <a:lnTo>
                  <a:pt x="544" y="189"/>
                </a:lnTo>
                <a:lnTo>
                  <a:pt x="545" y="189"/>
                </a:lnTo>
                <a:lnTo>
                  <a:pt x="545" y="190"/>
                </a:lnTo>
                <a:lnTo>
                  <a:pt x="546" y="190"/>
                </a:lnTo>
                <a:lnTo>
                  <a:pt x="546" y="190"/>
                </a:lnTo>
                <a:lnTo>
                  <a:pt x="546" y="190"/>
                </a:lnTo>
                <a:lnTo>
                  <a:pt x="547" y="189"/>
                </a:lnTo>
                <a:lnTo>
                  <a:pt x="547" y="190"/>
                </a:lnTo>
                <a:lnTo>
                  <a:pt x="548" y="190"/>
                </a:lnTo>
                <a:lnTo>
                  <a:pt x="548" y="191"/>
                </a:lnTo>
                <a:lnTo>
                  <a:pt x="548" y="190"/>
                </a:lnTo>
                <a:lnTo>
                  <a:pt x="549" y="190"/>
                </a:lnTo>
                <a:lnTo>
                  <a:pt x="549" y="189"/>
                </a:lnTo>
                <a:lnTo>
                  <a:pt x="551" y="188"/>
                </a:lnTo>
                <a:lnTo>
                  <a:pt x="551" y="189"/>
                </a:lnTo>
                <a:lnTo>
                  <a:pt x="552" y="189"/>
                </a:lnTo>
                <a:lnTo>
                  <a:pt x="552" y="191"/>
                </a:lnTo>
                <a:lnTo>
                  <a:pt x="552" y="192"/>
                </a:lnTo>
                <a:lnTo>
                  <a:pt x="553" y="192"/>
                </a:lnTo>
                <a:lnTo>
                  <a:pt x="553" y="192"/>
                </a:lnTo>
                <a:lnTo>
                  <a:pt x="554" y="192"/>
                </a:lnTo>
                <a:lnTo>
                  <a:pt x="554" y="192"/>
                </a:lnTo>
                <a:lnTo>
                  <a:pt x="554" y="191"/>
                </a:lnTo>
                <a:lnTo>
                  <a:pt x="555" y="190"/>
                </a:lnTo>
                <a:lnTo>
                  <a:pt x="555" y="191"/>
                </a:lnTo>
                <a:lnTo>
                  <a:pt x="556" y="190"/>
                </a:lnTo>
                <a:lnTo>
                  <a:pt x="556" y="190"/>
                </a:lnTo>
                <a:lnTo>
                  <a:pt x="556" y="189"/>
                </a:lnTo>
                <a:lnTo>
                  <a:pt x="557" y="190"/>
                </a:lnTo>
                <a:lnTo>
                  <a:pt x="557" y="190"/>
                </a:lnTo>
                <a:lnTo>
                  <a:pt x="558" y="191"/>
                </a:lnTo>
                <a:lnTo>
                  <a:pt x="558" y="191"/>
                </a:lnTo>
                <a:lnTo>
                  <a:pt x="558" y="191"/>
                </a:lnTo>
                <a:lnTo>
                  <a:pt x="560" y="191"/>
                </a:lnTo>
                <a:lnTo>
                  <a:pt x="560" y="192"/>
                </a:lnTo>
                <a:lnTo>
                  <a:pt x="561" y="192"/>
                </a:lnTo>
                <a:lnTo>
                  <a:pt x="561" y="192"/>
                </a:lnTo>
                <a:lnTo>
                  <a:pt x="561" y="191"/>
                </a:lnTo>
                <a:lnTo>
                  <a:pt x="562" y="190"/>
                </a:lnTo>
                <a:lnTo>
                  <a:pt x="562" y="192"/>
                </a:lnTo>
                <a:lnTo>
                  <a:pt x="563" y="192"/>
                </a:lnTo>
                <a:lnTo>
                  <a:pt x="563" y="192"/>
                </a:lnTo>
                <a:lnTo>
                  <a:pt x="564" y="192"/>
                </a:lnTo>
                <a:lnTo>
                  <a:pt x="564" y="193"/>
                </a:lnTo>
                <a:lnTo>
                  <a:pt x="564" y="193"/>
                </a:lnTo>
                <a:lnTo>
                  <a:pt x="565" y="194"/>
                </a:lnTo>
                <a:lnTo>
                  <a:pt x="565" y="193"/>
                </a:lnTo>
                <a:lnTo>
                  <a:pt x="566" y="192"/>
                </a:lnTo>
                <a:lnTo>
                  <a:pt x="566" y="192"/>
                </a:lnTo>
                <a:lnTo>
                  <a:pt x="566" y="191"/>
                </a:lnTo>
                <a:lnTo>
                  <a:pt x="567" y="191"/>
                </a:lnTo>
                <a:lnTo>
                  <a:pt x="567" y="190"/>
                </a:lnTo>
                <a:lnTo>
                  <a:pt x="569" y="190"/>
                </a:lnTo>
                <a:lnTo>
                  <a:pt x="569" y="190"/>
                </a:lnTo>
                <a:lnTo>
                  <a:pt x="569" y="191"/>
                </a:lnTo>
                <a:lnTo>
                  <a:pt x="570" y="191"/>
                </a:lnTo>
                <a:lnTo>
                  <a:pt x="570" y="192"/>
                </a:lnTo>
                <a:lnTo>
                  <a:pt x="571" y="192"/>
                </a:lnTo>
                <a:lnTo>
                  <a:pt x="571" y="192"/>
                </a:lnTo>
                <a:lnTo>
                  <a:pt x="571" y="193"/>
                </a:lnTo>
                <a:lnTo>
                  <a:pt x="572" y="192"/>
                </a:lnTo>
                <a:lnTo>
                  <a:pt x="572" y="193"/>
                </a:lnTo>
                <a:lnTo>
                  <a:pt x="573" y="193"/>
                </a:lnTo>
                <a:lnTo>
                  <a:pt x="573" y="193"/>
                </a:lnTo>
                <a:lnTo>
                  <a:pt x="573" y="193"/>
                </a:lnTo>
                <a:lnTo>
                  <a:pt x="574" y="193"/>
                </a:lnTo>
                <a:lnTo>
                  <a:pt x="574" y="193"/>
                </a:lnTo>
                <a:lnTo>
                  <a:pt x="575" y="193"/>
                </a:lnTo>
                <a:lnTo>
                  <a:pt x="575" y="194"/>
                </a:lnTo>
                <a:lnTo>
                  <a:pt x="575" y="195"/>
                </a:lnTo>
                <a:lnTo>
                  <a:pt x="576" y="197"/>
                </a:lnTo>
                <a:lnTo>
                  <a:pt x="576" y="197"/>
                </a:lnTo>
                <a:lnTo>
                  <a:pt x="578" y="198"/>
                </a:lnTo>
                <a:lnTo>
                  <a:pt x="578" y="199"/>
                </a:lnTo>
                <a:lnTo>
                  <a:pt x="579" y="199"/>
                </a:lnTo>
                <a:lnTo>
                  <a:pt x="579" y="198"/>
                </a:lnTo>
                <a:lnTo>
                  <a:pt x="579" y="197"/>
                </a:lnTo>
                <a:lnTo>
                  <a:pt x="580" y="195"/>
                </a:lnTo>
                <a:lnTo>
                  <a:pt x="580" y="195"/>
                </a:lnTo>
                <a:lnTo>
                  <a:pt x="581" y="195"/>
                </a:lnTo>
                <a:lnTo>
                  <a:pt x="581" y="194"/>
                </a:lnTo>
                <a:lnTo>
                  <a:pt x="581" y="195"/>
                </a:lnTo>
                <a:lnTo>
                  <a:pt x="582" y="195"/>
                </a:lnTo>
                <a:lnTo>
                  <a:pt x="582" y="194"/>
                </a:lnTo>
                <a:lnTo>
                  <a:pt x="583" y="192"/>
                </a:lnTo>
                <a:lnTo>
                  <a:pt x="583" y="192"/>
                </a:lnTo>
                <a:lnTo>
                  <a:pt x="583" y="192"/>
                </a:lnTo>
                <a:lnTo>
                  <a:pt x="584" y="191"/>
                </a:lnTo>
                <a:lnTo>
                  <a:pt x="584" y="192"/>
                </a:lnTo>
                <a:lnTo>
                  <a:pt x="585" y="193"/>
                </a:lnTo>
                <a:lnTo>
                  <a:pt x="585" y="192"/>
                </a:lnTo>
                <a:lnTo>
                  <a:pt x="585" y="192"/>
                </a:lnTo>
                <a:lnTo>
                  <a:pt x="587" y="193"/>
                </a:lnTo>
                <a:lnTo>
                  <a:pt x="587" y="192"/>
                </a:lnTo>
                <a:lnTo>
                  <a:pt x="588" y="191"/>
                </a:lnTo>
                <a:lnTo>
                  <a:pt x="588" y="191"/>
                </a:lnTo>
                <a:lnTo>
                  <a:pt x="588" y="190"/>
                </a:lnTo>
                <a:lnTo>
                  <a:pt x="589" y="190"/>
                </a:lnTo>
                <a:lnTo>
                  <a:pt x="589" y="191"/>
                </a:lnTo>
                <a:lnTo>
                  <a:pt x="590" y="190"/>
                </a:lnTo>
                <a:lnTo>
                  <a:pt x="590" y="189"/>
                </a:lnTo>
                <a:lnTo>
                  <a:pt x="590" y="190"/>
                </a:lnTo>
                <a:lnTo>
                  <a:pt x="591" y="190"/>
                </a:lnTo>
                <a:lnTo>
                  <a:pt x="591" y="189"/>
                </a:lnTo>
                <a:lnTo>
                  <a:pt x="592" y="188"/>
                </a:lnTo>
                <a:lnTo>
                  <a:pt x="592" y="188"/>
                </a:lnTo>
                <a:lnTo>
                  <a:pt x="593" y="186"/>
                </a:lnTo>
                <a:lnTo>
                  <a:pt x="593" y="188"/>
                </a:lnTo>
                <a:lnTo>
                  <a:pt x="593" y="186"/>
                </a:lnTo>
                <a:lnTo>
                  <a:pt x="594" y="186"/>
                </a:lnTo>
                <a:lnTo>
                  <a:pt x="594" y="188"/>
                </a:lnTo>
                <a:lnTo>
                  <a:pt x="596" y="188"/>
                </a:lnTo>
                <a:lnTo>
                  <a:pt x="596" y="189"/>
                </a:lnTo>
                <a:lnTo>
                  <a:pt x="596" y="189"/>
                </a:lnTo>
                <a:lnTo>
                  <a:pt x="597" y="189"/>
                </a:lnTo>
                <a:lnTo>
                  <a:pt x="597" y="189"/>
                </a:lnTo>
                <a:lnTo>
                  <a:pt x="598" y="189"/>
                </a:lnTo>
                <a:lnTo>
                  <a:pt x="598" y="189"/>
                </a:lnTo>
                <a:lnTo>
                  <a:pt x="598" y="189"/>
                </a:lnTo>
                <a:lnTo>
                  <a:pt x="599" y="188"/>
                </a:lnTo>
                <a:lnTo>
                  <a:pt x="599" y="188"/>
                </a:lnTo>
                <a:lnTo>
                  <a:pt x="600" y="188"/>
                </a:lnTo>
                <a:lnTo>
                  <a:pt x="600" y="188"/>
                </a:lnTo>
                <a:lnTo>
                  <a:pt x="600" y="188"/>
                </a:lnTo>
                <a:lnTo>
                  <a:pt x="601" y="186"/>
                </a:lnTo>
                <a:lnTo>
                  <a:pt x="601" y="186"/>
                </a:lnTo>
                <a:lnTo>
                  <a:pt x="602" y="186"/>
                </a:lnTo>
                <a:lnTo>
                  <a:pt x="602" y="186"/>
                </a:lnTo>
                <a:lnTo>
                  <a:pt x="602" y="186"/>
                </a:lnTo>
                <a:lnTo>
                  <a:pt x="603" y="186"/>
                </a:lnTo>
                <a:lnTo>
                  <a:pt x="603" y="186"/>
                </a:lnTo>
                <a:lnTo>
                  <a:pt x="605" y="186"/>
                </a:lnTo>
                <a:lnTo>
                  <a:pt x="605" y="186"/>
                </a:lnTo>
                <a:lnTo>
                  <a:pt x="605" y="188"/>
                </a:lnTo>
                <a:lnTo>
                  <a:pt x="606" y="186"/>
                </a:lnTo>
                <a:lnTo>
                  <a:pt x="606" y="186"/>
                </a:lnTo>
                <a:lnTo>
                  <a:pt x="607" y="185"/>
                </a:lnTo>
                <a:lnTo>
                  <a:pt x="607" y="186"/>
                </a:lnTo>
                <a:lnTo>
                  <a:pt x="608" y="185"/>
                </a:lnTo>
                <a:lnTo>
                  <a:pt x="608" y="184"/>
                </a:lnTo>
                <a:lnTo>
                  <a:pt x="608" y="185"/>
                </a:lnTo>
                <a:lnTo>
                  <a:pt x="609" y="186"/>
                </a:lnTo>
                <a:lnTo>
                  <a:pt x="609" y="188"/>
                </a:lnTo>
                <a:lnTo>
                  <a:pt x="610" y="188"/>
                </a:lnTo>
                <a:lnTo>
                  <a:pt x="610" y="186"/>
                </a:lnTo>
                <a:lnTo>
                  <a:pt x="610" y="186"/>
                </a:lnTo>
                <a:lnTo>
                  <a:pt x="611" y="186"/>
                </a:lnTo>
                <a:lnTo>
                  <a:pt x="611" y="186"/>
                </a:lnTo>
                <a:lnTo>
                  <a:pt x="612" y="188"/>
                </a:lnTo>
                <a:lnTo>
                  <a:pt x="612" y="186"/>
                </a:lnTo>
                <a:lnTo>
                  <a:pt x="612" y="186"/>
                </a:lnTo>
                <a:lnTo>
                  <a:pt x="614" y="188"/>
                </a:lnTo>
                <a:lnTo>
                  <a:pt x="614" y="189"/>
                </a:lnTo>
                <a:lnTo>
                  <a:pt x="615" y="189"/>
                </a:lnTo>
                <a:lnTo>
                  <a:pt x="615" y="190"/>
                </a:lnTo>
                <a:lnTo>
                  <a:pt x="615" y="190"/>
                </a:lnTo>
                <a:lnTo>
                  <a:pt x="616" y="189"/>
                </a:lnTo>
                <a:lnTo>
                  <a:pt x="616" y="189"/>
                </a:lnTo>
                <a:lnTo>
                  <a:pt x="617" y="189"/>
                </a:lnTo>
                <a:lnTo>
                  <a:pt x="617" y="189"/>
                </a:lnTo>
                <a:lnTo>
                  <a:pt x="617" y="188"/>
                </a:lnTo>
                <a:lnTo>
                  <a:pt x="618" y="188"/>
                </a:lnTo>
                <a:lnTo>
                  <a:pt x="618" y="186"/>
                </a:lnTo>
                <a:lnTo>
                  <a:pt x="619" y="186"/>
                </a:lnTo>
                <a:lnTo>
                  <a:pt x="619" y="186"/>
                </a:lnTo>
                <a:lnTo>
                  <a:pt x="619" y="186"/>
                </a:lnTo>
                <a:lnTo>
                  <a:pt x="620" y="186"/>
                </a:lnTo>
                <a:lnTo>
                  <a:pt x="620" y="188"/>
                </a:lnTo>
                <a:lnTo>
                  <a:pt x="621" y="189"/>
                </a:lnTo>
                <a:lnTo>
                  <a:pt x="621" y="190"/>
                </a:lnTo>
                <a:lnTo>
                  <a:pt x="623" y="189"/>
                </a:lnTo>
                <a:lnTo>
                  <a:pt x="623" y="190"/>
                </a:lnTo>
                <a:lnTo>
                  <a:pt x="623" y="190"/>
                </a:lnTo>
                <a:lnTo>
                  <a:pt x="624" y="191"/>
                </a:lnTo>
                <a:lnTo>
                  <a:pt x="624" y="192"/>
                </a:lnTo>
                <a:lnTo>
                  <a:pt x="625" y="192"/>
                </a:lnTo>
                <a:lnTo>
                  <a:pt x="625" y="193"/>
                </a:lnTo>
                <a:lnTo>
                  <a:pt x="625" y="193"/>
                </a:lnTo>
                <a:lnTo>
                  <a:pt x="626" y="193"/>
                </a:lnTo>
                <a:lnTo>
                  <a:pt x="626" y="193"/>
                </a:lnTo>
                <a:lnTo>
                  <a:pt x="627" y="195"/>
                </a:lnTo>
                <a:lnTo>
                  <a:pt x="627" y="197"/>
                </a:lnTo>
                <a:lnTo>
                  <a:pt x="627" y="197"/>
                </a:lnTo>
                <a:lnTo>
                  <a:pt x="628" y="197"/>
                </a:lnTo>
                <a:lnTo>
                  <a:pt x="628" y="195"/>
                </a:lnTo>
                <a:lnTo>
                  <a:pt x="629" y="194"/>
                </a:lnTo>
                <a:lnTo>
                  <a:pt x="629" y="194"/>
                </a:lnTo>
                <a:lnTo>
                  <a:pt x="629" y="194"/>
                </a:lnTo>
                <a:lnTo>
                  <a:pt x="630" y="195"/>
                </a:lnTo>
                <a:lnTo>
                  <a:pt x="630" y="194"/>
                </a:lnTo>
                <a:lnTo>
                  <a:pt x="632" y="194"/>
                </a:lnTo>
                <a:lnTo>
                  <a:pt x="632" y="193"/>
                </a:lnTo>
                <a:lnTo>
                  <a:pt x="632" y="193"/>
                </a:lnTo>
                <a:lnTo>
                  <a:pt x="633" y="192"/>
                </a:lnTo>
                <a:lnTo>
                  <a:pt x="633" y="193"/>
                </a:lnTo>
                <a:lnTo>
                  <a:pt x="634" y="194"/>
                </a:lnTo>
                <a:lnTo>
                  <a:pt x="634" y="193"/>
                </a:lnTo>
                <a:lnTo>
                  <a:pt x="635" y="193"/>
                </a:lnTo>
                <a:lnTo>
                  <a:pt x="635" y="194"/>
                </a:lnTo>
                <a:lnTo>
                  <a:pt x="635" y="193"/>
                </a:lnTo>
                <a:lnTo>
                  <a:pt x="636" y="195"/>
                </a:lnTo>
                <a:lnTo>
                  <a:pt x="636" y="193"/>
                </a:lnTo>
                <a:lnTo>
                  <a:pt x="637" y="192"/>
                </a:lnTo>
                <a:lnTo>
                  <a:pt x="637" y="190"/>
                </a:lnTo>
                <a:lnTo>
                  <a:pt x="637" y="190"/>
                </a:lnTo>
                <a:lnTo>
                  <a:pt x="638" y="191"/>
                </a:lnTo>
                <a:lnTo>
                  <a:pt x="638" y="190"/>
                </a:lnTo>
                <a:lnTo>
                  <a:pt x="639" y="190"/>
                </a:lnTo>
                <a:lnTo>
                  <a:pt x="639" y="189"/>
                </a:lnTo>
                <a:lnTo>
                  <a:pt x="639" y="190"/>
                </a:lnTo>
                <a:lnTo>
                  <a:pt x="641" y="189"/>
                </a:lnTo>
                <a:lnTo>
                  <a:pt x="641" y="191"/>
                </a:lnTo>
                <a:lnTo>
                  <a:pt x="642" y="190"/>
                </a:lnTo>
                <a:lnTo>
                  <a:pt x="642" y="190"/>
                </a:lnTo>
                <a:lnTo>
                  <a:pt x="642" y="190"/>
                </a:lnTo>
                <a:lnTo>
                  <a:pt x="643" y="190"/>
                </a:lnTo>
                <a:lnTo>
                  <a:pt x="643" y="191"/>
                </a:lnTo>
                <a:lnTo>
                  <a:pt x="644" y="192"/>
                </a:lnTo>
                <a:lnTo>
                  <a:pt x="644" y="192"/>
                </a:lnTo>
                <a:lnTo>
                  <a:pt x="644" y="193"/>
                </a:lnTo>
                <a:lnTo>
                  <a:pt x="645" y="194"/>
                </a:lnTo>
                <a:lnTo>
                  <a:pt x="645" y="194"/>
                </a:lnTo>
                <a:lnTo>
                  <a:pt x="646" y="195"/>
                </a:lnTo>
                <a:lnTo>
                  <a:pt x="646" y="197"/>
                </a:lnTo>
                <a:lnTo>
                  <a:pt x="646" y="197"/>
                </a:lnTo>
                <a:lnTo>
                  <a:pt x="647" y="198"/>
                </a:lnTo>
                <a:lnTo>
                  <a:pt x="647" y="198"/>
                </a:lnTo>
                <a:lnTo>
                  <a:pt x="648" y="198"/>
                </a:lnTo>
                <a:lnTo>
                  <a:pt x="648" y="198"/>
                </a:lnTo>
                <a:lnTo>
                  <a:pt x="650" y="197"/>
                </a:lnTo>
                <a:lnTo>
                  <a:pt x="650" y="194"/>
                </a:lnTo>
                <a:lnTo>
                  <a:pt x="650" y="194"/>
                </a:lnTo>
                <a:lnTo>
                  <a:pt x="651" y="193"/>
                </a:lnTo>
                <a:lnTo>
                  <a:pt x="651" y="193"/>
                </a:lnTo>
                <a:lnTo>
                  <a:pt x="652" y="193"/>
                </a:lnTo>
                <a:lnTo>
                  <a:pt x="652" y="194"/>
                </a:lnTo>
                <a:lnTo>
                  <a:pt x="652" y="194"/>
                </a:lnTo>
                <a:lnTo>
                  <a:pt x="653" y="197"/>
                </a:lnTo>
                <a:lnTo>
                  <a:pt x="653" y="198"/>
                </a:lnTo>
                <a:lnTo>
                  <a:pt x="654" y="198"/>
                </a:lnTo>
                <a:lnTo>
                  <a:pt x="654" y="198"/>
                </a:lnTo>
                <a:lnTo>
                  <a:pt x="654" y="198"/>
                </a:lnTo>
                <a:lnTo>
                  <a:pt x="655" y="197"/>
                </a:lnTo>
                <a:lnTo>
                  <a:pt x="655" y="197"/>
                </a:lnTo>
                <a:lnTo>
                  <a:pt x="656" y="197"/>
                </a:lnTo>
                <a:lnTo>
                  <a:pt x="656" y="197"/>
                </a:lnTo>
                <a:lnTo>
                  <a:pt x="656" y="198"/>
                </a:lnTo>
                <a:lnTo>
                  <a:pt x="657" y="198"/>
                </a:lnTo>
                <a:lnTo>
                  <a:pt x="657" y="198"/>
                </a:lnTo>
                <a:lnTo>
                  <a:pt x="659" y="201"/>
                </a:lnTo>
                <a:lnTo>
                  <a:pt x="659" y="200"/>
                </a:lnTo>
                <a:lnTo>
                  <a:pt x="659" y="201"/>
                </a:lnTo>
                <a:lnTo>
                  <a:pt x="660" y="200"/>
                </a:lnTo>
                <a:lnTo>
                  <a:pt x="660" y="201"/>
                </a:lnTo>
                <a:lnTo>
                  <a:pt x="661" y="200"/>
                </a:lnTo>
                <a:lnTo>
                  <a:pt x="661" y="199"/>
                </a:lnTo>
                <a:lnTo>
                  <a:pt x="661" y="198"/>
                </a:lnTo>
                <a:lnTo>
                  <a:pt x="662" y="198"/>
                </a:lnTo>
                <a:lnTo>
                  <a:pt x="662" y="197"/>
                </a:lnTo>
                <a:lnTo>
                  <a:pt x="663" y="197"/>
                </a:lnTo>
                <a:lnTo>
                  <a:pt x="663" y="197"/>
                </a:lnTo>
                <a:lnTo>
                  <a:pt x="664" y="197"/>
                </a:lnTo>
                <a:lnTo>
                  <a:pt x="664" y="197"/>
                </a:lnTo>
                <a:lnTo>
                  <a:pt x="664" y="197"/>
                </a:lnTo>
                <a:lnTo>
                  <a:pt x="665" y="195"/>
                </a:lnTo>
                <a:lnTo>
                  <a:pt x="665" y="197"/>
                </a:lnTo>
                <a:lnTo>
                  <a:pt x="666" y="195"/>
                </a:lnTo>
                <a:lnTo>
                  <a:pt x="666" y="195"/>
                </a:lnTo>
                <a:lnTo>
                  <a:pt x="666" y="195"/>
                </a:lnTo>
                <a:lnTo>
                  <a:pt x="668" y="195"/>
                </a:lnTo>
                <a:lnTo>
                  <a:pt x="668" y="197"/>
                </a:lnTo>
                <a:lnTo>
                  <a:pt x="669" y="194"/>
                </a:lnTo>
                <a:lnTo>
                  <a:pt x="669" y="194"/>
                </a:lnTo>
                <a:lnTo>
                  <a:pt x="669" y="193"/>
                </a:lnTo>
                <a:lnTo>
                  <a:pt x="670" y="193"/>
                </a:lnTo>
                <a:lnTo>
                  <a:pt x="670" y="193"/>
                </a:lnTo>
                <a:lnTo>
                  <a:pt x="671" y="193"/>
                </a:lnTo>
                <a:lnTo>
                  <a:pt x="671" y="193"/>
                </a:lnTo>
                <a:lnTo>
                  <a:pt x="671" y="193"/>
                </a:lnTo>
                <a:lnTo>
                  <a:pt x="672" y="194"/>
                </a:lnTo>
                <a:lnTo>
                  <a:pt x="672" y="194"/>
                </a:lnTo>
                <a:lnTo>
                  <a:pt x="673" y="193"/>
                </a:lnTo>
                <a:lnTo>
                  <a:pt x="673" y="193"/>
                </a:lnTo>
                <a:lnTo>
                  <a:pt x="673" y="192"/>
                </a:lnTo>
                <a:lnTo>
                  <a:pt x="674" y="191"/>
                </a:lnTo>
                <a:lnTo>
                  <a:pt x="674" y="191"/>
                </a:lnTo>
                <a:lnTo>
                  <a:pt x="675" y="192"/>
                </a:lnTo>
                <a:lnTo>
                  <a:pt x="675" y="192"/>
                </a:lnTo>
                <a:lnTo>
                  <a:pt x="675" y="193"/>
                </a:lnTo>
                <a:lnTo>
                  <a:pt x="677" y="193"/>
                </a:lnTo>
                <a:lnTo>
                  <a:pt x="677" y="192"/>
                </a:lnTo>
                <a:lnTo>
                  <a:pt x="678" y="192"/>
                </a:lnTo>
                <a:lnTo>
                  <a:pt x="678" y="192"/>
                </a:lnTo>
                <a:lnTo>
                  <a:pt x="679" y="191"/>
                </a:lnTo>
                <a:lnTo>
                  <a:pt x="679" y="193"/>
                </a:lnTo>
                <a:lnTo>
                  <a:pt x="679" y="193"/>
                </a:lnTo>
                <a:lnTo>
                  <a:pt x="680" y="193"/>
                </a:lnTo>
                <a:lnTo>
                  <a:pt x="680" y="193"/>
                </a:lnTo>
                <a:lnTo>
                  <a:pt x="681" y="195"/>
                </a:lnTo>
                <a:lnTo>
                  <a:pt x="681" y="194"/>
                </a:lnTo>
                <a:lnTo>
                  <a:pt x="681" y="194"/>
                </a:lnTo>
                <a:lnTo>
                  <a:pt x="682" y="193"/>
                </a:lnTo>
                <a:lnTo>
                  <a:pt x="682" y="192"/>
                </a:lnTo>
                <a:lnTo>
                  <a:pt x="683" y="192"/>
                </a:lnTo>
                <a:lnTo>
                  <a:pt x="683" y="191"/>
                </a:lnTo>
                <a:lnTo>
                  <a:pt x="683" y="190"/>
                </a:lnTo>
                <a:lnTo>
                  <a:pt x="684" y="191"/>
                </a:lnTo>
                <a:lnTo>
                  <a:pt x="684" y="190"/>
                </a:lnTo>
                <a:lnTo>
                  <a:pt x="686" y="190"/>
                </a:lnTo>
                <a:lnTo>
                  <a:pt x="686" y="189"/>
                </a:lnTo>
                <a:lnTo>
                  <a:pt x="686" y="189"/>
                </a:lnTo>
                <a:lnTo>
                  <a:pt x="687" y="190"/>
                </a:lnTo>
                <a:lnTo>
                  <a:pt x="687" y="190"/>
                </a:lnTo>
                <a:lnTo>
                  <a:pt x="688" y="190"/>
                </a:lnTo>
                <a:lnTo>
                  <a:pt x="688" y="191"/>
                </a:lnTo>
                <a:lnTo>
                  <a:pt x="688" y="191"/>
                </a:lnTo>
                <a:lnTo>
                  <a:pt x="689" y="192"/>
                </a:lnTo>
                <a:lnTo>
                  <a:pt x="689" y="192"/>
                </a:lnTo>
                <a:lnTo>
                  <a:pt x="690" y="193"/>
                </a:lnTo>
                <a:lnTo>
                  <a:pt x="690" y="194"/>
                </a:lnTo>
                <a:lnTo>
                  <a:pt x="691" y="195"/>
                </a:lnTo>
                <a:lnTo>
                  <a:pt x="691" y="195"/>
                </a:lnTo>
                <a:lnTo>
                  <a:pt x="691" y="195"/>
                </a:lnTo>
                <a:lnTo>
                  <a:pt x="692" y="195"/>
                </a:lnTo>
                <a:lnTo>
                  <a:pt x="692" y="195"/>
                </a:lnTo>
                <a:lnTo>
                  <a:pt x="693" y="195"/>
                </a:lnTo>
                <a:lnTo>
                  <a:pt x="693" y="195"/>
                </a:lnTo>
                <a:lnTo>
                  <a:pt x="693" y="195"/>
                </a:lnTo>
                <a:lnTo>
                  <a:pt x="695" y="194"/>
                </a:lnTo>
                <a:lnTo>
                  <a:pt x="695" y="192"/>
                </a:lnTo>
                <a:lnTo>
                  <a:pt x="696" y="192"/>
                </a:lnTo>
                <a:lnTo>
                  <a:pt x="696" y="191"/>
                </a:lnTo>
                <a:lnTo>
                  <a:pt x="696" y="191"/>
                </a:lnTo>
                <a:lnTo>
                  <a:pt x="697" y="190"/>
                </a:lnTo>
                <a:lnTo>
                  <a:pt x="697" y="190"/>
                </a:lnTo>
                <a:lnTo>
                  <a:pt x="698" y="189"/>
                </a:lnTo>
                <a:lnTo>
                  <a:pt x="698" y="188"/>
                </a:lnTo>
                <a:lnTo>
                  <a:pt x="698" y="186"/>
                </a:lnTo>
                <a:lnTo>
                  <a:pt x="699" y="188"/>
                </a:lnTo>
                <a:lnTo>
                  <a:pt x="699" y="188"/>
                </a:lnTo>
                <a:lnTo>
                  <a:pt x="700" y="189"/>
                </a:lnTo>
                <a:lnTo>
                  <a:pt x="700" y="188"/>
                </a:lnTo>
                <a:lnTo>
                  <a:pt x="700" y="188"/>
                </a:lnTo>
                <a:lnTo>
                  <a:pt x="701" y="188"/>
                </a:lnTo>
                <a:lnTo>
                  <a:pt x="701" y="186"/>
                </a:lnTo>
                <a:lnTo>
                  <a:pt x="702" y="186"/>
                </a:lnTo>
                <a:lnTo>
                  <a:pt x="702" y="186"/>
                </a:lnTo>
                <a:lnTo>
                  <a:pt x="702" y="186"/>
                </a:lnTo>
                <a:lnTo>
                  <a:pt x="704" y="186"/>
                </a:lnTo>
                <a:lnTo>
                  <a:pt x="704" y="188"/>
                </a:lnTo>
                <a:lnTo>
                  <a:pt x="705" y="188"/>
                </a:lnTo>
                <a:lnTo>
                  <a:pt x="705" y="189"/>
                </a:lnTo>
                <a:lnTo>
                  <a:pt x="706" y="189"/>
                </a:lnTo>
                <a:lnTo>
                  <a:pt x="706" y="190"/>
                </a:lnTo>
                <a:lnTo>
                  <a:pt x="706" y="190"/>
                </a:lnTo>
                <a:lnTo>
                  <a:pt x="707" y="191"/>
                </a:lnTo>
                <a:lnTo>
                  <a:pt x="707" y="191"/>
                </a:lnTo>
                <a:lnTo>
                  <a:pt x="708" y="190"/>
                </a:lnTo>
                <a:lnTo>
                  <a:pt x="708" y="190"/>
                </a:lnTo>
                <a:lnTo>
                  <a:pt x="708" y="189"/>
                </a:lnTo>
                <a:lnTo>
                  <a:pt x="709" y="190"/>
                </a:lnTo>
                <a:lnTo>
                  <a:pt x="709" y="190"/>
                </a:lnTo>
                <a:lnTo>
                  <a:pt x="710" y="190"/>
                </a:lnTo>
                <a:lnTo>
                  <a:pt x="710" y="190"/>
                </a:lnTo>
                <a:lnTo>
                  <a:pt x="710" y="190"/>
                </a:lnTo>
                <a:lnTo>
                  <a:pt x="711" y="190"/>
                </a:lnTo>
                <a:lnTo>
                  <a:pt x="711" y="190"/>
                </a:lnTo>
                <a:lnTo>
                  <a:pt x="713" y="189"/>
                </a:lnTo>
                <a:lnTo>
                  <a:pt x="713" y="190"/>
                </a:lnTo>
                <a:lnTo>
                  <a:pt x="713" y="191"/>
                </a:lnTo>
                <a:lnTo>
                  <a:pt x="714" y="191"/>
                </a:lnTo>
                <a:lnTo>
                  <a:pt x="714" y="191"/>
                </a:lnTo>
                <a:lnTo>
                  <a:pt x="715" y="191"/>
                </a:lnTo>
                <a:lnTo>
                  <a:pt x="715" y="191"/>
                </a:lnTo>
                <a:lnTo>
                  <a:pt x="715" y="190"/>
                </a:lnTo>
                <a:lnTo>
                  <a:pt x="716" y="191"/>
                </a:lnTo>
                <a:lnTo>
                  <a:pt x="716" y="192"/>
                </a:lnTo>
                <a:lnTo>
                  <a:pt x="717" y="193"/>
                </a:lnTo>
                <a:lnTo>
                  <a:pt x="717" y="194"/>
                </a:lnTo>
                <a:lnTo>
                  <a:pt x="717" y="195"/>
                </a:lnTo>
                <a:lnTo>
                  <a:pt x="718" y="195"/>
                </a:lnTo>
                <a:lnTo>
                  <a:pt x="718" y="195"/>
                </a:lnTo>
                <a:lnTo>
                  <a:pt x="719" y="195"/>
                </a:lnTo>
                <a:lnTo>
                  <a:pt x="719" y="195"/>
                </a:lnTo>
                <a:lnTo>
                  <a:pt x="720" y="194"/>
                </a:lnTo>
                <a:lnTo>
                  <a:pt x="720" y="193"/>
                </a:lnTo>
                <a:lnTo>
                  <a:pt x="720" y="194"/>
                </a:lnTo>
                <a:lnTo>
                  <a:pt x="722" y="193"/>
                </a:lnTo>
                <a:lnTo>
                  <a:pt x="722" y="194"/>
                </a:lnTo>
                <a:lnTo>
                  <a:pt x="723" y="194"/>
                </a:lnTo>
                <a:lnTo>
                  <a:pt x="723" y="195"/>
                </a:lnTo>
                <a:lnTo>
                  <a:pt x="723" y="195"/>
                </a:lnTo>
                <a:lnTo>
                  <a:pt x="724" y="195"/>
                </a:lnTo>
                <a:lnTo>
                  <a:pt x="724" y="195"/>
                </a:lnTo>
                <a:lnTo>
                  <a:pt x="725" y="197"/>
                </a:lnTo>
                <a:lnTo>
                  <a:pt x="725" y="197"/>
                </a:lnTo>
                <a:lnTo>
                  <a:pt x="725" y="197"/>
                </a:lnTo>
                <a:lnTo>
                  <a:pt x="726" y="197"/>
                </a:lnTo>
                <a:lnTo>
                  <a:pt x="726" y="197"/>
                </a:lnTo>
                <a:lnTo>
                  <a:pt x="727" y="198"/>
                </a:lnTo>
                <a:lnTo>
                  <a:pt x="727" y="198"/>
                </a:lnTo>
                <a:lnTo>
                  <a:pt x="727" y="199"/>
                </a:lnTo>
                <a:lnTo>
                  <a:pt x="728" y="199"/>
                </a:lnTo>
                <a:lnTo>
                  <a:pt x="728" y="199"/>
                </a:lnTo>
                <a:lnTo>
                  <a:pt x="729" y="198"/>
                </a:lnTo>
                <a:lnTo>
                  <a:pt x="729" y="197"/>
                </a:lnTo>
                <a:lnTo>
                  <a:pt x="729" y="198"/>
                </a:lnTo>
                <a:lnTo>
                  <a:pt x="731" y="198"/>
                </a:lnTo>
                <a:lnTo>
                  <a:pt x="731" y="198"/>
                </a:lnTo>
                <a:lnTo>
                  <a:pt x="732" y="198"/>
                </a:lnTo>
                <a:lnTo>
                  <a:pt x="732" y="199"/>
                </a:lnTo>
                <a:lnTo>
                  <a:pt x="732" y="199"/>
                </a:lnTo>
                <a:lnTo>
                  <a:pt x="733" y="198"/>
                </a:lnTo>
                <a:lnTo>
                  <a:pt x="733" y="199"/>
                </a:lnTo>
                <a:lnTo>
                  <a:pt x="734" y="198"/>
                </a:lnTo>
                <a:lnTo>
                  <a:pt x="734" y="200"/>
                </a:lnTo>
                <a:lnTo>
                  <a:pt x="735" y="200"/>
                </a:lnTo>
                <a:lnTo>
                  <a:pt x="735" y="201"/>
                </a:lnTo>
                <a:lnTo>
                  <a:pt x="735" y="200"/>
                </a:lnTo>
                <a:lnTo>
                  <a:pt x="736" y="200"/>
                </a:lnTo>
                <a:lnTo>
                  <a:pt x="736" y="201"/>
                </a:lnTo>
                <a:lnTo>
                  <a:pt x="737" y="200"/>
                </a:lnTo>
                <a:lnTo>
                  <a:pt x="737" y="200"/>
                </a:lnTo>
                <a:lnTo>
                  <a:pt x="737" y="200"/>
                </a:lnTo>
                <a:lnTo>
                  <a:pt x="738" y="199"/>
                </a:lnTo>
                <a:lnTo>
                  <a:pt x="738" y="199"/>
                </a:lnTo>
                <a:lnTo>
                  <a:pt x="740" y="199"/>
                </a:lnTo>
                <a:lnTo>
                  <a:pt x="740" y="198"/>
                </a:lnTo>
                <a:lnTo>
                  <a:pt x="740" y="198"/>
                </a:lnTo>
                <a:lnTo>
                  <a:pt x="741" y="199"/>
                </a:lnTo>
                <a:lnTo>
                  <a:pt x="741" y="200"/>
                </a:lnTo>
                <a:lnTo>
                  <a:pt x="742" y="200"/>
                </a:lnTo>
                <a:lnTo>
                  <a:pt x="742" y="201"/>
                </a:lnTo>
                <a:lnTo>
                  <a:pt x="742" y="202"/>
                </a:lnTo>
                <a:lnTo>
                  <a:pt x="743" y="203"/>
                </a:lnTo>
                <a:lnTo>
                  <a:pt x="743" y="203"/>
                </a:lnTo>
                <a:lnTo>
                  <a:pt x="744" y="202"/>
                </a:lnTo>
                <a:lnTo>
                  <a:pt x="744" y="202"/>
                </a:lnTo>
                <a:lnTo>
                  <a:pt x="744" y="201"/>
                </a:lnTo>
                <a:lnTo>
                  <a:pt x="745" y="201"/>
                </a:lnTo>
                <a:lnTo>
                  <a:pt x="745" y="202"/>
                </a:lnTo>
                <a:lnTo>
                  <a:pt x="746" y="202"/>
                </a:lnTo>
                <a:lnTo>
                  <a:pt x="746" y="202"/>
                </a:lnTo>
                <a:lnTo>
                  <a:pt x="747" y="201"/>
                </a:lnTo>
                <a:lnTo>
                  <a:pt x="747" y="202"/>
                </a:lnTo>
                <a:lnTo>
                  <a:pt x="747" y="203"/>
                </a:lnTo>
                <a:lnTo>
                  <a:pt x="749" y="203"/>
                </a:lnTo>
                <a:lnTo>
                  <a:pt x="749" y="202"/>
                </a:lnTo>
                <a:lnTo>
                  <a:pt x="750" y="202"/>
                </a:lnTo>
                <a:lnTo>
                  <a:pt x="750" y="202"/>
                </a:lnTo>
                <a:lnTo>
                  <a:pt x="750" y="201"/>
                </a:lnTo>
                <a:lnTo>
                  <a:pt x="751" y="202"/>
                </a:lnTo>
                <a:lnTo>
                  <a:pt x="751" y="201"/>
                </a:lnTo>
                <a:lnTo>
                  <a:pt x="752" y="201"/>
                </a:lnTo>
                <a:lnTo>
                  <a:pt x="752" y="201"/>
                </a:lnTo>
                <a:lnTo>
                  <a:pt x="752" y="201"/>
                </a:lnTo>
                <a:lnTo>
                  <a:pt x="753" y="201"/>
                </a:lnTo>
                <a:lnTo>
                  <a:pt x="753" y="201"/>
                </a:lnTo>
                <a:lnTo>
                  <a:pt x="754" y="201"/>
                </a:lnTo>
                <a:lnTo>
                  <a:pt x="754" y="202"/>
                </a:lnTo>
                <a:lnTo>
                  <a:pt x="754" y="202"/>
                </a:lnTo>
                <a:lnTo>
                  <a:pt x="755" y="202"/>
                </a:lnTo>
                <a:lnTo>
                  <a:pt x="755" y="202"/>
                </a:lnTo>
                <a:lnTo>
                  <a:pt x="756" y="202"/>
                </a:lnTo>
                <a:lnTo>
                  <a:pt x="756" y="201"/>
                </a:lnTo>
                <a:lnTo>
                  <a:pt x="756" y="201"/>
                </a:lnTo>
                <a:lnTo>
                  <a:pt x="758" y="200"/>
                </a:lnTo>
                <a:lnTo>
                  <a:pt x="758" y="199"/>
                </a:lnTo>
                <a:lnTo>
                  <a:pt x="759" y="199"/>
                </a:lnTo>
                <a:lnTo>
                  <a:pt x="759" y="200"/>
                </a:lnTo>
                <a:lnTo>
                  <a:pt x="759" y="200"/>
                </a:lnTo>
                <a:lnTo>
                  <a:pt x="760" y="201"/>
                </a:lnTo>
                <a:lnTo>
                  <a:pt x="760" y="203"/>
                </a:lnTo>
                <a:lnTo>
                  <a:pt x="761" y="204"/>
                </a:lnTo>
                <a:lnTo>
                  <a:pt x="761" y="204"/>
                </a:lnTo>
                <a:lnTo>
                  <a:pt x="762" y="206"/>
                </a:lnTo>
                <a:lnTo>
                  <a:pt x="762" y="207"/>
                </a:lnTo>
                <a:lnTo>
                  <a:pt x="762" y="207"/>
                </a:lnTo>
                <a:lnTo>
                  <a:pt x="763" y="207"/>
                </a:lnTo>
                <a:lnTo>
                  <a:pt x="763" y="207"/>
                </a:lnTo>
                <a:lnTo>
                  <a:pt x="764" y="206"/>
                </a:lnTo>
                <a:lnTo>
                  <a:pt x="764" y="203"/>
                </a:lnTo>
                <a:lnTo>
                  <a:pt x="764" y="202"/>
                </a:lnTo>
                <a:lnTo>
                  <a:pt x="765" y="203"/>
                </a:lnTo>
                <a:lnTo>
                  <a:pt x="765" y="202"/>
                </a:lnTo>
                <a:lnTo>
                  <a:pt x="767" y="202"/>
                </a:lnTo>
                <a:lnTo>
                  <a:pt x="767" y="201"/>
                </a:lnTo>
                <a:lnTo>
                  <a:pt x="767" y="201"/>
                </a:lnTo>
                <a:lnTo>
                  <a:pt x="768" y="201"/>
                </a:lnTo>
                <a:lnTo>
                  <a:pt x="768" y="201"/>
                </a:lnTo>
                <a:lnTo>
                  <a:pt x="769" y="201"/>
                </a:lnTo>
                <a:lnTo>
                  <a:pt x="769" y="201"/>
                </a:lnTo>
                <a:lnTo>
                  <a:pt x="769" y="199"/>
                </a:lnTo>
                <a:lnTo>
                  <a:pt x="770" y="199"/>
                </a:lnTo>
                <a:lnTo>
                  <a:pt x="770" y="200"/>
                </a:lnTo>
                <a:lnTo>
                  <a:pt x="771" y="199"/>
                </a:lnTo>
                <a:lnTo>
                  <a:pt x="771" y="201"/>
                </a:lnTo>
                <a:lnTo>
                  <a:pt x="771" y="200"/>
                </a:lnTo>
                <a:lnTo>
                  <a:pt x="772" y="199"/>
                </a:lnTo>
                <a:lnTo>
                  <a:pt x="772" y="199"/>
                </a:lnTo>
                <a:lnTo>
                  <a:pt x="773" y="200"/>
                </a:lnTo>
                <a:lnTo>
                  <a:pt x="773" y="199"/>
                </a:lnTo>
                <a:lnTo>
                  <a:pt x="773" y="199"/>
                </a:lnTo>
                <a:lnTo>
                  <a:pt x="774" y="200"/>
                </a:lnTo>
                <a:lnTo>
                  <a:pt x="774" y="200"/>
                </a:lnTo>
                <a:lnTo>
                  <a:pt x="776" y="200"/>
                </a:lnTo>
                <a:lnTo>
                  <a:pt x="776" y="200"/>
                </a:lnTo>
                <a:lnTo>
                  <a:pt x="777" y="199"/>
                </a:lnTo>
                <a:lnTo>
                  <a:pt x="777" y="200"/>
                </a:lnTo>
                <a:lnTo>
                  <a:pt x="777" y="200"/>
                </a:lnTo>
                <a:lnTo>
                  <a:pt x="778" y="200"/>
                </a:lnTo>
                <a:lnTo>
                  <a:pt x="778" y="200"/>
                </a:lnTo>
                <a:lnTo>
                  <a:pt x="779" y="202"/>
                </a:lnTo>
                <a:lnTo>
                  <a:pt x="779" y="202"/>
                </a:lnTo>
                <a:lnTo>
                  <a:pt x="779" y="202"/>
                </a:lnTo>
                <a:lnTo>
                  <a:pt x="780" y="201"/>
                </a:lnTo>
                <a:lnTo>
                  <a:pt x="780" y="201"/>
                </a:lnTo>
                <a:lnTo>
                  <a:pt x="781" y="202"/>
                </a:lnTo>
                <a:lnTo>
                  <a:pt x="781" y="201"/>
                </a:lnTo>
                <a:lnTo>
                  <a:pt x="781" y="201"/>
                </a:lnTo>
                <a:lnTo>
                  <a:pt x="782" y="201"/>
                </a:lnTo>
                <a:lnTo>
                  <a:pt x="782" y="201"/>
                </a:lnTo>
                <a:lnTo>
                  <a:pt x="783" y="201"/>
                </a:lnTo>
                <a:lnTo>
                  <a:pt x="783" y="201"/>
                </a:lnTo>
                <a:lnTo>
                  <a:pt x="783" y="201"/>
                </a:lnTo>
                <a:lnTo>
                  <a:pt x="784" y="200"/>
                </a:lnTo>
                <a:lnTo>
                  <a:pt x="784" y="200"/>
                </a:lnTo>
                <a:lnTo>
                  <a:pt x="786" y="199"/>
                </a:lnTo>
                <a:lnTo>
                  <a:pt x="786" y="200"/>
                </a:lnTo>
                <a:lnTo>
                  <a:pt x="786" y="199"/>
                </a:lnTo>
                <a:lnTo>
                  <a:pt x="787" y="199"/>
                </a:lnTo>
                <a:lnTo>
                  <a:pt x="787" y="199"/>
                </a:lnTo>
                <a:lnTo>
                  <a:pt x="788" y="197"/>
                </a:lnTo>
                <a:lnTo>
                  <a:pt x="788" y="197"/>
                </a:lnTo>
                <a:lnTo>
                  <a:pt x="788" y="197"/>
                </a:lnTo>
                <a:lnTo>
                  <a:pt x="789" y="197"/>
                </a:lnTo>
                <a:lnTo>
                  <a:pt x="789" y="198"/>
                </a:lnTo>
                <a:lnTo>
                  <a:pt x="790" y="197"/>
                </a:lnTo>
                <a:lnTo>
                  <a:pt x="790" y="197"/>
                </a:lnTo>
                <a:lnTo>
                  <a:pt x="791" y="198"/>
                </a:lnTo>
                <a:lnTo>
                  <a:pt x="791" y="197"/>
                </a:lnTo>
                <a:lnTo>
                  <a:pt x="791" y="195"/>
                </a:lnTo>
                <a:lnTo>
                  <a:pt x="792" y="197"/>
                </a:lnTo>
                <a:lnTo>
                  <a:pt x="792" y="195"/>
                </a:lnTo>
                <a:lnTo>
                  <a:pt x="793" y="194"/>
                </a:lnTo>
                <a:lnTo>
                  <a:pt x="793" y="194"/>
                </a:lnTo>
                <a:lnTo>
                  <a:pt x="793" y="193"/>
                </a:lnTo>
                <a:lnTo>
                  <a:pt x="795" y="193"/>
                </a:lnTo>
                <a:lnTo>
                  <a:pt x="795" y="192"/>
                </a:lnTo>
                <a:lnTo>
                  <a:pt x="796" y="192"/>
                </a:lnTo>
                <a:lnTo>
                  <a:pt x="796" y="193"/>
                </a:lnTo>
                <a:lnTo>
                  <a:pt x="796" y="193"/>
                </a:lnTo>
                <a:lnTo>
                  <a:pt x="797" y="193"/>
                </a:lnTo>
                <a:lnTo>
                  <a:pt x="797" y="194"/>
                </a:lnTo>
                <a:lnTo>
                  <a:pt x="798" y="194"/>
                </a:lnTo>
                <a:lnTo>
                  <a:pt x="798" y="194"/>
                </a:lnTo>
                <a:lnTo>
                  <a:pt x="798" y="195"/>
                </a:lnTo>
                <a:lnTo>
                  <a:pt x="799" y="194"/>
                </a:lnTo>
                <a:lnTo>
                  <a:pt x="799" y="193"/>
                </a:lnTo>
                <a:lnTo>
                  <a:pt x="800" y="193"/>
                </a:lnTo>
                <a:lnTo>
                  <a:pt x="800" y="192"/>
                </a:lnTo>
                <a:lnTo>
                  <a:pt x="800" y="193"/>
                </a:lnTo>
                <a:lnTo>
                  <a:pt x="801" y="192"/>
                </a:lnTo>
                <a:lnTo>
                  <a:pt x="801" y="193"/>
                </a:lnTo>
                <a:lnTo>
                  <a:pt x="802" y="194"/>
                </a:lnTo>
                <a:lnTo>
                  <a:pt x="802" y="195"/>
                </a:lnTo>
                <a:lnTo>
                  <a:pt x="802" y="197"/>
                </a:lnTo>
                <a:lnTo>
                  <a:pt x="804" y="197"/>
                </a:lnTo>
                <a:lnTo>
                  <a:pt x="804" y="199"/>
                </a:lnTo>
                <a:lnTo>
                  <a:pt x="805" y="198"/>
                </a:lnTo>
                <a:lnTo>
                  <a:pt x="805" y="198"/>
                </a:lnTo>
                <a:lnTo>
                  <a:pt x="806" y="197"/>
                </a:lnTo>
                <a:lnTo>
                  <a:pt x="806" y="195"/>
                </a:lnTo>
                <a:lnTo>
                  <a:pt x="806" y="195"/>
                </a:lnTo>
                <a:lnTo>
                  <a:pt x="807" y="195"/>
                </a:lnTo>
                <a:lnTo>
                  <a:pt x="807" y="195"/>
                </a:lnTo>
                <a:lnTo>
                  <a:pt x="808" y="195"/>
                </a:lnTo>
                <a:lnTo>
                  <a:pt x="808" y="195"/>
                </a:lnTo>
                <a:lnTo>
                  <a:pt x="808" y="197"/>
                </a:lnTo>
                <a:lnTo>
                  <a:pt x="809" y="197"/>
                </a:lnTo>
                <a:lnTo>
                  <a:pt x="809" y="198"/>
                </a:lnTo>
                <a:lnTo>
                  <a:pt x="810" y="199"/>
                </a:lnTo>
                <a:lnTo>
                  <a:pt x="810" y="198"/>
                </a:lnTo>
                <a:lnTo>
                  <a:pt x="810" y="199"/>
                </a:lnTo>
                <a:lnTo>
                  <a:pt x="811" y="198"/>
                </a:lnTo>
                <a:lnTo>
                  <a:pt x="811" y="197"/>
                </a:lnTo>
                <a:lnTo>
                  <a:pt x="813" y="198"/>
                </a:lnTo>
                <a:lnTo>
                  <a:pt x="813" y="197"/>
                </a:lnTo>
                <a:lnTo>
                  <a:pt x="813" y="197"/>
                </a:lnTo>
                <a:lnTo>
                  <a:pt x="814" y="197"/>
                </a:lnTo>
                <a:lnTo>
                  <a:pt x="814" y="195"/>
                </a:lnTo>
                <a:lnTo>
                  <a:pt x="815" y="197"/>
                </a:lnTo>
                <a:lnTo>
                  <a:pt x="815" y="198"/>
                </a:lnTo>
                <a:lnTo>
                  <a:pt x="815" y="199"/>
                </a:lnTo>
                <a:lnTo>
                  <a:pt x="816" y="199"/>
                </a:lnTo>
                <a:lnTo>
                  <a:pt x="816" y="199"/>
                </a:lnTo>
                <a:lnTo>
                  <a:pt x="817" y="198"/>
                </a:lnTo>
                <a:lnTo>
                  <a:pt x="817" y="198"/>
                </a:lnTo>
                <a:lnTo>
                  <a:pt x="818" y="197"/>
                </a:lnTo>
                <a:lnTo>
                  <a:pt x="818" y="197"/>
                </a:lnTo>
                <a:lnTo>
                  <a:pt x="818" y="197"/>
                </a:lnTo>
                <a:lnTo>
                  <a:pt x="819" y="197"/>
                </a:lnTo>
                <a:lnTo>
                  <a:pt x="819" y="197"/>
                </a:lnTo>
                <a:lnTo>
                  <a:pt x="820" y="197"/>
                </a:lnTo>
                <a:lnTo>
                  <a:pt x="820" y="195"/>
                </a:lnTo>
                <a:lnTo>
                  <a:pt x="820" y="197"/>
                </a:lnTo>
                <a:lnTo>
                  <a:pt x="822" y="195"/>
                </a:lnTo>
                <a:lnTo>
                  <a:pt x="822" y="195"/>
                </a:lnTo>
                <a:lnTo>
                  <a:pt x="823" y="197"/>
                </a:lnTo>
                <a:lnTo>
                  <a:pt x="823" y="197"/>
                </a:lnTo>
                <a:lnTo>
                  <a:pt x="823" y="198"/>
                </a:lnTo>
                <a:lnTo>
                  <a:pt x="824" y="197"/>
                </a:lnTo>
                <a:lnTo>
                  <a:pt x="824" y="198"/>
                </a:lnTo>
                <a:lnTo>
                  <a:pt x="825" y="195"/>
                </a:lnTo>
                <a:lnTo>
                  <a:pt x="825" y="194"/>
                </a:lnTo>
                <a:lnTo>
                  <a:pt x="825" y="193"/>
                </a:lnTo>
                <a:lnTo>
                  <a:pt x="826" y="193"/>
                </a:lnTo>
                <a:lnTo>
                  <a:pt x="826" y="193"/>
                </a:lnTo>
                <a:lnTo>
                  <a:pt x="827" y="192"/>
                </a:lnTo>
                <a:lnTo>
                  <a:pt x="827" y="193"/>
                </a:lnTo>
                <a:lnTo>
                  <a:pt x="827" y="193"/>
                </a:lnTo>
                <a:lnTo>
                  <a:pt x="828" y="193"/>
                </a:lnTo>
                <a:lnTo>
                  <a:pt x="828" y="195"/>
                </a:lnTo>
                <a:lnTo>
                  <a:pt x="829" y="195"/>
                </a:lnTo>
                <a:lnTo>
                  <a:pt x="829" y="197"/>
                </a:lnTo>
                <a:lnTo>
                  <a:pt x="829" y="197"/>
                </a:lnTo>
                <a:lnTo>
                  <a:pt x="831" y="195"/>
                </a:lnTo>
                <a:lnTo>
                  <a:pt x="831" y="197"/>
                </a:lnTo>
                <a:lnTo>
                  <a:pt x="832" y="197"/>
                </a:lnTo>
                <a:lnTo>
                  <a:pt x="832" y="197"/>
                </a:lnTo>
                <a:lnTo>
                  <a:pt x="833" y="198"/>
                </a:lnTo>
                <a:lnTo>
                  <a:pt x="833" y="198"/>
                </a:lnTo>
                <a:lnTo>
                  <a:pt x="833" y="198"/>
                </a:lnTo>
                <a:lnTo>
                  <a:pt x="834" y="198"/>
                </a:lnTo>
                <a:lnTo>
                  <a:pt x="834" y="198"/>
                </a:lnTo>
                <a:lnTo>
                  <a:pt x="835" y="198"/>
                </a:lnTo>
                <a:lnTo>
                  <a:pt x="835" y="197"/>
                </a:lnTo>
                <a:lnTo>
                  <a:pt x="835" y="198"/>
                </a:lnTo>
                <a:lnTo>
                  <a:pt x="836" y="195"/>
                </a:lnTo>
                <a:lnTo>
                  <a:pt x="836" y="197"/>
                </a:lnTo>
                <a:lnTo>
                  <a:pt x="837" y="197"/>
                </a:lnTo>
                <a:lnTo>
                  <a:pt x="837" y="198"/>
                </a:lnTo>
                <a:lnTo>
                  <a:pt x="837" y="197"/>
                </a:lnTo>
                <a:lnTo>
                  <a:pt x="838" y="195"/>
                </a:lnTo>
                <a:lnTo>
                  <a:pt x="838" y="198"/>
                </a:lnTo>
                <a:lnTo>
                  <a:pt x="840" y="199"/>
                </a:lnTo>
                <a:lnTo>
                  <a:pt x="840" y="201"/>
                </a:lnTo>
                <a:lnTo>
                  <a:pt x="840" y="201"/>
                </a:lnTo>
                <a:lnTo>
                  <a:pt x="841" y="201"/>
                </a:lnTo>
                <a:lnTo>
                  <a:pt x="841" y="201"/>
                </a:lnTo>
                <a:lnTo>
                  <a:pt x="842" y="200"/>
                </a:lnTo>
                <a:lnTo>
                  <a:pt x="842" y="200"/>
                </a:lnTo>
                <a:lnTo>
                  <a:pt x="842" y="200"/>
                </a:lnTo>
                <a:lnTo>
                  <a:pt x="843" y="200"/>
                </a:lnTo>
                <a:lnTo>
                  <a:pt x="843" y="201"/>
                </a:lnTo>
                <a:lnTo>
                  <a:pt x="844" y="201"/>
                </a:lnTo>
                <a:lnTo>
                  <a:pt x="844" y="201"/>
                </a:lnTo>
                <a:lnTo>
                  <a:pt x="844" y="201"/>
                </a:lnTo>
                <a:lnTo>
                  <a:pt x="845" y="200"/>
                </a:lnTo>
                <a:lnTo>
                  <a:pt x="845" y="200"/>
                </a:lnTo>
                <a:lnTo>
                  <a:pt x="846" y="200"/>
                </a:lnTo>
                <a:lnTo>
                  <a:pt x="846" y="199"/>
                </a:lnTo>
                <a:lnTo>
                  <a:pt x="847" y="199"/>
                </a:lnTo>
                <a:lnTo>
                  <a:pt x="847" y="199"/>
                </a:lnTo>
                <a:lnTo>
                  <a:pt x="847" y="199"/>
                </a:lnTo>
                <a:lnTo>
                  <a:pt x="849" y="199"/>
                </a:lnTo>
                <a:lnTo>
                  <a:pt x="849" y="199"/>
                </a:lnTo>
                <a:lnTo>
                  <a:pt x="850" y="199"/>
                </a:lnTo>
                <a:lnTo>
                  <a:pt x="850" y="199"/>
                </a:lnTo>
                <a:lnTo>
                  <a:pt x="850" y="199"/>
                </a:lnTo>
                <a:lnTo>
                  <a:pt x="851" y="200"/>
                </a:lnTo>
                <a:lnTo>
                  <a:pt x="851" y="200"/>
                </a:lnTo>
                <a:lnTo>
                  <a:pt x="852" y="200"/>
                </a:lnTo>
                <a:lnTo>
                  <a:pt x="852" y="200"/>
                </a:lnTo>
                <a:lnTo>
                  <a:pt x="852" y="201"/>
                </a:lnTo>
                <a:lnTo>
                  <a:pt x="853" y="200"/>
                </a:lnTo>
                <a:lnTo>
                  <a:pt x="853" y="200"/>
                </a:lnTo>
                <a:lnTo>
                  <a:pt x="854" y="199"/>
                </a:lnTo>
                <a:lnTo>
                  <a:pt x="854" y="200"/>
                </a:lnTo>
                <a:lnTo>
                  <a:pt x="854" y="199"/>
                </a:lnTo>
                <a:lnTo>
                  <a:pt x="855" y="199"/>
                </a:lnTo>
                <a:lnTo>
                  <a:pt x="855" y="200"/>
                </a:lnTo>
                <a:lnTo>
                  <a:pt x="856" y="199"/>
                </a:lnTo>
                <a:lnTo>
                  <a:pt x="856" y="200"/>
                </a:lnTo>
                <a:lnTo>
                  <a:pt x="856" y="200"/>
                </a:lnTo>
                <a:lnTo>
                  <a:pt x="858" y="201"/>
                </a:lnTo>
                <a:lnTo>
                  <a:pt x="858" y="200"/>
                </a:lnTo>
                <a:lnTo>
                  <a:pt x="859" y="198"/>
                </a:lnTo>
                <a:lnTo>
                  <a:pt x="859" y="199"/>
                </a:lnTo>
                <a:lnTo>
                  <a:pt x="859" y="199"/>
                </a:lnTo>
                <a:lnTo>
                  <a:pt x="860" y="198"/>
                </a:lnTo>
                <a:lnTo>
                  <a:pt x="860" y="198"/>
                </a:lnTo>
                <a:lnTo>
                  <a:pt x="861" y="198"/>
                </a:lnTo>
                <a:lnTo>
                  <a:pt x="861" y="198"/>
                </a:lnTo>
                <a:lnTo>
                  <a:pt x="862" y="197"/>
                </a:lnTo>
                <a:lnTo>
                  <a:pt x="862" y="197"/>
                </a:lnTo>
                <a:lnTo>
                  <a:pt x="862" y="198"/>
                </a:lnTo>
                <a:lnTo>
                  <a:pt x="863" y="197"/>
                </a:lnTo>
                <a:lnTo>
                  <a:pt x="863" y="197"/>
                </a:lnTo>
                <a:lnTo>
                  <a:pt x="864" y="197"/>
                </a:lnTo>
                <a:lnTo>
                  <a:pt x="864" y="197"/>
                </a:lnTo>
                <a:lnTo>
                  <a:pt x="864" y="195"/>
                </a:lnTo>
                <a:lnTo>
                  <a:pt x="865" y="195"/>
                </a:lnTo>
                <a:lnTo>
                  <a:pt x="865" y="195"/>
                </a:lnTo>
                <a:lnTo>
                  <a:pt x="867" y="195"/>
                </a:lnTo>
                <a:lnTo>
                  <a:pt x="867" y="194"/>
                </a:lnTo>
                <a:lnTo>
                  <a:pt x="867" y="193"/>
                </a:lnTo>
                <a:lnTo>
                  <a:pt x="868" y="195"/>
                </a:lnTo>
                <a:lnTo>
                  <a:pt x="868" y="195"/>
                </a:lnTo>
                <a:lnTo>
                  <a:pt x="869" y="197"/>
                </a:lnTo>
                <a:lnTo>
                  <a:pt x="869" y="197"/>
                </a:lnTo>
                <a:lnTo>
                  <a:pt x="869" y="197"/>
                </a:lnTo>
                <a:lnTo>
                  <a:pt x="870" y="198"/>
                </a:lnTo>
                <a:lnTo>
                  <a:pt x="870" y="198"/>
                </a:lnTo>
                <a:lnTo>
                  <a:pt x="871" y="198"/>
                </a:lnTo>
                <a:lnTo>
                  <a:pt x="871" y="199"/>
                </a:lnTo>
                <a:lnTo>
                  <a:pt x="871" y="199"/>
                </a:lnTo>
                <a:lnTo>
                  <a:pt x="872" y="198"/>
                </a:lnTo>
                <a:lnTo>
                  <a:pt x="872" y="198"/>
                </a:lnTo>
                <a:lnTo>
                  <a:pt x="873" y="197"/>
                </a:lnTo>
                <a:lnTo>
                  <a:pt x="873" y="197"/>
                </a:lnTo>
                <a:lnTo>
                  <a:pt x="874" y="195"/>
                </a:lnTo>
                <a:lnTo>
                  <a:pt x="874" y="195"/>
                </a:lnTo>
                <a:lnTo>
                  <a:pt x="874" y="193"/>
                </a:lnTo>
                <a:lnTo>
                  <a:pt x="876" y="192"/>
                </a:lnTo>
                <a:lnTo>
                  <a:pt x="876" y="192"/>
                </a:lnTo>
                <a:lnTo>
                  <a:pt x="877" y="192"/>
                </a:lnTo>
                <a:lnTo>
                  <a:pt x="877" y="193"/>
                </a:lnTo>
                <a:lnTo>
                  <a:pt x="877" y="193"/>
                </a:lnTo>
                <a:lnTo>
                  <a:pt x="878" y="194"/>
                </a:lnTo>
                <a:lnTo>
                  <a:pt x="878" y="193"/>
                </a:lnTo>
                <a:lnTo>
                  <a:pt x="879" y="193"/>
                </a:lnTo>
                <a:lnTo>
                  <a:pt x="879" y="192"/>
                </a:lnTo>
                <a:lnTo>
                  <a:pt x="879" y="191"/>
                </a:lnTo>
                <a:lnTo>
                  <a:pt x="880" y="191"/>
                </a:lnTo>
                <a:lnTo>
                  <a:pt x="880" y="191"/>
                </a:lnTo>
                <a:lnTo>
                  <a:pt x="881" y="192"/>
                </a:lnTo>
                <a:lnTo>
                  <a:pt x="881" y="192"/>
                </a:lnTo>
                <a:lnTo>
                  <a:pt x="881" y="192"/>
                </a:lnTo>
                <a:lnTo>
                  <a:pt x="882" y="193"/>
                </a:lnTo>
                <a:lnTo>
                  <a:pt x="882" y="193"/>
                </a:lnTo>
                <a:lnTo>
                  <a:pt x="883" y="193"/>
                </a:lnTo>
                <a:lnTo>
                  <a:pt x="883" y="195"/>
                </a:lnTo>
                <a:lnTo>
                  <a:pt x="883" y="195"/>
                </a:lnTo>
                <a:lnTo>
                  <a:pt x="885" y="198"/>
                </a:lnTo>
                <a:lnTo>
                  <a:pt x="885" y="195"/>
                </a:lnTo>
                <a:lnTo>
                  <a:pt x="886" y="197"/>
                </a:lnTo>
                <a:lnTo>
                  <a:pt x="886" y="197"/>
                </a:lnTo>
                <a:lnTo>
                  <a:pt x="886" y="197"/>
                </a:lnTo>
                <a:lnTo>
                  <a:pt x="887" y="197"/>
                </a:lnTo>
                <a:lnTo>
                  <a:pt x="887" y="197"/>
                </a:lnTo>
                <a:lnTo>
                  <a:pt x="888" y="197"/>
                </a:lnTo>
                <a:lnTo>
                  <a:pt x="888" y="197"/>
                </a:lnTo>
                <a:lnTo>
                  <a:pt x="889" y="197"/>
                </a:lnTo>
                <a:lnTo>
                  <a:pt x="889" y="195"/>
                </a:lnTo>
                <a:lnTo>
                  <a:pt x="889" y="195"/>
                </a:lnTo>
                <a:lnTo>
                  <a:pt x="890" y="195"/>
                </a:lnTo>
                <a:lnTo>
                  <a:pt x="890" y="195"/>
                </a:lnTo>
                <a:lnTo>
                  <a:pt x="891" y="193"/>
                </a:lnTo>
                <a:lnTo>
                  <a:pt x="891" y="193"/>
                </a:lnTo>
                <a:lnTo>
                  <a:pt x="891" y="192"/>
                </a:lnTo>
                <a:lnTo>
                  <a:pt x="892" y="192"/>
                </a:lnTo>
                <a:lnTo>
                  <a:pt x="892" y="192"/>
                </a:lnTo>
                <a:lnTo>
                  <a:pt x="894" y="193"/>
                </a:lnTo>
                <a:lnTo>
                  <a:pt x="894" y="192"/>
                </a:lnTo>
                <a:lnTo>
                  <a:pt x="894" y="193"/>
                </a:lnTo>
                <a:lnTo>
                  <a:pt x="895" y="194"/>
                </a:lnTo>
                <a:lnTo>
                  <a:pt x="895" y="195"/>
                </a:lnTo>
                <a:lnTo>
                  <a:pt x="896" y="195"/>
                </a:lnTo>
                <a:lnTo>
                  <a:pt x="896" y="197"/>
                </a:lnTo>
                <a:lnTo>
                  <a:pt x="896" y="194"/>
                </a:lnTo>
                <a:lnTo>
                  <a:pt x="897" y="193"/>
                </a:lnTo>
                <a:lnTo>
                  <a:pt x="897" y="193"/>
                </a:lnTo>
                <a:lnTo>
                  <a:pt x="898" y="193"/>
                </a:lnTo>
                <a:lnTo>
                  <a:pt x="898" y="193"/>
                </a:lnTo>
                <a:lnTo>
                  <a:pt x="898" y="193"/>
                </a:lnTo>
                <a:lnTo>
                  <a:pt x="899" y="193"/>
                </a:lnTo>
                <a:lnTo>
                  <a:pt x="899" y="193"/>
                </a:lnTo>
                <a:lnTo>
                  <a:pt x="900" y="193"/>
                </a:lnTo>
                <a:lnTo>
                  <a:pt x="900" y="193"/>
                </a:lnTo>
                <a:lnTo>
                  <a:pt x="900" y="194"/>
                </a:lnTo>
                <a:lnTo>
                  <a:pt x="901" y="195"/>
                </a:lnTo>
                <a:lnTo>
                  <a:pt x="901" y="197"/>
                </a:lnTo>
                <a:lnTo>
                  <a:pt x="903" y="195"/>
                </a:lnTo>
                <a:lnTo>
                  <a:pt x="903" y="197"/>
                </a:lnTo>
                <a:lnTo>
                  <a:pt x="904" y="197"/>
                </a:lnTo>
                <a:lnTo>
                  <a:pt x="904" y="198"/>
                </a:lnTo>
                <a:lnTo>
                  <a:pt x="904" y="197"/>
                </a:lnTo>
                <a:lnTo>
                  <a:pt x="905" y="195"/>
                </a:lnTo>
                <a:lnTo>
                  <a:pt x="905" y="194"/>
                </a:lnTo>
                <a:lnTo>
                  <a:pt x="906" y="194"/>
                </a:lnTo>
                <a:lnTo>
                  <a:pt x="906" y="195"/>
                </a:lnTo>
                <a:lnTo>
                  <a:pt x="906" y="195"/>
                </a:lnTo>
                <a:lnTo>
                  <a:pt x="907" y="195"/>
                </a:lnTo>
                <a:lnTo>
                  <a:pt x="907" y="197"/>
                </a:lnTo>
                <a:lnTo>
                  <a:pt x="908" y="197"/>
                </a:lnTo>
                <a:lnTo>
                  <a:pt x="908" y="197"/>
                </a:lnTo>
                <a:lnTo>
                  <a:pt x="908" y="195"/>
                </a:lnTo>
                <a:lnTo>
                  <a:pt x="909" y="193"/>
                </a:lnTo>
                <a:lnTo>
                  <a:pt x="909" y="192"/>
                </a:lnTo>
                <a:lnTo>
                  <a:pt x="910" y="192"/>
                </a:lnTo>
                <a:lnTo>
                  <a:pt x="910" y="191"/>
                </a:lnTo>
                <a:lnTo>
                  <a:pt x="910" y="190"/>
                </a:lnTo>
                <a:lnTo>
                  <a:pt x="912" y="190"/>
                </a:lnTo>
                <a:lnTo>
                  <a:pt x="912" y="191"/>
                </a:lnTo>
                <a:lnTo>
                  <a:pt x="913" y="190"/>
                </a:lnTo>
                <a:lnTo>
                  <a:pt x="913" y="190"/>
                </a:lnTo>
                <a:lnTo>
                  <a:pt x="913" y="191"/>
                </a:lnTo>
                <a:lnTo>
                  <a:pt x="914" y="191"/>
                </a:lnTo>
                <a:lnTo>
                  <a:pt x="914" y="186"/>
                </a:lnTo>
                <a:lnTo>
                  <a:pt x="915" y="183"/>
                </a:lnTo>
                <a:lnTo>
                  <a:pt x="915" y="182"/>
                </a:lnTo>
                <a:lnTo>
                  <a:pt x="915" y="184"/>
                </a:lnTo>
                <a:lnTo>
                  <a:pt x="916" y="184"/>
                </a:lnTo>
                <a:lnTo>
                  <a:pt x="916" y="185"/>
                </a:lnTo>
                <a:lnTo>
                  <a:pt x="917" y="184"/>
                </a:lnTo>
                <a:lnTo>
                  <a:pt x="917" y="183"/>
                </a:lnTo>
                <a:lnTo>
                  <a:pt x="918" y="183"/>
                </a:lnTo>
                <a:lnTo>
                  <a:pt x="918" y="182"/>
                </a:lnTo>
                <a:lnTo>
                  <a:pt x="918" y="181"/>
                </a:lnTo>
                <a:lnTo>
                  <a:pt x="919" y="180"/>
                </a:lnTo>
                <a:lnTo>
                  <a:pt x="919" y="179"/>
                </a:lnTo>
                <a:lnTo>
                  <a:pt x="921" y="177"/>
                </a:lnTo>
                <a:lnTo>
                  <a:pt x="921" y="176"/>
                </a:lnTo>
                <a:lnTo>
                  <a:pt x="921" y="174"/>
                </a:lnTo>
                <a:lnTo>
                  <a:pt x="922" y="172"/>
                </a:lnTo>
                <a:lnTo>
                  <a:pt x="922" y="172"/>
                </a:lnTo>
                <a:lnTo>
                  <a:pt x="923" y="172"/>
                </a:lnTo>
                <a:lnTo>
                  <a:pt x="923" y="170"/>
                </a:lnTo>
                <a:lnTo>
                  <a:pt x="923" y="167"/>
                </a:lnTo>
                <a:lnTo>
                  <a:pt x="924" y="168"/>
                </a:lnTo>
                <a:lnTo>
                  <a:pt x="924" y="166"/>
                </a:lnTo>
                <a:lnTo>
                  <a:pt x="925" y="166"/>
                </a:lnTo>
                <a:lnTo>
                  <a:pt x="925" y="165"/>
                </a:lnTo>
                <a:lnTo>
                  <a:pt x="925" y="165"/>
                </a:lnTo>
                <a:lnTo>
                  <a:pt x="926" y="163"/>
                </a:lnTo>
                <a:lnTo>
                  <a:pt x="926" y="161"/>
                </a:lnTo>
                <a:lnTo>
                  <a:pt x="927" y="160"/>
                </a:lnTo>
                <a:lnTo>
                  <a:pt x="927" y="158"/>
                </a:lnTo>
                <a:lnTo>
                  <a:pt x="927" y="156"/>
                </a:lnTo>
                <a:lnTo>
                  <a:pt x="928" y="156"/>
                </a:lnTo>
                <a:lnTo>
                  <a:pt x="928" y="155"/>
                </a:lnTo>
                <a:lnTo>
                  <a:pt x="930" y="153"/>
                </a:lnTo>
                <a:lnTo>
                  <a:pt x="930" y="152"/>
                </a:lnTo>
                <a:lnTo>
                  <a:pt x="930" y="151"/>
                </a:lnTo>
                <a:lnTo>
                  <a:pt x="931" y="151"/>
                </a:lnTo>
                <a:lnTo>
                  <a:pt x="931" y="149"/>
                </a:lnTo>
                <a:lnTo>
                  <a:pt x="932" y="148"/>
                </a:lnTo>
                <a:lnTo>
                  <a:pt x="932" y="147"/>
                </a:lnTo>
                <a:lnTo>
                  <a:pt x="933" y="147"/>
                </a:lnTo>
                <a:lnTo>
                  <a:pt x="933" y="147"/>
                </a:lnTo>
                <a:lnTo>
                  <a:pt x="933" y="146"/>
                </a:lnTo>
                <a:lnTo>
                  <a:pt x="934" y="147"/>
                </a:lnTo>
                <a:lnTo>
                  <a:pt x="934" y="144"/>
                </a:lnTo>
                <a:lnTo>
                  <a:pt x="935" y="143"/>
                </a:lnTo>
                <a:lnTo>
                  <a:pt x="935" y="143"/>
                </a:lnTo>
                <a:lnTo>
                  <a:pt x="935" y="142"/>
                </a:lnTo>
                <a:lnTo>
                  <a:pt x="936" y="140"/>
                </a:lnTo>
                <a:lnTo>
                  <a:pt x="936" y="140"/>
                </a:lnTo>
                <a:lnTo>
                  <a:pt x="937" y="139"/>
                </a:lnTo>
                <a:lnTo>
                  <a:pt x="937" y="138"/>
                </a:lnTo>
                <a:lnTo>
                  <a:pt x="937" y="138"/>
                </a:lnTo>
                <a:lnTo>
                  <a:pt x="939" y="137"/>
                </a:lnTo>
                <a:lnTo>
                  <a:pt x="939" y="137"/>
                </a:lnTo>
                <a:lnTo>
                  <a:pt x="940" y="136"/>
                </a:lnTo>
                <a:lnTo>
                  <a:pt x="940" y="135"/>
                </a:lnTo>
                <a:lnTo>
                  <a:pt x="940" y="134"/>
                </a:lnTo>
                <a:lnTo>
                  <a:pt x="941" y="134"/>
                </a:lnTo>
                <a:lnTo>
                  <a:pt x="941" y="133"/>
                </a:lnTo>
                <a:lnTo>
                  <a:pt x="942" y="131"/>
                </a:lnTo>
                <a:lnTo>
                  <a:pt x="942" y="129"/>
                </a:lnTo>
                <a:lnTo>
                  <a:pt x="942" y="128"/>
                </a:lnTo>
                <a:lnTo>
                  <a:pt x="943" y="126"/>
                </a:lnTo>
                <a:lnTo>
                  <a:pt x="943" y="126"/>
                </a:lnTo>
                <a:lnTo>
                  <a:pt x="944" y="125"/>
                </a:lnTo>
                <a:lnTo>
                  <a:pt x="944" y="122"/>
                </a:lnTo>
                <a:lnTo>
                  <a:pt x="945" y="121"/>
                </a:lnTo>
                <a:lnTo>
                  <a:pt x="945" y="119"/>
                </a:lnTo>
                <a:lnTo>
                  <a:pt x="945" y="118"/>
                </a:lnTo>
                <a:lnTo>
                  <a:pt x="946" y="117"/>
                </a:lnTo>
                <a:lnTo>
                  <a:pt x="946" y="116"/>
                </a:lnTo>
                <a:lnTo>
                  <a:pt x="948" y="113"/>
                </a:lnTo>
                <a:lnTo>
                  <a:pt x="948" y="112"/>
                </a:lnTo>
                <a:lnTo>
                  <a:pt x="948" y="110"/>
                </a:lnTo>
                <a:lnTo>
                  <a:pt x="949" y="109"/>
                </a:lnTo>
                <a:lnTo>
                  <a:pt x="949" y="108"/>
                </a:lnTo>
                <a:lnTo>
                  <a:pt x="950" y="110"/>
                </a:lnTo>
                <a:lnTo>
                  <a:pt x="950" y="109"/>
                </a:lnTo>
                <a:lnTo>
                  <a:pt x="950" y="110"/>
                </a:lnTo>
                <a:lnTo>
                  <a:pt x="951" y="109"/>
                </a:lnTo>
                <a:lnTo>
                  <a:pt x="951" y="109"/>
                </a:lnTo>
                <a:lnTo>
                  <a:pt x="952" y="108"/>
                </a:lnTo>
                <a:lnTo>
                  <a:pt x="952" y="107"/>
                </a:lnTo>
                <a:lnTo>
                  <a:pt x="952" y="104"/>
                </a:lnTo>
                <a:lnTo>
                  <a:pt x="953" y="104"/>
                </a:lnTo>
                <a:lnTo>
                  <a:pt x="953" y="103"/>
                </a:lnTo>
                <a:lnTo>
                  <a:pt x="954" y="103"/>
                </a:lnTo>
                <a:lnTo>
                  <a:pt x="954" y="103"/>
                </a:lnTo>
                <a:lnTo>
                  <a:pt x="954" y="103"/>
                </a:lnTo>
                <a:lnTo>
                  <a:pt x="955" y="102"/>
                </a:lnTo>
                <a:lnTo>
                  <a:pt x="955" y="101"/>
                </a:lnTo>
                <a:lnTo>
                  <a:pt x="957" y="100"/>
                </a:lnTo>
                <a:lnTo>
                  <a:pt x="957" y="100"/>
                </a:lnTo>
                <a:lnTo>
                  <a:pt x="957" y="99"/>
                </a:lnTo>
                <a:lnTo>
                  <a:pt x="958" y="97"/>
                </a:lnTo>
                <a:lnTo>
                  <a:pt x="958" y="97"/>
                </a:lnTo>
                <a:lnTo>
                  <a:pt x="959" y="95"/>
                </a:lnTo>
                <a:lnTo>
                  <a:pt x="959" y="94"/>
                </a:lnTo>
                <a:lnTo>
                  <a:pt x="960" y="94"/>
                </a:lnTo>
                <a:lnTo>
                  <a:pt x="960" y="93"/>
                </a:lnTo>
                <a:lnTo>
                  <a:pt x="960" y="93"/>
                </a:lnTo>
                <a:lnTo>
                  <a:pt x="961" y="93"/>
                </a:lnTo>
                <a:lnTo>
                  <a:pt x="961" y="93"/>
                </a:lnTo>
                <a:lnTo>
                  <a:pt x="962" y="93"/>
                </a:lnTo>
                <a:lnTo>
                  <a:pt x="962" y="93"/>
                </a:lnTo>
                <a:lnTo>
                  <a:pt x="962" y="93"/>
                </a:lnTo>
                <a:lnTo>
                  <a:pt x="963" y="91"/>
                </a:lnTo>
                <a:lnTo>
                  <a:pt x="963" y="89"/>
                </a:lnTo>
                <a:lnTo>
                  <a:pt x="964" y="89"/>
                </a:lnTo>
                <a:lnTo>
                  <a:pt x="964" y="88"/>
                </a:lnTo>
                <a:lnTo>
                  <a:pt x="964" y="89"/>
                </a:lnTo>
                <a:lnTo>
                  <a:pt x="966" y="88"/>
                </a:lnTo>
                <a:lnTo>
                  <a:pt x="966" y="88"/>
                </a:lnTo>
                <a:lnTo>
                  <a:pt x="967" y="88"/>
                </a:lnTo>
                <a:lnTo>
                  <a:pt x="967" y="86"/>
                </a:lnTo>
                <a:lnTo>
                  <a:pt x="967" y="86"/>
                </a:lnTo>
                <a:lnTo>
                  <a:pt x="968" y="86"/>
                </a:lnTo>
                <a:lnTo>
                  <a:pt x="968" y="85"/>
                </a:lnTo>
                <a:lnTo>
                  <a:pt x="969" y="84"/>
                </a:lnTo>
                <a:lnTo>
                  <a:pt x="969" y="83"/>
                </a:lnTo>
                <a:lnTo>
                  <a:pt x="969" y="82"/>
                </a:lnTo>
                <a:lnTo>
                  <a:pt x="970" y="81"/>
                </a:lnTo>
                <a:lnTo>
                  <a:pt x="970" y="81"/>
                </a:lnTo>
                <a:lnTo>
                  <a:pt x="971" y="81"/>
                </a:lnTo>
                <a:lnTo>
                  <a:pt x="971" y="80"/>
                </a:lnTo>
                <a:lnTo>
                  <a:pt x="971" y="81"/>
                </a:lnTo>
                <a:lnTo>
                  <a:pt x="972" y="80"/>
                </a:lnTo>
                <a:lnTo>
                  <a:pt x="972" y="80"/>
                </a:lnTo>
                <a:lnTo>
                  <a:pt x="973" y="79"/>
                </a:lnTo>
                <a:lnTo>
                  <a:pt x="973" y="80"/>
                </a:lnTo>
                <a:lnTo>
                  <a:pt x="975" y="81"/>
                </a:lnTo>
                <a:lnTo>
                  <a:pt x="975" y="81"/>
                </a:lnTo>
                <a:lnTo>
                  <a:pt x="975" y="81"/>
                </a:lnTo>
                <a:lnTo>
                  <a:pt x="976" y="81"/>
                </a:lnTo>
                <a:lnTo>
                  <a:pt x="976" y="80"/>
                </a:lnTo>
                <a:lnTo>
                  <a:pt x="977" y="79"/>
                </a:lnTo>
                <a:lnTo>
                  <a:pt x="977" y="77"/>
                </a:lnTo>
                <a:lnTo>
                  <a:pt x="977" y="79"/>
                </a:lnTo>
                <a:lnTo>
                  <a:pt x="978" y="77"/>
                </a:lnTo>
                <a:lnTo>
                  <a:pt x="978" y="76"/>
                </a:lnTo>
                <a:lnTo>
                  <a:pt x="979" y="75"/>
                </a:lnTo>
                <a:lnTo>
                  <a:pt x="979" y="76"/>
                </a:lnTo>
                <a:lnTo>
                  <a:pt x="979" y="75"/>
                </a:lnTo>
                <a:lnTo>
                  <a:pt x="980" y="74"/>
                </a:lnTo>
                <a:lnTo>
                  <a:pt x="980" y="74"/>
                </a:lnTo>
                <a:lnTo>
                  <a:pt x="981" y="73"/>
                </a:lnTo>
                <a:lnTo>
                  <a:pt x="981" y="73"/>
                </a:lnTo>
                <a:lnTo>
                  <a:pt x="981" y="72"/>
                </a:lnTo>
                <a:lnTo>
                  <a:pt x="982" y="73"/>
                </a:lnTo>
                <a:lnTo>
                  <a:pt x="982" y="71"/>
                </a:lnTo>
                <a:lnTo>
                  <a:pt x="984" y="71"/>
                </a:lnTo>
                <a:lnTo>
                  <a:pt x="984" y="70"/>
                </a:lnTo>
                <a:lnTo>
                  <a:pt x="984" y="70"/>
                </a:lnTo>
                <a:lnTo>
                  <a:pt x="985" y="71"/>
                </a:lnTo>
                <a:lnTo>
                  <a:pt x="985" y="70"/>
                </a:lnTo>
                <a:lnTo>
                  <a:pt x="986" y="71"/>
                </a:lnTo>
                <a:lnTo>
                  <a:pt x="986" y="71"/>
                </a:lnTo>
                <a:lnTo>
                  <a:pt x="986" y="71"/>
                </a:lnTo>
                <a:lnTo>
                  <a:pt x="987" y="70"/>
                </a:lnTo>
                <a:lnTo>
                  <a:pt x="987" y="68"/>
                </a:lnTo>
                <a:lnTo>
                  <a:pt x="988" y="67"/>
                </a:lnTo>
                <a:lnTo>
                  <a:pt x="988" y="67"/>
                </a:lnTo>
                <a:lnTo>
                  <a:pt x="989" y="66"/>
                </a:lnTo>
                <a:lnTo>
                  <a:pt x="989" y="65"/>
                </a:lnTo>
                <a:lnTo>
                  <a:pt x="989" y="65"/>
                </a:lnTo>
                <a:lnTo>
                  <a:pt x="990" y="66"/>
                </a:lnTo>
                <a:lnTo>
                  <a:pt x="990" y="65"/>
                </a:lnTo>
                <a:lnTo>
                  <a:pt x="991" y="65"/>
                </a:lnTo>
                <a:lnTo>
                  <a:pt x="991" y="63"/>
                </a:lnTo>
                <a:lnTo>
                  <a:pt x="991" y="62"/>
                </a:lnTo>
                <a:lnTo>
                  <a:pt x="993" y="59"/>
                </a:lnTo>
                <a:lnTo>
                  <a:pt x="993" y="58"/>
                </a:lnTo>
                <a:lnTo>
                  <a:pt x="994" y="56"/>
                </a:lnTo>
                <a:lnTo>
                  <a:pt x="994" y="54"/>
                </a:lnTo>
                <a:lnTo>
                  <a:pt x="994" y="54"/>
                </a:lnTo>
                <a:lnTo>
                  <a:pt x="995" y="54"/>
                </a:lnTo>
                <a:lnTo>
                  <a:pt x="995" y="54"/>
                </a:lnTo>
                <a:lnTo>
                  <a:pt x="996" y="53"/>
                </a:lnTo>
                <a:lnTo>
                  <a:pt x="996" y="52"/>
                </a:lnTo>
                <a:lnTo>
                  <a:pt x="996" y="52"/>
                </a:lnTo>
                <a:lnTo>
                  <a:pt x="997" y="53"/>
                </a:lnTo>
                <a:lnTo>
                  <a:pt x="997" y="53"/>
                </a:lnTo>
                <a:lnTo>
                  <a:pt x="998" y="54"/>
                </a:lnTo>
                <a:lnTo>
                  <a:pt x="998" y="55"/>
                </a:lnTo>
                <a:lnTo>
                  <a:pt x="998" y="56"/>
                </a:lnTo>
                <a:lnTo>
                  <a:pt x="999" y="57"/>
                </a:lnTo>
                <a:lnTo>
                  <a:pt x="999" y="57"/>
                </a:lnTo>
                <a:lnTo>
                  <a:pt x="1000" y="57"/>
                </a:lnTo>
                <a:lnTo>
                  <a:pt x="1000" y="56"/>
                </a:lnTo>
                <a:lnTo>
                  <a:pt x="1002" y="56"/>
                </a:lnTo>
                <a:lnTo>
                  <a:pt x="1002" y="56"/>
                </a:lnTo>
                <a:lnTo>
                  <a:pt x="1002" y="55"/>
                </a:lnTo>
                <a:lnTo>
                  <a:pt x="1003" y="55"/>
                </a:lnTo>
                <a:lnTo>
                  <a:pt x="1003" y="54"/>
                </a:lnTo>
                <a:lnTo>
                  <a:pt x="1004" y="54"/>
                </a:lnTo>
                <a:lnTo>
                  <a:pt x="1004" y="55"/>
                </a:lnTo>
                <a:lnTo>
                  <a:pt x="1004" y="55"/>
                </a:lnTo>
                <a:lnTo>
                  <a:pt x="1005" y="54"/>
                </a:lnTo>
                <a:lnTo>
                  <a:pt x="1005" y="54"/>
                </a:lnTo>
                <a:lnTo>
                  <a:pt x="1006" y="54"/>
                </a:lnTo>
                <a:lnTo>
                  <a:pt x="1006" y="54"/>
                </a:lnTo>
                <a:lnTo>
                  <a:pt x="1006" y="54"/>
                </a:lnTo>
                <a:lnTo>
                  <a:pt x="1007" y="52"/>
                </a:lnTo>
                <a:lnTo>
                  <a:pt x="1007" y="52"/>
                </a:lnTo>
                <a:lnTo>
                  <a:pt x="1008" y="52"/>
                </a:lnTo>
                <a:lnTo>
                  <a:pt x="1008" y="51"/>
                </a:lnTo>
                <a:lnTo>
                  <a:pt x="1008" y="49"/>
                </a:lnTo>
                <a:lnTo>
                  <a:pt x="1009" y="48"/>
                </a:lnTo>
                <a:lnTo>
                  <a:pt x="1009" y="49"/>
                </a:lnTo>
                <a:lnTo>
                  <a:pt x="1011" y="48"/>
                </a:lnTo>
                <a:lnTo>
                  <a:pt x="1011" y="47"/>
                </a:lnTo>
                <a:lnTo>
                  <a:pt x="1011" y="47"/>
                </a:lnTo>
                <a:lnTo>
                  <a:pt x="1012" y="46"/>
                </a:lnTo>
                <a:lnTo>
                  <a:pt x="1012" y="46"/>
                </a:lnTo>
                <a:lnTo>
                  <a:pt x="1013" y="46"/>
                </a:lnTo>
                <a:lnTo>
                  <a:pt x="1013" y="46"/>
                </a:lnTo>
                <a:lnTo>
                  <a:pt x="1013" y="46"/>
                </a:lnTo>
                <a:lnTo>
                  <a:pt x="1014" y="45"/>
                </a:lnTo>
                <a:lnTo>
                  <a:pt x="1014" y="46"/>
                </a:lnTo>
                <a:lnTo>
                  <a:pt x="1015" y="46"/>
                </a:lnTo>
                <a:lnTo>
                  <a:pt x="1015" y="44"/>
                </a:lnTo>
                <a:lnTo>
                  <a:pt x="1016" y="44"/>
                </a:lnTo>
                <a:lnTo>
                  <a:pt x="1016" y="43"/>
                </a:lnTo>
                <a:lnTo>
                  <a:pt x="1016" y="42"/>
                </a:lnTo>
                <a:lnTo>
                  <a:pt x="1017" y="40"/>
                </a:lnTo>
                <a:lnTo>
                  <a:pt x="1017" y="39"/>
                </a:lnTo>
                <a:lnTo>
                  <a:pt x="1018" y="39"/>
                </a:lnTo>
                <a:lnTo>
                  <a:pt x="1018" y="39"/>
                </a:lnTo>
                <a:lnTo>
                  <a:pt x="1018" y="39"/>
                </a:lnTo>
                <a:lnTo>
                  <a:pt x="1020" y="39"/>
                </a:lnTo>
                <a:lnTo>
                  <a:pt x="1020" y="39"/>
                </a:lnTo>
                <a:lnTo>
                  <a:pt x="1021" y="39"/>
                </a:lnTo>
                <a:lnTo>
                  <a:pt x="1021" y="38"/>
                </a:lnTo>
                <a:lnTo>
                  <a:pt x="1021" y="38"/>
                </a:lnTo>
                <a:lnTo>
                  <a:pt x="1022" y="37"/>
                </a:lnTo>
                <a:lnTo>
                  <a:pt x="1022" y="36"/>
                </a:lnTo>
                <a:lnTo>
                  <a:pt x="1023" y="36"/>
                </a:lnTo>
                <a:lnTo>
                  <a:pt x="1023" y="35"/>
                </a:lnTo>
                <a:lnTo>
                  <a:pt x="1023" y="35"/>
                </a:lnTo>
                <a:lnTo>
                  <a:pt x="1024" y="36"/>
                </a:lnTo>
                <a:lnTo>
                  <a:pt x="1024" y="35"/>
                </a:lnTo>
                <a:lnTo>
                  <a:pt x="1025" y="35"/>
                </a:lnTo>
                <a:lnTo>
                  <a:pt x="1025" y="36"/>
                </a:lnTo>
                <a:lnTo>
                  <a:pt x="1025" y="36"/>
                </a:lnTo>
                <a:lnTo>
                  <a:pt x="1026" y="35"/>
                </a:lnTo>
                <a:lnTo>
                  <a:pt x="1026" y="36"/>
                </a:lnTo>
                <a:lnTo>
                  <a:pt x="1027" y="35"/>
                </a:lnTo>
                <a:lnTo>
                  <a:pt x="1027" y="34"/>
                </a:lnTo>
                <a:lnTo>
                  <a:pt x="1027" y="35"/>
                </a:lnTo>
                <a:lnTo>
                  <a:pt x="1029" y="34"/>
                </a:lnTo>
                <a:lnTo>
                  <a:pt x="1029" y="34"/>
                </a:lnTo>
                <a:lnTo>
                  <a:pt x="1030" y="34"/>
                </a:lnTo>
                <a:lnTo>
                  <a:pt x="1030" y="33"/>
                </a:lnTo>
                <a:lnTo>
                  <a:pt x="1031" y="33"/>
                </a:lnTo>
                <a:lnTo>
                  <a:pt x="1031" y="30"/>
                </a:lnTo>
                <a:lnTo>
                  <a:pt x="1031" y="29"/>
                </a:lnTo>
                <a:lnTo>
                  <a:pt x="1032" y="29"/>
                </a:lnTo>
                <a:lnTo>
                  <a:pt x="1032" y="30"/>
                </a:lnTo>
                <a:lnTo>
                  <a:pt x="1033" y="30"/>
                </a:lnTo>
                <a:lnTo>
                  <a:pt x="1033" y="30"/>
                </a:lnTo>
                <a:lnTo>
                  <a:pt x="1033" y="31"/>
                </a:lnTo>
                <a:lnTo>
                  <a:pt x="1034" y="30"/>
                </a:lnTo>
                <a:lnTo>
                  <a:pt x="1034" y="29"/>
                </a:lnTo>
                <a:lnTo>
                  <a:pt x="1035" y="29"/>
                </a:lnTo>
                <a:lnTo>
                  <a:pt x="1035" y="29"/>
                </a:lnTo>
                <a:lnTo>
                  <a:pt x="1035" y="27"/>
                </a:lnTo>
                <a:lnTo>
                  <a:pt x="1036" y="28"/>
                </a:lnTo>
                <a:lnTo>
                  <a:pt x="1036" y="26"/>
                </a:lnTo>
                <a:lnTo>
                  <a:pt x="1038" y="26"/>
                </a:lnTo>
                <a:lnTo>
                  <a:pt x="1038" y="25"/>
                </a:lnTo>
                <a:lnTo>
                  <a:pt x="1038" y="24"/>
                </a:lnTo>
                <a:lnTo>
                  <a:pt x="1039" y="22"/>
                </a:lnTo>
                <a:lnTo>
                  <a:pt x="1039" y="20"/>
                </a:lnTo>
                <a:lnTo>
                  <a:pt x="1040" y="20"/>
                </a:lnTo>
                <a:lnTo>
                  <a:pt x="1040" y="20"/>
                </a:lnTo>
                <a:lnTo>
                  <a:pt x="1040" y="20"/>
                </a:lnTo>
                <a:lnTo>
                  <a:pt x="1041" y="22"/>
                </a:lnTo>
                <a:lnTo>
                  <a:pt x="1041" y="22"/>
                </a:lnTo>
                <a:lnTo>
                  <a:pt x="1042" y="24"/>
                </a:lnTo>
                <a:lnTo>
                  <a:pt x="1042" y="22"/>
                </a:lnTo>
                <a:lnTo>
                  <a:pt x="1042" y="24"/>
                </a:lnTo>
                <a:lnTo>
                  <a:pt x="1043" y="22"/>
                </a:lnTo>
                <a:lnTo>
                  <a:pt x="1043" y="22"/>
                </a:lnTo>
                <a:lnTo>
                  <a:pt x="1044" y="21"/>
                </a:lnTo>
                <a:lnTo>
                  <a:pt x="1044" y="22"/>
                </a:lnTo>
                <a:lnTo>
                  <a:pt x="1045" y="22"/>
                </a:lnTo>
                <a:lnTo>
                  <a:pt x="1045" y="22"/>
                </a:lnTo>
                <a:lnTo>
                  <a:pt x="1045" y="24"/>
                </a:lnTo>
                <a:lnTo>
                  <a:pt x="1047" y="25"/>
                </a:lnTo>
                <a:lnTo>
                  <a:pt x="1047" y="25"/>
                </a:lnTo>
                <a:lnTo>
                  <a:pt x="1048" y="25"/>
                </a:lnTo>
                <a:lnTo>
                  <a:pt x="1048" y="26"/>
                </a:lnTo>
                <a:lnTo>
                  <a:pt x="1048" y="24"/>
                </a:lnTo>
                <a:lnTo>
                  <a:pt x="1049" y="24"/>
                </a:lnTo>
                <a:lnTo>
                  <a:pt x="1049" y="22"/>
                </a:lnTo>
                <a:lnTo>
                  <a:pt x="1050" y="22"/>
                </a:lnTo>
                <a:lnTo>
                  <a:pt x="1050" y="22"/>
                </a:lnTo>
                <a:lnTo>
                  <a:pt x="1050" y="21"/>
                </a:lnTo>
                <a:lnTo>
                  <a:pt x="1051" y="21"/>
                </a:lnTo>
                <a:lnTo>
                  <a:pt x="1051" y="21"/>
                </a:lnTo>
                <a:lnTo>
                  <a:pt x="1052" y="20"/>
                </a:lnTo>
                <a:lnTo>
                  <a:pt x="1052" y="20"/>
                </a:lnTo>
                <a:lnTo>
                  <a:pt x="1052" y="21"/>
                </a:lnTo>
                <a:lnTo>
                  <a:pt x="1053" y="20"/>
                </a:lnTo>
                <a:lnTo>
                  <a:pt x="1053" y="21"/>
                </a:lnTo>
                <a:lnTo>
                  <a:pt x="1054" y="21"/>
                </a:lnTo>
                <a:lnTo>
                  <a:pt x="1054" y="20"/>
                </a:lnTo>
                <a:lnTo>
                  <a:pt x="1054" y="20"/>
                </a:lnTo>
                <a:lnTo>
                  <a:pt x="1056" y="19"/>
                </a:lnTo>
                <a:lnTo>
                  <a:pt x="1056" y="19"/>
                </a:lnTo>
                <a:lnTo>
                  <a:pt x="1057" y="18"/>
                </a:lnTo>
                <a:lnTo>
                  <a:pt x="1057" y="18"/>
                </a:lnTo>
                <a:lnTo>
                  <a:pt x="1058" y="17"/>
                </a:lnTo>
                <a:lnTo>
                  <a:pt x="1058" y="17"/>
                </a:lnTo>
                <a:lnTo>
                  <a:pt x="1058" y="18"/>
                </a:lnTo>
                <a:lnTo>
                  <a:pt x="1059" y="19"/>
                </a:lnTo>
                <a:lnTo>
                  <a:pt x="1059" y="19"/>
                </a:lnTo>
                <a:lnTo>
                  <a:pt x="1060" y="20"/>
                </a:lnTo>
                <a:lnTo>
                  <a:pt x="1060" y="20"/>
                </a:lnTo>
                <a:lnTo>
                  <a:pt x="1060" y="20"/>
                </a:lnTo>
                <a:lnTo>
                  <a:pt x="1061" y="20"/>
                </a:lnTo>
                <a:lnTo>
                  <a:pt x="1061" y="18"/>
                </a:lnTo>
                <a:lnTo>
                  <a:pt x="1062" y="19"/>
                </a:lnTo>
                <a:lnTo>
                  <a:pt x="1062" y="18"/>
                </a:lnTo>
                <a:lnTo>
                  <a:pt x="1062" y="17"/>
                </a:lnTo>
                <a:lnTo>
                  <a:pt x="1063" y="17"/>
                </a:lnTo>
                <a:lnTo>
                  <a:pt x="1063" y="18"/>
                </a:lnTo>
                <a:lnTo>
                  <a:pt x="1065" y="17"/>
                </a:lnTo>
                <a:lnTo>
                  <a:pt x="1065" y="17"/>
                </a:lnTo>
                <a:lnTo>
                  <a:pt x="1065" y="17"/>
                </a:lnTo>
                <a:lnTo>
                  <a:pt x="1066" y="16"/>
                </a:lnTo>
                <a:lnTo>
                  <a:pt x="1066" y="17"/>
                </a:lnTo>
                <a:lnTo>
                  <a:pt x="1067" y="18"/>
                </a:lnTo>
                <a:lnTo>
                  <a:pt x="1067" y="18"/>
                </a:lnTo>
                <a:lnTo>
                  <a:pt x="1067" y="18"/>
                </a:lnTo>
                <a:lnTo>
                  <a:pt x="1068" y="17"/>
                </a:lnTo>
                <a:lnTo>
                  <a:pt x="1068" y="15"/>
                </a:lnTo>
                <a:lnTo>
                  <a:pt x="1069" y="12"/>
                </a:lnTo>
                <a:lnTo>
                  <a:pt x="1069" y="12"/>
                </a:lnTo>
                <a:lnTo>
                  <a:pt x="1069" y="12"/>
                </a:lnTo>
                <a:lnTo>
                  <a:pt x="1070" y="13"/>
                </a:lnTo>
                <a:lnTo>
                  <a:pt x="1070" y="13"/>
                </a:lnTo>
                <a:lnTo>
                  <a:pt x="1071" y="13"/>
                </a:lnTo>
                <a:lnTo>
                  <a:pt x="1071" y="13"/>
                </a:lnTo>
                <a:lnTo>
                  <a:pt x="1072" y="12"/>
                </a:lnTo>
                <a:lnTo>
                  <a:pt x="1072" y="12"/>
                </a:lnTo>
                <a:lnTo>
                  <a:pt x="1072" y="12"/>
                </a:lnTo>
                <a:lnTo>
                  <a:pt x="1073" y="12"/>
                </a:lnTo>
                <a:lnTo>
                  <a:pt x="1073" y="12"/>
                </a:lnTo>
                <a:lnTo>
                  <a:pt x="1075" y="12"/>
                </a:lnTo>
                <a:lnTo>
                  <a:pt x="1075" y="11"/>
                </a:lnTo>
                <a:lnTo>
                  <a:pt x="1075" y="11"/>
                </a:lnTo>
                <a:lnTo>
                  <a:pt x="1076" y="10"/>
                </a:lnTo>
                <a:lnTo>
                  <a:pt x="1076" y="9"/>
                </a:lnTo>
                <a:lnTo>
                  <a:pt x="1077" y="9"/>
                </a:lnTo>
                <a:lnTo>
                  <a:pt x="1077" y="8"/>
                </a:lnTo>
                <a:lnTo>
                  <a:pt x="1077" y="8"/>
                </a:lnTo>
                <a:lnTo>
                  <a:pt x="1078" y="8"/>
                </a:lnTo>
                <a:lnTo>
                  <a:pt x="1078" y="10"/>
                </a:lnTo>
                <a:lnTo>
                  <a:pt x="1079" y="11"/>
                </a:lnTo>
                <a:lnTo>
                  <a:pt x="1079" y="11"/>
                </a:lnTo>
                <a:lnTo>
                  <a:pt x="1079" y="11"/>
                </a:lnTo>
                <a:lnTo>
                  <a:pt x="1080" y="10"/>
                </a:lnTo>
                <a:lnTo>
                  <a:pt x="1080" y="11"/>
                </a:lnTo>
                <a:lnTo>
                  <a:pt x="1081" y="10"/>
                </a:lnTo>
                <a:lnTo>
                  <a:pt x="1081" y="10"/>
                </a:lnTo>
                <a:lnTo>
                  <a:pt x="1081" y="9"/>
                </a:lnTo>
                <a:lnTo>
                  <a:pt x="1082" y="9"/>
                </a:lnTo>
                <a:lnTo>
                  <a:pt x="1082" y="8"/>
                </a:lnTo>
                <a:lnTo>
                  <a:pt x="1084" y="7"/>
                </a:lnTo>
                <a:lnTo>
                  <a:pt x="1084" y="8"/>
                </a:lnTo>
                <a:lnTo>
                  <a:pt x="1084" y="8"/>
                </a:lnTo>
                <a:lnTo>
                  <a:pt x="1085" y="11"/>
                </a:lnTo>
                <a:lnTo>
                  <a:pt x="1085" y="11"/>
                </a:lnTo>
                <a:lnTo>
                  <a:pt x="1086" y="12"/>
                </a:lnTo>
                <a:lnTo>
                  <a:pt x="1086" y="12"/>
                </a:lnTo>
                <a:lnTo>
                  <a:pt x="1087" y="12"/>
                </a:lnTo>
                <a:lnTo>
                  <a:pt x="1087" y="12"/>
                </a:lnTo>
                <a:lnTo>
                  <a:pt x="1087" y="13"/>
                </a:lnTo>
                <a:lnTo>
                  <a:pt x="1088" y="12"/>
                </a:lnTo>
                <a:lnTo>
                  <a:pt x="1088" y="11"/>
                </a:lnTo>
                <a:lnTo>
                  <a:pt x="1089" y="12"/>
                </a:lnTo>
                <a:lnTo>
                  <a:pt x="1089" y="11"/>
                </a:lnTo>
                <a:lnTo>
                  <a:pt x="1089" y="11"/>
                </a:lnTo>
                <a:lnTo>
                  <a:pt x="1090" y="11"/>
                </a:lnTo>
                <a:lnTo>
                  <a:pt x="1090" y="10"/>
                </a:lnTo>
                <a:lnTo>
                  <a:pt x="1091" y="10"/>
                </a:lnTo>
                <a:lnTo>
                  <a:pt x="1091" y="10"/>
                </a:lnTo>
                <a:lnTo>
                  <a:pt x="1091" y="9"/>
                </a:lnTo>
                <a:lnTo>
                  <a:pt x="1093" y="9"/>
                </a:lnTo>
                <a:lnTo>
                  <a:pt x="1093" y="8"/>
                </a:lnTo>
                <a:lnTo>
                  <a:pt x="1094" y="8"/>
                </a:lnTo>
                <a:lnTo>
                  <a:pt x="1094" y="9"/>
                </a:lnTo>
                <a:lnTo>
                  <a:pt x="1094" y="8"/>
                </a:lnTo>
                <a:lnTo>
                  <a:pt x="1095" y="8"/>
                </a:lnTo>
                <a:lnTo>
                  <a:pt x="1095" y="9"/>
                </a:lnTo>
                <a:lnTo>
                  <a:pt x="1096" y="8"/>
                </a:lnTo>
                <a:lnTo>
                  <a:pt x="1096" y="7"/>
                </a:lnTo>
                <a:lnTo>
                  <a:pt x="1096" y="7"/>
                </a:lnTo>
                <a:lnTo>
                  <a:pt x="1097" y="6"/>
                </a:lnTo>
                <a:lnTo>
                  <a:pt x="1097" y="6"/>
                </a:lnTo>
                <a:lnTo>
                  <a:pt x="1098" y="6"/>
                </a:lnTo>
                <a:lnTo>
                  <a:pt x="1098" y="6"/>
                </a:lnTo>
                <a:lnTo>
                  <a:pt x="1098" y="7"/>
                </a:lnTo>
                <a:lnTo>
                  <a:pt x="1099" y="7"/>
                </a:lnTo>
                <a:lnTo>
                  <a:pt x="1099" y="7"/>
                </a:lnTo>
                <a:lnTo>
                  <a:pt x="1100" y="6"/>
                </a:lnTo>
                <a:lnTo>
                  <a:pt x="1100" y="6"/>
                </a:lnTo>
                <a:lnTo>
                  <a:pt x="1102" y="4"/>
                </a:lnTo>
                <a:lnTo>
                  <a:pt x="1102" y="4"/>
                </a:lnTo>
                <a:lnTo>
                  <a:pt x="1102" y="6"/>
                </a:lnTo>
                <a:lnTo>
                  <a:pt x="1103" y="6"/>
                </a:lnTo>
                <a:lnTo>
                  <a:pt x="1103" y="8"/>
                </a:lnTo>
                <a:lnTo>
                  <a:pt x="1104" y="8"/>
                </a:lnTo>
                <a:lnTo>
                  <a:pt x="1104" y="10"/>
                </a:lnTo>
                <a:lnTo>
                  <a:pt x="1104" y="10"/>
                </a:lnTo>
                <a:lnTo>
                  <a:pt x="1105" y="11"/>
                </a:lnTo>
                <a:lnTo>
                  <a:pt x="1105" y="11"/>
                </a:lnTo>
                <a:lnTo>
                  <a:pt x="1106" y="10"/>
                </a:lnTo>
                <a:lnTo>
                  <a:pt x="1106" y="10"/>
                </a:lnTo>
                <a:lnTo>
                  <a:pt x="1106" y="10"/>
                </a:lnTo>
                <a:lnTo>
                  <a:pt x="1107" y="11"/>
                </a:lnTo>
                <a:lnTo>
                  <a:pt x="1107" y="12"/>
                </a:lnTo>
                <a:lnTo>
                  <a:pt x="1108" y="12"/>
                </a:lnTo>
                <a:lnTo>
                  <a:pt x="1108" y="13"/>
                </a:lnTo>
                <a:lnTo>
                  <a:pt x="1108" y="13"/>
                </a:lnTo>
                <a:lnTo>
                  <a:pt x="1109" y="12"/>
                </a:lnTo>
                <a:lnTo>
                  <a:pt x="1109" y="11"/>
                </a:lnTo>
                <a:lnTo>
                  <a:pt x="1111" y="11"/>
                </a:lnTo>
                <a:lnTo>
                  <a:pt x="1111" y="11"/>
                </a:lnTo>
                <a:lnTo>
                  <a:pt x="1111" y="11"/>
                </a:lnTo>
                <a:lnTo>
                  <a:pt x="1112" y="10"/>
                </a:lnTo>
                <a:lnTo>
                  <a:pt x="1112" y="9"/>
                </a:lnTo>
                <a:lnTo>
                  <a:pt x="1113" y="9"/>
                </a:lnTo>
                <a:lnTo>
                  <a:pt x="1113" y="9"/>
                </a:lnTo>
                <a:lnTo>
                  <a:pt x="1113" y="10"/>
                </a:lnTo>
                <a:lnTo>
                  <a:pt x="1114" y="10"/>
                </a:lnTo>
                <a:lnTo>
                  <a:pt x="1114" y="11"/>
                </a:lnTo>
                <a:lnTo>
                  <a:pt x="1115" y="12"/>
                </a:lnTo>
                <a:lnTo>
                  <a:pt x="1115" y="11"/>
                </a:lnTo>
                <a:lnTo>
                  <a:pt x="1116" y="11"/>
                </a:lnTo>
                <a:lnTo>
                  <a:pt x="1116" y="11"/>
                </a:lnTo>
                <a:lnTo>
                  <a:pt x="1116" y="10"/>
                </a:lnTo>
                <a:lnTo>
                  <a:pt x="1117" y="10"/>
                </a:lnTo>
                <a:lnTo>
                  <a:pt x="1117" y="10"/>
                </a:lnTo>
                <a:lnTo>
                  <a:pt x="1118" y="11"/>
                </a:lnTo>
                <a:lnTo>
                  <a:pt x="1118" y="10"/>
                </a:lnTo>
                <a:lnTo>
                  <a:pt x="1118" y="11"/>
                </a:lnTo>
                <a:lnTo>
                  <a:pt x="1120" y="11"/>
                </a:lnTo>
                <a:lnTo>
                  <a:pt x="1120" y="11"/>
                </a:lnTo>
                <a:lnTo>
                  <a:pt x="1121" y="11"/>
                </a:lnTo>
                <a:lnTo>
                  <a:pt x="1121" y="11"/>
                </a:lnTo>
                <a:lnTo>
                  <a:pt x="1121" y="11"/>
                </a:lnTo>
                <a:lnTo>
                  <a:pt x="1122" y="10"/>
                </a:lnTo>
                <a:lnTo>
                  <a:pt x="1122" y="11"/>
                </a:lnTo>
                <a:lnTo>
                  <a:pt x="1123" y="11"/>
                </a:lnTo>
                <a:lnTo>
                  <a:pt x="1123" y="12"/>
                </a:lnTo>
                <a:lnTo>
                  <a:pt x="1123" y="11"/>
                </a:lnTo>
                <a:lnTo>
                  <a:pt x="1124" y="11"/>
                </a:lnTo>
                <a:lnTo>
                  <a:pt x="1124" y="10"/>
                </a:lnTo>
                <a:lnTo>
                  <a:pt x="1125" y="9"/>
                </a:lnTo>
                <a:lnTo>
                  <a:pt x="1125" y="9"/>
                </a:lnTo>
                <a:lnTo>
                  <a:pt x="1125" y="8"/>
                </a:lnTo>
                <a:lnTo>
                  <a:pt x="1126" y="6"/>
                </a:lnTo>
                <a:lnTo>
                  <a:pt x="1126" y="6"/>
                </a:lnTo>
                <a:lnTo>
                  <a:pt x="1127" y="7"/>
                </a:lnTo>
                <a:lnTo>
                  <a:pt x="1127" y="4"/>
                </a:lnTo>
                <a:lnTo>
                  <a:pt x="1129" y="3"/>
                </a:lnTo>
                <a:lnTo>
                  <a:pt x="1129" y="4"/>
                </a:lnTo>
                <a:lnTo>
                  <a:pt x="1129" y="4"/>
                </a:lnTo>
                <a:lnTo>
                  <a:pt x="1130" y="3"/>
                </a:lnTo>
                <a:lnTo>
                  <a:pt x="1130" y="4"/>
                </a:lnTo>
                <a:lnTo>
                  <a:pt x="1131" y="2"/>
                </a:lnTo>
                <a:lnTo>
                  <a:pt x="1131" y="2"/>
                </a:lnTo>
                <a:lnTo>
                  <a:pt x="1131" y="3"/>
                </a:lnTo>
                <a:lnTo>
                  <a:pt x="1132" y="3"/>
                </a:lnTo>
                <a:lnTo>
                  <a:pt x="1132" y="3"/>
                </a:lnTo>
                <a:lnTo>
                  <a:pt x="1133" y="3"/>
                </a:lnTo>
                <a:lnTo>
                  <a:pt x="1133" y="4"/>
                </a:lnTo>
                <a:lnTo>
                  <a:pt x="1133" y="2"/>
                </a:lnTo>
                <a:lnTo>
                  <a:pt x="1134" y="3"/>
                </a:lnTo>
                <a:lnTo>
                  <a:pt x="1134" y="2"/>
                </a:lnTo>
                <a:lnTo>
                  <a:pt x="1135" y="2"/>
                </a:lnTo>
                <a:lnTo>
                  <a:pt x="1135" y="2"/>
                </a:lnTo>
                <a:lnTo>
                  <a:pt x="1135" y="2"/>
                </a:lnTo>
                <a:lnTo>
                  <a:pt x="1136" y="1"/>
                </a:lnTo>
                <a:lnTo>
                  <a:pt x="1136" y="3"/>
                </a:lnTo>
                <a:lnTo>
                  <a:pt x="1138" y="4"/>
                </a:lnTo>
                <a:lnTo>
                  <a:pt x="1138" y="4"/>
                </a:lnTo>
                <a:lnTo>
                  <a:pt x="1138" y="6"/>
                </a:lnTo>
                <a:lnTo>
                  <a:pt x="1139" y="4"/>
                </a:lnTo>
                <a:lnTo>
                  <a:pt x="1139" y="4"/>
                </a:lnTo>
                <a:lnTo>
                  <a:pt x="1140" y="4"/>
                </a:lnTo>
                <a:lnTo>
                  <a:pt x="1140" y="4"/>
                </a:lnTo>
                <a:lnTo>
                  <a:pt x="1140" y="3"/>
                </a:lnTo>
                <a:lnTo>
                  <a:pt x="1141" y="2"/>
                </a:lnTo>
                <a:lnTo>
                  <a:pt x="1141" y="1"/>
                </a:lnTo>
                <a:lnTo>
                  <a:pt x="1142" y="1"/>
                </a:lnTo>
                <a:lnTo>
                  <a:pt x="1142" y="2"/>
                </a:lnTo>
                <a:lnTo>
                  <a:pt x="1143" y="3"/>
                </a:lnTo>
                <a:lnTo>
                  <a:pt x="1143" y="3"/>
                </a:lnTo>
                <a:lnTo>
                  <a:pt x="1143" y="1"/>
                </a:lnTo>
                <a:lnTo>
                  <a:pt x="1144" y="3"/>
                </a:lnTo>
                <a:lnTo>
                  <a:pt x="1144" y="2"/>
                </a:lnTo>
                <a:lnTo>
                  <a:pt x="1145" y="2"/>
                </a:lnTo>
                <a:lnTo>
                  <a:pt x="1145" y="1"/>
                </a:lnTo>
                <a:lnTo>
                  <a:pt x="1145" y="1"/>
                </a:lnTo>
                <a:lnTo>
                  <a:pt x="1147" y="0"/>
                </a:lnTo>
                <a:lnTo>
                  <a:pt x="1147" y="0"/>
                </a:lnTo>
                <a:lnTo>
                  <a:pt x="1148" y="1"/>
                </a:lnTo>
                <a:lnTo>
                  <a:pt x="1148" y="2"/>
                </a:lnTo>
                <a:lnTo>
                  <a:pt x="1148" y="4"/>
                </a:lnTo>
                <a:lnTo>
                  <a:pt x="1149" y="4"/>
                </a:lnTo>
                <a:lnTo>
                  <a:pt x="1149" y="3"/>
                </a:lnTo>
                <a:lnTo>
                  <a:pt x="1150" y="3"/>
                </a:lnTo>
                <a:lnTo>
                  <a:pt x="1150" y="3"/>
                </a:lnTo>
                <a:lnTo>
                  <a:pt x="1150" y="3"/>
                </a:lnTo>
                <a:lnTo>
                  <a:pt x="1151" y="2"/>
                </a:lnTo>
                <a:lnTo>
                  <a:pt x="1151" y="2"/>
                </a:lnTo>
                <a:lnTo>
                  <a:pt x="1152" y="3"/>
                </a:lnTo>
                <a:lnTo>
                  <a:pt x="1152" y="3"/>
                </a:lnTo>
                <a:lnTo>
                  <a:pt x="1152" y="3"/>
                </a:lnTo>
                <a:lnTo>
                  <a:pt x="1153" y="3"/>
                </a:lnTo>
                <a:lnTo>
                  <a:pt x="1153" y="4"/>
                </a:lnTo>
                <a:lnTo>
                  <a:pt x="1154" y="4"/>
                </a:lnTo>
                <a:lnTo>
                  <a:pt x="1154" y="4"/>
                </a:lnTo>
                <a:lnTo>
                  <a:pt x="1154" y="4"/>
                </a:lnTo>
                <a:lnTo>
                  <a:pt x="1156" y="4"/>
                </a:lnTo>
                <a:lnTo>
                  <a:pt x="1156" y="3"/>
                </a:lnTo>
                <a:lnTo>
                  <a:pt x="1157" y="3"/>
                </a:lnTo>
                <a:lnTo>
                  <a:pt x="1157" y="3"/>
                </a:lnTo>
                <a:lnTo>
                  <a:pt x="1158" y="3"/>
                </a:lnTo>
                <a:lnTo>
                  <a:pt x="1158" y="2"/>
                </a:lnTo>
                <a:lnTo>
                  <a:pt x="1158" y="3"/>
                </a:lnTo>
                <a:lnTo>
                  <a:pt x="1159" y="3"/>
                </a:lnTo>
                <a:lnTo>
                  <a:pt x="1159" y="3"/>
                </a:lnTo>
                <a:lnTo>
                  <a:pt x="1160" y="4"/>
                </a:lnTo>
                <a:lnTo>
                  <a:pt x="1160" y="4"/>
                </a:lnTo>
                <a:lnTo>
                  <a:pt x="1160" y="4"/>
                </a:lnTo>
                <a:lnTo>
                  <a:pt x="1161" y="4"/>
                </a:lnTo>
                <a:lnTo>
                  <a:pt x="1161" y="3"/>
                </a:lnTo>
                <a:lnTo>
                  <a:pt x="1162" y="2"/>
                </a:lnTo>
                <a:lnTo>
                  <a:pt x="1162" y="1"/>
                </a:lnTo>
                <a:lnTo>
                  <a:pt x="1162" y="0"/>
                </a:lnTo>
                <a:lnTo>
                  <a:pt x="1163" y="1"/>
                </a:lnTo>
                <a:lnTo>
                  <a:pt x="1163" y="1"/>
                </a:lnTo>
                <a:lnTo>
                  <a:pt x="1165" y="1"/>
                </a:lnTo>
                <a:lnTo>
                  <a:pt x="1165" y="1"/>
                </a:lnTo>
                <a:lnTo>
                  <a:pt x="1165" y="1"/>
                </a:lnTo>
                <a:lnTo>
                  <a:pt x="1166" y="1"/>
                </a:lnTo>
                <a:lnTo>
                  <a:pt x="1166" y="0"/>
                </a:lnTo>
                <a:lnTo>
                  <a:pt x="1167" y="1"/>
                </a:lnTo>
                <a:lnTo>
                  <a:pt x="1167" y="0"/>
                </a:lnTo>
                <a:lnTo>
                  <a:pt x="1167" y="1"/>
                </a:lnTo>
                <a:lnTo>
                  <a:pt x="1168" y="1"/>
                </a:lnTo>
                <a:lnTo>
                  <a:pt x="1168" y="1"/>
                </a:lnTo>
                <a:lnTo>
                  <a:pt x="1169" y="1"/>
                </a:lnTo>
                <a:lnTo>
                  <a:pt x="1169" y="2"/>
                </a:lnTo>
                <a:lnTo>
                  <a:pt x="1169" y="2"/>
                </a:lnTo>
                <a:lnTo>
                  <a:pt x="1170" y="3"/>
                </a:lnTo>
                <a:lnTo>
                  <a:pt x="1170" y="3"/>
                </a:lnTo>
                <a:lnTo>
                  <a:pt x="1171" y="4"/>
                </a:lnTo>
                <a:lnTo>
                  <a:pt x="1171" y="3"/>
                </a:lnTo>
                <a:lnTo>
                  <a:pt x="1172" y="2"/>
                </a:lnTo>
                <a:lnTo>
                  <a:pt x="1172" y="3"/>
                </a:lnTo>
                <a:lnTo>
                  <a:pt x="1172" y="2"/>
                </a:lnTo>
                <a:lnTo>
                  <a:pt x="1174" y="3"/>
                </a:lnTo>
                <a:lnTo>
                  <a:pt x="1174" y="4"/>
                </a:lnTo>
                <a:lnTo>
                  <a:pt x="1175" y="4"/>
                </a:lnTo>
                <a:lnTo>
                  <a:pt x="1175" y="4"/>
                </a:lnTo>
                <a:lnTo>
                  <a:pt x="1175" y="3"/>
                </a:lnTo>
                <a:lnTo>
                  <a:pt x="1176" y="4"/>
                </a:lnTo>
                <a:lnTo>
                  <a:pt x="1176" y="6"/>
                </a:lnTo>
                <a:lnTo>
                  <a:pt x="1177" y="6"/>
                </a:lnTo>
                <a:lnTo>
                  <a:pt x="1177" y="4"/>
                </a:lnTo>
                <a:lnTo>
                  <a:pt x="1177" y="4"/>
                </a:lnTo>
                <a:lnTo>
                  <a:pt x="1178" y="4"/>
                </a:lnTo>
                <a:lnTo>
                  <a:pt x="1178" y="4"/>
                </a:lnTo>
                <a:lnTo>
                  <a:pt x="1179" y="4"/>
                </a:lnTo>
                <a:lnTo>
                  <a:pt x="1179" y="4"/>
                </a:lnTo>
                <a:lnTo>
                  <a:pt x="1179" y="4"/>
                </a:lnTo>
                <a:lnTo>
                  <a:pt x="1180" y="6"/>
                </a:lnTo>
                <a:lnTo>
                  <a:pt x="1180" y="6"/>
                </a:lnTo>
                <a:lnTo>
                  <a:pt x="1181" y="6"/>
                </a:lnTo>
                <a:lnTo>
                  <a:pt x="1181" y="6"/>
                </a:lnTo>
                <a:lnTo>
                  <a:pt x="1181" y="4"/>
                </a:lnTo>
                <a:lnTo>
                  <a:pt x="1183" y="4"/>
                </a:lnTo>
                <a:lnTo>
                  <a:pt x="1183" y="3"/>
                </a:lnTo>
                <a:lnTo>
                  <a:pt x="1184" y="2"/>
                </a:lnTo>
                <a:lnTo>
                  <a:pt x="1184" y="3"/>
                </a:lnTo>
                <a:lnTo>
                  <a:pt x="1185" y="4"/>
                </a:lnTo>
                <a:lnTo>
                  <a:pt x="1185" y="4"/>
                </a:lnTo>
                <a:lnTo>
                  <a:pt x="1185" y="6"/>
                </a:lnTo>
                <a:lnTo>
                  <a:pt x="1186" y="7"/>
                </a:lnTo>
                <a:lnTo>
                  <a:pt x="1186" y="7"/>
                </a:lnTo>
                <a:lnTo>
                  <a:pt x="1187" y="7"/>
                </a:lnTo>
                <a:lnTo>
                  <a:pt x="1187" y="9"/>
                </a:lnTo>
                <a:lnTo>
                  <a:pt x="1187" y="7"/>
                </a:lnTo>
                <a:lnTo>
                  <a:pt x="1188" y="7"/>
                </a:lnTo>
                <a:lnTo>
                  <a:pt x="1188" y="7"/>
                </a:lnTo>
                <a:lnTo>
                  <a:pt x="1189" y="7"/>
                </a:lnTo>
                <a:lnTo>
                  <a:pt x="1189" y="6"/>
                </a:lnTo>
                <a:lnTo>
                  <a:pt x="1189" y="6"/>
                </a:lnTo>
                <a:lnTo>
                  <a:pt x="1190" y="6"/>
                </a:lnTo>
                <a:lnTo>
                  <a:pt x="1190" y="6"/>
                </a:lnTo>
                <a:lnTo>
                  <a:pt x="1192" y="6"/>
                </a:lnTo>
                <a:lnTo>
                  <a:pt x="1192" y="7"/>
                </a:lnTo>
                <a:lnTo>
                  <a:pt x="1192" y="8"/>
                </a:lnTo>
                <a:lnTo>
                  <a:pt x="1193" y="9"/>
                </a:lnTo>
                <a:lnTo>
                  <a:pt x="1193" y="10"/>
                </a:lnTo>
                <a:lnTo>
                  <a:pt x="1194" y="9"/>
                </a:lnTo>
                <a:lnTo>
                  <a:pt x="1194" y="9"/>
                </a:lnTo>
                <a:lnTo>
                  <a:pt x="1194" y="10"/>
                </a:lnTo>
                <a:lnTo>
                  <a:pt x="1195" y="10"/>
                </a:lnTo>
                <a:lnTo>
                  <a:pt x="1195" y="11"/>
                </a:lnTo>
                <a:lnTo>
                  <a:pt x="1196" y="11"/>
                </a:lnTo>
                <a:lnTo>
                  <a:pt x="1196" y="10"/>
                </a:lnTo>
                <a:lnTo>
                  <a:pt x="1196" y="10"/>
                </a:lnTo>
                <a:lnTo>
                  <a:pt x="1197" y="10"/>
                </a:lnTo>
                <a:lnTo>
                  <a:pt x="1197" y="11"/>
                </a:lnTo>
                <a:lnTo>
                  <a:pt x="1198" y="10"/>
                </a:lnTo>
                <a:lnTo>
                  <a:pt x="1198" y="11"/>
                </a:lnTo>
                <a:lnTo>
                  <a:pt x="1199" y="10"/>
                </a:lnTo>
                <a:lnTo>
                  <a:pt x="1199" y="12"/>
                </a:lnTo>
                <a:lnTo>
                  <a:pt x="1199" y="11"/>
                </a:lnTo>
                <a:lnTo>
                  <a:pt x="1201" y="11"/>
                </a:lnTo>
                <a:lnTo>
                  <a:pt x="1201" y="10"/>
                </a:lnTo>
                <a:lnTo>
                  <a:pt x="1202" y="10"/>
                </a:lnTo>
                <a:lnTo>
                  <a:pt x="1202" y="11"/>
                </a:lnTo>
                <a:lnTo>
                  <a:pt x="1202" y="9"/>
                </a:lnTo>
                <a:lnTo>
                  <a:pt x="1203" y="9"/>
                </a:lnTo>
                <a:lnTo>
                  <a:pt x="1203" y="10"/>
                </a:lnTo>
                <a:lnTo>
                  <a:pt x="1204" y="9"/>
                </a:lnTo>
                <a:lnTo>
                  <a:pt x="1204" y="10"/>
                </a:lnTo>
                <a:lnTo>
                  <a:pt x="1204" y="10"/>
                </a:lnTo>
                <a:lnTo>
                  <a:pt x="1205" y="11"/>
                </a:lnTo>
                <a:lnTo>
                  <a:pt x="1205" y="12"/>
                </a:lnTo>
                <a:lnTo>
                  <a:pt x="1206" y="12"/>
                </a:lnTo>
                <a:lnTo>
                  <a:pt x="1206" y="13"/>
                </a:lnTo>
                <a:lnTo>
                  <a:pt x="1206" y="13"/>
                </a:lnTo>
                <a:lnTo>
                  <a:pt x="1207" y="15"/>
                </a:lnTo>
                <a:lnTo>
                  <a:pt x="1207" y="15"/>
                </a:lnTo>
                <a:lnTo>
                  <a:pt x="1208" y="13"/>
                </a:lnTo>
                <a:lnTo>
                  <a:pt x="1208" y="15"/>
                </a:lnTo>
                <a:lnTo>
                  <a:pt x="1208" y="13"/>
                </a:lnTo>
                <a:lnTo>
                  <a:pt x="1210" y="13"/>
                </a:lnTo>
                <a:lnTo>
                  <a:pt x="1210" y="13"/>
                </a:lnTo>
                <a:lnTo>
                  <a:pt x="1211" y="13"/>
                </a:lnTo>
                <a:lnTo>
                  <a:pt x="1211" y="13"/>
                </a:lnTo>
                <a:lnTo>
                  <a:pt x="1211" y="13"/>
                </a:lnTo>
                <a:lnTo>
                  <a:pt x="1212" y="13"/>
                </a:lnTo>
                <a:lnTo>
                  <a:pt x="1212" y="13"/>
                </a:lnTo>
                <a:lnTo>
                  <a:pt x="1213" y="13"/>
                </a:lnTo>
                <a:lnTo>
                  <a:pt x="1213" y="12"/>
                </a:lnTo>
                <a:lnTo>
                  <a:pt x="1214" y="12"/>
                </a:lnTo>
                <a:lnTo>
                  <a:pt x="1214" y="12"/>
                </a:lnTo>
                <a:lnTo>
                  <a:pt x="1214" y="11"/>
                </a:lnTo>
                <a:lnTo>
                  <a:pt x="1215" y="11"/>
                </a:lnTo>
                <a:lnTo>
                  <a:pt x="1215" y="12"/>
                </a:lnTo>
                <a:lnTo>
                  <a:pt x="1216" y="12"/>
                </a:lnTo>
                <a:lnTo>
                  <a:pt x="1216" y="12"/>
                </a:lnTo>
                <a:lnTo>
                  <a:pt x="1216" y="13"/>
                </a:lnTo>
                <a:lnTo>
                  <a:pt x="1217" y="13"/>
                </a:lnTo>
                <a:lnTo>
                  <a:pt x="1217" y="13"/>
                </a:lnTo>
                <a:lnTo>
                  <a:pt x="1219" y="15"/>
                </a:lnTo>
                <a:lnTo>
                  <a:pt x="1219" y="16"/>
                </a:lnTo>
                <a:lnTo>
                  <a:pt x="1219" y="17"/>
                </a:lnTo>
                <a:lnTo>
                  <a:pt x="1220" y="16"/>
                </a:lnTo>
                <a:lnTo>
                  <a:pt x="1220" y="16"/>
                </a:lnTo>
                <a:lnTo>
                  <a:pt x="1221" y="16"/>
                </a:lnTo>
                <a:lnTo>
                  <a:pt x="1221" y="17"/>
                </a:lnTo>
                <a:lnTo>
                  <a:pt x="1221" y="15"/>
                </a:lnTo>
                <a:lnTo>
                  <a:pt x="1222" y="15"/>
                </a:lnTo>
                <a:lnTo>
                  <a:pt x="1222" y="16"/>
                </a:lnTo>
                <a:lnTo>
                  <a:pt x="1223" y="16"/>
                </a:lnTo>
                <a:lnTo>
                  <a:pt x="1223" y="18"/>
                </a:lnTo>
                <a:lnTo>
                  <a:pt x="1223" y="18"/>
                </a:lnTo>
                <a:lnTo>
                  <a:pt x="1224" y="18"/>
                </a:lnTo>
                <a:lnTo>
                  <a:pt x="1224" y="18"/>
                </a:lnTo>
                <a:lnTo>
                  <a:pt x="1225" y="17"/>
                </a:lnTo>
                <a:lnTo>
                  <a:pt x="1225" y="17"/>
                </a:lnTo>
                <a:lnTo>
                  <a:pt x="1225" y="17"/>
                </a:lnTo>
                <a:lnTo>
                  <a:pt x="1226" y="17"/>
                </a:lnTo>
                <a:lnTo>
                  <a:pt x="1226" y="18"/>
                </a:lnTo>
                <a:lnTo>
                  <a:pt x="1228" y="17"/>
                </a:lnTo>
                <a:lnTo>
                  <a:pt x="1228" y="17"/>
                </a:lnTo>
                <a:lnTo>
                  <a:pt x="1229" y="15"/>
                </a:lnTo>
                <a:lnTo>
                  <a:pt x="1229" y="13"/>
                </a:lnTo>
                <a:lnTo>
                  <a:pt x="1229" y="13"/>
                </a:lnTo>
                <a:lnTo>
                  <a:pt x="1230" y="12"/>
                </a:lnTo>
                <a:lnTo>
                  <a:pt x="1230" y="12"/>
                </a:lnTo>
                <a:lnTo>
                  <a:pt x="1231" y="12"/>
                </a:lnTo>
                <a:lnTo>
                  <a:pt x="1231" y="13"/>
                </a:lnTo>
                <a:lnTo>
                  <a:pt x="1231" y="13"/>
                </a:lnTo>
                <a:lnTo>
                  <a:pt x="1232" y="16"/>
                </a:lnTo>
                <a:lnTo>
                  <a:pt x="1232" y="16"/>
                </a:lnTo>
                <a:lnTo>
                  <a:pt x="1233" y="17"/>
                </a:lnTo>
                <a:lnTo>
                  <a:pt x="1233" y="17"/>
                </a:lnTo>
                <a:lnTo>
                  <a:pt x="1233" y="17"/>
                </a:lnTo>
                <a:lnTo>
                  <a:pt x="1234" y="16"/>
                </a:lnTo>
                <a:lnTo>
                  <a:pt x="1234" y="16"/>
                </a:lnTo>
                <a:lnTo>
                  <a:pt x="1235" y="15"/>
                </a:lnTo>
                <a:lnTo>
                  <a:pt x="1235" y="16"/>
                </a:lnTo>
                <a:lnTo>
                  <a:pt x="1235" y="16"/>
                </a:lnTo>
                <a:lnTo>
                  <a:pt x="1237" y="16"/>
                </a:lnTo>
                <a:lnTo>
                  <a:pt x="1237" y="18"/>
                </a:lnTo>
                <a:lnTo>
                  <a:pt x="1238" y="18"/>
                </a:lnTo>
                <a:lnTo>
                  <a:pt x="1238" y="19"/>
                </a:lnTo>
                <a:lnTo>
                  <a:pt x="1238" y="18"/>
                </a:lnTo>
                <a:lnTo>
                  <a:pt x="1239" y="18"/>
                </a:lnTo>
                <a:lnTo>
                  <a:pt x="1239" y="18"/>
                </a:lnTo>
                <a:lnTo>
                  <a:pt x="1240" y="18"/>
                </a:lnTo>
                <a:lnTo>
                  <a:pt x="1240" y="18"/>
                </a:lnTo>
                <a:lnTo>
                  <a:pt x="1240" y="18"/>
                </a:lnTo>
                <a:lnTo>
                  <a:pt x="1241" y="18"/>
                </a:lnTo>
                <a:lnTo>
                  <a:pt x="1241" y="17"/>
                </a:lnTo>
                <a:lnTo>
                  <a:pt x="1242" y="17"/>
                </a:lnTo>
                <a:lnTo>
                  <a:pt x="1242" y="18"/>
                </a:lnTo>
                <a:lnTo>
                  <a:pt x="1243" y="19"/>
                </a:lnTo>
                <a:lnTo>
                  <a:pt x="1243" y="20"/>
                </a:lnTo>
                <a:lnTo>
                  <a:pt x="1243" y="20"/>
                </a:lnTo>
                <a:lnTo>
                  <a:pt x="1244" y="20"/>
                </a:lnTo>
                <a:lnTo>
                  <a:pt x="1244" y="20"/>
                </a:lnTo>
                <a:lnTo>
                  <a:pt x="1246" y="19"/>
                </a:lnTo>
                <a:lnTo>
                  <a:pt x="1246" y="20"/>
                </a:lnTo>
                <a:lnTo>
                  <a:pt x="1246" y="20"/>
                </a:lnTo>
                <a:lnTo>
                  <a:pt x="1247" y="20"/>
                </a:lnTo>
                <a:lnTo>
                  <a:pt x="1247" y="19"/>
                </a:lnTo>
                <a:lnTo>
                  <a:pt x="1248" y="19"/>
                </a:lnTo>
                <a:lnTo>
                  <a:pt x="1248" y="19"/>
                </a:lnTo>
                <a:lnTo>
                  <a:pt x="1248" y="19"/>
                </a:lnTo>
                <a:lnTo>
                  <a:pt x="1249" y="21"/>
                </a:lnTo>
                <a:lnTo>
                  <a:pt x="1249" y="22"/>
                </a:lnTo>
                <a:lnTo>
                  <a:pt x="1250" y="21"/>
                </a:lnTo>
                <a:lnTo>
                  <a:pt x="1250" y="22"/>
                </a:lnTo>
                <a:lnTo>
                  <a:pt x="1250" y="22"/>
                </a:lnTo>
                <a:lnTo>
                  <a:pt x="1251" y="22"/>
                </a:lnTo>
                <a:lnTo>
                  <a:pt x="1251" y="24"/>
                </a:lnTo>
                <a:lnTo>
                  <a:pt x="1252" y="22"/>
                </a:lnTo>
                <a:lnTo>
                  <a:pt x="1252" y="24"/>
                </a:lnTo>
                <a:lnTo>
                  <a:pt x="1252" y="24"/>
                </a:lnTo>
                <a:lnTo>
                  <a:pt x="1253" y="25"/>
                </a:lnTo>
                <a:lnTo>
                  <a:pt x="1253" y="25"/>
                </a:lnTo>
                <a:lnTo>
                  <a:pt x="1255" y="25"/>
                </a:lnTo>
                <a:lnTo>
                  <a:pt x="1255" y="24"/>
                </a:lnTo>
                <a:lnTo>
                  <a:pt x="1256" y="24"/>
                </a:lnTo>
                <a:lnTo>
                  <a:pt x="1256" y="22"/>
                </a:lnTo>
                <a:lnTo>
                  <a:pt x="1256" y="24"/>
                </a:lnTo>
                <a:lnTo>
                  <a:pt x="1257" y="24"/>
                </a:lnTo>
                <a:lnTo>
                  <a:pt x="1257" y="22"/>
                </a:lnTo>
                <a:lnTo>
                  <a:pt x="1258" y="22"/>
                </a:lnTo>
                <a:lnTo>
                  <a:pt x="1258" y="22"/>
                </a:lnTo>
                <a:lnTo>
                  <a:pt x="1258" y="21"/>
                </a:lnTo>
                <a:lnTo>
                  <a:pt x="1259" y="21"/>
                </a:lnTo>
                <a:lnTo>
                  <a:pt x="1259" y="22"/>
                </a:lnTo>
                <a:lnTo>
                  <a:pt x="1260" y="22"/>
                </a:lnTo>
                <a:lnTo>
                  <a:pt x="1260" y="22"/>
                </a:lnTo>
                <a:lnTo>
                  <a:pt x="1260" y="22"/>
                </a:lnTo>
                <a:lnTo>
                  <a:pt x="1261" y="22"/>
                </a:lnTo>
                <a:lnTo>
                  <a:pt x="1261" y="22"/>
                </a:lnTo>
                <a:lnTo>
                  <a:pt x="1262" y="21"/>
                </a:lnTo>
                <a:lnTo>
                  <a:pt x="1262" y="20"/>
                </a:lnTo>
                <a:lnTo>
                  <a:pt x="1262" y="21"/>
                </a:lnTo>
                <a:lnTo>
                  <a:pt x="1264" y="21"/>
                </a:lnTo>
                <a:lnTo>
                  <a:pt x="1264" y="20"/>
                </a:lnTo>
                <a:lnTo>
                  <a:pt x="1265" y="20"/>
                </a:lnTo>
                <a:lnTo>
                  <a:pt x="1265" y="18"/>
                </a:lnTo>
                <a:lnTo>
                  <a:pt x="1265" y="18"/>
                </a:lnTo>
                <a:lnTo>
                  <a:pt x="1266" y="19"/>
                </a:lnTo>
                <a:lnTo>
                  <a:pt x="1266" y="19"/>
                </a:lnTo>
                <a:lnTo>
                  <a:pt x="1267" y="20"/>
                </a:lnTo>
                <a:lnTo>
                  <a:pt x="1267" y="21"/>
                </a:lnTo>
                <a:lnTo>
                  <a:pt x="1267" y="20"/>
                </a:lnTo>
                <a:lnTo>
                  <a:pt x="1268" y="22"/>
                </a:lnTo>
                <a:lnTo>
                  <a:pt x="1268" y="20"/>
                </a:lnTo>
                <a:lnTo>
                  <a:pt x="1269" y="20"/>
                </a:lnTo>
                <a:lnTo>
                  <a:pt x="1269" y="20"/>
                </a:lnTo>
                <a:lnTo>
                  <a:pt x="1270" y="21"/>
                </a:lnTo>
                <a:lnTo>
                  <a:pt x="1270" y="22"/>
                </a:lnTo>
                <a:lnTo>
                  <a:pt x="1270" y="22"/>
                </a:lnTo>
                <a:lnTo>
                  <a:pt x="1271" y="22"/>
                </a:lnTo>
                <a:lnTo>
                  <a:pt x="1271" y="22"/>
                </a:lnTo>
                <a:lnTo>
                  <a:pt x="1273" y="24"/>
                </a:lnTo>
                <a:lnTo>
                  <a:pt x="1273" y="22"/>
                </a:lnTo>
                <a:lnTo>
                  <a:pt x="1273" y="22"/>
                </a:lnTo>
                <a:lnTo>
                  <a:pt x="1274" y="22"/>
                </a:lnTo>
                <a:lnTo>
                  <a:pt x="1274" y="24"/>
                </a:lnTo>
                <a:lnTo>
                  <a:pt x="1275" y="22"/>
                </a:lnTo>
                <a:lnTo>
                  <a:pt x="1275" y="22"/>
                </a:lnTo>
                <a:lnTo>
                  <a:pt x="1275" y="24"/>
                </a:lnTo>
                <a:lnTo>
                  <a:pt x="1276" y="22"/>
                </a:lnTo>
                <a:lnTo>
                  <a:pt x="1276" y="24"/>
                </a:lnTo>
                <a:lnTo>
                  <a:pt x="1277" y="22"/>
                </a:lnTo>
                <a:lnTo>
                  <a:pt x="1277" y="22"/>
                </a:lnTo>
                <a:lnTo>
                  <a:pt x="1277" y="22"/>
                </a:lnTo>
                <a:lnTo>
                  <a:pt x="1278" y="22"/>
                </a:lnTo>
                <a:lnTo>
                  <a:pt x="1278" y="22"/>
                </a:lnTo>
                <a:lnTo>
                  <a:pt x="1279" y="21"/>
                </a:lnTo>
                <a:lnTo>
                  <a:pt x="1279" y="21"/>
                </a:lnTo>
                <a:lnTo>
                  <a:pt x="1279" y="22"/>
                </a:lnTo>
                <a:lnTo>
                  <a:pt x="1280" y="22"/>
                </a:lnTo>
                <a:lnTo>
                  <a:pt x="1280" y="20"/>
                </a:lnTo>
                <a:lnTo>
                  <a:pt x="1282" y="21"/>
                </a:lnTo>
                <a:lnTo>
                  <a:pt x="1282" y="21"/>
                </a:lnTo>
                <a:lnTo>
                  <a:pt x="1282" y="21"/>
                </a:lnTo>
                <a:lnTo>
                  <a:pt x="1283" y="21"/>
                </a:lnTo>
                <a:lnTo>
                  <a:pt x="1283" y="22"/>
                </a:lnTo>
                <a:lnTo>
                  <a:pt x="1284" y="24"/>
                </a:lnTo>
                <a:lnTo>
                  <a:pt x="1284" y="24"/>
                </a:lnTo>
                <a:lnTo>
                  <a:pt x="1285" y="25"/>
                </a:lnTo>
                <a:lnTo>
                  <a:pt x="1285" y="24"/>
                </a:lnTo>
                <a:lnTo>
                  <a:pt x="1285" y="25"/>
                </a:lnTo>
                <a:lnTo>
                  <a:pt x="1286" y="25"/>
                </a:lnTo>
                <a:lnTo>
                  <a:pt x="1286" y="25"/>
                </a:lnTo>
                <a:lnTo>
                  <a:pt x="1287" y="25"/>
                </a:lnTo>
                <a:lnTo>
                  <a:pt x="1287" y="26"/>
                </a:lnTo>
                <a:lnTo>
                  <a:pt x="1287" y="27"/>
                </a:lnTo>
                <a:lnTo>
                  <a:pt x="1288" y="28"/>
                </a:lnTo>
                <a:lnTo>
                  <a:pt x="1288" y="29"/>
                </a:lnTo>
                <a:lnTo>
                  <a:pt x="1289" y="29"/>
                </a:lnTo>
                <a:lnTo>
                  <a:pt x="1289" y="29"/>
                </a:lnTo>
                <a:lnTo>
                  <a:pt x="1289" y="29"/>
                </a:lnTo>
                <a:lnTo>
                  <a:pt x="1291" y="29"/>
                </a:lnTo>
                <a:lnTo>
                  <a:pt x="1291" y="29"/>
                </a:lnTo>
                <a:lnTo>
                  <a:pt x="1292" y="29"/>
                </a:lnTo>
                <a:lnTo>
                  <a:pt x="1292" y="29"/>
                </a:lnTo>
                <a:lnTo>
                  <a:pt x="1292" y="29"/>
                </a:lnTo>
                <a:lnTo>
                  <a:pt x="1293" y="29"/>
                </a:lnTo>
                <a:lnTo>
                  <a:pt x="1293" y="29"/>
                </a:lnTo>
                <a:lnTo>
                  <a:pt x="1294" y="30"/>
                </a:lnTo>
                <a:lnTo>
                  <a:pt x="1294" y="30"/>
                </a:lnTo>
                <a:lnTo>
                  <a:pt x="1294" y="30"/>
                </a:lnTo>
                <a:lnTo>
                  <a:pt x="1295" y="30"/>
                </a:lnTo>
                <a:lnTo>
                  <a:pt x="1295" y="30"/>
                </a:lnTo>
                <a:lnTo>
                  <a:pt x="1296" y="31"/>
                </a:lnTo>
                <a:lnTo>
                  <a:pt x="1296" y="30"/>
                </a:lnTo>
                <a:lnTo>
                  <a:pt x="1296" y="30"/>
                </a:lnTo>
                <a:lnTo>
                  <a:pt x="1297" y="30"/>
                </a:lnTo>
                <a:lnTo>
                  <a:pt x="1297" y="30"/>
                </a:lnTo>
                <a:lnTo>
                  <a:pt x="1298" y="30"/>
                </a:lnTo>
                <a:lnTo>
                  <a:pt x="1298" y="29"/>
                </a:lnTo>
                <a:lnTo>
                  <a:pt x="1300" y="28"/>
                </a:lnTo>
                <a:lnTo>
                  <a:pt x="1300" y="28"/>
                </a:lnTo>
                <a:lnTo>
                  <a:pt x="1300" y="28"/>
                </a:lnTo>
                <a:lnTo>
                  <a:pt x="1301" y="27"/>
                </a:lnTo>
                <a:lnTo>
                  <a:pt x="1301" y="27"/>
                </a:lnTo>
                <a:lnTo>
                  <a:pt x="1302" y="26"/>
                </a:lnTo>
                <a:lnTo>
                  <a:pt x="1302" y="26"/>
                </a:lnTo>
                <a:lnTo>
                  <a:pt x="1302" y="26"/>
                </a:lnTo>
                <a:lnTo>
                  <a:pt x="1303" y="26"/>
                </a:lnTo>
                <a:lnTo>
                  <a:pt x="1303" y="26"/>
                </a:lnTo>
                <a:lnTo>
                  <a:pt x="1304" y="26"/>
                </a:lnTo>
                <a:lnTo>
                  <a:pt x="1304" y="25"/>
                </a:lnTo>
                <a:lnTo>
                  <a:pt x="1304" y="26"/>
                </a:lnTo>
                <a:lnTo>
                  <a:pt x="1305" y="25"/>
                </a:lnTo>
                <a:lnTo>
                  <a:pt x="1305" y="25"/>
                </a:lnTo>
                <a:lnTo>
                  <a:pt x="1306" y="26"/>
                </a:lnTo>
                <a:lnTo>
                  <a:pt x="1306" y="26"/>
                </a:lnTo>
                <a:lnTo>
                  <a:pt x="1306" y="26"/>
                </a:lnTo>
                <a:lnTo>
                  <a:pt x="1307" y="26"/>
                </a:lnTo>
                <a:lnTo>
                  <a:pt x="1307" y="26"/>
                </a:lnTo>
                <a:lnTo>
                  <a:pt x="1309" y="26"/>
                </a:lnTo>
                <a:lnTo>
                  <a:pt x="1309" y="26"/>
                </a:lnTo>
                <a:lnTo>
                  <a:pt x="1309" y="26"/>
                </a:lnTo>
                <a:lnTo>
                  <a:pt x="1310" y="26"/>
                </a:lnTo>
                <a:lnTo>
                  <a:pt x="1310" y="26"/>
                </a:lnTo>
                <a:lnTo>
                  <a:pt x="1311" y="26"/>
                </a:lnTo>
                <a:lnTo>
                  <a:pt x="1311" y="26"/>
                </a:lnTo>
                <a:lnTo>
                  <a:pt x="1312" y="26"/>
                </a:lnTo>
                <a:lnTo>
                  <a:pt x="1312" y="26"/>
                </a:lnTo>
                <a:lnTo>
                  <a:pt x="1312" y="27"/>
                </a:lnTo>
                <a:lnTo>
                  <a:pt x="1313" y="26"/>
                </a:lnTo>
                <a:lnTo>
                  <a:pt x="1313" y="27"/>
                </a:lnTo>
                <a:lnTo>
                  <a:pt x="1314" y="27"/>
                </a:lnTo>
                <a:lnTo>
                  <a:pt x="1314" y="27"/>
                </a:lnTo>
                <a:lnTo>
                  <a:pt x="1314" y="27"/>
                </a:lnTo>
                <a:lnTo>
                  <a:pt x="1315" y="28"/>
                </a:lnTo>
                <a:lnTo>
                  <a:pt x="1315" y="28"/>
                </a:lnTo>
                <a:lnTo>
                  <a:pt x="1316" y="28"/>
                </a:lnTo>
                <a:lnTo>
                  <a:pt x="1316" y="27"/>
                </a:lnTo>
                <a:lnTo>
                  <a:pt x="1316" y="27"/>
                </a:lnTo>
                <a:lnTo>
                  <a:pt x="1318" y="26"/>
                </a:lnTo>
                <a:lnTo>
                  <a:pt x="1318" y="25"/>
                </a:lnTo>
                <a:lnTo>
                  <a:pt x="1319" y="25"/>
                </a:lnTo>
                <a:lnTo>
                  <a:pt x="1319" y="25"/>
                </a:lnTo>
                <a:lnTo>
                  <a:pt x="1319" y="24"/>
                </a:lnTo>
                <a:lnTo>
                  <a:pt x="1320" y="22"/>
                </a:lnTo>
                <a:lnTo>
                  <a:pt x="1320" y="24"/>
                </a:lnTo>
                <a:lnTo>
                  <a:pt x="1321" y="22"/>
                </a:lnTo>
                <a:lnTo>
                  <a:pt x="1321" y="22"/>
                </a:lnTo>
                <a:lnTo>
                  <a:pt x="1321" y="22"/>
                </a:lnTo>
                <a:lnTo>
                  <a:pt x="1322" y="22"/>
                </a:lnTo>
                <a:lnTo>
                  <a:pt x="1322" y="20"/>
                </a:lnTo>
                <a:lnTo>
                  <a:pt x="1323" y="20"/>
                </a:lnTo>
                <a:lnTo>
                  <a:pt x="1323" y="20"/>
                </a:lnTo>
                <a:lnTo>
                  <a:pt x="1323" y="21"/>
                </a:lnTo>
                <a:lnTo>
                  <a:pt x="1324" y="20"/>
                </a:lnTo>
                <a:lnTo>
                  <a:pt x="1324" y="21"/>
                </a:lnTo>
                <a:lnTo>
                  <a:pt x="1325" y="21"/>
                </a:lnTo>
                <a:lnTo>
                  <a:pt x="1325" y="22"/>
                </a:lnTo>
                <a:lnTo>
                  <a:pt x="1327" y="22"/>
                </a:lnTo>
                <a:lnTo>
                  <a:pt x="1327" y="21"/>
                </a:lnTo>
                <a:lnTo>
                  <a:pt x="1327" y="21"/>
                </a:lnTo>
                <a:lnTo>
                  <a:pt x="1328" y="22"/>
                </a:lnTo>
                <a:lnTo>
                  <a:pt x="1328" y="22"/>
                </a:lnTo>
                <a:lnTo>
                  <a:pt x="1329" y="22"/>
                </a:lnTo>
                <a:lnTo>
                  <a:pt x="1329" y="22"/>
                </a:lnTo>
                <a:lnTo>
                  <a:pt x="1329" y="22"/>
                </a:lnTo>
                <a:lnTo>
                  <a:pt x="1330" y="21"/>
                </a:lnTo>
                <a:lnTo>
                  <a:pt x="1330" y="24"/>
                </a:lnTo>
                <a:lnTo>
                  <a:pt x="1331" y="24"/>
                </a:lnTo>
                <a:lnTo>
                  <a:pt x="1331" y="22"/>
                </a:lnTo>
                <a:lnTo>
                  <a:pt x="1331" y="24"/>
                </a:lnTo>
                <a:lnTo>
                  <a:pt x="1332" y="24"/>
                </a:lnTo>
                <a:lnTo>
                  <a:pt x="1332" y="22"/>
                </a:lnTo>
                <a:lnTo>
                  <a:pt x="1333" y="22"/>
                </a:lnTo>
                <a:lnTo>
                  <a:pt x="1333" y="24"/>
                </a:lnTo>
                <a:lnTo>
                  <a:pt x="1333" y="21"/>
                </a:lnTo>
                <a:lnTo>
                  <a:pt x="1334" y="20"/>
                </a:lnTo>
                <a:lnTo>
                  <a:pt x="1334" y="20"/>
                </a:lnTo>
                <a:lnTo>
                  <a:pt x="1336" y="18"/>
                </a:lnTo>
                <a:lnTo>
                  <a:pt x="1336" y="17"/>
                </a:lnTo>
                <a:lnTo>
                  <a:pt x="1336" y="18"/>
                </a:lnTo>
                <a:lnTo>
                  <a:pt x="1337" y="18"/>
                </a:lnTo>
                <a:lnTo>
                  <a:pt x="1337" y="17"/>
                </a:lnTo>
                <a:lnTo>
                  <a:pt x="1338" y="17"/>
                </a:lnTo>
                <a:lnTo>
                  <a:pt x="1338" y="19"/>
                </a:lnTo>
                <a:lnTo>
                  <a:pt x="1338" y="19"/>
                </a:lnTo>
                <a:lnTo>
                  <a:pt x="1339" y="21"/>
                </a:lnTo>
                <a:lnTo>
                  <a:pt x="1339" y="24"/>
                </a:lnTo>
                <a:lnTo>
                  <a:pt x="1340" y="22"/>
                </a:lnTo>
                <a:lnTo>
                  <a:pt x="1340" y="24"/>
                </a:lnTo>
                <a:lnTo>
                  <a:pt x="1341" y="25"/>
                </a:lnTo>
                <a:lnTo>
                  <a:pt x="1341" y="25"/>
                </a:lnTo>
                <a:lnTo>
                  <a:pt x="1341" y="25"/>
                </a:lnTo>
                <a:lnTo>
                  <a:pt x="1342" y="25"/>
                </a:lnTo>
                <a:lnTo>
                  <a:pt x="1342" y="24"/>
                </a:lnTo>
                <a:lnTo>
                  <a:pt x="1343" y="21"/>
                </a:lnTo>
                <a:lnTo>
                  <a:pt x="1343" y="20"/>
                </a:lnTo>
                <a:lnTo>
                  <a:pt x="1343" y="19"/>
                </a:lnTo>
                <a:lnTo>
                  <a:pt x="1345" y="19"/>
                </a:lnTo>
                <a:lnTo>
                  <a:pt x="1345" y="19"/>
                </a:lnTo>
                <a:lnTo>
                  <a:pt x="1346" y="19"/>
                </a:lnTo>
                <a:lnTo>
                  <a:pt x="1346" y="18"/>
                </a:lnTo>
                <a:lnTo>
                  <a:pt x="1346" y="20"/>
                </a:lnTo>
                <a:lnTo>
                  <a:pt x="1347" y="20"/>
                </a:lnTo>
                <a:lnTo>
                  <a:pt x="1347" y="21"/>
                </a:lnTo>
                <a:lnTo>
                  <a:pt x="1348" y="22"/>
                </a:lnTo>
                <a:lnTo>
                  <a:pt x="1348" y="21"/>
                </a:lnTo>
                <a:lnTo>
                  <a:pt x="1348" y="22"/>
                </a:lnTo>
                <a:lnTo>
                  <a:pt x="1349" y="21"/>
                </a:lnTo>
                <a:lnTo>
                  <a:pt x="1349" y="21"/>
                </a:lnTo>
                <a:lnTo>
                  <a:pt x="1350" y="22"/>
                </a:lnTo>
                <a:lnTo>
                  <a:pt x="1350" y="22"/>
                </a:lnTo>
                <a:lnTo>
                  <a:pt x="1350" y="25"/>
                </a:lnTo>
                <a:lnTo>
                  <a:pt x="1351" y="26"/>
                </a:lnTo>
                <a:lnTo>
                  <a:pt x="1351" y="26"/>
                </a:lnTo>
                <a:lnTo>
                  <a:pt x="1352" y="26"/>
                </a:lnTo>
                <a:lnTo>
                  <a:pt x="1352" y="26"/>
                </a:lnTo>
                <a:lnTo>
                  <a:pt x="1352" y="26"/>
                </a:lnTo>
                <a:lnTo>
                  <a:pt x="1354" y="26"/>
                </a:lnTo>
                <a:lnTo>
                  <a:pt x="1354" y="26"/>
                </a:lnTo>
                <a:lnTo>
                  <a:pt x="1355" y="28"/>
                </a:lnTo>
                <a:lnTo>
                  <a:pt x="1355" y="28"/>
                </a:lnTo>
                <a:lnTo>
                  <a:pt x="1356" y="28"/>
                </a:lnTo>
                <a:lnTo>
                  <a:pt x="1356" y="28"/>
                </a:lnTo>
                <a:lnTo>
                  <a:pt x="1356" y="28"/>
                </a:lnTo>
                <a:lnTo>
                  <a:pt x="1357" y="27"/>
                </a:lnTo>
                <a:lnTo>
                  <a:pt x="1357" y="27"/>
                </a:lnTo>
                <a:lnTo>
                  <a:pt x="1358" y="26"/>
                </a:lnTo>
                <a:lnTo>
                  <a:pt x="1358" y="24"/>
                </a:lnTo>
                <a:lnTo>
                  <a:pt x="1358" y="24"/>
                </a:lnTo>
                <a:lnTo>
                  <a:pt x="1359" y="24"/>
                </a:lnTo>
                <a:lnTo>
                  <a:pt x="1359" y="24"/>
                </a:lnTo>
                <a:lnTo>
                  <a:pt x="1360" y="24"/>
                </a:lnTo>
                <a:lnTo>
                  <a:pt x="1360" y="25"/>
                </a:lnTo>
                <a:lnTo>
                  <a:pt x="1360" y="25"/>
                </a:lnTo>
                <a:lnTo>
                  <a:pt x="1361" y="26"/>
                </a:lnTo>
                <a:lnTo>
                  <a:pt x="1361" y="26"/>
                </a:lnTo>
                <a:lnTo>
                  <a:pt x="1363" y="26"/>
                </a:lnTo>
                <a:lnTo>
                  <a:pt x="1363" y="26"/>
                </a:lnTo>
                <a:lnTo>
                  <a:pt x="1363" y="27"/>
                </a:lnTo>
                <a:lnTo>
                  <a:pt x="1364" y="28"/>
                </a:lnTo>
                <a:lnTo>
                  <a:pt x="1364" y="28"/>
                </a:lnTo>
                <a:lnTo>
                  <a:pt x="1365" y="28"/>
                </a:lnTo>
                <a:lnTo>
                  <a:pt x="1365" y="27"/>
                </a:lnTo>
                <a:lnTo>
                  <a:pt x="1365" y="27"/>
                </a:lnTo>
                <a:lnTo>
                  <a:pt x="1366" y="26"/>
                </a:lnTo>
                <a:lnTo>
                  <a:pt x="1366" y="26"/>
                </a:lnTo>
                <a:lnTo>
                  <a:pt x="1367" y="26"/>
                </a:lnTo>
                <a:lnTo>
                  <a:pt x="1367" y="26"/>
                </a:lnTo>
                <a:lnTo>
                  <a:pt x="1368" y="25"/>
                </a:lnTo>
                <a:lnTo>
                  <a:pt x="1368" y="25"/>
                </a:lnTo>
                <a:lnTo>
                  <a:pt x="1368" y="24"/>
                </a:lnTo>
                <a:lnTo>
                  <a:pt x="1369" y="24"/>
                </a:lnTo>
                <a:lnTo>
                  <a:pt x="1369" y="22"/>
                </a:lnTo>
                <a:lnTo>
                  <a:pt x="1370" y="25"/>
                </a:lnTo>
                <a:lnTo>
                  <a:pt x="1370" y="26"/>
                </a:lnTo>
                <a:lnTo>
                  <a:pt x="1370" y="26"/>
                </a:lnTo>
                <a:lnTo>
                  <a:pt x="1371" y="26"/>
                </a:lnTo>
                <a:lnTo>
                  <a:pt x="1371" y="26"/>
                </a:lnTo>
                <a:lnTo>
                  <a:pt x="1373" y="27"/>
                </a:lnTo>
                <a:lnTo>
                  <a:pt x="1373" y="27"/>
                </a:lnTo>
                <a:lnTo>
                  <a:pt x="1373" y="27"/>
                </a:lnTo>
                <a:lnTo>
                  <a:pt x="1374" y="27"/>
                </a:lnTo>
                <a:lnTo>
                  <a:pt x="1374" y="25"/>
                </a:lnTo>
                <a:lnTo>
                  <a:pt x="1375" y="25"/>
                </a:lnTo>
                <a:lnTo>
                  <a:pt x="1375" y="26"/>
                </a:lnTo>
                <a:lnTo>
                  <a:pt x="1375" y="25"/>
                </a:lnTo>
                <a:lnTo>
                  <a:pt x="1376" y="24"/>
                </a:lnTo>
                <a:lnTo>
                  <a:pt x="1376" y="24"/>
                </a:lnTo>
                <a:lnTo>
                  <a:pt x="1377" y="21"/>
                </a:lnTo>
                <a:lnTo>
                  <a:pt x="1377" y="22"/>
                </a:lnTo>
                <a:lnTo>
                  <a:pt x="1377" y="25"/>
                </a:lnTo>
                <a:lnTo>
                  <a:pt x="1378" y="25"/>
                </a:lnTo>
                <a:lnTo>
                  <a:pt x="1378" y="26"/>
                </a:lnTo>
                <a:lnTo>
                  <a:pt x="1379" y="26"/>
                </a:lnTo>
                <a:lnTo>
                  <a:pt x="1379" y="26"/>
                </a:lnTo>
                <a:lnTo>
                  <a:pt x="1379" y="25"/>
                </a:lnTo>
                <a:lnTo>
                  <a:pt x="1380" y="25"/>
                </a:lnTo>
                <a:lnTo>
                  <a:pt x="1380" y="25"/>
                </a:lnTo>
                <a:lnTo>
                  <a:pt x="1382" y="24"/>
                </a:lnTo>
                <a:lnTo>
                  <a:pt x="1382" y="22"/>
                </a:lnTo>
                <a:lnTo>
                  <a:pt x="1383" y="22"/>
                </a:lnTo>
                <a:lnTo>
                  <a:pt x="1383" y="22"/>
                </a:lnTo>
                <a:lnTo>
                  <a:pt x="1383" y="24"/>
                </a:lnTo>
                <a:lnTo>
                  <a:pt x="1384" y="24"/>
                </a:lnTo>
                <a:lnTo>
                  <a:pt x="1384" y="24"/>
                </a:lnTo>
                <a:lnTo>
                  <a:pt x="1385" y="22"/>
                </a:lnTo>
                <a:lnTo>
                  <a:pt x="1385" y="21"/>
                </a:lnTo>
                <a:lnTo>
                  <a:pt x="1385" y="20"/>
                </a:lnTo>
                <a:lnTo>
                  <a:pt x="1386" y="19"/>
                </a:lnTo>
                <a:lnTo>
                  <a:pt x="1386" y="18"/>
                </a:lnTo>
                <a:lnTo>
                  <a:pt x="1387" y="17"/>
                </a:lnTo>
                <a:lnTo>
                  <a:pt x="1387" y="17"/>
                </a:lnTo>
                <a:lnTo>
                  <a:pt x="1387" y="16"/>
                </a:lnTo>
                <a:lnTo>
                  <a:pt x="1388" y="18"/>
                </a:lnTo>
                <a:lnTo>
                  <a:pt x="1388" y="18"/>
                </a:lnTo>
                <a:lnTo>
                  <a:pt x="1389" y="19"/>
                </a:lnTo>
                <a:lnTo>
                  <a:pt x="1389" y="19"/>
                </a:lnTo>
                <a:lnTo>
                  <a:pt x="1389" y="19"/>
                </a:lnTo>
                <a:lnTo>
                  <a:pt x="1391" y="19"/>
                </a:lnTo>
                <a:lnTo>
                  <a:pt x="1391" y="20"/>
                </a:lnTo>
                <a:lnTo>
                  <a:pt x="1392" y="20"/>
                </a:lnTo>
                <a:lnTo>
                  <a:pt x="1392" y="21"/>
                </a:lnTo>
                <a:lnTo>
                  <a:pt x="1392" y="21"/>
                </a:lnTo>
                <a:lnTo>
                  <a:pt x="1393" y="21"/>
                </a:lnTo>
                <a:lnTo>
                  <a:pt x="1393" y="21"/>
                </a:lnTo>
                <a:lnTo>
                  <a:pt x="1394" y="21"/>
                </a:lnTo>
                <a:lnTo>
                  <a:pt x="1394" y="22"/>
                </a:lnTo>
                <a:lnTo>
                  <a:pt x="1394" y="22"/>
                </a:lnTo>
                <a:lnTo>
                  <a:pt x="1395" y="24"/>
                </a:lnTo>
                <a:lnTo>
                  <a:pt x="1395" y="25"/>
                </a:lnTo>
                <a:lnTo>
                  <a:pt x="1396" y="25"/>
                </a:lnTo>
                <a:lnTo>
                  <a:pt x="1396" y="25"/>
                </a:lnTo>
                <a:lnTo>
                  <a:pt x="1397" y="21"/>
                </a:lnTo>
                <a:lnTo>
                  <a:pt x="1397" y="21"/>
                </a:lnTo>
                <a:lnTo>
                  <a:pt x="1397" y="20"/>
                </a:lnTo>
                <a:lnTo>
                  <a:pt x="1398" y="19"/>
                </a:lnTo>
                <a:lnTo>
                  <a:pt x="1398" y="21"/>
                </a:lnTo>
                <a:lnTo>
                  <a:pt x="1400" y="20"/>
                </a:lnTo>
                <a:lnTo>
                  <a:pt x="1400" y="20"/>
                </a:lnTo>
                <a:lnTo>
                  <a:pt x="1400" y="21"/>
                </a:lnTo>
                <a:lnTo>
                  <a:pt x="1401" y="20"/>
                </a:lnTo>
                <a:lnTo>
                  <a:pt x="1401" y="20"/>
                </a:lnTo>
                <a:lnTo>
                  <a:pt x="1402" y="20"/>
                </a:lnTo>
                <a:lnTo>
                  <a:pt x="1402" y="20"/>
                </a:lnTo>
                <a:lnTo>
                  <a:pt x="1402" y="19"/>
                </a:lnTo>
                <a:lnTo>
                  <a:pt x="1403" y="18"/>
                </a:lnTo>
                <a:lnTo>
                  <a:pt x="1403" y="19"/>
                </a:lnTo>
                <a:lnTo>
                  <a:pt x="1404" y="19"/>
                </a:lnTo>
                <a:lnTo>
                  <a:pt x="1404" y="19"/>
                </a:lnTo>
                <a:lnTo>
                  <a:pt x="1404" y="18"/>
                </a:lnTo>
                <a:lnTo>
                  <a:pt x="1405" y="18"/>
                </a:lnTo>
                <a:lnTo>
                  <a:pt x="1405" y="19"/>
                </a:lnTo>
                <a:lnTo>
                  <a:pt x="1406" y="19"/>
                </a:lnTo>
                <a:lnTo>
                  <a:pt x="1406" y="19"/>
                </a:lnTo>
                <a:lnTo>
                  <a:pt x="1406" y="19"/>
                </a:lnTo>
                <a:lnTo>
                  <a:pt x="1407" y="19"/>
                </a:lnTo>
                <a:lnTo>
                  <a:pt x="1407" y="19"/>
                </a:lnTo>
                <a:lnTo>
                  <a:pt x="1409" y="17"/>
                </a:lnTo>
                <a:lnTo>
                  <a:pt x="1409" y="18"/>
                </a:lnTo>
                <a:lnTo>
                  <a:pt x="1409" y="18"/>
                </a:lnTo>
                <a:lnTo>
                  <a:pt x="1410" y="18"/>
                </a:lnTo>
                <a:lnTo>
                  <a:pt x="1410" y="17"/>
                </a:lnTo>
                <a:lnTo>
                  <a:pt x="1411" y="18"/>
                </a:lnTo>
                <a:lnTo>
                  <a:pt x="1411" y="18"/>
                </a:lnTo>
                <a:lnTo>
                  <a:pt x="1412" y="18"/>
                </a:lnTo>
                <a:lnTo>
                  <a:pt x="1412" y="17"/>
                </a:lnTo>
                <a:lnTo>
                  <a:pt x="1412" y="17"/>
                </a:lnTo>
                <a:lnTo>
                  <a:pt x="1413" y="19"/>
                </a:lnTo>
                <a:lnTo>
                  <a:pt x="1413" y="18"/>
                </a:lnTo>
                <a:lnTo>
                  <a:pt x="1414" y="19"/>
                </a:lnTo>
                <a:lnTo>
                  <a:pt x="1414" y="19"/>
                </a:lnTo>
                <a:lnTo>
                  <a:pt x="1414" y="18"/>
                </a:lnTo>
                <a:lnTo>
                  <a:pt x="1415" y="18"/>
                </a:lnTo>
                <a:lnTo>
                  <a:pt x="1415" y="18"/>
                </a:lnTo>
                <a:lnTo>
                  <a:pt x="1416" y="19"/>
                </a:lnTo>
                <a:lnTo>
                  <a:pt x="1416" y="18"/>
                </a:lnTo>
                <a:lnTo>
                  <a:pt x="1416" y="19"/>
                </a:lnTo>
                <a:lnTo>
                  <a:pt x="1418" y="19"/>
                </a:lnTo>
                <a:lnTo>
                  <a:pt x="1418" y="18"/>
                </a:lnTo>
                <a:lnTo>
                  <a:pt x="1419" y="19"/>
                </a:lnTo>
                <a:lnTo>
                  <a:pt x="1419" y="19"/>
                </a:lnTo>
                <a:lnTo>
                  <a:pt x="1419" y="18"/>
                </a:lnTo>
                <a:lnTo>
                  <a:pt x="1420" y="19"/>
                </a:lnTo>
                <a:lnTo>
                  <a:pt x="1420" y="18"/>
                </a:lnTo>
                <a:lnTo>
                  <a:pt x="1421" y="17"/>
                </a:lnTo>
                <a:lnTo>
                  <a:pt x="1421" y="17"/>
                </a:lnTo>
                <a:lnTo>
                  <a:pt x="1421" y="17"/>
                </a:lnTo>
                <a:lnTo>
                  <a:pt x="1422" y="16"/>
                </a:lnTo>
                <a:lnTo>
                  <a:pt x="1422" y="18"/>
                </a:lnTo>
                <a:lnTo>
                  <a:pt x="1423" y="19"/>
                </a:lnTo>
                <a:lnTo>
                  <a:pt x="1423" y="18"/>
                </a:lnTo>
                <a:lnTo>
                  <a:pt x="1423" y="18"/>
                </a:lnTo>
                <a:lnTo>
                  <a:pt x="1424" y="18"/>
                </a:lnTo>
                <a:lnTo>
                  <a:pt x="1424" y="18"/>
                </a:lnTo>
                <a:lnTo>
                  <a:pt x="1425" y="18"/>
                </a:lnTo>
                <a:lnTo>
                  <a:pt x="1425" y="18"/>
                </a:lnTo>
                <a:lnTo>
                  <a:pt x="1427" y="18"/>
                </a:lnTo>
                <a:lnTo>
                  <a:pt x="1427" y="18"/>
                </a:lnTo>
                <a:lnTo>
                  <a:pt x="1427" y="17"/>
                </a:lnTo>
                <a:lnTo>
                  <a:pt x="1428" y="16"/>
                </a:lnTo>
                <a:lnTo>
                  <a:pt x="1428" y="16"/>
                </a:lnTo>
                <a:lnTo>
                  <a:pt x="1429" y="16"/>
                </a:lnTo>
                <a:lnTo>
                  <a:pt x="1429" y="16"/>
                </a:lnTo>
                <a:lnTo>
                  <a:pt x="1429" y="16"/>
                </a:lnTo>
                <a:lnTo>
                  <a:pt x="1430" y="16"/>
                </a:lnTo>
                <a:lnTo>
                  <a:pt x="1430" y="16"/>
                </a:lnTo>
                <a:lnTo>
                  <a:pt x="1431" y="16"/>
                </a:lnTo>
                <a:lnTo>
                  <a:pt x="1431" y="17"/>
                </a:lnTo>
                <a:lnTo>
                  <a:pt x="1431" y="15"/>
                </a:lnTo>
                <a:lnTo>
                  <a:pt x="1432" y="16"/>
                </a:lnTo>
                <a:lnTo>
                  <a:pt x="1432" y="15"/>
                </a:lnTo>
                <a:lnTo>
                  <a:pt x="1433" y="15"/>
                </a:lnTo>
                <a:lnTo>
                  <a:pt x="1433" y="15"/>
                </a:lnTo>
                <a:lnTo>
                  <a:pt x="1433" y="16"/>
                </a:lnTo>
                <a:lnTo>
                  <a:pt x="1434" y="15"/>
                </a:lnTo>
                <a:lnTo>
                  <a:pt x="1434" y="15"/>
                </a:lnTo>
                <a:lnTo>
                  <a:pt x="1436" y="16"/>
                </a:lnTo>
                <a:lnTo>
                  <a:pt x="1436" y="16"/>
                </a:lnTo>
                <a:lnTo>
                  <a:pt x="1436" y="16"/>
                </a:lnTo>
                <a:lnTo>
                  <a:pt x="1437" y="16"/>
                </a:lnTo>
                <a:lnTo>
                  <a:pt x="1437" y="16"/>
                </a:lnTo>
                <a:lnTo>
                  <a:pt x="1438" y="13"/>
                </a:lnTo>
                <a:lnTo>
                  <a:pt x="1438" y="13"/>
                </a:lnTo>
                <a:lnTo>
                  <a:pt x="1439" y="12"/>
                </a:lnTo>
                <a:lnTo>
                  <a:pt x="1439" y="12"/>
                </a:lnTo>
                <a:lnTo>
                  <a:pt x="1439" y="12"/>
                </a:lnTo>
                <a:lnTo>
                  <a:pt x="1440" y="12"/>
                </a:lnTo>
                <a:lnTo>
                  <a:pt x="1440" y="12"/>
                </a:lnTo>
                <a:lnTo>
                  <a:pt x="1441" y="13"/>
                </a:lnTo>
                <a:lnTo>
                  <a:pt x="1441" y="15"/>
                </a:lnTo>
                <a:lnTo>
                  <a:pt x="1441" y="13"/>
                </a:lnTo>
                <a:lnTo>
                  <a:pt x="1442" y="13"/>
                </a:lnTo>
                <a:lnTo>
                  <a:pt x="1442" y="15"/>
                </a:lnTo>
                <a:lnTo>
                  <a:pt x="1443" y="15"/>
                </a:lnTo>
                <a:lnTo>
                  <a:pt x="1443" y="15"/>
                </a:lnTo>
                <a:lnTo>
                  <a:pt x="1443" y="15"/>
                </a:lnTo>
                <a:lnTo>
                  <a:pt x="1445" y="16"/>
                </a:lnTo>
                <a:lnTo>
                  <a:pt x="1445" y="16"/>
                </a:lnTo>
                <a:lnTo>
                  <a:pt x="1446" y="16"/>
                </a:lnTo>
                <a:lnTo>
                  <a:pt x="1446" y="17"/>
                </a:lnTo>
                <a:lnTo>
                  <a:pt x="1446" y="17"/>
                </a:lnTo>
                <a:lnTo>
                  <a:pt x="1447" y="17"/>
                </a:lnTo>
                <a:lnTo>
                  <a:pt x="1447" y="17"/>
                </a:lnTo>
                <a:lnTo>
                  <a:pt x="1448" y="18"/>
                </a:lnTo>
                <a:lnTo>
                  <a:pt x="1448" y="18"/>
                </a:lnTo>
                <a:lnTo>
                  <a:pt x="1448" y="19"/>
                </a:lnTo>
                <a:lnTo>
                  <a:pt x="1449" y="19"/>
                </a:lnTo>
                <a:lnTo>
                  <a:pt x="1449" y="18"/>
                </a:lnTo>
                <a:lnTo>
                  <a:pt x="1450" y="18"/>
                </a:lnTo>
                <a:lnTo>
                  <a:pt x="1450" y="18"/>
                </a:lnTo>
                <a:lnTo>
                  <a:pt x="1450" y="19"/>
                </a:lnTo>
                <a:lnTo>
                  <a:pt x="1451" y="20"/>
                </a:lnTo>
                <a:lnTo>
                  <a:pt x="1451" y="20"/>
                </a:lnTo>
                <a:lnTo>
                  <a:pt x="1452" y="20"/>
                </a:lnTo>
                <a:lnTo>
                  <a:pt x="1452" y="20"/>
                </a:lnTo>
                <a:lnTo>
                  <a:pt x="1454" y="21"/>
                </a:lnTo>
                <a:lnTo>
                  <a:pt x="1454" y="21"/>
                </a:lnTo>
                <a:lnTo>
                  <a:pt x="1454" y="21"/>
                </a:lnTo>
                <a:lnTo>
                  <a:pt x="1455" y="22"/>
                </a:lnTo>
                <a:lnTo>
                  <a:pt x="1455" y="24"/>
                </a:lnTo>
                <a:lnTo>
                  <a:pt x="1456" y="22"/>
                </a:lnTo>
                <a:lnTo>
                  <a:pt x="1456" y="24"/>
                </a:lnTo>
                <a:lnTo>
                  <a:pt x="1456" y="22"/>
                </a:lnTo>
                <a:lnTo>
                  <a:pt x="1457" y="22"/>
                </a:lnTo>
                <a:lnTo>
                  <a:pt x="1457" y="22"/>
                </a:lnTo>
                <a:lnTo>
                  <a:pt x="1458" y="25"/>
                </a:lnTo>
                <a:lnTo>
                  <a:pt x="1458" y="24"/>
                </a:lnTo>
                <a:lnTo>
                  <a:pt x="1458" y="25"/>
                </a:lnTo>
                <a:lnTo>
                  <a:pt x="1459" y="24"/>
                </a:lnTo>
                <a:lnTo>
                  <a:pt x="1459" y="25"/>
                </a:lnTo>
                <a:lnTo>
                  <a:pt x="1460" y="24"/>
                </a:lnTo>
                <a:lnTo>
                  <a:pt x="1460" y="25"/>
                </a:lnTo>
                <a:lnTo>
                  <a:pt x="1460" y="24"/>
                </a:lnTo>
                <a:lnTo>
                  <a:pt x="1461" y="22"/>
                </a:lnTo>
                <a:lnTo>
                  <a:pt x="1461" y="24"/>
                </a:lnTo>
                <a:lnTo>
                  <a:pt x="1463" y="24"/>
                </a:lnTo>
                <a:lnTo>
                  <a:pt x="1463" y="22"/>
                </a:lnTo>
                <a:lnTo>
                  <a:pt x="1463" y="22"/>
                </a:lnTo>
                <a:lnTo>
                  <a:pt x="1464" y="25"/>
                </a:lnTo>
                <a:lnTo>
                  <a:pt x="1464" y="25"/>
                </a:lnTo>
                <a:lnTo>
                  <a:pt x="1465" y="24"/>
                </a:lnTo>
                <a:lnTo>
                  <a:pt x="1465" y="25"/>
                </a:lnTo>
                <a:lnTo>
                  <a:pt x="1465" y="24"/>
                </a:lnTo>
                <a:lnTo>
                  <a:pt x="1466" y="24"/>
                </a:lnTo>
                <a:lnTo>
                  <a:pt x="1466" y="24"/>
                </a:lnTo>
                <a:lnTo>
                  <a:pt x="1467" y="24"/>
                </a:lnTo>
                <a:lnTo>
                  <a:pt x="1467" y="22"/>
                </a:lnTo>
                <a:lnTo>
                  <a:pt x="1468" y="22"/>
                </a:lnTo>
                <a:lnTo>
                  <a:pt x="1468" y="21"/>
                </a:lnTo>
                <a:lnTo>
                  <a:pt x="1468" y="21"/>
                </a:lnTo>
                <a:lnTo>
                  <a:pt x="1469" y="20"/>
                </a:lnTo>
                <a:lnTo>
                  <a:pt x="1469" y="20"/>
                </a:lnTo>
                <a:lnTo>
                  <a:pt x="1470" y="20"/>
                </a:lnTo>
                <a:lnTo>
                  <a:pt x="1470" y="20"/>
                </a:lnTo>
                <a:lnTo>
                  <a:pt x="1470" y="20"/>
                </a:lnTo>
                <a:lnTo>
                  <a:pt x="1472" y="22"/>
                </a:lnTo>
                <a:lnTo>
                  <a:pt x="1472" y="24"/>
                </a:lnTo>
                <a:lnTo>
                  <a:pt x="1473" y="24"/>
                </a:lnTo>
                <a:lnTo>
                  <a:pt x="1473" y="25"/>
                </a:lnTo>
                <a:lnTo>
                  <a:pt x="1473" y="26"/>
                </a:lnTo>
                <a:lnTo>
                  <a:pt x="1474" y="26"/>
                </a:lnTo>
                <a:lnTo>
                  <a:pt x="1474" y="26"/>
                </a:lnTo>
                <a:lnTo>
                  <a:pt x="1475" y="26"/>
                </a:lnTo>
                <a:lnTo>
                  <a:pt x="1475" y="26"/>
                </a:lnTo>
                <a:lnTo>
                  <a:pt x="1475" y="25"/>
                </a:lnTo>
                <a:lnTo>
                  <a:pt x="1476" y="26"/>
                </a:lnTo>
                <a:lnTo>
                  <a:pt x="1476" y="25"/>
                </a:lnTo>
                <a:lnTo>
                  <a:pt x="1477" y="26"/>
                </a:lnTo>
                <a:lnTo>
                  <a:pt x="1477" y="24"/>
                </a:lnTo>
                <a:lnTo>
                  <a:pt x="1477" y="25"/>
                </a:lnTo>
                <a:lnTo>
                  <a:pt x="1478" y="24"/>
                </a:lnTo>
                <a:lnTo>
                  <a:pt x="1478" y="24"/>
                </a:lnTo>
                <a:lnTo>
                  <a:pt x="1479" y="24"/>
                </a:lnTo>
                <a:lnTo>
                  <a:pt x="1479" y="25"/>
                </a:lnTo>
                <a:lnTo>
                  <a:pt x="1479" y="25"/>
                </a:lnTo>
                <a:lnTo>
                  <a:pt x="1481" y="26"/>
                </a:lnTo>
                <a:lnTo>
                  <a:pt x="1481" y="26"/>
                </a:lnTo>
                <a:lnTo>
                  <a:pt x="1482" y="26"/>
                </a:lnTo>
                <a:lnTo>
                  <a:pt x="1482" y="25"/>
                </a:lnTo>
                <a:lnTo>
                  <a:pt x="1483" y="25"/>
                </a:lnTo>
                <a:lnTo>
                  <a:pt x="1483" y="25"/>
                </a:lnTo>
                <a:lnTo>
                  <a:pt x="1483" y="25"/>
                </a:lnTo>
                <a:lnTo>
                  <a:pt x="1484" y="26"/>
                </a:lnTo>
                <a:lnTo>
                  <a:pt x="1484" y="27"/>
                </a:lnTo>
                <a:lnTo>
                  <a:pt x="1485" y="28"/>
                </a:lnTo>
                <a:lnTo>
                  <a:pt x="1485" y="28"/>
                </a:lnTo>
                <a:lnTo>
                  <a:pt x="1485" y="30"/>
                </a:lnTo>
                <a:lnTo>
                  <a:pt x="1486" y="29"/>
                </a:lnTo>
                <a:lnTo>
                  <a:pt x="1486" y="29"/>
                </a:lnTo>
                <a:lnTo>
                  <a:pt x="1487" y="29"/>
                </a:lnTo>
                <a:lnTo>
                  <a:pt x="1487" y="27"/>
                </a:lnTo>
                <a:lnTo>
                  <a:pt x="1487" y="26"/>
                </a:lnTo>
                <a:lnTo>
                  <a:pt x="1488" y="27"/>
                </a:lnTo>
                <a:lnTo>
                  <a:pt x="1488" y="27"/>
                </a:lnTo>
                <a:lnTo>
                  <a:pt x="1490" y="26"/>
                </a:lnTo>
                <a:lnTo>
                  <a:pt x="1490" y="27"/>
                </a:lnTo>
                <a:lnTo>
                  <a:pt x="1490" y="27"/>
                </a:lnTo>
                <a:lnTo>
                  <a:pt x="1491" y="26"/>
                </a:lnTo>
                <a:lnTo>
                  <a:pt x="1491" y="26"/>
                </a:lnTo>
                <a:lnTo>
                  <a:pt x="1492" y="26"/>
                </a:lnTo>
                <a:lnTo>
                  <a:pt x="1492" y="26"/>
                </a:lnTo>
                <a:lnTo>
                  <a:pt x="1492" y="26"/>
                </a:lnTo>
                <a:lnTo>
                  <a:pt x="1493" y="26"/>
                </a:lnTo>
                <a:lnTo>
                  <a:pt x="1493" y="26"/>
                </a:lnTo>
                <a:lnTo>
                  <a:pt x="1494" y="26"/>
                </a:lnTo>
                <a:lnTo>
                  <a:pt x="1494" y="25"/>
                </a:lnTo>
                <a:lnTo>
                  <a:pt x="1495" y="25"/>
                </a:lnTo>
                <a:lnTo>
                  <a:pt x="1495" y="25"/>
                </a:lnTo>
                <a:lnTo>
                  <a:pt x="1495" y="25"/>
                </a:lnTo>
                <a:lnTo>
                  <a:pt x="1496" y="24"/>
                </a:lnTo>
                <a:lnTo>
                  <a:pt x="1496" y="24"/>
                </a:lnTo>
                <a:lnTo>
                  <a:pt x="1497" y="24"/>
                </a:lnTo>
                <a:lnTo>
                  <a:pt x="1497" y="26"/>
                </a:lnTo>
                <a:lnTo>
                  <a:pt x="1497" y="26"/>
                </a:lnTo>
                <a:lnTo>
                  <a:pt x="1499" y="26"/>
                </a:lnTo>
                <a:lnTo>
                  <a:pt x="1499" y="27"/>
                </a:lnTo>
                <a:lnTo>
                  <a:pt x="1500" y="26"/>
                </a:lnTo>
                <a:lnTo>
                  <a:pt x="1500" y="25"/>
                </a:lnTo>
                <a:lnTo>
                  <a:pt x="1500" y="22"/>
                </a:lnTo>
                <a:lnTo>
                  <a:pt x="1501" y="21"/>
                </a:lnTo>
                <a:lnTo>
                  <a:pt x="1501" y="20"/>
                </a:lnTo>
                <a:lnTo>
                  <a:pt x="1502" y="19"/>
                </a:lnTo>
                <a:lnTo>
                  <a:pt x="1502" y="19"/>
                </a:lnTo>
                <a:lnTo>
                  <a:pt x="1502" y="19"/>
                </a:lnTo>
                <a:lnTo>
                  <a:pt x="1503" y="19"/>
                </a:lnTo>
                <a:lnTo>
                  <a:pt x="1503" y="19"/>
                </a:lnTo>
                <a:lnTo>
                  <a:pt x="1504" y="19"/>
                </a:lnTo>
                <a:lnTo>
                  <a:pt x="1504" y="20"/>
                </a:lnTo>
                <a:lnTo>
                  <a:pt x="1504" y="20"/>
                </a:lnTo>
                <a:lnTo>
                  <a:pt x="1505" y="20"/>
                </a:lnTo>
                <a:lnTo>
                  <a:pt x="1505" y="21"/>
                </a:lnTo>
                <a:lnTo>
                  <a:pt x="1506" y="20"/>
                </a:lnTo>
                <a:lnTo>
                  <a:pt x="1506" y="20"/>
                </a:lnTo>
                <a:lnTo>
                  <a:pt x="1506" y="20"/>
                </a:lnTo>
                <a:lnTo>
                  <a:pt x="1508" y="20"/>
                </a:lnTo>
                <a:lnTo>
                  <a:pt x="1508" y="21"/>
                </a:lnTo>
                <a:lnTo>
                  <a:pt x="1509" y="21"/>
                </a:lnTo>
                <a:lnTo>
                  <a:pt x="1509" y="20"/>
                </a:lnTo>
                <a:lnTo>
                  <a:pt x="1510" y="21"/>
                </a:lnTo>
                <a:lnTo>
                  <a:pt x="1510" y="19"/>
                </a:lnTo>
                <a:lnTo>
                  <a:pt x="1510" y="20"/>
                </a:lnTo>
                <a:lnTo>
                  <a:pt x="1511" y="20"/>
                </a:lnTo>
                <a:lnTo>
                  <a:pt x="1511" y="20"/>
                </a:lnTo>
                <a:lnTo>
                  <a:pt x="1512" y="21"/>
                </a:lnTo>
                <a:lnTo>
                  <a:pt x="1512" y="21"/>
                </a:lnTo>
                <a:lnTo>
                  <a:pt x="1512" y="20"/>
                </a:lnTo>
                <a:lnTo>
                  <a:pt x="1513" y="20"/>
                </a:lnTo>
                <a:lnTo>
                  <a:pt x="1513" y="21"/>
                </a:lnTo>
                <a:lnTo>
                  <a:pt x="1514" y="21"/>
                </a:lnTo>
                <a:lnTo>
                  <a:pt x="1514" y="22"/>
                </a:lnTo>
                <a:lnTo>
                  <a:pt x="1514" y="22"/>
                </a:lnTo>
                <a:lnTo>
                  <a:pt x="1515" y="24"/>
                </a:lnTo>
                <a:lnTo>
                  <a:pt x="1515" y="24"/>
                </a:lnTo>
                <a:lnTo>
                  <a:pt x="1517" y="24"/>
                </a:lnTo>
                <a:lnTo>
                  <a:pt x="1517" y="24"/>
                </a:lnTo>
                <a:lnTo>
                  <a:pt x="1517" y="25"/>
                </a:lnTo>
                <a:lnTo>
                  <a:pt x="1518" y="26"/>
                </a:lnTo>
                <a:lnTo>
                  <a:pt x="1518" y="25"/>
                </a:lnTo>
                <a:lnTo>
                  <a:pt x="1519" y="25"/>
                </a:lnTo>
                <a:lnTo>
                  <a:pt x="1519" y="25"/>
                </a:lnTo>
                <a:lnTo>
                  <a:pt x="1519" y="25"/>
                </a:lnTo>
                <a:lnTo>
                  <a:pt x="1520" y="26"/>
                </a:lnTo>
                <a:lnTo>
                  <a:pt x="1520" y="26"/>
                </a:lnTo>
                <a:lnTo>
                  <a:pt x="1521" y="25"/>
                </a:lnTo>
                <a:lnTo>
                  <a:pt x="1521" y="25"/>
                </a:lnTo>
                <a:lnTo>
                  <a:pt x="1521" y="25"/>
                </a:lnTo>
                <a:lnTo>
                  <a:pt x="1522" y="26"/>
                </a:lnTo>
                <a:lnTo>
                  <a:pt x="1522" y="26"/>
                </a:lnTo>
                <a:lnTo>
                  <a:pt x="1523" y="26"/>
                </a:lnTo>
                <a:lnTo>
                  <a:pt x="1523" y="26"/>
                </a:lnTo>
                <a:lnTo>
                  <a:pt x="1524" y="26"/>
                </a:lnTo>
                <a:lnTo>
                  <a:pt x="1524" y="27"/>
                </a:lnTo>
                <a:lnTo>
                  <a:pt x="1524" y="26"/>
                </a:lnTo>
                <a:lnTo>
                  <a:pt x="1526" y="26"/>
                </a:lnTo>
                <a:lnTo>
                  <a:pt x="1526" y="26"/>
                </a:lnTo>
                <a:lnTo>
                  <a:pt x="1527" y="25"/>
                </a:lnTo>
                <a:lnTo>
                  <a:pt x="1527" y="25"/>
                </a:lnTo>
                <a:lnTo>
                  <a:pt x="1527" y="26"/>
                </a:lnTo>
                <a:lnTo>
                  <a:pt x="1528" y="26"/>
                </a:lnTo>
                <a:lnTo>
                  <a:pt x="1528" y="28"/>
                </a:lnTo>
                <a:lnTo>
                  <a:pt x="1529" y="27"/>
                </a:lnTo>
                <a:lnTo>
                  <a:pt x="1529" y="27"/>
                </a:lnTo>
                <a:lnTo>
                  <a:pt x="1529" y="27"/>
                </a:lnTo>
                <a:lnTo>
                  <a:pt x="1530" y="26"/>
                </a:lnTo>
                <a:lnTo>
                  <a:pt x="1530" y="27"/>
                </a:lnTo>
                <a:lnTo>
                  <a:pt x="1531" y="27"/>
                </a:lnTo>
                <a:lnTo>
                  <a:pt x="1531" y="27"/>
                </a:lnTo>
                <a:lnTo>
                  <a:pt x="1531" y="27"/>
                </a:lnTo>
                <a:lnTo>
                  <a:pt x="1532" y="27"/>
                </a:lnTo>
                <a:lnTo>
                  <a:pt x="1532" y="27"/>
                </a:lnTo>
                <a:lnTo>
                  <a:pt x="1533" y="28"/>
                </a:lnTo>
                <a:lnTo>
                  <a:pt x="1533" y="27"/>
                </a:lnTo>
                <a:lnTo>
                  <a:pt x="1533" y="27"/>
                </a:lnTo>
                <a:lnTo>
                  <a:pt x="1535" y="27"/>
                </a:lnTo>
                <a:lnTo>
                  <a:pt x="1535" y="27"/>
                </a:lnTo>
                <a:lnTo>
                  <a:pt x="1536" y="25"/>
                </a:lnTo>
                <a:lnTo>
                  <a:pt x="1536" y="25"/>
                </a:lnTo>
                <a:lnTo>
                  <a:pt x="1536" y="25"/>
                </a:lnTo>
                <a:lnTo>
                  <a:pt x="1537" y="25"/>
                </a:lnTo>
                <a:lnTo>
                  <a:pt x="1537" y="26"/>
                </a:lnTo>
                <a:lnTo>
                  <a:pt x="1538" y="27"/>
                </a:lnTo>
                <a:lnTo>
                  <a:pt x="1538" y="27"/>
                </a:lnTo>
                <a:lnTo>
                  <a:pt x="1539" y="27"/>
                </a:lnTo>
                <a:lnTo>
                  <a:pt x="1539" y="28"/>
                </a:lnTo>
                <a:lnTo>
                  <a:pt x="1539" y="29"/>
                </a:lnTo>
                <a:lnTo>
                  <a:pt x="1540" y="30"/>
                </a:lnTo>
                <a:lnTo>
                  <a:pt x="1540" y="30"/>
                </a:lnTo>
                <a:lnTo>
                  <a:pt x="1541" y="29"/>
                </a:lnTo>
                <a:lnTo>
                  <a:pt x="1541" y="31"/>
                </a:lnTo>
                <a:lnTo>
                  <a:pt x="1541" y="30"/>
                </a:lnTo>
                <a:lnTo>
                  <a:pt x="1542" y="30"/>
                </a:lnTo>
                <a:lnTo>
                  <a:pt x="1542" y="30"/>
                </a:lnTo>
                <a:lnTo>
                  <a:pt x="1544" y="30"/>
                </a:lnTo>
                <a:lnTo>
                  <a:pt x="1544" y="29"/>
                </a:lnTo>
                <a:lnTo>
                  <a:pt x="1544" y="29"/>
                </a:lnTo>
                <a:lnTo>
                  <a:pt x="1545" y="29"/>
                </a:lnTo>
                <a:lnTo>
                  <a:pt x="1545" y="31"/>
                </a:lnTo>
                <a:lnTo>
                  <a:pt x="1546" y="31"/>
                </a:lnTo>
                <a:lnTo>
                  <a:pt x="1546" y="33"/>
                </a:lnTo>
                <a:lnTo>
                  <a:pt x="1546" y="33"/>
                </a:lnTo>
                <a:lnTo>
                  <a:pt x="1547" y="34"/>
                </a:lnTo>
                <a:lnTo>
                  <a:pt x="1547" y="35"/>
                </a:lnTo>
                <a:lnTo>
                  <a:pt x="1548" y="36"/>
                </a:lnTo>
                <a:lnTo>
                  <a:pt x="1548" y="36"/>
                </a:lnTo>
                <a:lnTo>
                  <a:pt x="1548" y="35"/>
                </a:lnTo>
                <a:lnTo>
                  <a:pt x="1549" y="35"/>
                </a:lnTo>
                <a:lnTo>
                  <a:pt x="1549" y="34"/>
                </a:lnTo>
                <a:lnTo>
                  <a:pt x="1550" y="34"/>
                </a:lnTo>
                <a:lnTo>
                  <a:pt x="1550" y="34"/>
                </a:lnTo>
                <a:lnTo>
                  <a:pt x="1550" y="34"/>
                </a:lnTo>
                <a:lnTo>
                  <a:pt x="1551" y="31"/>
                </a:lnTo>
                <a:lnTo>
                  <a:pt x="1551" y="30"/>
                </a:lnTo>
                <a:lnTo>
                  <a:pt x="1553" y="30"/>
                </a:lnTo>
                <a:lnTo>
                  <a:pt x="1553" y="29"/>
                </a:lnTo>
                <a:lnTo>
                  <a:pt x="1554" y="30"/>
                </a:lnTo>
                <a:lnTo>
                  <a:pt x="1554" y="30"/>
                </a:lnTo>
                <a:lnTo>
                  <a:pt x="1554" y="31"/>
                </a:lnTo>
                <a:lnTo>
                  <a:pt x="1555" y="33"/>
                </a:lnTo>
                <a:lnTo>
                  <a:pt x="1555" y="35"/>
                </a:lnTo>
                <a:lnTo>
                  <a:pt x="1556" y="35"/>
                </a:lnTo>
                <a:lnTo>
                  <a:pt x="1556" y="35"/>
                </a:lnTo>
                <a:lnTo>
                  <a:pt x="1556" y="36"/>
                </a:lnTo>
                <a:lnTo>
                  <a:pt x="1557" y="34"/>
                </a:lnTo>
                <a:lnTo>
                  <a:pt x="1557" y="35"/>
                </a:lnTo>
                <a:lnTo>
                  <a:pt x="1558" y="34"/>
                </a:lnTo>
                <a:lnTo>
                  <a:pt x="1558" y="35"/>
                </a:lnTo>
                <a:lnTo>
                  <a:pt x="1558" y="35"/>
                </a:lnTo>
                <a:lnTo>
                  <a:pt x="1559" y="36"/>
                </a:lnTo>
                <a:lnTo>
                  <a:pt x="1559" y="35"/>
                </a:lnTo>
                <a:lnTo>
                  <a:pt x="1560" y="36"/>
                </a:lnTo>
                <a:lnTo>
                  <a:pt x="1560" y="36"/>
                </a:lnTo>
                <a:lnTo>
                  <a:pt x="1560" y="38"/>
                </a:lnTo>
                <a:lnTo>
                  <a:pt x="1562" y="37"/>
                </a:lnTo>
                <a:lnTo>
                  <a:pt x="1562" y="37"/>
                </a:lnTo>
                <a:lnTo>
                  <a:pt x="1563" y="38"/>
                </a:lnTo>
                <a:lnTo>
                  <a:pt x="1563" y="39"/>
                </a:lnTo>
                <a:lnTo>
                  <a:pt x="1563" y="38"/>
                </a:lnTo>
                <a:lnTo>
                  <a:pt x="1564" y="39"/>
                </a:lnTo>
                <a:lnTo>
                  <a:pt x="1564" y="39"/>
                </a:lnTo>
                <a:lnTo>
                  <a:pt x="1565" y="38"/>
                </a:lnTo>
                <a:lnTo>
                  <a:pt x="1565" y="37"/>
                </a:lnTo>
                <a:lnTo>
                  <a:pt x="1566" y="37"/>
                </a:lnTo>
                <a:lnTo>
                  <a:pt x="1566" y="37"/>
                </a:lnTo>
                <a:lnTo>
                  <a:pt x="1566" y="37"/>
                </a:lnTo>
                <a:lnTo>
                  <a:pt x="1567" y="36"/>
                </a:lnTo>
                <a:lnTo>
                  <a:pt x="1567" y="36"/>
                </a:lnTo>
                <a:lnTo>
                  <a:pt x="1568" y="36"/>
                </a:lnTo>
                <a:lnTo>
                  <a:pt x="1568" y="36"/>
                </a:lnTo>
                <a:lnTo>
                  <a:pt x="1568" y="36"/>
                </a:lnTo>
                <a:lnTo>
                  <a:pt x="1569" y="35"/>
                </a:lnTo>
                <a:lnTo>
                  <a:pt x="1569" y="34"/>
                </a:lnTo>
                <a:lnTo>
                  <a:pt x="1571" y="34"/>
                </a:lnTo>
                <a:lnTo>
                  <a:pt x="1571" y="34"/>
                </a:lnTo>
                <a:lnTo>
                  <a:pt x="1571" y="34"/>
                </a:lnTo>
                <a:lnTo>
                  <a:pt x="1572" y="35"/>
                </a:lnTo>
                <a:lnTo>
                  <a:pt x="1572" y="35"/>
                </a:lnTo>
                <a:lnTo>
                  <a:pt x="1573" y="35"/>
                </a:lnTo>
                <a:lnTo>
                  <a:pt x="1573" y="35"/>
                </a:lnTo>
                <a:lnTo>
                  <a:pt x="1573" y="35"/>
                </a:lnTo>
                <a:lnTo>
                  <a:pt x="1574" y="35"/>
                </a:lnTo>
                <a:lnTo>
                  <a:pt x="1574" y="35"/>
                </a:lnTo>
                <a:lnTo>
                  <a:pt x="1575" y="34"/>
                </a:lnTo>
                <a:lnTo>
                  <a:pt x="1575" y="35"/>
                </a:lnTo>
                <a:lnTo>
                  <a:pt x="1575" y="35"/>
                </a:lnTo>
                <a:lnTo>
                  <a:pt x="1576" y="37"/>
                </a:lnTo>
                <a:lnTo>
                  <a:pt x="1576" y="36"/>
                </a:lnTo>
                <a:lnTo>
                  <a:pt x="1577" y="37"/>
                </a:lnTo>
                <a:lnTo>
                  <a:pt x="1577" y="37"/>
                </a:lnTo>
                <a:lnTo>
                  <a:pt x="1577" y="37"/>
                </a:lnTo>
                <a:lnTo>
                  <a:pt x="1578" y="38"/>
                </a:lnTo>
                <a:lnTo>
                  <a:pt x="1578" y="38"/>
                </a:lnTo>
                <a:lnTo>
                  <a:pt x="1580" y="38"/>
                </a:lnTo>
                <a:lnTo>
                  <a:pt x="1580" y="37"/>
                </a:lnTo>
                <a:lnTo>
                  <a:pt x="1581" y="38"/>
                </a:lnTo>
                <a:lnTo>
                  <a:pt x="1581" y="38"/>
                </a:lnTo>
                <a:lnTo>
                  <a:pt x="1581" y="37"/>
                </a:lnTo>
                <a:lnTo>
                  <a:pt x="1582" y="37"/>
                </a:lnTo>
                <a:lnTo>
                  <a:pt x="1582" y="36"/>
                </a:lnTo>
                <a:lnTo>
                  <a:pt x="1583" y="36"/>
                </a:lnTo>
                <a:lnTo>
                  <a:pt x="1583" y="35"/>
                </a:lnTo>
                <a:lnTo>
                  <a:pt x="1583" y="34"/>
                </a:lnTo>
                <a:lnTo>
                  <a:pt x="1584" y="34"/>
                </a:lnTo>
                <a:lnTo>
                  <a:pt x="1584" y="34"/>
                </a:lnTo>
                <a:lnTo>
                  <a:pt x="1585" y="33"/>
                </a:lnTo>
                <a:lnTo>
                  <a:pt x="1585" y="34"/>
                </a:lnTo>
                <a:lnTo>
                  <a:pt x="1585" y="34"/>
                </a:lnTo>
                <a:lnTo>
                  <a:pt x="1586" y="34"/>
                </a:lnTo>
                <a:lnTo>
                  <a:pt x="1586" y="35"/>
                </a:lnTo>
                <a:lnTo>
                  <a:pt x="1587" y="34"/>
                </a:lnTo>
                <a:lnTo>
                  <a:pt x="1587" y="34"/>
                </a:lnTo>
                <a:lnTo>
                  <a:pt x="1587" y="33"/>
                </a:lnTo>
                <a:lnTo>
                  <a:pt x="1589" y="31"/>
                </a:lnTo>
                <a:lnTo>
                  <a:pt x="1589" y="30"/>
                </a:lnTo>
                <a:lnTo>
                  <a:pt x="1590" y="31"/>
                </a:lnTo>
                <a:lnTo>
                  <a:pt x="1590" y="33"/>
                </a:lnTo>
                <a:lnTo>
                  <a:pt x="1590" y="33"/>
                </a:lnTo>
                <a:lnTo>
                  <a:pt x="1591" y="34"/>
                </a:lnTo>
                <a:lnTo>
                  <a:pt x="1591" y="34"/>
                </a:lnTo>
                <a:lnTo>
                  <a:pt x="1592" y="36"/>
                </a:lnTo>
                <a:lnTo>
                  <a:pt x="1592" y="37"/>
                </a:lnTo>
                <a:lnTo>
                  <a:pt x="1592" y="36"/>
                </a:lnTo>
                <a:lnTo>
                  <a:pt x="1593" y="35"/>
                </a:lnTo>
                <a:lnTo>
                  <a:pt x="1593" y="35"/>
                </a:lnTo>
                <a:lnTo>
                  <a:pt x="1594" y="34"/>
                </a:lnTo>
                <a:lnTo>
                  <a:pt x="1594" y="33"/>
                </a:lnTo>
                <a:lnTo>
                  <a:pt x="1595" y="33"/>
                </a:lnTo>
                <a:lnTo>
                  <a:pt x="1595" y="33"/>
                </a:lnTo>
                <a:lnTo>
                  <a:pt x="1595" y="33"/>
                </a:lnTo>
                <a:lnTo>
                  <a:pt x="1596" y="34"/>
                </a:lnTo>
                <a:lnTo>
                  <a:pt x="1596" y="34"/>
                </a:lnTo>
                <a:lnTo>
                  <a:pt x="1598" y="34"/>
                </a:lnTo>
                <a:lnTo>
                  <a:pt x="1598" y="34"/>
                </a:lnTo>
                <a:lnTo>
                  <a:pt x="1598" y="35"/>
                </a:lnTo>
                <a:lnTo>
                  <a:pt x="1599" y="35"/>
                </a:lnTo>
                <a:lnTo>
                  <a:pt x="1599" y="35"/>
                </a:lnTo>
                <a:lnTo>
                  <a:pt x="1600" y="36"/>
                </a:lnTo>
                <a:lnTo>
                  <a:pt x="1600" y="38"/>
                </a:lnTo>
                <a:lnTo>
                  <a:pt x="1600" y="37"/>
                </a:lnTo>
                <a:lnTo>
                  <a:pt x="1601" y="38"/>
                </a:lnTo>
                <a:lnTo>
                  <a:pt x="1601" y="37"/>
                </a:lnTo>
                <a:lnTo>
                  <a:pt x="1602" y="35"/>
                </a:lnTo>
                <a:lnTo>
                  <a:pt x="1602" y="36"/>
                </a:lnTo>
                <a:lnTo>
                  <a:pt x="1602" y="35"/>
                </a:lnTo>
                <a:lnTo>
                  <a:pt x="1603" y="34"/>
                </a:lnTo>
                <a:lnTo>
                  <a:pt x="1603" y="33"/>
                </a:lnTo>
                <a:lnTo>
                  <a:pt x="1604" y="31"/>
                </a:lnTo>
                <a:lnTo>
                  <a:pt x="1604" y="31"/>
                </a:lnTo>
                <a:lnTo>
                  <a:pt x="1604" y="31"/>
                </a:lnTo>
                <a:lnTo>
                  <a:pt x="1605" y="31"/>
                </a:lnTo>
                <a:lnTo>
                  <a:pt x="1605" y="33"/>
                </a:lnTo>
                <a:lnTo>
                  <a:pt x="1607" y="31"/>
                </a:lnTo>
                <a:lnTo>
                  <a:pt x="1607" y="31"/>
                </a:lnTo>
                <a:lnTo>
                  <a:pt x="1607" y="31"/>
                </a:lnTo>
                <a:lnTo>
                  <a:pt x="1608" y="30"/>
                </a:lnTo>
                <a:lnTo>
                  <a:pt x="1608" y="30"/>
                </a:lnTo>
                <a:lnTo>
                  <a:pt x="1609" y="30"/>
                </a:lnTo>
                <a:lnTo>
                  <a:pt x="1609" y="30"/>
                </a:lnTo>
                <a:lnTo>
                  <a:pt x="1610" y="29"/>
                </a:lnTo>
                <a:lnTo>
                  <a:pt x="1610" y="28"/>
                </a:lnTo>
                <a:lnTo>
                  <a:pt x="1610" y="28"/>
                </a:lnTo>
                <a:lnTo>
                  <a:pt x="1611" y="28"/>
                </a:lnTo>
                <a:lnTo>
                  <a:pt x="1611" y="28"/>
                </a:lnTo>
                <a:lnTo>
                  <a:pt x="1612" y="28"/>
                </a:lnTo>
                <a:lnTo>
                  <a:pt x="1612" y="28"/>
                </a:lnTo>
                <a:lnTo>
                  <a:pt x="1612" y="28"/>
                </a:lnTo>
                <a:lnTo>
                  <a:pt x="1613" y="28"/>
                </a:lnTo>
                <a:lnTo>
                  <a:pt x="1613" y="30"/>
                </a:lnTo>
                <a:lnTo>
                  <a:pt x="1614" y="31"/>
                </a:lnTo>
                <a:lnTo>
                  <a:pt x="1614" y="31"/>
                </a:lnTo>
                <a:lnTo>
                  <a:pt x="1614" y="31"/>
                </a:lnTo>
                <a:lnTo>
                  <a:pt x="1616" y="33"/>
                </a:lnTo>
                <a:lnTo>
                  <a:pt x="1616" y="33"/>
                </a:lnTo>
                <a:lnTo>
                  <a:pt x="1617" y="33"/>
                </a:lnTo>
                <a:lnTo>
                  <a:pt x="1617" y="33"/>
                </a:lnTo>
                <a:lnTo>
                  <a:pt x="1617" y="31"/>
                </a:lnTo>
                <a:lnTo>
                  <a:pt x="1618" y="31"/>
                </a:lnTo>
                <a:lnTo>
                  <a:pt x="1618" y="30"/>
                </a:lnTo>
                <a:lnTo>
                  <a:pt x="1619" y="29"/>
                </a:lnTo>
                <a:lnTo>
                  <a:pt x="1619" y="29"/>
                </a:lnTo>
                <a:lnTo>
                  <a:pt x="1619" y="30"/>
                </a:lnTo>
                <a:lnTo>
                  <a:pt x="1620" y="30"/>
                </a:lnTo>
                <a:lnTo>
                  <a:pt x="1620" y="31"/>
                </a:lnTo>
                <a:lnTo>
                  <a:pt x="1621" y="30"/>
                </a:lnTo>
                <a:lnTo>
                  <a:pt x="1621" y="31"/>
                </a:lnTo>
                <a:lnTo>
                  <a:pt x="1622" y="31"/>
                </a:lnTo>
                <a:lnTo>
                  <a:pt x="1622" y="33"/>
                </a:lnTo>
                <a:lnTo>
                  <a:pt x="1622" y="33"/>
                </a:lnTo>
                <a:lnTo>
                  <a:pt x="1623" y="33"/>
                </a:lnTo>
                <a:lnTo>
                  <a:pt x="1623" y="33"/>
                </a:lnTo>
                <a:lnTo>
                  <a:pt x="1625" y="33"/>
                </a:lnTo>
                <a:lnTo>
                  <a:pt x="1625" y="33"/>
                </a:lnTo>
                <a:lnTo>
                  <a:pt x="1625" y="35"/>
                </a:lnTo>
                <a:lnTo>
                  <a:pt x="1626" y="35"/>
                </a:lnTo>
                <a:lnTo>
                  <a:pt x="1626" y="36"/>
                </a:lnTo>
                <a:lnTo>
                  <a:pt x="1627" y="36"/>
                </a:lnTo>
                <a:lnTo>
                  <a:pt x="1627" y="35"/>
                </a:lnTo>
                <a:lnTo>
                  <a:pt x="1627" y="36"/>
                </a:lnTo>
                <a:lnTo>
                  <a:pt x="1628" y="36"/>
                </a:lnTo>
                <a:lnTo>
                  <a:pt x="1628" y="36"/>
                </a:lnTo>
                <a:lnTo>
                  <a:pt x="1629" y="36"/>
                </a:lnTo>
                <a:lnTo>
                  <a:pt x="1629" y="34"/>
                </a:lnTo>
                <a:lnTo>
                  <a:pt x="1629" y="34"/>
                </a:lnTo>
                <a:lnTo>
                  <a:pt x="1630" y="33"/>
                </a:lnTo>
                <a:lnTo>
                  <a:pt x="1630" y="33"/>
                </a:lnTo>
                <a:lnTo>
                  <a:pt x="1631" y="34"/>
                </a:lnTo>
                <a:lnTo>
                  <a:pt x="1631" y="35"/>
                </a:lnTo>
                <a:lnTo>
                  <a:pt x="1631" y="34"/>
                </a:lnTo>
                <a:lnTo>
                  <a:pt x="1632" y="34"/>
                </a:lnTo>
                <a:lnTo>
                  <a:pt x="1632" y="33"/>
                </a:lnTo>
                <a:lnTo>
                  <a:pt x="1634" y="34"/>
                </a:lnTo>
                <a:lnTo>
                  <a:pt x="1634" y="34"/>
                </a:lnTo>
                <a:lnTo>
                  <a:pt x="1634" y="34"/>
                </a:lnTo>
                <a:lnTo>
                  <a:pt x="1635" y="34"/>
                </a:lnTo>
                <a:lnTo>
                  <a:pt x="1635" y="34"/>
                </a:lnTo>
                <a:lnTo>
                  <a:pt x="1636" y="35"/>
                </a:lnTo>
                <a:lnTo>
                  <a:pt x="1636" y="35"/>
                </a:lnTo>
                <a:lnTo>
                  <a:pt x="1637" y="36"/>
                </a:lnTo>
                <a:lnTo>
                  <a:pt x="1637" y="36"/>
                </a:lnTo>
                <a:lnTo>
                  <a:pt x="1637" y="36"/>
                </a:lnTo>
                <a:lnTo>
                  <a:pt x="1638" y="35"/>
                </a:lnTo>
                <a:lnTo>
                  <a:pt x="1638" y="35"/>
                </a:lnTo>
                <a:lnTo>
                  <a:pt x="1639" y="35"/>
                </a:lnTo>
                <a:lnTo>
                  <a:pt x="1639" y="35"/>
                </a:lnTo>
                <a:lnTo>
                  <a:pt x="1639" y="35"/>
                </a:lnTo>
                <a:lnTo>
                  <a:pt x="1640" y="36"/>
                </a:lnTo>
                <a:lnTo>
                  <a:pt x="1640" y="35"/>
                </a:lnTo>
                <a:lnTo>
                  <a:pt x="1641" y="35"/>
                </a:lnTo>
                <a:lnTo>
                  <a:pt x="1641" y="35"/>
                </a:lnTo>
                <a:lnTo>
                  <a:pt x="1641" y="33"/>
                </a:lnTo>
                <a:lnTo>
                  <a:pt x="1643" y="33"/>
                </a:lnTo>
                <a:lnTo>
                  <a:pt x="1643" y="31"/>
                </a:lnTo>
                <a:lnTo>
                  <a:pt x="1644" y="33"/>
                </a:lnTo>
                <a:lnTo>
                  <a:pt x="1644" y="33"/>
                </a:lnTo>
                <a:lnTo>
                  <a:pt x="1644" y="31"/>
                </a:lnTo>
                <a:lnTo>
                  <a:pt x="1645" y="30"/>
                </a:lnTo>
                <a:lnTo>
                  <a:pt x="1645" y="30"/>
                </a:lnTo>
                <a:lnTo>
                  <a:pt x="1646" y="30"/>
                </a:lnTo>
                <a:lnTo>
                  <a:pt x="1646" y="31"/>
                </a:lnTo>
                <a:lnTo>
                  <a:pt x="1646" y="31"/>
                </a:lnTo>
                <a:lnTo>
                  <a:pt x="1647" y="31"/>
                </a:lnTo>
                <a:lnTo>
                  <a:pt x="1647" y="31"/>
                </a:lnTo>
                <a:lnTo>
                  <a:pt x="1648" y="33"/>
                </a:lnTo>
                <a:lnTo>
                  <a:pt x="1648" y="31"/>
                </a:lnTo>
                <a:lnTo>
                  <a:pt x="1648" y="31"/>
                </a:lnTo>
                <a:lnTo>
                  <a:pt x="1649" y="31"/>
                </a:lnTo>
                <a:lnTo>
                  <a:pt x="1649" y="33"/>
                </a:lnTo>
                <a:lnTo>
                  <a:pt x="1650" y="31"/>
                </a:lnTo>
                <a:lnTo>
                  <a:pt x="1650" y="31"/>
                </a:lnTo>
                <a:lnTo>
                  <a:pt x="1652" y="30"/>
                </a:lnTo>
                <a:lnTo>
                  <a:pt x="1652" y="30"/>
                </a:lnTo>
                <a:lnTo>
                  <a:pt x="1652" y="29"/>
                </a:lnTo>
                <a:lnTo>
                  <a:pt x="1653" y="29"/>
                </a:lnTo>
                <a:lnTo>
                  <a:pt x="1653" y="30"/>
                </a:lnTo>
                <a:lnTo>
                  <a:pt x="1654" y="30"/>
                </a:lnTo>
                <a:lnTo>
                  <a:pt x="1654" y="31"/>
                </a:lnTo>
                <a:lnTo>
                  <a:pt x="1654" y="30"/>
                </a:lnTo>
                <a:lnTo>
                  <a:pt x="1655" y="30"/>
                </a:lnTo>
                <a:lnTo>
                  <a:pt x="1655" y="31"/>
                </a:lnTo>
                <a:lnTo>
                  <a:pt x="1656" y="31"/>
                </a:lnTo>
                <a:lnTo>
                  <a:pt x="1656" y="34"/>
                </a:lnTo>
                <a:lnTo>
                  <a:pt x="1656" y="34"/>
                </a:lnTo>
                <a:lnTo>
                  <a:pt x="1657" y="33"/>
                </a:lnTo>
                <a:lnTo>
                  <a:pt x="1657" y="33"/>
                </a:lnTo>
                <a:lnTo>
                  <a:pt x="1658" y="33"/>
                </a:lnTo>
                <a:lnTo>
                  <a:pt x="1658" y="33"/>
                </a:lnTo>
                <a:lnTo>
                  <a:pt x="1658" y="33"/>
                </a:lnTo>
                <a:lnTo>
                  <a:pt x="1659" y="33"/>
                </a:lnTo>
                <a:lnTo>
                  <a:pt x="1659" y="33"/>
                </a:lnTo>
                <a:lnTo>
                  <a:pt x="1660" y="33"/>
                </a:lnTo>
                <a:lnTo>
                  <a:pt x="1660" y="33"/>
                </a:lnTo>
                <a:lnTo>
                  <a:pt x="1660" y="31"/>
                </a:lnTo>
                <a:lnTo>
                  <a:pt x="1662" y="34"/>
                </a:lnTo>
                <a:lnTo>
                  <a:pt x="1662" y="33"/>
                </a:lnTo>
                <a:lnTo>
                  <a:pt x="1663" y="33"/>
                </a:lnTo>
                <a:lnTo>
                  <a:pt x="1663" y="35"/>
                </a:lnTo>
                <a:lnTo>
                  <a:pt x="1663" y="35"/>
                </a:lnTo>
                <a:lnTo>
                  <a:pt x="1664" y="36"/>
                </a:lnTo>
                <a:lnTo>
                  <a:pt x="1664" y="35"/>
                </a:lnTo>
                <a:lnTo>
                  <a:pt x="1665" y="36"/>
                </a:lnTo>
                <a:lnTo>
                  <a:pt x="1665" y="36"/>
                </a:lnTo>
                <a:lnTo>
                  <a:pt x="1666" y="35"/>
                </a:lnTo>
                <a:lnTo>
                  <a:pt x="1666" y="34"/>
                </a:lnTo>
                <a:lnTo>
                  <a:pt x="1666" y="35"/>
                </a:lnTo>
                <a:lnTo>
                  <a:pt x="1667" y="35"/>
                </a:lnTo>
                <a:lnTo>
                  <a:pt x="1667" y="34"/>
                </a:lnTo>
                <a:lnTo>
                  <a:pt x="1668" y="34"/>
                </a:lnTo>
                <a:lnTo>
                  <a:pt x="1668" y="33"/>
                </a:lnTo>
                <a:lnTo>
                  <a:pt x="1668" y="31"/>
                </a:lnTo>
                <a:lnTo>
                  <a:pt x="1669" y="31"/>
                </a:lnTo>
                <a:lnTo>
                  <a:pt x="1669" y="33"/>
                </a:lnTo>
                <a:lnTo>
                  <a:pt x="1671" y="33"/>
                </a:lnTo>
                <a:lnTo>
                  <a:pt x="1671" y="34"/>
                </a:lnTo>
                <a:lnTo>
                  <a:pt x="1671" y="34"/>
                </a:lnTo>
                <a:lnTo>
                  <a:pt x="1672" y="33"/>
                </a:lnTo>
                <a:lnTo>
                  <a:pt x="1672" y="34"/>
                </a:lnTo>
                <a:lnTo>
                  <a:pt x="1673" y="35"/>
                </a:lnTo>
                <a:lnTo>
                  <a:pt x="1673" y="35"/>
                </a:lnTo>
                <a:lnTo>
                  <a:pt x="1673" y="36"/>
                </a:lnTo>
                <a:lnTo>
                  <a:pt x="1674" y="35"/>
                </a:lnTo>
                <a:lnTo>
                  <a:pt x="1674" y="35"/>
                </a:lnTo>
                <a:lnTo>
                  <a:pt x="1675" y="36"/>
                </a:lnTo>
                <a:lnTo>
                  <a:pt x="1675" y="37"/>
                </a:lnTo>
                <a:lnTo>
                  <a:pt x="1675" y="37"/>
                </a:lnTo>
                <a:lnTo>
                  <a:pt x="1676" y="37"/>
                </a:lnTo>
                <a:lnTo>
                  <a:pt x="1676" y="37"/>
                </a:lnTo>
                <a:lnTo>
                  <a:pt x="1677" y="37"/>
                </a:lnTo>
                <a:lnTo>
                  <a:pt x="1677" y="38"/>
                </a:lnTo>
                <a:lnTo>
                  <a:pt x="1678" y="37"/>
                </a:lnTo>
                <a:lnTo>
                  <a:pt x="1678" y="37"/>
                </a:lnTo>
                <a:lnTo>
                  <a:pt x="1678" y="37"/>
                </a:lnTo>
                <a:lnTo>
                  <a:pt x="1680" y="36"/>
                </a:lnTo>
                <a:lnTo>
                  <a:pt x="1680" y="35"/>
                </a:lnTo>
                <a:lnTo>
                  <a:pt x="1681" y="36"/>
                </a:lnTo>
                <a:lnTo>
                  <a:pt x="1681" y="35"/>
                </a:lnTo>
                <a:lnTo>
                  <a:pt x="1681" y="35"/>
                </a:lnTo>
                <a:lnTo>
                  <a:pt x="1682" y="34"/>
                </a:lnTo>
                <a:lnTo>
                  <a:pt x="1682" y="35"/>
                </a:lnTo>
                <a:lnTo>
                  <a:pt x="1683" y="34"/>
                </a:lnTo>
                <a:lnTo>
                  <a:pt x="1683" y="35"/>
                </a:lnTo>
                <a:lnTo>
                  <a:pt x="1683" y="34"/>
                </a:lnTo>
                <a:lnTo>
                  <a:pt x="1684" y="34"/>
                </a:lnTo>
                <a:lnTo>
                  <a:pt x="1684" y="33"/>
                </a:lnTo>
                <a:lnTo>
                  <a:pt x="1685" y="33"/>
                </a:lnTo>
                <a:lnTo>
                  <a:pt x="1685" y="33"/>
                </a:lnTo>
                <a:lnTo>
                  <a:pt x="1685" y="33"/>
                </a:lnTo>
                <a:lnTo>
                  <a:pt x="1686" y="33"/>
                </a:lnTo>
                <a:lnTo>
                  <a:pt x="1686" y="34"/>
                </a:lnTo>
                <a:lnTo>
                  <a:pt x="1687" y="34"/>
                </a:lnTo>
                <a:lnTo>
                  <a:pt x="1687" y="35"/>
                </a:lnTo>
                <a:lnTo>
                  <a:pt x="1687" y="35"/>
                </a:lnTo>
                <a:lnTo>
                  <a:pt x="1689" y="36"/>
                </a:lnTo>
                <a:lnTo>
                  <a:pt x="1689" y="35"/>
                </a:lnTo>
                <a:lnTo>
                  <a:pt x="1690" y="36"/>
                </a:lnTo>
                <a:lnTo>
                  <a:pt x="1690" y="35"/>
                </a:lnTo>
                <a:lnTo>
                  <a:pt x="1690" y="34"/>
                </a:lnTo>
                <a:lnTo>
                  <a:pt x="1691" y="34"/>
                </a:lnTo>
                <a:lnTo>
                  <a:pt x="1691" y="34"/>
                </a:lnTo>
                <a:lnTo>
                  <a:pt x="1692" y="34"/>
                </a:lnTo>
                <a:lnTo>
                  <a:pt x="1692" y="34"/>
                </a:lnTo>
                <a:lnTo>
                  <a:pt x="1693" y="34"/>
                </a:lnTo>
                <a:lnTo>
                  <a:pt x="1693" y="31"/>
                </a:lnTo>
                <a:lnTo>
                  <a:pt x="1693" y="33"/>
                </a:lnTo>
                <a:lnTo>
                  <a:pt x="1694" y="34"/>
                </a:lnTo>
                <a:lnTo>
                  <a:pt x="1694" y="35"/>
                </a:lnTo>
                <a:lnTo>
                  <a:pt x="1695" y="36"/>
                </a:lnTo>
                <a:lnTo>
                  <a:pt x="1695" y="38"/>
                </a:lnTo>
                <a:lnTo>
                  <a:pt x="1695" y="38"/>
                </a:lnTo>
                <a:lnTo>
                  <a:pt x="1696" y="40"/>
                </a:lnTo>
                <a:lnTo>
                  <a:pt x="1696" y="43"/>
                </a:lnTo>
                <a:lnTo>
                  <a:pt x="1698" y="44"/>
                </a:lnTo>
                <a:lnTo>
                  <a:pt x="1698" y="44"/>
                </a:lnTo>
                <a:lnTo>
                  <a:pt x="1698" y="44"/>
                </a:lnTo>
                <a:lnTo>
                  <a:pt x="1699" y="44"/>
                </a:lnTo>
                <a:lnTo>
                  <a:pt x="1699" y="45"/>
                </a:lnTo>
                <a:lnTo>
                  <a:pt x="1700" y="46"/>
                </a:lnTo>
                <a:lnTo>
                  <a:pt x="1700" y="46"/>
                </a:lnTo>
                <a:lnTo>
                  <a:pt x="1700" y="46"/>
                </a:lnTo>
                <a:lnTo>
                  <a:pt x="1701" y="46"/>
                </a:lnTo>
                <a:lnTo>
                  <a:pt x="1701" y="46"/>
                </a:lnTo>
                <a:lnTo>
                  <a:pt x="1702" y="47"/>
                </a:lnTo>
                <a:lnTo>
                  <a:pt x="1702" y="47"/>
                </a:lnTo>
                <a:lnTo>
                  <a:pt x="1702" y="47"/>
                </a:lnTo>
                <a:lnTo>
                  <a:pt x="1703" y="48"/>
                </a:lnTo>
                <a:lnTo>
                  <a:pt x="1703" y="47"/>
                </a:lnTo>
                <a:lnTo>
                  <a:pt x="1704" y="48"/>
                </a:lnTo>
                <a:lnTo>
                  <a:pt x="1704" y="48"/>
                </a:lnTo>
                <a:lnTo>
                  <a:pt x="1704" y="49"/>
                </a:lnTo>
                <a:lnTo>
                  <a:pt x="1705" y="51"/>
                </a:lnTo>
                <a:lnTo>
                  <a:pt x="1705" y="49"/>
                </a:lnTo>
                <a:lnTo>
                  <a:pt x="1707" y="51"/>
                </a:lnTo>
                <a:lnTo>
                  <a:pt x="1707" y="51"/>
                </a:lnTo>
                <a:lnTo>
                  <a:pt x="1708" y="51"/>
                </a:lnTo>
                <a:lnTo>
                  <a:pt x="1708" y="52"/>
                </a:lnTo>
                <a:lnTo>
                  <a:pt x="1708" y="53"/>
                </a:lnTo>
                <a:lnTo>
                  <a:pt x="1709" y="53"/>
                </a:lnTo>
                <a:lnTo>
                  <a:pt x="1709" y="53"/>
                </a:lnTo>
                <a:lnTo>
                  <a:pt x="1710" y="52"/>
                </a:lnTo>
                <a:lnTo>
                  <a:pt x="1710" y="53"/>
                </a:lnTo>
                <a:lnTo>
                  <a:pt x="1710" y="53"/>
                </a:lnTo>
                <a:lnTo>
                  <a:pt x="1711" y="53"/>
                </a:lnTo>
                <a:lnTo>
                  <a:pt x="1711" y="52"/>
                </a:lnTo>
                <a:lnTo>
                  <a:pt x="1712" y="53"/>
                </a:lnTo>
                <a:lnTo>
                  <a:pt x="1712" y="52"/>
                </a:lnTo>
                <a:lnTo>
                  <a:pt x="1712" y="52"/>
                </a:lnTo>
                <a:lnTo>
                  <a:pt x="1713" y="52"/>
                </a:lnTo>
                <a:lnTo>
                  <a:pt x="1713" y="52"/>
                </a:lnTo>
                <a:lnTo>
                  <a:pt x="1714" y="52"/>
                </a:lnTo>
                <a:lnTo>
                  <a:pt x="1714" y="53"/>
                </a:lnTo>
                <a:lnTo>
                  <a:pt x="1714" y="53"/>
                </a:lnTo>
                <a:lnTo>
                  <a:pt x="1716" y="54"/>
                </a:lnTo>
                <a:lnTo>
                  <a:pt x="1716" y="54"/>
                </a:lnTo>
                <a:lnTo>
                  <a:pt x="1717" y="55"/>
                </a:lnTo>
                <a:lnTo>
                  <a:pt x="1717" y="55"/>
                </a:lnTo>
                <a:lnTo>
                  <a:pt x="1717" y="55"/>
                </a:lnTo>
                <a:lnTo>
                  <a:pt x="1718" y="56"/>
                </a:lnTo>
                <a:lnTo>
                  <a:pt x="1718" y="56"/>
                </a:lnTo>
                <a:lnTo>
                  <a:pt x="1719" y="56"/>
                </a:lnTo>
                <a:lnTo>
                  <a:pt x="1719" y="56"/>
                </a:lnTo>
                <a:lnTo>
                  <a:pt x="1719" y="55"/>
                </a:lnTo>
                <a:lnTo>
                  <a:pt x="1720" y="56"/>
                </a:lnTo>
                <a:lnTo>
                  <a:pt x="1720" y="56"/>
                </a:lnTo>
                <a:lnTo>
                  <a:pt x="1721" y="55"/>
                </a:lnTo>
                <a:lnTo>
                  <a:pt x="1721" y="55"/>
                </a:lnTo>
                <a:lnTo>
                  <a:pt x="1722" y="55"/>
                </a:lnTo>
                <a:lnTo>
                  <a:pt x="1722" y="54"/>
                </a:lnTo>
                <a:lnTo>
                  <a:pt x="1722" y="56"/>
                </a:lnTo>
                <a:lnTo>
                  <a:pt x="1723" y="56"/>
                </a:lnTo>
                <a:lnTo>
                  <a:pt x="1723" y="56"/>
                </a:lnTo>
                <a:lnTo>
                  <a:pt x="1725" y="56"/>
                </a:lnTo>
                <a:lnTo>
                  <a:pt x="1725" y="57"/>
                </a:lnTo>
                <a:lnTo>
                  <a:pt x="1725" y="58"/>
                </a:lnTo>
                <a:lnTo>
                  <a:pt x="1726" y="57"/>
                </a:lnTo>
                <a:lnTo>
                  <a:pt x="1726" y="57"/>
                </a:lnTo>
                <a:lnTo>
                  <a:pt x="1727" y="57"/>
                </a:lnTo>
                <a:lnTo>
                  <a:pt x="1727" y="57"/>
                </a:lnTo>
                <a:lnTo>
                  <a:pt x="1727" y="58"/>
                </a:lnTo>
                <a:lnTo>
                  <a:pt x="1728" y="57"/>
                </a:lnTo>
                <a:lnTo>
                  <a:pt x="1728" y="57"/>
                </a:lnTo>
                <a:lnTo>
                  <a:pt x="1729" y="59"/>
                </a:lnTo>
                <a:lnTo>
                  <a:pt x="1729" y="59"/>
                </a:lnTo>
                <a:lnTo>
                  <a:pt x="1729" y="61"/>
                </a:lnTo>
                <a:lnTo>
                  <a:pt x="1730" y="61"/>
                </a:lnTo>
                <a:lnTo>
                  <a:pt x="1730" y="62"/>
                </a:lnTo>
                <a:lnTo>
                  <a:pt x="1731" y="63"/>
                </a:lnTo>
                <a:lnTo>
                  <a:pt x="1731" y="63"/>
                </a:lnTo>
                <a:lnTo>
                  <a:pt x="1731" y="61"/>
                </a:lnTo>
                <a:lnTo>
                  <a:pt x="1732" y="61"/>
                </a:lnTo>
                <a:lnTo>
                  <a:pt x="1732" y="59"/>
                </a:lnTo>
                <a:lnTo>
                  <a:pt x="1734" y="58"/>
                </a:lnTo>
                <a:lnTo>
                  <a:pt x="1734" y="59"/>
                </a:lnTo>
                <a:lnTo>
                  <a:pt x="1734" y="59"/>
                </a:lnTo>
                <a:lnTo>
                  <a:pt x="1735" y="59"/>
                </a:lnTo>
                <a:lnTo>
                  <a:pt x="1735" y="59"/>
                </a:lnTo>
                <a:lnTo>
                  <a:pt x="1736" y="62"/>
                </a:lnTo>
                <a:lnTo>
                  <a:pt x="1736" y="63"/>
                </a:lnTo>
                <a:lnTo>
                  <a:pt x="1737" y="62"/>
                </a:lnTo>
                <a:lnTo>
                  <a:pt x="1737" y="61"/>
                </a:lnTo>
                <a:lnTo>
                  <a:pt x="1737" y="59"/>
                </a:lnTo>
                <a:lnTo>
                  <a:pt x="1738" y="58"/>
                </a:lnTo>
                <a:lnTo>
                  <a:pt x="1738" y="57"/>
                </a:lnTo>
                <a:lnTo>
                  <a:pt x="1739" y="57"/>
                </a:lnTo>
                <a:lnTo>
                  <a:pt x="1739" y="57"/>
                </a:lnTo>
                <a:lnTo>
                  <a:pt x="1739" y="57"/>
                </a:lnTo>
                <a:lnTo>
                  <a:pt x="1740" y="57"/>
                </a:lnTo>
                <a:lnTo>
                  <a:pt x="1740" y="58"/>
                </a:lnTo>
                <a:lnTo>
                  <a:pt x="1741" y="58"/>
                </a:lnTo>
                <a:lnTo>
                  <a:pt x="1741" y="59"/>
                </a:lnTo>
                <a:lnTo>
                  <a:pt x="1741" y="59"/>
                </a:lnTo>
                <a:lnTo>
                  <a:pt x="1743" y="61"/>
                </a:lnTo>
                <a:lnTo>
                  <a:pt x="1743" y="61"/>
                </a:lnTo>
                <a:lnTo>
                  <a:pt x="1744" y="61"/>
                </a:lnTo>
                <a:lnTo>
                  <a:pt x="1744" y="62"/>
                </a:lnTo>
                <a:lnTo>
                  <a:pt x="1744" y="62"/>
                </a:lnTo>
                <a:lnTo>
                  <a:pt x="1745" y="62"/>
                </a:lnTo>
                <a:lnTo>
                  <a:pt x="1745" y="63"/>
                </a:lnTo>
                <a:lnTo>
                  <a:pt x="1746" y="64"/>
                </a:lnTo>
                <a:lnTo>
                  <a:pt x="1746" y="64"/>
                </a:lnTo>
                <a:lnTo>
                  <a:pt x="1746" y="66"/>
                </a:lnTo>
                <a:lnTo>
                  <a:pt x="1747" y="64"/>
                </a:lnTo>
                <a:lnTo>
                  <a:pt x="1747" y="66"/>
                </a:lnTo>
                <a:lnTo>
                  <a:pt x="1748" y="67"/>
                </a:lnTo>
                <a:lnTo>
                  <a:pt x="1748" y="66"/>
                </a:lnTo>
                <a:lnTo>
                  <a:pt x="1749" y="67"/>
                </a:lnTo>
                <a:lnTo>
                  <a:pt x="1749" y="66"/>
                </a:lnTo>
                <a:lnTo>
                  <a:pt x="1749" y="67"/>
                </a:lnTo>
                <a:lnTo>
                  <a:pt x="1750" y="66"/>
                </a:lnTo>
                <a:lnTo>
                  <a:pt x="1750" y="66"/>
                </a:lnTo>
                <a:lnTo>
                  <a:pt x="1752" y="65"/>
                </a:lnTo>
                <a:lnTo>
                  <a:pt x="1752" y="67"/>
                </a:lnTo>
                <a:lnTo>
                  <a:pt x="1752" y="67"/>
                </a:lnTo>
                <a:lnTo>
                  <a:pt x="1753" y="66"/>
                </a:lnTo>
                <a:lnTo>
                  <a:pt x="1753" y="66"/>
                </a:lnTo>
                <a:lnTo>
                  <a:pt x="1754" y="67"/>
                </a:lnTo>
                <a:lnTo>
                  <a:pt x="1754" y="66"/>
                </a:lnTo>
                <a:lnTo>
                  <a:pt x="1754" y="66"/>
                </a:lnTo>
                <a:lnTo>
                  <a:pt x="1755" y="66"/>
                </a:lnTo>
                <a:lnTo>
                  <a:pt x="1755" y="66"/>
                </a:lnTo>
                <a:lnTo>
                  <a:pt x="1756" y="66"/>
                </a:lnTo>
                <a:lnTo>
                  <a:pt x="1756" y="66"/>
                </a:lnTo>
                <a:lnTo>
                  <a:pt x="1756" y="67"/>
                </a:lnTo>
                <a:lnTo>
                  <a:pt x="1757" y="67"/>
                </a:lnTo>
                <a:lnTo>
                  <a:pt x="1757" y="67"/>
                </a:lnTo>
                <a:lnTo>
                  <a:pt x="1758" y="68"/>
                </a:lnTo>
                <a:lnTo>
                  <a:pt x="1758" y="67"/>
                </a:lnTo>
                <a:lnTo>
                  <a:pt x="1758" y="67"/>
                </a:lnTo>
                <a:lnTo>
                  <a:pt x="1759" y="67"/>
                </a:lnTo>
                <a:lnTo>
                  <a:pt x="1759" y="66"/>
                </a:lnTo>
                <a:lnTo>
                  <a:pt x="1761" y="66"/>
                </a:lnTo>
                <a:lnTo>
                  <a:pt x="1761" y="65"/>
                </a:lnTo>
                <a:lnTo>
                  <a:pt x="1761" y="66"/>
                </a:lnTo>
                <a:lnTo>
                  <a:pt x="1762" y="67"/>
                </a:lnTo>
                <a:lnTo>
                  <a:pt x="1762" y="66"/>
                </a:lnTo>
                <a:lnTo>
                  <a:pt x="1763" y="66"/>
                </a:lnTo>
                <a:lnTo>
                  <a:pt x="1763" y="65"/>
                </a:lnTo>
                <a:lnTo>
                  <a:pt x="1764" y="64"/>
                </a:lnTo>
                <a:lnTo>
                  <a:pt x="1764" y="64"/>
                </a:lnTo>
                <a:lnTo>
                  <a:pt x="1764" y="63"/>
                </a:lnTo>
                <a:lnTo>
                  <a:pt x="1765" y="64"/>
                </a:lnTo>
                <a:lnTo>
                  <a:pt x="1765" y="64"/>
                </a:lnTo>
                <a:lnTo>
                  <a:pt x="1766" y="63"/>
                </a:lnTo>
                <a:lnTo>
                  <a:pt x="1766" y="62"/>
                </a:lnTo>
                <a:lnTo>
                  <a:pt x="1766" y="63"/>
                </a:lnTo>
                <a:lnTo>
                  <a:pt x="1767" y="65"/>
                </a:lnTo>
                <a:lnTo>
                  <a:pt x="1767" y="65"/>
                </a:lnTo>
                <a:lnTo>
                  <a:pt x="1768" y="66"/>
                </a:lnTo>
                <a:lnTo>
                  <a:pt x="1768" y="67"/>
                </a:lnTo>
                <a:lnTo>
                  <a:pt x="1768" y="67"/>
                </a:lnTo>
                <a:lnTo>
                  <a:pt x="1770" y="67"/>
                </a:lnTo>
                <a:lnTo>
                  <a:pt x="1770" y="68"/>
                </a:lnTo>
                <a:lnTo>
                  <a:pt x="1771" y="67"/>
                </a:lnTo>
                <a:lnTo>
                  <a:pt x="1771" y="66"/>
                </a:lnTo>
                <a:lnTo>
                  <a:pt x="1771" y="65"/>
                </a:lnTo>
                <a:lnTo>
                  <a:pt x="1772" y="65"/>
                </a:lnTo>
                <a:lnTo>
                  <a:pt x="1772" y="63"/>
                </a:lnTo>
                <a:lnTo>
                  <a:pt x="1773" y="64"/>
                </a:lnTo>
                <a:lnTo>
                  <a:pt x="1773" y="63"/>
                </a:lnTo>
                <a:lnTo>
                  <a:pt x="1773" y="62"/>
                </a:lnTo>
                <a:lnTo>
                  <a:pt x="1774" y="63"/>
                </a:lnTo>
                <a:lnTo>
                  <a:pt x="1774" y="65"/>
                </a:lnTo>
                <a:lnTo>
                  <a:pt x="1775" y="64"/>
                </a:lnTo>
                <a:lnTo>
                  <a:pt x="1775" y="63"/>
                </a:lnTo>
                <a:lnTo>
                  <a:pt x="1775" y="64"/>
                </a:lnTo>
                <a:lnTo>
                  <a:pt x="1776" y="64"/>
                </a:lnTo>
                <a:lnTo>
                  <a:pt x="1776" y="64"/>
                </a:lnTo>
                <a:lnTo>
                  <a:pt x="1777" y="63"/>
                </a:lnTo>
                <a:lnTo>
                  <a:pt x="1777" y="63"/>
                </a:lnTo>
                <a:lnTo>
                  <a:pt x="1779" y="62"/>
                </a:lnTo>
                <a:lnTo>
                  <a:pt x="1779" y="62"/>
                </a:lnTo>
                <a:lnTo>
                  <a:pt x="1779" y="61"/>
                </a:lnTo>
                <a:lnTo>
                  <a:pt x="1780" y="62"/>
                </a:lnTo>
                <a:lnTo>
                  <a:pt x="1780" y="61"/>
                </a:lnTo>
                <a:lnTo>
                  <a:pt x="1781" y="62"/>
                </a:lnTo>
                <a:lnTo>
                  <a:pt x="1781" y="61"/>
                </a:lnTo>
                <a:lnTo>
                  <a:pt x="1781" y="61"/>
                </a:lnTo>
                <a:lnTo>
                  <a:pt x="1782" y="59"/>
                </a:lnTo>
                <a:lnTo>
                  <a:pt x="1782" y="59"/>
                </a:lnTo>
                <a:lnTo>
                  <a:pt x="1783" y="59"/>
                </a:lnTo>
                <a:lnTo>
                  <a:pt x="1783" y="61"/>
                </a:lnTo>
                <a:lnTo>
                  <a:pt x="1783" y="61"/>
                </a:lnTo>
                <a:lnTo>
                  <a:pt x="1784" y="61"/>
                </a:lnTo>
                <a:lnTo>
                  <a:pt x="1784" y="61"/>
                </a:lnTo>
                <a:lnTo>
                  <a:pt x="1785" y="61"/>
                </a:lnTo>
                <a:lnTo>
                  <a:pt x="1785" y="61"/>
                </a:lnTo>
                <a:lnTo>
                  <a:pt x="1785" y="62"/>
                </a:lnTo>
                <a:lnTo>
                  <a:pt x="1786" y="62"/>
                </a:lnTo>
                <a:lnTo>
                  <a:pt x="1786" y="62"/>
                </a:lnTo>
                <a:lnTo>
                  <a:pt x="1788" y="63"/>
                </a:lnTo>
                <a:lnTo>
                  <a:pt x="1788" y="63"/>
                </a:lnTo>
                <a:lnTo>
                  <a:pt x="1788" y="63"/>
                </a:lnTo>
                <a:lnTo>
                  <a:pt x="1789" y="63"/>
                </a:lnTo>
                <a:lnTo>
                  <a:pt x="1789" y="62"/>
                </a:lnTo>
                <a:lnTo>
                  <a:pt x="1790" y="62"/>
                </a:lnTo>
                <a:lnTo>
                  <a:pt x="1790" y="61"/>
                </a:lnTo>
                <a:lnTo>
                  <a:pt x="1790" y="62"/>
                </a:lnTo>
                <a:lnTo>
                  <a:pt x="1791" y="61"/>
                </a:lnTo>
                <a:lnTo>
                  <a:pt x="1791" y="59"/>
                </a:lnTo>
                <a:lnTo>
                  <a:pt x="1792" y="59"/>
                </a:lnTo>
                <a:lnTo>
                  <a:pt x="1792" y="58"/>
                </a:lnTo>
                <a:lnTo>
                  <a:pt x="1793" y="58"/>
                </a:lnTo>
                <a:lnTo>
                  <a:pt x="1793" y="57"/>
                </a:lnTo>
                <a:lnTo>
                  <a:pt x="1793" y="57"/>
                </a:lnTo>
                <a:lnTo>
                  <a:pt x="1794" y="57"/>
                </a:lnTo>
                <a:lnTo>
                  <a:pt x="1794" y="56"/>
                </a:lnTo>
                <a:lnTo>
                  <a:pt x="1795" y="55"/>
                </a:lnTo>
                <a:lnTo>
                  <a:pt x="1795" y="53"/>
                </a:lnTo>
                <a:lnTo>
                  <a:pt x="1795" y="54"/>
                </a:lnTo>
                <a:lnTo>
                  <a:pt x="1797" y="54"/>
                </a:lnTo>
                <a:lnTo>
                  <a:pt x="1797" y="55"/>
                </a:lnTo>
                <a:lnTo>
                  <a:pt x="1798" y="56"/>
                </a:lnTo>
                <a:lnTo>
                  <a:pt x="1798" y="55"/>
                </a:lnTo>
                <a:lnTo>
                  <a:pt x="1798" y="57"/>
                </a:lnTo>
                <a:lnTo>
                  <a:pt x="1799" y="57"/>
                </a:lnTo>
                <a:lnTo>
                  <a:pt x="1799" y="58"/>
                </a:lnTo>
                <a:lnTo>
                  <a:pt x="1800" y="57"/>
                </a:lnTo>
                <a:lnTo>
                  <a:pt x="1800" y="56"/>
                </a:lnTo>
                <a:lnTo>
                  <a:pt x="1800" y="56"/>
                </a:lnTo>
                <a:lnTo>
                  <a:pt x="1801" y="55"/>
                </a:lnTo>
                <a:lnTo>
                  <a:pt x="1801" y="55"/>
                </a:lnTo>
                <a:lnTo>
                  <a:pt x="1802" y="55"/>
                </a:lnTo>
                <a:lnTo>
                  <a:pt x="1802" y="55"/>
                </a:lnTo>
                <a:lnTo>
                  <a:pt x="1802" y="55"/>
                </a:lnTo>
                <a:lnTo>
                  <a:pt x="1803" y="55"/>
                </a:lnTo>
                <a:lnTo>
                  <a:pt x="1803" y="55"/>
                </a:lnTo>
                <a:lnTo>
                  <a:pt x="1804" y="55"/>
                </a:lnTo>
                <a:lnTo>
                  <a:pt x="1804" y="55"/>
                </a:lnTo>
                <a:lnTo>
                  <a:pt x="1806" y="55"/>
                </a:lnTo>
                <a:lnTo>
                  <a:pt x="1806" y="54"/>
                </a:lnTo>
                <a:lnTo>
                  <a:pt x="1806" y="54"/>
                </a:lnTo>
                <a:lnTo>
                  <a:pt x="1807" y="53"/>
                </a:lnTo>
                <a:lnTo>
                  <a:pt x="1807" y="52"/>
                </a:lnTo>
                <a:lnTo>
                  <a:pt x="1808" y="52"/>
                </a:lnTo>
                <a:lnTo>
                  <a:pt x="1808" y="53"/>
                </a:lnTo>
                <a:lnTo>
                  <a:pt x="1808" y="53"/>
                </a:lnTo>
                <a:lnTo>
                  <a:pt x="1809" y="54"/>
                </a:lnTo>
                <a:lnTo>
                  <a:pt x="1809" y="54"/>
                </a:lnTo>
                <a:lnTo>
                  <a:pt x="1810" y="54"/>
                </a:lnTo>
                <a:lnTo>
                  <a:pt x="1810" y="53"/>
                </a:lnTo>
                <a:lnTo>
                  <a:pt x="1810" y="53"/>
                </a:lnTo>
                <a:lnTo>
                  <a:pt x="1811" y="49"/>
                </a:lnTo>
                <a:lnTo>
                  <a:pt x="1811" y="48"/>
                </a:lnTo>
                <a:lnTo>
                  <a:pt x="1812" y="48"/>
                </a:lnTo>
                <a:lnTo>
                  <a:pt x="1812" y="48"/>
                </a:lnTo>
                <a:lnTo>
                  <a:pt x="1812" y="48"/>
                </a:lnTo>
                <a:lnTo>
                  <a:pt x="1813" y="49"/>
                </a:lnTo>
                <a:lnTo>
                  <a:pt x="1813" y="51"/>
                </a:lnTo>
                <a:lnTo>
                  <a:pt x="1815" y="52"/>
                </a:lnTo>
                <a:lnTo>
                  <a:pt x="1815" y="53"/>
                </a:lnTo>
                <a:lnTo>
                  <a:pt x="1815" y="54"/>
                </a:lnTo>
                <a:lnTo>
                  <a:pt x="1816" y="54"/>
                </a:lnTo>
                <a:lnTo>
                  <a:pt x="1816" y="54"/>
                </a:lnTo>
                <a:lnTo>
                  <a:pt x="1817" y="54"/>
                </a:lnTo>
                <a:lnTo>
                  <a:pt x="1817" y="54"/>
                </a:lnTo>
                <a:lnTo>
                  <a:pt x="1817" y="54"/>
                </a:lnTo>
                <a:lnTo>
                  <a:pt x="1818" y="51"/>
                </a:lnTo>
                <a:lnTo>
                  <a:pt x="1818" y="52"/>
                </a:lnTo>
                <a:lnTo>
                  <a:pt x="1819" y="53"/>
                </a:lnTo>
                <a:lnTo>
                  <a:pt x="1819" y="53"/>
                </a:lnTo>
                <a:lnTo>
                  <a:pt x="1820" y="53"/>
                </a:lnTo>
                <a:lnTo>
                  <a:pt x="1820" y="54"/>
                </a:lnTo>
                <a:lnTo>
                  <a:pt x="1820" y="54"/>
                </a:lnTo>
                <a:lnTo>
                  <a:pt x="1821" y="54"/>
                </a:lnTo>
                <a:lnTo>
                  <a:pt x="1821" y="53"/>
                </a:lnTo>
                <a:lnTo>
                  <a:pt x="1822" y="54"/>
                </a:lnTo>
                <a:lnTo>
                  <a:pt x="1822" y="53"/>
                </a:lnTo>
                <a:lnTo>
                  <a:pt x="1822" y="53"/>
                </a:lnTo>
                <a:lnTo>
                  <a:pt x="1824" y="53"/>
                </a:lnTo>
                <a:lnTo>
                  <a:pt x="1824" y="53"/>
                </a:lnTo>
                <a:lnTo>
                  <a:pt x="1825" y="53"/>
                </a:lnTo>
                <a:lnTo>
                  <a:pt x="1825" y="53"/>
                </a:lnTo>
                <a:lnTo>
                  <a:pt x="1825" y="54"/>
                </a:lnTo>
                <a:lnTo>
                  <a:pt x="1826" y="54"/>
                </a:lnTo>
                <a:lnTo>
                  <a:pt x="1826" y="54"/>
                </a:lnTo>
                <a:lnTo>
                  <a:pt x="1827" y="55"/>
                </a:lnTo>
                <a:lnTo>
                  <a:pt x="1827" y="56"/>
                </a:lnTo>
                <a:lnTo>
                  <a:pt x="1827" y="56"/>
                </a:lnTo>
                <a:lnTo>
                  <a:pt x="1828" y="56"/>
                </a:lnTo>
                <a:lnTo>
                  <a:pt x="1828" y="55"/>
                </a:lnTo>
                <a:lnTo>
                  <a:pt x="1829" y="54"/>
                </a:lnTo>
                <a:lnTo>
                  <a:pt x="1829" y="54"/>
                </a:lnTo>
                <a:lnTo>
                  <a:pt x="1829" y="54"/>
                </a:lnTo>
                <a:lnTo>
                  <a:pt x="1830" y="54"/>
                </a:lnTo>
                <a:lnTo>
                  <a:pt x="1830" y="53"/>
                </a:lnTo>
                <a:lnTo>
                  <a:pt x="1831" y="51"/>
                </a:lnTo>
                <a:lnTo>
                  <a:pt x="1831" y="51"/>
                </a:lnTo>
                <a:lnTo>
                  <a:pt x="1831" y="49"/>
                </a:lnTo>
                <a:lnTo>
                  <a:pt x="1833" y="49"/>
                </a:lnTo>
                <a:lnTo>
                  <a:pt x="1833" y="49"/>
                </a:lnTo>
                <a:lnTo>
                  <a:pt x="1834" y="49"/>
                </a:lnTo>
                <a:lnTo>
                  <a:pt x="1834" y="49"/>
                </a:lnTo>
                <a:lnTo>
                  <a:pt x="1835" y="49"/>
                </a:lnTo>
                <a:lnTo>
                  <a:pt x="1835" y="51"/>
                </a:lnTo>
                <a:lnTo>
                  <a:pt x="1835" y="52"/>
                </a:lnTo>
                <a:lnTo>
                  <a:pt x="1836" y="52"/>
                </a:lnTo>
                <a:lnTo>
                  <a:pt x="1836" y="53"/>
                </a:lnTo>
                <a:lnTo>
                  <a:pt x="1837" y="53"/>
                </a:lnTo>
                <a:lnTo>
                  <a:pt x="1837" y="52"/>
                </a:lnTo>
                <a:lnTo>
                  <a:pt x="1837" y="53"/>
                </a:lnTo>
                <a:lnTo>
                  <a:pt x="1838" y="53"/>
                </a:lnTo>
                <a:lnTo>
                  <a:pt x="1838" y="53"/>
                </a:lnTo>
                <a:lnTo>
                  <a:pt x="1839" y="54"/>
                </a:lnTo>
                <a:lnTo>
                  <a:pt x="1839" y="53"/>
                </a:lnTo>
                <a:lnTo>
                  <a:pt x="1839" y="54"/>
                </a:lnTo>
                <a:lnTo>
                  <a:pt x="1840" y="54"/>
                </a:lnTo>
                <a:lnTo>
                  <a:pt x="1840" y="54"/>
                </a:lnTo>
                <a:lnTo>
                  <a:pt x="1842" y="53"/>
                </a:lnTo>
                <a:lnTo>
                  <a:pt x="1842" y="54"/>
                </a:lnTo>
                <a:lnTo>
                  <a:pt x="1842" y="54"/>
                </a:lnTo>
                <a:lnTo>
                  <a:pt x="1843" y="54"/>
                </a:lnTo>
                <a:lnTo>
                  <a:pt x="1843" y="54"/>
                </a:lnTo>
                <a:lnTo>
                  <a:pt x="1844" y="54"/>
                </a:lnTo>
                <a:lnTo>
                  <a:pt x="1844" y="53"/>
                </a:lnTo>
                <a:lnTo>
                  <a:pt x="1844" y="53"/>
                </a:lnTo>
                <a:lnTo>
                  <a:pt x="1845" y="52"/>
                </a:lnTo>
                <a:lnTo>
                  <a:pt x="1845" y="53"/>
                </a:lnTo>
                <a:lnTo>
                  <a:pt x="1846" y="54"/>
                </a:lnTo>
                <a:lnTo>
                  <a:pt x="1846" y="53"/>
                </a:lnTo>
                <a:lnTo>
                  <a:pt x="1846" y="53"/>
                </a:lnTo>
                <a:lnTo>
                  <a:pt x="1847" y="54"/>
                </a:lnTo>
                <a:lnTo>
                  <a:pt x="1847" y="54"/>
                </a:lnTo>
                <a:lnTo>
                  <a:pt x="1848" y="55"/>
                </a:lnTo>
                <a:lnTo>
                  <a:pt x="1848" y="54"/>
                </a:lnTo>
                <a:lnTo>
                  <a:pt x="1849" y="53"/>
                </a:lnTo>
                <a:lnTo>
                  <a:pt x="1849" y="54"/>
                </a:lnTo>
                <a:lnTo>
                  <a:pt x="1849" y="54"/>
                </a:lnTo>
                <a:lnTo>
                  <a:pt x="1851" y="53"/>
                </a:lnTo>
                <a:lnTo>
                  <a:pt x="1851" y="53"/>
                </a:lnTo>
                <a:lnTo>
                  <a:pt x="1852" y="53"/>
                </a:lnTo>
                <a:lnTo>
                  <a:pt x="1852" y="53"/>
                </a:lnTo>
                <a:lnTo>
                  <a:pt x="1852" y="52"/>
                </a:lnTo>
                <a:lnTo>
                  <a:pt x="1853" y="52"/>
                </a:lnTo>
                <a:lnTo>
                  <a:pt x="1853" y="52"/>
                </a:lnTo>
                <a:lnTo>
                  <a:pt x="1854" y="51"/>
                </a:lnTo>
                <a:lnTo>
                  <a:pt x="1854" y="49"/>
                </a:lnTo>
                <a:lnTo>
                  <a:pt x="1854" y="48"/>
                </a:lnTo>
                <a:lnTo>
                  <a:pt x="1855" y="47"/>
                </a:lnTo>
                <a:lnTo>
                  <a:pt x="1855" y="46"/>
                </a:lnTo>
                <a:lnTo>
                  <a:pt x="1856" y="46"/>
                </a:lnTo>
                <a:lnTo>
                  <a:pt x="1856" y="46"/>
                </a:lnTo>
                <a:lnTo>
                  <a:pt x="1856" y="45"/>
                </a:lnTo>
                <a:lnTo>
                  <a:pt x="1857" y="45"/>
                </a:lnTo>
                <a:lnTo>
                  <a:pt x="1857" y="45"/>
                </a:lnTo>
                <a:lnTo>
                  <a:pt x="1858" y="45"/>
                </a:lnTo>
                <a:lnTo>
                  <a:pt x="1858" y="46"/>
                </a:lnTo>
                <a:lnTo>
                  <a:pt x="1858" y="46"/>
                </a:lnTo>
                <a:lnTo>
                  <a:pt x="1860" y="45"/>
                </a:lnTo>
                <a:lnTo>
                  <a:pt x="1860" y="45"/>
                </a:lnTo>
                <a:lnTo>
                  <a:pt x="1861" y="47"/>
                </a:lnTo>
                <a:lnTo>
                  <a:pt x="1861" y="47"/>
                </a:lnTo>
                <a:lnTo>
                  <a:pt x="1861" y="48"/>
                </a:lnTo>
                <a:lnTo>
                  <a:pt x="1862" y="49"/>
                </a:lnTo>
                <a:lnTo>
                  <a:pt x="1862" y="49"/>
                </a:lnTo>
                <a:lnTo>
                  <a:pt x="1863" y="49"/>
                </a:lnTo>
                <a:lnTo>
                  <a:pt x="1863" y="48"/>
                </a:lnTo>
                <a:lnTo>
                  <a:pt x="1864" y="49"/>
                </a:lnTo>
                <a:lnTo>
                  <a:pt x="1864" y="51"/>
                </a:lnTo>
                <a:lnTo>
                  <a:pt x="1864" y="49"/>
                </a:lnTo>
                <a:lnTo>
                  <a:pt x="1865" y="49"/>
                </a:lnTo>
                <a:lnTo>
                  <a:pt x="1865" y="48"/>
                </a:lnTo>
                <a:lnTo>
                  <a:pt x="1866" y="47"/>
                </a:lnTo>
                <a:lnTo>
                  <a:pt x="1866" y="47"/>
                </a:lnTo>
                <a:lnTo>
                  <a:pt x="1866" y="47"/>
                </a:lnTo>
                <a:lnTo>
                  <a:pt x="1867" y="46"/>
                </a:lnTo>
                <a:lnTo>
                  <a:pt x="1867" y="45"/>
                </a:lnTo>
                <a:lnTo>
                  <a:pt x="1869" y="45"/>
                </a:lnTo>
                <a:lnTo>
                  <a:pt x="1869" y="45"/>
                </a:lnTo>
                <a:lnTo>
                  <a:pt x="1869" y="45"/>
                </a:lnTo>
                <a:lnTo>
                  <a:pt x="1870" y="46"/>
                </a:lnTo>
                <a:lnTo>
                  <a:pt x="1870" y="45"/>
                </a:lnTo>
                <a:lnTo>
                  <a:pt x="1871" y="45"/>
                </a:lnTo>
                <a:lnTo>
                  <a:pt x="1871" y="44"/>
                </a:lnTo>
                <a:lnTo>
                  <a:pt x="1871" y="44"/>
                </a:lnTo>
                <a:lnTo>
                  <a:pt x="1872" y="44"/>
                </a:lnTo>
                <a:lnTo>
                  <a:pt x="1872" y="45"/>
                </a:lnTo>
                <a:lnTo>
                  <a:pt x="1873" y="45"/>
                </a:lnTo>
                <a:lnTo>
                  <a:pt x="1873" y="46"/>
                </a:lnTo>
                <a:lnTo>
                  <a:pt x="1873" y="44"/>
                </a:lnTo>
                <a:lnTo>
                  <a:pt x="1874" y="45"/>
                </a:lnTo>
                <a:lnTo>
                  <a:pt x="1874" y="44"/>
                </a:lnTo>
                <a:lnTo>
                  <a:pt x="1875" y="45"/>
                </a:lnTo>
                <a:lnTo>
                  <a:pt x="1875" y="45"/>
                </a:lnTo>
                <a:lnTo>
                  <a:pt x="1876" y="45"/>
                </a:lnTo>
                <a:lnTo>
                  <a:pt x="1876" y="45"/>
                </a:lnTo>
                <a:lnTo>
                  <a:pt x="1876" y="45"/>
                </a:lnTo>
                <a:lnTo>
                  <a:pt x="1878" y="45"/>
                </a:lnTo>
                <a:lnTo>
                  <a:pt x="1878" y="45"/>
                </a:lnTo>
                <a:lnTo>
                  <a:pt x="1879" y="45"/>
                </a:lnTo>
                <a:lnTo>
                  <a:pt x="1879" y="46"/>
                </a:lnTo>
                <a:lnTo>
                  <a:pt x="1879" y="46"/>
                </a:lnTo>
                <a:lnTo>
                  <a:pt x="1880" y="46"/>
                </a:lnTo>
                <a:lnTo>
                  <a:pt x="1880" y="44"/>
                </a:lnTo>
                <a:lnTo>
                  <a:pt x="1881" y="44"/>
                </a:lnTo>
                <a:lnTo>
                  <a:pt x="1881" y="43"/>
                </a:lnTo>
                <a:lnTo>
                  <a:pt x="1881" y="43"/>
                </a:lnTo>
                <a:lnTo>
                  <a:pt x="1882" y="43"/>
                </a:lnTo>
                <a:lnTo>
                  <a:pt x="1882" y="43"/>
                </a:lnTo>
                <a:lnTo>
                  <a:pt x="1883" y="43"/>
                </a:lnTo>
                <a:lnTo>
                  <a:pt x="1883" y="42"/>
                </a:lnTo>
                <a:lnTo>
                  <a:pt x="1883" y="40"/>
                </a:lnTo>
                <a:lnTo>
                  <a:pt x="1884" y="40"/>
                </a:lnTo>
                <a:lnTo>
                  <a:pt x="1884" y="39"/>
                </a:lnTo>
                <a:lnTo>
                  <a:pt x="1885" y="38"/>
                </a:lnTo>
                <a:lnTo>
                  <a:pt x="1885" y="38"/>
                </a:lnTo>
                <a:lnTo>
                  <a:pt x="1885" y="38"/>
                </a:lnTo>
                <a:lnTo>
                  <a:pt x="1887" y="39"/>
                </a:lnTo>
                <a:lnTo>
                  <a:pt x="1887" y="39"/>
                </a:lnTo>
                <a:lnTo>
                  <a:pt x="1888" y="39"/>
                </a:lnTo>
                <a:lnTo>
                  <a:pt x="1888" y="39"/>
                </a:lnTo>
                <a:lnTo>
                  <a:pt x="1888" y="39"/>
                </a:lnTo>
                <a:lnTo>
                  <a:pt x="1889" y="39"/>
                </a:lnTo>
                <a:lnTo>
                  <a:pt x="1889" y="40"/>
                </a:lnTo>
                <a:lnTo>
                  <a:pt x="1890" y="40"/>
                </a:lnTo>
                <a:lnTo>
                  <a:pt x="1890" y="39"/>
                </a:lnTo>
                <a:lnTo>
                  <a:pt x="1891" y="39"/>
                </a:lnTo>
                <a:lnTo>
                  <a:pt x="1891" y="39"/>
                </a:lnTo>
                <a:lnTo>
                  <a:pt x="1891" y="38"/>
                </a:lnTo>
                <a:lnTo>
                  <a:pt x="1892" y="37"/>
                </a:lnTo>
                <a:lnTo>
                  <a:pt x="1892" y="36"/>
                </a:lnTo>
                <a:lnTo>
                  <a:pt x="1893" y="35"/>
                </a:lnTo>
                <a:lnTo>
                  <a:pt x="1893" y="35"/>
                </a:lnTo>
                <a:lnTo>
                  <a:pt x="1893" y="35"/>
                </a:lnTo>
                <a:lnTo>
                  <a:pt x="1894" y="36"/>
                </a:lnTo>
                <a:lnTo>
                  <a:pt x="1894" y="37"/>
                </a:lnTo>
                <a:lnTo>
                  <a:pt x="1896" y="38"/>
                </a:lnTo>
                <a:lnTo>
                  <a:pt x="1896" y="38"/>
                </a:lnTo>
                <a:lnTo>
                  <a:pt x="1896" y="37"/>
                </a:lnTo>
                <a:lnTo>
                  <a:pt x="1897" y="37"/>
                </a:lnTo>
                <a:lnTo>
                  <a:pt x="1897" y="36"/>
                </a:lnTo>
                <a:lnTo>
                  <a:pt x="1898" y="34"/>
                </a:lnTo>
                <a:lnTo>
                  <a:pt x="1898" y="34"/>
                </a:lnTo>
                <a:lnTo>
                  <a:pt x="1898" y="35"/>
                </a:lnTo>
                <a:lnTo>
                  <a:pt x="1899" y="35"/>
                </a:lnTo>
                <a:lnTo>
                  <a:pt x="1899" y="36"/>
                </a:lnTo>
                <a:lnTo>
                  <a:pt x="1900" y="36"/>
                </a:lnTo>
                <a:lnTo>
                  <a:pt x="1900" y="35"/>
                </a:lnTo>
                <a:lnTo>
                  <a:pt x="1900" y="36"/>
                </a:lnTo>
                <a:lnTo>
                  <a:pt x="1901" y="37"/>
                </a:lnTo>
                <a:lnTo>
                  <a:pt x="1901" y="37"/>
                </a:lnTo>
                <a:lnTo>
                  <a:pt x="1902" y="37"/>
                </a:lnTo>
                <a:lnTo>
                  <a:pt x="1902" y="37"/>
                </a:lnTo>
                <a:lnTo>
                  <a:pt x="1902" y="37"/>
                </a:lnTo>
                <a:lnTo>
                  <a:pt x="1903" y="37"/>
                </a:lnTo>
                <a:lnTo>
                  <a:pt x="1903" y="38"/>
                </a:lnTo>
                <a:lnTo>
                  <a:pt x="1905" y="38"/>
                </a:lnTo>
                <a:lnTo>
                  <a:pt x="1905" y="38"/>
                </a:lnTo>
                <a:lnTo>
                  <a:pt x="1906" y="38"/>
                </a:lnTo>
                <a:lnTo>
                  <a:pt x="1906" y="38"/>
                </a:lnTo>
                <a:lnTo>
                  <a:pt x="1906" y="38"/>
                </a:lnTo>
                <a:lnTo>
                  <a:pt x="1907" y="38"/>
                </a:lnTo>
                <a:lnTo>
                  <a:pt x="1907" y="37"/>
                </a:lnTo>
                <a:lnTo>
                  <a:pt x="1908" y="36"/>
                </a:lnTo>
                <a:lnTo>
                  <a:pt x="1908" y="34"/>
                </a:lnTo>
                <a:lnTo>
                  <a:pt x="1908" y="31"/>
                </a:lnTo>
                <a:lnTo>
                  <a:pt x="1909" y="30"/>
                </a:lnTo>
                <a:lnTo>
                  <a:pt x="1909" y="29"/>
                </a:lnTo>
                <a:lnTo>
                  <a:pt x="1910" y="29"/>
                </a:lnTo>
                <a:lnTo>
                  <a:pt x="1910" y="29"/>
                </a:lnTo>
                <a:lnTo>
                  <a:pt x="1910" y="30"/>
                </a:lnTo>
                <a:lnTo>
                  <a:pt x="1911" y="31"/>
                </a:lnTo>
                <a:lnTo>
                  <a:pt x="1911" y="33"/>
                </a:lnTo>
                <a:lnTo>
                  <a:pt x="1912" y="33"/>
                </a:lnTo>
                <a:lnTo>
                  <a:pt x="1912" y="34"/>
                </a:lnTo>
                <a:lnTo>
                  <a:pt x="1912" y="35"/>
                </a:lnTo>
                <a:lnTo>
                  <a:pt x="1914" y="34"/>
                </a:lnTo>
                <a:lnTo>
                  <a:pt x="1914" y="33"/>
                </a:lnTo>
                <a:lnTo>
                  <a:pt x="1915" y="34"/>
                </a:lnTo>
                <a:lnTo>
                  <a:pt x="1915" y="34"/>
                </a:lnTo>
                <a:lnTo>
                  <a:pt x="1915" y="33"/>
                </a:lnTo>
                <a:lnTo>
                  <a:pt x="1916" y="33"/>
                </a:lnTo>
                <a:lnTo>
                  <a:pt x="1916" y="33"/>
                </a:lnTo>
                <a:lnTo>
                  <a:pt x="1917" y="33"/>
                </a:lnTo>
                <a:lnTo>
                  <a:pt x="1917" y="33"/>
                </a:lnTo>
                <a:lnTo>
                  <a:pt x="1917" y="31"/>
                </a:lnTo>
                <a:lnTo>
                  <a:pt x="1918" y="31"/>
                </a:lnTo>
                <a:lnTo>
                  <a:pt x="1918" y="31"/>
                </a:lnTo>
                <a:lnTo>
                  <a:pt x="1919" y="33"/>
                </a:lnTo>
                <a:lnTo>
                  <a:pt x="1919" y="33"/>
                </a:lnTo>
                <a:lnTo>
                  <a:pt x="1920" y="33"/>
                </a:lnTo>
                <a:lnTo>
                  <a:pt x="1920" y="33"/>
                </a:lnTo>
                <a:lnTo>
                  <a:pt x="1920" y="30"/>
                </a:lnTo>
                <a:lnTo>
                  <a:pt x="1921" y="31"/>
                </a:lnTo>
                <a:lnTo>
                  <a:pt x="1921" y="30"/>
                </a:lnTo>
                <a:lnTo>
                  <a:pt x="1923" y="30"/>
                </a:lnTo>
                <a:lnTo>
                  <a:pt x="1923" y="30"/>
                </a:lnTo>
                <a:lnTo>
                  <a:pt x="1923" y="28"/>
                </a:lnTo>
                <a:lnTo>
                  <a:pt x="1924" y="28"/>
                </a:lnTo>
                <a:lnTo>
                  <a:pt x="1924" y="28"/>
                </a:lnTo>
                <a:lnTo>
                  <a:pt x="1925" y="27"/>
                </a:lnTo>
                <a:lnTo>
                  <a:pt x="1925" y="28"/>
                </a:lnTo>
                <a:lnTo>
                  <a:pt x="1925" y="28"/>
                </a:lnTo>
                <a:lnTo>
                  <a:pt x="1926" y="28"/>
                </a:lnTo>
                <a:lnTo>
                  <a:pt x="1926" y="28"/>
                </a:lnTo>
                <a:lnTo>
                  <a:pt x="1927" y="29"/>
                </a:lnTo>
                <a:lnTo>
                  <a:pt x="1927" y="28"/>
                </a:lnTo>
                <a:lnTo>
                  <a:pt x="1927" y="28"/>
                </a:lnTo>
                <a:lnTo>
                  <a:pt x="1928" y="29"/>
                </a:lnTo>
                <a:lnTo>
                  <a:pt x="1928" y="28"/>
                </a:lnTo>
                <a:lnTo>
                  <a:pt x="1929" y="29"/>
                </a:lnTo>
                <a:lnTo>
                  <a:pt x="1929" y="29"/>
                </a:lnTo>
                <a:lnTo>
                  <a:pt x="1929" y="30"/>
                </a:lnTo>
                <a:lnTo>
                  <a:pt x="1930" y="33"/>
                </a:lnTo>
                <a:lnTo>
                  <a:pt x="1930" y="33"/>
                </a:lnTo>
                <a:lnTo>
                  <a:pt x="1932" y="33"/>
                </a:lnTo>
                <a:lnTo>
                  <a:pt x="1932" y="33"/>
                </a:lnTo>
                <a:lnTo>
                  <a:pt x="1933" y="34"/>
                </a:lnTo>
                <a:lnTo>
                  <a:pt x="1933" y="35"/>
                </a:lnTo>
                <a:lnTo>
                  <a:pt x="1933" y="35"/>
                </a:lnTo>
                <a:lnTo>
                  <a:pt x="1934" y="34"/>
                </a:lnTo>
                <a:lnTo>
                  <a:pt x="1934" y="34"/>
                </a:lnTo>
                <a:lnTo>
                  <a:pt x="1935" y="33"/>
                </a:lnTo>
                <a:lnTo>
                  <a:pt x="1935" y="33"/>
                </a:lnTo>
                <a:lnTo>
                  <a:pt x="1935" y="31"/>
                </a:lnTo>
                <a:lnTo>
                  <a:pt x="1936" y="31"/>
                </a:lnTo>
                <a:lnTo>
                  <a:pt x="1936" y="30"/>
                </a:lnTo>
                <a:lnTo>
                  <a:pt x="1937" y="31"/>
                </a:lnTo>
                <a:lnTo>
                  <a:pt x="1937" y="30"/>
                </a:lnTo>
                <a:lnTo>
                  <a:pt x="1937" y="30"/>
                </a:lnTo>
                <a:lnTo>
                  <a:pt x="1938" y="30"/>
                </a:lnTo>
                <a:lnTo>
                  <a:pt x="1938" y="30"/>
                </a:lnTo>
                <a:lnTo>
                  <a:pt x="1939" y="29"/>
                </a:lnTo>
                <a:lnTo>
                  <a:pt x="1939" y="31"/>
                </a:lnTo>
                <a:lnTo>
                  <a:pt x="1939" y="31"/>
                </a:lnTo>
                <a:lnTo>
                  <a:pt x="1941" y="31"/>
                </a:lnTo>
                <a:lnTo>
                  <a:pt x="1941" y="30"/>
                </a:lnTo>
                <a:lnTo>
                  <a:pt x="1942" y="31"/>
                </a:lnTo>
                <a:lnTo>
                  <a:pt x="1942" y="30"/>
                </a:lnTo>
                <a:lnTo>
                  <a:pt x="1942" y="31"/>
                </a:lnTo>
                <a:lnTo>
                  <a:pt x="1943" y="31"/>
                </a:lnTo>
                <a:lnTo>
                  <a:pt x="1943" y="31"/>
                </a:lnTo>
                <a:lnTo>
                  <a:pt x="1944" y="31"/>
                </a:lnTo>
                <a:lnTo>
                  <a:pt x="1944" y="31"/>
                </a:lnTo>
                <a:lnTo>
                  <a:pt x="1944" y="30"/>
                </a:lnTo>
                <a:lnTo>
                  <a:pt x="1945" y="29"/>
                </a:lnTo>
                <a:lnTo>
                  <a:pt x="1945" y="29"/>
                </a:lnTo>
                <a:lnTo>
                  <a:pt x="1946" y="27"/>
                </a:lnTo>
                <a:lnTo>
                  <a:pt x="1946" y="27"/>
                </a:lnTo>
                <a:lnTo>
                  <a:pt x="1947" y="27"/>
                </a:lnTo>
                <a:lnTo>
                  <a:pt x="1947" y="27"/>
                </a:lnTo>
                <a:lnTo>
                  <a:pt x="1947" y="27"/>
                </a:lnTo>
                <a:lnTo>
                  <a:pt x="1948" y="28"/>
                </a:lnTo>
                <a:lnTo>
                  <a:pt x="1948" y="26"/>
                </a:lnTo>
                <a:lnTo>
                  <a:pt x="1949" y="27"/>
                </a:lnTo>
                <a:lnTo>
                  <a:pt x="1949" y="27"/>
                </a:lnTo>
                <a:lnTo>
                  <a:pt x="1949" y="27"/>
                </a:lnTo>
                <a:lnTo>
                  <a:pt x="1951" y="28"/>
                </a:lnTo>
                <a:lnTo>
                  <a:pt x="1951" y="28"/>
                </a:lnTo>
                <a:lnTo>
                  <a:pt x="1952" y="27"/>
                </a:lnTo>
                <a:lnTo>
                  <a:pt x="1952" y="26"/>
                </a:lnTo>
                <a:lnTo>
                  <a:pt x="1952" y="24"/>
                </a:lnTo>
                <a:lnTo>
                  <a:pt x="1953" y="24"/>
                </a:lnTo>
                <a:lnTo>
                  <a:pt x="1953" y="22"/>
                </a:lnTo>
                <a:lnTo>
                  <a:pt x="1954" y="24"/>
                </a:lnTo>
                <a:lnTo>
                  <a:pt x="1954" y="21"/>
                </a:lnTo>
                <a:lnTo>
                  <a:pt x="1954" y="22"/>
                </a:lnTo>
                <a:lnTo>
                  <a:pt x="1955" y="24"/>
                </a:lnTo>
                <a:lnTo>
                  <a:pt x="1955" y="22"/>
                </a:lnTo>
                <a:lnTo>
                  <a:pt x="1956" y="22"/>
                </a:lnTo>
                <a:lnTo>
                  <a:pt x="1956" y="21"/>
                </a:lnTo>
                <a:lnTo>
                  <a:pt x="1956" y="22"/>
                </a:lnTo>
                <a:lnTo>
                  <a:pt x="1957" y="22"/>
                </a:lnTo>
                <a:lnTo>
                  <a:pt x="1957" y="22"/>
                </a:lnTo>
                <a:lnTo>
                  <a:pt x="1958" y="21"/>
                </a:lnTo>
                <a:lnTo>
                  <a:pt x="1958" y="22"/>
                </a:lnTo>
                <a:lnTo>
                  <a:pt x="1958" y="22"/>
                </a:lnTo>
                <a:lnTo>
                  <a:pt x="1960" y="22"/>
                </a:lnTo>
                <a:lnTo>
                  <a:pt x="1960" y="20"/>
                </a:lnTo>
                <a:lnTo>
                  <a:pt x="1961" y="20"/>
                </a:lnTo>
                <a:lnTo>
                  <a:pt x="1961" y="20"/>
                </a:lnTo>
                <a:lnTo>
                  <a:pt x="1962" y="20"/>
                </a:lnTo>
                <a:lnTo>
                  <a:pt x="1962" y="20"/>
                </a:lnTo>
                <a:lnTo>
                  <a:pt x="1962" y="19"/>
                </a:lnTo>
                <a:lnTo>
                  <a:pt x="1963" y="19"/>
                </a:lnTo>
                <a:lnTo>
                  <a:pt x="1963" y="20"/>
                </a:lnTo>
                <a:lnTo>
                  <a:pt x="1964" y="20"/>
                </a:lnTo>
                <a:lnTo>
                  <a:pt x="1964" y="20"/>
                </a:lnTo>
                <a:lnTo>
                  <a:pt x="1964" y="21"/>
                </a:lnTo>
                <a:lnTo>
                  <a:pt x="1965" y="21"/>
                </a:lnTo>
                <a:lnTo>
                  <a:pt x="1965" y="24"/>
                </a:lnTo>
                <a:lnTo>
                  <a:pt x="1966" y="24"/>
                </a:lnTo>
                <a:lnTo>
                  <a:pt x="1966" y="25"/>
                </a:lnTo>
                <a:lnTo>
                  <a:pt x="1966" y="24"/>
                </a:lnTo>
                <a:lnTo>
                  <a:pt x="1967" y="22"/>
                </a:lnTo>
                <a:lnTo>
                  <a:pt x="1967" y="22"/>
                </a:lnTo>
                <a:lnTo>
                  <a:pt x="1969" y="22"/>
                </a:lnTo>
                <a:lnTo>
                  <a:pt x="1969" y="22"/>
                </a:lnTo>
                <a:lnTo>
                  <a:pt x="1969" y="24"/>
                </a:lnTo>
                <a:lnTo>
                  <a:pt x="1970" y="22"/>
                </a:lnTo>
                <a:lnTo>
                  <a:pt x="1970" y="22"/>
                </a:lnTo>
                <a:lnTo>
                  <a:pt x="1971" y="22"/>
                </a:lnTo>
                <a:lnTo>
                  <a:pt x="1971" y="22"/>
                </a:lnTo>
                <a:lnTo>
                  <a:pt x="1971" y="20"/>
                </a:lnTo>
                <a:lnTo>
                  <a:pt x="1972" y="21"/>
                </a:lnTo>
                <a:lnTo>
                  <a:pt x="1972" y="20"/>
                </a:lnTo>
                <a:lnTo>
                  <a:pt x="1973" y="21"/>
                </a:lnTo>
                <a:lnTo>
                  <a:pt x="1973" y="21"/>
                </a:lnTo>
                <a:lnTo>
                  <a:pt x="1973" y="21"/>
                </a:lnTo>
                <a:lnTo>
                  <a:pt x="1974" y="21"/>
                </a:lnTo>
                <a:lnTo>
                  <a:pt x="1974" y="19"/>
                </a:lnTo>
                <a:lnTo>
                  <a:pt x="1975" y="19"/>
                </a:lnTo>
                <a:lnTo>
                  <a:pt x="1975" y="19"/>
                </a:lnTo>
                <a:lnTo>
                  <a:pt x="1976" y="19"/>
                </a:lnTo>
                <a:lnTo>
                  <a:pt x="1976" y="20"/>
                </a:lnTo>
                <a:lnTo>
                  <a:pt x="1976" y="20"/>
                </a:lnTo>
                <a:lnTo>
                  <a:pt x="1978" y="21"/>
                </a:lnTo>
                <a:lnTo>
                  <a:pt x="1978" y="21"/>
                </a:lnTo>
                <a:lnTo>
                  <a:pt x="1979" y="22"/>
                </a:lnTo>
                <a:lnTo>
                  <a:pt x="1979" y="24"/>
                </a:lnTo>
                <a:lnTo>
                  <a:pt x="1979" y="24"/>
                </a:lnTo>
                <a:lnTo>
                  <a:pt x="1980" y="24"/>
                </a:lnTo>
                <a:lnTo>
                  <a:pt x="1980" y="24"/>
                </a:lnTo>
                <a:lnTo>
                  <a:pt x="1981" y="25"/>
                </a:lnTo>
                <a:lnTo>
                  <a:pt x="1981" y="24"/>
                </a:lnTo>
                <a:lnTo>
                  <a:pt x="1981" y="25"/>
                </a:lnTo>
                <a:lnTo>
                  <a:pt x="1982" y="24"/>
                </a:lnTo>
                <a:lnTo>
                  <a:pt x="1982" y="22"/>
                </a:lnTo>
                <a:lnTo>
                  <a:pt x="1983" y="20"/>
                </a:lnTo>
                <a:lnTo>
                  <a:pt x="1983" y="20"/>
                </a:lnTo>
                <a:lnTo>
                  <a:pt x="1983" y="19"/>
                </a:lnTo>
                <a:lnTo>
                  <a:pt x="1984" y="18"/>
                </a:lnTo>
                <a:lnTo>
                  <a:pt x="1984" y="19"/>
                </a:lnTo>
                <a:lnTo>
                  <a:pt x="1985" y="19"/>
                </a:lnTo>
                <a:lnTo>
                  <a:pt x="1985" y="19"/>
                </a:lnTo>
                <a:lnTo>
                  <a:pt x="1985" y="18"/>
                </a:lnTo>
                <a:lnTo>
                  <a:pt x="1987" y="17"/>
                </a:lnTo>
                <a:lnTo>
                  <a:pt x="1987" y="16"/>
                </a:lnTo>
                <a:lnTo>
                  <a:pt x="1988" y="16"/>
                </a:lnTo>
                <a:lnTo>
                  <a:pt x="1988" y="16"/>
                </a:lnTo>
                <a:lnTo>
                  <a:pt x="1989" y="16"/>
                </a:lnTo>
                <a:lnTo>
                  <a:pt x="1989" y="16"/>
                </a:lnTo>
                <a:lnTo>
                  <a:pt x="1989" y="16"/>
                </a:lnTo>
                <a:lnTo>
                  <a:pt x="1990" y="17"/>
                </a:lnTo>
                <a:lnTo>
                  <a:pt x="1990" y="17"/>
                </a:lnTo>
                <a:lnTo>
                  <a:pt x="1991" y="18"/>
                </a:lnTo>
                <a:lnTo>
                  <a:pt x="1991" y="18"/>
                </a:lnTo>
                <a:lnTo>
                  <a:pt x="1991" y="19"/>
                </a:lnTo>
                <a:lnTo>
                  <a:pt x="1992" y="19"/>
                </a:lnTo>
                <a:lnTo>
                  <a:pt x="1992" y="18"/>
                </a:lnTo>
                <a:lnTo>
                  <a:pt x="1993" y="19"/>
                </a:lnTo>
                <a:lnTo>
                  <a:pt x="1993" y="19"/>
                </a:lnTo>
                <a:lnTo>
                  <a:pt x="1993" y="18"/>
                </a:lnTo>
                <a:lnTo>
                  <a:pt x="1994" y="18"/>
                </a:lnTo>
                <a:lnTo>
                  <a:pt x="1994" y="18"/>
                </a:lnTo>
                <a:lnTo>
                  <a:pt x="1996" y="19"/>
                </a:lnTo>
                <a:lnTo>
                  <a:pt x="1996" y="19"/>
                </a:lnTo>
                <a:lnTo>
                  <a:pt x="1996" y="20"/>
                </a:lnTo>
                <a:lnTo>
                  <a:pt x="1997" y="20"/>
                </a:lnTo>
                <a:lnTo>
                  <a:pt x="1997" y="20"/>
                </a:lnTo>
                <a:lnTo>
                  <a:pt x="1998" y="20"/>
                </a:lnTo>
                <a:lnTo>
                  <a:pt x="1998" y="21"/>
                </a:lnTo>
                <a:lnTo>
                  <a:pt x="1998" y="21"/>
                </a:lnTo>
                <a:lnTo>
                  <a:pt x="1999" y="22"/>
                </a:lnTo>
                <a:lnTo>
                  <a:pt x="1999" y="24"/>
                </a:lnTo>
                <a:lnTo>
                  <a:pt x="2000" y="25"/>
                </a:lnTo>
                <a:lnTo>
                  <a:pt x="2000" y="24"/>
                </a:lnTo>
                <a:lnTo>
                  <a:pt x="2000" y="24"/>
                </a:lnTo>
                <a:lnTo>
                  <a:pt x="2001" y="25"/>
                </a:lnTo>
                <a:lnTo>
                  <a:pt x="2001" y="24"/>
                </a:lnTo>
                <a:lnTo>
                  <a:pt x="2002" y="24"/>
                </a:lnTo>
                <a:lnTo>
                  <a:pt x="2002" y="25"/>
                </a:lnTo>
                <a:lnTo>
                  <a:pt x="2003" y="26"/>
                </a:lnTo>
                <a:lnTo>
                  <a:pt x="2003" y="26"/>
                </a:lnTo>
                <a:lnTo>
                  <a:pt x="2003" y="27"/>
                </a:lnTo>
                <a:lnTo>
                  <a:pt x="2005" y="27"/>
                </a:lnTo>
                <a:lnTo>
                  <a:pt x="2005" y="26"/>
                </a:lnTo>
                <a:lnTo>
                  <a:pt x="2006" y="26"/>
                </a:lnTo>
                <a:lnTo>
                  <a:pt x="2006" y="26"/>
                </a:lnTo>
                <a:lnTo>
                  <a:pt x="2006" y="25"/>
                </a:lnTo>
                <a:lnTo>
                  <a:pt x="2007" y="25"/>
                </a:lnTo>
                <a:lnTo>
                  <a:pt x="2007" y="22"/>
                </a:lnTo>
                <a:lnTo>
                  <a:pt x="2008" y="21"/>
                </a:lnTo>
                <a:lnTo>
                  <a:pt x="2008" y="21"/>
                </a:lnTo>
                <a:lnTo>
                  <a:pt x="2008" y="21"/>
                </a:lnTo>
                <a:lnTo>
                  <a:pt x="2009" y="21"/>
                </a:lnTo>
                <a:lnTo>
                  <a:pt x="2009" y="24"/>
                </a:lnTo>
                <a:lnTo>
                  <a:pt x="2010" y="22"/>
                </a:lnTo>
                <a:lnTo>
                  <a:pt x="2010" y="24"/>
                </a:lnTo>
                <a:lnTo>
                  <a:pt x="2010" y="25"/>
                </a:lnTo>
                <a:lnTo>
                  <a:pt x="2011" y="25"/>
                </a:lnTo>
                <a:lnTo>
                  <a:pt x="2011" y="24"/>
                </a:lnTo>
                <a:lnTo>
                  <a:pt x="2012" y="21"/>
                </a:lnTo>
                <a:lnTo>
                  <a:pt x="2012" y="20"/>
                </a:lnTo>
                <a:lnTo>
                  <a:pt x="2012" y="20"/>
                </a:lnTo>
                <a:lnTo>
                  <a:pt x="2014" y="20"/>
                </a:lnTo>
                <a:lnTo>
                  <a:pt x="2014" y="19"/>
                </a:lnTo>
                <a:lnTo>
                  <a:pt x="2015" y="20"/>
                </a:lnTo>
                <a:lnTo>
                  <a:pt x="2015" y="21"/>
                </a:lnTo>
                <a:lnTo>
                  <a:pt x="2015" y="21"/>
                </a:lnTo>
                <a:lnTo>
                  <a:pt x="2016" y="22"/>
                </a:lnTo>
                <a:lnTo>
                  <a:pt x="2016" y="21"/>
                </a:lnTo>
                <a:lnTo>
                  <a:pt x="2017" y="21"/>
                </a:lnTo>
                <a:lnTo>
                  <a:pt x="2017" y="22"/>
                </a:lnTo>
                <a:lnTo>
                  <a:pt x="2018" y="22"/>
                </a:lnTo>
                <a:lnTo>
                  <a:pt x="2018" y="22"/>
                </a:lnTo>
                <a:lnTo>
                  <a:pt x="2018" y="24"/>
                </a:lnTo>
                <a:lnTo>
                  <a:pt x="2019" y="22"/>
                </a:lnTo>
                <a:lnTo>
                  <a:pt x="2019" y="24"/>
                </a:lnTo>
                <a:lnTo>
                  <a:pt x="2020" y="24"/>
                </a:lnTo>
                <a:lnTo>
                  <a:pt x="2020" y="25"/>
                </a:lnTo>
                <a:lnTo>
                  <a:pt x="2020" y="24"/>
                </a:lnTo>
                <a:lnTo>
                  <a:pt x="2021" y="24"/>
                </a:lnTo>
                <a:lnTo>
                  <a:pt x="2021" y="24"/>
                </a:lnTo>
                <a:lnTo>
                  <a:pt x="2023" y="24"/>
                </a:lnTo>
                <a:lnTo>
                  <a:pt x="2023" y="25"/>
                </a:lnTo>
                <a:lnTo>
                  <a:pt x="2023" y="25"/>
                </a:lnTo>
                <a:lnTo>
                  <a:pt x="2024" y="25"/>
                </a:lnTo>
                <a:lnTo>
                  <a:pt x="2024" y="25"/>
                </a:lnTo>
                <a:lnTo>
                  <a:pt x="2025" y="25"/>
                </a:lnTo>
                <a:lnTo>
                  <a:pt x="2025" y="24"/>
                </a:lnTo>
                <a:lnTo>
                  <a:pt x="2025" y="24"/>
                </a:lnTo>
                <a:lnTo>
                  <a:pt x="2026" y="25"/>
                </a:lnTo>
                <a:lnTo>
                  <a:pt x="2026" y="24"/>
                </a:lnTo>
                <a:lnTo>
                  <a:pt x="2027" y="24"/>
                </a:lnTo>
                <a:lnTo>
                  <a:pt x="2027" y="21"/>
                </a:lnTo>
                <a:lnTo>
                  <a:pt x="2027" y="22"/>
                </a:lnTo>
                <a:lnTo>
                  <a:pt x="2028" y="22"/>
                </a:lnTo>
                <a:lnTo>
                  <a:pt x="2028" y="24"/>
                </a:lnTo>
                <a:lnTo>
                  <a:pt x="2029" y="24"/>
                </a:lnTo>
                <a:lnTo>
                  <a:pt x="2029" y="25"/>
                </a:lnTo>
                <a:lnTo>
                  <a:pt x="2029" y="26"/>
                </a:lnTo>
                <a:lnTo>
                  <a:pt x="2030" y="27"/>
                </a:lnTo>
                <a:lnTo>
                  <a:pt x="2030" y="27"/>
                </a:lnTo>
                <a:lnTo>
                  <a:pt x="2032" y="28"/>
                </a:lnTo>
                <a:lnTo>
                  <a:pt x="2032" y="27"/>
                </a:lnTo>
                <a:lnTo>
                  <a:pt x="2033" y="26"/>
                </a:lnTo>
                <a:lnTo>
                  <a:pt x="2033" y="26"/>
                </a:lnTo>
                <a:lnTo>
                  <a:pt x="2033" y="26"/>
                </a:lnTo>
                <a:lnTo>
                  <a:pt x="2034" y="27"/>
                </a:lnTo>
                <a:lnTo>
                  <a:pt x="2034" y="26"/>
                </a:lnTo>
                <a:lnTo>
                  <a:pt x="2035" y="26"/>
                </a:lnTo>
                <a:lnTo>
                  <a:pt x="2035" y="26"/>
                </a:lnTo>
                <a:lnTo>
                  <a:pt x="2035" y="25"/>
                </a:lnTo>
                <a:lnTo>
                  <a:pt x="2036" y="25"/>
                </a:lnTo>
                <a:lnTo>
                  <a:pt x="2036" y="26"/>
                </a:lnTo>
                <a:lnTo>
                  <a:pt x="2037" y="26"/>
                </a:lnTo>
                <a:lnTo>
                  <a:pt x="2037" y="26"/>
                </a:lnTo>
                <a:lnTo>
                  <a:pt x="2037" y="26"/>
                </a:lnTo>
                <a:lnTo>
                  <a:pt x="2038" y="26"/>
                </a:lnTo>
                <a:lnTo>
                  <a:pt x="2038" y="26"/>
                </a:lnTo>
                <a:lnTo>
                  <a:pt x="2039" y="25"/>
                </a:lnTo>
                <a:lnTo>
                  <a:pt x="2039" y="26"/>
                </a:lnTo>
                <a:lnTo>
                  <a:pt x="2039" y="26"/>
                </a:lnTo>
                <a:lnTo>
                  <a:pt x="2041" y="25"/>
                </a:lnTo>
                <a:lnTo>
                  <a:pt x="2041" y="25"/>
                </a:lnTo>
                <a:lnTo>
                  <a:pt x="2042" y="25"/>
                </a:lnTo>
                <a:lnTo>
                  <a:pt x="2042" y="25"/>
                </a:lnTo>
                <a:lnTo>
                  <a:pt x="2042" y="24"/>
                </a:lnTo>
                <a:lnTo>
                  <a:pt x="2043" y="22"/>
                </a:lnTo>
                <a:lnTo>
                  <a:pt x="2043" y="22"/>
                </a:lnTo>
                <a:lnTo>
                  <a:pt x="2044" y="21"/>
                </a:lnTo>
                <a:lnTo>
                  <a:pt x="2044" y="21"/>
                </a:lnTo>
                <a:lnTo>
                  <a:pt x="2044" y="21"/>
                </a:lnTo>
                <a:lnTo>
                  <a:pt x="2045" y="21"/>
                </a:lnTo>
                <a:lnTo>
                  <a:pt x="2045" y="20"/>
                </a:lnTo>
                <a:lnTo>
                  <a:pt x="2046" y="19"/>
                </a:lnTo>
                <a:lnTo>
                  <a:pt x="2046" y="19"/>
                </a:lnTo>
                <a:lnTo>
                  <a:pt x="2047" y="19"/>
                </a:lnTo>
                <a:lnTo>
                  <a:pt x="2047" y="18"/>
                </a:lnTo>
                <a:lnTo>
                  <a:pt x="2047" y="18"/>
                </a:lnTo>
                <a:lnTo>
                  <a:pt x="2048" y="18"/>
                </a:lnTo>
                <a:lnTo>
                  <a:pt x="2048" y="18"/>
                </a:lnTo>
                <a:lnTo>
                  <a:pt x="2050" y="18"/>
                </a:lnTo>
                <a:lnTo>
                  <a:pt x="2050" y="18"/>
                </a:lnTo>
                <a:lnTo>
                  <a:pt x="2050" y="17"/>
                </a:lnTo>
                <a:lnTo>
                  <a:pt x="2051" y="17"/>
                </a:lnTo>
                <a:lnTo>
                  <a:pt x="2051" y="18"/>
                </a:lnTo>
                <a:lnTo>
                  <a:pt x="2052" y="18"/>
                </a:lnTo>
                <a:lnTo>
                  <a:pt x="2052" y="20"/>
                </a:lnTo>
                <a:lnTo>
                  <a:pt x="2052" y="20"/>
                </a:lnTo>
                <a:lnTo>
                  <a:pt x="2053" y="20"/>
                </a:lnTo>
                <a:lnTo>
                  <a:pt x="2053" y="20"/>
                </a:lnTo>
                <a:lnTo>
                  <a:pt x="2054" y="18"/>
                </a:lnTo>
                <a:lnTo>
                  <a:pt x="2054" y="19"/>
                </a:lnTo>
                <a:lnTo>
                  <a:pt x="2054" y="18"/>
                </a:lnTo>
                <a:lnTo>
                  <a:pt x="2055" y="18"/>
                </a:lnTo>
                <a:lnTo>
                  <a:pt x="2055" y="17"/>
                </a:lnTo>
                <a:lnTo>
                  <a:pt x="2056" y="16"/>
                </a:lnTo>
                <a:lnTo>
                  <a:pt x="2056" y="16"/>
                </a:lnTo>
                <a:lnTo>
                  <a:pt x="2056" y="17"/>
                </a:lnTo>
                <a:lnTo>
                  <a:pt x="2057" y="17"/>
                </a:lnTo>
                <a:lnTo>
                  <a:pt x="2057" y="17"/>
                </a:lnTo>
                <a:lnTo>
                  <a:pt x="2059" y="17"/>
                </a:lnTo>
                <a:lnTo>
                  <a:pt x="2059" y="17"/>
                </a:lnTo>
                <a:lnTo>
                  <a:pt x="2060" y="19"/>
                </a:lnTo>
                <a:lnTo>
                  <a:pt x="2060" y="18"/>
                </a:lnTo>
                <a:lnTo>
                  <a:pt x="2060" y="19"/>
                </a:lnTo>
                <a:lnTo>
                  <a:pt x="2061" y="19"/>
                </a:lnTo>
                <a:lnTo>
                  <a:pt x="2061" y="18"/>
                </a:lnTo>
                <a:lnTo>
                  <a:pt x="2062" y="19"/>
                </a:lnTo>
                <a:lnTo>
                  <a:pt x="2062" y="19"/>
                </a:lnTo>
                <a:lnTo>
                  <a:pt x="2062" y="20"/>
                </a:lnTo>
                <a:lnTo>
                  <a:pt x="2063" y="20"/>
                </a:lnTo>
                <a:lnTo>
                  <a:pt x="2063" y="20"/>
                </a:lnTo>
                <a:lnTo>
                  <a:pt x="2064" y="20"/>
                </a:lnTo>
                <a:lnTo>
                  <a:pt x="2064" y="19"/>
                </a:lnTo>
                <a:lnTo>
                  <a:pt x="2064" y="19"/>
                </a:lnTo>
                <a:lnTo>
                  <a:pt x="2065" y="19"/>
                </a:lnTo>
                <a:lnTo>
                  <a:pt x="2065" y="19"/>
                </a:lnTo>
                <a:lnTo>
                  <a:pt x="2066" y="19"/>
                </a:lnTo>
                <a:lnTo>
                  <a:pt x="2066" y="19"/>
                </a:lnTo>
                <a:lnTo>
                  <a:pt x="2066" y="20"/>
                </a:lnTo>
                <a:lnTo>
                  <a:pt x="2068" y="20"/>
                </a:lnTo>
                <a:lnTo>
                  <a:pt x="2068" y="19"/>
                </a:lnTo>
                <a:lnTo>
                  <a:pt x="2069" y="19"/>
                </a:lnTo>
                <a:lnTo>
                  <a:pt x="2069" y="18"/>
                </a:lnTo>
                <a:lnTo>
                  <a:pt x="2069" y="18"/>
                </a:lnTo>
                <a:lnTo>
                  <a:pt x="2070" y="17"/>
                </a:lnTo>
                <a:lnTo>
                  <a:pt x="2070" y="18"/>
                </a:lnTo>
                <a:lnTo>
                  <a:pt x="2071" y="18"/>
                </a:lnTo>
                <a:lnTo>
                  <a:pt x="2071" y="17"/>
                </a:lnTo>
                <a:lnTo>
                  <a:pt x="2071" y="17"/>
                </a:lnTo>
                <a:lnTo>
                  <a:pt x="2072" y="18"/>
                </a:lnTo>
                <a:lnTo>
                  <a:pt x="2072" y="18"/>
                </a:lnTo>
                <a:lnTo>
                  <a:pt x="2073" y="19"/>
                </a:lnTo>
                <a:lnTo>
                  <a:pt x="2073" y="19"/>
                </a:lnTo>
                <a:lnTo>
                  <a:pt x="2074" y="19"/>
                </a:lnTo>
                <a:lnTo>
                  <a:pt x="2074" y="18"/>
                </a:lnTo>
                <a:lnTo>
                  <a:pt x="2074" y="18"/>
                </a:lnTo>
                <a:lnTo>
                  <a:pt x="2075" y="18"/>
                </a:lnTo>
                <a:lnTo>
                  <a:pt x="2075" y="18"/>
                </a:lnTo>
                <a:lnTo>
                  <a:pt x="2077" y="18"/>
                </a:lnTo>
                <a:lnTo>
                  <a:pt x="2077" y="17"/>
                </a:lnTo>
                <a:lnTo>
                  <a:pt x="2077" y="17"/>
                </a:lnTo>
                <a:lnTo>
                  <a:pt x="2078" y="17"/>
                </a:lnTo>
                <a:lnTo>
                  <a:pt x="2078" y="18"/>
                </a:lnTo>
                <a:lnTo>
                  <a:pt x="2079" y="17"/>
                </a:lnTo>
                <a:lnTo>
                  <a:pt x="2079" y="15"/>
                </a:lnTo>
                <a:lnTo>
                  <a:pt x="2079" y="16"/>
                </a:lnTo>
                <a:lnTo>
                  <a:pt x="2080" y="17"/>
                </a:lnTo>
                <a:lnTo>
                  <a:pt x="2080" y="18"/>
                </a:lnTo>
                <a:lnTo>
                  <a:pt x="2081" y="18"/>
                </a:lnTo>
                <a:lnTo>
                  <a:pt x="2081" y="18"/>
                </a:lnTo>
                <a:lnTo>
                  <a:pt x="2081" y="19"/>
                </a:lnTo>
                <a:lnTo>
                  <a:pt x="2082" y="18"/>
                </a:lnTo>
                <a:lnTo>
                  <a:pt x="2082" y="18"/>
                </a:lnTo>
                <a:lnTo>
                  <a:pt x="2083" y="17"/>
                </a:lnTo>
                <a:lnTo>
                  <a:pt x="2083" y="17"/>
                </a:lnTo>
                <a:lnTo>
                  <a:pt x="2083" y="17"/>
                </a:lnTo>
                <a:lnTo>
                  <a:pt x="2084" y="17"/>
                </a:lnTo>
                <a:lnTo>
                  <a:pt x="2084" y="18"/>
                </a:lnTo>
                <a:lnTo>
                  <a:pt x="2086" y="18"/>
                </a:lnTo>
                <a:lnTo>
                  <a:pt x="2086" y="19"/>
                </a:lnTo>
                <a:lnTo>
                  <a:pt x="2086" y="20"/>
                </a:lnTo>
                <a:lnTo>
                  <a:pt x="2087" y="20"/>
                </a:lnTo>
                <a:lnTo>
                  <a:pt x="2087" y="20"/>
                </a:lnTo>
                <a:lnTo>
                  <a:pt x="2088" y="19"/>
                </a:lnTo>
                <a:lnTo>
                  <a:pt x="2088" y="20"/>
                </a:lnTo>
                <a:lnTo>
                  <a:pt x="2089" y="20"/>
                </a:lnTo>
                <a:lnTo>
                  <a:pt x="2089" y="20"/>
                </a:lnTo>
                <a:lnTo>
                  <a:pt x="2089" y="19"/>
                </a:lnTo>
                <a:lnTo>
                  <a:pt x="2090" y="20"/>
                </a:lnTo>
                <a:lnTo>
                  <a:pt x="2090" y="21"/>
                </a:lnTo>
                <a:lnTo>
                  <a:pt x="2091" y="21"/>
                </a:lnTo>
                <a:lnTo>
                  <a:pt x="2091" y="22"/>
                </a:lnTo>
                <a:lnTo>
                  <a:pt x="2091" y="22"/>
                </a:lnTo>
                <a:lnTo>
                  <a:pt x="2092" y="21"/>
                </a:lnTo>
                <a:lnTo>
                  <a:pt x="2092" y="21"/>
                </a:lnTo>
                <a:lnTo>
                  <a:pt x="2093" y="22"/>
                </a:lnTo>
                <a:lnTo>
                  <a:pt x="2093" y="21"/>
                </a:lnTo>
                <a:lnTo>
                  <a:pt x="2093" y="21"/>
                </a:lnTo>
                <a:lnTo>
                  <a:pt x="2095" y="22"/>
                </a:lnTo>
                <a:lnTo>
                  <a:pt x="2095" y="22"/>
                </a:lnTo>
                <a:lnTo>
                  <a:pt x="2096" y="22"/>
                </a:lnTo>
                <a:lnTo>
                  <a:pt x="2096" y="22"/>
                </a:lnTo>
                <a:lnTo>
                  <a:pt x="2096" y="24"/>
                </a:lnTo>
                <a:lnTo>
                  <a:pt x="2097" y="22"/>
                </a:lnTo>
                <a:lnTo>
                  <a:pt x="2097" y="24"/>
                </a:lnTo>
                <a:lnTo>
                  <a:pt x="2098" y="22"/>
                </a:lnTo>
                <a:lnTo>
                  <a:pt x="2098" y="22"/>
                </a:lnTo>
                <a:lnTo>
                  <a:pt x="2098" y="25"/>
                </a:lnTo>
                <a:lnTo>
                  <a:pt x="2099" y="25"/>
                </a:lnTo>
                <a:lnTo>
                  <a:pt x="2099" y="25"/>
                </a:lnTo>
                <a:lnTo>
                  <a:pt x="2100" y="25"/>
                </a:lnTo>
                <a:lnTo>
                  <a:pt x="2100" y="26"/>
                </a:lnTo>
                <a:lnTo>
                  <a:pt x="2100" y="26"/>
                </a:lnTo>
                <a:lnTo>
                  <a:pt x="2101" y="26"/>
                </a:lnTo>
                <a:lnTo>
                  <a:pt x="2101" y="27"/>
                </a:lnTo>
                <a:lnTo>
                  <a:pt x="2102" y="26"/>
                </a:lnTo>
                <a:lnTo>
                  <a:pt x="2102" y="26"/>
                </a:lnTo>
                <a:lnTo>
                  <a:pt x="2104" y="26"/>
                </a:lnTo>
                <a:lnTo>
                  <a:pt x="2104" y="25"/>
                </a:lnTo>
                <a:lnTo>
                  <a:pt x="2104" y="24"/>
                </a:lnTo>
                <a:lnTo>
                  <a:pt x="2105" y="24"/>
                </a:lnTo>
                <a:lnTo>
                  <a:pt x="2105" y="24"/>
                </a:lnTo>
                <a:lnTo>
                  <a:pt x="2106" y="22"/>
                </a:lnTo>
                <a:lnTo>
                  <a:pt x="2106" y="22"/>
                </a:lnTo>
                <a:lnTo>
                  <a:pt x="2106" y="21"/>
                </a:lnTo>
                <a:lnTo>
                  <a:pt x="2107" y="21"/>
                </a:lnTo>
                <a:lnTo>
                  <a:pt x="2107" y="22"/>
                </a:lnTo>
                <a:lnTo>
                  <a:pt x="2108" y="24"/>
                </a:lnTo>
                <a:lnTo>
                  <a:pt x="2108" y="25"/>
                </a:lnTo>
                <a:lnTo>
                  <a:pt x="2108" y="25"/>
                </a:lnTo>
                <a:lnTo>
                  <a:pt x="2109" y="25"/>
                </a:lnTo>
                <a:lnTo>
                  <a:pt x="2109" y="26"/>
                </a:lnTo>
                <a:lnTo>
                  <a:pt x="2110" y="26"/>
                </a:lnTo>
                <a:lnTo>
                  <a:pt x="2110" y="26"/>
                </a:lnTo>
                <a:lnTo>
                  <a:pt x="2110" y="26"/>
                </a:lnTo>
                <a:lnTo>
                  <a:pt x="2111" y="26"/>
                </a:lnTo>
                <a:lnTo>
                  <a:pt x="2111" y="27"/>
                </a:lnTo>
                <a:lnTo>
                  <a:pt x="2113" y="27"/>
                </a:lnTo>
                <a:lnTo>
                  <a:pt x="2113" y="27"/>
                </a:lnTo>
                <a:lnTo>
                  <a:pt x="2113" y="27"/>
                </a:lnTo>
                <a:lnTo>
                  <a:pt x="2114" y="27"/>
                </a:lnTo>
                <a:lnTo>
                  <a:pt x="2114" y="27"/>
                </a:lnTo>
                <a:lnTo>
                  <a:pt x="2115" y="27"/>
                </a:lnTo>
                <a:lnTo>
                  <a:pt x="2115" y="28"/>
                </a:lnTo>
                <a:lnTo>
                  <a:pt x="2116" y="28"/>
                </a:lnTo>
                <a:lnTo>
                  <a:pt x="2116" y="28"/>
                </a:lnTo>
                <a:lnTo>
                  <a:pt x="2116" y="27"/>
                </a:lnTo>
                <a:lnTo>
                  <a:pt x="2117" y="26"/>
                </a:lnTo>
                <a:lnTo>
                  <a:pt x="2117" y="25"/>
                </a:lnTo>
                <a:lnTo>
                  <a:pt x="2118" y="26"/>
                </a:lnTo>
                <a:lnTo>
                  <a:pt x="2118" y="26"/>
                </a:lnTo>
                <a:lnTo>
                  <a:pt x="2118" y="25"/>
                </a:lnTo>
                <a:lnTo>
                  <a:pt x="2119" y="25"/>
                </a:lnTo>
                <a:lnTo>
                  <a:pt x="2119" y="25"/>
                </a:lnTo>
                <a:lnTo>
                  <a:pt x="2120" y="25"/>
                </a:lnTo>
                <a:lnTo>
                  <a:pt x="2120" y="24"/>
                </a:lnTo>
                <a:lnTo>
                  <a:pt x="2120" y="24"/>
                </a:lnTo>
                <a:lnTo>
                  <a:pt x="2122" y="25"/>
                </a:lnTo>
                <a:lnTo>
                  <a:pt x="2122" y="24"/>
                </a:lnTo>
                <a:lnTo>
                  <a:pt x="2123" y="25"/>
                </a:lnTo>
                <a:lnTo>
                  <a:pt x="2123" y="25"/>
                </a:lnTo>
                <a:lnTo>
                  <a:pt x="2123" y="26"/>
                </a:lnTo>
                <a:lnTo>
                  <a:pt x="2124" y="27"/>
                </a:lnTo>
                <a:lnTo>
                  <a:pt x="2124" y="26"/>
                </a:lnTo>
                <a:lnTo>
                  <a:pt x="2125" y="27"/>
                </a:lnTo>
                <a:lnTo>
                  <a:pt x="2125" y="26"/>
                </a:lnTo>
                <a:lnTo>
                  <a:pt x="2125" y="28"/>
                </a:lnTo>
                <a:lnTo>
                  <a:pt x="2126" y="28"/>
                </a:lnTo>
                <a:lnTo>
                  <a:pt x="2126" y="27"/>
                </a:lnTo>
                <a:lnTo>
                  <a:pt x="2127" y="27"/>
                </a:lnTo>
                <a:lnTo>
                  <a:pt x="2127" y="26"/>
                </a:lnTo>
                <a:lnTo>
                  <a:pt x="2127" y="25"/>
                </a:lnTo>
                <a:lnTo>
                  <a:pt x="2128" y="24"/>
                </a:lnTo>
                <a:lnTo>
                  <a:pt x="2128" y="24"/>
                </a:lnTo>
                <a:lnTo>
                  <a:pt x="2129" y="25"/>
                </a:lnTo>
                <a:lnTo>
                  <a:pt x="2129" y="24"/>
                </a:lnTo>
                <a:lnTo>
                  <a:pt x="2131" y="24"/>
                </a:lnTo>
                <a:lnTo>
                  <a:pt x="2131" y="25"/>
                </a:lnTo>
                <a:lnTo>
                  <a:pt x="2131" y="24"/>
                </a:lnTo>
                <a:lnTo>
                  <a:pt x="2132" y="22"/>
                </a:lnTo>
                <a:lnTo>
                  <a:pt x="2132" y="21"/>
                </a:lnTo>
                <a:lnTo>
                  <a:pt x="2133" y="22"/>
                </a:lnTo>
                <a:lnTo>
                  <a:pt x="2133" y="22"/>
                </a:lnTo>
                <a:lnTo>
                  <a:pt x="2133" y="22"/>
                </a:lnTo>
                <a:lnTo>
                  <a:pt x="2134" y="22"/>
                </a:lnTo>
                <a:lnTo>
                  <a:pt x="2134" y="21"/>
                </a:lnTo>
                <a:lnTo>
                  <a:pt x="2135" y="21"/>
                </a:lnTo>
                <a:lnTo>
                  <a:pt x="2135" y="20"/>
                </a:lnTo>
                <a:lnTo>
                  <a:pt x="2135" y="21"/>
                </a:lnTo>
                <a:lnTo>
                  <a:pt x="2136" y="21"/>
                </a:lnTo>
                <a:lnTo>
                  <a:pt x="2136" y="21"/>
                </a:lnTo>
                <a:lnTo>
                  <a:pt x="2137" y="22"/>
                </a:lnTo>
                <a:lnTo>
                  <a:pt x="2137" y="21"/>
                </a:lnTo>
                <a:lnTo>
                  <a:pt x="2137" y="21"/>
                </a:lnTo>
                <a:lnTo>
                  <a:pt x="2138" y="22"/>
                </a:lnTo>
                <a:lnTo>
                  <a:pt x="2138" y="21"/>
                </a:lnTo>
                <a:lnTo>
                  <a:pt x="2140" y="21"/>
                </a:lnTo>
                <a:lnTo>
                  <a:pt x="2140" y="22"/>
                </a:lnTo>
                <a:lnTo>
                  <a:pt x="2140" y="22"/>
                </a:lnTo>
                <a:lnTo>
                  <a:pt x="2141" y="24"/>
                </a:lnTo>
                <a:lnTo>
                  <a:pt x="2141" y="24"/>
                </a:lnTo>
                <a:lnTo>
                  <a:pt x="2142" y="24"/>
                </a:lnTo>
                <a:lnTo>
                  <a:pt x="2142" y="22"/>
                </a:lnTo>
                <a:lnTo>
                  <a:pt x="2142" y="22"/>
                </a:lnTo>
                <a:lnTo>
                  <a:pt x="2143" y="21"/>
                </a:lnTo>
                <a:lnTo>
                  <a:pt x="2143" y="21"/>
                </a:lnTo>
                <a:lnTo>
                  <a:pt x="2144" y="20"/>
                </a:lnTo>
                <a:lnTo>
                  <a:pt x="2144" y="21"/>
                </a:lnTo>
                <a:lnTo>
                  <a:pt x="2145" y="20"/>
                </a:lnTo>
                <a:lnTo>
                  <a:pt x="2145" y="21"/>
                </a:lnTo>
                <a:lnTo>
                  <a:pt x="2145" y="21"/>
                </a:lnTo>
                <a:lnTo>
                  <a:pt x="2146" y="24"/>
                </a:lnTo>
                <a:lnTo>
                  <a:pt x="2146" y="24"/>
                </a:lnTo>
                <a:lnTo>
                  <a:pt x="2147" y="24"/>
                </a:lnTo>
                <a:lnTo>
                  <a:pt x="2147" y="24"/>
                </a:lnTo>
                <a:lnTo>
                  <a:pt x="2147" y="25"/>
                </a:lnTo>
                <a:lnTo>
                  <a:pt x="2149" y="25"/>
                </a:lnTo>
                <a:lnTo>
                  <a:pt x="2149" y="24"/>
                </a:lnTo>
                <a:lnTo>
                  <a:pt x="2150" y="22"/>
                </a:lnTo>
                <a:lnTo>
                  <a:pt x="2150" y="22"/>
                </a:lnTo>
                <a:lnTo>
                  <a:pt x="2150" y="22"/>
                </a:lnTo>
                <a:lnTo>
                  <a:pt x="2151" y="20"/>
                </a:lnTo>
                <a:lnTo>
                  <a:pt x="2151" y="21"/>
                </a:lnTo>
                <a:lnTo>
                  <a:pt x="2152" y="21"/>
                </a:lnTo>
                <a:lnTo>
                  <a:pt x="2152" y="21"/>
                </a:lnTo>
                <a:lnTo>
                  <a:pt x="2152" y="22"/>
                </a:lnTo>
                <a:lnTo>
                  <a:pt x="2153" y="21"/>
                </a:lnTo>
                <a:lnTo>
                  <a:pt x="2153" y="21"/>
                </a:lnTo>
                <a:lnTo>
                  <a:pt x="2154" y="22"/>
                </a:lnTo>
                <a:lnTo>
                  <a:pt x="2154" y="21"/>
                </a:lnTo>
                <a:lnTo>
                  <a:pt x="2154" y="21"/>
                </a:lnTo>
                <a:lnTo>
                  <a:pt x="2155" y="21"/>
                </a:lnTo>
                <a:lnTo>
                  <a:pt x="2155" y="20"/>
                </a:lnTo>
                <a:lnTo>
                  <a:pt x="2156" y="20"/>
                </a:lnTo>
                <a:lnTo>
                  <a:pt x="2156" y="21"/>
                </a:lnTo>
                <a:lnTo>
                  <a:pt x="2156" y="21"/>
                </a:lnTo>
                <a:lnTo>
                  <a:pt x="2158" y="22"/>
                </a:lnTo>
                <a:lnTo>
                  <a:pt x="2158" y="22"/>
                </a:lnTo>
                <a:lnTo>
                  <a:pt x="2159" y="21"/>
                </a:lnTo>
                <a:lnTo>
                  <a:pt x="2159" y="21"/>
                </a:lnTo>
                <a:lnTo>
                  <a:pt x="2160" y="20"/>
                </a:lnTo>
                <a:lnTo>
                  <a:pt x="2160" y="19"/>
                </a:lnTo>
                <a:lnTo>
                  <a:pt x="2160" y="19"/>
                </a:lnTo>
                <a:lnTo>
                  <a:pt x="2161" y="20"/>
                </a:lnTo>
                <a:lnTo>
                  <a:pt x="2161" y="19"/>
                </a:lnTo>
                <a:lnTo>
                  <a:pt x="2162" y="20"/>
                </a:lnTo>
                <a:lnTo>
                  <a:pt x="2162" y="22"/>
                </a:lnTo>
                <a:lnTo>
                  <a:pt x="2162" y="22"/>
                </a:lnTo>
                <a:lnTo>
                  <a:pt x="2163" y="24"/>
                </a:lnTo>
                <a:lnTo>
                  <a:pt x="2163" y="25"/>
                </a:lnTo>
                <a:lnTo>
                  <a:pt x="2164" y="27"/>
                </a:lnTo>
                <a:lnTo>
                  <a:pt x="2164" y="26"/>
                </a:lnTo>
                <a:lnTo>
                  <a:pt x="2164" y="26"/>
                </a:lnTo>
                <a:lnTo>
                  <a:pt x="2165" y="26"/>
                </a:lnTo>
                <a:lnTo>
                  <a:pt x="2165" y="24"/>
                </a:lnTo>
                <a:lnTo>
                  <a:pt x="2167" y="22"/>
                </a:lnTo>
                <a:lnTo>
                  <a:pt x="2167" y="22"/>
                </a:lnTo>
                <a:lnTo>
                  <a:pt x="2167" y="24"/>
                </a:lnTo>
                <a:lnTo>
                  <a:pt x="2168" y="24"/>
                </a:lnTo>
                <a:lnTo>
                  <a:pt x="2168" y="24"/>
                </a:lnTo>
                <a:lnTo>
                  <a:pt x="2169" y="26"/>
                </a:lnTo>
                <a:lnTo>
                  <a:pt x="2169" y="26"/>
                </a:lnTo>
                <a:lnTo>
                  <a:pt x="2169" y="26"/>
                </a:lnTo>
                <a:lnTo>
                  <a:pt x="2170" y="26"/>
                </a:lnTo>
                <a:lnTo>
                  <a:pt x="2170" y="27"/>
                </a:lnTo>
                <a:lnTo>
                  <a:pt x="2171" y="26"/>
                </a:lnTo>
                <a:lnTo>
                  <a:pt x="2171" y="25"/>
                </a:lnTo>
                <a:lnTo>
                  <a:pt x="2171" y="24"/>
                </a:lnTo>
                <a:lnTo>
                  <a:pt x="2172" y="22"/>
                </a:lnTo>
                <a:lnTo>
                  <a:pt x="2172" y="21"/>
                </a:lnTo>
                <a:lnTo>
                  <a:pt x="2173" y="22"/>
                </a:lnTo>
                <a:lnTo>
                  <a:pt x="2173" y="22"/>
                </a:lnTo>
                <a:lnTo>
                  <a:pt x="2174" y="21"/>
                </a:lnTo>
                <a:lnTo>
                  <a:pt x="2174" y="24"/>
                </a:lnTo>
                <a:lnTo>
                  <a:pt x="2174" y="24"/>
                </a:lnTo>
                <a:lnTo>
                  <a:pt x="2176" y="25"/>
                </a:lnTo>
                <a:lnTo>
                  <a:pt x="2176" y="26"/>
                </a:lnTo>
                <a:lnTo>
                  <a:pt x="2177" y="26"/>
                </a:lnTo>
                <a:lnTo>
                  <a:pt x="2177" y="27"/>
                </a:lnTo>
                <a:lnTo>
                  <a:pt x="2177" y="27"/>
                </a:lnTo>
                <a:lnTo>
                  <a:pt x="2178" y="27"/>
                </a:lnTo>
                <a:lnTo>
                  <a:pt x="2178" y="28"/>
                </a:lnTo>
                <a:lnTo>
                  <a:pt x="2179" y="29"/>
                </a:lnTo>
                <a:lnTo>
                  <a:pt x="2179" y="29"/>
                </a:lnTo>
                <a:lnTo>
                  <a:pt x="2179" y="28"/>
                </a:lnTo>
                <a:lnTo>
                  <a:pt x="2180" y="28"/>
                </a:lnTo>
                <a:lnTo>
                  <a:pt x="2180" y="29"/>
                </a:lnTo>
                <a:lnTo>
                  <a:pt x="2181" y="29"/>
                </a:lnTo>
                <a:lnTo>
                  <a:pt x="2181" y="29"/>
                </a:lnTo>
                <a:lnTo>
                  <a:pt x="2181" y="30"/>
                </a:lnTo>
                <a:lnTo>
                  <a:pt x="2182" y="30"/>
                </a:lnTo>
                <a:lnTo>
                  <a:pt x="2182" y="30"/>
                </a:lnTo>
                <a:lnTo>
                  <a:pt x="2183" y="30"/>
                </a:lnTo>
                <a:lnTo>
                  <a:pt x="2183" y="30"/>
                </a:lnTo>
                <a:lnTo>
                  <a:pt x="2183" y="30"/>
                </a:lnTo>
                <a:lnTo>
                  <a:pt x="2185" y="31"/>
                </a:lnTo>
                <a:lnTo>
                  <a:pt x="2185" y="31"/>
                </a:lnTo>
                <a:lnTo>
                  <a:pt x="2186" y="31"/>
                </a:lnTo>
                <a:lnTo>
                  <a:pt x="2186" y="33"/>
                </a:lnTo>
                <a:lnTo>
                  <a:pt x="2187" y="31"/>
                </a:lnTo>
                <a:lnTo>
                  <a:pt x="2187" y="31"/>
                </a:lnTo>
                <a:lnTo>
                  <a:pt x="2187" y="33"/>
                </a:lnTo>
                <a:lnTo>
                  <a:pt x="2188" y="30"/>
                </a:lnTo>
                <a:lnTo>
                  <a:pt x="2188" y="31"/>
                </a:lnTo>
                <a:lnTo>
                  <a:pt x="2189" y="30"/>
                </a:lnTo>
                <a:lnTo>
                  <a:pt x="2189" y="30"/>
                </a:lnTo>
                <a:lnTo>
                  <a:pt x="2189" y="31"/>
                </a:lnTo>
                <a:lnTo>
                  <a:pt x="2190" y="31"/>
                </a:lnTo>
                <a:lnTo>
                  <a:pt x="2190" y="31"/>
                </a:lnTo>
                <a:lnTo>
                  <a:pt x="2191" y="31"/>
                </a:lnTo>
                <a:lnTo>
                  <a:pt x="2191" y="31"/>
                </a:lnTo>
                <a:lnTo>
                  <a:pt x="2191" y="30"/>
                </a:lnTo>
                <a:lnTo>
                  <a:pt x="2192" y="31"/>
                </a:lnTo>
                <a:lnTo>
                  <a:pt x="2192" y="31"/>
                </a:lnTo>
                <a:lnTo>
                  <a:pt x="2194" y="31"/>
                </a:lnTo>
                <a:lnTo>
                  <a:pt x="2194" y="31"/>
                </a:lnTo>
                <a:lnTo>
                  <a:pt x="2194" y="33"/>
                </a:lnTo>
                <a:lnTo>
                  <a:pt x="2195" y="33"/>
                </a:lnTo>
                <a:lnTo>
                  <a:pt x="2195" y="33"/>
                </a:lnTo>
                <a:lnTo>
                  <a:pt x="2196" y="33"/>
                </a:lnTo>
                <a:lnTo>
                  <a:pt x="2196" y="33"/>
                </a:lnTo>
                <a:lnTo>
                  <a:pt x="2196" y="34"/>
                </a:lnTo>
                <a:lnTo>
                  <a:pt x="2197" y="34"/>
                </a:lnTo>
                <a:lnTo>
                  <a:pt x="2197" y="33"/>
                </a:lnTo>
                <a:lnTo>
                  <a:pt x="2198" y="34"/>
                </a:lnTo>
                <a:lnTo>
                  <a:pt x="2198" y="33"/>
                </a:lnTo>
                <a:lnTo>
                  <a:pt x="2198" y="31"/>
                </a:lnTo>
                <a:lnTo>
                  <a:pt x="2199" y="33"/>
                </a:lnTo>
                <a:lnTo>
                  <a:pt x="2199" y="31"/>
                </a:lnTo>
                <a:lnTo>
                  <a:pt x="2200" y="30"/>
                </a:lnTo>
                <a:lnTo>
                  <a:pt x="2200" y="30"/>
                </a:lnTo>
                <a:lnTo>
                  <a:pt x="2201" y="30"/>
                </a:lnTo>
                <a:lnTo>
                  <a:pt x="2201" y="31"/>
                </a:lnTo>
                <a:lnTo>
                  <a:pt x="2201" y="31"/>
                </a:lnTo>
                <a:lnTo>
                  <a:pt x="2203" y="30"/>
                </a:lnTo>
                <a:lnTo>
                  <a:pt x="2203" y="30"/>
                </a:lnTo>
                <a:lnTo>
                  <a:pt x="2204" y="31"/>
                </a:lnTo>
                <a:lnTo>
                  <a:pt x="2204" y="30"/>
                </a:lnTo>
                <a:lnTo>
                  <a:pt x="2204" y="30"/>
                </a:lnTo>
                <a:lnTo>
                  <a:pt x="2205" y="30"/>
                </a:lnTo>
                <a:lnTo>
                  <a:pt x="2205" y="31"/>
                </a:lnTo>
                <a:lnTo>
                  <a:pt x="2206" y="31"/>
                </a:lnTo>
                <a:lnTo>
                  <a:pt x="2206" y="35"/>
                </a:lnTo>
                <a:lnTo>
                  <a:pt x="2206" y="35"/>
                </a:lnTo>
                <a:lnTo>
                  <a:pt x="2207" y="36"/>
                </a:lnTo>
                <a:lnTo>
                  <a:pt x="2207" y="35"/>
                </a:lnTo>
                <a:lnTo>
                  <a:pt x="2208" y="35"/>
                </a:lnTo>
                <a:lnTo>
                  <a:pt x="2208" y="34"/>
                </a:lnTo>
                <a:lnTo>
                  <a:pt x="2208" y="33"/>
                </a:lnTo>
                <a:lnTo>
                  <a:pt x="2209" y="31"/>
                </a:lnTo>
                <a:lnTo>
                  <a:pt x="2209" y="30"/>
                </a:lnTo>
                <a:lnTo>
                  <a:pt x="2210" y="30"/>
                </a:lnTo>
                <a:lnTo>
                  <a:pt x="2210" y="30"/>
                </a:lnTo>
                <a:lnTo>
                  <a:pt x="2210" y="29"/>
                </a:lnTo>
                <a:lnTo>
                  <a:pt x="2212" y="30"/>
                </a:lnTo>
                <a:lnTo>
                  <a:pt x="2212" y="30"/>
                </a:lnTo>
                <a:lnTo>
                  <a:pt x="2213" y="29"/>
                </a:lnTo>
                <a:lnTo>
                  <a:pt x="2213" y="29"/>
                </a:lnTo>
                <a:lnTo>
                  <a:pt x="2213" y="28"/>
                </a:lnTo>
                <a:lnTo>
                  <a:pt x="2214" y="26"/>
                </a:lnTo>
                <a:lnTo>
                  <a:pt x="2214" y="27"/>
                </a:lnTo>
                <a:lnTo>
                  <a:pt x="2215" y="26"/>
                </a:lnTo>
                <a:lnTo>
                  <a:pt x="2215" y="27"/>
                </a:lnTo>
                <a:lnTo>
                  <a:pt x="2216" y="28"/>
                </a:lnTo>
                <a:lnTo>
                  <a:pt x="2216" y="28"/>
                </a:lnTo>
                <a:lnTo>
                  <a:pt x="2216" y="28"/>
                </a:lnTo>
                <a:lnTo>
                  <a:pt x="2217" y="29"/>
                </a:lnTo>
                <a:lnTo>
                  <a:pt x="2217" y="30"/>
                </a:lnTo>
                <a:lnTo>
                  <a:pt x="2218" y="31"/>
                </a:lnTo>
                <a:lnTo>
                  <a:pt x="2218" y="31"/>
                </a:lnTo>
                <a:lnTo>
                  <a:pt x="2218" y="31"/>
                </a:lnTo>
                <a:lnTo>
                  <a:pt x="2219" y="33"/>
                </a:lnTo>
                <a:lnTo>
                  <a:pt x="2219" y="33"/>
                </a:lnTo>
                <a:lnTo>
                  <a:pt x="2221" y="31"/>
                </a:lnTo>
                <a:lnTo>
                  <a:pt x="2221" y="33"/>
                </a:lnTo>
                <a:lnTo>
                  <a:pt x="2221" y="31"/>
                </a:lnTo>
                <a:lnTo>
                  <a:pt x="2222" y="30"/>
                </a:lnTo>
                <a:lnTo>
                  <a:pt x="2222" y="31"/>
                </a:lnTo>
                <a:lnTo>
                  <a:pt x="2223" y="30"/>
                </a:lnTo>
                <a:lnTo>
                  <a:pt x="2223" y="30"/>
                </a:lnTo>
                <a:lnTo>
                  <a:pt x="2223" y="31"/>
                </a:lnTo>
                <a:lnTo>
                  <a:pt x="2224" y="31"/>
                </a:lnTo>
                <a:lnTo>
                  <a:pt x="2224" y="33"/>
                </a:lnTo>
                <a:lnTo>
                  <a:pt x="2225" y="31"/>
                </a:lnTo>
                <a:lnTo>
                  <a:pt x="2225" y="31"/>
                </a:lnTo>
                <a:lnTo>
                  <a:pt x="2225" y="30"/>
                </a:lnTo>
                <a:lnTo>
                  <a:pt x="2226" y="28"/>
                </a:lnTo>
                <a:lnTo>
                  <a:pt x="2226" y="28"/>
                </a:lnTo>
                <a:lnTo>
                  <a:pt x="2227" y="28"/>
                </a:lnTo>
                <a:lnTo>
                  <a:pt x="2227" y="29"/>
                </a:lnTo>
                <a:lnTo>
                  <a:pt x="2227" y="28"/>
                </a:lnTo>
                <a:lnTo>
                  <a:pt x="2228" y="28"/>
                </a:lnTo>
                <a:lnTo>
                  <a:pt x="2228" y="28"/>
                </a:lnTo>
                <a:lnTo>
                  <a:pt x="2230" y="29"/>
                </a:lnTo>
                <a:lnTo>
                  <a:pt x="2230" y="29"/>
                </a:lnTo>
                <a:lnTo>
                  <a:pt x="2231" y="30"/>
                </a:lnTo>
                <a:lnTo>
                  <a:pt x="2231" y="30"/>
                </a:lnTo>
                <a:lnTo>
                  <a:pt x="2231" y="30"/>
                </a:lnTo>
                <a:lnTo>
                  <a:pt x="2232" y="30"/>
                </a:lnTo>
                <a:lnTo>
                  <a:pt x="2232" y="30"/>
                </a:lnTo>
                <a:lnTo>
                  <a:pt x="2233" y="29"/>
                </a:lnTo>
                <a:lnTo>
                  <a:pt x="2233" y="28"/>
                </a:lnTo>
                <a:lnTo>
                  <a:pt x="2233" y="27"/>
                </a:lnTo>
                <a:lnTo>
                  <a:pt x="2234" y="27"/>
                </a:lnTo>
                <a:lnTo>
                  <a:pt x="2234" y="28"/>
                </a:lnTo>
                <a:lnTo>
                  <a:pt x="2235" y="27"/>
                </a:lnTo>
                <a:lnTo>
                  <a:pt x="2235" y="28"/>
                </a:lnTo>
                <a:lnTo>
                  <a:pt x="2235" y="27"/>
                </a:lnTo>
                <a:lnTo>
                  <a:pt x="2236" y="27"/>
                </a:lnTo>
                <a:lnTo>
                  <a:pt x="2236" y="28"/>
                </a:lnTo>
                <a:lnTo>
                  <a:pt x="2237" y="28"/>
                </a:lnTo>
                <a:lnTo>
                  <a:pt x="2237" y="28"/>
                </a:lnTo>
                <a:lnTo>
                  <a:pt x="2237" y="27"/>
                </a:lnTo>
                <a:lnTo>
                  <a:pt x="2239" y="26"/>
                </a:lnTo>
                <a:lnTo>
                  <a:pt x="2239" y="26"/>
                </a:lnTo>
                <a:lnTo>
                  <a:pt x="2240" y="26"/>
                </a:lnTo>
                <a:lnTo>
                  <a:pt x="2240" y="25"/>
                </a:lnTo>
                <a:lnTo>
                  <a:pt x="2240" y="26"/>
                </a:lnTo>
                <a:lnTo>
                  <a:pt x="2241" y="27"/>
                </a:lnTo>
                <a:lnTo>
                  <a:pt x="2241" y="27"/>
                </a:lnTo>
                <a:lnTo>
                  <a:pt x="2242" y="27"/>
                </a:lnTo>
                <a:lnTo>
                  <a:pt x="2242" y="28"/>
                </a:lnTo>
                <a:lnTo>
                  <a:pt x="2243" y="28"/>
                </a:lnTo>
                <a:lnTo>
                  <a:pt x="2243" y="28"/>
                </a:lnTo>
                <a:lnTo>
                  <a:pt x="2243" y="29"/>
                </a:lnTo>
                <a:lnTo>
                  <a:pt x="2244" y="29"/>
                </a:lnTo>
                <a:lnTo>
                  <a:pt x="2244" y="28"/>
                </a:lnTo>
                <a:lnTo>
                  <a:pt x="2245" y="28"/>
                </a:lnTo>
                <a:lnTo>
                  <a:pt x="2245" y="29"/>
                </a:lnTo>
                <a:lnTo>
                  <a:pt x="2245" y="29"/>
                </a:lnTo>
                <a:lnTo>
                  <a:pt x="2246" y="29"/>
                </a:lnTo>
                <a:lnTo>
                  <a:pt x="2246" y="27"/>
                </a:lnTo>
                <a:lnTo>
                  <a:pt x="2247" y="26"/>
                </a:lnTo>
                <a:lnTo>
                  <a:pt x="2247" y="25"/>
                </a:lnTo>
                <a:lnTo>
                  <a:pt x="2247" y="25"/>
                </a:lnTo>
                <a:lnTo>
                  <a:pt x="2249" y="24"/>
                </a:lnTo>
                <a:lnTo>
                  <a:pt x="2249" y="24"/>
                </a:lnTo>
                <a:lnTo>
                  <a:pt x="2250" y="24"/>
                </a:lnTo>
                <a:lnTo>
                  <a:pt x="2250" y="22"/>
                </a:lnTo>
                <a:lnTo>
                  <a:pt x="2250" y="21"/>
                </a:lnTo>
                <a:lnTo>
                  <a:pt x="2251" y="22"/>
                </a:lnTo>
                <a:lnTo>
                  <a:pt x="2251" y="22"/>
                </a:lnTo>
                <a:lnTo>
                  <a:pt x="2252" y="21"/>
                </a:lnTo>
                <a:lnTo>
                  <a:pt x="2252" y="21"/>
                </a:lnTo>
                <a:lnTo>
                  <a:pt x="2252" y="20"/>
                </a:lnTo>
                <a:lnTo>
                  <a:pt x="2253" y="20"/>
                </a:lnTo>
                <a:lnTo>
                  <a:pt x="2253" y="20"/>
                </a:lnTo>
                <a:lnTo>
                  <a:pt x="2254" y="20"/>
                </a:lnTo>
                <a:lnTo>
                  <a:pt x="2254" y="20"/>
                </a:lnTo>
                <a:lnTo>
                  <a:pt x="2254" y="20"/>
                </a:lnTo>
                <a:lnTo>
                  <a:pt x="2255" y="19"/>
                </a:lnTo>
                <a:lnTo>
                  <a:pt x="2255" y="18"/>
                </a:lnTo>
                <a:lnTo>
                  <a:pt x="2256" y="19"/>
                </a:lnTo>
                <a:lnTo>
                  <a:pt x="2256" y="18"/>
                </a:lnTo>
                <a:lnTo>
                  <a:pt x="2258" y="17"/>
                </a:lnTo>
                <a:lnTo>
                  <a:pt x="2258" y="16"/>
                </a:lnTo>
                <a:lnTo>
                  <a:pt x="2258" y="16"/>
                </a:lnTo>
                <a:lnTo>
                  <a:pt x="2259" y="17"/>
                </a:lnTo>
                <a:lnTo>
                  <a:pt x="2259" y="17"/>
                </a:lnTo>
                <a:lnTo>
                  <a:pt x="2260" y="17"/>
                </a:lnTo>
                <a:lnTo>
                  <a:pt x="2260" y="18"/>
                </a:lnTo>
                <a:lnTo>
                  <a:pt x="2260" y="19"/>
                </a:lnTo>
                <a:lnTo>
                  <a:pt x="2261" y="19"/>
                </a:lnTo>
                <a:lnTo>
                  <a:pt x="2261" y="19"/>
                </a:lnTo>
                <a:lnTo>
                  <a:pt x="2262" y="20"/>
                </a:lnTo>
                <a:lnTo>
                  <a:pt x="2262" y="19"/>
                </a:lnTo>
                <a:lnTo>
                  <a:pt x="2262" y="19"/>
                </a:lnTo>
                <a:lnTo>
                  <a:pt x="2263" y="18"/>
                </a:lnTo>
                <a:lnTo>
                  <a:pt x="2263" y="18"/>
                </a:lnTo>
                <a:lnTo>
                  <a:pt x="2264" y="18"/>
                </a:lnTo>
                <a:lnTo>
                  <a:pt x="2264" y="18"/>
                </a:lnTo>
                <a:lnTo>
                  <a:pt x="2264" y="18"/>
                </a:lnTo>
                <a:lnTo>
                  <a:pt x="2265" y="19"/>
                </a:lnTo>
                <a:lnTo>
                  <a:pt x="2265" y="18"/>
                </a:lnTo>
                <a:lnTo>
                  <a:pt x="2267" y="19"/>
                </a:lnTo>
                <a:lnTo>
                  <a:pt x="2267" y="19"/>
                </a:lnTo>
                <a:lnTo>
                  <a:pt x="2267" y="19"/>
                </a:lnTo>
                <a:lnTo>
                  <a:pt x="2268" y="19"/>
                </a:lnTo>
                <a:lnTo>
                  <a:pt x="2268" y="19"/>
                </a:lnTo>
                <a:lnTo>
                  <a:pt x="2269" y="18"/>
                </a:lnTo>
                <a:lnTo>
                  <a:pt x="2269" y="17"/>
                </a:lnTo>
                <a:lnTo>
                  <a:pt x="2269" y="17"/>
                </a:lnTo>
                <a:lnTo>
                  <a:pt x="2270" y="17"/>
                </a:lnTo>
                <a:lnTo>
                  <a:pt x="2270" y="16"/>
                </a:lnTo>
                <a:lnTo>
                  <a:pt x="2271" y="16"/>
                </a:lnTo>
                <a:lnTo>
                  <a:pt x="2271" y="17"/>
                </a:lnTo>
                <a:lnTo>
                  <a:pt x="2272" y="16"/>
                </a:lnTo>
                <a:lnTo>
                  <a:pt x="2272" y="15"/>
                </a:lnTo>
                <a:lnTo>
                  <a:pt x="2272" y="15"/>
                </a:lnTo>
                <a:lnTo>
                  <a:pt x="2273" y="15"/>
                </a:lnTo>
                <a:lnTo>
                  <a:pt x="2273" y="13"/>
                </a:lnTo>
                <a:lnTo>
                  <a:pt x="2274" y="16"/>
                </a:lnTo>
                <a:lnTo>
                  <a:pt x="2274" y="17"/>
                </a:lnTo>
                <a:lnTo>
                  <a:pt x="2274" y="18"/>
                </a:lnTo>
                <a:lnTo>
                  <a:pt x="2276" y="18"/>
                </a:lnTo>
                <a:lnTo>
                  <a:pt x="2276" y="18"/>
                </a:lnTo>
                <a:lnTo>
                  <a:pt x="2277" y="19"/>
                </a:lnTo>
                <a:lnTo>
                  <a:pt x="2277" y="20"/>
                </a:lnTo>
                <a:lnTo>
                  <a:pt x="2277" y="19"/>
                </a:lnTo>
                <a:lnTo>
                  <a:pt x="2278" y="19"/>
                </a:lnTo>
                <a:lnTo>
                  <a:pt x="2278" y="19"/>
                </a:lnTo>
                <a:lnTo>
                  <a:pt x="2279" y="19"/>
                </a:lnTo>
                <a:lnTo>
                  <a:pt x="2279" y="19"/>
                </a:lnTo>
                <a:lnTo>
                  <a:pt x="2279" y="20"/>
                </a:lnTo>
                <a:lnTo>
                  <a:pt x="2280" y="18"/>
                </a:lnTo>
                <a:lnTo>
                  <a:pt x="2280" y="17"/>
                </a:lnTo>
                <a:lnTo>
                  <a:pt x="2281" y="17"/>
                </a:lnTo>
                <a:lnTo>
                  <a:pt x="2281" y="17"/>
                </a:lnTo>
                <a:lnTo>
                  <a:pt x="2281" y="17"/>
                </a:lnTo>
                <a:lnTo>
                  <a:pt x="2282" y="18"/>
                </a:lnTo>
                <a:lnTo>
                  <a:pt x="2282" y="20"/>
                </a:lnTo>
                <a:lnTo>
                  <a:pt x="2283" y="20"/>
                </a:lnTo>
                <a:lnTo>
                  <a:pt x="2283" y="20"/>
                </a:lnTo>
                <a:lnTo>
                  <a:pt x="2283" y="20"/>
                </a:lnTo>
                <a:lnTo>
                  <a:pt x="2285" y="20"/>
                </a:lnTo>
                <a:lnTo>
                  <a:pt x="2285" y="21"/>
                </a:lnTo>
                <a:lnTo>
                  <a:pt x="2286" y="20"/>
                </a:lnTo>
                <a:lnTo>
                  <a:pt x="2286" y="20"/>
                </a:lnTo>
                <a:lnTo>
                  <a:pt x="2287" y="19"/>
                </a:lnTo>
                <a:lnTo>
                  <a:pt x="2287" y="21"/>
                </a:lnTo>
                <a:lnTo>
                  <a:pt x="2287" y="21"/>
                </a:lnTo>
                <a:lnTo>
                  <a:pt x="2288" y="20"/>
                </a:lnTo>
                <a:lnTo>
                  <a:pt x="2288" y="20"/>
                </a:lnTo>
                <a:lnTo>
                  <a:pt x="2289" y="20"/>
                </a:lnTo>
                <a:lnTo>
                  <a:pt x="2289" y="20"/>
                </a:lnTo>
                <a:lnTo>
                  <a:pt x="2289" y="20"/>
                </a:lnTo>
                <a:lnTo>
                  <a:pt x="2290" y="20"/>
                </a:lnTo>
                <a:lnTo>
                  <a:pt x="2290" y="21"/>
                </a:lnTo>
                <a:lnTo>
                  <a:pt x="2291" y="24"/>
                </a:lnTo>
                <a:lnTo>
                  <a:pt x="2291" y="24"/>
                </a:lnTo>
                <a:lnTo>
                  <a:pt x="2291" y="24"/>
                </a:lnTo>
                <a:lnTo>
                  <a:pt x="2292" y="25"/>
                </a:lnTo>
                <a:lnTo>
                  <a:pt x="2292" y="25"/>
                </a:lnTo>
                <a:lnTo>
                  <a:pt x="2294" y="24"/>
                </a:lnTo>
                <a:lnTo>
                  <a:pt x="2294" y="22"/>
                </a:lnTo>
                <a:lnTo>
                  <a:pt x="2294" y="21"/>
                </a:lnTo>
                <a:lnTo>
                  <a:pt x="2295" y="21"/>
                </a:lnTo>
                <a:lnTo>
                  <a:pt x="2295" y="21"/>
                </a:lnTo>
                <a:lnTo>
                  <a:pt x="2296" y="21"/>
                </a:lnTo>
                <a:lnTo>
                  <a:pt x="2296" y="20"/>
                </a:lnTo>
                <a:lnTo>
                  <a:pt x="2296" y="20"/>
                </a:lnTo>
                <a:lnTo>
                  <a:pt x="2297" y="20"/>
                </a:lnTo>
                <a:lnTo>
                  <a:pt x="2297" y="20"/>
                </a:lnTo>
                <a:lnTo>
                  <a:pt x="2298" y="20"/>
                </a:lnTo>
                <a:lnTo>
                  <a:pt x="2298" y="22"/>
                </a:lnTo>
                <a:lnTo>
                  <a:pt x="2299" y="22"/>
                </a:lnTo>
                <a:lnTo>
                  <a:pt x="2299" y="22"/>
                </a:lnTo>
                <a:lnTo>
                  <a:pt x="2299" y="22"/>
                </a:lnTo>
                <a:lnTo>
                  <a:pt x="2300" y="21"/>
                </a:lnTo>
                <a:lnTo>
                  <a:pt x="2300" y="22"/>
                </a:lnTo>
                <a:lnTo>
                  <a:pt x="2301" y="21"/>
                </a:lnTo>
                <a:lnTo>
                  <a:pt x="2301" y="21"/>
                </a:lnTo>
                <a:lnTo>
                  <a:pt x="2301" y="21"/>
                </a:lnTo>
                <a:lnTo>
                  <a:pt x="2303" y="20"/>
                </a:lnTo>
                <a:lnTo>
                  <a:pt x="2303" y="20"/>
                </a:lnTo>
                <a:lnTo>
                  <a:pt x="2304" y="21"/>
                </a:lnTo>
                <a:lnTo>
                  <a:pt x="2304" y="21"/>
                </a:lnTo>
                <a:lnTo>
                  <a:pt x="2304" y="20"/>
                </a:lnTo>
                <a:lnTo>
                  <a:pt x="2305" y="19"/>
                </a:lnTo>
                <a:lnTo>
                  <a:pt x="2305" y="19"/>
                </a:lnTo>
                <a:lnTo>
                  <a:pt x="2306" y="18"/>
                </a:lnTo>
                <a:lnTo>
                  <a:pt x="2306" y="19"/>
                </a:lnTo>
                <a:lnTo>
                  <a:pt x="2306" y="19"/>
                </a:lnTo>
                <a:lnTo>
                  <a:pt x="2307" y="19"/>
                </a:lnTo>
                <a:lnTo>
                  <a:pt x="2307" y="18"/>
                </a:lnTo>
                <a:lnTo>
                  <a:pt x="2308" y="18"/>
                </a:lnTo>
                <a:lnTo>
                  <a:pt x="2308" y="18"/>
                </a:lnTo>
                <a:lnTo>
                  <a:pt x="2308" y="19"/>
                </a:lnTo>
                <a:lnTo>
                  <a:pt x="2309" y="19"/>
                </a:lnTo>
                <a:lnTo>
                  <a:pt x="2309" y="19"/>
                </a:lnTo>
                <a:lnTo>
                  <a:pt x="2310" y="19"/>
                </a:lnTo>
                <a:lnTo>
                  <a:pt x="2310" y="19"/>
                </a:lnTo>
                <a:lnTo>
                  <a:pt x="2310" y="19"/>
                </a:lnTo>
                <a:lnTo>
                  <a:pt x="2312" y="19"/>
                </a:lnTo>
                <a:lnTo>
                  <a:pt x="2312" y="18"/>
                </a:lnTo>
                <a:lnTo>
                  <a:pt x="2313" y="18"/>
                </a:lnTo>
                <a:lnTo>
                  <a:pt x="2313" y="17"/>
                </a:lnTo>
                <a:lnTo>
                  <a:pt x="2314" y="17"/>
                </a:lnTo>
                <a:lnTo>
                  <a:pt x="2314" y="16"/>
                </a:lnTo>
                <a:lnTo>
                  <a:pt x="2314" y="16"/>
                </a:lnTo>
                <a:lnTo>
                  <a:pt x="2315" y="16"/>
                </a:lnTo>
                <a:lnTo>
                  <a:pt x="2315" y="15"/>
                </a:lnTo>
                <a:lnTo>
                  <a:pt x="2316" y="15"/>
                </a:lnTo>
                <a:lnTo>
                  <a:pt x="2316" y="15"/>
                </a:lnTo>
                <a:lnTo>
                  <a:pt x="2316" y="13"/>
                </a:lnTo>
                <a:lnTo>
                  <a:pt x="2317" y="13"/>
                </a:lnTo>
                <a:lnTo>
                  <a:pt x="2317" y="13"/>
                </a:lnTo>
                <a:lnTo>
                  <a:pt x="2318" y="15"/>
                </a:lnTo>
                <a:lnTo>
                  <a:pt x="2318" y="17"/>
                </a:lnTo>
                <a:lnTo>
                  <a:pt x="2318" y="17"/>
                </a:lnTo>
                <a:lnTo>
                  <a:pt x="2319" y="17"/>
                </a:lnTo>
                <a:lnTo>
                  <a:pt x="2319" y="15"/>
                </a:lnTo>
                <a:lnTo>
                  <a:pt x="2321" y="16"/>
                </a:lnTo>
                <a:lnTo>
                  <a:pt x="2321" y="17"/>
                </a:lnTo>
                <a:lnTo>
                  <a:pt x="2321" y="18"/>
                </a:lnTo>
                <a:lnTo>
                  <a:pt x="2322" y="19"/>
                </a:lnTo>
                <a:lnTo>
                  <a:pt x="2322" y="19"/>
                </a:lnTo>
                <a:lnTo>
                  <a:pt x="2323" y="19"/>
                </a:lnTo>
                <a:lnTo>
                  <a:pt x="2323" y="19"/>
                </a:lnTo>
                <a:lnTo>
                  <a:pt x="2323" y="20"/>
                </a:lnTo>
                <a:lnTo>
                  <a:pt x="2324" y="19"/>
                </a:lnTo>
                <a:lnTo>
                  <a:pt x="2324" y="20"/>
                </a:lnTo>
                <a:lnTo>
                  <a:pt x="2325" y="18"/>
                </a:lnTo>
                <a:lnTo>
                  <a:pt x="2325" y="17"/>
                </a:lnTo>
                <a:lnTo>
                  <a:pt x="2325" y="16"/>
                </a:lnTo>
                <a:lnTo>
                  <a:pt x="2326" y="15"/>
                </a:lnTo>
                <a:lnTo>
                  <a:pt x="2326" y="15"/>
                </a:lnTo>
                <a:lnTo>
                  <a:pt x="2327" y="15"/>
                </a:lnTo>
                <a:lnTo>
                  <a:pt x="2327" y="15"/>
                </a:lnTo>
                <a:lnTo>
                  <a:pt x="2328" y="16"/>
                </a:lnTo>
                <a:lnTo>
                  <a:pt x="2328" y="16"/>
                </a:lnTo>
                <a:lnTo>
                  <a:pt x="2328" y="17"/>
                </a:lnTo>
                <a:lnTo>
                  <a:pt x="2330" y="17"/>
                </a:lnTo>
                <a:lnTo>
                  <a:pt x="2330" y="17"/>
                </a:lnTo>
                <a:lnTo>
                  <a:pt x="2331" y="18"/>
                </a:lnTo>
                <a:lnTo>
                  <a:pt x="2331" y="18"/>
                </a:lnTo>
                <a:lnTo>
                  <a:pt x="2331" y="19"/>
                </a:lnTo>
                <a:lnTo>
                  <a:pt x="2332" y="18"/>
                </a:lnTo>
                <a:lnTo>
                  <a:pt x="2332" y="19"/>
                </a:lnTo>
                <a:lnTo>
                  <a:pt x="2333" y="18"/>
                </a:lnTo>
                <a:lnTo>
                  <a:pt x="2333" y="19"/>
                </a:lnTo>
                <a:lnTo>
                  <a:pt x="2333" y="19"/>
                </a:lnTo>
                <a:lnTo>
                  <a:pt x="2334" y="18"/>
                </a:lnTo>
                <a:lnTo>
                  <a:pt x="2334" y="19"/>
                </a:lnTo>
                <a:lnTo>
                  <a:pt x="2335" y="18"/>
                </a:lnTo>
                <a:lnTo>
                  <a:pt x="2335" y="19"/>
                </a:lnTo>
                <a:lnTo>
                  <a:pt x="2335" y="17"/>
                </a:lnTo>
                <a:lnTo>
                  <a:pt x="2336" y="16"/>
                </a:lnTo>
                <a:lnTo>
                  <a:pt x="2336" y="15"/>
                </a:lnTo>
                <a:lnTo>
                  <a:pt x="2337" y="15"/>
                </a:lnTo>
                <a:lnTo>
                  <a:pt x="2337" y="16"/>
                </a:lnTo>
                <a:lnTo>
                  <a:pt x="2337" y="16"/>
                </a:lnTo>
                <a:lnTo>
                  <a:pt x="2339" y="17"/>
                </a:lnTo>
                <a:lnTo>
                  <a:pt x="2339" y="17"/>
                </a:lnTo>
                <a:lnTo>
                  <a:pt x="2340" y="17"/>
                </a:lnTo>
                <a:lnTo>
                  <a:pt x="2340" y="16"/>
                </a:lnTo>
                <a:lnTo>
                  <a:pt x="2340" y="15"/>
                </a:lnTo>
                <a:lnTo>
                  <a:pt x="2341" y="15"/>
                </a:lnTo>
                <a:lnTo>
                  <a:pt x="2341" y="12"/>
                </a:lnTo>
                <a:lnTo>
                  <a:pt x="2342" y="12"/>
                </a:lnTo>
                <a:lnTo>
                  <a:pt x="2342" y="11"/>
                </a:lnTo>
                <a:lnTo>
                  <a:pt x="2343" y="11"/>
                </a:lnTo>
                <a:lnTo>
                  <a:pt x="2343" y="11"/>
                </a:lnTo>
                <a:lnTo>
                  <a:pt x="2343" y="11"/>
                </a:lnTo>
                <a:lnTo>
                  <a:pt x="2344" y="11"/>
                </a:lnTo>
                <a:lnTo>
                  <a:pt x="2344" y="12"/>
                </a:lnTo>
                <a:lnTo>
                  <a:pt x="2345" y="12"/>
                </a:lnTo>
                <a:lnTo>
                  <a:pt x="2345" y="13"/>
                </a:lnTo>
                <a:lnTo>
                  <a:pt x="2345" y="15"/>
                </a:lnTo>
                <a:lnTo>
                  <a:pt x="2346" y="17"/>
                </a:lnTo>
                <a:lnTo>
                  <a:pt x="2346" y="18"/>
                </a:lnTo>
                <a:lnTo>
                  <a:pt x="2348" y="19"/>
                </a:lnTo>
                <a:lnTo>
                  <a:pt x="2348" y="20"/>
                </a:lnTo>
                <a:lnTo>
                  <a:pt x="2348" y="19"/>
                </a:lnTo>
                <a:lnTo>
                  <a:pt x="2349" y="18"/>
                </a:lnTo>
                <a:lnTo>
                  <a:pt x="2349" y="19"/>
                </a:lnTo>
                <a:lnTo>
                  <a:pt x="2350" y="18"/>
                </a:lnTo>
                <a:lnTo>
                  <a:pt x="2350" y="18"/>
                </a:lnTo>
                <a:lnTo>
                  <a:pt x="2350" y="18"/>
                </a:lnTo>
                <a:lnTo>
                  <a:pt x="2351" y="19"/>
                </a:lnTo>
                <a:lnTo>
                  <a:pt x="2351" y="19"/>
                </a:lnTo>
                <a:lnTo>
                  <a:pt x="2352" y="19"/>
                </a:lnTo>
                <a:lnTo>
                  <a:pt x="2352" y="17"/>
                </a:lnTo>
                <a:lnTo>
                  <a:pt x="2352" y="16"/>
                </a:lnTo>
                <a:lnTo>
                  <a:pt x="2353" y="16"/>
                </a:lnTo>
                <a:lnTo>
                  <a:pt x="2353" y="16"/>
                </a:lnTo>
                <a:lnTo>
                  <a:pt x="2354" y="15"/>
                </a:lnTo>
                <a:lnTo>
                  <a:pt x="2354" y="13"/>
                </a:lnTo>
                <a:lnTo>
                  <a:pt x="2354" y="13"/>
                </a:lnTo>
                <a:lnTo>
                  <a:pt x="2355" y="13"/>
                </a:lnTo>
                <a:lnTo>
                  <a:pt x="2355" y="12"/>
                </a:lnTo>
                <a:lnTo>
                  <a:pt x="2357" y="11"/>
                </a:lnTo>
                <a:lnTo>
                  <a:pt x="2357" y="12"/>
                </a:lnTo>
                <a:lnTo>
                  <a:pt x="2358" y="13"/>
                </a:lnTo>
                <a:lnTo>
                  <a:pt x="2358" y="13"/>
                </a:lnTo>
                <a:lnTo>
                  <a:pt x="2358" y="15"/>
                </a:lnTo>
                <a:lnTo>
                  <a:pt x="2359" y="15"/>
                </a:lnTo>
                <a:lnTo>
                  <a:pt x="2359" y="17"/>
                </a:lnTo>
                <a:lnTo>
                  <a:pt x="2360" y="17"/>
                </a:lnTo>
                <a:lnTo>
                  <a:pt x="2360" y="16"/>
                </a:lnTo>
                <a:lnTo>
                  <a:pt x="2360" y="15"/>
                </a:lnTo>
                <a:lnTo>
                  <a:pt x="2361" y="16"/>
                </a:lnTo>
                <a:lnTo>
                  <a:pt x="2361" y="13"/>
                </a:lnTo>
                <a:lnTo>
                  <a:pt x="2362" y="15"/>
                </a:lnTo>
                <a:lnTo>
                  <a:pt x="2362" y="13"/>
                </a:lnTo>
                <a:lnTo>
                  <a:pt x="2362" y="13"/>
                </a:lnTo>
                <a:lnTo>
                  <a:pt x="2363" y="15"/>
                </a:lnTo>
                <a:lnTo>
                  <a:pt x="2363" y="13"/>
                </a:lnTo>
                <a:lnTo>
                  <a:pt x="2364" y="15"/>
                </a:lnTo>
                <a:lnTo>
                  <a:pt x="2364" y="16"/>
                </a:lnTo>
                <a:lnTo>
                  <a:pt x="2364" y="17"/>
                </a:lnTo>
                <a:lnTo>
                  <a:pt x="2366" y="18"/>
                </a:lnTo>
                <a:lnTo>
                  <a:pt x="2366" y="19"/>
                </a:lnTo>
                <a:lnTo>
                  <a:pt x="2367" y="18"/>
                </a:lnTo>
                <a:lnTo>
                  <a:pt x="2367" y="19"/>
                </a:lnTo>
                <a:lnTo>
                  <a:pt x="2367" y="18"/>
                </a:lnTo>
                <a:lnTo>
                  <a:pt x="2368" y="18"/>
                </a:lnTo>
                <a:lnTo>
                  <a:pt x="2368" y="17"/>
                </a:lnTo>
                <a:lnTo>
                  <a:pt x="2369" y="17"/>
                </a:lnTo>
                <a:lnTo>
                  <a:pt x="2369" y="17"/>
                </a:lnTo>
                <a:lnTo>
                  <a:pt x="2370" y="18"/>
                </a:lnTo>
                <a:lnTo>
                  <a:pt x="2370" y="18"/>
                </a:lnTo>
                <a:lnTo>
                  <a:pt x="2370" y="19"/>
                </a:lnTo>
                <a:lnTo>
                  <a:pt x="2371" y="20"/>
                </a:lnTo>
                <a:lnTo>
                  <a:pt x="2371" y="22"/>
                </a:lnTo>
                <a:lnTo>
                  <a:pt x="2372" y="22"/>
                </a:lnTo>
                <a:lnTo>
                  <a:pt x="2372" y="21"/>
                </a:lnTo>
                <a:lnTo>
                  <a:pt x="2372" y="20"/>
                </a:lnTo>
                <a:lnTo>
                  <a:pt x="2373" y="20"/>
                </a:lnTo>
                <a:lnTo>
                  <a:pt x="2373" y="20"/>
                </a:lnTo>
                <a:lnTo>
                  <a:pt x="2375" y="20"/>
                </a:lnTo>
                <a:lnTo>
                  <a:pt x="2375" y="18"/>
                </a:lnTo>
                <a:lnTo>
                  <a:pt x="2375" y="18"/>
                </a:lnTo>
                <a:lnTo>
                  <a:pt x="2376" y="18"/>
                </a:lnTo>
                <a:lnTo>
                  <a:pt x="2376" y="18"/>
                </a:lnTo>
                <a:lnTo>
                  <a:pt x="2377" y="17"/>
                </a:lnTo>
                <a:lnTo>
                  <a:pt x="2377" y="17"/>
                </a:lnTo>
                <a:lnTo>
                  <a:pt x="2377" y="16"/>
                </a:lnTo>
                <a:lnTo>
                  <a:pt x="2378" y="17"/>
                </a:lnTo>
                <a:lnTo>
                  <a:pt x="2378" y="17"/>
                </a:lnTo>
                <a:lnTo>
                  <a:pt x="2379" y="18"/>
                </a:lnTo>
                <a:lnTo>
                  <a:pt x="2379" y="18"/>
                </a:lnTo>
                <a:lnTo>
                  <a:pt x="2379" y="17"/>
                </a:lnTo>
                <a:lnTo>
                  <a:pt x="2380" y="17"/>
                </a:lnTo>
                <a:lnTo>
                  <a:pt x="2380" y="19"/>
                </a:lnTo>
                <a:lnTo>
                  <a:pt x="2381" y="18"/>
                </a:lnTo>
                <a:lnTo>
                  <a:pt x="2381" y="19"/>
                </a:lnTo>
                <a:lnTo>
                  <a:pt x="2381" y="18"/>
                </a:lnTo>
                <a:lnTo>
                  <a:pt x="2382" y="20"/>
                </a:lnTo>
                <a:lnTo>
                  <a:pt x="2382" y="20"/>
                </a:lnTo>
                <a:lnTo>
                  <a:pt x="2384" y="21"/>
                </a:lnTo>
                <a:lnTo>
                  <a:pt x="2384" y="20"/>
                </a:lnTo>
                <a:lnTo>
                  <a:pt x="2385" y="19"/>
                </a:lnTo>
                <a:lnTo>
                  <a:pt x="2385" y="20"/>
                </a:lnTo>
                <a:lnTo>
                  <a:pt x="2385" y="20"/>
                </a:lnTo>
                <a:lnTo>
                  <a:pt x="2386" y="20"/>
                </a:lnTo>
                <a:lnTo>
                  <a:pt x="2386" y="21"/>
                </a:lnTo>
                <a:lnTo>
                  <a:pt x="2387" y="20"/>
                </a:lnTo>
                <a:lnTo>
                  <a:pt x="2387" y="21"/>
                </a:lnTo>
                <a:lnTo>
                  <a:pt x="2387" y="21"/>
                </a:lnTo>
                <a:lnTo>
                  <a:pt x="2388" y="21"/>
                </a:lnTo>
                <a:lnTo>
                  <a:pt x="2388" y="22"/>
                </a:lnTo>
                <a:lnTo>
                  <a:pt x="2389" y="24"/>
                </a:lnTo>
                <a:lnTo>
                  <a:pt x="2389" y="24"/>
                </a:lnTo>
                <a:lnTo>
                  <a:pt x="2389" y="24"/>
                </a:lnTo>
                <a:lnTo>
                  <a:pt x="2390" y="25"/>
                </a:lnTo>
                <a:lnTo>
                  <a:pt x="2390" y="25"/>
                </a:lnTo>
                <a:lnTo>
                  <a:pt x="2391" y="24"/>
                </a:lnTo>
                <a:lnTo>
                  <a:pt x="2391" y="24"/>
                </a:lnTo>
                <a:lnTo>
                  <a:pt x="2391" y="24"/>
                </a:lnTo>
                <a:lnTo>
                  <a:pt x="2393" y="22"/>
                </a:lnTo>
                <a:lnTo>
                  <a:pt x="2393" y="22"/>
                </a:lnTo>
                <a:lnTo>
                  <a:pt x="2394" y="22"/>
                </a:lnTo>
                <a:lnTo>
                  <a:pt x="2394" y="22"/>
                </a:lnTo>
                <a:lnTo>
                  <a:pt x="2394" y="22"/>
                </a:lnTo>
                <a:lnTo>
                  <a:pt x="2395" y="22"/>
                </a:lnTo>
                <a:lnTo>
                  <a:pt x="2395" y="21"/>
                </a:lnTo>
                <a:lnTo>
                  <a:pt x="2396" y="20"/>
                </a:lnTo>
                <a:lnTo>
                  <a:pt x="2396" y="20"/>
                </a:lnTo>
                <a:lnTo>
                  <a:pt x="2396" y="21"/>
                </a:lnTo>
                <a:lnTo>
                  <a:pt x="2397" y="21"/>
                </a:lnTo>
                <a:lnTo>
                  <a:pt x="2397" y="24"/>
                </a:lnTo>
                <a:lnTo>
                  <a:pt x="2398" y="25"/>
                </a:lnTo>
                <a:lnTo>
                  <a:pt x="2398" y="25"/>
                </a:lnTo>
                <a:lnTo>
                  <a:pt x="2399" y="25"/>
                </a:lnTo>
                <a:lnTo>
                  <a:pt x="2399" y="25"/>
                </a:lnTo>
                <a:lnTo>
                  <a:pt x="2399" y="25"/>
                </a:lnTo>
                <a:lnTo>
                  <a:pt x="2400" y="25"/>
                </a:lnTo>
                <a:lnTo>
                  <a:pt x="2400" y="25"/>
                </a:lnTo>
                <a:lnTo>
                  <a:pt x="2402" y="24"/>
                </a:lnTo>
                <a:lnTo>
                  <a:pt x="2402" y="24"/>
                </a:lnTo>
                <a:lnTo>
                  <a:pt x="2402" y="24"/>
                </a:lnTo>
                <a:lnTo>
                  <a:pt x="2403" y="25"/>
                </a:lnTo>
                <a:lnTo>
                  <a:pt x="2403" y="25"/>
                </a:lnTo>
                <a:lnTo>
                  <a:pt x="2404" y="26"/>
                </a:lnTo>
                <a:lnTo>
                  <a:pt x="2404" y="26"/>
                </a:lnTo>
                <a:lnTo>
                  <a:pt x="2404" y="25"/>
                </a:lnTo>
                <a:lnTo>
                  <a:pt x="2405" y="26"/>
                </a:lnTo>
                <a:lnTo>
                  <a:pt x="2405" y="25"/>
                </a:lnTo>
                <a:lnTo>
                  <a:pt x="2406" y="24"/>
                </a:lnTo>
                <a:lnTo>
                  <a:pt x="2406" y="24"/>
                </a:lnTo>
                <a:lnTo>
                  <a:pt x="2406" y="24"/>
                </a:lnTo>
                <a:lnTo>
                  <a:pt x="2407" y="24"/>
                </a:lnTo>
                <a:lnTo>
                  <a:pt x="2407" y="24"/>
                </a:lnTo>
                <a:lnTo>
                  <a:pt x="2408" y="24"/>
                </a:lnTo>
                <a:lnTo>
                  <a:pt x="2408" y="24"/>
                </a:lnTo>
                <a:lnTo>
                  <a:pt x="2408" y="25"/>
                </a:lnTo>
                <a:lnTo>
                  <a:pt x="2409" y="25"/>
                </a:lnTo>
                <a:lnTo>
                  <a:pt x="2409" y="26"/>
                </a:lnTo>
                <a:lnTo>
                  <a:pt x="2411" y="26"/>
                </a:lnTo>
                <a:lnTo>
                  <a:pt x="2411" y="26"/>
                </a:lnTo>
                <a:lnTo>
                  <a:pt x="2411" y="26"/>
                </a:lnTo>
                <a:lnTo>
                  <a:pt x="2412" y="25"/>
                </a:lnTo>
                <a:lnTo>
                  <a:pt x="2412" y="25"/>
                </a:lnTo>
                <a:lnTo>
                  <a:pt x="2413" y="24"/>
                </a:lnTo>
                <a:lnTo>
                  <a:pt x="2413" y="22"/>
                </a:lnTo>
                <a:lnTo>
                  <a:pt x="2414" y="24"/>
                </a:lnTo>
                <a:lnTo>
                  <a:pt x="2414" y="22"/>
                </a:lnTo>
                <a:lnTo>
                  <a:pt x="2414" y="22"/>
                </a:lnTo>
                <a:lnTo>
                  <a:pt x="2415" y="21"/>
                </a:lnTo>
                <a:lnTo>
                  <a:pt x="2415" y="20"/>
                </a:lnTo>
                <a:lnTo>
                  <a:pt x="2416" y="20"/>
                </a:lnTo>
                <a:lnTo>
                  <a:pt x="2416" y="18"/>
                </a:lnTo>
                <a:lnTo>
                  <a:pt x="2416" y="18"/>
                </a:lnTo>
                <a:lnTo>
                  <a:pt x="2417" y="18"/>
                </a:lnTo>
                <a:lnTo>
                  <a:pt x="2417" y="19"/>
                </a:lnTo>
                <a:lnTo>
                  <a:pt x="2418" y="19"/>
                </a:lnTo>
                <a:lnTo>
                  <a:pt x="2418" y="19"/>
                </a:lnTo>
                <a:lnTo>
                  <a:pt x="2418" y="18"/>
                </a:lnTo>
                <a:lnTo>
                  <a:pt x="2420" y="18"/>
                </a:lnTo>
                <a:lnTo>
                  <a:pt x="2420" y="18"/>
                </a:lnTo>
                <a:lnTo>
                  <a:pt x="2421" y="17"/>
                </a:lnTo>
                <a:lnTo>
                  <a:pt x="2421" y="17"/>
                </a:lnTo>
                <a:lnTo>
                  <a:pt x="2421" y="16"/>
                </a:lnTo>
                <a:lnTo>
                  <a:pt x="2422" y="15"/>
                </a:lnTo>
                <a:lnTo>
                  <a:pt x="2422" y="16"/>
                </a:lnTo>
                <a:lnTo>
                  <a:pt x="2423" y="16"/>
                </a:lnTo>
                <a:lnTo>
                  <a:pt x="2423" y="13"/>
                </a:lnTo>
                <a:lnTo>
                  <a:pt x="2423" y="15"/>
                </a:lnTo>
                <a:lnTo>
                  <a:pt x="2424" y="15"/>
                </a:lnTo>
                <a:lnTo>
                  <a:pt x="2424" y="15"/>
                </a:lnTo>
                <a:lnTo>
                  <a:pt x="2425" y="15"/>
                </a:lnTo>
                <a:lnTo>
                  <a:pt x="2425" y="16"/>
                </a:lnTo>
                <a:lnTo>
                  <a:pt x="2426" y="16"/>
                </a:lnTo>
                <a:lnTo>
                  <a:pt x="2426" y="16"/>
                </a:lnTo>
                <a:lnTo>
                  <a:pt x="2426" y="16"/>
                </a:lnTo>
                <a:lnTo>
                  <a:pt x="2427" y="17"/>
                </a:lnTo>
                <a:lnTo>
                  <a:pt x="2427" y="13"/>
                </a:lnTo>
                <a:lnTo>
                  <a:pt x="2429" y="13"/>
                </a:lnTo>
                <a:lnTo>
                  <a:pt x="2429" y="13"/>
                </a:lnTo>
                <a:lnTo>
                  <a:pt x="2429" y="15"/>
                </a:lnTo>
                <a:lnTo>
                  <a:pt x="2430" y="15"/>
                </a:lnTo>
                <a:lnTo>
                  <a:pt x="2430" y="16"/>
                </a:lnTo>
                <a:lnTo>
                  <a:pt x="2431" y="15"/>
                </a:lnTo>
                <a:lnTo>
                  <a:pt x="2431" y="15"/>
                </a:lnTo>
                <a:lnTo>
                  <a:pt x="2431" y="13"/>
                </a:lnTo>
                <a:lnTo>
                  <a:pt x="2432" y="16"/>
                </a:lnTo>
                <a:lnTo>
                  <a:pt x="2432" y="15"/>
                </a:lnTo>
                <a:lnTo>
                  <a:pt x="2433" y="13"/>
                </a:lnTo>
                <a:lnTo>
                  <a:pt x="2433" y="12"/>
                </a:lnTo>
                <a:lnTo>
                  <a:pt x="2433" y="12"/>
                </a:lnTo>
                <a:lnTo>
                  <a:pt x="2434" y="11"/>
                </a:lnTo>
                <a:lnTo>
                  <a:pt x="2434" y="11"/>
                </a:lnTo>
                <a:lnTo>
                  <a:pt x="2435" y="11"/>
                </a:lnTo>
                <a:lnTo>
                  <a:pt x="2435" y="11"/>
                </a:lnTo>
                <a:lnTo>
                  <a:pt x="2435" y="11"/>
                </a:lnTo>
                <a:lnTo>
                  <a:pt x="2436" y="12"/>
                </a:lnTo>
                <a:lnTo>
                  <a:pt x="2436" y="12"/>
                </a:lnTo>
                <a:lnTo>
                  <a:pt x="2438" y="12"/>
                </a:lnTo>
                <a:lnTo>
                  <a:pt x="2438" y="13"/>
                </a:lnTo>
                <a:lnTo>
                  <a:pt x="2438" y="15"/>
                </a:lnTo>
                <a:lnTo>
                  <a:pt x="2439" y="15"/>
                </a:lnTo>
                <a:lnTo>
                  <a:pt x="2439" y="16"/>
                </a:lnTo>
                <a:lnTo>
                  <a:pt x="2440" y="15"/>
                </a:lnTo>
                <a:lnTo>
                  <a:pt x="2440" y="15"/>
                </a:lnTo>
                <a:lnTo>
                  <a:pt x="2441" y="13"/>
                </a:lnTo>
                <a:lnTo>
                  <a:pt x="2441" y="13"/>
                </a:lnTo>
                <a:lnTo>
                  <a:pt x="2441" y="13"/>
                </a:lnTo>
                <a:lnTo>
                  <a:pt x="2442" y="12"/>
                </a:lnTo>
                <a:lnTo>
                  <a:pt x="2442" y="12"/>
                </a:lnTo>
                <a:lnTo>
                  <a:pt x="2443" y="12"/>
                </a:lnTo>
                <a:lnTo>
                  <a:pt x="2443" y="12"/>
                </a:lnTo>
                <a:lnTo>
                  <a:pt x="2443" y="12"/>
                </a:lnTo>
                <a:lnTo>
                  <a:pt x="2444" y="12"/>
                </a:lnTo>
                <a:lnTo>
                  <a:pt x="2444" y="15"/>
                </a:lnTo>
                <a:lnTo>
                  <a:pt x="2445" y="15"/>
                </a:lnTo>
                <a:lnTo>
                  <a:pt x="2445" y="16"/>
                </a:lnTo>
                <a:lnTo>
                  <a:pt x="2445" y="16"/>
                </a:lnTo>
                <a:lnTo>
                  <a:pt x="2447" y="16"/>
                </a:lnTo>
                <a:lnTo>
                  <a:pt x="2447" y="17"/>
                </a:lnTo>
                <a:lnTo>
                  <a:pt x="2448" y="16"/>
                </a:lnTo>
                <a:lnTo>
                  <a:pt x="2448" y="17"/>
                </a:lnTo>
                <a:lnTo>
                  <a:pt x="2448" y="16"/>
                </a:lnTo>
                <a:lnTo>
                  <a:pt x="2449" y="16"/>
                </a:lnTo>
                <a:lnTo>
                  <a:pt x="2449" y="18"/>
                </a:lnTo>
                <a:lnTo>
                  <a:pt x="2450" y="18"/>
                </a:lnTo>
                <a:lnTo>
                  <a:pt x="2450" y="18"/>
                </a:lnTo>
                <a:lnTo>
                  <a:pt x="2450" y="17"/>
                </a:lnTo>
                <a:lnTo>
                  <a:pt x="2451" y="17"/>
                </a:lnTo>
                <a:lnTo>
                  <a:pt x="2451" y="17"/>
                </a:lnTo>
                <a:lnTo>
                  <a:pt x="2452" y="18"/>
                </a:lnTo>
                <a:lnTo>
                  <a:pt x="2452" y="19"/>
                </a:lnTo>
                <a:lnTo>
                  <a:pt x="2452" y="18"/>
                </a:lnTo>
                <a:lnTo>
                  <a:pt x="2453" y="19"/>
                </a:lnTo>
                <a:lnTo>
                  <a:pt x="2453" y="19"/>
                </a:lnTo>
                <a:lnTo>
                  <a:pt x="2454" y="20"/>
                </a:lnTo>
                <a:lnTo>
                  <a:pt x="2454" y="20"/>
                </a:lnTo>
                <a:lnTo>
                  <a:pt x="2456" y="20"/>
                </a:lnTo>
                <a:lnTo>
                  <a:pt x="2456" y="20"/>
                </a:lnTo>
                <a:lnTo>
                  <a:pt x="2456" y="18"/>
                </a:lnTo>
                <a:lnTo>
                  <a:pt x="2457" y="19"/>
                </a:lnTo>
                <a:lnTo>
                  <a:pt x="2457" y="19"/>
                </a:lnTo>
                <a:lnTo>
                  <a:pt x="2458" y="19"/>
                </a:lnTo>
                <a:lnTo>
                  <a:pt x="2458" y="20"/>
                </a:lnTo>
                <a:lnTo>
                  <a:pt x="2458" y="20"/>
                </a:lnTo>
                <a:lnTo>
                  <a:pt x="2459" y="21"/>
                </a:lnTo>
                <a:lnTo>
                  <a:pt x="2459" y="22"/>
                </a:lnTo>
                <a:lnTo>
                  <a:pt x="2460" y="24"/>
                </a:lnTo>
                <a:lnTo>
                  <a:pt x="2460" y="24"/>
                </a:lnTo>
                <a:lnTo>
                  <a:pt x="2460" y="21"/>
                </a:lnTo>
                <a:lnTo>
                  <a:pt x="2461" y="22"/>
                </a:lnTo>
                <a:lnTo>
                  <a:pt x="2461" y="21"/>
                </a:lnTo>
                <a:lnTo>
                  <a:pt x="2462" y="20"/>
                </a:lnTo>
                <a:lnTo>
                  <a:pt x="2462" y="21"/>
                </a:lnTo>
                <a:lnTo>
                  <a:pt x="2462" y="21"/>
                </a:lnTo>
                <a:lnTo>
                  <a:pt x="2463" y="22"/>
                </a:lnTo>
                <a:lnTo>
                  <a:pt x="2463" y="21"/>
                </a:lnTo>
                <a:lnTo>
                  <a:pt x="2465" y="20"/>
                </a:lnTo>
                <a:lnTo>
                  <a:pt x="2465" y="19"/>
                </a:lnTo>
                <a:lnTo>
                  <a:pt x="2465" y="19"/>
                </a:lnTo>
                <a:lnTo>
                  <a:pt x="2466" y="18"/>
                </a:lnTo>
                <a:lnTo>
                  <a:pt x="2466" y="18"/>
                </a:lnTo>
                <a:lnTo>
                  <a:pt x="2467" y="18"/>
                </a:lnTo>
                <a:lnTo>
                  <a:pt x="2467" y="17"/>
                </a:lnTo>
                <a:lnTo>
                  <a:pt x="2467" y="17"/>
                </a:lnTo>
                <a:lnTo>
                  <a:pt x="2468" y="18"/>
                </a:lnTo>
                <a:lnTo>
                  <a:pt x="2468" y="19"/>
                </a:lnTo>
                <a:lnTo>
                  <a:pt x="2469" y="19"/>
                </a:lnTo>
                <a:lnTo>
                  <a:pt x="2469" y="20"/>
                </a:lnTo>
                <a:lnTo>
                  <a:pt x="2470" y="20"/>
                </a:lnTo>
                <a:lnTo>
                  <a:pt x="2470" y="21"/>
                </a:lnTo>
                <a:lnTo>
                  <a:pt x="2470" y="21"/>
                </a:lnTo>
                <a:lnTo>
                  <a:pt x="2471" y="21"/>
                </a:lnTo>
                <a:lnTo>
                  <a:pt x="2471" y="22"/>
                </a:lnTo>
                <a:lnTo>
                  <a:pt x="2472" y="21"/>
                </a:lnTo>
                <a:lnTo>
                  <a:pt x="2472" y="21"/>
                </a:lnTo>
                <a:lnTo>
                  <a:pt x="2472" y="21"/>
                </a:lnTo>
                <a:lnTo>
                  <a:pt x="2474" y="21"/>
                </a:lnTo>
                <a:lnTo>
                  <a:pt x="2474" y="20"/>
                </a:lnTo>
                <a:lnTo>
                  <a:pt x="2475" y="18"/>
                </a:lnTo>
                <a:lnTo>
                  <a:pt x="2475" y="18"/>
                </a:lnTo>
                <a:lnTo>
                  <a:pt x="2475" y="18"/>
                </a:lnTo>
                <a:lnTo>
                  <a:pt x="2476" y="19"/>
                </a:lnTo>
                <a:lnTo>
                  <a:pt x="2476" y="21"/>
                </a:lnTo>
                <a:lnTo>
                  <a:pt x="2477" y="21"/>
                </a:lnTo>
                <a:lnTo>
                  <a:pt x="2477" y="21"/>
                </a:lnTo>
                <a:lnTo>
                  <a:pt x="2477" y="21"/>
                </a:lnTo>
                <a:lnTo>
                  <a:pt x="2478" y="21"/>
                </a:lnTo>
                <a:lnTo>
                  <a:pt x="2478" y="20"/>
                </a:lnTo>
                <a:lnTo>
                  <a:pt x="2479" y="21"/>
                </a:lnTo>
                <a:lnTo>
                  <a:pt x="2479" y="20"/>
                </a:lnTo>
                <a:lnTo>
                  <a:pt x="2479" y="21"/>
                </a:lnTo>
                <a:lnTo>
                  <a:pt x="2480" y="21"/>
                </a:lnTo>
                <a:lnTo>
                  <a:pt x="2480" y="22"/>
                </a:lnTo>
                <a:lnTo>
                  <a:pt x="2481" y="22"/>
                </a:lnTo>
                <a:lnTo>
                  <a:pt x="2481" y="21"/>
                </a:lnTo>
                <a:lnTo>
                  <a:pt x="2481" y="20"/>
                </a:lnTo>
                <a:lnTo>
                  <a:pt x="2483" y="20"/>
                </a:lnTo>
                <a:lnTo>
                  <a:pt x="2483" y="18"/>
                </a:lnTo>
                <a:lnTo>
                  <a:pt x="2484" y="18"/>
                </a:lnTo>
                <a:lnTo>
                  <a:pt x="2484" y="19"/>
                </a:lnTo>
                <a:lnTo>
                  <a:pt x="2485" y="18"/>
                </a:lnTo>
                <a:lnTo>
                  <a:pt x="2485" y="20"/>
                </a:lnTo>
                <a:lnTo>
                  <a:pt x="2485" y="20"/>
                </a:lnTo>
                <a:lnTo>
                  <a:pt x="2486" y="20"/>
                </a:lnTo>
                <a:lnTo>
                  <a:pt x="2486" y="21"/>
                </a:lnTo>
                <a:lnTo>
                  <a:pt x="2487" y="21"/>
                </a:lnTo>
                <a:lnTo>
                  <a:pt x="2487" y="21"/>
                </a:lnTo>
                <a:lnTo>
                  <a:pt x="2487" y="21"/>
                </a:lnTo>
                <a:lnTo>
                  <a:pt x="2488" y="22"/>
                </a:lnTo>
                <a:lnTo>
                  <a:pt x="2488" y="22"/>
                </a:lnTo>
                <a:lnTo>
                  <a:pt x="2489" y="22"/>
                </a:lnTo>
                <a:lnTo>
                  <a:pt x="2489" y="22"/>
                </a:lnTo>
                <a:lnTo>
                  <a:pt x="2489" y="22"/>
                </a:lnTo>
                <a:lnTo>
                  <a:pt x="2490" y="24"/>
                </a:lnTo>
                <a:lnTo>
                  <a:pt x="2490" y="22"/>
                </a:lnTo>
                <a:lnTo>
                  <a:pt x="2492" y="24"/>
                </a:lnTo>
                <a:lnTo>
                  <a:pt x="2492" y="22"/>
                </a:lnTo>
                <a:lnTo>
                  <a:pt x="2492" y="21"/>
                </a:lnTo>
                <a:lnTo>
                  <a:pt x="2493" y="22"/>
                </a:lnTo>
                <a:lnTo>
                  <a:pt x="2493" y="22"/>
                </a:lnTo>
                <a:lnTo>
                  <a:pt x="2494" y="21"/>
                </a:lnTo>
                <a:lnTo>
                  <a:pt x="2494" y="20"/>
                </a:lnTo>
                <a:lnTo>
                  <a:pt x="2494" y="19"/>
                </a:lnTo>
                <a:lnTo>
                  <a:pt x="2495" y="19"/>
                </a:lnTo>
                <a:lnTo>
                  <a:pt x="2495" y="19"/>
                </a:lnTo>
                <a:lnTo>
                  <a:pt x="2496" y="18"/>
                </a:lnTo>
                <a:lnTo>
                  <a:pt x="2496" y="18"/>
                </a:lnTo>
                <a:lnTo>
                  <a:pt x="2497" y="18"/>
                </a:lnTo>
                <a:lnTo>
                  <a:pt x="2497" y="18"/>
                </a:lnTo>
                <a:lnTo>
                  <a:pt x="2497" y="19"/>
                </a:lnTo>
                <a:lnTo>
                  <a:pt x="2498" y="18"/>
                </a:lnTo>
                <a:lnTo>
                  <a:pt x="2498" y="18"/>
                </a:lnTo>
                <a:lnTo>
                  <a:pt x="2499" y="20"/>
                </a:lnTo>
                <a:lnTo>
                  <a:pt x="2499" y="20"/>
                </a:lnTo>
                <a:lnTo>
                  <a:pt x="2499" y="21"/>
                </a:lnTo>
                <a:lnTo>
                  <a:pt x="2501" y="21"/>
                </a:lnTo>
                <a:lnTo>
                  <a:pt x="2501" y="21"/>
                </a:lnTo>
                <a:lnTo>
                  <a:pt x="2502" y="22"/>
                </a:lnTo>
                <a:lnTo>
                  <a:pt x="2502" y="22"/>
                </a:lnTo>
                <a:lnTo>
                  <a:pt x="2502" y="21"/>
                </a:lnTo>
                <a:lnTo>
                  <a:pt x="2503" y="21"/>
                </a:lnTo>
                <a:lnTo>
                  <a:pt x="2503" y="21"/>
                </a:lnTo>
                <a:lnTo>
                  <a:pt x="2504" y="20"/>
                </a:lnTo>
                <a:lnTo>
                  <a:pt x="2504" y="20"/>
                </a:lnTo>
                <a:lnTo>
                  <a:pt x="2504" y="19"/>
                </a:lnTo>
                <a:lnTo>
                  <a:pt x="2505" y="18"/>
                </a:lnTo>
                <a:lnTo>
                  <a:pt x="2505" y="17"/>
                </a:lnTo>
                <a:lnTo>
                  <a:pt x="2506" y="15"/>
                </a:lnTo>
                <a:lnTo>
                  <a:pt x="2506" y="13"/>
                </a:lnTo>
                <a:lnTo>
                  <a:pt x="2506" y="13"/>
                </a:lnTo>
                <a:lnTo>
                  <a:pt x="2507" y="16"/>
                </a:lnTo>
                <a:lnTo>
                  <a:pt x="2507" y="16"/>
                </a:lnTo>
                <a:lnTo>
                  <a:pt x="2508" y="15"/>
                </a:lnTo>
                <a:lnTo>
                  <a:pt x="2508" y="16"/>
                </a:lnTo>
                <a:lnTo>
                  <a:pt x="2508" y="15"/>
                </a:lnTo>
                <a:lnTo>
                  <a:pt x="2510" y="15"/>
                </a:lnTo>
                <a:lnTo>
                  <a:pt x="2510" y="15"/>
                </a:lnTo>
                <a:lnTo>
                  <a:pt x="2511" y="16"/>
                </a:lnTo>
                <a:lnTo>
                  <a:pt x="2511" y="15"/>
                </a:lnTo>
                <a:lnTo>
                  <a:pt x="2512" y="16"/>
                </a:lnTo>
                <a:lnTo>
                  <a:pt x="2512" y="15"/>
                </a:lnTo>
                <a:lnTo>
                  <a:pt x="2512" y="15"/>
                </a:lnTo>
                <a:lnTo>
                  <a:pt x="2513" y="13"/>
                </a:lnTo>
                <a:lnTo>
                  <a:pt x="2513" y="13"/>
                </a:lnTo>
                <a:lnTo>
                  <a:pt x="2514" y="13"/>
                </a:lnTo>
                <a:lnTo>
                  <a:pt x="2514" y="12"/>
                </a:lnTo>
                <a:lnTo>
                  <a:pt x="2514" y="12"/>
                </a:lnTo>
                <a:lnTo>
                  <a:pt x="2515" y="12"/>
                </a:lnTo>
                <a:lnTo>
                  <a:pt x="2515" y="12"/>
                </a:lnTo>
                <a:lnTo>
                  <a:pt x="2516" y="12"/>
                </a:lnTo>
                <a:lnTo>
                  <a:pt x="2516" y="12"/>
                </a:lnTo>
                <a:lnTo>
                  <a:pt x="2516" y="12"/>
                </a:lnTo>
                <a:lnTo>
                  <a:pt x="2517" y="12"/>
                </a:lnTo>
                <a:lnTo>
                  <a:pt x="2517" y="15"/>
                </a:lnTo>
                <a:lnTo>
                  <a:pt x="2519" y="13"/>
                </a:lnTo>
                <a:lnTo>
                  <a:pt x="2519" y="12"/>
                </a:lnTo>
                <a:lnTo>
                  <a:pt x="2519" y="12"/>
                </a:lnTo>
                <a:lnTo>
                  <a:pt x="2520" y="12"/>
                </a:lnTo>
                <a:lnTo>
                  <a:pt x="2520" y="12"/>
                </a:lnTo>
                <a:lnTo>
                  <a:pt x="2521" y="12"/>
                </a:lnTo>
                <a:lnTo>
                  <a:pt x="2521" y="11"/>
                </a:lnTo>
                <a:lnTo>
                  <a:pt x="2521" y="11"/>
                </a:lnTo>
                <a:lnTo>
                  <a:pt x="2522" y="10"/>
                </a:lnTo>
                <a:lnTo>
                  <a:pt x="2522" y="10"/>
                </a:lnTo>
                <a:lnTo>
                  <a:pt x="2523" y="10"/>
                </a:lnTo>
                <a:lnTo>
                  <a:pt x="2523" y="10"/>
                </a:lnTo>
                <a:lnTo>
                  <a:pt x="2523" y="11"/>
                </a:lnTo>
                <a:lnTo>
                  <a:pt x="2524" y="10"/>
                </a:lnTo>
                <a:lnTo>
                  <a:pt x="2524" y="11"/>
                </a:lnTo>
                <a:lnTo>
                  <a:pt x="2525" y="10"/>
                </a:lnTo>
                <a:lnTo>
                  <a:pt x="2525" y="10"/>
                </a:lnTo>
                <a:lnTo>
                  <a:pt x="2526" y="10"/>
                </a:lnTo>
                <a:lnTo>
                  <a:pt x="2526" y="11"/>
                </a:lnTo>
                <a:lnTo>
                  <a:pt x="2526" y="12"/>
                </a:lnTo>
                <a:lnTo>
                  <a:pt x="2528" y="11"/>
                </a:lnTo>
                <a:lnTo>
                  <a:pt x="2528" y="11"/>
                </a:lnTo>
                <a:lnTo>
                  <a:pt x="2529" y="12"/>
                </a:lnTo>
                <a:lnTo>
                  <a:pt x="2529" y="12"/>
                </a:lnTo>
                <a:lnTo>
                  <a:pt x="2529" y="12"/>
                </a:lnTo>
                <a:lnTo>
                  <a:pt x="2530" y="13"/>
                </a:lnTo>
                <a:lnTo>
                  <a:pt x="2530" y="13"/>
                </a:lnTo>
                <a:lnTo>
                  <a:pt x="2531" y="13"/>
                </a:lnTo>
                <a:lnTo>
                  <a:pt x="2531" y="12"/>
                </a:lnTo>
                <a:lnTo>
                  <a:pt x="2531" y="12"/>
                </a:lnTo>
                <a:lnTo>
                  <a:pt x="2532" y="12"/>
                </a:lnTo>
                <a:lnTo>
                  <a:pt x="2532" y="12"/>
                </a:lnTo>
                <a:lnTo>
                  <a:pt x="2533" y="13"/>
                </a:lnTo>
                <a:lnTo>
                  <a:pt x="2533" y="13"/>
                </a:lnTo>
                <a:lnTo>
                  <a:pt x="2533" y="15"/>
                </a:lnTo>
                <a:lnTo>
                  <a:pt x="2534" y="15"/>
                </a:lnTo>
                <a:lnTo>
                  <a:pt x="2534" y="15"/>
                </a:lnTo>
                <a:lnTo>
                  <a:pt x="2535" y="13"/>
                </a:lnTo>
                <a:lnTo>
                  <a:pt x="2535" y="12"/>
                </a:lnTo>
                <a:lnTo>
                  <a:pt x="2535" y="11"/>
                </a:lnTo>
                <a:lnTo>
                  <a:pt x="2536" y="12"/>
                </a:lnTo>
                <a:lnTo>
                  <a:pt x="2536" y="11"/>
                </a:lnTo>
                <a:lnTo>
                  <a:pt x="2538" y="11"/>
                </a:lnTo>
                <a:lnTo>
                  <a:pt x="2538" y="12"/>
                </a:lnTo>
                <a:lnTo>
                  <a:pt x="2538" y="12"/>
                </a:lnTo>
                <a:lnTo>
                  <a:pt x="2539" y="12"/>
                </a:lnTo>
                <a:lnTo>
                  <a:pt x="2539" y="13"/>
                </a:lnTo>
                <a:lnTo>
                  <a:pt x="2540" y="13"/>
                </a:lnTo>
                <a:lnTo>
                  <a:pt x="2540" y="15"/>
                </a:lnTo>
                <a:lnTo>
                  <a:pt x="2541" y="16"/>
                </a:lnTo>
                <a:lnTo>
                  <a:pt x="2541" y="16"/>
                </a:lnTo>
                <a:lnTo>
                  <a:pt x="2541" y="15"/>
                </a:lnTo>
                <a:lnTo>
                  <a:pt x="2542" y="15"/>
                </a:lnTo>
                <a:lnTo>
                  <a:pt x="2542" y="13"/>
                </a:lnTo>
                <a:lnTo>
                  <a:pt x="2543" y="13"/>
                </a:lnTo>
                <a:lnTo>
                  <a:pt x="2543" y="13"/>
                </a:lnTo>
                <a:lnTo>
                  <a:pt x="2543" y="13"/>
                </a:lnTo>
                <a:lnTo>
                  <a:pt x="2544" y="13"/>
                </a:lnTo>
                <a:lnTo>
                  <a:pt x="2544" y="15"/>
                </a:lnTo>
                <a:lnTo>
                  <a:pt x="2545" y="16"/>
                </a:lnTo>
                <a:lnTo>
                  <a:pt x="2545" y="17"/>
                </a:lnTo>
                <a:lnTo>
                  <a:pt x="2545" y="17"/>
                </a:lnTo>
                <a:lnTo>
                  <a:pt x="2547" y="17"/>
                </a:lnTo>
                <a:lnTo>
                  <a:pt x="2547" y="16"/>
                </a:lnTo>
                <a:lnTo>
                  <a:pt x="2548" y="15"/>
                </a:lnTo>
                <a:lnTo>
                  <a:pt x="2548" y="15"/>
                </a:lnTo>
                <a:lnTo>
                  <a:pt x="2548" y="13"/>
                </a:lnTo>
                <a:lnTo>
                  <a:pt x="2549" y="16"/>
                </a:lnTo>
                <a:lnTo>
                  <a:pt x="2549" y="15"/>
                </a:lnTo>
                <a:lnTo>
                  <a:pt x="2550" y="15"/>
                </a:lnTo>
                <a:lnTo>
                  <a:pt x="2550" y="15"/>
                </a:lnTo>
                <a:lnTo>
                  <a:pt x="2550" y="16"/>
                </a:lnTo>
                <a:lnTo>
                  <a:pt x="2551" y="16"/>
                </a:lnTo>
                <a:lnTo>
                  <a:pt x="2551" y="17"/>
                </a:lnTo>
                <a:lnTo>
                  <a:pt x="2552" y="17"/>
                </a:lnTo>
                <a:lnTo>
                  <a:pt x="2552" y="16"/>
                </a:lnTo>
                <a:lnTo>
                  <a:pt x="2553" y="17"/>
                </a:lnTo>
                <a:lnTo>
                  <a:pt x="2553" y="17"/>
                </a:lnTo>
                <a:lnTo>
                  <a:pt x="2553" y="17"/>
                </a:lnTo>
                <a:lnTo>
                  <a:pt x="2554" y="18"/>
                </a:lnTo>
                <a:lnTo>
                  <a:pt x="2554" y="19"/>
                </a:lnTo>
                <a:lnTo>
                  <a:pt x="2556" y="21"/>
                </a:lnTo>
                <a:lnTo>
                  <a:pt x="2556" y="21"/>
                </a:lnTo>
                <a:lnTo>
                  <a:pt x="2556" y="21"/>
                </a:lnTo>
                <a:lnTo>
                  <a:pt x="2557" y="21"/>
                </a:lnTo>
                <a:lnTo>
                  <a:pt x="2557" y="22"/>
                </a:lnTo>
                <a:lnTo>
                  <a:pt x="2558" y="24"/>
                </a:lnTo>
                <a:lnTo>
                  <a:pt x="2558" y="25"/>
                </a:lnTo>
                <a:lnTo>
                  <a:pt x="2558" y="25"/>
                </a:lnTo>
                <a:lnTo>
                  <a:pt x="2559" y="26"/>
                </a:lnTo>
                <a:lnTo>
                  <a:pt x="2559" y="26"/>
                </a:lnTo>
                <a:lnTo>
                  <a:pt x="2560" y="27"/>
                </a:lnTo>
                <a:lnTo>
                  <a:pt x="2560" y="27"/>
                </a:lnTo>
                <a:lnTo>
                  <a:pt x="2560" y="27"/>
                </a:lnTo>
                <a:lnTo>
                  <a:pt x="2561" y="26"/>
                </a:lnTo>
                <a:lnTo>
                  <a:pt x="2561" y="26"/>
                </a:lnTo>
                <a:lnTo>
                  <a:pt x="2562" y="26"/>
                </a:lnTo>
                <a:lnTo>
                  <a:pt x="2562" y="25"/>
                </a:lnTo>
                <a:lnTo>
                  <a:pt x="2562" y="25"/>
                </a:lnTo>
                <a:lnTo>
                  <a:pt x="2563" y="25"/>
                </a:lnTo>
                <a:lnTo>
                  <a:pt x="2563" y="25"/>
                </a:lnTo>
                <a:lnTo>
                  <a:pt x="2565" y="25"/>
                </a:lnTo>
                <a:lnTo>
                  <a:pt x="2565" y="25"/>
                </a:lnTo>
                <a:lnTo>
                  <a:pt x="2565" y="25"/>
                </a:lnTo>
                <a:lnTo>
                  <a:pt x="2566" y="25"/>
                </a:lnTo>
                <a:lnTo>
                  <a:pt x="2566" y="26"/>
                </a:lnTo>
                <a:lnTo>
                  <a:pt x="2567" y="26"/>
                </a:lnTo>
                <a:lnTo>
                  <a:pt x="2567" y="27"/>
                </a:lnTo>
                <a:lnTo>
                  <a:pt x="2568" y="29"/>
                </a:lnTo>
                <a:lnTo>
                  <a:pt x="2568" y="30"/>
                </a:lnTo>
                <a:lnTo>
                  <a:pt x="2568" y="30"/>
                </a:lnTo>
                <a:lnTo>
                  <a:pt x="2569" y="31"/>
                </a:lnTo>
                <a:lnTo>
                  <a:pt x="2569" y="30"/>
                </a:lnTo>
                <a:lnTo>
                  <a:pt x="2570" y="31"/>
                </a:lnTo>
                <a:lnTo>
                  <a:pt x="2570" y="33"/>
                </a:lnTo>
                <a:lnTo>
                  <a:pt x="2570" y="33"/>
                </a:lnTo>
                <a:lnTo>
                  <a:pt x="2571" y="35"/>
                </a:lnTo>
                <a:lnTo>
                  <a:pt x="2571" y="34"/>
                </a:lnTo>
                <a:lnTo>
                  <a:pt x="2572" y="34"/>
                </a:lnTo>
                <a:lnTo>
                  <a:pt x="2572" y="36"/>
                </a:lnTo>
                <a:lnTo>
                  <a:pt x="2572" y="35"/>
                </a:lnTo>
                <a:lnTo>
                  <a:pt x="2574" y="34"/>
                </a:lnTo>
                <a:lnTo>
                  <a:pt x="2574" y="35"/>
                </a:lnTo>
                <a:lnTo>
                  <a:pt x="2575" y="34"/>
                </a:lnTo>
                <a:lnTo>
                  <a:pt x="2575" y="35"/>
                </a:lnTo>
                <a:lnTo>
                  <a:pt x="2575" y="35"/>
                </a:lnTo>
                <a:lnTo>
                  <a:pt x="2576" y="34"/>
                </a:lnTo>
                <a:lnTo>
                  <a:pt x="2576" y="34"/>
                </a:lnTo>
                <a:lnTo>
                  <a:pt x="2577" y="35"/>
                </a:lnTo>
                <a:lnTo>
                  <a:pt x="2577" y="35"/>
                </a:lnTo>
                <a:lnTo>
                  <a:pt x="2577" y="36"/>
                </a:lnTo>
                <a:lnTo>
                  <a:pt x="2578" y="36"/>
                </a:lnTo>
                <a:lnTo>
                  <a:pt x="2578" y="36"/>
                </a:lnTo>
                <a:lnTo>
                  <a:pt x="2579" y="36"/>
                </a:lnTo>
                <a:lnTo>
                  <a:pt x="2579" y="35"/>
                </a:lnTo>
                <a:lnTo>
                  <a:pt x="2579" y="36"/>
                </a:lnTo>
                <a:lnTo>
                  <a:pt x="2580" y="37"/>
                </a:lnTo>
                <a:lnTo>
                  <a:pt x="2580" y="38"/>
                </a:lnTo>
                <a:lnTo>
                  <a:pt x="2581" y="38"/>
                </a:lnTo>
                <a:lnTo>
                  <a:pt x="2581" y="39"/>
                </a:lnTo>
                <a:lnTo>
                  <a:pt x="2583" y="38"/>
                </a:lnTo>
                <a:lnTo>
                  <a:pt x="2583" y="39"/>
                </a:lnTo>
                <a:lnTo>
                  <a:pt x="2583" y="39"/>
                </a:lnTo>
                <a:lnTo>
                  <a:pt x="2584" y="39"/>
                </a:lnTo>
                <a:lnTo>
                  <a:pt x="2584" y="39"/>
                </a:lnTo>
                <a:lnTo>
                  <a:pt x="2585" y="39"/>
                </a:lnTo>
                <a:lnTo>
                  <a:pt x="2585" y="38"/>
                </a:lnTo>
                <a:lnTo>
                  <a:pt x="2585" y="38"/>
                </a:lnTo>
                <a:lnTo>
                  <a:pt x="2586" y="38"/>
                </a:lnTo>
                <a:lnTo>
                  <a:pt x="2586" y="38"/>
                </a:lnTo>
                <a:lnTo>
                  <a:pt x="2587" y="38"/>
                </a:lnTo>
                <a:lnTo>
                  <a:pt x="2587" y="38"/>
                </a:lnTo>
                <a:lnTo>
                  <a:pt x="2587" y="38"/>
                </a:lnTo>
                <a:lnTo>
                  <a:pt x="2588" y="38"/>
                </a:lnTo>
                <a:lnTo>
                  <a:pt x="2588" y="37"/>
                </a:lnTo>
                <a:lnTo>
                  <a:pt x="2589" y="37"/>
                </a:lnTo>
                <a:lnTo>
                  <a:pt x="2589" y="37"/>
                </a:lnTo>
                <a:lnTo>
                  <a:pt x="2589" y="37"/>
                </a:lnTo>
                <a:lnTo>
                  <a:pt x="2590" y="38"/>
                </a:lnTo>
                <a:lnTo>
                  <a:pt x="2590" y="38"/>
                </a:lnTo>
                <a:lnTo>
                  <a:pt x="2592" y="38"/>
                </a:lnTo>
                <a:lnTo>
                  <a:pt x="2592" y="38"/>
                </a:lnTo>
                <a:lnTo>
                  <a:pt x="2592" y="37"/>
                </a:lnTo>
                <a:lnTo>
                  <a:pt x="2593" y="37"/>
                </a:lnTo>
                <a:lnTo>
                  <a:pt x="2593" y="37"/>
                </a:lnTo>
                <a:lnTo>
                  <a:pt x="2594" y="38"/>
                </a:lnTo>
                <a:lnTo>
                  <a:pt x="2594" y="38"/>
                </a:lnTo>
                <a:lnTo>
                  <a:pt x="2594" y="37"/>
                </a:lnTo>
                <a:lnTo>
                  <a:pt x="2595" y="39"/>
                </a:lnTo>
                <a:lnTo>
                  <a:pt x="2595" y="39"/>
                </a:lnTo>
                <a:lnTo>
                  <a:pt x="2596" y="39"/>
                </a:lnTo>
                <a:lnTo>
                  <a:pt x="2596" y="39"/>
                </a:lnTo>
                <a:lnTo>
                  <a:pt x="2597" y="38"/>
                </a:lnTo>
                <a:lnTo>
                  <a:pt x="2597" y="38"/>
                </a:lnTo>
                <a:lnTo>
                  <a:pt x="2597" y="37"/>
                </a:lnTo>
                <a:lnTo>
                  <a:pt x="2598" y="37"/>
                </a:lnTo>
                <a:lnTo>
                  <a:pt x="2598" y="36"/>
                </a:lnTo>
                <a:lnTo>
                  <a:pt x="2599" y="36"/>
                </a:lnTo>
                <a:lnTo>
                  <a:pt x="2599" y="36"/>
                </a:lnTo>
                <a:lnTo>
                  <a:pt x="2599" y="36"/>
                </a:lnTo>
                <a:lnTo>
                  <a:pt x="2601" y="35"/>
                </a:lnTo>
                <a:lnTo>
                  <a:pt x="2601" y="35"/>
                </a:lnTo>
                <a:lnTo>
                  <a:pt x="2602" y="36"/>
                </a:lnTo>
                <a:lnTo>
                  <a:pt x="2602" y="35"/>
                </a:lnTo>
                <a:lnTo>
                  <a:pt x="2602" y="37"/>
                </a:lnTo>
                <a:lnTo>
                  <a:pt x="2603" y="37"/>
                </a:lnTo>
                <a:lnTo>
                  <a:pt x="2603" y="37"/>
                </a:lnTo>
                <a:lnTo>
                  <a:pt x="2604" y="38"/>
                </a:lnTo>
                <a:lnTo>
                  <a:pt x="2604" y="36"/>
                </a:lnTo>
                <a:lnTo>
                  <a:pt x="2604" y="36"/>
                </a:lnTo>
                <a:lnTo>
                  <a:pt x="2605" y="36"/>
                </a:lnTo>
                <a:lnTo>
                  <a:pt x="2605" y="36"/>
                </a:lnTo>
                <a:lnTo>
                  <a:pt x="2606" y="35"/>
                </a:lnTo>
                <a:lnTo>
                  <a:pt x="2606" y="35"/>
                </a:lnTo>
                <a:lnTo>
                  <a:pt x="2606" y="36"/>
                </a:lnTo>
                <a:lnTo>
                  <a:pt x="2607" y="35"/>
                </a:lnTo>
                <a:lnTo>
                  <a:pt x="2607" y="35"/>
                </a:lnTo>
                <a:lnTo>
                  <a:pt x="2608" y="34"/>
                </a:lnTo>
                <a:lnTo>
                  <a:pt x="2608" y="34"/>
                </a:lnTo>
                <a:lnTo>
                  <a:pt x="2610" y="34"/>
                </a:lnTo>
                <a:lnTo>
                  <a:pt x="2610" y="37"/>
                </a:lnTo>
                <a:lnTo>
                  <a:pt x="2610" y="37"/>
                </a:lnTo>
                <a:lnTo>
                  <a:pt x="2611" y="36"/>
                </a:lnTo>
                <a:lnTo>
                  <a:pt x="2611" y="36"/>
                </a:lnTo>
                <a:lnTo>
                  <a:pt x="2612" y="36"/>
                </a:lnTo>
                <a:lnTo>
                  <a:pt x="2612" y="35"/>
                </a:lnTo>
                <a:lnTo>
                  <a:pt x="2612" y="35"/>
                </a:lnTo>
                <a:lnTo>
                  <a:pt x="2613" y="34"/>
                </a:lnTo>
                <a:lnTo>
                  <a:pt x="2613" y="33"/>
                </a:lnTo>
                <a:lnTo>
                  <a:pt x="2614" y="34"/>
                </a:lnTo>
                <a:lnTo>
                  <a:pt x="2614" y="34"/>
                </a:lnTo>
                <a:lnTo>
                  <a:pt x="2614" y="33"/>
                </a:lnTo>
                <a:lnTo>
                  <a:pt x="2615" y="33"/>
                </a:lnTo>
                <a:lnTo>
                  <a:pt x="2615" y="33"/>
                </a:lnTo>
                <a:lnTo>
                  <a:pt x="2616" y="31"/>
                </a:lnTo>
                <a:lnTo>
                  <a:pt x="2616" y="31"/>
                </a:lnTo>
                <a:lnTo>
                  <a:pt x="2616" y="30"/>
                </a:lnTo>
                <a:lnTo>
                  <a:pt x="2617" y="30"/>
                </a:lnTo>
                <a:lnTo>
                  <a:pt x="2617" y="30"/>
                </a:lnTo>
                <a:lnTo>
                  <a:pt x="2619" y="29"/>
                </a:lnTo>
                <a:lnTo>
                  <a:pt x="2619" y="30"/>
                </a:lnTo>
                <a:lnTo>
                  <a:pt x="2619" y="30"/>
                </a:lnTo>
                <a:lnTo>
                  <a:pt x="2620" y="31"/>
                </a:lnTo>
                <a:lnTo>
                  <a:pt x="2620" y="31"/>
                </a:lnTo>
                <a:lnTo>
                  <a:pt x="2621" y="33"/>
                </a:lnTo>
                <a:lnTo>
                  <a:pt x="2621" y="34"/>
                </a:lnTo>
                <a:lnTo>
                  <a:pt x="2621" y="34"/>
                </a:lnTo>
                <a:lnTo>
                  <a:pt x="2622" y="34"/>
                </a:lnTo>
                <a:lnTo>
                  <a:pt x="2622" y="34"/>
                </a:lnTo>
                <a:lnTo>
                  <a:pt x="2623" y="34"/>
                </a:lnTo>
                <a:lnTo>
                  <a:pt x="2623" y="35"/>
                </a:lnTo>
                <a:lnTo>
                  <a:pt x="2624" y="35"/>
                </a:lnTo>
                <a:lnTo>
                  <a:pt x="2624" y="33"/>
                </a:lnTo>
                <a:lnTo>
                  <a:pt x="2624" y="31"/>
                </a:lnTo>
                <a:lnTo>
                  <a:pt x="2625" y="33"/>
                </a:lnTo>
                <a:lnTo>
                  <a:pt x="2625" y="34"/>
                </a:lnTo>
                <a:lnTo>
                  <a:pt x="2626" y="34"/>
                </a:lnTo>
                <a:lnTo>
                  <a:pt x="2626" y="33"/>
                </a:lnTo>
                <a:lnTo>
                  <a:pt x="2626" y="33"/>
                </a:lnTo>
                <a:lnTo>
                  <a:pt x="2628" y="31"/>
                </a:lnTo>
                <a:lnTo>
                  <a:pt x="2628" y="31"/>
                </a:lnTo>
                <a:lnTo>
                  <a:pt x="2629" y="31"/>
                </a:lnTo>
                <a:lnTo>
                  <a:pt x="2629" y="33"/>
                </a:lnTo>
                <a:lnTo>
                  <a:pt x="2629" y="31"/>
                </a:lnTo>
                <a:lnTo>
                  <a:pt x="2630" y="31"/>
                </a:lnTo>
                <a:lnTo>
                  <a:pt x="2630" y="31"/>
                </a:lnTo>
                <a:lnTo>
                  <a:pt x="2631" y="30"/>
                </a:lnTo>
                <a:lnTo>
                  <a:pt x="2631" y="29"/>
                </a:lnTo>
                <a:lnTo>
                  <a:pt x="2631" y="29"/>
                </a:lnTo>
                <a:lnTo>
                  <a:pt x="2632" y="31"/>
                </a:lnTo>
                <a:lnTo>
                  <a:pt x="2632" y="31"/>
                </a:lnTo>
                <a:lnTo>
                  <a:pt x="2633" y="31"/>
                </a:lnTo>
                <a:lnTo>
                  <a:pt x="2633" y="33"/>
                </a:lnTo>
                <a:lnTo>
                  <a:pt x="2633" y="31"/>
                </a:lnTo>
                <a:lnTo>
                  <a:pt x="2634" y="31"/>
                </a:lnTo>
                <a:lnTo>
                  <a:pt x="2634" y="31"/>
                </a:lnTo>
                <a:lnTo>
                  <a:pt x="2635" y="31"/>
                </a:lnTo>
                <a:lnTo>
                  <a:pt x="2635" y="30"/>
                </a:lnTo>
                <a:lnTo>
                  <a:pt x="2635" y="31"/>
                </a:lnTo>
                <a:lnTo>
                  <a:pt x="2637" y="30"/>
                </a:lnTo>
                <a:lnTo>
                  <a:pt x="2637" y="31"/>
                </a:lnTo>
                <a:lnTo>
                  <a:pt x="2638" y="31"/>
                </a:lnTo>
                <a:lnTo>
                  <a:pt x="2638" y="33"/>
                </a:lnTo>
                <a:lnTo>
                  <a:pt x="2639" y="33"/>
                </a:lnTo>
                <a:lnTo>
                  <a:pt x="2639" y="33"/>
                </a:lnTo>
                <a:lnTo>
                  <a:pt x="2639" y="33"/>
                </a:lnTo>
                <a:lnTo>
                  <a:pt x="2640" y="33"/>
                </a:lnTo>
                <a:lnTo>
                  <a:pt x="2640" y="31"/>
                </a:lnTo>
                <a:lnTo>
                  <a:pt x="2641" y="31"/>
                </a:lnTo>
                <a:lnTo>
                  <a:pt x="2641" y="31"/>
                </a:lnTo>
                <a:lnTo>
                  <a:pt x="2641" y="31"/>
                </a:lnTo>
                <a:lnTo>
                  <a:pt x="2642" y="30"/>
                </a:lnTo>
                <a:lnTo>
                  <a:pt x="2642" y="30"/>
                </a:lnTo>
                <a:lnTo>
                  <a:pt x="2643" y="30"/>
                </a:lnTo>
                <a:lnTo>
                  <a:pt x="2643" y="30"/>
                </a:lnTo>
                <a:lnTo>
                  <a:pt x="2643" y="31"/>
                </a:lnTo>
                <a:lnTo>
                  <a:pt x="2644" y="31"/>
                </a:lnTo>
                <a:lnTo>
                  <a:pt x="2644" y="31"/>
                </a:lnTo>
                <a:lnTo>
                  <a:pt x="2646" y="30"/>
                </a:lnTo>
                <a:lnTo>
                  <a:pt x="2646" y="29"/>
                </a:lnTo>
                <a:lnTo>
                  <a:pt x="2646" y="28"/>
                </a:lnTo>
                <a:lnTo>
                  <a:pt x="2647" y="28"/>
                </a:lnTo>
                <a:lnTo>
                  <a:pt x="2647" y="28"/>
                </a:lnTo>
                <a:lnTo>
                  <a:pt x="2648" y="29"/>
                </a:lnTo>
                <a:lnTo>
                  <a:pt x="2648" y="29"/>
                </a:lnTo>
                <a:lnTo>
                  <a:pt x="2648" y="29"/>
                </a:lnTo>
                <a:lnTo>
                  <a:pt x="2649" y="30"/>
                </a:lnTo>
                <a:lnTo>
                  <a:pt x="2649" y="31"/>
                </a:lnTo>
                <a:lnTo>
                  <a:pt x="2650" y="30"/>
                </a:lnTo>
                <a:lnTo>
                  <a:pt x="2650" y="29"/>
                </a:lnTo>
                <a:lnTo>
                  <a:pt x="2650" y="29"/>
                </a:lnTo>
                <a:lnTo>
                  <a:pt x="2651" y="28"/>
                </a:lnTo>
                <a:lnTo>
                  <a:pt x="2651" y="28"/>
                </a:lnTo>
                <a:lnTo>
                  <a:pt x="2652" y="29"/>
                </a:lnTo>
                <a:lnTo>
                  <a:pt x="2652" y="29"/>
                </a:lnTo>
                <a:lnTo>
                  <a:pt x="2653" y="30"/>
                </a:lnTo>
                <a:lnTo>
                  <a:pt x="2653" y="31"/>
                </a:lnTo>
                <a:lnTo>
                  <a:pt x="2653" y="31"/>
                </a:lnTo>
                <a:lnTo>
                  <a:pt x="2655" y="30"/>
                </a:lnTo>
                <a:lnTo>
                  <a:pt x="2655" y="31"/>
                </a:lnTo>
                <a:lnTo>
                  <a:pt x="2656" y="30"/>
                </a:lnTo>
                <a:lnTo>
                  <a:pt x="2656" y="30"/>
                </a:lnTo>
                <a:lnTo>
                  <a:pt x="2656" y="29"/>
                </a:lnTo>
                <a:lnTo>
                  <a:pt x="2657" y="30"/>
                </a:lnTo>
                <a:lnTo>
                  <a:pt x="2657" y="30"/>
                </a:lnTo>
                <a:lnTo>
                  <a:pt x="2658" y="30"/>
                </a:lnTo>
                <a:lnTo>
                  <a:pt x="2658" y="30"/>
                </a:lnTo>
                <a:lnTo>
                  <a:pt x="2658" y="30"/>
                </a:lnTo>
                <a:lnTo>
                  <a:pt x="2659" y="31"/>
                </a:lnTo>
                <a:lnTo>
                  <a:pt x="2659" y="31"/>
                </a:lnTo>
                <a:lnTo>
                  <a:pt x="2660" y="33"/>
                </a:lnTo>
                <a:lnTo>
                  <a:pt x="2660" y="31"/>
                </a:lnTo>
                <a:lnTo>
                  <a:pt x="2660" y="33"/>
                </a:lnTo>
                <a:lnTo>
                  <a:pt x="2661" y="33"/>
                </a:lnTo>
                <a:lnTo>
                  <a:pt x="2661" y="33"/>
                </a:lnTo>
                <a:lnTo>
                  <a:pt x="2662" y="34"/>
                </a:lnTo>
                <a:lnTo>
                  <a:pt x="2662" y="34"/>
                </a:lnTo>
                <a:lnTo>
                  <a:pt x="2662" y="34"/>
                </a:lnTo>
                <a:lnTo>
                  <a:pt x="2664" y="34"/>
                </a:lnTo>
                <a:lnTo>
                  <a:pt x="2664" y="35"/>
                </a:lnTo>
                <a:lnTo>
                  <a:pt x="2665" y="33"/>
                </a:lnTo>
                <a:lnTo>
                  <a:pt x="2665" y="34"/>
                </a:lnTo>
                <a:lnTo>
                  <a:pt x="2665" y="31"/>
                </a:lnTo>
                <a:lnTo>
                  <a:pt x="2666" y="31"/>
                </a:lnTo>
                <a:lnTo>
                  <a:pt x="2666" y="30"/>
                </a:lnTo>
                <a:lnTo>
                  <a:pt x="2667" y="28"/>
                </a:lnTo>
                <a:lnTo>
                  <a:pt x="2667" y="28"/>
                </a:lnTo>
                <a:lnTo>
                  <a:pt x="2668" y="28"/>
                </a:lnTo>
                <a:lnTo>
                  <a:pt x="2668" y="28"/>
                </a:lnTo>
                <a:lnTo>
                  <a:pt x="2668" y="29"/>
                </a:lnTo>
                <a:lnTo>
                  <a:pt x="2669" y="29"/>
                </a:lnTo>
                <a:lnTo>
                  <a:pt x="2669" y="29"/>
                </a:lnTo>
                <a:lnTo>
                  <a:pt x="2670" y="29"/>
                </a:lnTo>
                <a:lnTo>
                  <a:pt x="2670" y="29"/>
                </a:lnTo>
                <a:lnTo>
                  <a:pt x="2670" y="28"/>
                </a:lnTo>
                <a:lnTo>
                  <a:pt x="2671" y="28"/>
                </a:lnTo>
                <a:lnTo>
                  <a:pt x="2671" y="28"/>
                </a:lnTo>
                <a:lnTo>
                  <a:pt x="2673" y="27"/>
                </a:lnTo>
                <a:lnTo>
                  <a:pt x="2673" y="27"/>
                </a:lnTo>
                <a:lnTo>
                  <a:pt x="2673" y="26"/>
                </a:lnTo>
                <a:lnTo>
                  <a:pt x="2674" y="26"/>
                </a:lnTo>
                <a:lnTo>
                  <a:pt x="2674" y="26"/>
                </a:lnTo>
                <a:lnTo>
                  <a:pt x="2675" y="26"/>
                </a:lnTo>
                <a:lnTo>
                  <a:pt x="2675" y="25"/>
                </a:lnTo>
                <a:lnTo>
                  <a:pt x="2675" y="26"/>
                </a:lnTo>
                <a:lnTo>
                  <a:pt x="2676" y="26"/>
                </a:lnTo>
                <a:lnTo>
                  <a:pt x="2676" y="27"/>
                </a:lnTo>
                <a:lnTo>
                  <a:pt x="2677" y="27"/>
                </a:lnTo>
                <a:lnTo>
                  <a:pt x="2677" y="27"/>
                </a:lnTo>
                <a:lnTo>
                  <a:pt x="2677" y="28"/>
                </a:lnTo>
                <a:lnTo>
                  <a:pt x="2678" y="28"/>
                </a:lnTo>
                <a:lnTo>
                  <a:pt x="2678" y="28"/>
                </a:lnTo>
                <a:lnTo>
                  <a:pt x="2679" y="28"/>
                </a:lnTo>
                <a:lnTo>
                  <a:pt x="2679" y="28"/>
                </a:lnTo>
                <a:lnTo>
                  <a:pt x="2680" y="28"/>
                </a:lnTo>
                <a:lnTo>
                  <a:pt x="2680" y="27"/>
                </a:lnTo>
                <a:lnTo>
                  <a:pt x="2680" y="28"/>
                </a:lnTo>
                <a:lnTo>
                  <a:pt x="2682" y="28"/>
                </a:lnTo>
                <a:lnTo>
                  <a:pt x="2682" y="27"/>
                </a:lnTo>
                <a:lnTo>
                  <a:pt x="2683" y="28"/>
                </a:lnTo>
                <a:lnTo>
                  <a:pt x="2683" y="27"/>
                </a:lnTo>
                <a:lnTo>
                  <a:pt x="2683" y="27"/>
                </a:lnTo>
                <a:lnTo>
                  <a:pt x="2684" y="27"/>
                </a:lnTo>
                <a:lnTo>
                  <a:pt x="2684" y="29"/>
                </a:lnTo>
                <a:lnTo>
                  <a:pt x="2685" y="30"/>
                </a:lnTo>
                <a:lnTo>
                  <a:pt x="2685" y="30"/>
                </a:lnTo>
                <a:lnTo>
                  <a:pt x="2685" y="28"/>
                </a:lnTo>
                <a:lnTo>
                  <a:pt x="2686" y="28"/>
                </a:lnTo>
                <a:lnTo>
                  <a:pt x="2686" y="28"/>
                </a:lnTo>
                <a:lnTo>
                  <a:pt x="2687" y="27"/>
                </a:lnTo>
                <a:lnTo>
                  <a:pt x="2687" y="27"/>
                </a:lnTo>
                <a:lnTo>
                  <a:pt x="2687" y="27"/>
                </a:lnTo>
                <a:lnTo>
                  <a:pt x="2688" y="27"/>
                </a:lnTo>
                <a:lnTo>
                  <a:pt x="2688" y="28"/>
                </a:lnTo>
                <a:lnTo>
                  <a:pt x="2689" y="28"/>
                </a:lnTo>
                <a:lnTo>
                  <a:pt x="2689" y="27"/>
                </a:lnTo>
                <a:lnTo>
                  <a:pt x="2689" y="27"/>
                </a:lnTo>
                <a:lnTo>
                  <a:pt x="2691" y="27"/>
                </a:lnTo>
                <a:lnTo>
                  <a:pt x="2691" y="26"/>
                </a:lnTo>
                <a:lnTo>
                  <a:pt x="2692" y="25"/>
                </a:lnTo>
                <a:lnTo>
                  <a:pt x="2692" y="24"/>
                </a:lnTo>
                <a:lnTo>
                  <a:pt x="2692" y="24"/>
                </a:lnTo>
                <a:lnTo>
                  <a:pt x="2693" y="24"/>
                </a:lnTo>
                <a:lnTo>
                  <a:pt x="2693" y="21"/>
                </a:lnTo>
                <a:lnTo>
                  <a:pt x="2694" y="22"/>
                </a:lnTo>
                <a:lnTo>
                  <a:pt x="2694" y="24"/>
                </a:lnTo>
                <a:lnTo>
                  <a:pt x="2695" y="24"/>
                </a:lnTo>
                <a:lnTo>
                  <a:pt x="2695" y="24"/>
                </a:lnTo>
                <a:lnTo>
                  <a:pt x="2695" y="24"/>
                </a:lnTo>
                <a:lnTo>
                  <a:pt x="2696" y="24"/>
                </a:lnTo>
                <a:lnTo>
                  <a:pt x="2696" y="24"/>
                </a:lnTo>
                <a:lnTo>
                  <a:pt x="2697" y="24"/>
                </a:lnTo>
                <a:lnTo>
                  <a:pt x="2697" y="24"/>
                </a:lnTo>
                <a:lnTo>
                  <a:pt x="2697" y="21"/>
                </a:lnTo>
                <a:lnTo>
                  <a:pt x="2698" y="22"/>
                </a:lnTo>
                <a:lnTo>
                  <a:pt x="2698" y="21"/>
                </a:lnTo>
                <a:lnTo>
                  <a:pt x="2700" y="22"/>
                </a:lnTo>
                <a:lnTo>
                  <a:pt x="2700" y="22"/>
                </a:lnTo>
                <a:lnTo>
                  <a:pt x="2700" y="24"/>
                </a:lnTo>
                <a:lnTo>
                  <a:pt x="2701" y="24"/>
                </a:lnTo>
                <a:lnTo>
                  <a:pt x="2701" y="24"/>
                </a:lnTo>
                <a:lnTo>
                  <a:pt x="2702" y="21"/>
                </a:lnTo>
                <a:lnTo>
                  <a:pt x="2702" y="21"/>
                </a:lnTo>
                <a:lnTo>
                  <a:pt x="2702" y="21"/>
                </a:lnTo>
                <a:lnTo>
                  <a:pt x="2703" y="20"/>
                </a:lnTo>
                <a:lnTo>
                  <a:pt x="2703" y="20"/>
                </a:lnTo>
                <a:lnTo>
                  <a:pt x="2704" y="20"/>
                </a:lnTo>
                <a:lnTo>
                  <a:pt x="2704" y="19"/>
                </a:lnTo>
                <a:lnTo>
                  <a:pt x="2704" y="19"/>
                </a:lnTo>
                <a:lnTo>
                  <a:pt x="2705" y="20"/>
                </a:lnTo>
                <a:lnTo>
                  <a:pt x="2705" y="20"/>
                </a:lnTo>
                <a:lnTo>
                  <a:pt x="2706" y="22"/>
                </a:lnTo>
                <a:lnTo>
                  <a:pt x="2706" y="21"/>
                </a:lnTo>
                <a:lnTo>
                  <a:pt x="2706" y="24"/>
                </a:lnTo>
                <a:lnTo>
                  <a:pt x="2707" y="24"/>
                </a:lnTo>
                <a:lnTo>
                  <a:pt x="2707" y="22"/>
                </a:lnTo>
                <a:lnTo>
                  <a:pt x="2709" y="21"/>
                </a:lnTo>
                <a:lnTo>
                  <a:pt x="2709" y="21"/>
                </a:lnTo>
                <a:lnTo>
                  <a:pt x="2710" y="21"/>
                </a:lnTo>
                <a:lnTo>
                  <a:pt x="2710" y="22"/>
                </a:lnTo>
                <a:lnTo>
                  <a:pt x="2710" y="22"/>
                </a:lnTo>
                <a:lnTo>
                  <a:pt x="2711" y="21"/>
                </a:lnTo>
                <a:lnTo>
                  <a:pt x="2711" y="21"/>
                </a:lnTo>
                <a:lnTo>
                  <a:pt x="2712" y="22"/>
                </a:lnTo>
                <a:lnTo>
                  <a:pt x="2712" y="22"/>
                </a:lnTo>
                <a:lnTo>
                  <a:pt x="2712" y="25"/>
                </a:lnTo>
                <a:lnTo>
                  <a:pt x="2713" y="26"/>
                </a:lnTo>
                <a:lnTo>
                  <a:pt x="2713" y="27"/>
                </a:lnTo>
                <a:lnTo>
                  <a:pt x="2714" y="27"/>
                </a:lnTo>
                <a:lnTo>
                  <a:pt x="2714" y="27"/>
                </a:lnTo>
                <a:lnTo>
                  <a:pt x="2714" y="26"/>
                </a:lnTo>
                <a:lnTo>
                  <a:pt x="2715" y="26"/>
                </a:lnTo>
                <a:lnTo>
                  <a:pt x="2715" y="25"/>
                </a:lnTo>
                <a:lnTo>
                  <a:pt x="2716" y="25"/>
                </a:lnTo>
                <a:lnTo>
                  <a:pt x="2716" y="25"/>
                </a:lnTo>
                <a:lnTo>
                  <a:pt x="2716" y="26"/>
                </a:lnTo>
                <a:lnTo>
                  <a:pt x="2718" y="26"/>
                </a:lnTo>
                <a:lnTo>
                  <a:pt x="2718" y="26"/>
                </a:lnTo>
                <a:lnTo>
                  <a:pt x="2719" y="27"/>
                </a:lnTo>
                <a:lnTo>
                  <a:pt x="2719" y="27"/>
                </a:lnTo>
                <a:lnTo>
                  <a:pt x="2719" y="27"/>
                </a:lnTo>
                <a:lnTo>
                  <a:pt x="2720" y="27"/>
                </a:lnTo>
                <a:lnTo>
                  <a:pt x="2720" y="26"/>
                </a:lnTo>
                <a:lnTo>
                  <a:pt x="2721" y="26"/>
                </a:lnTo>
                <a:lnTo>
                  <a:pt x="2721" y="25"/>
                </a:lnTo>
                <a:lnTo>
                  <a:pt x="2721" y="25"/>
                </a:lnTo>
                <a:lnTo>
                  <a:pt x="2722" y="22"/>
                </a:lnTo>
                <a:lnTo>
                  <a:pt x="2722" y="24"/>
                </a:lnTo>
                <a:lnTo>
                  <a:pt x="2723" y="22"/>
                </a:lnTo>
                <a:lnTo>
                  <a:pt x="2723" y="22"/>
                </a:lnTo>
                <a:lnTo>
                  <a:pt x="2724" y="24"/>
                </a:lnTo>
                <a:lnTo>
                  <a:pt x="2724" y="22"/>
                </a:lnTo>
                <a:lnTo>
                  <a:pt x="2724" y="22"/>
                </a:lnTo>
                <a:lnTo>
                  <a:pt x="2725" y="22"/>
                </a:lnTo>
                <a:lnTo>
                  <a:pt x="2725" y="22"/>
                </a:lnTo>
                <a:lnTo>
                  <a:pt x="2727" y="24"/>
                </a:lnTo>
                <a:lnTo>
                  <a:pt x="2727" y="25"/>
                </a:lnTo>
                <a:lnTo>
                  <a:pt x="2727" y="25"/>
                </a:lnTo>
                <a:lnTo>
                  <a:pt x="2728" y="24"/>
                </a:lnTo>
                <a:lnTo>
                  <a:pt x="2728" y="24"/>
                </a:lnTo>
                <a:lnTo>
                  <a:pt x="2729" y="24"/>
                </a:lnTo>
                <a:lnTo>
                  <a:pt x="2729" y="24"/>
                </a:lnTo>
                <a:lnTo>
                  <a:pt x="2729" y="24"/>
                </a:lnTo>
                <a:lnTo>
                  <a:pt x="2730" y="25"/>
                </a:lnTo>
                <a:lnTo>
                  <a:pt x="2730" y="24"/>
                </a:lnTo>
                <a:lnTo>
                  <a:pt x="2731" y="24"/>
                </a:lnTo>
                <a:lnTo>
                  <a:pt x="2731" y="22"/>
                </a:lnTo>
                <a:lnTo>
                  <a:pt x="2731" y="21"/>
                </a:lnTo>
                <a:lnTo>
                  <a:pt x="2732" y="22"/>
                </a:lnTo>
                <a:lnTo>
                  <a:pt x="2732" y="21"/>
                </a:lnTo>
                <a:lnTo>
                  <a:pt x="2733" y="21"/>
                </a:lnTo>
                <a:lnTo>
                  <a:pt x="2733" y="21"/>
                </a:lnTo>
                <a:lnTo>
                  <a:pt x="2733" y="20"/>
                </a:lnTo>
                <a:lnTo>
                  <a:pt x="2734" y="21"/>
                </a:lnTo>
                <a:lnTo>
                  <a:pt x="2734" y="22"/>
                </a:lnTo>
                <a:lnTo>
                  <a:pt x="2736" y="21"/>
                </a:lnTo>
                <a:lnTo>
                  <a:pt x="2736" y="22"/>
                </a:lnTo>
                <a:lnTo>
                  <a:pt x="2737" y="21"/>
                </a:lnTo>
                <a:lnTo>
                  <a:pt x="2737" y="21"/>
                </a:lnTo>
                <a:lnTo>
                  <a:pt x="2737" y="20"/>
                </a:lnTo>
                <a:lnTo>
                  <a:pt x="2738" y="24"/>
                </a:lnTo>
                <a:lnTo>
                  <a:pt x="2738" y="22"/>
                </a:lnTo>
                <a:lnTo>
                  <a:pt x="2739" y="24"/>
                </a:lnTo>
                <a:lnTo>
                  <a:pt x="2739" y="22"/>
                </a:lnTo>
                <a:lnTo>
                  <a:pt x="2739" y="22"/>
                </a:lnTo>
                <a:lnTo>
                  <a:pt x="2740" y="25"/>
                </a:lnTo>
                <a:lnTo>
                  <a:pt x="2740" y="25"/>
                </a:lnTo>
                <a:lnTo>
                  <a:pt x="2741" y="25"/>
                </a:lnTo>
                <a:lnTo>
                  <a:pt x="2741" y="26"/>
                </a:lnTo>
                <a:lnTo>
                  <a:pt x="2741" y="25"/>
                </a:lnTo>
                <a:lnTo>
                  <a:pt x="2742" y="26"/>
                </a:lnTo>
                <a:lnTo>
                  <a:pt x="2742" y="26"/>
                </a:lnTo>
                <a:lnTo>
                  <a:pt x="2743" y="26"/>
                </a:lnTo>
                <a:lnTo>
                  <a:pt x="2743" y="25"/>
                </a:lnTo>
                <a:lnTo>
                  <a:pt x="2743" y="25"/>
                </a:lnTo>
                <a:lnTo>
                  <a:pt x="2745" y="25"/>
                </a:lnTo>
                <a:lnTo>
                  <a:pt x="2745" y="25"/>
                </a:lnTo>
                <a:lnTo>
                  <a:pt x="2746" y="25"/>
                </a:lnTo>
                <a:lnTo>
                  <a:pt x="2746" y="25"/>
                </a:lnTo>
                <a:lnTo>
                  <a:pt x="2746" y="26"/>
                </a:lnTo>
                <a:lnTo>
                  <a:pt x="2747" y="26"/>
                </a:lnTo>
                <a:lnTo>
                  <a:pt x="2747" y="26"/>
                </a:lnTo>
                <a:lnTo>
                  <a:pt x="2748" y="26"/>
                </a:lnTo>
                <a:lnTo>
                  <a:pt x="2748" y="27"/>
                </a:lnTo>
                <a:lnTo>
                  <a:pt x="2748" y="26"/>
                </a:lnTo>
                <a:lnTo>
                  <a:pt x="2749" y="26"/>
                </a:lnTo>
                <a:lnTo>
                  <a:pt x="2749" y="27"/>
                </a:lnTo>
                <a:lnTo>
                  <a:pt x="2750" y="27"/>
                </a:lnTo>
                <a:lnTo>
                  <a:pt x="2750" y="28"/>
                </a:lnTo>
                <a:lnTo>
                  <a:pt x="2751" y="29"/>
                </a:lnTo>
                <a:lnTo>
                  <a:pt x="2751" y="28"/>
                </a:lnTo>
                <a:lnTo>
                  <a:pt x="2751" y="27"/>
                </a:lnTo>
                <a:lnTo>
                  <a:pt x="2752" y="27"/>
                </a:lnTo>
                <a:lnTo>
                  <a:pt x="2752" y="27"/>
                </a:lnTo>
                <a:lnTo>
                  <a:pt x="2754" y="28"/>
                </a:lnTo>
                <a:lnTo>
                  <a:pt x="2754" y="28"/>
                </a:lnTo>
                <a:lnTo>
                  <a:pt x="2754" y="28"/>
                </a:lnTo>
                <a:lnTo>
                  <a:pt x="2755" y="28"/>
                </a:lnTo>
                <a:lnTo>
                  <a:pt x="2755" y="27"/>
                </a:lnTo>
                <a:lnTo>
                  <a:pt x="2756" y="27"/>
                </a:lnTo>
                <a:lnTo>
                  <a:pt x="2756" y="26"/>
                </a:lnTo>
                <a:lnTo>
                  <a:pt x="2756" y="26"/>
                </a:lnTo>
                <a:lnTo>
                  <a:pt x="2757" y="25"/>
                </a:lnTo>
                <a:lnTo>
                  <a:pt x="2757" y="24"/>
                </a:lnTo>
                <a:lnTo>
                  <a:pt x="2758" y="24"/>
                </a:lnTo>
                <a:lnTo>
                  <a:pt x="2758" y="24"/>
                </a:lnTo>
                <a:lnTo>
                  <a:pt x="2758" y="22"/>
                </a:lnTo>
                <a:lnTo>
                  <a:pt x="2759" y="22"/>
                </a:lnTo>
                <a:lnTo>
                  <a:pt x="2759" y="22"/>
                </a:lnTo>
                <a:lnTo>
                  <a:pt x="2760" y="24"/>
                </a:lnTo>
                <a:lnTo>
                  <a:pt x="2760" y="24"/>
                </a:lnTo>
                <a:lnTo>
                  <a:pt x="2760" y="24"/>
                </a:lnTo>
                <a:lnTo>
                  <a:pt x="2761" y="25"/>
                </a:lnTo>
                <a:lnTo>
                  <a:pt x="2761" y="25"/>
                </a:lnTo>
                <a:lnTo>
                  <a:pt x="2763" y="25"/>
                </a:lnTo>
                <a:lnTo>
                  <a:pt x="2763" y="26"/>
                </a:lnTo>
                <a:lnTo>
                  <a:pt x="2763" y="25"/>
                </a:lnTo>
                <a:lnTo>
                  <a:pt x="2764" y="26"/>
                </a:lnTo>
                <a:lnTo>
                  <a:pt x="2764" y="27"/>
                </a:lnTo>
                <a:lnTo>
                  <a:pt x="2765" y="27"/>
                </a:lnTo>
                <a:lnTo>
                  <a:pt x="2765" y="27"/>
                </a:lnTo>
                <a:lnTo>
                  <a:pt x="2766" y="28"/>
                </a:lnTo>
                <a:lnTo>
                  <a:pt x="2766" y="28"/>
                </a:lnTo>
                <a:lnTo>
                  <a:pt x="2766" y="28"/>
                </a:lnTo>
                <a:lnTo>
                  <a:pt x="2767" y="29"/>
                </a:lnTo>
                <a:lnTo>
                  <a:pt x="2767" y="29"/>
                </a:lnTo>
                <a:lnTo>
                  <a:pt x="2768" y="28"/>
                </a:lnTo>
                <a:lnTo>
                  <a:pt x="2768" y="29"/>
                </a:lnTo>
                <a:lnTo>
                  <a:pt x="2768" y="28"/>
                </a:lnTo>
                <a:lnTo>
                  <a:pt x="2769" y="28"/>
                </a:lnTo>
                <a:lnTo>
                  <a:pt x="2769" y="28"/>
                </a:lnTo>
                <a:lnTo>
                  <a:pt x="2770" y="27"/>
                </a:lnTo>
                <a:lnTo>
                  <a:pt x="2770" y="28"/>
                </a:lnTo>
                <a:lnTo>
                  <a:pt x="2770" y="28"/>
                </a:lnTo>
                <a:lnTo>
                  <a:pt x="2772" y="28"/>
                </a:lnTo>
                <a:lnTo>
                  <a:pt x="2772" y="27"/>
                </a:lnTo>
                <a:lnTo>
                  <a:pt x="2773" y="27"/>
                </a:lnTo>
                <a:lnTo>
                  <a:pt x="2773" y="27"/>
                </a:lnTo>
                <a:lnTo>
                  <a:pt x="2773" y="26"/>
                </a:lnTo>
                <a:lnTo>
                  <a:pt x="2774" y="27"/>
                </a:lnTo>
                <a:lnTo>
                  <a:pt x="2774" y="26"/>
                </a:lnTo>
                <a:lnTo>
                  <a:pt x="2775" y="25"/>
                </a:lnTo>
                <a:lnTo>
                  <a:pt x="2775" y="24"/>
                </a:lnTo>
                <a:lnTo>
                  <a:pt x="2775" y="24"/>
                </a:lnTo>
                <a:lnTo>
                  <a:pt x="2776" y="25"/>
                </a:lnTo>
                <a:lnTo>
                  <a:pt x="2776" y="24"/>
                </a:lnTo>
                <a:lnTo>
                  <a:pt x="2777" y="24"/>
                </a:lnTo>
                <a:lnTo>
                  <a:pt x="2777" y="21"/>
                </a:lnTo>
                <a:lnTo>
                  <a:pt x="2777" y="21"/>
                </a:lnTo>
                <a:lnTo>
                  <a:pt x="2778" y="21"/>
                </a:lnTo>
                <a:lnTo>
                  <a:pt x="2778" y="22"/>
                </a:lnTo>
                <a:lnTo>
                  <a:pt x="2779" y="22"/>
                </a:lnTo>
                <a:lnTo>
                  <a:pt x="2779" y="21"/>
                </a:lnTo>
                <a:lnTo>
                  <a:pt x="2781" y="21"/>
                </a:lnTo>
                <a:lnTo>
                  <a:pt x="2781" y="22"/>
                </a:lnTo>
                <a:lnTo>
                  <a:pt x="2781" y="24"/>
                </a:lnTo>
                <a:lnTo>
                  <a:pt x="2782" y="25"/>
                </a:lnTo>
                <a:lnTo>
                  <a:pt x="2782" y="25"/>
                </a:lnTo>
                <a:lnTo>
                  <a:pt x="2783" y="24"/>
                </a:lnTo>
                <a:lnTo>
                  <a:pt x="2783" y="26"/>
                </a:lnTo>
                <a:lnTo>
                  <a:pt x="2783" y="26"/>
                </a:lnTo>
                <a:lnTo>
                  <a:pt x="2784" y="26"/>
                </a:lnTo>
                <a:lnTo>
                  <a:pt x="2784" y="27"/>
                </a:lnTo>
                <a:lnTo>
                  <a:pt x="2785" y="28"/>
                </a:lnTo>
                <a:lnTo>
                  <a:pt x="2785" y="29"/>
                </a:lnTo>
                <a:lnTo>
                  <a:pt x="2785" y="30"/>
                </a:lnTo>
                <a:lnTo>
                  <a:pt x="2786" y="30"/>
                </a:lnTo>
                <a:lnTo>
                  <a:pt x="2786" y="28"/>
                </a:lnTo>
                <a:lnTo>
                  <a:pt x="2787" y="28"/>
                </a:lnTo>
                <a:lnTo>
                  <a:pt x="2787" y="27"/>
                </a:lnTo>
                <a:lnTo>
                  <a:pt x="2787" y="27"/>
                </a:lnTo>
                <a:lnTo>
                  <a:pt x="2788" y="26"/>
                </a:lnTo>
                <a:lnTo>
                  <a:pt x="2788" y="27"/>
                </a:lnTo>
                <a:lnTo>
                  <a:pt x="2790" y="27"/>
                </a:lnTo>
                <a:lnTo>
                  <a:pt x="2790" y="29"/>
                </a:lnTo>
                <a:lnTo>
                  <a:pt x="2790" y="28"/>
                </a:lnTo>
                <a:lnTo>
                  <a:pt x="2791" y="28"/>
                </a:lnTo>
                <a:lnTo>
                  <a:pt x="2791" y="28"/>
                </a:lnTo>
                <a:lnTo>
                  <a:pt x="2792" y="28"/>
                </a:lnTo>
                <a:lnTo>
                  <a:pt x="2792" y="29"/>
                </a:lnTo>
                <a:lnTo>
                  <a:pt x="2792" y="28"/>
                </a:lnTo>
                <a:lnTo>
                  <a:pt x="2793" y="29"/>
                </a:lnTo>
                <a:lnTo>
                  <a:pt x="2793" y="28"/>
                </a:lnTo>
                <a:lnTo>
                  <a:pt x="2794" y="26"/>
                </a:lnTo>
                <a:lnTo>
                  <a:pt x="2794" y="25"/>
                </a:lnTo>
                <a:lnTo>
                  <a:pt x="2795" y="24"/>
                </a:lnTo>
                <a:lnTo>
                  <a:pt x="2795" y="25"/>
                </a:lnTo>
                <a:lnTo>
                  <a:pt x="2795" y="24"/>
                </a:lnTo>
                <a:lnTo>
                  <a:pt x="2796" y="24"/>
                </a:lnTo>
                <a:lnTo>
                  <a:pt x="2796" y="25"/>
                </a:lnTo>
                <a:lnTo>
                  <a:pt x="2797" y="25"/>
                </a:lnTo>
                <a:lnTo>
                  <a:pt x="2797" y="25"/>
                </a:lnTo>
                <a:lnTo>
                  <a:pt x="2797" y="27"/>
                </a:lnTo>
                <a:lnTo>
                  <a:pt x="2799" y="27"/>
                </a:lnTo>
                <a:lnTo>
                  <a:pt x="2799" y="26"/>
                </a:lnTo>
                <a:lnTo>
                  <a:pt x="2800" y="26"/>
                </a:lnTo>
                <a:lnTo>
                  <a:pt x="2800" y="26"/>
                </a:lnTo>
                <a:lnTo>
                  <a:pt x="2800" y="25"/>
                </a:lnTo>
                <a:lnTo>
                  <a:pt x="2801" y="25"/>
                </a:lnTo>
                <a:lnTo>
                  <a:pt x="2801" y="24"/>
                </a:lnTo>
                <a:lnTo>
                  <a:pt x="2802" y="24"/>
                </a:lnTo>
                <a:lnTo>
                  <a:pt x="2802" y="24"/>
                </a:lnTo>
                <a:lnTo>
                  <a:pt x="2802" y="25"/>
                </a:lnTo>
                <a:lnTo>
                  <a:pt x="2803" y="25"/>
                </a:lnTo>
                <a:lnTo>
                  <a:pt x="2803" y="26"/>
                </a:lnTo>
                <a:lnTo>
                  <a:pt x="2804" y="26"/>
                </a:lnTo>
                <a:lnTo>
                  <a:pt x="2804" y="27"/>
                </a:lnTo>
                <a:lnTo>
                  <a:pt x="2804" y="26"/>
                </a:lnTo>
                <a:lnTo>
                  <a:pt x="2805" y="26"/>
                </a:lnTo>
                <a:lnTo>
                  <a:pt x="2805" y="26"/>
                </a:lnTo>
                <a:lnTo>
                  <a:pt x="2806" y="26"/>
                </a:lnTo>
                <a:lnTo>
                  <a:pt x="2806" y="25"/>
                </a:lnTo>
                <a:lnTo>
                  <a:pt x="2808" y="24"/>
                </a:lnTo>
                <a:lnTo>
                  <a:pt x="2808" y="24"/>
                </a:lnTo>
                <a:lnTo>
                  <a:pt x="2808" y="24"/>
                </a:lnTo>
                <a:lnTo>
                  <a:pt x="2809" y="24"/>
                </a:lnTo>
                <a:lnTo>
                  <a:pt x="2809" y="22"/>
                </a:lnTo>
                <a:lnTo>
                  <a:pt x="2810" y="22"/>
                </a:lnTo>
                <a:lnTo>
                  <a:pt x="2810" y="22"/>
                </a:lnTo>
                <a:lnTo>
                  <a:pt x="2810" y="24"/>
                </a:lnTo>
                <a:lnTo>
                  <a:pt x="2811" y="24"/>
                </a:lnTo>
                <a:lnTo>
                  <a:pt x="2811" y="25"/>
                </a:lnTo>
                <a:lnTo>
                  <a:pt x="2812" y="25"/>
                </a:lnTo>
                <a:lnTo>
                  <a:pt x="2812" y="26"/>
                </a:lnTo>
                <a:lnTo>
                  <a:pt x="2812" y="27"/>
                </a:lnTo>
                <a:lnTo>
                  <a:pt x="2813" y="27"/>
                </a:lnTo>
                <a:lnTo>
                  <a:pt x="2813" y="28"/>
                </a:lnTo>
                <a:lnTo>
                  <a:pt x="2814" y="27"/>
                </a:lnTo>
                <a:lnTo>
                  <a:pt x="2814" y="27"/>
                </a:lnTo>
                <a:lnTo>
                  <a:pt x="2814" y="26"/>
                </a:lnTo>
                <a:lnTo>
                  <a:pt x="2815" y="26"/>
                </a:lnTo>
                <a:lnTo>
                  <a:pt x="2815" y="25"/>
                </a:lnTo>
                <a:lnTo>
                  <a:pt x="2817" y="26"/>
                </a:lnTo>
                <a:lnTo>
                  <a:pt x="2817" y="25"/>
                </a:lnTo>
                <a:lnTo>
                  <a:pt x="2817" y="25"/>
                </a:lnTo>
                <a:lnTo>
                  <a:pt x="2818" y="24"/>
                </a:lnTo>
                <a:lnTo>
                  <a:pt x="2818" y="24"/>
                </a:lnTo>
                <a:lnTo>
                  <a:pt x="2819" y="22"/>
                </a:lnTo>
                <a:lnTo>
                  <a:pt x="2819" y="22"/>
                </a:lnTo>
                <a:lnTo>
                  <a:pt x="2819" y="22"/>
                </a:lnTo>
                <a:lnTo>
                  <a:pt x="2820" y="22"/>
                </a:lnTo>
                <a:lnTo>
                  <a:pt x="2820" y="24"/>
                </a:lnTo>
                <a:lnTo>
                  <a:pt x="2821" y="24"/>
                </a:lnTo>
                <a:lnTo>
                  <a:pt x="2821" y="25"/>
                </a:lnTo>
                <a:lnTo>
                  <a:pt x="2822" y="25"/>
                </a:lnTo>
                <a:lnTo>
                  <a:pt x="2822" y="25"/>
                </a:lnTo>
                <a:lnTo>
                  <a:pt x="2822" y="26"/>
                </a:lnTo>
                <a:lnTo>
                  <a:pt x="2823" y="27"/>
                </a:lnTo>
                <a:lnTo>
                  <a:pt x="2823" y="28"/>
                </a:lnTo>
                <a:lnTo>
                  <a:pt x="2824" y="28"/>
                </a:lnTo>
                <a:lnTo>
                  <a:pt x="2824" y="27"/>
                </a:lnTo>
                <a:lnTo>
                  <a:pt x="2824" y="28"/>
                </a:lnTo>
                <a:lnTo>
                  <a:pt x="2826" y="29"/>
                </a:lnTo>
                <a:lnTo>
                  <a:pt x="2826" y="29"/>
                </a:lnTo>
                <a:lnTo>
                  <a:pt x="2827" y="28"/>
                </a:lnTo>
                <a:lnTo>
                  <a:pt x="2827" y="28"/>
                </a:lnTo>
                <a:lnTo>
                  <a:pt x="2827" y="28"/>
                </a:lnTo>
                <a:lnTo>
                  <a:pt x="2828" y="28"/>
                </a:lnTo>
                <a:lnTo>
                  <a:pt x="2828" y="28"/>
                </a:lnTo>
                <a:lnTo>
                  <a:pt x="2829" y="28"/>
                </a:lnTo>
                <a:lnTo>
                  <a:pt x="2829" y="29"/>
                </a:lnTo>
                <a:lnTo>
                  <a:pt x="2829" y="30"/>
                </a:lnTo>
                <a:lnTo>
                  <a:pt x="2830" y="31"/>
                </a:lnTo>
                <a:lnTo>
                  <a:pt x="2830" y="31"/>
                </a:lnTo>
                <a:lnTo>
                  <a:pt x="2831" y="31"/>
                </a:lnTo>
                <a:lnTo>
                  <a:pt x="2831" y="31"/>
                </a:lnTo>
                <a:lnTo>
                  <a:pt x="2831" y="30"/>
                </a:lnTo>
                <a:lnTo>
                  <a:pt x="2832" y="29"/>
                </a:lnTo>
                <a:lnTo>
                  <a:pt x="2832" y="29"/>
                </a:lnTo>
                <a:lnTo>
                  <a:pt x="2833" y="28"/>
                </a:lnTo>
                <a:lnTo>
                  <a:pt x="2833" y="28"/>
                </a:lnTo>
                <a:lnTo>
                  <a:pt x="2833" y="28"/>
                </a:lnTo>
                <a:lnTo>
                  <a:pt x="2834" y="29"/>
                </a:lnTo>
                <a:lnTo>
                  <a:pt x="2834" y="29"/>
                </a:lnTo>
                <a:lnTo>
                  <a:pt x="2836" y="30"/>
                </a:lnTo>
                <a:lnTo>
                  <a:pt x="2836" y="30"/>
                </a:lnTo>
                <a:lnTo>
                  <a:pt x="2837" y="31"/>
                </a:lnTo>
                <a:lnTo>
                  <a:pt x="2837" y="33"/>
                </a:lnTo>
                <a:lnTo>
                  <a:pt x="2837" y="33"/>
                </a:lnTo>
                <a:lnTo>
                  <a:pt x="2838" y="33"/>
                </a:lnTo>
                <a:lnTo>
                  <a:pt x="2838" y="33"/>
                </a:lnTo>
                <a:lnTo>
                  <a:pt x="2839" y="31"/>
                </a:lnTo>
                <a:lnTo>
                  <a:pt x="2839" y="33"/>
                </a:lnTo>
                <a:lnTo>
                  <a:pt x="2839" y="33"/>
                </a:lnTo>
                <a:lnTo>
                  <a:pt x="2840" y="31"/>
                </a:lnTo>
                <a:lnTo>
                  <a:pt x="2840" y="33"/>
                </a:lnTo>
                <a:lnTo>
                  <a:pt x="2841" y="33"/>
                </a:lnTo>
                <a:lnTo>
                  <a:pt x="2841" y="34"/>
                </a:lnTo>
                <a:lnTo>
                  <a:pt x="2841" y="34"/>
                </a:lnTo>
                <a:lnTo>
                  <a:pt x="2842" y="35"/>
                </a:lnTo>
                <a:lnTo>
                  <a:pt x="2842" y="35"/>
                </a:lnTo>
                <a:lnTo>
                  <a:pt x="2843" y="36"/>
                </a:lnTo>
                <a:lnTo>
                  <a:pt x="2843" y="35"/>
                </a:lnTo>
                <a:lnTo>
                  <a:pt x="2843" y="35"/>
                </a:lnTo>
                <a:lnTo>
                  <a:pt x="2845" y="35"/>
                </a:lnTo>
                <a:lnTo>
                  <a:pt x="2845" y="34"/>
                </a:lnTo>
                <a:lnTo>
                  <a:pt x="2846" y="33"/>
                </a:lnTo>
                <a:lnTo>
                  <a:pt x="2846" y="34"/>
                </a:lnTo>
                <a:lnTo>
                  <a:pt x="2846" y="31"/>
                </a:lnTo>
                <a:lnTo>
                  <a:pt x="2847" y="33"/>
                </a:lnTo>
                <a:lnTo>
                  <a:pt x="2847" y="33"/>
                </a:lnTo>
                <a:lnTo>
                  <a:pt x="2848" y="31"/>
                </a:lnTo>
                <a:lnTo>
                  <a:pt x="2848" y="30"/>
                </a:lnTo>
                <a:lnTo>
                  <a:pt x="2848" y="29"/>
                </a:lnTo>
                <a:lnTo>
                  <a:pt x="2849" y="28"/>
                </a:lnTo>
                <a:lnTo>
                  <a:pt x="2849" y="28"/>
                </a:lnTo>
                <a:lnTo>
                  <a:pt x="2850" y="27"/>
                </a:lnTo>
                <a:lnTo>
                  <a:pt x="2850" y="26"/>
                </a:lnTo>
                <a:lnTo>
                  <a:pt x="2851" y="26"/>
                </a:lnTo>
                <a:lnTo>
                  <a:pt x="2851" y="26"/>
                </a:lnTo>
                <a:lnTo>
                  <a:pt x="2851" y="26"/>
                </a:lnTo>
                <a:lnTo>
                  <a:pt x="2852" y="26"/>
                </a:lnTo>
                <a:lnTo>
                  <a:pt x="2852" y="27"/>
                </a:lnTo>
                <a:lnTo>
                  <a:pt x="2854" y="26"/>
                </a:lnTo>
                <a:lnTo>
                  <a:pt x="2854" y="26"/>
                </a:lnTo>
                <a:lnTo>
                  <a:pt x="2854" y="27"/>
                </a:lnTo>
                <a:lnTo>
                  <a:pt x="2855" y="27"/>
                </a:lnTo>
                <a:lnTo>
                  <a:pt x="2855" y="27"/>
                </a:lnTo>
                <a:lnTo>
                  <a:pt x="2856" y="27"/>
                </a:lnTo>
                <a:lnTo>
                  <a:pt x="2856" y="27"/>
                </a:lnTo>
                <a:lnTo>
                  <a:pt x="2856" y="27"/>
                </a:lnTo>
                <a:lnTo>
                  <a:pt x="2857" y="27"/>
                </a:lnTo>
                <a:lnTo>
                  <a:pt x="2857" y="28"/>
                </a:lnTo>
                <a:lnTo>
                  <a:pt x="2858" y="28"/>
                </a:lnTo>
                <a:lnTo>
                  <a:pt x="2858" y="28"/>
                </a:lnTo>
                <a:lnTo>
                  <a:pt x="2858" y="29"/>
                </a:lnTo>
                <a:lnTo>
                  <a:pt x="2859" y="28"/>
                </a:lnTo>
                <a:lnTo>
                  <a:pt x="2859" y="28"/>
                </a:lnTo>
                <a:lnTo>
                  <a:pt x="2860" y="28"/>
                </a:lnTo>
                <a:lnTo>
                  <a:pt x="2860" y="28"/>
                </a:lnTo>
                <a:lnTo>
                  <a:pt x="2860" y="28"/>
                </a:lnTo>
                <a:lnTo>
                  <a:pt x="2861" y="27"/>
                </a:lnTo>
                <a:lnTo>
                  <a:pt x="2861" y="27"/>
                </a:lnTo>
                <a:lnTo>
                  <a:pt x="2863" y="28"/>
                </a:lnTo>
                <a:lnTo>
                  <a:pt x="2863" y="29"/>
                </a:lnTo>
                <a:lnTo>
                  <a:pt x="2864" y="30"/>
                </a:lnTo>
                <a:lnTo>
                  <a:pt x="2864" y="31"/>
                </a:lnTo>
                <a:lnTo>
                  <a:pt x="2864" y="31"/>
                </a:lnTo>
                <a:lnTo>
                  <a:pt x="2865" y="33"/>
                </a:lnTo>
                <a:lnTo>
                  <a:pt x="2865" y="31"/>
                </a:lnTo>
                <a:lnTo>
                  <a:pt x="2866" y="31"/>
                </a:lnTo>
                <a:lnTo>
                  <a:pt x="2866" y="31"/>
                </a:lnTo>
                <a:lnTo>
                  <a:pt x="2866" y="31"/>
                </a:lnTo>
                <a:lnTo>
                  <a:pt x="2867" y="31"/>
                </a:lnTo>
                <a:lnTo>
                  <a:pt x="2867" y="30"/>
                </a:lnTo>
                <a:lnTo>
                  <a:pt x="2868" y="28"/>
                </a:lnTo>
                <a:lnTo>
                  <a:pt x="2868" y="27"/>
                </a:lnTo>
                <a:lnTo>
                  <a:pt x="2868" y="27"/>
                </a:lnTo>
                <a:lnTo>
                  <a:pt x="2869" y="27"/>
                </a:lnTo>
                <a:lnTo>
                  <a:pt x="2869" y="29"/>
                </a:lnTo>
                <a:lnTo>
                  <a:pt x="2870" y="30"/>
                </a:lnTo>
                <a:lnTo>
                  <a:pt x="2870" y="28"/>
                </a:lnTo>
                <a:lnTo>
                  <a:pt x="2870" y="29"/>
                </a:lnTo>
                <a:lnTo>
                  <a:pt x="2872" y="27"/>
                </a:lnTo>
                <a:lnTo>
                  <a:pt x="2872" y="27"/>
                </a:lnTo>
                <a:lnTo>
                  <a:pt x="2873" y="27"/>
                </a:lnTo>
                <a:lnTo>
                  <a:pt x="2873" y="27"/>
                </a:lnTo>
                <a:lnTo>
                  <a:pt x="2873" y="26"/>
                </a:lnTo>
                <a:lnTo>
                  <a:pt x="2874" y="26"/>
                </a:lnTo>
                <a:lnTo>
                  <a:pt x="2874" y="26"/>
                </a:lnTo>
                <a:lnTo>
                  <a:pt x="2875" y="26"/>
                </a:lnTo>
                <a:lnTo>
                  <a:pt x="2875" y="26"/>
                </a:lnTo>
                <a:lnTo>
                  <a:pt x="2875" y="26"/>
                </a:lnTo>
                <a:lnTo>
                  <a:pt x="2876" y="26"/>
                </a:lnTo>
                <a:lnTo>
                  <a:pt x="2876" y="26"/>
                </a:lnTo>
                <a:lnTo>
                  <a:pt x="2877" y="25"/>
                </a:lnTo>
                <a:lnTo>
                  <a:pt x="2877" y="24"/>
                </a:lnTo>
                <a:lnTo>
                  <a:pt x="2878" y="22"/>
                </a:lnTo>
                <a:lnTo>
                  <a:pt x="2878" y="22"/>
                </a:lnTo>
                <a:lnTo>
                  <a:pt x="2878" y="22"/>
                </a:lnTo>
                <a:lnTo>
                  <a:pt x="2879" y="21"/>
                </a:lnTo>
                <a:lnTo>
                  <a:pt x="2879" y="20"/>
                </a:lnTo>
                <a:lnTo>
                  <a:pt x="2881" y="20"/>
                </a:lnTo>
                <a:lnTo>
                  <a:pt x="2881" y="19"/>
                </a:lnTo>
                <a:lnTo>
                  <a:pt x="2881" y="19"/>
                </a:lnTo>
                <a:lnTo>
                  <a:pt x="2882" y="19"/>
                </a:lnTo>
                <a:lnTo>
                  <a:pt x="2882" y="19"/>
                </a:lnTo>
                <a:lnTo>
                  <a:pt x="2883" y="19"/>
                </a:lnTo>
                <a:lnTo>
                  <a:pt x="2883" y="20"/>
                </a:lnTo>
                <a:lnTo>
                  <a:pt x="2883" y="22"/>
                </a:lnTo>
                <a:lnTo>
                  <a:pt x="2884" y="25"/>
                </a:lnTo>
                <a:lnTo>
                  <a:pt x="2884" y="24"/>
                </a:lnTo>
                <a:lnTo>
                  <a:pt x="2885" y="25"/>
                </a:lnTo>
                <a:lnTo>
                  <a:pt x="2885" y="26"/>
                </a:lnTo>
                <a:lnTo>
                  <a:pt x="2885" y="26"/>
                </a:lnTo>
                <a:lnTo>
                  <a:pt x="2886" y="26"/>
                </a:lnTo>
                <a:lnTo>
                  <a:pt x="2886" y="27"/>
                </a:lnTo>
                <a:lnTo>
                  <a:pt x="2887" y="27"/>
                </a:lnTo>
                <a:lnTo>
                  <a:pt x="2887" y="27"/>
                </a:lnTo>
                <a:lnTo>
                  <a:pt x="2887" y="26"/>
                </a:lnTo>
                <a:lnTo>
                  <a:pt x="2888" y="26"/>
                </a:lnTo>
                <a:lnTo>
                  <a:pt x="2888" y="26"/>
                </a:lnTo>
                <a:lnTo>
                  <a:pt x="2890" y="26"/>
                </a:lnTo>
                <a:lnTo>
                  <a:pt x="2890" y="26"/>
                </a:lnTo>
                <a:lnTo>
                  <a:pt x="2890" y="26"/>
                </a:lnTo>
                <a:lnTo>
                  <a:pt x="2891" y="26"/>
                </a:lnTo>
                <a:lnTo>
                  <a:pt x="2891" y="25"/>
                </a:lnTo>
                <a:lnTo>
                  <a:pt x="2892" y="26"/>
                </a:lnTo>
                <a:lnTo>
                  <a:pt x="2892" y="26"/>
                </a:lnTo>
                <a:lnTo>
                  <a:pt x="2893" y="25"/>
                </a:lnTo>
                <a:lnTo>
                  <a:pt x="2893" y="27"/>
                </a:lnTo>
                <a:lnTo>
                  <a:pt x="2893" y="27"/>
                </a:lnTo>
                <a:lnTo>
                  <a:pt x="2894" y="28"/>
                </a:lnTo>
                <a:lnTo>
                  <a:pt x="2894" y="29"/>
                </a:lnTo>
                <a:lnTo>
                  <a:pt x="2895" y="30"/>
                </a:lnTo>
                <a:lnTo>
                  <a:pt x="2895" y="30"/>
                </a:lnTo>
                <a:lnTo>
                  <a:pt x="2895" y="30"/>
                </a:lnTo>
                <a:lnTo>
                  <a:pt x="2896" y="31"/>
                </a:lnTo>
                <a:lnTo>
                  <a:pt x="2896" y="31"/>
                </a:lnTo>
                <a:lnTo>
                  <a:pt x="2897" y="30"/>
                </a:lnTo>
                <a:lnTo>
                  <a:pt x="2897" y="29"/>
                </a:lnTo>
                <a:lnTo>
                  <a:pt x="2897" y="29"/>
                </a:lnTo>
                <a:lnTo>
                  <a:pt x="2899" y="29"/>
                </a:lnTo>
                <a:lnTo>
                  <a:pt x="2899" y="28"/>
                </a:lnTo>
                <a:lnTo>
                  <a:pt x="2900" y="28"/>
                </a:lnTo>
                <a:lnTo>
                  <a:pt x="2900" y="27"/>
                </a:lnTo>
                <a:lnTo>
                  <a:pt x="2900" y="26"/>
                </a:lnTo>
                <a:lnTo>
                  <a:pt x="2901" y="26"/>
                </a:lnTo>
                <a:lnTo>
                  <a:pt x="2901" y="25"/>
                </a:lnTo>
                <a:lnTo>
                  <a:pt x="2902" y="25"/>
                </a:lnTo>
                <a:lnTo>
                  <a:pt x="2902" y="22"/>
                </a:lnTo>
                <a:lnTo>
                  <a:pt x="2902" y="24"/>
                </a:lnTo>
                <a:lnTo>
                  <a:pt x="2903" y="24"/>
                </a:lnTo>
                <a:lnTo>
                  <a:pt x="2903" y="24"/>
                </a:lnTo>
                <a:lnTo>
                  <a:pt x="2904" y="24"/>
                </a:lnTo>
                <a:lnTo>
                  <a:pt x="2904" y="24"/>
                </a:lnTo>
                <a:lnTo>
                  <a:pt x="2904" y="25"/>
                </a:lnTo>
                <a:lnTo>
                  <a:pt x="2905" y="25"/>
                </a:lnTo>
                <a:lnTo>
                  <a:pt x="2905" y="26"/>
                </a:lnTo>
                <a:lnTo>
                  <a:pt x="2906" y="25"/>
                </a:lnTo>
                <a:lnTo>
                  <a:pt x="2906" y="26"/>
                </a:lnTo>
                <a:lnTo>
                  <a:pt x="2908" y="26"/>
                </a:lnTo>
                <a:lnTo>
                  <a:pt x="2908" y="27"/>
                </a:lnTo>
                <a:lnTo>
                  <a:pt x="2908" y="27"/>
                </a:lnTo>
                <a:lnTo>
                  <a:pt x="2909" y="26"/>
                </a:lnTo>
                <a:lnTo>
                  <a:pt x="2909" y="27"/>
                </a:lnTo>
                <a:lnTo>
                  <a:pt x="2910" y="26"/>
                </a:lnTo>
                <a:lnTo>
                  <a:pt x="2910" y="26"/>
                </a:lnTo>
                <a:lnTo>
                  <a:pt x="2910" y="24"/>
                </a:lnTo>
                <a:lnTo>
                  <a:pt x="2911" y="25"/>
                </a:lnTo>
                <a:lnTo>
                  <a:pt x="2911" y="22"/>
                </a:lnTo>
                <a:lnTo>
                  <a:pt x="2912" y="24"/>
                </a:lnTo>
                <a:lnTo>
                  <a:pt x="2912" y="24"/>
                </a:lnTo>
                <a:lnTo>
                  <a:pt x="2912" y="22"/>
                </a:lnTo>
                <a:lnTo>
                  <a:pt x="2913" y="22"/>
                </a:lnTo>
                <a:lnTo>
                  <a:pt x="2913" y="22"/>
                </a:lnTo>
                <a:lnTo>
                  <a:pt x="2914" y="24"/>
                </a:lnTo>
                <a:lnTo>
                  <a:pt x="2914" y="24"/>
                </a:lnTo>
                <a:lnTo>
                  <a:pt x="2914" y="22"/>
                </a:lnTo>
                <a:lnTo>
                  <a:pt x="2915" y="24"/>
                </a:lnTo>
                <a:lnTo>
                  <a:pt x="2915" y="24"/>
                </a:lnTo>
                <a:lnTo>
                  <a:pt x="2917" y="24"/>
                </a:lnTo>
                <a:lnTo>
                  <a:pt x="2917" y="25"/>
                </a:lnTo>
                <a:lnTo>
                  <a:pt x="2917" y="25"/>
                </a:lnTo>
                <a:lnTo>
                  <a:pt x="2918" y="26"/>
                </a:lnTo>
                <a:lnTo>
                  <a:pt x="2918" y="26"/>
                </a:lnTo>
                <a:lnTo>
                  <a:pt x="2919" y="25"/>
                </a:lnTo>
                <a:lnTo>
                  <a:pt x="2919" y="25"/>
                </a:lnTo>
                <a:lnTo>
                  <a:pt x="2920" y="26"/>
                </a:lnTo>
                <a:lnTo>
                  <a:pt x="2920" y="26"/>
                </a:lnTo>
                <a:lnTo>
                  <a:pt x="2920" y="27"/>
                </a:lnTo>
                <a:lnTo>
                  <a:pt x="2921" y="27"/>
                </a:lnTo>
                <a:lnTo>
                  <a:pt x="2921" y="26"/>
                </a:lnTo>
                <a:lnTo>
                  <a:pt x="2922" y="26"/>
                </a:lnTo>
                <a:lnTo>
                  <a:pt x="2922" y="25"/>
                </a:lnTo>
                <a:lnTo>
                  <a:pt x="2922" y="25"/>
                </a:lnTo>
                <a:lnTo>
                  <a:pt x="2923" y="25"/>
                </a:lnTo>
                <a:lnTo>
                  <a:pt x="2923" y="26"/>
                </a:lnTo>
                <a:lnTo>
                  <a:pt x="2924" y="26"/>
                </a:lnTo>
                <a:lnTo>
                  <a:pt x="2924" y="26"/>
                </a:lnTo>
                <a:lnTo>
                  <a:pt x="2924" y="25"/>
                </a:lnTo>
                <a:lnTo>
                  <a:pt x="2926" y="24"/>
                </a:lnTo>
                <a:lnTo>
                  <a:pt x="2926" y="24"/>
                </a:lnTo>
                <a:lnTo>
                  <a:pt x="2927" y="24"/>
                </a:lnTo>
                <a:lnTo>
                  <a:pt x="2927" y="24"/>
                </a:lnTo>
                <a:lnTo>
                  <a:pt x="2927" y="24"/>
                </a:lnTo>
                <a:lnTo>
                  <a:pt x="2928" y="24"/>
                </a:lnTo>
                <a:lnTo>
                  <a:pt x="2928" y="24"/>
                </a:lnTo>
                <a:lnTo>
                  <a:pt x="2929" y="22"/>
                </a:lnTo>
                <a:lnTo>
                  <a:pt x="2929" y="22"/>
                </a:lnTo>
                <a:lnTo>
                  <a:pt x="2929" y="22"/>
                </a:lnTo>
                <a:lnTo>
                  <a:pt x="2930" y="22"/>
                </a:lnTo>
                <a:lnTo>
                  <a:pt x="2930" y="24"/>
                </a:lnTo>
                <a:lnTo>
                  <a:pt x="2931" y="25"/>
                </a:lnTo>
                <a:lnTo>
                  <a:pt x="2931" y="26"/>
                </a:lnTo>
                <a:lnTo>
                  <a:pt x="2931" y="26"/>
                </a:lnTo>
                <a:lnTo>
                  <a:pt x="2932" y="26"/>
                </a:lnTo>
                <a:lnTo>
                  <a:pt x="2932" y="26"/>
                </a:lnTo>
                <a:lnTo>
                  <a:pt x="2933" y="27"/>
                </a:lnTo>
                <a:lnTo>
                  <a:pt x="2933" y="27"/>
                </a:lnTo>
                <a:lnTo>
                  <a:pt x="2935" y="28"/>
                </a:lnTo>
                <a:lnTo>
                  <a:pt x="2935" y="27"/>
                </a:lnTo>
                <a:lnTo>
                  <a:pt x="2935" y="27"/>
                </a:lnTo>
                <a:lnTo>
                  <a:pt x="2936" y="28"/>
                </a:lnTo>
                <a:lnTo>
                  <a:pt x="2936" y="28"/>
                </a:lnTo>
                <a:lnTo>
                  <a:pt x="2937" y="29"/>
                </a:lnTo>
                <a:lnTo>
                  <a:pt x="2937" y="29"/>
                </a:lnTo>
                <a:lnTo>
                  <a:pt x="2937" y="29"/>
                </a:lnTo>
                <a:lnTo>
                  <a:pt x="2938" y="30"/>
                </a:lnTo>
                <a:lnTo>
                  <a:pt x="2938" y="30"/>
                </a:lnTo>
                <a:lnTo>
                  <a:pt x="2939" y="29"/>
                </a:lnTo>
                <a:lnTo>
                  <a:pt x="2939" y="29"/>
                </a:lnTo>
                <a:lnTo>
                  <a:pt x="2939" y="29"/>
                </a:lnTo>
                <a:lnTo>
                  <a:pt x="2940" y="29"/>
                </a:lnTo>
                <a:lnTo>
                  <a:pt x="2940" y="29"/>
                </a:lnTo>
                <a:lnTo>
                  <a:pt x="2941" y="29"/>
                </a:lnTo>
                <a:lnTo>
                  <a:pt x="2941" y="28"/>
                </a:lnTo>
                <a:lnTo>
                  <a:pt x="2941" y="27"/>
                </a:lnTo>
                <a:lnTo>
                  <a:pt x="2942" y="27"/>
                </a:lnTo>
                <a:lnTo>
                  <a:pt x="2942" y="28"/>
                </a:lnTo>
                <a:lnTo>
                  <a:pt x="2944" y="28"/>
                </a:lnTo>
                <a:lnTo>
                  <a:pt x="2944" y="28"/>
                </a:lnTo>
                <a:lnTo>
                  <a:pt x="2944" y="29"/>
                </a:lnTo>
                <a:lnTo>
                  <a:pt x="2945" y="29"/>
                </a:lnTo>
                <a:lnTo>
                  <a:pt x="2945" y="29"/>
                </a:lnTo>
                <a:lnTo>
                  <a:pt x="2946" y="29"/>
                </a:lnTo>
                <a:lnTo>
                  <a:pt x="2946" y="28"/>
                </a:lnTo>
                <a:lnTo>
                  <a:pt x="2946" y="29"/>
                </a:lnTo>
                <a:lnTo>
                  <a:pt x="2947" y="29"/>
                </a:lnTo>
                <a:lnTo>
                  <a:pt x="2947" y="28"/>
                </a:lnTo>
                <a:lnTo>
                  <a:pt x="2948" y="27"/>
                </a:lnTo>
                <a:lnTo>
                  <a:pt x="2948" y="27"/>
                </a:lnTo>
                <a:lnTo>
                  <a:pt x="2949" y="27"/>
                </a:lnTo>
                <a:lnTo>
                  <a:pt x="2949" y="27"/>
                </a:lnTo>
                <a:lnTo>
                  <a:pt x="2949" y="28"/>
                </a:lnTo>
                <a:lnTo>
                  <a:pt x="2950" y="28"/>
                </a:lnTo>
                <a:lnTo>
                  <a:pt x="2950" y="31"/>
                </a:lnTo>
                <a:lnTo>
                  <a:pt x="2951" y="30"/>
                </a:lnTo>
                <a:lnTo>
                  <a:pt x="2951" y="31"/>
                </a:lnTo>
                <a:lnTo>
                  <a:pt x="2951" y="31"/>
                </a:lnTo>
                <a:lnTo>
                  <a:pt x="2953" y="31"/>
                </a:lnTo>
                <a:lnTo>
                  <a:pt x="2953" y="30"/>
                </a:lnTo>
                <a:lnTo>
                  <a:pt x="2954" y="30"/>
                </a:lnTo>
                <a:lnTo>
                  <a:pt x="2954" y="31"/>
                </a:lnTo>
                <a:lnTo>
                  <a:pt x="2954" y="30"/>
                </a:lnTo>
                <a:lnTo>
                  <a:pt x="2955" y="30"/>
                </a:lnTo>
                <a:lnTo>
                  <a:pt x="2955" y="30"/>
                </a:lnTo>
                <a:lnTo>
                  <a:pt x="2956" y="31"/>
                </a:lnTo>
                <a:lnTo>
                  <a:pt x="2956" y="33"/>
                </a:lnTo>
                <a:lnTo>
                  <a:pt x="2956" y="33"/>
                </a:lnTo>
                <a:lnTo>
                  <a:pt x="2957" y="33"/>
                </a:lnTo>
                <a:lnTo>
                  <a:pt x="2957" y="31"/>
                </a:lnTo>
                <a:lnTo>
                  <a:pt x="2958" y="33"/>
                </a:lnTo>
                <a:lnTo>
                  <a:pt x="2958" y="33"/>
                </a:lnTo>
                <a:lnTo>
                  <a:pt x="2958" y="33"/>
                </a:lnTo>
                <a:lnTo>
                  <a:pt x="2959" y="34"/>
                </a:lnTo>
                <a:lnTo>
                  <a:pt x="2959" y="33"/>
                </a:lnTo>
                <a:lnTo>
                  <a:pt x="2960" y="33"/>
                </a:lnTo>
                <a:lnTo>
                  <a:pt x="2960" y="33"/>
                </a:lnTo>
                <a:lnTo>
                  <a:pt x="2960" y="34"/>
                </a:lnTo>
                <a:lnTo>
                  <a:pt x="2962" y="34"/>
                </a:lnTo>
                <a:lnTo>
                  <a:pt x="2962" y="34"/>
                </a:lnTo>
                <a:lnTo>
                  <a:pt x="2963" y="33"/>
                </a:lnTo>
                <a:lnTo>
                  <a:pt x="2963" y="33"/>
                </a:lnTo>
                <a:lnTo>
                  <a:pt x="2964" y="33"/>
                </a:lnTo>
                <a:lnTo>
                  <a:pt x="2964" y="34"/>
                </a:lnTo>
                <a:lnTo>
                  <a:pt x="2964" y="33"/>
                </a:lnTo>
                <a:lnTo>
                  <a:pt x="2965" y="35"/>
                </a:lnTo>
                <a:lnTo>
                  <a:pt x="2965" y="34"/>
                </a:lnTo>
                <a:lnTo>
                  <a:pt x="2966" y="35"/>
                </a:lnTo>
                <a:lnTo>
                  <a:pt x="2966" y="36"/>
                </a:lnTo>
                <a:lnTo>
                  <a:pt x="2966" y="35"/>
                </a:lnTo>
                <a:lnTo>
                  <a:pt x="2967" y="36"/>
                </a:lnTo>
                <a:lnTo>
                  <a:pt x="2967" y="36"/>
                </a:lnTo>
                <a:lnTo>
                  <a:pt x="2968" y="36"/>
                </a:lnTo>
                <a:lnTo>
                  <a:pt x="2968" y="39"/>
                </a:lnTo>
                <a:lnTo>
                  <a:pt x="2968" y="39"/>
                </a:lnTo>
                <a:lnTo>
                  <a:pt x="2969" y="39"/>
                </a:lnTo>
                <a:lnTo>
                  <a:pt x="2969" y="39"/>
                </a:lnTo>
                <a:lnTo>
                  <a:pt x="2971" y="39"/>
                </a:lnTo>
                <a:lnTo>
                  <a:pt x="2971" y="38"/>
                </a:lnTo>
                <a:lnTo>
                  <a:pt x="2971" y="36"/>
                </a:lnTo>
                <a:lnTo>
                  <a:pt x="2972" y="35"/>
                </a:lnTo>
                <a:lnTo>
                  <a:pt x="2972" y="34"/>
                </a:lnTo>
                <a:lnTo>
                  <a:pt x="2973" y="31"/>
                </a:lnTo>
                <a:lnTo>
                  <a:pt x="2973" y="30"/>
                </a:lnTo>
                <a:lnTo>
                  <a:pt x="2973" y="31"/>
                </a:lnTo>
                <a:lnTo>
                  <a:pt x="2974" y="33"/>
                </a:lnTo>
                <a:lnTo>
                  <a:pt x="2974" y="34"/>
                </a:lnTo>
                <a:lnTo>
                  <a:pt x="2975" y="34"/>
                </a:lnTo>
                <a:lnTo>
                  <a:pt x="2975" y="36"/>
                </a:lnTo>
                <a:lnTo>
                  <a:pt x="2975" y="37"/>
                </a:lnTo>
                <a:lnTo>
                  <a:pt x="2976" y="37"/>
                </a:lnTo>
                <a:lnTo>
                  <a:pt x="2976" y="38"/>
                </a:lnTo>
                <a:lnTo>
                  <a:pt x="2977" y="39"/>
                </a:lnTo>
                <a:lnTo>
                  <a:pt x="2977" y="40"/>
                </a:lnTo>
                <a:lnTo>
                  <a:pt x="2978" y="40"/>
                </a:lnTo>
                <a:lnTo>
                  <a:pt x="2978" y="42"/>
                </a:lnTo>
                <a:lnTo>
                  <a:pt x="2978" y="42"/>
                </a:lnTo>
                <a:lnTo>
                  <a:pt x="2980" y="42"/>
                </a:lnTo>
                <a:lnTo>
                  <a:pt x="2980" y="42"/>
                </a:lnTo>
                <a:lnTo>
                  <a:pt x="2981" y="42"/>
                </a:lnTo>
                <a:lnTo>
                  <a:pt x="2981" y="40"/>
                </a:lnTo>
                <a:lnTo>
                  <a:pt x="2981" y="39"/>
                </a:lnTo>
                <a:lnTo>
                  <a:pt x="2982" y="39"/>
                </a:lnTo>
                <a:lnTo>
                  <a:pt x="2982" y="39"/>
                </a:lnTo>
                <a:lnTo>
                  <a:pt x="2983" y="39"/>
                </a:lnTo>
                <a:lnTo>
                  <a:pt x="2983" y="39"/>
                </a:lnTo>
                <a:lnTo>
                  <a:pt x="2983" y="38"/>
                </a:lnTo>
                <a:lnTo>
                  <a:pt x="2984" y="39"/>
                </a:lnTo>
                <a:lnTo>
                  <a:pt x="2984" y="38"/>
                </a:lnTo>
                <a:lnTo>
                  <a:pt x="2985" y="38"/>
                </a:lnTo>
                <a:lnTo>
                  <a:pt x="2985" y="38"/>
                </a:lnTo>
                <a:lnTo>
                  <a:pt x="2985" y="37"/>
                </a:lnTo>
                <a:lnTo>
                  <a:pt x="2986" y="37"/>
                </a:lnTo>
                <a:lnTo>
                  <a:pt x="2986" y="37"/>
                </a:lnTo>
                <a:lnTo>
                  <a:pt x="2987" y="37"/>
                </a:lnTo>
                <a:lnTo>
                  <a:pt x="2987" y="39"/>
                </a:lnTo>
                <a:lnTo>
                  <a:pt x="2987" y="39"/>
                </a:lnTo>
                <a:lnTo>
                  <a:pt x="2989" y="39"/>
                </a:lnTo>
                <a:lnTo>
                  <a:pt x="2989" y="39"/>
                </a:lnTo>
                <a:lnTo>
                  <a:pt x="2990" y="39"/>
                </a:lnTo>
                <a:lnTo>
                  <a:pt x="2990" y="38"/>
                </a:lnTo>
                <a:lnTo>
                  <a:pt x="2991" y="38"/>
                </a:lnTo>
                <a:lnTo>
                  <a:pt x="2991" y="39"/>
                </a:lnTo>
                <a:lnTo>
                  <a:pt x="2991" y="40"/>
                </a:lnTo>
                <a:lnTo>
                  <a:pt x="2992" y="40"/>
                </a:lnTo>
                <a:lnTo>
                  <a:pt x="2992" y="42"/>
                </a:lnTo>
                <a:lnTo>
                  <a:pt x="2993" y="40"/>
                </a:lnTo>
                <a:lnTo>
                  <a:pt x="2993" y="40"/>
                </a:lnTo>
                <a:lnTo>
                  <a:pt x="2993" y="40"/>
                </a:lnTo>
                <a:lnTo>
                  <a:pt x="2994" y="39"/>
                </a:lnTo>
                <a:lnTo>
                  <a:pt x="2994" y="39"/>
                </a:lnTo>
                <a:lnTo>
                  <a:pt x="2995" y="39"/>
                </a:lnTo>
                <a:lnTo>
                  <a:pt x="2995" y="38"/>
                </a:lnTo>
                <a:lnTo>
                  <a:pt x="2995" y="36"/>
                </a:lnTo>
                <a:lnTo>
                  <a:pt x="2996" y="36"/>
                </a:lnTo>
                <a:lnTo>
                  <a:pt x="2996" y="36"/>
                </a:lnTo>
                <a:lnTo>
                  <a:pt x="2998" y="36"/>
                </a:lnTo>
                <a:lnTo>
                  <a:pt x="2998" y="37"/>
                </a:lnTo>
                <a:lnTo>
                  <a:pt x="2998" y="37"/>
                </a:lnTo>
                <a:lnTo>
                  <a:pt x="2999" y="37"/>
                </a:lnTo>
                <a:lnTo>
                  <a:pt x="2999" y="37"/>
                </a:lnTo>
                <a:lnTo>
                  <a:pt x="3000" y="36"/>
                </a:lnTo>
                <a:lnTo>
                  <a:pt x="3000" y="36"/>
                </a:lnTo>
                <a:lnTo>
                  <a:pt x="3000" y="36"/>
                </a:lnTo>
                <a:lnTo>
                  <a:pt x="3001" y="36"/>
                </a:lnTo>
                <a:lnTo>
                  <a:pt x="3001" y="37"/>
                </a:lnTo>
                <a:lnTo>
                  <a:pt x="3002" y="38"/>
                </a:lnTo>
                <a:lnTo>
                  <a:pt x="3002" y="38"/>
                </a:lnTo>
                <a:lnTo>
                  <a:pt x="3002" y="37"/>
                </a:lnTo>
                <a:lnTo>
                  <a:pt x="3003" y="36"/>
                </a:lnTo>
                <a:lnTo>
                  <a:pt x="3003" y="37"/>
                </a:lnTo>
                <a:lnTo>
                  <a:pt x="3004" y="36"/>
                </a:lnTo>
                <a:lnTo>
                  <a:pt x="3004" y="36"/>
                </a:lnTo>
                <a:lnTo>
                  <a:pt x="3005" y="36"/>
                </a:lnTo>
                <a:lnTo>
                  <a:pt x="3005" y="36"/>
                </a:lnTo>
                <a:lnTo>
                  <a:pt x="3005" y="37"/>
                </a:lnTo>
                <a:lnTo>
                  <a:pt x="3007" y="37"/>
                </a:lnTo>
                <a:lnTo>
                  <a:pt x="3007" y="36"/>
                </a:lnTo>
                <a:lnTo>
                  <a:pt x="3008" y="37"/>
                </a:lnTo>
                <a:lnTo>
                  <a:pt x="3008" y="37"/>
                </a:lnTo>
                <a:lnTo>
                  <a:pt x="3008" y="38"/>
                </a:lnTo>
                <a:lnTo>
                  <a:pt x="3009" y="39"/>
                </a:lnTo>
                <a:lnTo>
                  <a:pt x="3009" y="40"/>
                </a:lnTo>
                <a:lnTo>
                  <a:pt x="3010" y="39"/>
                </a:lnTo>
                <a:lnTo>
                  <a:pt x="3010" y="40"/>
                </a:lnTo>
                <a:lnTo>
                  <a:pt x="3010" y="39"/>
                </a:lnTo>
                <a:lnTo>
                  <a:pt x="3011" y="39"/>
                </a:lnTo>
                <a:lnTo>
                  <a:pt x="3011" y="38"/>
                </a:lnTo>
                <a:lnTo>
                  <a:pt x="3012" y="39"/>
                </a:lnTo>
                <a:lnTo>
                  <a:pt x="3012" y="37"/>
                </a:lnTo>
                <a:lnTo>
                  <a:pt x="3012" y="38"/>
                </a:lnTo>
                <a:lnTo>
                  <a:pt x="3013" y="39"/>
                </a:lnTo>
                <a:lnTo>
                  <a:pt x="3013" y="39"/>
                </a:lnTo>
                <a:lnTo>
                  <a:pt x="3014" y="39"/>
                </a:lnTo>
                <a:lnTo>
                  <a:pt x="3014" y="40"/>
                </a:lnTo>
                <a:lnTo>
                  <a:pt x="3014" y="39"/>
                </a:lnTo>
                <a:lnTo>
                  <a:pt x="3016" y="40"/>
                </a:lnTo>
                <a:lnTo>
                  <a:pt x="3016" y="40"/>
                </a:lnTo>
                <a:lnTo>
                  <a:pt x="3017" y="39"/>
                </a:lnTo>
                <a:lnTo>
                  <a:pt x="3017" y="39"/>
                </a:lnTo>
                <a:lnTo>
                  <a:pt x="3017" y="39"/>
                </a:lnTo>
                <a:lnTo>
                  <a:pt x="3018" y="39"/>
                </a:lnTo>
                <a:lnTo>
                  <a:pt x="3018" y="39"/>
                </a:lnTo>
                <a:lnTo>
                  <a:pt x="3019" y="40"/>
                </a:lnTo>
                <a:lnTo>
                  <a:pt x="3019" y="40"/>
                </a:lnTo>
                <a:lnTo>
                  <a:pt x="3020" y="40"/>
                </a:lnTo>
                <a:lnTo>
                  <a:pt x="3020" y="40"/>
                </a:lnTo>
                <a:lnTo>
                  <a:pt x="3020" y="40"/>
                </a:lnTo>
                <a:lnTo>
                  <a:pt x="3021" y="40"/>
                </a:lnTo>
                <a:lnTo>
                  <a:pt x="3021" y="40"/>
                </a:lnTo>
                <a:lnTo>
                  <a:pt x="3022" y="39"/>
                </a:lnTo>
                <a:lnTo>
                  <a:pt x="3022" y="38"/>
                </a:lnTo>
                <a:lnTo>
                  <a:pt x="3022" y="38"/>
                </a:lnTo>
                <a:lnTo>
                  <a:pt x="3023" y="36"/>
                </a:lnTo>
                <a:lnTo>
                  <a:pt x="3023" y="36"/>
                </a:lnTo>
                <a:lnTo>
                  <a:pt x="3025" y="37"/>
                </a:lnTo>
                <a:lnTo>
                  <a:pt x="3025" y="37"/>
                </a:lnTo>
                <a:lnTo>
                  <a:pt x="3025" y="38"/>
                </a:lnTo>
                <a:lnTo>
                  <a:pt x="3026" y="38"/>
                </a:lnTo>
                <a:lnTo>
                  <a:pt x="3026" y="39"/>
                </a:lnTo>
                <a:lnTo>
                  <a:pt x="3027" y="39"/>
                </a:lnTo>
                <a:lnTo>
                  <a:pt x="3027" y="40"/>
                </a:lnTo>
                <a:lnTo>
                  <a:pt x="3027" y="42"/>
                </a:lnTo>
                <a:lnTo>
                  <a:pt x="3028" y="43"/>
                </a:lnTo>
                <a:lnTo>
                  <a:pt x="3028" y="43"/>
                </a:lnTo>
                <a:lnTo>
                  <a:pt x="3029" y="44"/>
                </a:lnTo>
                <a:lnTo>
                  <a:pt x="3029" y="44"/>
                </a:lnTo>
                <a:lnTo>
                  <a:pt x="3029" y="44"/>
                </a:lnTo>
                <a:lnTo>
                  <a:pt x="3030" y="45"/>
                </a:lnTo>
                <a:lnTo>
                  <a:pt x="3030" y="45"/>
                </a:lnTo>
                <a:lnTo>
                  <a:pt x="3031" y="45"/>
                </a:lnTo>
                <a:lnTo>
                  <a:pt x="3031" y="45"/>
                </a:lnTo>
                <a:lnTo>
                  <a:pt x="3031" y="45"/>
                </a:lnTo>
                <a:lnTo>
                  <a:pt x="3032" y="45"/>
                </a:lnTo>
                <a:lnTo>
                  <a:pt x="3032" y="45"/>
                </a:lnTo>
                <a:lnTo>
                  <a:pt x="3034" y="44"/>
                </a:lnTo>
                <a:lnTo>
                  <a:pt x="3034" y="44"/>
                </a:lnTo>
                <a:lnTo>
                  <a:pt x="3035" y="42"/>
                </a:lnTo>
                <a:lnTo>
                  <a:pt x="3035" y="42"/>
                </a:lnTo>
                <a:lnTo>
                  <a:pt x="3035" y="40"/>
                </a:lnTo>
                <a:lnTo>
                  <a:pt x="3036" y="40"/>
                </a:lnTo>
                <a:lnTo>
                  <a:pt x="3036" y="42"/>
                </a:lnTo>
                <a:lnTo>
                  <a:pt x="3037" y="42"/>
                </a:lnTo>
                <a:lnTo>
                  <a:pt x="3037" y="42"/>
                </a:lnTo>
                <a:lnTo>
                  <a:pt x="3037" y="43"/>
                </a:lnTo>
                <a:lnTo>
                  <a:pt x="3038" y="44"/>
                </a:lnTo>
                <a:lnTo>
                  <a:pt x="3038" y="43"/>
                </a:lnTo>
                <a:lnTo>
                  <a:pt x="3039" y="43"/>
                </a:lnTo>
                <a:lnTo>
                  <a:pt x="3039" y="42"/>
                </a:lnTo>
                <a:lnTo>
                  <a:pt x="3039" y="43"/>
                </a:lnTo>
                <a:lnTo>
                  <a:pt x="3040" y="44"/>
                </a:lnTo>
                <a:lnTo>
                  <a:pt x="3040" y="44"/>
                </a:lnTo>
                <a:lnTo>
                  <a:pt x="3041" y="44"/>
                </a:lnTo>
                <a:lnTo>
                  <a:pt x="3041" y="45"/>
                </a:lnTo>
                <a:lnTo>
                  <a:pt x="3041" y="44"/>
                </a:lnTo>
                <a:lnTo>
                  <a:pt x="3043" y="44"/>
                </a:lnTo>
                <a:lnTo>
                  <a:pt x="3043" y="44"/>
                </a:lnTo>
                <a:lnTo>
                  <a:pt x="3044" y="45"/>
                </a:lnTo>
                <a:lnTo>
                  <a:pt x="3044" y="45"/>
                </a:lnTo>
                <a:lnTo>
                  <a:pt x="3044" y="44"/>
                </a:lnTo>
                <a:lnTo>
                  <a:pt x="3045" y="44"/>
                </a:lnTo>
                <a:lnTo>
                  <a:pt x="3045" y="44"/>
                </a:lnTo>
                <a:lnTo>
                  <a:pt x="3046" y="44"/>
                </a:lnTo>
                <a:lnTo>
                  <a:pt x="3046" y="44"/>
                </a:lnTo>
                <a:lnTo>
                  <a:pt x="3047" y="43"/>
                </a:lnTo>
                <a:lnTo>
                  <a:pt x="3047" y="42"/>
                </a:lnTo>
                <a:lnTo>
                  <a:pt x="3047" y="42"/>
                </a:lnTo>
                <a:lnTo>
                  <a:pt x="3048" y="39"/>
                </a:lnTo>
                <a:lnTo>
                  <a:pt x="3048" y="39"/>
                </a:lnTo>
                <a:lnTo>
                  <a:pt x="3049" y="38"/>
                </a:lnTo>
                <a:lnTo>
                  <a:pt x="3049" y="38"/>
                </a:lnTo>
                <a:lnTo>
                  <a:pt x="3049" y="39"/>
                </a:lnTo>
                <a:lnTo>
                  <a:pt x="3050" y="39"/>
                </a:lnTo>
                <a:lnTo>
                  <a:pt x="3050" y="39"/>
                </a:lnTo>
                <a:lnTo>
                  <a:pt x="3052" y="40"/>
                </a:lnTo>
                <a:lnTo>
                  <a:pt x="3052" y="40"/>
                </a:lnTo>
                <a:lnTo>
                  <a:pt x="3052" y="42"/>
                </a:lnTo>
                <a:lnTo>
                  <a:pt x="3053" y="43"/>
                </a:lnTo>
                <a:lnTo>
                  <a:pt x="3053" y="43"/>
                </a:lnTo>
                <a:lnTo>
                  <a:pt x="3054" y="44"/>
                </a:lnTo>
                <a:lnTo>
                  <a:pt x="3054" y="44"/>
                </a:lnTo>
                <a:lnTo>
                  <a:pt x="3054" y="44"/>
                </a:lnTo>
                <a:lnTo>
                  <a:pt x="3055" y="43"/>
                </a:lnTo>
                <a:lnTo>
                  <a:pt x="3055" y="43"/>
                </a:lnTo>
                <a:lnTo>
                  <a:pt x="3056" y="43"/>
                </a:lnTo>
                <a:lnTo>
                  <a:pt x="3056" y="43"/>
                </a:lnTo>
                <a:lnTo>
                  <a:pt x="3056" y="42"/>
                </a:lnTo>
                <a:lnTo>
                  <a:pt x="3057" y="39"/>
                </a:lnTo>
                <a:lnTo>
                  <a:pt x="3057" y="38"/>
                </a:lnTo>
                <a:lnTo>
                  <a:pt x="3058" y="38"/>
                </a:lnTo>
                <a:lnTo>
                  <a:pt x="3058" y="37"/>
                </a:lnTo>
                <a:lnTo>
                  <a:pt x="3058" y="36"/>
                </a:lnTo>
                <a:lnTo>
                  <a:pt x="3059" y="37"/>
                </a:lnTo>
                <a:lnTo>
                  <a:pt x="3059" y="37"/>
                </a:lnTo>
                <a:lnTo>
                  <a:pt x="3061" y="37"/>
                </a:lnTo>
                <a:lnTo>
                  <a:pt x="3061" y="37"/>
                </a:lnTo>
                <a:lnTo>
                  <a:pt x="3062" y="38"/>
                </a:lnTo>
                <a:lnTo>
                  <a:pt x="3062" y="37"/>
                </a:lnTo>
                <a:lnTo>
                  <a:pt x="3062" y="37"/>
                </a:lnTo>
                <a:lnTo>
                  <a:pt x="3063" y="38"/>
                </a:lnTo>
                <a:lnTo>
                  <a:pt x="3063" y="38"/>
                </a:lnTo>
                <a:lnTo>
                  <a:pt x="3064" y="38"/>
                </a:lnTo>
                <a:lnTo>
                  <a:pt x="3064" y="37"/>
                </a:lnTo>
                <a:lnTo>
                  <a:pt x="3064" y="36"/>
                </a:lnTo>
                <a:lnTo>
                  <a:pt x="3065" y="36"/>
                </a:lnTo>
                <a:lnTo>
                  <a:pt x="3065" y="37"/>
                </a:lnTo>
                <a:lnTo>
                  <a:pt x="3066" y="38"/>
                </a:lnTo>
                <a:lnTo>
                  <a:pt x="3066" y="38"/>
                </a:lnTo>
                <a:lnTo>
                  <a:pt x="3066" y="40"/>
                </a:lnTo>
                <a:lnTo>
                  <a:pt x="3067" y="39"/>
                </a:lnTo>
                <a:lnTo>
                  <a:pt x="3067" y="38"/>
                </a:lnTo>
                <a:lnTo>
                  <a:pt x="3068" y="39"/>
                </a:lnTo>
                <a:lnTo>
                  <a:pt x="3068" y="39"/>
                </a:lnTo>
                <a:lnTo>
                  <a:pt x="3068" y="39"/>
                </a:lnTo>
                <a:lnTo>
                  <a:pt x="3070" y="39"/>
                </a:lnTo>
                <a:lnTo>
                  <a:pt x="3070" y="39"/>
                </a:lnTo>
                <a:lnTo>
                  <a:pt x="3071" y="38"/>
                </a:lnTo>
                <a:lnTo>
                  <a:pt x="3071" y="37"/>
                </a:lnTo>
                <a:lnTo>
                  <a:pt x="3071" y="36"/>
                </a:lnTo>
                <a:lnTo>
                  <a:pt x="3072" y="35"/>
                </a:lnTo>
                <a:lnTo>
                  <a:pt x="3072" y="34"/>
                </a:lnTo>
                <a:lnTo>
                  <a:pt x="3073" y="34"/>
                </a:lnTo>
                <a:lnTo>
                  <a:pt x="3073" y="33"/>
                </a:lnTo>
                <a:lnTo>
                  <a:pt x="3073" y="33"/>
                </a:lnTo>
                <a:lnTo>
                  <a:pt x="3074" y="33"/>
                </a:lnTo>
                <a:lnTo>
                  <a:pt x="3074" y="31"/>
                </a:lnTo>
                <a:lnTo>
                  <a:pt x="3075" y="30"/>
                </a:lnTo>
                <a:lnTo>
                  <a:pt x="3075" y="30"/>
                </a:lnTo>
                <a:lnTo>
                  <a:pt x="3076" y="30"/>
                </a:lnTo>
                <a:lnTo>
                  <a:pt x="3076" y="31"/>
                </a:lnTo>
                <a:lnTo>
                  <a:pt x="3076" y="33"/>
                </a:lnTo>
                <a:lnTo>
                  <a:pt x="3077" y="31"/>
                </a:lnTo>
                <a:lnTo>
                  <a:pt x="3077" y="30"/>
                </a:lnTo>
                <a:lnTo>
                  <a:pt x="3079" y="30"/>
                </a:lnTo>
                <a:lnTo>
                  <a:pt x="3079" y="29"/>
                </a:lnTo>
                <a:lnTo>
                  <a:pt x="3079" y="29"/>
                </a:lnTo>
                <a:lnTo>
                  <a:pt x="3080" y="29"/>
                </a:lnTo>
                <a:lnTo>
                  <a:pt x="3080" y="29"/>
                </a:lnTo>
                <a:lnTo>
                  <a:pt x="3081" y="30"/>
                </a:lnTo>
                <a:lnTo>
                  <a:pt x="3081" y="30"/>
                </a:lnTo>
                <a:lnTo>
                  <a:pt x="3081" y="30"/>
                </a:lnTo>
                <a:lnTo>
                  <a:pt x="3082" y="30"/>
                </a:lnTo>
                <a:lnTo>
                  <a:pt x="3082" y="31"/>
                </a:lnTo>
                <a:lnTo>
                  <a:pt x="3083" y="31"/>
                </a:lnTo>
                <a:lnTo>
                  <a:pt x="3083" y="30"/>
                </a:lnTo>
                <a:lnTo>
                  <a:pt x="3083" y="31"/>
                </a:lnTo>
                <a:lnTo>
                  <a:pt x="3084" y="30"/>
                </a:lnTo>
                <a:lnTo>
                  <a:pt x="3084" y="31"/>
                </a:lnTo>
                <a:lnTo>
                  <a:pt x="3085" y="30"/>
                </a:lnTo>
                <a:lnTo>
                  <a:pt x="3085" y="30"/>
                </a:lnTo>
                <a:lnTo>
                  <a:pt x="3085" y="30"/>
                </a:lnTo>
                <a:lnTo>
                  <a:pt x="3086" y="30"/>
                </a:lnTo>
                <a:lnTo>
                  <a:pt x="3086" y="29"/>
                </a:lnTo>
                <a:lnTo>
                  <a:pt x="3088" y="30"/>
                </a:lnTo>
                <a:lnTo>
                  <a:pt x="3088" y="31"/>
                </a:lnTo>
                <a:lnTo>
                  <a:pt x="3088" y="30"/>
                </a:lnTo>
                <a:lnTo>
                  <a:pt x="3089" y="30"/>
                </a:lnTo>
                <a:lnTo>
                  <a:pt x="3089" y="29"/>
                </a:lnTo>
                <a:lnTo>
                  <a:pt x="3090" y="29"/>
                </a:lnTo>
                <a:lnTo>
                  <a:pt x="3090" y="29"/>
                </a:lnTo>
                <a:lnTo>
                  <a:pt x="3091" y="29"/>
                </a:lnTo>
                <a:lnTo>
                  <a:pt x="3091" y="30"/>
                </a:lnTo>
                <a:lnTo>
                  <a:pt x="3091" y="31"/>
                </a:lnTo>
                <a:lnTo>
                  <a:pt x="3092" y="30"/>
                </a:lnTo>
                <a:lnTo>
                  <a:pt x="3092" y="31"/>
                </a:lnTo>
                <a:lnTo>
                  <a:pt x="3093" y="33"/>
                </a:lnTo>
                <a:lnTo>
                  <a:pt x="3093" y="31"/>
                </a:lnTo>
                <a:lnTo>
                  <a:pt x="3093" y="31"/>
                </a:lnTo>
                <a:lnTo>
                  <a:pt x="3094" y="30"/>
                </a:lnTo>
                <a:lnTo>
                  <a:pt x="3094" y="31"/>
                </a:lnTo>
                <a:lnTo>
                  <a:pt x="3095" y="31"/>
                </a:lnTo>
                <a:lnTo>
                  <a:pt x="3095" y="31"/>
                </a:lnTo>
                <a:lnTo>
                  <a:pt x="3095" y="31"/>
                </a:lnTo>
                <a:lnTo>
                  <a:pt x="3097" y="33"/>
                </a:lnTo>
                <a:lnTo>
                  <a:pt x="3097" y="34"/>
                </a:lnTo>
                <a:lnTo>
                  <a:pt x="3098" y="35"/>
                </a:lnTo>
                <a:lnTo>
                  <a:pt x="3098" y="36"/>
                </a:lnTo>
                <a:lnTo>
                  <a:pt x="3098" y="35"/>
                </a:lnTo>
                <a:lnTo>
                  <a:pt x="3099" y="35"/>
                </a:lnTo>
                <a:lnTo>
                  <a:pt x="3099" y="36"/>
                </a:lnTo>
                <a:lnTo>
                  <a:pt x="3100" y="35"/>
                </a:lnTo>
                <a:lnTo>
                  <a:pt x="3100" y="36"/>
                </a:lnTo>
                <a:lnTo>
                  <a:pt x="3100" y="35"/>
                </a:lnTo>
                <a:lnTo>
                  <a:pt x="3101" y="35"/>
                </a:lnTo>
                <a:lnTo>
                  <a:pt x="3101" y="36"/>
                </a:lnTo>
                <a:lnTo>
                  <a:pt x="3102" y="36"/>
                </a:lnTo>
                <a:lnTo>
                  <a:pt x="3102" y="37"/>
                </a:lnTo>
                <a:lnTo>
                  <a:pt x="3102" y="36"/>
                </a:lnTo>
                <a:lnTo>
                  <a:pt x="3103" y="35"/>
                </a:lnTo>
                <a:lnTo>
                  <a:pt x="3103" y="35"/>
                </a:lnTo>
                <a:lnTo>
                  <a:pt x="3104" y="35"/>
                </a:lnTo>
                <a:lnTo>
                  <a:pt x="3104" y="35"/>
                </a:lnTo>
                <a:lnTo>
                  <a:pt x="3106" y="35"/>
                </a:lnTo>
                <a:lnTo>
                  <a:pt x="3106" y="36"/>
                </a:lnTo>
                <a:lnTo>
                  <a:pt x="3106" y="36"/>
                </a:lnTo>
                <a:lnTo>
                  <a:pt x="3107" y="36"/>
                </a:lnTo>
                <a:lnTo>
                  <a:pt x="3107" y="37"/>
                </a:lnTo>
                <a:lnTo>
                  <a:pt x="3108" y="36"/>
                </a:lnTo>
                <a:lnTo>
                  <a:pt x="3108" y="37"/>
                </a:lnTo>
                <a:lnTo>
                  <a:pt x="3108" y="36"/>
                </a:lnTo>
                <a:lnTo>
                  <a:pt x="3109" y="36"/>
                </a:lnTo>
                <a:lnTo>
                  <a:pt x="3109" y="35"/>
                </a:lnTo>
                <a:lnTo>
                  <a:pt x="3110" y="35"/>
                </a:lnTo>
                <a:lnTo>
                  <a:pt x="3110" y="35"/>
                </a:lnTo>
                <a:lnTo>
                  <a:pt x="3110" y="34"/>
                </a:lnTo>
                <a:lnTo>
                  <a:pt x="3111" y="34"/>
                </a:lnTo>
                <a:lnTo>
                  <a:pt x="3111" y="33"/>
                </a:lnTo>
                <a:lnTo>
                  <a:pt x="3112" y="33"/>
                </a:lnTo>
                <a:lnTo>
                  <a:pt x="3112" y="31"/>
                </a:lnTo>
                <a:lnTo>
                  <a:pt x="3112" y="33"/>
                </a:lnTo>
                <a:lnTo>
                  <a:pt x="3113" y="33"/>
                </a:lnTo>
                <a:lnTo>
                  <a:pt x="3113" y="34"/>
                </a:lnTo>
                <a:lnTo>
                  <a:pt x="3115" y="33"/>
                </a:lnTo>
                <a:lnTo>
                  <a:pt x="3115" y="33"/>
                </a:lnTo>
                <a:lnTo>
                  <a:pt x="3115" y="31"/>
                </a:lnTo>
                <a:lnTo>
                  <a:pt x="3116" y="33"/>
                </a:lnTo>
                <a:lnTo>
                  <a:pt x="3116" y="33"/>
                </a:lnTo>
                <a:lnTo>
                  <a:pt x="3117" y="31"/>
                </a:lnTo>
                <a:lnTo>
                  <a:pt x="3117" y="31"/>
                </a:lnTo>
                <a:lnTo>
                  <a:pt x="3118" y="30"/>
                </a:lnTo>
                <a:lnTo>
                  <a:pt x="3118" y="31"/>
                </a:lnTo>
                <a:lnTo>
                  <a:pt x="3118" y="30"/>
                </a:lnTo>
                <a:lnTo>
                  <a:pt x="3119" y="31"/>
                </a:lnTo>
                <a:lnTo>
                  <a:pt x="3119" y="34"/>
                </a:lnTo>
                <a:lnTo>
                  <a:pt x="3120" y="35"/>
                </a:lnTo>
                <a:lnTo>
                  <a:pt x="3120" y="35"/>
                </a:lnTo>
                <a:lnTo>
                  <a:pt x="3120" y="35"/>
                </a:lnTo>
                <a:lnTo>
                  <a:pt x="3121" y="35"/>
                </a:lnTo>
                <a:lnTo>
                  <a:pt x="3121" y="36"/>
                </a:lnTo>
                <a:lnTo>
                  <a:pt x="3122" y="35"/>
                </a:lnTo>
                <a:lnTo>
                  <a:pt x="3122" y="35"/>
                </a:lnTo>
                <a:lnTo>
                  <a:pt x="3122" y="35"/>
                </a:lnTo>
                <a:lnTo>
                  <a:pt x="3123" y="35"/>
                </a:lnTo>
                <a:lnTo>
                  <a:pt x="3123" y="36"/>
                </a:lnTo>
                <a:lnTo>
                  <a:pt x="3125" y="35"/>
                </a:lnTo>
                <a:lnTo>
                  <a:pt x="3125" y="35"/>
                </a:lnTo>
                <a:lnTo>
                  <a:pt x="3125" y="36"/>
                </a:lnTo>
                <a:lnTo>
                  <a:pt x="3126" y="36"/>
                </a:lnTo>
                <a:lnTo>
                  <a:pt x="3126" y="36"/>
                </a:lnTo>
                <a:lnTo>
                  <a:pt x="3127" y="38"/>
                </a:lnTo>
                <a:lnTo>
                  <a:pt x="3127" y="38"/>
                </a:lnTo>
                <a:lnTo>
                  <a:pt x="3127" y="39"/>
                </a:lnTo>
                <a:lnTo>
                  <a:pt x="3128" y="39"/>
                </a:lnTo>
                <a:lnTo>
                  <a:pt x="3128" y="39"/>
                </a:lnTo>
                <a:lnTo>
                  <a:pt x="3129" y="39"/>
                </a:lnTo>
                <a:lnTo>
                  <a:pt x="3129" y="39"/>
                </a:lnTo>
                <a:lnTo>
                  <a:pt x="3129" y="39"/>
                </a:lnTo>
                <a:lnTo>
                  <a:pt x="3130" y="39"/>
                </a:lnTo>
                <a:lnTo>
                  <a:pt x="3130" y="39"/>
                </a:lnTo>
                <a:lnTo>
                  <a:pt x="3131" y="39"/>
                </a:lnTo>
                <a:lnTo>
                  <a:pt x="3131" y="39"/>
                </a:lnTo>
                <a:lnTo>
                  <a:pt x="3132" y="40"/>
                </a:lnTo>
                <a:lnTo>
                  <a:pt x="3132" y="42"/>
                </a:lnTo>
                <a:lnTo>
                  <a:pt x="3132" y="42"/>
                </a:lnTo>
                <a:lnTo>
                  <a:pt x="3134" y="43"/>
                </a:lnTo>
                <a:lnTo>
                  <a:pt x="3134" y="42"/>
                </a:lnTo>
                <a:lnTo>
                  <a:pt x="3135" y="42"/>
                </a:lnTo>
                <a:lnTo>
                  <a:pt x="3135" y="40"/>
                </a:lnTo>
                <a:lnTo>
                  <a:pt x="3135" y="39"/>
                </a:lnTo>
                <a:lnTo>
                  <a:pt x="3136" y="38"/>
                </a:lnTo>
                <a:lnTo>
                  <a:pt x="3136" y="38"/>
                </a:lnTo>
                <a:lnTo>
                  <a:pt x="3137" y="38"/>
                </a:lnTo>
                <a:lnTo>
                  <a:pt x="3137" y="37"/>
                </a:lnTo>
                <a:lnTo>
                  <a:pt x="3137" y="37"/>
                </a:lnTo>
                <a:lnTo>
                  <a:pt x="3138" y="37"/>
                </a:lnTo>
                <a:lnTo>
                  <a:pt x="3138" y="36"/>
                </a:lnTo>
                <a:lnTo>
                  <a:pt x="3139" y="36"/>
                </a:lnTo>
                <a:lnTo>
                  <a:pt x="3139" y="36"/>
                </a:lnTo>
                <a:lnTo>
                  <a:pt x="3139" y="35"/>
                </a:lnTo>
                <a:lnTo>
                  <a:pt x="3140" y="35"/>
                </a:lnTo>
                <a:lnTo>
                  <a:pt x="3140" y="33"/>
                </a:lnTo>
                <a:lnTo>
                  <a:pt x="3141" y="34"/>
                </a:lnTo>
                <a:lnTo>
                  <a:pt x="3141" y="33"/>
                </a:lnTo>
                <a:lnTo>
                  <a:pt x="3141" y="31"/>
                </a:lnTo>
                <a:lnTo>
                  <a:pt x="3143" y="33"/>
                </a:lnTo>
                <a:lnTo>
                  <a:pt x="3143" y="33"/>
                </a:lnTo>
                <a:lnTo>
                  <a:pt x="3144" y="34"/>
                </a:lnTo>
                <a:lnTo>
                  <a:pt x="3144" y="33"/>
                </a:lnTo>
                <a:lnTo>
                  <a:pt x="3144" y="34"/>
                </a:lnTo>
                <a:lnTo>
                  <a:pt x="3145" y="34"/>
                </a:lnTo>
                <a:lnTo>
                  <a:pt x="3145" y="33"/>
                </a:lnTo>
                <a:lnTo>
                  <a:pt x="3146" y="34"/>
                </a:lnTo>
                <a:lnTo>
                  <a:pt x="3146" y="35"/>
                </a:lnTo>
                <a:lnTo>
                  <a:pt x="3147" y="35"/>
                </a:lnTo>
                <a:lnTo>
                  <a:pt x="3147" y="35"/>
                </a:lnTo>
                <a:lnTo>
                  <a:pt x="3147" y="35"/>
                </a:lnTo>
                <a:lnTo>
                  <a:pt x="3148" y="35"/>
                </a:lnTo>
                <a:lnTo>
                  <a:pt x="3148" y="34"/>
                </a:lnTo>
                <a:lnTo>
                  <a:pt x="3149" y="34"/>
                </a:lnTo>
                <a:lnTo>
                  <a:pt x="3149" y="34"/>
                </a:lnTo>
                <a:lnTo>
                  <a:pt x="3149" y="34"/>
                </a:lnTo>
                <a:lnTo>
                  <a:pt x="3150" y="33"/>
                </a:lnTo>
                <a:lnTo>
                  <a:pt x="3150" y="33"/>
                </a:lnTo>
                <a:lnTo>
                  <a:pt x="3152" y="33"/>
                </a:lnTo>
                <a:lnTo>
                  <a:pt x="3152" y="34"/>
                </a:lnTo>
                <a:lnTo>
                  <a:pt x="3152" y="33"/>
                </a:lnTo>
                <a:lnTo>
                  <a:pt x="3153" y="33"/>
                </a:lnTo>
                <a:lnTo>
                  <a:pt x="3153" y="31"/>
                </a:lnTo>
                <a:lnTo>
                  <a:pt x="3154" y="31"/>
                </a:lnTo>
                <a:lnTo>
                  <a:pt x="3154" y="30"/>
                </a:lnTo>
                <a:lnTo>
                  <a:pt x="3154" y="29"/>
                </a:lnTo>
                <a:lnTo>
                  <a:pt x="3155" y="29"/>
                </a:lnTo>
                <a:lnTo>
                  <a:pt x="3155" y="29"/>
                </a:lnTo>
                <a:lnTo>
                  <a:pt x="3156" y="29"/>
                </a:lnTo>
                <a:lnTo>
                  <a:pt x="3156" y="29"/>
                </a:lnTo>
                <a:lnTo>
                  <a:pt x="3156" y="30"/>
                </a:lnTo>
                <a:lnTo>
                  <a:pt x="3157" y="30"/>
                </a:lnTo>
                <a:lnTo>
                  <a:pt x="3157" y="31"/>
                </a:lnTo>
                <a:lnTo>
                  <a:pt x="3158" y="34"/>
                </a:lnTo>
                <a:lnTo>
                  <a:pt x="3158" y="33"/>
                </a:lnTo>
                <a:lnTo>
                  <a:pt x="3158" y="31"/>
                </a:lnTo>
                <a:lnTo>
                  <a:pt x="3159" y="30"/>
                </a:lnTo>
                <a:lnTo>
                  <a:pt x="3159" y="31"/>
                </a:lnTo>
                <a:lnTo>
                  <a:pt x="3161" y="31"/>
                </a:lnTo>
                <a:lnTo>
                  <a:pt x="3161" y="31"/>
                </a:lnTo>
                <a:lnTo>
                  <a:pt x="3162" y="31"/>
                </a:lnTo>
                <a:lnTo>
                  <a:pt x="3162" y="30"/>
                </a:lnTo>
                <a:lnTo>
                  <a:pt x="3162" y="31"/>
                </a:lnTo>
                <a:lnTo>
                  <a:pt x="3163" y="31"/>
                </a:lnTo>
                <a:lnTo>
                  <a:pt x="3163" y="33"/>
                </a:lnTo>
                <a:lnTo>
                  <a:pt x="3164" y="31"/>
                </a:lnTo>
                <a:lnTo>
                  <a:pt x="3164" y="30"/>
                </a:lnTo>
                <a:lnTo>
                  <a:pt x="3164" y="29"/>
                </a:lnTo>
                <a:lnTo>
                  <a:pt x="3165" y="29"/>
                </a:lnTo>
                <a:lnTo>
                  <a:pt x="3165" y="29"/>
                </a:lnTo>
                <a:lnTo>
                  <a:pt x="3166" y="28"/>
                </a:lnTo>
                <a:lnTo>
                  <a:pt x="3166" y="27"/>
                </a:lnTo>
                <a:lnTo>
                  <a:pt x="3166" y="27"/>
                </a:lnTo>
                <a:lnTo>
                  <a:pt x="3167" y="27"/>
                </a:lnTo>
                <a:lnTo>
                  <a:pt x="3167" y="28"/>
                </a:lnTo>
                <a:lnTo>
                  <a:pt x="3168" y="27"/>
                </a:lnTo>
                <a:lnTo>
                  <a:pt x="3168" y="28"/>
                </a:lnTo>
                <a:lnTo>
                  <a:pt x="3168" y="28"/>
                </a:lnTo>
                <a:lnTo>
                  <a:pt x="3170" y="28"/>
                </a:lnTo>
                <a:lnTo>
                  <a:pt x="3170" y="29"/>
                </a:lnTo>
                <a:lnTo>
                  <a:pt x="3171" y="30"/>
                </a:lnTo>
                <a:lnTo>
                  <a:pt x="3171" y="31"/>
                </a:lnTo>
                <a:lnTo>
                  <a:pt x="3171" y="31"/>
                </a:lnTo>
                <a:lnTo>
                  <a:pt x="3172" y="30"/>
                </a:lnTo>
                <a:lnTo>
                  <a:pt x="3172" y="29"/>
                </a:lnTo>
                <a:lnTo>
                  <a:pt x="3173" y="28"/>
                </a:lnTo>
                <a:lnTo>
                  <a:pt x="3173" y="27"/>
                </a:lnTo>
                <a:lnTo>
                  <a:pt x="3174" y="26"/>
                </a:lnTo>
                <a:lnTo>
                  <a:pt x="3174" y="27"/>
                </a:lnTo>
                <a:lnTo>
                  <a:pt x="3174" y="27"/>
                </a:lnTo>
                <a:lnTo>
                  <a:pt x="3175" y="27"/>
                </a:lnTo>
                <a:lnTo>
                  <a:pt x="3175" y="27"/>
                </a:lnTo>
                <a:lnTo>
                  <a:pt x="3176" y="28"/>
                </a:lnTo>
                <a:lnTo>
                  <a:pt x="3176" y="28"/>
                </a:lnTo>
                <a:lnTo>
                  <a:pt x="3176" y="28"/>
                </a:lnTo>
                <a:lnTo>
                  <a:pt x="3177" y="27"/>
                </a:lnTo>
                <a:lnTo>
                  <a:pt x="3177" y="28"/>
                </a:lnTo>
                <a:lnTo>
                  <a:pt x="3179" y="29"/>
                </a:lnTo>
                <a:lnTo>
                  <a:pt x="3179" y="29"/>
                </a:lnTo>
                <a:lnTo>
                  <a:pt x="3179" y="29"/>
                </a:lnTo>
                <a:lnTo>
                  <a:pt x="3180" y="30"/>
                </a:lnTo>
                <a:lnTo>
                  <a:pt x="3180" y="30"/>
                </a:lnTo>
                <a:lnTo>
                  <a:pt x="3181" y="29"/>
                </a:lnTo>
                <a:lnTo>
                  <a:pt x="3181" y="29"/>
                </a:lnTo>
                <a:lnTo>
                  <a:pt x="3181" y="29"/>
                </a:lnTo>
                <a:lnTo>
                  <a:pt x="3182" y="28"/>
                </a:lnTo>
                <a:lnTo>
                  <a:pt x="3182" y="27"/>
                </a:lnTo>
                <a:lnTo>
                  <a:pt x="3183" y="26"/>
                </a:lnTo>
                <a:lnTo>
                  <a:pt x="3183" y="26"/>
                </a:lnTo>
                <a:lnTo>
                  <a:pt x="3183" y="26"/>
                </a:lnTo>
                <a:lnTo>
                  <a:pt x="3184" y="26"/>
                </a:lnTo>
                <a:lnTo>
                  <a:pt x="3184" y="26"/>
                </a:lnTo>
                <a:lnTo>
                  <a:pt x="3185" y="25"/>
                </a:lnTo>
                <a:lnTo>
                  <a:pt x="3185" y="26"/>
                </a:lnTo>
                <a:lnTo>
                  <a:pt x="3185" y="26"/>
                </a:lnTo>
                <a:lnTo>
                  <a:pt x="3186" y="26"/>
                </a:lnTo>
                <a:lnTo>
                  <a:pt x="3186" y="26"/>
                </a:lnTo>
                <a:lnTo>
                  <a:pt x="3188" y="27"/>
                </a:lnTo>
                <a:lnTo>
                  <a:pt x="3188" y="27"/>
                </a:lnTo>
                <a:lnTo>
                  <a:pt x="3189" y="29"/>
                </a:lnTo>
                <a:lnTo>
                  <a:pt x="3189" y="30"/>
                </a:lnTo>
                <a:lnTo>
                  <a:pt x="3189" y="31"/>
                </a:lnTo>
                <a:lnTo>
                  <a:pt x="3190" y="31"/>
                </a:lnTo>
                <a:lnTo>
                  <a:pt x="3190" y="30"/>
                </a:lnTo>
                <a:lnTo>
                  <a:pt x="3191" y="29"/>
                </a:lnTo>
                <a:lnTo>
                  <a:pt x="3191" y="30"/>
                </a:lnTo>
                <a:lnTo>
                  <a:pt x="3191" y="30"/>
                </a:lnTo>
                <a:lnTo>
                  <a:pt x="3192" y="34"/>
                </a:lnTo>
                <a:lnTo>
                  <a:pt x="3192" y="33"/>
                </a:lnTo>
                <a:lnTo>
                  <a:pt x="3193" y="33"/>
                </a:lnTo>
                <a:lnTo>
                  <a:pt x="3193" y="33"/>
                </a:lnTo>
                <a:lnTo>
                  <a:pt x="3193" y="33"/>
                </a:lnTo>
                <a:lnTo>
                  <a:pt x="3194" y="31"/>
                </a:lnTo>
                <a:lnTo>
                  <a:pt x="3194" y="30"/>
                </a:lnTo>
                <a:lnTo>
                  <a:pt x="3195" y="31"/>
                </a:lnTo>
                <a:lnTo>
                  <a:pt x="3195" y="30"/>
                </a:lnTo>
                <a:lnTo>
                  <a:pt x="3195" y="30"/>
                </a:lnTo>
                <a:lnTo>
                  <a:pt x="3197" y="31"/>
                </a:lnTo>
                <a:lnTo>
                  <a:pt x="3197" y="31"/>
                </a:lnTo>
                <a:lnTo>
                  <a:pt x="3198" y="33"/>
                </a:lnTo>
                <a:lnTo>
                  <a:pt x="3198" y="33"/>
                </a:lnTo>
                <a:lnTo>
                  <a:pt x="3198" y="34"/>
                </a:lnTo>
                <a:lnTo>
                  <a:pt x="3199" y="34"/>
                </a:lnTo>
                <a:lnTo>
                  <a:pt x="3199" y="33"/>
                </a:lnTo>
                <a:lnTo>
                  <a:pt x="3200" y="34"/>
                </a:lnTo>
                <a:lnTo>
                  <a:pt x="3200" y="33"/>
                </a:lnTo>
                <a:lnTo>
                  <a:pt x="3200" y="34"/>
                </a:lnTo>
                <a:lnTo>
                  <a:pt x="3201" y="34"/>
                </a:lnTo>
                <a:lnTo>
                  <a:pt x="3201" y="34"/>
                </a:lnTo>
                <a:lnTo>
                  <a:pt x="3202" y="34"/>
                </a:lnTo>
                <a:lnTo>
                  <a:pt x="3202" y="33"/>
                </a:lnTo>
                <a:lnTo>
                  <a:pt x="3203" y="33"/>
                </a:lnTo>
                <a:lnTo>
                  <a:pt x="3203" y="31"/>
                </a:lnTo>
                <a:lnTo>
                  <a:pt x="3203" y="31"/>
                </a:lnTo>
                <a:lnTo>
                  <a:pt x="3204" y="31"/>
                </a:lnTo>
                <a:lnTo>
                  <a:pt x="3204" y="30"/>
                </a:lnTo>
                <a:lnTo>
                  <a:pt x="3206" y="30"/>
                </a:lnTo>
                <a:lnTo>
                  <a:pt x="3206" y="30"/>
                </a:lnTo>
                <a:lnTo>
                  <a:pt x="3206" y="30"/>
                </a:lnTo>
                <a:lnTo>
                  <a:pt x="3207" y="30"/>
                </a:lnTo>
                <a:lnTo>
                  <a:pt x="3207" y="30"/>
                </a:lnTo>
                <a:lnTo>
                  <a:pt x="3208" y="29"/>
                </a:lnTo>
                <a:lnTo>
                  <a:pt x="3208" y="29"/>
                </a:lnTo>
                <a:lnTo>
                  <a:pt x="3208" y="29"/>
                </a:lnTo>
                <a:lnTo>
                  <a:pt x="3209" y="29"/>
                </a:lnTo>
                <a:lnTo>
                  <a:pt x="3209" y="30"/>
                </a:lnTo>
                <a:lnTo>
                  <a:pt x="3210" y="30"/>
                </a:lnTo>
                <a:lnTo>
                  <a:pt x="3210" y="31"/>
                </a:lnTo>
                <a:lnTo>
                  <a:pt x="3210" y="33"/>
                </a:lnTo>
                <a:lnTo>
                  <a:pt x="3211" y="34"/>
                </a:lnTo>
                <a:lnTo>
                  <a:pt x="3211" y="35"/>
                </a:lnTo>
                <a:lnTo>
                  <a:pt x="3212" y="35"/>
                </a:lnTo>
                <a:lnTo>
                  <a:pt x="3212" y="35"/>
                </a:lnTo>
                <a:lnTo>
                  <a:pt x="3212" y="35"/>
                </a:lnTo>
                <a:lnTo>
                  <a:pt x="3213" y="34"/>
                </a:lnTo>
                <a:lnTo>
                  <a:pt x="3213" y="33"/>
                </a:lnTo>
                <a:lnTo>
                  <a:pt x="3215" y="33"/>
                </a:lnTo>
                <a:lnTo>
                  <a:pt x="3215" y="31"/>
                </a:lnTo>
                <a:lnTo>
                  <a:pt x="3215" y="30"/>
                </a:lnTo>
                <a:lnTo>
                  <a:pt x="3216" y="29"/>
                </a:lnTo>
                <a:lnTo>
                  <a:pt x="3216" y="29"/>
                </a:lnTo>
                <a:lnTo>
                  <a:pt x="3217" y="27"/>
                </a:lnTo>
                <a:lnTo>
                  <a:pt x="3217" y="28"/>
                </a:lnTo>
                <a:lnTo>
                  <a:pt x="3218" y="27"/>
                </a:lnTo>
                <a:lnTo>
                  <a:pt x="3218" y="30"/>
                </a:lnTo>
                <a:lnTo>
                  <a:pt x="3218" y="31"/>
                </a:lnTo>
                <a:lnTo>
                  <a:pt x="3219" y="33"/>
                </a:lnTo>
                <a:lnTo>
                  <a:pt x="3219" y="31"/>
                </a:lnTo>
                <a:lnTo>
                  <a:pt x="3220" y="31"/>
                </a:lnTo>
                <a:lnTo>
                  <a:pt x="3220" y="30"/>
                </a:lnTo>
                <a:lnTo>
                  <a:pt x="3220" y="30"/>
                </a:lnTo>
                <a:lnTo>
                  <a:pt x="3221" y="29"/>
                </a:lnTo>
                <a:lnTo>
                  <a:pt x="3221" y="30"/>
                </a:lnTo>
                <a:lnTo>
                  <a:pt x="3222" y="31"/>
                </a:lnTo>
                <a:lnTo>
                  <a:pt x="3222" y="30"/>
                </a:lnTo>
                <a:lnTo>
                  <a:pt x="3222" y="30"/>
                </a:lnTo>
                <a:lnTo>
                  <a:pt x="3224" y="29"/>
                </a:lnTo>
                <a:lnTo>
                  <a:pt x="3224" y="30"/>
                </a:lnTo>
                <a:lnTo>
                  <a:pt x="3225" y="29"/>
                </a:lnTo>
                <a:lnTo>
                  <a:pt x="3225" y="28"/>
                </a:lnTo>
                <a:lnTo>
                  <a:pt x="3225" y="28"/>
                </a:lnTo>
                <a:lnTo>
                  <a:pt x="3226" y="28"/>
                </a:lnTo>
                <a:lnTo>
                  <a:pt x="3226" y="28"/>
                </a:lnTo>
                <a:lnTo>
                  <a:pt x="3227" y="28"/>
                </a:lnTo>
                <a:lnTo>
                  <a:pt x="3227" y="28"/>
                </a:lnTo>
                <a:lnTo>
                  <a:pt x="3227" y="28"/>
                </a:lnTo>
                <a:lnTo>
                  <a:pt x="3228" y="28"/>
                </a:lnTo>
                <a:lnTo>
                  <a:pt x="3228" y="28"/>
                </a:lnTo>
                <a:lnTo>
                  <a:pt x="3229" y="27"/>
                </a:lnTo>
                <a:lnTo>
                  <a:pt x="3229" y="28"/>
                </a:lnTo>
                <a:lnTo>
                  <a:pt x="3230" y="28"/>
                </a:lnTo>
                <a:lnTo>
                  <a:pt x="3230" y="29"/>
                </a:lnTo>
                <a:lnTo>
                  <a:pt x="3230" y="29"/>
                </a:lnTo>
                <a:lnTo>
                  <a:pt x="3231" y="29"/>
                </a:lnTo>
                <a:lnTo>
                  <a:pt x="3231" y="29"/>
                </a:lnTo>
                <a:lnTo>
                  <a:pt x="3233" y="29"/>
                </a:lnTo>
                <a:lnTo>
                  <a:pt x="3233" y="28"/>
                </a:lnTo>
                <a:lnTo>
                  <a:pt x="3233" y="30"/>
                </a:lnTo>
                <a:lnTo>
                  <a:pt x="3234" y="30"/>
                </a:lnTo>
                <a:lnTo>
                  <a:pt x="3234" y="30"/>
                </a:lnTo>
                <a:lnTo>
                  <a:pt x="3235" y="30"/>
                </a:lnTo>
                <a:lnTo>
                  <a:pt x="3235" y="31"/>
                </a:lnTo>
                <a:lnTo>
                  <a:pt x="3235" y="31"/>
                </a:lnTo>
                <a:lnTo>
                  <a:pt x="3236" y="33"/>
                </a:lnTo>
                <a:lnTo>
                  <a:pt x="3236" y="31"/>
                </a:lnTo>
                <a:lnTo>
                  <a:pt x="3237" y="30"/>
                </a:lnTo>
                <a:lnTo>
                  <a:pt x="3237" y="31"/>
                </a:lnTo>
                <a:lnTo>
                  <a:pt x="3237" y="30"/>
                </a:lnTo>
                <a:lnTo>
                  <a:pt x="3238" y="30"/>
                </a:lnTo>
                <a:lnTo>
                  <a:pt x="3238" y="30"/>
                </a:lnTo>
                <a:lnTo>
                  <a:pt x="3239" y="31"/>
                </a:lnTo>
                <a:lnTo>
                  <a:pt x="3239" y="29"/>
                </a:lnTo>
                <a:lnTo>
                  <a:pt x="3239" y="29"/>
                </a:lnTo>
                <a:lnTo>
                  <a:pt x="3240" y="29"/>
                </a:lnTo>
                <a:lnTo>
                  <a:pt x="3240" y="29"/>
                </a:lnTo>
                <a:lnTo>
                  <a:pt x="3242" y="29"/>
                </a:lnTo>
                <a:lnTo>
                  <a:pt x="3242" y="29"/>
                </a:lnTo>
                <a:lnTo>
                  <a:pt x="3242" y="29"/>
                </a:lnTo>
                <a:lnTo>
                  <a:pt x="3243" y="28"/>
                </a:lnTo>
                <a:lnTo>
                  <a:pt x="3243" y="27"/>
                </a:lnTo>
                <a:lnTo>
                  <a:pt x="3244" y="27"/>
                </a:lnTo>
                <a:lnTo>
                  <a:pt x="3244" y="27"/>
                </a:lnTo>
                <a:lnTo>
                  <a:pt x="3245" y="27"/>
                </a:lnTo>
                <a:lnTo>
                  <a:pt x="3245" y="27"/>
                </a:lnTo>
                <a:lnTo>
                  <a:pt x="3245" y="26"/>
                </a:lnTo>
                <a:lnTo>
                  <a:pt x="3246" y="26"/>
                </a:lnTo>
                <a:lnTo>
                  <a:pt x="3246" y="26"/>
                </a:lnTo>
                <a:lnTo>
                  <a:pt x="3247" y="25"/>
                </a:lnTo>
                <a:lnTo>
                  <a:pt x="3247" y="25"/>
                </a:lnTo>
                <a:lnTo>
                  <a:pt x="3247" y="25"/>
                </a:lnTo>
                <a:lnTo>
                  <a:pt x="3248" y="26"/>
                </a:lnTo>
                <a:lnTo>
                  <a:pt x="3248" y="26"/>
                </a:lnTo>
                <a:lnTo>
                  <a:pt x="3249" y="27"/>
                </a:lnTo>
                <a:lnTo>
                  <a:pt x="3249" y="27"/>
                </a:lnTo>
                <a:lnTo>
                  <a:pt x="3249" y="28"/>
                </a:lnTo>
                <a:lnTo>
                  <a:pt x="3251" y="27"/>
                </a:lnTo>
                <a:lnTo>
                  <a:pt x="3251" y="27"/>
                </a:lnTo>
                <a:lnTo>
                  <a:pt x="3252" y="26"/>
                </a:lnTo>
                <a:lnTo>
                  <a:pt x="3252" y="26"/>
                </a:lnTo>
                <a:lnTo>
                  <a:pt x="3252" y="26"/>
                </a:lnTo>
                <a:lnTo>
                  <a:pt x="3253" y="26"/>
                </a:lnTo>
                <a:lnTo>
                  <a:pt x="3253" y="26"/>
                </a:lnTo>
                <a:lnTo>
                  <a:pt x="3254" y="26"/>
                </a:lnTo>
                <a:lnTo>
                  <a:pt x="3254" y="27"/>
                </a:lnTo>
                <a:lnTo>
                  <a:pt x="3254" y="27"/>
                </a:lnTo>
                <a:lnTo>
                  <a:pt x="3255" y="28"/>
                </a:lnTo>
                <a:lnTo>
                  <a:pt x="3255" y="28"/>
                </a:lnTo>
                <a:lnTo>
                  <a:pt x="3256" y="28"/>
                </a:lnTo>
                <a:lnTo>
                  <a:pt x="3256" y="28"/>
                </a:lnTo>
                <a:lnTo>
                  <a:pt x="3256" y="26"/>
                </a:lnTo>
                <a:lnTo>
                  <a:pt x="3257" y="26"/>
                </a:lnTo>
                <a:lnTo>
                  <a:pt x="3257" y="25"/>
                </a:lnTo>
                <a:lnTo>
                  <a:pt x="3258" y="24"/>
                </a:lnTo>
                <a:lnTo>
                  <a:pt x="3258" y="24"/>
                </a:lnTo>
                <a:lnTo>
                  <a:pt x="3260" y="24"/>
                </a:lnTo>
                <a:lnTo>
                  <a:pt x="3260" y="25"/>
                </a:lnTo>
                <a:lnTo>
                  <a:pt x="3260" y="25"/>
                </a:lnTo>
                <a:lnTo>
                  <a:pt x="3261" y="26"/>
                </a:lnTo>
                <a:lnTo>
                  <a:pt x="3261" y="26"/>
                </a:lnTo>
                <a:lnTo>
                  <a:pt x="3262" y="28"/>
                </a:lnTo>
                <a:lnTo>
                  <a:pt x="3262" y="27"/>
                </a:lnTo>
                <a:lnTo>
                  <a:pt x="3262" y="28"/>
                </a:lnTo>
                <a:lnTo>
                  <a:pt x="3263" y="27"/>
                </a:lnTo>
                <a:lnTo>
                  <a:pt x="3263" y="26"/>
                </a:lnTo>
                <a:lnTo>
                  <a:pt x="3264" y="25"/>
                </a:lnTo>
                <a:lnTo>
                  <a:pt x="3264" y="25"/>
                </a:lnTo>
                <a:lnTo>
                  <a:pt x="3264" y="26"/>
                </a:lnTo>
                <a:lnTo>
                  <a:pt x="3265" y="25"/>
                </a:lnTo>
                <a:lnTo>
                  <a:pt x="3265" y="25"/>
                </a:lnTo>
                <a:lnTo>
                  <a:pt x="3266" y="25"/>
                </a:lnTo>
                <a:lnTo>
                  <a:pt x="3266" y="26"/>
                </a:lnTo>
                <a:lnTo>
                  <a:pt x="3266" y="26"/>
                </a:lnTo>
                <a:lnTo>
                  <a:pt x="3267" y="27"/>
                </a:lnTo>
                <a:lnTo>
                  <a:pt x="3267" y="27"/>
                </a:lnTo>
                <a:lnTo>
                  <a:pt x="3269" y="27"/>
                </a:lnTo>
                <a:lnTo>
                  <a:pt x="3269" y="27"/>
                </a:lnTo>
                <a:lnTo>
                  <a:pt x="3269" y="27"/>
                </a:lnTo>
                <a:lnTo>
                  <a:pt x="3270" y="26"/>
                </a:lnTo>
                <a:lnTo>
                  <a:pt x="3270" y="26"/>
                </a:lnTo>
                <a:lnTo>
                  <a:pt x="3271" y="26"/>
                </a:lnTo>
                <a:lnTo>
                  <a:pt x="3271" y="27"/>
                </a:lnTo>
                <a:lnTo>
                  <a:pt x="3271" y="27"/>
                </a:lnTo>
                <a:lnTo>
                  <a:pt x="3272" y="28"/>
                </a:lnTo>
                <a:lnTo>
                  <a:pt x="3272" y="28"/>
                </a:lnTo>
                <a:lnTo>
                  <a:pt x="3273" y="30"/>
                </a:lnTo>
                <a:lnTo>
                  <a:pt x="3273" y="29"/>
                </a:lnTo>
                <a:lnTo>
                  <a:pt x="3274" y="29"/>
                </a:lnTo>
                <a:lnTo>
                  <a:pt x="3274" y="29"/>
                </a:lnTo>
                <a:lnTo>
                  <a:pt x="3274" y="29"/>
                </a:lnTo>
                <a:lnTo>
                  <a:pt x="3275" y="28"/>
                </a:lnTo>
                <a:lnTo>
                  <a:pt x="3275" y="28"/>
                </a:lnTo>
                <a:lnTo>
                  <a:pt x="3276" y="27"/>
                </a:lnTo>
                <a:lnTo>
                  <a:pt x="3276" y="27"/>
                </a:lnTo>
                <a:lnTo>
                  <a:pt x="3276" y="26"/>
                </a:lnTo>
                <a:lnTo>
                  <a:pt x="3278" y="27"/>
                </a:lnTo>
                <a:lnTo>
                  <a:pt x="3278" y="27"/>
                </a:lnTo>
                <a:lnTo>
                  <a:pt x="3279" y="27"/>
                </a:lnTo>
                <a:lnTo>
                  <a:pt x="3279" y="28"/>
                </a:lnTo>
                <a:lnTo>
                  <a:pt x="3279" y="28"/>
                </a:lnTo>
                <a:lnTo>
                  <a:pt x="3280" y="29"/>
                </a:lnTo>
                <a:lnTo>
                  <a:pt x="3280" y="30"/>
                </a:lnTo>
                <a:lnTo>
                  <a:pt x="3281" y="31"/>
                </a:lnTo>
                <a:lnTo>
                  <a:pt x="3281" y="30"/>
                </a:lnTo>
                <a:lnTo>
                  <a:pt x="3281" y="29"/>
                </a:lnTo>
                <a:lnTo>
                  <a:pt x="3282" y="29"/>
                </a:lnTo>
                <a:lnTo>
                  <a:pt x="3282" y="30"/>
                </a:lnTo>
                <a:lnTo>
                  <a:pt x="3283" y="28"/>
                </a:lnTo>
                <a:lnTo>
                  <a:pt x="3283" y="29"/>
                </a:lnTo>
                <a:lnTo>
                  <a:pt x="3283" y="28"/>
                </a:lnTo>
                <a:lnTo>
                  <a:pt x="3284" y="28"/>
                </a:lnTo>
                <a:lnTo>
                  <a:pt x="3284" y="28"/>
                </a:lnTo>
                <a:lnTo>
                  <a:pt x="3285" y="29"/>
                </a:lnTo>
                <a:lnTo>
                  <a:pt x="3285" y="30"/>
                </a:lnTo>
                <a:lnTo>
                  <a:pt x="3285" y="29"/>
                </a:lnTo>
                <a:lnTo>
                  <a:pt x="3287" y="30"/>
                </a:lnTo>
                <a:lnTo>
                  <a:pt x="3287" y="29"/>
                </a:lnTo>
                <a:lnTo>
                  <a:pt x="3288" y="28"/>
                </a:lnTo>
                <a:lnTo>
                  <a:pt x="3288" y="26"/>
                </a:lnTo>
                <a:lnTo>
                  <a:pt x="3289" y="25"/>
                </a:lnTo>
                <a:lnTo>
                  <a:pt x="3289" y="24"/>
                </a:lnTo>
                <a:lnTo>
                  <a:pt x="3289" y="24"/>
                </a:lnTo>
                <a:lnTo>
                  <a:pt x="3290" y="24"/>
                </a:lnTo>
                <a:lnTo>
                  <a:pt x="3290" y="24"/>
                </a:lnTo>
                <a:lnTo>
                  <a:pt x="3291" y="24"/>
                </a:lnTo>
                <a:lnTo>
                  <a:pt x="3291" y="24"/>
                </a:lnTo>
                <a:lnTo>
                  <a:pt x="3291" y="25"/>
                </a:lnTo>
                <a:lnTo>
                  <a:pt x="3292" y="25"/>
                </a:lnTo>
                <a:lnTo>
                  <a:pt x="3292" y="26"/>
                </a:lnTo>
                <a:lnTo>
                  <a:pt x="3293" y="26"/>
                </a:lnTo>
                <a:lnTo>
                  <a:pt x="3293" y="26"/>
                </a:lnTo>
                <a:lnTo>
                  <a:pt x="3293" y="27"/>
                </a:lnTo>
                <a:lnTo>
                  <a:pt x="3294" y="27"/>
                </a:lnTo>
                <a:lnTo>
                  <a:pt x="3294" y="26"/>
                </a:lnTo>
                <a:lnTo>
                  <a:pt x="3296" y="27"/>
                </a:lnTo>
                <a:lnTo>
                  <a:pt x="3296" y="27"/>
                </a:lnTo>
                <a:lnTo>
                  <a:pt x="3296" y="28"/>
                </a:lnTo>
                <a:lnTo>
                  <a:pt x="3297" y="28"/>
                </a:lnTo>
                <a:lnTo>
                  <a:pt x="3297" y="28"/>
                </a:lnTo>
                <a:lnTo>
                  <a:pt x="3298" y="29"/>
                </a:lnTo>
                <a:lnTo>
                  <a:pt x="3298" y="29"/>
                </a:lnTo>
                <a:lnTo>
                  <a:pt x="3298" y="30"/>
                </a:lnTo>
                <a:lnTo>
                  <a:pt x="3299" y="30"/>
                </a:lnTo>
                <a:lnTo>
                  <a:pt x="3299" y="29"/>
                </a:lnTo>
                <a:lnTo>
                  <a:pt x="3300" y="29"/>
                </a:lnTo>
                <a:lnTo>
                  <a:pt x="3300" y="29"/>
                </a:lnTo>
                <a:lnTo>
                  <a:pt x="3301" y="28"/>
                </a:lnTo>
                <a:lnTo>
                  <a:pt x="3301" y="28"/>
                </a:lnTo>
                <a:lnTo>
                  <a:pt x="3301" y="29"/>
                </a:lnTo>
                <a:lnTo>
                  <a:pt x="3302" y="29"/>
                </a:lnTo>
                <a:lnTo>
                  <a:pt x="3302" y="29"/>
                </a:lnTo>
                <a:lnTo>
                  <a:pt x="3303" y="28"/>
                </a:lnTo>
                <a:lnTo>
                  <a:pt x="3303" y="28"/>
                </a:lnTo>
                <a:lnTo>
                  <a:pt x="3303" y="28"/>
                </a:lnTo>
                <a:lnTo>
                  <a:pt x="3305" y="28"/>
                </a:lnTo>
                <a:lnTo>
                  <a:pt x="3305" y="28"/>
                </a:lnTo>
                <a:lnTo>
                  <a:pt x="3306" y="28"/>
                </a:lnTo>
                <a:lnTo>
                  <a:pt x="3306" y="27"/>
                </a:lnTo>
                <a:lnTo>
                  <a:pt x="3306" y="26"/>
                </a:lnTo>
                <a:lnTo>
                  <a:pt x="3307" y="26"/>
                </a:lnTo>
                <a:lnTo>
                  <a:pt x="3307" y="26"/>
                </a:lnTo>
                <a:lnTo>
                  <a:pt x="3308" y="26"/>
                </a:lnTo>
                <a:lnTo>
                  <a:pt x="3308" y="26"/>
                </a:lnTo>
                <a:lnTo>
                  <a:pt x="3308" y="27"/>
                </a:lnTo>
                <a:lnTo>
                  <a:pt x="3309" y="26"/>
                </a:lnTo>
                <a:lnTo>
                  <a:pt x="3309" y="27"/>
                </a:lnTo>
                <a:lnTo>
                  <a:pt x="3310" y="28"/>
                </a:lnTo>
                <a:lnTo>
                  <a:pt x="3310" y="29"/>
                </a:lnTo>
                <a:lnTo>
                  <a:pt x="3310" y="30"/>
                </a:lnTo>
                <a:lnTo>
                  <a:pt x="3311" y="29"/>
                </a:lnTo>
                <a:lnTo>
                  <a:pt x="3311" y="29"/>
                </a:lnTo>
                <a:lnTo>
                  <a:pt x="3312" y="28"/>
                </a:lnTo>
                <a:lnTo>
                  <a:pt x="3312" y="29"/>
                </a:lnTo>
                <a:lnTo>
                  <a:pt x="3312" y="29"/>
                </a:lnTo>
                <a:lnTo>
                  <a:pt x="3314" y="29"/>
                </a:lnTo>
                <a:lnTo>
                  <a:pt x="3314" y="29"/>
                </a:lnTo>
                <a:lnTo>
                  <a:pt x="3315" y="30"/>
                </a:lnTo>
                <a:lnTo>
                  <a:pt x="3315" y="29"/>
                </a:lnTo>
                <a:lnTo>
                  <a:pt x="3316" y="28"/>
                </a:lnTo>
                <a:lnTo>
                  <a:pt x="3316" y="27"/>
                </a:lnTo>
                <a:lnTo>
                  <a:pt x="3316" y="28"/>
                </a:lnTo>
                <a:lnTo>
                  <a:pt x="3317" y="28"/>
                </a:lnTo>
                <a:lnTo>
                  <a:pt x="3317" y="30"/>
                </a:lnTo>
                <a:lnTo>
                  <a:pt x="3318" y="30"/>
                </a:lnTo>
                <a:lnTo>
                  <a:pt x="3318" y="30"/>
                </a:lnTo>
                <a:lnTo>
                  <a:pt x="3318" y="30"/>
                </a:lnTo>
                <a:lnTo>
                  <a:pt x="3319" y="31"/>
                </a:lnTo>
                <a:lnTo>
                  <a:pt x="3319" y="31"/>
                </a:lnTo>
                <a:lnTo>
                  <a:pt x="3320" y="33"/>
                </a:lnTo>
                <a:lnTo>
                  <a:pt x="3320" y="33"/>
                </a:lnTo>
                <a:lnTo>
                  <a:pt x="3320" y="33"/>
                </a:lnTo>
                <a:lnTo>
                  <a:pt x="3321" y="33"/>
                </a:lnTo>
                <a:lnTo>
                  <a:pt x="3321" y="33"/>
                </a:lnTo>
                <a:lnTo>
                  <a:pt x="3323" y="33"/>
                </a:lnTo>
                <a:lnTo>
                  <a:pt x="3323" y="33"/>
                </a:lnTo>
                <a:lnTo>
                  <a:pt x="3323" y="33"/>
                </a:lnTo>
                <a:lnTo>
                  <a:pt x="3324" y="31"/>
                </a:lnTo>
                <a:lnTo>
                  <a:pt x="3324" y="33"/>
                </a:lnTo>
                <a:lnTo>
                  <a:pt x="3325" y="33"/>
                </a:lnTo>
                <a:lnTo>
                  <a:pt x="3325" y="33"/>
                </a:lnTo>
                <a:lnTo>
                  <a:pt x="3325" y="31"/>
                </a:lnTo>
                <a:lnTo>
                  <a:pt x="3326" y="30"/>
                </a:lnTo>
                <a:lnTo>
                  <a:pt x="3326" y="29"/>
                </a:lnTo>
                <a:lnTo>
                  <a:pt x="3327" y="31"/>
                </a:lnTo>
                <a:lnTo>
                  <a:pt x="3327" y="31"/>
                </a:lnTo>
                <a:lnTo>
                  <a:pt x="3327" y="30"/>
                </a:lnTo>
                <a:lnTo>
                  <a:pt x="3328" y="30"/>
                </a:lnTo>
                <a:lnTo>
                  <a:pt x="3328" y="29"/>
                </a:lnTo>
                <a:lnTo>
                  <a:pt x="3329" y="29"/>
                </a:lnTo>
                <a:lnTo>
                  <a:pt x="3329" y="28"/>
                </a:lnTo>
                <a:lnTo>
                  <a:pt x="3330" y="28"/>
                </a:lnTo>
                <a:lnTo>
                  <a:pt x="3330" y="28"/>
                </a:lnTo>
                <a:lnTo>
                  <a:pt x="3330" y="28"/>
                </a:lnTo>
                <a:lnTo>
                  <a:pt x="3332" y="28"/>
                </a:lnTo>
                <a:lnTo>
                  <a:pt x="3332" y="28"/>
                </a:lnTo>
                <a:lnTo>
                  <a:pt x="3333" y="28"/>
                </a:lnTo>
                <a:lnTo>
                  <a:pt x="3333" y="29"/>
                </a:lnTo>
                <a:lnTo>
                  <a:pt x="3333" y="29"/>
                </a:lnTo>
                <a:lnTo>
                  <a:pt x="3334" y="30"/>
                </a:lnTo>
                <a:lnTo>
                  <a:pt x="3334" y="28"/>
                </a:lnTo>
                <a:lnTo>
                  <a:pt x="3335" y="28"/>
                </a:lnTo>
                <a:lnTo>
                  <a:pt x="3335" y="28"/>
                </a:lnTo>
                <a:lnTo>
                  <a:pt x="3335" y="27"/>
                </a:lnTo>
                <a:lnTo>
                  <a:pt x="3336" y="26"/>
                </a:lnTo>
                <a:lnTo>
                  <a:pt x="3336" y="27"/>
                </a:lnTo>
                <a:lnTo>
                  <a:pt x="3337" y="27"/>
                </a:lnTo>
                <a:lnTo>
                  <a:pt x="3337" y="28"/>
                </a:lnTo>
                <a:lnTo>
                  <a:pt x="3337" y="27"/>
                </a:lnTo>
                <a:lnTo>
                  <a:pt x="3338" y="28"/>
                </a:lnTo>
                <a:lnTo>
                  <a:pt x="3338" y="27"/>
                </a:lnTo>
                <a:lnTo>
                  <a:pt x="3339" y="27"/>
                </a:lnTo>
                <a:lnTo>
                  <a:pt x="3339" y="26"/>
                </a:lnTo>
                <a:lnTo>
                  <a:pt x="3339" y="26"/>
                </a:lnTo>
                <a:lnTo>
                  <a:pt x="3341" y="27"/>
                </a:lnTo>
                <a:lnTo>
                  <a:pt x="3341" y="27"/>
                </a:lnTo>
                <a:lnTo>
                  <a:pt x="3342" y="26"/>
                </a:lnTo>
                <a:lnTo>
                  <a:pt x="3342" y="27"/>
                </a:lnTo>
                <a:lnTo>
                  <a:pt x="3342" y="27"/>
                </a:lnTo>
                <a:lnTo>
                  <a:pt x="3343" y="28"/>
                </a:lnTo>
                <a:lnTo>
                  <a:pt x="3343" y="27"/>
                </a:lnTo>
                <a:lnTo>
                  <a:pt x="3344" y="27"/>
                </a:lnTo>
                <a:lnTo>
                  <a:pt x="3344" y="26"/>
                </a:lnTo>
                <a:lnTo>
                  <a:pt x="3345" y="26"/>
                </a:lnTo>
                <a:lnTo>
                  <a:pt x="3345" y="27"/>
                </a:lnTo>
                <a:lnTo>
                  <a:pt x="3345" y="27"/>
                </a:lnTo>
                <a:lnTo>
                  <a:pt x="3346" y="28"/>
                </a:lnTo>
                <a:lnTo>
                  <a:pt x="3346" y="28"/>
                </a:lnTo>
                <a:lnTo>
                  <a:pt x="3347" y="28"/>
                </a:lnTo>
                <a:lnTo>
                  <a:pt x="3347" y="27"/>
                </a:lnTo>
                <a:lnTo>
                  <a:pt x="3347" y="26"/>
                </a:lnTo>
                <a:lnTo>
                  <a:pt x="3348" y="25"/>
                </a:lnTo>
                <a:lnTo>
                  <a:pt x="3348" y="24"/>
                </a:lnTo>
                <a:lnTo>
                  <a:pt x="3350" y="24"/>
                </a:lnTo>
                <a:lnTo>
                  <a:pt x="3350" y="24"/>
                </a:lnTo>
                <a:lnTo>
                  <a:pt x="3350" y="24"/>
                </a:lnTo>
                <a:lnTo>
                  <a:pt x="3351" y="24"/>
                </a:lnTo>
                <a:lnTo>
                  <a:pt x="3351" y="24"/>
                </a:lnTo>
                <a:lnTo>
                  <a:pt x="3352" y="25"/>
                </a:lnTo>
                <a:lnTo>
                  <a:pt x="3352" y="26"/>
                </a:lnTo>
                <a:lnTo>
                  <a:pt x="3352" y="25"/>
                </a:lnTo>
                <a:lnTo>
                  <a:pt x="3353" y="25"/>
                </a:lnTo>
                <a:lnTo>
                  <a:pt x="3353" y="27"/>
                </a:lnTo>
                <a:lnTo>
                  <a:pt x="3354" y="27"/>
                </a:lnTo>
                <a:lnTo>
                  <a:pt x="3354" y="28"/>
                </a:lnTo>
                <a:lnTo>
                  <a:pt x="3354" y="28"/>
                </a:lnTo>
                <a:lnTo>
                  <a:pt x="3355" y="27"/>
                </a:lnTo>
                <a:lnTo>
                  <a:pt x="3355" y="27"/>
                </a:lnTo>
                <a:lnTo>
                  <a:pt x="3356" y="27"/>
                </a:lnTo>
                <a:lnTo>
                  <a:pt x="3356" y="27"/>
                </a:lnTo>
                <a:lnTo>
                  <a:pt x="3357" y="27"/>
                </a:lnTo>
                <a:lnTo>
                  <a:pt x="3357" y="27"/>
                </a:lnTo>
                <a:lnTo>
                  <a:pt x="3357" y="28"/>
                </a:lnTo>
                <a:lnTo>
                  <a:pt x="3359" y="26"/>
                </a:lnTo>
                <a:lnTo>
                  <a:pt x="3359" y="27"/>
                </a:lnTo>
                <a:lnTo>
                  <a:pt x="3360" y="27"/>
                </a:lnTo>
                <a:lnTo>
                  <a:pt x="3360" y="27"/>
                </a:lnTo>
                <a:lnTo>
                  <a:pt x="3360" y="27"/>
                </a:lnTo>
                <a:lnTo>
                  <a:pt x="3361" y="27"/>
                </a:lnTo>
                <a:lnTo>
                  <a:pt x="3361" y="26"/>
                </a:lnTo>
                <a:lnTo>
                  <a:pt x="3362" y="27"/>
                </a:lnTo>
                <a:lnTo>
                  <a:pt x="3362" y="27"/>
                </a:lnTo>
                <a:lnTo>
                  <a:pt x="3362" y="27"/>
                </a:lnTo>
                <a:lnTo>
                  <a:pt x="3363" y="28"/>
                </a:lnTo>
                <a:lnTo>
                  <a:pt x="3363" y="27"/>
                </a:lnTo>
                <a:lnTo>
                  <a:pt x="3364" y="28"/>
                </a:lnTo>
                <a:lnTo>
                  <a:pt x="3364" y="29"/>
                </a:lnTo>
                <a:lnTo>
                  <a:pt x="3364" y="27"/>
                </a:lnTo>
                <a:lnTo>
                  <a:pt x="3365" y="28"/>
                </a:lnTo>
                <a:lnTo>
                  <a:pt x="3365" y="27"/>
                </a:lnTo>
                <a:lnTo>
                  <a:pt x="3366" y="26"/>
                </a:lnTo>
                <a:lnTo>
                  <a:pt x="3366" y="26"/>
                </a:lnTo>
                <a:lnTo>
                  <a:pt x="3366" y="26"/>
                </a:lnTo>
                <a:lnTo>
                  <a:pt x="3368" y="26"/>
                </a:lnTo>
                <a:lnTo>
                  <a:pt x="3368" y="27"/>
                </a:lnTo>
                <a:lnTo>
                  <a:pt x="3369" y="26"/>
                </a:lnTo>
                <a:lnTo>
                  <a:pt x="3369" y="26"/>
                </a:lnTo>
                <a:lnTo>
                  <a:pt x="3369" y="27"/>
                </a:lnTo>
                <a:lnTo>
                  <a:pt x="3370" y="27"/>
                </a:lnTo>
                <a:lnTo>
                  <a:pt x="3370" y="27"/>
                </a:lnTo>
                <a:lnTo>
                  <a:pt x="3371" y="26"/>
                </a:lnTo>
                <a:lnTo>
                  <a:pt x="3371" y="25"/>
                </a:lnTo>
                <a:lnTo>
                  <a:pt x="3372" y="26"/>
                </a:lnTo>
                <a:lnTo>
                  <a:pt x="3372" y="26"/>
                </a:lnTo>
                <a:lnTo>
                  <a:pt x="3372" y="27"/>
                </a:lnTo>
                <a:lnTo>
                  <a:pt x="3373" y="28"/>
                </a:lnTo>
                <a:lnTo>
                  <a:pt x="3373" y="28"/>
                </a:lnTo>
                <a:lnTo>
                  <a:pt x="3374" y="28"/>
                </a:lnTo>
                <a:lnTo>
                  <a:pt x="3374" y="28"/>
                </a:lnTo>
                <a:lnTo>
                  <a:pt x="3374" y="30"/>
                </a:lnTo>
                <a:lnTo>
                  <a:pt x="3375" y="30"/>
                </a:lnTo>
                <a:lnTo>
                  <a:pt x="3375" y="31"/>
                </a:lnTo>
                <a:lnTo>
                  <a:pt x="3377" y="30"/>
                </a:lnTo>
                <a:lnTo>
                  <a:pt x="3377" y="30"/>
                </a:lnTo>
                <a:lnTo>
                  <a:pt x="3377" y="30"/>
                </a:lnTo>
                <a:lnTo>
                  <a:pt x="3378" y="29"/>
                </a:lnTo>
                <a:lnTo>
                  <a:pt x="3378" y="29"/>
                </a:lnTo>
                <a:lnTo>
                  <a:pt x="3379" y="28"/>
                </a:lnTo>
                <a:lnTo>
                  <a:pt x="3379" y="27"/>
                </a:lnTo>
                <a:lnTo>
                  <a:pt x="3379" y="26"/>
                </a:lnTo>
                <a:lnTo>
                  <a:pt x="3380" y="27"/>
                </a:lnTo>
                <a:lnTo>
                  <a:pt x="3380" y="27"/>
                </a:lnTo>
                <a:lnTo>
                  <a:pt x="3381" y="26"/>
                </a:lnTo>
                <a:lnTo>
                  <a:pt x="3381" y="26"/>
                </a:lnTo>
                <a:lnTo>
                  <a:pt x="3381" y="26"/>
                </a:lnTo>
                <a:lnTo>
                  <a:pt x="3382" y="26"/>
                </a:lnTo>
                <a:lnTo>
                  <a:pt x="3382" y="26"/>
                </a:lnTo>
                <a:lnTo>
                  <a:pt x="3383" y="26"/>
                </a:lnTo>
                <a:lnTo>
                  <a:pt x="3383" y="26"/>
                </a:lnTo>
                <a:lnTo>
                  <a:pt x="3383" y="25"/>
                </a:lnTo>
                <a:lnTo>
                  <a:pt x="3384" y="26"/>
                </a:lnTo>
                <a:lnTo>
                  <a:pt x="3384" y="26"/>
                </a:lnTo>
                <a:lnTo>
                  <a:pt x="3386" y="27"/>
                </a:lnTo>
                <a:lnTo>
                  <a:pt x="3386" y="26"/>
                </a:lnTo>
                <a:lnTo>
                  <a:pt x="3387" y="27"/>
                </a:lnTo>
                <a:lnTo>
                  <a:pt x="3387" y="26"/>
                </a:lnTo>
                <a:lnTo>
                  <a:pt x="3387" y="26"/>
                </a:lnTo>
                <a:lnTo>
                  <a:pt x="3388" y="26"/>
                </a:lnTo>
                <a:lnTo>
                  <a:pt x="3388" y="27"/>
                </a:lnTo>
                <a:lnTo>
                  <a:pt x="3389" y="27"/>
                </a:lnTo>
                <a:lnTo>
                  <a:pt x="3389" y="28"/>
                </a:lnTo>
                <a:lnTo>
                  <a:pt x="3389" y="28"/>
                </a:lnTo>
                <a:lnTo>
                  <a:pt x="3390" y="29"/>
                </a:lnTo>
                <a:lnTo>
                  <a:pt x="3390" y="30"/>
                </a:lnTo>
                <a:lnTo>
                  <a:pt x="3391" y="31"/>
                </a:lnTo>
                <a:lnTo>
                  <a:pt x="3391" y="31"/>
                </a:lnTo>
                <a:lnTo>
                  <a:pt x="3391" y="30"/>
                </a:lnTo>
                <a:lnTo>
                  <a:pt x="3392" y="30"/>
                </a:lnTo>
                <a:lnTo>
                  <a:pt x="3392" y="30"/>
                </a:lnTo>
                <a:lnTo>
                  <a:pt x="3393" y="30"/>
                </a:lnTo>
                <a:lnTo>
                  <a:pt x="3393" y="30"/>
                </a:lnTo>
                <a:lnTo>
                  <a:pt x="3393" y="29"/>
                </a:lnTo>
                <a:lnTo>
                  <a:pt x="3395" y="29"/>
                </a:lnTo>
                <a:lnTo>
                  <a:pt x="3395" y="29"/>
                </a:lnTo>
                <a:lnTo>
                  <a:pt x="3396" y="29"/>
                </a:lnTo>
                <a:lnTo>
                  <a:pt x="3396" y="30"/>
                </a:lnTo>
                <a:lnTo>
                  <a:pt x="3396" y="30"/>
                </a:lnTo>
                <a:lnTo>
                  <a:pt x="3397" y="30"/>
                </a:lnTo>
                <a:lnTo>
                  <a:pt x="3397" y="30"/>
                </a:lnTo>
                <a:lnTo>
                  <a:pt x="3398" y="29"/>
                </a:lnTo>
                <a:lnTo>
                  <a:pt x="3398" y="29"/>
                </a:lnTo>
                <a:lnTo>
                  <a:pt x="3398" y="29"/>
                </a:lnTo>
                <a:lnTo>
                  <a:pt x="3399" y="28"/>
                </a:lnTo>
                <a:lnTo>
                  <a:pt x="3399" y="29"/>
                </a:lnTo>
                <a:lnTo>
                  <a:pt x="3400" y="29"/>
                </a:lnTo>
                <a:lnTo>
                  <a:pt x="3400" y="30"/>
                </a:lnTo>
                <a:lnTo>
                  <a:pt x="3401" y="31"/>
                </a:lnTo>
                <a:lnTo>
                  <a:pt x="3401" y="33"/>
                </a:lnTo>
                <a:lnTo>
                  <a:pt x="3401" y="33"/>
                </a:lnTo>
                <a:lnTo>
                  <a:pt x="3402" y="34"/>
                </a:lnTo>
                <a:lnTo>
                  <a:pt x="3402" y="35"/>
                </a:lnTo>
                <a:lnTo>
                  <a:pt x="3404" y="35"/>
                </a:lnTo>
                <a:lnTo>
                  <a:pt x="3404" y="35"/>
                </a:lnTo>
                <a:lnTo>
                  <a:pt x="3404" y="35"/>
                </a:lnTo>
                <a:lnTo>
                  <a:pt x="3405" y="35"/>
                </a:lnTo>
                <a:lnTo>
                  <a:pt x="3405" y="34"/>
                </a:lnTo>
                <a:lnTo>
                  <a:pt x="3406" y="34"/>
                </a:lnTo>
                <a:lnTo>
                  <a:pt x="3406" y="34"/>
                </a:lnTo>
                <a:lnTo>
                  <a:pt x="3406" y="34"/>
                </a:lnTo>
                <a:lnTo>
                  <a:pt x="3407" y="33"/>
                </a:lnTo>
                <a:lnTo>
                  <a:pt x="3407" y="34"/>
                </a:lnTo>
                <a:lnTo>
                  <a:pt x="3408" y="33"/>
                </a:lnTo>
                <a:lnTo>
                  <a:pt x="3408" y="33"/>
                </a:lnTo>
                <a:lnTo>
                  <a:pt x="3408" y="33"/>
                </a:lnTo>
                <a:lnTo>
                  <a:pt x="3409" y="33"/>
                </a:lnTo>
                <a:lnTo>
                  <a:pt x="3409" y="31"/>
                </a:lnTo>
                <a:lnTo>
                  <a:pt x="3410" y="33"/>
                </a:lnTo>
                <a:lnTo>
                  <a:pt x="3410" y="33"/>
                </a:lnTo>
                <a:lnTo>
                  <a:pt x="3410" y="33"/>
                </a:lnTo>
                <a:lnTo>
                  <a:pt x="3411" y="33"/>
                </a:lnTo>
                <a:lnTo>
                  <a:pt x="3411" y="33"/>
                </a:lnTo>
                <a:lnTo>
                  <a:pt x="3413" y="31"/>
                </a:lnTo>
                <a:lnTo>
                  <a:pt x="3413" y="30"/>
                </a:lnTo>
                <a:lnTo>
                  <a:pt x="3413" y="30"/>
                </a:lnTo>
                <a:lnTo>
                  <a:pt x="3414" y="30"/>
                </a:lnTo>
                <a:lnTo>
                  <a:pt x="3414" y="30"/>
                </a:lnTo>
                <a:lnTo>
                  <a:pt x="3415" y="29"/>
                </a:lnTo>
                <a:lnTo>
                  <a:pt x="3415" y="27"/>
                </a:lnTo>
                <a:lnTo>
                  <a:pt x="3416" y="27"/>
                </a:lnTo>
                <a:lnTo>
                  <a:pt x="3416" y="27"/>
                </a:lnTo>
                <a:lnTo>
                  <a:pt x="3416" y="26"/>
                </a:lnTo>
                <a:lnTo>
                  <a:pt x="3417" y="25"/>
                </a:lnTo>
                <a:lnTo>
                  <a:pt x="3417" y="22"/>
                </a:lnTo>
                <a:lnTo>
                  <a:pt x="3418" y="22"/>
                </a:lnTo>
                <a:lnTo>
                  <a:pt x="3418" y="24"/>
                </a:lnTo>
                <a:lnTo>
                  <a:pt x="3418" y="24"/>
                </a:lnTo>
                <a:lnTo>
                  <a:pt x="3419" y="24"/>
                </a:lnTo>
                <a:lnTo>
                  <a:pt x="3419" y="22"/>
                </a:lnTo>
                <a:lnTo>
                  <a:pt x="3420" y="22"/>
                </a:lnTo>
                <a:lnTo>
                  <a:pt x="3420" y="22"/>
                </a:lnTo>
                <a:lnTo>
                  <a:pt x="3420" y="24"/>
                </a:lnTo>
                <a:lnTo>
                  <a:pt x="3421" y="24"/>
                </a:lnTo>
                <a:lnTo>
                  <a:pt x="3421" y="24"/>
                </a:lnTo>
                <a:lnTo>
                  <a:pt x="3423" y="22"/>
                </a:lnTo>
                <a:lnTo>
                  <a:pt x="3423" y="21"/>
                </a:lnTo>
                <a:lnTo>
                  <a:pt x="3423" y="21"/>
                </a:lnTo>
                <a:lnTo>
                  <a:pt x="3424" y="20"/>
                </a:lnTo>
                <a:lnTo>
                  <a:pt x="3424" y="21"/>
                </a:lnTo>
                <a:lnTo>
                  <a:pt x="3425" y="19"/>
                </a:lnTo>
                <a:lnTo>
                  <a:pt x="3425" y="19"/>
                </a:lnTo>
                <a:lnTo>
                  <a:pt x="3425" y="18"/>
                </a:lnTo>
                <a:lnTo>
                  <a:pt x="3426" y="18"/>
                </a:lnTo>
                <a:lnTo>
                  <a:pt x="3426" y="17"/>
                </a:lnTo>
                <a:lnTo>
                  <a:pt x="3427" y="17"/>
                </a:lnTo>
                <a:lnTo>
                  <a:pt x="3427" y="17"/>
                </a:lnTo>
                <a:lnTo>
                  <a:pt x="3428" y="17"/>
                </a:lnTo>
                <a:lnTo>
                  <a:pt x="3428" y="17"/>
                </a:lnTo>
                <a:lnTo>
                  <a:pt x="3428" y="17"/>
                </a:lnTo>
                <a:lnTo>
                  <a:pt x="3429" y="17"/>
                </a:lnTo>
                <a:lnTo>
                  <a:pt x="3429" y="17"/>
                </a:lnTo>
                <a:lnTo>
                  <a:pt x="3430" y="17"/>
                </a:lnTo>
                <a:lnTo>
                  <a:pt x="3430" y="18"/>
                </a:lnTo>
                <a:lnTo>
                  <a:pt x="3430" y="18"/>
                </a:lnTo>
                <a:lnTo>
                  <a:pt x="3432" y="18"/>
                </a:lnTo>
                <a:lnTo>
                  <a:pt x="3432" y="18"/>
                </a:lnTo>
                <a:lnTo>
                  <a:pt x="3433" y="18"/>
                </a:lnTo>
                <a:lnTo>
                  <a:pt x="3433" y="18"/>
                </a:lnTo>
                <a:lnTo>
                  <a:pt x="3433" y="18"/>
                </a:lnTo>
                <a:lnTo>
                  <a:pt x="3434" y="17"/>
                </a:lnTo>
                <a:lnTo>
                  <a:pt x="3434" y="17"/>
                </a:lnTo>
                <a:lnTo>
                  <a:pt x="3435" y="15"/>
                </a:lnTo>
                <a:lnTo>
                  <a:pt x="3435" y="15"/>
                </a:lnTo>
                <a:lnTo>
                  <a:pt x="3435" y="15"/>
                </a:lnTo>
                <a:lnTo>
                  <a:pt x="3436" y="16"/>
                </a:lnTo>
                <a:lnTo>
                  <a:pt x="3436" y="17"/>
                </a:lnTo>
                <a:lnTo>
                  <a:pt x="3437" y="17"/>
                </a:lnTo>
                <a:lnTo>
                  <a:pt x="3437" y="19"/>
                </a:lnTo>
                <a:lnTo>
                  <a:pt x="3437" y="19"/>
                </a:lnTo>
                <a:lnTo>
                  <a:pt x="3438" y="19"/>
                </a:lnTo>
                <a:lnTo>
                  <a:pt x="3438" y="19"/>
                </a:lnTo>
                <a:lnTo>
                  <a:pt x="3439" y="17"/>
                </a:lnTo>
                <a:lnTo>
                  <a:pt x="3439" y="16"/>
                </a:lnTo>
                <a:lnTo>
                  <a:pt x="3439" y="15"/>
                </a:lnTo>
                <a:lnTo>
                  <a:pt x="3441" y="15"/>
                </a:lnTo>
                <a:lnTo>
                  <a:pt x="3441" y="13"/>
                </a:lnTo>
                <a:lnTo>
                  <a:pt x="3442" y="13"/>
                </a:lnTo>
                <a:lnTo>
                  <a:pt x="3442" y="13"/>
                </a:lnTo>
                <a:lnTo>
                  <a:pt x="3443" y="15"/>
                </a:lnTo>
                <a:lnTo>
                  <a:pt x="3443" y="13"/>
                </a:lnTo>
                <a:lnTo>
                  <a:pt x="3443" y="15"/>
                </a:lnTo>
                <a:lnTo>
                  <a:pt x="3444" y="16"/>
                </a:lnTo>
                <a:lnTo>
                  <a:pt x="3444" y="17"/>
                </a:lnTo>
                <a:lnTo>
                  <a:pt x="3445" y="18"/>
                </a:lnTo>
                <a:lnTo>
                  <a:pt x="3445" y="19"/>
                </a:lnTo>
                <a:lnTo>
                  <a:pt x="3445" y="18"/>
                </a:lnTo>
                <a:lnTo>
                  <a:pt x="3446" y="18"/>
                </a:lnTo>
                <a:lnTo>
                  <a:pt x="3446" y="17"/>
                </a:lnTo>
                <a:lnTo>
                  <a:pt x="3447" y="16"/>
                </a:lnTo>
                <a:lnTo>
                  <a:pt x="3447" y="16"/>
                </a:lnTo>
                <a:lnTo>
                  <a:pt x="3447" y="17"/>
                </a:lnTo>
                <a:lnTo>
                  <a:pt x="3448" y="16"/>
                </a:lnTo>
                <a:lnTo>
                  <a:pt x="3448" y="15"/>
                </a:lnTo>
                <a:lnTo>
                  <a:pt x="3450" y="15"/>
                </a:lnTo>
                <a:lnTo>
                  <a:pt x="3450" y="16"/>
                </a:lnTo>
                <a:lnTo>
                  <a:pt x="3450" y="17"/>
                </a:lnTo>
                <a:lnTo>
                  <a:pt x="3451" y="17"/>
                </a:lnTo>
                <a:lnTo>
                  <a:pt x="3451" y="17"/>
                </a:lnTo>
                <a:lnTo>
                  <a:pt x="3452" y="17"/>
                </a:lnTo>
                <a:lnTo>
                  <a:pt x="3452" y="17"/>
                </a:lnTo>
                <a:lnTo>
                  <a:pt x="3452" y="18"/>
                </a:lnTo>
                <a:lnTo>
                  <a:pt x="3453" y="18"/>
                </a:lnTo>
                <a:lnTo>
                  <a:pt x="3453" y="18"/>
                </a:lnTo>
                <a:lnTo>
                  <a:pt x="3454" y="18"/>
                </a:lnTo>
                <a:lnTo>
                  <a:pt x="3454" y="17"/>
                </a:lnTo>
                <a:lnTo>
                  <a:pt x="3454" y="16"/>
                </a:lnTo>
                <a:lnTo>
                  <a:pt x="3455" y="15"/>
                </a:lnTo>
                <a:lnTo>
                  <a:pt x="3455" y="13"/>
                </a:lnTo>
                <a:lnTo>
                  <a:pt x="3456" y="13"/>
                </a:lnTo>
                <a:lnTo>
                  <a:pt x="3456" y="12"/>
                </a:lnTo>
                <a:lnTo>
                  <a:pt x="3457" y="13"/>
                </a:lnTo>
                <a:lnTo>
                  <a:pt x="3457" y="13"/>
                </a:lnTo>
                <a:lnTo>
                  <a:pt x="3457" y="12"/>
                </a:lnTo>
                <a:lnTo>
                  <a:pt x="3459" y="12"/>
                </a:lnTo>
                <a:lnTo>
                  <a:pt x="3459" y="12"/>
                </a:lnTo>
                <a:lnTo>
                  <a:pt x="3460" y="11"/>
                </a:lnTo>
                <a:lnTo>
                  <a:pt x="3460" y="11"/>
                </a:lnTo>
                <a:lnTo>
                  <a:pt x="3460" y="11"/>
                </a:lnTo>
                <a:lnTo>
                  <a:pt x="3461" y="12"/>
                </a:lnTo>
                <a:lnTo>
                  <a:pt x="3461" y="12"/>
                </a:lnTo>
                <a:lnTo>
                  <a:pt x="3462" y="13"/>
                </a:lnTo>
                <a:lnTo>
                  <a:pt x="3462" y="12"/>
                </a:lnTo>
                <a:lnTo>
                  <a:pt x="3462" y="12"/>
                </a:lnTo>
                <a:lnTo>
                  <a:pt x="3463" y="11"/>
                </a:lnTo>
                <a:lnTo>
                  <a:pt x="3463" y="12"/>
                </a:lnTo>
                <a:lnTo>
                  <a:pt x="3464" y="12"/>
                </a:lnTo>
                <a:lnTo>
                  <a:pt x="3464" y="12"/>
                </a:lnTo>
                <a:lnTo>
                  <a:pt x="3464" y="13"/>
                </a:lnTo>
                <a:lnTo>
                  <a:pt x="3465" y="13"/>
                </a:lnTo>
                <a:lnTo>
                  <a:pt x="3465" y="15"/>
                </a:lnTo>
                <a:lnTo>
                  <a:pt x="3466" y="15"/>
                </a:lnTo>
                <a:lnTo>
                  <a:pt x="3466" y="13"/>
                </a:lnTo>
                <a:lnTo>
                  <a:pt x="3466" y="15"/>
                </a:lnTo>
                <a:lnTo>
                  <a:pt x="3468" y="15"/>
                </a:lnTo>
                <a:lnTo>
                  <a:pt x="3468" y="12"/>
                </a:lnTo>
                <a:lnTo>
                  <a:pt x="3469" y="13"/>
                </a:lnTo>
                <a:lnTo>
                  <a:pt x="3469" y="12"/>
                </a:lnTo>
                <a:lnTo>
                  <a:pt x="3469" y="12"/>
                </a:lnTo>
                <a:lnTo>
                  <a:pt x="3470" y="12"/>
                </a:lnTo>
                <a:lnTo>
                  <a:pt x="3470" y="11"/>
                </a:lnTo>
                <a:lnTo>
                  <a:pt x="3471" y="12"/>
                </a:lnTo>
                <a:lnTo>
                  <a:pt x="3471" y="12"/>
                </a:lnTo>
                <a:lnTo>
                  <a:pt x="3472" y="13"/>
                </a:lnTo>
                <a:lnTo>
                  <a:pt x="3472" y="15"/>
                </a:lnTo>
                <a:lnTo>
                  <a:pt x="3472" y="13"/>
                </a:lnTo>
                <a:lnTo>
                  <a:pt x="3473" y="12"/>
                </a:lnTo>
                <a:lnTo>
                  <a:pt x="3473" y="12"/>
                </a:lnTo>
                <a:lnTo>
                  <a:pt x="3474" y="13"/>
                </a:lnTo>
                <a:lnTo>
                  <a:pt x="3474" y="13"/>
                </a:lnTo>
                <a:lnTo>
                  <a:pt x="3474" y="13"/>
                </a:lnTo>
                <a:lnTo>
                  <a:pt x="3475" y="16"/>
                </a:lnTo>
                <a:lnTo>
                  <a:pt x="3475" y="17"/>
                </a:lnTo>
                <a:lnTo>
                  <a:pt x="3477" y="17"/>
                </a:lnTo>
                <a:lnTo>
                  <a:pt x="3477" y="17"/>
                </a:lnTo>
                <a:lnTo>
                  <a:pt x="3477" y="17"/>
                </a:lnTo>
                <a:lnTo>
                  <a:pt x="3478" y="16"/>
                </a:lnTo>
                <a:lnTo>
                  <a:pt x="3478" y="16"/>
                </a:lnTo>
                <a:lnTo>
                  <a:pt x="3479" y="15"/>
                </a:lnTo>
                <a:lnTo>
                  <a:pt x="3479" y="16"/>
                </a:lnTo>
                <a:lnTo>
                  <a:pt x="3479" y="16"/>
                </a:lnTo>
                <a:lnTo>
                  <a:pt x="3480" y="17"/>
                </a:lnTo>
                <a:lnTo>
                  <a:pt x="3480" y="17"/>
                </a:lnTo>
                <a:lnTo>
                  <a:pt x="3481" y="17"/>
                </a:lnTo>
                <a:lnTo>
                  <a:pt x="3481" y="18"/>
                </a:lnTo>
                <a:lnTo>
                  <a:pt x="3481" y="18"/>
                </a:lnTo>
                <a:lnTo>
                  <a:pt x="3482" y="19"/>
                </a:lnTo>
                <a:lnTo>
                  <a:pt x="3482" y="19"/>
                </a:lnTo>
                <a:lnTo>
                  <a:pt x="3483" y="19"/>
                </a:lnTo>
                <a:lnTo>
                  <a:pt x="3483" y="20"/>
                </a:lnTo>
                <a:lnTo>
                  <a:pt x="3484" y="21"/>
                </a:lnTo>
                <a:lnTo>
                  <a:pt x="3484" y="22"/>
                </a:lnTo>
                <a:lnTo>
                  <a:pt x="3484" y="24"/>
                </a:lnTo>
                <a:lnTo>
                  <a:pt x="3486" y="24"/>
                </a:lnTo>
                <a:lnTo>
                  <a:pt x="3486" y="24"/>
                </a:lnTo>
                <a:lnTo>
                  <a:pt x="3487" y="24"/>
                </a:lnTo>
                <a:lnTo>
                  <a:pt x="3487" y="24"/>
                </a:lnTo>
                <a:lnTo>
                  <a:pt x="3487" y="24"/>
                </a:lnTo>
                <a:lnTo>
                  <a:pt x="3488" y="22"/>
                </a:lnTo>
                <a:lnTo>
                  <a:pt x="3488" y="22"/>
                </a:lnTo>
                <a:lnTo>
                  <a:pt x="3489" y="22"/>
                </a:lnTo>
                <a:lnTo>
                  <a:pt x="3489" y="21"/>
                </a:lnTo>
                <a:lnTo>
                  <a:pt x="3489" y="21"/>
                </a:lnTo>
                <a:lnTo>
                  <a:pt x="3490" y="20"/>
                </a:lnTo>
                <a:lnTo>
                  <a:pt x="3490" y="19"/>
                </a:lnTo>
                <a:lnTo>
                  <a:pt x="3491" y="19"/>
                </a:lnTo>
                <a:lnTo>
                  <a:pt x="3491" y="17"/>
                </a:lnTo>
                <a:lnTo>
                  <a:pt x="3491" y="19"/>
                </a:lnTo>
                <a:lnTo>
                  <a:pt x="3492" y="19"/>
                </a:lnTo>
                <a:lnTo>
                  <a:pt x="3492" y="20"/>
                </a:lnTo>
                <a:lnTo>
                  <a:pt x="3493" y="21"/>
                </a:lnTo>
                <a:lnTo>
                  <a:pt x="3493" y="22"/>
                </a:lnTo>
                <a:lnTo>
                  <a:pt x="3493" y="25"/>
                </a:lnTo>
                <a:lnTo>
                  <a:pt x="3495" y="25"/>
                </a:lnTo>
                <a:lnTo>
                  <a:pt x="3495" y="26"/>
                </a:lnTo>
                <a:lnTo>
                  <a:pt x="3496" y="26"/>
                </a:lnTo>
                <a:lnTo>
                  <a:pt x="3496" y="27"/>
                </a:lnTo>
                <a:lnTo>
                  <a:pt x="3496" y="28"/>
                </a:lnTo>
                <a:lnTo>
                  <a:pt x="3497" y="29"/>
                </a:lnTo>
                <a:lnTo>
                  <a:pt x="3497" y="28"/>
                </a:lnTo>
                <a:lnTo>
                  <a:pt x="3498" y="28"/>
                </a:lnTo>
                <a:lnTo>
                  <a:pt x="3498" y="29"/>
                </a:lnTo>
                <a:lnTo>
                  <a:pt x="3499" y="29"/>
                </a:lnTo>
                <a:lnTo>
                  <a:pt x="3499" y="28"/>
                </a:lnTo>
                <a:lnTo>
                  <a:pt x="3499" y="29"/>
                </a:lnTo>
                <a:lnTo>
                  <a:pt x="3500" y="29"/>
                </a:lnTo>
                <a:lnTo>
                  <a:pt x="3500" y="30"/>
                </a:lnTo>
                <a:lnTo>
                  <a:pt x="3501" y="30"/>
                </a:lnTo>
                <a:lnTo>
                  <a:pt x="3501" y="30"/>
                </a:lnTo>
                <a:lnTo>
                  <a:pt x="3501" y="30"/>
                </a:lnTo>
                <a:lnTo>
                  <a:pt x="3502" y="30"/>
                </a:lnTo>
                <a:lnTo>
                  <a:pt x="3502" y="31"/>
                </a:lnTo>
                <a:lnTo>
                  <a:pt x="3504" y="30"/>
                </a:lnTo>
                <a:lnTo>
                  <a:pt x="3504" y="30"/>
                </a:lnTo>
                <a:lnTo>
                  <a:pt x="3504" y="30"/>
                </a:lnTo>
                <a:lnTo>
                  <a:pt x="3505" y="31"/>
                </a:lnTo>
                <a:lnTo>
                  <a:pt x="3505" y="34"/>
                </a:lnTo>
                <a:lnTo>
                  <a:pt x="3506" y="34"/>
                </a:lnTo>
                <a:lnTo>
                  <a:pt x="3506" y="34"/>
                </a:lnTo>
                <a:lnTo>
                  <a:pt x="3506" y="33"/>
                </a:lnTo>
                <a:lnTo>
                  <a:pt x="3507" y="33"/>
                </a:lnTo>
                <a:lnTo>
                  <a:pt x="3507" y="31"/>
                </a:lnTo>
                <a:lnTo>
                  <a:pt x="3508" y="30"/>
                </a:lnTo>
                <a:lnTo>
                  <a:pt x="3508" y="29"/>
                </a:lnTo>
                <a:lnTo>
                  <a:pt x="3508" y="27"/>
                </a:lnTo>
                <a:lnTo>
                  <a:pt x="3509" y="27"/>
                </a:lnTo>
                <a:lnTo>
                  <a:pt x="3509" y="26"/>
                </a:lnTo>
                <a:lnTo>
                  <a:pt x="3510" y="26"/>
                </a:lnTo>
                <a:lnTo>
                  <a:pt x="3510" y="26"/>
                </a:lnTo>
                <a:lnTo>
                  <a:pt x="3510" y="26"/>
                </a:lnTo>
                <a:lnTo>
                  <a:pt x="3511" y="26"/>
                </a:lnTo>
                <a:lnTo>
                  <a:pt x="3511" y="27"/>
                </a:lnTo>
                <a:lnTo>
                  <a:pt x="3513" y="26"/>
                </a:lnTo>
                <a:lnTo>
                  <a:pt x="3513" y="26"/>
                </a:lnTo>
                <a:lnTo>
                  <a:pt x="3514" y="28"/>
                </a:lnTo>
                <a:lnTo>
                  <a:pt x="3514" y="28"/>
                </a:lnTo>
                <a:lnTo>
                  <a:pt x="3514" y="29"/>
                </a:lnTo>
                <a:lnTo>
                  <a:pt x="3515" y="31"/>
                </a:lnTo>
                <a:lnTo>
                  <a:pt x="3515" y="30"/>
                </a:lnTo>
                <a:lnTo>
                  <a:pt x="3516" y="30"/>
                </a:lnTo>
                <a:lnTo>
                  <a:pt x="3516" y="30"/>
                </a:lnTo>
                <a:lnTo>
                  <a:pt x="3516" y="30"/>
                </a:lnTo>
                <a:lnTo>
                  <a:pt x="3517" y="30"/>
                </a:lnTo>
                <a:lnTo>
                  <a:pt x="3517" y="30"/>
                </a:lnTo>
                <a:lnTo>
                  <a:pt x="3518" y="30"/>
                </a:lnTo>
                <a:lnTo>
                  <a:pt x="3518" y="30"/>
                </a:lnTo>
                <a:lnTo>
                  <a:pt x="3518" y="29"/>
                </a:lnTo>
                <a:lnTo>
                  <a:pt x="3519" y="28"/>
                </a:lnTo>
                <a:lnTo>
                  <a:pt x="3519" y="28"/>
                </a:lnTo>
                <a:lnTo>
                  <a:pt x="3520" y="26"/>
                </a:lnTo>
                <a:lnTo>
                  <a:pt x="3520" y="26"/>
                </a:lnTo>
                <a:lnTo>
                  <a:pt x="3520" y="26"/>
                </a:lnTo>
                <a:lnTo>
                  <a:pt x="3522" y="26"/>
                </a:lnTo>
                <a:lnTo>
                  <a:pt x="3522" y="26"/>
                </a:lnTo>
                <a:lnTo>
                  <a:pt x="3523" y="28"/>
                </a:lnTo>
                <a:lnTo>
                  <a:pt x="3523" y="28"/>
                </a:lnTo>
                <a:lnTo>
                  <a:pt x="3523" y="28"/>
                </a:lnTo>
                <a:lnTo>
                  <a:pt x="3524" y="29"/>
                </a:lnTo>
                <a:lnTo>
                  <a:pt x="3524" y="29"/>
                </a:lnTo>
                <a:lnTo>
                  <a:pt x="3525" y="30"/>
                </a:lnTo>
                <a:lnTo>
                  <a:pt x="3525" y="29"/>
                </a:lnTo>
                <a:lnTo>
                  <a:pt x="3525" y="28"/>
                </a:lnTo>
                <a:lnTo>
                  <a:pt x="3526" y="29"/>
                </a:lnTo>
                <a:lnTo>
                  <a:pt x="3526" y="30"/>
                </a:lnTo>
                <a:lnTo>
                  <a:pt x="3527" y="31"/>
                </a:lnTo>
                <a:lnTo>
                  <a:pt x="3527" y="31"/>
                </a:lnTo>
                <a:lnTo>
                  <a:pt x="3528" y="31"/>
                </a:lnTo>
                <a:lnTo>
                  <a:pt x="3528" y="31"/>
                </a:lnTo>
                <a:lnTo>
                  <a:pt x="3528" y="31"/>
                </a:lnTo>
                <a:lnTo>
                  <a:pt x="3529" y="33"/>
                </a:lnTo>
                <a:lnTo>
                  <a:pt x="3529" y="34"/>
                </a:lnTo>
                <a:lnTo>
                  <a:pt x="3531" y="33"/>
                </a:lnTo>
                <a:lnTo>
                  <a:pt x="3531" y="34"/>
                </a:lnTo>
                <a:lnTo>
                  <a:pt x="3531" y="34"/>
                </a:lnTo>
                <a:lnTo>
                  <a:pt x="3532" y="35"/>
                </a:lnTo>
                <a:lnTo>
                  <a:pt x="3532" y="35"/>
                </a:lnTo>
                <a:lnTo>
                  <a:pt x="3533" y="36"/>
                </a:lnTo>
                <a:lnTo>
                  <a:pt x="3533" y="36"/>
                </a:lnTo>
                <a:lnTo>
                  <a:pt x="3533" y="36"/>
                </a:lnTo>
                <a:lnTo>
                  <a:pt x="3534" y="36"/>
                </a:lnTo>
                <a:lnTo>
                  <a:pt x="3534" y="36"/>
                </a:lnTo>
                <a:lnTo>
                  <a:pt x="3535" y="37"/>
                </a:lnTo>
                <a:lnTo>
                  <a:pt x="3535" y="36"/>
                </a:lnTo>
                <a:lnTo>
                  <a:pt x="3535" y="36"/>
                </a:lnTo>
                <a:lnTo>
                  <a:pt x="3536" y="37"/>
                </a:lnTo>
                <a:lnTo>
                  <a:pt x="3536" y="37"/>
                </a:lnTo>
                <a:lnTo>
                  <a:pt x="3537" y="36"/>
                </a:lnTo>
                <a:lnTo>
                  <a:pt x="3537" y="37"/>
                </a:lnTo>
                <a:lnTo>
                  <a:pt x="3537" y="37"/>
                </a:lnTo>
                <a:lnTo>
                  <a:pt x="3538" y="37"/>
                </a:lnTo>
                <a:lnTo>
                  <a:pt x="3538" y="37"/>
                </a:lnTo>
                <a:lnTo>
                  <a:pt x="3540" y="37"/>
                </a:lnTo>
                <a:lnTo>
                  <a:pt x="3540" y="35"/>
                </a:lnTo>
                <a:lnTo>
                  <a:pt x="3541" y="35"/>
                </a:lnTo>
                <a:lnTo>
                  <a:pt x="3541" y="36"/>
                </a:lnTo>
                <a:lnTo>
                  <a:pt x="3541" y="36"/>
                </a:lnTo>
                <a:lnTo>
                  <a:pt x="3542" y="35"/>
                </a:lnTo>
                <a:lnTo>
                  <a:pt x="3542" y="35"/>
                </a:lnTo>
                <a:lnTo>
                  <a:pt x="3543" y="36"/>
                </a:lnTo>
                <a:lnTo>
                  <a:pt x="3543" y="36"/>
                </a:lnTo>
                <a:lnTo>
                  <a:pt x="3543" y="36"/>
                </a:lnTo>
                <a:lnTo>
                  <a:pt x="3544" y="37"/>
                </a:lnTo>
                <a:lnTo>
                  <a:pt x="3544" y="37"/>
                </a:lnTo>
                <a:lnTo>
                  <a:pt x="3545" y="37"/>
                </a:lnTo>
                <a:lnTo>
                  <a:pt x="3545" y="36"/>
                </a:lnTo>
                <a:lnTo>
                  <a:pt x="3545" y="36"/>
                </a:lnTo>
                <a:lnTo>
                  <a:pt x="3546" y="36"/>
                </a:lnTo>
                <a:lnTo>
                  <a:pt x="3546" y="37"/>
                </a:lnTo>
                <a:lnTo>
                  <a:pt x="3547" y="37"/>
                </a:lnTo>
                <a:lnTo>
                  <a:pt x="3547" y="38"/>
                </a:lnTo>
                <a:lnTo>
                  <a:pt x="3547" y="38"/>
                </a:lnTo>
                <a:lnTo>
                  <a:pt x="3549" y="38"/>
                </a:lnTo>
                <a:lnTo>
                  <a:pt x="3549" y="38"/>
                </a:lnTo>
                <a:lnTo>
                  <a:pt x="3550" y="37"/>
                </a:lnTo>
                <a:lnTo>
                  <a:pt x="3550" y="38"/>
                </a:lnTo>
                <a:lnTo>
                  <a:pt x="3550" y="38"/>
                </a:lnTo>
                <a:lnTo>
                  <a:pt x="3551" y="38"/>
                </a:lnTo>
                <a:lnTo>
                  <a:pt x="3551" y="37"/>
                </a:lnTo>
                <a:lnTo>
                  <a:pt x="3552" y="36"/>
                </a:lnTo>
                <a:lnTo>
                  <a:pt x="3552" y="37"/>
                </a:lnTo>
                <a:lnTo>
                  <a:pt x="3552" y="37"/>
                </a:lnTo>
                <a:lnTo>
                  <a:pt x="3553" y="38"/>
                </a:lnTo>
                <a:lnTo>
                  <a:pt x="3553" y="37"/>
                </a:lnTo>
                <a:lnTo>
                  <a:pt x="3554" y="38"/>
                </a:lnTo>
                <a:lnTo>
                  <a:pt x="3554" y="37"/>
                </a:lnTo>
                <a:lnTo>
                  <a:pt x="3555" y="39"/>
                </a:lnTo>
                <a:lnTo>
                  <a:pt x="3555" y="39"/>
                </a:lnTo>
                <a:lnTo>
                  <a:pt x="3555" y="39"/>
                </a:lnTo>
                <a:lnTo>
                  <a:pt x="3556" y="38"/>
                </a:lnTo>
                <a:lnTo>
                  <a:pt x="3556" y="38"/>
                </a:lnTo>
                <a:lnTo>
                  <a:pt x="3558" y="37"/>
                </a:lnTo>
                <a:lnTo>
                  <a:pt x="3558" y="37"/>
                </a:lnTo>
                <a:lnTo>
                  <a:pt x="3558" y="36"/>
                </a:lnTo>
                <a:lnTo>
                  <a:pt x="3559" y="36"/>
                </a:lnTo>
                <a:lnTo>
                  <a:pt x="3559" y="37"/>
                </a:lnTo>
                <a:lnTo>
                  <a:pt x="3560" y="36"/>
                </a:lnTo>
                <a:lnTo>
                  <a:pt x="3560" y="36"/>
                </a:lnTo>
                <a:lnTo>
                  <a:pt x="3560" y="37"/>
                </a:lnTo>
                <a:lnTo>
                  <a:pt x="3561" y="37"/>
                </a:lnTo>
                <a:lnTo>
                  <a:pt x="3561" y="37"/>
                </a:lnTo>
                <a:lnTo>
                  <a:pt x="3562" y="38"/>
                </a:lnTo>
                <a:lnTo>
                  <a:pt x="3562" y="38"/>
                </a:lnTo>
                <a:lnTo>
                  <a:pt x="3562" y="38"/>
                </a:lnTo>
                <a:lnTo>
                  <a:pt x="3563" y="37"/>
                </a:lnTo>
                <a:lnTo>
                  <a:pt x="3563" y="37"/>
                </a:lnTo>
                <a:lnTo>
                  <a:pt x="3564" y="36"/>
                </a:lnTo>
                <a:lnTo>
                  <a:pt x="3564" y="36"/>
                </a:lnTo>
                <a:lnTo>
                  <a:pt x="3564" y="36"/>
                </a:lnTo>
                <a:lnTo>
                  <a:pt x="3565" y="36"/>
                </a:lnTo>
                <a:lnTo>
                  <a:pt x="3565" y="37"/>
                </a:lnTo>
                <a:lnTo>
                  <a:pt x="3567" y="37"/>
                </a:lnTo>
                <a:lnTo>
                  <a:pt x="3567" y="36"/>
                </a:lnTo>
                <a:lnTo>
                  <a:pt x="3567" y="37"/>
                </a:lnTo>
                <a:lnTo>
                  <a:pt x="3568" y="38"/>
                </a:lnTo>
                <a:lnTo>
                  <a:pt x="3568" y="38"/>
                </a:lnTo>
                <a:lnTo>
                  <a:pt x="3569" y="38"/>
                </a:lnTo>
                <a:lnTo>
                  <a:pt x="3569" y="38"/>
                </a:lnTo>
                <a:lnTo>
                  <a:pt x="3570" y="37"/>
                </a:lnTo>
                <a:lnTo>
                  <a:pt x="3570" y="36"/>
                </a:lnTo>
                <a:lnTo>
                  <a:pt x="3570" y="36"/>
                </a:lnTo>
                <a:lnTo>
                  <a:pt x="3571" y="36"/>
                </a:lnTo>
                <a:lnTo>
                  <a:pt x="3571" y="36"/>
                </a:lnTo>
                <a:lnTo>
                  <a:pt x="3572" y="35"/>
                </a:lnTo>
                <a:lnTo>
                  <a:pt x="3572" y="36"/>
                </a:lnTo>
                <a:lnTo>
                  <a:pt x="3572" y="35"/>
                </a:lnTo>
                <a:lnTo>
                  <a:pt x="3573" y="35"/>
                </a:lnTo>
                <a:lnTo>
                  <a:pt x="3573" y="35"/>
                </a:lnTo>
                <a:lnTo>
                  <a:pt x="3574" y="37"/>
                </a:lnTo>
                <a:lnTo>
                  <a:pt x="3574" y="37"/>
                </a:lnTo>
                <a:lnTo>
                  <a:pt x="3574" y="37"/>
                </a:lnTo>
                <a:lnTo>
                  <a:pt x="3576" y="36"/>
                </a:lnTo>
                <a:lnTo>
                  <a:pt x="3576" y="37"/>
                </a:lnTo>
                <a:lnTo>
                  <a:pt x="3577" y="37"/>
                </a:lnTo>
                <a:lnTo>
                  <a:pt x="3577" y="37"/>
                </a:lnTo>
                <a:lnTo>
                  <a:pt x="3577" y="35"/>
                </a:lnTo>
                <a:lnTo>
                  <a:pt x="3578" y="36"/>
                </a:lnTo>
                <a:lnTo>
                  <a:pt x="3578" y="34"/>
                </a:lnTo>
                <a:lnTo>
                  <a:pt x="3579" y="34"/>
                </a:lnTo>
                <a:lnTo>
                  <a:pt x="3579" y="34"/>
                </a:lnTo>
                <a:lnTo>
                  <a:pt x="3579" y="35"/>
                </a:lnTo>
                <a:lnTo>
                  <a:pt x="3580" y="34"/>
                </a:lnTo>
                <a:lnTo>
                  <a:pt x="3580" y="34"/>
                </a:lnTo>
                <a:lnTo>
                  <a:pt x="3581" y="34"/>
                </a:lnTo>
                <a:lnTo>
                  <a:pt x="3581" y="33"/>
                </a:lnTo>
                <a:lnTo>
                  <a:pt x="3581" y="33"/>
                </a:lnTo>
                <a:lnTo>
                  <a:pt x="3582" y="33"/>
                </a:lnTo>
                <a:lnTo>
                  <a:pt x="3582" y="33"/>
                </a:lnTo>
                <a:lnTo>
                  <a:pt x="3583" y="34"/>
                </a:lnTo>
                <a:lnTo>
                  <a:pt x="3583" y="35"/>
                </a:lnTo>
                <a:lnTo>
                  <a:pt x="3585" y="37"/>
                </a:lnTo>
                <a:lnTo>
                  <a:pt x="3585" y="38"/>
                </a:lnTo>
                <a:lnTo>
                  <a:pt x="3585" y="38"/>
                </a:lnTo>
                <a:lnTo>
                  <a:pt x="3586" y="38"/>
                </a:lnTo>
                <a:lnTo>
                  <a:pt x="3586" y="36"/>
                </a:lnTo>
                <a:lnTo>
                  <a:pt x="3587" y="36"/>
                </a:lnTo>
                <a:lnTo>
                  <a:pt x="3587" y="36"/>
                </a:lnTo>
                <a:lnTo>
                  <a:pt x="3587" y="37"/>
                </a:lnTo>
                <a:lnTo>
                  <a:pt x="3588" y="36"/>
                </a:lnTo>
                <a:lnTo>
                  <a:pt x="3588" y="37"/>
                </a:lnTo>
                <a:lnTo>
                  <a:pt x="3589" y="37"/>
                </a:lnTo>
                <a:lnTo>
                  <a:pt x="3589" y="36"/>
                </a:lnTo>
                <a:lnTo>
                  <a:pt x="3589" y="37"/>
                </a:lnTo>
                <a:lnTo>
                  <a:pt x="3590" y="37"/>
                </a:lnTo>
                <a:lnTo>
                  <a:pt x="3590" y="38"/>
                </a:lnTo>
                <a:lnTo>
                  <a:pt x="3591" y="38"/>
                </a:lnTo>
                <a:lnTo>
                  <a:pt x="3591" y="37"/>
                </a:lnTo>
                <a:lnTo>
                  <a:pt x="3591" y="38"/>
                </a:lnTo>
                <a:lnTo>
                  <a:pt x="3592" y="37"/>
                </a:lnTo>
                <a:lnTo>
                  <a:pt x="3592" y="37"/>
                </a:lnTo>
                <a:lnTo>
                  <a:pt x="3594" y="38"/>
                </a:lnTo>
                <a:lnTo>
                  <a:pt x="3594" y="37"/>
                </a:lnTo>
                <a:lnTo>
                  <a:pt x="3594" y="37"/>
                </a:lnTo>
                <a:lnTo>
                  <a:pt x="3595" y="37"/>
                </a:lnTo>
                <a:lnTo>
                  <a:pt x="3595" y="38"/>
                </a:lnTo>
                <a:lnTo>
                  <a:pt x="3596" y="37"/>
                </a:lnTo>
                <a:lnTo>
                  <a:pt x="3596" y="35"/>
                </a:lnTo>
                <a:lnTo>
                  <a:pt x="3596" y="35"/>
                </a:lnTo>
                <a:lnTo>
                  <a:pt x="3597" y="33"/>
                </a:lnTo>
                <a:lnTo>
                  <a:pt x="3597" y="31"/>
                </a:lnTo>
                <a:lnTo>
                  <a:pt x="3598" y="31"/>
                </a:lnTo>
                <a:lnTo>
                  <a:pt x="3598" y="30"/>
                </a:lnTo>
                <a:lnTo>
                  <a:pt x="3599" y="31"/>
                </a:lnTo>
                <a:lnTo>
                  <a:pt x="3599" y="33"/>
                </a:lnTo>
                <a:lnTo>
                  <a:pt x="3599" y="35"/>
                </a:lnTo>
                <a:lnTo>
                  <a:pt x="3600" y="34"/>
                </a:lnTo>
                <a:lnTo>
                  <a:pt x="3600" y="34"/>
                </a:lnTo>
                <a:lnTo>
                  <a:pt x="3601" y="33"/>
                </a:lnTo>
                <a:lnTo>
                  <a:pt x="3601" y="33"/>
                </a:lnTo>
                <a:lnTo>
                  <a:pt x="3601" y="33"/>
                </a:lnTo>
                <a:lnTo>
                  <a:pt x="3603" y="31"/>
                </a:lnTo>
                <a:lnTo>
                  <a:pt x="3603" y="31"/>
                </a:lnTo>
                <a:lnTo>
                  <a:pt x="3604" y="31"/>
                </a:lnTo>
                <a:lnTo>
                  <a:pt x="3604" y="30"/>
                </a:lnTo>
                <a:lnTo>
                  <a:pt x="3604" y="29"/>
                </a:lnTo>
                <a:lnTo>
                  <a:pt x="3605" y="28"/>
                </a:lnTo>
                <a:lnTo>
                  <a:pt x="3605" y="27"/>
                </a:lnTo>
                <a:lnTo>
                  <a:pt x="3606" y="27"/>
                </a:lnTo>
                <a:lnTo>
                  <a:pt x="3606" y="28"/>
                </a:lnTo>
                <a:lnTo>
                  <a:pt x="3606" y="28"/>
                </a:lnTo>
                <a:lnTo>
                  <a:pt x="3607" y="27"/>
                </a:lnTo>
                <a:lnTo>
                  <a:pt x="3607" y="27"/>
                </a:lnTo>
                <a:lnTo>
                  <a:pt x="3608" y="26"/>
                </a:lnTo>
                <a:lnTo>
                  <a:pt x="3608" y="26"/>
                </a:lnTo>
                <a:lnTo>
                  <a:pt x="3608" y="26"/>
                </a:lnTo>
                <a:lnTo>
                  <a:pt x="3609" y="26"/>
                </a:lnTo>
                <a:lnTo>
                  <a:pt x="3609" y="25"/>
                </a:lnTo>
                <a:lnTo>
                  <a:pt x="3610" y="25"/>
                </a:lnTo>
                <a:lnTo>
                  <a:pt x="3610" y="25"/>
                </a:lnTo>
                <a:lnTo>
                  <a:pt x="3612" y="25"/>
                </a:lnTo>
                <a:lnTo>
                  <a:pt x="3612" y="25"/>
                </a:lnTo>
                <a:lnTo>
                  <a:pt x="3612" y="26"/>
                </a:lnTo>
                <a:lnTo>
                  <a:pt x="3613" y="26"/>
                </a:lnTo>
                <a:lnTo>
                  <a:pt x="3613" y="26"/>
                </a:lnTo>
                <a:lnTo>
                  <a:pt x="3614" y="27"/>
                </a:lnTo>
                <a:lnTo>
                  <a:pt x="3614" y="26"/>
                </a:lnTo>
                <a:lnTo>
                  <a:pt x="3614" y="26"/>
                </a:lnTo>
                <a:lnTo>
                  <a:pt x="3615" y="26"/>
                </a:lnTo>
                <a:lnTo>
                  <a:pt x="3615" y="24"/>
                </a:lnTo>
                <a:lnTo>
                  <a:pt x="3616" y="25"/>
                </a:lnTo>
                <a:lnTo>
                  <a:pt x="3616" y="25"/>
                </a:lnTo>
                <a:lnTo>
                  <a:pt x="3616" y="26"/>
                </a:lnTo>
                <a:lnTo>
                  <a:pt x="3617" y="27"/>
                </a:lnTo>
                <a:lnTo>
                  <a:pt x="3617" y="27"/>
                </a:lnTo>
                <a:lnTo>
                  <a:pt x="3618" y="26"/>
                </a:lnTo>
                <a:lnTo>
                  <a:pt x="3618" y="26"/>
                </a:lnTo>
                <a:lnTo>
                  <a:pt x="3618" y="26"/>
                </a:lnTo>
                <a:lnTo>
                  <a:pt x="3619" y="26"/>
                </a:lnTo>
                <a:lnTo>
                  <a:pt x="3619" y="26"/>
                </a:lnTo>
                <a:lnTo>
                  <a:pt x="3621" y="26"/>
                </a:lnTo>
                <a:lnTo>
                  <a:pt x="3621" y="24"/>
                </a:lnTo>
                <a:lnTo>
                  <a:pt x="3621" y="24"/>
                </a:lnTo>
                <a:lnTo>
                  <a:pt x="3622" y="25"/>
                </a:lnTo>
                <a:lnTo>
                  <a:pt x="3622" y="26"/>
                </a:lnTo>
                <a:lnTo>
                  <a:pt x="3623" y="25"/>
                </a:lnTo>
                <a:lnTo>
                  <a:pt x="3623" y="25"/>
                </a:lnTo>
                <a:lnTo>
                  <a:pt x="3623" y="24"/>
                </a:lnTo>
                <a:lnTo>
                  <a:pt x="3624" y="24"/>
                </a:lnTo>
                <a:lnTo>
                  <a:pt x="3624" y="25"/>
                </a:lnTo>
                <a:lnTo>
                  <a:pt x="3625" y="25"/>
                </a:lnTo>
                <a:lnTo>
                  <a:pt x="3625" y="27"/>
                </a:lnTo>
                <a:lnTo>
                  <a:pt x="3626" y="28"/>
                </a:lnTo>
                <a:lnTo>
                  <a:pt x="3626" y="29"/>
                </a:lnTo>
                <a:lnTo>
                  <a:pt x="3626" y="30"/>
                </a:lnTo>
                <a:lnTo>
                  <a:pt x="3627" y="30"/>
                </a:lnTo>
                <a:lnTo>
                  <a:pt x="3627" y="31"/>
                </a:lnTo>
                <a:lnTo>
                  <a:pt x="3628" y="33"/>
                </a:lnTo>
                <a:lnTo>
                  <a:pt x="3628" y="33"/>
                </a:lnTo>
                <a:lnTo>
                  <a:pt x="3628" y="33"/>
                </a:lnTo>
                <a:lnTo>
                  <a:pt x="3630" y="33"/>
                </a:lnTo>
                <a:lnTo>
                  <a:pt x="3630" y="30"/>
                </a:lnTo>
                <a:lnTo>
                  <a:pt x="3631" y="30"/>
                </a:lnTo>
                <a:lnTo>
                  <a:pt x="3631" y="30"/>
                </a:lnTo>
                <a:lnTo>
                  <a:pt x="3631" y="30"/>
                </a:lnTo>
                <a:lnTo>
                  <a:pt x="3632" y="30"/>
                </a:lnTo>
                <a:lnTo>
                  <a:pt x="3632" y="28"/>
                </a:lnTo>
                <a:lnTo>
                  <a:pt x="3633" y="28"/>
                </a:lnTo>
                <a:lnTo>
                  <a:pt x="3633" y="28"/>
                </a:lnTo>
                <a:lnTo>
                  <a:pt x="3633" y="28"/>
                </a:lnTo>
                <a:lnTo>
                  <a:pt x="3634" y="28"/>
                </a:lnTo>
                <a:lnTo>
                  <a:pt x="3634" y="28"/>
                </a:lnTo>
                <a:lnTo>
                  <a:pt x="3635" y="28"/>
                </a:lnTo>
                <a:lnTo>
                  <a:pt x="3635" y="28"/>
                </a:lnTo>
                <a:lnTo>
                  <a:pt x="3635" y="28"/>
                </a:lnTo>
                <a:lnTo>
                  <a:pt x="3636" y="28"/>
                </a:lnTo>
                <a:lnTo>
                  <a:pt x="3636" y="27"/>
                </a:lnTo>
                <a:lnTo>
                  <a:pt x="3637" y="26"/>
                </a:lnTo>
                <a:lnTo>
                  <a:pt x="3637" y="26"/>
                </a:lnTo>
                <a:lnTo>
                  <a:pt x="3637" y="25"/>
                </a:lnTo>
                <a:lnTo>
                  <a:pt x="3639" y="25"/>
                </a:lnTo>
                <a:lnTo>
                  <a:pt x="3639" y="24"/>
                </a:lnTo>
                <a:lnTo>
                  <a:pt x="3640" y="24"/>
                </a:lnTo>
                <a:lnTo>
                  <a:pt x="3640" y="25"/>
                </a:lnTo>
                <a:lnTo>
                  <a:pt x="3641" y="25"/>
                </a:lnTo>
                <a:lnTo>
                  <a:pt x="3641" y="25"/>
                </a:lnTo>
                <a:lnTo>
                  <a:pt x="3641" y="26"/>
                </a:lnTo>
                <a:lnTo>
                  <a:pt x="3642" y="26"/>
                </a:lnTo>
                <a:lnTo>
                  <a:pt x="3642" y="26"/>
                </a:lnTo>
                <a:lnTo>
                  <a:pt x="3643" y="25"/>
                </a:lnTo>
                <a:lnTo>
                  <a:pt x="3643" y="24"/>
                </a:lnTo>
                <a:lnTo>
                  <a:pt x="3643" y="25"/>
                </a:lnTo>
                <a:lnTo>
                  <a:pt x="3644" y="25"/>
                </a:lnTo>
                <a:lnTo>
                  <a:pt x="3644" y="25"/>
                </a:lnTo>
                <a:lnTo>
                  <a:pt x="3645" y="25"/>
                </a:lnTo>
                <a:lnTo>
                  <a:pt x="3645" y="26"/>
                </a:lnTo>
                <a:lnTo>
                  <a:pt x="3645" y="26"/>
                </a:lnTo>
                <a:lnTo>
                  <a:pt x="3646" y="26"/>
                </a:lnTo>
                <a:lnTo>
                  <a:pt x="3646" y="27"/>
                </a:lnTo>
                <a:lnTo>
                  <a:pt x="3648" y="28"/>
                </a:lnTo>
                <a:lnTo>
                  <a:pt x="3648" y="27"/>
                </a:lnTo>
                <a:lnTo>
                  <a:pt x="3648" y="27"/>
                </a:lnTo>
                <a:lnTo>
                  <a:pt x="3649" y="28"/>
                </a:lnTo>
                <a:lnTo>
                  <a:pt x="3649" y="29"/>
                </a:lnTo>
                <a:lnTo>
                  <a:pt x="3650" y="29"/>
                </a:lnTo>
                <a:lnTo>
                  <a:pt x="3650" y="31"/>
                </a:lnTo>
                <a:lnTo>
                  <a:pt x="3650" y="30"/>
                </a:lnTo>
                <a:lnTo>
                  <a:pt x="3651" y="31"/>
                </a:lnTo>
                <a:lnTo>
                  <a:pt x="3651" y="31"/>
                </a:lnTo>
                <a:lnTo>
                  <a:pt x="3652" y="30"/>
                </a:lnTo>
                <a:lnTo>
                  <a:pt x="3652" y="30"/>
                </a:lnTo>
                <a:lnTo>
                  <a:pt x="3652" y="30"/>
                </a:lnTo>
                <a:lnTo>
                  <a:pt x="3653" y="29"/>
                </a:lnTo>
                <a:lnTo>
                  <a:pt x="3653" y="30"/>
                </a:lnTo>
                <a:lnTo>
                  <a:pt x="3654" y="29"/>
                </a:lnTo>
                <a:lnTo>
                  <a:pt x="3654" y="29"/>
                </a:lnTo>
                <a:lnTo>
                  <a:pt x="3655" y="28"/>
                </a:lnTo>
                <a:lnTo>
                  <a:pt x="3655" y="28"/>
                </a:lnTo>
                <a:lnTo>
                  <a:pt x="3655" y="29"/>
                </a:lnTo>
                <a:lnTo>
                  <a:pt x="3657" y="31"/>
                </a:lnTo>
                <a:lnTo>
                  <a:pt x="3657" y="38"/>
                </a:lnTo>
                <a:lnTo>
                  <a:pt x="3658" y="40"/>
                </a:lnTo>
                <a:lnTo>
                  <a:pt x="3658" y="42"/>
                </a:lnTo>
                <a:lnTo>
                  <a:pt x="3658" y="40"/>
                </a:lnTo>
                <a:lnTo>
                  <a:pt x="3659" y="40"/>
                </a:lnTo>
                <a:lnTo>
                  <a:pt x="3659" y="39"/>
                </a:lnTo>
                <a:lnTo>
                  <a:pt x="3660" y="39"/>
                </a:lnTo>
                <a:lnTo>
                  <a:pt x="3660" y="38"/>
                </a:lnTo>
                <a:lnTo>
                  <a:pt x="3660" y="38"/>
                </a:lnTo>
                <a:lnTo>
                  <a:pt x="3661" y="39"/>
                </a:lnTo>
                <a:lnTo>
                  <a:pt x="3661" y="39"/>
                </a:lnTo>
                <a:lnTo>
                  <a:pt x="3662" y="42"/>
                </a:lnTo>
                <a:lnTo>
                  <a:pt x="3662" y="45"/>
                </a:lnTo>
                <a:lnTo>
                  <a:pt x="3662" y="46"/>
                </a:lnTo>
                <a:lnTo>
                  <a:pt x="3663" y="48"/>
                </a:lnTo>
                <a:lnTo>
                  <a:pt x="3663" y="51"/>
                </a:lnTo>
                <a:lnTo>
                  <a:pt x="3664" y="52"/>
                </a:lnTo>
                <a:lnTo>
                  <a:pt x="3664" y="54"/>
                </a:lnTo>
                <a:lnTo>
                  <a:pt x="3664" y="55"/>
                </a:lnTo>
                <a:lnTo>
                  <a:pt x="3666" y="57"/>
                </a:lnTo>
                <a:lnTo>
                  <a:pt x="3666" y="57"/>
                </a:lnTo>
                <a:lnTo>
                  <a:pt x="3667" y="59"/>
                </a:lnTo>
                <a:lnTo>
                  <a:pt x="3667" y="61"/>
                </a:lnTo>
                <a:lnTo>
                  <a:pt x="3668" y="63"/>
                </a:lnTo>
                <a:lnTo>
                  <a:pt x="3668" y="65"/>
                </a:lnTo>
                <a:lnTo>
                  <a:pt x="3668" y="67"/>
                </a:lnTo>
                <a:lnTo>
                  <a:pt x="3669" y="68"/>
                </a:lnTo>
                <a:lnTo>
                  <a:pt x="3669" y="71"/>
                </a:lnTo>
                <a:lnTo>
                  <a:pt x="3670" y="71"/>
                </a:lnTo>
                <a:lnTo>
                  <a:pt x="3670" y="73"/>
                </a:lnTo>
                <a:lnTo>
                  <a:pt x="3670" y="74"/>
                </a:lnTo>
                <a:lnTo>
                  <a:pt x="3671" y="76"/>
                </a:lnTo>
                <a:lnTo>
                  <a:pt x="3671" y="77"/>
                </a:lnTo>
                <a:lnTo>
                  <a:pt x="3672" y="77"/>
                </a:lnTo>
                <a:lnTo>
                  <a:pt x="3672" y="79"/>
                </a:lnTo>
                <a:lnTo>
                  <a:pt x="3672" y="80"/>
                </a:lnTo>
                <a:lnTo>
                  <a:pt x="3673" y="79"/>
                </a:lnTo>
                <a:lnTo>
                  <a:pt x="3673" y="80"/>
                </a:lnTo>
                <a:lnTo>
                  <a:pt x="3675" y="80"/>
                </a:lnTo>
                <a:lnTo>
                  <a:pt x="3675" y="81"/>
                </a:lnTo>
                <a:lnTo>
                  <a:pt x="3675" y="82"/>
                </a:lnTo>
                <a:lnTo>
                  <a:pt x="3676" y="83"/>
                </a:lnTo>
                <a:lnTo>
                  <a:pt x="3676" y="85"/>
                </a:lnTo>
                <a:lnTo>
                  <a:pt x="3677" y="86"/>
                </a:lnTo>
                <a:lnTo>
                  <a:pt x="3677" y="89"/>
                </a:lnTo>
                <a:lnTo>
                  <a:pt x="3677" y="91"/>
                </a:lnTo>
                <a:lnTo>
                  <a:pt x="3678" y="93"/>
                </a:lnTo>
                <a:lnTo>
                  <a:pt x="3678" y="93"/>
                </a:lnTo>
                <a:lnTo>
                  <a:pt x="3679" y="94"/>
                </a:lnTo>
                <a:lnTo>
                  <a:pt x="3679" y="94"/>
                </a:lnTo>
                <a:lnTo>
                  <a:pt x="3679" y="94"/>
                </a:lnTo>
                <a:lnTo>
                  <a:pt x="3680" y="93"/>
                </a:lnTo>
                <a:lnTo>
                  <a:pt x="3680" y="94"/>
                </a:lnTo>
                <a:lnTo>
                  <a:pt x="3681" y="95"/>
                </a:lnTo>
                <a:lnTo>
                  <a:pt x="3681" y="97"/>
                </a:lnTo>
                <a:lnTo>
                  <a:pt x="3682" y="97"/>
                </a:lnTo>
                <a:lnTo>
                  <a:pt x="3682" y="99"/>
                </a:lnTo>
                <a:lnTo>
                  <a:pt x="3682" y="100"/>
                </a:lnTo>
                <a:lnTo>
                  <a:pt x="3684" y="100"/>
                </a:lnTo>
                <a:lnTo>
                  <a:pt x="3684" y="101"/>
                </a:lnTo>
                <a:lnTo>
                  <a:pt x="3685" y="102"/>
                </a:lnTo>
                <a:lnTo>
                  <a:pt x="3685" y="103"/>
                </a:lnTo>
                <a:lnTo>
                  <a:pt x="3685" y="104"/>
                </a:lnTo>
                <a:lnTo>
                  <a:pt x="3686" y="107"/>
                </a:lnTo>
                <a:lnTo>
                  <a:pt x="3686" y="109"/>
                </a:lnTo>
                <a:lnTo>
                  <a:pt x="3687" y="110"/>
                </a:lnTo>
                <a:lnTo>
                  <a:pt x="3687" y="111"/>
                </a:lnTo>
                <a:lnTo>
                  <a:pt x="3687" y="112"/>
                </a:lnTo>
                <a:lnTo>
                  <a:pt x="3688" y="111"/>
                </a:lnTo>
                <a:lnTo>
                  <a:pt x="3688" y="112"/>
                </a:lnTo>
                <a:lnTo>
                  <a:pt x="3689" y="112"/>
                </a:lnTo>
                <a:lnTo>
                  <a:pt x="3689" y="112"/>
                </a:lnTo>
                <a:lnTo>
                  <a:pt x="3689" y="112"/>
                </a:lnTo>
                <a:lnTo>
                  <a:pt x="3690" y="115"/>
                </a:lnTo>
                <a:lnTo>
                  <a:pt x="3690" y="116"/>
                </a:lnTo>
                <a:lnTo>
                  <a:pt x="3691" y="117"/>
                </a:lnTo>
                <a:lnTo>
                  <a:pt x="3691" y="117"/>
                </a:lnTo>
                <a:lnTo>
                  <a:pt x="3691" y="118"/>
                </a:lnTo>
                <a:lnTo>
                  <a:pt x="3693" y="119"/>
                </a:lnTo>
                <a:lnTo>
                  <a:pt x="3693" y="119"/>
                </a:lnTo>
                <a:lnTo>
                  <a:pt x="3694" y="120"/>
                </a:lnTo>
                <a:lnTo>
                  <a:pt x="3694" y="121"/>
                </a:lnTo>
                <a:lnTo>
                  <a:pt x="3694" y="121"/>
                </a:lnTo>
                <a:lnTo>
                  <a:pt x="3695" y="122"/>
                </a:lnTo>
                <a:lnTo>
                  <a:pt x="3695" y="122"/>
                </a:lnTo>
                <a:lnTo>
                  <a:pt x="3696" y="124"/>
                </a:lnTo>
                <a:lnTo>
                  <a:pt x="3696" y="124"/>
                </a:lnTo>
                <a:lnTo>
                  <a:pt x="3697" y="124"/>
                </a:lnTo>
                <a:lnTo>
                  <a:pt x="3697" y="124"/>
                </a:lnTo>
                <a:lnTo>
                  <a:pt x="3697" y="124"/>
                </a:lnTo>
                <a:lnTo>
                  <a:pt x="3698" y="125"/>
                </a:lnTo>
                <a:lnTo>
                  <a:pt x="3698" y="127"/>
                </a:lnTo>
                <a:lnTo>
                  <a:pt x="3699" y="128"/>
                </a:lnTo>
                <a:lnTo>
                  <a:pt x="3699" y="129"/>
                </a:lnTo>
                <a:lnTo>
                  <a:pt x="3699" y="131"/>
                </a:lnTo>
                <a:lnTo>
                  <a:pt x="3700" y="133"/>
                </a:lnTo>
                <a:lnTo>
                  <a:pt x="3700" y="135"/>
                </a:lnTo>
                <a:lnTo>
                  <a:pt x="3702" y="134"/>
                </a:lnTo>
                <a:lnTo>
                  <a:pt x="3702" y="134"/>
                </a:lnTo>
                <a:lnTo>
                  <a:pt x="3702" y="135"/>
                </a:lnTo>
                <a:lnTo>
                  <a:pt x="3703" y="134"/>
                </a:lnTo>
                <a:lnTo>
                  <a:pt x="3703" y="134"/>
                </a:lnTo>
                <a:lnTo>
                  <a:pt x="3704" y="134"/>
                </a:lnTo>
                <a:lnTo>
                  <a:pt x="3704" y="136"/>
                </a:lnTo>
                <a:lnTo>
                  <a:pt x="3704" y="136"/>
                </a:lnTo>
                <a:lnTo>
                  <a:pt x="3705" y="138"/>
                </a:lnTo>
                <a:lnTo>
                  <a:pt x="3705" y="138"/>
                </a:lnTo>
                <a:lnTo>
                  <a:pt x="3706" y="139"/>
                </a:lnTo>
                <a:lnTo>
                  <a:pt x="3706" y="138"/>
                </a:lnTo>
                <a:lnTo>
                  <a:pt x="3706" y="140"/>
                </a:lnTo>
                <a:lnTo>
                  <a:pt x="3707" y="140"/>
                </a:lnTo>
                <a:lnTo>
                  <a:pt x="3707" y="142"/>
                </a:lnTo>
                <a:lnTo>
                  <a:pt x="3708" y="143"/>
                </a:lnTo>
                <a:lnTo>
                  <a:pt x="3708" y="144"/>
                </a:lnTo>
                <a:lnTo>
                  <a:pt x="3708" y="145"/>
                </a:lnTo>
                <a:lnTo>
                  <a:pt x="3709" y="145"/>
                </a:lnTo>
                <a:lnTo>
                  <a:pt x="3709" y="146"/>
                </a:lnTo>
                <a:lnTo>
                  <a:pt x="3710" y="146"/>
                </a:lnTo>
                <a:lnTo>
                  <a:pt x="3710" y="146"/>
                </a:lnTo>
                <a:lnTo>
                  <a:pt x="3712" y="147"/>
                </a:lnTo>
                <a:lnTo>
                  <a:pt x="3712" y="147"/>
                </a:lnTo>
                <a:lnTo>
                  <a:pt x="3712" y="148"/>
                </a:lnTo>
                <a:lnTo>
                  <a:pt x="3713" y="148"/>
                </a:lnTo>
                <a:lnTo>
                  <a:pt x="3713" y="149"/>
                </a:lnTo>
                <a:lnTo>
                  <a:pt x="3714" y="149"/>
                </a:lnTo>
                <a:lnTo>
                  <a:pt x="3714" y="149"/>
                </a:lnTo>
                <a:lnTo>
                  <a:pt x="3714" y="151"/>
                </a:lnTo>
                <a:lnTo>
                  <a:pt x="3715" y="151"/>
                </a:lnTo>
                <a:lnTo>
                  <a:pt x="3715" y="152"/>
                </a:lnTo>
                <a:lnTo>
                  <a:pt x="3716" y="151"/>
                </a:lnTo>
                <a:lnTo>
                  <a:pt x="3716" y="152"/>
                </a:lnTo>
                <a:lnTo>
                  <a:pt x="3716" y="154"/>
                </a:lnTo>
                <a:lnTo>
                  <a:pt x="3717" y="153"/>
                </a:lnTo>
                <a:lnTo>
                  <a:pt x="3717" y="155"/>
                </a:lnTo>
                <a:lnTo>
                  <a:pt x="3718" y="158"/>
                </a:lnTo>
                <a:lnTo>
                  <a:pt x="3718" y="160"/>
                </a:lnTo>
                <a:lnTo>
                  <a:pt x="3718" y="162"/>
                </a:lnTo>
                <a:lnTo>
                  <a:pt x="3719" y="162"/>
                </a:lnTo>
                <a:lnTo>
                  <a:pt x="3719" y="163"/>
                </a:lnTo>
                <a:lnTo>
                  <a:pt x="3721" y="164"/>
                </a:lnTo>
                <a:lnTo>
                  <a:pt x="3721" y="163"/>
                </a:lnTo>
                <a:lnTo>
                  <a:pt x="3721" y="163"/>
                </a:lnTo>
                <a:lnTo>
                  <a:pt x="3722" y="162"/>
                </a:lnTo>
                <a:lnTo>
                  <a:pt x="3722" y="161"/>
                </a:lnTo>
                <a:lnTo>
                  <a:pt x="3723" y="161"/>
                </a:lnTo>
                <a:lnTo>
                  <a:pt x="3723" y="161"/>
                </a:lnTo>
                <a:lnTo>
                  <a:pt x="3723" y="163"/>
                </a:lnTo>
                <a:lnTo>
                  <a:pt x="3724" y="164"/>
                </a:lnTo>
                <a:lnTo>
                  <a:pt x="3724" y="164"/>
                </a:lnTo>
                <a:lnTo>
                  <a:pt x="3725" y="165"/>
                </a:lnTo>
                <a:lnTo>
                  <a:pt x="3725" y="165"/>
                </a:lnTo>
                <a:lnTo>
                  <a:pt x="3726" y="165"/>
                </a:lnTo>
                <a:lnTo>
                  <a:pt x="3726" y="166"/>
                </a:lnTo>
                <a:lnTo>
                  <a:pt x="3726" y="166"/>
                </a:lnTo>
                <a:lnTo>
                  <a:pt x="3727" y="168"/>
                </a:lnTo>
                <a:lnTo>
                  <a:pt x="3727" y="170"/>
                </a:lnTo>
                <a:lnTo>
                  <a:pt x="3728" y="168"/>
                </a:lnTo>
                <a:lnTo>
                  <a:pt x="3728" y="168"/>
                </a:lnTo>
                <a:lnTo>
                  <a:pt x="3728" y="168"/>
                </a:lnTo>
                <a:lnTo>
                  <a:pt x="3730" y="170"/>
                </a:lnTo>
                <a:lnTo>
                  <a:pt x="3730" y="171"/>
                </a:lnTo>
                <a:lnTo>
                  <a:pt x="3731" y="171"/>
                </a:lnTo>
                <a:lnTo>
                  <a:pt x="3731" y="172"/>
                </a:lnTo>
                <a:lnTo>
                  <a:pt x="3731" y="172"/>
                </a:lnTo>
                <a:lnTo>
                  <a:pt x="3732" y="171"/>
                </a:lnTo>
                <a:lnTo>
                  <a:pt x="3732" y="172"/>
                </a:lnTo>
                <a:lnTo>
                  <a:pt x="3733" y="173"/>
                </a:lnTo>
                <a:lnTo>
                  <a:pt x="3733" y="174"/>
                </a:lnTo>
                <a:lnTo>
                  <a:pt x="3733" y="174"/>
                </a:lnTo>
                <a:lnTo>
                  <a:pt x="3734" y="174"/>
                </a:lnTo>
                <a:lnTo>
                  <a:pt x="3734" y="175"/>
                </a:lnTo>
                <a:lnTo>
                  <a:pt x="3735" y="175"/>
                </a:lnTo>
                <a:lnTo>
                  <a:pt x="3735" y="176"/>
                </a:lnTo>
                <a:lnTo>
                  <a:pt x="3735" y="177"/>
                </a:lnTo>
                <a:lnTo>
                  <a:pt x="3736" y="177"/>
                </a:lnTo>
                <a:lnTo>
                  <a:pt x="3736" y="177"/>
                </a:lnTo>
                <a:lnTo>
                  <a:pt x="3737" y="179"/>
                </a:lnTo>
                <a:lnTo>
                  <a:pt x="3737" y="180"/>
                </a:lnTo>
                <a:lnTo>
                  <a:pt x="3739" y="181"/>
                </a:lnTo>
                <a:lnTo>
                  <a:pt x="3739" y="180"/>
                </a:lnTo>
                <a:lnTo>
                  <a:pt x="3739" y="181"/>
                </a:lnTo>
                <a:lnTo>
                  <a:pt x="3740" y="180"/>
                </a:lnTo>
                <a:lnTo>
                  <a:pt x="3740" y="180"/>
                </a:lnTo>
                <a:lnTo>
                  <a:pt x="3741" y="180"/>
                </a:lnTo>
                <a:lnTo>
                  <a:pt x="3741" y="181"/>
                </a:lnTo>
                <a:lnTo>
                  <a:pt x="3741" y="180"/>
                </a:lnTo>
                <a:lnTo>
                  <a:pt x="3742" y="181"/>
                </a:lnTo>
                <a:lnTo>
                  <a:pt x="3742" y="18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3800" y="3484563"/>
            <a:ext cx="3130550" cy="74613"/>
          </a:xfrm>
          <a:custGeom>
            <a:avLst/>
            <a:gdLst>
              <a:gd name="T0" fmla="*/ 30 w 1972"/>
              <a:gd name="T1" fmla="*/ 25 h 47"/>
              <a:gd name="T2" fmla="*/ 62 w 1972"/>
              <a:gd name="T3" fmla="*/ 36 h 47"/>
              <a:gd name="T4" fmla="*/ 93 w 1972"/>
              <a:gd name="T5" fmla="*/ 38 h 47"/>
              <a:gd name="T6" fmla="*/ 124 w 1972"/>
              <a:gd name="T7" fmla="*/ 44 h 47"/>
              <a:gd name="T8" fmla="*/ 155 w 1972"/>
              <a:gd name="T9" fmla="*/ 35 h 47"/>
              <a:gd name="T10" fmla="*/ 187 w 1972"/>
              <a:gd name="T11" fmla="*/ 35 h 47"/>
              <a:gd name="T12" fmla="*/ 217 w 1972"/>
              <a:gd name="T13" fmla="*/ 38 h 47"/>
              <a:gd name="T14" fmla="*/ 249 w 1972"/>
              <a:gd name="T15" fmla="*/ 27 h 47"/>
              <a:gd name="T16" fmla="*/ 280 w 1972"/>
              <a:gd name="T17" fmla="*/ 25 h 47"/>
              <a:gd name="T18" fmla="*/ 310 w 1972"/>
              <a:gd name="T19" fmla="*/ 19 h 47"/>
              <a:gd name="T20" fmla="*/ 342 w 1972"/>
              <a:gd name="T21" fmla="*/ 19 h 47"/>
              <a:gd name="T22" fmla="*/ 372 w 1972"/>
              <a:gd name="T23" fmla="*/ 16 h 47"/>
              <a:gd name="T24" fmla="*/ 404 w 1972"/>
              <a:gd name="T25" fmla="*/ 21 h 47"/>
              <a:gd name="T26" fmla="*/ 435 w 1972"/>
              <a:gd name="T27" fmla="*/ 18 h 47"/>
              <a:gd name="T28" fmla="*/ 466 w 1972"/>
              <a:gd name="T29" fmla="*/ 13 h 47"/>
              <a:gd name="T30" fmla="*/ 497 w 1972"/>
              <a:gd name="T31" fmla="*/ 19 h 47"/>
              <a:gd name="T32" fmla="*/ 529 w 1972"/>
              <a:gd name="T33" fmla="*/ 18 h 47"/>
              <a:gd name="T34" fmla="*/ 559 w 1972"/>
              <a:gd name="T35" fmla="*/ 16 h 47"/>
              <a:gd name="T36" fmla="*/ 590 w 1972"/>
              <a:gd name="T37" fmla="*/ 11 h 47"/>
              <a:gd name="T38" fmla="*/ 622 w 1972"/>
              <a:gd name="T39" fmla="*/ 3 h 47"/>
              <a:gd name="T40" fmla="*/ 652 w 1972"/>
              <a:gd name="T41" fmla="*/ 12 h 47"/>
              <a:gd name="T42" fmla="*/ 684 w 1972"/>
              <a:gd name="T43" fmla="*/ 14 h 47"/>
              <a:gd name="T44" fmla="*/ 714 w 1972"/>
              <a:gd name="T45" fmla="*/ 10 h 47"/>
              <a:gd name="T46" fmla="*/ 746 w 1972"/>
              <a:gd name="T47" fmla="*/ 18 h 47"/>
              <a:gd name="T48" fmla="*/ 777 w 1972"/>
              <a:gd name="T49" fmla="*/ 12 h 47"/>
              <a:gd name="T50" fmla="*/ 807 w 1972"/>
              <a:gd name="T51" fmla="*/ 12 h 47"/>
              <a:gd name="T52" fmla="*/ 839 w 1972"/>
              <a:gd name="T53" fmla="*/ 13 h 47"/>
              <a:gd name="T54" fmla="*/ 870 w 1972"/>
              <a:gd name="T55" fmla="*/ 7 h 47"/>
              <a:gd name="T56" fmla="*/ 901 w 1972"/>
              <a:gd name="T57" fmla="*/ 0 h 47"/>
              <a:gd name="T58" fmla="*/ 932 w 1972"/>
              <a:gd name="T59" fmla="*/ 16 h 47"/>
              <a:gd name="T60" fmla="*/ 964 w 1972"/>
              <a:gd name="T61" fmla="*/ 8 h 47"/>
              <a:gd name="T62" fmla="*/ 994 w 1972"/>
              <a:gd name="T63" fmla="*/ 5 h 47"/>
              <a:gd name="T64" fmla="*/ 1026 w 1972"/>
              <a:gd name="T65" fmla="*/ 13 h 47"/>
              <a:gd name="T66" fmla="*/ 1057 w 1972"/>
              <a:gd name="T67" fmla="*/ 13 h 47"/>
              <a:gd name="T68" fmla="*/ 1087 w 1972"/>
              <a:gd name="T69" fmla="*/ 13 h 47"/>
              <a:gd name="T70" fmla="*/ 1119 w 1972"/>
              <a:gd name="T71" fmla="*/ 14 h 47"/>
              <a:gd name="T72" fmla="*/ 1149 w 1972"/>
              <a:gd name="T73" fmla="*/ 11 h 47"/>
              <a:gd name="T74" fmla="*/ 1181 w 1972"/>
              <a:gd name="T75" fmla="*/ 13 h 47"/>
              <a:gd name="T76" fmla="*/ 1212 w 1972"/>
              <a:gd name="T77" fmla="*/ 22 h 47"/>
              <a:gd name="T78" fmla="*/ 1243 w 1972"/>
              <a:gd name="T79" fmla="*/ 14 h 47"/>
              <a:gd name="T80" fmla="*/ 1274 w 1972"/>
              <a:gd name="T81" fmla="*/ 12 h 47"/>
              <a:gd name="T82" fmla="*/ 1306 w 1972"/>
              <a:gd name="T83" fmla="*/ 13 h 47"/>
              <a:gd name="T84" fmla="*/ 1336 w 1972"/>
              <a:gd name="T85" fmla="*/ 13 h 47"/>
              <a:gd name="T86" fmla="*/ 1367 w 1972"/>
              <a:gd name="T87" fmla="*/ 13 h 47"/>
              <a:gd name="T88" fmla="*/ 1399 w 1972"/>
              <a:gd name="T89" fmla="*/ 17 h 47"/>
              <a:gd name="T90" fmla="*/ 1429 w 1972"/>
              <a:gd name="T91" fmla="*/ 8 h 47"/>
              <a:gd name="T92" fmla="*/ 1461 w 1972"/>
              <a:gd name="T93" fmla="*/ 8 h 47"/>
              <a:gd name="T94" fmla="*/ 1492 w 1972"/>
              <a:gd name="T95" fmla="*/ 11 h 47"/>
              <a:gd name="T96" fmla="*/ 1523 w 1972"/>
              <a:gd name="T97" fmla="*/ 10 h 47"/>
              <a:gd name="T98" fmla="*/ 1554 w 1972"/>
              <a:gd name="T99" fmla="*/ 10 h 47"/>
              <a:gd name="T100" fmla="*/ 1584 w 1972"/>
              <a:gd name="T101" fmla="*/ 18 h 47"/>
              <a:gd name="T102" fmla="*/ 1616 w 1972"/>
              <a:gd name="T103" fmla="*/ 10 h 47"/>
              <a:gd name="T104" fmla="*/ 1647 w 1972"/>
              <a:gd name="T105" fmla="*/ 11 h 47"/>
              <a:gd name="T106" fmla="*/ 1678 w 1972"/>
              <a:gd name="T107" fmla="*/ 9 h 47"/>
              <a:gd name="T108" fmla="*/ 1709 w 1972"/>
              <a:gd name="T109" fmla="*/ 5 h 47"/>
              <a:gd name="T110" fmla="*/ 1741 w 1972"/>
              <a:gd name="T111" fmla="*/ 7 h 47"/>
              <a:gd name="T112" fmla="*/ 1771 w 1972"/>
              <a:gd name="T113" fmla="*/ 7 h 47"/>
              <a:gd name="T114" fmla="*/ 1803 w 1972"/>
              <a:gd name="T115" fmla="*/ 1 h 47"/>
              <a:gd name="T116" fmla="*/ 1834 w 1972"/>
              <a:gd name="T117" fmla="*/ 9 h 47"/>
              <a:gd name="T118" fmla="*/ 1864 w 1972"/>
              <a:gd name="T119" fmla="*/ 3 h 47"/>
              <a:gd name="T120" fmla="*/ 1896 w 1972"/>
              <a:gd name="T121" fmla="*/ 4 h 47"/>
              <a:gd name="T122" fmla="*/ 1926 w 1972"/>
              <a:gd name="T123" fmla="*/ 8 h 47"/>
              <a:gd name="T124" fmla="*/ 1958 w 1972"/>
              <a:gd name="T125" fmla="*/ 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47">
                <a:moveTo>
                  <a:pt x="0" y="1"/>
                </a:moveTo>
                <a:lnTo>
                  <a:pt x="1" y="3"/>
                </a:lnTo>
                <a:lnTo>
                  <a:pt x="1" y="4"/>
                </a:lnTo>
                <a:lnTo>
                  <a:pt x="1" y="4"/>
                </a:lnTo>
                <a:lnTo>
                  <a:pt x="2" y="5"/>
                </a:lnTo>
                <a:lnTo>
                  <a:pt x="2" y="5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4" y="3"/>
                </a:lnTo>
                <a:lnTo>
                  <a:pt x="4" y="4"/>
                </a:lnTo>
                <a:lnTo>
                  <a:pt x="6" y="5"/>
                </a:lnTo>
                <a:lnTo>
                  <a:pt x="6" y="5"/>
                </a:lnTo>
                <a:lnTo>
                  <a:pt x="6" y="5"/>
                </a:lnTo>
                <a:lnTo>
                  <a:pt x="7" y="5"/>
                </a:lnTo>
                <a:lnTo>
                  <a:pt x="7" y="5"/>
                </a:lnTo>
                <a:lnTo>
                  <a:pt x="8" y="5"/>
                </a:lnTo>
                <a:lnTo>
                  <a:pt x="8" y="8"/>
                </a:lnTo>
                <a:lnTo>
                  <a:pt x="8" y="8"/>
                </a:lnTo>
                <a:lnTo>
                  <a:pt x="9" y="9"/>
                </a:lnTo>
                <a:lnTo>
                  <a:pt x="9" y="9"/>
                </a:lnTo>
                <a:lnTo>
                  <a:pt x="10" y="10"/>
                </a:lnTo>
                <a:lnTo>
                  <a:pt x="10" y="9"/>
                </a:lnTo>
                <a:lnTo>
                  <a:pt x="11" y="9"/>
                </a:lnTo>
                <a:lnTo>
                  <a:pt x="11" y="8"/>
                </a:lnTo>
                <a:lnTo>
                  <a:pt x="11" y="9"/>
                </a:lnTo>
                <a:lnTo>
                  <a:pt x="12" y="9"/>
                </a:lnTo>
                <a:lnTo>
                  <a:pt x="12" y="10"/>
                </a:lnTo>
                <a:lnTo>
                  <a:pt x="13" y="10"/>
                </a:lnTo>
                <a:lnTo>
                  <a:pt x="13" y="11"/>
                </a:lnTo>
                <a:lnTo>
                  <a:pt x="13" y="12"/>
                </a:lnTo>
                <a:lnTo>
                  <a:pt x="15" y="12"/>
                </a:lnTo>
                <a:lnTo>
                  <a:pt x="15" y="13"/>
                </a:lnTo>
                <a:lnTo>
                  <a:pt x="16" y="14"/>
                </a:lnTo>
                <a:lnTo>
                  <a:pt x="16" y="14"/>
                </a:lnTo>
                <a:lnTo>
                  <a:pt x="16" y="14"/>
                </a:lnTo>
                <a:lnTo>
                  <a:pt x="17" y="16"/>
                </a:lnTo>
                <a:lnTo>
                  <a:pt x="17" y="16"/>
                </a:lnTo>
                <a:lnTo>
                  <a:pt x="18" y="17"/>
                </a:lnTo>
                <a:lnTo>
                  <a:pt x="18" y="19"/>
                </a:lnTo>
                <a:lnTo>
                  <a:pt x="18" y="19"/>
                </a:lnTo>
                <a:lnTo>
                  <a:pt x="19" y="20"/>
                </a:lnTo>
                <a:lnTo>
                  <a:pt x="19" y="20"/>
                </a:lnTo>
                <a:lnTo>
                  <a:pt x="20" y="19"/>
                </a:lnTo>
                <a:lnTo>
                  <a:pt x="20" y="18"/>
                </a:lnTo>
                <a:lnTo>
                  <a:pt x="20" y="18"/>
                </a:lnTo>
                <a:lnTo>
                  <a:pt x="21" y="18"/>
                </a:lnTo>
                <a:lnTo>
                  <a:pt x="21" y="17"/>
                </a:lnTo>
                <a:lnTo>
                  <a:pt x="22" y="16"/>
                </a:lnTo>
                <a:lnTo>
                  <a:pt x="22" y="16"/>
                </a:lnTo>
                <a:lnTo>
                  <a:pt x="22" y="14"/>
                </a:lnTo>
                <a:lnTo>
                  <a:pt x="24" y="13"/>
                </a:lnTo>
                <a:lnTo>
                  <a:pt x="24" y="14"/>
                </a:lnTo>
                <a:lnTo>
                  <a:pt x="25" y="13"/>
                </a:lnTo>
                <a:lnTo>
                  <a:pt x="25" y="14"/>
                </a:lnTo>
                <a:lnTo>
                  <a:pt x="26" y="16"/>
                </a:lnTo>
                <a:lnTo>
                  <a:pt x="26" y="17"/>
                </a:lnTo>
                <a:lnTo>
                  <a:pt x="26" y="19"/>
                </a:lnTo>
                <a:lnTo>
                  <a:pt x="27" y="18"/>
                </a:lnTo>
                <a:lnTo>
                  <a:pt x="27" y="19"/>
                </a:lnTo>
                <a:lnTo>
                  <a:pt x="28" y="19"/>
                </a:lnTo>
                <a:lnTo>
                  <a:pt x="28" y="20"/>
                </a:lnTo>
                <a:lnTo>
                  <a:pt x="28" y="21"/>
                </a:lnTo>
                <a:lnTo>
                  <a:pt x="29" y="22"/>
                </a:lnTo>
                <a:lnTo>
                  <a:pt x="29" y="23"/>
                </a:lnTo>
                <a:lnTo>
                  <a:pt x="30" y="23"/>
                </a:lnTo>
                <a:lnTo>
                  <a:pt x="30" y="25"/>
                </a:lnTo>
                <a:lnTo>
                  <a:pt x="30" y="25"/>
                </a:lnTo>
                <a:lnTo>
                  <a:pt x="31" y="26"/>
                </a:lnTo>
                <a:lnTo>
                  <a:pt x="31" y="25"/>
                </a:lnTo>
                <a:lnTo>
                  <a:pt x="33" y="25"/>
                </a:lnTo>
                <a:lnTo>
                  <a:pt x="33" y="26"/>
                </a:lnTo>
                <a:lnTo>
                  <a:pt x="33" y="25"/>
                </a:lnTo>
                <a:lnTo>
                  <a:pt x="34" y="25"/>
                </a:lnTo>
                <a:lnTo>
                  <a:pt x="34" y="25"/>
                </a:lnTo>
                <a:lnTo>
                  <a:pt x="35" y="26"/>
                </a:lnTo>
                <a:lnTo>
                  <a:pt x="35" y="27"/>
                </a:lnTo>
                <a:lnTo>
                  <a:pt x="35" y="27"/>
                </a:lnTo>
                <a:lnTo>
                  <a:pt x="36" y="27"/>
                </a:lnTo>
                <a:lnTo>
                  <a:pt x="36" y="27"/>
                </a:lnTo>
                <a:lnTo>
                  <a:pt x="37" y="27"/>
                </a:lnTo>
                <a:lnTo>
                  <a:pt x="37" y="27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8"/>
                </a:lnTo>
                <a:lnTo>
                  <a:pt x="40" y="28"/>
                </a:lnTo>
                <a:lnTo>
                  <a:pt x="40" y="29"/>
                </a:lnTo>
                <a:lnTo>
                  <a:pt x="40" y="28"/>
                </a:lnTo>
                <a:lnTo>
                  <a:pt x="42" y="27"/>
                </a:lnTo>
                <a:lnTo>
                  <a:pt x="42" y="27"/>
                </a:lnTo>
                <a:lnTo>
                  <a:pt x="43" y="29"/>
                </a:lnTo>
                <a:lnTo>
                  <a:pt x="43" y="29"/>
                </a:lnTo>
                <a:lnTo>
                  <a:pt x="43" y="29"/>
                </a:lnTo>
                <a:lnTo>
                  <a:pt x="44" y="29"/>
                </a:lnTo>
                <a:lnTo>
                  <a:pt x="44" y="29"/>
                </a:lnTo>
                <a:lnTo>
                  <a:pt x="45" y="29"/>
                </a:lnTo>
                <a:lnTo>
                  <a:pt x="45" y="28"/>
                </a:lnTo>
                <a:lnTo>
                  <a:pt x="45" y="29"/>
                </a:lnTo>
                <a:lnTo>
                  <a:pt x="46" y="29"/>
                </a:lnTo>
                <a:lnTo>
                  <a:pt x="46" y="29"/>
                </a:lnTo>
                <a:lnTo>
                  <a:pt x="47" y="29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9"/>
                </a:lnTo>
                <a:lnTo>
                  <a:pt x="49" y="29"/>
                </a:lnTo>
                <a:lnTo>
                  <a:pt x="49" y="30"/>
                </a:lnTo>
                <a:lnTo>
                  <a:pt x="49" y="30"/>
                </a:lnTo>
                <a:lnTo>
                  <a:pt x="51" y="31"/>
                </a:lnTo>
                <a:lnTo>
                  <a:pt x="51" y="32"/>
                </a:lnTo>
                <a:lnTo>
                  <a:pt x="52" y="32"/>
                </a:lnTo>
                <a:lnTo>
                  <a:pt x="52" y="32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4" y="34"/>
                </a:lnTo>
                <a:lnTo>
                  <a:pt x="54" y="34"/>
                </a:lnTo>
                <a:lnTo>
                  <a:pt x="55" y="32"/>
                </a:lnTo>
                <a:lnTo>
                  <a:pt x="55" y="34"/>
                </a:lnTo>
                <a:lnTo>
                  <a:pt x="55" y="34"/>
                </a:lnTo>
                <a:lnTo>
                  <a:pt x="56" y="35"/>
                </a:lnTo>
                <a:lnTo>
                  <a:pt x="56" y="35"/>
                </a:lnTo>
                <a:lnTo>
                  <a:pt x="57" y="35"/>
                </a:lnTo>
                <a:lnTo>
                  <a:pt x="57" y="34"/>
                </a:lnTo>
                <a:lnTo>
                  <a:pt x="57" y="34"/>
                </a:lnTo>
                <a:lnTo>
                  <a:pt x="58" y="34"/>
                </a:lnTo>
                <a:lnTo>
                  <a:pt x="58" y="32"/>
                </a:lnTo>
                <a:lnTo>
                  <a:pt x="60" y="34"/>
                </a:lnTo>
                <a:lnTo>
                  <a:pt x="60" y="34"/>
                </a:lnTo>
                <a:lnTo>
                  <a:pt x="60" y="35"/>
                </a:lnTo>
                <a:lnTo>
                  <a:pt x="61" y="35"/>
                </a:lnTo>
                <a:lnTo>
                  <a:pt x="61" y="36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3" y="34"/>
                </a:lnTo>
                <a:lnTo>
                  <a:pt x="63" y="32"/>
                </a:lnTo>
                <a:lnTo>
                  <a:pt x="64" y="32"/>
                </a:lnTo>
                <a:lnTo>
                  <a:pt x="64" y="32"/>
                </a:lnTo>
                <a:lnTo>
                  <a:pt x="64" y="34"/>
                </a:lnTo>
                <a:lnTo>
                  <a:pt x="65" y="32"/>
                </a:lnTo>
                <a:lnTo>
                  <a:pt x="65" y="34"/>
                </a:lnTo>
                <a:lnTo>
                  <a:pt x="66" y="34"/>
                </a:lnTo>
                <a:lnTo>
                  <a:pt x="66" y="35"/>
                </a:lnTo>
                <a:lnTo>
                  <a:pt x="67" y="35"/>
                </a:lnTo>
                <a:lnTo>
                  <a:pt x="67" y="36"/>
                </a:lnTo>
                <a:lnTo>
                  <a:pt x="67" y="35"/>
                </a:lnTo>
                <a:lnTo>
                  <a:pt x="69" y="36"/>
                </a:lnTo>
                <a:lnTo>
                  <a:pt x="69" y="37"/>
                </a:lnTo>
                <a:lnTo>
                  <a:pt x="70" y="38"/>
                </a:lnTo>
                <a:lnTo>
                  <a:pt x="70" y="38"/>
                </a:lnTo>
                <a:lnTo>
                  <a:pt x="70" y="37"/>
                </a:lnTo>
                <a:lnTo>
                  <a:pt x="71" y="36"/>
                </a:lnTo>
                <a:lnTo>
                  <a:pt x="71" y="35"/>
                </a:lnTo>
                <a:lnTo>
                  <a:pt x="72" y="34"/>
                </a:lnTo>
                <a:lnTo>
                  <a:pt x="72" y="34"/>
                </a:lnTo>
                <a:lnTo>
                  <a:pt x="72" y="34"/>
                </a:lnTo>
                <a:lnTo>
                  <a:pt x="73" y="32"/>
                </a:lnTo>
                <a:lnTo>
                  <a:pt x="73" y="31"/>
                </a:lnTo>
                <a:lnTo>
                  <a:pt x="74" y="34"/>
                </a:lnTo>
                <a:lnTo>
                  <a:pt x="74" y="32"/>
                </a:lnTo>
                <a:lnTo>
                  <a:pt x="74" y="34"/>
                </a:lnTo>
                <a:lnTo>
                  <a:pt x="75" y="35"/>
                </a:lnTo>
                <a:lnTo>
                  <a:pt x="75" y="35"/>
                </a:lnTo>
                <a:lnTo>
                  <a:pt x="76" y="36"/>
                </a:lnTo>
                <a:lnTo>
                  <a:pt x="76" y="37"/>
                </a:lnTo>
                <a:lnTo>
                  <a:pt x="76" y="38"/>
                </a:lnTo>
                <a:lnTo>
                  <a:pt x="78" y="37"/>
                </a:lnTo>
                <a:lnTo>
                  <a:pt x="78" y="38"/>
                </a:lnTo>
                <a:lnTo>
                  <a:pt x="79" y="37"/>
                </a:lnTo>
                <a:lnTo>
                  <a:pt x="79" y="38"/>
                </a:lnTo>
                <a:lnTo>
                  <a:pt x="79" y="38"/>
                </a:lnTo>
                <a:lnTo>
                  <a:pt x="80" y="38"/>
                </a:lnTo>
                <a:lnTo>
                  <a:pt x="80" y="38"/>
                </a:lnTo>
                <a:lnTo>
                  <a:pt x="81" y="37"/>
                </a:lnTo>
                <a:lnTo>
                  <a:pt x="81" y="37"/>
                </a:lnTo>
                <a:lnTo>
                  <a:pt x="82" y="36"/>
                </a:lnTo>
                <a:lnTo>
                  <a:pt x="82" y="35"/>
                </a:lnTo>
                <a:lnTo>
                  <a:pt x="82" y="34"/>
                </a:lnTo>
                <a:lnTo>
                  <a:pt x="83" y="34"/>
                </a:lnTo>
                <a:lnTo>
                  <a:pt x="83" y="34"/>
                </a:lnTo>
                <a:lnTo>
                  <a:pt x="84" y="34"/>
                </a:lnTo>
                <a:lnTo>
                  <a:pt x="84" y="32"/>
                </a:lnTo>
                <a:lnTo>
                  <a:pt x="84" y="34"/>
                </a:lnTo>
                <a:lnTo>
                  <a:pt x="85" y="35"/>
                </a:lnTo>
                <a:lnTo>
                  <a:pt x="85" y="34"/>
                </a:lnTo>
                <a:lnTo>
                  <a:pt x="87" y="35"/>
                </a:lnTo>
                <a:lnTo>
                  <a:pt x="87" y="35"/>
                </a:lnTo>
                <a:lnTo>
                  <a:pt x="87" y="36"/>
                </a:lnTo>
                <a:lnTo>
                  <a:pt x="88" y="36"/>
                </a:lnTo>
                <a:lnTo>
                  <a:pt x="88" y="37"/>
                </a:lnTo>
                <a:lnTo>
                  <a:pt x="89" y="38"/>
                </a:lnTo>
                <a:lnTo>
                  <a:pt x="89" y="37"/>
                </a:lnTo>
                <a:lnTo>
                  <a:pt x="89" y="38"/>
                </a:lnTo>
                <a:lnTo>
                  <a:pt x="90" y="38"/>
                </a:lnTo>
                <a:lnTo>
                  <a:pt x="90" y="39"/>
                </a:lnTo>
                <a:lnTo>
                  <a:pt x="91" y="38"/>
                </a:lnTo>
                <a:lnTo>
                  <a:pt x="91" y="39"/>
                </a:lnTo>
                <a:lnTo>
                  <a:pt x="91" y="38"/>
                </a:lnTo>
                <a:lnTo>
                  <a:pt x="92" y="37"/>
                </a:lnTo>
                <a:lnTo>
                  <a:pt x="92" y="38"/>
                </a:lnTo>
                <a:lnTo>
                  <a:pt x="93" y="38"/>
                </a:lnTo>
                <a:lnTo>
                  <a:pt x="93" y="38"/>
                </a:lnTo>
                <a:lnTo>
                  <a:pt x="93" y="39"/>
                </a:lnTo>
                <a:lnTo>
                  <a:pt x="94" y="39"/>
                </a:lnTo>
                <a:lnTo>
                  <a:pt x="94" y="40"/>
                </a:lnTo>
                <a:lnTo>
                  <a:pt x="96" y="39"/>
                </a:lnTo>
                <a:lnTo>
                  <a:pt x="96" y="38"/>
                </a:lnTo>
                <a:lnTo>
                  <a:pt x="97" y="39"/>
                </a:lnTo>
                <a:lnTo>
                  <a:pt x="97" y="39"/>
                </a:lnTo>
                <a:lnTo>
                  <a:pt x="97" y="39"/>
                </a:lnTo>
                <a:lnTo>
                  <a:pt x="98" y="39"/>
                </a:lnTo>
                <a:lnTo>
                  <a:pt x="98" y="41"/>
                </a:lnTo>
                <a:lnTo>
                  <a:pt x="99" y="40"/>
                </a:lnTo>
                <a:lnTo>
                  <a:pt x="99" y="39"/>
                </a:lnTo>
                <a:lnTo>
                  <a:pt x="99" y="40"/>
                </a:lnTo>
                <a:lnTo>
                  <a:pt x="100" y="41"/>
                </a:lnTo>
                <a:lnTo>
                  <a:pt x="100" y="43"/>
                </a:lnTo>
                <a:lnTo>
                  <a:pt x="101" y="43"/>
                </a:lnTo>
                <a:lnTo>
                  <a:pt x="101" y="43"/>
                </a:lnTo>
                <a:lnTo>
                  <a:pt x="101" y="43"/>
                </a:lnTo>
                <a:lnTo>
                  <a:pt x="102" y="44"/>
                </a:lnTo>
                <a:lnTo>
                  <a:pt x="102" y="45"/>
                </a:lnTo>
                <a:lnTo>
                  <a:pt x="103" y="45"/>
                </a:lnTo>
                <a:lnTo>
                  <a:pt x="103" y="45"/>
                </a:lnTo>
                <a:lnTo>
                  <a:pt x="103" y="44"/>
                </a:lnTo>
                <a:lnTo>
                  <a:pt x="105" y="44"/>
                </a:lnTo>
                <a:lnTo>
                  <a:pt x="105" y="43"/>
                </a:lnTo>
                <a:lnTo>
                  <a:pt x="106" y="43"/>
                </a:lnTo>
                <a:lnTo>
                  <a:pt x="106" y="45"/>
                </a:lnTo>
                <a:lnTo>
                  <a:pt x="106" y="45"/>
                </a:lnTo>
                <a:lnTo>
                  <a:pt x="107" y="46"/>
                </a:lnTo>
                <a:lnTo>
                  <a:pt x="107" y="46"/>
                </a:lnTo>
                <a:lnTo>
                  <a:pt x="108" y="45"/>
                </a:lnTo>
                <a:lnTo>
                  <a:pt x="108" y="45"/>
                </a:lnTo>
                <a:lnTo>
                  <a:pt x="109" y="44"/>
                </a:lnTo>
                <a:lnTo>
                  <a:pt x="109" y="43"/>
                </a:lnTo>
                <a:lnTo>
                  <a:pt x="109" y="43"/>
                </a:lnTo>
                <a:lnTo>
                  <a:pt x="110" y="43"/>
                </a:lnTo>
                <a:lnTo>
                  <a:pt x="110" y="43"/>
                </a:lnTo>
                <a:lnTo>
                  <a:pt x="111" y="45"/>
                </a:lnTo>
                <a:lnTo>
                  <a:pt x="111" y="46"/>
                </a:lnTo>
                <a:lnTo>
                  <a:pt x="111" y="46"/>
                </a:lnTo>
                <a:lnTo>
                  <a:pt x="112" y="47"/>
                </a:lnTo>
                <a:lnTo>
                  <a:pt x="112" y="46"/>
                </a:lnTo>
                <a:lnTo>
                  <a:pt x="114" y="45"/>
                </a:lnTo>
                <a:lnTo>
                  <a:pt x="114" y="44"/>
                </a:lnTo>
                <a:lnTo>
                  <a:pt x="114" y="43"/>
                </a:lnTo>
                <a:lnTo>
                  <a:pt x="115" y="43"/>
                </a:lnTo>
                <a:lnTo>
                  <a:pt x="115" y="43"/>
                </a:lnTo>
                <a:lnTo>
                  <a:pt x="116" y="43"/>
                </a:lnTo>
                <a:lnTo>
                  <a:pt x="116" y="43"/>
                </a:lnTo>
                <a:lnTo>
                  <a:pt x="116" y="43"/>
                </a:lnTo>
                <a:lnTo>
                  <a:pt x="117" y="41"/>
                </a:lnTo>
                <a:lnTo>
                  <a:pt x="117" y="41"/>
                </a:lnTo>
                <a:lnTo>
                  <a:pt x="118" y="41"/>
                </a:lnTo>
                <a:lnTo>
                  <a:pt x="118" y="41"/>
                </a:lnTo>
                <a:lnTo>
                  <a:pt x="118" y="43"/>
                </a:lnTo>
                <a:lnTo>
                  <a:pt x="119" y="44"/>
                </a:lnTo>
                <a:lnTo>
                  <a:pt x="119" y="44"/>
                </a:lnTo>
                <a:lnTo>
                  <a:pt x="120" y="45"/>
                </a:lnTo>
                <a:lnTo>
                  <a:pt x="120" y="45"/>
                </a:lnTo>
                <a:lnTo>
                  <a:pt x="120" y="46"/>
                </a:lnTo>
                <a:lnTo>
                  <a:pt x="121" y="46"/>
                </a:lnTo>
                <a:lnTo>
                  <a:pt x="121" y="44"/>
                </a:lnTo>
                <a:lnTo>
                  <a:pt x="123" y="44"/>
                </a:lnTo>
                <a:lnTo>
                  <a:pt x="123" y="45"/>
                </a:lnTo>
                <a:lnTo>
                  <a:pt x="124" y="45"/>
                </a:lnTo>
                <a:lnTo>
                  <a:pt x="124" y="45"/>
                </a:lnTo>
                <a:lnTo>
                  <a:pt x="124" y="44"/>
                </a:lnTo>
                <a:lnTo>
                  <a:pt x="125" y="43"/>
                </a:lnTo>
                <a:lnTo>
                  <a:pt x="125" y="43"/>
                </a:lnTo>
                <a:lnTo>
                  <a:pt x="126" y="40"/>
                </a:lnTo>
                <a:lnTo>
                  <a:pt x="126" y="41"/>
                </a:lnTo>
                <a:lnTo>
                  <a:pt x="126" y="41"/>
                </a:lnTo>
                <a:lnTo>
                  <a:pt x="127" y="41"/>
                </a:lnTo>
                <a:lnTo>
                  <a:pt x="127" y="41"/>
                </a:lnTo>
                <a:lnTo>
                  <a:pt x="128" y="40"/>
                </a:lnTo>
                <a:lnTo>
                  <a:pt x="128" y="39"/>
                </a:lnTo>
                <a:lnTo>
                  <a:pt x="128" y="38"/>
                </a:lnTo>
                <a:lnTo>
                  <a:pt x="129" y="39"/>
                </a:lnTo>
                <a:lnTo>
                  <a:pt x="129" y="38"/>
                </a:lnTo>
                <a:lnTo>
                  <a:pt x="130" y="38"/>
                </a:lnTo>
                <a:lnTo>
                  <a:pt x="130" y="37"/>
                </a:lnTo>
                <a:lnTo>
                  <a:pt x="130" y="37"/>
                </a:lnTo>
                <a:lnTo>
                  <a:pt x="132" y="37"/>
                </a:lnTo>
                <a:lnTo>
                  <a:pt x="132" y="38"/>
                </a:lnTo>
                <a:lnTo>
                  <a:pt x="133" y="38"/>
                </a:lnTo>
                <a:lnTo>
                  <a:pt x="133" y="38"/>
                </a:lnTo>
                <a:lnTo>
                  <a:pt x="133" y="39"/>
                </a:lnTo>
                <a:lnTo>
                  <a:pt x="134" y="39"/>
                </a:lnTo>
                <a:lnTo>
                  <a:pt x="134" y="39"/>
                </a:lnTo>
                <a:lnTo>
                  <a:pt x="135" y="40"/>
                </a:lnTo>
                <a:lnTo>
                  <a:pt x="135" y="39"/>
                </a:lnTo>
                <a:lnTo>
                  <a:pt x="135" y="39"/>
                </a:lnTo>
                <a:lnTo>
                  <a:pt x="136" y="39"/>
                </a:lnTo>
                <a:lnTo>
                  <a:pt x="136" y="37"/>
                </a:lnTo>
                <a:lnTo>
                  <a:pt x="137" y="38"/>
                </a:lnTo>
                <a:lnTo>
                  <a:pt x="137" y="38"/>
                </a:lnTo>
                <a:lnTo>
                  <a:pt x="138" y="37"/>
                </a:lnTo>
                <a:lnTo>
                  <a:pt x="138" y="36"/>
                </a:lnTo>
                <a:lnTo>
                  <a:pt x="138" y="36"/>
                </a:lnTo>
                <a:lnTo>
                  <a:pt x="139" y="36"/>
                </a:lnTo>
                <a:lnTo>
                  <a:pt x="139" y="36"/>
                </a:lnTo>
                <a:lnTo>
                  <a:pt x="141" y="36"/>
                </a:lnTo>
                <a:lnTo>
                  <a:pt x="141" y="36"/>
                </a:lnTo>
                <a:lnTo>
                  <a:pt x="141" y="35"/>
                </a:lnTo>
                <a:lnTo>
                  <a:pt x="142" y="35"/>
                </a:lnTo>
                <a:lnTo>
                  <a:pt x="142" y="35"/>
                </a:lnTo>
                <a:lnTo>
                  <a:pt x="143" y="34"/>
                </a:lnTo>
                <a:lnTo>
                  <a:pt x="143" y="35"/>
                </a:lnTo>
                <a:lnTo>
                  <a:pt x="143" y="35"/>
                </a:lnTo>
                <a:lnTo>
                  <a:pt x="144" y="36"/>
                </a:lnTo>
                <a:lnTo>
                  <a:pt x="144" y="35"/>
                </a:lnTo>
                <a:lnTo>
                  <a:pt x="145" y="34"/>
                </a:lnTo>
                <a:lnTo>
                  <a:pt x="145" y="34"/>
                </a:lnTo>
                <a:lnTo>
                  <a:pt x="145" y="32"/>
                </a:lnTo>
                <a:lnTo>
                  <a:pt x="146" y="31"/>
                </a:lnTo>
                <a:lnTo>
                  <a:pt x="146" y="32"/>
                </a:lnTo>
                <a:lnTo>
                  <a:pt x="147" y="34"/>
                </a:lnTo>
                <a:lnTo>
                  <a:pt x="147" y="35"/>
                </a:lnTo>
                <a:lnTo>
                  <a:pt x="147" y="35"/>
                </a:lnTo>
                <a:lnTo>
                  <a:pt x="148" y="35"/>
                </a:lnTo>
                <a:lnTo>
                  <a:pt x="148" y="35"/>
                </a:lnTo>
                <a:lnTo>
                  <a:pt x="150" y="35"/>
                </a:lnTo>
                <a:lnTo>
                  <a:pt x="150" y="36"/>
                </a:lnTo>
                <a:lnTo>
                  <a:pt x="150" y="35"/>
                </a:lnTo>
                <a:lnTo>
                  <a:pt x="151" y="35"/>
                </a:lnTo>
                <a:lnTo>
                  <a:pt x="151" y="36"/>
                </a:lnTo>
                <a:lnTo>
                  <a:pt x="152" y="35"/>
                </a:lnTo>
                <a:lnTo>
                  <a:pt x="152" y="32"/>
                </a:lnTo>
                <a:lnTo>
                  <a:pt x="153" y="32"/>
                </a:lnTo>
                <a:lnTo>
                  <a:pt x="153" y="32"/>
                </a:lnTo>
                <a:lnTo>
                  <a:pt x="153" y="34"/>
                </a:lnTo>
                <a:lnTo>
                  <a:pt x="154" y="34"/>
                </a:lnTo>
                <a:lnTo>
                  <a:pt x="154" y="35"/>
                </a:lnTo>
                <a:lnTo>
                  <a:pt x="155" y="36"/>
                </a:lnTo>
                <a:lnTo>
                  <a:pt x="155" y="35"/>
                </a:lnTo>
                <a:lnTo>
                  <a:pt x="155" y="32"/>
                </a:lnTo>
                <a:lnTo>
                  <a:pt x="156" y="32"/>
                </a:lnTo>
                <a:lnTo>
                  <a:pt x="156" y="32"/>
                </a:lnTo>
                <a:lnTo>
                  <a:pt x="157" y="34"/>
                </a:lnTo>
                <a:lnTo>
                  <a:pt x="157" y="35"/>
                </a:lnTo>
                <a:lnTo>
                  <a:pt x="157" y="35"/>
                </a:lnTo>
                <a:lnTo>
                  <a:pt x="159" y="36"/>
                </a:lnTo>
                <a:lnTo>
                  <a:pt x="159" y="37"/>
                </a:lnTo>
                <a:lnTo>
                  <a:pt x="160" y="37"/>
                </a:lnTo>
                <a:lnTo>
                  <a:pt x="160" y="37"/>
                </a:lnTo>
                <a:lnTo>
                  <a:pt x="160" y="38"/>
                </a:lnTo>
                <a:lnTo>
                  <a:pt x="161" y="38"/>
                </a:lnTo>
                <a:lnTo>
                  <a:pt x="161" y="38"/>
                </a:lnTo>
                <a:lnTo>
                  <a:pt x="162" y="37"/>
                </a:lnTo>
                <a:lnTo>
                  <a:pt x="162" y="36"/>
                </a:lnTo>
                <a:lnTo>
                  <a:pt x="162" y="32"/>
                </a:lnTo>
                <a:lnTo>
                  <a:pt x="163" y="31"/>
                </a:lnTo>
                <a:lnTo>
                  <a:pt x="163" y="31"/>
                </a:lnTo>
                <a:lnTo>
                  <a:pt x="164" y="32"/>
                </a:lnTo>
                <a:lnTo>
                  <a:pt x="164" y="32"/>
                </a:lnTo>
                <a:lnTo>
                  <a:pt x="164" y="34"/>
                </a:lnTo>
                <a:lnTo>
                  <a:pt x="165" y="34"/>
                </a:lnTo>
                <a:lnTo>
                  <a:pt x="165" y="31"/>
                </a:lnTo>
                <a:lnTo>
                  <a:pt x="166" y="31"/>
                </a:lnTo>
                <a:lnTo>
                  <a:pt x="166" y="31"/>
                </a:lnTo>
                <a:lnTo>
                  <a:pt x="168" y="32"/>
                </a:lnTo>
                <a:lnTo>
                  <a:pt x="168" y="30"/>
                </a:lnTo>
                <a:lnTo>
                  <a:pt x="168" y="31"/>
                </a:lnTo>
                <a:lnTo>
                  <a:pt x="169" y="30"/>
                </a:lnTo>
                <a:lnTo>
                  <a:pt x="169" y="29"/>
                </a:lnTo>
                <a:lnTo>
                  <a:pt x="170" y="30"/>
                </a:lnTo>
                <a:lnTo>
                  <a:pt x="170" y="30"/>
                </a:lnTo>
                <a:lnTo>
                  <a:pt x="170" y="30"/>
                </a:lnTo>
                <a:lnTo>
                  <a:pt x="171" y="31"/>
                </a:lnTo>
                <a:lnTo>
                  <a:pt x="171" y="30"/>
                </a:lnTo>
                <a:lnTo>
                  <a:pt x="172" y="32"/>
                </a:lnTo>
                <a:lnTo>
                  <a:pt x="172" y="35"/>
                </a:lnTo>
                <a:lnTo>
                  <a:pt x="172" y="35"/>
                </a:lnTo>
                <a:lnTo>
                  <a:pt x="173" y="35"/>
                </a:lnTo>
                <a:lnTo>
                  <a:pt x="173" y="36"/>
                </a:lnTo>
                <a:lnTo>
                  <a:pt x="174" y="36"/>
                </a:lnTo>
                <a:lnTo>
                  <a:pt x="174" y="36"/>
                </a:lnTo>
                <a:lnTo>
                  <a:pt x="174" y="35"/>
                </a:lnTo>
                <a:lnTo>
                  <a:pt x="175" y="35"/>
                </a:lnTo>
                <a:lnTo>
                  <a:pt x="175" y="36"/>
                </a:lnTo>
                <a:lnTo>
                  <a:pt x="177" y="35"/>
                </a:lnTo>
                <a:lnTo>
                  <a:pt x="177" y="35"/>
                </a:lnTo>
                <a:lnTo>
                  <a:pt x="177" y="35"/>
                </a:lnTo>
                <a:lnTo>
                  <a:pt x="178" y="35"/>
                </a:lnTo>
                <a:lnTo>
                  <a:pt x="178" y="35"/>
                </a:lnTo>
                <a:lnTo>
                  <a:pt x="179" y="36"/>
                </a:lnTo>
                <a:lnTo>
                  <a:pt x="179" y="34"/>
                </a:lnTo>
                <a:lnTo>
                  <a:pt x="180" y="34"/>
                </a:lnTo>
                <a:lnTo>
                  <a:pt x="180" y="34"/>
                </a:lnTo>
                <a:lnTo>
                  <a:pt x="180" y="32"/>
                </a:lnTo>
                <a:lnTo>
                  <a:pt x="181" y="32"/>
                </a:lnTo>
                <a:lnTo>
                  <a:pt x="181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4"/>
                </a:lnTo>
                <a:lnTo>
                  <a:pt x="183" y="34"/>
                </a:lnTo>
                <a:lnTo>
                  <a:pt x="183" y="34"/>
                </a:lnTo>
                <a:lnTo>
                  <a:pt x="184" y="34"/>
                </a:lnTo>
                <a:lnTo>
                  <a:pt x="184" y="35"/>
                </a:lnTo>
                <a:lnTo>
                  <a:pt x="184" y="35"/>
                </a:lnTo>
                <a:lnTo>
                  <a:pt x="186" y="35"/>
                </a:lnTo>
                <a:lnTo>
                  <a:pt x="186" y="36"/>
                </a:lnTo>
                <a:lnTo>
                  <a:pt x="187" y="35"/>
                </a:lnTo>
                <a:lnTo>
                  <a:pt x="187" y="35"/>
                </a:lnTo>
                <a:lnTo>
                  <a:pt x="187" y="32"/>
                </a:lnTo>
                <a:lnTo>
                  <a:pt x="188" y="32"/>
                </a:lnTo>
                <a:lnTo>
                  <a:pt x="188" y="34"/>
                </a:lnTo>
                <a:lnTo>
                  <a:pt x="189" y="34"/>
                </a:lnTo>
                <a:lnTo>
                  <a:pt x="189" y="34"/>
                </a:lnTo>
                <a:lnTo>
                  <a:pt x="189" y="34"/>
                </a:lnTo>
                <a:lnTo>
                  <a:pt x="190" y="35"/>
                </a:lnTo>
                <a:lnTo>
                  <a:pt x="190" y="34"/>
                </a:lnTo>
                <a:lnTo>
                  <a:pt x="191" y="35"/>
                </a:lnTo>
                <a:lnTo>
                  <a:pt x="191" y="36"/>
                </a:lnTo>
                <a:lnTo>
                  <a:pt x="191" y="35"/>
                </a:lnTo>
                <a:lnTo>
                  <a:pt x="192" y="36"/>
                </a:lnTo>
                <a:lnTo>
                  <a:pt x="192" y="35"/>
                </a:lnTo>
                <a:lnTo>
                  <a:pt x="193" y="36"/>
                </a:lnTo>
                <a:lnTo>
                  <a:pt x="193" y="35"/>
                </a:lnTo>
                <a:lnTo>
                  <a:pt x="195" y="35"/>
                </a:lnTo>
                <a:lnTo>
                  <a:pt x="195" y="36"/>
                </a:lnTo>
                <a:lnTo>
                  <a:pt x="195" y="34"/>
                </a:lnTo>
                <a:lnTo>
                  <a:pt x="196" y="35"/>
                </a:lnTo>
                <a:lnTo>
                  <a:pt x="196" y="34"/>
                </a:lnTo>
                <a:lnTo>
                  <a:pt x="197" y="36"/>
                </a:lnTo>
                <a:lnTo>
                  <a:pt x="197" y="35"/>
                </a:lnTo>
                <a:lnTo>
                  <a:pt x="197" y="36"/>
                </a:lnTo>
                <a:lnTo>
                  <a:pt x="198" y="37"/>
                </a:lnTo>
                <a:lnTo>
                  <a:pt x="198" y="37"/>
                </a:lnTo>
                <a:lnTo>
                  <a:pt x="199" y="36"/>
                </a:lnTo>
                <a:lnTo>
                  <a:pt x="199" y="37"/>
                </a:lnTo>
                <a:lnTo>
                  <a:pt x="199" y="36"/>
                </a:lnTo>
                <a:lnTo>
                  <a:pt x="200" y="37"/>
                </a:lnTo>
                <a:lnTo>
                  <a:pt x="200" y="36"/>
                </a:lnTo>
                <a:lnTo>
                  <a:pt x="201" y="37"/>
                </a:lnTo>
                <a:lnTo>
                  <a:pt x="201" y="36"/>
                </a:lnTo>
                <a:lnTo>
                  <a:pt x="201" y="35"/>
                </a:lnTo>
                <a:lnTo>
                  <a:pt x="202" y="36"/>
                </a:lnTo>
                <a:lnTo>
                  <a:pt x="202" y="36"/>
                </a:lnTo>
                <a:lnTo>
                  <a:pt x="204" y="36"/>
                </a:lnTo>
                <a:lnTo>
                  <a:pt x="204" y="36"/>
                </a:lnTo>
                <a:lnTo>
                  <a:pt x="204" y="36"/>
                </a:lnTo>
                <a:lnTo>
                  <a:pt x="205" y="36"/>
                </a:lnTo>
                <a:lnTo>
                  <a:pt x="205" y="37"/>
                </a:lnTo>
                <a:lnTo>
                  <a:pt x="206" y="37"/>
                </a:lnTo>
                <a:lnTo>
                  <a:pt x="206" y="36"/>
                </a:lnTo>
                <a:lnTo>
                  <a:pt x="206" y="35"/>
                </a:lnTo>
                <a:lnTo>
                  <a:pt x="207" y="35"/>
                </a:lnTo>
                <a:lnTo>
                  <a:pt x="207" y="35"/>
                </a:lnTo>
                <a:lnTo>
                  <a:pt x="208" y="36"/>
                </a:lnTo>
                <a:lnTo>
                  <a:pt x="208" y="36"/>
                </a:lnTo>
                <a:lnTo>
                  <a:pt x="209" y="37"/>
                </a:lnTo>
                <a:lnTo>
                  <a:pt x="209" y="38"/>
                </a:lnTo>
                <a:lnTo>
                  <a:pt x="209" y="37"/>
                </a:lnTo>
                <a:lnTo>
                  <a:pt x="210" y="38"/>
                </a:lnTo>
                <a:lnTo>
                  <a:pt x="210" y="39"/>
                </a:lnTo>
                <a:lnTo>
                  <a:pt x="211" y="39"/>
                </a:lnTo>
                <a:lnTo>
                  <a:pt x="211" y="38"/>
                </a:lnTo>
                <a:lnTo>
                  <a:pt x="211" y="38"/>
                </a:lnTo>
                <a:lnTo>
                  <a:pt x="213" y="39"/>
                </a:lnTo>
                <a:lnTo>
                  <a:pt x="213" y="39"/>
                </a:lnTo>
                <a:lnTo>
                  <a:pt x="214" y="39"/>
                </a:lnTo>
                <a:lnTo>
                  <a:pt x="214" y="39"/>
                </a:lnTo>
                <a:lnTo>
                  <a:pt x="214" y="39"/>
                </a:lnTo>
                <a:lnTo>
                  <a:pt x="215" y="39"/>
                </a:lnTo>
                <a:lnTo>
                  <a:pt x="215" y="39"/>
                </a:lnTo>
                <a:lnTo>
                  <a:pt x="216" y="39"/>
                </a:lnTo>
                <a:lnTo>
                  <a:pt x="216" y="39"/>
                </a:lnTo>
                <a:lnTo>
                  <a:pt x="216" y="38"/>
                </a:lnTo>
                <a:lnTo>
                  <a:pt x="217" y="38"/>
                </a:lnTo>
                <a:lnTo>
                  <a:pt x="217" y="38"/>
                </a:lnTo>
                <a:lnTo>
                  <a:pt x="218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5"/>
                </a:lnTo>
                <a:lnTo>
                  <a:pt x="219" y="36"/>
                </a:lnTo>
                <a:lnTo>
                  <a:pt x="220" y="36"/>
                </a:lnTo>
                <a:lnTo>
                  <a:pt x="220" y="36"/>
                </a:lnTo>
                <a:lnTo>
                  <a:pt x="220" y="36"/>
                </a:lnTo>
                <a:lnTo>
                  <a:pt x="222" y="35"/>
                </a:lnTo>
                <a:lnTo>
                  <a:pt x="222" y="32"/>
                </a:lnTo>
                <a:lnTo>
                  <a:pt x="223" y="32"/>
                </a:lnTo>
                <a:lnTo>
                  <a:pt x="223" y="34"/>
                </a:lnTo>
                <a:lnTo>
                  <a:pt x="224" y="34"/>
                </a:lnTo>
                <a:lnTo>
                  <a:pt x="224" y="34"/>
                </a:lnTo>
                <a:lnTo>
                  <a:pt x="224" y="35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6" y="37"/>
                </a:lnTo>
                <a:lnTo>
                  <a:pt x="226" y="37"/>
                </a:lnTo>
                <a:lnTo>
                  <a:pt x="227" y="36"/>
                </a:lnTo>
                <a:lnTo>
                  <a:pt x="227" y="35"/>
                </a:lnTo>
                <a:lnTo>
                  <a:pt x="228" y="34"/>
                </a:lnTo>
                <a:lnTo>
                  <a:pt x="228" y="32"/>
                </a:lnTo>
                <a:lnTo>
                  <a:pt x="228" y="34"/>
                </a:lnTo>
                <a:lnTo>
                  <a:pt x="229" y="32"/>
                </a:lnTo>
                <a:lnTo>
                  <a:pt x="229" y="31"/>
                </a:lnTo>
                <a:lnTo>
                  <a:pt x="231" y="30"/>
                </a:lnTo>
                <a:lnTo>
                  <a:pt x="231" y="28"/>
                </a:lnTo>
                <a:lnTo>
                  <a:pt x="231" y="28"/>
                </a:lnTo>
                <a:lnTo>
                  <a:pt x="232" y="29"/>
                </a:lnTo>
                <a:lnTo>
                  <a:pt x="232" y="30"/>
                </a:lnTo>
                <a:lnTo>
                  <a:pt x="233" y="29"/>
                </a:lnTo>
                <a:lnTo>
                  <a:pt x="233" y="28"/>
                </a:lnTo>
                <a:lnTo>
                  <a:pt x="233" y="29"/>
                </a:lnTo>
                <a:lnTo>
                  <a:pt x="234" y="28"/>
                </a:lnTo>
                <a:lnTo>
                  <a:pt x="234" y="28"/>
                </a:lnTo>
                <a:lnTo>
                  <a:pt x="235" y="28"/>
                </a:lnTo>
                <a:lnTo>
                  <a:pt x="235" y="29"/>
                </a:lnTo>
                <a:lnTo>
                  <a:pt x="236" y="28"/>
                </a:lnTo>
                <a:lnTo>
                  <a:pt x="236" y="30"/>
                </a:lnTo>
                <a:lnTo>
                  <a:pt x="236" y="29"/>
                </a:lnTo>
                <a:lnTo>
                  <a:pt x="237" y="28"/>
                </a:lnTo>
                <a:lnTo>
                  <a:pt x="237" y="27"/>
                </a:lnTo>
                <a:lnTo>
                  <a:pt x="238" y="29"/>
                </a:lnTo>
                <a:lnTo>
                  <a:pt x="238" y="28"/>
                </a:lnTo>
                <a:lnTo>
                  <a:pt x="238" y="27"/>
                </a:lnTo>
                <a:lnTo>
                  <a:pt x="240" y="28"/>
                </a:lnTo>
                <a:lnTo>
                  <a:pt x="240" y="28"/>
                </a:lnTo>
                <a:lnTo>
                  <a:pt x="241" y="27"/>
                </a:lnTo>
                <a:lnTo>
                  <a:pt x="241" y="28"/>
                </a:lnTo>
                <a:lnTo>
                  <a:pt x="241" y="28"/>
                </a:lnTo>
                <a:lnTo>
                  <a:pt x="242" y="28"/>
                </a:lnTo>
                <a:lnTo>
                  <a:pt x="242" y="29"/>
                </a:lnTo>
                <a:lnTo>
                  <a:pt x="243" y="29"/>
                </a:lnTo>
                <a:lnTo>
                  <a:pt x="243" y="30"/>
                </a:lnTo>
                <a:lnTo>
                  <a:pt x="243" y="30"/>
                </a:lnTo>
                <a:lnTo>
                  <a:pt x="244" y="30"/>
                </a:lnTo>
                <a:lnTo>
                  <a:pt x="244" y="30"/>
                </a:lnTo>
                <a:lnTo>
                  <a:pt x="245" y="29"/>
                </a:lnTo>
                <a:lnTo>
                  <a:pt x="245" y="30"/>
                </a:lnTo>
                <a:lnTo>
                  <a:pt x="245" y="29"/>
                </a:lnTo>
                <a:lnTo>
                  <a:pt x="246" y="28"/>
                </a:lnTo>
                <a:lnTo>
                  <a:pt x="246" y="28"/>
                </a:lnTo>
                <a:lnTo>
                  <a:pt x="247" y="27"/>
                </a:lnTo>
                <a:lnTo>
                  <a:pt x="247" y="27"/>
                </a:lnTo>
                <a:lnTo>
                  <a:pt x="247" y="26"/>
                </a:lnTo>
                <a:lnTo>
                  <a:pt x="249" y="27"/>
                </a:lnTo>
                <a:lnTo>
                  <a:pt x="249" y="27"/>
                </a:lnTo>
                <a:lnTo>
                  <a:pt x="250" y="28"/>
                </a:lnTo>
                <a:lnTo>
                  <a:pt x="250" y="29"/>
                </a:lnTo>
                <a:lnTo>
                  <a:pt x="251" y="29"/>
                </a:lnTo>
                <a:lnTo>
                  <a:pt x="251" y="31"/>
                </a:lnTo>
                <a:lnTo>
                  <a:pt x="251" y="32"/>
                </a:lnTo>
                <a:lnTo>
                  <a:pt x="252" y="32"/>
                </a:lnTo>
                <a:lnTo>
                  <a:pt x="252" y="34"/>
                </a:lnTo>
                <a:lnTo>
                  <a:pt x="253" y="34"/>
                </a:lnTo>
                <a:lnTo>
                  <a:pt x="253" y="32"/>
                </a:lnTo>
                <a:lnTo>
                  <a:pt x="253" y="31"/>
                </a:lnTo>
                <a:lnTo>
                  <a:pt x="254" y="31"/>
                </a:lnTo>
                <a:lnTo>
                  <a:pt x="254" y="30"/>
                </a:lnTo>
                <a:lnTo>
                  <a:pt x="255" y="29"/>
                </a:lnTo>
                <a:lnTo>
                  <a:pt x="255" y="28"/>
                </a:lnTo>
                <a:lnTo>
                  <a:pt x="255" y="28"/>
                </a:lnTo>
                <a:lnTo>
                  <a:pt x="256" y="28"/>
                </a:lnTo>
                <a:lnTo>
                  <a:pt x="256" y="26"/>
                </a:lnTo>
                <a:lnTo>
                  <a:pt x="257" y="26"/>
                </a:lnTo>
                <a:lnTo>
                  <a:pt x="257" y="25"/>
                </a:lnTo>
                <a:lnTo>
                  <a:pt x="257" y="23"/>
                </a:lnTo>
                <a:lnTo>
                  <a:pt x="259" y="23"/>
                </a:lnTo>
                <a:lnTo>
                  <a:pt x="259" y="23"/>
                </a:lnTo>
                <a:lnTo>
                  <a:pt x="260" y="22"/>
                </a:lnTo>
                <a:lnTo>
                  <a:pt x="260" y="25"/>
                </a:lnTo>
                <a:lnTo>
                  <a:pt x="260" y="25"/>
                </a:lnTo>
                <a:lnTo>
                  <a:pt x="261" y="26"/>
                </a:lnTo>
                <a:lnTo>
                  <a:pt x="261" y="27"/>
                </a:lnTo>
                <a:lnTo>
                  <a:pt x="262" y="28"/>
                </a:lnTo>
                <a:lnTo>
                  <a:pt x="262" y="29"/>
                </a:lnTo>
                <a:lnTo>
                  <a:pt x="262" y="30"/>
                </a:lnTo>
                <a:lnTo>
                  <a:pt x="263" y="30"/>
                </a:lnTo>
                <a:lnTo>
                  <a:pt x="263" y="30"/>
                </a:lnTo>
                <a:lnTo>
                  <a:pt x="264" y="30"/>
                </a:lnTo>
                <a:lnTo>
                  <a:pt x="264" y="30"/>
                </a:lnTo>
                <a:lnTo>
                  <a:pt x="265" y="30"/>
                </a:lnTo>
                <a:lnTo>
                  <a:pt x="265" y="31"/>
                </a:lnTo>
                <a:lnTo>
                  <a:pt x="265" y="30"/>
                </a:lnTo>
                <a:lnTo>
                  <a:pt x="266" y="31"/>
                </a:lnTo>
                <a:lnTo>
                  <a:pt x="266" y="30"/>
                </a:lnTo>
                <a:lnTo>
                  <a:pt x="268" y="30"/>
                </a:lnTo>
                <a:lnTo>
                  <a:pt x="268" y="29"/>
                </a:lnTo>
                <a:lnTo>
                  <a:pt x="268" y="27"/>
                </a:lnTo>
                <a:lnTo>
                  <a:pt x="269" y="27"/>
                </a:lnTo>
                <a:lnTo>
                  <a:pt x="269" y="26"/>
                </a:lnTo>
                <a:lnTo>
                  <a:pt x="270" y="26"/>
                </a:lnTo>
                <a:lnTo>
                  <a:pt x="270" y="25"/>
                </a:lnTo>
                <a:lnTo>
                  <a:pt x="270" y="26"/>
                </a:lnTo>
                <a:lnTo>
                  <a:pt x="271" y="22"/>
                </a:lnTo>
                <a:lnTo>
                  <a:pt x="271" y="21"/>
                </a:lnTo>
                <a:lnTo>
                  <a:pt x="272" y="22"/>
                </a:lnTo>
                <a:lnTo>
                  <a:pt x="272" y="22"/>
                </a:lnTo>
                <a:lnTo>
                  <a:pt x="272" y="23"/>
                </a:lnTo>
                <a:lnTo>
                  <a:pt x="273" y="23"/>
                </a:lnTo>
                <a:lnTo>
                  <a:pt x="273" y="25"/>
                </a:lnTo>
                <a:lnTo>
                  <a:pt x="274" y="23"/>
                </a:lnTo>
                <a:lnTo>
                  <a:pt x="274" y="25"/>
                </a:lnTo>
                <a:lnTo>
                  <a:pt x="274" y="25"/>
                </a:lnTo>
                <a:lnTo>
                  <a:pt x="275" y="25"/>
                </a:lnTo>
                <a:lnTo>
                  <a:pt x="275" y="25"/>
                </a:lnTo>
                <a:lnTo>
                  <a:pt x="277" y="22"/>
                </a:lnTo>
                <a:lnTo>
                  <a:pt x="277" y="22"/>
                </a:lnTo>
                <a:lnTo>
                  <a:pt x="277" y="21"/>
                </a:lnTo>
                <a:lnTo>
                  <a:pt x="278" y="21"/>
                </a:lnTo>
                <a:lnTo>
                  <a:pt x="278" y="22"/>
                </a:lnTo>
                <a:lnTo>
                  <a:pt x="279" y="23"/>
                </a:lnTo>
                <a:lnTo>
                  <a:pt x="279" y="25"/>
                </a:lnTo>
                <a:lnTo>
                  <a:pt x="280" y="25"/>
                </a:lnTo>
                <a:lnTo>
                  <a:pt x="280" y="26"/>
                </a:lnTo>
                <a:lnTo>
                  <a:pt x="280" y="28"/>
                </a:lnTo>
                <a:lnTo>
                  <a:pt x="281" y="29"/>
                </a:lnTo>
                <a:lnTo>
                  <a:pt x="281" y="30"/>
                </a:lnTo>
                <a:lnTo>
                  <a:pt x="282" y="29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8"/>
                </a:lnTo>
                <a:lnTo>
                  <a:pt x="284" y="27"/>
                </a:lnTo>
                <a:lnTo>
                  <a:pt x="284" y="28"/>
                </a:lnTo>
                <a:lnTo>
                  <a:pt x="286" y="27"/>
                </a:lnTo>
                <a:lnTo>
                  <a:pt x="286" y="27"/>
                </a:lnTo>
                <a:lnTo>
                  <a:pt x="287" y="27"/>
                </a:lnTo>
                <a:lnTo>
                  <a:pt x="287" y="27"/>
                </a:lnTo>
                <a:lnTo>
                  <a:pt x="287" y="27"/>
                </a:lnTo>
                <a:lnTo>
                  <a:pt x="288" y="26"/>
                </a:lnTo>
                <a:lnTo>
                  <a:pt x="288" y="27"/>
                </a:lnTo>
                <a:lnTo>
                  <a:pt x="289" y="26"/>
                </a:lnTo>
                <a:lnTo>
                  <a:pt x="289" y="25"/>
                </a:lnTo>
                <a:lnTo>
                  <a:pt x="289" y="26"/>
                </a:lnTo>
                <a:lnTo>
                  <a:pt x="290" y="26"/>
                </a:lnTo>
                <a:lnTo>
                  <a:pt x="290" y="25"/>
                </a:lnTo>
                <a:lnTo>
                  <a:pt x="291" y="25"/>
                </a:lnTo>
                <a:lnTo>
                  <a:pt x="291" y="25"/>
                </a:lnTo>
                <a:lnTo>
                  <a:pt x="291" y="26"/>
                </a:lnTo>
                <a:lnTo>
                  <a:pt x="292" y="26"/>
                </a:lnTo>
                <a:lnTo>
                  <a:pt x="292" y="27"/>
                </a:lnTo>
                <a:lnTo>
                  <a:pt x="293" y="27"/>
                </a:lnTo>
                <a:lnTo>
                  <a:pt x="293" y="28"/>
                </a:lnTo>
                <a:lnTo>
                  <a:pt x="295" y="27"/>
                </a:lnTo>
                <a:lnTo>
                  <a:pt x="295" y="26"/>
                </a:lnTo>
                <a:lnTo>
                  <a:pt x="295" y="26"/>
                </a:lnTo>
                <a:lnTo>
                  <a:pt x="296" y="26"/>
                </a:lnTo>
                <a:lnTo>
                  <a:pt x="296" y="25"/>
                </a:lnTo>
                <a:lnTo>
                  <a:pt x="297" y="25"/>
                </a:lnTo>
                <a:lnTo>
                  <a:pt x="297" y="25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299" y="25"/>
                </a:lnTo>
                <a:lnTo>
                  <a:pt x="300" y="25"/>
                </a:lnTo>
                <a:lnTo>
                  <a:pt x="300" y="26"/>
                </a:lnTo>
                <a:lnTo>
                  <a:pt x="301" y="26"/>
                </a:lnTo>
                <a:lnTo>
                  <a:pt x="301" y="26"/>
                </a:lnTo>
                <a:lnTo>
                  <a:pt x="301" y="26"/>
                </a:lnTo>
                <a:lnTo>
                  <a:pt x="302" y="26"/>
                </a:lnTo>
                <a:lnTo>
                  <a:pt x="302" y="25"/>
                </a:lnTo>
                <a:lnTo>
                  <a:pt x="304" y="23"/>
                </a:lnTo>
                <a:lnTo>
                  <a:pt x="304" y="25"/>
                </a:lnTo>
                <a:lnTo>
                  <a:pt x="304" y="23"/>
                </a:lnTo>
                <a:lnTo>
                  <a:pt x="305" y="23"/>
                </a:lnTo>
                <a:lnTo>
                  <a:pt x="305" y="25"/>
                </a:lnTo>
                <a:lnTo>
                  <a:pt x="306" y="25"/>
                </a:lnTo>
                <a:lnTo>
                  <a:pt x="306" y="25"/>
                </a:lnTo>
                <a:lnTo>
                  <a:pt x="307" y="23"/>
                </a:lnTo>
                <a:lnTo>
                  <a:pt x="307" y="23"/>
                </a:lnTo>
                <a:lnTo>
                  <a:pt x="307" y="23"/>
                </a:lnTo>
                <a:lnTo>
                  <a:pt x="308" y="22"/>
                </a:lnTo>
                <a:lnTo>
                  <a:pt x="308" y="21"/>
                </a:lnTo>
                <a:lnTo>
                  <a:pt x="309" y="20"/>
                </a:lnTo>
                <a:lnTo>
                  <a:pt x="309" y="20"/>
                </a:lnTo>
                <a:lnTo>
                  <a:pt x="309" y="19"/>
                </a:lnTo>
                <a:lnTo>
                  <a:pt x="310" y="19"/>
                </a:lnTo>
                <a:lnTo>
                  <a:pt x="310" y="19"/>
                </a:lnTo>
                <a:lnTo>
                  <a:pt x="311" y="20"/>
                </a:lnTo>
                <a:lnTo>
                  <a:pt x="311" y="20"/>
                </a:lnTo>
                <a:lnTo>
                  <a:pt x="311" y="21"/>
                </a:lnTo>
                <a:lnTo>
                  <a:pt x="313" y="23"/>
                </a:lnTo>
                <a:lnTo>
                  <a:pt x="313" y="22"/>
                </a:lnTo>
                <a:lnTo>
                  <a:pt x="314" y="21"/>
                </a:lnTo>
                <a:lnTo>
                  <a:pt x="314" y="20"/>
                </a:lnTo>
                <a:lnTo>
                  <a:pt x="314" y="21"/>
                </a:lnTo>
                <a:lnTo>
                  <a:pt x="315" y="20"/>
                </a:lnTo>
                <a:lnTo>
                  <a:pt x="315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20"/>
                </a:lnTo>
                <a:lnTo>
                  <a:pt x="317" y="19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2"/>
                </a:lnTo>
                <a:lnTo>
                  <a:pt x="320" y="21"/>
                </a:lnTo>
                <a:lnTo>
                  <a:pt x="320" y="21"/>
                </a:lnTo>
                <a:lnTo>
                  <a:pt x="322" y="20"/>
                </a:lnTo>
                <a:lnTo>
                  <a:pt x="322" y="20"/>
                </a:lnTo>
                <a:lnTo>
                  <a:pt x="322" y="20"/>
                </a:lnTo>
                <a:lnTo>
                  <a:pt x="323" y="21"/>
                </a:lnTo>
                <a:lnTo>
                  <a:pt x="323" y="20"/>
                </a:lnTo>
                <a:lnTo>
                  <a:pt x="324" y="19"/>
                </a:lnTo>
                <a:lnTo>
                  <a:pt x="324" y="18"/>
                </a:lnTo>
                <a:lnTo>
                  <a:pt x="324" y="17"/>
                </a:lnTo>
                <a:lnTo>
                  <a:pt x="325" y="17"/>
                </a:lnTo>
                <a:lnTo>
                  <a:pt x="325" y="17"/>
                </a:lnTo>
                <a:lnTo>
                  <a:pt x="326" y="16"/>
                </a:lnTo>
                <a:lnTo>
                  <a:pt x="326" y="17"/>
                </a:lnTo>
                <a:lnTo>
                  <a:pt x="326" y="17"/>
                </a:lnTo>
                <a:lnTo>
                  <a:pt x="327" y="18"/>
                </a:lnTo>
                <a:lnTo>
                  <a:pt x="327" y="17"/>
                </a:lnTo>
                <a:lnTo>
                  <a:pt x="328" y="17"/>
                </a:lnTo>
                <a:lnTo>
                  <a:pt x="328" y="17"/>
                </a:lnTo>
                <a:lnTo>
                  <a:pt x="328" y="17"/>
                </a:lnTo>
                <a:lnTo>
                  <a:pt x="329" y="18"/>
                </a:lnTo>
                <a:lnTo>
                  <a:pt x="329" y="18"/>
                </a:ln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lnTo>
                  <a:pt x="332" y="19"/>
                </a:lnTo>
                <a:lnTo>
                  <a:pt x="332" y="19"/>
                </a:lnTo>
                <a:lnTo>
                  <a:pt x="333" y="19"/>
                </a:lnTo>
                <a:lnTo>
                  <a:pt x="333" y="19"/>
                </a:lnTo>
                <a:lnTo>
                  <a:pt x="333" y="20"/>
                </a:lnTo>
                <a:lnTo>
                  <a:pt x="334" y="19"/>
                </a:lnTo>
                <a:lnTo>
                  <a:pt x="334" y="20"/>
                </a:lnTo>
                <a:lnTo>
                  <a:pt x="335" y="20"/>
                </a:lnTo>
                <a:lnTo>
                  <a:pt x="335" y="20"/>
                </a:lnTo>
                <a:lnTo>
                  <a:pt x="336" y="19"/>
                </a:lnTo>
                <a:lnTo>
                  <a:pt x="336" y="19"/>
                </a:lnTo>
                <a:lnTo>
                  <a:pt x="336" y="19"/>
                </a:lnTo>
                <a:lnTo>
                  <a:pt x="337" y="18"/>
                </a:lnTo>
                <a:lnTo>
                  <a:pt x="337" y="18"/>
                </a:lnTo>
                <a:lnTo>
                  <a:pt x="338" y="17"/>
                </a:lnTo>
                <a:lnTo>
                  <a:pt x="338" y="16"/>
                </a:lnTo>
                <a:lnTo>
                  <a:pt x="338" y="14"/>
                </a:lnTo>
                <a:lnTo>
                  <a:pt x="340" y="13"/>
                </a:lnTo>
                <a:lnTo>
                  <a:pt x="340" y="13"/>
                </a:lnTo>
                <a:lnTo>
                  <a:pt x="341" y="14"/>
                </a:lnTo>
                <a:lnTo>
                  <a:pt x="341" y="14"/>
                </a:lnTo>
                <a:lnTo>
                  <a:pt x="341" y="17"/>
                </a:lnTo>
                <a:lnTo>
                  <a:pt x="342" y="19"/>
                </a:lnTo>
                <a:lnTo>
                  <a:pt x="342" y="20"/>
                </a:lnTo>
                <a:lnTo>
                  <a:pt x="343" y="21"/>
                </a:lnTo>
                <a:lnTo>
                  <a:pt x="343" y="21"/>
                </a:lnTo>
                <a:lnTo>
                  <a:pt x="343" y="22"/>
                </a:lnTo>
                <a:lnTo>
                  <a:pt x="344" y="23"/>
                </a:lnTo>
                <a:lnTo>
                  <a:pt x="344" y="25"/>
                </a:lnTo>
                <a:lnTo>
                  <a:pt x="345" y="25"/>
                </a:lnTo>
                <a:lnTo>
                  <a:pt x="345" y="23"/>
                </a:lnTo>
                <a:lnTo>
                  <a:pt x="345" y="22"/>
                </a:lnTo>
                <a:lnTo>
                  <a:pt x="346" y="21"/>
                </a:lnTo>
                <a:lnTo>
                  <a:pt x="346" y="21"/>
                </a:lnTo>
                <a:lnTo>
                  <a:pt x="347" y="20"/>
                </a:lnTo>
                <a:lnTo>
                  <a:pt x="347" y="18"/>
                </a:lnTo>
                <a:lnTo>
                  <a:pt x="347" y="19"/>
                </a:lnTo>
                <a:lnTo>
                  <a:pt x="349" y="19"/>
                </a:lnTo>
                <a:lnTo>
                  <a:pt x="349" y="18"/>
                </a:lnTo>
                <a:lnTo>
                  <a:pt x="350" y="19"/>
                </a:lnTo>
                <a:lnTo>
                  <a:pt x="350" y="18"/>
                </a:lnTo>
                <a:lnTo>
                  <a:pt x="351" y="18"/>
                </a:lnTo>
                <a:lnTo>
                  <a:pt x="351" y="18"/>
                </a:lnTo>
                <a:lnTo>
                  <a:pt x="351" y="18"/>
                </a:lnTo>
                <a:lnTo>
                  <a:pt x="352" y="18"/>
                </a:lnTo>
                <a:lnTo>
                  <a:pt x="352" y="17"/>
                </a:lnTo>
                <a:lnTo>
                  <a:pt x="353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4" y="16"/>
                </a:lnTo>
                <a:lnTo>
                  <a:pt x="355" y="16"/>
                </a:lnTo>
                <a:lnTo>
                  <a:pt x="355" y="17"/>
                </a:lnTo>
                <a:lnTo>
                  <a:pt x="355" y="17"/>
                </a:lnTo>
                <a:lnTo>
                  <a:pt x="356" y="17"/>
                </a:lnTo>
                <a:lnTo>
                  <a:pt x="356" y="17"/>
                </a:lnTo>
                <a:lnTo>
                  <a:pt x="358" y="18"/>
                </a:lnTo>
                <a:lnTo>
                  <a:pt x="358" y="18"/>
                </a:lnTo>
                <a:lnTo>
                  <a:pt x="358" y="17"/>
                </a:lnTo>
                <a:lnTo>
                  <a:pt x="359" y="18"/>
                </a:lnTo>
                <a:lnTo>
                  <a:pt x="359" y="18"/>
                </a:lnTo>
                <a:lnTo>
                  <a:pt x="360" y="18"/>
                </a:lnTo>
                <a:lnTo>
                  <a:pt x="360" y="18"/>
                </a:lnTo>
                <a:lnTo>
                  <a:pt x="360" y="19"/>
                </a:lnTo>
                <a:lnTo>
                  <a:pt x="361" y="19"/>
                </a:lnTo>
                <a:lnTo>
                  <a:pt x="361" y="19"/>
                </a:lnTo>
                <a:lnTo>
                  <a:pt x="362" y="20"/>
                </a:lnTo>
                <a:lnTo>
                  <a:pt x="362" y="19"/>
                </a:lnTo>
                <a:lnTo>
                  <a:pt x="363" y="18"/>
                </a:lnTo>
                <a:lnTo>
                  <a:pt x="363" y="17"/>
                </a:lnTo>
                <a:lnTo>
                  <a:pt x="363" y="17"/>
                </a:lnTo>
                <a:lnTo>
                  <a:pt x="364" y="17"/>
                </a:lnTo>
                <a:lnTo>
                  <a:pt x="364" y="17"/>
                </a:lnTo>
                <a:lnTo>
                  <a:pt x="365" y="16"/>
                </a:lnTo>
                <a:lnTo>
                  <a:pt x="365" y="17"/>
                </a:lnTo>
                <a:lnTo>
                  <a:pt x="365" y="17"/>
                </a:lnTo>
                <a:lnTo>
                  <a:pt x="367" y="18"/>
                </a:lnTo>
                <a:lnTo>
                  <a:pt x="367" y="18"/>
                </a:lnTo>
                <a:lnTo>
                  <a:pt x="368" y="19"/>
                </a:lnTo>
                <a:lnTo>
                  <a:pt x="368" y="18"/>
                </a:lnTo>
                <a:lnTo>
                  <a:pt x="368" y="17"/>
                </a:lnTo>
                <a:lnTo>
                  <a:pt x="369" y="17"/>
                </a:lnTo>
                <a:lnTo>
                  <a:pt x="369" y="19"/>
                </a:lnTo>
                <a:lnTo>
                  <a:pt x="370" y="18"/>
                </a:lnTo>
                <a:lnTo>
                  <a:pt x="370" y="18"/>
                </a:lnTo>
                <a:lnTo>
                  <a:pt x="370" y="19"/>
                </a:lnTo>
                <a:lnTo>
                  <a:pt x="371" y="18"/>
                </a:lnTo>
                <a:lnTo>
                  <a:pt x="371" y="18"/>
                </a:lnTo>
                <a:lnTo>
                  <a:pt x="372" y="17"/>
                </a:lnTo>
                <a:lnTo>
                  <a:pt x="372" y="16"/>
                </a:lnTo>
                <a:lnTo>
                  <a:pt x="372" y="16"/>
                </a:lnTo>
                <a:lnTo>
                  <a:pt x="373" y="14"/>
                </a:lnTo>
                <a:lnTo>
                  <a:pt x="373" y="16"/>
                </a:lnTo>
                <a:lnTo>
                  <a:pt x="374" y="17"/>
                </a:lnTo>
                <a:lnTo>
                  <a:pt x="374" y="17"/>
                </a:lnTo>
                <a:lnTo>
                  <a:pt x="374" y="18"/>
                </a:lnTo>
                <a:lnTo>
                  <a:pt x="376" y="19"/>
                </a:lnTo>
                <a:lnTo>
                  <a:pt x="376" y="19"/>
                </a:lnTo>
                <a:lnTo>
                  <a:pt x="377" y="18"/>
                </a:lnTo>
                <a:lnTo>
                  <a:pt x="377" y="19"/>
                </a:lnTo>
                <a:lnTo>
                  <a:pt x="378" y="19"/>
                </a:lnTo>
                <a:lnTo>
                  <a:pt x="378" y="18"/>
                </a:lnTo>
                <a:lnTo>
                  <a:pt x="378" y="18"/>
                </a:lnTo>
                <a:lnTo>
                  <a:pt x="379" y="17"/>
                </a:lnTo>
                <a:lnTo>
                  <a:pt x="379" y="17"/>
                </a:lnTo>
                <a:lnTo>
                  <a:pt x="380" y="16"/>
                </a:lnTo>
                <a:lnTo>
                  <a:pt x="380" y="16"/>
                </a:lnTo>
                <a:lnTo>
                  <a:pt x="380" y="16"/>
                </a:lnTo>
                <a:lnTo>
                  <a:pt x="381" y="16"/>
                </a:lnTo>
                <a:lnTo>
                  <a:pt x="381" y="17"/>
                </a:lnTo>
                <a:lnTo>
                  <a:pt x="382" y="17"/>
                </a:lnTo>
                <a:lnTo>
                  <a:pt x="382" y="17"/>
                </a:lnTo>
                <a:lnTo>
                  <a:pt x="382" y="18"/>
                </a:lnTo>
                <a:lnTo>
                  <a:pt x="383" y="19"/>
                </a:lnTo>
                <a:lnTo>
                  <a:pt x="383" y="20"/>
                </a:lnTo>
                <a:lnTo>
                  <a:pt x="385" y="22"/>
                </a:lnTo>
                <a:lnTo>
                  <a:pt x="385" y="22"/>
                </a:lnTo>
                <a:lnTo>
                  <a:pt x="385" y="25"/>
                </a:lnTo>
                <a:lnTo>
                  <a:pt x="386" y="23"/>
                </a:lnTo>
                <a:lnTo>
                  <a:pt x="386" y="25"/>
                </a:lnTo>
                <a:lnTo>
                  <a:pt x="387" y="25"/>
                </a:lnTo>
                <a:lnTo>
                  <a:pt x="387" y="23"/>
                </a:lnTo>
                <a:lnTo>
                  <a:pt x="387" y="23"/>
                </a:lnTo>
                <a:lnTo>
                  <a:pt x="388" y="21"/>
                </a:lnTo>
                <a:lnTo>
                  <a:pt x="388" y="20"/>
                </a:lnTo>
                <a:lnTo>
                  <a:pt x="389" y="19"/>
                </a:lnTo>
                <a:lnTo>
                  <a:pt x="389" y="17"/>
                </a:lnTo>
                <a:lnTo>
                  <a:pt x="389" y="17"/>
                </a:lnTo>
                <a:lnTo>
                  <a:pt x="390" y="17"/>
                </a:lnTo>
                <a:lnTo>
                  <a:pt x="390" y="17"/>
                </a:lnTo>
                <a:lnTo>
                  <a:pt x="391" y="18"/>
                </a:lnTo>
                <a:lnTo>
                  <a:pt x="391" y="18"/>
                </a:lnTo>
                <a:lnTo>
                  <a:pt x="392" y="19"/>
                </a:lnTo>
                <a:lnTo>
                  <a:pt x="392" y="21"/>
                </a:lnTo>
                <a:lnTo>
                  <a:pt x="392" y="21"/>
                </a:lnTo>
                <a:lnTo>
                  <a:pt x="394" y="22"/>
                </a:lnTo>
                <a:lnTo>
                  <a:pt x="394" y="22"/>
                </a:lnTo>
                <a:lnTo>
                  <a:pt x="395" y="22"/>
                </a:lnTo>
                <a:lnTo>
                  <a:pt x="395" y="22"/>
                </a:lnTo>
                <a:lnTo>
                  <a:pt x="395" y="22"/>
                </a:lnTo>
                <a:lnTo>
                  <a:pt x="396" y="23"/>
                </a:lnTo>
                <a:lnTo>
                  <a:pt x="396" y="22"/>
                </a:lnTo>
                <a:lnTo>
                  <a:pt x="397" y="21"/>
                </a:lnTo>
                <a:lnTo>
                  <a:pt x="397" y="21"/>
                </a:lnTo>
                <a:lnTo>
                  <a:pt x="397" y="20"/>
                </a:lnTo>
                <a:lnTo>
                  <a:pt x="398" y="20"/>
                </a:lnTo>
                <a:lnTo>
                  <a:pt x="398" y="20"/>
                </a:lnTo>
                <a:lnTo>
                  <a:pt x="399" y="20"/>
                </a:lnTo>
                <a:lnTo>
                  <a:pt x="399" y="20"/>
                </a:lnTo>
                <a:lnTo>
                  <a:pt x="399" y="20"/>
                </a:lnTo>
                <a:lnTo>
                  <a:pt x="400" y="19"/>
                </a:lnTo>
                <a:lnTo>
                  <a:pt x="400" y="19"/>
                </a:lnTo>
                <a:lnTo>
                  <a:pt x="401" y="19"/>
                </a:lnTo>
                <a:lnTo>
                  <a:pt x="401" y="20"/>
                </a:lnTo>
                <a:lnTo>
                  <a:pt x="401" y="21"/>
                </a:lnTo>
                <a:lnTo>
                  <a:pt x="403" y="21"/>
                </a:lnTo>
                <a:lnTo>
                  <a:pt x="403" y="21"/>
                </a:lnTo>
                <a:lnTo>
                  <a:pt x="404" y="20"/>
                </a:lnTo>
                <a:lnTo>
                  <a:pt x="404" y="21"/>
                </a:lnTo>
                <a:lnTo>
                  <a:pt x="404" y="20"/>
                </a:lnTo>
                <a:lnTo>
                  <a:pt x="405" y="19"/>
                </a:lnTo>
                <a:lnTo>
                  <a:pt x="405" y="19"/>
                </a:lnTo>
                <a:lnTo>
                  <a:pt x="406" y="19"/>
                </a:lnTo>
                <a:lnTo>
                  <a:pt x="406" y="20"/>
                </a:lnTo>
                <a:lnTo>
                  <a:pt x="407" y="20"/>
                </a:lnTo>
                <a:lnTo>
                  <a:pt x="407" y="20"/>
                </a:lnTo>
                <a:lnTo>
                  <a:pt x="407" y="21"/>
                </a:lnTo>
                <a:lnTo>
                  <a:pt x="408" y="22"/>
                </a:lnTo>
                <a:lnTo>
                  <a:pt x="408" y="21"/>
                </a:lnTo>
                <a:lnTo>
                  <a:pt x="409" y="22"/>
                </a:lnTo>
                <a:lnTo>
                  <a:pt x="409" y="21"/>
                </a:lnTo>
                <a:lnTo>
                  <a:pt x="409" y="21"/>
                </a:lnTo>
                <a:lnTo>
                  <a:pt x="410" y="21"/>
                </a:lnTo>
                <a:lnTo>
                  <a:pt x="410" y="22"/>
                </a:lnTo>
                <a:lnTo>
                  <a:pt x="412" y="20"/>
                </a:lnTo>
                <a:lnTo>
                  <a:pt x="412" y="20"/>
                </a:lnTo>
                <a:lnTo>
                  <a:pt x="412" y="20"/>
                </a:lnTo>
                <a:lnTo>
                  <a:pt x="413" y="21"/>
                </a:lnTo>
                <a:lnTo>
                  <a:pt x="413" y="21"/>
                </a:lnTo>
                <a:lnTo>
                  <a:pt x="414" y="20"/>
                </a:lnTo>
                <a:lnTo>
                  <a:pt x="414" y="20"/>
                </a:lnTo>
                <a:lnTo>
                  <a:pt x="414" y="22"/>
                </a:lnTo>
                <a:lnTo>
                  <a:pt x="415" y="21"/>
                </a:lnTo>
                <a:lnTo>
                  <a:pt x="415" y="21"/>
                </a:lnTo>
                <a:lnTo>
                  <a:pt x="416" y="21"/>
                </a:lnTo>
                <a:lnTo>
                  <a:pt x="416" y="21"/>
                </a:lnTo>
                <a:lnTo>
                  <a:pt x="416" y="21"/>
                </a:lnTo>
                <a:lnTo>
                  <a:pt x="417" y="21"/>
                </a:lnTo>
                <a:lnTo>
                  <a:pt x="417" y="20"/>
                </a:lnTo>
                <a:lnTo>
                  <a:pt x="418" y="19"/>
                </a:lnTo>
                <a:lnTo>
                  <a:pt x="418" y="18"/>
                </a:lnTo>
                <a:lnTo>
                  <a:pt x="419" y="18"/>
                </a:lnTo>
                <a:lnTo>
                  <a:pt x="419" y="17"/>
                </a:lnTo>
                <a:lnTo>
                  <a:pt x="419" y="16"/>
                </a:lnTo>
                <a:lnTo>
                  <a:pt x="421" y="16"/>
                </a:lnTo>
                <a:lnTo>
                  <a:pt x="421" y="17"/>
                </a:lnTo>
                <a:lnTo>
                  <a:pt x="422" y="17"/>
                </a:lnTo>
                <a:lnTo>
                  <a:pt x="422" y="19"/>
                </a:lnTo>
                <a:lnTo>
                  <a:pt x="422" y="18"/>
                </a:lnTo>
                <a:lnTo>
                  <a:pt x="423" y="17"/>
                </a:lnTo>
                <a:lnTo>
                  <a:pt x="423" y="18"/>
                </a:lnTo>
                <a:lnTo>
                  <a:pt x="424" y="18"/>
                </a:lnTo>
                <a:lnTo>
                  <a:pt x="424" y="18"/>
                </a:lnTo>
                <a:lnTo>
                  <a:pt x="424" y="19"/>
                </a:lnTo>
                <a:lnTo>
                  <a:pt x="425" y="19"/>
                </a:lnTo>
                <a:lnTo>
                  <a:pt x="425" y="20"/>
                </a:lnTo>
                <a:lnTo>
                  <a:pt x="426" y="20"/>
                </a:lnTo>
                <a:lnTo>
                  <a:pt x="426" y="19"/>
                </a:lnTo>
                <a:lnTo>
                  <a:pt x="426" y="19"/>
                </a:lnTo>
                <a:lnTo>
                  <a:pt x="427" y="18"/>
                </a:lnTo>
                <a:lnTo>
                  <a:pt x="427" y="18"/>
                </a:lnTo>
                <a:lnTo>
                  <a:pt x="428" y="17"/>
                </a:lnTo>
                <a:lnTo>
                  <a:pt x="428" y="17"/>
                </a:lnTo>
                <a:lnTo>
                  <a:pt x="428" y="16"/>
                </a:lnTo>
                <a:lnTo>
                  <a:pt x="430" y="16"/>
                </a:lnTo>
                <a:lnTo>
                  <a:pt x="430" y="16"/>
                </a:lnTo>
                <a:lnTo>
                  <a:pt x="431" y="14"/>
                </a:lnTo>
                <a:lnTo>
                  <a:pt x="431" y="14"/>
                </a:lnTo>
                <a:lnTo>
                  <a:pt x="431" y="16"/>
                </a:lnTo>
                <a:lnTo>
                  <a:pt x="432" y="16"/>
                </a:lnTo>
                <a:lnTo>
                  <a:pt x="432" y="17"/>
                </a:lnTo>
                <a:lnTo>
                  <a:pt x="433" y="17"/>
                </a:lnTo>
                <a:lnTo>
                  <a:pt x="433" y="19"/>
                </a:lnTo>
                <a:lnTo>
                  <a:pt x="434" y="19"/>
                </a:lnTo>
                <a:lnTo>
                  <a:pt x="434" y="19"/>
                </a:lnTo>
                <a:lnTo>
                  <a:pt x="434" y="18"/>
                </a:lnTo>
                <a:lnTo>
                  <a:pt x="435" y="18"/>
                </a:lnTo>
                <a:lnTo>
                  <a:pt x="435" y="18"/>
                </a:lnTo>
                <a:lnTo>
                  <a:pt x="436" y="18"/>
                </a:lnTo>
                <a:lnTo>
                  <a:pt x="436" y="17"/>
                </a:lnTo>
                <a:lnTo>
                  <a:pt x="436" y="16"/>
                </a:lnTo>
                <a:lnTo>
                  <a:pt x="437" y="17"/>
                </a:lnTo>
                <a:lnTo>
                  <a:pt x="437" y="16"/>
                </a:lnTo>
                <a:lnTo>
                  <a:pt x="439" y="16"/>
                </a:lnTo>
                <a:lnTo>
                  <a:pt x="439" y="14"/>
                </a:lnTo>
                <a:lnTo>
                  <a:pt x="439" y="14"/>
                </a:lnTo>
                <a:lnTo>
                  <a:pt x="440" y="14"/>
                </a:lnTo>
                <a:lnTo>
                  <a:pt x="440" y="16"/>
                </a:lnTo>
                <a:lnTo>
                  <a:pt x="441" y="14"/>
                </a:lnTo>
                <a:lnTo>
                  <a:pt x="441" y="16"/>
                </a:lnTo>
                <a:lnTo>
                  <a:pt x="441" y="16"/>
                </a:lnTo>
                <a:lnTo>
                  <a:pt x="442" y="16"/>
                </a:lnTo>
                <a:lnTo>
                  <a:pt x="442" y="14"/>
                </a:lnTo>
                <a:lnTo>
                  <a:pt x="443" y="13"/>
                </a:lnTo>
                <a:lnTo>
                  <a:pt x="443" y="14"/>
                </a:lnTo>
                <a:lnTo>
                  <a:pt x="443" y="14"/>
                </a:lnTo>
                <a:lnTo>
                  <a:pt x="444" y="14"/>
                </a:lnTo>
                <a:lnTo>
                  <a:pt x="444" y="13"/>
                </a:lnTo>
                <a:lnTo>
                  <a:pt x="445" y="13"/>
                </a:lnTo>
                <a:lnTo>
                  <a:pt x="445" y="13"/>
                </a:lnTo>
                <a:lnTo>
                  <a:pt x="445" y="13"/>
                </a:lnTo>
                <a:lnTo>
                  <a:pt x="446" y="13"/>
                </a:lnTo>
                <a:lnTo>
                  <a:pt x="446" y="13"/>
                </a:lnTo>
                <a:lnTo>
                  <a:pt x="448" y="12"/>
                </a:lnTo>
                <a:lnTo>
                  <a:pt x="448" y="12"/>
                </a:lnTo>
                <a:lnTo>
                  <a:pt x="449" y="12"/>
                </a:lnTo>
                <a:lnTo>
                  <a:pt x="449" y="12"/>
                </a:lnTo>
                <a:lnTo>
                  <a:pt x="449" y="12"/>
                </a:lnTo>
                <a:lnTo>
                  <a:pt x="450" y="13"/>
                </a:lnTo>
                <a:lnTo>
                  <a:pt x="450" y="13"/>
                </a:lnTo>
                <a:lnTo>
                  <a:pt x="451" y="14"/>
                </a:lnTo>
                <a:lnTo>
                  <a:pt x="451" y="14"/>
                </a:lnTo>
                <a:lnTo>
                  <a:pt x="451" y="13"/>
                </a:lnTo>
                <a:lnTo>
                  <a:pt x="452" y="14"/>
                </a:lnTo>
                <a:lnTo>
                  <a:pt x="452" y="13"/>
                </a:lnTo>
                <a:lnTo>
                  <a:pt x="453" y="14"/>
                </a:lnTo>
                <a:lnTo>
                  <a:pt x="453" y="14"/>
                </a:lnTo>
                <a:lnTo>
                  <a:pt x="453" y="13"/>
                </a:lnTo>
                <a:lnTo>
                  <a:pt x="454" y="13"/>
                </a:lnTo>
                <a:lnTo>
                  <a:pt x="454" y="12"/>
                </a:lnTo>
                <a:lnTo>
                  <a:pt x="455" y="13"/>
                </a:lnTo>
                <a:lnTo>
                  <a:pt x="455" y="12"/>
                </a:lnTo>
                <a:lnTo>
                  <a:pt x="455" y="12"/>
                </a:lnTo>
                <a:lnTo>
                  <a:pt x="457" y="12"/>
                </a:lnTo>
                <a:lnTo>
                  <a:pt x="457" y="11"/>
                </a:lnTo>
                <a:lnTo>
                  <a:pt x="458" y="11"/>
                </a:lnTo>
                <a:lnTo>
                  <a:pt x="458" y="9"/>
                </a:lnTo>
                <a:lnTo>
                  <a:pt x="458" y="10"/>
                </a:lnTo>
                <a:lnTo>
                  <a:pt x="459" y="10"/>
                </a:lnTo>
                <a:lnTo>
                  <a:pt x="459" y="10"/>
                </a:lnTo>
                <a:lnTo>
                  <a:pt x="460" y="10"/>
                </a:lnTo>
                <a:lnTo>
                  <a:pt x="460" y="11"/>
                </a:lnTo>
                <a:lnTo>
                  <a:pt x="460" y="10"/>
                </a:lnTo>
                <a:lnTo>
                  <a:pt x="461" y="10"/>
                </a:lnTo>
                <a:lnTo>
                  <a:pt x="461" y="9"/>
                </a:lnTo>
                <a:lnTo>
                  <a:pt x="462" y="11"/>
                </a:lnTo>
                <a:lnTo>
                  <a:pt x="462" y="12"/>
                </a:lnTo>
                <a:lnTo>
                  <a:pt x="463" y="12"/>
                </a:lnTo>
                <a:lnTo>
                  <a:pt x="463" y="12"/>
                </a:lnTo>
                <a:lnTo>
                  <a:pt x="463" y="13"/>
                </a:lnTo>
                <a:lnTo>
                  <a:pt x="464" y="13"/>
                </a:lnTo>
                <a:lnTo>
                  <a:pt x="464" y="13"/>
                </a:lnTo>
                <a:lnTo>
                  <a:pt x="466" y="13"/>
                </a:lnTo>
                <a:lnTo>
                  <a:pt x="466" y="13"/>
                </a:lnTo>
                <a:lnTo>
                  <a:pt x="466" y="13"/>
                </a:lnTo>
                <a:lnTo>
                  <a:pt x="467" y="13"/>
                </a:lnTo>
                <a:lnTo>
                  <a:pt x="467" y="14"/>
                </a:lnTo>
                <a:lnTo>
                  <a:pt x="468" y="13"/>
                </a:lnTo>
                <a:lnTo>
                  <a:pt x="468" y="12"/>
                </a:lnTo>
                <a:lnTo>
                  <a:pt x="468" y="12"/>
                </a:lnTo>
                <a:lnTo>
                  <a:pt x="469" y="11"/>
                </a:lnTo>
                <a:lnTo>
                  <a:pt x="469" y="13"/>
                </a:lnTo>
                <a:lnTo>
                  <a:pt x="470" y="13"/>
                </a:lnTo>
                <a:lnTo>
                  <a:pt x="470" y="13"/>
                </a:lnTo>
                <a:lnTo>
                  <a:pt x="470" y="13"/>
                </a:lnTo>
                <a:lnTo>
                  <a:pt x="471" y="14"/>
                </a:lnTo>
                <a:lnTo>
                  <a:pt x="471" y="16"/>
                </a:lnTo>
                <a:lnTo>
                  <a:pt x="472" y="17"/>
                </a:lnTo>
                <a:lnTo>
                  <a:pt x="472" y="17"/>
                </a:lnTo>
                <a:lnTo>
                  <a:pt x="472" y="18"/>
                </a:lnTo>
                <a:lnTo>
                  <a:pt x="473" y="19"/>
                </a:lnTo>
                <a:lnTo>
                  <a:pt x="473" y="19"/>
                </a:lnTo>
                <a:lnTo>
                  <a:pt x="475" y="19"/>
                </a:lnTo>
                <a:lnTo>
                  <a:pt x="475" y="19"/>
                </a:lnTo>
                <a:lnTo>
                  <a:pt x="475" y="19"/>
                </a:lnTo>
                <a:lnTo>
                  <a:pt x="476" y="19"/>
                </a:lnTo>
                <a:lnTo>
                  <a:pt x="476" y="19"/>
                </a:lnTo>
                <a:lnTo>
                  <a:pt x="477" y="19"/>
                </a:lnTo>
                <a:lnTo>
                  <a:pt x="477" y="19"/>
                </a:lnTo>
                <a:lnTo>
                  <a:pt x="478" y="20"/>
                </a:lnTo>
                <a:lnTo>
                  <a:pt x="478" y="20"/>
                </a:lnTo>
                <a:lnTo>
                  <a:pt x="478" y="19"/>
                </a:lnTo>
                <a:lnTo>
                  <a:pt x="479" y="19"/>
                </a:lnTo>
                <a:lnTo>
                  <a:pt x="479" y="17"/>
                </a:lnTo>
                <a:lnTo>
                  <a:pt x="480" y="17"/>
                </a:lnTo>
                <a:lnTo>
                  <a:pt x="480" y="16"/>
                </a:lnTo>
                <a:lnTo>
                  <a:pt x="480" y="13"/>
                </a:lnTo>
                <a:lnTo>
                  <a:pt x="481" y="13"/>
                </a:lnTo>
                <a:lnTo>
                  <a:pt x="481" y="13"/>
                </a:lnTo>
                <a:lnTo>
                  <a:pt x="482" y="14"/>
                </a:lnTo>
                <a:lnTo>
                  <a:pt x="482" y="16"/>
                </a:lnTo>
                <a:lnTo>
                  <a:pt x="482" y="17"/>
                </a:lnTo>
                <a:lnTo>
                  <a:pt x="484" y="17"/>
                </a:lnTo>
                <a:lnTo>
                  <a:pt x="484" y="17"/>
                </a:lnTo>
                <a:lnTo>
                  <a:pt x="485" y="17"/>
                </a:lnTo>
                <a:lnTo>
                  <a:pt x="485" y="18"/>
                </a:lnTo>
                <a:lnTo>
                  <a:pt x="485" y="18"/>
                </a:lnTo>
                <a:lnTo>
                  <a:pt x="486" y="18"/>
                </a:lnTo>
                <a:lnTo>
                  <a:pt x="486" y="20"/>
                </a:lnTo>
                <a:lnTo>
                  <a:pt x="487" y="20"/>
                </a:lnTo>
                <a:lnTo>
                  <a:pt x="487" y="20"/>
                </a:lnTo>
                <a:lnTo>
                  <a:pt x="487" y="21"/>
                </a:lnTo>
                <a:lnTo>
                  <a:pt x="488" y="21"/>
                </a:lnTo>
                <a:lnTo>
                  <a:pt x="488" y="20"/>
                </a:lnTo>
                <a:lnTo>
                  <a:pt x="489" y="20"/>
                </a:lnTo>
                <a:lnTo>
                  <a:pt x="489" y="19"/>
                </a:lnTo>
                <a:lnTo>
                  <a:pt x="490" y="18"/>
                </a:lnTo>
                <a:lnTo>
                  <a:pt x="490" y="18"/>
                </a:lnTo>
                <a:lnTo>
                  <a:pt x="490" y="18"/>
                </a:lnTo>
                <a:lnTo>
                  <a:pt x="491" y="17"/>
                </a:lnTo>
                <a:lnTo>
                  <a:pt x="491" y="18"/>
                </a:lnTo>
                <a:lnTo>
                  <a:pt x="493" y="18"/>
                </a:lnTo>
                <a:lnTo>
                  <a:pt x="493" y="18"/>
                </a:lnTo>
                <a:lnTo>
                  <a:pt x="493" y="19"/>
                </a:lnTo>
                <a:lnTo>
                  <a:pt x="494" y="18"/>
                </a:lnTo>
                <a:lnTo>
                  <a:pt x="494" y="18"/>
                </a:lnTo>
                <a:lnTo>
                  <a:pt x="495" y="18"/>
                </a:lnTo>
                <a:lnTo>
                  <a:pt x="495" y="18"/>
                </a:lnTo>
                <a:lnTo>
                  <a:pt x="495" y="18"/>
                </a:lnTo>
                <a:lnTo>
                  <a:pt x="496" y="18"/>
                </a:lnTo>
                <a:lnTo>
                  <a:pt x="496" y="19"/>
                </a:lnTo>
                <a:lnTo>
                  <a:pt x="497" y="18"/>
                </a:lnTo>
                <a:lnTo>
                  <a:pt x="497" y="19"/>
                </a:lnTo>
                <a:lnTo>
                  <a:pt x="497" y="20"/>
                </a:lnTo>
                <a:lnTo>
                  <a:pt x="498" y="20"/>
                </a:lnTo>
                <a:lnTo>
                  <a:pt x="498" y="20"/>
                </a:lnTo>
                <a:lnTo>
                  <a:pt x="499" y="20"/>
                </a:lnTo>
                <a:lnTo>
                  <a:pt x="499" y="19"/>
                </a:lnTo>
                <a:lnTo>
                  <a:pt x="499" y="17"/>
                </a:lnTo>
                <a:lnTo>
                  <a:pt x="500" y="16"/>
                </a:lnTo>
                <a:lnTo>
                  <a:pt x="500" y="16"/>
                </a:lnTo>
                <a:lnTo>
                  <a:pt x="502" y="16"/>
                </a:lnTo>
                <a:lnTo>
                  <a:pt x="502" y="16"/>
                </a:lnTo>
                <a:lnTo>
                  <a:pt x="502" y="17"/>
                </a:lnTo>
                <a:lnTo>
                  <a:pt x="503" y="17"/>
                </a:lnTo>
                <a:lnTo>
                  <a:pt x="503" y="18"/>
                </a:lnTo>
                <a:lnTo>
                  <a:pt x="504" y="18"/>
                </a:lnTo>
                <a:lnTo>
                  <a:pt x="504" y="19"/>
                </a:lnTo>
                <a:lnTo>
                  <a:pt x="505" y="19"/>
                </a:lnTo>
                <a:lnTo>
                  <a:pt x="505" y="19"/>
                </a:lnTo>
                <a:lnTo>
                  <a:pt x="505" y="21"/>
                </a:lnTo>
                <a:lnTo>
                  <a:pt x="506" y="20"/>
                </a:lnTo>
                <a:lnTo>
                  <a:pt x="506" y="21"/>
                </a:lnTo>
                <a:lnTo>
                  <a:pt x="507" y="21"/>
                </a:lnTo>
                <a:lnTo>
                  <a:pt x="507" y="21"/>
                </a:lnTo>
                <a:lnTo>
                  <a:pt x="507" y="20"/>
                </a:lnTo>
                <a:lnTo>
                  <a:pt x="508" y="20"/>
                </a:lnTo>
                <a:lnTo>
                  <a:pt x="508" y="21"/>
                </a:lnTo>
                <a:lnTo>
                  <a:pt x="509" y="19"/>
                </a:lnTo>
                <a:lnTo>
                  <a:pt x="509" y="19"/>
                </a:lnTo>
                <a:lnTo>
                  <a:pt x="509" y="18"/>
                </a:lnTo>
                <a:lnTo>
                  <a:pt x="511" y="19"/>
                </a:lnTo>
                <a:lnTo>
                  <a:pt x="511" y="19"/>
                </a:lnTo>
                <a:lnTo>
                  <a:pt x="512" y="18"/>
                </a:lnTo>
                <a:lnTo>
                  <a:pt x="512" y="17"/>
                </a:lnTo>
                <a:lnTo>
                  <a:pt x="512" y="17"/>
                </a:lnTo>
                <a:lnTo>
                  <a:pt x="513" y="17"/>
                </a:lnTo>
                <a:lnTo>
                  <a:pt x="513" y="17"/>
                </a:lnTo>
                <a:lnTo>
                  <a:pt x="514" y="17"/>
                </a:lnTo>
                <a:lnTo>
                  <a:pt x="514" y="17"/>
                </a:lnTo>
                <a:lnTo>
                  <a:pt x="514" y="16"/>
                </a:lnTo>
                <a:lnTo>
                  <a:pt x="515" y="17"/>
                </a:lnTo>
                <a:lnTo>
                  <a:pt x="515" y="17"/>
                </a:lnTo>
                <a:lnTo>
                  <a:pt x="516" y="18"/>
                </a:lnTo>
                <a:lnTo>
                  <a:pt x="516" y="18"/>
                </a:lnTo>
                <a:lnTo>
                  <a:pt x="516" y="18"/>
                </a:lnTo>
                <a:lnTo>
                  <a:pt x="517" y="17"/>
                </a:lnTo>
                <a:lnTo>
                  <a:pt x="517" y="17"/>
                </a:lnTo>
                <a:lnTo>
                  <a:pt x="518" y="17"/>
                </a:lnTo>
                <a:lnTo>
                  <a:pt x="518" y="16"/>
                </a:lnTo>
                <a:lnTo>
                  <a:pt x="520" y="16"/>
                </a:lnTo>
                <a:lnTo>
                  <a:pt x="520" y="16"/>
                </a:lnTo>
                <a:lnTo>
                  <a:pt x="520" y="16"/>
                </a:lnTo>
                <a:lnTo>
                  <a:pt x="521" y="14"/>
                </a:lnTo>
                <a:lnTo>
                  <a:pt x="521" y="13"/>
                </a:lnTo>
                <a:lnTo>
                  <a:pt x="522" y="13"/>
                </a:lnTo>
                <a:lnTo>
                  <a:pt x="522" y="13"/>
                </a:lnTo>
                <a:lnTo>
                  <a:pt x="522" y="14"/>
                </a:lnTo>
                <a:lnTo>
                  <a:pt x="523" y="14"/>
                </a:lnTo>
                <a:lnTo>
                  <a:pt x="523" y="17"/>
                </a:lnTo>
                <a:lnTo>
                  <a:pt x="524" y="18"/>
                </a:lnTo>
                <a:lnTo>
                  <a:pt x="524" y="18"/>
                </a:lnTo>
                <a:lnTo>
                  <a:pt x="524" y="18"/>
                </a:lnTo>
                <a:lnTo>
                  <a:pt x="525" y="19"/>
                </a:lnTo>
                <a:lnTo>
                  <a:pt x="525" y="20"/>
                </a:lnTo>
                <a:lnTo>
                  <a:pt x="526" y="20"/>
                </a:lnTo>
                <a:lnTo>
                  <a:pt x="526" y="21"/>
                </a:lnTo>
                <a:lnTo>
                  <a:pt x="526" y="20"/>
                </a:lnTo>
                <a:lnTo>
                  <a:pt x="527" y="20"/>
                </a:lnTo>
                <a:lnTo>
                  <a:pt x="527" y="18"/>
                </a:lnTo>
                <a:lnTo>
                  <a:pt x="529" y="18"/>
                </a:lnTo>
                <a:lnTo>
                  <a:pt x="529" y="16"/>
                </a:lnTo>
                <a:lnTo>
                  <a:pt x="529" y="14"/>
                </a:lnTo>
                <a:lnTo>
                  <a:pt x="530" y="16"/>
                </a:lnTo>
                <a:lnTo>
                  <a:pt x="530" y="16"/>
                </a:lnTo>
                <a:lnTo>
                  <a:pt x="531" y="14"/>
                </a:lnTo>
                <a:lnTo>
                  <a:pt x="531" y="14"/>
                </a:lnTo>
                <a:lnTo>
                  <a:pt x="531" y="13"/>
                </a:lnTo>
                <a:lnTo>
                  <a:pt x="532" y="13"/>
                </a:lnTo>
                <a:lnTo>
                  <a:pt x="532" y="12"/>
                </a:lnTo>
                <a:lnTo>
                  <a:pt x="533" y="13"/>
                </a:lnTo>
                <a:lnTo>
                  <a:pt x="533" y="12"/>
                </a:lnTo>
                <a:lnTo>
                  <a:pt x="534" y="13"/>
                </a:lnTo>
                <a:lnTo>
                  <a:pt x="534" y="13"/>
                </a:lnTo>
                <a:lnTo>
                  <a:pt x="534" y="13"/>
                </a:lnTo>
                <a:lnTo>
                  <a:pt x="535" y="14"/>
                </a:lnTo>
                <a:lnTo>
                  <a:pt x="535" y="14"/>
                </a:lnTo>
                <a:lnTo>
                  <a:pt x="536" y="14"/>
                </a:lnTo>
                <a:lnTo>
                  <a:pt x="536" y="14"/>
                </a:lnTo>
                <a:lnTo>
                  <a:pt x="536" y="14"/>
                </a:lnTo>
                <a:lnTo>
                  <a:pt x="538" y="13"/>
                </a:lnTo>
                <a:lnTo>
                  <a:pt x="538" y="16"/>
                </a:lnTo>
                <a:lnTo>
                  <a:pt x="539" y="16"/>
                </a:lnTo>
                <a:lnTo>
                  <a:pt x="539" y="17"/>
                </a:lnTo>
                <a:lnTo>
                  <a:pt x="539" y="16"/>
                </a:lnTo>
                <a:lnTo>
                  <a:pt x="540" y="16"/>
                </a:lnTo>
                <a:lnTo>
                  <a:pt x="540" y="14"/>
                </a:lnTo>
                <a:lnTo>
                  <a:pt x="541" y="14"/>
                </a:lnTo>
                <a:lnTo>
                  <a:pt x="541" y="16"/>
                </a:lnTo>
                <a:lnTo>
                  <a:pt x="541" y="17"/>
                </a:lnTo>
                <a:lnTo>
                  <a:pt x="542" y="18"/>
                </a:lnTo>
                <a:lnTo>
                  <a:pt x="542" y="19"/>
                </a:lnTo>
                <a:lnTo>
                  <a:pt x="543" y="19"/>
                </a:lnTo>
                <a:lnTo>
                  <a:pt x="543" y="19"/>
                </a:lnTo>
                <a:lnTo>
                  <a:pt x="543" y="19"/>
                </a:lnTo>
                <a:lnTo>
                  <a:pt x="544" y="17"/>
                </a:lnTo>
                <a:lnTo>
                  <a:pt x="544" y="17"/>
                </a:lnTo>
                <a:lnTo>
                  <a:pt x="545" y="16"/>
                </a:lnTo>
                <a:lnTo>
                  <a:pt x="545" y="14"/>
                </a:lnTo>
                <a:lnTo>
                  <a:pt x="547" y="14"/>
                </a:lnTo>
                <a:lnTo>
                  <a:pt x="547" y="14"/>
                </a:lnTo>
                <a:lnTo>
                  <a:pt x="547" y="12"/>
                </a:lnTo>
                <a:lnTo>
                  <a:pt x="548" y="13"/>
                </a:lnTo>
                <a:lnTo>
                  <a:pt x="548" y="12"/>
                </a:lnTo>
                <a:lnTo>
                  <a:pt x="549" y="12"/>
                </a:lnTo>
                <a:lnTo>
                  <a:pt x="549" y="13"/>
                </a:lnTo>
                <a:lnTo>
                  <a:pt x="549" y="13"/>
                </a:lnTo>
                <a:lnTo>
                  <a:pt x="550" y="14"/>
                </a:lnTo>
                <a:lnTo>
                  <a:pt x="550" y="13"/>
                </a:lnTo>
                <a:lnTo>
                  <a:pt x="551" y="13"/>
                </a:lnTo>
                <a:lnTo>
                  <a:pt x="551" y="13"/>
                </a:lnTo>
                <a:lnTo>
                  <a:pt x="551" y="13"/>
                </a:lnTo>
                <a:lnTo>
                  <a:pt x="552" y="11"/>
                </a:lnTo>
                <a:lnTo>
                  <a:pt x="552" y="11"/>
                </a:lnTo>
                <a:lnTo>
                  <a:pt x="553" y="12"/>
                </a:lnTo>
                <a:lnTo>
                  <a:pt x="553" y="12"/>
                </a:lnTo>
                <a:lnTo>
                  <a:pt x="553" y="13"/>
                </a:lnTo>
                <a:lnTo>
                  <a:pt x="554" y="13"/>
                </a:lnTo>
                <a:lnTo>
                  <a:pt x="554" y="14"/>
                </a:lnTo>
                <a:lnTo>
                  <a:pt x="555" y="16"/>
                </a:lnTo>
                <a:lnTo>
                  <a:pt x="555" y="14"/>
                </a:lnTo>
                <a:lnTo>
                  <a:pt x="555" y="16"/>
                </a:lnTo>
                <a:lnTo>
                  <a:pt x="557" y="17"/>
                </a:lnTo>
                <a:lnTo>
                  <a:pt x="557" y="16"/>
                </a:lnTo>
                <a:lnTo>
                  <a:pt x="558" y="16"/>
                </a:lnTo>
                <a:lnTo>
                  <a:pt x="558" y="14"/>
                </a:lnTo>
                <a:lnTo>
                  <a:pt x="558" y="16"/>
                </a:lnTo>
                <a:lnTo>
                  <a:pt x="559" y="16"/>
                </a:lnTo>
                <a:lnTo>
                  <a:pt x="559" y="16"/>
                </a:lnTo>
                <a:lnTo>
                  <a:pt x="560" y="16"/>
                </a:lnTo>
                <a:lnTo>
                  <a:pt x="560" y="16"/>
                </a:lnTo>
                <a:lnTo>
                  <a:pt x="561" y="18"/>
                </a:lnTo>
                <a:lnTo>
                  <a:pt x="561" y="18"/>
                </a:lnTo>
                <a:lnTo>
                  <a:pt x="561" y="18"/>
                </a:lnTo>
                <a:lnTo>
                  <a:pt x="562" y="19"/>
                </a:lnTo>
                <a:lnTo>
                  <a:pt x="562" y="18"/>
                </a:lnTo>
                <a:lnTo>
                  <a:pt x="563" y="19"/>
                </a:lnTo>
                <a:lnTo>
                  <a:pt x="563" y="19"/>
                </a:lnTo>
                <a:lnTo>
                  <a:pt x="563" y="18"/>
                </a:lnTo>
                <a:lnTo>
                  <a:pt x="564" y="19"/>
                </a:lnTo>
                <a:lnTo>
                  <a:pt x="564" y="19"/>
                </a:lnTo>
                <a:lnTo>
                  <a:pt x="566" y="19"/>
                </a:lnTo>
                <a:lnTo>
                  <a:pt x="566" y="19"/>
                </a:lnTo>
                <a:lnTo>
                  <a:pt x="566" y="18"/>
                </a:lnTo>
                <a:lnTo>
                  <a:pt x="567" y="19"/>
                </a:lnTo>
                <a:lnTo>
                  <a:pt x="567" y="19"/>
                </a:lnTo>
                <a:lnTo>
                  <a:pt x="568" y="19"/>
                </a:lnTo>
                <a:lnTo>
                  <a:pt x="568" y="20"/>
                </a:lnTo>
                <a:lnTo>
                  <a:pt x="568" y="20"/>
                </a:lnTo>
                <a:lnTo>
                  <a:pt x="569" y="22"/>
                </a:lnTo>
                <a:lnTo>
                  <a:pt x="569" y="22"/>
                </a:lnTo>
                <a:lnTo>
                  <a:pt x="570" y="22"/>
                </a:lnTo>
                <a:lnTo>
                  <a:pt x="570" y="21"/>
                </a:lnTo>
                <a:lnTo>
                  <a:pt x="570" y="19"/>
                </a:lnTo>
                <a:lnTo>
                  <a:pt x="571" y="18"/>
                </a:lnTo>
                <a:lnTo>
                  <a:pt x="571" y="17"/>
                </a:lnTo>
                <a:lnTo>
                  <a:pt x="572" y="16"/>
                </a:lnTo>
                <a:lnTo>
                  <a:pt x="572" y="17"/>
                </a:lnTo>
                <a:lnTo>
                  <a:pt x="572" y="16"/>
                </a:lnTo>
                <a:lnTo>
                  <a:pt x="573" y="17"/>
                </a:lnTo>
                <a:lnTo>
                  <a:pt x="573" y="17"/>
                </a:lnTo>
                <a:lnTo>
                  <a:pt x="575" y="17"/>
                </a:lnTo>
                <a:lnTo>
                  <a:pt x="575" y="17"/>
                </a:lnTo>
                <a:lnTo>
                  <a:pt x="576" y="16"/>
                </a:lnTo>
                <a:lnTo>
                  <a:pt x="576" y="16"/>
                </a:lnTo>
                <a:lnTo>
                  <a:pt x="576" y="14"/>
                </a:lnTo>
                <a:lnTo>
                  <a:pt x="577" y="14"/>
                </a:lnTo>
                <a:lnTo>
                  <a:pt x="577" y="14"/>
                </a:lnTo>
                <a:lnTo>
                  <a:pt x="578" y="14"/>
                </a:lnTo>
                <a:lnTo>
                  <a:pt x="578" y="16"/>
                </a:lnTo>
                <a:lnTo>
                  <a:pt x="578" y="16"/>
                </a:lnTo>
                <a:lnTo>
                  <a:pt x="579" y="16"/>
                </a:lnTo>
                <a:lnTo>
                  <a:pt x="579" y="16"/>
                </a:lnTo>
                <a:lnTo>
                  <a:pt x="580" y="14"/>
                </a:lnTo>
                <a:lnTo>
                  <a:pt x="580" y="14"/>
                </a:lnTo>
                <a:lnTo>
                  <a:pt x="580" y="16"/>
                </a:lnTo>
                <a:lnTo>
                  <a:pt x="581" y="16"/>
                </a:lnTo>
                <a:lnTo>
                  <a:pt x="581" y="17"/>
                </a:lnTo>
                <a:lnTo>
                  <a:pt x="582" y="16"/>
                </a:lnTo>
                <a:lnTo>
                  <a:pt x="582" y="16"/>
                </a:lnTo>
                <a:lnTo>
                  <a:pt x="582" y="14"/>
                </a:lnTo>
                <a:lnTo>
                  <a:pt x="584" y="13"/>
                </a:lnTo>
                <a:lnTo>
                  <a:pt x="584" y="12"/>
                </a:lnTo>
                <a:lnTo>
                  <a:pt x="585" y="12"/>
                </a:lnTo>
                <a:lnTo>
                  <a:pt x="585" y="11"/>
                </a:lnTo>
                <a:lnTo>
                  <a:pt x="585" y="11"/>
                </a:lnTo>
                <a:lnTo>
                  <a:pt x="586" y="11"/>
                </a:lnTo>
                <a:lnTo>
                  <a:pt x="586" y="11"/>
                </a:lnTo>
                <a:lnTo>
                  <a:pt x="587" y="12"/>
                </a:lnTo>
                <a:lnTo>
                  <a:pt x="587" y="12"/>
                </a:lnTo>
                <a:lnTo>
                  <a:pt x="587" y="12"/>
                </a:lnTo>
                <a:lnTo>
                  <a:pt x="588" y="12"/>
                </a:lnTo>
                <a:lnTo>
                  <a:pt x="588" y="12"/>
                </a:lnTo>
                <a:lnTo>
                  <a:pt x="589" y="12"/>
                </a:lnTo>
                <a:lnTo>
                  <a:pt x="589" y="12"/>
                </a:lnTo>
                <a:lnTo>
                  <a:pt x="590" y="11"/>
                </a:lnTo>
                <a:lnTo>
                  <a:pt x="590" y="11"/>
                </a:lnTo>
                <a:lnTo>
                  <a:pt x="590" y="9"/>
                </a:lnTo>
                <a:lnTo>
                  <a:pt x="591" y="8"/>
                </a:lnTo>
                <a:lnTo>
                  <a:pt x="591" y="7"/>
                </a:lnTo>
                <a:lnTo>
                  <a:pt x="593" y="7"/>
                </a:lnTo>
                <a:lnTo>
                  <a:pt x="593" y="8"/>
                </a:lnTo>
                <a:lnTo>
                  <a:pt x="593" y="8"/>
                </a:lnTo>
                <a:lnTo>
                  <a:pt x="594" y="9"/>
                </a:lnTo>
                <a:lnTo>
                  <a:pt x="594" y="10"/>
                </a:lnTo>
                <a:lnTo>
                  <a:pt x="595" y="10"/>
                </a:lnTo>
                <a:lnTo>
                  <a:pt x="595" y="10"/>
                </a:lnTo>
                <a:lnTo>
                  <a:pt x="595" y="10"/>
                </a:lnTo>
                <a:lnTo>
                  <a:pt x="596" y="11"/>
                </a:lnTo>
                <a:lnTo>
                  <a:pt x="596" y="11"/>
                </a:lnTo>
                <a:lnTo>
                  <a:pt x="597" y="11"/>
                </a:lnTo>
                <a:lnTo>
                  <a:pt x="597" y="11"/>
                </a:lnTo>
                <a:lnTo>
                  <a:pt x="597" y="11"/>
                </a:lnTo>
                <a:lnTo>
                  <a:pt x="598" y="11"/>
                </a:lnTo>
                <a:lnTo>
                  <a:pt x="598" y="11"/>
                </a:lnTo>
                <a:lnTo>
                  <a:pt x="599" y="10"/>
                </a:lnTo>
                <a:lnTo>
                  <a:pt x="599" y="10"/>
                </a:lnTo>
                <a:lnTo>
                  <a:pt x="599" y="9"/>
                </a:lnTo>
                <a:lnTo>
                  <a:pt x="600" y="9"/>
                </a:lnTo>
                <a:lnTo>
                  <a:pt x="600" y="9"/>
                </a:lnTo>
                <a:lnTo>
                  <a:pt x="602" y="9"/>
                </a:lnTo>
                <a:lnTo>
                  <a:pt x="602" y="8"/>
                </a:lnTo>
                <a:lnTo>
                  <a:pt x="602" y="8"/>
                </a:lnTo>
                <a:lnTo>
                  <a:pt x="603" y="8"/>
                </a:lnTo>
                <a:lnTo>
                  <a:pt x="603" y="8"/>
                </a:lnTo>
                <a:lnTo>
                  <a:pt x="604" y="7"/>
                </a:lnTo>
                <a:lnTo>
                  <a:pt x="604" y="7"/>
                </a:lnTo>
                <a:lnTo>
                  <a:pt x="605" y="8"/>
                </a:lnTo>
                <a:lnTo>
                  <a:pt x="605" y="8"/>
                </a:lnTo>
                <a:lnTo>
                  <a:pt x="605" y="8"/>
                </a:lnTo>
                <a:lnTo>
                  <a:pt x="606" y="8"/>
                </a:lnTo>
                <a:lnTo>
                  <a:pt x="606" y="8"/>
                </a:lnTo>
                <a:lnTo>
                  <a:pt x="607" y="8"/>
                </a:lnTo>
                <a:lnTo>
                  <a:pt x="607" y="8"/>
                </a:lnTo>
                <a:lnTo>
                  <a:pt x="607" y="8"/>
                </a:lnTo>
                <a:lnTo>
                  <a:pt x="608" y="7"/>
                </a:lnTo>
                <a:lnTo>
                  <a:pt x="608" y="8"/>
                </a:lnTo>
                <a:lnTo>
                  <a:pt x="609" y="7"/>
                </a:lnTo>
                <a:lnTo>
                  <a:pt x="609" y="7"/>
                </a:lnTo>
                <a:lnTo>
                  <a:pt x="609" y="5"/>
                </a:lnTo>
                <a:lnTo>
                  <a:pt x="611" y="4"/>
                </a:lnTo>
                <a:lnTo>
                  <a:pt x="611" y="4"/>
                </a:lnTo>
                <a:lnTo>
                  <a:pt x="612" y="3"/>
                </a:lnTo>
                <a:lnTo>
                  <a:pt x="612" y="2"/>
                </a:lnTo>
                <a:lnTo>
                  <a:pt x="612" y="2"/>
                </a:lnTo>
                <a:lnTo>
                  <a:pt x="613" y="2"/>
                </a:lnTo>
                <a:lnTo>
                  <a:pt x="613" y="2"/>
                </a:lnTo>
                <a:lnTo>
                  <a:pt x="614" y="3"/>
                </a:lnTo>
                <a:lnTo>
                  <a:pt x="614" y="4"/>
                </a:lnTo>
                <a:lnTo>
                  <a:pt x="614" y="3"/>
                </a:lnTo>
                <a:lnTo>
                  <a:pt x="615" y="4"/>
                </a:lnTo>
                <a:lnTo>
                  <a:pt x="615" y="3"/>
                </a:lnTo>
                <a:lnTo>
                  <a:pt x="616" y="4"/>
                </a:lnTo>
                <a:lnTo>
                  <a:pt x="616" y="4"/>
                </a:lnTo>
                <a:lnTo>
                  <a:pt x="617" y="4"/>
                </a:lnTo>
                <a:lnTo>
                  <a:pt x="617" y="7"/>
                </a:lnTo>
                <a:lnTo>
                  <a:pt x="617" y="7"/>
                </a:lnTo>
                <a:lnTo>
                  <a:pt x="618" y="7"/>
                </a:lnTo>
                <a:lnTo>
                  <a:pt x="618" y="7"/>
                </a:lnTo>
                <a:lnTo>
                  <a:pt x="620" y="5"/>
                </a:lnTo>
                <a:lnTo>
                  <a:pt x="620" y="5"/>
                </a:lnTo>
                <a:lnTo>
                  <a:pt x="620" y="4"/>
                </a:lnTo>
                <a:lnTo>
                  <a:pt x="621" y="4"/>
                </a:lnTo>
                <a:lnTo>
                  <a:pt x="621" y="3"/>
                </a:lnTo>
                <a:lnTo>
                  <a:pt x="622" y="3"/>
                </a:lnTo>
                <a:lnTo>
                  <a:pt x="622" y="4"/>
                </a:lnTo>
                <a:lnTo>
                  <a:pt x="622" y="4"/>
                </a:lnTo>
                <a:lnTo>
                  <a:pt x="623" y="3"/>
                </a:lnTo>
                <a:lnTo>
                  <a:pt x="623" y="3"/>
                </a:lnTo>
                <a:lnTo>
                  <a:pt x="624" y="4"/>
                </a:lnTo>
                <a:lnTo>
                  <a:pt x="624" y="4"/>
                </a:lnTo>
                <a:lnTo>
                  <a:pt x="624" y="4"/>
                </a:lnTo>
                <a:lnTo>
                  <a:pt x="625" y="5"/>
                </a:lnTo>
                <a:lnTo>
                  <a:pt x="625" y="7"/>
                </a:lnTo>
                <a:lnTo>
                  <a:pt x="626" y="7"/>
                </a:lnTo>
                <a:lnTo>
                  <a:pt x="626" y="7"/>
                </a:lnTo>
                <a:lnTo>
                  <a:pt x="626" y="7"/>
                </a:lnTo>
                <a:lnTo>
                  <a:pt x="627" y="8"/>
                </a:lnTo>
                <a:lnTo>
                  <a:pt x="627" y="7"/>
                </a:lnTo>
                <a:lnTo>
                  <a:pt x="629" y="8"/>
                </a:lnTo>
                <a:lnTo>
                  <a:pt x="629" y="8"/>
                </a:lnTo>
                <a:lnTo>
                  <a:pt x="629" y="9"/>
                </a:lnTo>
                <a:lnTo>
                  <a:pt x="630" y="9"/>
                </a:lnTo>
                <a:lnTo>
                  <a:pt x="630" y="9"/>
                </a:lnTo>
                <a:lnTo>
                  <a:pt x="631" y="7"/>
                </a:lnTo>
                <a:lnTo>
                  <a:pt x="631" y="7"/>
                </a:lnTo>
                <a:lnTo>
                  <a:pt x="632" y="5"/>
                </a:lnTo>
                <a:lnTo>
                  <a:pt x="632" y="5"/>
                </a:lnTo>
                <a:lnTo>
                  <a:pt x="632" y="4"/>
                </a:lnTo>
                <a:lnTo>
                  <a:pt x="633" y="4"/>
                </a:lnTo>
                <a:lnTo>
                  <a:pt x="633" y="3"/>
                </a:lnTo>
                <a:lnTo>
                  <a:pt x="634" y="3"/>
                </a:lnTo>
                <a:lnTo>
                  <a:pt x="634" y="4"/>
                </a:lnTo>
                <a:lnTo>
                  <a:pt x="634" y="4"/>
                </a:lnTo>
                <a:lnTo>
                  <a:pt x="635" y="5"/>
                </a:lnTo>
                <a:lnTo>
                  <a:pt x="635" y="7"/>
                </a:lnTo>
                <a:lnTo>
                  <a:pt x="636" y="8"/>
                </a:lnTo>
                <a:lnTo>
                  <a:pt x="636" y="8"/>
                </a:lnTo>
                <a:lnTo>
                  <a:pt x="636" y="9"/>
                </a:lnTo>
                <a:lnTo>
                  <a:pt x="638" y="9"/>
                </a:lnTo>
                <a:lnTo>
                  <a:pt x="638" y="9"/>
                </a:lnTo>
                <a:lnTo>
                  <a:pt x="639" y="8"/>
                </a:lnTo>
                <a:lnTo>
                  <a:pt x="639" y="8"/>
                </a:lnTo>
                <a:lnTo>
                  <a:pt x="639" y="7"/>
                </a:lnTo>
                <a:lnTo>
                  <a:pt x="640" y="5"/>
                </a:lnTo>
                <a:lnTo>
                  <a:pt x="640" y="5"/>
                </a:lnTo>
                <a:lnTo>
                  <a:pt x="641" y="5"/>
                </a:lnTo>
                <a:lnTo>
                  <a:pt x="641" y="7"/>
                </a:lnTo>
                <a:lnTo>
                  <a:pt x="641" y="7"/>
                </a:lnTo>
                <a:lnTo>
                  <a:pt x="642" y="7"/>
                </a:lnTo>
                <a:lnTo>
                  <a:pt x="642" y="7"/>
                </a:lnTo>
                <a:lnTo>
                  <a:pt x="643" y="7"/>
                </a:lnTo>
                <a:lnTo>
                  <a:pt x="643" y="7"/>
                </a:lnTo>
                <a:lnTo>
                  <a:pt x="643" y="7"/>
                </a:lnTo>
                <a:lnTo>
                  <a:pt x="644" y="7"/>
                </a:lnTo>
                <a:lnTo>
                  <a:pt x="644" y="8"/>
                </a:lnTo>
                <a:lnTo>
                  <a:pt x="645" y="9"/>
                </a:lnTo>
                <a:lnTo>
                  <a:pt x="645" y="10"/>
                </a:lnTo>
                <a:lnTo>
                  <a:pt x="647" y="11"/>
                </a:lnTo>
                <a:lnTo>
                  <a:pt x="647" y="11"/>
                </a:lnTo>
                <a:lnTo>
                  <a:pt x="647" y="9"/>
                </a:lnTo>
                <a:lnTo>
                  <a:pt x="648" y="7"/>
                </a:lnTo>
                <a:lnTo>
                  <a:pt x="648" y="7"/>
                </a:lnTo>
                <a:lnTo>
                  <a:pt x="649" y="7"/>
                </a:lnTo>
                <a:lnTo>
                  <a:pt x="649" y="8"/>
                </a:lnTo>
                <a:lnTo>
                  <a:pt x="649" y="8"/>
                </a:lnTo>
                <a:lnTo>
                  <a:pt x="650" y="9"/>
                </a:lnTo>
                <a:lnTo>
                  <a:pt x="650" y="10"/>
                </a:lnTo>
                <a:lnTo>
                  <a:pt x="651" y="11"/>
                </a:lnTo>
                <a:lnTo>
                  <a:pt x="651" y="11"/>
                </a:lnTo>
                <a:lnTo>
                  <a:pt x="651" y="12"/>
                </a:lnTo>
                <a:lnTo>
                  <a:pt x="652" y="11"/>
                </a:lnTo>
                <a:lnTo>
                  <a:pt x="652" y="12"/>
                </a:lnTo>
                <a:lnTo>
                  <a:pt x="653" y="12"/>
                </a:lnTo>
                <a:lnTo>
                  <a:pt x="653" y="12"/>
                </a:lnTo>
                <a:lnTo>
                  <a:pt x="653" y="12"/>
                </a:lnTo>
                <a:lnTo>
                  <a:pt x="654" y="12"/>
                </a:lnTo>
                <a:lnTo>
                  <a:pt x="654" y="12"/>
                </a:lnTo>
                <a:lnTo>
                  <a:pt x="656" y="14"/>
                </a:lnTo>
                <a:lnTo>
                  <a:pt x="656" y="14"/>
                </a:lnTo>
                <a:lnTo>
                  <a:pt x="656" y="13"/>
                </a:lnTo>
                <a:lnTo>
                  <a:pt x="657" y="14"/>
                </a:lnTo>
                <a:lnTo>
                  <a:pt x="657" y="13"/>
                </a:lnTo>
                <a:lnTo>
                  <a:pt x="658" y="14"/>
                </a:lnTo>
                <a:lnTo>
                  <a:pt x="658" y="14"/>
                </a:lnTo>
                <a:lnTo>
                  <a:pt x="658" y="14"/>
                </a:lnTo>
                <a:lnTo>
                  <a:pt x="659" y="16"/>
                </a:lnTo>
                <a:lnTo>
                  <a:pt x="659" y="16"/>
                </a:lnTo>
                <a:lnTo>
                  <a:pt x="660" y="17"/>
                </a:lnTo>
                <a:lnTo>
                  <a:pt x="660" y="16"/>
                </a:lnTo>
                <a:lnTo>
                  <a:pt x="661" y="14"/>
                </a:lnTo>
                <a:lnTo>
                  <a:pt x="661" y="13"/>
                </a:lnTo>
                <a:lnTo>
                  <a:pt x="661" y="12"/>
                </a:lnTo>
                <a:lnTo>
                  <a:pt x="662" y="12"/>
                </a:lnTo>
                <a:lnTo>
                  <a:pt x="662" y="11"/>
                </a:lnTo>
                <a:lnTo>
                  <a:pt x="663" y="10"/>
                </a:lnTo>
                <a:lnTo>
                  <a:pt x="663" y="10"/>
                </a:lnTo>
                <a:lnTo>
                  <a:pt x="663" y="9"/>
                </a:lnTo>
                <a:lnTo>
                  <a:pt x="665" y="9"/>
                </a:lnTo>
                <a:lnTo>
                  <a:pt x="665" y="9"/>
                </a:lnTo>
                <a:lnTo>
                  <a:pt x="666" y="10"/>
                </a:lnTo>
                <a:lnTo>
                  <a:pt x="666" y="10"/>
                </a:lnTo>
                <a:lnTo>
                  <a:pt x="666" y="12"/>
                </a:lnTo>
                <a:lnTo>
                  <a:pt x="667" y="12"/>
                </a:lnTo>
                <a:lnTo>
                  <a:pt x="667" y="12"/>
                </a:lnTo>
                <a:lnTo>
                  <a:pt x="668" y="12"/>
                </a:lnTo>
                <a:lnTo>
                  <a:pt x="668" y="12"/>
                </a:lnTo>
                <a:lnTo>
                  <a:pt x="668" y="12"/>
                </a:lnTo>
                <a:lnTo>
                  <a:pt x="669" y="12"/>
                </a:lnTo>
                <a:lnTo>
                  <a:pt x="669" y="12"/>
                </a:lnTo>
                <a:lnTo>
                  <a:pt x="670" y="12"/>
                </a:lnTo>
                <a:lnTo>
                  <a:pt x="670" y="12"/>
                </a:lnTo>
                <a:lnTo>
                  <a:pt x="670" y="12"/>
                </a:lnTo>
                <a:lnTo>
                  <a:pt x="671" y="13"/>
                </a:lnTo>
                <a:lnTo>
                  <a:pt x="671" y="14"/>
                </a:lnTo>
                <a:lnTo>
                  <a:pt x="672" y="16"/>
                </a:lnTo>
                <a:lnTo>
                  <a:pt x="672" y="16"/>
                </a:lnTo>
                <a:lnTo>
                  <a:pt x="674" y="17"/>
                </a:lnTo>
                <a:lnTo>
                  <a:pt x="674" y="18"/>
                </a:lnTo>
                <a:lnTo>
                  <a:pt x="674" y="18"/>
                </a:lnTo>
                <a:lnTo>
                  <a:pt x="675" y="17"/>
                </a:lnTo>
                <a:lnTo>
                  <a:pt x="675" y="17"/>
                </a:lnTo>
                <a:lnTo>
                  <a:pt x="676" y="16"/>
                </a:lnTo>
                <a:lnTo>
                  <a:pt x="676" y="18"/>
                </a:lnTo>
                <a:lnTo>
                  <a:pt x="676" y="18"/>
                </a:lnTo>
                <a:lnTo>
                  <a:pt x="677" y="17"/>
                </a:lnTo>
                <a:lnTo>
                  <a:pt x="677" y="17"/>
                </a:lnTo>
                <a:lnTo>
                  <a:pt x="678" y="18"/>
                </a:lnTo>
                <a:lnTo>
                  <a:pt x="678" y="18"/>
                </a:lnTo>
                <a:lnTo>
                  <a:pt x="678" y="18"/>
                </a:lnTo>
                <a:lnTo>
                  <a:pt x="679" y="17"/>
                </a:lnTo>
                <a:lnTo>
                  <a:pt x="679" y="17"/>
                </a:lnTo>
                <a:lnTo>
                  <a:pt x="680" y="17"/>
                </a:lnTo>
                <a:lnTo>
                  <a:pt x="680" y="17"/>
                </a:lnTo>
                <a:lnTo>
                  <a:pt x="680" y="17"/>
                </a:lnTo>
                <a:lnTo>
                  <a:pt x="681" y="16"/>
                </a:lnTo>
                <a:lnTo>
                  <a:pt x="681" y="16"/>
                </a:lnTo>
                <a:lnTo>
                  <a:pt x="683" y="13"/>
                </a:lnTo>
                <a:lnTo>
                  <a:pt x="683" y="14"/>
                </a:lnTo>
                <a:lnTo>
                  <a:pt x="683" y="13"/>
                </a:lnTo>
                <a:lnTo>
                  <a:pt x="684" y="14"/>
                </a:lnTo>
                <a:lnTo>
                  <a:pt x="684" y="14"/>
                </a:lnTo>
                <a:lnTo>
                  <a:pt x="685" y="14"/>
                </a:lnTo>
                <a:lnTo>
                  <a:pt x="685" y="14"/>
                </a:lnTo>
                <a:lnTo>
                  <a:pt x="685" y="13"/>
                </a:lnTo>
                <a:lnTo>
                  <a:pt x="686" y="12"/>
                </a:lnTo>
                <a:lnTo>
                  <a:pt x="686" y="11"/>
                </a:lnTo>
                <a:lnTo>
                  <a:pt x="687" y="11"/>
                </a:lnTo>
                <a:lnTo>
                  <a:pt x="687" y="11"/>
                </a:lnTo>
                <a:lnTo>
                  <a:pt x="688" y="12"/>
                </a:lnTo>
                <a:lnTo>
                  <a:pt x="688" y="12"/>
                </a:lnTo>
                <a:lnTo>
                  <a:pt x="688" y="14"/>
                </a:lnTo>
                <a:lnTo>
                  <a:pt x="689" y="14"/>
                </a:lnTo>
                <a:lnTo>
                  <a:pt x="689" y="16"/>
                </a:lnTo>
                <a:lnTo>
                  <a:pt x="690" y="16"/>
                </a:lnTo>
                <a:lnTo>
                  <a:pt x="690" y="16"/>
                </a:lnTo>
                <a:lnTo>
                  <a:pt x="690" y="14"/>
                </a:lnTo>
                <a:lnTo>
                  <a:pt x="692" y="12"/>
                </a:lnTo>
                <a:lnTo>
                  <a:pt x="692" y="12"/>
                </a:lnTo>
                <a:lnTo>
                  <a:pt x="693" y="12"/>
                </a:lnTo>
                <a:lnTo>
                  <a:pt x="693" y="12"/>
                </a:lnTo>
                <a:lnTo>
                  <a:pt x="693" y="12"/>
                </a:lnTo>
                <a:lnTo>
                  <a:pt x="694" y="12"/>
                </a:lnTo>
                <a:lnTo>
                  <a:pt x="694" y="12"/>
                </a:lnTo>
                <a:lnTo>
                  <a:pt x="695" y="11"/>
                </a:lnTo>
                <a:lnTo>
                  <a:pt x="695" y="12"/>
                </a:lnTo>
                <a:lnTo>
                  <a:pt x="695" y="11"/>
                </a:lnTo>
                <a:lnTo>
                  <a:pt x="696" y="10"/>
                </a:lnTo>
                <a:lnTo>
                  <a:pt x="696" y="12"/>
                </a:lnTo>
                <a:lnTo>
                  <a:pt x="697" y="11"/>
                </a:lnTo>
                <a:lnTo>
                  <a:pt x="697" y="11"/>
                </a:lnTo>
                <a:lnTo>
                  <a:pt x="697" y="12"/>
                </a:lnTo>
                <a:lnTo>
                  <a:pt x="698" y="12"/>
                </a:lnTo>
                <a:lnTo>
                  <a:pt x="698" y="11"/>
                </a:lnTo>
                <a:lnTo>
                  <a:pt x="699" y="12"/>
                </a:lnTo>
                <a:lnTo>
                  <a:pt x="699" y="12"/>
                </a:lnTo>
                <a:lnTo>
                  <a:pt x="699" y="12"/>
                </a:lnTo>
                <a:lnTo>
                  <a:pt x="701" y="16"/>
                </a:lnTo>
                <a:lnTo>
                  <a:pt x="701" y="14"/>
                </a:lnTo>
                <a:lnTo>
                  <a:pt x="702" y="13"/>
                </a:lnTo>
                <a:lnTo>
                  <a:pt x="702" y="14"/>
                </a:lnTo>
                <a:lnTo>
                  <a:pt x="703" y="12"/>
                </a:lnTo>
                <a:lnTo>
                  <a:pt x="703" y="12"/>
                </a:lnTo>
                <a:lnTo>
                  <a:pt x="703" y="12"/>
                </a:lnTo>
                <a:lnTo>
                  <a:pt x="704" y="12"/>
                </a:lnTo>
                <a:lnTo>
                  <a:pt x="704" y="12"/>
                </a:lnTo>
                <a:lnTo>
                  <a:pt x="705" y="12"/>
                </a:lnTo>
                <a:lnTo>
                  <a:pt x="705" y="12"/>
                </a:lnTo>
                <a:lnTo>
                  <a:pt x="705" y="12"/>
                </a:lnTo>
                <a:lnTo>
                  <a:pt x="706" y="12"/>
                </a:lnTo>
                <a:lnTo>
                  <a:pt x="706" y="12"/>
                </a:lnTo>
                <a:lnTo>
                  <a:pt x="707" y="12"/>
                </a:lnTo>
                <a:lnTo>
                  <a:pt x="707" y="12"/>
                </a:lnTo>
                <a:lnTo>
                  <a:pt x="707" y="11"/>
                </a:lnTo>
                <a:lnTo>
                  <a:pt x="708" y="11"/>
                </a:lnTo>
                <a:lnTo>
                  <a:pt x="708" y="12"/>
                </a:lnTo>
                <a:lnTo>
                  <a:pt x="710" y="12"/>
                </a:lnTo>
                <a:lnTo>
                  <a:pt x="710" y="12"/>
                </a:lnTo>
                <a:lnTo>
                  <a:pt x="710" y="12"/>
                </a:lnTo>
                <a:lnTo>
                  <a:pt x="711" y="12"/>
                </a:lnTo>
                <a:lnTo>
                  <a:pt x="711" y="12"/>
                </a:lnTo>
                <a:lnTo>
                  <a:pt x="712" y="12"/>
                </a:lnTo>
                <a:lnTo>
                  <a:pt x="712" y="13"/>
                </a:lnTo>
                <a:lnTo>
                  <a:pt x="712" y="12"/>
                </a:lnTo>
                <a:lnTo>
                  <a:pt x="713" y="12"/>
                </a:lnTo>
                <a:lnTo>
                  <a:pt x="713" y="12"/>
                </a:lnTo>
                <a:lnTo>
                  <a:pt x="714" y="11"/>
                </a:lnTo>
                <a:lnTo>
                  <a:pt x="714" y="10"/>
                </a:lnTo>
                <a:lnTo>
                  <a:pt x="714" y="10"/>
                </a:lnTo>
                <a:lnTo>
                  <a:pt x="715" y="11"/>
                </a:lnTo>
                <a:lnTo>
                  <a:pt x="715" y="10"/>
                </a:lnTo>
                <a:lnTo>
                  <a:pt x="716" y="11"/>
                </a:lnTo>
                <a:lnTo>
                  <a:pt x="716" y="10"/>
                </a:lnTo>
                <a:lnTo>
                  <a:pt x="717" y="10"/>
                </a:lnTo>
                <a:lnTo>
                  <a:pt x="717" y="11"/>
                </a:lnTo>
                <a:lnTo>
                  <a:pt x="717" y="11"/>
                </a:lnTo>
                <a:lnTo>
                  <a:pt x="719" y="11"/>
                </a:lnTo>
                <a:lnTo>
                  <a:pt x="719" y="10"/>
                </a:lnTo>
                <a:lnTo>
                  <a:pt x="720" y="11"/>
                </a:lnTo>
                <a:lnTo>
                  <a:pt x="720" y="11"/>
                </a:lnTo>
                <a:lnTo>
                  <a:pt x="720" y="12"/>
                </a:lnTo>
                <a:lnTo>
                  <a:pt x="721" y="12"/>
                </a:lnTo>
                <a:lnTo>
                  <a:pt x="721" y="12"/>
                </a:lnTo>
                <a:lnTo>
                  <a:pt x="722" y="11"/>
                </a:lnTo>
                <a:lnTo>
                  <a:pt x="722" y="12"/>
                </a:lnTo>
                <a:lnTo>
                  <a:pt x="722" y="12"/>
                </a:lnTo>
                <a:lnTo>
                  <a:pt x="723" y="14"/>
                </a:lnTo>
                <a:lnTo>
                  <a:pt x="723" y="14"/>
                </a:lnTo>
                <a:lnTo>
                  <a:pt x="724" y="14"/>
                </a:lnTo>
                <a:lnTo>
                  <a:pt x="724" y="13"/>
                </a:lnTo>
                <a:lnTo>
                  <a:pt x="724" y="14"/>
                </a:lnTo>
                <a:lnTo>
                  <a:pt x="725" y="14"/>
                </a:lnTo>
                <a:lnTo>
                  <a:pt x="725" y="14"/>
                </a:lnTo>
                <a:lnTo>
                  <a:pt x="726" y="16"/>
                </a:lnTo>
                <a:lnTo>
                  <a:pt x="726" y="16"/>
                </a:lnTo>
                <a:lnTo>
                  <a:pt x="726" y="16"/>
                </a:lnTo>
                <a:lnTo>
                  <a:pt x="728" y="16"/>
                </a:lnTo>
                <a:lnTo>
                  <a:pt x="728" y="14"/>
                </a:lnTo>
                <a:lnTo>
                  <a:pt x="729" y="14"/>
                </a:lnTo>
                <a:lnTo>
                  <a:pt x="729" y="14"/>
                </a:lnTo>
                <a:lnTo>
                  <a:pt x="730" y="14"/>
                </a:lnTo>
                <a:lnTo>
                  <a:pt x="730" y="14"/>
                </a:lnTo>
                <a:lnTo>
                  <a:pt x="730" y="16"/>
                </a:lnTo>
                <a:lnTo>
                  <a:pt x="731" y="16"/>
                </a:lnTo>
                <a:lnTo>
                  <a:pt x="731" y="14"/>
                </a:lnTo>
                <a:lnTo>
                  <a:pt x="732" y="14"/>
                </a:lnTo>
                <a:lnTo>
                  <a:pt x="732" y="14"/>
                </a:lnTo>
                <a:lnTo>
                  <a:pt x="732" y="14"/>
                </a:lnTo>
                <a:lnTo>
                  <a:pt x="733" y="14"/>
                </a:lnTo>
                <a:lnTo>
                  <a:pt x="733" y="16"/>
                </a:lnTo>
                <a:lnTo>
                  <a:pt x="734" y="14"/>
                </a:lnTo>
                <a:lnTo>
                  <a:pt x="734" y="14"/>
                </a:lnTo>
                <a:lnTo>
                  <a:pt x="734" y="14"/>
                </a:lnTo>
                <a:lnTo>
                  <a:pt x="735" y="14"/>
                </a:lnTo>
                <a:lnTo>
                  <a:pt x="735" y="14"/>
                </a:lnTo>
                <a:lnTo>
                  <a:pt x="737" y="14"/>
                </a:lnTo>
                <a:lnTo>
                  <a:pt x="737" y="14"/>
                </a:lnTo>
                <a:lnTo>
                  <a:pt x="737" y="16"/>
                </a:lnTo>
                <a:lnTo>
                  <a:pt x="738" y="16"/>
                </a:lnTo>
                <a:lnTo>
                  <a:pt x="738" y="17"/>
                </a:lnTo>
                <a:lnTo>
                  <a:pt x="739" y="17"/>
                </a:lnTo>
                <a:lnTo>
                  <a:pt x="739" y="18"/>
                </a:lnTo>
                <a:lnTo>
                  <a:pt x="739" y="17"/>
                </a:lnTo>
                <a:lnTo>
                  <a:pt x="740" y="17"/>
                </a:lnTo>
                <a:lnTo>
                  <a:pt x="740" y="17"/>
                </a:lnTo>
                <a:lnTo>
                  <a:pt x="741" y="18"/>
                </a:lnTo>
                <a:lnTo>
                  <a:pt x="741" y="16"/>
                </a:lnTo>
                <a:lnTo>
                  <a:pt x="741" y="16"/>
                </a:lnTo>
                <a:lnTo>
                  <a:pt x="742" y="14"/>
                </a:lnTo>
                <a:lnTo>
                  <a:pt x="742" y="13"/>
                </a:lnTo>
                <a:lnTo>
                  <a:pt x="743" y="14"/>
                </a:lnTo>
                <a:lnTo>
                  <a:pt x="743" y="14"/>
                </a:lnTo>
                <a:lnTo>
                  <a:pt x="744" y="14"/>
                </a:lnTo>
                <a:lnTo>
                  <a:pt x="744" y="16"/>
                </a:lnTo>
                <a:lnTo>
                  <a:pt x="744" y="17"/>
                </a:lnTo>
                <a:lnTo>
                  <a:pt x="746" y="17"/>
                </a:lnTo>
                <a:lnTo>
                  <a:pt x="746" y="18"/>
                </a:lnTo>
                <a:lnTo>
                  <a:pt x="747" y="19"/>
                </a:lnTo>
                <a:lnTo>
                  <a:pt x="747" y="19"/>
                </a:lnTo>
                <a:lnTo>
                  <a:pt x="747" y="20"/>
                </a:lnTo>
                <a:lnTo>
                  <a:pt x="748" y="19"/>
                </a:lnTo>
                <a:lnTo>
                  <a:pt x="748" y="18"/>
                </a:lnTo>
                <a:lnTo>
                  <a:pt x="749" y="19"/>
                </a:lnTo>
                <a:lnTo>
                  <a:pt x="749" y="19"/>
                </a:lnTo>
                <a:lnTo>
                  <a:pt x="749" y="20"/>
                </a:lnTo>
                <a:lnTo>
                  <a:pt x="750" y="20"/>
                </a:lnTo>
                <a:lnTo>
                  <a:pt x="750" y="19"/>
                </a:lnTo>
                <a:lnTo>
                  <a:pt x="751" y="19"/>
                </a:lnTo>
                <a:lnTo>
                  <a:pt x="751" y="20"/>
                </a:lnTo>
                <a:lnTo>
                  <a:pt x="751" y="17"/>
                </a:lnTo>
                <a:lnTo>
                  <a:pt x="752" y="17"/>
                </a:lnTo>
                <a:lnTo>
                  <a:pt x="752" y="16"/>
                </a:lnTo>
                <a:lnTo>
                  <a:pt x="753" y="14"/>
                </a:lnTo>
                <a:lnTo>
                  <a:pt x="753" y="14"/>
                </a:lnTo>
                <a:lnTo>
                  <a:pt x="753" y="13"/>
                </a:lnTo>
                <a:lnTo>
                  <a:pt x="755" y="13"/>
                </a:lnTo>
                <a:lnTo>
                  <a:pt x="755" y="12"/>
                </a:lnTo>
                <a:lnTo>
                  <a:pt x="756" y="12"/>
                </a:lnTo>
                <a:lnTo>
                  <a:pt x="756" y="13"/>
                </a:lnTo>
                <a:lnTo>
                  <a:pt x="756" y="13"/>
                </a:lnTo>
                <a:lnTo>
                  <a:pt x="757" y="14"/>
                </a:lnTo>
                <a:lnTo>
                  <a:pt x="757" y="14"/>
                </a:lnTo>
                <a:lnTo>
                  <a:pt x="758" y="16"/>
                </a:lnTo>
                <a:lnTo>
                  <a:pt x="758" y="17"/>
                </a:lnTo>
                <a:lnTo>
                  <a:pt x="759" y="17"/>
                </a:lnTo>
                <a:lnTo>
                  <a:pt x="759" y="18"/>
                </a:lnTo>
                <a:lnTo>
                  <a:pt x="759" y="19"/>
                </a:lnTo>
                <a:lnTo>
                  <a:pt x="760" y="18"/>
                </a:lnTo>
                <a:lnTo>
                  <a:pt x="760" y="18"/>
                </a:lnTo>
                <a:lnTo>
                  <a:pt x="761" y="17"/>
                </a:lnTo>
                <a:lnTo>
                  <a:pt x="761" y="16"/>
                </a:lnTo>
                <a:lnTo>
                  <a:pt x="761" y="16"/>
                </a:lnTo>
                <a:lnTo>
                  <a:pt x="762" y="17"/>
                </a:lnTo>
                <a:lnTo>
                  <a:pt x="762" y="16"/>
                </a:lnTo>
                <a:lnTo>
                  <a:pt x="764" y="18"/>
                </a:lnTo>
                <a:lnTo>
                  <a:pt x="764" y="17"/>
                </a:lnTo>
                <a:lnTo>
                  <a:pt x="764" y="16"/>
                </a:lnTo>
                <a:lnTo>
                  <a:pt x="765" y="16"/>
                </a:lnTo>
                <a:lnTo>
                  <a:pt x="765" y="14"/>
                </a:lnTo>
                <a:lnTo>
                  <a:pt x="766" y="14"/>
                </a:lnTo>
                <a:lnTo>
                  <a:pt x="766" y="14"/>
                </a:lnTo>
                <a:lnTo>
                  <a:pt x="766" y="14"/>
                </a:lnTo>
                <a:lnTo>
                  <a:pt x="767" y="16"/>
                </a:lnTo>
                <a:lnTo>
                  <a:pt x="767" y="16"/>
                </a:lnTo>
                <a:lnTo>
                  <a:pt x="768" y="16"/>
                </a:lnTo>
                <a:lnTo>
                  <a:pt x="768" y="14"/>
                </a:lnTo>
                <a:lnTo>
                  <a:pt x="768" y="14"/>
                </a:lnTo>
                <a:lnTo>
                  <a:pt x="769" y="16"/>
                </a:lnTo>
                <a:lnTo>
                  <a:pt x="769" y="16"/>
                </a:lnTo>
                <a:lnTo>
                  <a:pt x="770" y="16"/>
                </a:lnTo>
                <a:lnTo>
                  <a:pt x="770" y="16"/>
                </a:lnTo>
                <a:lnTo>
                  <a:pt x="770" y="16"/>
                </a:lnTo>
                <a:lnTo>
                  <a:pt x="771" y="16"/>
                </a:lnTo>
                <a:lnTo>
                  <a:pt x="771" y="16"/>
                </a:lnTo>
                <a:lnTo>
                  <a:pt x="773" y="16"/>
                </a:lnTo>
                <a:lnTo>
                  <a:pt x="773" y="16"/>
                </a:lnTo>
                <a:lnTo>
                  <a:pt x="774" y="16"/>
                </a:lnTo>
                <a:lnTo>
                  <a:pt x="774" y="16"/>
                </a:lnTo>
                <a:lnTo>
                  <a:pt x="774" y="16"/>
                </a:lnTo>
                <a:lnTo>
                  <a:pt x="775" y="16"/>
                </a:lnTo>
                <a:lnTo>
                  <a:pt x="775" y="14"/>
                </a:lnTo>
                <a:lnTo>
                  <a:pt x="776" y="13"/>
                </a:lnTo>
                <a:lnTo>
                  <a:pt x="776" y="13"/>
                </a:lnTo>
                <a:lnTo>
                  <a:pt x="776" y="13"/>
                </a:lnTo>
                <a:lnTo>
                  <a:pt x="777" y="12"/>
                </a:lnTo>
                <a:lnTo>
                  <a:pt x="777" y="13"/>
                </a:lnTo>
                <a:lnTo>
                  <a:pt x="778" y="12"/>
                </a:lnTo>
                <a:lnTo>
                  <a:pt x="778" y="11"/>
                </a:lnTo>
                <a:lnTo>
                  <a:pt x="778" y="11"/>
                </a:lnTo>
                <a:lnTo>
                  <a:pt x="779" y="11"/>
                </a:lnTo>
                <a:lnTo>
                  <a:pt x="779" y="11"/>
                </a:lnTo>
                <a:lnTo>
                  <a:pt x="780" y="10"/>
                </a:lnTo>
                <a:lnTo>
                  <a:pt x="780" y="9"/>
                </a:lnTo>
                <a:lnTo>
                  <a:pt x="780" y="10"/>
                </a:lnTo>
                <a:lnTo>
                  <a:pt x="782" y="10"/>
                </a:lnTo>
                <a:lnTo>
                  <a:pt x="782" y="10"/>
                </a:lnTo>
                <a:lnTo>
                  <a:pt x="783" y="9"/>
                </a:lnTo>
                <a:lnTo>
                  <a:pt x="783" y="9"/>
                </a:lnTo>
                <a:lnTo>
                  <a:pt x="783" y="9"/>
                </a:lnTo>
                <a:lnTo>
                  <a:pt x="784" y="9"/>
                </a:lnTo>
                <a:lnTo>
                  <a:pt x="784" y="10"/>
                </a:lnTo>
                <a:lnTo>
                  <a:pt x="785" y="10"/>
                </a:lnTo>
                <a:lnTo>
                  <a:pt x="785" y="10"/>
                </a:lnTo>
                <a:lnTo>
                  <a:pt x="785" y="11"/>
                </a:lnTo>
                <a:lnTo>
                  <a:pt x="786" y="12"/>
                </a:lnTo>
                <a:lnTo>
                  <a:pt x="786" y="11"/>
                </a:lnTo>
                <a:lnTo>
                  <a:pt x="787" y="12"/>
                </a:lnTo>
                <a:lnTo>
                  <a:pt x="787" y="12"/>
                </a:lnTo>
                <a:lnTo>
                  <a:pt x="788" y="11"/>
                </a:lnTo>
                <a:lnTo>
                  <a:pt x="788" y="12"/>
                </a:lnTo>
                <a:lnTo>
                  <a:pt x="788" y="12"/>
                </a:lnTo>
                <a:lnTo>
                  <a:pt x="789" y="13"/>
                </a:lnTo>
                <a:lnTo>
                  <a:pt x="789" y="14"/>
                </a:lnTo>
                <a:lnTo>
                  <a:pt x="791" y="16"/>
                </a:lnTo>
                <a:lnTo>
                  <a:pt x="791" y="14"/>
                </a:lnTo>
                <a:lnTo>
                  <a:pt x="791" y="14"/>
                </a:lnTo>
                <a:lnTo>
                  <a:pt x="792" y="16"/>
                </a:lnTo>
                <a:lnTo>
                  <a:pt x="792" y="13"/>
                </a:lnTo>
                <a:lnTo>
                  <a:pt x="793" y="14"/>
                </a:lnTo>
                <a:lnTo>
                  <a:pt x="793" y="12"/>
                </a:lnTo>
                <a:lnTo>
                  <a:pt x="793" y="11"/>
                </a:lnTo>
                <a:lnTo>
                  <a:pt x="794" y="12"/>
                </a:lnTo>
                <a:lnTo>
                  <a:pt x="794" y="11"/>
                </a:lnTo>
                <a:lnTo>
                  <a:pt x="795" y="11"/>
                </a:lnTo>
                <a:lnTo>
                  <a:pt x="795" y="9"/>
                </a:lnTo>
                <a:lnTo>
                  <a:pt x="795" y="10"/>
                </a:lnTo>
                <a:lnTo>
                  <a:pt x="796" y="9"/>
                </a:lnTo>
                <a:lnTo>
                  <a:pt x="796" y="9"/>
                </a:lnTo>
                <a:lnTo>
                  <a:pt x="797" y="8"/>
                </a:lnTo>
                <a:lnTo>
                  <a:pt x="797" y="8"/>
                </a:lnTo>
                <a:lnTo>
                  <a:pt x="797" y="8"/>
                </a:lnTo>
                <a:lnTo>
                  <a:pt x="798" y="9"/>
                </a:lnTo>
                <a:lnTo>
                  <a:pt x="798" y="10"/>
                </a:lnTo>
                <a:lnTo>
                  <a:pt x="800" y="10"/>
                </a:lnTo>
                <a:lnTo>
                  <a:pt x="800" y="12"/>
                </a:lnTo>
                <a:lnTo>
                  <a:pt x="801" y="13"/>
                </a:lnTo>
                <a:lnTo>
                  <a:pt x="801" y="13"/>
                </a:lnTo>
                <a:lnTo>
                  <a:pt x="801" y="14"/>
                </a:lnTo>
                <a:lnTo>
                  <a:pt x="802" y="14"/>
                </a:lnTo>
                <a:lnTo>
                  <a:pt x="802" y="13"/>
                </a:lnTo>
                <a:lnTo>
                  <a:pt x="803" y="14"/>
                </a:lnTo>
                <a:lnTo>
                  <a:pt x="803" y="13"/>
                </a:lnTo>
                <a:lnTo>
                  <a:pt x="803" y="13"/>
                </a:lnTo>
                <a:lnTo>
                  <a:pt x="804" y="13"/>
                </a:lnTo>
                <a:lnTo>
                  <a:pt x="804" y="13"/>
                </a:lnTo>
                <a:lnTo>
                  <a:pt x="805" y="14"/>
                </a:lnTo>
                <a:lnTo>
                  <a:pt x="805" y="14"/>
                </a:lnTo>
                <a:lnTo>
                  <a:pt x="805" y="13"/>
                </a:lnTo>
                <a:lnTo>
                  <a:pt x="806" y="13"/>
                </a:lnTo>
                <a:lnTo>
                  <a:pt x="806" y="12"/>
                </a:lnTo>
                <a:lnTo>
                  <a:pt x="807" y="12"/>
                </a:lnTo>
                <a:lnTo>
                  <a:pt x="807" y="12"/>
                </a:lnTo>
                <a:lnTo>
                  <a:pt x="807" y="12"/>
                </a:lnTo>
                <a:lnTo>
                  <a:pt x="809" y="12"/>
                </a:lnTo>
                <a:lnTo>
                  <a:pt x="809" y="12"/>
                </a:lnTo>
                <a:lnTo>
                  <a:pt x="810" y="12"/>
                </a:lnTo>
                <a:lnTo>
                  <a:pt x="810" y="12"/>
                </a:lnTo>
                <a:lnTo>
                  <a:pt x="810" y="12"/>
                </a:lnTo>
                <a:lnTo>
                  <a:pt x="811" y="12"/>
                </a:lnTo>
                <a:lnTo>
                  <a:pt x="811" y="11"/>
                </a:lnTo>
                <a:lnTo>
                  <a:pt x="812" y="11"/>
                </a:lnTo>
                <a:lnTo>
                  <a:pt x="812" y="11"/>
                </a:lnTo>
                <a:lnTo>
                  <a:pt x="812" y="11"/>
                </a:lnTo>
                <a:lnTo>
                  <a:pt x="813" y="12"/>
                </a:lnTo>
                <a:lnTo>
                  <a:pt x="813" y="12"/>
                </a:lnTo>
                <a:lnTo>
                  <a:pt x="814" y="12"/>
                </a:lnTo>
                <a:lnTo>
                  <a:pt x="814" y="12"/>
                </a:lnTo>
                <a:lnTo>
                  <a:pt x="815" y="13"/>
                </a:lnTo>
                <a:lnTo>
                  <a:pt x="815" y="13"/>
                </a:lnTo>
                <a:lnTo>
                  <a:pt x="815" y="13"/>
                </a:lnTo>
                <a:lnTo>
                  <a:pt x="816" y="13"/>
                </a:lnTo>
                <a:lnTo>
                  <a:pt x="816" y="13"/>
                </a:lnTo>
                <a:lnTo>
                  <a:pt x="818" y="13"/>
                </a:lnTo>
                <a:lnTo>
                  <a:pt x="818" y="13"/>
                </a:lnTo>
                <a:lnTo>
                  <a:pt x="818" y="14"/>
                </a:lnTo>
                <a:lnTo>
                  <a:pt x="819" y="14"/>
                </a:lnTo>
                <a:lnTo>
                  <a:pt x="819" y="13"/>
                </a:lnTo>
                <a:lnTo>
                  <a:pt x="820" y="12"/>
                </a:lnTo>
                <a:lnTo>
                  <a:pt x="820" y="13"/>
                </a:lnTo>
                <a:lnTo>
                  <a:pt x="820" y="13"/>
                </a:lnTo>
                <a:lnTo>
                  <a:pt x="821" y="12"/>
                </a:lnTo>
                <a:lnTo>
                  <a:pt x="821" y="12"/>
                </a:lnTo>
                <a:lnTo>
                  <a:pt x="822" y="12"/>
                </a:lnTo>
                <a:lnTo>
                  <a:pt x="822" y="11"/>
                </a:lnTo>
                <a:lnTo>
                  <a:pt x="822" y="10"/>
                </a:lnTo>
                <a:lnTo>
                  <a:pt x="823" y="10"/>
                </a:lnTo>
                <a:lnTo>
                  <a:pt x="823" y="9"/>
                </a:lnTo>
                <a:lnTo>
                  <a:pt x="824" y="9"/>
                </a:lnTo>
                <a:lnTo>
                  <a:pt x="824" y="10"/>
                </a:lnTo>
                <a:lnTo>
                  <a:pt x="824" y="11"/>
                </a:lnTo>
                <a:lnTo>
                  <a:pt x="825" y="11"/>
                </a:lnTo>
                <a:lnTo>
                  <a:pt x="825" y="13"/>
                </a:lnTo>
                <a:lnTo>
                  <a:pt x="827" y="13"/>
                </a:lnTo>
                <a:lnTo>
                  <a:pt x="827" y="13"/>
                </a:lnTo>
                <a:lnTo>
                  <a:pt x="827" y="14"/>
                </a:lnTo>
                <a:lnTo>
                  <a:pt x="828" y="14"/>
                </a:lnTo>
                <a:lnTo>
                  <a:pt x="828" y="13"/>
                </a:lnTo>
                <a:lnTo>
                  <a:pt x="829" y="11"/>
                </a:lnTo>
                <a:lnTo>
                  <a:pt x="829" y="11"/>
                </a:lnTo>
                <a:lnTo>
                  <a:pt x="830" y="12"/>
                </a:lnTo>
                <a:lnTo>
                  <a:pt x="830" y="11"/>
                </a:lnTo>
                <a:lnTo>
                  <a:pt x="830" y="11"/>
                </a:lnTo>
                <a:lnTo>
                  <a:pt x="831" y="11"/>
                </a:lnTo>
                <a:lnTo>
                  <a:pt x="831" y="12"/>
                </a:lnTo>
                <a:lnTo>
                  <a:pt x="832" y="12"/>
                </a:lnTo>
                <a:lnTo>
                  <a:pt x="832" y="12"/>
                </a:lnTo>
                <a:lnTo>
                  <a:pt x="832" y="11"/>
                </a:lnTo>
                <a:lnTo>
                  <a:pt x="833" y="11"/>
                </a:lnTo>
                <a:lnTo>
                  <a:pt x="833" y="10"/>
                </a:lnTo>
                <a:lnTo>
                  <a:pt x="834" y="11"/>
                </a:lnTo>
                <a:lnTo>
                  <a:pt x="834" y="10"/>
                </a:lnTo>
                <a:lnTo>
                  <a:pt x="834" y="11"/>
                </a:lnTo>
                <a:lnTo>
                  <a:pt x="836" y="10"/>
                </a:lnTo>
                <a:lnTo>
                  <a:pt x="836" y="10"/>
                </a:lnTo>
                <a:lnTo>
                  <a:pt x="837" y="11"/>
                </a:lnTo>
                <a:lnTo>
                  <a:pt x="837" y="10"/>
                </a:lnTo>
                <a:lnTo>
                  <a:pt x="837" y="11"/>
                </a:lnTo>
                <a:lnTo>
                  <a:pt x="838" y="11"/>
                </a:lnTo>
                <a:lnTo>
                  <a:pt x="838" y="12"/>
                </a:lnTo>
                <a:lnTo>
                  <a:pt x="839" y="12"/>
                </a:lnTo>
                <a:lnTo>
                  <a:pt x="839" y="13"/>
                </a:lnTo>
                <a:lnTo>
                  <a:pt x="839" y="16"/>
                </a:lnTo>
                <a:lnTo>
                  <a:pt x="840" y="16"/>
                </a:lnTo>
                <a:lnTo>
                  <a:pt x="840" y="17"/>
                </a:lnTo>
                <a:lnTo>
                  <a:pt x="841" y="17"/>
                </a:lnTo>
                <a:lnTo>
                  <a:pt x="841" y="18"/>
                </a:lnTo>
                <a:lnTo>
                  <a:pt x="841" y="17"/>
                </a:lnTo>
                <a:lnTo>
                  <a:pt x="842" y="17"/>
                </a:lnTo>
                <a:lnTo>
                  <a:pt x="842" y="16"/>
                </a:lnTo>
                <a:lnTo>
                  <a:pt x="843" y="14"/>
                </a:lnTo>
                <a:lnTo>
                  <a:pt x="843" y="14"/>
                </a:lnTo>
                <a:lnTo>
                  <a:pt x="844" y="16"/>
                </a:lnTo>
                <a:lnTo>
                  <a:pt x="844" y="14"/>
                </a:lnTo>
                <a:lnTo>
                  <a:pt x="844" y="16"/>
                </a:lnTo>
                <a:lnTo>
                  <a:pt x="846" y="16"/>
                </a:lnTo>
                <a:lnTo>
                  <a:pt x="846" y="14"/>
                </a:lnTo>
                <a:lnTo>
                  <a:pt x="847" y="13"/>
                </a:lnTo>
                <a:lnTo>
                  <a:pt x="847" y="13"/>
                </a:lnTo>
                <a:lnTo>
                  <a:pt x="847" y="12"/>
                </a:lnTo>
                <a:lnTo>
                  <a:pt x="848" y="12"/>
                </a:lnTo>
                <a:lnTo>
                  <a:pt x="848" y="13"/>
                </a:lnTo>
                <a:lnTo>
                  <a:pt x="849" y="14"/>
                </a:lnTo>
                <a:lnTo>
                  <a:pt x="849" y="16"/>
                </a:lnTo>
                <a:lnTo>
                  <a:pt x="849" y="17"/>
                </a:lnTo>
                <a:lnTo>
                  <a:pt x="850" y="17"/>
                </a:lnTo>
                <a:lnTo>
                  <a:pt x="850" y="17"/>
                </a:lnTo>
                <a:lnTo>
                  <a:pt x="851" y="17"/>
                </a:lnTo>
                <a:lnTo>
                  <a:pt x="851" y="17"/>
                </a:lnTo>
                <a:lnTo>
                  <a:pt x="851" y="16"/>
                </a:lnTo>
                <a:lnTo>
                  <a:pt x="852" y="16"/>
                </a:lnTo>
                <a:lnTo>
                  <a:pt x="852" y="16"/>
                </a:lnTo>
                <a:lnTo>
                  <a:pt x="853" y="16"/>
                </a:lnTo>
                <a:lnTo>
                  <a:pt x="853" y="14"/>
                </a:lnTo>
                <a:lnTo>
                  <a:pt x="853" y="14"/>
                </a:lnTo>
                <a:lnTo>
                  <a:pt x="855" y="13"/>
                </a:lnTo>
                <a:lnTo>
                  <a:pt x="855" y="12"/>
                </a:lnTo>
                <a:lnTo>
                  <a:pt x="856" y="13"/>
                </a:lnTo>
                <a:lnTo>
                  <a:pt x="856" y="11"/>
                </a:lnTo>
                <a:lnTo>
                  <a:pt x="857" y="12"/>
                </a:lnTo>
                <a:lnTo>
                  <a:pt x="857" y="12"/>
                </a:lnTo>
                <a:lnTo>
                  <a:pt x="857" y="12"/>
                </a:lnTo>
                <a:lnTo>
                  <a:pt x="858" y="12"/>
                </a:lnTo>
                <a:lnTo>
                  <a:pt x="858" y="13"/>
                </a:lnTo>
                <a:lnTo>
                  <a:pt x="859" y="13"/>
                </a:lnTo>
                <a:lnTo>
                  <a:pt x="859" y="14"/>
                </a:lnTo>
                <a:lnTo>
                  <a:pt x="859" y="14"/>
                </a:lnTo>
                <a:lnTo>
                  <a:pt x="860" y="14"/>
                </a:lnTo>
                <a:lnTo>
                  <a:pt x="860" y="16"/>
                </a:lnTo>
                <a:lnTo>
                  <a:pt x="861" y="14"/>
                </a:lnTo>
                <a:lnTo>
                  <a:pt x="861" y="13"/>
                </a:lnTo>
                <a:lnTo>
                  <a:pt x="861" y="12"/>
                </a:lnTo>
                <a:lnTo>
                  <a:pt x="862" y="13"/>
                </a:lnTo>
                <a:lnTo>
                  <a:pt x="862" y="13"/>
                </a:lnTo>
                <a:lnTo>
                  <a:pt x="864" y="13"/>
                </a:lnTo>
                <a:lnTo>
                  <a:pt x="864" y="14"/>
                </a:lnTo>
                <a:lnTo>
                  <a:pt x="864" y="14"/>
                </a:lnTo>
                <a:lnTo>
                  <a:pt x="865" y="12"/>
                </a:lnTo>
                <a:lnTo>
                  <a:pt x="865" y="12"/>
                </a:lnTo>
                <a:lnTo>
                  <a:pt x="866" y="12"/>
                </a:lnTo>
                <a:lnTo>
                  <a:pt x="866" y="13"/>
                </a:lnTo>
                <a:lnTo>
                  <a:pt x="866" y="13"/>
                </a:lnTo>
                <a:lnTo>
                  <a:pt x="867" y="13"/>
                </a:lnTo>
                <a:lnTo>
                  <a:pt x="867" y="12"/>
                </a:lnTo>
                <a:lnTo>
                  <a:pt x="868" y="12"/>
                </a:lnTo>
                <a:lnTo>
                  <a:pt x="868" y="10"/>
                </a:lnTo>
                <a:lnTo>
                  <a:pt x="868" y="10"/>
                </a:lnTo>
                <a:lnTo>
                  <a:pt x="869" y="9"/>
                </a:lnTo>
                <a:lnTo>
                  <a:pt x="869" y="8"/>
                </a:lnTo>
                <a:lnTo>
                  <a:pt x="870" y="7"/>
                </a:lnTo>
                <a:lnTo>
                  <a:pt x="870" y="7"/>
                </a:lnTo>
                <a:lnTo>
                  <a:pt x="871" y="7"/>
                </a:lnTo>
                <a:lnTo>
                  <a:pt x="871" y="7"/>
                </a:lnTo>
                <a:lnTo>
                  <a:pt x="871" y="7"/>
                </a:lnTo>
                <a:lnTo>
                  <a:pt x="873" y="8"/>
                </a:lnTo>
                <a:lnTo>
                  <a:pt x="873" y="8"/>
                </a:lnTo>
                <a:lnTo>
                  <a:pt x="874" y="7"/>
                </a:lnTo>
                <a:lnTo>
                  <a:pt x="874" y="7"/>
                </a:lnTo>
                <a:lnTo>
                  <a:pt x="874" y="7"/>
                </a:lnTo>
                <a:lnTo>
                  <a:pt x="875" y="8"/>
                </a:lnTo>
                <a:lnTo>
                  <a:pt x="875" y="7"/>
                </a:lnTo>
                <a:lnTo>
                  <a:pt x="876" y="5"/>
                </a:lnTo>
                <a:lnTo>
                  <a:pt x="876" y="4"/>
                </a:lnTo>
                <a:lnTo>
                  <a:pt x="876" y="4"/>
                </a:lnTo>
                <a:lnTo>
                  <a:pt x="877" y="4"/>
                </a:lnTo>
                <a:lnTo>
                  <a:pt x="877" y="4"/>
                </a:lnTo>
                <a:lnTo>
                  <a:pt x="878" y="4"/>
                </a:lnTo>
                <a:lnTo>
                  <a:pt x="878" y="4"/>
                </a:lnTo>
                <a:lnTo>
                  <a:pt x="878" y="7"/>
                </a:lnTo>
                <a:lnTo>
                  <a:pt x="879" y="8"/>
                </a:lnTo>
                <a:lnTo>
                  <a:pt x="879" y="8"/>
                </a:lnTo>
                <a:lnTo>
                  <a:pt x="880" y="7"/>
                </a:lnTo>
                <a:lnTo>
                  <a:pt x="880" y="7"/>
                </a:lnTo>
                <a:lnTo>
                  <a:pt x="880" y="5"/>
                </a:lnTo>
                <a:lnTo>
                  <a:pt x="882" y="7"/>
                </a:lnTo>
                <a:lnTo>
                  <a:pt x="882" y="5"/>
                </a:lnTo>
                <a:lnTo>
                  <a:pt x="883" y="5"/>
                </a:lnTo>
                <a:lnTo>
                  <a:pt x="883" y="4"/>
                </a:lnTo>
                <a:lnTo>
                  <a:pt x="883" y="4"/>
                </a:lnTo>
                <a:lnTo>
                  <a:pt x="884" y="4"/>
                </a:lnTo>
                <a:lnTo>
                  <a:pt x="884" y="5"/>
                </a:lnTo>
                <a:lnTo>
                  <a:pt x="885" y="5"/>
                </a:lnTo>
                <a:lnTo>
                  <a:pt x="885" y="5"/>
                </a:lnTo>
                <a:lnTo>
                  <a:pt x="886" y="5"/>
                </a:lnTo>
                <a:lnTo>
                  <a:pt x="886" y="5"/>
                </a:lnTo>
                <a:lnTo>
                  <a:pt x="886" y="4"/>
                </a:lnTo>
                <a:lnTo>
                  <a:pt x="887" y="3"/>
                </a:lnTo>
                <a:lnTo>
                  <a:pt x="887" y="3"/>
                </a:lnTo>
                <a:lnTo>
                  <a:pt x="888" y="2"/>
                </a:lnTo>
                <a:lnTo>
                  <a:pt x="888" y="2"/>
                </a:lnTo>
                <a:lnTo>
                  <a:pt x="888" y="1"/>
                </a:lnTo>
                <a:lnTo>
                  <a:pt x="889" y="1"/>
                </a:lnTo>
                <a:lnTo>
                  <a:pt x="889" y="1"/>
                </a:lnTo>
                <a:lnTo>
                  <a:pt x="891" y="1"/>
                </a:lnTo>
                <a:lnTo>
                  <a:pt x="891" y="2"/>
                </a:lnTo>
                <a:lnTo>
                  <a:pt x="891" y="3"/>
                </a:lnTo>
                <a:lnTo>
                  <a:pt x="892" y="4"/>
                </a:lnTo>
                <a:lnTo>
                  <a:pt x="892" y="5"/>
                </a:lnTo>
                <a:lnTo>
                  <a:pt x="893" y="7"/>
                </a:lnTo>
                <a:lnTo>
                  <a:pt x="893" y="8"/>
                </a:lnTo>
                <a:lnTo>
                  <a:pt x="893" y="7"/>
                </a:lnTo>
                <a:lnTo>
                  <a:pt x="894" y="5"/>
                </a:lnTo>
                <a:lnTo>
                  <a:pt x="894" y="4"/>
                </a:lnTo>
                <a:lnTo>
                  <a:pt x="895" y="3"/>
                </a:lnTo>
                <a:lnTo>
                  <a:pt x="895" y="3"/>
                </a:lnTo>
                <a:lnTo>
                  <a:pt x="895" y="3"/>
                </a:lnTo>
                <a:lnTo>
                  <a:pt x="896" y="4"/>
                </a:lnTo>
                <a:lnTo>
                  <a:pt x="896" y="3"/>
                </a:lnTo>
                <a:lnTo>
                  <a:pt x="897" y="3"/>
                </a:lnTo>
                <a:lnTo>
                  <a:pt x="897" y="2"/>
                </a:lnTo>
                <a:lnTo>
                  <a:pt x="897" y="1"/>
                </a:lnTo>
                <a:lnTo>
                  <a:pt x="898" y="0"/>
                </a:lnTo>
                <a:lnTo>
                  <a:pt x="898" y="0"/>
                </a:lnTo>
                <a:lnTo>
                  <a:pt x="900" y="1"/>
                </a:lnTo>
                <a:lnTo>
                  <a:pt x="900" y="1"/>
                </a:lnTo>
                <a:lnTo>
                  <a:pt x="901" y="2"/>
                </a:lnTo>
                <a:lnTo>
                  <a:pt x="901" y="0"/>
                </a:lnTo>
                <a:lnTo>
                  <a:pt x="901" y="0"/>
                </a:lnTo>
                <a:lnTo>
                  <a:pt x="902" y="1"/>
                </a:lnTo>
                <a:lnTo>
                  <a:pt x="902" y="2"/>
                </a:lnTo>
                <a:lnTo>
                  <a:pt x="903" y="2"/>
                </a:lnTo>
                <a:lnTo>
                  <a:pt x="903" y="2"/>
                </a:lnTo>
                <a:lnTo>
                  <a:pt x="903" y="4"/>
                </a:lnTo>
                <a:lnTo>
                  <a:pt x="904" y="3"/>
                </a:lnTo>
                <a:lnTo>
                  <a:pt x="904" y="4"/>
                </a:lnTo>
                <a:lnTo>
                  <a:pt x="905" y="3"/>
                </a:lnTo>
                <a:lnTo>
                  <a:pt x="905" y="3"/>
                </a:lnTo>
                <a:lnTo>
                  <a:pt x="905" y="3"/>
                </a:lnTo>
                <a:lnTo>
                  <a:pt x="906" y="4"/>
                </a:lnTo>
                <a:lnTo>
                  <a:pt x="906" y="3"/>
                </a:lnTo>
                <a:lnTo>
                  <a:pt x="907" y="3"/>
                </a:lnTo>
                <a:lnTo>
                  <a:pt x="907" y="3"/>
                </a:lnTo>
                <a:lnTo>
                  <a:pt x="907" y="4"/>
                </a:lnTo>
                <a:lnTo>
                  <a:pt x="909" y="3"/>
                </a:lnTo>
                <a:lnTo>
                  <a:pt x="909" y="2"/>
                </a:lnTo>
                <a:lnTo>
                  <a:pt x="910" y="2"/>
                </a:lnTo>
                <a:lnTo>
                  <a:pt x="910" y="3"/>
                </a:lnTo>
                <a:lnTo>
                  <a:pt x="910" y="4"/>
                </a:lnTo>
                <a:lnTo>
                  <a:pt x="911" y="4"/>
                </a:lnTo>
                <a:lnTo>
                  <a:pt x="911" y="4"/>
                </a:lnTo>
                <a:lnTo>
                  <a:pt x="912" y="4"/>
                </a:lnTo>
                <a:lnTo>
                  <a:pt x="912" y="4"/>
                </a:lnTo>
                <a:lnTo>
                  <a:pt x="912" y="7"/>
                </a:lnTo>
                <a:lnTo>
                  <a:pt x="913" y="7"/>
                </a:lnTo>
                <a:lnTo>
                  <a:pt x="913" y="7"/>
                </a:lnTo>
                <a:lnTo>
                  <a:pt x="914" y="7"/>
                </a:lnTo>
                <a:lnTo>
                  <a:pt x="914" y="7"/>
                </a:lnTo>
                <a:lnTo>
                  <a:pt x="915" y="5"/>
                </a:lnTo>
                <a:lnTo>
                  <a:pt x="915" y="5"/>
                </a:lnTo>
                <a:lnTo>
                  <a:pt x="915" y="8"/>
                </a:lnTo>
                <a:lnTo>
                  <a:pt x="916" y="8"/>
                </a:lnTo>
                <a:lnTo>
                  <a:pt x="916" y="8"/>
                </a:lnTo>
                <a:lnTo>
                  <a:pt x="918" y="7"/>
                </a:lnTo>
                <a:lnTo>
                  <a:pt x="918" y="8"/>
                </a:lnTo>
                <a:lnTo>
                  <a:pt x="918" y="9"/>
                </a:lnTo>
                <a:lnTo>
                  <a:pt x="919" y="9"/>
                </a:lnTo>
                <a:lnTo>
                  <a:pt x="919" y="10"/>
                </a:lnTo>
                <a:lnTo>
                  <a:pt x="920" y="10"/>
                </a:lnTo>
                <a:lnTo>
                  <a:pt x="920" y="10"/>
                </a:lnTo>
                <a:lnTo>
                  <a:pt x="920" y="10"/>
                </a:lnTo>
                <a:lnTo>
                  <a:pt x="921" y="10"/>
                </a:lnTo>
                <a:lnTo>
                  <a:pt x="921" y="11"/>
                </a:lnTo>
                <a:lnTo>
                  <a:pt x="922" y="11"/>
                </a:lnTo>
                <a:lnTo>
                  <a:pt x="922" y="12"/>
                </a:lnTo>
                <a:lnTo>
                  <a:pt x="922" y="12"/>
                </a:lnTo>
                <a:lnTo>
                  <a:pt x="923" y="13"/>
                </a:lnTo>
                <a:lnTo>
                  <a:pt x="923" y="12"/>
                </a:lnTo>
                <a:lnTo>
                  <a:pt x="924" y="12"/>
                </a:lnTo>
                <a:lnTo>
                  <a:pt x="924" y="12"/>
                </a:lnTo>
                <a:lnTo>
                  <a:pt x="924" y="12"/>
                </a:lnTo>
                <a:lnTo>
                  <a:pt x="925" y="12"/>
                </a:lnTo>
                <a:lnTo>
                  <a:pt x="925" y="12"/>
                </a:lnTo>
                <a:lnTo>
                  <a:pt x="927" y="13"/>
                </a:lnTo>
                <a:lnTo>
                  <a:pt x="927" y="13"/>
                </a:lnTo>
                <a:lnTo>
                  <a:pt x="928" y="12"/>
                </a:lnTo>
                <a:lnTo>
                  <a:pt x="928" y="13"/>
                </a:lnTo>
                <a:lnTo>
                  <a:pt x="928" y="13"/>
                </a:lnTo>
                <a:lnTo>
                  <a:pt x="929" y="13"/>
                </a:lnTo>
                <a:lnTo>
                  <a:pt x="929" y="14"/>
                </a:lnTo>
                <a:lnTo>
                  <a:pt x="930" y="14"/>
                </a:lnTo>
                <a:lnTo>
                  <a:pt x="930" y="14"/>
                </a:lnTo>
                <a:lnTo>
                  <a:pt x="930" y="14"/>
                </a:lnTo>
                <a:lnTo>
                  <a:pt x="931" y="14"/>
                </a:lnTo>
                <a:lnTo>
                  <a:pt x="931" y="16"/>
                </a:lnTo>
                <a:lnTo>
                  <a:pt x="932" y="16"/>
                </a:lnTo>
                <a:lnTo>
                  <a:pt x="932" y="16"/>
                </a:lnTo>
                <a:lnTo>
                  <a:pt x="932" y="14"/>
                </a:lnTo>
                <a:lnTo>
                  <a:pt x="933" y="13"/>
                </a:lnTo>
                <a:lnTo>
                  <a:pt x="933" y="13"/>
                </a:lnTo>
                <a:lnTo>
                  <a:pt x="934" y="12"/>
                </a:lnTo>
                <a:lnTo>
                  <a:pt x="934" y="12"/>
                </a:lnTo>
                <a:lnTo>
                  <a:pt x="934" y="11"/>
                </a:lnTo>
                <a:lnTo>
                  <a:pt x="936" y="10"/>
                </a:lnTo>
                <a:lnTo>
                  <a:pt x="936" y="10"/>
                </a:lnTo>
                <a:lnTo>
                  <a:pt x="937" y="9"/>
                </a:lnTo>
                <a:lnTo>
                  <a:pt x="937" y="8"/>
                </a:lnTo>
                <a:lnTo>
                  <a:pt x="937" y="8"/>
                </a:lnTo>
                <a:lnTo>
                  <a:pt x="938" y="7"/>
                </a:lnTo>
                <a:lnTo>
                  <a:pt x="938" y="5"/>
                </a:lnTo>
                <a:lnTo>
                  <a:pt x="939" y="5"/>
                </a:lnTo>
                <a:lnTo>
                  <a:pt x="939" y="7"/>
                </a:lnTo>
                <a:lnTo>
                  <a:pt x="939" y="8"/>
                </a:lnTo>
                <a:lnTo>
                  <a:pt x="940" y="7"/>
                </a:lnTo>
                <a:lnTo>
                  <a:pt x="940" y="7"/>
                </a:lnTo>
                <a:lnTo>
                  <a:pt x="941" y="8"/>
                </a:lnTo>
                <a:lnTo>
                  <a:pt x="941" y="7"/>
                </a:lnTo>
                <a:lnTo>
                  <a:pt x="942" y="8"/>
                </a:lnTo>
                <a:lnTo>
                  <a:pt x="942" y="7"/>
                </a:lnTo>
                <a:lnTo>
                  <a:pt x="942" y="8"/>
                </a:lnTo>
                <a:lnTo>
                  <a:pt x="943" y="9"/>
                </a:lnTo>
                <a:lnTo>
                  <a:pt x="943" y="8"/>
                </a:lnTo>
                <a:lnTo>
                  <a:pt x="945" y="9"/>
                </a:lnTo>
                <a:lnTo>
                  <a:pt x="945" y="9"/>
                </a:lnTo>
                <a:lnTo>
                  <a:pt x="945" y="10"/>
                </a:lnTo>
                <a:lnTo>
                  <a:pt x="946" y="9"/>
                </a:lnTo>
                <a:lnTo>
                  <a:pt x="946" y="10"/>
                </a:lnTo>
                <a:lnTo>
                  <a:pt x="947" y="10"/>
                </a:lnTo>
                <a:lnTo>
                  <a:pt x="947" y="9"/>
                </a:lnTo>
                <a:lnTo>
                  <a:pt x="947" y="8"/>
                </a:lnTo>
                <a:lnTo>
                  <a:pt x="948" y="9"/>
                </a:lnTo>
                <a:lnTo>
                  <a:pt x="948" y="8"/>
                </a:lnTo>
                <a:lnTo>
                  <a:pt x="949" y="7"/>
                </a:lnTo>
                <a:lnTo>
                  <a:pt x="949" y="8"/>
                </a:lnTo>
                <a:lnTo>
                  <a:pt x="949" y="8"/>
                </a:lnTo>
                <a:lnTo>
                  <a:pt x="950" y="8"/>
                </a:lnTo>
                <a:lnTo>
                  <a:pt x="950" y="9"/>
                </a:lnTo>
                <a:lnTo>
                  <a:pt x="951" y="9"/>
                </a:lnTo>
                <a:lnTo>
                  <a:pt x="951" y="10"/>
                </a:lnTo>
                <a:lnTo>
                  <a:pt x="951" y="10"/>
                </a:lnTo>
                <a:lnTo>
                  <a:pt x="952" y="11"/>
                </a:lnTo>
                <a:lnTo>
                  <a:pt x="952" y="11"/>
                </a:lnTo>
                <a:lnTo>
                  <a:pt x="954" y="11"/>
                </a:lnTo>
                <a:lnTo>
                  <a:pt x="954" y="10"/>
                </a:lnTo>
                <a:lnTo>
                  <a:pt x="954" y="10"/>
                </a:lnTo>
                <a:lnTo>
                  <a:pt x="955" y="11"/>
                </a:lnTo>
                <a:lnTo>
                  <a:pt x="955" y="11"/>
                </a:lnTo>
                <a:lnTo>
                  <a:pt x="956" y="11"/>
                </a:lnTo>
                <a:lnTo>
                  <a:pt x="956" y="11"/>
                </a:lnTo>
                <a:lnTo>
                  <a:pt x="957" y="10"/>
                </a:lnTo>
                <a:lnTo>
                  <a:pt x="957" y="10"/>
                </a:lnTo>
                <a:lnTo>
                  <a:pt x="957" y="9"/>
                </a:lnTo>
                <a:lnTo>
                  <a:pt x="958" y="8"/>
                </a:lnTo>
                <a:lnTo>
                  <a:pt x="958" y="7"/>
                </a:lnTo>
                <a:lnTo>
                  <a:pt x="959" y="7"/>
                </a:lnTo>
                <a:lnTo>
                  <a:pt x="959" y="7"/>
                </a:lnTo>
                <a:lnTo>
                  <a:pt x="959" y="7"/>
                </a:lnTo>
                <a:lnTo>
                  <a:pt x="960" y="5"/>
                </a:lnTo>
                <a:lnTo>
                  <a:pt x="960" y="5"/>
                </a:lnTo>
                <a:lnTo>
                  <a:pt x="961" y="4"/>
                </a:lnTo>
                <a:lnTo>
                  <a:pt x="961" y="5"/>
                </a:lnTo>
                <a:lnTo>
                  <a:pt x="961" y="5"/>
                </a:lnTo>
                <a:lnTo>
                  <a:pt x="963" y="7"/>
                </a:lnTo>
                <a:lnTo>
                  <a:pt x="963" y="8"/>
                </a:lnTo>
                <a:lnTo>
                  <a:pt x="964" y="8"/>
                </a:lnTo>
                <a:lnTo>
                  <a:pt x="964" y="9"/>
                </a:lnTo>
                <a:lnTo>
                  <a:pt x="964" y="9"/>
                </a:lnTo>
                <a:lnTo>
                  <a:pt x="965" y="10"/>
                </a:lnTo>
                <a:lnTo>
                  <a:pt x="965" y="10"/>
                </a:lnTo>
                <a:lnTo>
                  <a:pt x="966" y="9"/>
                </a:lnTo>
                <a:lnTo>
                  <a:pt x="966" y="10"/>
                </a:lnTo>
                <a:lnTo>
                  <a:pt x="966" y="9"/>
                </a:lnTo>
                <a:lnTo>
                  <a:pt x="967" y="8"/>
                </a:lnTo>
                <a:lnTo>
                  <a:pt x="967" y="9"/>
                </a:lnTo>
                <a:lnTo>
                  <a:pt x="968" y="8"/>
                </a:lnTo>
                <a:lnTo>
                  <a:pt x="968" y="7"/>
                </a:lnTo>
                <a:lnTo>
                  <a:pt x="968" y="5"/>
                </a:lnTo>
                <a:lnTo>
                  <a:pt x="969" y="5"/>
                </a:lnTo>
                <a:lnTo>
                  <a:pt x="969" y="4"/>
                </a:lnTo>
                <a:lnTo>
                  <a:pt x="970" y="4"/>
                </a:lnTo>
                <a:lnTo>
                  <a:pt x="970" y="2"/>
                </a:lnTo>
                <a:lnTo>
                  <a:pt x="972" y="4"/>
                </a:lnTo>
                <a:lnTo>
                  <a:pt x="972" y="5"/>
                </a:lnTo>
                <a:lnTo>
                  <a:pt x="972" y="5"/>
                </a:lnTo>
                <a:lnTo>
                  <a:pt x="973" y="5"/>
                </a:lnTo>
                <a:lnTo>
                  <a:pt x="973" y="5"/>
                </a:lnTo>
                <a:lnTo>
                  <a:pt x="974" y="5"/>
                </a:lnTo>
                <a:lnTo>
                  <a:pt x="974" y="5"/>
                </a:lnTo>
                <a:lnTo>
                  <a:pt x="974" y="5"/>
                </a:lnTo>
                <a:lnTo>
                  <a:pt x="975" y="5"/>
                </a:lnTo>
                <a:lnTo>
                  <a:pt x="975" y="8"/>
                </a:lnTo>
                <a:lnTo>
                  <a:pt x="976" y="8"/>
                </a:lnTo>
                <a:lnTo>
                  <a:pt x="976" y="7"/>
                </a:lnTo>
                <a:lnTo>
                  <a:pt x="976" y="7"/>
                </a:lnTo>
                <a:lnTo>
                  <a:pt x="977" y="8"/>
                </a:lnTo>
                <a:lnTo>
                  <a:pt x="977" y="8"/>
                </a:lnTo>
                <a:lnTo>
                  <a:pt x="978" y="8"/>
                </a:lnTo>
                <a:lnTo>
                  <a:pt x="978" y="8"/>
                </a:lnTo>
                <a:lnTo>
                  <a:pt x="978" y="7"/>
                </a:lnTo>
                <a:lnTo>
                  <a:pt x="979" y="5"/>
                </a:lnTo>
                <a:lnTo>
                  <a:pt x="979" y="5"/>
                </a:lnTo>
                <a:lnTo>
                  <a:pt x="981" y="4"/>
                </a:lnTo>
                <a:lnTo>
                  <a:pt x="981" y="4"/>
                </a:lnTo>
                <a:lnTo>
                  <a:pt x="981" y="5"/>
                </a:lnTo>
                <a:lnTo>
                  <a:pt x="982" y="7"/>
                </a:lnTo>
                <a:lnTo>
                  <a:pt x="982" y="9"/>
                </a:lnTo>
                <a:lnTo>
                  <a:pt x="983" y="11"/>
                </a:lnTo>
                <a:lnTo>
                  <a:pt x="983" y="11"/>
                </a:lnTo>
                <a:lnTo>
                  <a:pt x="984" y="12"/>
                </a:lnTo>
                <a:lnTo>
                  <a:pt x="984" y="13"/>
                </a:lnTo>
                <a:lnTo>
                  <a:pt x="984" y="12"/>
                </a:lnTo>
                <a:lnTo>
                  <a:pt x="985" y="12"/>
                </a:lnTo>
                <a:lnTo>
                  <a:pt x="985" y="12"/>
                </a:lnTo>
                <a:lnTo>
                  <a:pt x="986" y="11"/>
                </a:lnTo>
                <a:lnTo>
                  <a:pt x="986" y="10"/>
                </a:lnTo>
                <a:lnTo>
                  <a:pt x="986" y="10"/>
                </a:lnTo>
                <a:lnTo>
                  <a:pt x="987" y="10"/>
                </a:lnTo>
                <a:lnTo>
                  <a:pt x="987" y="8"/>
                </a:lnTo>
                <a:lnTo>
                  <a:pt x="988" y="7"/>
                </a:lnTo>
                <a:lnTo>
                  <a:pt x="988" y="7"/>
                </a:lnTo>
                <a:lnTo>
                  <a:pt x="988" y="5"/>
                </a:lnTo>
                <a:lnTo>
                  <a:pt x="990" y="7"/>
                </a:lnTo>
                <a:lnTo>
                  <a:pt x="990" y="7"/>
                </a:lnTo>
                <a:lnTo>
                  <a:pt x="991" y="7"/>
                </a:lnTo>
                <a:lnTo>
                  <a:pt x="991" y="5"/>
                </a:lnTo>
                <a:lnTo>
                  <a:pt x="991" y="4"/>
                </a:lnTo>
                <a:lnTo>
                  <a:pt x="992" y="3"/>
                </a:lnTo>
                <a:lnTo>
                  <a:pt x="992" y="3"/>
                </a:lnTo>
                <a:lnTo>
                  <a:pt x="993" y="3"/>
                </a:lnTo>
                <a:lnTo>
                  <a:pt x="993" y="3"/>
                </a:lnTo>
                <a:lnTo>
                  <a:pt x="993" y="3"/>
                </a:lnTo>
                <a:lnTo>
                  <a:pt x="994" y="4"/>
                </a:lnTo>
                <a:lnTo>
                  <a:pt x="994" y="5"/>
                </a:lnTo>
                <a:lnTo>
                  <a:pt x="995" y="7"/>
                </a:lnTo>
                <a:lnTo>
                  <a:pt x="995" y="7"/>
                </a:lnTo>
                <a:lnTo>
                  <a:pt x="995" y="7"/>
                </a:lnTo>
                <a:lnTo>
                  <a:pt x="996" y="7"/>
                </a:lnTo>
                <a:lnTo>
                  <a:pt x="996" y="8"/>
                </a:lnTo>
                <a:lnTo>
                  <a:pt x="997" y="8"/>
                </a:lnTo>
                <a:lnTo>
                  <a:pt x="997" y="8"/>
                </a:lnTo>
                <a:lnTo>
                  <a:pt x="999" y="8"/>
                </a:lnTo>
                <a:lnTo>
                  <a:pt x="999" y="11"/>
                </a:lnTo>
                <a:lnTo>
                  <a:pt x="999" y="10"/>
                </a:lnTo>
                <a:lnTo>
                  <a:pt x="1000" y="12"/>
                </a:lnTo>
                <a:lnTo>
                  <a:pt x="1000" y="12"/>
                </a:lnTo>
                <a:lnTo>
                  <a:pt x="1001" y="12"/>
                </a:lnTo>
                <a:lnTo>
                  <a:pt x="1001" y="12"/>
                </a:lnTo>
                <a:lnTo>
                  <a:pt x="1001" y="12"/>
                </a:lnTo>
                <a:lnTo>
                  <a:pt x="1002" y="12"/>
                </a:lnTo>
                <a:lnTo>
                  <a:pt x="1002" y="12"/>
                </a:lnTo>
                <a:lnTo>
                  <a:pt x="1003" y="10"/>
                </a:lnTo>
                <a:lnTo>
                  <a:pt x="1003" y="10"/>
                </a:lnTo>
                <a:lnTo>
                  <a:pt x="1003" y="8"/>
                </a:lnTo>
                <a:lnTo>
                  <a:pt x="1004" y="10"/>
                </a:lnTo>
                <a:lnTo>
                  <a:pt x="1004" y="10"/>
                </a:lnTo>
                <a:lnTo>
                  <a:pt x="1005" y="10"/>
                </a:lnTo>
                <a:lnTo>
                  <a:pt x="1005" y="10"/>
                </a:lnTo>
                <a:lnTo>
                  <a:pt x="1005" y="12"/>
                </a:lnTo>
                <a:lnTo>
                  <a:pt x="1006" y="12"/>
                </a:lnTo>
                <a:lnTo>
                  <a:pt x="1006" y="12"/>
                </a:lnTo>
                <a:lnTo>
                  <a:pt x="1008" y="12"/>
                </a:lnTo>
                <a:lnTo>
                  <a:pt x="1008" y="13"/>
                </a:lnTo>
                <a:lnTo>
                  <a:pt x="1008" y="13"/>
                </a:lnTo>
                <a:lnTo>
                  <a:pt x="1009" y="13"/>
                </a:lnTo>
                <a:lnTo>
                  <a:pt x="1009" y="13"/>
                </a:lnTo>
                <a:lnTo>
                  <a:pt x="1010" y="13"/>
                </a:lnTo>
                <a:lnTo>
                  <a:pt x="1010" y="14"/>
                </a:lnTo>
                <a:lnTo>
                  <a:pt x="1010" y="12"/>
                </a:lnTo>
                <a:lnTo>
                  <a:pt x="1011" y="12"/>
                </a:lnTo>
                <a:lnTo>
                  <a:pt x="1011" y="12"/>
                </a:lnTo>
                <a:lnTo>
                  <a:pt x="1012" y="12"/>
                </a:lnTo>
                <a:lnTo>
                  <a:pt x="1012" y="12"/>
                </a:lnTo>
                <a:lnTo>
                  <a:pt x="1013" y="13"/>
                </a:lnTo>
                <a:lnTo>
                  <a:pt x="1013" y="13"/>
                </a:lnTo>
                <a:lnTo>
                  <a:pt x="1013" y="13"/>
                </a:lnTo>
                <a:lnTo>
                  <a:pt x="1014" y="14"/>
                </a:lnTo>
                <a:lnTo>
                  <a:pt x="1014" y="14"/>
                </a:lnTo>
                <a:lnTo>
                  <a:pt x="1015" y="13"/>
                </a:lnTo>
                <a:lnTo>
                  <a:pt x="1015" y="14"/>
                </a:lnTo>
                <a:lnTo>
                  <a:pt x="1015" y="13"/>
                </a:lnTo>
                <a:lnTo>
                  <a:pt x="1017" y="13"/>
                </a:lnTo>
                <a:lnTo>
                  <a:pt x="1017" y="13"/>
                </a:lnTo>
                <a:lnTo>
                  <a:pt x="1018" y="14"/>
                </a:lnTo>
                <a:lnTo>
                  <a:pt x="1018" y="16"/>
                </a:lnTo>
                <a:lnTo>
                  <a:pt x="1018" y="14"/>
                </a:lnTo>
                <a:lnTo>
                  <a:pt x="1019" y="16"/>
                </a:lnTo>
                <a:lnTo>
                  <a:pt x="1019" y="16"/>
                </a:lnTo>
                <a:lnTo>
                  <a:pt x="1020" y="14"/>
                </a:lnTo>
                <a:lnTo>
                  <a:pt x="1020" y="14"/>
                </a:lnTo>
                <a:lnTo>
                  <a:pt x="1020" y="13"/>
                </a:lnTo>
                <a:lnTo>
                  <a:pt x="1021" y="12"/>
                </a:lnTo>
                <a:lnTo>
                  <a:pt x="1021" y="12"/>
                </a:lnTo>
                <a:lnTo>
                  <a:pt x="1022" y="12"/>
                </a:lnTo>
                <a:lnTo>
                  <a:pt x="1022" y="11"/>
                </a:lnTo>
                <a:lnTo>
                  <a:pt x="1022" y="11"/>
                </a:lnTo>
                <a:lnTo>
                  <a:pt x="1023" y="11"/>
                </a:lnTo>
                <a:lnTo>
                  <a:pt x="1023" y="12"/>
                </a:lnTo>
                <a:lnTo>
                  <a:pt x="1024" y="13"/>
                </a:lnTo>
                <a:lnTo>
                  <a:pt x="1024" y="13"/>
                </a:lnTo>
                <a:lnTo>
                  <a:pt x="1024" y="13"/>
                </a:lnTo>
                <a:lnTo>
                  <a:pt x="1026" y="13"/>
                </a:lnTo>
                <a:lnTo>
                  <a:pt x="1026" y="13"/>
                </a:lnTo>
                <a:lnTo>
                  <a:pt x="1027" y="14"/>
                </a:lnTo>
                <a:lnTo>
                  <a:pt x="1027" y="13"/>
                </a:lnTo>
                <a:lnTo>
                  <a:pt x="1028" y="12"/>
                </a:lnTo>
                <a:lnTo>
                  <a:pt x="1028" y="12"/>
                </a:lnTo>
                <a:lnTo>
                  <a:pt x="1028" y="12"/>
                </a:lnTo>
                <a:lnTo>
                  <a:pt x="1029" y="11"/>
                </a:lnTo>
                <a:lnTo>
                  <a:pt x="1029" y="10"/>
                </a:lnTo>
                <a:lnTo>
                  <a:pt x="1030" y="9"/>
                </a:lnTo>
                <a:lnTo>
                  <a:pt x="1030" y="8"/>
                </a:lnTo>
                <a:lnTo>
                  <a:pt x="1030" y="9"/>
                </a:lnTo>
                <a:lnTo>
                  <a:pt x="1031" y="11"/>
                </a:lnTo>
                <a:lnTo>
                  <a:pt x="1031" y="12"/>
                </a:lnTo>
                <a:lnTo>
                  <a:pt x="1032" y="12"/>
                </a:lnTo>
                <a:lnTo>
                  <a:pt x="1032" y="14"/>
                </a:lnTo>
                <a:lnTo>
                  <a:pt x="1032" y="13"/>
                </a:lnTo>
                <a:lnTo>
                  <a:pt x="1033" y="14"/>
                </a:lnTo>
                <a:lnTo>
                  <a:pt x="1033" y="14"/>
                </a:lnTo>
                <a:lnTo>
                  <a:pt x="1035" y="14"/>
                </a:lnTo>
                <a:lnTo>
                  <a:pt x="1035" y="14"/>
                </a:lnTo>
                <a:lnTo>
                  <a:pt x="1035" y="13"/>
                </a:lnTo>
                <a:lnTo>
                  <a:pt x="1036" y="13"/>
                </a:lnTo>
                <a:lnTo>
                  <a:pt x="1036" y="14"/>
                </a:lnTo>
                <a:lnTo>
                  <a:pt x="1037" y="13"/>
                </a:lnTo>
                <a:lnTo>
                  <a:pt x="1037" y="14"/>
                </a:lnTo>
                <a:lnTo>
                  <a:pt x="1037" y="16"/>
                </a:lnTo>
                <a:lnTo>
                  <a:pt x="1038" y="16"/>
                </a:lnTo>
                <a:lnTo>
                  <a:pt x="1038" y="16"/>
                </a:lnTo>
                <a:lnTo>
                  <a:pt x="1039" y="14"/>
                </a:lnTo>
                <a:lnTo>
                  <a:pt x="1039" y="13"/>
                </a:lnTo>
                <a:lnTo>
                  <a:pt x="1040" y="13"/>
                </a:lnTo>
                <a:lnTo>
                  <a:pt x="1040" y="14"/>
                </a:lnTo>
                <a:lnTo>
                  <a:pt x="1040" y="16"/>
                </a:lnTo>
                <a:lnTo>
                  <a:pt x="1041" y="17"/>
                </a:lnTo>
                <a:lnTo>
                  <a:pt x="1041" y="19"/>
                </a:lnTo>
                <a:lnTo>
                  <a:pt x="1042" y="19"/>
                </a:lnTo>
                <a:lnTo>
                  <a:pt x="1042" y="19"/>
                </a:lnTo>
                <a:lnTo>
                  <a:pt x="1042" y="18"/>
                </a:lnTo>
                <a:lnTo>
                  <a:pt x="1044" y="19"/>
                </a:lnTo>
                <a:lnTo>
                  <a:pt x="1044" y="19"/>
                </a:lnTo>
                <a:lnTo>
                  <a:pt x="1045" y="20"/>
                </a:lnTo>
                <a:lnTo>
                  <a:pt x="1045" y="20"/>
                </a:lnTo>
                <a:lnTo>
                  <a:pt x="1045" y="20"/>
                </a:lnTo>
                <a:lnTo>
                  <a:pt x="1046" y="20"/>
                </a:lnTo>
                <a:lnTo>
                  <a:pt x="1046" y="19"/>
                </a:lnTo>
                <a:lnTo>
                  <a:pt x="1047" y="18"/>
                </a:lnTo>
                <a:lnTo>
                  <a:pt x="1047" y="16"/>
                </a:lnTo>
                <a:lnTo>
                  <a:pt x="1047" y="16"/>
                </a:lnTo>
                <a:lnTo>
                  <a:pt x="1048" y="16"/>
                </a:lnTo>
                <a:lnTo>
                  <a:pt x="1048" y="16"/>
                </a:lnTo>
                <a:lnTo>
                  <a:pt x="1049" y="16"/>
                </a:lnTo>
                <a:lnTo>
                  <a:pt x="1049" y="16"/>
                </a:lnTo>
                <a:lnTo>
                  <a:pt x="1049" y="16"/>
                </a:lnTo>
                <a:lnTo>
                  <a:pt x="1050" y="14"/>
                </a:lnTo>
                <a:lnTo>
                  <a:pt x="1050" y="14"/>
                </a:lnTo>
                <a:lnTo>
                  <a:pt x="1051" y="13"/>
                </a:lnTo>
                <a:lnTo>
                  <a:pt x="1051" y="14"/>
                </a:lnTo>
                <a:lnTo>
                  <a:pt x="1051" y="14"/>
                </a:lnTo>
                <a:lnTo>
                  <a:pt x="1053" y="14"/>
                </a:lnTo>
                <a:lnTo>
                  <a:pt x="1053" y="14"/>
                </a:lnTo>
                <a:lnTo>
                  <a:pt x="1054" y="14"/>
                </a:lnTo>
                <a:lnTo>
                  <a:pt x="1054" y="14"/>
                </a:lnTo>
                <a:lnTo>
                  <a:pt x="1055" y="14"/>
                </a:lnTo>
                <a:lnTo>
                  <a:pt x="1055" y="14"/>
                </a:lnTo>
                <a:lnTo>
                  <a:pt x="1055" y="14"/>
                </a:lnTo>
                <a:lnTo>
                  <a:pt x="1056" y="13"/>
                </a:lnTo>
                <a:lnTo>
                  <a:pt x="1056" y="12"/>
                </a:lnTo>
                <a:lnTo>
                  <a:pt x="1057" y="13"/>
                </a:lnTo>
                <a:lnTo>
                  <a:pt x="1057" y="13"/>
                </a:lnTo>
                <a:lnTo>
                  <a:pt x="1057" y="12"/>
                </a:lnTo>
                <a:lnTo>
                  <a:pt x="1058" y="13"/>
                </a:lnTo>
                <a:lnTo>
                  <a:pt x="1058" y="14"/>
                </a:lnTo>
                <a:lnTo>
                  <a:pt x="1059" y="14"/>
                </a:lnTo>
                <a:lnTo>
                  <a:pt x="1059" y="14"/>
                </a:lnTo>
                <a:lnTo>
                  <a:pt x="1059" y="13"/>
                </a:lnTo>
                <a:lnTo>
                  <a:pt x="1060" y="16"/>
                </a:lnTo>
                <a:lnTo>
                  <a:pt x="1060" y="16"/>
                </a:lnTo>
                <a:lnTo>
                  <a:pt x="1062" y="17"/>
                </a:lnTo>
                <a:lnTo>
                  <a:pt x="1062" y="17"/>
                </a:lnTo>
                <a:lnTo>
                  <a:pt x="1062" y="16"/>
                </a:lnTo>
                <a:lnTo>
                  <a:pt x="1063" y="16"/>
                </a:lnTo>
                <a:lnTo>
                  <a:pt x="1063" y="14"/>
                </a:lnTo>
                <a:lnTo>
                  <a:pt x="1064" y="13"/>
                </a:lnTo>
                <a:lnTo>
                  <a:pt x="1064" y="14"/>
                </a:lnTo>
                <a:lnTo>
                  <a:pt x="1064" y="14"/>
                </a:lnTo>
                <a:lnTo>
                  <a:pt x="1065" y="14"/>
                </a:lnTo>
                <a:lnTo>
                  <a:pt x="1065" y="14"/>
                </a:lnTo>
                <a:lnTo>
                  <a:pt x="1066" y="14"/>
                </a:lnTo>
                <a:lnTo>
                  <a:pt x="1066" y="13"/>
                </a:lnTo>
                <a:lnTo>
                  <a:pt x="1066" y="13"/>
                </a:lnTo>
                <a:lnTo>
                  <a:pt x="1067" y="16"/>
                </a:lnTo>
                <a:lnTo>
                  <a:pt x="1067" y="14"/>
                </a:lnTo>
                <a:lnTo>
                  <a:pt x="1068" y="14"/>
                </a:lnTo>
                <a:lnTo>
                  <a:pt x="1068" y="14"/>
                </a:lnTo>
                <a:lnTo>
                  <a:pt x="1069" y="13"/>
                </a:lnTo>
                <a:lnTo>
                  <a:pt x="1069" y="13"/>
                </a:lnTo>
                <a:lnTo>
                  <a:pt x="1069" y="13"/>
                </a:lnTo>
                <a:lnTo>
                  <a:pt x="1071" y="12"/>
                </a:lnTo>
                <a:lnTo>
                  <a:pt x="1071" y="12"/>
                </a:lnTo>
                <a:lnTo>
                  <a:pt x="1072" y="11"/>
                </a:lnTo>
                <a:lnTo>
                  <a:pt x="1072" y="11"/>
                </a:lnTo>
                <a:lnTo>
                  <a:pt x="1072" y="11"/>
                </a:lnTo>
                <a:lnTo>
                  <a:pt x="1073" y="12"/>
                </a:lnTo>
                <a:lnTo>
                  <a:pt x="1073" y="12"/>
                </a:lnTo>
                <a:lnTo>
                  <a:pt x="1074" y="13"/>
                </a:lnTo>
                <a:lnTo>
                  <a:pt x="1074" y="12"/>
                </a:lnTo>
                <a:lnTo>
                  <a:pt x="1074" y="14"/>
                </a:lnTo>
                <a:lnTo>
                  <a:pt x="1075" y="14"/>
                </a:lnTo>
                <a:lnTo>
                  <a:pt x="1075" y="14"/>
                </a:lnTo>
                <a:lnTo>
                  <a:pt x="1076" y="16"/>
                </a:lnTo>
                <a:lnTo>
                  <a:pt x="1076" y="14"/>
                </a:lnTo>
                <a:lnTo>
                  <a:pt x="1076" y="13"/>
                </a:lnTo>
                <a:lnTo>
                  <a:pt x="1077" y="14"/>
                </a:lnTo>
                <a:lnTo>
                  <a:pt x="1077" y="13"/>
                </a:lnTo>
                <a:lnTo>
                  <a:pt x="1078" y="14"/>
                </a:lnTo>
                <a:lnTo>
                  <a:pt x="1078" y="14"/>
                </a:lnTo>
                <a:lnTo>
                  <a:pt x="1078" y="14"/>
                </a:lnTo>
                <a:lnTo>
                  <a:pt x="1080" y="13"/>
                </a:lnTo>
                <a:lnTo>
                  <a:pt x="1080" y="13"/>
                </a:lnTo>
                <a:lnTo>
                  <a:pt x="1081" y="13"/>
                </a:lnTo>
                <a:lnTo>
                  <a:pt x="1081" y="14"/>
                </a:lnTo>
                <a:lnTo>
                  <a:pt x="1081" y="16"/>
                </a:lnTo>
                <a:lnTo>
                  <a:pt x="1082" y="17"/>
                </a:lnTo>
                <a:lnTo>
                  <a:pt x="1082" y="17"/>
                </a:lnTo>
                <a:lnTo>
                  <a:pt x="1083" y="17"/>
                </a:lnTo>
                <a:lnTo>
                  <a:pt x="1083" y="17"/>
                </a:lnTo>
                <a:lnTo>
                  <a:pt x="1084" y="14"/>
                </a:lnTo>
                <a:lnTo>
                  <a:pt x="1084" y="13"/>
                </a:lnTo>
                <a:lnTo>
                  <a:pt x="1084" y="12"/>
                </a:lnTo>
                <a:lnTo>
                  <a:pt x="1085" y="13"/>
                </a:lnTo>
                <a:lnTo>
                  <a:pt x="1085" y="13"/>
                </a:lnTo>
                <a:lnTo>
                  <a:pt x="1086" y="14"/>
                </a:lnTo>
                <a:lnTo>
                  <a:pt x="1086" y="14"/>
                </a:lnTo>
                <a:lnTo>
                  <a:pt x="1086" y="13"/>
                </a:lnTo>
                <a:lnTo>
                  <a:pt x="1087" y="13"/>
                </a:lnTo>
                <a:lnTo>
                  <a:pt x="1087" y="13"/>
                </a:lnTo>
                <a:lnTo>
                  <a:pt x="1089" y="13"/>
                </a:lnTo>
                <a:lnTo>
                  <a:pt x="1089" y="14"/>
                </a:lnTo>
                <a:lnTo>
                  <a:pt x="1089" y="14"/>
                </a:lnTo>
                <a:lnTo>
                  <a:pt x="1090" y="14"/>
                </a:lnTo>
                <a:lnTo>
                  <a:pt x="1090" y="14"/>
                </a:lnTo>
                <a:lnTo>
                  <a:pt x="1091" y="14"/>
                </a:lnTo>
                <a:lnTo>
                  <a:pt x="1091" y="16"/>
                </a:lnTo>
                <a:lnTo>
                  <a:pt x="1091" y="16"/>
                </a:lnTo>
                <a:lnTo>
                  <a:pt x="1092" y="14"/>
                </a:lnTo>
                <a:lnTo>
                  <a:pt x="1092" y="16"/>
                </a:lnTo>
                <a:lnTo>
                  <a:pt x="1093" y="14"/>
                </a:lnTo>
                <a:lnTo>
                  <a:pt x="1093" y="13"/>
                </a:lnTo>
                <a:lnTo>
                  <a:pt x="1093" y="12"/>
                </a:lnTo>
                <a:lnTo>
                  <a:pt x="1094" y="11"/>
                </a:lnTo>
                <a:lnTo>
                  <a:pt x="1094" y="11"/>
                </a:lnTo>
                <a:lnTo>
                  <a:pt x="1095" y="11"/>
                </a:lnTo>
                <a:lnTo>
                  <a:pt x="1095" y="10"/>
                </a:lnTo>
                <a:lnTo>
                  <a:pt x="1095" y="10"/>
                </a:lnTo>
                <a:lnTo>
                  <a:pt x="1096" y="9"/>
                </a:lnTo>
                <a:lnTo>
                  <a:pt x="1096" y="10"/>
                </a:lnTo>
                <a:lnTo>
                  <a:pt x="1098" y="11"/>
                </a:lnTo>
                <a:lnTo>
                  <a:pt x="1098" y="11"/>
                </a:lnTo>
                <a:lnTo>
                  <a:pt x="1099" y="11"/>
                </a:lnTo>
                <a:lnTo>
                  <a:pt x="1099" y="11"/>
                </a:lnTo>
                <a:lnTo>
                  <a:pt x="1099" y="12"/>
                </a:lnTo>
                <a:lnTo>
                  <a:pt x="1100" y="12"/>
                </a:lnTo>
                <a:lnTo>
                  <a:pt x="1100" y="12"/>
                </a:lnTo>
                <a:lnTo>
                  <a:pt x="1101" y="12"/>
                </a:lnTo>
                <a:lnTo>
                  <a:pt x="1101" y="12"/>
                </a:lnTo>
                <a:lnTo>
                  <a:pt x="1101" y="12"/>
                </a:lnTo>
                <a:lnTo>
                  <a:pt x="1102" y="11"/>
                </a:lnTo>
                <a:lnTo>
                  <a:pt x="1102" y="11"/>
                </a:lnTo>
                <a:lnTo>
                  <a:pt x="1103" y="11"/>
                </a:lnTo>
                <a:lnTo>
                  <a:pt x="1103" y="12"/>
                </a:lnTo>
                <a:lnTo>
                  <a:pt x="1103" y="12"/>
                </a:lnTo>
                <a:lnTo>
                  <a:pt x="1104" y="12"/>
                </a:lnTo>
                <a:lnTo>
                  <a:pt x="1104" y="12"/>
                </a:lnTo>
                <a:lnTo>
                  <a:pt x="1105" y="12"/>
                </a:lnTo>
                <a:lnTo>
                  <a:pt x="1105" y="13"/>
                </a:lnTo>
                <a:lnTo>
                  <a:pt x="1105" y="14"/>
                </a:lnTo>
                <a:lnTo>
                  <a:pt x="1107" y="14"/>
                </a:lnTo>
                <a:lnTo>
                  <a:pt x="1107" y="17"/>
                </a:lnTo>
                <a:lnTo>
                  <a:pt x="1108" y="16"/>
                </a:lnTo>
                <a:lnTo>
                  <a:pt x="1108" y="14"/>
                </a:lnTo>
                <a:lnTo>
                  <a:pt x="1108" y="13"/>
                </a:lnTo>
                <a:lnTo>
                  <a:pt x="1109" y="13"/>
                </a:lnTo>
                <a:lnTo>
                  <a:pt x="1109" y="13"/>
                </a:lnTo>
                <a:lnTo>
                  <a:pt x="1110" y="13"/>
                </a:lnTo>
                <a:lnTo>
                  <a:pt x="1110" y="13"/>
                </a:lnTo>
                <a:lnTo>
                  <a:pt x="1111" y="14"/>
                </a:lnTo>
                <a:lnTo>
                  <a:pt x="1111" y="14"/>
                </a:lnTo>
                <a:lnTo>
                  <a:pt x="1111" y="14"/>
                </a:lnTo>
                <a:lnTo>
                  <a:pt x="1112" y="14"/>
                </a:lnTo>
                <a:lnTo>
                  <a:pt x="1112" y="14"/>
                </a:lnTo>
                <a:lnTo>
                  <a:pt x="1113" y="14"/>
                </a:lnTo>
                <a:lnTo>
                  <a:pt x="1113" y="16"/>
                </a:lnTo>
                <a:lnTo>
                  <a:pt x="1113" y="14"/>
                </a:lnTo>
                <a:lnTo>
                  <a:pt x="1114" y="14"/>
                </a:lnTo>
                <a:lnTo>
                  <a:pt x="1114" y="14"/>
                </a:lnTo>
                <a:lnTo>
                  <a:pt x="1116" y="13"/>
                </a:lnTo>
                <a:lnTo>
                  <a:pt x="1116" y="13"/>
                </a:lnTo>
                <a:lnTo>
                  <a:pt x="1116" y="12"/>
                </a:lnTo>
                <a:lnTo>
                  <a:pt x="1117" y="12"/>
                </a:lnTo>
                <a:lnTo>
                  <a:pt x="1117" y="12"/>
                </a:lnTo>
                <a:lnTo>
                  <a:pt x="1118" y="13"/>
                </a:lnTo>
                <a:lnTo>
                  <a:pt x="1118" y="14"/>
                </a:lnTo>
                <a:lnTo>
                  <a:pt x="1118" y="14"/>
                </a:lnTo>
                <a:lnTo>
                  <a:pt x="1119" y="14"/>
                </a:lnTo>
                <a:lnTo>
                  <a:pt x="1119" y="14"/>
                </a:lnTo>
                <a:lnTo>
                  <a:pt x="1120" y="13"/>
                </a:lnTo>
                <a:lnTo>
                  <a:pt x="1120" y="13"/>
                </a:lnTo>
                <a:lnTo>
                  <a:pt x="1120" y="13"/>
                </a:lnTo>
                <a:lnTo>
                  <a:pt x="1121" y="13"/>
                </a:lnTo>
                <a:lnTo>
                  <a:pt x="1121" y="13"/>
                </a:lnTo>
                <a:lnTo>
                  <a:pt x="1122" y="14"/>
                </a:lnTo>
                <a:lnTo>
                  <a:pt x="1122" y="14"/>
                </a:lnTo>
                <a:lnTo>
                  <a:pt x="1122" y="16"/>
                </a:lnTo>
                <a:lnTo>
                  <a:pt x="1123" y="17"/>
                </a:lnTo>
                <a:lnTo>
                  <a:pt x="1123" y="17"/>
                </a:lnTo>
                <a:lnTo>
                  <a:pt x="1125" y="17"/>
                </a:lnTo>
                <a:lnTo>
                  <a:pt x="1125" y="17"/>
                </a:lnTo>
                <a:lnTo>
                  <a:pt x="1126" y="18"/>
                </a:lnTo>
                <a:lnTo>
                  <a:pt x="1126" y="18"/>
                </a:lnTo>
                <a:lnTo>
                  <a:pt x="1126" y="18"/>
                </a:lnTo>
                <a:lnTo>
                  <a:pt x="1127" y="18"/>
                </a:lnTo>
                <a:lnTo>
                  <a:pt x="1127" y="19"/>
                </a:lnTo>
                <a:lnTo>
                  <a:pt x="1128" y="18"/>
                </a:lnTo>
                <a:lnTo>
                  <a:pt x="1128" y="19"/>
                </a:lnTo>
                <a:lnTo>
                  <a:pt x="1128" y="19"/>
                </a:lnTo>
                <a:lnTo>
                  <a:pt x="1129" y="17"/>
                </a:lnTo>
                <a:lnTo>
                  <a:pt x="1129" y="17"/>
                </a:lnTo>
                <a:lnTo>
                  <a:pt x="1130" y="18"/>
                </a:lnTo>
                <a:lnTo>
                  <a:pt x="1130" y="18"/>
                </a:lnTo>
                <a:lnTo>
                  <a:pt x="1130" y="19"/>
                </a:lnTo>
                <a:lnTo>
                  <a:pt x="1131" y="20"/>
                </a:lnTo>
                <a:lnTo>
                  <a:pt x="1131" y="21"/>
                </a:lnTo>
                <a:lnTo>
                  <a:pt x="1132" y="20"/>
                </a:lnTo>
                <a:lnTo>
                  <a:pt x="1132" y="20"/>
                </a:lnTo>
                <a:lnTo>
                  <a:pt x="1132" y="20"/>
                </a:lnTo>
                <a:lnTo>
                  <a:pt x="1134" y="20"/>
                </a:lnTo>
                <a:lnTo>
                  <a:pt x="1134" y="20"/>
                </a:lnTo>
                <a:lnTo>
                  <a:pt x="1135" y="18"/>
                </a:lnTo>
                <a:lnTo>
                  <a:pt x="1135" y="18"/>
                </a:lnTo>
                <a:lnTo>
                  <a:pt x="1135" y="18"/>
                </a:lnTo>
                <a:lnTo>
                  <a:pt x="1136" y="19"/>
                </a:lnTo>
                <a:lnTo>
                  <a:pt x="1136" y="18"/>
                </a:lnTo>
                <a:lnTo>
                  <a:pt x="1137" y="18"/>
                </a:lnTo>
                <a:lnTo>
                  <a:pt x="1137" y="17"/>
                </a:lnTo>
                <a:lnTo>
                  <a:pt x="1137" y="14"/>
                </a:lnTo>
                <a:lnTo>
                  <a:pt x="1138" y="14"/>
                </a:lnTo>
                <a:lnTo>
                  <a:pt x="1138" y="13"/>
                </a:lnTo>
                <a:lnTo>
                  <a:pt x="1139" y="12"/>
                </a:lnTo>
                <a:lnTo>
                  <a:pt x="1139" y="10"/>
                </a:lnTo>
                <a:lnTo>
                  <a:pt x="1140" y="10"/>
                </a:lnTo>
                <a:lnTo>
                  <a:pt x="1140" y="10"/>
                </a:lnTo>
                <a:lnTo>
                  <a:pt x="1140" y="10"/>
                </a:lnTo>
                <a:lnTo>
                  <a:pt x="1141" y="10"/>
                </a:lnTo>
                <a:lnTo>
                  <a:pt x="1141" y="10"/>
                </a:lnTo>
                <a:lnTo>
                  <a:pt x="1142" y="10"/>
                </a:lnTo>
                <a:lnTo>
                  <a:pt x="1142" y="11"/>
                </a:lnTo>
                <a:lnTo>
                  <a:pt x="1142" y="11"/>
                </a:lnTo>
                <a:lnTo>
                  <a:pt x="1144" y="11"/>
                </a:lnTo>
                <a:lnTo>
                  <a:pt x="1144" y="11"/>
                </a:lnTo>
                <a:lnTo>
                  <a:pt x="1145" y="12"/>
                </a:lnTo>
                <a:lnTo>
                  <a:pt x="1145" y="13"/>
                </a:lnTo>
                <a:lnTo>
                  <a:pt x="1145" y="13"/>
                </a:lnTo>
                <a:lnTo>
                  <a:pt x="1146" y="13"/>
                </a:lnTo>
                <a:lnTo>
                  <a:pt x="1146" y="13"/>
                </a:lnTo>
                <a:lnTo>
                  <a:pt x="1147" y="14"/>
                </a:lnTo>
                <a:lnTo>
                  <a:pt x="1147" y="14"/>
                </a:lnTo>
                <a:lnTo>
                  <a:pt x="1147" y="13"/>
                </a:lnTo>
                <a:lnTo>
                  <a:pt x="1148" y="12"/>
                </a:lnTo>
                <a:lnTo>
                  <a:pt x="1148" y="12"/>
                </a:lnTo>
                <a:lnTo>
                  <a:pt x="1149" y="11"/>
                </a:lnTo>
                <a:lnTo>
                  <a:pt x="1149" y="11"/>
                </a:lnTo>
                <a:lnTo>
                  <a:pt x="1149" y="11"/>
                </a:lnTo>
                <a:lnTo>
                  <a:pt x="1150" y="11"/>
                </a:lnTo>
                <a:lnTo>
                  <a:pt x="1150" y="11"/>
                </a:lnTo>
                <a:lnTo>
                  <a:pt x="1151" y="11"/>
                </a:lnTo>
                <a:lnTo>
                  <a:pt x="1151" y="12"/>
                </a:lnTo>
                <a:lnTo>
                  <a:pt x="1151" y="12"/>
                </a:lnTo>
                <a:lnTo>
                  <a:pt x="1153" y="12"/>
                </a:lnTo>
                <a:lnTo>
                  <a:pt x="1153" y="12"/>
                </a:lnTo>
                <a:lnTo>
                  <a:pt x="1154" y="13"/>
                </a:lnTo>
                <a:lnTo>
                  <a:pt x="1154" y="14"/>
                </a:lnTo>
                <a:lnTo>
                  <a:pt x="1155" y="13"/>
                </a:lnTo>
                <a:lnTo>
                  <a:pt x="1155" y="13"/>
                </a:lnTo>
                <a:lnTo>
                  <a:pt x="1155" y="12"/>
                </a:lnTo>
                <a:lnTo>
                  <a:pt x="1156" y="11"/>
                </a:lnTo>
                <a:lnTo>
                  <a:pt x="1156" y="10"/>
                </a:lnTo>
                <a:lnTo>
                  <a:pt x="1157" y="10"/>
                </a:lnTo>
                <a:lnTo>
                  <a:pt x="1157" y="10"/>
                </a:lnTo>
                <a:lnTo>
                  <a:pt x="1157" y="12"/>
                </a:lnTo>
                <a:lnTo>
                  <a:pt x="1158" y="12"/>
                </a:lnTo>
                <a:lnTo>
                  <a:pt x="1158" y="12"/>
                </a:lnTo>
                <a:lnTo>
                  <a:pt x="1159" y="12"/>
                </a:lnTo>
                <a:lnTo>
                  <a:pt x="1159" y="12"/>
                </a:lnTo>
                <a:lnTo>
                  <a:pt x="1159" y="12"/>
                </a:lnTo>
                <a:lnTo>
                  <a:pt x="1160" y="12"/>
                </a:lnTo>
                <a:lnTo>
                  <a:pt x="1160" y="12"/>
                </a:lnTo>
                <a:lnTo>
                  <a:pt x="1162" y="12"/>
                </a:lnTo>
                <a:lnTo>
                  <a:pt x="1162" y="12"/>
                </a:lnTo>
                <a:lnTo>
                  <a:pt x="1162" y="12"/>
                </a:lnTo>
                <a:lnTo>
                  <a:pt x="1163" y="12"/>
                </a:lnTo>
                <a:lnTo>
                  <a:pt x="1163" y="13"/>
                </a:lnTo>
                <a:lnTo>
                  <a:pt x="1164" y="13"/>
                </a:lnTo>
                <a:lnTo>
                  <a:pt x="1164" y="13"/>
                </a:lnTo>
                <a:lnTo>
                  <a:pt x="1164" y="12"/>
                </a:lnTo>
                <a:lnTo>
                  <a:pt x="1165" y="11"/>
                </a:lnTo>
                <a:lnTo>
                  <a:pt x="1165" y="12"/>
                </a:lnTo>
                <a:lnTo>
                  <a:pt x="1166" y="13"/>
                </a:lnTo>
                <a:lnTo>
                  <a:pt x="1166" y="14"/>
                </a:lnTo>
                <a:lnTo>
                  <a:pt x="1167" y="14"/>
                </a:lnTo>
                <a:lnTo>
                  <a:pt x="1167" y="14"/>
                </a:lnTo>
                <a:lnTo>
                  <a:pt x="1167" y="13"/>
                </a:lnTo>
                <a:lnTo>
                  <a:pt x="1168" y="13"/>
                </a:lnTo>
                <a:lnTo>
                  <a:pt x="1168" y="13"/>
                </a:lnTo>
                <a:lnTo>
                  <a:pt x="1169" y="13"/>
                </a:lnTo>
                <a:lnTo>
                  <a:pt x="1169" y="13"/>
                </a:lnTo>
                <a:lnTo>
                  <a:pt x="1169" y="14"/>
                </a:lnTo>
                <a:lnTo>
                  <a:pt x="1171" y="14"/>
                </a:lnTo>
                <a:lnTo>
                  <a:pt x="1171" y="14"/>
                </a:lnTo>
                <a:lnTo>
                  <a:pt x="1172" y="13"/>
                </a:lnTo>
                <a:lnTo>
                  <a:pt x="1172" y="13"/>
                </a:lnTo>
                <a:lnTo>
                  <a:pt x="1172" y="13"/>
                </a:lnTo>
                <a:lnTo>
                  <a:pt x="1173" y="13"/>
                </a:lnTo>
                <a:lnTo>
                  <a:pt x="1173" y="13"/>
                </a:lnTo>
                <a:lnTo>
                  <a:pt x="1174" y="12"/>
                </a:lnTo>
                <a:lnTo>
                  <a:pt x="1174" y="11"/>
                </a:lnTo>
                <a:lnTo>
                  <a:pt x="1174" y="11"/>
                </a:lnTo>
                <a:lnTo>
                  <a:pt x="1175" y="10"/>
                </a:lnTo>
                <a:lnTo>
                  <a:pt x="1175" y="12"/>
                </a:lnTo>
                <a:lnTo>
                  <a:pt x="1176" y="12"/>
                </a:lnTo>
                <a:lnTo>
                  <a:pt x="1176" y="13"/>
                </a:lnTo>
                <a:lnTo>
                  <a:pt x="1176" y="14"/>
                </a:lnTo>
                <a:lnTo>
                  <a:pt x="1177" y="14"/>
                </a:lnTo>
                <a:lnTo>
                  <a:pt x="1177" y="13"/>
                </a:lnTo>
                <a:lnTo>
                  <a:pt x="1178" y="14"/>
                </a:lnTo>
                <a:lnTo>
                  <a:pt x="1178" y="13"/>
                </a:lnTo>
                <a:lnTo>
                  <a:pt x="1178" y="13"/>
                </a:lnTo>
                <a:lnTo>
                  <a:pt x="1180" y="14"/>
                </a:lnTo>
                <a:lnTo>
                  <a:pt x="1180" y="14"/>
                </a:lnTo>
                <a:lnTo>
                  <a:pt x="1181" y="14"/>
                </a:lnTo>
                <a:lnTo>
                  <a:pt x="1181" y="13"/>
                </a:lnTo>
                <a:lnTo>
                  <a:pt x="1182" y="13"/>
                </a:lnTo>
                <a:lnTo>
                  <a:pt x="1182" y="13"/>
                </a:lnTo>
                <a:lnTo>
                  <a:pt x="1182" y="12"/>
                </a:lnTo>
                <a:lnTo>
                  <a:pt x="1183" y="12"/>
                </a:lnTo>
                <a:lnTo>
                  <a:pt x="1183" y="11"/>
                </a:lnTo>
                <a:lnTo>
                  <a:pt x="1184" y="12"/>
                </a:lnTo>
                <a:lnTo>
                  <a:pt x="1184" y="13"/>
                </a:lnTo>
                <a:lnTo>
                  <a:pt x="1184" y="13"/>
                </a:lnTo>
                <a:lnTo>
                  <a:pt x="1185" y="14"/>
                </a:lnTo>
                <a:lnTo>
                  <a:pt x="1185" y="13"/>
                </a:lnTo>
                <a:lnTo>
                  <a:pt x="1186" y="13"/>
                </a:lnTo>
                <a:lnTo>
                  <a:pt x="1186" y="13"/>
                </a:lnTo>
                <a:lnTo>
                  <a:pt x="1186" y="13"/>
                </a:lnTo>
                <a:lnTo>
                  <a:pt x="1187" y="16"/>
                </a:lnTo>
                <a:lnTo>
                  <a:pt x="1187" y="18"/>
                </a:lnTo>
                <a:lnTo>
                  <a:pt x="1189" y="18"/>
                </a:lnTo>
                <a:lnTo>
                  <a:pt x="1189" y="19"/>
                </a:lnTo>
                <a:lnTo>
                  <a:pt x="1189" y="19"/>
                </a:lnTo>
                <a:lnTo>
                  <a:pt x="1190" y="19"/>
                </a:lnTo>
                <a:lnTo>
                  <a:pt x="1190" y="19"/>
                </a:lnTo>
                <a:lnTo>
                  <a:pt x="1191" y="20"/>
                </a:lnTo>
                <a:lnTo>
                  <a:pt x="1191" y="19"/>
                </a:lnTo>
                <a:lnTo>
                  <a:pt x="1191" y="21"/>
                </a:lnTo>
                <a:lnTo>
                  <a:pt x="1192" y="21"/>
                </a:lnTo>
                <a:lnTo>
                  <a:pt x="1192" y="20"/>
                </a:lnTo>
                <a:lnTo>
                  <a:pt x="1193" y="20"/>
                </a:lnTo>
                <a:lnTo>
                  <a:pt x="1193" y="20"/>
                </a:lnTo>
                <a:lnTo>
                  <a:pt x="1193" y="20"/>
                </a:lnTo>
                <a:lnTo>
                  <a:pt x="1194" y="18"/>
                </a:lnTo>
                <a:lnTo>
                  <a:pt x="1194" y="17"/>
                </a:lnTo>
                <a:lnTo>
                  <a:pt x="1195" y="17"/>
                </a:lnTo>
                <a:lnTo>
                  <a:pt x="1195" y="18"/>
                </a:lnTo>
                <a:lnTo>
                  <a:pt x="1196" y="18"/>
                </a:lnTo>
                <a:lnTo>
                  <a:pt x="1196" y="17"/>
                </a:lnTo>
                <a:lnTo>
                  <a:pt x="1196" y="18"/>
                </a:lnTo>
                <a:lnTo>
                  <a:pt x="1198" y="18"/>
                </a:lnTo>
                <a:lnTo>
                  <a:pt x="1198" y="19"/>
                </a:lnTo>
                <a:lnTo>
                  <a:pt x="1199" y="19"/>
                </a:lnTo>
                <a:lnTo>
                  <a:pt x="1199" y="19"/>
                </a:lnTo>
                <a:lnTo>
                  <a:pt x="1199" y="19"/>
                </a:lnTo>
                <a:lnTo>
                  <a:pt x="1200" y="19"/>
                </a:lnTo>
                <a:lnTo>
                  <a:pt x="1200" y="17"/>
                </a:lnTo>
                <a:lnTo>
                  <a:pt x="1201" y="17"/>
                </a:lnTo>
                <a:lnTo>
                  <a:pt x="1201" y="16"/>
                </a:lnTo>
                <a:lnTo>
                  <a:pt x="1201" y="16"/>
                </a:lnTo>
                <a:lnTo>
                  <a:pt x="1202" y="14"/>
                </a:lnTo>
                <a:lnTo>
                  <a:pt x="1202" y="16"/>
                </a:lnTo>
                <a:lnTo>
                  <a:pt x="1203" y="16"/>
                </a:lnTo>
                <a:lnTo>
                  <a:pt x="1203" y="16"/>
                </a:lnTo>
                <a:lnTo>
                  <a:pt x="1203" y="17"/>
                </a:lnTo>
                <a:lnTo>
                  <a:pt x="1204" y="18"/>
                </a:lnTo>
                <a:lnTo>
                  <a:pt x="1204" y="18"/>
                </a:lnTo>
                <a:lnTo>
                  <a:pt x="1205" y="18"/>
                </a:lnTo>
                <a:lnTo>
                  <a:pt x="1205" y="18"/>
                </a:lnTo>
                <a:lnTo>
                  <a:pt x="1205" y="19"/>
                </a:lnTo>
                <a:lnTo>
                  <a:pt x="1207" y="21"/>
                </a:lnTo>
                <a:lnTo>
                  <a:pt x="1207" y="23"/>
                </a:lnTo>
                <a:lnTo>
                  <a:pt x="1208" y="25"/>
                </a:lnTo>
                <a:lnTo>
                  <a:pt x="1208" y="26"/>
                </a:lnTo>
                <a:lnTo>
                  <a:pt x="1208" y="27"/>
                </a:lnTo>
                <a:lnTo>
                  <a:pt x="1209" y="26"/>
                </a:lnTo>
                <a:lnTo>
                  <a:pt x="1209" y="26"/>
                </a:lnTo>
                <a:lnTo>
                  <a:pt x="1210" y="25"/>
                </a:lnTo>
                <a:lnTo>
                  <a:pt x="1210" y="25"/>
                </a:lnTo>
                <a:lnTo>
                  <a:pt x="1211" y="23"/>
                </a:lnTo>
                <a:lnTo>
                  <a:pt x="1211" y="22"/>
                </a:lnTo>
                <a:lnTo>
                  <a:pt x="1211" y="22"/>
                </a:lnTo>
                <a:lnTo>
                  <a:pt x="1212" y="22"/>
                </a:lnTo>
                <a:lnTo>
                  <a:pt x="1212" y="21"/>
                </a:lnTo>
                <a:lnTo>
                  <a:pt x="1213" y="19"/>
                </a:lnTo>
                <a:lnTo>
                  <a:pt x="1213" y="19"/>
                </a:lnTo>
                <a:lnTo>
                  <a:pt x="1213" y="18"/>
                </a:lnTo>
                <a:lnTo>
                  <a:pt x="1214" y="18"/>
                </a:lnTo>
                <a:lnTo>
                  <a:pt x="1214" y="17"/>
                </a:lnTo>
                <a:lnTo>
                  <a:pt x="1216" y="17"/>
                </a:lnTo>
                <a:lnTo>
                  <a:pt x="1216" y="17"/>
                </a:lnTo>
                <a:lnTo>
                  <a:pt x="1216" y="14"/>
                </a:lnTo>
                <a:lnTo>
                  <a:pt x="1217" y="14"/>
                </a:lnTo>
                <a:lnTo>
                  <a:pt x="1217" y="16"/>
                </a:lnTo>
                <a:lnTo>
                  <a:pt x="1218" y="17"/>
                </a:lnTo>
                <a:lnTo>
                  <a:pt x="1218" y="17"/>
                </a:lnTo>
                <a:lnTo>
                  <a:pt x="1218" y="18"/>
                </a:lnTo>
                <a:lnTo>
                  <a:pt x="1219" y="18"/>
                </a:lnTo>
                <a:lnTo>
                  <a:pt x="1219" y="18"/>
                </a:lnTo>
                <a:lnTo>
                  <a:pt x="1220" y="19"/>
                </a:lnTo>
                <a:lnTo>
                  <a:pt x="1220" y="19"/>
                </a:lnTo>
                <a:lnTo>
                  <a:pt x="1220" y="20"/>
                </a:lnTo>
                <a:lnTo>
                  <a:pt x="1221" y="19"/>
                </a:lnTo>
                <a:lnTo>
                  <a:pt x="1221" y="21"/>
                </a:lnTo>
                <a:lnTo>
                  <a:pt x="1222" y="20"/>
                </a:lnTo>
                <a:lnTo>
                  <a:pt x="1222" y="19"/>
                </a:lnTo>
                <a:lnTo>
                  <a:pt x="1222" y="19"/>
                </a:lnTo>
                <a:lnTo>
                  <a:pt x="1223" y="19"/>
                </a:lnTo>
                <a:lnTo>
                  <a:pt x="1223" y="18"/>
                </a:lnTo>
                <a:lnTo>
                  <a:pt x="1225" y="17"/>
                </a:lnTo>
                <a:lnTo>
                  <a:pt x="1225" y="17"/>
                </a:lnTo>
                <a:lnTo>
                  <a:pt x="1226" y="17"/>
                </a:lnTo>
                <a:lnTo>
                  <a:pt x="1226" y="16"/>
                </a:lnTo>
                <a:lnTo>
                  <a:pt x="1226" y="16"/>
                </a:lnTo>
                <a:lnTo>
                  <a:pt x="1227" y="16"/>
                </a:lnTo>
                <a:lnTo>
                  <a:pt x="1227" y="14"/>
                </a:lnTo>
                <a:lnTo>
                  <a:pt x="1228" y="13"/>
                </a:lnTo>
                <a:lnTo>
                  <a:pt x="1228" y="13"/>
                </a:lnTo>
                <a:lnTo>
                  <a:pt x="1228" y="14"/>
                </a:lnTo>
                <a:lnTo>
                  <a:pt x="1229" y="14"/>
                </a:lnTo>
                <a:lnTo>
                  <a:pt x="1229" y="16"/>
                </a:lnTo>
                <a:lnTo>
                  <a:pt x="1230" y="17"/>
                </a:lnTo>
                <a:lnTo>
                  <a:pt x="1230" y="18"/>
                </a:lnTo>
                <a:lnTo>
                  <a:pt x="1230" y="18"/>
                </a:lnTo>
                <a:lnTo>
                  <a:pt x="1231" y="19"/>
                </a:lnTo>
                <a:lnTo>
                  <a:pt x="1231" y="20"/>
                </a:lnTo>
                <a:lnTo>
                  <a:pt x="1232" y="19"/>
                </a:lnTo>
                <a:lnTo>
                  <a:pt x="1232" y="19"/>
                </a:lnTo>
                <a:lnTo>
                  <a:pt x="1232" y="18"/>
                </a:lnTo>
                <a:lnTo>
                  <a:pt x="1234" y="17"/>
                </a:lnTo>
                <a:lnTo>
                  <a:pt x="1234" y="16"/>
                </a:lnTo>
                <a:lnTo>
                  <a:pt x="1235" y="16"/>
                </a:lnTo>
                <a:lnTo>
                  <a:pt x="1235" y="16"/>
                </a:lnTo>
                <a:lnTo>
                  <a:pt x="1235" y="16"/>
                </a:lnTo>
                <a:lnTo>
                  <a:pt x="1236" y="17"/>
                </a:lnTo>
                <a:lnTo>
                  <a:pt x="1236" y="16"/>
                </a:lnTo>
                <a:lnTo>
                  <a:pt x="1237" y="16"/>
                </a:lnTo>
                <a:lnTo>
                  <a:pt x="1237" y="14"/>
                </a:lnTo>
                <a:lnTo>
                  <a:pt x="1238" y="16"/>
                </a:lnTo>
                <a:lnTo>
                  <a:pt x="1238" y="16"/>
                </a:lnTo>
                <a:lnTo>
                  <a:pt x="1238" y="14"/>
                </a:lnTo>
                <a:lnTo>
                  <a:pt x="1239" y="13"/>
                </a:lnTo>
                <a:lnTo>
                  <a:pt x="1239" y="14"/>
                </a:lnTo>
                <a:lnTo>
                  <a:pt x="1240" y="13"/>
                </a:lnTo>
                <a:lnTo>
                  <a:pt x="1240" y="13"/>
                </a:lnTo>
                <a:lnTo>
                  <a:pt x="1240" y="13"/>
                </a:lnTo>
                <a:lnTo>
                  <a:pt x="1241" y="13"/>
                </a:lnTo>
                <a:lnTo>
                  <a:pt x="1241" y="12"/>
                </a:lnTo>
                <a:lnTo>
                  <a:pt x="1243" y="13"/>
                </a:lnTo>
                <a:lnTo>
                  <a:pt x="1243" y="14"/>
                </a:lnTo>
                <a:lnTo>
                  <a:pt x="1243" y="14"/>
                </a:lnTo>
                <a:lnTo>
                  <a:pt x="1244" y="14"/>
                </a:lnTo>
                <a:lnTo>
                  <a:pt x="1244" y="14"/>
                </a:lnTo>
                <a:lnTo>
                  <a:pt x="1245" y="13"/>
                </a:lnTo>
                <a:lnTo>
                  <a:pt x="1245" y="13"/>
                </a:lnTo>
                <a:lnTo>
                  <a:pt x="1245" y="14"/>
                </a:lnTo>
                <a:lnTo>
                  <a:pt x="1246" y="14"/>
                </a:lnTo>
                <a:lnTo>
                  <a:pt x="1246" y="14"/>
                </a:lnTo>
                <a:lnTo>
                  <a:pt x="1247" y="13"/>
                </a:lnTo>
                <a:lnTo>
                  <a:pt x="1247" y="13"/>
                </a:lnTo>
                <a:lnTo>
                  <a:pt x="1247" y="14"/>
                </a:lnTo>
                <a:lnTo>
                  <a:pt x="1248" y="14"/>
                </a:lnTo>
                <a:lnTo>
                  <a:pt x="1248" y="14"/>
                </a:lnTo>
                <a:lnTo>
                  <a:pt x="1249" y="16"/>
                </a:lnTo>
                <a:lnTo>
                  <a:pt x="1249" y="16"/>
                </a:lnTo>
                <a:lnTo>
                  <a:pt x="1249" y="16"/>
                </a:lnTo>
                <a:lnTo>
                  <a:pt x="1250" y="14"/>
                </a:lnTo>
                <a:lnTo>
                  <a:pt x="1250" y="16"/>
                </a:lnTo>
                <a:lnTo>
                  <a:pt x="1252" y="16"/>
                </a:lnTo>
                <a:lnTo>
                  <a:pt x="1252" y="14"/>
                </a:lnTo>
                <a:lnTo>
                  <a:pt x="1253" y="16"/>
                </a:lnTo>
                <a:lnTo>
                  <a:pt x="1253" y="14"/>
                </a:lnTo>
                <a:lnTo>
                  <a:pt x="1253" y="14"/>
                </a:lnTo>
                <a:lnTo>
                  <a:pt x="1254" y="13"/>
                </a:lnTo>
                <a:lnTo>
                  <a:pt x="1254" y="14"/>
                </a:lnTo>
                <a:lnTo>
                  <a:pt x="1255" y="13"/>
                </a:lnTo>
                <a:lnTo>
                  <a:pt x="1255" y="13"/>
                </a:lnTo>
                <a:lnTo>
                  <a:pt x="1255" y="14"/>
                </a:lnTo>
                <a:lnTo>
                  <a:pt x="1256" y="13"/>
                </a:lnTo>
                <a:lnTo>
                  <a:pt x="1256" y="14"/>
                </a:lnTo>
                <a:lnTo>
                  <a:pt x="1257" y="16"/>
                </a:lnTo>
                <a:lnTo>
                  <a:pt x="1257" y="16"/>
                </a:lnTo>
                <a:lnTo>
                  <a:pt x="1257" y="17"/>
                </a:lnTo>
                <a:lnTo>
                  <a:pt x="1258" y="17"/>
                </a:lnTo>
                <a:lnTo>
                  <a:pt x="1258" y="16"/>
                </a:lnTo>
                <a:lnTo>
                  <a:pt x="1259" y="17"/>
                </a:lnTo>
                <a:lnTo>
                  <a:pt x="1259" y="16"/>
                </a:lnTo>
                <a:lnTo>
                  <a:pt x="1259" y="17"/>
                </a:lnTo>
                <a:lnTo>
                  <a:pt x="1261" y="17"/>
                </a:lnTo>
                <a:lnTo>
                  <a:pt x="1261" y="17"/>
                </a:lnTo>
                <a:lnTo>
                  <a:pt x="1262" y="16"/>
                </a:lnTo>
                <a:lnTo>
                  <a:pt x="1262" y="16"/>
                </a:lnTo>
                <a:lnTo>
                  <a:pt x="1262" y="16"/>
                </a:lnTo>
                <a:lnTo>
                  <a:pt x="1263" y="16"/>
                </a:lnTo>
                <a:lnTo>
                  <a:pt x="1263" y="16"/>
                </a:lnTo>
                <a:lnTo>
                  <a:pt x="1264" y="17"/>
                </a:lnTo>
                <a:lnTo>
                  <a:pt x="1264" y="17"/>
                </a:lnTo>
                <a:lnTo>
                  <a:pt x="1264" y="17"/>
                </a:lnTo>
                <a:lnTo>
                  <a:pt x="1265" y="17"/>
                </a:lnTo>
                <a:lnTo>
                  <a:pt x="1265" y="17"/>
                </a:lnTo>
                <a:lnTo>
                  <a:pt x="1266" y="16"/>
                </a:lnTo>
                <a:lnTo>
                  <a:pt x="1266" y="16"/>
                </a:lnTo>
                <a:lnTo>
                  <a:pt x="1267" y="17"/>
                </a:lnTo>
                <a:lnTo>
                  <a:pt x="1267" y="16"/>
                </a:lnTo>
                <a:lnTo>
                  <a:pt x="1267" y="16"/>
                </a:lnTo>
                <a:lnTo>
                  <a:pt x="1268" y="14"/>
                </a:lnTo>
                <a:lnTo>
                  <a:pt x="1268" y="13"/>
                </a:lnTo>
                <a:lnTo>
                  <a:pt x="1270" y="13"/>
                </a:lnTo>
                <a:lnTo>
                  <a:pt x="1270" y="13"/>
                </a:lnTo>
                <a:lnTo>
                  <a:pt x="1270" y="12"/>
                </a:lnTo>
                <a:lnTo>
                  <a:pt x="1271" y="13"/>
                </a:lnTo>
                <a:lnTo>
                  <a:pt x="1271" y="13"/>
                </a:lnTo>
                <a:lnTo>
                  <a:pt x="1272" y="13"/>
                </a:lnTo>
                <a:lnTo>
                  <a:pt x="1272" y="12"/>
                </a:lnTo>
                <a:lnTo>
                  <a:pt x="1272" y="12"/>
                </a:lnTo>
                <a:lnTo>
                  <a:pt x="1273" y="12"/>
                </a:lnTo>
                <a:lnTo>
                  <a:pt x="1273" y="12"/>
                </a:lnTo>
                <a:lnTo>
                  <a:pt x="1274" y="12"/>
                </a:lnTo>
                <a:lnTo>
                  <a:pt x="1274" y="12"/>
                </a:lnTo>
                <a:lnTo>
                  <a:pt x="1274" y="12"/>
                </a:lnTo>
                <a:lnTo>
                  <a:pt x="1275" y="12"/>
                </a:lnTo>
                <a:lnTo>
                  <a:pt x="1275" y="12"/>
                </a:lnTo>
                <a:lnTo>
                  <a:pt x="1276" y="13"/>
                </a:lnTo>
                <a:lnTo>
                  <a:pt x="1276" y="13"/>
                </a:lnTo>
                <a:lnTo>
                  <a:pt x="1276" y="13"/>
                </a:lnTo>
                <a:lnTo>
                  <a:pt x="1277" y="14"/>
                </a:lnTo>
                <a:lnTo>
                  <a:pt x="1277" y="13"/>
                </a:lnTo>
                <a:lnTo>
                  <a:pt x="1279" y="13"/>
                </a:lnTo>
                <a:lnTo>
                  <a:pt x="1279" y="13"/>
                </a:lnTo>
                <a:lnTo>
                  <a:pt x="1279" y="13"/>
                </a:lnTo>
                <a:lnTo>
                  <a:pt x="1280" y="12"/>
                </a:lnTo>
                <a:lnTo>
                  <a:pt x="1280" y="11"/>
                </a:lnTo>
                <a:lnTo>
                  <a:pt x="1281" y="11"/>
                </a:lnTo>
                <a:lnTo>
                  <a:pt x="1281" y="11"/>
                </a:lnTo>
                <a:lnTo>
                  <a:pt x="1282" y="12"/>
                </a:lnTo>
                <a:lnTo>
                  <a:pt x="1282" y="13"/>
                </a:lnTo>
                <a:lnTo>
                  <a:pt x="1282" y="13"/>
                </a:lnTo>
                <a:lnTo>
                  <a:pt x="1283" y="13"/>
                </a:lnTo>
                <a:lnTo>
                  <a:pt x="1283" y="14"/>
                </a:lnTo>
                <a:lnTo>
                  <a:pt x="1284" y="13"/>
                </a:lnTo>
                <a:lnTo>
                  <a:pt x="1284" y="13"/>
                </a:lnTo>
                <a:lnTo>
                  <a:pt x="1284" y="13"/>
                </a:lnTo>
                <a:lnTo>
                  <a:pt x="1285" y="14"/>
                </a:lnTo>
                <a:lnTo>
                  <a:pt x="1285" y="13"/>
                </a:lnTo>
                <a:lnTo>
                  <a:pt x="1286" y="13"/>
                </a:lnTo>
                <a:lnTo>
                  <a:pt x="1286" y="14"/>
                </a:lnTo>
                <a:lnTo>
                  <a:pt x="1286" y="14"/>
                </a:lnTo>
                <a:lnTo>
                  <a:pt x="1288" y="13"/>
                </a:lnTo>
                <a:lnTo>
                  <a:pt x="1288" y="16"/>
                </a:lnTo>
                <a:lnTo>
                  <a:pt x="1289" y="14"/>
                </a:lnTo>
                <a:lnTo>
                  <a:pt x="1289" y="13"/>
                </a:lnTo>
                <a:lnTo>
                  <a:pt x="1289" y="13"/>
                </a:lnTo>
                <a:lnTo>
                  <a:pt x="1290" y="13"/>
                </a:lnTo>
                <a:lnTo>
                  <a:pt x="1290" y="12"/>
                </a:lnTo>
                <a:lnTo>
                  <a:pt x="1291" y="12"/>
                </a:lnTo>
                <a:lnTo>
                  <a:pt x="1291" y="12"/>
                </a:lnTo>
                <a:lnTo>
                  <a:pt x="1291" y="13"/>
                </a:lnTo>
                <a:lnTo>
                  <a:pt x="1292" y="13"/>
                </a:lnTo>
                <a:lnTo>
                  <a:pt x="1292" y="14"/>
                </a:lnTo>
                <a:lnTo>
                  <a:pt x="1293" y="14"/>
                </a:lnTo>
                <a:lnTo>
                  <a:pt x="1293" y="16"/>
                </a:lnTo>
                <a:lnTo>
                  <a:pt x="1294" y="14"/>
                </a:lnTo>
                <a:lnTo>
                  <a:pt x="1294" y="13"/>
                </a:lnTo>
                <a:lnTo>
                  <a:pt x="1294" y="13"/>
                </a:lnTo>
                <a:lnTo>
                  <a:pt x="1295" y="13"/>
                </a:lnTo>
                <a:lnTo>
                  <a:pt x="1295" y="14"/>
                </a:lnTo>
                <a:lnTo>
                  <a:pt x="1297" y="14"/>
                </a:lnTo>
                <a:lnTo>
                  <a:pt x="1297" y="16"/>
                </a:lnTo>
                <a:lnTo>
                  <a:pt x="1297" y="14"/>
                </a:lnTo>
                <a:lnTo>
                  <a:pt x="1298" y="14"/>
                </a:lnTo>
                <a:lnTo>
                  <a:pt x="1298" y="16"/>
                </a:lnTo>
                <a:lnTo>
                  <a:pt x="1299" y="16"/>
                </a:lnTo>
                <a:lnTo>
                  <a:pt x="1299" y="17"/>
                </a:lnTo>
                <a:lnTo>
                  <a:pt x="1299" y="17"/>
                </a:lnTo>
                <a:lnTo>
                  <a:pt x="1300" y="17"/>
                </a:lnTo>
                <a:lnTo>
                  <a:pt x="1300" y="17"/>
                </a:lnTo>
                <a:lnTo>
                  <a:pt x="1301" y="17"/>
                </a:lnTo>
                <a:lnTo>
                  <a:pt x="1301" y="16"/>
                </a:lnTo>
                <a:lnTo>
                  <a:pt x="1301" y="17"/>
                </a:lnTo>
                <a:lnTo>
                  <a:pt x="1302" y="16"/>
                </a:lnTo>
                <a:lnTo>
                  <a:pt x="1302" y="14"/>
                </a:lnTo>
                <a:lnTo>
                  <a:pt x="1303" y="14"/>
                </a:lnTo>
                <a:lnTo>
                  <a:pt x="1303" y="13"/>
                </a:lnTo>
                <a:lnTo>
                  <a:pt x="1303" y="13"/>
                </a:lnTo>
                <a:lnTo>
                  <a:pt x="1304" y="13"/>
                </a:lnTo>
                <a:lnTo>
                  <a:pt x="1304" y="14"/>
                </a:lnTo>
                <a:lnTo>
                  <a:pt x="1306" y="13"/>
                </a:lnTo>
                <a:lnTo>
                  <a:pt x="1306" y="14"/>
                </a:lnTo>
                <a:lnTo>
                  <a:pt x="1306" y="14"/>
                </a:lnTo>
                <a:lnTo>
                  <a:pt x="1307" y="16"/>
                </a:lnTo>
                <a:lnTo>
                  <a:pt x="1307" y="17"/>
                </a:lnTo>
                <a:lnTo>
                  <a:pt x="1308" y="17"/>
                </a:lnTo>
                <a:lnTo>
                  <a:pt x="1308" y="18"/>
                </a:lnTo>
                <a:lnTo>
                  <a:pt x="1309" y="20"/>
                </a:lnTo>
                <a:lnTo>
                  <a:pt x="1309" y="20"/>
                </a:lnTo>
                <a:lnTo>
                  <a:pt x="1309" y="19"/>
                </a:lnTo>
                <a:lnTo>
                  <a:pt x="1310" y="18"/>
                </a:lnTo>
                <a:lnTo>
                  <a:pt x="1310" y="18"/>
                </a:lnTo>
                <a:lnTo>
                  <a:pt x="1311" y="17"/>
                </a:lnTo>
                <a:lnTo>
                  <a:pt x="1311" y="17"/>
                </a:lnTo>
                <a:lnTo>
                  <a:pt x="1311" y="17"/>
                </a:lnTo>
                <a:lnTo>
                  <a:pt x="1312" y="17"/>
                </a:lnTo>
                <a:lnTo>
                  <a:pt x="1312" y="17"/>
                </a:lnTo>
                <a:lnTo>
                  <a:pt x="1313" y="17"/>
                </a:lnTo>
                <a:lnTo>
                  <a:pt x="1313" y="17"/>
                </a:lnTo>
                <a:lnTo>
                  <a:pt x="1313" y="17"/>
                </a:lnTo>
                <a:lnTo>
                  <a:pt x="1315" y="17"/>
                </a:lnTo>
                <a:lnTo>
                  <a:pt x="1315" y="17"/>
                </a:lnTo>
                <a:lnTo>
                  <a:pt x="1316" y="16"/>
                </a:lnTo>
                <a:lnTo>
                  <a:pt x="1316" y="14"/>
                </a:lnTo>
                <a:lnTo>
                  <a:pt x="1316" y="16"/>
                </a:lnTo>
                <a:lnTo>
                  <a:pt x="1317" y="16"/>
                </a:lnTo>
                <a:lnTo>
                  <a:pt x="1317" y="14"/>
                </a:lnTo>
                <a:lnTo>
                  <a:pt x="1318" y="17"/>
                </a:lnTo>
                <a:lnTo>
                  <a:pt x="1318" y="17"/>
                </a:lnTo>
                <a:lnTo>
                  <a:pt x="1318" y="18"/>
                </a:lnTo>
                <a:lnTo>
                  <a:pt x="1319" y="18"/>
                </a:lnTo>
                <a:lnTo>
                  <a:pt x="1319" y="17"/>
                </a:lnTo>
                <a:lnTo>
                  <a:pt x="1320" y="17"/>
                </a:lnTo>
                <a:lnTo>
                  <a:pt x="1320" y="17"/>
                </a:lnTo>
                <a:lnTo>
                  <a:pt x="1320" y="17"/>
                </a:lnTo>
                <a:lnTo>
                  <a:pt x="1321" y="16"/>
                </a:lnTo>
                <a:lnTo>
                  <a:pt x="1321" y="16"/>
                </a:lnTo>
                <a:lnTo>
                  <a:pt x="1322" y="14"/>
                </a:lnTo>
                <a:lnTo>
                  <a:pt x="1322" y="16"/>
                </a:lnTo>
                <a:lnTo>
                  <a:pt x="1324" y="17"/>
                </a:lnTo>
                <a:lnTo>
                  <a:pt x="1324" y="17"/>
                </a:lnTo>
                <a:lnTo>
                  <a:pt x="1324" y="18"/>
                </a:lnTo>
                <a:lnTo>
                  <a:pt x="1325" y="19"/>
                </a:lnTo>
                <a:lnTo>
                  <a:pt x="1325" y="18"/>
                </a:lnTo>
                <a:lnTo>
                  <a:pt x="1326" y="16"/>
                </a:lnTo>
                <a:lnTo>
                  <a:pt x="1326" y="14"/>
                </a:lnTo>
                <a:lnTo>
                  <a:pt x="1326" y="13"/>
                </a:lnTo>
                <a:lnTo>
                  <a:pt x="1327" y="12"/>
                </a:lnTo>
                <a:lnTo>
                  <a:pt x="1327" y="13"/>
                </a:lnTo>
                <a:lnTo>
                  <a:pt x="1328" y="13"/>
                </a:lnTo>
                <a:lnTo>
                  <a:pt x="1328" y="12"/>
                </a:lnTo>
                <a:lnTo>
                  <a:pt x="1328" y="14"/>
                </a:lnTo>
                <a:lnTo>
                  <a:pt x="1329" y="14"/>
                </a:lnTo>
                <a:lnTo>
                  <a:pt x="1329" y="16"/>
                </a:lnTo>
                <a:lnTo>
                  <a:pt x="1330" y="16"/>
                </a:lnTo>
                <a:lnTo>
                  <a:pt x="1330" y="18"/>
                </a:lnTo>
                <a:lnTo>
                  <a:pt x="1330" y="17"/>
                </a:lnTo>
                <a:lnTo>
                  <a:pt x="1331" y="17"/>
                </a:lnTo>
                <a:lnTo>
                  <a:pt x="1331" y="16"/>
                </a:lnTo>
                <a:lnTo>
                  <a:pt x="1333" y="14"/>
                </a:lnTo>
                <a:lnTo>
                  <a:pt x="1333" y="14"/>
                </a:lnTo>
                <a:lnTo>
                  <a:pt x="1333" y="14"/>
                </a:lnTo>
                <a:lnTo>
                  <a:pt x="1334" y="13"/>
                </a:lnTo>
                <a:lnTo>
                  <a:pt x="1334" y="13"/>
                </a:lnTo>
                <a:lnTo>
                  <a:pt x="1335" y="13"/>
                </a:lnTo>
                <a:lnTo>
                  <a:pt x="1335" y="12"/>
                </a:lnTo>
                <a:lnTo>
                  <a:pt x="1335" y="12"/>
                </a:lnTo>
                <a:lnTo>
                  <a:pt x="1336" y="13"/>
                </a:lnTo>
                <a:lnTo>
                  <a:pt x="1336" y="13"/>
                </a:lnTo>
                <a:lnTo>
                  <a:pt x="1337" y="13"/>
                </a:lnTo>
                <a:lnTo>
                  <a:pt x="1337" y="13"/>
                </a:lnTo>
                <a:lnTo>
                  <a:pt x="1338" y="14"/>
                </a:lnTo>
                <a:lnTo>
                  <a:pt x="1338" y="14"/>
                </a:lnTo>
                <a:lnTo>
                  <a:pt x="1338" y="14"/>
                </a:lnTo>
                <a:lnTo>
                  <a:pt x="1339" y="14"/>
                </a:lnTo>
                <a:lnTo>
                  <a:pt x="1339" y="13"/>
                </a:lnTo>
                <a:lnTo>
                  <a:pt x="1340" y="13"/>
                </a:lnTo>
                <a:lnTo>
                  <a:pt x="1340" y="13"/>
                </a:lnTo>
                <a:lnTo>
                  <a:pt x="1340" y="14"/>
                </a:lnTo>
                <a:lnTo>
                  <a:pt x="1342" y="16"/>
                </a:lnTo>
                <a:lnTo>
                  <a:pt x="1342" y="16"/>
                </a:lnTo>
                <a:lnTo>
                  <a:pt x="1343" y="16"/>
                </a:lnTo>
                <a:lnTo>
                  <a:pt x="1343" y="14"/>
                </a:lnTo>
                <a:lnTo>
                  <a:pt x="1343" y="14"/>
                </a:lnTo>
                <a:lnTo>
                  <a:pt x="1344" y="13"/>
                </a:lnTo>
                <a:lnTo>
                  <a:pt x="1344" y="13"/>
                </a:lnTo>
                <a:lnTo>
                  <a:pt x="1345" y="13"/>
                </a:lnTo>
                <a:lnTo>
                  <a:pt x="1345" y="13"/>
                </a:lnTo>
                <a:lnTo>
                  <a:pt x="1345" y="14"/>
                </a:lnTo>
                <a:lnTo>
                  <a:pt x="1346" y="14"/>
                </a:lnTo>
                <a:lnTo>
                  <a:pt x="1346" y="16"/>
                </a:lnTo>
                <a:lnTo>
                  <a:pt x="1347" y="16"/>
                </a:lnTo>
                <a:lnTo>
                  <a:pt x="1347" y="17"/>
                </a:lnTo>
                <a:lnTo>
                  <a:pt x="1347" y="17"/>
                </a:lnTo>
                <a:lnTo>
                  <a:pt x="1348" y="17"/>
                </a:lnTo>
                <a:lnTo>
                  <a:pt x="1348" y="16"/>
                </a:lnTo>
                <a:lnTo>
                  <a:pt x="1349" y="17"/>
                </a:lnTo>
                <a:lnTo>
                  <a:pt x="1349" y="17"/>
                </a:lnTo>
                <a:lnTo>
                  <a:pt x="1351" y="17"/>
                </a:lnTo>
                <a:lnTo>
                  <a:pt x="1351" y="17"/>
                </a:lnTo>
                <a:lnTo>
                  <a:pt x="1351" y="17"/>
                </a:lnTo>
                <a:lnTo>
                  <a:pt x="1352" y="16"/>
                </a:lnTo>
                <a:lnTo>
                  <a:pt x="1352" y="16"/>
                </a:lnTo>
                <a:lnTo>
                  <a:pt x="1353" y="16"/>
                </a:lnTo>
                <a:lnTo>
                  <a:pt x="1353" y="14"/>
                </a:lnTo>
                <a:lnTo>
                  <a:pt x="1353" y="13"/>
                </a:lnTo>
                <a:lnTo>
                  <a:pt x="1354" y="14"/>
                </a:lnTo>
                <a:lnTo>
                  <a:pt x="1354" y="14"/>
                </a:lnTo>
                <a:lnTo>
                  <a:pt x="1355" y="14"/>
                </a:lnTo>
                <a:lnTo>
                  <a:pt x="1355" y="14"/>
                </a:lnTo>
                <a:lnTo>
                  <a:pt x="1355" y="14"/>
                </a:lnTo>
                <a:lnTo>
                  <a:pt x="1356" y="14"/>
                </a:lnTo>
                <a:lnTo>
                  <a:pt x="1356" y="14"/>
                </a:lnTo>
                <a:lnTo>
                  <a:pt x="1357" y="14"/>
                </a:lnTo>
                <a:lnTo>
                  <a:pt x="1357" y="14"/>
                </a:lnTo>
                <a:lnTo>
                  <a:pt x="1357" y="13"/>
                </a:lnTo>
                <a:lnTo>
                  <a:pt x="1358" y="14"/>
                </a:lnTo>
                <a:lnTo>
                  <a:pt x="1358" y="13"/>
                </a:lnTo>
                <a:lnTo>
                  <a:pt x="1360" y="12"/>
                </a:lnTo>
                <a:lnTo>
                  <a:pt x="1360" y="13"/>
                </a:lnTo>
                <a:lnTo>
                  <a:pt x="1360" y="12"/>
                </a:lnTo>
                <a:lnTo>
                  <a:pt x="1361" y="12"/>
                </a:lnTo>
                <a:lnTo>
                  <a:pt x="1361" y="12"/>
                </a:lnTo>
                <a:lnTo>
                  <a:pt x="1362" y="12"/>
                </a:lnTo>
                <a:lnTo>
                  <a:pt x="1362" y="11"/>
                </a:lnTo>
                <a:lnTo>
                  <a:pt x="1362" y="9"/>
                </a:lnTo>
                <a:lnTo>
                  <a:pt x="1363" y="10"/>
                </a:lnTo>
                <a:lnTo>
                  <a:pt x="1363" y="11"/>
                </a:lnTo>
                <a:lnTo>
                  <a:pt x="1364" y="12"/>
                </a:lnTo>
                <a:lnTo>
                  <a:pt x="1364" y="12"/>
                </a:lnTo>
                <a:lnTo>
                  <a:pt x="1365" y="12"/>
                </a:lnTo>
                <a:lnTo>
                  <a:pt x="1365" y="13"/>
                </a:lnTo>
                <a:lnTo>
                  <a:pt x="1365" y="14"/>
                </a:lnTo>
                <a:lnTo>
                  <a:pt x="1366" y="13"/>
                </a:lnTo>
                <a:lnTo>
                  <a:pt x="1366" y="14"/>
                </a:lnTo>
                <a:lnTo>
                  <a:pt x="1367" y="13"/>
                </a:lnTo>
                <a:lnTo>
                  <a:pt x="1367" y="13"/>
                </a:lnTo>
                <a:lnTo>
                  <a:pt x="1367" y="13"/>
                </a:lnTo>
                <a:lnTo>
                  <a:pt x="1369" y="14"/>
                </a:lnTo>
                <a:lnTo>
                  <a:pt x="1369" y="13"/>
                </a:lnTo>
                <a:lnTo>
                  <a:pt x="1370" y="11"/>
                </a:lnTo>
                <a:lnTo>
                  <a:pt x="1370" y="12"/>
                </a:lnTo>
                <a:lnTo>
                  <a:pt x="1370" y="12"/>
                </a:lnTo>
                <a:lnTo>
                  <a:pt x="1371" y="11"/>
                </a:lnTo>
                <a:lnTo>
                  <a:pt x="1371" y="12"/>
                </a:lnTo>
                <a:lnTo>
                  <a:pt x="1372" y="11"/>
                </a:lnTo>
                <a:lnTo>
                  <a:pt x="1372" y="11"/>
                </a:lnTo>
                <a:lnTo>
                  <a:pt x="1372" y="12"/>
                </a:lnTo>
                <a:lnTo>
                  <a:pt x="1373" y="12"/>
                </a:lnTo>
                <a:lnTo>
                  <a:pt x="1373" y="12"/>
                </a:lnTo>
                <a:lnTo>
                  <a:pt x="1374" y="13"/>
                </a:lnTo>
                <a:lnTo>
                  <a:pt x="1374" y="12"/>
                </a:lnTo>
                <a:lnTo>
                  <a:pt x="1374" y="13"/>
                </a:lnTo>
                <a:lnTo>
                  <a:pt x="1375" y="13"/>
                </a:lnTo>
                <a:lnTo>
                  <a:pt x="1375" y="13"/>
                </a:lnTo>
                <a:lnTo>
                  <a:pt x="1376" y="13"/>
                </a:lnTo>
                <a:lnTo>
                  <a:pt x="1376" y="14"/>
                </a:lnTo>
                <a:lnTo>
                  <a:pt x="1376" y="14"/>
                </a:lnTo>
                <a:lnTo>
                  <a:pt x="1378" y="14"/>
                </a:lnTo>
                <a:lnTo>
                  <a:pt x="1378" y="16"/>
                </a:lnTo>
                <a:lnTo>
                  <a:pt x="1379" y="14"/>
                </a:lnTo>
                <a:lnTo>
                  <a:pt x="1379" y="14"/>
                </a:lnTo>
                <a:lnTo>
                  <a:pt x="1380" y="16"/>
                </a:lnTo>
                <a:lnTo>
                  <a:pt x="1380" y="17"/>
                </a:lnTo>
                <a:lnTo>
                  <a:pt x="1380" y="14"/>
                </a:lnTo>
                <a:lnTo>
                  <a:pt x="1381" y="16"/>
                </a:lnTo>
                <a:lnTo>
                  <a:pt x="1381" y="16"/>
                </a:lnTo>
                <a:lnTo>
                  <a:pt x="1382" y="16"/>
                </a:lnTo>
                <a:lnTo>
                  <a:pt x="1382" y="16"/>
                </a:lnTo>
                <a:lnTo>
                  <a:pt x="1382" y="14"/>
                </a:lnTo>
                <a:lnTo>
                  <a:pt x="1383" y="16"/>
                </a:lnTo>
                <a:lnTo>
                  <a:pt x="1383" y="16"/>
                </a:lnTo>
                <a:lnTo>
                  <a:pt x="1384" y="17"/>
                </a:lnTo>
                <a:lnTo>
                  <a:pt x="1384" y="14"/>
                </a:lnTo>
                <a:lnTo>
                  <a:pt x="1384" y="14"/>
                </a:lnTo>
                <a:lnTo>
                  <a:pt x="1385" y="14"/>
                </a:lnTo>
                <a:lnTo>
                  <a:pt x="1385" y="14"/>
                </a:lnTo>
                <a:lnTo>
                  <a:pt x="1387" y="14"/>
                </a:lnTo>
                <a:lnTo>
                  <a:pt x="1387" y="16"/>
                </a:lnTo>
                <a:lnTo>
                  <a:pt x="1387" y="16"/>
                </a:lnTo>
                <a:lnTo>
                  <a:pt x="1388" y="14"/>
                </a:lnTo>
                <a:lnTo>
                  <a:pt x="1388" y="16"/>
                </a:lnTo>
                <a:lnTo>
                  <a:pt x="1389" y="16"/>
                </a:lnTo>
                <a:lnTo>
                  <a:pt x="1389" y="16"/>
                </a:lnTo>
                <a:lnTo>
                  <a:pt x="1389" y="17"/>
                </a:lnTo>
                <a:lnTo>
                  <a:pt x="1390" y="17"/>
                </a:lnTo>
                <a:lnTo>
                  <a:pt x="1390" y="17"/>
                </a:lnTo>
                <a:lnTo>
                  <a:pt x="1391" y="16"/>
                </a:lnTo>
                <a:lnTo>
                  <a:pt x="1391" y="14"/>
                </a:lnTo>
                <a:lnTo>
                  <a:pt x="1391" y="14"/>
                </a:lnTo>
                <a:lnTo>
                  <a:pt x="1392" y="13"/>
                </a:lnTo>
                <a:lnTo>
                  <a:pt x="1392" y="13"/>
                </a:lnTo>
                <a:lnTo>
                  <a:pt x="1393" y="13"/>
                </a:lnTo>
                <a:lnTo>
                  <a:pt x="1393" y="12"/>
                </a:lnTo>
                <a:lnTo>
                  <a:pt x="1394" y="12"/>
                </a:lnTo>
                <a:lnTo>
                  <a:pt x="1394" y="12"/>
                </a:lnTo>
                <a:lnTo>
                  <a:pt x="1394" y="12"/>
                </a:lnTo>
                <a:lnTo>
                  <a:pt x="1396" y="12"/>
                </a:lnTo>
                <a:lnTo>
                  <a:pt x="1396" y="11"/>
                </a:lnTo>
                <a:lnTo>
                  <a:pt x="1397" y="12"/>
                </a:lnTo>
                <a:lnTo>
                  <a:pt x="1397" y="12"/>
                </a:lnTo>
                <a:lnTo>
                  <a:pt x="1397" y="13"/>
                </a:lnTo>
                <a:lnTo>
                  <a:pt x="1398" y="14"/>
                </a:lnTo>
                <a:lnTo>
                  <a:pt x="1398" y="17"/>
                </a:lnTo>
                <a:lnTo>
                  <a:pt x="1399" y="17"/>
                </a:lnTo>
                <a:lnTo>
                  <a:pt x="1399" y="16"/>
                </a:lnTo>
                <a:lnTo>
                  <a:pt x="1399" y="16"/>
                </a:lnTo>
                <a:lnTo>
                  <a:pt x="1400" y="16"/>
                </a:lnTo>
                <a:lnTo>
                  <a:pt x="1400" y="16"/>
                </a:lnTo>
                <a:lnTo>
                  <a:pt x="1401" y="17"/>
                </a:lnTo>
                <a:lnTo>
                  <a:pt x="1401" y="19"/>
                </a:lnTo>
                <a:lnTo>
                  <a:pt x="1401" y="18"/>
                </a:lnTo>
                <a:lnTo>
                  <a:pt x="1402" y="18"/>
                </a:lnTo>
                <a:lnTo>
                  <a:pt x="1402" y="18"/>
                </a:lnTo>
                <a:lnTo>
                  <a:pt x="1403" y="18"/>
                </a:lnTo>
                <a:lnTo>
                  <a:pt x="1403" y="18"/>
                </a:lnTo>
                <a:lnTo>
                  <a:pt x="1403" y="18"/>
                </a:lnTo>
                <a:lnTo>
                  <a:pt x="1405" y="18"/>
                </a:lnTo>
                <a:lnTo>
                  <a:pt x="1405" y="18"/>
                </a:lnTo>
                <a:lnTo>
                  <a:pt x="1406" y="18"/>
                </a:lnTo>
                <a:lnTo>
                  <a:pt x="1406" y="17"/>
                </a:lnTo>
                <a:lnTo>
                  <a:pt x="1406" y="17"/>
                </a:lnTo>
                <a:lnTo>
                  <a:pt x="1407" y="18"/>
                </a:lnTo>
                <a:lnTo>
                  <a:pt x="1407" y="18"/>
                </a:lnTo>
                <a:lnTo>
                  <a:pt x="1408" y="17"/>
                </a:lnTo>
                <a:lnTo>
                  <a:pt x="1408" y="17"/>
                </a:lnTo>
                <a:lnTo>
                  <a:pt x="1409" y="16"/>
                </a:lnTo>
                <a:lnTo>
                  <a:pt x="1409" y="14"/>
                </a:lnTo>
                <a:lnTo>
                  <a:pt x="1409" y="16"/>
                </a:lnTo>
                <a:lnTo>
                  <a:pt x="1410" y="14"/>
                </a:lnTo>
                <a:lnTo>
                  <a:pt x="1410" y="14"/>
                </a:lnTo>
                <a:lnTo>
                  <a:pt x="1411" y="13"/>
                </a:lnTo>
                <a:lnTo>
                  <a:pt x="1411" y="13"/>
                </a:lnTo>
                <a:lnTo>
                  <a:pt x="1411" y="13"/>
                </a:lnTo>
                <a:lnTo>
                  <a:pt x="1412" y="13"/>
                </a:lnTo>
                <a:lnTo>
                  <a:pt x="1412" y="12"/>
                </a:lnTo>
                <a:lnTo>
                  <a:pt x="1414" y="12"/>
                </a:lnTo>
                <a:lnTo>
                  <a:pt x="1414" y="10"/>
                </a:lnTo>
                <a:lnTo>
                  <a:pt x="1414" y="9"/>
                </a:lnTo>
                <a:lnTo>
                  <a:pt x="1415" y="10"/>
                </a:lnTo>
                <a:lnTo>
                  <a:pt x="1415" y="10"/>
                </a:lnTo>
                <a:lnTo>
                  <a:pt x="1416" y="9"/>
                </a:lnTo>
                <a:lnTo>
                  <a:pt x="1416" y="8"/>
                </a:lnTo>
                <a:lnTo>
                  <a:pt x="1416" y="5"/>
                </a:lnTo>
                <a:lnTo>
                  <a:pt x="1417" y="7"/>
                </a:lnTo>
                <a:lnTo>
                  <a:pt x="1417" y="7"/>
                </a:lnTo>
                <a:lnTo>
                  <a:pt x="1418" y="7"/>
                </a:lnTo>
                <a:lnTo>
                  <a:pt x="1418" y="7"/>
                </a:lnTo>
                <a:lnTo>
                  <a:pt x="1418" y="7"/>
                </a:lnTo>
                <a:lnTo>
                  <a:pt x="1419" y="7"/>
                </a:lnTo>
                <a:lnTo>
                  <a:pt x="1419" y="9"/>
                </a:lnTo>
                <a:lnTo>
                  <a:pt x="1420" y="8"/>
                </a:lnTo>
                <a:lnTo>
                  <a:pt x="1420" y="9"/>
                </a:lnTo>
                <a:lnTo>
                  <a:pt x="1421" y="9"/>
                </a:lnTo>
                <a:lnTo>
                  <a:pt x="1421" y="10"/>
                </a:lnTo>
                <a:lnTo>
                  <a:pt x="1421" y="10"/>
                </a:lnTo>
                <a:lnTo>
                  <a:pt x="1423" y="8"/>
                </a:lnTo>
                <a:lnTo>
                  <a:pt x="1423" y="7"/>
                </a:lnTo>
                <a:lnTo>
                  <a:pt x="1424" y="5"/>
                </a:lnTo>
                <a:lnTo>
                  <a:pt x="1424" y="5"/>
                </a:lnTo>
                <a:lnTo>
                  <a:pt x="1424" y="2"/>
                </a:lnTo>
                <a:lnTo>
                  <a:pt x="1425" y="3"/>
                </a:lnTo>
                <a:lnTo>
                  <a:pt x="1425" y="4"/>
                </a:lnTo>
                <a:lnTo>
                  <a:pt x="1426" y="5"/>
                </a:lnTo>
                <a:lnTo>
                  <a:pt x="1426" y="7"/>
                </a:lnTo>
                <a:lnTo>
                  <a:pt x="1426" y="7"/>
                </a:lnTo>
                <a:lnTo>
                  <a:pt x="1427" y="7"/>
                </a:lnTo>
                <a:lnTo>
                  <a:pt x="1427" y="7"/>
                </a:lnTo>
                <a:lnTo>
                  <a:pt x="1428" y="7"/>
                </a:lnTo>
                <a:lnTo>
                  <a:pt x="1428" y="5"/>
                </a:lnTo>
                <a:lnTo>
                  <a:pt x="1428" y="7"/>
                </a:lnTo>
                <a:lnTo>
                  <a:pt x="1429" y="5"/>
                </a:lnTo>
                <a:lnTo>
                  <a:pt x="1429" y="8"/>
                </a:lnTo>
                <a:lnTo>
                  <a:pt x="1430" y="8"/>
                </a:lnTo>
                <a:lnTo>
                  <a:pt x="1430" y="8"/>
                </a:lnTo>
                <a:lnTo>
                  <a:pt x="1430" y="8"/>
                </a:lnTo>
                <a:lnTo>
                  <a:pt x="1431" y="8"/>
                </a:lnTo>
                <a:lnTo>
                  <a:pt x="1431" y="8"/>
                </a:lnTo>
                <a:lnTo>
                  <a:pt x="1433" y="8"/>
                </a:lnTo>
                <a:lnTo>
                  <a:pt x="1433" y="10"/>
                </a:lnTo>
                <a:lnTo>
                  <a:pt x="1433" y="11"/>
                </a:lnTo>
                <a:lnTo>
                  <a:pt x="1434" y="11"/>
                </a:lnTo>
                <a:lnTo>
                  <a:pt x="1434" y="11"/>
                </a:lnTo>
                <a:lnTo>
                  <a:pt x="1435" y="11"/>
                </a:lnTo>
                <a:lnTo>
                  <a:pt x="1435" y="10"/>
                </a:lnTo>
                <a:lnTo>
                  <a:pt x="1436" y="9"/>
                </a:lnTo>
                <a:lnTo>
                  <a:pt x="1436" y="9"/>
                </a:lnTo>
                <a:lnTo>
                  <a:pt x="1436" y="10"/>
                </a:lnTo>
                <a:lnTo>
                  <a:pt x="1437" y="9"/>
                </a:lnTo>
                <a:lnTo>
                  <a:pt x="1437" y="10"/>
                </a:lnTo>
                <a:lnTo>
                  <a:pt x="1438" y="9"/>
                </a:lnTo>
                <a:lnTo>
                  <a:pt x="1438" y="9"/>
                </a:lnTo>
                <a:lnTo>
                  <a:pt x="1438" y="9"/>
                </a:lnTo>
                <a:lnTo>
                  <a:pt x="1439" y="10"/>
                </a:lnTo>
                <a:lnTo>
                  <a:pt x="1439" y="10"/>
                </a:lnTo>
                <a:lnTo>
                  <a:pt x="1440" y="11"/>
                </a:lnTo>
                <a:lnTo>
                  <a:pt x="1440" y="12"/>
                </a:lnTo>
                <a:lnTo>
                  <a:pt x="1440" y="12"/>
                </a:lnTo>
                <a:lnTo>
                  <a:pt x="1442" y="12"/>
                </a:lnTo>
                <a:lnTo>
                  <a:pt x="1442" y="11"/>
                </a:lnTo>
                <a:lnTo>
                  <a:pt x="1443" y="10"/>
                </a:lnTo>
                <a:lnTo>
                  <a:pt x="1443" y="10"/>
                </a:lnTo>
                <a:lnTo>
                  <a:pt x="1443" y="9"/>
                </a:lnTo>
                <a:lnTo>
                  <a:pt x="1444" y="9"/>
                </a:lnTo>
                <a:lnTo>
                  <a:pt x="1444" y="9"/>
                </a:lnTo>
                <a:lnTo>
                  <a:pt x="1445" y="10"/>
                </a:lnTo>
                <a:lnTo>
                  <a:pt x="1445" y="10"/>
                </a:lnTo>
                <a:lnTo>
                  <a:pt x="1445" y="9"/>
                </a:lnTo>
                <a:lnTo>
                  <a:pt x="1446" y="10"/>
                </a:lnTo>
                <a:lnTo>
                  <a:pt x="1446" y="9"/>
                </a:lnTo>
                <a:lnTo>
                  <a:pt x="1447" y="9"/>
                </a:lnTo>
                <a:lnTo>
                  <a:pt x="1447" y="9"/>
                </a:lnTo>
                <a:lnTo>
                  <a:pt x="1447" y="8"/>
                </a:lnTo>
                <a:lnTo>
                  <a:pt x="1448" y="7"/>
                </a:lnTo>
                <a:lnTo>
                  <a:pt x="1448" y="8"/>
                </a:lnTo>
                <a:lnTo>
                  <a:pt x="1449" y="8"/>
                </a:lnTo>
                <a:lnTo>
                  <a:pt x="1449" y="8"/>
                </a:lnTo>
                <a:lnTo>
                  <a:pt x="1451" y="7"/>
                </a:lnTo>
                <a:lnTo>
                  <a:pt x="1451" y="7"/>
                </a:lnTo>
                <a:lnTo>
                  <a:pt x="1451" y="7"/>
                </a:lnTo>
                <a:lnTo>
                  <a:pt x="1452" y="7"/>
                </a:lnTo>
                <a:lnTo>
                  <a:pt x="1452" y="8"/>
                </a:lnTo>
                <a:lnTo>
                  <a:pt x="1453" y="7"/>
                </a:lnTo>
                <a:lnTo>
                  <a:pt x="1453" y="8"/>
                </a:lnTo>
                <a:lnTo>
                  <a:pt x="1453" y="7"/>
                </a:lnTo>
                <a:lnTo>
                  <a:pt x="1454" y="7"/>
                </a:lnTo>
                <a:lnTo>
                  <a:pt x="1454" y="7"/>
                </a:lnTo>
                <a:lnTo>
                  <a:pt x="1455" y="7"/>
                </a:lnTo>
                <a:lnTo>
                  <a:pt x="1455" y="7"/>
                </a:lnTo>
                <a:lnTo>
                  <a:pt x="1455" y="7"/>
                </a:lnTo>
                <a:lnTo>
                  <a:pt x="1456" y="7"/>
                </a:lnTo>
                <a:lnTo>
                  <a:pt x="1456" y="8"/>
                </a:lnTo>
                <a:lnTo>
                  <a:pt x="1457" y="9"/>
                </a:lnTo>
                <a:lnTo>
                  <a:pt x="1457" y="9"/>
                </a:lnTo>
                <a:lnTo>
                  <a:pt x="1457" y="8"/>
                </a:lnTo>
                <a:lnTo>
                  <a:pt x="1458" y="8"/>
                </a:lnTo>
                <a:lnTo>
                  <a:pt x="1458" y="8"/>
                </a:lnTo>
                <a:lnTo>
                  <a:pt x="1460" y="9"/>
                </a:lnTo>
                <a:lnTo>
                  <a:pt x="1460" y="7"/>
                </a:lnTo>
                <a:lnTo>
                  <a:pt x="1460" y="8"/>
                </a:lnTo>
                <a:lnTo>
                  <a:pt x="1461" y="8"/>
                </a:lnTo>
                <a:lnTo>
                  <a:pt x="1461" y="9"/>
                </a:lnTo>
                <a:lnTo>
                  <a:pt x="1462" y="9"/>
                </a:lnTo>
                <a:lnTo>
                  <a:pt x="1462" y="10"/>
                </a:lnTo>
                <a:lnTo>
                  <a:pt x="1462" y="11"/>
                </a:lnTo>
                <a:lnTo>
                  <a:pt x="1463" y="12"/>
                </a:lnTo>
                <a:lnTo>
                  <a:pt x="1463" y="12"/>
                </a:lnTo>
                <a:lnTo>
                  <a:pt x="1464" y="13"/>
                </a:lnTo>
                <a:lnTo>
                  <a:pt x="1464" y="14"/>
                </a:lnTo>
                <a:lnTo>
                  <a:pt x="1465" y="13"/>
                </a:lnTo>
                <a:lnTo>
                  <a:pt x="1465" y="13"/>
                </a:lnTo>
                <a:lnTo>
                  <a:pt x="1465" y="13"/>
                </a:lnTo>
                <a:lnTo>
                  <a:pt x="1466" y="13"/>
                </a:lnTo>
                <a:lnTo>
                  <a:pt x="1466" y="12"/>
                </a:lnTo>
                <a:lnTo>
                  <a:pt x="1467" y="12"/>
                </a:lnTo>
                <a:lnTo>
                  <a:pt x="1467" y="11"/>
                </a:lnTo>
                <a:lnTo>
                  <a:pt x="1467" y="11"/>
                </a:lnTo>
                <a:lnTo>
                  <a:pt x="1469" y="11"/>
                </a:lnTo>
                <a:lnTo>
                  <a:pt x="1469" y="11"/>
                </a:lnTo>
                <a:lnTo>
                  <a:pt x="1470" y="11"/>
                </a:lnTo>
                <a:lnTo>
                  <a:pt x="1470" y="11"/>
                </a:lnTo>
                <a:lnTo>
                  <a:pt x="1470" y="11"/>
                </a:lnTo>
                <a:lnTo>
                  <a:pt x="1471" y="12"/>
                </a:lnTo>
                <a:lnTo>
                  <a:pt x="1471" y="12"/>
                </a:lnTo>
                <a:lnTo>
                  <a:pt x="1472" y="12"/>
                </a:lnTo>
                <a:lnTo>
                  <a:pt x="1472" y="13"/>
                </a:lnTo>
                <a:lnTo>
                  <a:pt x="1472" y="12"/>
                </a:lnTo>
                <a:lnTo>
                  <a:pt x="1473" y="11"/>
                </a:lnTo>
                <a:lnTo>
                  <a:pt x="1473" y="10"/>
                </a:lnTo>
                <a:lnTo>
                  <a:pt x="1474" y="10"/>
                </a:lnTo>
                <a:lnTo>
                  <a:pt x="1474" y="8"/>
                </a:lnTo>
                <a:lnTo>
                  <a:pt x="1474" y="8"/>
                </a:lnTo>
                <a:lnTo>
                  <a:pt x="1475" y="9"/>
                </a:lnTo>
                <a:lnTo>
                  <a:pt x="1475" y="8"/>
                </a:lnTo>
                <a:lnTo>
                  <a:pt x="1476" y="9"/>
                </a:lnTo>
                <a:lnTo>
                  <a:pt x="1476" y="9"/>
                </a:lnTo>
                <a:lnTo>
                  <a:pt x="1478" y="11"/>
                </a:lnTo>
                <a:lnTo>
                  <a:pt x="1478" y="11"/>
                </a:lnTo>
                <a:lnTo>
                  <a:pt x="1478" y="12"/>
                </a:lnTo>
                <a:lnTo>
                  <a:pt x="1479" y="13"/>
                </a:lnTo>
                <a:lnTo>
                  <a:pt x="1479" y="13"/>
                </a:lnTo>
                <a:lnTo>
                  <a:pt x="1480" y="12"/>
                </a:lnTo>
                <a:lnTo>
                  <a:pt x="1480" y="12"/>
                </a:lnTo>
                <a:lnTo>
                  <a:pt x="1480" y="12"/>
                </a:lnTo>
                <a:lnTo>
                  <a:pt x="1481" y="14"/>
                </a:lnTo>
                <a:lnTo>
                  <a:pt x="1481" y="14"/>
                </a:lnTo>
                <a:lnTo>
                  <a:pt x="1482" y="17"/>
                </a:lnTo>
                <a:lnTo>
                  <a:pt x="1482" y="17"/>
                </a:lnTo>
                <a:lnTo>
                  <a:pt x="1482" y="16"/>
                </a:lnTo>
                <a:lnTo>
                  <a:pt x="1483" y="17"/>
                </a:lnTo>
                <a:lnTo>
                  <a:pt x="1483" y="14"/>
                </a:lnTo>
                <a:lnTo>
                  <a:pt x="1484" y="16"/>
                </a:lnTo>
                <a:lnTo>
                  <a:pt x="1484" y="16"/>
                </a:lnTo>
                <a:lnTo>
                  <a:pt x="1484" y="13"/>
                </a:lnTo>
                <a:lnTo>
                  <a:pt x="1485" y="12"/>
                </a:lnTo>
                <a:lnTo>
                  <a:pt x="1485" y="11"/>
                </a:lnTo>
                <a:lnTo>
                  <a:pt x="1487" y="10"/>
                </a:lnTo>
                <a:lnTo>
                  <a:pt x="1487" y="9"/>
                </a:lnTo>
                <a:lnTo>
                  <a:pt x="1487" y="9"/>
                </a:lnTo>
                <a:lnTo>
                  <a:pt x="1488" y="10"/>
                </a:lnTo>
                <a:lnTo>
                  <a:pt x="1488" y="10"/>
                </a:lnTo>
                <a:lnTo>
                  <a:pt x="1489" y="11"/>
                </a:lnTo>
                <a:lnTo>
                  <a:pt x="1489" y="12"/>
                </a:lnTo>
                <a:lnTo>
                  <a:pt x="1489" y="13"/>
                </a:lnTo>
                <a:lnTo>
                  <a:pt x="1490" y="13"/>
                </a:lnTo>
                <a:lnTo>
                  <a:pt x="1490" y="12"/>
                </a:lnTo>
                <a:lnTo>
                  <a:pt x="1491" y="12"/>
                </a:lnTo>
                <a:lnTo>
                  <a:pt x="1491" y="12"/>
                </a:lnTo>
                <a:lnTo>
                  <a:pt x="1492" y="11"/>
                </a:lnTo>
                <a:lnTo>
                  <a:pt x="1492" y="12"/>
                </a:lnTo>
                <a:lnTo>
                  <a:pt x="1492" y="13"/>
                </a:lnTo>
                <a:lnTo>
                  <a:pt x="1493" y="14"/>
                </a:lnTo>
                <a:lnTo>
                  <a:pt x="1493" y="16"/>
                </a:lnTo>
                <a:lnTo>
                  <a:pt x="1494" y="16"/>
                </a:lnTo>
                <a:lnTo>
                  <a:pt x="1494" y="17"/>
                </a:lnTo>
                <a:lnTo>
                  <a:pt x="1494" y="17"/>
                </a:lnTo>
                <a:lnTo>
                  <a:pt x="1496" y="17"/>
                </a:lnTo>
                <a:lnTo>
                  <a:pt x="1496" y="18"/>
                </a:lnTo>
                <a:lnTo>
                  <a:pt x="1497" y="19"/>
                </a:lnTo>
                <a:lnTo>
                  <a:pt x="1497" y="18"/>
                </a:lnTo>
                <a:lnTo>
                  <a:pt x="1497" y="18"/>
                </a:lnTo>
                <a:lnTo>
                  <a:pt x="1498" y="17"/>
                </a:lnTo>
                <a:lnTo>
                  <a:pt x="1498" y="16"/>
                </a:lnTo>
                <a:lnTo>
                  <a:pt x="1499" y="13"/>
                </a:lnTo>
                <a:lnTo>
                  <a:pt x="1499" y="12"/>
                </a:lnTo>
                <a:lnTo>
                  <a:pt x="1499" y="13"/>
                </a:lnTo>
                <a:lnTo>
                  <a:pt x="1500" y="13"/>
                </a:lnTo>
                <a:lnTo>
                  <a:pt x="1500" y="14"/>
                </a:lnTo>
                <a:lnTo>
                  <a:pt x="1501" y="14"/>
                </a:lnTo>
                <a:lnTo>
                  <a:pt x="1501" y="14"/>
                </a:lnTo>
                <a:lnTo>
                  <a:pt x="1501" y="14"/>
                </a:lnTo>
                <a:lnTo>
                  <a:pt x="1502" y="13"/>
                </a:lnTo>
                <a:lnTo>
                  <a:pt x="1502" y="14"/>
                </a:lnTo>
                <a:lnTo>
                  <a:pt x="1503" y="13"/>
                </a:lnTo>
                <a:lnTo>
                  <a:pt x="1503" y="16"/>
                </a:lnTo>
                <a:lnTo>
                  <a:pt x="1503" y="16"/>
                </a:lnTo>
                <a:lnTo>
                  <a:pt x="1505" y="17"/>
                </a:lnTo>
                <a:lnTo>
                  <a:pt x="1505" y="16"/>
                </a:lnTo>
                <a:lnTo>
                  <a:pt x="1506" y="16"/>
                </a:lnTo>
                <a:lnTo>
                  <a:pt x="1506" y="14"/>
                </a:lnTo>
                <a:lnTo>
                  <a:pt x="1507" y="16"/>
                </a:lnTo>
                <a:lnTo>
                  <a:pt x="1507" y="13"/>
                </a:lnTo>
                <a:lnTo>
                  <a:pt x="1507" y="14"/>
                </a:lnTo>
                <a:lnTo>
                  <a:pt x="1508" y="14"/>
                </a:lnTo>
                <a:lnTo>
                  <a:pt x="1508" y="14"/>
                </a:lnTo>
                <a:lnTo>
                  <a:pt x="1509" y="13"/>
                </a:lnTo>
                <a:lnTo>
                  <a:pt x="1509" y="13"/>
                </a:lnTo>
                <a:lnTo>
                  <a:pt x="1509" y="12"/>
                </a:lnTo>
                <a:lnTo>
                  <a:pt x="1510" y="11"/>
                </a:lnTo>
                <a:lnTo>
                  <a:pt x="1510" y="13"/>
                </a:lnTo>
                <a:lnTo>
                  <a:pt x="1511" y="12"/>
                </a:lnTo>
                <a:lnTo>
                  <a:pt x="1511" y="12"/>
                </a:lnTo>
                <a:lnTo>
                  <a:pt x="1511" y="12"/>
                </a:lnTo>
                <a:lnTo>
                  <a:pt x="1512" y="11"/>
                </a:lnTo>
                <a:lnTo>
                  <a:pt x="1512" y="11"/>
                </a:lnTo>
                <a:lnTo>
                  <a:pt x="1514" y="11"/>
                </a:lnTo>
                <a:lnTo>
                  <a:pt x="1514" y="11"/>
                </a:lnTo>
                <a:lnTo>
                  <a:pt x="1514" y="12"/>
                </a:lnTo>
                <a:lnTo>
                  <a:pt x="1515" y="11"/>
                </a:lnTo>
                <a:lnTo>
                  <a:pt x="1515" y="12"/>
                </a:lnTo>
                <a:lnTo>
                  <a:pt x="1516" y="11"/>
                </a:lnTo>
                <a:lnTo>
                  <a:pt x="1516" y="10"/>
                </a:lnTo>
                <a:lnTo>
                  <a:pt x="1516" y="9"/>
                </a:lnTo>
                <a:lnTo>
                  <a:pt x="1517" y="10"/>
                </a:lnTo>
                <a:lnTo>
                  <a:pt x="1517" y="10"/>
                </a:lnTo>
                <a:lnTo>
                  <a:pt x="1518" y="10"/>
                </a:lnTo>
                <a:lnTo>
                  <a:pt x="1518" y="10"/>
                </a:lnTo>
                <a:lnTo>
                  <a:pt x="1518" y="9"/>
                </a:lnTo>
                <a:lnTo>
                  <a:pt x="1519" y="9"/>
                </a:lnTo>
                <a:lnTo>
                  <a:pt x="1519" y="9"/>
                </a:lnTo>
                <a:lnTo>
                  <a:pt x="1520" y="9"/>
                </a:lnTo>
                <a:lnTo>
                  <a:pt x="1520" y="11"/>
                </a:lnTo>
                <a:lnTo>
                  <a:pt x="1521" y="11"/>
                </a:lnTo>
                <a:lnTo>
                  <a:pt x="1521" y="12"/>
                </a:lnTo>
                <a:lnTo>
                  <a:pt x="1521" y="11"/>
                </a:lnTo>
                <a:lnTo>
                  <a:pt x="1523" y="11"/>
                </a:lnTo>
                <a:lnTo>
                  <a:pt x="1523" y="10"/>
                </a:lnTo>
                <a:lnTo>
                  <a:pt x="1524" y="9"/>
                </a:lnTo>
                <a:lnTo>
                  <a:pt x="1524" y="9"/>
                </a:lnTo>
                <a:lnTo>
                  <a:pt x="1524" y="9"/>
                </a:lnTo>
                <a:lnTo>
                  <a:pt x="1525" y="10"/>
                </a:lnTo>
                <a:lnTo>
                  <a:pt x="1525" y="10"/>
                </a:lnTo>
                <a:lnTo>
                  <a:pt x="1526" y="11"/>
                </a:lnTo>
                <a:lnTo>
                  <a:pt x="1526" y="11"/>
                </a:lnTo>
                <a:lnTo>
                  <a:pt x="1526" y="10"/>
                </a:lnTo>
                <a:lnTo>
                  <a:pt x="1527" y="10"/>
                </a:lnTo>
                <a:lnTo>
                  <a:pt x="1527" y="9"/>
                </a:lnTo>
                <a:lnTo>
                  <a:pt x="1528" y="8"/>
                </a:lnTo>
                <a:lnTo>
                  <a:pt x="1528" y="8"/>
                </a:lnTo>
                <a:lnTo>
                  <a:pt x="1528" y="7"/>
                </a:lnTo>
                <a:lnTo>
                  <a:pt x="1529" y="8"/>
                </a:lnTo>
                <a:lnTo>
                  <a:pt x="1529" y="7"/>
                </a:lnTo>
                <a:lnTo>
                  <a:pt x="1530" y="8"/>
                </a:lnTo>
                <a:lnTo>
                  <a:pt x="1530" y="9"/>
                </a:lnTo>
                <a:lnTo>
                  <a:pt x="1530" y="10"/>
                </a:lnTo>
                <a:lnTo>
                  <a:pt x="1532" y="11"/>
                </a:lnTo>
                <a:lnTo>
                  <a:pt x="1532" y="12"/>
                </a:lnTo>
                <a:lnTo>
                  <a:pt x="1533" y="13"/>
                </a:lnTo>
                <a:lnTo>
                  <a:pt x="1533" y="14"/>
                </a:lnTo>
                <a:lnTo>
                  <a:pt x="1533" y="14"/>
                </a:lnTo>
                <a:lnTo>
                  <a:pt x="1534" y="13"/>
                </a:lnTo>
                <a:lnTo>
                  <a:pt x="1534" y="12"/>
                </a:lnTo>
                <a:lnTo>
                  <a:pt x="1535" y="12"/>
                </a:lnTo>
                <a:lnTo>
                  <a:pt x="1535" y="11"/>
                </a:lnTo>
                <a:lnTo>
                  <a:pt x="1536" y="11"/>
                </a:lnTo>
                <a:lnTo>
                  <a:pt x="1536" y="10"/>
                </a:lnTo>
                <a:lnTo>
                  <a:pt x="1536" y="11"/>
                </a:lnTo>
                <a:lnTo>
                  <a:pt x="1537" y="11"/>
                </a:lnTo>
                <a:lnTo>
                  <a:pt x="1537" y="12"/>
                </a:lnTo>
                <a:lnTo>
                  <a:pt x="1538" y="12"/>
                </a:lnTo>
                <a:lnTo>
                  <a:pt x="1538" y="12"/>
                </a:lnTo>
                <a:lnTo>
                  <a:pt x="1538" y="12"/>
                </a:lnTo>
                <a:lnTo>
                  <a:pt x="1539" y="12"/>
                </a:lnTo>
                <a:lnTo>
                  <a:pt x="1539" y="12"/>
                </a:lnTo>
                <a:lnTo>
                  <a:pt x="1541" y="11"/>
                </a:lnTo>
                <a:lnTo>
                  <a:pt x="1541" y="11"/>
                </a:lnTo>
                <a:lnTo>
                  <a:pt x="1541" y="11"/>
                </a:lnTo>
                <a:lnTo>
                  <a:pt x="1542" y="12"/>
                </a:lnTo>
                <a:lnTo>
                  <a:pt x="1542" y="12"/>
                </a:lnTo>
                <a:lnTo>
                  <a:pt x="1543" y="13"/>
                </a:lnTo>
                <a:lnTo>
                  <a:pt x="1543" y="12"/>
                </a:lnTo>
                <a:lnTo>
                  <a:pt x="1543" y="13"/>
                </a:lnTo>
                <a:lnTo>
                  <a:pt x="1544" y="12"/>
                </a:lnTo>
                <a:lnTo>
                  <a:pt x="1544" y="12"/>
                </a:lnTo>
                <a:lnTo>
                  <a:pt x="1545" y="12"/>
                </a:lnTo>
                <a:lnTo>
                  <a:pt x="1545" y="12"/>
                </a:lnTo>
                <a:lnTo>
                  <a:pt x="1545" y="11"/>
                </a:lnTo>
                <a:lnTo>
                  <a:pt x="1546" y="11"/>
                </a:lnTo>
                <a:lnTo>
                  <a:pt x="1546" y="9"/>
                </a:lnTo>
                <a:lnTo>
                  <a:pt x="1547" y="9"/>
                </a:lnTo>
                <a:lnTo>
                  <a:pt x="1547" y="9"/>
                </a:lnTo>
                <a:lnTo>
                  <a:pt x="1548" y="8"/>
                </a:lnTo>
                <a:lnTo>
                  <a:pt x="1548" y="9"/>
                </a:lnTo>
                <a:lnTo>
                  <a:pt x="1548" y="9"/>
                </a:lnTo>
                <a:lnTo>
                  <a:pt x="1550" y="8"/>
                </a:lnTo>
                <a:lnTo>
                  <a:pt x="1550" y="9"/>
                </a:lnTo>
                <a:lnTo>
                  <a:pt x="1551" y="9"/>
                </a:lnTo>
                <a:lnTo>
                  <a:pt x="1551" y="10"/>
                </a:lnTo>
                <a:lnTo>
                  <a:pt x="1551" y="9"/>
                </a:lnTo>
                <a:lnTo>
                  <a:pt x="1552" y="9"/>
                </a:lnTo>
                <a:lnTo>
                  <a:pt x="1552" y="9"/>
                </a:lnTo>
                <a:lnTo>
                  <a:pt x="1553" y="10"/>
                </a:lnTo>
                <a:lnTo>
                  <a:pt x="1553" y="9"/>
                </a:lnTo>
                <a:lnTo>
                  <a:pt x="1553" y="10"/>
                </a:lnTo>
                <a:lnTo>
                  <a:pt x="1554" y="10"/>
                </a:lnTo>
                <a:lnTo>
                  <a:pt x="1554" y="11"/>
                </a:lnTo>
                <a:lnTo>
                  <a:pt x="1555" y="13"/>
                </a:lnTo>
                <a:lnTo>
                  <a:pt x="1555" y="13"/>
                </a:lnTo>
                <a:lnTo>
                  <a:pt x="1555" y="14"/>
                </a:lnTo>
                <a:lnTo>
                  <a:pt x="1556" y="14"/>
                </a:lnTo>
                <a:lnTo>
                  <a:pt x="1556" y="13"/>
                </a:lnTo>
                <a:lnTo>
                  <a:pt x="1557" y="14"/>
                </a:lnTo>
                <a:lnTo>
                  <a:pt x="1557" y="14"/>
                </a:lnTo>
                <a:lnTo>
                  <a:pt x="1557" y="13"/>
                </a:lnTo>
                <a:lnTo>
                  <a:pt x="1559" y="14"/>
                </a:lnTo>
                <a:lnTo>
                  <a:pt x="1559" y="14"/>
                </a:lnTo>
                <a:lnTo>
                  <a:pt x="1560" y="14"/>
                </a:lnTo>
                <a:lnTo>
                  <a:pt x="1560" y="14"/>
                </a:lnTo>
                <a:lnTo>
                  <a:pt x="1560" y="13"/>
                </a:lnTo>
                <a:lnTo>
                  <a:pt x="1561" y="14"/>
                </a:lnTo>
                <a:lnTo>
                  <a:pt x="1561" y="16"/>
                </a:lnTo>
                <a:lnTo>
                  <a:pt x="1562" y="14"/>
                </a:lnTo>
                <a:lnTo>
                  <a:pt x="1562" y="14"/>
                </a:lnTo>
                <a:lnTo>
                  <a:pt x="1563" y="14"/>
                </a:lnTo>
                <a:lnTo>
                  <a:pt x="1563" y="13"/>
                </a:lnTo>
                <a:lnTo>
                  <a:pt x="1563" y="13"/>
                </a:lnTo>
                <a:lnTo>
                  <a:pt x="1564" y="14"/>
                </a:lnTo>
                <a:lnTo>
                  <a:pt x="1564" y="13"/>
                </a:lnTo>
                <a:lnTo>
                  <a:pt x="1565" y="13"/>
                </a:lnTo>
                <a:lnTo>
                  <a:pt x="1565" y="13"/>
                </a:lnTo>
                <a:lnTo>
                  <a:pt x="1565" y="13"/>
                </a:lnTo>
                <a:lnTo>
                  <a:pt x="1566" y="12"/>
                </a:lnTo>
                <a:lnTo>
                  <a:pt x="1566" y="14"/>
                </a:lnTo>
                <a:lnTo>
                  <a:pt x="1568" y="16"/>
                </a:lnTo>
                <a:lnTo>
                  <a:pt x="1568" y="16"/>
                </a:lnTo>
                <a:lnTo>
                  <a:pt x="1568" y="14"/>
                </a:lnTo>
                <a:lnTo>
                  <a:pt x="1569" y="14"/>
                </a:lnTo>
                <a:lnTo>
                  <a:pt x="1569" y="13"/>
                </a:lnTo>
                <a:lnTo>
                  <a:pt x="1570" y="12"/>
                </a:lnTo>
                <a:lnTo>
                  <a:pt x="1570" y="12"/>
                </a:lnTo>
                <a:lnTo>
                  <a:pt x="1570" y="12"/>
                </a:lnTo>
                <a:lnTo>
                  <a:pt x="1571" y="12"/>
                </a:lnTo>
                <a:lnTo>
                  <a:pt x="1571" y="12"/>
                </a:lnTo>
                <a:lnTo>
                  <a:pt x="1572" y="12"/>
                </a:lnTo>
                <a:lnTo>
                  <a:pt x="1572" y="11"/>
                </a:lnTo>
                <a:lnTo>
                  <a:pt x="1572" y="12"/>
                </a:lnTo>
                <a:lnTo>
                  <a:pt x="1573" y="12"/>
                </a:lnTo>
                <a:lnTo>
                  <a:pt x="1573" y="13"/>
                </a:lnTo>
                <a:lnTo>
                  <a:pt x="1574" y="13"/>
                </a:lnTo>
                <a:lnTo>
                  <a:pt x="1574" y="13"/>
                </a:lnTo>
                <a:lnTo>
                  <a:pt x="1574" y="14"/>
                </a:lnTo>
                <a:lnTo>
                  <a:pt x="1575" y="14"/>
                </a:lnTo>
                <a:lnTo>
                  <a:pt x="1575" y="14"/>
                </a:lnTo>
                <a:lnTo>
                  <a:pt x="1577" y="13"/>
                </a:lnTo>
                <a:lnTo>
                  <a:pt x="1577" y="16"/>
                </a:lnTo>
                <a:lnTo>
                  <a:pt x="1578" y="16"/>
                </a:lnTo>
                <a:lnTo>
                  <a:pt x="1578" y="14"/>
                </a:lnTo>
                <a:lnTo>
                  <a:pt x="1578" y="14"/>
                </a:lnTo>
                <a:lnTo>
                  <a:pt x="1579" y="14"/>
                </a:lnTo>
                <a:lnTo>
                  <a:pt x="1579" y="14"/>
                </a:lnTo>
                <a:lnTo>
                  <a:pt x="1580" y="14"/>
                </a:lnTo>
                <a:lnTo>
                  <a:pt x="1580" y="16"/>
                </a:lnTo>
                <a:lnTo>
                  <a:pt x="1580" y="14"/>
                </a:lnTo>
                <a:lnTo>
                  <a:pt x="1581" y="17"/>
                </a:lnTo>
                <a:lnTo>
                  <a:pt x="1581" y="17"/>
                </a:lnTo>
                <a:lnTo>
                  <a:pt x="1582" y="18"/>
                </a:lnTo>
                <a:lnTo>
                  <a:pt x="1582" y="19"/>
                </a:lnTo>
                <a:lnTo>
                  <a:pt x="1582" y="18"/>
                </a:lnTo>
                <a:lnTo>
                  <a:pt x="1583" y="18"/>
                </a:lnTo>
                <a:lnTo>
                  <a:pt x="1583" y="19"/>
                </a:lnTo>
                <a:lnTo>
                  <a:pt x="1584" y="18"/>
                </a:lnTo>
                <a:lnTo>
                  <a:pt x="1584" y="17"/>
                </a:lnTo>
                <a:lnTo>
                  <a:pt x="1584" y="18"/>
                </a:lnTo>
                <a:lnTo>
                  <a:pt x="1586" y="18"/>
                </a:lnTo>
                <a:lnTo>
                  <a:pt x="1586" y="19"/>
                </a:lnTo>
                <a:lnTo>
                  <a:pt x="1587" y="19"/>
                </a:lnTo>
                <a:lnTo>
                  <a:pt x="1587" y="19"/>
                </a:lnTo>
                <a:lnTo>
                  <a:pt x="1587" y="19"/>
                </a:lnTo>
                <a:lnTo>
                  <a:pt x="1588" y="18"/>
                </a:lnTo>
                <a:lnTo>
                  <a:pt x="1588" y="18"/>
                </a:lnTo>
                <a:lnTo>
                  <a:pt x="1589" y="18"/>
                </a:lnTo>
                <a:lnTo>
                  <a:pt x="1589" y="18"/>
                </a:lnTo>
                <a:lnTo>
                  <a:pt x="1589" y="18"/>
                </a:lnTo>
                <a:lnTo>
                  <a:pt x="1590" y="18"/>
                </a:lnTo>
                <a:lnTo>
                  <a:pt x="1590" y="18"/>
                </a:lnTo>
                <a:lnTo>
                  <a:pt x="1591" y="18"/>
                </a:lnTo>
                <a:lnTo>
                  <a:pt x="1591" y="18"/>
                </a:lnTo>
                <a:lnTo>
                  <a:pt x="1592" y="17"/>
                </a:lnTo>
                <a:lnTo>
                  <a:pt x="1592" y="16"/>
                </a:lnTo>
                <a:lnTo>
                  <a:pt x="1592" y="16"/>
                </a:lnTo>
                <a:lnTo>
                  <a:pt x="1593" y="14"/>
                </a:lnTo>
                <a:lnTo>
                  <a:pt x="1593" y="13"/>
                </a:lnTo>
                <a:lnTo>
                  <a:pt x="1595" y="13"/>
                </a:lnTo>
                <a:lnTo>
                  <a:pt x="1595" y="13"/>
                </a:lnTo>
                <a:lnTo>
                  <a:pt x="1595" y="16"/>
                </a:lnTo>
                <a:lnTo>
                  <a:pt x="1596" y="14"/>
                </a:lnTo>
                <a:lnTo>
                  <a:pt x="1596" y="13"/>
                </a:lnTo>
                <a:lnTo>
                  <a:pt x="1597" y="13"/>
                </a:lnTo>
                <a:lnTo>
                  <a:pt x="1597" y="12"/>
                </a:lnTo>
                <a:lnTo>
                  <a:pt x="1597" y="12"/>
                </a:lnTo>
                <a:lnTo>
                  <a:pt x="1598" y="13"/>
                </a:lnTo>
                <a:lnTo>
                  <a:pt x="1598" y="12"/>
                </a:lnTo>
                <a:lnTo>
                  <a:pt x="1599" y="11"/>
                </a:lnTo>
                <a:lnTo>
                  <a:pt x="1599" y="11"/>
                </a:lnTo>
                <a:lnTo>
                  <a:pt x="1599" y="10"/>
                </a:lnTo>
                <a:lnTo>
                  <a:pt x="1600" y="9"/>
                </a:lnTo>
                <a:lnTo>
                  <a:pt x="1600" y="10"/>
                </a:lnTo>
                <a:lnTo>
                  <a:pt x="1601" y="10"/>
                </a:lnTo>
                <a:lnTo>
                  <a:pt x="1601" y="10"/>
                </a:lnTo>
                <a:lnTo>
                  <a:pt x="1601" y="11"/>
                </a:lnTo>
                <a:lnTo>
                  <a:pt x="1602" y="11"/>
                </a:lnTo>
                <a:lnTo>
                  <a:pt x="1602" y="12"/>
                </a:lnTo>
                <a:lnTo>
                  <a:pt x="1604" y="12"/>
                </a:lnTo>
                <a:lnTo>
                  <a:pt x="1604" y="12"/>
                </a:lnTo>
                <a:lnTo>
                  <a:pt x="1605" y="13"/>
                </a:lnTo>
                <a:lnTo>
                  <a:pt x="1605" y="13"/>
                </a:lnTo>
                <a:lnTo>
                  <a:pt x="1605" y="14"/>
                </a:lnTo>
                <a:lnTo>
                  <a:pt x="1606" y="14"/>
                </a:lnTo>
                <a:lnTo>
                  <a:pt x="1606" y="14"/>
                </a:lnTo>
                <a:lnTo>
                  <a:pt x="1607" y="13"/>
                </a:lnTo>
                <a:lnTo>
                  <a:pt x="1607" y="12"/>
                </a:lnTo>
                <a:lnTo>
                  <a:pt x="1607" y="11"/>
                </a:lnTo>
                <a:lnTo>
                  <a:pt x="1608" y="10"/>
                </a:lnTo>
                <a:lnTo>
                  <a:pt x="1608" y="9"/>
                </a:lnTo>
                <a:lnTo>
                  <a:pt x="1609" y="9"/>
                </a:lnTo>
                <a:lnTo>
                  <a:pt x="1609" y="9"/>
                </a:lnTo>
                <a:lnTo>
                  <a:pt x="1609" y="10"/>
                </a:lnTo>
                <a:lnTo>
                  <a:pt x="1610" y="9"/>
                </a:lnTo>
                <a:lnTo>
                  <a:pt x="1610" y="11"/>
                </a:lnTo>
                <a:lnTo>
                  <a:pt x="1611" y="12"/>
                </a:lnTo>
                <a:lnTo>
                  <a:pt x="1611" y="12"/>
                </a:lnTo>
                <a:lnTo>
                  <a:pt x="1611" y="12"/>
                </a:lnTo>
                <a:lnTo>
                  <a:pt x="1613" y="12"/>
                </a:lnTo>
                <a:lnTo>
                  <a:pt x="1613" y="12"/>
                </a:lnTo>
                <a:lnTo>
                  <a:pt x="1614" y="12"/>
                </a:lnTo>
                <a:lnTo>
                  <a:pt x="1614" y="12"/>
                </a:lnTo>
                <a:lnTo>
                  <a:pt x="1614" y="12"/>
                </a:lnTo>
                <a:lnTo>
                  <a:pt x="1615" y="11"/>
                </a:lnTo>
                <a:lnTo>
                  <a:pt x="1615" y="11"/>
                </a:lnTo>
                <a:lnTo>
                  <a:pt x="1616" y="10"/>
                </a:lnTo>
                <a:lnTo>
                  <a:pt x="1616" y="10"/>
                </a:lnTo>
                <a:lnTo>
                  <a:pt x="1616" y="10"/>
                </a:lnTo>
                <a:lnTo>
                  <a:pt x="1617" y="9"/>
                </a:lnTo>
                <a:lnTo>
                  <a:pt x="1617" y="9"/>
                </a:lnTo>
                <a:lnTo>
                  <a:pt x="1618" y="8"/>
                </a:lnTo>
                <a:lnTo>
                  <a:pt x="1618" y="5"/>
                </a:lnTo>
                <a:lnTo>
                  <a:pt x="1619" y="5"/>
                </a:lnTo>
                <a:lnTo>
                  <a:pt x="1619" y="4"/>
                </a:lnTo>
                <a:lnTo>
                  <a:pt x="1619" y="4"/>
                </a:lnTo>
                <a:lnTo>
                  <a:pt x="1620" y="3"/>
                </a:lnTo>
                <a:lnTo>
                  <a:pt x="1620" y="4"/>
                </a:lnTo>
                <a:lnTo>
                  <a:pt x="1622" y="4"/>
                </a:lnTo>
                <a:lnTo>
                  <a:pt x="1622" y="4"/>
                </a:lnTo>
                <a:lnTo>
                  <a:pt x="1622" y="4"/>
                </a:lnTo>
                <a:lnTo>
                  <a:pt x="1623" y="5"/>
                </a:lnTo>
                <a:lnTo>
                  <a:pt x="1623" y="5"/>
                </a:lnTo>
                <a:lnTo>
                  <a:pt x="1624" y="7"/>
                </a:lnTo>
                <a:lnTo>
                  <a:pt x="1624" y="8"/>
                </a:lnTo>
                <a:lnTo>
                  <a:pt x="1624" y="8"/>
                </a:lnTo>
                <a:lnTo>
                  <a:pt x="1625" y="9"/>
                </a:lnTo>
                <a:lnTo>
                  <a:pt x="1625" y="8"/>
                </a:lnTo>
                <a:lnTo>
                  <a:pt x="1626" y="7"/>
                </a:lnTo>
                <a:lnTo>
                  <a:pt x="1626" y="7"/>
                </a:lnTo>
                <a:lnTo>
                  <a:pt x="1626" y="7"/>
                </a:lnTo>
                <a:lnTo>
                  <a:pt x="1627" y="7"/>
                </a:lnTo>
                <a:lnTo>
                  <a:pt x="1627" y="8"/>
                </a:lnTo>
                <a:lnTo>
                  <a:pt x="1628" y="9"/>
                </a:lnTo>
                <a:lnTo>
                  <a:pt x="1628" y="10"/>
                </a:lnTo>
                <a:lnTo>
                  <a:pt x="1628" y="11"/>
                </a:lnTo>
                <a:lnTo>
                  <a:pt x="1629" y="12"/>
                </a:lnTo>
                <a:lnTo>
                  <a:pt x="1629" y="13"/>
                </a:lnTo>
                <a:lnTo>
                  <a:pt x="1631" y="13"/>
                </a:lnTo>
                <a:lnTo>
                  <a:pt x="1631" y="14"/>
                </a:lnTo>
                <a:lnTo>
                  <a:pt x="1631" y="14"/>
                </a:lnTo>
                <a:lnTo>
                  <a:pt x="1632" y="14"/>
                </a:lnTo>
                <a:lnTo>
                  <a:pt x="1632" y="13"/>
                </a:lnTo>
                <a:lnTo>
                  <a:pt x="1633" y="14"/>
                </a:lnTo>
                <a:lnTo>
                  <a:pt x="1633" y="12"/>
                </a:lnTo>
                <a:lnTo>
                  <a:pt x="1634" y="12"/>
                </a:lnTo>
                <a:lnTo>
                  <a:pt x="1634" y="11"/>
                </a:lnTo>
                <a:lnTo>
                  <a:pt x="1634" y="12"/>
                </a:lnTo>
                <a:lnTo>
                  <a:pt x="1635" y="12"/>
                </a:lnTo>
                <a:lnTo>
                  <a:pt x="1635" y="12"/>
                </a:lnTo>
                <a:lnTo>
                  <a:pt x="1636" y="13"/>
                </a:lnTo>
                <a:lnTo>
                  <a:pt x="1636" y="13"/>
                </a:lnTo>
                <a:lnTo>
                  <a:pt x="1636" y="13"/>
                </a:lnTo>
                <a:lnTo>
                  <a:pt x="1637" y="14"/>
                </a:lnTo>
                <a:lnTo>
                  <a:pt x="1637" y="14"/>
                </a:lnTo>
                <a:lnTo>
                  <a:pt x="1638" y="14"/>
                </a:lnTo>
                <a:lnTo>
                  <a:pt x="1638" y="16"/>
                </a:lnTo>
                <a:lnTo>
                  <a:pt x="1638" y="14"/>
                </a:lnTo>
                <a:lnTo>
                  <a:pt x="1640" y="14"/>
                </a:lnTo>
                <a:lnTo>
                  <a:pt x="1640" y="16"/>
                </a:lnTo>
                <a:lnTo>
                  <a:pt x="1641" y="14"/>
                </a:lnTo>
                <a:lnTo>
                  <a:pt x="1641" y="14"/>
                </a:lnTo>
                <a:lnTo>
                  <a:pt x="1641" y="13"/>
                </a:lnTo>
                <a:lnTo>
                  <a:pt x="1642" y="13"/>
                </a:lnTo>
                <a:lnTo>
                  <a:pt x="1642" y="14"/>
                </a:lnTo>
                <a:lnTo>
                  <a:pt x="1643" y="12"/>
                </a:lnTo>
                <a:lnTo>
                  <a:pt x="1643" y="12"/>
                </a:lnTo>
                <a:lnTo>
                  <a:pt x="1643" y="12"/>
                </a:lnTo>
                <a:lnTo>
                  <a:pt x="1644" y="12"/>
                </a:lnTo>
                <a:lnTo>
                  <a:pt x="1644" y="12"/>
                </a:lnTo>
                <a:lnTo>
                  <a:pt x="1645" y="12"/>
                </a:lnTo>
                <a:lnTo>
                  <a:pt x="1645" y="12"/>
                </a:lnTo>
                <a:lnTo>
                  <a:pt x="1645" y="12"/>
                </a:lnTo>
                <a:lnTo>
                  <a:pt x="1646" y="12"/>
                </a:lnTo>
                <a:lnTo>
                  <a:pt x="1646" y="12"/>
                </a:lnTo>
                <a:lnTo>
                  <a:pt x="1647" y="11"/>
                </a:lnTo>
                <a:lnTo>
                  <a:pt x="1647" y="12"/>
                </a:lnTo>
                <a:lnTo>
                  <a:pt x="1649" y="12"/>
                </a:lnTo>
                <a:lnTo>
                  <a:pt x="1649" y="12"/>
                </a:lnTo>
                <a:lnTo>
                  <a:pt x="1649" y="12"/>
                </a:lnTo>
                <a:lnTo>
                  <a:pt x="1650" y="10"/>
                </a:lnTo>
                <a:lnTo>
                  <a:pt x="1650" y="10"/>
                </a:lnTo>
                <a:lnTo>
                  <a:pt x="1651" y="10"/>
                </a:lnTo>
                <a:lnTo>
                  <a:pt x="1651" y="10"/>
                </a:lnTo>
                <a:lnTo>
                  <a:pt x="1651" y="10"/>
                </a:lnTo>
                <a:lnTo>
                  <a:pt x="1652" y="10"/>
                </a:lnTo>
                <a:lnTo>
                  <a:pt x="1652" y="9"/>
                </a:lnTo>
                <a:lnTo>
                  <a:pt x="1653" y="9"/>
                </a:lnTo>
                <a:lnTo>
                  <a:pt x="1653" y="8"/>
                </a:lnTo>
                <a:lnTo>
                  <a:pt x="1653" y="9"/>
                </a:lnTo>
                <a:lnTo>
                  <a:pt x="1654" y="9"/>
                </a:lnTo>
                <a:lnTo>
                  <a:pt x="1654" y="10"/>
                </a:lnTo>
                <a:lnTo>
                  <a:pt x="1655" y="9"/>
                </a:lnTo>
                <a:lnTo>
                  <a:pt x="1655" y="10"/>
                </a:lnTo>
                <a:lnTo>
                  <a:pt x="1655" y="10"/>
                </a:lnTo>
                <a:lnTo>
                  <a:pt x="1656" y="8"/>
                </a:lnTo>
                <a:lnTo>
                  <a:pt x="1656" y="8"/>
                </a:lnTo>
                <a:lnTo>
                  <a:pt x="1658" y="7"/>
                </a:lnTo>
                <a:lnTo>
                  <a:pt x="1658" y="9"/>
                </a:lnTo>
                <a:lnTo>
                  <a:pt x="1658" y="9"/>
                </a:lnTo>
                <a:lnTo>
                  <a:pt x="1659" y="9"/>
                </a:lnTo>
                <a:lnTo>
                  <a:pt x="1659" y="9"/>
                </a:lnTo>
                <a:lnTo>
                  <a:pt x="1660" y="8"/>
                </a:lnTo>
                <a:lnTo>
                  <a:pt x="1660" y="8"/>
                </a:lnTo>
                <a:lnTo>
                  <a:pt x="1661" y="8"/>
                </a:lnTo>
                <a:lnTo>
                  <a:pt x="1661" y="8"/>
                </a:lnTo>
                <a:lnTo>
                  <a:pt x="1661" y="9"/>
                </a:lnTo>
                <a:lnTo>
                  <a:pt x="1662" y="8"/>
                </a:lnTo>
                <a:lnTo>
                  <a:pt x="1662" y="9"/>
                </a:lnTo>
                <a:lnTo>
                  <a:pt x="1663" y="8"/>
                </a:lnTo>
                <a:lnTo>
                  <a:pt x="1663" y="7"/>
                </a:lnTo>
                <a:lnTo>
                  <a:pt x="1663" y="7"/>
                </a:lnTo>
                <a:lnTo>
                  <a:pt x="1664" y="8"/>
                </a:lnTo>
                <a:lnTo>
                  <a:pt x="1664" y="8"/>
                </a:lnTo>
                <a:lnTo>
                  <a:pt x="1665" y="9"/>
                </a:lnTo>
                <a:lnTo>
                  <a:pt x="1665" y="10"/>
                </a:lnTo>
                <a:lnTo>
                  <a:pt x="1665" y="10"/>
                </a:lnTo>
                <a:lnTo>
                  <a:pt x="1667" y="10"/>
                </a:lnTo>
                <a:lnTo>
                  <a:pt x="1667" y="10"/>
                </a:lnTo>
                <a:lnTo>
                  <a:pt x="1668" y="11"/>
                </a:lnTo>
                <a:lnTo>
                  <a:pt x="1668" y="11"/>
                </a:lnTo>
                <a:lnTo>
                  <a:pt x="1668" y="11"/>
                </a:lnTo>
                <a:lnTo>
                  <a:pt x="1669" y="11"/>
                </a:lnTo>
                <a:lnTo>
                  <a:pt x="1669" y="11"/>
                </a:lnTo>
                <a:lnTo>
                  <a:pt x="1670" y="11"/>
                </a:lnTo>
                <a:lnTo>
                  <a:pt x="1670" y="9"/>
                </a:lnTo>
                <a:lnTo>
                  <a:pt x="1670" y="9"/>
                </a:lnTo>
                <a:lnTo>
                  <a:pt x="1671" y="9"/>
                </a:lnTo>
                <a:lnTo>
                  <a:pt x="1671" y="9"/>
                </a:lnTo>
                <a:lnTo>
                  <a:pt x="1672" y="9"/>
                </a:lnTo>
                <a:lnTo>
                  <a:pt x="1672" y="9"/>
                </a:lnTo>
                <a:lnTo>
                  <a:pt x="1672" y="10"/>
                </a:lnTo>
                <a:lnTo>
                  <a:pt x="1673" y="9"/>
                </a:lnTo>
                <a:lnTo>
                  <a:pt x="1673" y="10"/>
                </a:lnTo>
                <a:lnTo>
                  <a:pt x="1674" y="8"/>
                </a:lnTo>
                <a:lnTo>
                  <a:pt x="1674" y="8"/>
                </a:lnTo>
                <a:lnTo>
                  <a:pt x="1676" y="8"/>
                </a:lnTo>
                <a:lnTo>
                  <a:pt x="1676" y="8"/>
                </a:lnTo>
                <a:lnTo>
                  <a:pt x="1676" y="8"/>
                </a:lnTo>
                <a:lnTo>
                  <a:pt x="1677" y="9"/>
                </a:lnTo>
                <a:lnTo>
                  <a:pt x="1677" y="8"/>
                </a:lnTo>
                <a:lnTo>
                  <a:pt x="1678" y="9"/>
                </a:lnTo>
                <a:lnTo>
                  <a:pt x="1678" y="9"/>
                </a:lnTo>
                <a:lnTo>
                  <a:pt x="1678" y="9"/>
                </a:lnTo>
                <a:lnTo>
                  <a:pt x="1679" y="9"/>
                </a:lnTo>
                <a:lnTo>
                  <a:pt x="1679" y="9"/>
                </a:lnTo>
                <a:lnTo>
                  <a:pt x="1680" y="8"/>
                </a:lnTo>
                <a:lnTo>
                  <a:pt x="1680" y="7"/>
                </a:lnTo>
                <a:lnTo>
                  <a:pt x="1680" y="7"/>
                </a:lnTo>
                <a:lnTo>
                  <a:pt x="1681" y="8"/>
                </a:lnTo>
                <a:lnTo>
                  <a:pt x="1681" y="8"/>
                </a:lnTo>
                <a:lnTo>
                  <a:pt x="1682" y="8"/>
                </a:lnTo>
                <a:lnTo>
                  <a:pt x="1682" y="8"/>
                </a:lnTo>
                <a:lnTo>
                  <a:pt x="1682" y="9"/>
                </a:lnTo>
                <a:lnTo>
                  <a:pt x="1683" y="8"/>
                </a:lnTo>
                <a:lnTo>
                  <a:pt x="1683" y="8"/>
                </a:lnTo>
                <a:lnTo>
                  <a:pt x="1685" y="9"/>
                </a:lnTo>
                <a:lnTo>
                  <a:pt x="1685" y="9"/>
                </a:lnTo>
                <a:lnTo>
                  <a:pt x="1685" y="10"/>
                </a:lnTo>
                <a:lnTo>
                  <a:pt x="1686" y="9"/>
                </a:lnTo>
                <a:lnTo>
                  <a:pt x="1686" y="9"/>
                </a:lnTo>
                <a:lnTo>
                  <a:pt x="1687" y="10"/>
                </a:lnTo>
                <a:lnTo>
                  <a:pt x="1687" y="8"/>
                </a:lnTo>
                <a:lnTo>
                  <a:pt x="1687" y="9"/>
                </a:lnTo>
                <a:lnTo>
                  <a:pt x="1688" y="8"/>
                </a:lnTo>
                <a:lnTo>
                  <a:pt x="1688" y="7"/>
                </a:lnTo>
                <a:lnTo>
                  <a:pt x="1689" y="7"/>
                </a:lnTo>
                <a:lnTo>
                  <a:pt x="1689" y="5"/>
                </a:lnTo>
                <a:lnTo>
                  <a:pt x="1690" y="4"/>
                </a:lnTo>
                <a:lnTo>
                  <a:pt x="1690" y="3"/>
                </a:lnTo>
                <a:lnTo>
                  <a:pt x="1690" y="3"/>
                </a:lnTo>
                <a:lnTo>
                  <a:pt x="1691" y="4"/>
                </a:lnTo>
                <a:lnTo>
                  <a:pt x="1691" y="2"/>
                </a:lnTo>
                <a:lnTo>
                  <a:pt x="1692" y="3"/>
                </a:lnTo>
                <a:lnTo>
                  <a:pt x="1692" y="3"/>
                </a:lnTo>
                <a:lnTo>
                  <a:pt x="1692" y="4"/>
                </a:lnTo>
                <a:lnTo>
                  <a:pt x="1694" y="4"/>
                </a:lnTo>
                <a:lnTo>
                  <a:pt x="1694" y="5"/>
                </a:lnTo>
                <a:lnTo>
                  <a:pt x="1695" y="7"/>
                </a:lnTo>
                <a:lnTo>
                  <a:pt x="1695" y="5"/>
                </a:lnTo>
                <a:lnTo>
                  <a:pt x="1695" y="7"/>
                </a:lnTo>
                <a:lnTo>
                  <a:pt x="1696" y="7"/>
                </a:lnTo>
                <a:lnTo>
                  <a:pt x="1696" y="7"/>
                </a:lnTo>
                <a:lnTo>
                  <a:pt x="1697" y="8"/>
                </a:lnTo>
                <a:lnTo>
                  <a:pt x="1697" y="7"/>
                </a:lnTo>
                <a:lnTo>
                  <a:pt x="1697" y="8"/>
                </a:lnTo>
                <a:lnTo>
                  <a:pt x="1698" y="8"/>
                </a:lnTo>
                <a:lnTo>
                  <a:pt x="1698" y="7"/>
                </a:lnTo>
                <a:lnTo>
                  <a:pt x="1699" y="7"/>
                </a:lnTo>
                <a:lnTo>
                  <a:pt x="1699" y="5"/>
                </a:lnTo>
                <a:lnTo>
                  <a:pt x="1699" y="4"/>
                </a:lnTo>
                <a:lnTo>
                  <a:pt x="1700" y="4"/>
                </a:lnTo>
                <a:lnTo>
                  <a:pt x="1700" y="5"/>
                </a:lnTo>
                <a:lnTo>
                  <a:pt x="1701" y="5"/>
                </a:lnTo>
                <a:lnTo>
                  <a:pt x="1701" y="4"/>
                </a:lnTo>
                <a:lnTo>
                  <a:pt x="1701" y="5"/>
                </a:lnTo>
                <a:lnTo>
                  <a:pt x="1703" y="5"/>
                </a:lnTo>
                <a:lnTo>
                  <a:pt x="1703" y="3"/>
                </a:lnTo>
                <a:lnTo>
                  <a:pt x="1704" y="4"/>
                </a:lnTo>
                <a:lnTo>
                  <a:pt x="1704" y="3"/>
                </a:lnTo>
                <a:lnTo>
                  <a:pt x="1705" y="2"/>
                </a:lnTo>
                <a:lnTo>
                  <a:pt x="1705" y="1"/>
                </a:lnTo>
                <a:lnTo>
                  <a:pt x="1705" y="2"/>
                </a:lnTo>
                <a:lnTo>
                  <a:pt x="1706" y="2"/>
                </a:lnTo>
                <a:lnTo>
                  <a:pt x="1706" y="4"/>
                </a:lnTo>
                <a:lnTo>
                  <a:pt x="1707" y="4"/>
                </a:lnTo>
                <a:lnTo>
                  <a:pt x="1707" y="5"/>
                </a:lnTo>
                <a:lnTo>
                  <a:pt x="1707" y="5"/>
                </a:lnTo>
                <a:lnTo>
                  <a:pt x="1708" y="4"/>
                </a:lnTo>
                <a:lnTo>
                  <a:pt x="1708" y="5"/>
                </a:lnTo>
                <a:lnTo>
                  <a:pt x="1709" y="5"/>
                </a:lnTo>
                <a:lnTo>
                  <a:pt x="1709" y="5"/>
                </a:lnTo>
                <a:lnTo>
                  <a:pt x="1709" y="4"/>
                </a:lnTo>
                <a:lnTo>
                  <a:pt x="1710" y="3"/>
                </a:lnTo>
                <a:lnTo>
                  <a:pt x="1710" y="2"/>
                </a:lnTo>
                <a:lnTo>
                  <a:pt x="1712" y="1"/>
                </a:lnTo>
                <a:lnTo>
                  <a:pt x="1712" y="2"/>
                </a:lnTo>
                <a:lnTo>
                  <a:pt x="1712" y="2"/>
                </a:lnTo>
                <a:lnTo>
                  <a:pt x="1713" y="2"/>
                </a:lnTo>
                <a:lnTo>
                  <a:pt x="1713" y="4"/>
                </a:lnTo>
                <a:lnTo>
                  <a:pt x="1714" y="4"/>
                </a:lnTo>
                <a:lnTo>
                  <a:pt x="1714" y="4"/>
                </a:lnTo>
                <a:lnTo>
                  <a:pt x="1714" y="5"/>
                </a:lnTo>
                <a:lnTo>
                  <a:pt x="1715" y="5"/>
                </a:lnTo>
                <a:lnTo>
                  <a:pt x="1715" y="4"/>
                </a:lnTo>
                <a:lnTo>
                  <a:pt x="1716" y="3"/>
                </a:lnTo>
                <a:lnTo>
                  <a:pt x="1716" y="4"/>
                </a:lnTo>
                <a:lnTo>
                  <a:pt x="1716" y="5"/>
                </a:lnTo>
                <a:lnTo>
                  <a:pt x="1717" y="5"/>
                </a:lnTo>
                <a:lnTo>
                  <a:pt x="1717" y="5"/>
                </a:lnTo>
                <a:lnTo>
                  <a:pt x="1718" y="4"/>
                </a:lnTo>
                <a:lnTo>
                  <a:pt x="1718" y="5"/>
                </a:lnTo>
                <a:lnTo>
                  <a:pt x="1719" y="5"/>
                </a:lnTo>
                <a:lnTo>
                  <a:pt x="1719" y="7"/>
                </a:lnTo>
                <a:lnTo>
                  <a:pt x="1719" y="7"/>
                </a:lnTo>
                <a:lnTo>
                  <a:pt x="1721" y="7"/>
                </a:lnTo>
                <a:lnTo>
                  <a:pt x="1721" y="7"/>
                </a:lnTo>
                <a:lnTo>
                  <a:pt x="1722" y="5"/>
                </a:lnTo>
                <a:lnTo>
                  <a:pt x="1722" y="5"/>
                </a:lnTo>
                <a:lnTo>
                  <a:pt x="1722" y="5"/>
                </a:lnTo>
                <a:lnTo>
                  <a:pt x="1723" y="4"/>
                </a:lnTo>
                <a:lnTo>
                  <a:pt x="1723" y="5"/>
                </a:lnTo>
                <a:lnTo>
                  <a:pt x="1724" y="7"/>
                </a:lnTo>
                <a:lnTo>
                  <a:pt x="1724" y="7"/>
                </a:lnTo>
                <a:lnTo>
                  <a:pt x="1724" y="8"/>
                </a:lnTo>
                <a:lnTo>
                  <a:pt x="1725" y="7"/>
                </a:lnTo>
                <a:lnTo>
                  <a:pt x="1725" y="7"/>
                </a:lnTo>
                <a:lnTo>
                  <a:pt x="1726" y="5"/>
                </a:lnTo>
                <a:lnTo>
                  <a:pt x="1726" y="5"/>
                </a:lnTo>
                <a:lnTo>
                  <a:pt x="1726" y="5"/>
                </a:lnTo>
                <a:lnTo>
                  <a:pt x="1727" y="4"/>
                </a:lnTo>
                <a:lnTo>
                  <a:pt x="1727" y="3"/>
                </a:lnTo>
                <a:lnTo>
                  <a:pt x="1728" y="4"/>
                </a:lnTo>
                <a:lnTo>
                  <a:pt x="1728" y="4"/>
                </a:lnTo>
                <a:lnTo>
                  <a:pt x="1728" y="4"/>
                </a:lnTo>
                <a:lnTo>
                  <a:pt x="1729" y="4"/>
                </a:lnTo>
                <a:lnTo>
                  <a:pt x="1729" y="5"/>
                </a:lnTo>
                <a:lnTo>
                  <a:pt x="1731" y="4"/>
                </a:lnTo>
                <a:lnTo>
                  <a:pt x="1731" y="3"/>
                </a:lnTo>
                <a:lnTo>
                  <a:pt x="1732" y="4"/>
                </a:lnTo>
                <a:lnTo>
                  <a:pt x="1732" y="3"/>
                </a:lnTo>
                <a:lnTo>
                  <a:pt x="1732" y="4"/>
                </a:lnTo>
                <a:lnTo>
                  <a:pt x="1733" y="5"/>
                </a:lnTo>
                <a:lnTo>
                  <a:pt x="1733" y="7"/>
                </a:lnTo>
                <a:lnTo>
                  <a:pt x="1734" y="7"/>
                </a:lnTo>
                <a:lnTo>
                  <a:pt x="1734" y="7"/>
                </a:lnTo>
                <a:lnTo>
                  <a:pt x="1734" y="8"/>
                </a:lnTo>
                <a:lnTo>
                  <a:pt x="1735" y="7"/>
                </a:lnTo>
                <a:lnTo>
                  <a:pt x="1735" y="5"/>
                </a:lnTo>
                <a:lnTo>
                  <a:pt x="1736" y="5"/>
                </a:lnTo>
                <a:lnTo>
                  <a:pt x="1736" y="5"/>
                </a:lnTo>
                <a:lnTo>
                  <a:pt x="1736" y="4"/>
                </a:lnTo>
                <a:lnTo>
                  <a:pt x="1737" y="4"/>
                </a:lnTo>
                <a:lnTo>
                  <a:pt x="1737" y="4"/>
                </a:lnTo>
                <a:lnTo>
                  <a:pt x="1738" y="4"/>
                </a:lnTo>
                <a:lnTo>
                  <a:pt x="1738" y="4"/>
                </a:lnTo>
                <a:lnTo>
                  <a:pt x="1738" y="4"/>
                </a:lnTo>
                <a:lnTo>
                  <a:pt x="1740" y="4"/>
                </a:lnTo>
                <a:lnTo>
                  <a:pt x="1740" y="7"/>
                </a:lnTo>
                <a:lnTo>
                  <a:pt x="1741" y="7"/>
                </a:lnTo>
                <a:lnTo>
                  <a:pt x="1741" y="7"/>
                </a:lnTo>
                <a:lnTo>
                  <a:pt x="1741" y="7"/>
                </a:lnTo>
                <a:lnTo>
                  <a:pt x="1742" y="7"/>
                </a:lnTo>
                <a:lnTo>
                  <a:pt x="1742" y="5"/>
                </a:lnTo>
                <a:lnTo>
                  <a:pt x="1743" y="7"/>
                </a:lnTo>
                <a:lnTo>
                  <a:pt x="1743" y="5"/>
                </a:lnTo>
                <a:lnTo>
                  <a:pt x="1743" y="7"/>
                </a:lnTo>
                <a:lnTo>
                  <a:pt x="1744" y="7"/>
                </a:lnTo>
                <a:lnTo>
                  <a:pt x="1744" y="7"/>
                </a:lnTo>
                <a:lnTo>
                  <a:pt x="1745" y="7"/>
                </a:lnTo>
                <a:lnTo>
                  <a:pt x="1745" y="8"/>
                </a:lnTo>
                <a:lnTo>
                  <a:pt x="1746" y="9"/>
                </a:lnTo>
                <a:lnTo>
                  <a:pt x="1746" y="11"/>
                </a:lnTo>
                <a:lnTo>
                  <a:pt x="1746" y="11"/>
                </a:lnTo>
                <a:lnTo>
                  <a:pt x="1747" y="11"/>
                </a:lnTo>
                <a:lnTo>
                  <a:pt x="1747" y="11"/>
                </a:lnTo>
                <a:lnTo>
                  <a:pt x="1749" y="10"/>
                </a:lnTo>
                <a:lnTo>
                  <a:pt x="1749" y="8"/>
                </a:lnTo>
                <a:lnTo>
                  <a:pt x="1749" y="7"/>
                </a:lnTo>
                <a:lnTo>
                  <a:pt x="1750" y="5"/>
                </a:lnTo>
                <a:lnTo>
                  <a:pt x="1750" y="3"/>
                </a:lnTo>
                <a:lnTo>
                  <a:pt x="1751" y="3"/>
                </a:lnTo>
                <a:lnTo>
                  <a:pt x="1751" y="5"/>
                </a:lnTo>
                <a:lnTo>
                  <a:pt x="1751" y="7"/>
                </a:lnTo>
                <a:lnTo>
                  <a:pt x="1752" y="7"/>
                </a:lnTo>
                <a:lnTo>
                  <a:pt x="1752" y="8"/>
                </a:lnTo>
                <a:lnTo>
                  <a:pt x="1753" y="9"/>
                </a:lnTo>
                <a:lnTo>
                  <a:pt x="1753" y="10"/>
                </a:lnTo>
                <a:lnTo>
                  <a:pt x="1753" y="11"/>
                </a:lnTo>
                <a:lnTo>
                  <a:pt x="1754" y="11"/>
                </a:lnTo>
                <a:lnTo>
                  <a:pt x="1754" y="11"/>
                </a:lnTo>
                <a:lnTo>
                  <a:pt x="1755" y="11"/>
                </a:lnTo>
                <a:lnTo>
                  <a:pt x="1755" y="12"/>
                </a:lnTo>
                <a:lnTo>
                  <a:pt x="1755" y="12"/>
                </a:lnTo>
                <a:lnTo>
                  <a:pt x="1756" y="11"/>
                </a:lnTo>
                <a:lnTo>
                  <a:pt x="1756" y="10"/>
                </a:lnTo>
                <a:lnTo>
                  <a:pt x="1758" y="9"/>
                </a:lnTo>
                <a:lnTo>
                  <a:pt x="1758" y="8"/>
                </a:lnTo>
                <a:lnTo>
                  <a:pt x="1758" y="7"/>
                </a:lnTo>
                <a:lnTo>
                  <a:pt x="1759" y="7"/>
                </a:lnTo>
                <a:lnTo>
                  <a:pt x="1759" y="5"/>
                </a:lnTo>
                <a:lnTo>
                  <a:pt x="1760" y="4"/>
                </a:lnTo>
                <a:lnTo>
                  <a:pt x="1760" y="4"/>
                </a:lnTo>
                <a:lnTo>
                  <a:pt x="1761" y="5"/>
                </a:lnTo>
                <a:lnTo>
                  <a:pt x="1761" y="4"/>
                </a:lnTo>
                <a:lnTo>
                  <a:pt x="1761" y="4"/>
                </a:lnTo>
                <a:lnTo>
                  <a:pt x="1762" y="3"/>
                </a:lnTo>
                <a:lnTo>
                  <a:pt x="1762" y="4"/>
                </a:lnTo>
                <a:lnTo>
                  <a:pt x="1763" y="7"/>
                </a:lnTo>
                <a:lnTo>
                  <a:pt x="1763" y="8"/>
                </a:lnTo>
                <a:lnTo>
                  <a:pt x="1763" y="9"/>
                </a:lnTo>
                <a:lnTo>
                  <a:pt x="1764" y="8"/>
                </a:lnTo>
                <a:lnTo>
                  <a:pt x="1764" y="8"/>
                </a:lnTo>
                <a:lnTo>
                  <a:pt x="1765" y="7"/>
                </a:lnTo>
                <a:lnTo>
                  <a:pt x="1765" y="7"/>
                </a:lnTo>
                <a:lnTo>
                  <a:pt x="1765" y="8"/>
                </a:lnTo>
                <a:lnTo>
                  <a:pt x="1767" y="7"/>
                </a:lnTo>
                <a:lnTo>
                  <a:pt x="1767" y="7"/>
                </a:lnTo>
                <a:lnTo>
                  <a:pt x="1768" y="7"/>
                </a:lnTo>
                <a:lnTo>
                  <a:pt x="1768" y="7"/>
                </a:lnTo>
                <a:lnTo>
                  <a:pt x="1768" y="8"/>
                </a:lnTo>
                <a:lnTo>
                  <a:pt x="1769" y="8"/>
                </a:lnTo>
                <a:lnTo>
                  <a:pt x="1769" y="9"/>
                </a:lnTo>
                <a:lnTo>
                  <a:pt x="1770" y="9"/>
                </a:lnTo>
                <a:lnTo>
                  <a:pt x="1770" y="8"/>
                </a:lnTo>
                <a:lnTo>
                  <a:pt x="1770" y="7"/>
                </a:lnTo>
                <a:lnTo>
                  <a:pt x="1771" y="8"/>
                </a:lnTo>
                <a:lnTo>
                  <a:pt x="1771" y="7"/>
                </a:lnTo>
                <a:lnTo>
                  <a:pt x="1772" y="8"/>
                </a:lnTo>
                <a:lnTo>
                  <a:pt x="1772" y="8"/>
                </a:lnTo>
                <a:lnTo>
                  <a:pt x="1772" y="10"/>
                </a:lnTo>
                <a:lnTo>
                  <a:pt x="1773" y="9"/>
                </a:lnTo>
                <a:lnTo>
                  <a:pt x="1773" y="9"/>
                </a:lnTo>
                <a:lnTo>
                  <a:pt x="1774" y="8"/>
                </a:lnTo>
                <a:lnTo>
                  <a:pt x="1774" y="7"/>
                </a:lnTo>
                <a:lnTo>
                  <a:pt x="1776" y="7"/>
                </a:lnTo>
                <a:lnTo>
                  <a:pt x="1776" y="5"/>
                </a:lnTo>
                <a:lnTo>
                  <a:pt x="1776" y="5"/>
                </a:lnTo>
                <a:lnTo>
                  <a:pt x="1777" y="4"/>
                </a:lnTo>
                <a:lnTo>
                  <a:pt x="1777" y="3"/>
                </a:lnTo>
                <a:lnTo>
                  <a:pt x="1778" y="4"/>
                </a:lnTo>
                <a:lnTo>
                  <a:pt x="1778" y="4"/>
                </a:lnTo>
                <a:lnTo>
                  <a:pt x="1778" y="4"/>
                </a:lnTo>
                <a:lnTo>
                  <a:pt x="1779" y="5"/>
                </a:lnTo>
                <a:lnTo>
                  <a:pt x="1779" y="7"/>
                </a:lnTo>
                <a:lnTo>
                  <a:pt x="1780" y="5"/>
                </a:lnTo>
                <a:lnTo>
                  <a:pt x="1780" y="7"/>
                </a:lnTo>
                <a:lnTo>
                  <a:pt x="1780" y="8"/>
                </a:lnTo>
                <a:lnTo>
                  <a:pt x="1781" y="7"/>
                </a:lnTo>
                <a:lnTo>
                  <a:pt x="1781" y="4"/>
                </a:lnTo>
                <a:lnTo>
                  <a:pt x="1782" y="5"/>
                </a:lnTo>
                <a:lnTo>
                  <a:pt x="1782" y="3"/>
                </a:lnTo>
                <a:lnTo>
                  <a:pt x="1782" y="3"/>
                </a:lnTo>
                <a:lnTo>
                  <a:pt x="1783" y="4"/>
                </a:lnTo>
                <a:lnTo>
                  <a:pt x="1783" y="5"/>
                </a:lnTo>
                <a:lnTo>
                  <a:pt x="1785" y="4"/>
                </a:lnTo>
                <a:lnTo>
                  <a:pt x="1785" y="5"/>
                </a:lnTo>
                <a:lnTo>
                  <a:pt x="1785" y="5"/>
                </a:lnTo>
                <a:lnTo>
                  <a:pt x="1786" y="5"/>
                </a:lnTo>
                <a:lnTo>
                  <a:pt x="1786" y="4"/>
                </a:lnTo>
                <a:lnTo>
                  <a:pt x="1787" y="3"/>
                </a:lnTo>
                <a:lnTo>
                  <a:pt x="1787" y="4"/>
                </a:lnTo>
                <a:lnTo>
                  <a:pt x="1788" y="3"/>
                </a:lnTo>
                <a:lnTo>
                  <a:pt x="1788" y="4"/>
                </a:lnTo>
                <a:lnTo>
                  <a:pt x="1788" y="3"/>
                </a:lnTo>
                <a:lnTo>
                  <a:pt x="1789" y="4"/>
                </a:lnTo>
                <a:lnTo>
                  <a:pt x="1789" y="3"/>
                </a:lnTo>
                <a:lnTo>
                  <a:pt x="1790" y="3"/>
                </a:lnTo>
                <a:lnTo>
                  <a:pt x="1790" y="4"/>
                </a:lnTo>
                <a:lnTo>
                  <a:pt x="1790" y="3"/>
                </a:lnTo>
                <a:lnTo>
                  <a:pt x="1791" y="3"/>
                </a:lnTo>
                <a:lnTo>
                  <a:pt x="1791" y="3"/>
                </a:lnTo>
                <a:lnTo>
                  <a:pt x="1792" y="2"/>
                </a:lnTo>
                <a:lnTo>
                  <a:pt x="1792" y="3"/>
                </a:lnTo>
                <a:lnTo>
                  <a:pt x="1792" y="2"/>
                </a:lnTo>
                <a:lnTo>
                  <a:pt x="1794" y="2"/>
                </a:lnTo>
                <a:lnTo>
                  <a:pt x="1794" y="2"/>
                </a:lnTo>
                <a:lnTo>
                  <a:pt x="1795" y="3"/>
                </a:lnTo>
                <a:lnTo>
                  <a:pt x="1795" y="3"/>
                </a:lnTo>
                <a:lnTo>
                  <a:pt x="1795" y="3"/>
                </a:lnTo>
                <a:lnTo>
                  <a:pt x="1796" y="4"/>
                </a:lnTo>
                <a:lnTo>
                  <a:pt x="1796" y="4"/>
                </a:lnTo>
                <a:lnTo>
                  <a:pt x="1797" y="3"/>
                </a:lnTo>
                <a:lnTo>
                  <a:pt x="1797" y="3"/>
                </a:lnTo>
                <a:lnTo>
                  <a:pt x="1797" y="3"/>
                </a:lnTo>
                <a:lnTo>
                  <a:pt x="1798" y="3"/>
                </a:lnTo>
                <a:lnTo>
                  <a:pt x="1798" y="4"/>
                </a:lnTo>
                <a:lnTo>
                  <a:pt x="1799" y="4"/>
                </a:lnTo>
                <a:lnTo>
                  <a:pt x="1799" y="5"/>
                </a:lnTo>
                <a:lnTo>
                  <a:pt x="1799" y="5"/>
                </a:lnTo>
                <a:lnTo>
                  <a:pt x="1800" y="5"/>
                </a:lnTo>
                <a:lnTo>
                  <a:pt x="1800" y="5"/>
                </a:lnTo>
                <a:lnTo>
                  <a:pt x="1801" y="3"/>
                </a:lnTo>
                <a:lnTo>
                  <a:pt x="1801" y="3"/>
                </a:lnTo>
                <a:lnTo>
                  <a:pt x="1803" y="3"/>
                </a:lnTo>
                <a:lnTo>
                  <a:pt x="1803" y="1"/>
                </a:lnTo>
                <a:lnTo>
                  <a:pt x="1803" y="0"/>
                </a:lnTo>
                <a:lnTo>
                  <a:pt x="1804" y="0"/>
                </a:lnTo>
                <a:lnTo>
                  <a:pt x="1804" y="0"/>
                </a:lnTo>
                <a:lnTo>
                  <a:pt x="1805" y="1"/>
                </a:lnTo>
                <a:lnTo>
                  <a:pt x="1805" y="1"/>
                </a:lnTo>
                <a:lnTo>
                  <a:pt x="1805" y="1"/>
                </a:lnTo>
                <a:lnTo>
                  <a:pt x="1806" y="2"/>
                </a:lnTo>
                <a:lnTo>
                  <a:pt x="1806" y="3"/>
                </a:lnTo>
                <a:lnTo>
                  <a:pt x="1807" y="3"/>
                </a:lnTo>
                <a:lnTo>
                  <a:pt x="1807" y="2"/>
                </a:lnTo>
                <a:lnTo>
                  <a:pt x="1807" y="4"/>
                </a:lnTo>
                <a:lnTo>
                  <a:pt x="1808" y="3"/>
                </a:lnTo>
                <a:lnTo>
                  <a:pt x="1808" y="3"/>
                </a:lnTo>
                <a:lnTo>
                  <a:pt x="1809" y="2"/>
                </a:lnTo>
                <a:lnTo>
                  <a:pt x="1809" y="1"/>
                </a:lnTo>
                <a:lnTo>
                  <a:pt x="1809" y="2"/>
                </a:lnTo>
                <a:lnTo>
                  <a:pt x="1810" y="2"/>
                </a:lnTo>
                <a:lnTo>
                  <a:pt x="1810" y="3"/>
                </a:lnTo>
                <a:lnTo>
                  <a:pt x="1812" y="2"/>
                </a:lnTo>
                <a:lnTo>
                  <a:pt x="1812" y="3"/>
                </a:lnTo>
                <a:lnTo>
                  <a:pt x="1812" y="3"/>
                </a:lnTo>
                <a:lnTo>
                  <a:pt x="1813" y="3"/>
                </a:lnTo>
                <a:lnTo>
                  <a:pt x="1813" y="3"/>
                </a:lnTo>
                <a:lnTo>
                  <a:pt x="1814" y="4"/>
                </a:lnTo>
                <a:lnTo>
                  <a:pt x="1814" y="3"/>
                </a:lnTo>
                <a:lnTo>
                  <a:pt x="1814" y="4"/>
                </a:lnTo>
                <a:lnTo>
                  <a:pt x="1815" y="5"/>
                </a:lnTo>
                <a:lnTo>
                  <a:pt x="1815" y="5"/>
                </a:lnTo>
                <a:lnTo>
                  <a:pt x="1816" y="5"/>
                </a:lnTo>
                <a:lnTo>
                  <a:pt x="1816" y="4"/>
                </a:lnTo>
                <a:lnTo>
                  <a:pt x="1817" y="5"/>
                </a:lnTo>
                <a:lnTo>
                  <a:pt x="1817" y="5"/>
                </a:lnTo>
                <a:lnTo>
                  <a:pt x="1817" y="7"/>
                </a:lnTo>
                <a:lnTo>
                  <a:pt x="1818" y="7"/>
                </a:lnTo>
                <a:lnTo>
                  <a:pt x="1818" y="8"/>
                </a:lnTo>
                <a:lnTo>
                  <a:pt x="1819" y="8"/>
                </a:lnTo>
                <a:lnTo>
                  <a:pt x="1819" y="7"/>
                </a:lnTo>
                <a:lnTo>
                  <a:pt x="1819" y="7"/>
                </a:lnTo>
                <a:lnTo>
                  <a:pt x="1821" y="8"/>
                </a:lnTo>
                <a:lnTo>
                  <a:pt x="1821" y="7"/>
                </a:lnTo>
                <a:lnTo>
                  <a:pt x="1822" y="5"/>
                </a:lnTo>
                <a:lnTo>
                  <a:pt x="1822" y="4"/>
                </a:lnTo>
                <a:lnTo>
                  <a:pt x="1822" y="3"/>
                </a:lnTo>
                <a:lnTo>
                  <a:pt x="1823" y="4"/>
                </a:lnTo>
                <a:lnTo>
                  <a:pt x="1823" y="4"/>
                </a:lnTo>
                <a:lnTo>
                  <a:pt x="1824" y="3"/>
                </a:lnTo>
                <a:lnTo>
                  <a:pt x="1824" y="3"/>
                </a:lnTo>
                <a:lnTo>
                  <a:pt x="1824" y="4"/>
                </a:lnTo>
                <a:lnTo>
                  <a:pt x="1825" y="4"/>
                </a:lnTo>
                <a:lnTo>
                  <a:pt x="1825" y="4"/>
                </a:lnTo>
                <a:lnTo>
                  <a:pt x="1826" y="5"/>
                </a:lnTo>
                <a:lnTo>
                  <a:pt x="1826" y="5"/>
                </a:lnTo>
                <a:lnTo>
                  <a:pt x="1826" y="5"/>
                </a:lnTo>
                <a:lnTo>
                  <a:pt x="1827" y="4"/>
                </a:lnTo>
                <a:lnTo>
                  <a:pt x="1827" y="4"/>
                </a:lnTo>
                <a:lnTo>
                  <a:pt x="1828" y="5"/>
                </a:lnTo>
                <a:lnTo>
                  <a:pt x="1828" y="7"/>
                </a:lnTo>
                <a:lnTo>
                  <a:pt x="1828" y="5"/>
                </a:lnTo>
                <a:lnTo>
                  <a:pt x="1830" y="8"/>
                </a:lnTo>
                <a:lnTo>
                  <a:pt x="1830" y="7"/>
                </a:lnTo>
                <a:lnTo>
                  <a:pt x="1831" y="8"/>
                </a:lnTo>
                <a:lnTo>
                  <a:pt x="1831" y="8"/>
                </a:lnTo>
                <a:lnTo>
                  <a:pt x="1832" y="7"/>
                </a:lnTo>
                <a:lnTo>
                  <a:pt x="1832" y="8"/>
                </a:lnTo>
                <a:lnTo>
                  <a:pt x="1832" y="8"/>
                </a:lnTo>
                <a:lnTo>
                  <a:pt x="1833" y="8"/>
                </a:lnTo>
                <a:lnTo>
                  <a:pt x="1833" y="9"/>
                </a:lnTo>
                <a:lnTo>
                  <a:pt x="1834" y="9"/>
                </a:lnTo>
                <a:lnTo>
                  <a:pt x="1834" y="9"/>
                </a:lnTo>
                <a:lnTo>
                  <a:pt x="1834" y="8"/>
                </a:lnTo>
                <a:lnTo>
                  <a:pt x="1835" y="8"/>
                </a:lnTo>
                <a:lnTo>
                  <a:pt x="1835" y="7"/>
                </a:lnTo>
                <a:lnTo>
                  <a:pt x="1836" y="8"/>
                </a:lnTo>
                <a:lnTo>
                  <a:pt x="1836" y="8"/>
                </a:lnTo>
                <a:lnTo>
                  <a:pt x="1836" y="7"/>
                </a:lnTo>
                <a:lnTo>
                  <a:pt x="1837" y="5"/>
                </a:lnTo>
                <a:lnTo>
                  <a:pt x="1837" y="5"/>
                </a:lnTo>
                <a:lnTo>
                  <a:pt x="1839" y="4"/>
                </a:lnTo>
                <a:lnTo>
                  <a:pt x="1839" y="3"/>
                </a:lnTo>
                <a:lnTo>
                  <a:pt x="1839" y="4"/>
                </a:lnTo>
                <a:lnTo>
                  <a:pt x="1840" y="5"/>
                </a:lnTo>
                <a:lnTo>
                  <a:pt x="1840" y="4"/>
                </a:lnTo>
                <a:lnTo>
                  <a:pt x="1841" y="4"/>
                </a:lnTo>
                <a:lnTo>
                  <a:pt x="1841" y="4"/>
                </a:lnTo>
                <a:lnTo>
                  <a:pt x="1841" y="7"/>
                </a:lnTo>
                <a:lnTo>
                  <a:pt x="1842" y="8"/>
                </a:lnTo>
                <a:lnTo>
                  <a:pt x="1842" y="7"/>
                </a:lnTo>
                <a:lnTo>
                  <a:pt x="1843" y="7"/>
                </a:lnTo>
                <a:lnTo>
                  <a:pt x="1843" y="7"/>
                </a:lnTo>
                <a:lnTo>
                  <a:pt x="1843" y="7"/>
                </a:lnTo>
                <a:lnTo>
                  <a:pt x="1844" y="7"/>
                </a:lnTo>
                <a:lnTo>
                  <a:pt x="1844" y="7"/>
                </a:lnTo>
                <a:lnTo>
                  <a:pt x="1845" y="7"/>
                </a:lnTo>
                <a:lnTo>
                  <a:pt x="1845" y="7"/>
                </a:lnTo>
                <a:lnTo>
                  <a:pt x="1846" y="8"/>
                </a:lnTo>
                <a:lnTo>
                  <a:pt x="1846" y="8"/>
                </a:lnTo>
                <a:lnTo>
                  <a:pt x="1846" y="9"/>
                </a:lnTo>
                <a:lnTo>
                  <a:pt x="1848" y="9"/>
                </a:lnTo>
                <a:lnTo>
                  <a:pt x="1848" y="9"/>
                </a:lnTo>
                <a:lnTo>
                  <a:pt x="1849" y="9"/>
                </a:lnTo>
                <a:lnTo>
                  <a:pt x="1849" y="8"/>
                </a:lnTo>
                <a:lnTo>
                  <a:pt x="1849" y="8"/>
                </a:lnTo>
                <a:lnTo>
                  <a:pt x="1850" y="8"/>
                </a:lnTo>
                <a:lnTo>
                  <a:pt x="1850" y="8"/>
                </a:lnTo>
                <a:lnTo>
                  <a:pt x="1851" y="7"/>
                </a:lnTo>
                <a:lnTo>
                  <a:pt x="1851" y="5"/>
                </a:lnTo>
                <a:lnTo>
                  <a:pt x="1851" y="5"/>
                </a:lnTo>
                <a:lnTo>
                  <a:pt x="1852" y="4"/>
                </a:lnTo>
                <a:lnTo>
                  <a:pt x="1852" y="3"/>
                </a:lnTo>
                <a:lnTo>
                  <a:pt x="1853" y="1"/>
                </a:lnTo>
                <a:lnTo>
                  <a:pt x="1853" y="1"/>
                </a:lnTo>
                <a:lnTo>
                  <a:pt x="1853" y="2"/>
                </a:lnTo>
                <a:lnTo>
                  <a:pt x="1854" y="3"/>
                </a:lnTo>
                <a:lnTo>
                  <a:pt x="1854" y="5"/>
                </a:lnTo>
                <a:lnTo>
                  <a:pt x="1855" y="7"/>
                </a:lnTo>
                <a:lnTo>
                  <a:pt x="1855" y="7"/>
                </a:lnTo>
                <a:lnTo>
                  <a:pt x="1855" y="8"/>
                </a:lnTo>
                <a:lnTo>
                  <a:pt x="1857" y="7"/>
                </a:lnTo>
                <a:lnTo>
                  <a:pt x="1857" y="7"/>
                </a:lnTo>
                <a:lnTo>
                  <a:pt x="1858" y="7"/>
                </a:lnTo>
                <a:lnTo>
                  <a:pt x="1858" y="7"/>
                </a:lnTo>
                <a:lnTo>
                  <a:pt x="1859" y="8"/>
                </a:lnTo>
                <a:lnTo>
                  <a:pt x="1859" y="8"/>
                </a:lnTo>
                <a:lnTo>
                  <a:pt x="1859" y="8"/>
                </a:lnTo>
                <a:lnTo>
                  <a:pt x="1860" y="7"/>
                </a:lnTo>
                <a:lnTo>
                  <a:pt x="1860" y="7"/>
                </a:lnTo>
                <a:lnTo>
                  <a:pt x="1861" y="5"/>
                </a:lnTo>
                <a:lnTo>
                  <a:pt x="1861" y="4"/>
                </a:lnTo>
                <a:lnTo>
                  <a:pt x="1861" y="4"/>
                </a:lnTo>
                <a:lnTo>
                  <a:pt x="1862" y="3"/>
                </a:lnTo>
                <a:lnTo>
                  <a:pt x="1862" y="4"/>
                </a:lnTo>
                <a:lnTo>
                  <a:pt x="1863" y="4"/>
                </a:lnTo>
                <a:lnTo>
                  <a:pt x="1863" y="3"/>
                </a:lnTo>
                <a:lnTo>
                  <a:pt x="1863" y="4"/>
                </a:lnTo>
                <a:lnTo>
                  <a:pt x="1864" y="4"/>
                </a:lnTo>
                <a:lnTo>
                  <a:pt x="1864" y="3"/>
                </a:lnTo>
                <a:lnTo>
                  <a:pt x="1866" y="4"/>
                </a:lnTo>
                <a:lnTo>
                  <a:pt x="1866" y="4"/>
                </a:lnTo>
                <a:lnTo>
                  <a:pt x="1866" y="4"/>
                </a:lnTo>
                <a:lnTo>
                  <a:pt x="1867" y="4"/>
                </a:lnTo>
                <a:lnTo>
                  <a:pt x="1867" y="5"/>
                </a:lnTo>
                <a:lnTo>
                  <a:pt x="1868" y="5"/>
                </a:lnTo>
                <a:lnTo>
                  <a:pt x="1868" y="4"/>
                </a:lnTo>
                <a:lnTo>
                  <a:pt x="1868" y="4"/>
                </a:lnTo>
                <a:lnTo>
                  <a:pt x="1869" y="3"/>
                </a:lnTo>
                <a:lnTo>
                  <a:pt x="1869" y="3"/>
                </a:lnTo>
                <a:lnTo>
                  <a:pt x="1870" y="4"/>
                </a:lnTo>
                <a:lnTo>
                  <a:pt x="1870" y="3"/>
                </a:lnTo>
                <a:lnTo>
                  <a:pt x="1870" y="2"/>
                </a:lnTo>
                <a:lnTo>
                  <a:pt x="1871" y="1"/>
                </a:lnTo>
                <a:lnTo>
                  <a:pt x="1871" y="3"/>
                </a:lnTo>
                <a:lnTo>
                  <a:pt x="1872" y="3"/>
                </a:lnTo>
                <a:lnTo>
                  <a:pt x="1872" y="3"/>
                </a:lnTo>
                <a:lnTo>
                  <a:pt x="1873" y="3"/>
                </a:lnTo>
                <a:lnTo>
                  <a:pt x="1873" y="5"/>
                </a:lnTo>
                <a:lnTo>
                  <a:pt x="1873" y="4"/>
                </a:lnTo>
                <a:lnTo>
                  <a:pt x="1875" y="5"/>
                </a:lnTo>
                <a:lnTo>
                  <a:pt x="1875" y="5"/>
                </a:lnTo>
                <a:lnTo>
                  <a:pt x="1876" y="4"/>
                </a:lnTo>
                <a:lnTo>
                  <a:pt x="1876" y="4"/>
                </a:lnTo>
                <a:lnTo>
                  <a:pt x="1876" y="4"/>
                </a:lnTo>
                <a:lnTo>
                  <a:pt x="1877" y="4"/>
                </a:lnTo>
                <a:lnTo>
                  <a:pt x="1877" y="5"/>
                </a:lnTo>
                <a:lnTo>
                  <a:pt x="1878" y="5"/>
                </a:lnTo>
                <a:lnTo>
                  <a:pt x="1878" y="4"/>
                </a:lnTo>
                <a:lnTo>
                  <a:pt x="1878" y="4"/>
                </a:lnTo>
                <a:lnTo>
                  <a:pt x="1879" y="5"/>
                </a:lnTo>
                <a:lnTo>
                  <a:pt x="1879" y="5"/>
                </a:lnTo>
                <a:lnTo>
                  <a:pt x="1880" y="5"/>
                </a:lnTo>
                <a:lnTo>
                  <a:pt x="1880" y="5"/>
                </a:lnTo>
                <a:lnTo>
                  <a:pt x="1880" y="4"/>
                </a:lnTo>
                <a:lnTo>
                  <a:pt x="1881" y="4"/>
                </a:lnTo>
                <a:lnTo>
                  <a:pt x="1881" y="4"/>
                </a:lnTo>
                <a:lnTo>
                  <a:pt x="1882" y="4"/>
                </a:lnTo>
                <a:lnTo>
                  <a:pt x="1882" y="4"/>
                </a:lnTo>
                <a:lnTo>
                  <a:pt x="1882" y="4"/>
                </a:lnTo>
                <a:lnTo>
                  <a:pt x="1884" y="4"/>
                </a:lnTo>
                <a:lnTo>
                  <a:pt x="1884" y="5"/>
                </a:lnTo>
                <a:lnTo>
                  <a:pt x="1885" y="7"/>
                </a:lnTo>
                <a:lnTo>
                  <a:pt x="1885" y="7"/>
                </a:lnTo>
                <a:lnTo>
                  <a:pt x="1885" y="8"/>
                </a:lnTo>
                <a:lnTo>
                  <a:pt x="1886" y="9"/>
                </a:lnTo>
                <a:lnTo>
                  <a:pt x="1886" y="10"/>
                </a:lnTo>
                <a:lnTo>
                  <a:pt x="1887" y="8"/>
                </a:lnTo>
                <a:lnTo>
                  <a:pt x="1887" y="8"/>
                </a:lnTo>
                <a:lnTo>
                  <a:pt x="1888" y="8"/>
                </a:lnTo>
                <a:lnTo>
                  <a:pt x="1888" y="8"/>
                </a:lnTo>
                <a:lnTo>
                  <a:pt x="1888" y="8"/>
                </a:lnTo>
                <a:lnTo>
                  <a:pt x="1889" y="8"/>
                </a:lnTo>
                <a:lnTo>
                  <a:pt x="1889" y="9"/>
                </a:lnTo>
                <a:lnTo>
                  <a:pt x="1890" y="8"/>
                </a:lnTo>
                <a:lnTo>
                  <a:pt x="1890" y="8"/>
                </a:lnTo>
                <a:lnTo>
                  <a:pt x="1890" y="7"/>
                </a:lnTo>
                <a:lnTo>
                  <a:pt x="1891" y="8"/>
                </a:lnTo>
                <a:lnTo>
                  <a:pt x="1891" y="9"/>
                </a:lnTo>
                <a:lnTo>
                  <a:pt x="1893" y="9"/>
                </a:lnTo>
                <a:lnTo>
                  <a:pt x="1893" y="7"/>
                </a:lnTo>
                <a:lnTo>
                  <a:pt x="1893" y="8"/>
                </a:lnTo>
                <a:lnTo>
                  <a:pt x="1894" y="9"/>
                </a:lnTo>
                <a:lnTo>
                  <a:pt x="1894" y="8"/>
                </a:lnTo>
                <a:lnTo>
                  <a:pt x="1895" y="8"/>
                </a:lnTo>
                <a:lnTo>
                  <a:pt x="1895" y="7"/>
                </a:lnTo>
                <a:lnTo>
                  <a:pt x="1895" y="5"/>
                </a:lnTo>
                <a:lnTo>
                  <a:pt x="1896" y="4"/>
                </a:lnTo>
                <a:lnTo>
                  <a:pt x="1896" y="4"/>
                </a:lnTo>
                <a:lnTo>
                  <a:pt x="1897" y="4"/>
                </a:lnTo>
                <a:lnTo>
                  <a:pt x="1897" y="4"/>
                </a:lnTo>
                <a:lnTo>
                  <a:pt x="1897" y="7"/>
                </a:lnTo>
                <a:lnTo>
                  <a:pt x="1898" y="7"/>
                </a:lnTo>
                <a:lnTo>
                  <a:pt x="1898" y="8"/>
                </a:lnTo>
                <a:lnTo>
                  <a:pt x="1899" y="10"/>
                </a:lnTo>
                <a:lnTo>
                  <a:pt x="1899" y="10"/>
                </a:lnTo>
                <a:lnTo>
                  <a:pt x="1899" y="10"/>
                </a:lnTo>
                <a:lnTo>
                  <a:pt x="1900" y="10"/>
                </a:lnTo>
                <a:lnTo>
                  <a:pt x="1900" y="11"/>
                </a:lnTo>
                <a:lnTo>
                  <a:pt x="1902" y="11"/>
                </a:lnTo>
                <a:lnTo>
                  <a:pt x="1902" y="10"/>
                </a:lnTo>
                <a:lnTo>
                  <a:pt x="1903" y="10"/>
                </a:lnTo>
                <a:lnTo>
                  <a:pt x="1903" y="10"/>
                </a:lnTo>
                <a:lnTo>
                  <a:pt x="1903" y="10"/>
                </a:lnTo>
                <a:lnTo>
                  <a:pt x="1904" y="10"/>
                </a:lnTo>
                <a:lnTo>
                  <a:pt x="1904" y="10"/>
                </a:lnTo>
                <a:lnTo>
                  <a:pt x="1905" y="10"/>
                </a:lnTo>
                <a:lnTo>
                  <a:pt x="1905" y="10"/>
                </a:lnTo>
                <a:lnTo>
                  <a:pt x="1905" y="9"/>
                </a:lnTo>
                <a:lnTo>
                  <a:pt x="1906" y="8"/>
                </a:lnTo>
                <a:lnTo>
                  <a:pt x="1906" y="9"/>
                </a:lnTo>
                <a:lnTo>
                  <a:pt x="1907" y="10"/>
                </a:lnTo>
                <a:lnTo>
                  <a:pt x="1907" y="9"/>
                </a:lnTo>
                <a:lnTo>
                  <a:pt x="1907" y="9"/>
                </a:lnTo>
                <a:lnTo>
                  <a:pt x="1908" y="10"/>
                </a:lnTo>
                <a:lnTo>
                  <a:pt x="1908" y="8"/>
                </a:lnTo>
                <a:lnTo>
                  <a:pt x="1909" y="8"/>
                </a:lnTo>
                <a:lnTo>
                  <a:pt x="1909" y="7"/>
                </a:lnTo>
                <a:lnTo>
                  <a:pt x="1909" y="5"/>
                </a:lnTo>
                <a:lnTo>
                  <a:pt x="1911" y="5"/>
                </a:lnTo>
                <a:lnTo>
                  <a:pt x="1911" y="5"/>
                </a:lnTo>
                <a:lnTo>
                  <a:pt x="1912" y="5"/>
                </a:lnTo>
                <a:lnTo>
                  <a:pt x="1912" y="7"/>
                </a:lnTo>
                <a:lnTo>
                  <a:pt x="1912" y="7"/>
                </a:lnTo>
                <a:lnTo>
                  <a:pt x="1913" y="8"/>
                </a:lnTo>
                <a:lnTo>
                  <a:pt x="1913" y="7"/>
                </a:lnTo>
                <a:lnTo>
                  <a:pt x="1914" y="8"/>
                </a:lnTo>
                <a:lnTo>
                  <a:pt x="1914" y="8"/>
                </a:lnTo>
                <a:lnTo>
                  <a:pt x="1915" y="9"/>
                </a:lnTo>
                <a:lnTo>
                  <a:pt x="1915" y="9"/>
                </a:lnTo>
                <a:lnTo>
                  <a:pt x="1915" y="8"/>
                </a:lnTo>
                <a:lnTo>
                  <a:pt x="1916" y="8"/>
                </a:lnTo>
                <a:lnTo>
                  <a:pt x="1916" y="9"/>
                </a:lnTo>
                <a:lnTo>
                  <a:pt x="1917" y="9"/>
                </a:lnTo>
                <a:lnTo>
                  <a:pt x="1917" y="10"/>
                </a:lnTo>
                <a:lnTo>
                  <a:pt x="1917" y="10"/>
                </a:lnTo>
                <a:lnTo>
                  <a:pt x="1918" y="10"/>
                </a:lnTo>
                <a:lnTo>
                  <a:pt x="1918" y="11"/>
                </a:lnTo>
                <a:lnTo>
                  <a:pt x="1920" y="10"/>
                </a:lnTo>
                <a:lnTo>
                  <a:pt x="1920" y="9"/>
                </a:lnTo>
                <a:lnTo>
                  <a:pt x="1920" y="9"/>
                </a:lnTo>
                <a:lnTo>
                  <a:pt x="1921" y="8"/>
                </a:lnTo>
                <a:lnTo>
                  <a:pt x="1921" y="9"/>
                </a:lnTo>
                <a:lnTo>
                  <a:pt x="1922" y="9"/>
                </a:lnTo>
                <a:lnTo>
                  <a:pt x="1922" y="9"/>
                </a:lnTo>
                <a:lnTo>
                  <a:pt x="1922" y="9"/>
                </a:lnTo>
                <a:lnTo>
                  <a:pt x="1923" y="9"/>
                </a:lnTo>
                <a:lnTo>
                  <a:pt x="1923" y="7"/>
                </a:lnTo>
                <a:lnTo>
                  <a:pt x="1924" y="7"/>
                </a:lnTo>
                <a:lnTo>
                  <a:pt x="1924" y="8"/>
                </a:lnTo>
                <a:lnTo>
                  <a:pt x="1924" y="9"/>
                </a:lnTo>
                <a:lnTo>
                  <a:pt x="1925" y="9"/>
                </a:lnTo>
                <a:lnTo>
                  <a:pt x="1925" y="8"/>
                </a:lnTo>
                <a:lnTo>
                  <a:pt x="1926" y="9"/>
                </a:lnTo>
                <a:lnTo>
                  <a:pt x="1926" y="8"/>
                </a:lnTo>
                <a:lnTo>
                  <a:pt x="1926" y="8"/>
                </a:lnTo>
                <a:lnTo>
                  <a:pt x="1927" y="8"/>
                </a:lnTo>
                <a:lnTo>
                  <a:pt x="1927" y="9"/>
                </a:lnTo>
                <a:lnTo>
                  <a:pt x="1929" y="9"/>
                </a:lnTo>
                <a:lnTo>
                  <a:pt x="1929" y="11"/>
                </a:lnTo>
                <a:lnTo>
                  <a:pt x="1930" y="11"/>
                </a:lnTo>
                <a:lnTo>
                  <a:pt x="1930" y="11"/>
                </a:lnTo>
                <a:lnTo>
                  <a:pt x="1930" y="11"/>
                </a:lnTo>
                <a:lnTo>
                  <a:pt x="1931" y="11"/>
                </a:lnTo>
                <a:lnTo>
                  <a:pt x="1931" y="11"/>
                </a:lnTo>
                <a:lnTo>
                  <a:pt x="1932" y="10"/>
                </a:lnTo>
                <a:lnTo>
                  <a:pt x="1932" y="11"/>
                </a:lnTo>
                <a:lnTo>
                  <a:pt x="1932" y="11"/>
                </a:lnTo>
                <a:lnTo>
                  <a:pt x="1933" y="12"/>
                </a:lnTo>
                <a:lnTo>
                  <a:pt x="1933" y="12"/>
                </a:lnTo>
                <a:lnTo>
                  <a:pt x="1934" y="13"/>
                </a:lnTo>
                <a:lnTo>
                  <a:pt x="1934" y="14"/>
                </a:lnTo>
                <a:lnTo>
                  <a:pt x="1934" y="13"/>
                </a:lnTo>
                <a:lnTo>
                  <a:pt x="1935" y="12"/>
                </a:lnTo>
                <a:lnTo>
                  <a:pt x="1935" y="13"/>
                </a:lnTo>
                <a:lnTo>
                  <a:pt x="1936" y="12"/>
                </a:lnTo>
                <a:lnTo>
                  <a:pt x="1936" y="12"/>
                </a:lnTo>
                <a:lnTo>
                  <a:pt x="1936" y="13"/>
                </a:lnTo>
                <a:lnTo>
                  <a:pt x="1938" y="13"/>
                </a:lnTo>
                <a:lnTo>
                  <a:pt x="1938" y="13"/>
                </a:lnTo>
                <a:lnTo>
                  <a:pt x="1939" y="13"/>
                </a:lnTo>
                <a:lnTo>
                  <a:pt x="1939" y="13"/>
                </a:lnTo>
                <a:lnTo>
                  <a:pt x="1939" y="13"/>
                </a:lnTo>
                <a:lnTo>
                  <a:pt x="1940" y="13"/>
                </a:lnTo>
                <a:lnTo>
                  <a:pt x="1940" y="13"/>
                </a:lnTo>
                <a:lnTo>
                  <a:pt x="1941" y="13"/>
                </a:lnTo>
                <a:lnTo>
                  <a:pt x="1941" y="12"/>
                </a:lnTo>
                <a:lnTo>
                  <a:pt x="1941" y="13"/>
                </a:lnTo>
                <a:lnTo>
                  <a:pt x="1942" y="12"/>
                </a:lnTo>
                <a:lnTo>
                  <a:pt x="1942" y="12"/>
                </a:lnTo>
                <a:lnTo>
                  <a:pt x="1943" y="12"/>
                </a:lnTo>
                <a:lnTo>
                  <a:pt x="1943" y="11"/>
                </a:lnTo>
                <a:lnTo>
                  <a:pt x="1944" y="11"/>
                </a:lnTo>
                <a:lnTo>
                  <a:pt x="1944" y="11"/>
                </a:lnTo>
                <a:lnTo>
                  <a:pt x="1944" y="10"/>
                </a:lnTo>
                <a:lnTo>
                  <a:pt x="1945" y="11"/>
                </a:lnTo>
                <a:lnTo>
                  <a:pt x="1945" y="11"/>
                </a:lnTo>
                <a:lnTo>
                  <a:pt x="1947" y="12"/>
                </a:lnTo>
                <a:lnTo>
                  <a:pt x="1947" y="12"/>
                </a:lnTo>
                <a:lnTo>
                  <a:pt x="1947" y="11"/>
                </a:lnTo>
                <a:lnTo>
                  <a:pt x="1948" y="11"/>
                </a:lnTo>
                <a:lnTo>
                  <a:pt x="1948" y="12"/>
                </a:lnTo>
                <a:lnTo>
                  <a:pt x="1949" y="12"/>
                </a:lnTo>
                <a:lnTo>
                  <a:pt x="1949" y="12"/>
                </a:lnTo>
                <a:lnTo>
                  <a:pt x="1949" y="12"/>
                </a:lnTo>
                <a:lnTo>
                  <a:pt x="1950" y="12"/>
                </a:lnTo>
                <a:lnTo>
                  <a:pt x="1950" y="11"/>
                </a:lnTo>
                <a:lnTo>
                  <a:pt x="1951" y="11"/>
                </a:lnTo>
                <a:lnTo>
                  <a:pt x="1951" y="11"/>
                </a:lnTo>
                <a:lnTo>
                  <a:pt x="1951" y="11"/>
                </a:lnTo>
                <a:lnTo>
                  <a:pt x="1952" y="12"/>
                </a:lnTo>
                <a:lnTo>
                  <a:pt x="1952" y="12"/>
                </a:lnTo>
                <a:lnTo>
                  <a:pt x="1953" y="12"/>
                </a:lnTo>
                <a:lnTo>
                  <a:pt x="1953" y="12"/>
                </a:lnTo>
                <a:lnTo>
                  <a:pt x="1953" y="12"/>
                </a:lnTo>
                <a:lnTo>
                  <a:pt x="1954" y="12"/>
                </a:lnTo>
                <a:lnTo>
                  <a:pt x="1954" y="12"/>
                </a:lnTo>
                <a:lnTo>
                  <a:pt x="1956" y="12"/>
                </a:lnTo>
                <a:lnTo>
                  <a:pt x="1956" y="11"/>
                </a:lnTo>
                <a:lnTo>
                  <a:pt x="1956" y="10"/>
                </a:lnTo>
                <a:lnTo>
                  <a:pt x="1957" y="9"/>
                </a:lnTo>
                <a:lnTo>
                  <a:pt x="1957" y="9"/>
                </a:lnTo>
                <a:lnTo>
                  <a:pt x="1958" y="8"/>
                </a:lnTo>
                <a:lnTo>
                  <a:pt x="1958" y="8"/>
                </a:lnTo>
                <a:lnTo>
                  <a:pt x="1959" y="8"/>
                </a:lnTo>
                <a:lnTo>
                  <a:pt x="1959" y="9"/>
                </a:lnTo>
                <a:lnTo>
                  <a:pt x="1959" y="9"/>
                </a:lnTo>
                <a:lnTo>
                  <a:pt x="1960" y="8"/>
                </a:lnTo>
                <a:lnTo>
                  <a:pt x="1960" y="7"/>
                </a:lnTo>
                <a:lnTo>
                  <a:pt x="1961" y="7"/>
                </a:lnTo>
                <a:lnTo>
                  <a:pt x="1961" y="8"/>
                </a:lnTo>
                <a:lnTo>
                  <a:pt x="1961" y="8"/>
                </a:lnTo>
                <a:lnTo>
                  <a:pt x="1962" y="8"/>
                </a:lnTo>
                <a:lnTo>
                  <a:pt x="1962" y="9"/>
                </a:lnTo>
                <a:lnTo>
                  <a:pt x="1963" y="7"/>
                </a:lnTo>
                <a:lnTo>
                  <a:pt x="1963" y="8"/>
                </a:lnTo>
                <a:lnTo>
                  <a:pt x="1963" y="7"/>
                </a:lnTo>
                <a:lnTo>
                  <a:pt x="1965" y="7"/>
                </a:lnTo>
                <a:lnTo>
                  <a:pt x="1965" y="4"/>
                </a:lnTo>
                <a:lnTo>
                  <a:pt x="1966" y="7"/>
                </a:lnTo>
                <a:lnTo>
                  <a:pt x="1966" y="7"/>
                </a:lnTo>
                <a:lnTo>
                  <a:pt x="1966" y="7"/>
                </a:lnTo>
                <a:lnTo>
                  <a:pt x="1967" y="8"/>
                </a:lnTo>
                <a:lnTo>
                  <a:pt x="1967" y="7"/>
                </a:lnTo>
                <a:lnTo>
                  <a:pt x="1968" y="7"/>
                </a:lnTo>
                <a:lnTo>
                  <a:pt x="1968" y="9"/>
                </a:lnTo>
                <a:lnTo>
                  <a:pt x="1968" y="9"/>
                </a:lnTo>
                <a:lnTo>
                  <a:pt x="1969" y="11"/>
                </a:lnTo>
                <a:lnTo>
                  <a:pt x="1969" y="11"/>
                </a:lnTo>
                <a:lnTo>
                  <a:pt x="1970" y="12"/>
                </a:lnTo>
                <a:lnTo>
                  <a:pt x="1970" y="12"/>
                </a:lnTo>
                <a:lnTo>
                  <a:pt x="1970" y="12"/>
                </a:lnTo>
                <a:lnTo>
                  <a:pt x="1971" y="13"/>
                </a:lnTo>
                <a:lnTo>
                  <a:pt x="1971" y="13"/>
                </a:lnTo>
                <a:lnTo>
                  <a:pt x="1972" y="1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404350" y="3505200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0200" y="1203325"/>
            <a:ext cx="3175" cy="417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07975" y="13541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07975" y="1314450"/>
            <a:ext cx="254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07975" y="12779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307975" y="12398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724128" y="5517232"/>
            <a:ext cx="3024336" cy="1186046"/>
            <a:chOff x="2699792" y="3645024"/>
            <a:chExt cx="3024336" cy="1186046"/>
          </a:xfrm>
        </p:grpSpPr>
        <p:cxnSp>
          <p:nvCxnSpPr>
            <p:cNvPr id="8" name="Gerade Verbindung 7"/>
            <p:cNvCxnSpPr/>
            <p:nvPr/>
          </p:nvCxnSpPr>
          <p:spPr>
            <a:xfrm>
              <a:off x="4499992" y="3645024"/>
              <a:ext cx="0" cy="75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2699792" y="4401494"/>
              <a:ext cx="1800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572000" y="37170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405326" y="44617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s</a:t>
              </a:r>
              <a:endParaRPr lang="de-DE" dirty="0"/>
            </a:p>
          </p:txBody>
        </p:sp>
      </p:grpSp>
      <p:sp>
        <p:nvSpPr>
          <p:cNvPr id="28" name="Freeform 8"/>
          <p:cNvSpPr>
            <a:spLocks/>
          </p:cNvSpPr>
          <p:nvPr/>
        </p:nvSpPr>
        <p:spPr bwMode="auto">
          <a:xfrm>
            <a:off x="333375" y="1241425"/>
            <a:ext cx="1477963" cy="2268538"/>
          </a:xfrm>
          <a:custGeom>
            <a:avLst/>
            <a:gdLst>
              <a:gd name="T0" fmla="*/ 13 w 931"/>
              <a:gd name="T1" fmla="*/ 1418 h 1429"/>
              <a:gd name="T2" fmla="*/ 28 w 931"/>
              <a:gd name="T3" fmla="*/ 1420 h 1429"/>
              <a:gd name="T4" fmla="*/ 42 w 931"/>
              <a:gd name="T5" fmla="*/ 1415 h 1429"/>
              <a:gd name="T6" fmla="*/ 57 w 931"/>
              <a:gd name="T7" fmla="*/ 1420 h 1429"/>
              <a:gd name="T8" fmla="*/ 72 w 931"/>
              <a:gd name="T9" fmla="*/ 1427 h 1429"/>
              <a:gd name="T10" fmla="*/ 86 w 931"/>
              <a:gd name="T11" fmla="*/ 1418 h 1429"/>
              <a:gd name="T12" fmla="*/ 101 w 931"/>
              <a:gd name="T13" fmla="*/ 1423 h 1429"/>
              <a:gd name="T14" fmla="*/ 115 w 931"/>
              <a:gd name="T15" fmla="*/ 1417 h 1429"/>
              <a:gd name="T16" fmla="*/ 130 w 931"/>
              <a:gd name="T17" fmla="*/ 1416 h 1429"/>
              <a:gd name="T18" fmla="*/ 145 w 931"/>
              <a:gd name="T19" fmla="*/ 1421 h 1429"/>
              <a:gd name="T20" fmla="*/ 159 w 931"/>
              <a:gd name="T21" fmla="*/ 1427 h 1429"/>
              <a:gd name="T22" fmla="*/ 174 w 931"/>
              <a:gd name="T23" fmla="*/ 1421 h 1429"/>
              <a:gd name="T24" fmla="*/ 189 w 931"/>
              <a:gd name="T25" fmla="*/ 1416 h 1429"/>
              <a:gd name="T26" fmla="*/ 203 w 931"/>
              <a:gd name="T27" fmla="*/ 1415 h 1429"/>
              <a:gd name="T28" fmla="*/ 218 w 931"/>
              <a:gd name="T29" fmla="*/ 1416 h 1429"/>
              <a:gd name="T30" fmla="*/ 232 w 931"/>
              <a:gd name="T31" fmla="*/ 1414 h 1429"/>
              <a:gd name="T32" fmla="*/ 247 w 931"/>
              <a:gd name="T33" fmla="*/ 1420 h 1429"/>
              <a:gd name="T34" fmla="*/ 262 w 931"/>
              <a:gd name="T35" fmla="*/ 1420 h 1429"/>
              <a:gd name="T36" fmla="*/ 276 w 931"/>
              <a:gd name="T37" fmla="*/ 1420 h 1429"/>
              <a:gd name="T38" fmla="*/ 291 w 931"/>
              <a:gd name="T39" fmla="*/ 1417 h 1429"/>
              <a:gd name="T40" fmla="*/ 305 w 931"/>
              <a:gd name="T41" fmla="*/ 1420 h 1429"/>
              <a:gd name="T42" fmla="*/ 320 w 931"/>
              <a:gd name="T43" fmla="*/ 1416 h 1429"/>
              <a:gd name="T44" fmla="*/ 335 w 931"/>
              <a:gd name="T45" fmla="*/ 1421 h 1429"/>
              <a:gd name="T46" fmla="*/ 349 w 931"/>
              <a:gd name="T47" fmla="*/ 1420 h 1429"/>
              <a:gd name="T48" fmla="*/ 364 w 931"/>
              <a:gd name="T49" fmla="*/ 1418 h 1429"/>
              <a:gd name="T50" fmla="*/ 379 w 931"/>
              <a:gd name="T51" fmla="*/ 1417 h 1429"/>
              <a:gd name="T52" fmla="*/ 393 w 931"/>
              <a:gd name="T53" fmla="*/ 1422 h 1429"/>
              <a:gd name="T54" fmla="*/ 408 w 931"/>
              <a:gd name="T55" fmla="*/ 1413 h 1429"/>
              <a:gd name="T56" fmla="*/ 422 w 931"/>
              <a:gd name="T57" fmla="*/ 1420 h 1429"/>
              <a:gd name="T58" fmla="*/ 437 w 931"/>
              <a:gd name="T59" fmla="*/ 1421 h 1429"/>
              <a:gd name="T60" fmla="*/ 452 w 931"/>
              <a:gd name="T61" fmla="*/ 1417 h 1429"/>
              <a:gd name="T62" fmla="*/ 466 w 931"/>
              <a:gd name="T63" fmla="*/ 1415 h 1429"/>
              <a:gd name="T64" fmla="*/ 481 w 931"/>
              <a:gd name="T65" fmla="*/ 1414 h 1429"/>
              <a:gd name="T66" fmla="*/ 495 w 931"/>
              <a:gd name="T67" fmla="*/ 1413 h 1429"/>
              <a:gd name="T68" fmla="*/ 510 w 931"/>
              <a:gd name="T69" fmla="*/ 1415 h 1429"/>
              <a:gd name="T70" fmla="*/ 525 w 931"/>
              <a:gd name="T71" fmla="*/ 1418 h 1429"/>
              <a:gd name="T72" fmla="*/ 539 w 931"/>
              <a:gd name="T73" fmla="*/ 1414 h 1429"/>
              <a:gd name="T74" fmla="*/ 554 w 931"/>
              <a:gd name="T75" fmla="*/ 1417 h 1429"/>
              <a:gd name="T76" fmla="*/ 569 w 931"/>
              <a:gd name="T77" fmla="*/ 1421 h 1429"/>
              <a:gd name="T78" fmla="*/ 583 w 931"/>
              <a:gd name="T79" fmla="*/ 1416 h 1429"/>
              <a:gd name="T80" fmla="*/ 598 w 931"/>
              <a:gd name="T81" fmla="*/ 1423 h 1429"/>
              <a:gd name="T82" fmla="*/ 612 w 931"/>
              <a:gd name="T83" fmla="*/ 1420 h 1429"/>
              <a:gd name="T84" fmla="*/ 627 w 931"/>
              <a:gd name="T85" fmla="*/ 1422 h 1429"/>
              <a:gd name="T86" fmla="*/ 642 w 931"/>
              <a:gd name="T87" fmla="*/ 1418 h 1429"/>
              <a:gd name="T88" fmla="*/ 656 w 931"/>
              <a:gd name="T89" fmla="*/ 1418 h 1429"/>
              <a:gd name="T90" fmla="*/ 671 w 931"/>
              <a:gd name="T91" fmla="*/ 1415 h 1429"/>
              <a:gd name="T92" fmla="*/ 686 w 931"/>
              <a:gd name="T93" fmla="*/ 1416 h 1429"/>
              <a:gd name="T94" fmla="*/ 700 w 931"/>
              <a:gd name="T95" fmla="*/ 1422 h 1429"/>
              <a:gd name="T96" fmla="*/ 715 w 931"/>
              <a:gd name="T97" fmla="*/ 1424 h 1429"/>
              <a:gd name="T98" fmla="*/ 729 w 931"/>
              <a:gd name="T99" fmla="*/ 1424 h 1429"/>
              <a:gd name="T100" fmla="*/ 744 w 931"/>
              <a:gd name="T101" fmla="*/ 1420 h 1429"/>
              <a:gd name="T102" fmla="*/ 759 w 931"/>
              <a:gd name="T103" fmla="*/ 1420 h 1429"/>
              <a:gd name="T104" fmla="*/ 773 w 931"/>
              <a:gd name="T105" fmla="*/ 1421 h 1429"/>
              <a:gd name="T106" fmla="*/ 788 w 931"/>
              <a:gd name="T107" fmla="*/ 1418 h 1429"/>
              <a:gd name="T108" fmla="*/ 802 w 931"/>
              <a:gd name="T109" fmla="*/ 1418 h 1429"/>
              <a:gd name="T110" fmla="*/ 818 w 931"/>
              <a:gd name="T111" fmla="*/ 1424 h 1429"/>
              <a:gd name="T112" fmla="*/ 833 w 931"/>
              <a:gd name="T113" fmla="*/ 1422 h 1429"/>
              <a:gd name="T114" fmla="*/ 847 w 931"/>
              <a:gd name="T115" fmla="*/ 1416 h 1429"/>
              <a:gd name="T116" fmla="*/ 862 w 931"/>
              <a:gd name="T117" fmla="*/ 1414 h 1429"/>
              <a:gd name="T118" fmla="*/ 877 w 931"/>
              <a:gd name="T119" fmla="*/ 1416 h 1429"/>
              <a:gd name="T120" fmla="*/ 891 w 931"/>
              <a:gd name="T121" fmla="*/ 1412 h 1429"/>
              <a:gd name="T122" fmla="*/ 906 w 931"/>
              <a:gd name="T123" fmla="*/ 1415 h 1429"/>
              <a:gd name="T124" fmla="*/ 921 w 931"/>
              <a:gd name="T125" fmla="*/ 1312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1" h="1429">
                <a:moveTo>
                  <a:pt x="0" y="1421"/>
                </a:moveTo>
                <a:lnTo>
                  <a:pt x="0" y="1420"/>
                </a:lnTo>
                <a:lnTo>
                  <a:pt x="0" y="1418"/>
                </a:lnTo>
                <a:lnTo>
                  <a:pt x="1" y="1418"/>
                </a:lnTo>
                <a:lnTo>
                  <a:pt x="1" y="1417"/>
                </a:lnTo>
                <a:lnTo>
                  <a:pt x="2" y="1416"/>
                </a:lnTo>
                <a:lnTo>
                  <a:pt x="2" y="1416"/>
                </a:lnTo>
                <a:lnTo>
                  <a:pt x="2" y="1415"/>
                </a:lnTo>
                <a:lnTo>
                  <a:pt x="3" y="1416"/>
                </a:lnTo>
                <a:lnTo>
                  <a:pt x="3" y="1416"/>
                </a:lnTo>
                <a:lnTo>
                  <a:pt x="4" y="1416"/>
                </a:lnTo>
                <a:lnTo>
                  <a:pt x="4" y="1416"/>
                </a:lnTo>
                <a:lnTo>
                  <a:pt x="4" y="1415"/>
                </a:lnTo>
                <a:lnTo>
                  <a:pt x="5" y="1416"/>
                </a:lnTo>
                <a:lnTo>
                  <a:pt x="5" y="1416"/>
                </a:lnTo>
                <a:lnTo>
                  <a:pt x="6" y="1416"/>
                </a:lnTo>
                <a:lnTo>
                  <a:pt x="6" y="1416"/>
                </a:lnTo>
                <a:lnTo>
                  <a:pt x="6" y="1416"/>
                </a:lnTo>
                <a:lnTo>
                  <a:pt x="7" y="1415"/>
                </a:lnTo>
                <a:lnTo>
                  <a:pt x="7" y="1414"/>
                </a:lnTo>
                <a:lnTo>
                  <a:pt x="9" y="1415"/>
                </a:lnTo>
                <a:lnTo>
                  <a:pt x="9" y="1415"/>
                </a:lnTo>
                <a:lnTo>
                  <a:pt x="9" y="1415"/>
                </a:lnTo>
                <a:lnTo>
                  <a:pt x="10" y="1416"/>
                </a:lnTo>
                <a:lnTo>
                  <a:pt x="10" y="1416"/>
                </a:lnTo>
                <a:lnTo>
                  <a:pt x="11" y="1415"/>
                </a:lnTo>
                <a:lnTo>
                  <a:pt x="11" y="1416"/>
                </a:lnTo>
                <a:lnTo>
                  <a:pt x="11" y="1416"/>
                </a:lnTo>
                <a:lnTo>
                  <a:pt x="12" y="1416"/>
                </a:lnTo>
                <a:lnTo>
                  <a:pt x="12" y="1417"/>
                </a:lnTo>
                <a:lnTo>
                  <a:pt x="13" y="1417"/>
                </a:lnTo>
                <a:lnTo>
                  <a:pt x="13" y="1418"/>
                </a:lnTo>
                <a:lnTo>
                  <a:pt x="14" y="1420"/>
                </a:lnTo>
                <a:lnTo>
                  <a:pt x="14" y="1420"/>
                </a:lnTo>
                <a:lnTo>
                  <a:pt x="14" y="1420"/>
                </a:lnTo>
                <a:lnTo>
                  <a:pt x="15" y="1420"/>
                </a:lnTo>
                <a:lnTo>
                  <a:pt x="15" y="1418"/>
                </a:lnTo>
                <a:lnTo>
                  <a:pt x="16" y="1421"/>
                </a:lnTo>
                <a:lnTo>
                  <a:pt x="16" y="1420"/>
                </a:lnTo>
                <a:lnTo>
                  <a:pt x="16" y="1420"/>
                </a:lnTo>
                <a:lnTo>
                  <a:pt x="18" y="1418"/>
                </a:lnTo>
                <a:lnTo>
                  <a:pt x="18" y="1418"/>
                </a:lnTo>
                <a:lnTo>
                  <a:pt x="19" y="1418"/>
                </a:lnTo>
                <a:lnTo>
                  <a:pt x="19" y="1418"/>
                </a:lnTo>
                <a:lnTo>
                  <a:pt x="19" y="1418"/>
                </a:lnTo>
                <a:lnTo>
                  <a:pt x="20" y="1418"/>
                </a:lnTo>
                <a:lnTo>
                  <a:pt x="20" y="1420"/>
                </a:lnTo>
                <a:lnTo>
                  <a:pt x="21" y="1420"/>
                </a:lnTo>
                <a:lnTo>
                  <a:pt x="21" y="1418"/>
                </a:lnTo>
                <a:lnTo>
                  <a:pt x="21" y="1418"/>
                </a:lnTo>
                <a:lnTo>
                  <a:pt x="22" y="1418"/>
                </a:lnTo>
                <a:lnTo>
                  <a:pt x="22" y="1417"/>
                </a:lnTo>
                <a:lnTo>
                  <a:pt x="23" y="1418"/>
                </a:lnTo>
                <a:lnTo>
                  <a:pt x="23" y="1418"/>
                </a:lnTo>
                <a:lnTo>
                  <a:pt x="23" y="1417"/>
                </a:lnTo>
                <a:lnTo>
                  <a:pt x="24" y="1417"/>
                </a:lnTo>
                <a:lnTo>
                  <a:pt x="24" y="1416"/>
                </a:lnTo>
                <a:lnTo>
                  <a:pt x="25" y="1417"/>
                </a:lnTo>
                <a:lnTo>
                  <a:pt x="25" y="1416"/>
                </a:lnTo>
                <a:lnTo>
                  <a:pt x="25" y="1416"/>
                </a:lnTo>
                <a:lnTo>
                  <a:pt x="27" y="1416"/>
                </a:lnTo>
                <a:lnTo>
                  <a:pt x="27" y="1417"/>
                </a:lnTo>
                <a:lnTo>
                  <a:pt x="28" y="1418"/>
                </a:lnTo>
                <a:lnTo>
                  <a:pt x="28" y="1420"/>
                </a:lnTo>
                <a:lnTo>
                  <a:pt x="29" y="1421"/>
                </a:lnTo>
                <a:lnTo>
                  <a:pt x="29" y="1420"/>
                </a:lnTo>
                <a:lnTo>
                  <a:pt x="29" y="1422"/>
                </a:lnTo>
                <a:lnTo>
                  <a:pt x="30" y="1424"/>
                </a:lnTo>
                <a:lnTo>
                  <a:pt x="30" y="1424"/>
                </a:lnTo>
                <a:lnTo>
                  <a:pt x="31" y="1423"/>
                </a:lnTo>
                <a:lnTo>
                  <a:pt x="31" y="1422"/>
                </a:lnTo>
                <a:lnTo>
                  <a:pt x="31" y="1421"/>
                </a:lnTo>
                <a:lnTo>
                  <a:pt x="32" y="1422"/>
                </a:lnTo>
                <a:lnTo>
                  <a:pt x="32" y="1422"/>
                </a:lnTo>
                <a:lnTo>
                  <a:pt x="33" y="1421"/>
                </a:lnTo>
                <a:lnTo>
                  <a:pt x="33" y="1421"/>
                </a:lnTo>
                <a:lnTo>
                  <a:pt x="33" y="1420"/>
                </a:lnTo>
                <a:lnTo>
                  <a:pt x="34" y="1420"/>
                </a:lnTo>
                <a:lnTo>
                  <a:pt x="34" y="1418"/>
                </a:lnTo>
                <a:lnTo>
                  <a:pt x="36" y="1418"/>
                </a:lnTo>
                <a:lnTo>
                  <a:pt x="36" y="1418"/>
                </a:lnTo>
                <a:lnTo>
                  <a:pt x="36" y="1418"/>
                </a:lnTo>
                <a:lnTo>
                  <a:pt x="37" y="1418"/>
                </a:lnTo>
                <a:lnTo>
                  <a:pt x="37" y="1418"/>
                </a:lnTo>
                <a:lnTo>
                  <a:pt x="38" y="1417"/>
                </a:lnTo>
                <a:lnTo>
                  <a:pt x="38" y="1417"/>
                </a:lnTo>
                <a:lnTo>
                  <a:pt x="38" y="1415"/>
                </a:lnTo>
                <a:lnTo>
                  <a:pt x="39" y="1414"/>
                </a:lnTo>
                <a:lnTo>
                  <a:pt x="39" y="1414"/>
                </a:lnTo>
                <a:lnTo>
                  <a:pt x="40" y="1414"/>
                </a:lnTo>
                <a:lnTo>
                  <a:pt x="40" y="1414"/>
                </a:lnTo>
                <a:lnTo>
                  <a:pt x="40" y="1415"/>
                </a:lnTo>
                <a:lnTo>
                  <a:pt x="41" y="1414"/>
                </a:lnTo>
                <a:lnTo>
                  <a:pt x="41" y="1414"/>
                </a:lnTo>
                <a:lnTo>
                  <a:pt x="42" y="1415"/>
                </a:lnTo>
                <a:lnTo>
                  <a:pt x="42" y="1415"/>
                </a:lnTo>
                <a:lnTo>
                  <a:pt x="43" y="1415"/>
                </a:lnTo>
                <a:lnTo>
                  <a:pt x="43" y="1415"/>
                </a:lnTo>
                <a:lnTo>
                  <a:pt x="43" y="1416"/>
                </a:lnTo>
                <a:lnTo>
                  <a:pt x="45" y="1416"/>
                </a:lnTo>
                <a:lnTo>
                  <a:pt x="45" y="1417"/>
                </a:lnTo>
                <a:lnTo>
                  <a:pt x="46" y="1417"/>
                </a:lnTo>
                <a:lnTo>
                  <a:pt x="46" y="1418"/>
                </a:lnTo>
                <a:lnTo>
                  <a:pt x="46" y="1418"/>
                </a:lnTo>
                <a:lnTo>
                  <a:pt x="47" y="1420"/>
                </a:lnTo>
                <a:lnTo>
                  <a:pt x="47" y="1420"/>
                </a:lnTo>
                <a:lnTo>
                  <a:pt x="48" y="1421"/>
                </a:lnTo>
                <a:lnTo>
                  <a:pt x="48" y="1422"/>
                </a:lnTo>
                <a:lnTo>
                  <a:pt x="48" y="1422"/>
                </a:lnTo>
                <a:lnTo>
                  <a:pt x="49" y="1421"/>
                </a:lnTo>
                <a:lnTo>
                  <a:pt x="49" y="1421"/>
                </a:lnTo>
                <a:lnTo>
                  <a:pt x="50" y="1421"/>
                </a:lnTo>
                <a:lnTo>
                  <a:pt x="50" y="1422"/>
                </a:lnTo>
                <a:lnTo>
                  <a:pt x="50" y="1421"/>
                </a:lnTo>
                <a:lnTo>
                  <a:pt x="51" y="1421"/>
                </a:lnTo>
                <a:lnTo>
                  <a:pt x="51" y="1420"/>
                </a:lnTo>
                <a:lnTo>
                  <a:pt x="52" y="1421"/>
                </a:lnTo>
                <a:lnTo>
                  <a:pt x="52" y="1421"/>
                </a:lnTo>
                <a:lnTo>
                  <a:pt x="52" y="1422"/>
                </a:lnTo>
                <a:lnTo>
                  <a:pt x="54" y="1421"/>
                </a:lnTo>
                <a:lnTo>
                  <a:pt x="54" y="1421"/>
                </a:lnTo>
                <a:lnTo>
                  <a:pt x="55" y="1422"/>
                </a:lnTo>
                <a:lnTo>
                  <a:pt x="55" y="1422"/>
                </a:lnTo>
                <a:lnTo>
                  <a:pt x="55" y="1422"/>
                </a:lnTo>
                <a:lnTo>
                  <a:pt x="56" y="1422"/>
                </a:lnTo>
                <a:lnTo>
                  <a:pt x="56" y="1421"/>
                </a:lnTo>
                <a:lnTo>
                  <a:pt x="57" y="1420"/>
                </a:lnTo>
                <a:lnTo>
                  <a:pt x="57" y="1420"/>
                </a:lnTo>
                <a:lnTo>
                  <a:pt x="58" y="1420"/>
                </a:lnTo>
                <a:lnTo>
                  <a:pt x="58" y="1420"/>
                </a:lnTo>
                <a:lnTo>
                  <a:pt x="58" y="1421"/>
                </a:lnTo>
                <a:lnTo>
                  <a:pt x="59" y="1421"/>
                </a:lnTo>
                <a:lnTo>
                  <a:pt x="59" y="1421"/>
                </a:lnTo>
                <a:lnTo>
                  <a:pt x="60" y="1421"/>
                </a:lnTo>
                <a:lnTo>
                  <a:pt x="60" y="1421"/>
                </a:lnTo>
                <a:lnTo>
                  <a:pt x="60" y="1421"/>
                </a:lnTo>
                <a:lnTo>
                  <a:pt x="61" y="1420"/>
                </a:lnTo>
                <a:lnTo>
                  <a:pt x="61" y="1418"/>
                </a:lnTo>
                <a:lnTo>
                  <a:pt x="63" y="1418"/>
                </a:lnTo>
                <a:lnTo>
                  <a:pt x="63" y="1421"/>
                </a:lnTo>
                <a:lnTo>
                  <a:pt x="63" y="1422"/>
                </a:lnTo>
                <a:lnTo>
                  <a:pt x="64" y="1422"/>
                </a:lnTo>
                <a:lnTo>
                  <a:pt x="64" y="1422"/>
                </a:lnTo>
                <a:lnTo>
                  <a:pt x="65" y="1422"/>
                </a:lnTo>
                <a:lnTo>
                  <a:pt x="65" y="1422"/>
                </a:lnTo>
                <a:lnTo>
                  <a:pt x="65" y="1421"/>
                </a:lnTo>
                <a:lnTo>
                  <a:pt x="66" y="1420"/>
                </a:lnTo>
                <a:lnTo>
                  <a:pt x="66" y="1421"/>
                </a:lnTo>
                <a:lnTo>
                  <a:pt x="67" y="1422"/>
                </a:lnTo>
                <a:lnTo>
                  <a:pt x="67" y="1423"/>
                </a:lnTo>
                <a:lnTo>
                  <a:pt x="67" y="1422"/>
                </a:lnTo>
                <a:lnTo>
                  <a:pt x="68" y="1423"/>
                </a:lnTo>
                <a:lnTo>
                  <a:pt x="68" y="1424"/>
                </a:lnTo>
                <a:lnTo>
                  <a:pt x="69" y="1426"/>
                </a:lnTo>
                <a:lnTo>
                  <a:pt x="69" y="1426"/>
                </a:lnTo>
                <a:lnTo>
                  <a:pt x="70" y="1427"/>
                </a:lnTo>
                <a:lnTo>
                  <a:pt x="70" y="1429"/>
                </a:lnTo>
                <a:lnTo>
                  <a:pt x="70" y="1429"/>
                </a:lnTo>
                <a:lnTo>
                  <a:pt x="72" y="1427"/>
                </a:lnTo>
                <a:lnTo>
                  <a:pt x="72" y="1427"/>
                </a:lnTo>
                <a:lnTo>
                  <a:pt x="73" y="1429"/>
                </a:lnTo>
                <a:lnTo>
                  <a:pt x="73" y="1427"/>
                </a:lnTo>
                <a:lnTo>
                  <a:pt x="73" y="1427"/>
                </a:lnTo>
                <a:lnTo>
                  <a:pt x="74" y="1426"/>
                </a:lnTo>
                <a:lnTo>
                  <a:pt x="74" y="1425"/>
                </a:lnTo>
                <a:lnTo>
                  <a:pt x="75" y="1424"/>
                </a:lnTo>
                <a:lnTo>
                  <a:pt x="75" y="1423"/>
                </a:lnTo>
                <a:lnTo>
                  <a:pt x="75" y="1422"/>
                </a:lnTo>
                <a:lnTo>
                  <a:pt x="76" y="1421"/>
                </a:lnTo>
                <a:lnTo>
                  <a:pt x="76" y="1421"/>
                </a:lnTo>
                <a:lnTo>
                  <a:pt x="77" y="1421"/>
                </a:lnTo>
                <a:lnTo>
                  <a:pt x="77" y="1421"/>
                </a:lnTo>
                <a:lnTo>
                  <a:pt x="77" y="1420"/>
                </a:lnTo>
                <a:lnTo>
                  <a:pt x="78" y="1421"/>
                </a:lnTo>
                <a:lnTo>
                  <a:pt x="78" y="1418"/>
                </a:lnTo>
                <a:lnTo>
                  <a:pt x="79" y="1420"/>
                </a:lnTo>
                <a:lnTo>
                  <a:pt x="79" y="1420"/>
                </a:lnTo>
                <a:lnTo>
                  <a:pt x="79" y="1421"/>
                </a:lnTo>
                <a:lnTo>
                  <a:pt x="81" y="1422"/>
                </a:lnTo>
                <a:lnTo>
                  <a:pt x="81" y="1422"/>
                </a:lnTo>
                <a:lnTo>
                  <a:pt x="82" y="1423"/>
                </a:lnTo>
                <a:lnTo>
                  <a:pt x="82" y="1423"/>
                </a:lnTo>
                <a:lnTo>
                  <a:pt x="82" y="1424"/>
                </a:lnTo>
                <a:lnTo>
                  <a:pt x="83" y="1424"/>
                </a:lnTo>
                <a:lnTo>
                  <a:pt x="83" y="1424"/>
                </a:lnTo>
                <a:lnTo>
                  <a:pt x="84" y="1424"/>
                </a:lnTo>
                <a:lnTo>
                  <a:pt x="84" y="1421"/>
                </a:lnTo>
                <a:lnTo>
                  <a:pt x="85" y="1421"/>
                </a:lnTo>
                <a:lnTo>
                  <a:pt x="85" y="1421"/>
                </a:lnTo>
                <a:lnTo>
                  <a:pt x="85" y="1420"/>
                </a:lnTo>
                <a:lnTo>
                  <a:pt x="86" y="1418"/>
                </a:lnTo>
                <a:lnTo>
                  <a:pt x="86" y="1418"/>
                </a:lnTo>
                <a:lnTo>
                  <a:pt x="87" y="1420"/>
                </a:lnTo>
                <a:lnTo>
                  <a:pt x="87" y="1420"/>
                </a:lnTo>
                <a:lnTo>
                  <a:pt x="87" y="1418"/>
                </a:lnTo>
                <a:lnTo>
                  <a:pt x="88" y="1418"/>
                </a:lnTo>
                <a:lnTo>
                  <a:pt x="88" y="1420"/>
                </a:lnTo>
                <a:lnTo>
                  <a:pt x="90" y="1422"/>
                </a:lnTo>
                <a:lnTo>
                  <a:pt x="90" y="1422"/>
                </a:lnTo>
                <a:lnTo>
                  <a:pt x="90" y="1422"/>
                </a:lnTo>
                <a:lnTo>
                  <a:pt x="91" y="1423"/>
                </a:lnTo>
                <a:lnTo>
                  <a:pt x="91" y="1422"/>
                </a:lnTo>
                <a:lnTo>
                  <a:pt x="92" y="1422"/>
                </a:lnTo>
                <a:lnTo>
                  <a:pt x="92" y="1423"/>
                </a:lnTo>
                <a:lnTo>
                  <a:pt x="92" y="1422"/>
                </a:lnTo>
                <a:lnTo>
                  <a:pt x="93" y="1421"/>
                </a:lnTo>
                <a:lnTo>
                  <a:pt x="93" y="1421"/>
                </a:lnTo>
                <a:lnTo>
                  <a:pt x="94" y="1421"/>
                </a:lnTo>
                <a:lnTo>
                  <a:pt x="94" y="1420"/>
                </a:lnTo>
                <a:lnTo>
                  <a:pt x="94" y="1420"/>
                </a:lnTo>
                <a:lnTo>
                  <a:pt x="95" y="1418"/>
                </a:lnTo>
                <a:lnTo>
                  <a:pt x="95" y="1417"/>
                </a:lnTo>
                <a:lnTo>
                  <a:pt x="96" y="1418"/>
                </a:lnTo>
                <a:lnTo>
                  <a:pt x="96" y="1420"/>
                </a:lnTo>
                <a:lnTo>
                  <a:pt x="96" y="1420"/>
                </a:lnTo>
                <a:lnTo>
                  <a:pt x="97" y="1420"/>
                </a:lnTo>
                <a:lnTo>
                  <a:pt x="97" y="1420"/>
                </a:lnTo>
                <a:lnTo>
                  <a:pt x="99" y="1420"/>
                </a:lnTo>
                <a:lnTo>
                  <a:pt x="99" y="1421"/>
                </a:lnTo>
                <a:lnTo>
                  <a:pt x="100" y="1421"/>
                </a:lnTo>
                <a:lnTo>
                  <a:pt x="100" y="1420"/>
                </a:lnTo>
                <a:lnTo>
                  <a:pt x="100" y="1422"/>
                </a:lnTo>
                <a:lnTo>
                  <a:pt x="101" y="1422"/>
                </a:lnTo>
                <a:lnTo>
                  <a:pt x="101" y="1423"/>
                </a:lnTo>
                <a:lnTo>
                  <a:pt x="102" y="1424"/>
                </a:lnTo>
                <a:lnTo>
                  <a:pt x="102" y="1424"/>
                </a:lnTo>
                <a:lnTo>
                  <a:pt x="102" y="1424"/>
                </a:lnTo>
                <a:lnTo>
                  <a:pt x="103" y="1425"/>
                </a:lnTo>
                <a:lnTo>
                  <a:pt x="103" y="1426"/>
                </a:lnTo>
                <a:lnTo>
                  <a:pt x="104" y="1426"/>
                </a:lnTo>
                <a:lnTo>
                  <a:pt x="104" y="1427"/>
                </a:lnTo>
                <a:lnTo>
                  <a:pt x="104" y="1425"/>
                </a:lnTo>
                <a:lnTo>
                  <a:pt x="105" y="1424"/>
                </a:lnTo>
                <a:lnTo>
                  <a:pt x="105" y="1424"/>
                </a:lnTo>
                <a:lnTo>
                  <a:pt x="106" y="1422"/>
                </a:lnTo>
                <a:lnTo>
                  <a:pt x="106" y="1421"/>
                </a:lnTo>
                <a:lnTo>
                  <a:pt x="106" y="1420"/>
                </a:lnTo>
                <a:lnTo>
                  <a:pt x="108" y="1417"/>
                </a:lnTo>
                <a:lnTo>
                  <a:pt x="108" y="1418"/>
                </a:lnTo>
                <a:lnTo>
                  <a:pt x="109" y="1418"/>
                </a:lnTo>
                <a:lnTo>
                  <a:pt x="109" y="1420"/>
                </a:lnTo>
                <a:lnTo>
                  <a:pt x="109" y="1420"/>
                </a:lnTo>
                <a:lnTo>
                  <a:pt x="110" y="1421"/>
                </a:lnTo>
                <a:lnTo>
                  <a:pt x="110" y="1420"/>
                </a:lnTo>
                <a:lnTo>
                  <a:pt x="111" y="1420"/>
                </a:lnTo>
                <a:lnTo>
                  <a:pt x="111" y="1420"/>
                </a:lnTo>
                <a:lnTo>
                  <a:pt x="111" y="1420"/>
                </a:lnTo>
                <a:lnTo>
                  <a:pt x="112" y="1420"/>
                </a:lnTo>
                <a:lnTo>
                  <a:pt x="112" y="1420"/>
                </a:lnTo>
                <a:lnTo>
                  <a:pt x="113" y="1420"/>
                </a:lnTo>
                <a:lnTo>
                  <a:pt x="113" y="1421"/>
                </a:lnTo>
                <a:lnTo>
                  <a:pt x="114" y="1420"/>
                </a:lnTo>
                <a:lnTo>
                  <a:pt x="114" y="1418"/>
                </a:lnTo>
                <a:lnTo>
                  <a:pt x="114" y="1417"/>
                </a:lnTo>
                <a:lnTo>
                  <a:pt x="115" y="1417"/>
                </a:lnTo>
                <a:lnTo>
                  <a:pt x="115" y="1417"/>
                </a:lnTo>
                <a:lnTo>
                  <a:pt x="117" y="1417"/>
                </a:lnTo>
                <a:lnTo>
                  <a:pt x="117" y="1417"/>
                </a:lnTo>
                <a:lnTo>
                  <a:pt x="117" y="1418"/>
                </a:lnTo>
                <a:lnTo>
                  <a:pt x="118" y="1418"/>
                </a:lnTo>
                <a:lnTo>
                  <a:pt x="118" y="1418"/>
                </a:lnTo>
                <a:lnTo>
                  <a:pt x="119" y="1418"/>
                </a:lnTo>
                <a:lnTo>
                  <a:pt x="119" y="1418"/>
                </a:lnTo>
                <a:lnTo>
                  <a:pt x="119" y="1418"/>
                </a:lnTo>
                <a:lnTo>
                  <a:pt x="120" y="1420"/>
                </a:lnTo>
                <a:lnTo>
                  <a:pt x="120" y="1418"/>
                </a:lnTo>
                <a:lnTo>
                  <a:pt x="121" y="1420"/>
                </a:lnTo>
                <a:lnTo>
                  <a:pt x="121" y="1421"/>
                </a:lnTo>
                <a:lnTo>
                  <a:pt x="121" y="1420"/>
                </a:lnTo>
                <a:lnTo>
                  <a:pt x="122" y="1421"/>
                </a:lnTo>
                <a:lnTo>
                  <a:pt x="122" y="1420"/>
                </a:lnTo>
                <a:lnTo>
                  <a:pt x="123" y="1420"/>
                </a:lnTo>
                <a:lnTo>
                  <a:pt x="123" y="1421"/>
                </a:lnTo>
                <a:lnTo>
                  <a:pt x="123" y="1420"/>
                </a:lnTo>
                <a:lnTo>
                  <a:pt x="124" y="1418"/>
                </a:lnTo>
                <a:lnTo>
                  <a:pt x="124" y="1417"/>
                </a:lnTo>
                <a:lnTo>
                  <a:pt x="126" y="1416"/>
                </a:lnTo>
                <a:lnTo>
                  <a:pt x="126" y="1417"/>
                </a:lnTo>
                <a:lnTo>
                  <a:pt x="127" y="1416"/>
                </a:lnTo>
                <a:lnTo>
                  <a:pt x="127" y="1417"/>
                </a:lnTo>
                <a:lnTo>
                  <a:pt x="127" y="1417"/>
                </a:lnTo>
                <a:lnTo>
                  <a:pt x="128" y="1417"/>
                </a:lnTo>
                <a:lnTo>
                  <a:pt x="128" y="1416"/>
                </a:lnTo>
                <a:lnTo>
                  <a:pt x="129" y="1417"/>
                </a:lnTo>
                <a:lnTo>
                  <a:pt x="129" y="1416"/>
                </a:lnTo>
                <a:lnTo>
                  <a:pt x="129" y="1416"/>
                </a:lnTo>
                <a:lnTo>
                  <a:pt x="130" y="1415"/>
                </a:lnTo>
                <a:lnTo>
                  <a:pt x="130" y="1416"/>
                </a:lnTo>
                <a:lnTo>
                  <a:pt x="131" y="1416"/>
                </a:lnTo>
                <a:lnTo>
                  <a:pt x="131" y="1417"/>
                </a:lnTo>
                <a:lnTo>
                  <a:pt x="131" y="1416"/>
                </a:lnTo>
                <a:lnTo>
                  <a:pt x="132" y="1417"/>
                </a:lnTo>
                <a:lnTo>
                  <a:pt x="132" y="1416"/>
                </a:lnTo>
                <a:lnTo>
                  <a:pt x="133" y="1417"/>
                </a:lnTo>
                <a:lnTo>
                  <a:pt x="133" y="1416"/>
                </a:lnTo>
                <a:lnTo>
                  <a:pt x="133" y="1417"/>
                </a:lnTo>
                <a:lnTo>
                  <a:pt x="135" y="1418"/>
                </a:lnTo>
                <a:lnTo>
                  <a:pt x="135" y="1420"/>
                </a:lnTo>
                <a:lnTo>
                  <a:pt x="136" y="1422"/>
                </a:lnTo>
                <a:lnTo>
                  <a:pt x="136" y="1422"/>
                </a:lnTo>
                <a:lnTo>
                  <a:pt x="136" y="1422"/>
                </a:lnTo>
                <a:lnTo>
                  <a:pt x="137" y="1422"/>
                </a:lnTo>
                <a:lnTo>
                  <a:pt x="137" y="1422"/>
                </a:lnTo>
                <a:lnTo>
                  <a:pt x="138" y="1423"/>
                </a:lnTo>
                <a:lnTo>
                  <a:pt x="138" y="1423"/>
                </a:lnTo>
                <a:lnTo>
                  <a:pt x="138" y="1423"/>
                </a:lnTo>
                <a:lnTo>
                  <a:pt x="139" y="1423"/>
                </a:lnTo>
                <a:lnTo>
                  <a:pt x="139" y="1422"/>
                </a:lnTo>
                <a:lnTo>
                  <a:pt x="140" y="1421"/>
                </a:lnTo>
                <a:lnTo>
                  <a:pt x="140" y="1421"/>
                </a:lnTo>
                <a:lnTo>
                  <a:pt x="141" y="1421"/>
                </a:lnTo>
                <a:lnTo>
                  <a:pt x="141" y="1422"/>
                </a:lnTo>
                <a:lnTo>
                  <a:pt x="141" y="1423"/>
                </a:lnTo>
                <a:lnTo>
                  <a:pt x="142" y="1423"/>
                </a:lnTo>
                <a:lnTo>
                  <a:pt x="142" y="1423"/>
                </a:lnTo>
                <a:lnTo>
                  <a:pt x="144" y="1423"/>
                </a:lnTo>
                <a:lnTo>
                  <a:pt x="144" y="1422"/>
                </a:lnTo>
                <a:lnTo>
                  <a:pt x="144" y="1423"/>
                </a:lnTo>
                <a:lnTo>
                  <a:pt x="145" y="1422"/>
                </a:lnTo>
                <a:lnTo>
                  <a:pt x="145" y="1421"/>
                </a:lnTo>
                <a:lnTo>
                  <a:pt x="146" y="1420"/>
                </a:lnTo>
                <a:lnTo>
                  <a:pt x="146" y="1420"/>
                </a:lnTo>
                <a:lnTo>
                  <a:pt x="146" y="1418"/>
                </a:lnTo>
                <a:lnTo>
                  <a:pt x="147" y="1420"/>
                </a:lnTo>
                <a:lnTo>
                  <a:pt x="147" y="1421"/>
                </a:lnTo>
                <a:lnTo>
                  <a:pt x="148" y="1420"/>
                </a:lnTo>
                <a:lnTo>
                  <a:pt x="148" y="1420"/>
                </a:lnTo>
                <a:lnTo>
                  <a:pt x="148" y="1421"/>
                </a:lnTo>
                <a:lnTo>
                  <a:pt x="149" y="1421"/>
                </a:lnTo>
                <a:lnTo>
                  <a:pt x="149" y="1422"/>
                </a:lnTo>
                <a:lnTo>
                  <a:pt x="150" y="1422"/>
                </a:lnTo>
                <a:lnTo>
                  <a:pt x="150" y="1422"/>
                </a:lnTo>
                <a:lnTo>
                  <a:pt x="150" y="1423"/>
                </a:lnTo>
                <a:lnTo>
                  <a:pt x="151" y="1423"/>
                </a:lnTo>
                <a:lnTo>
                  <a:pt x="151" y="1422"/>
                </a:lnTo>
                <a:lnTo>
                  <a:pt x="153" y="1421"/>
                </a:lnTo>
                <a:lnTo>
                  <a:pt x="153" y="1421"/>
                </a:lnTo>
                <a:lnTo>
                  <a:pt x="153" y="1421"/>
                </a:lnTo>
                <a:lnTo>
                  <a:pt x="154" y="1418"/>
                </a:lnTo>
                <a:lnTo>
                  <a:pt x="154" y="1418"/>
                </a:lnTo>
                <a:lnTo>
                  <a:pt x="155" y="1418"/>
                </a:lnTo>
                <a:lnTo>
                  <a:pt x="155" y="1420"/>
                </a:lnTo>
                <a:lnTo>
                  <a:pt x="156" y="1421"/>
                </a:lnTo>
                <a:lnTo>
                  <a:pt x="156" y="1423"/>
                </a:lnTo>
                <a:lnTo>
                  <a:pt x="156" y="1423"/>
                </a:lnTo>
                <a:lnTo>
                  <a:pt x="157" y="1425"/>
                </a:lnTo>
                <a:lnTo>
                  <a:pt x="157" y="1425"/>
                </a:lnTo>
                <a:lnTo>
                  <a:pt x="158" y="1425"/>
                </a:lnTo>
                <a:lnTo>
                  <a:pt x="158" y="1425"/>
                </a:lnTo>
                <a:lnTo>
                  <a:pt x="158" y="1427"/>
                </a:lnTo>
                <a:lnTo>
                  <a:pt x="159" y="1427"/>
                </a:lnTo>
                <a:lnTo>
                  <a:pt x="159" y="1427"/>
                </a:lnTo>
                <a:lnTo>
                  <a:pt x="160" y="1427"/>
                </a:lnTo>
                <a:lnTo>
                  <a:pt x="160" y="1426"/>
                </a:lnTo>
                <a:lnTo>
                  <a:pt x="160" y="1427"/>
                </a:lnTo>
                <a:lnTo>
                  <a:pt x="162" y="1426"/>
                </a:lnTo>
                <a:lnTo>
                  <a:pt x="162" y="1426"/>
                </a:lnTo>
                <a:lnTo>
                  <a:pt x="163" y="1426"/>
                </a:lnTo>
                <a:lnTo>
                  <a:pt x="163" y="1425"/>
                </a:lnTo>
                <a:lnTo>
                  <a:pt x="163" y="1426"/>
                </a:lnTo>
                <a:lnTo>
                  <a:pt x="164" y="1425"/>
                </a:lnTo>
                <a:lnTo>
                  <a:pt x="164" y="1424"/>
                </a:lnTo>
                <a:lnTo>
                  <a:pt x="165" y="1424"/>
                </a:lnTo>
                <a:lnTo>
                  <a:pt x="165" y="1425"/>
                </a:lnTo>
                <a:lnTo>
                  <a:pt x="165" y="1425"/>
                </a:lnTo>
                <a:lnTo>
                  <a:pt x="166" y="1424"/>
                </a:lnTo>
                <a:lnTo>
                  <a:pt x="166" y="1425"/>
                </a:lnTo>
                <a:lnTo>
                  <a:pt x="167" y="1424"/>
                </a:lnTo>
                <a:lnTo>
                  <a:pt x="167" y="1425"/>
                </a:lnTo>
                <a:lnTo>
                  <a:pt x="167" y="1425"/>
                </a:lnTo>
                <a:lnTo>
                  <a:pt x="168" y="1425"/>
                </a:lnTo>
                <a:lnTo>
                  <a:pt x="168" y="1425"/>
                </a:lnTo>
                <a:lnTo>
                  <a:pt x="169" y="1425"/>
                </a:lnTo>
                <a:lnTo>
                  <a:pt x="169" y="1425"/>
                </a:lnTo>
                <a:lnTo>
                  <a:pt x="171" y="1425"/>
                </a:lnTo>
                <a:lnTo>
                  <a:pt x="171" y="1425"/>
                </a:lnTo>
                <a:lnTo>
                  <a:pt x="171" y="1424"/>
                </a:lnTo>
                <a:lnTo>
                  <a:pt x="172" y="1422"/>
                </a:lnTo>
                <a:lnTo>
                  <a:pt x="172" y="1421"/>
                </a:lnTo>
                <a:lnTo>
                  <a:pt x="173" y="1421"/>
                </a:lnTo>
                <a:lnTo>
                  <a:pt x="173" y="1420"/>
                </a:lnTo>
                <a:lnTo>
                  <a:pt x="173" y="1420"/>
                </a:lnTo>
                <a:lnTo>
                  <a:pt x="174" y="1420"/>
                </a:lnTo>
                <a:lnTo>
                  <a:pt x="174" y="1421"/>
                </a:lnTo>
                <a:lnTo>
                  <a:pt x="175" y="1422"/>
                </a:lnTo>
                <a:lnTo>
                  <a:pt x="175" y="1422"/>
                </a:lnTo>
                <a:lnTo>
                  <a:pt x="175" y="1421"/>
                </a:lnTo>
                <a:lnTo>
                  <a:pt x="176" y="1421"/>
                </a:lnTo>
                <a:lnTo>
                  <a:pt x="176" y="1420"/>
                </a:lnTo>
                <a:lnTo>
                  <a:pt x="177" y="1420"/>
                </a:lnTo>
                <a:lnTo>
                  <a:pt x="177" y="1418"/>
                </a:lnTo>
                <a:lnTo>
                  <a:pt x="177" y="1418"/>
                </a:lnTo>
                <a:lnTo>
                  <a:pt x="178" y="1418"/>
                </a:lnTo>
                <a:lnTo>
                  <a:pt x="178" y="1418"/>
                </a:lnTo>
                <a:lnTo>
                  <a:pt x="180" y="1418"/>
                </a:lnTo>
                <a:lnTo>
                  <a:pt x="180" y="1417"/>
                </a:lnTo>
                <a:lnTo>
                  <a:pt x="180" y="1418"/>
                </a:lnTo>
                <a:lnTo>
                  <a:pt x="181" y="1420"/>
                </a:lnTo>
                <a:lnTo>
                  <a:pt x="181" y="1421"/>
                </a:lnTo>
                <a:lnTo>
                  <a:pt x="182" y="1421"/>
                </a:lnTo>
                <a:lnTo>
                  <a:pt x="182" y="1421"/>
                </a:lnTo>
                <a:lnTo>
                  <a:pt x="182" y="1420"/>
                </a:lnTo>
                <a:lnTo>
                  <a:pt x="183" y="1420"/>
                </a:lnTo>
                <a:lnTo>
                  <a:pt x="183" y="1420"/>
                </a:lnTo>
                <a:lnTo>
                  <a:pt x="184" y="1418"/>
                </a:lnTo>
                <a:lnTo>
                  <a:pt x="184" y="1417"/>
                </a:lnTo>
                <a:lnTo>
                  <a:pt x="185" y="1416"/>
                </a:lnTo>
                <a:lnTo>
                  <a:pt x="185" y="1416"/>
                </a:lnTo>
                <a:lnTo>
                  <a:pt x="185" y="1416"/>
                </a:lnTo>
                <a:lnTo>
                  <a:pt x="186" y="1416"/>
                </a:lnTo>
                <a:lnTo>
                  <a:pt x="186" y="1417"/>
                </a:lnTo>
                <a:lnTo>
                  <a:pt x="187" y="1415"/>
                </a:lnTo>
                <a:lnTo>
                  <a:pt x="187" y="1415"/>
                </a:lnTo>
                <a:lnTo>
                  <a:pt x="187" y="1415"/>
                </a:lnTo>
                <a:lnTo>
                  <a:pt x="189" y="1416"/>
                </a:lnTo>
                <a:lnTo>
                  <a:pt x="189" y="1416"/>
                </a:lnTo>
                <a:lnTo>
                  <a:pt x="190" y="1416"/>
                </a:lnTo>
                <a:lnTo>
                  <a:pt x="190" y="1414"/>
                </a:lnTo>
                <a:lnTo>
                  <a:pt x="190" y="1414"/>
                </a:lnTo>
                <a:lnTo>
                  <a:pt x="191" y="1413"/>
                </a:lnTo>
                <a:lnTo>
                  <a:pt x="191" y="1413"/>
                </a:lnTo>
                <a:lnTo>
                  <a:pt x="192" y="1413"/>
                </a:lnTo>
                <a:lnTo>
                  <a:pt x="192" y="1414"/>
                </a:lnTo>
                <a:lnTo>
                  <a:pt x="192" y="1414"/>
                </a:lnTo>
                <a:lnTo>
                  <a:pt x="193" y="1414"/>
                </a:lnTo>
                <a:lnTo>
                  <a:pt x="193" y="1414"/>
                </a:lnTo>
                <a:lnTo>
                  <a:pt x="194" y="1415"/>
                </a:lnTo>
                <a:lnTo>
                  <a:pt x="194" y="1414"/>
                </a:lnTo>
                <a:lnTo>
                  <a:pt x="194" y="1414"/>
                </a:lnTo>
                <a:lnTo>
                  <a:pt x="195" y="1413"/>
                </a:lnTo>
                <a:lnTo>
                  <a:pt x="195" y="1411"/>
                </a:lnTo>
                <a:lnTo>
                  <a:pt x="196" y="1412"/>
                </a:lnTo>
                <a:lnTo>
                  <a:pt x="196" y="1412"/>
                </a:lnTo>
                <a:lnTo>
                  <a:pt x="197" y="1413"/>
                </a:lnTo>
                <a:lnTo>
                  <a:pt x="197" y="1412"/>
                </a:lnTo>
                <a:lnTo>
                  <a:pt x="197" y="1414"/>
                </a:lnTo>
                <a:lnTo>
                  <a:pt x="199" y="1414"/>
                </a:lnTo>
                <a:lnTo>
                  <a:pt x="199" y="1414"/>
                </a:lnTo>
                <a:lnTo>
                  <a:pt x="200" y="1414"/>
                </a:lnTo>
                <a:lnTo>
                  <a:pt x="200" y="1413"/>
                </a:lnTo>
                <a:lnTo>
                  <a:pt x="200" y="1413"/>
                </a:lnTo>
                <a:lnTo>
                  <a:pt x="201" y="1412"/>
                </a:lnTo>
                <a:lnTo>
                  <a:pt x="201" y="1413"/>
                </a:lnTo>
                <a:lnTo>
                  <a:pt x="202" y="1414"/>
                </a:lnTo>
                <a:lnTo>
                  <a:pt x="202" y="1414"/>
                </a:lnTo>
                <a:lnTo>
                  <a:pt x="202" y="1415"/>
                </a:lnTo>
                <a:lnTo>
                  <a:pt x="203" y="1415"/>
                </a:lnTo>
                <a:lnTo>
                  <a:pt x="203" y="1415"/>
                </a:lnTo>
                <a:lnTo>
                  <a:pt x="204" y="1416"/>
                </a:lnTo>
                <a:lnTo>
                  <a:pt x="204" y="1416"/>
                </a:lnTo>
                <a:lnTo>
                  <a:pt x="204" y="1415"/>
                </a:lnTo>
                <a:lnTo>
                  <a:pt x="205" y="1415"/>
                </a:lnTo>
                <a:lnTo>
                  <a:pt x="205" y="1414"/>
                </a:lnTo>
                <a:lnTo>
                  <a:pt x="206" y="1415"/>
                </a:lnTo>
                <a:lnTo>
                  <a:pt x="206" y="1413"/>
                </a:lnTo>
                <a:lnTo>
                  <a:pt x="206" y="1412"/>
                </a:lnTo>
                <a:lnTo>
                  <a:pt x="208" y="1414"/>
                </a:lnTo>
                <a:lnTo>
                  <a:pt x="208" y="1412"/>
                </a:lnTo>
                <a:lnTo>
                  <a:pt x="209" y="1414"/>
                </a:lnTo>
                <a:lnTo>
                  <a:pt x="209" y="1415"/>
                </a:lnTo>
                <a:lnTo>
                  <a:pt x="209" y="1413"/>
                </a:lnTo>
                <a:lnTo>
                  <a:pt x="210" y="1413"/>
                </a:lnTo>
                <a:lnTo>
                  <a:pt x="210" y="1412"/>
                </a:lnTo>
                <a:lnTo>
                  <a:pt x="211" y="1412"/>
                </a:lnTo>
                <a:lnTo>
                  <a:pt x="211" y="1412"/>
                </a:lnTo>
                <a:lnTo>
                  <a:pt x="212" y="1413"/>
                </a:lnTo>
                <a:lnTo>
                  <a:pt x="212" y="1415"/>
                </a:lnTo>
                <a:lnTo>
                  <a:pt x="212" y="1415"/>
                </a:lnTo>
                <a:lnTo>
                  <a:pt x="213" y="1415"/>
                </a:lnTo>
                <a:lnTo>
                  <a:pt x="213" y="1415"/>
                </a:lnTo>
                <a:lnTo>
                  <a:pt x="214" y="1415"/>
                </a:lnTo>
                <a:lnTo>
                  <a:pt x="214" y="1415"/>
                </a:lnTo>
                <a:lnTo>
                  <a:pt x="214" y="1414"/>
                </a:lnTo>
                <a:lnTo>
                  <a:pt x="215" y="1415"/>
                </a:lnTo>
                <a:lnTo>
                  <a:pt x="215" y="1416"/>
                </a:lnTo>
                <a:lnTo>
                  <a:pt x="217" y="1416"/>
                </a:lnTo>
                <a:lnTo>
                  <a:pt x="217" y="1415"/>
                </a:lnTo>
                <a:lnTo>
                  <a:pt x="217" y="1415"/>
                </a:lnTo>
                <a:lnTo>
                  <a:pt x="218" y="1416"/>
                </a:lnTo>
                <a:lnTo>
                  <a:pt x="218" y="1416"/>
                </a:lnTo>
                <a:lnTo>
                  <a:pt x="219" y="1416"/>
                </a:lnTo>
                <a:lnTo>
                  <a:pt x="219" y="1416"/>
                </a:lnTo>
                <a:lnTo>
                  <a:pt x="219" y="1416"/>
                </a:lnTo>
                <a:lnTo>
                  <a:pt x="220" y="1415"/>
                </a:lnTo>
                <a:lnTo>
                  <a:pt x="220" y="1414"/>
                </a:lnTo>
                <a:lnTo>
                  <a:pt x="221" y="1414"/>
                </a:lnTo>
                <a:lnTo>
                  <a:pt x="221" y="1414"/>
                </a:lnTo>
                <a:lnTo>
                  <a:pt x="221" y="1413"/>
                </a:lnTo>
                <a:lnTo>
                  <a:pt x="222" y="1414"/>
                </a:lnTo>
                <a:lnTo>
                  <a:pt x="222" y="1415"/>
                </a:lnTo>
                <a:lnTo>
                  <a:pt x="223" y="1414"/>
                </a:lnTo>
                <a:lnTo>
                  <a:pt x="223" y="1415"/>
                </a:lnTo>
                <a:lnTo>
                  <a:pt x="223" y="1415"/>
                </a:lnTo>
                <a:lnTo>
                  <a:pt x="224" y="1416"/>
                </a:lnTo>
                <a:lnTo>
                  <a:pt x="224" y="1415"/>
                </a:lnTo>
                <a:lnTo>
                  <a:pt x="226" y="1416"/>
                </a:lnTo>
                <a:lnTo>
                  <a:pt x="226" y="1416"/>
                </a:lnTo>
                <a:lnTo>
                  <a:pt x="227" y="1416"/>
                </a:lnTo>
                <a:lnTo>
                  <a:pt x="227" y="1415"/>
                </a:lnTo>
                <a:lnTo>
                  <a:pt x="227" y="1415"/>
                </a:lnTo>
                <a:lnTo>
                  <a:pt x="228" y="1416"/>
                </a:lnTo>
                <a:lnTo>
                  <a:pt x="228" y="1415"/>
                </a:lnTo>
                <a:lnTo>
                  <a:pt x="229" y="1415"/>
                </a:lnTo>
                <a:lnTo>
                  <a:pt x="229" y="1415"/>
                </a:lnTo>
                <a:lnTo>
                  <a:pt x="229" y="1416"/>
                </a:lnTo>
                <a:lnTo>
                  <a:pt x="230" y="1416"/>
                </a:lnTo>
                <a:lnTo>
                  <a:pt x="230" y="1416"/>
                </a:lnTo>
                <a:lnTo>
                  <a:pt x="231" y="1416"/>
                </a:lnTo>
                <a:lnTo>
                  <a:pt x="231" y="1415"/>
                </a:lnTo>
                <a:lnTo>
                  <a:pt x="231" y="1415"/>
                </a:lnTo>
                <a:lnTo>
                  <a:pt x="232" y="1414"/>
                </a:lnTo>
                <a:lnTo>
                  <a:pt x="232" y="1414"/>
                </a:lnTo>
                <a:lnTo>
                  <a:pt x="233" y="1415"/>
                </a:lnTo>
                <a:lnTo>
                  <a:pt x="233" y="1415"/>
                </a:lnTo>
                <a:lnTo>
                  <a:pt x="233" y="1415"/>
                </a:lnTo>
                <a:lnTo>
                  <a:pt x="235" y="1417"/>
                </a:lnTo>
                <a:lnTo>
                  <a:pt x="235" y="1417"/>
                </a:lnTo>
                <a:lnTo>
                  <a:pt x="236" y="1417"/>
                </a:lnTo>
                <a:lnTo>
                  <a:pt x="236" y="1417"/>
                </a:lnTo>
                <a:lnTo>
                  <a:pt x="236" y="1417"/>
                </a:lnTo>
                <a:lnTo>
                  <a:pt x="237" y="1417"/>
                </a:lnTo>
                <a:lnTo>
                  <a:pt x="237" y="1418"/>
                </a:lnTo>
                <a:lnTo>
                  <a:pt x="238" y="1418"/>
                </a:lnTo>
                <a:lnTo>
                  <a:pt x="238" y="1417"/>
                </a:lnTo>
                <a:lnTo>
                  <a:pt x="238" y="1417"/>
                </a:lnTo>
                <a:lnTo>
                  <a:pt x="239" y="1420"/>
                </a:lnTo>
                <a:lnTo>
                  <a:pt x="239" y="1420"/>
                </a:lnTo>
                <a:lnTo>
                  <a:pt x="240" y="1420"/>
                </a:lnTo>
                <a:lnTo>
                  <a:pt x="240" y="1418"/>
                </a:lnTo>
                <a:lnTo>
                  <a:pt x="241" y="1418"/>
                </a:lnTo>
                <a:lnTo>
                  <a:pt x="241" y="1418"/>
                </a:lnTo>
                <a:lnTo>
                  <a:pt x="241" y="1417"/>
                </a:lnTo>
                <a:lnTo>
                  <a:pt x="242" y="1418"/>
                </a:lnTo>
                <a:lnTo>
                  <a:pt x="242" y="1418"/>
                </a:lnTo>
                <a:lnTo>
                  <a:pt x="244" y="1420"/>
                </a:lnTo>
                <a:lnTo>
                  <a:pt x="244" y="1420"/>
                </a:lnTo>
                <a:lnTo>
                  <a:pt x="244" y="1421"/>
                </a:lnTo>
                <a:lnTo>
                  <a:pt x="245" y="1421"/>
                </a:lnTo>
                <a:lnTo>
                  <a:pt x="245" y="1422"/>
                </a:lnTo>
                <a:lnTo>
                  <a:pt x="246" y="1421"/>
                </a:lnTo>
                <a:lnTo>
                  <a:pt x="246" y="1421"/>
                </a:lnTo>
                <a:lnTo>
                  <a:pt x="246" y="1421"/>
                </a:lnTo>
                <a:lnTo>
                  <a:pt x="247" y="1421"/>
                </a:lnTo>
                <a:lnTo>
                  <a:pt x="247" y="1420"/>
                </a:lnTo>
                <a:lnTo>
                  <a:pt x="248" y="1421"/>
                </a:lnTo>
                <a:lnTo>
                  <a:pt x="248" y="1421"/>
                </a:lnTo>
                <a:lnTo>
                  <a:pt x="248" y="1421"/>
                </a:lnTo>
                <a:lnTo>
                  <a:pt x="249" y="1421"/>
                </a:lnTo>
                <a:lnTo>
                  <a:pt x="249" y="1421"/>
                </a:lnTo>
                <a:lnTo>
                  <a:pt x="250" y="1422"/>
                </a:lnTo>
                <a:lnTo>
                  <a:pt x="250" y="1423"/>
                </a:lnTo>
                <a:lnTo>
                  <a:pt x="250" y="1423"/>
                </a:lnTo>
                <a:lnTo>
                  <a:pt x="251" y="1424"/>
                </a:lnTo>
                <a:lnTo>
                  <a:pt x="251" y="1424"/>
                </a:lnTo>
                <a:lnTo>
                  <a:pt x="253" y="1424"/>
                </a:lnTo>
                <a:lnTo>
                  <a:pt x="253" y="1424"/>
                </a:lnTo>
                <a:lnTo>
                  <a:pt x="254" y="1424"/>
                </a:lnTo>
                <a:lnTo>
                  <a:pt x="254" y="1424"/>
                </a:lnTo>
                <a:lnTo>
                  <a:pt x="254" y="1424"/>
                </a:lnTo>
                <a:lnTo>
                  <a:pt x="255" y="1424"/>
                </a:lnTo>
                <a:lnTo>
                  <a:pt x="255" y="1423"/>
                </a:lnTo>
                <a:lnTo>
                  <a:pt x="256" y="1422"/>
                </a:lnTo>
                <a:lnTo>
                  <a:pt x="256" y="1422"/>
                </a:lnTo>
                <a:lnTo>
                  <a:pt x="256" y="1422"/>
                </a:lnTo>
                <a:lnTo>
                  <a:pt x="257" y="1423"/>
                </a:lnTo>
                <a:lnTo>
                  <a:pt x="257" y="1423"/>
                </a:lnTo>
                <a:lnTo>
                  <a:pt x="258" y="1422"/>
                </a:lnTo>
                <a:lnTo>
                  <a:pt x="258" y="1421"/>
                </a:lnTo>
                <a:lnTo>
                  <a:pt x="258" y="1420"/>
                </a:lnTo>
                <a:lnTo>
                  <a:pt x="259" y="1421"/>
                </a:lnTo>
                <a:lnTo>
                  <a:pt x="259" y="1421"/>
                </a:lnTo>
                <a:lnTo>
                  <a:pt x="260" y="1420"/>
                </a:lnTo>
                <a:lnTo>
                  <a:pt x="260" y="1420"/>
                </a:lnTo>
                <a:lnTo>
                  <a:pt x="260" y="1421"/>
                </a:lnTo>
                <a:lnTo>
                  <a:pt x="262" y="1418"/>
                </a:lnTo>
                <a:lnTo>
                  <a:pt x="262" y="1420"/>
                </a:lnTo>
                <a:lnTo>
                  <a:pt x="263" y="1417"/>
                </a:lnTo>
                <a:lnTo>
                  <a:pt x="263" y="1417"/>
                </a:lnTo>
                <a:lnTo>
                  <a:pt x="263" y="1417"/>
                </a:lnTo>
                <a:lnTo>
                  <a:pt x="264" y="1417"/>
                </a:lnTo>
                <a:lnTo>
                  <a:pt x="264" y="1416"/>
                </a:lnTo>
                <a:lnTo>
                  <a:pt x="265" y="1417"/>
                </a:lnTo>
                <a:lnTo>
                  <a:pt x="265" y="1417"/>
                </a:lnTo>
                <a:lnTo>
                  <a:pt x="265" y="1417"/>
                </a:lnTo>
                <a:lnTo>
                  <a:pt x="266" y="1418"/>
                </a:lnTo>
                <a:lnTo>
                  <a:pt x="266" y="1418"/>
                </a:lnTo>
                <a:lnTo>
                  <a:pt x="267" y="1418"/>
                </a:lnTo>
                <a:lnTo>
                  <a:pt x="267" y="1420"/>
                </a:lnTo>
                <a:lnTo>
                  <a:pt x="268" y="1420"/>
                </a:lnTo>
                <a:lnTo>
                  <a:pt x="268" y="1421"/>
                </a:lnTo>
                <a:lnTo>
                  <a:pt x="268" y="1421"/>
                </a:lnTo>
                <a:lnTo>
                  <a:pt x="269" y="1420"/>
                </a:lnTo>
                <a:lnTo>
                  <a:pt x="269" y="1420"/>
                </a:lnTo>
                <a:lnTo>
                  <a:pt x="271" y="1421"/>
                </a:lnTo>
                <a:lnTo>
                  <a:pt x="271" y="1421"/>
                </a:lnTo>
                <a:lnTo>
                  <a:pt x="271" y="1421"/>
                </a:lnTo>
                <a:lnTo>
                  <a:pt x="272" y="1421"/>
                </a:lnTo>
                <a:lnTo>
                  <a:pt x="272" y="1421"/>
                </a:lnTo>
                <a:lnTo>
                  <a:pt x="273" y="1421"/>
                </a:lnTo>
                <a:lnTo>
                  <a:pt x="273" y="1421"/>
                </a:lnTo>
                <a:lnTo>
                  <a:pt x="273" y="1420"/>
                </a:lnTo>
                <a:lnTo>
                  <a:pt x="274" y="1420"/>
                </a:lnTo>
                <a:lnTo>
                  <a:pt x="274" y="1420"/>
                </a:lnTo>
                <a:lnTo>
                  <a:pt x="275" y="1420"/>
                </a:lnTo>
                <a:lnTo>
                  <a:pt x="275" y="1420"/>
                </a:lnTo>
                <a:lnTo>
                  <a:pt x="275" y="1420"/>
                </a:lnTo>
                <a:lnTo>
                  <a:pt x="276" y="1421"/>
                </a:lnTo>
                <a:lnTo>
                  <a:pt x="276" y="1420"/>
                </a:lnTo>
                <a:lnTo>
                  <a:pt x="277" y="1421"/>
                </a:lnTo>
                <a:lnTo>
                  <a:pt x="277" y="1421"/>
                </a:lnTo>
                <a:lnTo>
                  <a:pt x="277" y="1421"/>
                </a:lnTo>
                <a:lnTo>
                  <a:pt x="278" y="1421"/>
                </a:lnTo>
                <a:lnTo>
                  <a:pt x="278" y="1421"/>
                </a:lnTo>
                <a:lnTo>
                  <a:pt x="280" y="1421"/>
                </a:lnTo>
                <a:lnTo>
                  <a:pt x="280" y="1422"/>
                </a:lnTo>
                <a:lnTo>
                  <a:pt x="280" y="1422"/>
                </a:lnTo>
                <a:lnTo>
                  <a:pt x="281" y="1422"/>
                </a:lnTo>
                <a:lnTo>
                  <a:pt x="281" y="1422"/>
                </a:lnTo>
                <a:lnTo>
                  <a:pt x="282" y="1422"/>
                </a:lnTo>
                <a:lnTo>
                  <a:pt x="282" y="1421"/>
                </a:lnTo>
                <a:lnTo>
                  <a:pt x="283" y="1421"/>
                </a:lnTo>
                <a:lnTo>
                  <a:pt x="283" y="1420"/>
                </a:lnTo>
                <a:lnTo>
                  <a:pt x="283" y="1420"/>
                </a:lnTo>
                <a:lnTo>
                  <a:pt x="284" y="1420"/>
                </a:lnTo>
                <a:lnTo>
                  <a:pt x="284" y="1421"/>
                </a:lnTo>
                <a:lnTo>
                  <a:pt x="285" y="1421"/>
                </a:lnTo>
                <a:lnTo>
                  <a:pt x="285" y="1421"/>
                </a:lnTo>
                <a:lnTo>
                  <a:pt x="285" y="1421"/>
                </a:lnTo>
                <a:lnTo>
                  <a:pt x="286" y="1421"/>
                </a:lnTo>
                <a:lnTo>
                  <a:pt x="286" y="1421"/>
                </a:lnTo>
                <a:lnTo>
                  <a:pt x="287" y="1422"/>
                </a:lnTo>
                <a:lnTo>
                  <a:pt x="287" y="1421"/>
                </a:lnTo>
                <a:lnTo>
                  <a:pt x="287" y="1421"/>
                </a:lnTo>
                <a:lnTo>
                  <a:pt x="289" y="1421"/>
                </a:lnTo>
                <a:lnTo>
                  <a:pt x="289" y="1421"/>
                </a:lnTo>
                <a:lnTo>
                  <a:pt x="290" y="1418"/>
                </a:lnTo>
                <a:lnTo>
                  <a:pt x="290" y="1417"/>
                </a:lnTo>
                <a:lnTo>
                  <a:pt x="290" y="1417"/>
                </a:lnTo>
                <a:lnTo>
                  <a:pt x="291" y="1417"/>
                </a:lnTo>
                <a:lnTo>
                  <a:pt x="291" y="1417"/>
                </a:lnTo>
                <a:lnTo>
                  <a:pt x="292" y="1417"/>
                </a:lnTo>
                <a:lnTo>
                  <a:pt x="292" y="1416"/>
                </a:lnTo>
                <a:lnTo>
                  <a:pt x="292" y="1416"/>
                </a:lnTo>
                <a:lnTo>
                  <a:pt x="293" y="1415"/>
                </a:lnTo>
                <a:lnTo>
                  <a:pt x="293" y="1415"/>
                </a:lnTo>
                <a:lnTo>
                  <a:pt x="294" y="1416"/>
                </a:lnTo>
                <a:lnTo>
                  <a:pt x="294" y="1416"/>
                </a:lnTo>
                <a:lnTo>
                  <a:pt x="294" y="1417"/>
                </a:lnTo>
                <a:lnTo>
                  <a:pt x="295" y="1417"/>
                </a:lnTo>
                <a:lnTo>
                  <a:pt x="295" y="1418"/>
                </a:lnTo>
                <a:lnTo>
                  <a:pt x="296" y="1417"/>
                </a:lnTo>
                <a:lnTo>
                  <a:pt x="296" y="1417"/>
                </a:lnTo>
                <a:lnTo>
                  <a:pt x="298" y="1417"/>
                </a:lnTo>
                <a:lnTo>
                  <a:pt x="298" y="1417"/>
                </a:lnTo>
                <a:lnTo>
                  <a:pt x="298" y="1417"/>
                </a:lnTo>
                <a:lnTo>
                  <a:pt x="299" y="1417"/>
                </a:lnTo>
                <a:lnTo>
                  <a:pt x="299" y="1417"/>
                </a:lnTo>
                <a:lnTo>
                  <a:pt x="300" y="1417"/>
                </a:lnTo>
                <a:lnTo>
                  <a:pt x="300" y="1417"/>
                </a:lnTo>
                <a:lnTo>
                  <a:pt x="300" y="1417"/>
                </a:lnTo>
                <a:lnTo>
                  <a:pt x="301" y="1416"/>
                </a:lnTo>
                <a:lnTo>
                  <a:pt x="301" y="1416"/>
                </a:lnTo>
                <a:lnTo>
                  <a:pt x="302" y="1416"/>
                </a:lnTo>
                <a:lnTo>
                  <a:pt x="302" y="1417"/>
                </a:lnTo>
                <a:lnTo>
                  <a:pt x="302" y="1417"/>
                </a:lnTo>
                <a:lnTo>
                  <a:pt x="303" y="1418"/>
                </a:lnTo>
                <a:lnTo>
                  <a:pt x="303" y="1418"/>
                </a:lnTo>
                <a:lnTo>
                  <a:pt x="304" y="1421"/>
                </a:lnTo>
                <a:lnTo>
                  <a:pt x="304" y="1420"/>
                </a:lnTo>
                <a:lnTo>
                  <a:pt x="304" y="1421"/>
                </a:lnTo>
                <a:lnTo>
                  <a:pt x="305" y="1421"/>
                </a:lnTo>
                <a:lnTo>
                  <a:pt x="305" y="1420"/>
                </a:lnTo>
                <a:lnTo>
                  <a:pt x="307" y="1420"/>
                </a:lnTo>
                <a:lnTo>
                  <a:pt x="307" y="1421"/>
                </a:lnTo>
                <a:lnTo>
                  <a:pt x="307" y="1420"/>
                </a:lnTo>
                <a:lnTo>
                  <a:pt x="308" y="1420"/>
                </a:lnTo>
                <a:lnTo>
                  <a:pt x="308" y="1420"/>
                </a:lnTo>
                <a:lnTo>
                  <a:pt x="309" y="1421"/>
                </a:lnTo>
                <a:lnTo>
                  <a:pt x="309" y="1420"/>
                </a:lnTo>
                <a:lnTo>
                  <a:pt x="309" y="1420"/>
                </a:lnTo>
                <a:lnTo>
                  <a:pt x="310" y="1418"/>
                </a:lnTo>
                <a:lnTo>
                  <a:pt x="310" y="1418"/>
                </a:lnTo>
                <a:lnTo>
                  <a:pt x="311" y="1416"/>
                </a:lnTo>
                <a:lnTo>
                  <a:pt x="311" y="1416"/>
                </a:lnTo>
                <a:lnTo>
                  <a:pt x="312" y="1416"/>
                </a:lnTo>
                <a:lnTo>
                  <a:pt x="312" y="1416"/>
                </a:lnTo>
                <a:lnTo>
                  <a:pt x="312" y="1415"/>
                </a:lnTo>
                <a:lnTo>
                  <a:pt x="313" y="1415"/>
                </a:lnTo>
                <a:lnTo>
                  <a:pt x="313" y="1414"/>
                </a:lnTo>
                <a:lnTo>
                  <a:pt x="314" y="1415"/>
                </a:lnTo>
                <a:lnTo>
                  <a:pt x="314" y="1415"/>
                </a:lnTo>
                <a:lnTo>
                  <a:pt x="314" y="1416"/>
                </a:lnTo>
                <a:lnTo>
                  <a:pt x="316" y="1417"/>
                </a:lnTo>
                <a:lnTo>
                  <a:pt x="316" y="1417"/>
                </a:lnTo>
                <a:lnTo>
                  <a:pt x="317" y="1417"/>
                </a:lnTo>
                <a:lnTo>
                  <a:pt x="317" y="1417"/>
                </a:lnTo>
                <a:lnTo>
                  <a:pt x="317" y="1417"/>
                </a:lnTo>
                <a:lnTo>
                  <a:pt x="318" y="1415"/>
                </a:lnTo>
                <a:lnTo>
                  <a:pt x="318" y="1414"/>
                </a:lnTo>
                <a:lnTo>
                  <a:pt x="319" y="1414"/>
                </a:lnTo>
                <a:lnTo>
                  <a:pt x="319" y="1415"/>
                </a:lnTo>
                <a:lnTo>
                  <a:pt x="319" y="1415"/>
                </a:lnTo>
                <a:lnTo>
                  <a:pt x="320" y="1415"/>
                </a:lnTo>
                <a:lnTo>
                  <a:pt x="320" y="1416"/>
                </a:lnTo>
                <a:lnTo>
                  <a:pt x="321" y="1416"/>
                </a:lnTo>
                <a:lnTo>
                  <a:pt x="321" y="1417"/>
                </a:lnTo>
                <a:lnTo>
                  <a:pt x="321" y="1416"/>
                </a:lnTo>
                <a:lnTo>
                  <a:pt x="322" y="1415"/>
                </a:lnTo>
                <a:lnTo>
                  <a:pt x="322" y="1415"/>
                </a:lnTo>
                <a:lnTo>
                  <a:pt x="323" y="1414"/>
                </a:lnTo>
                <a:lnTo>
                  <a:pt x="323" y="1415"/>
                </a:lnTo>
                <a:lnTo>
                  <a:pt x="325" y="1415"/>
                </a:lnTo>
                <a:lnTo>
                  <a:pt x="325" y="1416"/>
                </a:lnTo>
                <a:lnTo>
                  <a:pt x="325" y="1416"/>
                </a:lnTo>
                <a:lnTo>
                  <a:pt x="326" y="1418"/>
                </a:lnTo>
                <a:lnTo>
                  <a:pt x="326" y="1420"/>
                </a:lnTo>
                <a:lnTo>
                  <a:pt x="327" y="1421"/>
                </a:lnTo>
                <a:lnTo>
                  <a:pt x="327" y="1420"/>
                </a:lnTo>
                <a:lnTo>
                  <a:pt x="327" y="1421"/>
                </a:lnTo>
                <a:lnTo>
                  <a:pt x="328" y="1418"/>
                </a:lnTo>
                <a:lnTo>
                  <a:pt x="328" y="1417"/>
                </a:lnTo>
                <a:lnTo>
                  <a:pt x="329" y="1417"/>
                </a:lnTo>
                <a:lnTo>
                  <a:pt x="329" y="1416"/>
                </a:lnTo>
                <a:lnTo>
                  <a:pt x="329" y="1416"/>
                </a:lnTo>
                <a:lnTo>
                  <a:pt x="330" y="1417"/>
                </a:lnTo>
                <a:lnTo>
                  <a:pt x="330" y="1418"/>
                </a:lnTo>
                <a:lnTo>
                  <a:pt x="331" y="1420"/>
                </a:lnTo>
                <a:lnTo>
                  <a:pt x="331" y="1420"/>
                </a:lnTo>
                <a:lnTo>
                  <a:pt x="331" y="1418"/>
                </a:lnTo>
                <a:lnTo>
                  <a:pt x="332" y="1418"/>
                </a:lnTo>
                <a:lnTo>
                  <a:pt x="332" y="1418"/>
                </a:lnTo>
                <a:lnTo>
                  <a:pt x="334" y="1420"/>
                </a:lnTo>
                <a:lnTo>
                  <a:pt x="334" y="1418"/>
                </a:lnTo>
                <a:lnTo>
                  <a:pt x="334" y="1420"/>
                </a:lnTo>
                <a:lnTo>
                  <a:pt x="335" y="1421"/>
                </a:lnTo>
                <a:lnTo>
                  <a:pt x="335" y="1421"/>
                </a:lnTo>
                <a:lnTo>
                  <a:pt x="336" y="1421"/>
                </a:lnTo>
                <a:lnTo>
                  <a:pt x="336" y="1422"/>
                </a:lnTo>
                <a:lnTo>
                  <a:pt x="336" y="1422"/>
                </a:lnTo>
                <a:lnTo>
                  <a:pt x="337" y="1420"/>
                </a:lnTo>
                <a:lnTo>
                  <a:pt x="337" y="1421"/>
                </a:lnTo>
                <a:lnTo>
                  <a:pt x="338" y="1421"/>
                </a:lnTo>
                <a:lnTo>
                  <a:pt x="338" y="1422"/>
                </a:lnTo>
                <a:lnTo>
                  <a:pt x="339" y="1421"/>
                </a:lnTo>
                <a:lnTo>
                  <a:pt x="339" y="1421"/>
                </a:lnTo>
                <a:lnTo>
                  <a:pt x="339" y="1422"/>
                </a:lnTo>
                <a:lnTo>
                  <a:pt x="340" y="1423"/>
                </a:lnTo>
                <a:lnTo>
                  <a:pt x="340" y="1422"/>
                </a:lnTo>
                <a:lnTo>
                  <a:pt x="341" y="1422"/>
                </a:lnTo>
                <a:lnTo>
                  <a:pt x="341" y="1423"/>
                </a:lnTo>
                <a:lnTo>
                  <a:pt x="341" y="1423"/>
                </a:lnTo>
                <a:lnTo>
                  <a:pt x="343" y="1423"/>
                </a:lnTo>
                <a:lnTo>
                  <a:pt x="343" y="1423"/>
                </a:lnTo>
                <a:lnTo>
                  <a:pt x="344" y="1423"/>
                </a:lnTo>
                <a:lnTo>
                  <a:pt x="344" y="1424"/>
                </a:lnTo>
                <a:lnTo>
                  <a:pt x="344" y="1425"/>
                </a:lnTo>
                <a:lnTo>
                  <a:pt x="345" y="1425"/>
                </a:lnTo>
                <a:lnTo>
                  <a:pt x="345" y="1425"/>
                </a:lnTo>
                <a:lnTo>
                  <a:pt x="346" y="1424"/>
                </a:lnTo>
                <a:lnTo>
                  <a:pt x="346" y="1423"/>
                </a:lnTo>
                <a:lnTo>
                  <a:pt x="346" y="1424"/>
                </a:lnTo>
                <a:lnTo>
                  <a:pt x="347" y="1423"/>
                </a:lnTo>
                <a:lnTo>
                  <a:pt x="347" y="1423"/>
                </a:lnTo>
                <a:lnTo>
                  <a:pt x="348" y="1422"/>
                </a:lnTo>
                <a:lnTo>
                  <a:pt x="348" y="1423"/>
                </a:lnTo>
                <a:lnTo>
                  <a:pt x="348" y="1422"/>
                </a:lnTo>
                <a:lnTo>
                  <a:pt x="349" y="1420"/>
                </a:lnTo>
                <a:lnTo>
                  <a:pt x="349" y="1420"/>
                </a:lnTo>
                <a:lnTo>
                  <a:pt x="350" y="1420"/>
                </a:lnTo>
                <a:lnTo>
                  <a:pt x="350" y="1421"/>
                </a:lnTo>
                <a:lnTo>
                  <a:pt x="350" y="1422"/>
                </a:lnTo>
                <a:lnTo>
                  <a:pt x="352" y="1424"/>
                </a:lnTo>
                <a:lnTo>
                  <a:pt x="352" y="1423"/>
                </a:lnTo>
                <a:lnTo>
                  <a:pt x="353" y="1423"/>
                </a:lnTo>
                <a:lnTo>
                  <a:pt x="353" y="1421"/>
                </a:lnTo>
                <a:lnTo>
                  <a:pt x="354" y="1421"/>
                </a:lnTo>
                <a:lnTo>
                  <a:pt x="354" y="1422"/>
                </a:lnTo>
                <a:lnTo>
                  <a:pt x="354" y="1422"/>
                </a:lnTo>
                <a:lnTo>
                  <a:pt x="355" y="1421"/>
                </a:lnTo>
                <a:lnTo>
                  <a:pt x="355" y="1422"/>
                </a:lnTo>
                <a:lnTo>
                  <a:pt x="356" y="1422"/>
                </a:lnTo>
                <a:lnTo>
                  <a:pt x="356" y="1422"/>
                </a:lnTo>
                <a:lnTo>
                  <a:pt x="356" y="1422"/>
                </a:lnTo>
                <a:lnTo>
                  <a:pt x="357" y="1422"/>
                </a:lnTo>
                <a:lnTo>
                  <a:pt x="357" y="1421"/>
                </a:lnTo>
                <a:lnTo>
                  <a:pt x="358" y="1421"/>
                </a:lnTo>
                <a:lnTo>
                  <a:pt x="358" y="1420"/>
                </a:lnTo>
                <a:lnTo>
                  <a:pt x="358" y="1418"/>
                </a:lnTo>
                <a:lnTo>
                  <a:pt x="359" y="1418"/>
                </a:lnTo>
                <a:lnTo>
                  <a:pt x="359" y="1417"/>
                </a:lnTo>
                <a:lnTo>
                  <a:pt x="361" y="1418"/>
                </a:lnTo>
                <a:lnTo>
                  <a:pt x="361" y="1420"/>
                </a:lnTo>
                <a:lnTo>
                  <a:pt x="361" y="1421"/>
                </a:lnTo>
                <a:lnTo>
                  <a:pt x="362" y="1421"/>
                </a:lnTo>
                <a:lnTo>
                  <a:pt x="362" y="1421"/>
                </a:lnTo>
                <a:lnTo>
                  <a:pt x="363" y="1421"/>
                </a:lnTo>
                <a:lnTo>
                  <a:pt x="363" y="1420"/>
                </a:lnTo>
                <a:lnTo>
                  <a:pt x="363" y="1420"/>
                </a:lnTo>
                <a:lnTo>
                  <a:pt x="364" y="1420"/>
                </a:lnTo>
                <a:lnTo>
                  <a:pt x="364" y="1418"/>
                </a:lnTo>
                <a:lnTo>
                  <a:pt x="365" y="1417"/>
                </a:lnTo>
                <a:lnTo>
                  <a:pt x="365" y="1418"/>
                </a:lnTo>
                <a:lnTo>
                  <a:pt x="365" y="1418"/>
                </a:lnTo>
                <a:lnTo>
                  <a:pt x="366" y="1418"/>
                </a:lnTo>
                <a:lnTo>
                  <a:pt x="366" y="1418"/>
                </a:lnTo>
                <a:lnTo>
                  <a:pt x="367" y="1417"/>
                </a:lnTo>
                <a:lnTo>
                  <a:pt x="367" y="1418"/>
                </a:lnTo>
                <a:lnTo>
                  <a:pt x="368" y="1417"/>
                </a:lnTo>
                <a:lnTo>
                  <a:pt x="368" y="1420"/>
                </a:lnTo>
                <a:lnTo>
                  <a:pt x="368" y="1420"/>
                </a:lnTo>
                <a:lnTo>
                  <a:pt x="370" y="1418"/>
                </a:lnTo>
                <a:lnTo>
                  <a:pt x="370" y="1418"/>
                </a:lnTo>
                <a:lnTo>
                  <a:pt x="371" y="1418"/>
                </a:lnTo>
                <a:lnTo>
                  <a:pt x="371" y="1416"/>
                </a:lnTo>
                <a:lnTo>
                  <a:pt x="371" y="1415"/>
                </a:lnTo>
                <a:lnTo>
                  <a:pt x="372" y="1416"/>
                </a:lnTo>
                <a:lnTo>
                  <a:pt x="372" y="1416"/>
                </a:lnTo>
                <a:lnTo>
                  <a:pt x="373" y="1416"/>
                </a:lnTo>
                <a:lnTo>
                  <a:pt x="373" y="1415"/>
                </a:lnTo>
                <a:lnTo>
                  <a:pt x="373" y="1414"/>
                </a:lnTo>
                <a:lnTo>
                  <a:pt x="374" y="1413"/>
                </a:lnTo>
                <a:lnTo>
                  <a:pt x="374" y="1413"/>
                </a:lnTo>
                <a:lnTo>
                  <a:pt x="375" y="1413"/>
                </a:lnTo>
                <a:lnTo>
                  <a:pt x="375" y="1415"/>
                </a:lnTo>
                <a:lnTo>
                  <a:pt x="375" y="1416"/>
                </a:lnTo>
                <a:lnTo>
                  <a:pt x="376" y="1418"/>
                </a:lnTo>
                <a:lnTo>
                  <a:pt x="376" y="1418"/>
                </a:lnTo>
                <a:lnTo>
                  <a:pt x="377" y="1420"/>
                </a:lnTo>
                <a:lnTo>
                  <a:pt x="377" y="1421"/>
                </a:lnTo>
                <a:lnTo>
                  <a:pt x="377" y="1420"/>
                </a:lnTo>
                <a:lnTo>
                  <a:pt x="379" y="1418"/>
                </a:lnTo>
                <a:lnTo>
                  <a:pt x="379" y="1417"/>
                </a:lnTo>
                <a:lnTo>
                  <a:pt x="380" y="1417"/>
                </a:lnTo>
                <a:lnTo>
                  <a:pt x="380" y="1417"/>
                </a:lnTo>
                <a:lnTo>
                  <a:pt x="381" y="1418"/>
                </a:lnTo>
                <a:lnTo>
                  <a:pt x="381" y="1417"/>
                </a:lnTo>
                <a:lnTo>
                  <a:pt x="381" y="1420"/>
                </a:lnTo>
                <a:lnTo>
                  <a:pt x="382" y="1418"/>
                </a:lnTo>
                <a:lnTo>
                  <a:pt x="382" y="1420"/>
                </a:lnTo>
                <a:lnTo>
                  <a:pt x="383" y="1421"/>
                </a:lnTo>
                <a:lnTo>
                  <a:pt x="383" y="1421"/>
                </a:lnTo>
                <a:lnTo>
                  <a:pt x="383" y="1422"/>
                </a:lnTo>
                <a:lnTo>
                  <a:pt x="384" y="1424"/>
                </a:lnTo>
                <a:lnTo>
                  <a:pt x="384" y="1423"/>
                </a:lnTo>
                <a:lnTo>
                  <a:pt x="385" y="1423"/>
                </a:lnTo>
                <a:lnTo>
                  <a:pt x="385" y="1421"/>
                </a:lnTo>
                <a:lnTo>
                  <a:pt x="385" y="1422"/>
                </a:lnTo>
                <a:lnTo>
                  <a:pt x="386" y="1420"/>
                </a:lnTo>
                <a:lnTo>
                  <a:pt x="386" y="1418"/>
                </a:lnTo>
                <a:lnTo>
                  <a:pt x="388" y="1418"/>
                </a:lnTo>
                <a:lnTo>
                  <a:pt x="388" y="1418"/>
                </a:lnTo>
                <a:lnTo>
                  <a:pt x="388" y="1418"/>
                </a:lnTo>
                <a:lnTo>
                  <a:pt x="389" y="1418"/>
                </a:lnTo>
                <a:lnTo>
                  <a:pt x="389" y="1416"/>
                </a:lnTo>
                <a:lnTo>
                  <a:pt x="390" y="1417"/>
                </a:lnTo>
                <a:lnTo>
                  <a:pt x="390" y="1417"/>
                </a:lnTo>
                <a:lnTo>
                  <a:pt x="390" y="1416"/>
                </a:lnTo>
                <a:lnTo>
                  <a:pt x="391" y="1416"/>
                </a:lnTo>
                <a:lnTo>
                  <a:pt x="391" y="1418"/>
                </a:lnTo>
                <a:lnTo>
                  <a:pt x="392" y="1418"/>
                </a:lnTo>
                <a:lnTo>
                  <a:pt x="392" y="1421"/>
                </a:lnTo>
                <a:lnTo>
                  <a:pt x="392" y="1421"/>
                </a:lnTo>
                <a:lnTo>
                  <a:pt x="393" y="1421"/>
                </a:lnTo>
                <a:lnTo>
                  <a:pt x="393" y="1422"/>
                </a:lnTo>
                <a:lnTo>
                  <a:pt x="394" y="1421"/>
                </a:lnTo>
                <a:lnTo>
                  <a:pt x="394" y="1421"/>
                </a:lnTo>
                <a:lnTo>
                  <a:pt x="395" y="1421"/>
                </a:lnTo>
                <a:lnTo>
                  <a:pt x="395" y="1421"/>
                </a:lnTo>
                <a:lnTo>
                  <a:pt x="395" y="1421"/>
                </a:lnTo>
                <a:lnTo>
                  <a:pt x="397" y="1421"/>
                </a:lnTo>
                <a:lnTo>
                  <a:pt x="397" y="1418"/>
                </a:lnTo>
                <a:lnTo>
                  <a:pt x="398" y="1418"/>
                </a:lnTo>
                <a:lnTo>
                  <a:pt x="398" y="1417"/>
                </a:lnTo>
                <a:lnTo>
                  <a:pt x="398" y="1417"/>
                </a:lnTo>
                <a:lnTo>
                  <a:pt x="399" y="1416"/>
                </a:lnTo>
                <a:lnTo>
                  <a:pt x="399" y="1416"/>
                </a:lnTo>
                <a:lnTo>
                  <a:pt x="400" y="1416"/>
                </a:lnTo>
                <a:lnTo>
                  <a:pt x="400" y="1415"/>
                </a:lnTo>
                <a:lnTo>
                  <a:pt x="400" y="1414"/>
                </a:lnTo>
                <a:lnTo>
                  <a:pt x="401" y="1413"/>
                </a:lnTo>
                <a:lnTo>
                  <a:pt x="401" y="1412"/>
                </a:lnTo>
                <a:lnTo>
                  <a:pt x="402" y="1411"/>
                </a:lnTo>
                <a:lnTo>
                  <a:pt x="402" y="1411"/>
                </a:lnTo>
                <a:lnTo>
                  <a:pt x="402" y="1412"/>
                </a:lnTo>
                <a:lnTo>
                  <a:pt x="403" y="1411"/>
                </a:lnTo>
                <a:lnTo>
                  <a:pt x="403" y="1412"/>
                </a:lnTo>
                <a:lnTo>
                  <a:pt x="404" y="1411"/>
                </a:lnTo>
                <a:lnTo>
                  <a:pt x="404" y="1412"/>
                </a:lnTo>
                <a:lnTo>
                  <a:pt x="404" y="1412"/>
                </a:lnTo>
                <a:lnTo>
                  <a:pt x="406" y="1412"/>
                </a:lnTo>
                <a:lnTo>
                  <a:pt x="406" y="1412"/>
                </a:lnTo>
                <a:lnTo>
                  <a:pt x="407" y="1412"/>
                </a:lnTo>
                <a:lnTo>
                  <a:pt x="407" y="1412"/>
                </a:lnTo>
                <a:lnTo>
                  <a:pt x="407" y="1412"/>
                </a:lnTo>
                <a:lnTo>
                  <a:pt x="408" y="1413"/>
                </a:lnTo>
                <a:lnTo>
                  <a:pt x="408" y="1413"/>
                </a:lnTo>
                <a:lnTo>
                  <a:pt x="409" y="1414"/>
                </a:lnTo>
                <a:lnTo>
                  <a:pt x="409" y="1413"/>
                </a:lnTo>
                <a:lnTo>
                  <a:pt x="410" y="1414"/>
                </a:lnTo>
                <a:lnTo>
                  <a:pt x="410" y="1414"/>
                </a:lnTo>
                <a:lnTo>
                  <a:pt x="410" y="1414"/>
                </a:lnTo>
                <a:lnTo>
                  <a:pt x="411" y="1415"/>
                </a:lnTo>
                <a:lnTo>
                  <a:pt x="411" y="1415"/>
                </a:lnTo>
                <a:lnTo>
                  <a:pt x="412" y="1416"/>
                </a:lnTo>
                <a:lnTo>
                  <a:pt x="412" y="1415"/>
                </a:lnTo>
                <a:lnTo>
                  <a:pt x="412" y="1415"/>
                </a:lnTo>
                <a:lnTo>
                  <a:pt x="413" y="1415"/>
                </a:lnTo>
                <a:lnTo>
                  <a:pt x="413" y="1414"/>
                </a:lnTo>
                <a:lnTo>
                  <a:pt x="415" y="1414"/>
                </a:lnTo>
                <a:lnTo>
                  <a:pt x="415" y="1414"/>
                </a:lnTo>
                <a:lnTo>
                  <a:pt x="415" y="1414"/>
                </a:lnTo>
                <a:lnTo>
                  <a:pt x="416" y="1414"/>
                </a:lnTo>
                <a:lnTo>
                  <a:pt x="416" y="1415"/>
                </a:lnTo>
                <a:lnTo>
                  <a:pt x="417" y="1415"/>
                </a:lnTo>
                <a:lnTo>
                  <a:pt x="417" y="1414"/>
                </a:lnTo>
                <a:lnTo>
                  <a:pt x="417" y="1415"/>
                </a:lnTo>
                <a:lnTo>
                  <a:pt x="418" y="1415"/>
                </a:lnTo>
                <a:lnTo>
                  <a:pt x="418" y="1417"/>
                </a:lnTo>
                <a:lnTo>
                  <a:pt x="419" y="1416"/>
                </a:lnTo>
                <a:lnTo>
                  <a:pt x="419" y="1416"/>
                </a:lnTo>
                <a:lnTo>
                  <a:pt x="419" y="1417"/>
                </a:lnTo>
                <a:lnTo>
                  <a:pt x="420" y="1417"/>
                </a:lnTo>
                <a:lnTo>
                  <a:pt x="420" y="1417"/>
                </a:lnTo>
                <a:lnTo>
                  <a:pt x="421" y="1418"/>
                </a:lnTo>
                <a:lnTo>
                  <a:pt x="421" y="1420"/>
                </a:lnTo>
                <a:lnTo>
                  <a:pt x="421" y="1420"/>
                </a:lnTo>
                <a:lnTo>
                  <a:pt x="422" y="1420"/>
                </a:lnTo>
                <a:lnTo>
                  <a:pt x="422" y="1420"/>
                </a:lnTo>
                <a:lnTo>
                  <a:pt x="424" y="1421"/>
                </a:lnTo>
                <a:lnTo>
                  <a:pt x="424" y="1418"/>
                </a:lnTo>
                <a:lnTo>
                  <a:pt x="425" y="1418"/>
                </a:lnTo>
                <a:lnTo>
                  <a:pt x="425" y="1418"/>
                </a:lnTo>
                <a:lnTo>
                  <a:pt x="425" y="1417"/>
                </a:lnTo>
                <a:lnTo>
                  <a:pt x="426" y="1417"/>
                </a:lnTo>
                <a:lnTo>
                  <a:pt x="426" y="1417"/>
                </a:lnTo>
                <a:lnTo>
                  <a:pt x="427" y="1417"/>
                </a:lnTo>
                <a:lnTo>
                  <a:pt x="427" y="1417"/>
                </a:lnTo>
                <a:lnTo>
                  <a:pt x="427" y="1417"/>
                </a:lnTo>
                <a:lnTo>
                  <a:pt x="428" y="1417"/>
                </a:lnTo>
                <a:lnTo>
                  <a:pt x="428" y="1417"/>
                </a:lnTo>
                <a:lnTo>
                  <a:pt x="429" y="1418"/>
                </a:lnTo>
                <a:lnTo>
                  <a:pt x="429" y="1418"/>
                </a:lnTo>
                <a:lnTo>
                  <a:pt x="429" y="1418"/>
                </a:lnTo>
                <a:lnTo>
                  <a:pt x="430" y="1417"/>
                </a:lnTo>
                <a:lnTo>
                  <a:pt x="430" y="1417"/>
                </a:lnTo>
                <a:lnTo>
                  <a:pt x="431" y="1417"/>
                </a:lnTo>
                <a:lnTo>
                  <a:pt x="431" y="1418"/>
                </a:lnTo>
                <a:lnTo>
                  <a:pt x="431" y="1420"/>
                </a:lnTo>
                <a:lnTo>
                  <a:pt x="433" y="1421"/>
                </a:lnTo>
                <a:lnTo>
                  <a:pt x="433" y="1420"/>
                </a:lnTo>
                <a:lnTo>
                  <a:pt x="434" y="1420"/>
                </a:lnTo>
                <a:lnTo>
                  <a:pt x="434" y="1418"/>
                </a:lnTo>
                <a:lnTo>
                  <a:pt x="434" y="1418"/>
                </a:lnTo>
                <a:lnTo>
                  <a:pt x="435" y="1417"/>
                </a:lnTo>
                <a:lnTo>
                  <a:pt x="435" y="1417"/>
                </a:lnTo>
                <a:lnTo>
                  <a:pt x="436" y="1417"/>
                </a:lnTo>
                <a:lnTo>
                  <a:pt x="436" y="1417"/>
                </a:lnTo>
                <a:lnTo>
                  <a:pt x="437" y="1418"/>
                </a:lnTo>
                <a:lnTo>
                  <a:pt x="437" y="1420"/>
                </a:lnTo>
                <a:lnTo>
                  <a:pt x="437" y="1421"/>
                </a:lnTo>
                <a:lnTo>
                  <a:pt x="438" y="1420"/>
                </a:lnTo>
                <a:lnTo>
                  <a:pt x="438" y="1420"/>
                </a:lnTo>
                <a:lnTo>
                  <a:pt x="439" y="1420"/>
                </a:lnTo>
                <a:lnTo>
                  <a:pt x="439" y="1420"/>
                </a:lnTo>
                <a:lnTo>
                  <a:pt x="439" y="1418"/>
                </a:lnTo>
                <a:lnTo>
                  <a:pt x="440" y="1417"/>
                </a:lnTo>
                <a:lnTo>
                  <a:pt x="440" y="1417"/>
                </a:lnTo>
                <a:lnTo>
                  <a:pt x="442" y="1418"/>
                </a:lnTo>
                <a:lnTo>
                  <a:pt x="442" y="1420"/>
                </a:lnTo>
                <a:lnTo>
                  <a:pt x="442" y="1420"/>
                </a:lnTo>
                <a:lnTo>
                  <a:pt x="443" y="1420"/>
                </a:lnTo>
                <a:lnTo>
                  <a:pt x="443" y="1420"/>
                </a:lnTo>
                <a:lnTo>
                  <a:pt x="444" y="1420"/>
                </a:lnTo>
                <a:lnTo>
                  <a:pt x="444" y="1418"/>
                </a:lnTo>
                <a:lnTo>
                  <a:pt x="444" y="1418"/>
                </a:lnTo>
                <a:lnTo>
                  <a:pt x="445" y="1418"/>
                </a:lnTo>
                <a:lnTo>
                  <a:pt x="445" y="1418"/>
                </a:lnTo>
                <a:lnTo>
                  <a:pt x="446" y="1420"/>
                </a:lnTo>
                <a:lnTo>
                  <a:pt x="446" y="1420"/>
                </a:lnTo>
                <a:lnTo>
                  <a:pt x="446" y="1421"/>
                </a:lnTo>
                <a:lnTo>
                  <a:pt x="447" y="1421"/>
                </a:lnTo>
                <a:lnTo>
                  <a:pt x="447" y="1420"/>
                </a:lnTo>
                <a:lnTo>
                  <a:pt x="448" y="1421"/>
                </a:lnTo>
                <a:lnTo>
                  <a:pt x="448" y="1422"/>
                </a:lnTo>
                <a:lnTo>
                  <a:pt x="448" y="1422"/>
                </a:lnTo>
                <a:lnTo>
                  <a:pt x="449" y="1421"/>
                </a:lnTo>
                <a:lnTo>
                  <a:pt x="449" y="1421"/>
                </a:lnTo>
                <a:lnTo>
                  <a:pt x="451" y="1420"/>
                </a:lnTo>
                <a:lnTo>
                  <a:pt x="451" y="1420"/>
                </a:lnTo>
                <a:lnTo>
                  <a:pt x="452" y="1420"/>
                </a:lnTo>
                <a:lnTo>
                  <a:pt x="452" y="1418"/>
                </a:lnTo>
                <a:lnTo>
                  <a:pt x="452" y="1417"/>
                </a:lnTo>
                <a:lnTo>
                  <a:pt x="453" y="1417"/>
                </a:lnTo>
                <a:lnTo>
                  <a:pt x="453" y="1417"/>
                </a:lnTo>
                <a:lnTo>
                  <a:pt x="454" y="1417"/>
                </a:lnTo>
                <a:lnTo>
                  <a:pt x="454" y="1416"/>
                </a:lnTo>
                <a:lnTo>
                  <a:pt x="454" y="1415"/>
                </a:lnTo>
                <a:lnTo>
                  <a:pt x="455" y="1415"/>
                </a:lnTo>
                <a:lnTo>
                  <a:pt x="455" y="1414"/>
                </a:lnTo>
                <a:lnTo>
                  <a:pt x="456" y="1414"/>
                </a:lnTo>
                <a:lnTo>
                  <a:pt x="456" y="1414"/>
                </a:lnTo>
                <a:lnTo>
                  <a:pt x="456" y="1413"/>
                </a:lnTo>
                <a:lnTo>
                  <a:pt x="457" y="1413"/>
                </a:lnTo>
                <a:lnTo>
                  <a:pt x="457" y="1413"/>
                </a:lnTo>
                <a:lnTo>
                  <a:pt x="458" y="1413"/>
                </a:lnTo>
                <a:lnTo>
                  <a:pt x="458" y="1414"/>
                </a:lnTo>
                <a:lnTo>
                  <a:pt x="458" y="1415"/>
                </a:lnTo>
                <a:lnTo>
                  <a:pt x="460" y="1415"/>
                </a:lnTo>
                <a:lnTo>
                  <a:pt x="460" y="1415"/>
                </a:lnTo>
                <a:lnTo>
                  <a:pt x="461" y="1415"/>
                </a:lnTo>
                <a:lnTo>
                  <a:pt x="461" y="1416"/>
                </a:lnTo>
                <a:lnTo>
                  <a:pt x="461" y="1415"/>
                </a:lnTo>
                <a:lnTo>
                  <a:pt x="462" y="1415"/>
                </a:lnTo>
                <a:lnTo>
                  <a:pt x="462" y="1415"/>
                </a:lnTo>
                <a:lnTo>
                  <a:pt x="463" y="1415"/>
                </a:lnTo>
                <a:lnTo>
                  <a:pt x="463" y="1414"/>
                </a:lnTo>
                <a:lnTo>
                  <a:pt x="463" y="1414"/>
                </a:lnTo>
                <a:lnTo>
                  <a:pt x="464" y="1413"/>
                </a:lnTo>
                <a:lnTo>
                  <a:pt x="464" y="1413"/>
                </a:lnTo>
                <a:lnTo>
                  <a:pt x="465" y="1413"/>
                </a:lnTo>
                <a:lnTo>
                  <a:pt x="465" y="1414"/>
                </a:lnTo>
                <a:lnTo>
                  <a:pt x="466" y="1415"/>
                </a:lnTo>
                <a:lnTo>
                  <a:pt x="466" y="1414"/>
                </a:lnTo>
                <a:lnTo>
                  <a:pt x="466" y="1415"/>
                </a:lnTo>
                <a:lnTo>
                  <a:pt x="467" y="1415"/>
                </a:lnTo>
                <a:lnTo>
                  <a:pt x="467" y="1416"/>
                </a:lnTo>
                <a:lnTo>
                  <a:pt x="469" y="1416"/>
                </a:lnTo>
                <a:lnTo>
                  <a:pt x="469" y="1418"/>
                </a:lnTo>
                <a:lnTo>
                  <a:pt x="469" y="1418"/>
                </a:lnTo>
                <a:lnTo>
                  <a:pt x="470" y="1417"/>
                </a:lnTo>
                <a:lnTo>
                  <a:pt x="470" y="1416"/>
                </a:lnTo>
                <a:lnTo>
                  <a:pt x="471" y="1416"/>
                </a:lnTo>
                <a:lnTo>
                  <a:pt x="471" y="1415"/>
                </a:lnTo>
                <a:lnTo>
                  <a:pt x="471" y="1415"/>
                </a:lnTo>
                <a:lnTo>
                  <a:pt x="472" y="1416"/>
                </a:lnTo>
                <a:lnTo>
                  <a:pt x="472" y="1416"/>
                </a:lnTo>
                <a:lnTo>
                  <a:pt x="473" y="1416"/>
                </a:lnTo>
                <a:lnTo>
                  <a:pt x="473" y="1415"/>
                </a:lnTo>
                <a:lnTo>
                  <a:pt x="473" y="1416"/>
                </a:lnTo>
                <a:lnTo>
                  <a:pt x="474" y="1415"/>
                </a:lnTo>
                <a:lnTo>
                  <a:pt x="474" y="1415"/>
                </a:lnTo>
                <a:lnTo>
                  <a:pt x="475" y="1414"/>
                </a:lnTo>
                <a:lnTo>
                  <a:pt x="475" y="1413"/>
                </a:lnTo>
                <a:lnTo>
                  <a:pt x="475" y="1412"/>
                </a:lnTo>
                <a:lnTo>
                  <a:pt x="476" y="1412"/>
                </a:lnTo>
                <a:lnTo>
                  <a:pt x="476" y="1413"/>
                </a:lnTo>
                <a:lnTo>
                  <a:pt x="478" y="1413"/>
                </a:lnTo>
                <a:lnTo>
                  <a:pt x="478" y="1414"/>
                </a:lnTo>
                <a:lnTo>
                  <a:pt x="478" y="1415"/>
                </a:lnTo>
                <a:lnTo>
                  <a:pt x="479" y="1415"/>
                </a:lnTo>
                <a:lnTo>
                  <a:pt x="479" y="1416"/>
                </a:lnTo>
                <a:lnTo>
                  <a:pt x="480" y="1417"/>
                </a:lnTo>
                <a:lnTo>
                  <a:pt x="480" y="1416"/>
                </a:lnTo>
                <a:lnTo>
                  <a:pt x="481" y="1415"/>
                </a:lnTo>
                <a:lnTo>
                  <a:pt x="481" y="1415"/>
                </a:lnTo>
                <a:lnTo>
                  <a:pt x="481" y="1414"/>
                </a:lnTo>
                <a:lnTo>
                  <a:pt x="482" y="1412"/>
                </a:lnTo>
                <a:lnTo>
                  <a:pt x="482" y="1411"/>
                </a:lnTo>
                <a:lnTo>
                  <a:pt x="483" y="1411"/>
                </a:lnTo>
                <a:lnTo>
                  <a:pt x="483" y="1411"/>
                </a:lnTo>
                <a:lnTo>
                  <a:pt x="483" y="1411"/>
                </a:lnTo>
                <a:lnTo>
                  <a:pt x="484" y="1413"/>
                </a:lnTo>
                <a:lnTo>
                  <a:pt x="484" y="1415"/>
                </a:lnTo>
                <a:lnTo>
                  <a:pt x="485" y="1416"/>
                </a:lnTo>
                <a:lnTo>
                  <a:pt x="485" y="1417"/>
                </a:lnTo>
                <a:lnTo>
                  <a:pt x="485" y="1420"/>
                </a:lnTo>
                <a:lnTo>
                  <a:pt x="486" y="1418"/>
                </a:lnTo>
                <a:lnTo>
                  <a:pt x="486" y="1418"/>
                </a:lnTo>
                <a:lnTo>
                  <a:pt x="488" y="1418"/>
                </a:lnTo>
                <a:lnTo>
                  <a:pt x="488" y="1420"/>
                </a:lnTo>
                <a:lnTo>
                  <a:pt x="488" y="1420"/>
                </a:lnTo>
                <a:lnTo>
                  <a:pt x="489" y="1418"/>
                </a:lnTo>
                <a:lnTo>
                  <a:pt x="489" y="1418"/>
                </a:lnTo>
                <a:lnTo>
                  <a:pt x="490" y="1417"/>
                </a:lnTo>
                <a:lnTo>
                  <a:pt x="490" y="1417"/>
                </a:lnTo>
                <a:lnTo>
                  <a:pt x="490" y="1416"/>
                </a:lnTo>
                <a:lnTo>
                  <a:pt x="491" y="1416"/>
                </a:lnTo>
                <a:lnTo>
                  <a:pt x="491" y="1415"/>
                </a:lnTo>
                <a:lnTo>
                  <a:pt x="492" y="1415"/>
                </a:lnTo>
                <a:lnTo>
                  <a:pt x="492" y="1414"/>
                </a:lnTo>
                <a:lnTo>
                  <a:pt x="492" y="1414"/>
                </a:lnTo>
                <a:lnTo>
                  <a:pt x="493" y="1414"/>
                </a:lnTo>
                <a:lnTo>
                  <a:pt x="493" y="1414"/>
                </a:lnTo>
                <a:lnTo>
                  <a:pt x="494" y="1414"/>
                </a:lnTo>
                <a:lnTo>
                  <a:pt x="494" y="1414"/>
                </a:lnTo>
                <a:lnTo>
                  <a:pt x="495" y="1414"/>
                </a:lnTo>
                <a:lnTo>
                  <a:pt x="495" y="1413"/>
                </a:lnTo>
                <a:lnTo>
                  <a:pt x="495" y="1413"/>
                </a:lnTo>
                <a:lnTo>
                  <a:pt x="497" y="1413"/>
                </a:lnTo>
                <a:lnTo>
                  <a:pt x="497" y="1413"/>
                </a:lnTo>
                <a:lnTo>
                  <a:pt x="498" y="1413"/>
                </a:lnTo>
                <a:lnTo>
                  <a:pt x="498" y="1413"/>
                </a:lnTo>
                <a:lnTo>
                  <a:pt x="498" y="1413"/>
                </a:lnTo>
                <a:lnTo>
                  <a:pt x="499" y="1413"/>
                </a:lnTo>
                <a:lnTo>
                  <a:pt x="499" y="1413"/>
                </a:lnTo>
                <a:lnTo>
                  <a:pt x="500" y="1413"/>
                </a:lnTo>
                <a:lnTo>
                  <a:pt x="500" y="1415"/>
                </a:lnTo>
                <a:lnTo>
                  <a:pt x="500" y="1415"/>
                </a:lnTo>
                <a:lnTo>
                  <a:pt x="501" y="1414"/>
                </a:lnTo>
                <a:lnTo>
                  <a:pt x="501" y="1415"/>
                </a:lnTo>
                <a:lnTo>
                  <a:pt x="502" y="1416"/>
                </a:lnTo>
                <a:lnTo>
                  <a:pt x="502" y="1416"/>
                </a:lnTo>
                <a:lnTo>
                  <a:pt x="502" y="1416"/>
                </a:lnTo>
                <a:lnTo>
                  <a:pt x="503" y="1415"/>
                </a:lnTo>
                <a:lnTo>
                  <a:pt x="503" y="1414"/>
                </a:lnTo>
                <a:lnTo>
                  <a:pt x="504" y="1415"/>
                </a:lnTo>
                <a:lnTo>
                  <a:pt x="504" y="1415"/>
                </a:lnTo>
                <a:lnTo>
                  <a:pt x="504" y="1415"/>
                </a:lnTo>
                <a:lnTo>
                  <a:pt x="506" y="1414"/>
                </a:lnTo>
                <a:lnTo>
                  <a:pt x="506" y="1414"/>
                </a:lnTo>
                <a:lnTo>
                  <a:pt x="507" y="1415"/>
                </a:lnTo>
                <a:lnTo>
                  <a:pt x="507" y="1415"/>
                </a:lnTo>
                <a:lnTo>
                  <a:pt x="508" y="1416"/>
                </a:lnTo>
                <a:lnTo>
                  <a:pt x="508" y="1416"/>
                </a:lnTo>
                <a:lnTo>
                  <a:pt x="508" y="1415"/>
                </a:lnTo>
                <a:lnTo>
                  <a:pt x="509" y="1415"/>
                </a:lnTo>
                <a:lnTo>
                  <a:pt x="509" y="1414"/>
                </a:lnTo>
                <a:lnTo>
                  <a:pt x="510" y="1414"/>
                </a:lnTo>
                <a:lnTo>
                  <a:pt x="510" y="1415"/>
                </a:lnTo>
                <a:lnTo>
                  <a:pt x="510" y="1415"/>
                </a:lnTo>
                <a:lnTo>
                  <a:pt x="511" y="1415"/>
                </a:lnTo>
                <a:lnTo>
                  <a:pt x="511" y="1415"/>
                </a:lnTo>
                <a:lnTo>
                  <a:pt x="512" y="1416"/>
                </a:lnTo>
                <a:lnTo>
                  <a:pt x="512" y="1415"/>
                </a:lnTo>
                <a:lnTo>
                  <a:pt x="512" y="1415"/>
                </a:lnTo>
                <a:lnTo>
                  <a:pt x="513" y="1415"/>
                </a:lnTo>
                <a:lnTo>
                  <a:pt x="513" y="1415"/>
                </a:lnTo>
                <a:lnTo>
                  <a:pt x="515" y="1415"/>
                </a:lnTo>
                <a:lnTo>
                  <a:pt x="515" y="1415"/>
                </a:lnTo>
                <a:lnTo>
                  <a:pt x="515" y="1414"/>
                </a:lnTo>
                <a:lnTo>
                  <a:pt x="516" y="1414"/>
                </a:lnTo>
                <a:lnTo>
                  <a:pt x="516" y="1415"/>
                </a:lnTo>
                <a:lnTo>
                  <a:pt x="517" y="1415"/>
                </a:lnTo>
                <a:lnTo>
                  <a:pt x="517" y="1416"/>
                </a:lnTo>
                <a:lnTo>
                  <a:pt x="517" y="1416"/>
                </a:lnTo>
                <a:lnTo>
                  <a:pt x="518" y="1416"/>
                </a:lnTo>
                <a:lnTo>
                  <a:pt x="518" y="1416"/>
                </a:lnTo>
                <a:lnTo>
                  <a:pt x="519" y="1415"/>
                </a:lnTo>
                <a:lnTo>
                  <a:pt x="519" y="1413"/>
                </a:lnTo>
                <a:lnTo>
                  <a:pt x="519" y="1413"/>
                </a:lnTo>
                <a:lnTo>
                  <a:pt x="520" y="1413"/>
                </a:lnTo>
                <a:lnTo>
                  <a:pt x="520" y="1413"/>
                </a:lnTo>
                <a:lnTo>
                  <a:pt x="521" y="1412"/>
                </a:lnTo>
                <a:lnTo>
                  <a:pt x="521" y="1412"/>
                </a:lnTo>
                <a:lnTo>
                  <a:pt x="522" y="1413"/>
                </a:lnTo>
                <a:lnTo>
                  <a:pt x="522" y="1413"/>
                </a:lnTo>
                <a:lnTo>
                  <a:pt x="522" y="1415"/>
                </a:lnTo>
                <a:lnTo>
                  <a:pt x="524" y="1416"/>
                </a:lnTo>
                <a:lnTo>
                  <a:pt x="524" y="1418"/>
                </a:lnTo>
                <a:lnTo>
                  <a:pt x="525" y="1418"/>
                </a:lnTo>
                <a:lnTo>
                  <a:pt x="525" y="1418"/>
                </a:lnTo>
                <a:lnTo>
                  <a:pt x="525" y="1418"/>
                </a:lnTo>
                <a:lnTo>
                  <a:pt x="526" y="1420"/>
                </a:lnTo>
                <a:lnTo>
                  <a:pt x="526" y="1420"/>
                </a:lnTo>
                <a:lnTo>
                  <a:pt x="527" y="1418"/>
                </a:lnTo>
                <a:lnTo>
                  <a:pt x="527" y="1418"/>
                </a:lnTo>
                <a:lnTo>
                  <a:pt x="527" y="1417"/>
                </a:lnTo>
                <a:lnTo>
                  <a:pt x="528" y="1416"/>
                </a:lnTo>
                <a:lnTo>
                  <a:pt x="528" y="1416"/>
                </a:lnTo>
                <a:lnTo>
                  <a:pt x="529" y="1416"/>
                </a:lnTo>
                <a:lnTo>
                  <a:pt x="529" y="1416"/>
                </a:lnTo>
                <a:lnTo>
                  <a:pt x="529" y="1417"/>
                </a:lnTo>
                <a:lnTo>
                  <a:pt x="530" y="1415"/>
                </a:lnTo>
                <a:lnTo>
                  <a:pt x="530" y="1415"/>
                </a:lnTo>
                <a:lnTo>
                  <a:pt x="531" y="1415"/>
                </a:lnTo>
                <a:lnTo>
                  <a:pt x="531" y="1414"/>
                </a:lnTo>
                <a:lnTo>
                  <a:pt x="531" y="1414"/>
                </a:lnTo>
                <a:lnTo>
                  <a:pt x="533" y="1414"/>
                </a:lnTo>
                <a:lnTo>
                  <a:pt x="533" y="1413"/>
                </a:lnTo>
                <a:lnTo>
                  <a:pt x="534" y="1413"/>
                </a:lnTo>
                <a:lnTo>
                  <a:pt x="534" y="1414"/>
                </a:lnTo>
                <a:lnTo>
                  <a:pt x="534" y="1414"/>
                </a:lnTo>
                <a:lnTo>
                  <a:pt x="535" y="1414"/>
                </a:lnTo>
                <a:lnTo>
                  <a:pt x="535" y="1416"/>
                </a:lnTo>
                <a:lnTo>
                  <a:pt x="536" y="1415"/>
                </a:lnTo>
                <a:lnTo>
                  <a:pt x="536" y="1416"/>
                </a:lnTo>
                <a:lnTo>
                  <a:pt x="537" y="1415"/>
                </a:lnTo>
                <a:lnTo>
                  <a:pt x="537" y="1414"/>
                </a:lnTo>
                <a:lnTo>
                  <a:pt x="537" y="1414"/>
                </a:lnTo>
                <a:lnTo>
                  <a:pt x="538" y="1413"/>
                </a:lnTo>
                <a:lnTo>
                  <a:pt x="538" y="1413"/>
                </a:lnTo>
                <a:lnTo>
                  <a:pt x="539" y="1412"/>
                </a:lnTo>
                <a:lnTo>
                  <a:pt x="539" y="1413"/>
                </a:lnTo>
                <a:lnTo>
                  <a:pt x="539" y="1414"/>
                </a:lnTo>
                <a:lnTo>
                  <a:pt x="540" y="1414"/>
                </a:lnTo>
                <a:lnTo>
                  <a:pt x="540" y="1416"/>
                </a:lnTo>
                <a:lnTo>
                  <a:pt x="542" y="1417"/>
                </a:lnTo>
                <a:lnTo>
                  <a:pt x="542" y="1418"/>
                </a:lnTo>
                <a:lnTo>
                  <a:pt x="542" y="1418"/>
                </a:lnTo>
                <a:lnTo>
                  <a:pt x="543" y="1418"/>
                </a:lnTo>
                <a:lnTo>
                  <a:pt x="543" y="1418"/>
                </a:lnTo>
                <a:lnTo>
                  <a:pt x="544" y="1420"/>
                </a:lnTo>
                <a:lnTo>
                  <a:pt x="544" y="1418"/>
                </a:lnTo>
                <a:lnTo>
                  <a:pt x="544" y="1418"/>
                </a:lnTo>
                <a:lnTo>
                  <a:pt x="545" y="1417"/>
                </a:lnTo>
                <a:lnTo>
                  <a:pt x="545" y="1416"/>
                </a:lnTo>
                <a:lnTo>
                  <a:pt x="546" y="1416"/>
                </a:lnTo>
                <a:lnTo>
                  <a:pt x="546" y="1417"/>
                </a:lnTo>
                <a:lnTo>
                  <a:pt x="546" y="1418"/>
                </a:lnTo>
                <a:lnTo>
                  <a:pt x="547" y="1420"/>
                </a:lnTo>
                <a:lnTo>
                  <a:pt x="547" y="1418"/>
                </a:lnTo>
                <a:lnTo>
                  <a:pt x="548" y="1418"/>
                </a:lnTo>
                <a:lnTo>
                  <a:pt x="548" y="1417"/>
                </a:lnTo>
                <a:lnTo>
                  <a:pt x="548" y="1416"/>
                </a:lnTo>
                <a:lnTo>
                  <a:pt x="549" y="1417"/>
                </a:lnTo>
                <a:lnTo>
                  <a:pt x="549" y="1417"/>
                </a:lnTo>
                <a:lnTo>
                  <a:pt x="551" y="1417"/>
                </a:lnTo>
                <a:lnTo>
                  <a:pt x="551" y="1416"/>
                </a:lnTo>
                <a:lnTo>
                  <a:pt x="552" y="1416"/>
                </a:lnTo>
                <a:lnTo>
                  <a:pt x="552" y="1417"/>
                </a:lnTo>
                <a:lnTo>
                  <a:pt x="552" y="1417"/>
                </a:lnTo>
                <a:lnTo>
                  <a:pt x="553" y="1417"/>
                </a:lnTo>
                <a:lnTo>
                  <a:pt x="553" y="1416"/>
                </a:lnTo>
                <a:lnTo>
                  <a:pt x="554" y="1416"/>
                </a:lnTo>
                <a:lnTo>
                  <a:pt x="554" y="1416"/>
                </a:lnTo>
                <a:lnTo>
                  <a:pt x="554" y="1417"/>
                </a:lnTo>
                <a:lnTo>
                  <a:pt x="555" y="1418"/>
                </a:lnTo>
                <a:lnTo>
                  <a:pt x="555" y="1417"/>
                </a:lnTo>
                <a:lnTo>
                  <a:pt x="556" y="1417"/>
                </a:lnTo>
                <a:lnTo>
                  <a:pt x="556" y="1417"/>
                </a:lnTo>
                <a:lnTo>
                  <a:pt x="556" y="1420"/>
                </a:lnTo>
                <a:lnTo>
                  <a:pt x="557" y="1418"/>
                </a:lnTo>
                <a:lnTo>
                  <a:pt x="557" y="1418"/>
                </a:lnTo>
                <a:lnTo>
                  <a:pt x="558" y="1418"/>
                </a:lnTo>
                <a:lnTo>
                  <a:pt x="558" y="1417"/>
                </a:lnTo>
                <a:lnTo>
                  <a:pt x="558" y="1417"/>
                </a:lnTo>
                <a:lnTo>
                  <a:pt x="560" y="1418"/>
                </a:lnTo>
                <a:lnTo>
                  <a:pt x="560" y="1418"/>
                </a:lnTo>
                <a:lnTo>
                  <a:pt x="561" y="1417"/>
                </a:lnTo>
                <a:lnTo>
                  <a:pt x="561" y="1417"/>
                </a:lnTo>
                <a:lnTo>
                  <a:pt x="561" y="1417"/>
                </a:lnTo>
                <a:lnTo>
                  <a:pt x="562" y="1418"/>
                </a:lnTo>
                <a:lnTo>
                  <a:pt x="562" y="1416"/>
                </a:lnTo>
                <a:lnTo>
                  <a:pt x="563" y="1416"/>
                </a:lnTo>
                <a:lnTo>
                  <a:pt x="563" y="1416"/>
                </a:lnTo>
                <a:lnTo>
                  <a:pt x="564" y="1416"/>
                </a:lnTo>
                <a:lnTo>
                  <a:pt x="564" y="1416"/>
                </a:lnTo>
                <a:lnTo>
                  <a:pt x="564" y="1416"/>
                </a:lnTo>
                <a:lnTo>
                  <a:pt x="565" y="1417"/>
                </a:lnTo>
                <a:lnTo>
                  <a:pt x="565" y="1417"/>
                </a:lnTo>
                <a:lnTo>
                  <a:pt x="566" y="1417"/>
                </a:lnTo>
                <a:lnTo>
                  <a:pt x="566" y="1418"/>
                </a:lnTo>
                <a:lnTo>
                  <a:pt x="566" y="1420"/>
                </a:lnTo>
                <a:lnTo>
                  <a:pt x="567" y="1421"/>
                </a:lnTo>
                <a:lnTo>
                  <a:pt x="567" y="1420"/>
                </a:lnTo>
                <a:lnTo>
                  <a:pt x="569" y="1421"/>
                </a:lnTo>
                <a:lnTo>
                  <a:pt x="569" y="1421"/>
                </a:lnTo>
                <a:lnTo>
                  <a:pt x="569" y="1421"/>
                </a:lnTo>
                <a:lnTo>
                  <a:pt x="570" y="1421"/>
                </a:lnTo>
                <a:lnTo>
                  <a:pt x="570" y="1420"/>
                </a:lnTo>
                <a:lnTo>
                  <a:pt x="571" y="1420"/>
                </a:lnTo>
                <a:lnTo>
                  <a:pt x="571" y="1420"/>
                </a:lnTo>
                <a:lnTo>
                  <a:pt x="571" y="1418"/>
                </a:lnTo>
                <a:lnTo>
                  <a:pt x="572" y="1417"/>
                </a:lnTo>
                <a:lnTo>
                  <a:pt x="572" y="1418"/>
                </a:lnTo>
                <a:lnTo>
                  <a:pt x="573" y="1417"/>
                </a:lnTo>
                <a:lnTo>
                  <a:pt x="573" y="1416"/>
                </a:lnTo>
                <a:lnTo>
                  <a:pt x="573" y="1417"/>
                </a:lnTo>
                <a:lnTo>
                  <a:pt x="574" y="1415"/>
                </a:lnTo>
                <a:lnTo>
                  <a:pt x="574" y="1415"/>
                </a:lnTo>
                <a:lnTo>
                  <a:pt x="575" y="1416"/>
                </a:lnTo>
                <a:lnTo>
                  <a:pt x="575" y="1415"/>
                </a:lnTo>
                <a:lnTo>
                  <a:pt x="575" y="1416"/>
                </a:lnTo>
                <a:lnTo>
                  <a:pt x="576" y="1416"/>
                </a:lnTo>
                <a:lnTo>
                  <a:pt x="576" y="1418"/>
                </a:lnTo>
                <a:lnTo>
                  <a:pt x="578" y="1418"/>
                </a:lnTo>
                <a:lnTo>
                  <a:pt x="578" y="1420"/>
                </a:lnTo>
                <a:lnTo>
                  <a:pt x="579" y="1418"/>
                </a:lnTo>
                <a:lnTo>
                  <a:pt x="579" y="1418"/>
                </a:lnTo>
                <a:lnTo>
                  <a:pt x="579" y="1418"/>
                </a:lnTo>
                <a:lnTo>
                  <a:pt x="580" y="1417"/>
                </a:lnTo>
                <a:lnTo>
                  <a:pt x="580" y="1415"/>
                </a:lnTo>
                <a:lnTo>
                  <a:pt x="581" y="1416"/>
                </a:lnTo>
                <a:lnTo>
                  <a:pt x="581" y="1416"/>
                </a:lnTo>
                <a:lnTo>
                  <a:pt x="581" y="1416"/>
                </a:lnTo>
                <a:lnTo>
                  <a:pt x="582" y="1416"/>
                </a:lnTo>
                <a:lnTo>
                  <a:pt x="582" y="1416"/>
                </a:lnTo>
                <a:lnTo>
                  <a:pt x="583" y="1416"/>
                </a:lnTo>
                <a:lnTo>
                  <a:pt x="583" y="1417"/>
                </a:lnTo>
                <a:lnTo>
                  <a:pt x="583" y="1416"/>
                </a:lnTo>
                <a:lnTo>
                  <a:pt x="584" y="1417"/>
                </a:lnTo>
                <a:lnTo>
                  <a:pt x="584" y="1417"/>
                </a:lnTo>
                <a:lnTo>
                  <a:pt x="585" y="1418"/>
                </a:lnTo>
                <a:lnTo>
                  <a:pt x="585" y="1418"/>
                </a:lnTo>
                <a:lnTo>
                  <a:pt x="585" y="1421"/>
                </a:lnTo>
                <a:lnTo>
                  <a:pt x="587" y="1420"/>
                </a:lnTo>
                <a:lnTo>
                  <a:pt x="587" y="1422"/>
                </a:lnTo>
                <a:lnTo>
                  <a:pt x="588" y="1422"/>
                </a:lnTo>
                <a:lnTo>
                  <a:pt x="588" y="1422"/>
                </a:lnTo>
                <a:lnTo>
                  <a:pt x="588" y="1422"/>
                </a:lnTo>
                <a:lnTo>
                  <a:pt x="589" y="1421"/>
                </a:lnTo>
                <a:lnTo>
                  <a:pt x="589" y="1421"/>
                </a:lnTo>
                <a:lnTo>
                  <a:pt x="590" y="1420"/>
                </a:lnTo>
                <a:lnTo>
                  <a:pt x="590" y="1418"/>
                </a:lnTo>
                <a:lnTo>
                  <a:pt x="590" y="1418"/>
                </a:lnTo>
                <a:lnTo>
                  <a:pt x="591" y="1420"/>
                </a:lnTo>
                <a:lnTo>
                  <a:pt x="591" y="1418"/>
                </a:lnTo>
                <a:lnTo>
                  <a:pt x="592" y="1417"/>
                </a:lnTo>
                <a:lnTo>
                  <a:pt x="592" y="1416"/>
                </a:lnTo>
                <a:lnTo>
                  <a:pt x="593" y="1416"/>
                </a:lnTo>
                <a:lnTo>
                  <a:pt x="593" y="1417"/>
                </a:lnTo>
                <a:lnTo>
                  <a:pt x="593" y="1418"/>
                </a:lnTo>
                <a:lnTo>
                  <a:pt x="594" y="1418"/>
                </a:lnTo>
                <a:lnTo>
                  <a:pt x="594" y="1418"/>
                </a:lnTo>
                <a:lnTo>
                  <a:pt x="596" y="1418"/>
                </a:lnTo>
                <a:lnTo>
                  <a:pt x="596" y="1418"/>
                </a:lnTo>
                <a:lnTo>
                  <a:pt x="596" y="1420"/>
                </a:lnTo>
                <a:lnTo>
                  <a:pt x="597" y="1420"/>
                </a:lnTo>
                <a:lnTo>
                  <a:pt x="597" y="1421"/>
                </a:lnTo>
                <a:lnTo>
                  <a:pt x="598" y="1422"/>
                </a:lnTo>
                <a:lnTo>
                  <a:pt x="598" y="1423"/>
                </a:lnTo>
                <a:lnTo>
                  <a:pt x="598" y="1423"/>
                </a:lnTo>
                <a:lnTo>
                  <a:pt x="599" y="1422"/>
                </a:lnTo>
                <a:lnTo>
                  <a:pt x="599" y="1423"/>
                </a:lnTo>
                <a:lnTo>
                  <a:pt x="600" y="1423"/>
                </a:lnTo>
                <a:lnTo>
                  <a:pt x="600" y="1423"/>
                </a:lnTo>
                <a:lnTo>
                  <a:pt x="600" y="1423"/>
                </a:lnTo>
                <a:lnTo>
                  <a:pt x="601" y="1422"/>
                </a:lnTo>
                <a:lnTo>
                  <a:pt x="601" y="1422"/>
                </a:lnTo>
                <a:lnTo>
                  <a:pt x="602" y="1421"/>
                </a:lnTo>
                <a:lnTo>
                  <a:pt x="602" y="1421"/>
                </a:lnTo>
                <a:lnTo>
                  <a:pt x="602" y="1420"/>
                </a:lnTo>
                <a:lnTo>
                  <a:pt x="603" y="1420"/>
                </a:lnTo>
                <a:lnTo>
                  <a:pt x="603" y="1420"/>
                </a:lnTo>
                <a:lnTo>
                  <a:pt x="605" y="1420"/>
                </a:lnTo>
                <a:lnTo>
                  <a:pt x="605" y="1420"/>
                </a:lnTo>
                <a:lnTo>
                  <a:pt x="605" y="1422"/>
                </a:lnTo>
                <a:lnTo>
                  <a:pt x="606" y="1421"/>
                </a:lnTo>
                <a:lnTo>
                  <a:pt x="606" y="1423"/>
                </a:lnTo>
                <a:lnTo>
                  <a:pt x="607" y="1422"/>
                </a:lnTo>
                <a:lnTo>
                  <a:pt x="607" y="1423"/>
                </a:lnTo>
                <a:lnTo>
                  <a:pt x="608" y="1422"/>
                </a:lnTo>
                <a:lnTo>
                  <a:pt x="608" y="1422"/>
                </a:lnTo>
                <a:lnTo>
                  <a:pt x="608" y="1422"/>
                </a:lnTo>
                <a:lnTo>
                  <a:pt x="609" y="1421"/>
                </a:lnTo>
                <a:lnTo>
                  <a:pt x="609" y="1421"/>
                </a:lnTo>
                <a:lnTo>
                  <a:pt x="610" y="1421"/>
                </a:lnTo>
                <a:lnTo>
                  <a:pt x="610" y="1421"/>
                </a:lnTo>
                <a:lnTo>
                  <a:pt x="610" y="1420"/>
                </a:lnTo>
                <a:lnTo>
                  <a:pt x="611" y="1420"/>
                </a:lnTo>
                <a:lnTo>
                  <a:pt x="611" y="1420"/>
                </a:lnTo>
                <a:lnTo>
                  <a:pt x="612" y="1420"/>
                </a:lnTo>
                <a:lnTo>
                  <a:pt x="612" y="1420"/>
                </a:lnTo>
                <a:lnTo>
                  <a:pt x="612" y="1420"/>
                </a:lnTo>
                <a:lnTo>
                  <a:pt x="614" y="1421"/>
                </a:lnTo>
                <a:lnTo>
                  <a:pt x="614" y="1421"/>
                </a:lnTo>
                <a:lnTo>
                  <a:pt x="615" y="1422"/>
                </a:lnTo>
                <a:lnTo>
                  <a:pt x="615" y="1422"/>
                </a:lnTo>
                <a:lnTo>
                  <a:pt x="615" y="1421"/>
                </a:lnTo>
                <a:lnTo>
                  <a:pt x="616" y="1422"/>
                </a:lnTo>
                <a:lnTo>
                  <a:pt x="616" y="1421"/>
                </a:lnTo>
                <a:lnTo>
                  <a:pt x="617" y="1421"/>
                </a:lnTo>
                <a:lnTo>
                  <a:pt x="617" y="1421"/>
                </a:lnTo>
                <a:lnTo>
                  <a:pt x="617" y="1421"/>
                </a:lnTo>
                <a:lnTo>
                  <a:pt x="618" y="1421"/>
                </a:lnTo>
                <a:lnTo>
                  <a:pt x="618" y="1421"/>
                </a:lnTo>
                <a:lnTo>
                  <a:pt x="619" y="1421"/>
                </a:lnTo>
                <a:lnTo>
                  <a:pt x="619" y="1421"/>
                </a:lnTo>
                <a:lnTo>
                  <a:pt x="619" y="1420"/>
                </a:lnTo>
                <a:lnTo>
                  <a:pt x="620" y="1420"/>
                </a:lnTo>
                <a:lnTo>
                  <a:pt x="620" y="1420"/>
                </a:lnTo>
                <a:lnTo>
                  <a:pt x="621" y="1418"/>
                </a:lnTo>
                <a:lnTo>
                  <a:pt x="621" y="1418"/>
                </a:lnTo>
                <a:lnTo>
                  <a:pt x="623" y="1417"/>
                </a:lnTo>
                <a:lnTo>
                  <a:pt x="623" y="1418"/>
                </a:lnTo>
                <a:lnTo>
                  <a:pt x="623" y="1417"/>
                </a:lnTo>
                <a:lnTo>
                  <a:pt x="624" y="1417"/>
                </a:lnTo>
                <a:lnTo>
                  <a:pt x="624" y="1417"/>
                </a:lnTo>
                <a:lnTo>
                  <a:pt x="625" y="1417"/>
                </a:lnTo>
                <a:lnTo>
                  <a:pt x="625" y="1418"/>
                </a:lnTo>
                <a:lnTo>
                  <a:pt x="625" y="1418"/>
                </a:lnTo>
                <a:lnTo>
                  <a:pt x="626" y="1420"/>
                </a:lnTo>
                <a:lnTo>
                  <a:pt x="626" y="1420"/>
                </a:lnTo>
                <a:lnTo>
                  <a:pt x="627" y="1422"/>
                </a:lnTo>
                <a:lnTo>
                  <a:pt x="627" y="1422"/>
                </a:lnTo>
                <a:lnTo>
                  <a:pt x="627" y="1422"/>
                </a:lnTo>
                <a:lnTo>
                  <a:pt x="628" y="1422"/>
                </a:lnTo>
                <a:lnTo>
                  <a:pt x="628" y="1423"/>
                </a:lnTo>
                <a:lnTo>
                  <a:pt x="629" y="1421"/>
                </a:lnTo>
                <a:lnTo>
                  <a:pt x="629" y="1420"/>
                </a:lnTo>
                <a:lnTo>
                  <a:pt x="629" y="1420"/>
                </a:lnTo>
                <a:lnTo>
                  <a:pt x="630" y="1420"/>
                </a:lnTo>
                <a:lnTo>
                  <a:pt x="630" y="1420"/>
                </a:lnTo>
                <a:lnTo>
                  <a:pt x="632" y="1420"/>
                </a:lnTo>
                <a:lnTo>
                  <a:pt x="632" y="1418"/>
                </a:lnTo>
                <a:lnTo>
                  <a:pt x="632" y="1417"/>
                </a:lnTo>
                <a:lnTo>
                  <a:pt x="633" y="1420"/>
                </a:lnTo>
                <a:lnTo>
                  <a:pt x="633" y="1418"/>
                </a:lnTo>
                <a:lnTo>
                  <a:pt x="634" y="1418"/>
                </a:lnTo>
                <a:lnTo>
                  <a:pt x="634" y="1421"/>
                </a:lnTo>
                <a:lnTo>
                  <a:pt x="635" y="1421"/>
                </a:lnTo>
                <a:lnTo>
                  <a:pt x="635" y="1421"/>
                </a:lnTo>
                <a:lnTo>
                  <a:pt x="635" y="1420"/>
                </a:lnTo>
                <a:lnTo>
                  <a:pt x="636" y="1421"/>
                </a:lnTo>
                <a:lnTo>
                  <a:pt x="636" y="1420"/>
                </a:lnTo>
                <a:lnTo>
                  <a:pt x="637" y="1420"/>
                </a:lnTo>
                <a:lnTo>
                  <a:pt x="637" y="1418"/>
                </a:lnTo>
                <a:lnTo>
                  <a:pt x="637" y="1420"/>
                </a:lnTo>
                <a:lnTo>
                  <a:pt x="638" y="1421"/>
                </a:lnTo>
                <a:lnTo>
                  <a:pt x="638" y="1421"/>
                </a:lnTo>
                <a:lnTo>
                  <a:pt x="639" y="1420"/>
                </a:lnTo>
                <a:lnTo>
                  <a:pt x="639" y="1421"/>
                </a:lnTo>
                <a:lnTo>
                  <a:pt x="639" y="1421"/>
                </a:lnTo>
                <a:lnTo>
                  <a:pt x="641" y="1421"/>
                </a:lnTo>
                <a:lnTo>
                  <a:pt x="641" y="1420"/>
                </a:lnTo>
                <a:lnTo>
                  <a:pt x="642" y="1420"/>
                </a:lnTo>
                <a:lnTo>
                  <a:pt x="642" y="1420"/>
                </a:lnTo>
                <a:lnTo>
                  <a:pt x="642" y="1418"/>
                </a:lnTo>
                <a:lnTo>
                  <a:pt x="643" y="1420"/>
                </a:lnTo>
                <a:lnTo>
                  <a:pt x="643" y="1418"/>
                </a:lnTo>
                <a:lnTo>
                  <a:pt x="644" y="1418"/>
                </a:lnTo>
                <a:lnTo>
                  <a:pt x="644" y="1420"/>
                </a:lnTo>
                <a:lnTo>
                  <a:pt x="644" y="1420"/>
                </a:lnTo>
                <a:lnTo>
                  <a:pt x="645" y="1421"/>
                </a:lnTo>
                <a:lnTo>
                  <a:pt x="645" y="1420"/>
                </a:lnTo>
                <a:lnTo>
                  <a:pt x="646" y="1418"/>
                </a:lnTo>
                <a:lnTo>
                  <a:pt x="646" y="1418"/>
                </a:lnTo>
                <a:lnTo>
                  <a:pt x="646" y="1418"/>
                </a:lnTo>
                <a:lnTo>
                  <a:pt x="647" y="1418"/>
                </a:lnTo>
                <a:lnTo>
                  <a:pt x="647" y="1420"/>
                </a:lnTo>
                <a:lnTo>
                  <a:pt x="648" y="1420"/>
                </a:lnTo>
                <a:lnTo>
                  <a:pt x="648" y="1418"/>
                </a:lnTo>
                <a:lnTo>
                  <a:pt x="650" y="1417"/>
                </a:lnTo>
                <a:lnTo>
                  <a:pt x="650" y="1415"/>
                </a:lnTo>
                <a:lnTo>
                  <a:pt x="650" y="1414"/>
                </a:lnTo>
                <a:lnTo>
                  <a:pt x="651" y="1414"/>
                </a:lnTo>
                <a:lnTo>
                  <a:pt x="651" y="1414"/>
                </a:lnTo>
                <a:lnTo>
                  <a:pt x="652" y="1416"/>
                </a:lnTo>
                <a:lnTo>
                  <a:pt x="652" y="1416"/>
                </a:lnTo>
                <a:lnTo>
                  <a:pt x="652" y="1415"/>
                </a:lnTo>
                <a:lnTo>
                  <a:pt x="653" y="1416"/>
                </a:lnTo>
                <a:lnTo>
                  <a:pt x="653" y="1417"/>
                </a:lnTo>
                <a:lnTo>
                  <a:pt x="654" y="1417"/>
                </a:lnTo>
                <a:lnTo>
                  <a:pt x="654" y="1417"/>
                </a:lnTo>
                <a:lnTo>
                  <a:pt x="654" y="1418"/>
                </a:lnTo>
                <a:lnTo>
                  <a:pt x="655" y="1418"/>
                </a:lnTo>
                <a:lnTo>
                  <a:pt x="655" y="1418"/>
                </a:lnTo>
                <a:lnTo>
                  <a:pt x="656" y="1418"/>
                </a:lnTo>
                <a:lnTo>
                  <a:pt x="656" y="1418"/>
                </a:lnTo>
                <a:lnTo>
                  <a:pt x="656" y="1418"/>
                </a:lnTo>
                <a:lnTo>
                  <a:pt x="657" y="1417"/>
                </a:lnTo>
                <a:lnTo>
                  <a:pt x="657" y="1416"/>
                </a:lnTo>
                <a:lnTo>
                  <a:pt x="659" y="1416"/>
                </a:lnTo>
                <a:lnTo>
                  <a:pt x="659" y="1416"/>
                </a:lnTo>
                <a:lnTo>
                  <a:pt x="659" y="1417"/>
                </a:lnTo>
                <a:lnTo>
                  <a:pt x="660" y="1417"/>
                </a:lnTo>
                <a:lnTo>
                  <a:pt x="660" y="1417"/>
                </a:lnTo>
                <a:lnTo>
                  <a:pt x="661" y="1417"/>
                </a:lnTo>
                <a:lnTo>
                  <a:pt x="661" y="1417"/>
                </a:lnTo>
                <a:lnTo>
                  <a:pt x="661" y="1417"/>
                </a:lnTo>
                <a:lnTo>
                  <a:pt x="662" y="1416"/>
                </a:lnTo>
                <a:lnTo>
                  <a:pt x="662" y="1417"/>
                </a:lnTo>
                <a:lnTo>
                  <a:pt x="663" y="1416"/>
                </a:lnTo>
                <a:lnTo>
                  <a:pt x="663" y="1416"/>
                </a:lnTo>
                <a:lnTo>
                  <a:pt x="664" y="1415"/>
                </a:lnTo>
                <a:lnTo>
                  <a:pt x="664" y="1414"/>
                </a:lnTo>
                <a:lnTo>
                  <a:pt x="664" y="1414"/>
                </a:lnTo>
                <a:lnTo>
                  <a:pt x="665" y="1413"/>
                </a:lnTo>
                <a:lnTo>
                  <a:pt x="665" y="1414"/>
                </a:lnTo>
                <a:lnTo>
                  <a:pt x="666" y="1413"/>
                </a:lnTo>
                <a:lnTo>
                  <a:pt x="666" y="1414"/>
                </a:lnTo>
                <a:lnTo>
                  <a:pt x="666" y="1414"/>
                </a:lnTo>
                <a:lnTo>
                  <a:pt x="668" y="1415"/>
                </a:lnTo>
                <a:lnTo>
                  <a:pt x="668" y="1415"/>
                </a:lnTo>
                <a:lnTo>
                  <a:pt x="669" y="1417"/>
                </a:lnTo>
                <a:lnTo>
                  <a:pt x="669" y="1418"/>
                </a:lnTo>
                <a:lnTo>
                  <a:pt x="669" y="1418"/>
                </a:lnTo>
                <a:lnTo>
                  <a:pt x="670" y="1418"/>
                </a:lnTo>
                <a:lnTo>
                  <a:pt x="670" y="1417"/>
                </a:lnTo>
                <a:lnTo>
                  <a:pt x="671" y="1416"/>
                </a:lnTo>
                <a:lnTo>
                  <a:pt x="671" y="1417"/>
                </a:lnTo>
                <a:lnTo>
                  <a:pt x="671" y="1415"/>
                </a:lnTo>
                <a:lnTo>
                  <a:pt x="672" y="1415"/>
                </a:lnTo>
                <a:lnTo>
                  <a:pt x="672" y="1416"/>
                </a:lnTo>
                <a:lnTo>
                  <a:pt x="673" y="1416"/>
                </a:lnTo>
                <a:lnTo>
                  <a:pt x="673" y="1416"/>
                </a:lnTo>
                <a:lnTo>
                  <a:pt x="673" y="1416"/>
                </a:lnTo>
                <a:lnTo>
                  <a:pt x="674" y="1416"/>
                </a:lnTo>
                <a:lnTo>
                  <a:pt x="674" y="1415"/>
                </a:lnTo>
                <a:lnTo>
                  <a:pt x="675" y="1416"/>
                </a:lnTo>
                <a:lnTo>
                  <a:pt x="675" y="1415"/>
                </a:lnTo>
                <a:lnTo>
                  <a:pt x="675" y="1414"/>
                </a:lnTo>
                <a:lnTo>
                  <a:pt x="677" y="1414"/>
                </a:lnTo>
                <a:lnTo>
                  <a:pt x="677" y="1414"/>
                </a:lnTo>
                <a:lnTo>
                  <a:pt x="678" y="1414"/>
                </a:lnTo>
                <a:lnTo>
                  <a:pt x="678" y="1414"/>
                </a:lnTo>
                <a:lnTo>
                  <a:pt x="679" y="1415"/>
                </a:lnTo>
                <a:lnTo>
                  <a:pt x="679" y="1416"/>
                </a:lnTo>
                <a:lnTo>
                  <a:pt x="679" y="1416"/>
                </a:lnTo>
                <a:lnTo>
                  <a:pt x="680" y="1417"/>
                </a:lnTo>
                <a:lnTo>
                  <a:pt x="680" y="1417"/>
                </a:lnTo>
                <a:lnTo>
                  <a:pt x="681" y="1417"/>
                </a:lnTo>
                <a:lnTo>
                  <a:pt x="681" y="1418"/>
                </a:lnTo>
                <a:lnTo>
                  <a:pt x="681" y="1417"/>
                </a:lnTo>
                <a:lnTo>
                  <a:pt x="682" y="1416"/>
                </a:lnTo>
                <a:lnTo>
                  <a:pt x="682" y="1415"/>
                </a:lnTo>
                <a:lnTo>
                  <a:pt x="683" y="1415"/>
                </a:lnTo>
                <a:lnTo>
                  <a:pt x="683" y="1416"/>
                </a:lnTo>
                <a:lnTo>
                  <a:pt x="683" y="1415"/>
                </a:lnTo>
                <a:lnTo>
                  <a:pt x="684" y="1415"/>
                </a:lnTo>
                <a:lnTo>
                  <a:pt x="684" y="1416"/>
                </a:lnTo>
                <a:lnTo>
                  <a:pt x="686" y="1416"/>
                </a:lnTo>
                <a:lnTo>
                  <a:pt x="686" y="1415"/>
                </a:lnTo>
                <a:lnTo>
                  <a:pt x="686" y="1416"/>
                </a:lnTo>
                <a:lnTo>
                  <a:pt x="687" y="1417"/>
                </a:lnTo>
                <a:lnTo>
                  <a:pt x="687" y="1417"/>
                </a:lnTo>
                <a:lnTo>
                  <a:pt x="688" y="1418"/>
                </a:lnTo>
                <a:lnTo>
                  <a:pt x="688" y="1420"/>
                </a:lnTo>
                <a:lnTo>
                  <a:pt x="688" y="1416"/>
                </a:lnTo>
                <a:lnTo>
                  <a:pt x="689" y="1417"/>
                </a:lnTo>
                <a:lnTo>
                  <a:pt x="689" y="1416"/>
                </a:lnTo>
                <a:lnTo>
                  <a:pt x="690" y="1416"/>
                </a:lnTo>
                <a:lnTo>
                  <a:pt x="690" y="1416"/>
                </a:lnTo>
                <a:lnTo>
                  <a:pt x="691" y="1417"/>
                </a:lnTo>
                <a:lnTo>
                  <a:pt x="691" y="1418"/>
                </a:lnTo>
                <a:lnTo>
                  <a:pt x="691" y="1418"/>
                </a:lnTo>
                <a:lnTo>
                  <a:pt x="692" y="1418"/>
                </a:lnTo>
                <a:lnTo>
                  <a:pt x="692" y="1417"/>
                </a:lnTo>
                <a:lnTo>
                  <a:pt x="693" y="1417"/>
                </a:lnTo>
                <a:lnTo>
                  <a:pt x="693" y="1417"/>
                </a:lnTo>
                <a:lnTo>
                  <a:pt x="693" y="1417"/>
                </a:lnTo>
                <a:lnTo>
                  <a:pt x="695" y="1418"/>
                </a:lnTo>
                <a:lnTo>
                  <a:pt x="695" y="1420"/>
                </a:lnTo>
                <a:lnTo>
                  <a:pt x="696" y="1418"/>
                </a:lnTo>
                <a:lnTo>
                  <a:pt x="696" y="1418"/>
                </a:lnTo>
                <a:lnTo>
                  <a:pt x="696" y="1420"/>
                </a:lnTo>
                <a:lnTo>
                  <a:pt x="697" y="1417"/>
                </a:lnTo>
                <a:lnTo>
                  <a:pt x="697" y="1417"/>
                </a:lnTo>
                <a:lnTo>
                  <a:pt x="698" y="1418"/>
                </a:lnTo>
                <a:lnTo>
                  <a:pt x="698" y="1418"/>
                </a:lnTo>
                <a:lnTo>
                  <a:pt x="698" y="1418"/>
                </a:lnTo>
                <a:lnTo>
                  <a:pt x="699" y="1418"/>
                </a:lnTo>
                <a:lnTo>
                  <a:pt x="699" y="1420"/>
                </a:lnTo>
                <a:lnTo>
                  <a:pt x="700" y="1421"/>
                </a:lnTo>
                <a:lnTo>
                  <a:pt x="700" y="1422"/>
                </a:lnTo>
                <a:lnTo>
                  <a:pt x="700" y="1422"/>
                </a:lnTo>
                <a:lnTo>
                  <a:pt x="701" y="1422"/>
                </a:lnTo>
                <a:lnTo>
                  <a:pt x="701" y="1422"/>
                </a:lnTo>
                <a:lnTo>
                  <a:pt x="702" y="1421"/>
                </a:lnTo>
                <a:lnTo>
                  <a:pt x="702" y="1421"/>
                </a:lnTo>
                <a:lnTo>
                  <a:pt x="702" y="1421"/>
                </a:lnTo>
                <a:lnTo>
                  <a:pt x="704" y="1421"/>
                </a:lnTo>
                <a:lnTo>
                  <a:pt x="704" y="1421"/>
                </a:lnTo>
                <a:lnTo>
                  <a:pt x="705" y="1421"/>
                </a:lnTo>
                <a:lnTo>
                  <a:pt x="705" y="1421"/>
                </a:lnTo>
                <a:lnTo>
                  <a:pt x="706" y="1420"/>
                </a:lnTo>
                <a:lnTo>
                  <a:pt x="706" y="1420"/>
                </a:lnTo>
                <a:lnTo>
                  <a:pt x="706" y="1420"/>
                </a:lnTo>
                <a:lnTo>
                  <a:pt x="707" y="1421"/>
                </a:lnTo>
                <a:lnTo>
                  <a:pt x="707" y="1422"/>
                </a:lnTo>
                <a:lnTo>
                  <a:pt x="708" y="1422"/>
                </a:lnTo>
                <a:lnTo>
                  <a:pt x="708" y="1422"/>
                </a:lnTo>
                <a:lnTo>
                  <a:pt x="708" y="1423"/>
                </a:lnTo>
                <a:lnTo>
                  <a:pt x="709" y="1422"/>
                </a:lnTo>
                <a:lnTo>
                  <a:pt x="709" y="1422"/>
                </a:lnTo>
                <a:lnTo>
                  <a:pt x="710" y="1423"/>
                </a:lnTo>
                <a:lnTo>
                  <a:pt x="710" y="1424"/>
                </a:lnTo>
                <a:lnTo>
                  <a:pt x="710" y="1423"/>
                </a:lnTo>
                <a:lnTo>
                  <a:pt x="711" y="1423"/>
                </a:lnTo>
                <a:lnTo>
                  <a:pt x="711" y="1424"/>
                </a:lnTo>
                <a:lnTo>
                  <a:pt x="713" y="1425"/>
                </a:lnTo>
                <a:lnTo>
                  <a:pt x="713" y="1426"/>
                </a:lnTo>
                <a:lnTo>
                  <a:pt x="713" y="1425"/>
                </a:lnTo>
                <a:lnTo>
                  <a:pt x="714" y="1425"/>
                </a:lnTo>
                <a:lnTo>
                  <a:pt x="714" y="1426"/>
                </a:lnTo>
                <a:lnTo>
                  <a:pt x="715" y="1425"/>
                </a:lnTo>
                <a:lnTo>
                  <a:pt x="715" y="1424"/>
                </a:lnTo>
                <a:lnTo>
                  <a:pt x="715" y="1424"/>
                </a:lnTo>
                <a:lnTo>
                  <a:pt x="716" y="1423"/>
                </a:lnTo>
                <a:lnTo>
                  <a:pt x="716" y="1424"/>
                </a:lnTo>
                <a:lnTo>
                  <a:pt x="717" y="1424"/>
                </a:lnTo>
                <a:lnTo>
                  <a:pt x="717" y="1424"/>
                </a:lnTo>
                <a:lnTo>
                  <a:pt x="717" y="1423"/>
                </a:lnTo>
                <a:lnTo>
                  <a:pt x="718" y="1423"/>
                </a:lnTo>
                <a:lnTo>
                  <a:pt x="718" y="1423"/>
                </a:lnTo>
                <a:lnTo>
                  <a:pt x="719" y="1423"/>
                </a:lnTo>
                <a:lnTo>
                  <a:pt x="719" y="1423"/>
                </a:lnTo>
                <a:lnTo>
                  <a:pt x="720" y="1423"/>
                </a:lnTo>
                <a:lnTo>
                  <a:pt x="720" y="1423"/>
                </a:lnTo>
                <a:lnTo>
                  <a:pt x="720" y="1423"/>
                </a:lnTo>
                <a:lnTo>
                  <a:pt x="722" y="1423"/>
                </a:lnTo>
                <a:lnTo>
                  <a:pt x="722" y="1423"/>
                </a:lnTo>
                <a:lnTo>
                  <a:pt x="723" y="1422"/>
                </a:lnTo>
                <a:lnTo>
                  <a:pt x="723" y="1423"/>
                </a:lnTo>
                <a:lnTo>
                  <a:pt x="723" y="1423"/>
                </a:lnTo>
                <a:lnTo>
                  <a:pt x="724" y="1423"/>
                </a:lnTo>
                <a:lnTo>
                  <a:pt x="724" y="1423"/>
                </a:lnTo>
                <a:lnTo>
                  <a:pt x="725" y="1423"/>
                </a:lnTo>
                <a:lnTo>
                  <a:pt x="725" y="1424"/>
                </a:lnTo>
                <a:lnTo>
                  <a:pt x="725" y="1424"/>
                </a:lnTo>
                <a:lnTo>
                  <a:pt x="726" y="1424"/>
                </a:lnTo>
                <a:lnTo>
                  <a:pt x="726" y="1423"/>
                </a:lnTo>
                <a:lnTo>
                  <a:pt x="727" y="1423"/>
                </a:lnTo>
                <a:lnTo>
                  <a:pt x="727" y="1422"/>
                </a:lnTo>
                <a:lnTo>
                  <a:pt x="727" y="1423"/>
                </a:lnTo>
                <a:lnTo>
                  <a:pt x="728" y="1423"/>
                </a:lnTo>
                <a:lnTo>
                  <a:pt x="728" y="1423"/>
                </a:lnTo>
                <a:lnTo>
                  <a:pt x="729" y="1423"/>
                </a:lnTo>
                <a:lnTo>
                  <a:pt x="729" y="1424"/>
                </a:lnTo>
                <a:lnTo>
                  <a:pt x="729" y="1424"/>
                </a:lnTo>
                <a:lnTo>
                  <a:pt x="731" y="1424"/>
                </a:lnTo>
                <a:lnTo>
                  <a:pt x="731" y="1423"/>
                </a:lnTo>
                <a:lnTo>
                  <a:pt x="732" y="1423"/>
                </a:lnTo>
                <a:lnTo>
                  <a:pt x="732" y="1423"/>
                </a:lnTo>
                <a:lnTo>
                  <a:pt x="732" y="1422"/>
                </a:lnTo>
                <a:lnTo>
                  <a:pt x="733" y="1421"/>
                </a:lnTo>
                <a:lnTo>
                  <a:pt x="733" y="1421"/>
                </a:lnTo>
                <a:lnTo>
                  <a:pt x="734" y="1420"/>
                </a:lnTo>
                <a:lnTo>
                  <a:pt x="734" y="1418"/>
                </a:lnTo>
                <a:lnTo>
                  <a:pt x="735" y="1420"/>
                </a:lnTo>
                <a:lnTo>
                  <a:pt x="735" y="1421"/>
                </a:lnTo>
                <a:lnTo>
                  <a:pt x="735" y="1418"/>
                </a:lnTo>
                <a:lnTo>
                  <a:pt x="736" y="1418"/>
                </a:lnTo>
                <a:lnTo>
                  <a:pt x="736" y="1418"/>
                </a:lnTo>
                <a:lnTo>
                  <a:pt x="737" y="1418"/>
                </a:lnTo>
                <a:lnTo>
                  <a:pt x="737" y="1420"/>
                </a:lnTo>
                <a:lnTo>
                  <a:pt x="737" y="1418"/>
                </a:lnTo>
                <a:lnTo>
                  <a:pt x="738" y="1417"/>
                </a:lnTo>
                <a:lnTo>
                  <a:pt x="738" y="1418"/>
                </a:lnTo>
                <a:lnTo>
                  <a:pt x="740" y="1417"/>
                </a:lnTo>
                <a:lnTo>
                  <a:pt x="740" y="1420"/>
                </a:lnTo>
                <a:lnTo>
                  <a:pt x="740" y="1420"/>
                </a:lnTo>
                <a:lnTo>
                  <a:pt x="741" y="1420"/>
                </a:lnTo>
                <a:lnTo>
                  <a:pt x="741" y="1420"/>
                </a:lnTo>
                <a:lnTo>
                  <a:pt x="742" y="1420"/>
                </a:lnTo>
                <a:lnTo>
                  <a:pt x="742" y="1418"/>
                </a:lnTo>
                <a:lnTo>
                  <a:pt x="742" y="1420"/>
                </a:lnTo>
                <a:lnTo>
                  <a:pt x="743" y="1420"/>
                </a:lnTo>
                <a:lnTo>
                  <a:pt x="743" y="1420"/>
                </a:lnTo>
                <a:lnTo>
                  <a:pt x="744" y="1420"/>
                </a:lnTo>
                <a:lnTo>
                  <a:pt x="744" y="1420"/>
                </a:lnTo>
                <a:lnTo>
                  <a:pt x="744" y="1420"/>
                </a:lnTo>
                <a:lnTo>
                  <a:pt x="745" y="1420"/>
                </a:lnTo>
                <a:lnTo>
                  <a:pt x="745" y="1420"/>
                </a:lnTo>
                <a:lnTo>
                  <a:pt x="746" y="1420"/>
                </a:lnTo>
                <a:lnTo>
                  <a:pt x="746" y="1418"/>
                </a:lnTo>
                <a:lnTo>
                  <a:pt x="747" y="1418"/>
                </a:lnTo>
                <a:lnTo>
                  <a:pt x="747" y="1420"/>
                </a:lnTo>
                <a:lnTo>
                  <a:pt x="747" y="1422"/>
                </a:lnTo>
                <a:lnTo>
                  <a:pt x="749" y="1422"/>
                </a:lnTo>
                <a:lnTo>
                  <a:pt x="749" y="1421"/>
                </a:lnTo>
                <a:lnTo>
                  <a:pt x="750" y="1422"/>
                </a:lnTo>
                <a:lnTo>
                  <a:pt x="750" y="1422"/>
                </a:lnTo>
                <a:lnTo>
                  <a:pt x="750" y="1422"/>
                </a:lnTo>
                <a:lnTo>
                  <a:pt x="751" y="1421"/>
                </a:lnTo>
                <a:lnTo>
                  <a:pt x="751" y="1420"/>
                </a:lnTo>
                <a:lnTo>
                  <a:pt x="752" y="1420"/>
                </a:lnTo>
                <a:lnTo>
                  <a:pt x="752" y="1420"/>
                </a:lnTo>
                <a:lnTo>
                  <a:pt x="752" y="1418"/>
                </a:lnTo>
                <a:lnTo>
                  <a:pt x="753" y="1417"/>
                </a:lnTo>
                <a:lnTo>
                  <a:pt x="753" y="1417"/>
                </a:lnTo>
                <a:lnTo>
                  <a:pt x="754" y="1418"/>
                </a:lnTo>
                <a:lnTo>
                  <a:pt x="754" y="1416"/>
                </a:lnTo>
                <a:lnTo>
                  <a:pt x="754" y="1417"/>
                </a:lnTo>
                <a:lnTo>
                  <a:pt x="755" y="1415"/>
                </a:lnTo>
                <a:lnTo>
                  <a:pt x="755" y="1415"/>
                </a:lnTo>
                <a:lnTo>
                  <a:pt x="756" y="1416"/>
                </a:lnTo>
                <a:lnTo>
                  <a:pt x="756" y="1416"/>
                </a:lnTo>
                <a:lnTo>
                  <a:pt x="756" y="1417"/>
                </a:lnTo>
                <a:lnTo>
                  <a:pt x="758" y="1417"/>
                </a:lnTo>
                <a:lnTo>
                  <a:pt x="758" y="1418"/>
                </a:lnTo>
                <a:lnTo>
                  <a:pt x="759" y="1418"/>
                </a:lnTo>
                <a:lnTo>
                  <a:pt x="759" y="1418"/>
                </a:lnTo>
                <a:lnTo>
                  <a:pt x="759" y="1420"/>
                </a:lnTo>
                <a:lnTo>
                  <a:pt x="760" y="1421"/>
                </a:lnTo>
                <a:lnTo>
                  <a:pt x="760" y="1422"/>
                </a:lnTo>
                <a:lnTo>
                  <a:pt x="761" y="1422"/>
                </a:lnTo>
                <a:lnTo>
                  <a:pt x="761" y="1422"/>
                </a:lnTo>
                <a:lnTo>
                  <a:pt x="762" y="1422"/>
                </a:lnTo>
                <a:lnTo>
                  <a:pt x="762" y="1423"/>
                </a:lnTo>
                <a:lnTo>
                  <a:pt x="762" y="1422"/>
                </a:lnTo>
                <a:lnTo>
                  <a:pt x="763" y="1422"/>
                </a:lnTo>
                <a:lnTo>
                  <a:pt x="763" y="1422"/>
                </a:lnTo>
                <a:lnTo>
                  <a:pt x="764" y="1421"/>
                </a:lnTo>
                <a:lnTo>
                  <a:pt x="764" y="1421"/>
                </a:lnTo>
                <a:lnTo>
                  <a:pt x="764" y="1420"/>
                </a:lnTo>
                <a:lnTo>
                  <a:pt x="765" y="1418"/>
                </a:lnTo>
                <a:lnTo>
                  <a:pt x="765" y="1418"/>
                </a:lnTo>
                <a:lnTo>
                  <a:pt x="767" y="1418"/>
                </a:lnTo>
                <a:lnTo>
                  <a:pt x="767" y="1418"/>
                </a:lnTo>
                <a:lnTo>
                  <a:pt x="767" y="1418"/>
                </a:lnTo>
                <a:lnTo>
                  <a:pt x="768" y="1417"/>
                </a:lnTo>
                <a:lnTo>
                  <a:pt x="768" y="1417"/>
                </a:lnTo>
                <a:lnTo>
                  <a:pt x="769" y="1417"/>
                </a:lnTo>
                <a:lnTo>
                  <a:pt x="769" y="1416"/>
                </a:lnTo>
                <a:lnTo>
                  <a:pt x="769" y="1417"/>
                </a:lnTo>
                <a:lnTo>
                  <a:pt x="770" y="1417"/>
                </a:lnTo>
                <a:lnTo>
                  <a:pt x="770" y="1418"/>
                </a:lnTo>
                <a:lnTo>
                  <a:pt x="771" y="1420"/>
                </a:lnTo>
                <a:lnTo>
                  <a:pt x="771" y="1421"/>
                </a:lnTo>
                <a:lnTo>
                  <a:pt x="771" y="1422"/>
                </a:lnTo>
                <a:lnTo>
                  <a:pt x="772" y="1422"/>
                </a:lnTo>
                <a:lnTo>
                  <a:pt x="772" y="1422"/>
                </a:lnTo>
                <a:lnTo>
                  <a:pt x="773" y="1422"/>
                </a:lnTo>
                <a:lnTo>
                  <a:pt x="773" y="1421"/>
                </a:lnTo>
                <a:lnTo>
                  <a:pt x="773" y="1421"/>
                </a:lnTo>
                <a:lnTo>
                  <a:pt x="774" y="1420"/>
                </a:lnTo>
                <a:lnTo>
                  <a:pt x="774" y="1421"/>
                </a:lnTo>
                <a:lnTo>
                  <a:pt x="776" y="1418"/>
                </a:lnTo>
                <a:lnTo>
                  <a:pt x="776" y="1418"/>
                </a:lnTo>
                <a:lnTo>
                  <a:pt x="777" y="1417"/>
                </a:lnTo>
                <a:lnTo>
                  <a:pt x="777" y="1418"/>
                </a:lnTo>
                <a:lnTo>
                  <a:pt x="777" y="1418"/>
                </a:lnTo>
                <a:lnTo>
                  <a:pt x="778" y="1418"/>
                </a:lnTo>
                <a:lnTo>
                  <a:pt x="778" y="1418"/>
                </a:lnTo>
                <a:lnTo>
                  <a:pt x="779" y="1418"/>
                </a:lnTo>
                <a:lnTo>
                  <a:pt x="779" y="1418"/>
                </a:lnTo>
                <a:lnTo>
                  <a:pt x="779" y="1418"/>
                </a:lnTo>
                <a:lnTo>
                  <a:pt x="780" y="1418"/>
                </a:lnTo>
                <a:lnTo>
                  <a:pt x="780" y="1417"/>
                </a:lnTo>
                <a:lnTo>
                  <a:pt x="781" y="1418"/>
                </a:lnTo>
                <a:lnTo>
                  <a:pt x="781" y="1418"/>
                </a:lnTo>
                <a:lnTo>
                  <a:pt x="781" y="1421"/>
                </a:lnTo>
                <a:lnTo>
                  <a:pt x="782" y="1421"/>
                </a:lnTo>
                <a:lnTo>
                  <a:pt x="782" y="1423"/>
                </a:lnTo>
                <a:lnTo>
                  <a:pt x="783" y="1423"/>
                </a:lnTo>
                <a:lnTo>
                  <a:pt x="783" y="1423"/>
                </a:lnTo>
                <a:lnTo>
                  <a:pt x="783" y="1422"/>
                </a:lnTo>
                <a:lnTo>
                  <a:pt x="784" y="1422"/>
                </a:lnTo>
                <a:lnTo>
                  <a:pt x="784" y="1422"/>
                </a:lnTo>
                <a:lnTo>
                  <a:pt x="786" y="1422"/>
                </a:lnTo>
                <a:lnTo>
                  <a:pt x="786" y="1422"/>
                </a:lnTo>
                <a:lnTo>
                  <a:pt x="786" y="1421"/>
                </a:lnTo>
                <a:lnTo>
                  <a:pt x="787" y="1420"/>
                </a:lnTo>
                <a:lnTo>
                  <a:pt x="787" y="1418"/>
                </a:lnTo>
                <a:lnTo>
                  <a:pt x="788" y="1420"/>
                </a:lnTo>
                <a:lnTo>
                  <a:pt x="788" y="1420"/>
                </a:lnTo>
                <a:lnTo>
                  <a:pt x="788" y="1418"/>
                </a:lnTo>
                <a:lnTo>
                  <a:pt x="789" y="1420"/>
                </a:lnTo>
                <a:lnTo>
                  <a:pt x="789" y="1421"/>
                </a:lnTo>
                <a:lnTo>
                  <a:pt x="790" y="1418"/>
                </a:lnTo>
                <a:lnTo>
                  <a:pt x="790" y="1420"/>
                </a:lnTo>
                <a:lnTo>
                  <a:pt x="791" y="1420"/>
                </a:lnTo>
                <a:lnTo>
                  <a:pt x="791" y="1421"/>
                </a:lnTo>
                <a:lnTo>
                  <a:pt x="791" y="1421"/>
                </a:lnTo>
                <a:lnTo>
                  <a:pt x="792" y="1422"/>
                </a:lnTo>
                <a:lnTo>
                  <a:pt x="792" y="1421"/>
                </a:lnTo>
                <a:lnTo>
                  <a:pt x="793" y="1420"/>
                </a:lnTo>
                <a:lnTo>
                  <a:pt x="793" y="1420"/>
                </a:lnTo>
                <a:lnTo>
                  <a:pt x="793" y="1418"/>
                </a:lnTo>
                <a:lnTo>
                  <a:pt x="795" y="1418"/>
                </a:lnTo>
                <a:lnTo>
                  <a:pt x="795" y="1418"/>
                </a:lnTo>
                <a:lnTo>
                  <a:pt x="796" y="1418"/>
                </a:lnTo>
                <a:lnTo>
                  <a:pt x="796" y="1417"/>
                </a:lnTo>
                <a:lnTo>
                  <a:pt x="796" y="1420"/>
                </a:lnTo>
                <a:lnTo>
                  <a:pt x="797" y="1420"/>
                </a:lnTo>
                <a:lnTo>
                  <a:pt x="797" y="1420"/>
                </a:lnTo>
                <a:lnTo>
                  <a:pt x="798" y="1418"/>
                </a:lnTo>
                <a:lnTo>
                  <a:pt x="798" y="1418"/>
                </a:lnTo>
                <a:lnTo>
                  <a:pt x="798" y="1420"/>
                </a:lnTo>
                <a:lnTo>
                  <a:pt x="799" y="1420"/>
                </a:lnTo>
                <a:lnTo>
                  <a:pt x="799" y="1420"/>
                </a:lnTo>
                <a:lnTo>
                  <a:pt x="800" y="1418"/>
                </a:lnTo>
                <a:lnTo>
                  <a:pt x="800" y="1417"/>
                </a:lnTo>
                <a:lnTo>
                  <a:pt x="800" y="1416"/>
                </a:lnTo>
                <a:lnTo>
                  <a:pt x="801" y="1417"/>
                </a:lnTo>
                <a:lnTo>
                  <a:pt x="801" y="1417"/>
                </a:lnTo>
                <a:lnTo>
                  <a:pt x="802" y="1417"/>
                </a:lnTo>
                <a:lnTo>
                  <a:pt x="802" y="1417"/>
                </a:lnTo>
                <a:lnTo>
                  <a:pt x="802" y="1418"/>
                </a:lnTo>
                <a:lnTo>
                  <a:pt x="804" y="1418"/>
                </a:lnTo>
                <a:lnTo>
                  <a:pt x="804" y="1420"/>
                </a:lnTo>
                <a:lnTo>
                  <a:pt x="805" y="1420"/>
                </a:lnTo>
                <a:lnTo>
                  <a:pt x="805" y="1418"/>
                </a:lnTo>
                <a:lnTo>
                  <a:pt x="806" y="1420"/>
                </a:lnTo>
                <a:lnTo>
                  <a:pt x="806" y="1420"/>
                </a:lnTo>
                <a:lnTo>
                  <a:pt x="806" y="1420"/>
                </a:lnTo>
                <a:lnTo>
                  <a:pt x="807" y="1418"/>
                </a:lnTo>
                <a:lnTo>
                  <a:pt x="807" y="1418"/>
                </a:lnTo>
                <a:lnTo>
                  <a:pt x="808" y="1418"/>
                </a:lnTo>
                <a:lnTo>
                  <a:pt x="808" y="1420"/>
                </a:lnTo>
                <a:lnTo>
                  <a:pt x="808" y="1421"/>
                </a:lnTo>
                <a:lnTo>
                  <a:pt x="809" y="1422"/>
                </a:lnTo>
                <a:lnTo>
                  <a:pt x="809" y="1422"/>
                </a:lnTo>
                <a:lnTo>
                  <a:pt x="810" y="1421"/>
                </a:lnTo>
                <a:lnTo>
                  <a:pt x="810" y="1422"/>
                </a:lnTo>
                <a:lnTo>
                  <a:pt x="810" y="1422"/>
                </a:lnTo>
                <a:lnTo>
                  <a:pt x="811" y="1422"/>
                </a:lnTo>
                <a:lnTo>
                  <a:pt x="811" y="1423"/>
                </a:lnTo>
                <a:lnTo>
                  <a:pt x="813" y="1422"/>
                </a:lnTo>
                <a:lnTo>
                  <a:pt x="813" y="1423"/>
                </a:lnTo>
                <a:lnTo>
                  <a:pt x="813" y="1423"/>
                </a:lnTo>
                <a:lnTo>
                  <a:pt x="814" y="1422"/>
                </a:lnTo>
                <a:lnTo>
                  <a:pt x="814" y="1423"/>
                </a:lnTo>
                <a:lnTo>
                  <a:pt x="815" y="1423"/>
                </a:lnTo>
                <a:lnTo>
                  <a:pt x="815" y="1423"/>
                </a:lnTo>
                <a:lnTo>
                  <a:pt x="815" y="1423"/>
                </a:lnTo>
                <a:lnTo>
                  <a:pt x="816" y="1423"/>
                </a:lnTo>
                <a:lnTo>
                  <a:pt x="816" y="1423"/>
                </a:lnTo>
                <a:lnTo>
                  <a:pt x="817" y="1424"/>
                </a:lnTo>
                <a:lnTo>
                  <a:pt x="817" y="1424"/>
                </a:lnTo>
                <a:lnTo>
                  <a:pt x="818" y="1424"/>
                </a:lnTo>
                <a:lnTo>
                  <a:pt x="818" y="1423"/>
                </a:lnTo>
                <a:lnTo>
                  <a:pt x="818" y="1423"/>
                </a:lnTo>
                <a:lnTo>
                  <a:pt x="819" y="1424"/>
                </a:lnTo>
                <a:lnTo>
                  <a:pt x="819" y="1424"/>
                </a:lnTo>
                <a:lnTo>
                  <a:pt x="820" y="1424"/>
                </a:lnTo>
                <a:lnTo>
                  <a:pt x="820" y="1425"/>
                </a:lnTo>
                <a:lnTo>
                  <a:pt x="820" y="1426"/>
                </a:lnTo>
                <a:lnTo>
                  <a:pt x="822" y="1426"/>
                </a:lnTo>
                <a:lnTo>
                  <a:pt x="822" y="1425"/>
                </a:lnTo>
                <a:lnTo>
                  <a:pt x="823" y="1424"/>
                </a:lnTo>
                <a:lnTo>
                  <a:pt x="823" y="1424"/>
                </a:lnTo>
                <a:lnTo>
                  <a:pt x="823" y="1423"/>
                </a:lnTo>
                <a:lnTo>
                  <a:pt x="824" y="1422"/>
                </a:lnTo>
                <a:lnTo>
                  <a:pt x="824" y="1421"/>
                </a:lnTo>
                <a:lnTo>
                  <a:pt x="825" y="1420"/>
                </a:lnTo>
                <a:lnTo>
                  <a:pt x="825" y="1418"/>
                </a:lnTo>
                <a:lnTo>
                  <a:pt x="825" y="1420"/>
                </a:lnTo>
                <a:lnTo>
                  <a:pt x="826" y="1420"/>
                </a:lnTo>
                <a:lnTo>
                  <a:pt x="826" y="1418"/>
                </a:lnTo>
                <a:lnTo>
                  <a:pt x="827" y="1420"/>
                </a:lnTo>
                <a:lnTo>
                  <a:pt x="827" y="1418"/>
                </a:lnTo>
                <a:lnTo>
                  <a:pt x="827" y="1420"/>
                </a:lnTo>
                <a:lnTo>
                  <a:pt x="828" y="1418"/>
                </a:lnTo>
                <a:lnTo>
                  <a:pt x="828" y="1420"/>
                </a:lnTo>
                <a:lnTo>
                  <a:pt x="829" y="1420"/>
                </a:lnTo>
                <a:lnTo>
                  <a:pt x="829" y="1421"/>
                </a:lnTo>
                <a:lnTo>
                  <a:pt x="829" y="1422"/>
                </a:lnTo>
                <a:lnTo>
                  <a:pt x="831" y="1423"/>
                </a:lnTo>
                <a:lnTo>
                  <a:pt x="831" y="1424"/>
                </a:lnTo>
                <a:lnTo>
                  <a:pt x="832" y="1423"/>
                </a:lnTo>
                <a:lnTo>
                  <a:pt x="832" y="1423"/>
                </a:lnTo>
                <a:lnTo>
                  <a:pt x="833" y="1422"/>
                </a:lnTo>
                <a:lnTo>
                  <a:pt x="833" y="1421"/>
                </a:lnTo>
                <a:lnTo>
                  <a:pt x="833" y="1420"/>
                </a:lnTo>
                <a:lnTo>
                  <a:pt x="834" y="1420"/>
                </a:lnTo>
                <a:lnTo>
                  <a:pt x="834" y="1421"/>
                </a:lnTo>
                <a:lnTo>
                  <a:pt x="835" y="1421"/>
                </a:lnTo>
                <a:lnTo>
                  <a:pt x="835" y="1421"/>
                </a:lnTo>
                <a:lnTo>
                  <a:pt x="835" y="1421"/>
                </a:lnTo>
                <a:lnTo>
                  <a:pt x="836" y="1421"/>
                </a:lnTo>
                <a:lnTo>
                  <a:pt x="836" y="1420"/>
                </a:lnTo>
                <a:lnTo>
                  <a:pt x="837" y="1418"/>
                </a:lnTo>
                <a:lnTo>
                  <a:pt x="837" y="1418"/>
                </a:lnTo>
                <a:lnTo>
                  <a:pt x="837" y="1418"/>
                </a:lnTo>
                <a:lnTo>
                  <a:pt x="838" y="1417"/>
                </a:lnTo>
                <a:lnTo>
                  <a:pt x="838" y="1417"/>
                </a:lnTo>
                <a:lnTo>
                  <a:pt x="840" y="1417"/>
                </a:lnTo>
                <a:lnTo>
                  <a:pt x="840" y="1418"/>
                </a:lnTo>
                <a:lnTo>
                  <a:pt x="840" y="1420"/>
                </a:lnTo>
                <a:lnTo>
                  <a:pt x="841" y="1420"/>
                </a:lnTo>
                <a:lnTo>
                  <a:pt x="841" y="1420"/>
                </a:lnTo>
                <a:lnTo>
                  <a:pt x="842" y="1421"/>
                </a:lnTo>
                <a:lnTo>
                  <a:pt x="842" y="1421"/>
                </a:lnTo>
                <a:lnTo>
                  <a:pt x="842" y="1421"/>
                </a:lnTo>
                <a:lnTo>
                  <a:pt x="843" y="1421"/>
                </a:lnTo>
                <a:lnTo>
                  <a:pt x="843" y="1421"/>
                </a:lnTo>
                <a:lnTo>
                  <a:pt x="844" y="1420"/>
                </a:lnTo>
                <a:lnTo>
                  <a:pt x="844" y="1418"/>
                </a:lnTo>
                <a:lnTo>
                  <a:pt x="844" y="1418"/>
                </a:lnTo>
                <a:lnTo>
                  <a:pt x="845" y="1418"/>
                </a:lnTo>
                <a:lnTo>
                  <a:pt x="845" y="1418"/>
                </a:lnTo>
                <a:lnTo>
                  <a:pt x="846" y="1417"/>
                </a:lnTo>
                <a:lnTo>
                  <a:pt x="846" y="1416"/>
                </a:lnTo>
                <a:lnTo>
                  <a:pt x="847" y="1416"/>
                </a:lnTo>
                <a:lnTo>
                  <a:pt x="847" y="1416"/>
                </a:lnTo>
                <a:lnTo>
                  <a:pt x="847" y="1415"/>
                </a:lnTo>
                <a:lnTo>
                  <a:pt x="849" y="1415"/>
                </a:lnTo>
                <a:lnTo>
                  <a:pt x="849" y="1415"/>
                </a:lnTo>
                <a:lnTo>
                  <a:pt x="850" y="1415"/>
                </a:lnTo>
                <a:lnTo>
                  <a:pt x="850" y="1415"/>
                </a:lnTo>
                <a:lnTo>
                  <a:pt x="850" y="1416"/>
                </a:lnTo>
                <a:lnTo>
                  <a:pt x="851" y="1415"/>
                </a:lnTo>
                <a:lnTo>
                  <a:pt x="851" y="1416"/>
                </a:lnTo>
                <a:lnTo>
                  <a:pt x="852" y="1415"/>
                </a:lnTo>
                <a:lnTo>
                  <a:pt x="852" y="1415"/>
                </a:lnTo>
                <a:lnTo>
                  <a:pt x="852" y="1416"/>
                </a:lnTo>
                <a:lnTo>
                  <a:pt x="853" y="1415"/>
                </a:lnTo>
                <a:lnTo>
                  <a:pt x="853" y="1416"/>
                </a:lnTo>
                <a:lnTo>
                  <a:pt x="854" y="1416"/>
                </a:lnTo>
                <a:lnTo>
                  <a:pt x="854" y="1415"/>
                </a:lnTo>
                <a:lnTo>
                  <a:pt x="854" y="1413"/>
                </a:lnTo>
                <a:lnTo>
                  <a:pt x="855" y="1414"/>
                </a:lnTo>
                <a:lnTo>
                  <a:pt x="855" y="1413"/>
                </a:lnTo>
                <a:lnTo>
                  <a:pt x="856" y="1413"/>
                </a:lnTo>
                <a:lnTo>
                  <a:pt x="856" y="1412"/>
                </a:lnTo>
                <a:lnTo>
                  <a:pt x="856" y="1412"/>
                </a:lnTo>
                <a:lnTo>
                  <a:pt x="858" y="1412"/>
                </a:lnTo>
                <a:lnTo>
                  <a:pt x="858" y="1413"/>
                </a:lnTo>
                <a:lnTo>
                  <a:pt x="859" y="1413"/>
                </a:lnTo>
                <a:lnTo>
                  <a:pt x="859" y="1414"/>
                </a:lnTo>
                <a:lnTo>
                  <a:pt x="859" y="1414"/>
                </a:lnTo>
                <a:lnTo>
                  <a:pt x="860" y="1415"/>
                </a:lnTo>
                <a:lnTo>
                  <a:pt x="860" y="1415"/>
                </a:lnTo>
                <a:lnTo>
                  <a:pt x="861" y="1414"/>
                </a:lnTo>
                <a:lnTo>
                  <a:pt x="861" y="1415"/>
                </a:lnTo>
                <a:lnTo>
                  <a:pt x="862" y="1414"/>
                </a:lnTo>
                <a:lnTo>
                  <a:pt x="862" y="1415"/>
                </a:lnTo>
                <a:lnTo>
                  <a:pt x="862" y="1415"/>
                </a:lnTo>
                <a:lnTo>
                  <a:pt x="863" y="1415"/>
                </a:lnTo>
                <a:lnTo>
                  <a:pt x="863" y="1415"/>
                </a:lnTo>
                <a:lnTo>
                  <a:pt x="864" y="1415"/>
                </a:lnTo>
                <a:lnTo>
                  <a:pt x="864" y="1415"/>
                </a:lnTo>
                <a:lnTo>
                  <a:pt x="864" y="1416"/>
                </a:lnTo>
                <a:lnTo>
                  <a:pt x="865" y="1416"/>
                </a:lnTo>
                <a:lnTo>
                  <a:pt x="865" y="1416"/>
                </a:lnTo>
                <a:lnTo>
                  <a:pt x="867" y="1415"/>
                </a:lnTo>
                <a:lnTo>
                  <a:pt x="867" y="1415"/>
                </a:lnTo>
                <a:lnTo>
                  <a:pt x="867" y="1415"/>
                </a:lnTo>
                <a:lnTo>
                  <a:pt x="868" y="1414"/>
                </a:lnTo>
                <a:lnTo>
                  <a:pt x="868" y="1414"/>
                </a:lnTo>
                <a:lnTo>
                  <a:pt x="869" y="1414"/>
                </a:lnTo>
                <a:lnTo>
                  <a:pt x="869" y="1414"/>
                </a:lnTo>
                <a:lnTo>
                  <a:pt x="869" y="1414"/>
                </a:lnTo>
                <a:lnTo>
                  <a:pt x="870" y="1414"/>
                </a:lnTo>
                <a:lnTo>
                  <a:pt x="870" y="1415"/>
                </a:lnTo>
                <a:lnTo>
                  <a:pt x="871" y="1415"/>
                </a:lnTo>
                <a:lnTo>
                  <a:pt x="871" y="1416"/>
                </a:lnTo>
                <a:lnTo>
                  <a:pt x="871" y="1416"/>
                </a:lnTo>
                <a:lnTo>
                  <a:pt x="872" y="1418"/>
                </a:lnTo>
                <a:lnTo>
                  <a:pt x="872" y="1420"/>
                </a:lnTo>
                <a:lnTo>
                  <a:pt x="873" y="1418"/>
                </a:lnTo>
                <a:lnTo>
                  <a:pt x="873" y="1417"/>
                </a:lnTo>
                <a:lnTo>
                  <a:pt x="874" y="1416"/>
                </a:lnTo>
                <a:lnTo>
                  <a:pt x="874" y="1414"/>
                </a:lnTo>
                <a:lnTo>
                  <a:pt x="874" y="1415"/>
                </a:lnTo>
                <a:lnTo>
                  <a:pt x="876" y="1415"/>
                </a:lnTo>
                <a:lnTo>
                  <a:pt x="876" y="1416"/>
                </a:lnTo>
                <a:lnTo>
                  <a:pt x="877" y="1416"/>
                </a:lnTo>
                <a:lnTo>
                  <a:pt x="877" y="1415"/>
                </a:lnTo>
                <a:lnTo>
                  <a:pt x="877" y="1416"/>
                </a:lnTo>
                <a:lnTo>
                  <a:pt x="878" y="1415"/>
                </a:lnTo>
                <a:lnTo>
                  <a:pt x="878" y="1413"/>
                </a:lnTo>
                <a:lnTo>
                  <a:pt x="879" y="1414"/>
                </a:lnTo>
                <a:lnTo>
                  <a:pt x="879" y="1413"/>
                </a:lnTo>
                <a:lnTo>
                  <a:pt x="879" y="1414"/>
                </a:lnTo>
                <a:lnTo>
                  <a:pt x="880" y="1415"/>
                </a:lnTo>
                <a:lnTo>
                  <a:pt x="880" y="1416"/>
                </a:lnTo>
                <a:lnTo>
                  <a:pt x="881" y="1417"/>
                </a:lnTo>
                <a:lnTo>
                  <a:pt x="881" y="1417"/>
                </a:lnTo>
                <a:lnTo>
                  <a:pt x="881" y="1416"/>
                </a:lnTo>
                <a:lnTo>
                  <a:pt x="882" y="1417"/>
                </a:lnTo>
                <a:lnTo>
                  <a:pt x="882" y="1416"/>
                </a:lnTo>
                <a:lnTo>
                  <a:pt x="883" y="1416"/>
                </a:lnTo>
                <a:lnTo>
                  <a:pt x="883" y="1417"/>
                </a:lnTo>
                <a:lnTo>
                  <a:pt x="883" y="1418"/>
                </a:lnTo>
                <a:lnTo>
                  <a:pt x="885" y="1420"/>
                </a:lnTo>
                <a:lnTo>
                  <a:pt x="885" y="1418"/>
                </a:lnTo>
                <a:lnTo>
                  <a:pt x="886" y="1418"/>
                </a:lnTo>
                <a:lnTo>
                  <a:pt x="886" y="1418"/>
                </a:lnTo>
                <a:lnTo>
                  <a:pt x="886" y="1418"/>
                </a:lnTo>
                <a:lnTo>
                  <a:pt x="887" y="1417"/>
                </a:lnTo>
                <a:lnTo>
                  <a:pt x="887" y="1416"/>
                </a:lnTo>
                <a:lnTo>
                  <a:pt x="888" y="1415"/>
                </a:lnTo>
                <a:lnTo>
                  <a:pt x="888" y="1414"/>
                </a:lnTo>
                <a:lnTo>
                  <a:pt x="889" y="1413"/>
                </a:lnTo>
                <a:lnTo>
                  <a:pt x="889" y="1413"/>
                </a:lnTo>
                <a:lnTo>
                  <a:pt x="889" y="1413"/>
                </a:lnTo>
                <a:lnTo>
                  <a:pt x="890" y="1413"/>
                </a:lnTo>
                <a:lnTo>
                  <a:pt x="890" y="1413"/>
                </a:lnTo>
                <a:lnTo>
                  <a:pt x="891" y="1412"/>
                </a:lnTo>
                <a:lnTo>
                  <a:pt x="891" y="1413"/>
                </a:lnTo>
                <a:lnTo>
                  <a:pt x="891" y="1415"/>
                </a:lnTo>
                <a:lnTo>
                  <a:pt x="892" y="1415"/>
                </a:lnTo>
                <a:lnTo>
                  <a:pt x="892" y="1415"/>
                </a:lnTo>
                <a:lnTo>
                  <a:pt x="894" y="1416"/>
                </a:lnTo>
                <a:lnTo>
                  <a:pt x="894" y="1416"/>
                </a:lnTo>
                <a:lnTo>
                  <a:pt x="894" y="1417"/>
                </a:lnTo>
                <a:lnTo>
                  <a:pt x="895" y="1416"/>
                </a:lnTo>
                <a:lnTo>
                  <a:pt x="895" y="1416"/>
                </a:lnTo>
                <a:lnTo>
                  <a:pt x="896" y="1415"/>
                </a:lnTo>
                <a:lnTo>
                  <a:pt x="896" y="1415"/>
                </a:lnTo>
                <a:lnTo>
                  <a:pt x="896" y="1414"/>
                </a:lnTo>
                <a:lnTo>
                  <a:pt x="897" y="1414"/>
                </a:lnTo>
                <a:lnTo>
                  <a:pt x="897" y="1414"/>
                </a:lnTo>
                <a:lnTo>
                  <a:pt x="898" y="1414"/>
                </a:lnTo>
                <a:lnTo>
                  <a:pt x="898" y="1413"/>
                </a:lnTo>
                <a:lnTo>
                  <a:pt x="898" y="1414"/>
                </a:lnTo>
                <a:lnTo>
                  <a:pt x="899" y="1413"/>
                </a:lnTo>
                <a:lnTo>
                  <a:pt x="899" y="1412"/>
                </a:lnTo>
                <a:lnTo>
                  <a:pt x="900" y="1413"/>
                </a:lnTo>
                <a:lnTo>
                  <a:pt x="900" y="1413"/>
                </a:lnTo>
                <a:lnTo>
                  <a:pt x="900" y="1414"/>
                </a:lnTo>
                <a:lnTo>
                  <a:pt x="901" y="1414"/>
                </a:lnTo>
                <a:lnTo>
                  <a:pt x="901" y="1415"/>
                </a:lnTo>
                <a:lnTo>
                  <a:pt x="903" y="1415"/>
                </a:lnTo>
                <a:lnTo>
                  <a:pt x="903" y="1414"/>
                </a:lnTo>
                <a:lnTo>
                  <a:pt x="904" y="1414"/>
                </a:lnTo>
                <a:lnTo>
                  <a:pt x="904" y="1412"/>
                </a:lnTo>
                <a:lnTo>
                  <a:pt x="904" y="1413"/>
                </a:lnTo>
                <a:lnTo>
                  <a:pt x="905" y="1413"/>
                </a:lnTo>
                <a:lnTo>
                  <a:pt x="905" y="1414"/>
                </a:lnTo>
                <a:lnTo>
                  <a:pt x="906" y="1415"/>
                </a:lnTo>
                <a:lnTo>
                  <a:pt x="906" y="1414"/>
                </a:lnTo>
                <a:lnTo>
                  <a:pt x="906" y="1413"/>
                </a:lnTo>
                <a:lnTo>
                  <a:pt x="907" y="1414"/>
                </a:lnTo>
                <a:lnTo>
                  <a:pt x="907" y="1414"/>
                </a:lnTo>
                <a:lnTo>
                  <a:pt x="908" y="1413"/>
                </a:lnTo>
                <a:lnTo>
                  <a:pt x="908" y="1413"/>
                </a:lnTo>
                <a:lnTo>
                  <a:pt x="908" y="1412"/>
                </a:lnTo>
                <a:lnTo>
                  <a:pt x="909" y="1412"/>
                </a:lnTo>
                <a:lnTo>
                  <a:pt x="909" y="1413"/>
                </a:lnTo>
                <a:lnTo>
                  <a:pt x="910" y="1412"/>
                </a:lnTo>
                <a:lnTo>
                  <a:pt x="910" y="1413"/>
                </a:lnTo>
                <a:lnTo>
                  <a:pt x="910" y="1412"/>
                </a:lnTo>
                <a:lnTo>
                  <a:pt x="912" y="1412"/>
                </a:lnTo>
                <a:lnTo>
                  <a:pt x="912" y="1411"/>
                </a:lnTo>
                <a:lnTo>
                  <a:pt x="913" y="1412"/>
                </a:lnTo>
                <a:lnTo>
                  <a:pt x="913" y="1412"/>
                </a:lnTo>
                <a:lnTo>
                  <a:pt x="913" y="1411"/>
                </a:lnTo>
                <a:lnTo>
                  <a:pt x="914" y="1403"/>
                </a:lnTo>
                <a:lnTo>
                  <a:pt x="914" y="1368"/>
                </a:lnTo>
                <a:lnTo>
                  <a:pt x="915" y="1343"/>
                </a:lnTo>
                <a:lnTo>
                  <a:pt x="915" y="1339"/>
                </a:lnTo>
                <a:lnTo>
                  <a:pt x="915" y="1343"/>
                </a:lnTo>
                <a:lnTo>
                  <a:pt x="916" y="1349"/>
                </a:lnTo>
                <a:lnTo>
                  <a:pt x="916" y="1353"/>
                </a:lnTo>
                <a:lnTo>
                  <a:pt x="917" y="1353"/>
                </a:lnTo>
                <a:lnTo>
                  <a:pt x="917" y="1351"/>
                </a:lnTo>
                <a:lnTo>
                  <a:pt x="918" y="1347"/>
                </a:lnTo>
                <a:lnTo>
                  <a:pt x="918" y="1341"/>
                </a:lnTo>
                <a:lnTo>
                  <a:pt x="918" y="1335"/>
                </a:lnTo>
                <a:lnTo>
                  <a:pt x="919" y="1327"/>
                </a:lnTo>
                <a:lnTo>
                  <a:pt x="919" y="1320"/>
                </a:lnTo>
                <a:lnTo>
                  <a:pt x="921" y="1312"/>
                </a:lnTo>
                <a:lnTo>
                  <a:pt x="921" y="1303"/>
                </a:lnTo>
                <a:lnTo>
                  <a:pt x="921" y="1291"/>
                </a:lnTo>
                <a:lnTo>
                  <a:pt x="922" y="1283"/>
                </a:lnTo>
                <a:lnTo>
                  <a:pt x="922" y="1271"/>
                </a:lnTo>
                <a:lnTo>
                  <a:pt x="923" y="1263"/>
                </a:lnTo>
                <a:lnTo>
                  <a:pt x="923" y="1254"/>
                </a:lnTo>
                <a:lnTo>
                  <a:pt x="923" y="1245"/>
                </a:lnTo>
                <a:lnTo>
                  <a:pt x="924" y="1239"/>
                </a:lnTo>
                <a:lnTo>
                  <a:pt x="924" y="1231"/>
                </a:lnTo>
                <a:lnTo>
                  <a:pt x="925" y="1222"/>
                </a:lnTo>
                <a:lnTo>
                  <a:pt x="925" y="1213"/>
                </a:lnTo>
                <a:lnTo>
                  <a:pt x="925" y="1204"/>
                </a:lnTo>
                <a:lnTo>
                  <a:pt x="926" y="1195"/>
                </a:lnTo>
                <a:lnTo>
                  <a:pt x="926" y="1185"/>
                </a:lnTo>
                <a:lnTo>
                  <a:pt x="927" y="1175"/>
                </a:lnTo>
                <a:lnTo>
                  <a:pt x="927" y="1165"/>
                </a:lnTo>
                <a:lnTo>
                  <a:pt x="927" y="1141"/>
                </a:lnTo>
                <a:lnTo>
                  <a:pt x="928" y="1051"/>
                </a:lnTo>
                <a:lnTo>
                  <a:pt x="928" y="866"/>
                </a:lnTo>
                <a:lnTo>
                  <a:pt x="930" y="624"/>
                </a:lnTo>
                <a:lnTo>
                  <a:pt x="930" y="377"/>
                </a:lnTo>
                <a:lnTo>
                  <a:pt x="930" y="162"/>
                </a:lnTo>
                <a:lnTo>
                  <a:pt x="93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1811338" y="1203325"/>
            <a:ext cx="1588" cy="38100"/>
          </a:xfrm>
          <a:custGeom>
            <a:avLst/>
            <a:gdLst>
              <a:gd name="T0" fmla="*/ 0 w 1"/>
              <a:gd name="T1" fmla="*/ 22 h 22"/>
              <a:gd name="T2" fmla="*/ 0 w 1"/>
              <a:gd name="T3" fmla="*/ 0 h 22"/>
              <a:gd name="T4" fmla="*/ 1 w 1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1814513" y="1203325"/>
            <a:ext cx="1588" cy="139700"/>
          </a:xfrm>
          <a:custGeom>
            <a:avLst/>
            <a:gdLst>
              <a:gd name="T0" fmla="*/ 0 w 1"/>
              <a:gd name="T1" fmla="*/ 0 h 79"/>
              <a:gd name="T2" fmla="*/ 0 w 1"/>
              <a:gd name="T3" fmla="*/ 79 h 79"/>
              <a:gd name="T4" fmla="*/ 1 w 1"/>
              <a:gd name="T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9">
                <a:moveTo>
                  <a:pt x="0" y="0"/>
                </a:moveTo>
                <a:lnTo>
                  <a:pt x="0" y="79"/>
                </a:lnTo>
                <a:lnTo>
                  <a:pt x="1" y="7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>
            <a:off x="1814513" y="1314450"/>
            <a:ext cx="30163" cy="1670050"/>
          </a:xfrm>
          <a:custGeom>
            <a:avLst/>
            <a:gdLst>
              <a:gd name="T0" fmla="*/ 0 w 19"/>
              <a:gd name="T1" fmla="*/ 18 h 1052"/>
              <a:gd name="T2" fmla="*/ 1 w 19"/>
              <a:gd name="T3" fmla="*/ 129 h 1052"/>
              <a:gd name="T4" fmla="*/ 1 w 19"/>
              <a:gd name="T5" fmla="*/ 246 h 1052"/>
              <a:gd name="T6" fmla="*/ 2 w 19"/>
              <a:gd name="T7" fmla="*/ 362 h 1052"/>
              <a:gd name="T8" fmla="*/ 2 w 19"/>
              <a:gd name="T9" fmla="*/ 471 h 1052"/>
              <a:gd name="T10" fmla="*/ 2 w 19"/>
              <a:gd name="T11" fmla="*/ 570 h 1052"/>
              <a:gd name="T12" fmla="*/ 3 w 19"/>
              <a:gd name="T13" fmla="*/ 657 h 1052"/>
              <a:gd name="T14" fmla="*/ 3 w 19"/>
              <a:gd name="T15" fmla="*/ 733 h 1052"/>
              <a:gd name="T16" fmla="*/ 4 w 19"/>
              <a:gd name="T17" fmla="*/ 798 h 1052"/>
              <a:gd name="T18" fmla="*/ 4 w 19"/>
              <a:gd name="T19" fmla="*/ 852 h 1052"/>
              <a:gd name="T20" fmla="*/ 4 w 19"/>
              <a:gd name="T21" fmla="*/ 895 h 1052"/>
              <a:gd name="T22" fmla="*/ 6 w 19"/>
              <a:gd name="T23" fmla="*/ 931 h 1052"/>
              <a:gd name="T24" fmla="*/ 6 w 19"/>
              <a:gd name="T25" fmla="*/ 960 h 1052"/>
              <a:gd name="T26" fmla="*/ 7 w 19"/>
              <a:gd name="T27" fmla="*/ 983 h 1052"/>
              <a:gd name="T28" fmla="*/ 7 w 19"/>
              <a:gd name="T29" fmla="*/ 1003 h 1052"/>
              <a:gd name="T30" fmla="*/ 7 w 19"/>
              <a:gd name="T31" fmla="*/ 1017 h 1052"/>
              <a:gd name="T32" fmla="*/ 8 w 19"/>
              <a:gd name="T33" fmla="*/ 1029 h 1052"/>
              <a:gd name="T34" fmla="*/ 8 w 19"/>
              <a:gd name="T35" fmla="*/ 1038 h 1052"/>
              <a:gd name="T36" fmla="*/ 9 w 19"/>
              <a:gd name="T37" fmla="*/ 1044 h 1052"/>
              <a:gd name="T38" fmla="*/ 9 w 19"/>
              <a:gd name="T39" fmla="*/ 1048 h 1052"/>
              <a:gd name="T40" fmla="*/ 9 w 19"/>
              <a:gd name="T41" fmla="*/ 1050 h 1052"/>
              <a:gd name="T42" fmla="*/ 10 w 19"/>
              <a:gd name="T43" fmla="*/ 1052 h 1052"/>
              <a:gd name="T44" fmla="*/ 10 w 19"/>
              <a:gd name="T45" fmla="*/ 1051 h 1052"/>
              <a:gd name="T46" fmla="*/ 11 w 19"/>
              <a:gd name="T47" fmla="*/ 1049 h 1052"/>
              <a:gd name="T48" fmla="*/ 11 w 19"/>
              <a:gd name="T49" fmla="*/ 1044 h 1052"/>
              <a:gd name="T50" fmla="*/ 12 w 19"/>
              <a:gd name="T51" fmla="*/ 1040 h 1052"/>
              <a:gd name="T52" fmla="*/ 12 w 19"/>
              <a:gd name="T53" fmla="*/ 1034 h 1052"/>
              <a:gd name="T54" fmla="*/ 12 w 19"/>
              <a:gd name="T55" fmla="*/ 1030 h 1052"/>
              <a:gd name="T56" fmla="*/ 13 w 19"/>
              <a:gd name="T57" fmla="*/ 1022 h 1052"/>
              <a:gd name="T58" fmla="*/ 13 w 19"/>
              <a:gd name="T59" fmla="*/ 1015 h 1052"/>
              <a:gd name="T60" fmla="*/ 15 w 19"/>
              <a:gd name="T61" fmla="*/ 1008 h 1052"/>
              <a:gd name="T62" fmla="*/ 15 w 19"/>
              <a:gd name="T63" fmla="*/ 1002 h 1052"/>
              <a:gd name="T64" fmla="*/ 15 w 19"/>
              <a:gd name="T65" fmla="*/ 995 h 1052"/>
              <a:gd name="T66" fmla="*/ 16 w 19"/>
              <a:gd name="T67" fmla="*/ 988 h 1052"/>
              <a:gd name="T68" fmla="*/ 16 w 19"/>
              <a:gd name="T69" fmla="*/ 979 h 1052"/>
              <a:gd name="T70" fmla="*/ 17 w 19"/>
              <a:gd name="T71" fmla="*/ 969 h 1052"/>
              <a:gd name="T72" fmla="*/ 17 w 19"/>
              <a:gd name="T73" fmla="*/ 947 h 1052"/>
              <a:gd name="T74" fmla="*/ 17 w 19"/>
              <a:gd name="T75" fmla="*/ 876 h 1052"/>
              <a:gd name="T76" fmla="*/ 18 w 19"/>
              <a:gd name="T77" fmla="*/ 735 h 1052"/>
              <a:gd name="T78" fmla="*/ 18 w 19"/>
              <a:gd name="T79" fmla="*/ 544 h 1052"/>
              <a:gd name="T80" fmla="*/ 19 w 19"/>
              <a:gd name="T81" fmla="*/ 342 h 1052"/>
              <a:gd name="T82" fmla="*/ 19 w 19"/>
              <a:gd name="T83" fmla="*/ 154 h 1052"/>
              <a:gd name="T84" fmla="*/ 19 w 19"/>
              <a:gd name="T85" fmla="*/ 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" h="1052">
                <a:moveTo>
                  <a:pt x="0" y="18"/>
                </a:moveTo>
                <a:lnTo>
                  <a:pt x="1" y="129"/>
                </a:lnTo>
                <a:lnTo>
                  <a:pt x="1" y="246"/>
                </a:lnTo>
                <a:lnTo>
                  <a:pt x="2" y="362"/>
                </a:lnTo>
                <a:lnTo>
                  <a:pt x="2" y="471"/>
                </a:lnTo>
                <a:lnTo>
                  <a:pt x="2" y="570"/>
                </a:lnTo>
                <a:lnTo>
                  <a:pt x="3" y="657"/>
                </a:lnTo>
                <a:lnTo>
                  <a:pt x="3" y="733"/>
                </a:lnTo>
                <a:lnTo>
                  <a:pt x="4" y="798"/>
                </a:lnTo>
                <a:lnTo>
                  <a:pt x="4" y="852"/>
                </a:lnTo>
                <a:lnTo>
                  <a:pt x="4" y="895"/>
                </a:lnTo>
                <a:lnTo>
                  <a:pt x="6" y="931"/>
                </a:lnTo>
                <a:lnTo>
                  <a:pt x="6" y="960"/>
                </a:lnTo>
                <a:lnTo>
                  <a:pt x="7" y="983"/>
                </a:lnTo>
                <a:lnTo>
                  <a:pt x="7" y="1003"/>
                </a:lnTo>
                <a:lnTo>
                  <a:pt x="7" y="1017"/>
                </a:lnTo>
                <a:lnTo>
                  <a:pt x="8" y="1029"/>
                </a:lnTo>
                <a:lnTo>
                  <a:pt x="8" y="1038"/>
                </a:lnTo>
                <a:lnTo>
                  <a:pt x="9" y="1044"/>
                </a:lnTo>
                <a:lnTo>
                  <a:pt x="9" y="1048"/>
                </a:lnTo>
                <a:lnTo>
                  <a:pt x="9" y="1050"/>
                </a:lnTo>
                <a:lnTo>
                  <a:pt x="10" y="1052"/>
                </a:lnTo>
                <a:lnTo>
                  <a:pt x="10" y="1051"/>
                </a:lnTo>
                <a:lnTo>
                  <a:pt x="11" y="1049"/>
                </a:lnTo>
                <a:lnTo>
                  <a:pt x="11" y="1044"/>
                </a:lnTo>
                <a:lnTo>
                  <a:pt x="12" y="1040"/>
                </a:lnTo>
                <a:lnTo>
                  <a:pt x="12" y="1034"/>
                </a:lnTo>
                <a:lnTo>
                  <a:pt x="12" y="1030"/>
                </a:lnTo>
                <a:lnTo>
                  <a:pt x="13" y="1022"/>
                </a:lnTo>
                <a:lnTo>
                  <a:pt x="13" y="1015"/>
                </a:lnTo>
                <a:lnTo>
                  <a:pt x="15" y="1008"/>
                </a:lnTo>
                <a:lnTo>
                  <a:pt x="15" y="1002"/>
                </a:lnTo>
                <a:lnTo>
                  <a:pt x="15" y="995"/>
                </a:lnTo>
                <a:lnTo>
                  <a:pt x="16" y="988"/>
                </a:lnTo>
                <a:lnTo>
                  <a:pt x="16" y="979"/>
                </a:lnTo>
                <a:lnTo>
                  <a:pt x="17" y="969"/>
                </a:lnTo>
                <a:lnTo>
                  <a:pt x="17" y="947"/>
                </a:lnTo>
                <a:lnTo>
                  <a:pt x="17" y="876"/>
                </a:lnTo>
                <a:lnTo>
                  <a:pt x="18" y="735"/>
                </a:lnTo>
                <a:lnTo>
                  <a:pt x="18" y="544"/>
                </a:lnTo>
                <a:lnTo>
                  <a:pt x="19" y="342"/>
                </a:lnTo>
                <a:lnTo>
                  <a:pt x="19" y="154"/>
                </a:lnTo>
                <a:lnTo>
                  <a:pt x="19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68" name="Freeform 12"/>
          <p:cNvSpPr>
            <a:spLocks/>
          </p:cNvSpPr>
          <p:nvPr/>
        </p:nvSpPr>
        <p:spPr bwMode="auto">
          <a:xfrm>
            <a:off x="1844675" y="1203325"/>
            <a:ext cx="1588" cy="111125"/>
          </a:xfrm>
          <a:custGeom>
            <a:avLst/>
            <a:gdLst>
              <a:gd name="T0" fmla="*/ 0 w 1"/>
              <a:gd name="T1" fmla="*/ 63 h 63"/>
              <a:gd name="T2" fmla="*/ 0 w 1"/>
              <a:gd name="T3" fmla="*/ 0 h 63"/>
              <a:gd name="T4" fmla="*/ 1 w 1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3">
                <a:moveTo>
                  <a:pt x="0" y="6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69" name="Freeform 13"/>
          <p:cNvSpPr>
            <a:spLocks/>
          </p:cNvSpPr>
          <p:nvPr/>
        </p:nvSpPr>
        <p:spPr bwMode="auto">
          <a:xfrm>
            <a:off x="1854200" y="1203325"/>
            <a:ext cx="1588" cy="92075"/>
          </a:xfrm>
          <a:custGeom>
            <a:avLst/>
            <a:gdLst>
              <a:gd name="T0" fmla="*/ 0 w 1"/>
              <a:gd name="T1" fmla="*/ 0 h 52"/>
              <a:gd name="T2" fmla="*/ 0 w 1"/>
              <a:gd name="T3" fmla="*/ 52 h 52"/>
              <a:gd name="T4" fmla="*/ 1 w 1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2">
                <a:moveTo>
                  <a:pt x="0" y="0"/>
                </a:moveTo>
                <a:lnTo>
                  <a:pt x="0" y="52"/>
                </a:lnTo>
                <a:lnTo>
                  <a:pt x="1" y="5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1" name="Freeform 14"/>
          <p:cNvSpPr>
            <a:spLocks/>
          </p:cNvSpPr>
          <p:nvPr/>
        </p:nvSpPr>
        <p:spPr bwMode="auto">
          <a:xfrm>
            <a:off x="1854200" y="1295400"/>
            <a:ext cx="49213" cy="1622425"/>
          </a:xfrm>
          <a:custGeom>
            <a:avLst/>
            <a:gdLst>
              <a:gd name="T0" fmla="*/ 0 w 31"/>
              <a:gd name="T1" fmla="*/ 69 h 1022"/>
              <a:gd name="T2" fmla="*/ 1 w 31"/>
              <a:gd name="T3" fmla="*/ 214 h 1022"/>
              <a:gd name="T4" fmla="*/ 2 w 31"/>
              <a:gd name="T5" fmla="*/ 364 h 1022"/>
              <a:gd name="T6" fmla="*/ 3 w 31"/>
              <a:gd name="T7" fmla="*/ 500 h 1022"/>
              <a:gd name="T8" fmla="*/ 4 w 31"/>
              <a:gd name="T9" fmla="*/ 619 h 1022"/>
              <a:gd name="T10" fmla="*/ 4 w 31"/>
              <a:gd name="T11" fmla="*/ 717 h 1022"/>
              <a:gd name="T12" fmla="*/ 5 w 31"/>
              <a:gd name="T13" fmla="*/ 792 h 1022"/>
              <a:gd name="T14" fmla="*/ 6 w 31"/>
              <a:gd name="T15" fmla="*/ 851 h 1022"/>
              <a:gd name="T16" fmla="*/ 8 w 31"/>
              <a:gd name="T17" fmla="*/ 896 h 1022"/>
              <a:gd name="T18" fmla="*/ 9 w 31"/>
              <a:gd name="T19" fmla="*/ 929 h 1022"/>
              <a:gd name="T20" fmla="*/ 9 w 31"/>
              <a:gd name="T21" fmla="*/ 960 h 1022"/>
              <a:gd name="T22" fmla="*/ 10 w 31"/>
              <a:gd name="T23" fmla="*/ 980 h 1022"/>
              <a:gd name="T24" fmla="*/ 11 w 31"/>
              <a:gd name="T25" fmla="*/ 996 h 1022"/>
              <a:gd name="T26" fmla="*/ 12 w 31"/>
              <a:gd name="T27" fmla="*/ 1006 h 1022"/>
              <a:gd name="T28" fmla="*/ 13 w 31"/>
              <a:gd name="T29" fmla="*/ 1014 h 1022"/>
              <a:gd name="T30" fmla="*/ 13 w 31"/>
              <a:gd name="T31" fmla="*/ 1019 h 1022"/>
              <a:gd name="T32" fmla="*/ 14 w 31"/>
              <a:gd name="T33" fmla="*/ 1020 h 1022"/>
              <a:gd name="T34" fmla="*/ 15 w 31"/>
              <a:gd name="T35" fmla="*/ 1022 h 1022"/>
              <a:gd name="T36" fmla="*/ 17 w 31"/>
              <a:gd name="T37" fmla="*/ 1019 h 1022"/>
              <a:gd name="T38" fmla="*/ 18 w 31"/>
              <a:gd name="T39" fmla="*/ 1020 h 1022"/>
              <a:gd name="T40" fmla="*/ 19 w 31"/>
              <a:gd name="T41" fmla="*/ 1019 h 1022"/>
              <a:gd name="T42" fmla="*/ 19 w 31"/>
              <a:gd name="T43" fmla="*/ 1019 h 1022"/>
              <a:gd name="T44" fmla="*/ 20 w 31"/>
              <a:gd name="T45" fmla="*/ 1015 h 1022"/>
              <a:gd name="T46" fmla="*/ 21 w 31"/>
              <a:gd name="T47" fmla="*/ 1010 h 1022"/>
              <a:gd name="T48" fmla="*/ 22 w 31"/>
              <a:gd name="T49" fmla="*/ 1002 h 1022"/>
              <a:gd name="T50" fmla="*/ 23 w 31"/>
              <a:gd name="T51" fmla="*/ 996 h 1022"/>
              <a:gd name="T52" fmla="*/ 23 w 31"/>
              <a:gd name="T53" fmla="*/ 988 h 1022"/>
              <a:gd name="T54" fmla="*/ 24 w 31"/>
              <a:gd name="T55" fmla="*/ 983 h 1022"/>
              <a:gd name="T56" fmla="*/ 26 w 31"/>
              <a:gd name="T57" fmla="*/ 978 h 1022"/>
              <a:gd name="T58" fmla="*/ 27 w 31"/>
              <a:gd name="T59" fmla="*/ 971 h 1022"/>
              <a:gd name="T60" fmla="*/ 28 w 31"/>
              <a:gd name="T61" fmla="*/ 963 h 1022"/>
              <a:gd name="T62" fmla="*/ 28 w 31"/>
              <a:gd name="T63" fmla="*/ 950 h 1022"/>
              <a:gd name="T64" fmla="*/ 29 w 31"/>
              <a:gd name="T65" fmla="*/ 880 h 1022"/>
              <a:gd name="T66" fmla="*/ 30 w 31"/>
              <a:gd name="T67" fmla="*/ 581 h 1022"/>
              <a:gd name="T68" fmla="*/ 31 w 31"/>
              <a:gd name="T69" fmla="*/ 183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" h="1022">
                <a:moveTo>
                  <a:pt x="0" y="0"/>
                </a:moveTo>
                <a:lnTo>
                  <a:pt x="0" y="69"/>
                </a:lnTo>
                <a:lnTo>
                  <a:pt x="1" y="141"/>
                </a:lnTo>
                <a:lnTo>
                  <a:pt x="1" y="214"/>
                </a:lnTo>
                <a:lnTo>
                  <a:pt x="2" y="291"/>
                </a:lnTo>
                <a:lnTo>
                  <a:pt x="2" y="364"/>
                </a:lnTo>
                <a:lnTo>
                  <a:pt x="2" y="434"/>
                </a:lnTo>
                <a:lnTo>
                  <a:pt x="3" y="500"/>
                </a:lnTo>
                <a:lnTo>
                  <a:pt x="3" y="562"/>
                </a:lnTo>
                <a:lnTo>
                  <a:pt x="4" y="619"/>
                </a:lnTo>
                <a:lnTo>
                  <a:pt x="4" y="671"/>
                </a:lnTo>
                <a:lnTo>
                  <a:pt x="4" y="717"/>
                </a:lnTo>
                <a:lnTo>
                  <a:pt x="5" y="757"/>
                </a:lnTo>
                <a:lnTo>
                  <a:pt x="5" y="792"/>
                </a:lnTo>
                <a:lnTo>
                  <a:pt x="6" y="823"/>
                </a:lnTo>
                <a:lnTo>
                  <a:pt x="6" y="851"/>
                </a:lnTo>
                <a:lnTo>
                  <a:pt x="6" y="875"/>
                </a:lnTo>
                <a:lnTo>
                  <a:pt x="8" y="896"/>
                </a:lnTo>
                <a:lnTo>
                  <a:pt x="8" y="915"/>
                </a:lnTo>
                <a:lnTo>
                  <a:pt x="9" y="929"/>
                </a:lnTo>
                <a:lnTo>
                  <a:pt x="9" y="945"/>
                </a:lnTo>
                <a:lnTo>
                  <a:pt x="9" y="960"/>
                </a:lnTo>
                <a:lnTo>
                  <a:pt x="10" y="971"/>
                </a:lnTo>
                <a:lnTo>
                  <a:pt x="10" y="980"/>
                </a:lnTo>
                <a:lnTo>
                  <a:pt x="11" y="988"/>
                </a:lnTo>
                <a:lnTo>
                  <a:pt x="11" y="996"/>
                </a:lnTo>
                <a:lnTo>
                  <a:pt x="11" y="1001"/>
                </a:lnTo>
                <a:lnTo>
                  <a:pt x="12" y="1006"/>
                </a:lnTo>
                <a:lnTo>
                  <a:pt x="12" y="1010"/>
                </a:lnTo>
                <a:lnTo>
                  <a:pt x="13" y="1014"/>
                </a:lnTo>
                <a:lnTo>
                  <a:pt x="13" y="1017"/>
                </a:lnTo>
                <a:lnTo>
                  <a:pt x="13" y="1019"/>
                </a:lnTo>
                <a:lnTo>
                  <a:pt x="14" y="1020"/>
                </a:lnTo>
                <a:lnTo>
                  <a:pt x="14" y="1020"/>
                </a:lnTo>
                <a:lnTo>
                  <a:pt x="15" y="1022"/>
                </a:lnTo>
                <a:lnTo>
                  <a:pt x="15" y="1022"/>
                </a:lnTo>
                <a:lnTo>
                  <a:pt x="17" y="1020"/>
                </a:lnTo>
                <a:lnTo>
                  <a:pt x="17" y="1019"/>
                </a:lnTo>
                <a:lnTo>
                  <a:pt x="17" y="1020"/>
                </a:lnTo>
                <a:lnTo>
                  <a:pt x="18" y="1020"/>
                </a:lnTo>
                <a:lnTo>
                  <a:pt x="18" y="1019"/>
                </a:lnTo>
                <a:lnTo>
                  <a:pt x="19" y="1019"/>
                </a:lnTo>
                <a:lnTo>
                  <a:pt x="19" y="1019"/>
                </a:lnTo>
                <a:lnTo>
                  <a:pt x="19" y="1019"/>
                </a:lnTo>
                <a:lnTo>
                  <a:pt x="20" y="1017"/>
                </a:lnTo>
                <a:lnTo>
                  <a:pt x="20" y="1015"/>
                </a:lnTo>
                <a:lnTo>
                  <a:pt x="21" y="1013"/>
                </a:lnTo>
                <a:lnTo>
                  <a:pt x="21" y="1010"/>
                </a:lnTo>
                <a:lnTo>
                  <a:pt x="21" y="1006"/>
                </a:lnTo>
                <a:lnTo>
                  <a:pt x="22" y="1002"/>
                </a:lnTo>
                <a:lnTo>
                  <a:pt x="22" y="999"/>
                </a:lnTo>
                <a:lnTo>
                  <a:pt x="23" y="996"/>
                </a:lnTo>
                <a:lnTo>
                  <a:pt x="23" y="990"/>
                </a:lnTo>
                <a:lnTo>
                  <a:pt x="23" y="988"/>
                </a:lnTo>
                <a:lnTo>
                  <a:pt x="24" y="986"/>
                </a:lnTo>
                <a:lnTo>
                  <a:pt x="24" y="983"/>
                </a:lnTo>
                <a:lnTo>
                  <a:pt x="26" y="981"/>
                </a:lnTo>
                <a:lnTo>
                  <a:pt x="26" y="978"/>
                </a:lnTo>
                <a:lnTo>
                  <a:pt x="26" y="975"/>
                </a:lnTo>
                <a:lnTo>
                  <a:pt x="27" y="971"/>
                </a:lnTo>
                <a:lnTo>
                  <a:pt x="27" y="969"/>
                </a:lnTo>
                <a:lnTo>
                  <a:pt x="28" y="963"/>
                </a:lnTo>
                <a:lnTo>
                  <a:pt x="28" y="957"/>
                </a:lnTo>
                <a:lnTo>
                  <a:pt x="28" y="950"/>
                </a:lnTo>
                <a:lnTo>
                  <a:pt x="29" y="933"/>
                </a:lnTo>
                <a:lnTo>
                  <a:pt x="29" y="880"/>
                </a:lnTo>
                <a:lnTo>
                  <a:pt x="30" y="759"/>
                </a:lnTo>
                <a:lnTo>
                  <a:pt x="30" y="581"/>
                </a:lnTo>
                <a:lnTo>
                  <a:pt x="31" y="379"/>
                </a:lnTo>
                <a:lnTo>
                  <a:pt x="31" y="183"/>
                </a:lnTo>
                <a:lnTo>
                  <a:pt x="31" y="1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2" name="Freeform 15"/>
          <p:cNvSpPr>
            <a:spLocks/>
          </p:cNvSpPr>
          <p:nvPr/>
        </p:nvSpPr>
        <p:spPr bwMode="auto">
          <a:xfrm>
            <a:off x="1903413" y="1203325"/>
            <a:ext cx="1588" cy="117475"/>
          </a:xfrm>
          <a:custGeom>
            <a:avLst/>
            <a:gdLst>
              <a:gd name="T0" fmla="*/ 0 w 1"/>
              <a:gd name="T1" fmla="*/ 66 h 66"/>
              <a:gd name="T2" fmla="*/ 0 w 1"/>
              <a:gd name="T3" fmla="*/ 0 h 66"/>
              <a:gd name="T4" fmla="*/ 1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6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3" name="Freeform 16"/>
          <p:cNvSpPr>
            <a:spLocks/>
          </p:cNvSpPr>
          <p:nvPr/>
        </p:nvSpPr>
        <p:spPr bwMode="auto">
          <a:xfrm>
            <a:off x="1914525" y="1203325"/>
            <a:ext cx="1588" cy="53975"/>
          </a:xfrm>
          <a:custGeom>
            <a:avLst/>
            <a:gdLst>
              <a:gd name="T0" fmla="*/ 0 w 1"/>
              <a:gd name="T1" fmla="*/ 0 h 31"/>
              <a:gd name="T2" fmla="*/ 0 w 1"/>
              <a:gd name="T3" fmla="*/ 31 h 31"/>
              <a:gd name="T4" fmla="*/ 1 w 1"/>
              <a:gd name="T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">
                <a:moveTo>
                  <a:pt x="0" y="0"/>
                </a:moveTo>
                <a:lnTo>
                  <a:pt x="0" y="31"/>
                </a:lnTo>
                <a:lnTo>
                  <a:pt x="1" y="3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4" name="Freeform 17"/>
          <p:cNvSpPr>
            <a:spLocks/>
          </p:cNvSpPr>
          <p:nvPr/>
        </p:nvSpPr>
        <p:spPr bwMode="auto">
          <a:xfrm>
            <a:off x="1914525" y="1257300"/>
            <a:ext cx="88900" cy="1708150"/>
          </a:xfrm>
          <a:custGeom>
            <a:avLst/>
            <a:gdLst>
              <a:gd name="T0" fmla="*/ 0 w 56"/>
              <a:gd name="T1" fmla="*/ 57 h 1076"/>
              <a:gd name="T2" fmla="*/ 1 w 56"/>
              <a:gd name="T3" fmla="*/ 175 h 1076"/>
              <a:gd name="T4" fmla="*/ 2 w 56"/>
              <a:gd name="T5" fmla="*/ 296 h 1076"/>
              <a:gd name="T6" fmla="*/ 3 w 56"/>
              <a:gd name="T7" fmla="*/ 414 h 1076"/>
              <a:gd name="T8" fmla="*/ 4 w 56"/>
              <a:gd name="T9" fmla="*/ 521 h 1076"/>
              <a:gd name="T10" fmla="*/ 6 w 56"/>
              <a:gd name="T11" fmla="*/ 615 h 1076"/>
              <a:gd name="T12" fmla="*/ 6 w 56"/>
              <a:gd name="T13" fmla="*/ 696 h 1076"/>
              <a:gd name="T14" fmla="*/ 7 w 56"/>
              <a:gd name="T15" fmla="*/ 767 h 1076"/>
              <a:gd name="T16" fmla="*/ 8 w 56"/>
              <a:gd name="T17" fmla="*/ 824 h 1076"/>
              <a:gd name="T18" fmla="*/ 9 w 56"/>
              <a:gd name="T19" fmla="*/ 870 h 1076"/>
              <a:gd name="T20" fmla="*/ 10 w 56"/>
              <a:gd name="T21" fmla="*/ 907 h 1076"/>
              <a:gd name="T22" fmla="*/ 10 w 56"/>
              <a:gd name="T23" fmla="*/ 939 h 1076"/>
              <a:gd name="T24" fmla="*/ 11 w 56"/>
              <a:gd name="T25" fmla="*/ 963 h 1076"/>
              <a:gd name="T26" fmla="*/ 12 w 56"/>
              <a:gd name="T27" fmla="*/ 984 h 1076"/>
              <a:gd name="T28" fmla="*/ 13 w 56"/>
              <a:gd name="T29" fmla="*/ 1001 h 1076"/>
              <a:gd name="T30" fmla="*/ 15 w 56"/>
              <a:gd name="T31" fmla="*/ 1013 h 1076"/>
              <a:gd name="T32" fmla="*/ 15 w 56"/>
              <a:gd name="T33" fmla="*/ 1023 h 1076"/>
              <a:gd name="T34" fmla="*/ 16 w 56"/>
              <a:gd name="T35" fmla="*/ 1033 h 1076"/>
              <a:gd name="T36" fmla="*/ 17 w 56"/>
              <a:gd name="T37" fmla="*/ 1041 h 1076"/>
              <a:gd name="T38" fmla="*/ 18 w 56"/>
              <a:gd name="T39" fmla="*/ 1049 h 1076"/>
              <a:gd name="T40" fmla="*/ 19 w 56"/>
              <a:gd name="T41" fmla="*/ 1056 h 1076"/>
              <a:gd name="T42" fmla="*/ 20 w 56"/>
              <a:gd name="T43" fmla="*/ 1060 h 1076"/>
              <a:gd name="T44" fmla="*/ 20 w 56"/>
              <a:gd name="T45" fmla="*/ 1065 h 1076"/>
              <a:gd name="T46" fmla="*/ 21 w 56"/>
              <a:gd name="T47" fmla="*/ 1068 h 1076"/>
              <a:gd name="T48" fmla="*/ 22 w 56"/>
              <a:gd name="T49" fmla="*/ 1069 h 1076"/>
              <a:gd name="T50" fmla="*/ 24 w 56"/>
              <a:gd name="T51" fmla="*/ 1071 h 1076"/>
              <a:gd name="T52" fmla="*/ 25 w 56"/>
              <a:gd name="T53" fmla="*/ 1075 h 1076"/>
              <a:gd name="T54" fmla="*/ 25 w 56"/>
              <a:gd name="T55" fmla="*/ 1076 h 1076"/>
              <a:gd name="T56" fmla="*/ 26 w 56"/>
              <a:gd name="T57" fmla="*/ 1076 h 1076"/>
              <a:gd name="T58" fmla="*/ 27 w 56"/>
              <a:gd name="T59" fmla="*/ 1076 h 1076"/>
              <a:gd name="T60" fmla="*/ 28 w 56"/>
              <a:gd name="T61" fmla="*/ 1074 h 1076"/>
              <a:gd name="T62" fmla="*/ 29 w 56"/>
              <a:gd name="T63" fmla="*/ 1075 h 1076"/>
              <a:gd name="T64" fmla="*/ 29 w 56"/>
              <a:gd name="T65" fmla="*/ 1075 h 1076"/>
              <a:gd name="T66" fmla="*/ 30 w 56"/>
              <a:gd name="T67" fmla="*/ 1072 h 1076"/>
              <a:gd name="T68" fmla="*/ 31 w 56"/>
              <a:gd name="T69" fmla="*/ 1075 h 1076"/>
              <a:gd name="T70" fmla="*/ 33 w 56"/>
              <a:gd name="T71" fmla="*/ 1074 h 1076"/>
              <a:gd name="T72" fmla="*/ 34 w 56"/>
              <a:gd name="T73" fmla="*/ 1071 h 1076"/>
              <a:gd name="T74" fmla="*/ 35 w 56"/>
              <a:gd name="T75" fmla="*/ 1067 h 1076"/>
              <a:gd name="T76" fmla="*/ 35 w 56"/>
              <a:gd name="T77" fmla="*/ 1065 h 1076"/>
              <a:gd name="T78" fmla="*/ 36 w 56"/>
              <a:gd name="T79" fmla="*/ 1062 h 1076"/>
              <a:gd name="T80" fmla="*/ 37 w 56"/>
              <a:gd name="T81" fmla="*/ 1061 h 1076"/>
              <a:gd name="T82" fmla="*/ 38 w 56"/>
              <a:gd name="T83" fmla="*/ 1060 h 1076"/>
              <a:gd name="T84" fmla="*/ 39 w 56"/>
              <a:gd name="T85" fmla="*/ 1058 h 1076"/>
              <a:gd name="T86" fmla="*/ 39 w 56"/>
              <a:gd name="T87" fmla="*/ 1058 h 1076"/>
              <a:gd name="T88" fmla="*/ 40 w 56"/>
              <a:gd name="T89" fmla="*/ 1055 h 1076"/>
              <a:gd name="T90" fmla="*/ 42 w 56"/>
              <a:gd name="T91" fmla="*/ 1051 h 1076"/>
              <a:gd name="T92" fmla="*/ 43 w 56"/>
              <a:gd name="T93" fmla="*/ 1049 h 1076"/>
              <a:gd name="T94" fmla="*/ 44 w 56"/>
              <a:gd name="T95" fmla="*/ 1042 h 1076"/>
              <a:gd name="T96" fmla="*/ 44 w 56"/>
              <a:gd name="T97" fmla="*/ 1038 h 1076"/>
              <a:gd name="T98" fmla="*/ 45 w 56"/>
              <a:gd name="T99" fmla="*/ 1033 h 1076"/>
              <a:gd name="T100" fmla="*/ 46 w 56"/>
              <a:gd name="T101" fmla="*/ 1029 h 1076"/>
              <a:gd name="T102" fmla="*/ 47 w 56"/>
              <a:gd name="T103" fmla="*/ 1025 h 1076"/>
              <a:gd name="T104" fmla="*/ 48 w 56"/>
              <a:gd name="T105" fmla="*/ 1021 h 1076"/>
              <a:gd name="T106" fmla="*/ 49 w 56"/>
              <a:gd name="T107" fmla="*/ 1015 h 1076"/>
              <a:gd name="T108" fmla="*/ 49 w 56"/>
              <a:gd name="T109" fmla="*/ 1012 h 1076"/>
              <a:gd name="T110" fmla="*/ 51 w 56"/>
              <a:gd name="T111" fmla="*/ 1007 h 1076"/>
              <a:gd name="T112" fmla="*/ 52 w 56"/>
              <a:gd name="T113" fmla="*/ 998 h 1076"/>
              <a:gd name="T114" fmla="*/ 53 w 56"/>
              <a:gd name="T115" fmla="*/ 990 h 1076"/>
              <a:gd name="T116" fmla="*/ 54 w 56"/>
              <a:gd name="T117" fmla="*/ 978 h 1076"/>
              <a:gd name="T118" fmla="*/ 54 w 56"/>
              <a:gd name="T119" fmla="*/ 937 h 1076"/>
              <a:gd name="T120" fmla="*/ 55 w 56"/>
              <a:gd name="T121" fmla="*/ 663 h 1076"/>
              <a:gd name="T122" fmla="*/ 56 w 56"/>
              <a:gd name="T123" fmla="*/ 238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" h="1076">
                <a:moveTo>
                  <a:pt x="0" y="0"/>
                </a:moveTo>
                <a:lnTo>
                  <a:pt x="0" y="57"/>
                </a:lnTo>
                <a:lnTo>
                  <a:pt x="1" y="115"/>
                </a:lnTo>
                <a:lnTo>
                  <a:pt x="1" y="175"/>
                </a:lnTo>
                <a:lnTo>
                  <a:pt x="2" y="235"/>
                </a:lnTo>
                <a:lnTo>
                  <a:pt x="2" y="296"/>
                </a:lnTo>
                <a:lnTo>
                  <a:pt x="2" y="357"/>
                </a:lnTo>
                <a:lnTo>
                  <a:pt x="3" y="414"/>
                </a:lnTo>
                <a:lnTo>
                  <a:pt x="3" y="469"/>
                </a:lnTo>
                <a:lnTo>
                  <a:pt x="4" y="521"/>
                </a:lnTo>
                <a:lnTo>
                  <a:pt x="4" y="569"/>
                </a:lnTo>
                <a:lnTo>
                  <a:pt x="6" y="615"/>
                </a:lnTo>
                <a:lnTo>
                  <a:pt x="6" y="657"/>
                </a:lnTo>
                <a:lnTo>
                  <a:pt x="6" y="696"/>
                </a:lnTo>
                <a:lnTo>
                  <a:pt x="7" y="733"/>
                </a:lnTo>
                <a:lnTo>
                  <a:pt x="7" y="767"/>
                </a:lnTo>
                <a:lnTo>
                  <a:pt x="8" y="796"/>
                </a:lnTo>
                <a:lnTo>
                  <a:pt x="8" y="824"/>
                </a:lnTo>
                <a:lnTo>
                  <a:pt x="8" y="847"/>
                </a:lnTo>
                <a:lnTo>
                  <a:pt x="9" y="870"/>
                </a:lnTo>
                <a:lnTo>
                  <a:pt x="9" y="889"/>
                </a:lnTo>
                <a:lnTo>
                  <a:pt x="10" y="907"/>
                </a:lnTo>
                <a:lnTo>
                  <a:pt x="10" y="924"/>
                </a:lnTo>
                <a:lnTo>
                  <a:pt x="10" y="939"/>
                </a:lnTo>
                <a:lnTo>
                  <a:pt x="11" y="952"/>
                </a:lnTo>
                <a:lnTo>
                  <a:pt x="11" y="963"/>
                </a:lnTo>
                <a:lnTo>
                  <a:pt x="12" y="972"/>
                </a:lnTo>
                <a:lnTo>
                  <a:pt x="12" y="984"/>
                </a:lnTo>
                <a:lnTo>
                  <a:pt x="12" y="993"/>
                </a:lnTo>
                <a:lnTo>
                  <a:pt x="13" y="1001"/>
                </a:lnTo>
                <a:lnTo>
                  <a:pt x="13" y="1008"/>
                </a:lnTo>
                <a:lnTo>
                  <a:pt x="15" y="1013"/>
                </a:lnTo>
                <a:lnTo>
                  <a:pt x="15" y="1019"/>
                </a:lnTo>
                <a:lnTo>
                  <a:pt x="15" y="1023"/>
                </a:lnTo>
                <a:lnTo>
                  <a:pt x="16" y="1028"/>
                </a:lnTo>
                <a:lnTo>
                  <a:pt x="16" y="1033"/>
                </a:lnTo>
                <a:lnTo>
                  <a:pt x="17" y="1038"/>
                </a:lnTo>
                <a:lnTo>
                  <a:pt x="17" y="1041"/>
                </a:lnTo>
                <a:lnTo>
                  <a:pt x="17" y="1046"/>
                </a:lnTo>
                <a:lnTo>
                  <a:pt x="18" y="1049"/>
                </a:lnTo>
                <a:lnTo>
                  <a:pt x="18" y="1053"/>
                </a:lnTo>
                <a:lnTo>
                  <a:pt x="19" y="1056"/>
                </a:lnTo>
                <a:lnTo>
                  <a:pt x="19" y="1057"/>
                </a:lnTo>
                <a:lnTo>
                  <a:pt x="20" y="1060"/>
                </a:lnTo>
                <a:lnTo>
                  <a:pt x="20" y="1062"/>
                </a:lnTo>
                <a:lnTo>
                  <a:pt x="20" y="1065"/>
                </a:lnTo>
                <a:lnTo>
                  <a:pt x="21" y="1067"/>
                </a:lnTo>
                <a:lnTo>
                  <a:pt x="21" y="1068"/>
                </a:lnTo>
                <a:lnTo>
                  <a:pt x="22" y="1069"/>
                </a:lnTo>
                <a:lnTo>
                  <a:pt x="22" y="1069"/>
                </a:lnTo>
                <a:lnTo>
                  <a:pt x="22" y="1070"/>
                </a:lnTo>
                <a:lnTo>
                  <a:pt x="24" y="1071"/>
                </a:lnTo>
                <a:lnTo>
                  <a:pt x="24" y="1072"/>
                </a:lnTo>
                <a:lnTo>
                  <a:pt x="25" y="1075"/>
                </a:lnTo>
                <a:lnTo>
                  <a:pt x="25" y="1075"/>
                </a:lnTo>
                <a:lnTo>
                  <a:pt x="25" y="1076"/>
                </a:lnTo>
                <a:lnTo>
                  <a:pt x="26" y="1075"/>
                </a:lnTo>
                <a:lnTo>
                  <a:pt x="26" y="1076"/>
                </a:lnTo>
                <a:lnTo>
                  <a:pt x="27" y="1076"/>
                </a:lnTo>
                <a:lnTo>
                  <a:pt x="27" y="1076"/>
                </a:lnTo>
                <a:lnTo>
                  <a:pt x="27" y="1075"/>
                </a:lnTo>
                <a:lnTo>
                  <a:pt x="28" y="1074"/>
                </a:lnTo>
                <a:lnTo>
                  <a:pt x="28" y="1076"/>
                </a:lnTo>
                <a:lnTo>
                  <a:pt x="29" y="1075"/>
                </a:lnTo>
                <a:lnTo>
                  <a:pt x="29" y="1075"/>
                </a:lnTo>
                <a:lnTo>
                  <a:pt x="29" y="1075"/>
                </a:lnTo>
                <a:lnTo>
                  <a:pt x="30" y="1075"/>
                </a:lnTo>
                <a:lnTo>
                  <a:pt x="30" y="1072"/>
                </a:lnTo>
                <a:lnTo>
                  <a:pt x="31" y="1075"/>
                </a:lnTo>
                <a:lnTo>
                  <a:pt x="31" y="1075"/>
                </a:lnTo>
                <a:lnTo>
                  <a:pt x="31" y="1075"/>
                </a:lnTo>
                <a:lnTo>
                  <a:pt x="33" y="1074"/>
                </a:lnTo>
                <a:lnTo>
                  <a:pt x="33" y="1072"/>
                </a:lnTo>
                <a:lnTo>
                  <a:pt x="34" y="1071"/>
                </a:lnTo>
                <a:lnTo>
                  <a:pt x="34" y="1069"/>
                </a:lnTo>
                <a:lnTo>
                  <a:pt x="35" y="1067"/>
                </a:lnTo>
                <a:lnTo>
                  <a:pt x="35" y="1066"/>
                </a:lnTo>
                <a:lnTo>
                  <a:pt x="35" y="1065"/>
                </a:lnTo>
                <a:lnTo>
                  <a:pt x="36" y="1065"/>
                </a:lnTo>
                <a:lnTo>
                  <a:pt x="36" y="1062"/>
                </a:lnTo>
                <a:lnTo>
                  <a:pt x="37" y="1061"/>
                </a:lnTo>
                <a:lnTo>
                  <a:pt x="37" y="1061"/>
                </a:lnTo>
                <a:lnTo>
                  <a:pt x="37" y="1060"/>
                </a:lnTo>
                <a:lnTo>
                  <a:pt x="38" y="1060"/>
                </a:lnTo>
                <a:lnTo>
                  <a:pt x="38" y="1059"/>
                </a:lnTo>
                <a:lnTo>
                  <a:pt x="39" y="1058"/>
                </a:lnTo>
                <a:lnTo>
                  <a:pt x="39" y="1058"/>
                </a:lnTo>
                <a:lnTo>
                  <a:pt x="39" y="1058"/>
                </a:lnTo>
                <a:lnTo>
                  <a:pt x="40" y="1057"/>
                </a:lnTo>
                <a:lnTo>
                  <a:pt x="40" y="1055"/>
                </a:lnTo>
                <a:lnTo>
                  <a:pt x="42" y="1053"/>
                </a:lnTo>
                <a:lnTo>
                  <a:pt x="42" y="1051"/>
                </a:lnTo>
                <a:lnTo>
                  <a:pt x="42" y="1050"/>
                </a:lnTo>
                <a:lnTo>
                  <a:pt x="43" y="1049"/>
                </a:lnTo>
                <a:lnTo>
                  <a:pt x="43" y="1046"/>
                </a:lnTo>
                <a:lnTo>
                  <a:pt x="44" y="1042"/>
                </a:lnTo>
                <a:lnTo>
                  <a:pt x="44" y="1040"/>
                </a:lnTo>
                <a:lnTo>
                  <a:pt x="44" y="1038"/>
                </a:lnTo>
                <a:lnTo>
                  <a:pt x="45" y="1035"/>
                </a:lnTo>
                <a:lnTo>
                  <a:pt x="45" y="1033"/>
                </a:lnTo>
                <a:lnTo>
                  <a:pt x="46" y="1031"/>
                </a:lnTo>
                <a:lnTo>
                  <a:pt x="46" y="1029"/>
                </a:lnTo>
                <a:lnTo>
                  <a:pt x="46" y="1026"/>
                </a:lnTo>
                <a:lnTo>
                  <a:pt x="47" y="1025"/>
                </a:lnTo>
                <a:lnTo>
                  <a:pt x="47" y="1023"/>
                </a:lnTo>
                <a:lnTo>
                  <a:pt x="48" y="1021"/>
                </a:lnTo>
                <a:lnTo>
                  <a:pt x="48" y="1019"/>
                </a:lnTo>
                <a:lnTo>
                  <a:pt x="49" y="1015"/>
                </a:lnTo>
                <a:lnTo>
                  <a:pt x="49" y="1014"/>
                </a:lnTo>
                <a:lnTo>
                  <a:pt x="49" y="1012"/>
                </a:lnTo>
                <a:lnTo>
                  <a:pt x="51" y="1008"/>
                </a:lnTo>
                <a:lnTo>
                  <a:pt x="51" y="1007"/>
                </a:lnTo>
                <a:lnTo>
                  <a:pt x="52" y="1003"/>
                </a:lnTo>
                <a:lnTo>
                  <a:pt x="52" y="998"/>
                </a:lnTo>
                <a:lnTo>
                  <a:pt x="52" y="995"/>
                </a:lnTo>
                <a:lnTo>
                  <a:pt x="53" y="990"/>
                </a:lnTo>
                <a:lnTo>
                  <a:pt x="53" y="985"/>
                </a:lnTo>
                <a:lnTo>
                  <a:pt x="54" y="978"/>
                </a:lnTo>
                <a:lnTo>
                  <a:pt x="54" y="969"/>
                </a:lnTo>
                <a:lnTo>
                  <a:pt x="54" y="937"/>
                </a:lnTo>
                <a:lnTo>
                  <a:pt x="55" y="838"/>
                </a:lnTo>
                <a:lnTo>
                  <a:pt x="55" y="663"/>
                </a:lnTo>
                <a:lnTo>
                  <a:pt x="56" y="450"/>
                </a:lnTo>
                <a:lnTo>
                  <a:pt x="56" y="238"/>
                </a:lnTo>
                <a:lnTo>
                  <a:pt x="56" y="5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5" name="Freeform 18"/>
          <p:cNvSpPr>
            <a:spLocks/>
          </p:cNvSpPr>
          <p:nvPr/>
        </p:nvSpPr>
        <p:spPr bwMode="auto">
          <a:xfrm>
            <a:off x="2003425" y="1203325"/>
            <a:ext cx="1588" cy="138113"/>
          </a:xfrm>
          <a:custGeom>
            <a:avLst/>
            <a:gdLst>
              <a:gd name="T0" fmla="*/ 0 w 1"/>
              <a:gd name="T1" fmla="*/ 78 h 78"/>
              <a:gd name="T2" fmla="*/ 0 w 1"/>
              <a:gd name="T3" fmla="*/ 0 h 78"/>
              <a:gd name="T4" fmla="*/ 1 w 1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8">
                <a:moveTo>
                  <a:pt x="0" y="7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6" name="Freeform 19"/>
          <p:cNvSpPr>
            <a:spLocks/>
          </p:cNvSpPr>
          <p:nvPr/>
        </p:nvSpPr>
        <p:spPr bwMode="auto">
          <a:xfrm>
            <a:off x="2014538" y="1203325"/>
            <a:ext cx="1588" cy="85725"/>
          </a:xfrm>
          <a:custGeom>
            <a:avLst/>
            <a:gdLst>
              <a:gd name="T0" fmla="*/ 0 w 1"/>
              <a:gd name="T1" fmla="*/ 0 h 48"/>
              <a:gd name="T2" fmla="*/ 0 w 1"/>
              <a:gd name="T3" fmla="*/ 48 h 48"/>
              <a:gd name="T4" fmla="*/ 1 w 1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">
                <a:moveTo>
                  <a:pt x="0" y="0"/>
                </a:moveTo>
                <a:lnTo>
                  <a:pt x="0" y="48"/>
                </a:lnTo>
                <a:lnTo>
                  <a:pt x="1" y="4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7" name="Freeform 20"/>
          <p:cNvSpPr>
            <a:spLocks/>
          </p:cNvSpPr>
          <p:nvPr/>
        </p:nvSpPr>
        <p:spPr bwMode="auto">
          <a:xfrm>
            <a:off x="2014538" y="1203325"/>
            <a:ext cx="104775" cy="1806575"/>
          </a:xfrm>
          <a:custGeom>
            <a:avLst/>
            <a:gdLst>
              <a:gd name="T0" fmla="*/ 1 w 66"/>
              <a:gd name="T1" fmla="*/ 187 h 1138"/>
              <a:gd name="T2" fmla="*/ 2 w 66"/>
              <a:gd name="T3" fmla="*/ 401 h 1138"/>
              <a:gd name="T4" fmla="*/ 3 w 66"/>
              <a:gd name="T5" fmla="*/ 585 h 1138"/>
              <a:gd name="T6" fmla="*/ 6 w 66"/>
              <a:gd name="T7" fmla="*/ 733 h 1138"/>
              <a:gd name="T8" fmla="*/ 7 w 66"/>
              <a:gd name="T9" fmla="*/ 839 h 1138"/>
              <a:gd name="T10" fmla="*/ 8 w 66"/>
              <a:gd name="T11" fmla="*/ 922 h 1138"/>
              <a:gd name="T12" fmla="*/ 9 w 66"/>
              <a:gd name="T13" fmla="*/ 977 h 1138"/>
              <a:gd name="T14" fmla="*/ 10 w 66"/>
              <a:gd name="T15" fmla="*/ 1018 h 1138"/>
              <a:gd name="T16" fmla="*/ 12 w 66"/>
              <a:gd name="T17" fmla="*/ 1046 h 1138"/>
              <a:gd name="T18" fmla="*/ 13 w 66"/>
              <a:gd name="T19" fmla="*/ 1068 h 1138"/>
              <a:gd name="T20" fmla="*/ 14 w 66"/>
              <a:gd name="T21" fmla="*/ 1089 h 1138"/>
              <a:gd name="T22" fmla="*/ 16 w 66"/>
              <a:gd name="T23" fmla="*/ 1108 h 1138"/>
              <a:gd name="T24" fmla="*/ 18 w 66"/>
              <a:gd name="T25" fmla="*/ 1117 h 1138"/>
              <a:gd name="T26" fmla="*/ 19 w 66"/>
              <a:gd name="T27" fmla="*/ 1123 h 1138"/>
              <a:gd name="T28" fmla="*/ 20 w 66"/>
              <a:gd name="T29" fmla="*/ 1128 h 1138"/>
              <a:gd name="T30" fmla="*/ 21 w 66"/>
              <a:gd name="T31" fmla="*/ 1129 h 1138"/>
              <a:gd name="T32" fmla="*/ 22 w 66"/>
              <a:gd name="T33" fmla="*/ 1130 h 1138"/>
              <a:gd name="T34" fmla="*/ 25 w 66"/>
              <a:gd name="T35" fmla="*/ 1132 h 1138"/>
              <a:gd name="T36" fmla="*/ 26 w 66"/>
              <a:gd name="T37" fmla="*/ 1132 h 1138"/>
              <a:gd name="T38" fmla="*/ 27 w 66"/>
              <a:gd name="T39" fmla="*/ 1132 h 1138"/>
              <a:gd name="T40" fmla="*/ 28 w 66"/>
              <a:gd name="T41" fmla="*/ 1133 h 1138"/>
              <a:gd name="T42" fmla="*/ 30 w 66"/>
              <a:gd name="T43" fmla="*/ 1137 h 1138"/>
              <a:gd name="T44" fmla="*/ 31 w 66"/>
              <a:gd name="T45" fmla="*/ 1138 h 1138"/>
              <a:gd name="T46" fmla="*/ 32 w 66"/>
              <a:gd name="T47" fmla="*/ 1137 h 1138"/>
              <a:gd name="T48" fmla="*/ 34 w 66"/>
              <a:gd name="T49" fmla="*/ 1130 h 1138"/>
              <a:gd name="T50" fmla="*/ 35 w 66"/>
              <a:gd name="T51" fmla="*/ 1127 h 1138"/>
              <a:gd name="T52" fmla="*/ 37 w 66"/>
              <a:gd name="T53" fmla="*/ 1122 h 1138"/>
              <a:gd name="T54" fmla="*/ 38 w 66"/>
              <a:gd name="T55" fmla="*/ 1114 h 1138"/>
              <a:gd name="T56" fmla="*/ 39 w 66"/>
              <a:gd name="T57" fmla="*/ 1108 h 1138"/>
              <a:gd name="T58" fmla="*/ 40 w 66"/>
              <a:gd name="T59" fmla="*/ 1103 h 1138"/>
              <a:gd name="T60" fmla="*/ 43 w 66"/>
              <a:gd name="T61" fmla="*/ 1096 h 1138"/>
              <a:gd name="T62" fmla="*/ 44 w 66"/>
              <a:gd name="T63" fmla="*/ 1095 h 1138"/>
              <a:gd name="T64" fmla="*/ 45 w 66"/>
              <a:gd name="T65" fmla="*/ 1094 h 1138"/>
              <a:gd name="T66" fmla="*/ 46 w 66"/>
              <a:gd name="T67" fmla="*/ 1092 h 1138"/>
              <a:gd name="T68" fmla="*/ 47 w 66"/>
              <a:gd name="T69" fmla="*/ 1089 h 1138"/>
              <a:gd name="T70" fmla="*/ 49 w 66"/>
              <a:gd name="T71" fmla="*/ 1081 h 1138"/>
              <a:gd name="T72" fmla="*/ 50 w 66"/>
              <a:gd name="T73" fmla="*/ 1073 h 1138"/>
              <a:gd name="T74" fmla="*/ 52 w 66"/>
              <a:gd name="T75" fmla="*/ 1065 h 1138"/>
              <a:gd name="T76" fmla="*/ 53 w 66"/>
              <a:gd name="T77" fmla="*/ 1058 h 1138"/>
              <a:gd name="T78" fmla="*/ 54 w 66"/>
              <a:gd name="T79" fmla="*/ 1050 h 1138"/>
              <a:gd name="T80" fmla="*/ 56 w 66"/>
              <a:gd name="T81" fmla="*/ 1046 h 1138"/>
              <a:gd name="T82" fmla="*/ 57 w 66"/>
              <a:gd name="T83" fmla="*/ 1037 h 1138"/>
              <a:gd name="T84" fmla="*/ 58 w 66"/>
              <a:gd name="T85" fmla="*/ 1024 h 1138"/>
              <a:gd name="T86" fmla="*/ 59 w 66"/>
              <a:gd name="T87" fmla="*/ 1018 h 1138"/>
              <a:gd name="T88" fmla="*/ 62 w 66"/>
              <a:gd name="T89" fmla="*/ 1004 h 1138"/>
              <a:gd name="T90" fmla="*/ 63 w 66"/>
              <a:gd name="T91" fmla="*/ 988 h 1138"/>
              <a:gd name="T92" fmla="*/ 64 w 66"/>
              <a:gd name="T93" fmla="*/ 772 h 1138"/>
              <a:gd name="T94" fmla="*/ 65 w 66"/>
              <a:gd name="T95" fmla="*/ 161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" h="1138">
                <a:moveTo>
                  <a:pt x="0" y="54"/>
                </a:moveTo>
                <a:lnTo>
                  <a:pt x="1" y="120"/>
                </a:lnTo>
                <a:lnTo>
                  <a:pt x="1" y="187"/>
                </a:lnTo>
                <a:lnTo>
                  <a:pt x="1" y="258"/>
                </a:lnTo>
                <a:lnTo>
                  <a:pt x="2" y="330"/>
                </a:lnTo>
                <a:lnTo>
                  <a:pt x="2" y="401"/>
                </a:lnTo>
                <a:lnTo>
                  <a:pt x="3" y="467"/>
                </a:lnTo>
                <a:lnTo>
                  <a:pt x="3" y="527"/>
                </a:lnTo>
                <a:lnTo>
                  <a:pt x="3" y="585"/>
                </a:lnTo>
                <a:lnTo>
                  <a:pt x="4" y="639"/>
                </a:lnTo>
                <a:lnTo>
                  <a:pt x="4" y="690"/>
                </a:lnTo>
                <a:lnTo>
                  <a:pt x="6" y="733"/>
                </a:lnTo>
                <a:lnTo>
                  <a:pt x="6" y="773"/>
                </a:lnTo>
                <a:lnTo>
                  <a:pt x="6" y="809"/>
                </a:lnTo>
                <a:lnTo>
                  <a:pt x="7" y="839"/>
                </a:lnTo>
                <a:lnTo>
                  <a:pt x="7" y="869"/>
                </a:lnTo>
                <a:lnTo>
                  <a:pt x="8" y="897"/>
                </a:lnTo>
                <a:lnTo>
                  <a:pt x="8" y="922"/>
                </a:lnTo>
                <a:lnTo>
                  <a:pt x="8" y="944"/>
                </a:lnTo>
                <a:lnTo>
                  <a:pt x="9" y="962"/>
                </a:lnTo>
                <a:lnTo>
                  <a:pt x="9" y="977"/>
                </a:lnTo>
                <a:lnTo>
                  <a:pt x="10" y="991"/>
                </a:lnTo>
                <a:lnTo>
                  <a:pt x="10" y="1004"/>
                </a:lnTo>
                <a:lnTo>
                  <a:pt x="10" y="1018"/>
                </a:lnTo>
                <a:lnTo>
                  <a:pt x="11" y="1029"/>
                </a:lnTo>
                <a:lnTo>
                  <a:pt x="11" y="1038"/>
                </a:lnTo>
                <a:lnTo>
                  <a:pt x="12" y="1046"/>
                </a:lnTo>
                <a:lnTo>
                  <a:pt x="12" y="1054"/>
                </a:lnTo>
                <a:lnTo>
                  <a:pt x="13" y="1060"/>
                </a:lnTo>
                <a:lnTo>
                  <a:pt x="13" y="1068"/>
                </a:lnTo>
                <a:lnTo>
                  <a:pt x="13" y="1075"/>
                </a:lnTo>
                <a:lnTo>
                  <a:pt x="14" y="1083"/>
                </a:lnTo>
                <a:lnTo>
                  <a:pt x="14" y="1089"/>
                </a:lnTo>
                <a:lnTo>
                  <a:pt x="16" y="1096"/>
                </a:lnTo>
                <a:lnTo>
                  <a:pt x="16" y="1102"/>
                </a:lnTo>
                <a:lnTo>
                  <a:pt x="16" y="1108"/>
                </a:lnTo>
                <a:lnTo>
                  <a:pt x="17" y="1111"/>
                </a:lnTo>
                <a:lnTo>
                  <a:pt x="17" y="1114"/>
                </a:lnTo>
                <a:lnTo>
                  <a:pt x="18" y="1117"/>
                </a:lnTo>
                <a:lnTo>
                  <a:pt x="18" y="1121"/>
                </a:lnTo>
                <a:lnTo>
                  <a:pt x="18" y="1122"/>
                </a:lnTo>
                <a:lnTo>
                  <a:pt x="19" y="1123"/>
                </a:lnTo>
                <a:lnTo>
                  <a:pt x="19" y="1124"/>
                </a:lnTo>
                <a:lnTo>
                  <a:pt x="20" y="1126"/>
                </a:lnTo>
                <a:lnTo>
                  <a:pt x="20" y="1128"/>
                </a:lnTo>
                <a:lnTo>
                  <a:pt x="20" y="1129"/>
                </a:lnTo>
                <a:lnTo>
                  <a:pt x="21" y="1130"/>
                </a:lnTo>
                <a:lnTo>
                  <a:pt x="21" y="1129"/>
                </a:lnTo>
                <a:lnTo>
                  <a:pt x="22" y="1129"/>
                </a:lnTo>
                <a:lnTo>
                  <a:pt x="22" y="1129"/>
                </a:lnTo>
                <a:lnTo>
                  <a:pt x="22" y="1130"/>
                </a:lnTo>
                <a:lnTo>
                  <a:pt x="23" y="1130"/>
                </a:lnTo>
                <a:lnTo>
                  <a:pt x="23" y="1130"/>
                </a:lnTo>
                <a:lnTo>
                  <a:pt x="25" y="1132"/>
                </a:lnTo>
                <a:lnTo>
                  <a:pt x="25" y="1132"/>
                </a:lnTo>
                <a:lnTo>
                  <a:pt x="25" y="1132"/>
                </a:lnTo>
                <a:lnTo>
                  <a:pt x="26" y="1132"/>
                </a:lnTo>
                <a:lnTo>
                  <a:pt x="26" y="1133"/>
                </a:lnTo>
                <a:lnTo>
                  <a:pt x="27" y="1132"/>
                </a:lnTo>
                <a:lnTo>
                  <a:pt x="27" y="1132"/>
                </a:lnTo>
                <a:lnTo>
                  <a:pt x="28" y="1132"/>
                </a:lnTo>
                <a:lnTo>
                  <a:pt x="28" y="1132"/>
                </a:lnTo>
                <a:lnTo>
                  <a:pt x="28" y="1133"/>
                </a:lnTo>
                <a:lnTo>
                  <a:pt x="29" y="1133"/>
                </a:lnTo>
                <a:lnTo>
                  <a:pt x="29" y="1136"/>
                </a:lnTo>
                <a:lnTo>
                  <a:pt x="30" y="1137"/>
                </a:lnTo>
                <a:lnTo>
                  <a:pt x="30" y="1137"/>
                </a:lnTo>
                <a:lnTo>
                  <a:pt x="30" y="1138"/>
                </a:lnTo>
                <a:lnTo>
                  <a:pt x="31" y="1138"/>
                </a:lnTo>
                <a:lnTo>
                  <a:pt x="31" y="1138"/>
                </a:lnTo>
                <a:lnTo>
                  <a:pt x="32" y="1137"/>
                </a:lnTo>
                <a:lnTo>
                  <a:pt x="32" y="1137"/>
                </a:lnTo>
                <a:lnTo>
                  <a:pt x="32" y="1135"/>
                </a:lnTo>
                <a:lnTo>
                  <a:pt x="34" y="1131"/>
                </a:lnTo>
                <a:lnTo>
                  <a:pt x="34" y="1130"/>
                </a:lnTo>
                <a:lnTo>
                  <a:pt x="35" y="1130"/>
                </a:lnTo>
                <a:lnTo>
                  <a:pt x="35" y="1127"/>
                </a:lnTo>
                <a:lnTo>
                  <a:pt x="35" y="1127"/>
                </a:lnTo>
                <a:lnTo>
                  <a:pt x="36" y="1126"/>
                </a:lnTo>
                <a:lnTo>
                  <a:pt x="36" y="1122"/>
                </a:lnTo>
                <a:lnTo>
                  <a:pt x="37" y="1122"/>
                </a:lnTo>
                <a:lnTo>
                  <a:pt x="37" y="1120"/>
                </a:lnTo>
                <a:lnTo>
                  <a:pt x="37" y="1117"/>
                </a:lnTo>
                <a:lnTo>
                  <a:pt x="38" y="1114"/>
                </a:lnTo>
                <a:lnTo>
                  <a:pt x="38" y="1113"/>
                </a:lnTo>
                <a:lnTo>
                  <a:pt x="39" y="1111"/>
                </a:lnTo>
                <a:lnTo>
                  <a:pt x="39" y="1108"/>
                </a:lnTo>
                <a:lnTo>
                  <a:pt x="39" y="1106"/>
                </a:lnTo>
                <a:lnTo>
                  <a:pt x="40" y="1104"/>
                </a:lnTo>
                <a:lnTo>
                  <a:pt x="40" y="1103"/>
                </a:lnTo>
                <a:lnTo>
                  <a:pt x="41" y="1101"/>
                </a:lnTo>
                <a:lnTo>
                  <a:pt x="41" y="1099"/>
                </a:lnTo>
                <a:lnTo>
                  <a:pt x="43" y="1096"/>
                </a:lnTo>
                <a:lnTo>
                  <a:pt x="43" y="1095"/>
                </a:lnTo>
                <a:lnTo>
                  <a:pt x="43" y="1094"/>
                </a:lnTo>
                <a:lnTo>
                  <a:pt x="44" y="1095"/>
                </a:lnTo>
                <a:lnTo>
                  <a:pt x="44" y="1095"/>
                </a:lnTo>
                <a:lnTo>
                  <a:pt x="45" y="1095"/>
                </a:lnTo>
                <a:lnTo>
                  <a:pt x="45" y="1094"/>
                </a:lnTo>
                <a:lnTo>
                  <a:pt x="45" y="1093"/>
                </a:lnTo>
                <a:lnTo>
                  <a:pt x="46" y="1092"/>
                </a:lnTo>
                <a:lnTo>
                  <a:pt x="46" y="1092"/>
                </a:lnTo>
                <a:lnTo>
                  <a:pt x="47" y="1091"/>
                </a:lnTo>
                <a:lnTo>
                  <a:pt x="47" y="1091"/>
                </a:lnTo>
                <a:lnTo>
                  <a:pt x="47" y="1089"/>
                </a:lnTo>
                <a:lnTo>
                  <a:pt x="48" y="1086"/>
                </a:lnTo>
                <a:lnTo>
                  <a:pt x="48" y="1083"/>
                </a:lnTo>
                <a:lnTo>
                  <a:pt x="49" y="1081"/>
                </a:lnTo>
                <a:lnTo>
                  <a:pt x="49" y="1078"/>
                </a:lnTo>
                <a:lnTo>
                  <a:pt x="49" y="1076"/>
                </a:lnTo>
                <a:lnTo>
                  <a:pt x="50" y="1073"/>
                </a:lnTo>
                <a:lnTo>
                  <a:pt x="50" y="1069"/>
                </a:lnTo>
                <a:lnTo>
                  <a:pt x="52" y="1066"/>
                </a:lnTo>
                <a:lnTo>
                  <a:pt x="52" y="1065"/>
                </a:lnTo>
                <a:lnTo>
                  <a:pt x="52" y="1063"/>
                </a:lnTo>
                <a:lnTo>
                  <a:pt x="53" y="1060"/>
                </a:lnTo>
                <a:lnTo>
                  <a:pt x="53" y="1058"/>
                </a:lnTo>
                <a:lnTo>
                  <a:pt x="54" y="1056"/>
                </a:lnTo>
                <a:lnTo>
                  <a:pt x="54" y="1053"/>
                </a:lnTo>
                <a:lnTo>
                  <a:pt x="54" y="1050"/>
                </a:lnTo>
                <a:lnTo>
                  <a:pt x="55" y="1049"/>
                </a:lnTo>
                <a:lnTo>
                  <a:pt x="55" y="1048"/>
                </a:lnTo>
                <a:lnTo>
                  <a:pt x="56" y="1046"/>
                </a:lnTo>
                <a:lnTo>
                  <a:pt x="56" y="1042"/>
                </a:lnTo>
                <a:lnTo>
                  <a:pt x="57" y="1041"/>
                </a:lnTo>
                <a:lnTo>
                  <a:pt x="57" y="1037"/>
                </a:lnTo>
                <a:lnTo>
                  <a:pt x="57" y="1032"/>
                </a:lnTo>
                <a:lnTo>
                  <a:pt x="58" y="1028"/>
                </a:lnTo>
                <a:lnTo>
                  <a:pt x="58" y="1024"/>
                </a:lnTo>
                <a:lnTo>
                  <a:pt x="59" y="1022"/>
                </a:lnTo>
                <a:lnTo>
                  <a:pt x="59" y="1021"/>
                </a:lnTo>
                <a:lnTo>
                  <a:pt x="59" y="1018"/>
                </a:lnTo>
                <a:lnTo>
                  <a:pt x="61" y="1014"/>
                </a:lnTo>
                <a:lnTo>
                  <a:pt x="61" y="1010"/>
                </a:lnTo>
                <a:lnTo>
                  <a:pt x="62" y="1004"/>
                </a:lnTo>
                <a:lnTo>
                  <a:pt x="62" y="1001"/>
                </a:lnTo>
                <a:lnTo>
                  <a:pt x="62" y="995"/>
                </a:lnTo>
                <a:lnTo>
                  <a:pt x="63" y="988"/>
                </a:lnTo>
                <a:lnTo>
                  <a:pt x="63" y="972"/>
                </a:lnTo>
                <a:lnTo>
                  <a:pt x="64" y="911"/>
                </a:lnTo>
                <a:lnTo>
                  <a:pt x="64" y="772"/>
                </a:lnTo>
                <a:lnTo>
                  <a:pt x="64" y="575"/>
                </a:lnTo>
                <a:lnTo>
                  <a:pt x="65" y="360"/>
                </a:lnTo>
                <a:lnTo>
                  <a:pt x="65" y="161"/>
                </a:lnTo>
                <a:lnTo>
                  <a:pt x="66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8" name="Freeform 21"/>
          <p:cNvSpPr>
            <a:spLocks/>
          </p:cNvSpPr>
          <p:nvPr/>
        </p:nvSpPr>
        <p:spPr bwMode="auto">
          <a:xfrm>
            <a:off x="2119313" y="1203325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79" name="Freeform 22"/>
          <p:cNvSpPr>
            <a:spLocks/>
          </p:cNvSpPr>
          <p:nvPr/>
        </p:nvSpPr>
        <p:spPr bwMode="auto">
          <a:xfrm>
            <a:off x="2128838" y="1203325"/>
            <a:ext cx="1588" cy="79375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  <a:gd name="T4" fmla="*/ 1 w 1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  <a:lnTo>
                  <a:pt x="1" y="45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0" name="Freeform 23"/>
          <p:cNvSpPr>
            <a:spLocks/>
          </p:cNvSpPr>
          <p:nvPr/>
        </p:nvSpPr>
        <p:spPr bwMode="auto">
          <a:xfrm>
            <a:off x="2128838" y="1282700"/>
            <a:ext cx="139700" cy="1731963"/>
          </a:xfrm>
          <a:custGeom>
            <a:avLst/>
            <a:gdLst>
              <a:gd name="T0" fmla="*/ 1 w 88"/>
              <a:gd name="T1" fmla="*/ 210 h 1091"/>
              <a:gd name="T2" fmla="*/ 3 w 88"/>
              <a:gd name="T3" fmla="*/ 490 h 1091"/>
              <a:gd name="T4" fmla="*/ 4 w 88"/>
              <a:gd name="T5" fmla="*/ 698 h 1091"/>
              <a:gd name="T6" fmla="*/ 7 w 88"/>
              <a:gd name="T7" fmla="*/ 833 h 1091"/>
              <a:gd name="T8" fmla="*/ 9 w 88"/>
              <a:gd name="T9" fmla="*/ 921 h 1091"/>
              <a:gd name="T10" fmla="*/ 10 w 88"/>
              <a:gd name="T11" fmla="*/ 976 h 1091"/>
              <a:gd name="T12" fmla="*/ 12 w 88"/>
              <a:gd name="T13" fmla="*/ 1007 h 1091"/>
              <a:gd name="T14" fmla="*/ 14 w 88"/>
              <a:gd name="T15" fmla="*/ 1031 h 1091"/>
              <a:gd name="T16" fmla="*/ 16 w 88"/>
              <a:gd name="T17" fmla="*/ 1045 h 1091"/>
              <a:gd name="T18" fmla="*/ 18 w 88"/>
              <a:gd name="T19" fmla="*/ 1055 h 1091"/>
              <a:gd name="T20" fmla="*/ 19 w 88"/>
              <a:gd name="T21" fmla="*/ 1064 h 1091"/>
              <a:gd name="T22" fmla="*/ 21 w 88"/>
              <a:gd name="T23" fmla="*/ 1071 h 1091"/>
              <a:gd name="T24" fmla="*/ 23 w 88"/>
              <a:gd name="T25" fmla="*/ 1077 h 1091"/>
              <a:gd name="T26" fmla="*/ 25 w 88"/>
              <a:gd name="T27" fmla="*/ 1078 h 1091"/>
              <a:gd name="T28" fmla="*/ 27 w 88"/>
              <a:gd name="T29" fmla="*/ 1087 h 1091"/>
              <a:gd name="T30" fmla="*/ 29 w 88"/>
              <a:gd name="T31" fmla="*/ 1090 h 1091"/>
              <a:gd name="T32" fmla="*/ 30 w 88"/>
              <a:gd name="T33" fmla="*/ 1087 h 1091"/>
              <a:gd name="T34" fmla="*/ 32 w 88"/>
              <a:gd name="T35" fmla="*/ 1091 h 1091"/>
              <a:gd name="T36" fmla="*/ 34 w 88"/>
              <a:gd name="T37" fmla="*/ 1083 h 1091"/>
              <a:gd name="T38" fmla="*/ 36 w 88"/>
              <a:gd name="T39" fmla="*/ 1076 h 1091"/>
              <a:gd name="T40" fmla="*/ 38 w 88"/>
              <a:gd name="T41" fmla="*/ 1067 h 1091"/>
              <a:gd name="T42" fmla="*/ 39 w 88"/>
              <a:gd name="T43" fmla="*/ 1067 h 1091"/>
              <a:gd name="T44" fmla="*/ 41 w 88"/>
              <a:gd name="T45" fmla="*/ 1064 h 1091"/>
              <a:gd name="T46" fmla="*/ 44 w 88"/>
              <a:gd name="T47" fmla="*/ 1063 h 1091"/>
              <a:gd name="T48" fmla="*/ 45 w 88"/>
              <a:gd name="T49" fmla="*/ 1060 h 1091"/>
              <a:gd name="T50" fmla="*/ 47 w 88"/>
              <a:gd name="T51" fmla="*/ 1058 h 1091"/>
              <a:gd name="T52" fmla="*/ 48 w 88"/>
              <a:gd name="T53" fmla="*/ 1054 h 1091"/>
              <a:gd name="T54" fmla="*/ 50 w 88"/>
              <a:gd name="T55" fmla="*/ 1054 h 1091"/>
              <a:gd name="T56" fmla="*/ 53 w 88"/>
              <a:gd name="T57" fmla="*/ 1045 h 1091"/>
              <a:gd name="T58" fmla="*/ 54 w 88"/>
              <a:gd name="T59" fmla="*/ 1034 h 1091"/>
              <a:gd name="T60" fmla="*/ 56 w 88"/>
              <a:gd name="T61" fmla="*/ 1034 h 1091"/>
              <a:gd name="T62" fmla="*/ 58 w 88"/>
              <a:gd name="T63" fmla="*/ 1031 h 1091"/>
              <a:gd name="T64" fmla="*/ 59 w 88"/>
              <a:gd name="T65" fmla="*/ 1026 h 1091"/>
              <a:gd name="T66" fmla="*/ 62 w 88"/>
              <a:gd name="T67" fmla="*/ 1022 h 1091"/>
              <a:gd name="T68" fmla="*/ 63 w 88"/>
              <a:gd name="T69" fmla="*/ 1016 h 1091"/>
              <a:gd name="T70" fmla="*/ 65 w 88"/>
              <a:gd name="T71" fmla="*/ 1008 h 1091"/>
              <a:gd name="T72" fmla="*/ 67 w 88"/>
              <a:gd name="T73" fmla="*/ 1003 h 1091"/>
              <a:gd name="T74" fmla="*/ 68 w 88"/>
              <a:gd name="T75" fmla="*/ 999 h 1091"/>
              <a:gd name="T76" fmla="*/ 71 w 88"/>
              <a:gd name="T77" fmla="*/ 994 h 1091"/>
              <a:gd name="T78" fmla="*/ 73 w 88"/>
              <a:gd name="T79" fmla="*/ 986 h 1091"/>
              <a:gd name="T80" fmla="*/ 74 w 88"/>
              <a:gd name="T81" fmla="*/ 982 h 1091"/>
              <a:gd name="T82" fmla="*/ 76 w 88"/>
              <a:gd name="T83" fmla="*/ 974 h 1091"/>
              <a:gd name="T84" fmla="*/ 77 w 88"/>
              <a:gd name="T85" fmla="*/ 965 h 1091"/>
              <a:gd name="T86" fmla="*/ 80 w 88"/>
              <a:gd name="T87" fmla="*/ 960 h 1091"/>
              <a:gd name="T88" fmla="*/ 82 w 88"/>
              <a:gd name="T89" fmla="*/ 951 h 1091"/>
              <a:gd name="T90" fmla="*/ 83 w 88"/>
              <a:gd name="T91" fmla="*/ 938 h 1091"/>
              <a:gd name="T92" fmla="*/ 85 w 88"/>
              <a:gd name="T93" fmla="*/ 894 h 1091"/>
              <a:gd name="T94" fmla="*/ 88 w 88"/>
              <a:gd name="T95" fmla="*/ 24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8" h="1091">
                <a:moveTo>
                  <a:pt x="0" y="0"/>
                </a:moveTo>
                <a:lnTo>
                  <a:pt x="0" y="68"/>
                </a:lnTo>
                <a:lnTo>
                  <a:pt x="1" y="137"/>
                </a:lnTo>
                <a:lnTo>
                  <a:pt x="1" y="210"/>
                </a:lnTo>
                <a:lnTo>
                  <a:pt x="2" y="283"/>
                </a:lnTo>
                <a:lnTo>
                  <a:pt x="2" y="354"/>
                </a:lnTo>
                <a:lnTo>
                  <a:pt x="2" y="424"/>
                </a:lnTo>
                <a:lnTo>
                  <a:pt x="3" y="490"/>
                </a:lnTo>
                <a:lnTo>
                  <a:pt x="3" y="551"/>
                </a:lnTo>
                <a:lnTo>
                  <a:pt x="4" y="606"/>
                </a:lnTo>
                <a:lnTo>
                  <a:pt x="4" y="655"/>
                </a:lnTo>
                <a:lnTo>
                  <a:pt x="4" y="698"/>
                </a:lnTo>
                <a:lnTo>
                  <a:pt x="5" y="737"/>
                </a:lnTo>
                <a:lnTo>
                  <a:pt x="5" y="773"/>
                </a:lnTo>
                <a:lnTo>
                  <a:pt x="7" y="805"/>
                </a:lnTo>
                <a:lnTo>
                  <a:pt x="7" y="833"/>
                </a:lnTo>
                <a:lnTo>
                  <a:pt x="7" y="860"/>
                </a:lnTo>
                <a:lnTo>
                  <a:pt x="8" y="883"/>
                </a:lnTo>
                <a:lnTo>
                  <a:pt x="8" y="904"/>
                </a:lnTo>
                <a:lnTo>
                  <a:pt x="9" y="921"/>
                </a:lnTo>
                <a:lnTo>
                  <a:pt x="9" y="937"/>
                </a:lnTo>
                <a:lnTo>
                  <a:pt x="9" y="952"/>
                </a:lnTo>
                <a:lnTo>
                  <a:pt x="10" y="963"/>
                </a:lnTo>
                <a:lnTo>
                  <a:pt x="10" y="976"/>
                </a:lnTo>
                <a:lnTo>
                  <a:pt x="11" y="986"/>
                </a:lnTo>
                <a:lnTo>
                  <a:pt x="11" y="994"/>
                </a:lnTo>
                <a:lnTo>
                  <a:pt x="12" y="1000"/>
                </a:lnTo>
                <a:lnTo>
                  <a:pt x="12" y="1007"/>
                </a:lnTo>
                <a:lnTo>
                  <a:pt x="12" y="1013"/>
                </a:lnTo>
                <a:lnTo>
                  <a:pt x="13" y="1021"/>
                </a:lnTo>
                <a:lnTo>
                  <a:pt x="13" y="1025"/>
                </a:lnTo>
                <a:lnTo>
                  <a:pt x="14" y="1031"/>
                </a:lnTo>
                <a:lnTo>
                  <a:pt x="14" y="1035"/>
                </a:lnTo>
                <a:lnTo>
                  <a:pt x="14" y="1039"/>
                </a:lnTo>
                <a:lnTo>
                  <a:pt x="16" y="1042"/>
                </a:lnTo>
                <a:lnTo>
                  <a:pt x="16" y="1045"/>
                </a:lnTo>
                <a:lnTo>
                  <a:pt x="17" y="1049"/>
                </a:lnTo>
                <a:lnTo>
                  <a:pt x="17" y="1051"/>
                </a:lnTo>
                <a:lnTo>
                  <a:pt x="17" y="1053"/>
                </a:lnTo>
                <a:lnTo>
                  <a:pt x="18" y="1055"/>
                </a:lnTo>
                <a:lnTo>
                  <a:pt x="18" y="1058"/>
                </a:lnTo>
                <a:lnTo>
                  <a:pt x="19" y="1060"/>
                </a:lnTo>
                <a:lnTo>
                  <a:pt x="19" y="1063"/>
                </a:lnTo>
                <a:lnTo>
                  <a:pt x="19" y="1064"/>
                </a:lnTo>
                <a:lnTo>
                  <a:pt x="20" y="1067"/>
                </a:lnTo>
                <a:lnTo>
                  <a:pt x="20" y="1068"/>
                </a:lnTo>
                <a:lnTo>
                  <a:pt x="21" y="1070"/>
                </a:lnTo>
                <a:lnTo>
                  <a:pt x="21" y="1071"/>
                </a:lnTo>
                <a:lnTo>
                  <a:pt x="21" y="1072"/>
                </a:lnTo>
                <a:lnTo>
                  <a:pt x="22" y="1072"/>
                </a:lnTo>
                <a:lnTo>
                  <a:pt x="22" y="1074"/>
                </a:lnTo>
                <a:lnTo>
                  <a:pt x="23" y="1077"/>
                </a:lnTo>
                <a:lnTo>
                  <a:pt x="23" y="1078"/>
                </a:lnTo>
                <a:lnTo>
                  <a:pt x="23" y="1078"/>
                </a:lnTo>
                <a:lnTo>
                  <a:pt x="25" y="1078"/>
                </a:lnTo>
                <a:lnTo>
                  <a:pt x="25" y="1078"/>
                </a:lnTo>
                <a:lnTo>
                  <a:pt x="26" y="1080"/>
                </a:lnTo>
                <a:lnTo>
                  <a:pt x="26" y="1081"/>
                </a:lnTo>
                <a:lnTo>
                  <a:pt x="27" y="1085"/>
                </a:lnTo>
                <a:lnTo>
                  <a:pt x="27" y="1087"/>
                </a:lnTo>
                <a:lnTo>
                  <a:pt x="27" y="1089"/>
                </a:lnTo>
                <a:lnTo>
                  <a:pt x="28" y="1090"/>
                </a:lnTo>
                <a:lnTo>
                  <a:pt x="28" y="1091"/>
                </a:lnTo>
                <a:lnTo>
                  <a:pt x="29" y="1090"/>
                </a:lnTo>
                <a:lnTo>
                  <a:pt x="29" y="1089"/>
                </a:lnTo>
                <a:lnTo>
                  <a:pt x="29" y="1089"/>
                </a:lnTo>
                <a:lnTo>
                  <a:pt x="30" y="1087"/>
                </a:lnTo>
                <a:lnTo>
                  <a:pt x="30" y="1087"/>
                </a:lnTo>
                <a:lnTo>
                  <a:pt x="31" y="1087"/>
                </a:lnTo>
                <a:lnTo>
                  <a:pt x="31" y="1089"/>
                </a:lnTo>
                <a:lnTo>
                  <a:pt x="31" y="1090"/>
                </a:lnTo>
                <a:lnTo>
                  <a:pt x="32" y="1091"/>
                </a:lnTo>
                <a:lnTo>
                  <a:pt x="32" y="1089"/>
                </a:lnTo>
                <a:lnTo>
                  <a:pt x="34" y="1089"/>
                </a:lnTo>
                <a:lnTo>
                  <a:pt x="34" y="1087"/>
                </a:lnTo>
                <a:lnTo>
                  <a:pt x="34" y="1083"/>
                </a:lnTo>
                <a:lnTo>
                  <a:pt x="35" y="1080"/>
                </a:lnTo>
                <a:lnTo>
                  <a:pt x="35" y="1078"/>
                </a:lnTo>
                <a:lnTo>
                  <a:pt x="36" y="1077"/>
                </a:lnTo>
                <a:lnTo>
                  <a:pt x="36" y="1076"/>
                </a:lnTo>
                <a:lnTo>
                  <a:pt x="36" y="1072"/>
                </a:lnTo>
                <a:lnTo>
                  <a:pt x="37" y="1069"/>
                </a:lnTo>
                <a:lnTo>
                  <a:pt x="37" y="1068"/>
                </a:lnTo>
                <a:lnTo>
                  <a:pt x="38" y="1067"/>
                </a:lnTo>
                <a:lnTo>
                  <a:pt x="38" y="1067"/>
                </a:lnTo>
                <a:lnTo>
                  <a:pt x="38" y="1067"/>
                </a:lnTo>
                <a:lnTo>
                  <a:pt x="39" y="1067"/>
                </a:lnTo>
                <a:lnTo>
                  <a:pt x="39" y="1067"/>
                </a:lnTo>
                <a:lnTo>
                  <a:pt x="40" y="1065"/>
                </a:lnTo>
                <a:lnTo>
                  <a:pt x="40" y="1064"/>
                </a:lnTo>
                <a:lnTo>
                  <a:pt x="41" y="1065"/>
                </a:lnTo>
                <a:lnTo>
                  <a:pt x="41" y="1064"/>
                </a:lnTo>
                <a:lnTo>
                  <a:pt x="41" y="1063"/>
                </a:lnTo>
                <a:lnTo>
                  <a:pt x="43" y="1064"/>
                </a:lnTo>
                <a:lnTo>
                  <a:pt x="43" y="1064"/>
                </a:lnTo>
                <a:lnTo>
                  <a:pt x="44" y="1063"/>
                </a:lnTo>
                <a:lnTo>
                  <a:pt x="44" y="1063"/>
                </a:lnTo>
                <a:lnTo>
                  <a:pt x="44" y="1063"/>
                </a:lnTo>
                <a:lnTo>
                  <a:pt x="45" y="1061"/>
                </a:lnTo>
                <a:lnTo>
                  <a:pt x="45" y="1060"/>
                </a:lnTo>
                <a:lnTo>
                  <a:pt x="46" y="1060"/>
                </a:lnTo>
                <a:lnTo>
                  <a:pt x="46" y="1059"/>
                </a:lnTo>
                <a:lnTo>
                  <a:pt x="46" y="1058"/>
                </a:lnTo>
                <a:lnTo>
                  <a:pt x="47" y="1058"/>
                </a:lnTo>
                <a:lnTo>
                  <a:pt x="47" y="1056"/>
                </a:lnTo>
                <a:lnTo>
                  <a:pt x="48" y="1056"/>
                </a:lnTo>
                <a:lnTo>
                  <a:pt x="48" y="1055"/>
                </a:lnTo>
                <a:lnTo>
                  <a:pt x="48" y="1054"/>
                </a:lnTo>
                <a:lnTo>
                  <a:pt x="49" y="1054"/>
                </a:lnTo>
                <a:lnTo>
                  <a:pt x="49" y="1054"/>
                </a:lnTo>
                <a:lnTo>
                  <a:pt x="50" y="1055"/>
                </a:lnTo>
                <a:lnTo>
                  <a:pt x="50" y="1054"/>
                </a:lnTo>
                <a:lnTo>
                  <a:pt x="50" y="1053"/>
                </a:lnTo>
                <a:lnTo>
                  <a:pt x="52" y="1052"/>
                </a:lnTo>
                <a:lnTo>
                  <a:pt x="52" y="1049"/>
                </a:lnTo>
                <a:lnTo>
                  <a:pt x="53" y="1045"/>
                </a:lnTo>
                <a:lnTo>
                  <a:pt x="53" y="1042"/>
                </a:lnTo>
                <a:lnTo>
                  <a:pt x="54" y="1039"/>
                </a:lnTo>
                <a:lnTo>
                  <a:pt x="54" y="1035"/>
                </a:lnTo>
                <a:lnTo>
                  <a:pt x="54" y="1034"/>
                </a:lnTo>
                <a:lnTo>
                  <a:pt x="55" y="1034"/>
                </a:lnTo>
                <a:lnTo>
                  <a:pt x="55" y="1033"/>
                </a:lnTo>
                <a:lnTo>
                  <a:pt x="56" y="1033"/>
                </a:lnTo>
                <a:lnTo>
                  <a:pt x="56" y="1034"/>
                </a:lnTo>
                <a:lnTo>
                  <a:pt x="56" y="1033"/>
                </a:lnTo>
                <a:lnTo>
                  <a:pt x="57" y="1031"/>
                </a:lnTo>
                <a:lnTo>
                  <a:pt x="57" y="1031"/>
                </a:lnTo>
                <a:lnTo>
                  <a:pt x="58" y="1031"/>
                </a:lnTo>
                <a:lnTo>
                  <a:pt x="58" y="1030"/>
                </a:lnTo>
                <a:lnTo>
                  <a:pt x="58" y="1028"/>
                </a:lnTo>
                <a:lnTo>
                  <a:pt x="59" y="1026"/>
                </a:lnTo>
                <a:lnTo>
                  <a:pt x="59" y="1026"/>
                </a:lnTo>
                <a:lnTo>
                  <a:pt x="61" y="1025"/>
                </a:lnTo>
                <a:lnTo>
                  <a:pt x="61" y="1024"/>
                </a:lnTo>
                <a:lnTo>
                  <a:pt x="61" y="1023"/>
                </a:lnTo>
                <a:lnTo>
                  <a:pt x="62" y="1022"/>
                </a:lnTo>
                <a:lnTo>
                  <a:pt x="62" y="1021"/>
                </a:lnTo>
                <a:lnTo>
                  <a:pt x="63" y="1022"/>
                </a:lnTo>
                <a:lnTo>
                  <a:pt x="63" y="1019"/>
                </a:lnTo>
                <a:lnTo>
                  <a:pt x="63" y="1016"/>
                </a:lnTo>
                <a:lnTo>
                  <a:pt x="64" y="1016"/>
                </a:lnTo>
                <a:lnTo>
                  <a:pt x="64" y="1012"/>
                </a:lnTo>
                <a:lnTo>
                  <a:pt x="65" y="1009"/>
                </a:lnTo>
                <a:lnTo>
                  <a:pt x="65" y="1008"/>
                </a:lnTo>
                <a:lnTo>
                  <a:pt x="65" y="1007"/>
                </a:lnTo>
                <a:lnTo>
                  <a:pt x="66" y="1004"/>
                </a:lnTo>
                <a:lnTo>
                  <a:pt x="66" y="1004"/>
                </a:lnTo>
                <a:lnTo>
                  <a:pt x="67" y="1003"/>
                </a:lnTo>
                <a:lnTo>
                  <a:pt x="67" y="1001"/>
                </a:lnTo>
                <a:lnTo>
                  <a:pt x="68" y="999"/>
                </a:lnTo>
                <a:lnTo>
                  <a:pt x="68" y="999"/>
                </a:lnTo>
                <a:lnTo>
                  <a:pt x="68" y="999"/>
                </a:lnTo>
                <a:lnTo>
                  <a:pt x="70" y="998"/>
                </a:lnTo>
                <a:lnTo>
                  <a:pt x="70" y="996"/>
                </a:lnTo>
                <a:lnTo>
                  <a:pt x="71" y="996"/>
                </a:lnTo>
                <a:lnTo>
                  <a:pt x="71" y="994"/>
                </a:lnTo>
                <a:lnTo>
                  <a:pt x="71" y="991"/>
                </a:lnTo>
                <a:lnTo>
                  <a:pt x="72" y="989"/>
                </a:lnTo>
                <a:lnTo>
                  <a:pt x="72" y="987"/>
                </a:lnTo>
                <a:lnTo>
                  <a:pt x="73" y="986"/>
                </a:lnTo>
                <a:lnTo>
                  <a:pt x="73" y="985"/>
                </a:lnTo>
                <a:lnTo>
                  <a:pt x="73" y="982"/>
                </a:lnTo>
                <a:lnTo>
                  <a:pt x="74" y="982"/>
                </a:lnTo>
                <a:lnTo>
                  <a:pt x="74" y="982"/>
                </a:lnTo>
                <a:lnTo>
                  <a:pt x="75" y="981"/>
                </a:lnTo>
                <a:lnTo>
                  <a:pt x="75" y="979"/>
                </a:lnTo>
                <a:lnTo>
                  <a:pt x="75" y="977"/>
                </a:lnTo>
                <a:lnTo>
                  <a:pt x="76" y="974"/>
                </a:lnTo>
                <a:lnTo>
                  <a:pt x="76" y="972"/>
                </a:lnTo>
                <a:lnTo>
                  <a:pt x="77" y="969"/>
                </a:lnTo>
                <a:lnTo>
                  <a:pt x="77" y="967"/>
                </a:lnTo>
                <a:lnTo>
                  <a:pt x="77" y="965"/>
                </a:lnTo>
                <a:lnTo>
                  <a:pt x="79" y="964"/>
                </a:lnTo>
                <a:lnTo>
                  <a:pt x="79" y="962"/>
                </a:lnTo>
                <a:lnTo>
                  <a:pt x="80" y="961"/>
                </a:lnTo>
                <a:lnTo>
                  <a:pt x="80" y="960"/>
                </a:lnTo>
                <a:lnTo>
                  <a:pt x="80" y="958"/>
                </a:lnTo>
                <a:lnTo>
                  <a:pt x="81" y="955"/>
                </a:lnTo>
                <a:lnTo>
                  <a:pt x="81" y="952"/>
                </a:lnTo>
                <a:lnTo>
                  <a:pt x="82" y="951"/>
                </a:lnTo>
                <a:lnTo>
                  <a:pt x="82" y="947"/>
                </a:lnTo>
                <a:lnTo>
                  <a:pt x="83" y="944"/>
                </a:lnTo>
                <a:lnTo>
                  <a:pt x="83" y="942"/>
                </a:lnTo>
                <a:lnTo>
                  <a:pt x="83" y="938"/>
                </a:lnTo>
                <a:lnTo>
                  <a:pt x="84" y="932"/>
                </a:lnTo>
                <a:lnTo>
                  <a:pt x="84" y="926"/>
                </a:lnTo>
                <a:lnTo>
                  <a:pt x="85" y="918"/>
                </a:lnTo>
                <a:lnTo>
                  <a:pt x="85" y="894"/>
                </a:lnTo>
                <a:lnTo>
                  <a:pt x="85" y="812"/>
                </a:lnTo>
                <a:lnTo>
                  <a:pt x="86" y="654"/>
                </a:lnTo>
                <a:lnTo>
                  <a:pt x="86" y="453"/>
                </a:lnTo>
                <a:lnTo>
                  <a:pt x="88" y="244"/>
                </a:lnTo>
                <a:lnTo>
                  <a:pt x="88" y="5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1" name="Freeform 24"/>
          <p:cNvSpPr>
            <a:spLocks/>
          </p:cNvSpPr>
          <p:nvPr/>
        </p:nvSpPr>
        <p:spPr bwMode="auto">
          <a:xfrm>
            <a:off x="2268538" y="1203325"/>
            <a:ext cx="1588" cy="169863"/>
          </a:xfrm>
          <a:custGeom>
            <a:avLst/>
            <a:gdLst>
              <a:gd name="T0" fmla="*/ 0 w 1"/>
              <a:gd name="T1" fmla="*/ 96 h 96"/>
              <a:gd name="T2" fmla="*/ 0 w 1"/>
              <a:gd name="T3" fmla="*/ 0 h 96"/>
              <a:gd name="T4" fmla="*/ 1 w 1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">
                <a:moveTo>
                  <a:pt x="0" y="9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2" name="Freeform 25"/>
          <p:cNvSpPr>
            <a:spLocks/>
          </p:cNvSpPr>
          <p:nvPr/>
        </p:nvSpPr>
        <p:spPr bwMode="auto">
          <a:xfrm>
            <a:off x="2276475" y="1203325"/>
            <a:ext cx="1588" cy="57150"/>
          </a:xfrm>
          <a:custGeom>
            <a:avLst/>
            <a:gdLst>
              <a:gd name="T0" fmla="*/ 0 w 1"/>
              <a:gd name="T1" fmla="*/ 0 h 32"/>
              <a:gd name="T2" fmla="*/ 0 w 1"/>
              <a:gd name="T3" fmla="*/ 32 h 32"/>
              <a:gd name="T4" fmla="*/ 1 w 1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1" y="3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3" name="Freeform 26"/>
          <p:cNvSpPr>
            <a:spLocks/>
          </p:cNvSpPr>
          <p:nvPr/>
        </p:nvSpPr>
        <p:spPr bwMode="auto">
          <a:xfrm>
            <a:off x="2276475" y="1260475"/>
            <a:ext cx="5943600" cy="2601913"/>
          </a:xfrm>
          <a:custGeom>
            <a:avLst/>
            <a:gdLst>
              <a:gd name="T0" fmla="*/ 59 w 3744"/>
              <a:gd name="T1" fmla="*/ 1149 h 1639"/>
              <a:gd name="T2" fmla="*/ 117 w 3744"/>
              <a:gd name="T3" fmla="*/ 1151 h 1639"/>
              <a:gd name="T4" fmla="*/ 176 w 3744"/>
              <a:gd name="T5" fmla="*/ 1166 h 1639"/>
              <a:gd name="T6" fmla="*/ 234 w 3744"/>
              <a:gd name="T7" fmla="*/ 1209 h 1639"/>
              <a:gd name="T8" fmla="*/ 293 w 3744"/>
              <a:gd name="T9" fmla="*/ 1235 h 1639"/>
              <a:gd name="T10" fmla="*/ 351 w 3744"/>
              <a:gd name="T11" fmla="*/ 1255 h 1639"/>
              <a:gd name="T12" fmla="*/ 410 w 3744"/>
              <a:gd name="T13" fmla="*/ 1275 h 1639"/>
              <a:gd name="T14" fmla="*/ 468 w 3744"/>
              <a:gd name="T15" fmla="*/ 1281 h 1639"/>
              <a:gd name="T16" fmla="*/ 526 w 3744"/>
              <a:gd name="T17" fmla="*/ 1275 h 1639"/>
              <a:gd name="T18" fmla="*/ 585 w 3744"/>
              <a:gd name="T19" fmla="*/ 1305 h 1639"/>
              <a:gd name="T20" fmla="*/ 643 w 3744"/>
              <a:gd name="T21" fmla="*/ 1299 h 1639"/>
              <a:gd name="T22" fmla="*/ 702 w 3744"/>
              <a:gd name="T23" fmla="*/ 1315 h 1639"/>
              <a:gd name="T24" fmla="*/ 760 w 3744"/>
              <a:gd name="T25" fmla="*/ 1309 h 1639"/>
              <a:gd name="T26" fmla="*/ 819 w 3744"/>
              <a:gd name="T27" fmla="*/ 1295 h 1639"/>
              <a:gd name="T28" fmla="*/ 877 w 3744"/>
              <a:gd name="T29" fmla="*/ 1302 h 1639"/>
              <a:gd name="T30" fmla="*/ 936 w 3744"/>
              <a:gd name="T31" fmla="*/ 1308 h 1639"/>
              <a:gd name="T32" fmla="*/ 994 w 3744"/>
              <a:gd name="T33" fmla="*/ 1296 h 1639"/>
              <a:gd name="T34" fmla="*/ 1053 w 3744"/>
              <a:gd name="T35" fmla="*/ 1301 h 1639"/>
              <a:gd name="T36" fmla="*/ 1111 w 3744"/>
              <a:gd name="T37" fmla="*/ 1311 h 1639"/>
              <a:gd name="T38" fmla="*/ 1170 w 3744"/>
              <a:gd name="T39" fmla="*/ 1295 h 1639"/>
              <a:gd name="T40" fmla="*/ 1228 w 3744"/>
              <a:gd name="T41" fmla="*/ 1293 h 1639"/>
              <a:gd name="T42" fmla="*/ 1288 w 3744"/>
              <a:gd name="T43" fmla="*/ 1294 h 1639"/>
              <a:gd name="T44" fmla="*/ 1346 w 3744"/>
              <a:gd name="T45" fmla="*/ 1292 h 1639"/>
              <a:gd name="T46" fmla="*/ 1405 w 3744"/>
              <a:gd name="T47" fmla="*/ 1291 h 1639"/>
              <a:gd name="T48" fmla="*/ 1463 w 3744"/>
              <a:gd name="T49" fmla="*/ 1275 h 1639"/>
              <a:gd name="T50" fmla="*/ 1522 w 3744"/>
              <a:gd name="T51" fmla="*/ 1256 h 1639"/>
              <a:gd name="T52" fmla="*/ 1580 w 3744"/>
              <a:gd name="T53" fmla="*/ 1255 h 1639"/>
              <a:gd name="T54" fmla="*/ 1639 w 3744"/>
              <a:gd name="T55" fmla="*/ 1259 h 1639"/>
              <a:gd name="T56" fmla="*/ 1697 w 3744"/>
              <a:gd name="T57" fmla="*/ 1250 h 1639"/>
              <a:gd name="T58" fmla="*/ 1756 w 3744"/>
              <a:gd name="T59" fmla="*/ 1249 h 1639"/>
              <a:gd name="T60" fmla="*/ 1814 w 3744"/>
              <a:gd name="T61" fmla="*/ 1237 h 1639"/>
              <a:gd name="T62" fmla="*/ 1873 w 3744"/>
              <a:gd name="T63" fmla="*/ 1232 h 1639"/>
              <a:gd name="T64" fmla="*/ 1931 w 3744"/>
              <a:gd name="T65" fmla="*/ 1229 h 1639"/>
              <a:gd name="T66" fmla="*/ 1989 w 3744"/>
              <a:gd name="T67" fmla="*/ 1212 h 1639"/>
              <a:gd name="T68" fmla="*/ 2048 w 3744"/>
              <a:gd name="T69" fmla="*/ 1211 h 1639"/>
              <a:gd name="T70" fmla="*/ 2106 w 3744"/>
              <a:gd name="T71" fmla="*/ 1203 h 1639"/>
              <a:gd name="T72" fmla="*/ 2165 w 3744"/>
              <a:gd name="T73" fmla="*/ 1209 h 1639"/>
              <a:gd name="T74" fmla="*/ 2223 w 3744"/>
              <a:gd name="T75" fmla="*/ 1179 h 1639"/>
              <a:gd name="T76" fmla="*/ 2282 w 3744"/>
              <a:gd name="T77" fmla="*/ 1185 h 1639"/>
              <a:gd name="T78" fmla="*/ 2340 w 3744"/>
              <a:gd name="T79" fmla="*/ 1174 h 1639"/>
              <a:gd name="T80" fmla="*/ 2399 w 3744"/>
              <a:gd name="T81" fmla="*/ 1169 h 1639"/>
              <a:gd name="T82" fmla="*/ 2457 w 3744"/>
              <a:gd name="T83" fmla="*/ 1423 h 1639"/>
              <a:gd name="T84" fmla="*/ 2516 w 3744"/>
              <a:gd name="T85" fmla="*/ 1621 h 1639"/>
              <a:gd name="T86" fmla="*/ 2574 w 3744"/>
              <a:gd name="T87" fmla="*/ 1635 h 1639"/>
              <a:gd name="T88" fmla="*/ 2633 w 3744"/>
              <a:gd name="T89" fmla="*/ 1615 h 1639"/>
              <a:gd name="T90" fmla="*/ 2691 w 3744"/>
              <a:gd name="T91" fmla="*/ 1604 h 1639"/>
              <a:gd name="T92" fmla="*/ 2750 w 3744"/>
              <a:gd name="T93" fmla="*/ 1581 h 1639"/>
              <a:gd name="T94" fmla="*/ 2808 w 3744"/>
              <a:gd name="T95" fmla="*/ 1580 h 1639"/>
              <a:gd name="T96" fmla="*/ 2867 w 3744"/>
              <a:gd name="T97" fmla="*/ 1577 h 1639"/>
              <a:gd name="T98" fmla="*/ 2925 w 3744"/>
              <a:gd name="T99" fmla="*/ 1573 h 1639"/>
              <a:gd name="T100" fmla="*/ 2984 w 3744"/>
              <a:gd name="T101" fmla="*/ 1575 h 1639"/>
              <a:gd name="T102" fmla="*/ 3042 w 3744"/>
              <a:gd name="T103" fmla="*/ 1573 h 1639"/>
              <a:gd name="T104" fmla="*/ 3100 w 3744"/>
              <a:gd name="T105" fmla="*/ 1565 h 1639"/>
              <a:gd name="T106" fmla="*/ 3159 w 3744"/>
              <a:gd name="T107" fmla="*/ 1567 h 1639"/>
              <a:gd name="T108" fmla="*/ 3217 w 3744"/>
              <a:gd name="T109" fmla="*/ 1566 h 1639"/>
              <a:gd name="T110" fmla="*/ 3277 w 3744"/>
              <a:gd name="T111" fmla="*/ 1563 h 1639"/>
              <a:gd name="T112" fmla="*/ 3336 w 3744"/>
              <a:gd name="T113" fmla="*/ 1567 h 1639"/>
              <a:gd name="T114" fmla="*/ 3394 w 3744"/>
              <a:gd name="T115" fmla="*/ 1564 h 1639"/>
              <a:gd name="T116" fmla="*/ 3452 w 3744"/>
              <a:gd name="T117" fmla="*/ 1553 h 1639"/>
              <a:gd name="T118" fmla="*/ 3511 w 3744"/>
              <a:gd name="T119" fmla="*/ 1554 h 1639"/>
              <a:gd name="T120" fmla="*/ 3569 w 3744"/>
              <a:gd name="T121" fmla="*/ 1549 h 1639"/>
              <a:gd name="T122" fmla="*/ 3628 w 3744"/>
              <a:gd name="T123" fmla="*/ 1556 h 1639"/>
              <a:gd name="T124" fmla="*/ 3686 w 3744"/>
              <a:gd name="T125" fmla="*/ 1556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4" h="1639">
                <a:moveTo>
                  <a:pt x="0" y="0"/>
                </a:moveTo>
                <a:lnTo>
                  <a:pt x="1" y="70"/>
                </a:lnTo>
                <a:lnTo>
                  <a:pt x="1" y="145"/>
                </a:lnTo>
                <a:lnTo>
                  <a:pt x="1" y="223"/>
                </a:lnTo>
                <a:lnTo>
                  <a:pt x="2" y="302"/>
                </a:lnTo>
                <a:lnTo>
                  <a:pt x="2" y="381"/>
                </a:lnTo>
                <a:lnTo>
                  <a:pt x="4" y="456"/>
                </a:lnTo>
                <a:lnTo>
                  <a:pt x="4" y="529"/>
                </a:lnTo>
                <a:lnTo>
                  <a:pt x="5" y="593"/>
                </a:lnTo>
                <a:lnTo>
                  <a:pt x="5" y="651"/>
                </a:lnTo>
                <a:lnTo>
                  <a:pt x="5" y="703"/>
                </a:lnTo>
                <a:lnTo>
                  <a:pt x="6" y="748"/>
                </a:lnTo>
                <a:lnTo>
                  <a:pt x="6" y="788"/>
                </a:lnTo>
                <a:lnTo>
                  <a:pt x="7" y="824"/>
                </a:lnTo>
                <a:lnTo>
                  <a:pt x="7" y="858"/>
                </a:lnTo>
                <a:lnTo>
                  <a:pt x="7" y="887"/>
                </a:lnTo>
                <a:lnTo>
                  <a:pt x="8" y="912"/>
                </a:lnTo>
                <a:lnTo>
                  <a:pt x="8" y="933"/>
                </a:lnTo>
                <a:lnTo>
                  <a:pt x="9" y="954"/>
                </a:lnTo>
                <a:lnTo>
                  <a:pt x="9" y="972"/>
                </a:lnTo>
                <a:lnTo>
                  <a:pt x="9" y="990"/>
                </a:lnTo>
                <a:lnTo>
                  <a:pt x="10" y="1004"/>
                </a:lnTo>
                <a:lnTo>
                  <a:pt x="10" y="1019"/>
                </a:lnTo>
                <a:lnTo>
                  <a:pt x="11" y="1030"/>
                </a:lnTo>
                <a:lnTo>
                  <a:pt x="11" y="1041"/>
                </a:lnTo>
                <a:lnTo>
                  <a:pt x="11" y="1051"/>
                </a:lnTo>
                <a:lnTo>
                  <a:pt x="13" y="1059"/>
                </a:lnTo>
                <a:lnTo>
                  <a:pt x="13" y="1066"/>
                </a:lnTo>
                <a:lnTo>
                  <a:pt x="14" y="1072"/>
                </a:lnTo>
                <a:lnTo>
                  <a:pt x="14" y="1078"/>
                </a:lnTo>
                <a:lnTo>
                  <a:pt x="14" y="1085"/>
                </a:lnTo>
                <a:lnTo>
                  <a:pt x="15" y="1091"/>
                </a:lnTo>
                <a:lnTo>
                  <a:pt x="15" y="1095"/>
                </a:lnTo>
                <a:lnTo>
                  <a:pt x="16" y="1100"/>
                </a:lnTo>
                <a:lnTo>
                  <a:pt x="16" y="1104"/>
                </a:lnTo>
                <a:lnTo>
                  <a:pt x="16" y="1108"/>
                </a:lnTo>
                <a:lnTo>
                  <a:pt x="17" y="1112"/>
                </a:lnTo>
                <a:lnTo>
                  <a:pt x="17" y="1117"/>
                </a:lnTo>
                <a:lnTo>
                  <a:pt x="18" y="1121"/>
                </a:lnTo>
                <a:lnTo>
                  <a:pt x="18" y="1124"/>
                </a:lnTo>
                <a:lnTo>
                  <a:pt x="19" y="1128"/>
                </a:lnTo>
                <a:lnTo>
                  <a:pt x="19" y="1130"/>
                </a:lnTo>
                <a:lnTo>
                  <a:pt x="19" y="1132"/>
                </a:lnTo>
                <a:lnTo>
                  <a:pt x="20" y="1135"/>
                </a:lnTo>
                <a:lnTo>
                  <a:pt x="20" y="1136"/>
                </a:lnTo>
                <a:lnTo>
                  <a:pt x="22" y="1138"/>
                </a:lnTo>
                <a:lnTo>
                  <a:pt x="22" y="1139"/>
                </a:lnTo>
                <a:lnTo>
                  <a:pt x="22" y="1140"/>
                </a:lnTo>
                <a:lnTo>
                  <a:pt x="23" y="1144"/>
                </a:lnTo>
                <a:lnTo>
                  <a:pt x="23" y="1146"/>
                </a:lnTo>
                <a:lnTo>
                  <a:pt x="24" y="1147"/>
                </a:lnTo>
                <a:lnTo>
                  <a:pt x="24" y="1146"/>
                </a:lnTo>
                <a:lnTo>
                  <a:pt x="24" y="1147"/>
                </a:lnTo>
                <a:lnTo>
                  <a:pt x="25" y="1147"/>
                </a:lnTo>
                <a:lnTo>
                  <a:pt x="25" y="1146"/>
                </a:lnTo>
                <a:lnTo>
                  <a:pt x="26" y="1147"/>
                </a:lnTo>
                <a:lnTo>
                  <a:pt x="26" y="1146"/>
                </a:lnTo>
                <a:lnTo>
                  <a:pt x="26" y="1146"/>
                </a:lnTo>
                <a:lnTo>
                  <a:pt x="27" y="1147"/>
                </a:lnTo>
                <a:lnTo>
                  <a:pt x="27" y="1147"/>
                </a:lnTo>
                <a:lnTo>
                  <a:pt x="28" y="1148"/>
                </a:lnTo>
                <a:lnTo>
                  <a:pt x="28" y="1149"/>
                </a:lnTo>
                <a:lnTo>
                  <a:pt x="28" y="1148"/>
                </a:lnTo>
                <a:lnTo>
                  <a:pt x="29" y="1148"/>
                </a:lnTo>
                <a:lnTo>
                  <a:pt x="29" y="1148"/>
                </a:lnTo>
                <a:lnTo>
                  <a:pt x="31" y="1148"/>
                </a:lnTo>
                <a:lnTo>
                  <a:pt x="31" y="1146"/>
                </a:lnTo>
                <a:lnTo>
                  <a:pt x="32" y="1145"/>
                </a:lnTo>
                <a:lnTo>
                  <a:pt x="32" y="1144"/>
                </a:lnTo>
                <a:lnTo>
                  <a:pt x="32" y="1142"/>
                </a:lnTo>
                <a:lnTo>
                  <a:pt x="33" y="1142"/>
                </a:lnTo>
                <a:lnTo>
                  <a:pt x="33" y="1142"/>
                </a:lnTo>
                <a:lnTo>
                  <a:pt x="34" y="1145"/>
                </a:lnTo>
                <a:lnTo>
                  <a:pt x="34" y="1146"/>
                </a:lnTo>
                <a:lnTo>
                  <a:pt x="34" y="1148"/>
                </a:lnTo>
                <a:lnTo>
                  <a:pt x="35" y="1148"/>
                </a:lnTo>
                <a:lnTo>
                  <a:pt x="35" y="1148"/>
                </a:lnTo>
                <a:lnTo>
                  <a:pt x="36" y="1148"/>
                </a:lnTo>
                <a:lnTo>
                  <a:pt x="36" y="1148"/>
                </a:lnTo>
                <a:lnTo>
                  <a:pt x="36" y="1150"/>
                </a:lnTo>
                <a:lnTo>
                  <a:pt x="37" y="1150"/>
                </a:lnTo>
                <a:lnTo>
                  <a:pt x="37" y="1153"/>
                </a:lnTo>
                <a:lnTo>
                  <a:pt x="38" y="1154"/>
                </a:lnTo>
                <a:lnTo>
                  <a:pt x="38" y="1153"/>
                </a:lnTo>
                <a:lnTo>
                  <a:pt x="38" y="1154"/>
                </a:lnTo>
                <a:lnTo>
                  <a:pt x="40" y="1154"/>
                </a:lnTo>
                <a:lnTo>
                  <a:pt x="40" y="1154"/>
                </a:lnTo>
                <a:lnTo>
                  <a:pt x="41" y="1153"/>
                </a:lnTo>
                <a:lnTo>
                  <a:pt x="41" y="1153"/>
                </a:lnTo>
                <a:lnTo>
                  <a:pt x="41" y="1154"/>
                </a:lnTo>
                <a:lnTo>
                  <a:pt x="42" y="1154"/>
                </a:lnTo>
                <a:lnTo>
                  <a:pt x="42" y="1154"/>
                </a:lnTo>
                <a:lnTo>
                  <a:pt x="43" y="1154"/>
                </a:lnTo>
                <a:lnTo>
                  <a:pt x="43" y="1155"/>
                </a:lnTo>
                <a:lnTo>
                  <a:pt x="43" y="1155"/>
                </a:lnTo>
                <a:lnTo>
                  <a:pt x="44" y="1154"/>
                </a:lnTo>
                <a:lnTo>
                  <a:pt x="44" y="1153"/>
                </a:lnTo>
                <a:lnTo>
                  <a:pt x="45" y="1150"/>
                </a:lnTo>
                <a:lnTo>
                  <a:pt x="45" y="1150"/>
                </a:lnTo>
                <a:lnTo>
                  <a:pt x="46" y="1148"/>
                </a:lnTo>
                <a:lnTo>
                  <a:pt x="46" y="1149"/>
                </a:lnTo>
                <a:lnTo>
                  <a:pt x="46" y="1149"/>
                </a:lnTo>
                <a:lnTo>
                  <a:pt x="47" y="1151"/>
                </a:lnTo>
                <a:lnTo>
                  <a:pt x="47" y="1151"/>
                </a:lnTo>
                <a:lnTo>
                  <a:pt x="49" y="1153"/>
                </a:lnTo>
                <a:lnTo>
                  <a:pt x="49" y="1154"/>
                </a:lnTo>
                <a:lnTo>
                  <a:pt x="49" y="1156"/>
                </a:lnTo>
                <a:lnTo>
                  <a:pt x="50" y="1155"/>
                </a:lnTo>
                <a:lnTo>
                  <a:pt x="50" y="1156"/>
                </a:lnTo>
                <a:lnTo>
                  <a:pt x="51" y="1156"/>
                </a:lnTo>
                <a:lnTo>
                  <a:pt x="51" y="1158"/>
                </a:lnTo>
                <a:lnTo>
                  <a:pt x="51" y="1158"/>
                </a:lnTo>
                <a:lnTo>
                  <a:pt x="52" y="1158"/>
                </a:lnTo>
                <a:lnTo>
                  <a:pt x="52" y="1157"/>
                </a:lnTo>
                <a:lnTo>
                  <a:pt x="53" y="1157"/>
                </a:lnTo>
                <a:lnTo>
                  <a:pt x="53" y="1155"/>
                </a:lnTo>
                <a:lnTo>
                  <a:pt x="53" y="1153"/>
                </a:lnTo>
                <a:lnTo>
                  <a:pt x="54" y="1150"/>
                </a:lnTo>
                <a:lnTo>
                  <a:pt x="54" y="1150"/>
                </a:lnTo>
                <a:lnTo>
                  <a:pt x="55" y="1150"/>
                </a:lnTo>
                <a:lnTo>
                  <a:pt x="55" y="1149"/>
                </a:lnTo>
                <a:lnTo>
                  <a:pt x="55" y="1149"/>
                </a:lnTo>
                <a:lnTo>
                  <a:pt x="56" y="1149"/>
                </a:lnTo>
                <a:lnTo>
                  <a:pt x="56" y="1149"/>
                </a:lnTo>
                <a:lnTo>
                  <a:pt x="58" y="1148"/>
                </a:lnTo>
                <a:lnTo>
                  <a:pt x="58" y="1149"/>
                </a:lnTo>
                <a:lnTo>
                  <a:pt x="58" y="1148"/>
                </a:lnTo>
                <a:lnTo>
                  <a:pt x="59" y="1149"/>
                </a:lnTo>
                <a:lnTo>
                  <a:pt x="59" y="1149"/>
                </a:lnTo>
                <a:lnTo>
                  <a:pt x="60" y="1148"/>
                </a:lnTo>
                <a:lnTo>
                  <a:pt x="60" y="1146"/>
                </a:lnTo>
                <a:lnTo>
                  <a:pt x="61" y="1142"/>
                </a:lnTo>
                <a:lnTo>
                  <a:pt x="61" y="1141"/>
                </a:lnTo>
                <a:lnTo>
                  <a:pt x="61" y="1140"/>
                </a:lnTo>
                <a:lnTo>
                  <a:pt x="62" y="1139"/>
                </a:lnTo>
                <a:lnTo>
                  <a:pt x="62" y="1139"/>
                </a:lnTo>
                <a:lnTo>
                  <a:pt x="63" y="1138"/>
                </a:lnTo>
                <a:lnTo>
                  <a:pt x="63" y="1139"/>
                </a:lnTo>
                <a:lnTo>
                  <a:pt x="63" y="1140"/>
                </a:lnTo>
                <a:lnTo>
                  <a:pt x="64" y="1142"/>
                </a:lnTo>
                <a:lnTo>
                  <a:pt x="64" y="1145"/>
                </a:lnTo>
                <a:lnTo>
                  <a:pt x="65" y="1145"/>
                </a:lnTo>
                <a:lnTo>
                  <a:pt x="65" y="1146"/>
                </a:lnTo>
                <a:lnTo>
                  <a:pt x="65" y="1147"/>
                </a:lnTo>
                <a:lnTo>
                  <a:pt x="67" y="1147"/>
                </a:lnTo>
                <a:lnTo>
                  <a:pt x="67" y="1146"/>
                </a:lnTo>
                <a:lnTo>
                  <a:pt x="68" y="1146"/>
                </a:lnTo>
                <a:lnTo>
                  <a:pt x="68" y="1146"/>
                </a:lnTo>
                <a:lnTo>
                  <a:pt x="68" y="1147"/>
                </a:lnTo>
                <a:lnTo>
                  <a:pt x="69" y="1145"/>
                </a:lnTo>
                <a:lnTo>
                  <a:pt x="69" y="1146"/>
                </a:lnTo>
                <a:lnTo>
                  <a:pt x="70" y="1146"/>
                </a:lnTo>
                <a:lnTo>
                  <a:pt x="70" y="1147"/>
                </a:lnTo>
                <a:lnTo>
                  <a:pt x="70" y="1146"/>
                </a:lnTo>
                <a:lnTo>
                  <a:pt x="71" y="1146"/>
                </a:lnTo>
                <a:lnTo>
                  <a:pt x="71" y="1146"/>
                </a:lnTo>
                <a:lnTo>
                  <a:pt x="72" y="1146"/>
                </a:lnTo>
                <a:lnTo>
                  <a:pt x="72" y="1147"/>
                </a:lnTo>
                <a:lnTo>
                  <a:pt x="72" y="1147"/>
                </a:lnTo>
                <a:lnTo>
                  <a:pt x="73" y="1147"/>
                </a:lnTo>
                <a:lnTo>
                  <a:pt x="73" y="1146"/>
                </a:lnTo>
                <a:lnTo>
                  <a:pt x="74" y="1147"/>
                </a:lnTo>
                <a:lnTo>
                  <a:pt x="74" y="1144"/>
                </a:lnTo>
                <a:lnTo>
                  <a:pt x="76" y="1144"/>
                </a:lnTo>
                <a:lnTo>
                  <a:pt x="76" y="1142"/>
                </a:lnTo>
                <a:lnTo>
                  <a:pt x="76" y="1141"/>
                </a:lnTo>
                <a:lnTo>
                  <a:pt x="77" y="1141"/>
                </a:lnTo>
                <a:lnTo>
                  <a:pt x="77" y="1142"/>
                </a:lnTo>
                <a:lnTo>
                  <a:pt x="78" y="1142"/>
                </a:lnTo>
                <a:lnTo>
                  <a:pt x="78" y="1142"/>
                </a:lnTo>
                <a:lnTo>
                  <a:pt x="78" y="1144"/>
                </a:lnTo>
                <a:lnTo>
                  <a:pt x="79" y="1145"/>
                </a:lnTo>
                <a:lnTo>
                  <a:pt x="79" y="1144"/>
                </a:lnTo>
                <a:lnTo>
                  <a:pt x="80" y="1142"/>
                </a:lnTo>
                <a:lnTo>
                  <a:pt x="80" y="1142"/>
                </a:lnTo>
                <a:lnTo>
                  <a:pt x="80" y="1144"/>
                </a:lnTo>
                <a:lnTo>
                  <a:pt x="81" y="1144"/>
                </a:lnTo>
                <a:lnTo>
                  <a:pt x="81" y="1145"/>
                </a:lnTo>
                <a:lnTo>
                  <a:pt x="82" y="1145"/>
                </a:lnTo>
                <a:lnTo>
                  <a:pt x="82" y="1145"/>
                </a:lnTo>
                <a:lnTo>
                  <a:pt x="82" y="1145"/>
                </a:lnTo>
                <a:lnTo>
                  <a:pt x="83" y="1147"/>
                </a:lnTo>
                <a:lnTo>
                  <a:pt x="83" y="1146"/>
                </a:lnTo>
                <a:lnTo>
                  <a:pt x="85" y="1146"/>
                </a:lnTo>
                <a:lnTo>
                  <a:pt x="85" y="1146"/>
                </a:lnTo>
                <a:lnTo>
                  <a:pt x="85" y="1146"/>
                </a:lnTo>
                <a:lnTo>
                  <a:pt x="86" y="1147"/>
                </a:lnTo>
                <a:lnTo>
                  <a:pt x="86" y="1147"/>
                </a:lnTo>
                <a:lnTo>
                  <a:pt x="87" y="1148"/>
                </a:lnTo>
                <a:lnTo>
                  <a:pt x="87" y="1147"/>
                </a:lnTo>
                <a:lnTo>
                  <a:pt x="88" y="1146"/>
                </a:lnTo>
                <a:lnTo>
                  <a:pt x="88" y="1144"/>
                </a:lnTo>
                <a:lnTo>
                  <a:pt x="88" y="1142"/>
                </a:lnTo>
                <a:lnTo>
                  <a:pt x="89" y="1140"/>
                </a:lnTo>
                <a:lnTo>
                  <a:pt x="89" y="1139"/>
                </a:lnTo>
                <a:lnTo>
                  <a:pt x="90" y="1139"/>
                </a:lnTo>
                <a:lnTo>
                  <a:pt x="90" y="1138"/>
                </a:lnTo>
                <a:lnTo>
                  <a:pt x="90" y="1139"/>
                </a:lnTo>
                <a:lnTo>
                  <a:pt x="91" y="1140"/>
                </a:lnTo>
                <a:lnTo>
                  <a:pt x="91" y="1140"/>
                </a:lnTo>
                <a:lnTo>
                  <a:pt x="92" y="1141"/>
                </a:lnTo>
                <a:lnTo>
                  <a:pt x="92" y="1142"/>
                </a:lnTo>
                <a:lnTo>
                  <a:pt x="92" y="1144"/>
                </a:lnTo>
                <a:lnTo>
                  <a:pt x="94" y="1145"/>
                </a:lnTo>
                <a:lnTo>
                  <a:pt x="94" y="1146"/>
                </a:lnTo>
                <a:lnTo>
                  <a:pt x="95" y="1145"/>
                </a:lnTo>
                <a:lnTo>
                  <a:pt x="95" y="1145"/>
                </a:lnTo>
                <a:lnTo>
                  <a:pt x="95" y="1144"/>
                </a:lnTo>
                <a:lnTo>
                  <a:pt x="96" y="1144"/>
                </a:lnTo>
                <a:lnTo>
                  <a:pt x="96" y="1144"/>
                </a:lnTo>
                <a:lnTo>
                  <a:pt x="97" y="1144"/>
                </a:lnTo>
                <a:lnTo>
                  <a:pt x="97" y="1144"/>
                </a:lnTo>
                <a:lnTo>
                  <a:pt x="97" y="1145"/>
                </a:lnTo>
                <a:lnTo>
                  <a:pt x="98" y="1144"/>
                </a:lnTo>
                <a:lnTo>
                  <a:pt x="98" y="1144"/>
                </a:lnTo>
                <a:lnTo>
                  <a:pt x="99" y="1142"/>
                </a:lnTo>
                <a:lnTo>
                  <a:pt x="99" y="1141"/>
                </a:lnTo>
                <a:lnTo>
                  <a:pt x="99" y="1140"/>
                </a:lnTo>
                <a:lnTo>
                  <a:pt x="100" y="1141"/>
                </a:lnTo>
                <a:lnTo>
                  <a:pt x="100" y="1142"/>
                </a:lnTo>
                <a:lnTo>
                  <a:pt x="101" y="1144"/>
                </a:lnTo>
                <a:lnTo>
                  <a:pt x="101" y="1145"/>
                </a:lnTo>
                <a:lnTo>
                  <a:pt x="103" y="1146"/>
                </a:lnTo>
                <a:lnTo>
                  <a:pt x="103" y="1147"/>
                </a:lnTo>
                <a:lnTo>
                  <a:pt x="103" y="1148"/>
                </a:lnTo>
                <a:lnTo>
                  <a:pt x="104" y="1149"/>
                </a:lnTo>
                <a:lnTo>
                  <a:pt x="104" y="1149"/>
                </a:lnTo>
                <a:lnTo>
                  <a:pt x="105" y="1148"/>
                </a:lnTo>
                <a:lnTo>
                  <a:pt x="105" y="1148"/>
                </a:lnTo>
                <a:lnTo>
                  <a:pt x="105" y="1148"/>
                </a:lnTo>
                <a:lnTo>
                  <a:pt x="106" y="1148"/>
                </a:lnTo>
                <a:lnTo>
                  <a:pt x="106" y="1149"/>
                </a:lnTo>
                <a:lnTo>
                  <a:pt x="107" y="1149"/>
                </a:lnTo>
                <a:lnTo>
                  <a:pt x="107" y="1150"/>
                </a:lnTo>
                <a:lnTo>
                  <a:pt x="107" y="1149"/>
                </a:lnTo>
                <a:lnTo>
                  <a:pt x="108" y="1148"/>
                </a:lnTo>
                <a:lnTo>
                  <a:pt x="108" y="1148"/>
                </a:lnTo>
                <a:lnTo>
                  <a:pt x="109" y="1148"/>
                </a:lnTo>
                <a:lnTo>
                  <a:pt x="109" y="1148"/>
                </a:lnTo>
                <a:lnTo>
                  <a:pt x="109" y="1148"/>
                </a:lnTo>
                <a:lnTo>
                  <a:pt x="110" y="1148"/>
                </a:lnTo>
                <a:lnTo>
                  <a:pt x="110" y="1149"/>
                </a:lnTo>
                <a:lnTo>
                  <a:pt x="112" y="1148"/>
                </a:lnTo>
                <a:lnTo>
                  <a:pt x="112" y="1148"/>
                </a:lnTo>
                <a:lnTo>
                  <a:pt x="112" y="1148"/>
                </a:lnTo>
                <a:lnTo>
                  <a:pt x="113" y="1146"/>
                </a:lnTo>
                <a:lnTo>
                  <a:pt x="113" y="1147"/>
                </a:lnTo>
                <a:lnTo>
                  <a:pt x="114" y="1148"/>
                </a:lnTo>
                <a:lnTo>
                  <a:pt x="114" y="1149"/>
                </a:lnTo>
                <a:lnTo>
                  <a:pt x="114" y="1150"/>
                </a:lnTo>
                <a:lnTo>
                  <a:pt x="115" y="1150"/>
                </a:lnTo>
                <a:lnTo>
                  <a:pt x="115" y="1150"/>
                </a:lnTo>
                <a:lnTo>
                  <a:pt x="116" y="1151"/>
                </a:lnTo>
                <a:lnTo>
                  <a:pt x="116" y="1151"/>
                </a:lnTo>
                <a:lnTo>
                  <a:pt x="117" y="1151"/>
                </a:lnTo>
                <a:lnTo>
                  <a:pt x="117" y="1151"/>
                </a:lnTo>
                <a:lnTo>
                  <a:pt x="117" y="1151"/>
                </a:lnTo>
                <a:lnTo>
                  <a:pt x="118" y="1150"/>
                </a:lnTo>
                <a:lnTo>
                  <a:pt x="118" y="1149"/>
                </a:lnTo>
                <a:lnTo>
                  <a:pt x="119" y="1149"/>
                </a:lnTo>
                <a:lnTo>
                  <a:pt x="119" y="1150"/>
                </a:lnTo>
                <a:lnTo>
                  <a:pt x="119" y="1151"/>
                </a:lnTo>
                <a:lnTo>
                  <a:pt x="121" y="1151"/>
                </a:lnTo>
                <a:lnTo>
                  <a:pt x="121" y="1153"/>
                </a:lnTo>
                <a:lnTo>
                  <a:pt x="122" y="1153"/>
                </a:lnTo>
                <a:lnTo>
                  <a:pt x="122" y="1153"/>
                </a:lnTo>
                <a:lnTo>
                  <a:pt x="122" y="1154"/>
                </a:lnTo>
                <a:lnTo>
                  <a:pt x="123" y="1154"/>
                </a:lnTo>
                <a:lnTo>
                  <a:pt x="123" y="1155"/>
                </a:lnTo>
                <a:lnTo>
                  <a:pt x="124" y="1156"/>
                </a:lnTo>
                <a:lnTo>
                  <a:pt x="124" y="1156"/>
                </a:lnTo>
                <a:lnTo>
                  <a:pt x="124" y="1156"/>
                </a:lnTo>
                <a:lnTo>
                  <a:pt x="125" y="1155"/>
                </a:lnTo>
                <a:lnTo>
                  <a:pt x="125" y="1154"/>
                </a:lnTo>
                <a:lnTo>
                  <a:pt x="126" y="1153"/>
                </a:lnTo>
                <a:lnTo>
                  <a:pt x="126" y="1154"/>
                </a:lnTo>
                <a:lnTo>
                  <a:pt x="126" y="1151"/>
                </a:lnTo>
                <a:lnTo>
                  <a:pt x="127" y="1151"/>
                </a:lnTo>
                <a:lnTo>
                  <a:pt x="127" y="1151"/>
                </a:lnTo>
                <a:lnTo>
                  <a:pt x="128" y="1151"/>
                </a:lnTo>
                <a:lnTo>
                  <a:pt x="128" y="1151"/>
                </a:lnTo>
                <a:lnTo>
                  <a:pt x="128" y="1154"/>
                </a:lnTo>
                <a:lnTo>
                  <a:pt x="130" y="1154"/>
                </a:lnTo>
                <a:lnTo>
                  <a:pt x="130" y="1155"/>
                </a:lnTo>
                <a:lnTo>
                  <a:pt x="131" y="1155"/>
                </a:lnTo>
                <a:lnTo>
                  <a:pt x="131" y="1156"/>
                </a:lnTo>
                <a:lnTo>
                  <a:pt x="132" y="1156"/>
                </a:lnTo>
                <a:lnTo>
                  <a:pt x="132" y="1157"/>
                </a:lnTo>
                <a:lnTo>
                  <a:pt x="132" y="1156"/>
                </a:lnTo>
                <a:lnTo>
                  <a:pt x="133" y="1159"/>
                </a:lnTo>
                <a:lnTo>
                  <a:pt x="133" y="1160"/>
                </a:lnTo>
                <a:lnTo>
                  <a:pt x="134" y="1163"/>
                </a:lnTo>
                <a:lnTo>
                  <a:pt x="134" y="1163"/>
                </a:lnTo>
                <a:lnTo>
                  <a:pt x="134" y="1164"/>
                </a:lnTo>
                <a:lnTo>
                  <a:pt x="135" y="1166"/>
                </a:lnTo>
                <a:lnTo>
                  <a:pt x="135" y="1167"/>
                </a:lnTo>
                <a:lnTo>
                  <a:pt x="136" y="1168"/>
                </a:lnTo>
                <a:lnTo>
                  <a:pt x="136" y="1168"/>
                </a:lnTo>
                <a:lnTo>
                  <a:pt x="136" y="1168"/>
                </a:lnTo>
                <a:lnTo>
                  <a:pt x="137" y="1167"/>
                </a:lnTo>
                <a:lnTo>
                  <a:pt x="137" y="1167"/>
                </a:lnTo>
                <a:lnTo>
                  <a:pt x="139" y="1166"/>
                </a:lnTo>
                <a:lnTo>
                  <a:pt x="139" y="1166"/>
                </a:lnTo>
                <a:lnTo>
                  <a:pt x="139" y="1165"/>
                </a:lnTo>
                <a:lnTo>
                  <a:pt x="140" y="1164"/>
                </a:lnTo>
                <a:lnTo>
                  <a:pt x="140" y="1163"/>
                </a:lnTo>
                <a:lnTo>
                  <a:pt x="141" y="1162"/>
                </a:lnTo>
                <a:lnTo>
                  <a:pt x="141" y="1163"/>
                </a:lnTo>
                <a:lnTo>
                  <a:pt x="141" y="1164"/>
                </a:lnTo>
                <a:lnTo>
                  <a:pt x="142" y="1162"/>
                </a:lnTo>
                <a:lnTo>
                  <a:pt x="142" y="1162"/>
                </a:lnTo>
                <a:lnTo>
                  <a:pt x="143" y="1162"/>
                </a:lnTo>
                <a:lnTo>
                  <a:pt x="143" y="1159"/>
                </a:lnTo>
                <a:lnTo>
                  <a:pt x="144" y="1158"/>
                </a:lnTo>
                <a:lnTo>
                  <a:pt x="144" y="1156"/>
                </a:lnTo>
                <a:lnTo>
                  <a:pt x="144" y="1156"/>
                </a:lnTo>
                <a:lnTo>
                  <a:pt x="145" y="1156"/>
                </a:lnTo>
                <a:lnTo>
                  <a:pt x="145" y="1156"/>
                </a:lnTo>
                <a:lnTo>
                  <a:pt x="146" y="1156"/>
                </a:lnTo>
                <a:lnTo>
                  <a:pt x="146" y="1156"/>
                </a:lnTo>
                <a:lnTo>
                  <a:pt x="146" y="1154"/>
                </a:lnTo>
                <a:lnTo>
                  <a:pt x="147" y="1155"/>
                </a:lnTo>
                <a:lnTo>
                  <a:pt x="147" y="1157"/>
                </a:lnTo>
                <a:lnTo>
                  <a:pt x="149" y="1158"/>
                </a:lnTo>
                <a:lnTo>
                  <a:pt x="149" y="1160"/>
                </a:lnTo>
                <a:lnTo>
                  <a:pt x="149" y="1163"/>
                </a:lnTo>
                <a:lnTo>
                  <a:pt x="150" y="1163"/>
                </a:lnTo>
                <a:lnTo>
                  <a:pt x="150" y="1165"/>
                </a:lnTo>
                <a:lnTo>
                  <a:pt x="151" y="1166"/>
                </a:lnTo>
                <a:lnTo>
                  <a:pt x="151" y="1168"/>
                </a:lnTo>
                <a:lnTo>
                  <a:pt x="151" y="1169"/>
                </a:lnTo>
                <a:lnTo>
                  <a:pt x="152" y="1169"/>
                </a:lnTo>
                <a:lnTo>
                  <a:pt x="152" y="1169"/>
                </a:lnTo>
                <a:lnTo>
                  <a:pt x="153" y="1168"/>
                </a:lnTo>
                <a:lnTo>
                  <a:pt x="153" y="1166"/>
                </a:lnTo>
                <a:lnTo>
                  <a:pt x="153" y="1165"/>
                </a:lnTo>
                <a:lnTo>
                  <a:pt x="154" y="1166"/>
                </a:lnTo>
                <a:lnTo>
                  <a:pt x="154" y="1166"/>
                </a:lnTo>
                <a:lnTo>
                  <a:pt x="155" y="1167"/>
                </a:lnTo>
                <a:lnTo>
                  <a:pt x="155" y="1166"/>
                </a:lnTo>
                <a:lnTo>
                  <a:pt x="155" y="1167"/>
                </a:lnTo>
                <a:lnTo>
                  <a:pt x="156" y="1167"/>
                </a:lnTo>
                <a:lnTo>
                  <a:pt x="156" y="1168"/>
                </a:lnTo>
                <a:lnTo>
                  <a:pt x="158" y="1168"/>
                </a:lnTo>
                <a:lnTo>
                  <a:pt x="158" y="1168"/>
                </a:lnTo>
                <a:lnTo>
                  <a:pt x="159" y="1168"/>
                </a:lnTo>
                <a:lnTo>
                  <a:pt x="159" y="1167"/>
                </a:lnTo>
                <a:lnTo>
                  <a:pt x="159" y="1166"/>
                </a:lnTo>
                <a:lnTo>
                  <a:pt x="160" y="1166"/>
                </a:lnTo>
                <a:lnTo>
                  <a:pt x="160" y="1165"/>
                </a:lnTo>
                <a:lnTo>
                  <a:pt x="161" y="1165"/>
                </a:lnTo>
                <a:lnTo>
                  <a:pt x="161" y="1166"/>
                </a:lnTo>
                <a:lnTo>
                  <a:pt x="161" y="1166"/>
                </a:lnTo>
                <a:lnTo>
                  <a:pt x="162" y="1165"/>
                </a:lnTo>
                <a:lnTo>
                  <a:pt x="162" y="1164"/>
                </a:lnTo>
                <a:lnTo>
                  <a:pt x="163" y="1163"/>
                </a:lnTo>
                <a:lnTo>
                  <a:pt x="163" y="1164"/>
                </a:lnTo>
                <a:lnTo>
                  <a:pt x="163" y="1165"/>
                </a:lnTo>
                <a:lnTo>
                  <a:pt x="164" y="1165"/>
                </a:lnTo>
                <a:lnTo>
                  <a:pt x="164" y="1163"/>
                </a:lnTo>
                <a:lnTo>
                  <a:pt x="165" y="1163"/>
                </a:lnTo>
                <a:lnTo>
                  <a:pt x="165" y="1163"/>
                </a:lnTo>
                <a:lnTo>
                  <a:pt x="165" y="1163"/>
                </a:lnTo>
                <a:lnTo>
                  <a:pt x="167" y="1165"/>
                </a:lnTo>
                <a:lnTo>
                  <a:pt x="167" y="1165"/>
                </a:lnTo>
                <a:lnTo>
                  <a:pt x="168" y="1165"/>
                </a:lnTo>
                <a:lnTo>
                  <a:pt x="168" y="1165"/>
                </a:lnTo>
                <a:lnTo>
                  <a:pt x="168" y="1165"/>
                </a:lnTo>
                <a:lnTo>
                  <a:pt x="169" y="1164"/>
                </a:lnTo>
                <a:lnTo>
                  <a:pt x="169" y="1164"/>
                </a:lnTo>
                <a:lnTo>
                  <a:pt x="170" y="1165"/>
                </a:lnTo>
                <a:lnTo>
                  <a:pt x="170" y="1166"/>
                </a:lnTo>
                <a:lnTo>
                  <a:pt x="170" y="1166"/>
                </a:lnTo>
                <a:lnTo>
                  <a:pt x="171" y="1165"/>
                </a:lnTo>
                <a:lnTo>
                  <a:pt x="171" y="1167"/>
                </a:lnTo>
                <a:lnTo>
                  <a:pt x="172" y="1167"/>
                </a:lnTo>
                <a:lnTo>
                  <a:pt x="172" y="1166"/>
                </a:lnTo>
                <a:lnTo>
                  <a:pt x="173" y="1166"/>
                </a:lnTo>
                <a:lnTo>
                  <a:pt x="173" y="1167"/>
                </a:lnTo>
                <a:lnTo>
                  <a:pt x="173" y="1167"/>
                </a:lnTo>
                <a:lnTo>
                  <a:pt x="174" y="1166"/>
                </a:lnTo>
                <a:lnTo>
                  <a:pt x="174" y="1165"/>
                </a:lnTo>
                <a:lnTo>
                  <a:pt x="176" y="1165"/>
                </a:lnTo>
                <a:lnTo>
                  <a:pt x="176" y="1166"/>
                </a:lnTo>
                <a:lnTo>
                  <a:pt x="176" y="1166"/>
                </a:lnTo>
                <a:lnTo>
                  <a:pt x="177" y="1168"/>
                </a:lnTo>
                <a:lnTo>
                  <a:pt x="177" y="1169"/>
                </a:lnTo>
                <a:lnTo>
                  <a:pt x="178" y="1172"/>
                </a:lnTo>
                <a:lnTo>
                  <a:pt x="178" y="1173"/>
                </a:lnTo>
                <a:lnTo>
                  <a:pt x="178" y="1174"/>
                </a:lnTo>
                <a:lnTo>
                  <a:pt x="179" y="1174"/>
                </a:lnTo>
                <a:lnTo>
                  <a:pt x="179" y="1173"/>
                </a:lnTo>
                <a:lnTo>
                  <a:pt x="180" y="1173"/>
                </a:lnTo>
                <a:lnTo>
                  <a:pt x="180" y="1172"/>
                </a:lnTo>
                <a:lnTo>
                  <a:pt x="180" y="1170"/>
                </a:lnTo>
                <a:lnTo>
                  <a:pt x="181" y="1170"/>
                </a:lnTo>
                <a:lnTo>
                  <a:pt x="181" y="1169"/>
                </a:lnTo>
                <a:lnTo>
                  <a:pt x="182" y="1169"/>
                </a:lnTo>
                <a:lnTo>
                  <a:pt x="182" y="1169"/>
                </a:lnTo>
                <a:lnTo>
                  <a:pt x="182" y="1169"/>
                </a:lnTo>
                <a:lnTo>
                  <a:pt x="183" y="1169"/>
                </a:lnTo>
                <a:lnTo>
                  <a:pt x="183" y="1169"/>
                </a:lnTo>
                <a:lnTo>
                  <a:pt x="185" y="1170"/>
                </a:lnTo>
                <a:lnTo>
                  <a:pt x="185" y="1170"/>
                </a:lnTo>
                <a:lnTo>
                  <a:pt x="185" y="1170"/>
                </a:lnTo>
                <a:lnTo>
                  <a:pt x="186" y="1170"/>
                </a:lnTo>
                <a:lnTo>
                  <a:pt x="186" y="1172"/>
                </a:lnTo>
                <a:lnTo>
                  <a:pt x="187" y="1172"/>
                </a:lnTo>
                <a:lnTo>
                  <a:pt x="187" y="1174"/>
                </a:lnTo>
                <a:lnTo>
                  <a:pt x="188" y="1174"/>
                </a:lnTo>
                <a:lnTo>
                  <a:pt x="188" y="1173"/>
                </a:lnTo>
                <a:lnTo>
                  <a:pt x="188" y="1175"/>
                </a:lnTo>
                <a:lnTo>
                  <a:pt x="189" y="1175"/>
                </a:lnTo>
                <a:lnTo>
                  <a:pt x="189" y="1176"/>
                </a:lnTo>
                <a:lnTo>
                  <a:pt x="190" y="1175"/>
                </a:lnTo>
                <a:lnTo>
                  <a:pt x="190" y="1177"/>
                </a:lnTo>
                <a:lnTo>
                  <a:pt x="190" y="1178"/>
                </a:lnTo>
                <a:lnTo>
                  <a:pt x="191" y="1179"/>
                </a:lnTo>
                <a:lnTo>
                  <a:pt x="191" y="1182"/>
                </a:lnTo>
                <a:lnTo>
                  <a:pt x="192" y="1183"/>
                </a:lnTo>
                <a:lnTo>
                  <a:pt x="192" y="1186"/>
                </a:lnTo>
                <a:lnTo>
                  <a:pt x="192" y="1187"/>
                </a:lnTo>
                <a:lnTo>
                  <a:pt x="194" y="1188"/>
                </a:lnTo>
                <a:lnTo>
                  <a:pt x="194" y="1186"/>
                </a:lnTo>
                <a:lnTo>
                  <a:pt x="195" y="1190"/>
                </a:lnTo>
                <a:lnTo>
                  <a:pt x="195" y="1190"/>
                </a:lnTo>
                <a:lnTo>
                  <a:pt x="195" y="1190"/>
                </a:lnTo>
                <a:lnTo>
                  <a:pt x="196" y="1190"/>
                </a:lnTo>
                <a:lnTo>
                  <a:pt x="196" y="1188"/>
                </a:lnTo>
                <a:lnTo>
                  <a:pt x="197" y="1187"/>
                </a:lnTo>
                <a:lnTo>
                  <a:pt x="197" y="1186"/>
                </a:lnTo>
                <a:lnTo>
                  <a:pt x="197" y="1186"/>
                </a:lnTo>
                <a:lnTo>
                  <a:pt x="198" y="1187"/>
                </a:lnTo>
                <a:lnTo>
                  <a:pt x="198" y="1188"/>
                </a:lnTo>
                <a:lnTo>
                  <a:pt x="199" y="1191"/>
                </a:lnTo>
                <a:lnTo>
                  <a:pt x="199" y="1192"/>
                </a:lnTo>
                <a:lnTo>
                  <a:pt x="199" y="1192"/>
                </a:lnTo>
                <a:lnTo>
                  <a:pt x="200" y="1193"/>
                </a:lnTo>
                <a:lnTo>
                  <a:pt x="200" y="1191"/>
                </a:lnTo>
                <a:lnTo>
                  <a:pt x="201" y="1190"/>
                </a:lnTo>
                <a:lnTo>
                  <a:pt x="201" y="1190"/>
                </a:lnTo>
                <a:lnTo>
                  <a:pt x="203" y="1190"/>
                </a:lnTo>
                <a:lnTo>
                  <a:pt x="203" y="1188"/>
                </a:lnTo>
                <a:lnTo>
                  <a:pt x="203" y="1188"/>
                </a:lnTo>
                <a:lnTo>
                  <a:pt x="204" y="1188"/>
                </a:lnTo>
                <a:lnTo>
                  <a:pt x="204" y="1190"/>
                </a:lnTo>
                <a:lnTo>
                  <a:pt x="205" y="1188"/>
                </a:lnTo>
                <a:lnTo>
                  <a:pt x="205" y="1188"/>
                </a:lnTo>
                <a:lnTo>
                  <a:pt x="205" y="1190"/>
                </a:lnTo>
                <a:lnTo>
                  <a:pt x="206" y="1190"/>
                </a:lnTo>
                <a:lnTo>
                  <a:pt x="206" y="1187"/>
                </a:lnTo>
                <a:lnTo>
                  <a:pt x="207" y="1188"/>
                </a:lnTo>
                <a:lnTo>
                  <a:pt x="207" y="1190"/>
                </a:lnTo>
                <a:lnTo>
                  <a:pt x="207" y="1191"/>
                </a:lnTo>
                <a:lnTo>
                  <a:pt x="208" y="1191"/>
                </a:lnTo>
                <a:lnTo>
                  <a:pt x="208" y="1191"/>
                </a:lnTo>
                <a:lnTo>
                  <a:pt x="209" y="1190"/>
                </a:lnTo>
                <a:lnTo>
                  <a:pt x="209" y="1188"/>
                </a:lnTo>
                <a:lnTo>
                  <a:pt x="209" y="1188"/>
                </a:lnTo>
                <a:lnTo>
                  <a:pt x="210" y="1186"/>
                </a:lnTo>
                <a:lnTo>
                  <a:pt x="210" y="1186"/>
                </a:lnTo>
                <a:lnTo>
                  <a:pt x="212" y="1187"/>
                </a:lnTo>
                <a:lnTo>
                  <a:pt x="212" y="1187"/>
                </a:lnTo>
                <a:lnTo>
                  <a:pt x="212" y="1186"/>
                </a:lnTo>
                <a:lnTo>
                  <a:pt x="213" y="1187"/>
                </a:lnTo>
                <a:lnTo>
                  <a:pt x="213" y="1188"/>
                </a:lnTo>
                <a:lnTo>
                  <a:pt x="214" y="1188"/>
                </a:lnTo>
                <a:lnTo>
                  <a:pt x="214" y="1191"/>
                </a:lnTo>
                <a:lnTo>
                  <a:pt x="215" y="1192"/>
                </a:lnTo>
                <a:lnTo>
                  <a:pt x="215" y="1194"/>
                </a:lnTo>
                <a:lnTo>
                  <a:pt x="215" y="1194"/>
                </a:lnTo>
                <a:lnTo>
                  <a:pt x="216" y="1194"/>
                </a:lnTo>
                <a:lnTo>
                  <a:pt x="216" y="1194"/>
                </a:lnTo>
                <a:lnTo>
                  <a:pt x="217" y="1195"/>
                </a:lnTo>
                <a:lnTo>
                  <a:pt x="217" y="1196"/>
                </a:lnTo>
                <a:lnTo>
                  <a:pt x="217" y="1196"/>
                </a:lnTo>
                <a:lnTo>
                  <a:pt x="218" y="1199"/>
                </a:lnTo>
                <a:lnTo>
                  <a:pt x="218" y="1200"/>
                </a:lnTo>
                <a:lnTo>
                  <a:pt x="219" y="1200"/>
                </a:lnTo>
                <a:lnTo>
                  <a:pt x="219" y="1201"/>
                </a:lnTo>
                <a:lnTo>
                  <a:pt x="219" y="1201"/>
                </a:lnTo>
                <a:lnTo>
                  <a:pt x="221" y="1200"/>
                </a:lnTo>
                <a:lnTo>
                  <a:pt x="221" y="1200"/>
                </a:lnTo>
                <a:lnTo>
                  <a:pt x="222" y="1199"/>
                </a:lnTo>
                <a:lnTo>
                  <a:pt x="222" y="1197"/>
                </a:lnTo>
                <a:lnTo>
                  <a:pt x="222" y="1197"/>
                </a:lnTo>
                <a:lnTo>
                  <a:pt x="223" y="1197"/>
                </a:lnTo>
                <a:lnTo>
                  <a:pt x="223" y="1197"/>
                </a:lnTo>
                <a:lnTo>
                  <a:pt x="224" y="1199"/>
                </a:lnTo>
                <a:lnTo>
                  <a:pt x="224" y="1199"/>
                </a:lnTo>
                <a:lnTo>
                  <a:pt x="224" y="1201"/>
                </a:lnTo>
                <a:lnTo>
                  <a:pt x="225" y="1204"/>
                </a:lnTo>
                <a:lnTo>
                  <a:pt x="225" y="1204"/>
                </a:lnTo>
                <a:lnTo>
                  <a:pt x="226" y="1204"/>
                </a:lnTo>
                <a:lnTo>
                  <a:pt x="226" y="1205"/>
                </a:lnTo>
                <a:lnTo>
                  <a:pt x="226" y="1208"/>
                </a:lnTo>
                <a:lnTo>
                  <a:pt x="227" y="1210"/>
                </a:lnTo>
                <a:lnTo>
                  <a:pt x="227" y="1211"/>
                </a:lnTo>
                <a:lnTo>
                  <a:pt x="228" y="1211"/>
                </a:lnTo>
                <a:lnTo>
                  <a:pt x="228" y="1212"/>
                </a:lnTo>
                <a:lnTo>
                  <a:pt x="230" y="1211"/>
                </a:lnTo>
                <a:lnTo>
                  <a:pt x="230" y="1211"/>
                </a:lnTo>
                <a:lnTo>
                  <a:pt x="230" y="1210"/>
                </a:lnTo>
                <a:lnTo>
                  <a:pt x="231" y="1209"/>
                </a:lnTo>
                <a:lnTo>
                  <a:pt x="231" y="1209"/>
                </a:lnTo>
                <a:lnTo>
                  <a:pt x="232" y="1208"/>
                </a:lnTo>
                <a:lnTo>
                  <a:pt x="232" y="1209"/>
                </a:lnTo>
                <a:lnTo>
                  <a:pt x="232" y="1209"/>
                </a:lnTo>
                <a:lnTo>
                  <a:pt x="233" y="1208"/>
                </a:lnTo>
                <a:lnTo>
                  <a:pt x="233" y="1208"/>
                </a:lnTo>
                <a:lnTo>
                  <a:pt x="234" y="1209"/>
                </a:lnTo>
                <a:lnTo>
                  <a:pt x="234" y="1209"/>
                </a:lnTo>
                <a:lnTo>
                  <a:pt x="234" y="1210"/>
                </a:lnTo>
                <a:lnTo>
                  <a:pt x="235" y="1212"/>
                </a:lnTo>
                <a:lnTo>
                  <a:pt x="235" y="1212"/>
                </a:lnTo>
                <a:lnTo>
                  <a:pt x="236" y="1213"/>
                </a:lnTo>
                <a:lnTo>
                  <a:pt x="236" y="1214"/>
                </a:lnTo>
                <a:lnTo>
                  <a:pt x="236" y="1213"/>
                </a:lnTo>
                <a:lnTo>
                  <a:pt x="237" y="1213"/>
                </a:lnTo>
                <a:lnTo>
                  <a:pt x="237" y="1211"/>
                </a:lnTo>
                <a:lnTo>
                  <a:pt x="239" y="1212"/>
                </a:lnTo>
                <a:lnTo>
                  <a:pt x="239" y="1212"/>
                </a:lnTo>
                <a:lnTo>
                  <a:pt x="239" y="1211"/>
                </a:lnTo>
                <a:lnTo>
                  <a:pt x="240" y="1212"/>
                </a:lnTo>
                <a:lnTo>
                  <a:pt x="240" y="1212"/>
                </a:lnTo>
                <a:lnTo>
                  <a:pt x="241" y="1213"/>
                </a:lnTo>
                <a:lnTo>
                  <a:pt x="241" y="1213"/>
                </a:lnTo>
                <a:lnTo>
                  <a:pt x="241" y="1212"/>
                </a:lnTo>
                <a:lnTo>
                  <a:pt x="242" y="1212"/>
                </a:lnTo>
                <a:lnTo>
                  <a:pt x="242" y="1214"/>
                </a:lnTo>
                <a:lnTo>
                  <a:pt x="243" y="1214"/>
                </a:lnTo>
                <a:lnTo>
                  <a:pt x="243" y="1213"/>
                </a:lnTo>
                <a:lnTo>
                  <a:pt x="244" y="1211"/>
                </a:lnTo>
                <a:lnTo>
                  <a:pt x="244" y="1210"/>
                </a:lnTo>
                <a:lnTo>
                  <a:pt x="244" y="1209"/>
                </a:lnTo>
                <a:lnTo>
                  <a:pt x="245" y="1209"/>
                </a:lnTo>
                <a:lnTo>
                  <a:pt x="245" y="1208"/>
                </a:lnTo>
                <a:lnTo>
                  <a:pt x="246" y="1208"/>
                </a:lnTo>
                <a:lnTo>
                  <a:pt x="246" y="1208"/>
                </a:lnTo>
                <a:lnTo>
                  <a:pt x="246" y="1208"/>
                </a:lnTo>
                <a:lnTo>
                  <a:pt x="248" y="1208"/>
                </a:lnTo>
                <a:lnTo>
                  <a:pt x="248" y="1206"/>
                </a:lnTo>
                <a:lnTo>
                  <a:pt x="249" y="1208"/>
                </a:lnTo>
                <a:lnTo>
                  <a:pt x="249" y="1209"/>
                </a:lnTo>
                <a:lnTo>
                  <a:pt x="249" y="1209"/>
                </a:lnTo>
                <a:lnTo>
                  <a:pt x="250" y="1210"/>
                </a:lnTo>
                <a:lnTo>
                  <a:pt x="250" y="1211"/>
                </a:lnTo>
                <a:lnTo>
                  <a:pt x="251" y="1211"/>
                </a:lnTo>
                <a:lnTo>
                  <a:pt x="251" y="1213"/>
                </a:lnTo>
                <a:lnTo>
                  <a:pt x="251" y="1212"/>
                </a:lnTo>
                <a:lnTo>
                  <a:pt x="252" y="1212"/>
                </a:lnTo>
                <a:lnTo>
                  <a:pt x="252" y="1211"/>
                </a:lnTo>
                <a:lnTo>
                  <a:pt x="253" y="1210"/>
                </a:lnTo>
                <a:lnTo>
                  <a:pt x="253" y="1211"/>
                </a:lnTo>
                <a:lnTo>
                  <a:pt x="253" y="1210"/>
                </a:lnTo>
                <a:lnTo>
                  <a:pt x="254" y="1209"/>
                </a:lnTo>
                <a:lnTo>
                  <a:pt x="254" y="1210"/>
                </a:lnTo>
                <a:lnTo>
                  <a:pt x="255" y="1211"/>
                </a:lnTo>
                <a:lnTo>
                  <a:pt x="255" y="1212"/>
                </a:lnTo>
                <a:lnTo>
                  <a:pt x="255" y="1212"/>
                </a:lnTo>
                <a:lnTo>
                  <a:pt x="257" y="1213"/>
                </a:lnTo>
                <a:lnTo>
                  <a:pt x="257" y="1215"/>
                </a:lnTo>
                <a:lnTo>
                  <a:pt x="258" y="1217"/>
                </a:lnTo>
                <a:lnTo>
                  <a:pt x="258" y="1215"/>
                </a:lnTo>
                <a:lnTo>
                  <a:pt x="259" y="1214"/>
                </a:lnTo>
                <a:lnTo>
                  <a:pt x="259" y="1213"/>
                </a:lnTo>
                <a:lnTo>
                  <a:pt x="259" y="1211"/>
                </a:lnTo>
                <a:lnTo>
                  <a:pt x="260" y="1211"/>
                </a:lnTo>
                <a:lnTo>
                  <a:pt x="260" y="1210"/>
                </a:lnTo>
                <a:lnTo>
                  <a:pt x="261" y="1211"/>
                </a:lnTo>
                <a:lnTo>
                  <a:pt x="261" y="1211"/>
                </a:lnTo>
                <a:lnTo>
                  <a:pt x="261" y="1212"/>
                </a:lnTo>
                <a:lnTo>
                  <a:pt x="262" y="1212"/>
                </a:lnTo>
                <a:lnTo>
                  <a:pt x="262" y="1211"/>
                </a:lnTo>
                <a:lnTo>
                  <a:pt x="263" y="1212"/>
                </a:lnTo>
                <a:lnTo>
                  <a:pt x="263" y="1213"/>
                </a:lnTo>
                <a:lnTo>
                  <a:pt x="263" y="1213"/>
                </a:lnTo>
                <a:lnTo>
                  <a:pt x="264" y="1214"/>
                </a:lnTo>
                <a:lnTo>
                  <a:pt x="264" y="1217"/>
                </a:lnTo>
                <a:lnTo>
                  <a:pt x="266" y="1217"/>
                </a:lnTo>
                <a:lnTo>
                  <a:pt x="266" y="1218"/>
                </a:lnTo>
                <a:lnTo>
                  <a:pt x="266" y="1219"/>
                </a:lnTo>
                <a:lnTo>
                  <a:pt x="267" y="1218"/>
                </a:lnTo>
                <a:lnTo>
                  <a:pt x="267" y="1219"/>
                </a:lnTo>
                <a:lnTo>
                  <a:pt x="268" y="1221"/>
                </a:lnTo>
                <a:lnTo>
                  <a:pt x="268" y="1223"/>
                </a:lnTo>
                <a:lnTo>
                  <a:pt x="268" y="1223"/>
                </a:lnTo>
                <a:lnTo>
                  <a:pt x="269" y="1224"/>
                </a:lnTo>
                <a:lnTo>
                  <a:pt x="269" y="1226"/>
                </a:lnTo>
                <a:lnTo>
                  <a:pt x="270" y="1226"/>
                </a:lnTo>
                <a:lnTo>
                  <a:pt x="270" y="1224"/>
                </a:lnTo>
                <a:lnTo>
                  <a:pt x="271" y="1223"/>
                </a:lnTo>
                <a:lnTo>
                  <a:pt x="271" y="1221"/>
                </a:lnTo>
                <a:lnTo>
                  <a:pt x="271" y="1219"/>
                </a:lnTo>
                <a:lnTo>
                  <a:pt x="272" y="1218"/>
                </a:lnTo>
                <a:lnTo>
                  <a:pt x="272" y="1218"/>
                </a:lnTo>
                <a:lnTo>
                  <a:pt x="273" y="1219"/>
                </a:lnTo>
                <a:lnTo>
                  <a:pt x="273" y="1219"/>
                </a:lnTo>
                <a:lnTo>
                  <a:pt x="273" y="1221"/>
                </a:lnTo>
                <a:lnTo>
                  <a:pt x="275" y="1221"/>
                </a:lnTo>
                <a:lnTo>
                  <a:pt x="275" y="1223"/>
                </a:lnTo>
                <a:lnTo>
                  <a:pt x="276" y="1224"/>
                </a:lnTo>
                <a:lnTo>
                  <a:pt x="276" y="1224"/>
                </a:lnTo>
                <a:lnTo>
                  <a:pt x="276" y="1226"/>
                </a:lnTo>
                <a:lnTo>
                  <a:pt x="277" y="1227"/>
                </a:lnTo>
                <a:lnTo>
                  <a:pt x="277" y="1228"/>
                </a:lnTo>
                <a:lnTo>
                  <a:pt x="278" y="1229"/>
                </a:lnTo>
                <a:lnTo>
                  <a:pt x="278" y="1229"/>
                </a:lnTo>
                <a:lnTo>
                  <a:pt x="278" y="1229"/>
                </a:lnTo>
                <a:lnTo>
                  <a:pt x="279" y="1229"/>
                </a:lnTo>
                <a:lnTo>
                  <a:pt x="279" y="1228"/>
                </a:lnTo>
                <a:lnTo>
                  <a:pt x="280" y="1229"/>
                </a:lnTo>
                <a:lnTo>
                  <a:pt x="280" y="1228"/>
                </a:lnTo>
                <a:lnTo>
                  <a:pt x="280" y="1228"/>
                </a:lnTo>
                <a:lnTo>
                  <a:pt x="281" y="1226"/>
                </a:lnTo>
                <a:lnTo>
                  <a:pt x="281" y="1226"/>
                </a:lnTo>
                <a:lnTo>
                  <a:pt x="282" y="1224"/>
                </a:lnTo>
                <a:lnTo>
                  <a:pt x="282" y="1223"/>
                </a:lnTo>
                <a:lnTo>
                  <a:pt x="282" y="1223"/>
                </a:lnTo>
                <a:lnTo>
                  <a:pt x="284" y="1223"/>
                </a:lnTo>
                <a:lnTo>
                  <a:pt x="284" y="1223"/>
                </a:lnTo>
                <a:lnTo>
                  <a:pt x="285" y="1223"/>
                </a:lnTo>
                <a:lnTo>
                  <a:pt x="285" y="1223"/>
                </a:lnTo>
                <a:lnTo>
                  <a:pt x="286" y="1223"/>
                </a:lnTo>
                <a:lnTo>
                  <a:pt x="286" y="1226"/>
                </a:lnTo>
                <a:lnTo>
                  <a:pt x="286" y="1228"/>
                </a:lnTo>
                <a:lnTo>
                  <a:pt x="287" y="1229"/>
                </a:lnTo>
                <a:lnTo>
                  <a:pt x="287" y="1229"/>
                </a:lnTo>
                <a:lnTo>
                  <a:pt x="288" y="1229"/>
                </a:lnTo>
                <a:lnTo>
                  <a:pt x="288" y="1228"/>
                </a:lnTo>
                <a:lnTo>
                  <a:pt x="288" y="1228"/>
                </a:lnTo>
                <a:lnTo>
                  <a:pt x="289" y="1227"/>
                </a:lnTo>
                <a:lnTo>
                  <a:pt x="289" y="1228"/>
                </a:lnTo>
                <a:lnTo>
                  <a:pt x="290" y="1228"/>
                </a:lnTo>
                <a:lnTo>
                  <a:pt x="290" y="1228"/>
                </a:lnTo>
                <a:lnTo>
                  <a:pt x="290" y="1230"/>
                </a:lnTo>
                <a:lnTo>
                  <a:pt x="291" y="1231"/>
                </a:lnTo>
                <a:lnTo>
                  <a:pt x="291" y="1233"/>
                </a:lnTo>
                <a:lnTo>
                  <a:pt x="293" y="1235"/>
                </a:lnTo>
                <a:lnTo>
                  <a:pt x="293" y="1235"/>
                </a:lnTo>
                <a:lnTo>
                  <a:pt x="293" y="1235"/>
                </a:lnTo>
                <a:lnTo>
                  <a:pt x="294" y="1233"/>
                </a:lnTo>
                <a:lnTo>
                  <a:pt x="294" y="1232"/>
                </a:lnTo>
                <a:lnTo>
                  <a:pt x="295" y="1232"/>
                </a:lnTo>
                <a:lnTo>
                  <a:pt x="295" y="1232"/>
                </a:lnTo>
                <a:lnTo>
                  <a:pt x="295" y="1232"/>
                </a:lnTo>
                <a:lnTo>
                  <a:pt x="296" y="1232"/>
                </a:lnTo>
                <a:lnTo>
                  <a:pt x="296" y="1233"/>
                </a:lnTo>
                <a:lnTo>
                  <a:pt x="297" y="1233"/>
                </a:lnTo>
                <a:lnTo>
                  <a:pt x="297" y="1233"/>
                </a:lnTo>
                <a:lnTo>
                  <a:pt x="297" y="1235"/>
                </a:lnTo>
                <a:lnTo>
                  <a:pt x="298" y="1237"/>
                </a:lnTo>
                <a:lnTo>
                  <a:pt x="298" y="1237"/>
                </a:lnTo>
                <a:lnTo>
                  <a:pt x="299" y="1239"/>
                </a:lnTo>
                <a:lnTo>
                  <a:pt x="299" y="1239"/>
                </a:lnTo>
                <a:lnTo>
                  <a:pt x="300" y="1238"/>
                </a:lnTo>
                <a:lnTo>
                  <a:pt x="300" y="1237"/>
                </a:lnTo>
                <a:lnTo>
                  <a:pt x="300" y="1237"/>
                </a:lnTo>
                <a:lnTo>
                  <a:pt x="302" y="1237"/>
                </a:lnTo>
                <a:lnTo>
                  <a:pt x="302" y="1239"/>
                </a:lnTo>
                <a:lnTo>
                  <a:pt x="303" y="1239"/>
                </a:lnTo>
                <a:lnTo>
                  <a:pt x="303" y="1239"/>
                </a:lnTo>
                <a:lnTo>
                  <a:pt x="303" y="1239"/>
                </a:lnTo>
                <a:lnTo>
                  <a:pt x="304" y="1239"/>
                </a:lnTo>
                <a:lnTo>
                  <a:pt x="304" y="1239"/>
                </a:lnTo>
                <a:lnTo>
                  <a:pt x="305" y="1239"/>
                </a:lnTo>
                <a:lnTo>
                  <a:pt x="305" y="1239"/>
                </a:lnTo>
                <a:lnTo>
                  <a:pt x="305" y="1239"/>
                </a:lnTo>
                <a:lnTo>
                  <a:pt x="306" y="1238"/>
                </a:lnTo>
                <a:lnTo>
                  <a:pt x="306" y="1238"/>
                </a:lnTo>
                <a:lnTo>
                  <a:pt x="307" y="1237"/>
                </a:lnTo>
                <a:lnTo>
                  <a:pt x="307" y="1237"/>
                </a:lnTo>
                <a:lnTo>
                  <a:pt x="307" y="1238"/>
                </a:lnTo>
                <a:lnTo>
                  <a:pt x="308" y="1239"/>
                </a:lnTo>
                <a:lnTo>
                  <a:pt x="308" y="1239"/>
                </a:lnTo>
                <a:lnTo>
                  <a:pt x="309" y="1239"/>
                </a:lnTo>
                <a:lnTo>
                  <a:pt x="309" y="1240"/>
                </a:lnTo>
                <a:lnTo>
                  <a:pt x="309" y="1241"/>
                </a:lnTo>
                <a:lnTo>
                  <a:pt x="311" y="1241"/>
                </a:lnTo>
                <a:lnTo>
                  <a:pt x="311" y="1241"/>
                </a:lnTo>
                <a:lnTo>
                  <a:pt x="312" y="1242"/>
                </a:lnTo>
                <a:lnTo>
                  <a:pt x="312" y="1244"/>
                </a:lnTo>
                <a:lnTo>
                  <a:pt x="312" y="1242"/>
                </a:lnTo>
                <a:lnTo>
                  <a:pt x="313" y="1242"/>
                </a:lnTo>
                <a:lnTo>
                  <a:pt x="313" y="1242"/>
                </a:lnTo>
                <a:lnTo>
                  <a:pt x="314" y="1244"/>
                </a:lnTo>
                <a:lnTo>
                  <a:pt x="314" y="1244"/>
                </a:lnTo>
                <a:lnTo>
                  <a:pt x="315" y="1242"/>
                </a:lnTo>
                <a:lnTo>
                  <a:pt x="315" y="1244"/>
                </a:lnTo>
                <a:lnTo>
                  <a:pt x="315" y="1244"/>
                </a:lnTo>
                <a:lnTo>
                  <a:pt x="316" y="1246"/>
                </a:lnTo>
                <a:lnTo>
                  <a:pt x="316" y="1246"/>
                </a:lnTo>
                <a:lnTo>
                  <a:pt x="317" y="1247"/>
                </a:lnTo>
                <a:lnTo>
                  <a:pt x="317" y="1246"/>
                </a:lnTo>
                <a:lnTo>
                  <a:pt x="317" y="1245"/>
                </a:lnTo>
                <a:lnTo>
                  <a:pt x="318" y="1245"/>
                </a:lnTo>
                <a:lnTo>
                  <a:pt x="318" y="1244"/>
                </a:lnTo>
                <a:lnTo>
                  <a:pt x="320" y="1244"/>
                </a:lnTo>
                <a:lnTo>
                  <a:pt x="320" y="1244"/>
                </a:lnTo>
                <a:lnTo>
                  <a:pt x="320" y="1242"/>
                </a:lnTo>
                <a:lnTo>
                  <a:pt x="321" y="1241"/>
                </a:lnTo>
                <a:lnTo>
                  <a:pt x="321" y="1241"/>
                </a:lnTo>
                <a:lnTo>
                  <a:pt x="322" y="1241"/>
                </a:lnTo>
                <a:lnTo>
                  <a:pt x="322" y="1240"/>
                </a:lnTo>
                <a:lnTo>
                  <a:pt x="322" y="1239"/>
                </a:lnTo>
                <a:lnTo>
                  <a:pt x="323" y="1238"/>
                </a:lnTo>
                <a:lnTo>
                  <a:pt x="323" y="1239"/>
                </a:lnTo>
                <a:lnTo>
                  <a:pt x="324" y="1240"/>
                </a:lnTo>
                <a:lnTo>
                  <a:pt x="324" y="1241"/>
                </a:lnTo>
                <a:lnTo>
                  <a:pt x="324" y="1241"/>
                </a:lnTo>
                <a:lnTo>
                  <a:pt x="325" y="1240"/>
                </a:lnTo>
                <a:lnTo>
                  <a:pt x="325" y="1240"/>
                </a:lnTo>
                <a:lnTo>
                  <a:pt x="326" y="1240"/>
                </a:lnTo>
                <a:lnTo>
                  <a:pt x="326" y="1240"/>
                </a:lnTo>
                <a:lnTo>
                  <a:pt x="326" y="1242"/>
                </a:lnTo>
                <a:lnTo>
                  <a:pt x="327" y="1242"/>
                </a:lnTo>
                <a:lnTo>
                  <a:pt x="327" y="1244"/>
                </a:lnTo>
                <a:lnTo>
                  <a:pt x="329" y="1245"/>
                </a:lnTo>
                <a:lnTo>
                  <a:pt x="329" y="1245"/>
                </a:lnTo>
                <a:lnTo>
                  <a:pt x="330" y="1245"/>
                </a:lnTo>
                <a:lnTo>
                  <a:pt x="330" y="1245"/>
                </a:lnTo>
                <a:lnTo>
                  <a:pt x="330" y="1245"/>
                </a:lnTo>
                <a:lnTo>
                  <a:pt x="331" y="1246"/>
                </a:lnTo>
                <a:lnTo>
                  <a:pt x="331" y="1245"/>
                </a:lnTo>
                <a:lnTo>
                  <a:pt x="332" y="1246"/>
                </a:lnTo>
                <a:lnTo>
                  <a:pt x="332" y="1247"/>
                </a:lnTo>
                <a:lnTo>
                  <a:pt x="332" y="1248"/>
                </a:lnTo>
                <a:lnTo>
                  <a:pt x="333" y="1249"/>
                </a:lnTo>
                <a:lnTo>
                  <a:pt x="333" y="1251"/>
                </a:lnTo>
                <a:lnTo>
                  <a:pt x="334" y="1251"/>
                </a:lnTo>
                <a:lnTo>
                  <a:pt x="334" y="1253"/>
                </a:lnTo>
                <a:lnTo>
                  <a:pt x="334" y="1251"/>
                </a:lnTo>
                <a:lnTo>
                  <a:pt x="335" y="1253"/>
                </a:lnTo>
                <a:lnTo>
                  <a:pt x="335" y="1254"/>
                </a:lnTo>
                <a:lnTo>
                  <a:pt x="336" y="1253"/>
                </a:lnTo>
                <a:lnTo>
                  <a:pt x="336" y="1253"/>
                </a:lnTo>
                <a:lnTo>
                  <a:pt x="336" y="1253"/>
                </a:lnTo>
                <a:lnTo>
                  <a:pt x="338" y="1251"/>
                </a:lnTo>
                <a:lnTo>
                  <a:pt x="338" y="1250"/>
                </a:lnTo>
                <a:lnTo>
                  <a:pt x="339" y="1249"/>
                </a:lnTo>
                <a:lnTo>
                  <a:pt x="339" y="1249"/>
                </a:lnTo>
                <a:lnTo>
                  <a:pt x="339" y="1247"/>
                </a:lnTo>
                <a:lnTo>
                  <a:pt x="340" y="1246"/>
                </a:lnTo>
                <a:lnTo>
                  <a:pt x="340" y="1246"/>
                </a:lnTo>
                <a:lnTo>
                  <a:pt x="341" y="1246"/>
                </a:lnTo>
                <a:lnTo>
                  <a:pt x="341" y="1246"/>
                </a:lnTo>
                <a:lnTo>
                  <a:pt x="342" y="1246"/>
                </a:lnTo>
                <a:lnTo>
                  <a:pt x="342" y="1246"/>
                </a:lnTo>
                <a:lnTo>
                  <a:pt x="342" y="1247"/>
                </a:lnTo>
                <a:lnTo>
                  <a:pt x="343" y="1247"/>
                </a:lnTo>
                <a:lnTo>
                  <a:pt x="343" y="1247"/>
                </a:lnTo>
                <a:lnTo>
                  <a:pt x="344" y="1248"/>
                </a:lnTo>
                <a:lnTo>
                  <a:pt x="344" y="1249"/>
                </a:lnTo>
                <a:lnTo>
                  <a:pt x="344" y="1250"/>
                </a:lnTo>
                <a:lnTo>
                  <a:pt x="345" y="1251"/>
                </a:lnTo>
                <a:lnTo>
                  <a:pt x="345" y="1251"/>
                </a:lnTo>
                <a:lnTo>
                  <a:pt x="347" y="1251"/>
                </a:lnTo>
                <a:lnTo>
                  <a:pt x="347" y="1251"/>
                </a:lnTo>
                <a:lnTo>
                  <a:pt x="347" y="1253"/>
                </a:lnTo>
                <a:lnTo>
                  <a:pt x="348" y="1253"/>
                </a:lnTo>
                <a:lnTo>
                  <a:pt x="348" y="1250"/>
                </a:lnTo>
                <a:lnTo>
                  <a:pt x="349" y="1251"/>
                </a:lnTo>
                <a:lnTo>
                  <a:pt x="349" y="1250"/>
                </a:lnTo>
                <a:lnTo>
                  <a:pt x="349" y="1250"/>
                </a:lnTo>
                <a:lnTo>
                  <a:pt x="350" y="1251"/>
                </a:lnTo>
                <a:lnTo>
                  <a:pt x="350" y="1253"/>
                </a:lnTo>
                <a:lnTo>
                  <a:pt x="351" y="1253"/>
                </a:lnTo>
                <a:lnTo>
                  <a:pt x="351" y="1255"/>
                </a:lnTo>
                <a:lnTo>
                  <a:pt x="351" y="1256"/>
                </a:lnTo>
                <a:lnTo>
                  <a:pt x="352" y="1257"/>
                </a:lnTo>
                <a:lnTo>
                  <a:pt x="352" y="1259"/>
                </a:lnTo>
                <a:lnTo>
                  <a:pt x="353" y="1260"/>
                </a:lnTo>
                <a:lnTo>
                  <a:pt x="353" y="1262"/>
                </a:lnTo>
                <a:lnTo>
                  <a:pt x="353" y="1262"/>
                </a:lnTo>
                <a:lnTo>
                  <a:pt x="354" y="1259"/>
                </a:lnTo>
                <a:lnTo>
                  <a:pt x="354" y="1258"/>
                </a:lnTo>
                <a:lnTo>
                  <a:pt x="356" y="1257"/>
                </a:lnTo>
                <a:lnTo>
                  <a:pt x="356" y="1256"/>
                </a:lnTo>
                <a:lnTo>
                  <a:pt x="357" y="1257"/>
                </a:lnTo>
                <a:lnTo>
                  <a:pt x="357" y="1257"/>
                </a:lnTo>
                <a:lnTo>
                  <a:pt x="357" y="1257"/>
                </a:lnTo>
                <a:lnTo>
                  <a:pt x="358" y="1257"/>
                </a:lnTo>
                <a:lnTo>
                  <a:pt x="358" y="1258"/>
                </a:lnTo>
                <a:lnTo>
                  <a:pt x="359" y="1258"/>
                </a:lnTo>
                <a:lnTo>
                  <a:pt x="359" y="1258"/>
                </a:lnTo>
                <a:lnTo>
                  <a:pt x="359" y="1259"/>
                </a:lnTo>
                <a:lnTo>
                  <a:pt x="360" y="1259"/>
                </a:lnTo>
                <a:lnTo>
                  <a:pt x="360" y="1258"/>
                </a:lnTo>
                <a:lnTo>
                  <a:pt x="361" y="1257"/>
                </a:lnTo>
                <a:lnTo>
                  <a:pt x="361" y="1258"/>
                </a:lnTo>
                <a:lnTo>
                  <a:pt x="361" y="1257"/>
                </a:lnTo>
                <a:lnTo>
                  <a:pt x="362" y="1256"/>
                </a:lnTo>
                <a:lnTo>
                  <a:pt x="362" y="1255"/>
                </a:lnTo>
                <a:lnTo>
                  <a:pt x="363" y="1255"/>
                </a:lnTo>
                <a:lnTo>
                  <a:pt x="363" y="1254"/>
                </a:lnTo>
                <a:lnTo>
                  <a:pt x="363" y="1251"/>
                </a:lnTo>
                <a:lnTo>
                  <a:pt x="365" y="1250"/>
                </a:lnTo>
                <a:lnTo>
                  <a:pt x="365" y="1250"/>
                </a:lnTo>
                <a:lnTo>
                  <a:pt x="366" y="1250"/>
                </a:lnTo>
                <a:lnTo>
                  <a:pt x="366" y="1251"/>
                </a:lnTo>
                <a:lnTo>
                  <a:pt x="366" y="1251"/>
                </a:lnTo>
                <a:lnTo>
                  <a:pt x="367" y="1253"/>
                </a:lnTo>
                <a:lnTo>
                  <a:pt x="367" y="1253"/>
                </a:lnTo>
                <a:lnTo>
                  <a:pt x="368" y="1255"/>
                </a:lnTo>
                <a:lnTo>
                  <a:pt x="368" y="1256"/>
                </a:lnTo>
                <a:lnTo>
                  <a:pt x="368" y="1256"/>
                </a:lnTo>
                <a:lnTo>
                  <a:pt x="369" y="1255"/>
                </a:lnTo>
                <a:lnTo>
                  <a:pt x="369" y="1256"/>
                </a:lnTo>
                <a:lnTo>
                  <a:pt x="370" y="1257"/>
                </a:lnTo>
                <a:lnTo>
                  <a:pt x="370" y="1258"/>
                </a:lnTo>
                <a:lnTo>
                  <a:pt x="371" y="1259"/>
                </a:lnTo>
                <a:lnTo>
                  <a:pt x="371" y="1259"/>
                </a:lnTo>
                <a:lnTo>
                  <a:pt x="371" y="1259"/>
                </a:lnTo>
                <a:lnTo>
                  <a:pt x="372" y="1259"/>
                </a:lnTo>
                <a:lnTo>
                  <a:pt x="372" y="1259"/>
                </a:lnTo>
                <a:lnTo>
                  <a:pt x="374" y="1259"/>
                </a:lnTo>
                <a:lnTo>
                  <a:pt x="374" y="1259"/>
                </a:lnTo>
                <a:lnTo>
                  <a:pt x="374" y="1259"/>
                </a:lnTo>
                <a:lnTo>
                  <a:pt x="375" y="1262"/>
                </a:lnTo>
                <a:lnTo>
                  <a:pt x="375" y="1263"/>
                </a:lnTo>
                <a:lnTo>
                  <a:pt x="376" y="1263"/>
                </a:lnTo>
                <a:lnTo>
                  <a:pt x="376" y="1265"/>
                </a:lnTo>
                <a:lnTo>
                  <a:pt x="376" y="1266"/>
                </a:lnTo>
                <a:lnTo>
                  <a:pt x="377" y="1266"/>
                </a:lnTo>
                <a:lnTo>
                  <a:pt x="377" y="1265"/>
                </a:lnTo>
                <a:lnTo>
                  <a:pt x="378" y="1265"/>
                </a:lnTo>
                <a:lnTo>
                  <a:pt x="378" y="1265"/>
                </a:lnTo>
                <a:lnTo>
                  <a:pt x="378" y="1265"/>
                </a:lnTo>
                <a:lnTo>
                  <a:pt x="379" y="1265"/>
                </a:lnTo>
                <a:lnTo>
                  <a:pt x="379" y="1265"/>
                </a:lnTo>
                <a:lnTo>
                  <a:pt x="380" y="1266"/>
                </a:lnTo>
                <a:lnTo>
                  <a:pt x="380" y="1267"/>
                </a:lnTo>
                <a:lnTo>
                  <a:pt x="380" y="1267"/>
                </a:lnTo>
                <a:lnTo>
                  <a:pt x="381" y="1267"/>
                </a:lnTo>
                <a:lnTo>
                  <a:pt x="381" y="1267"/>
                </a:lnTo>
                <a:lnTo>
                  <a:pt x="383" y="1267"/>
                </a:lnTo>
                <a:lnTo>
                  <a:pt x="383" y="1265"/>
                </a:lnTo>
                <a:lnTo>
                  <a:pt x="383" y="1265"/>
                </a:lnTo>
                <a:lnTo>
                  <a:pt x="384" y="1264"/>
                </a:lnTo>
                <a:lnTo>
                  <a:pt x="384" y="1264"/>
                </a:lnTo>
                <a:lnTo>
                  <a:pt x="385" y="1263"/>
                </a:lnTo>
                <a:lnTo>
                  <a:pt x="385" y="1262"/>
                </a:lnTo>
                <a:lnTo>
                  <a:pt x="386" y="1260"/>
                </a:lnTo>
                <a:lnTo>
                  <a:pt x="386" y="1262"/>
                </a:lnTo>
                <a:lnTo>
                  <a:pt x="386" y="1260"/>
                </a:lnTo>
                <a:lnTo>
                  <a:pt x="387" y="1260"/>
                </a:lnTo>
                <a:lnTo>
                  <a:pt x="387" y="1262"/>
                </a:lnTo>
                <a:lnTo>
                  <a:pt x="388" y="1262"/>
                </a:lnTo>
                <a:lnTo>
                  <a:pt x="388" y="1262"/>
                </a:lnTo>
                <a:lnTo>
                  <a:pt x="388" y="1262"/>
                </a:lnTo>
                <a:lnTo>
                  <a:pt x="389" y="1262"/>
                </a:lnTo>
                <a:lnTo>
                  <a:pt x="389" y="1264"/>
                </a:lnTo>
                <a:lnTo>
                  <a:pt x="390" y="1265"/>
                </a:lnTo>
                <a:lnTo>
                  <a:pt x="390" y="1265"/>
                </a:lnTo>
                <a:lnTo>
                  <a:pt x="390" y="1266"/>
                </a:lnTo>
                <a:lnTo>
                  <a:pt x="392" y="1268"/>
                </a:lnTo>
                <a:lnTo>
                  <a:pt x="392" y="1269"/>
                </a:lnTo>
                <a:lnTo>
                  <a:pt x="393" y="1271"/>
                </a:lnTo>
                <a:lnTo>
                  <a:pt x="393" y="1271"/>
                </a:lnTo>
                <a:lnTo>
                  <a:pt x="393" y="1271"/>
                </a:lnTo>
                <a:lnTo>
                  <a:pt x="394" y="1273"/>
                </a:lnTo>
                <a:lnTo>
                  <a:pt x="394" y="1272"/>
                </a:lnTo>
                <a:lnTo>
                  <a:pt x="395" y="1271"/>
                </a:lnTo>
                <a:lnTo>
                  <a:pt x="395" y="1271"/>
                </a:lnTo>
                <a:lnTo>
                  <a:pt x="395" y="1269"/>
                </a:lnTo>
                <a:lnTo>
                  <a:pt x="396" y="1271"/>
                </a:lnTo>
                <a:lnTo>
                  <a:pt x="396" y="1272"/>
                </a:lnTo>
                <a:lnTo>
                  <a:pt x="397" y="1271"/>
                </a:lnTo>
                <a:lnTo>
                  <a:pt x="397" y="1272"/>
                </a:lnTo>
                <a:lnTo>
                  <a:pt x="398" y="1273"/>
                </a:lnTo>
                <a:lnTo>
                  <a:pt x="398" y="1273"/>
                </a:lnTo>
                <a:lnTo>
                  <a:pt x="398" y="1274"/>
                </a:lnTo>
                <a:lnTo>
                  <a:pt x="399" y="1274"/>
                </a:lnTo>
                <a:lnTo>
                  <a:pt x="399" y="1274"/>
                </a:lnTo>
                <a:lnTo>
                  <a:pt x="401" y="1274"/>
                </a:lnTo>
                <a:lnTo>
                  <a:pt x="401" y="1272"/>
                </a:lnTo>
                <a:lnTo>
                  <a:pt x="401" y="1271"/>
                </a:lnTo>
                <a:lnTo>
                  <a:pt x="402" y="1269"/>
                </a:lnTo>
                <a:lnTo>
                  <a:pt x="402" y="1269"/>
                </a:lnTo>
                <a:lnTo>
                  <a:pt x="403" y="1269"/>
                </a:lnTo>
                <a:lnTo>
                  <a:pt x="403" y="1268"/>
                </a:lnTo>
                <a:lnTo>
                  <a:pt x="403" y="1268"/>
                </a:lnTo>
                <a:lnTo>
                  <a:pt x="404" y="1268"/>
                </a:lnTo>
                <a:lnTo>
                  <a:pt x="404" y="1269"/>
                </a:lnTo>
                <a:lnTo>
                  <a:pt x="405" y="1269"/>
                </a:lnTo>
                <a:lnTo>
                  <a:pt x="405" y="1269"/>
                </a:lnTo>
                <a:lnTo>
                  <a:pt x="405" y="1269"/>
                </a:lnTo>
                <a:lnTo>
                  <a:pt x="406" y="1268"/>
                </a:lnTo>
                <a:lnTo>
                  <a:pt x="406" y="1268"/>
                </a:lnTo>
                <a:lnTo>
                  <a:pt x="407" y="1269"/>
                </a:lnTo>
                <a:lnTo>
                  <a:pt x="407" y="1272"/>
                </a:lnTo>
                <a:lnTo>
                  <a:pt x="407" y="1273"/>
                </a:lnTo>
                <a:lnTo>
                  <a:pt x="408" y="1274"/>
                </a:lnTo>
                <a:lnTo>
                  <a:pt x="408" y="1275"/>
                </a:lnTo>
                <a:lnTo>
                  <a:pt x="410" y="1275"/>
                </a:lnTo>
                <a:lnTo>
                  <a:pt x="410" y="1275"/>
                </a:lnTo>
                <a:lnTo>
                  <a:pt x="410" y="1276"/>
                </a:lnTo>
                <a:lnTo>
                  <a:pt x="411" y="1275"/>
                </a:lnTo>
                <a:lnTo>
                  <a:pt x="411" y="1274"/>
                </a:lnTo>
                <a:lnTo>
                  <a:pt x="412" y="1274"/>
                </a:lnTo>
                <a:lnTo>
                  <a:pt x="412" y="1274"/>
                </a:lnTo>
                <a:lnTo>
                  <a:pt x="413" y="1275"/>
                </a:lnTo>
                <a:lnTo>
                  <a:pt x="413" y="1275"/>
                </a:lnTo>
                <a:lnTo>
                  <a:pt x="413" y="1276"/>
                </a:lnTo>
                <a:lnTo>
                  <a:pt x="414" y="1276"/>
                </a:lnTo>
                <a:lnTo>
                  <a:pt x="414" y="1276"/>
                </a:lnTo>
                <a:lnTo>
                  <a:pt x="415" y="1275"/>
                </a:lnTo>
                <a:lnTo>
                  <a:pt x="415" y="1275"/>
                </a:lnTo>
                <a:lnTo>
                  <a:pt x="415" y="1274"/>
                </a:lnTo>
                <a:lnTo>
                  <a:pt x="416" y="1274"/>
                </a:lnTo>
                <a:lnTo>
                  <a:pt x="416" y="1273"/>
                </a:lnTo>
                <a:lnTo>
                  <a:pt x="417" y="1274"/>
                </a:lnTo>
                <a:lnTo>
                  <a:pt x="417" y="1274"/>
                </a:lnTo>
                <a:lnTo>
                  <a:pt x="417" y="1276"/>
                </a:lnTo>
                <a:lnTo>
                  <a:pt x="419" y="1277"/>
                </a:lnTo>
                <a:lnTo>
                  <a:pt x="419" y="1277"/>
                </a:lnTo>
                <a:lnTo>
                  <a:pt x="420" y="1277"/>
                </a:lnTo>
                <a:lnTo>
                  <a:pt x="420" y="1278"/>
                </a:lnTo>
                <a:lnTo>
                  <a:pt x="420" y="1276"/>
                </a:lnTo>
                <a:lnTo>
                  <a:pt x="421" y="1276"/>
                </a:lnTo>
                <a:lnTo>
                  <a:pt x="421" y="1275"/>
                </a:lnTo>
                <a:lnTo>
                  <a:pt x="422" y="1274"/>
                </a:lnTo>
                <a:lnTo>
                  <a:pt x="422" y="1275"/>
                </a:lnTo>
                <a:lnTo>
                  <a:pt x="422" y="1275"/>
                </a:lnTo>
                <a:lnTo>
                  <a:pt x="423" y="1275"/>
                </a:lnTo>
                <a:lnTo>
                  <a:pt x="423" y="1275"/>
                </a:lnTo>
                <a:lnTo>
                  <a:pt x="424" y="1273"/>
                </a:lnTo>
                <a:lnTo>
                  <a:pt x="424" y="1273"/>
                </a:lnTo>
                <a:lnTo>
                  <a:pt x="424" y="1274"/>
                </a:lnTo>
                <a:lnTo>
                  <a:pt x="425" y="1274"/>
                </a:lnTo>
                <a:lnTo>
                  <a:pt x="425" y="1276"/>
                </a:lnTo>
                <a:lnTo>
                  <a:pt x="426" y="1276"/>
                </a:lnTo>
                <a:lnTo>
                  <a:pt x="426" y="1275"/>
                </a:lnTo>
                <a:lnTo>
                  <a:pt x="428" y="1275"/>
                </a:lnTo>
                <a:lnTo>
                  <a:pt x="428" y="1274"/>
                </a:lnTo>
                <a:lnTo>
                  <a:pt x="428" y="1274"/>
                </a:lnTo>
                <a:lnTo>
                  <a:pt x="429" y="1274"/>
                </a:lnTo>
                <a:lnTo>
                  <a:pt x="429" y="1273"/>
                </a:lnTo>
                <a:lnTo>
                  <a:pt x="430" y="1273"/>
                </a:lnTo>
                <a:lnTo>
                  <a:pt x="430" y="1273"/>
                </a:lnTo>
                <a:lnTo>
                  <a:pt x="430" y="1273"/>
                </a:lnTo>
                <a:lnTo>
                  <a:pt x="431" y="1274"/>
                </a:lnTo>
                <a:lnTo>
                  <a:pt x="431" y="1274"/>
                </a:lnTo>
                <a:lnTo>
                  <a:pt x="432" y="1274"/>
                </a:lnTo>
                <a:lnTo>
                  <a:pt x="432" y="1274"/>
                </a:lnTo>
                <a:lnTo>
                  <a:pt x="432" y="1275"/>
                </a:lnTo>
                <a:lnTo>
                  <a:pt x="433" y="1275"/>
                </a:lnTo>
                <a:lnTo>
                  <a:pt x="433" y="1277"/>
                </a:lnTo>
                <a:lnTo>
                  <a:pt x="434" y="1277"/>
                </a:lnTo>
                <a:lnTo>
                  <a:pt x="434" y="1275"/>
                </a:lnTo>
                <a:lnTo>
                  <a:pt x="434" y="1274"/>
                </a:lnTo>
                <a:lnTo>
                  <a:pt x="435" y="1273"/>
                </a:lnTo>
                <a:lnTo>
                  <a:pt x="435" y="1273"/>
                </a:lnTo>
                <a:lnTo>
                  <a:pt x="436" y="1272"/>
                </a:lnTo>
                <a:lnTo>
                  <a:pt x="436" y="1272"/>
                </a:lnTo>
                <a:lnTo>
                  <a:pt x="436" y="1272"/>
                </a:lnTo>
                <a:lnTo>
                  <a:pt x="438" y="1273"/>
                </a:lnTo>
                <a:lnTo>
                  <a:pt x="438" y="1275"/>
                </a:lnTo>
                <a:lnTo>
                  <a:pt x="439" y="1275"/>
                </a:lnTo>
                <a:lnTo>
                  <a:pt x="439" y="1276"/>
                </a:lnTo>
                <a:lnTo>
                  <a:pt x="439" y="1277"/>
                </a:lnTo>
                <a:lnTo>
                  <a:pt x="440" y="1277"/>
                </a:lnTo>
                <a:lnTo>
                  <a:pt x="440" y="1277"/>
                </a:lnTo>
                <a:lnTo>
                  <a:pt x="441" y="1278"/>
                </a:lnTo>
                <a:lnTo>
                  <a:pt x="441" y="1276"/>
                </a:lnTo>
                <a:lnTo>
                  <a:pt x="442" y="1276"/>
                </a:lnTo>
                <a:lnTo>
                  <a:pt x="442" y="1276"/>
                </a:lnTo>
                <a:lnTo>
                  <a:pt x="442" y="1276"/>
                </a:lnTo>
                <a:lnTo>
                  <a:pt x="443" y="1276"/>
                </a:lnTo>
                <a:lnTo>
                  <a:pt x="443" y="1275"/>
                </a:lnTo>
                <a:lnTo>
                  <a:pt x="444" y="1274"/>
                </a:lnTo>
                <a:lnTo>
                  <a:pt x="444" y="1275"/>
                </a:lnTo>
                <a:lnTo>
                  <a:pt x="444" y="1276"/>
                </a:lnTo>
                <a:lnTo>
                  <a:pt x="445" y="1276"/>
                </a:lnTo>
                <a:lnTo>
                  <a:pt x="445" y="1278"/>
                </a:lnTo>
                <a:lnTo>
                  <a:pt x="447" y="1278"/>
                </a:lnTo>
                <a:lnTo>
                  <a:pt x="447" y="1279"/>
                </a:lnTo>
                <a:lnTo>
                  <a:pt x="447" y="1278"/>
                </a:lnTo>
                <a:lnTo>
                  <a:pt x="448" y="1278"/>
                </a:lnTo>
                <a:lnTo>
                  <a:pt x="448" y="1275"/>
                </a:lnTo>
                <a:lnTo>
                  <a:pt x="449" y="1274"/>
                </a:lnTo>
                <a:lnTo>
                  <a:pt x="449" y="1274"/>
                </a:lnTo>
                <a:lnTo>
                  <a:pt x="449" y="1274"/>
                </a:lnTo>
                <a:lnTo>
                  <a:pt x="450" y="1274"/>
                </a:lnTo>
                <a:lnTo>
                  <a:pt x="450" y="1275"/>
                </a:lnTo>
                <a:lnTo>
                  <a:pt x="451" y="1274"/>
                </a:lnTo>
                <a:lnTo>
                  <a:pt x="451" y="1277"/>
                </a:lnTo>
                <a:lnTo>
                  <a:pt x="451" y="1277"/>
                </a:lnTo>
                <a:lnTo>
                  <a:pt x="452" y="1277"/>
                </a:lnTo>
                <a:lnTo>
                  <a:pt x="452" y="1276"/>
                </a:lnTo>
                <a:lnTo>
                  <a:pt x="453" y="1274"/>
                </a:lnTo>
                <a:lnTo>
                  <a:pt x="453" y="1273"/>
                </a:lnTo>
                <a:lnTo>
                  <a:pt x="454" y="1273"/>
                </a:lnTo>
                <a:lnTo>
                  <a:pt x="454" y="1273"/>
                </a:lnTo>
                <a:lnTo>
                  <a:pt x="454" y="1274"/>
                </a:lnTo>
                <a:lnTo>
                  <a:pt x="456" y="1273"/>
                </a:lnTo>
                <a:lnTo>
                  <a:pt x="456" y="1273"/>
                </a:lnTo>
                <a:lnTo>
                  <a:pt x="457" y="1273"/>
                </a:lnTo>
                <a:lnTo>
                  <a:pt x="457" y="1274"/>
                </a:lnTo>
                <a:lnTo>
                  <a:pt x="457" y="1274"/>
                </a:lnTo>
                <a:lnTo>
                  <a:pt x="458" y="1274"/>
                </a:lnTo>
                <a:lnTo>
                  <a:pt x="458" y="1275"/>
                </a:lnTo>
                <a:lnTo>
                  <a:pt x="459" y="1275"/>
                </a:lnTo>
                <a:lnTo>
                  <a:pt x="459" y="1274"/>
                </a:lnTo>
                <a:lnTo>
                  <a:pt x="459" y="1274"/>
                </a:lnTo>
                <a:lnTo>
                  <a:pt x="460" y="1274"/>
                </a:lnTo>
                <a:lnTo>
                  <a:pt x="460" y="1275"/>
                </a:lnTo>
                <a:lnTo>
                  <a:pt x="461" y="1275"/>
                </a:lnTo>
                <a:lnTo>
                  <a:pt x="461" y="1275"/>
                </a:lnTo>
                <a:lnTo>
                  <a:pt x="461" y="1276"/>
                </a:lnTo>
                <a:lnTo>
                  <a:pt x="462" y="1277"/>
                </a:lnTo>
                <a:lnTo>
                  <a:pt x="462" y="1277"/>
                </a:lnTo>
                <a:lnTo>
                  <a:pt x="463" y="1276"/>
                </a:lnTo>
                <a:lnTo>
                  <a:pt x="463" y="1275"/>
                </a:lnTo>
                <a:lnTo>
                  <a:pt x="463" y="1274"/>
                </a:lnTo>
                <a:lnTo>
                  <a:pt x="465" y="1274"/>
                </a:lnTo>
                <a:lnTo>
                  <a:pt x="465" y="1275"/>
                </a:lnTo>
                <a:lnTo>
                  <a:pt x="466" y="1275"/>
                </a:lnTo>
                <a:lnTo>
                  <a:pt x="466" y="1276"/>
                </a:lnTo>
                <a:lnTo>
                  <a:pt x="466" y="1277"/>
                </a:lnTo>
                <a:lnTo>
                  <a:pt x="467" y="1278"/>
                </a:lnTo>
                <a:lnTo>
                  <a:pt x="467" y="1281"/>
                </a:lnTo>
                <a:lnTo>
                  <a:pt x="468" y="1279"/>
                </a:lnTo>
                <a:lnTo>
                  <a:pt x="468" y="1281"/>
                </a:lnTo>
                <a:lnTo>
                  <a:pt x="469" y="1278"/>
                </a:lnTo>
                <a:lnTo>
                  <a:pt x="469" y="1278"/>
                </a:lnTo>
                <a:lnTo>
                  <a:pt x="469" y="1277"/>
                </a:lnTo>
                <a:lnTo>
                  <a:pt x="470" y="1277"/>
                </a:lnTo>
                <a:lnTo>
                  <a:pt x="470" y="1277"/>
                </a:lnTo>
                <a:lnTo>
                  <a:pt x="471" y="1277"/>
                </a:lnTo>
                <a:lnTo>
                  <a:pt x="471" y="1276"/>
                </a:lnTo>
                <a:lnTo>
                  <a:pt x="471" y="1277"/>
                </a:lnTo>
                <a:lnTo>
                  <a:pt x="472" y="1277"/>
                </a:lnTo>
                <a:lnTo>
                  <a:pt x="472" y="1278"/>
                </a:lnTo>
                <a:lnTo>
                  <a:pt x="474" y="1278"/>
                </a:lnTo>
                <a:lnTo>
                  <a:pt x="474" y="1279"/>
                </a:lnTo>
                <a:lnTo>
                  <a:pt x="474" y="1279"/>
                </a:lnTo>
                <a:lnTo>
                  <a:pt x="475" y="1279"/>
                </a:lnTo>
                <a:lnTo>
                  <a:pt x="475" y="1279"/>
                </a:lnTo>
                <a:lnTo>
                  <a:pt x="476" y="1279"/>
                </a:lnTo>
                <a:lnTo>
                  <a:pt x="476" y="1281"/>
                </a:lnTo>
                <a:lnTo>
                  <a:pt x="476" y="1279"/>
                </a:lnTo>
                <a:lnTo>
                  <a:pt x="477" y="1281"/>
                </a:lnTo>
                <a:lnTo>
                  <a:pt x="477" y="1282"/>
                </a:lnTo>
                <a:lnTo>
                  <a:pt x="478" y="1282"/>
                </a:lnTo>
                <a:lnTo>
                  <a:pt x="478" y="1283"/>
                </a:lnTo>
                <a:lnTo>
                  <a:pt x="478" y="1283"/>
                </a:lnTo>
                <a:lnTo>
                  <a:pt x="479" y="1282"/>
                </a:lnTo>
                <a:lnTo>
                  <a:pt x="479" y="1282"/>
                </a:lnTo>
                <a:lnTo>
                  <a:pt x="480" y="1282"/>
                </a:lnTo>
                <a:lnTo>
                  <a:pt x="480" y="1283"/>
                </a:lnTo>
                <a:lnTo>
                  <a:pt x="480" y="1283"/>
                </a:lnTo>
                <a:lnTo>
                  <a:pt x="481" y="1282"/>
                </a:lnTo>
                <a:lnTo>
                  <a:pt x="481" y="1282"/>
                </a:lnTo>
                <a:lnTo>
                  <a:pt x="483" y="1281"/>
                </a:lnTo>
                <a:lnTo>
                  <a:pt x="483" y="1279"/>
                </a:lnTo>
                <a:lnTo>
                  <a:pt x="484" y="1277"/>
                </a:lnTo>
                <a:lnTo>
                  <a:pt x="484" y="1275"/>
                </a:lnTo>
                <a:lnTo>
                  <a:pt x="484" y="1274"/>
                </a:lnTo>
                <a:lnTo>
                  <a:pt x="485" y="1273"/>
                </a:lnTo>
                <a:lnTo>
                  <a:pt x="485" y="1273"/>
                </a:lnTo>
                <a:lnTo>
                  <a:pt x="486" y="1274"/>
                </a:lnTo>
                <a:lnTo>
                  <a:pt x="486" y="1274"/>
                </a:lnTo>
                <a:lnTo>
                  <a:pt x="486" y="1273"/>
                </a:lnTo>
                <a:lnTo>
                  <a:pt x="487" y="1274"/>
                </a:lnTo>
                <a:lnTo>
                  <a:pt x="487" y="1274"/>
                </a:lnTo>
                <a:lnTo>
                  <a:pt x="488" y="1274"/>
                </a:lnTo>
                <a:lnTo>
                  <a:pt x="488" y="1274"/>
                </a:lnTo>
                <a:lnTo>
                  <a:pt x="488" y="1274"/>
                </a:lnTo>
                <a:lnTo>
                  <a:pt x="489" y="1275"/>
                </a:lnTo>
                <a:lnTo>
                  <a:pt x="489" y="1275"/>
                </a:lnTo>
                <a:lnTo>
                  <a:pt x="490" y="1277"/>
                </a:lnTo>
                <a:lnTo>
                  <a:pt x="490" y="1277"/>
                </a:lnTo>
                <a:lnTo>
                  <a:pt x="490" y="1278"/>
                </a:lnTo>
                <a:lnTo>
                  <a:pt x="492" y="1277"/>
                </a:lnTo>
                <a:lnTo>
                  <a:pt x="492" y="1276"/>
                </a:lnTo>
                <a:lnTo>
                  <a:pt x="493" y="1276"/>
                </a:lnTo>
                <a:lnTo>
                  <a:pt x="493" y="1278"/>
                </a:lnTo>
                <a:lnTo>
                  <a:pt x="493" y="1278"/>
                </a:lnTo>
                <a:lnTo>
                  <a:pt x="494" y="1278"/>
                </a:lnTo>
                <a:lnTo>
                  <a:pt x="494" y="1279"/>
                </a:lnTo>
                <a:lnTo>
                  <a:pt x="495" y="1278"/>
                </a:lnTo>
                <a:lnTo>
                  <a:pt x="495" y="1278"/>
                </a:lnTo>
                <a:lnTo>
                  <a:pt x="495" y="1278"/>
                </a:lnTo>
                <a:lnTo>
                  <a:pt x="496" y="1277"/>
                </a:lnTo>
                <a:lnTo>
                  <a:pt x="496" y="1278"/>
                </a:lnTo>
                <a:lnTo>
                  <a:pt x="497" y="1278"/>
                </a:lnTo>
                <a:lnTo>
                  <a:pt x="497" y="1278"/>
                </a:lnTo>
                <a:lnTo>
                  <a:pt x="498" y="1279"/>
                </a:lnTo>
                <a:lnTo>
                  <a:pt x="498" y="1281"/>
                </a:lnTo>
                <a:lnTo>
                  <a:pt x="498" y="1279"/>
                </a:lnTo>
                <a:lnTo>
                  <a:pt x="499" y="1279"/>
                </a:lnTo>
                <a:lnTo>
                  <a:pt x="499" y="1279"/>
                </a:lnTo>
                <a:lnTo>
                  <a:pt x="501" y="1279"/>
                </a:lnTo>
                <a:lnTo>
                  <a:pt x="501" y="1279"/>
                </a:lnTo>
                <a:lnTo>
                  <a:pt x="501" y="1278"/>
                </a:lnTo>
                <a:lnTo>
                  <a:pt x="502" y="1277"/>
                </a:lnTo>
                <a:lnTo>
                  <a:pt x="502" y="1276"/>
                </a:lnTo>
                <a:lnTo>
                  <a:pt x="503" y="1277"/>
                </a:lnTo>
                <a:lnTo>
                  <a:pt x="503" y="1277"/>
                </a:lnTo>
                <a:lnTo>
                  <a:pt x="503" y="1278"/>
                </a:lnTo>
                <a:lnTo>
                  <a:pt x="504" y="1278"/>
                </a:lnTo>
                <a:lnTo>
                  <a:pt x="504" y="1279"/>
                </a:lnTo>
                <a:lnTo>
                  <a:pt x="505" y="1281"/>
                </a:lnTo>
                <a:lnTo>
                  <a:pt x="505" y="1278"/>
                </a:lnTo>
                <a:lnTo>
                  <a:pt x="505" y="1278"/>
                </a:lnTo>
                <a:lnTo>
                  <a:pt x="506" y="1278"/>
                </a:lnTo>
                <a:lnTo>
                  <a:pt x="506" y="1279"/>
                </a:lnTo>
                <a:lnTo>
                  <a:pt x="507" y="1278"/>
                </a:lnTo>
                <a:lnTo>
                  <a:pt x="507" y="1276"/>
                </a:lnTo>
                <a:lnTo>
                  <a:pt x="507" y="1275"/>
                </a:lnTo>
                <a:lnTo>
                  <a:pt x="508" y="1275"/>
                </a:lnTo>
                <a:lnTo>
                  <a:pt x="508" y="1274"/>
                </a:lnTo>
                <a:lnTo>
                  <a:pt x="510" y="1274"/>
                </a:lnTo>
                <a:lnTo>
                  <a:pt x="510" y="1273"/>
                </a:lnTo>
                <a:lnTo>
                  <a:pt x="510" y="1273"/>
                </a:lnTo>
                <a:lnTo>
                  <a:pt x="511" y="1273"/>
                </a:lnTo>
                <a:lnTo>
                  <a:pt x="511" y="1274"/>
                </a:lnTo>
                <a:lnTo>
                  <a:pt x="512" y="1275"/>
                </a:lnTo>
                <a:lnTo>
                  <a:pt x="512" y="1276"/>
                </a:lnTo>
                <a:lnTo>
                  <a:pt x="513" y="1276"/>
                </a:lnTo>
                <a:lnTo>
                  <a:pt x="513" y="1276"/>
                </a:lnTo>
                <a:lnTo>
                  <a:pt x="513" y="1276"/>
                </a:lnTo>
                <a:lnTo>
                  <a:pt x="514" y="1275"/>
                </a:lnTo>
                <a:lnTo>
                  <a:pt x="514" y="1274"/>
                </a:lnTo>
                <a:lnTo>
                  <a:pt x="515" y="1274"/>
                </a:lnTo>
                <a:lnTo>
                  <a:pt x="515" y="1274"/>
                </a:lnTo>
                <a:lnTo>
                  <a:pt x="515" y="1274"/>
                </a:lnTo>
                <a:lnTo>
                  <a:pt x="516" y="1274"/>
                </a:lnTo>
                <a:lnTo>
                  <a:pt x="516" y="1274"/>
                </a:lnTo>
                <a:lnTo>
                  <a:pt x="517" y="1274"/>
                </a:lnTo>
                <a:lnTo>
                  <a:pt x="517" y="1274"/>
                </a:lnTo>
                <a:lnTo>
                  <a:pt x="517" y="1274"/>
                </a:lnTo>
                <a:lnTo>
                  <a:pt x="519" y="1273"/>
                </a:lnTo>
                <a:lnTo>
                  <a:pt x="519" y="1273"/>
                </a:lnTo>
                <a:lnTo>
                  <a:pt x="520" y="1273"/>
                </a:lnTo>
                <a:lnTo>
                  <a:pt x="520" y="1272"/>
                </a:lnTo>
                <a:lnTo>
                  <a:pt x="520" y="1273"/>
                </a:lnTo>
                <a:lnTo>
                  <a:pt x="521" y="1271"/>
                </a:lnTo>
                <a:lnTo>
                  <a:pt x="521" y="1271"/>
                </a:lnTo>
                <a:lnTo>
                  <a:pt x="522" y="1272"/>
                </a:lnTo>
                <a:lnTo>
                  <a:pt x="522" y="1272"/>
                </a:lnTo>
                <a:lnTo>
                  <a:pt x="522" y="1272"/>
                </a:lnTo>
                <a:lnTo>
                  <a:pt x="523" y="1273"/>
                </a:lnTo>
                <a:lnTo>
                  <a:pt x="523" y="1273"/>
                </a:lnTo>
                <a:lnTo>
                  <a:pt x="524" y="1274"/>
                </a:lnTo>
                <a:lnTo>
                  <a:pt x="524" y="1274"/>
                </a:lnTo>
                <a:lnTo>
                  <a:pt x="525" y="1274"/>
                </a:lnTo>
                <a:lnTo>
                  <a:pt x="525" y="1274"/>
                </a:lnTo>
                <a:lnTo>
                  <a:pt x="525" y="1275"/>
                </a:lnTo>
                <a:lnTo>
                  <a:pt x="526" y="1276"/>
                </a:lnTo>
                <a:lnTo>
                  <a:pt x="526" y="1275"/>
                </a:lnTo>
                <a:lnTo>
                  <a:pt x="528" y="1276"/>
                </a:lnTo>
                <a:lnTo>
                  <a:pt x="528" y="1276"/>
                </a:lnTo>
                <a:lnTo>
                  <a:pt x="528" y="1277"/>
                </a:lnTo>
                <a:lnTo>
                  <a:pt x="529" y="1278"/>
                </a:lnTo>
                <a:lnTo>
                  <a:pt x="529" y="1278"/>
                </a:lnTo>
                <a:lnTo>
                  <a:pt x="530" y="1279"/>
                </a:lnTo>
                <a:lnTo>
                  <a:pt x="530" y="1279"/>
                </a:lnTo>
                <a:lnTo>
                  <a:pt x="530" y="1281"/>
                </a:lnTo>
                <a:lnTo>
                  <a:pt x="531" y="1282"/>
                </a:lnTo>
                <a:lnTo>
                  <a:pt x="531" y="1281"/>
                </a:lnTo>
                <a:lnTo>
                  <a:pt x="532" y="1281"/>
                </a:lnTo>
                <a:lnTo>
                  <a:pt x="532" y="1281"/>
                </a:lnTo>
                <a:lnTo>
                  <a:pt x="532" y="1281"/>
                </a:lnTo>
                <a:lnTo>
                  <a:pt x="533" y="1279"/>
                </a:lnTo>
                <a:lnTo>
                  <a:pt x="533" y="1277"/>
                </a:lnTo>
                <a:lnTo>
                  <a:pt x="534" y="1277"/>
                </a:lnTo>
                <a:lnTo>
                  <a:pt x="534" y="1278"/>
                </a:lnTo>
                <a:lnTo>
                  <a:pt x="534" y="1278"/>
                </a:lnTo>
                <a:lnTo>
                  <a:pt x="535" y="1279"/>
                </a:lnTo>
                <a:lnTo>
                  <a:pt x="535" y="1279"/>
                </a:lnTo>
                <a:lnTo>
                  <a:pt x="537" y="1281"/>
                </a:lnTo>
                <a:lnTo>
                  <a:pt x="537" y="1279"/>
                </a:lnTo>
                <a:lnTo>
                  <a:pt x="537" y="1279"/>
                </a:lnTo>
                <a:lnTo>
                  <a:pt x="538" y="1278"/>
                </a:lnTo>
                <a:lnTo>
                  <a:pt x="538" y="1279"/>
                </a:lnTo>
                <a:lnTo>
                  <a:pt x="539" y="1278"/>
                </a:lnTo>
                <a:lnTo>
                  <a:pt x="539" y="1279"/>
                </a:lnTo>
                <a:lnTo>
                  <a:pt x="540" y="1279"/>
                </a:lnTo>
                <a:lnTo>
                  <a:pt x="540" y="1281"/>
                </a:lnTo>
                <a:lnTo>
                  <a:pt x="540" y="1282"/>
                </a:lnTo>
                <a:lnTo>
                  <a:pt x="541" y="1283"/>
                </a:lnTo>
                <a:lnTo>
                  <a:pt x="541" y="1284"/>
                </a:lnTo>
                <a:lnTo>
                  <a:pt x="542" y="1285"/>
                </a:lnTo>
                <a:lnTo>
                  <a:pt x="542" y="1285"/>
                </a:lnTo>
                <a:lnTo>
                  <a:pt x="542" y="1284"/>
                </a:lnTo>
                <a:lnTo>
                  <a:pt x="543" y="1285"/>
                </a:lnTo>
                <a:lnTo>
                  <a:pt x="543" y="1284"/>
                </a:lnTo>
                <a:lnTo>
                  <a:pt x="544" y="1284"/>
                </a:lnTo>
                <a:lnTo>
                  <a:pt x="544" y="1284"/>
                </a:lnTo>
                <a:lnTo>
                  <a:pt x="544" y="1284"/>
                </a:lnTo>
                <a:lnTo>
                  <a:pt x="546" y="1284"/>
                </a:lnTo>
                <a:lnTo>
                  <a:pt x="546" y="1284"/>
                </a:lnTo>
                <a:lnTo>
                  <a:pt x="547" y="1285"/>
                </a:lnTo>
                <a:lnTo>
                  <a:pt x="547" y="1286"/>
                </a:lnTo>
                <a:lnTo>
                  <a:pt x="547" y="1287"/>
                </a:lnTo>
                <a:lnTo>
                  <a:pt x="548" y="1288"/>
                </a:lnTo>
                <a:lnTo>
                  <a:pt x="548" y="1288"/>
                </a:lnTo>
                <a:lnTo>
                  <a:pt x="549" y="1290"/>
                </a:lnTo>
                <a:lnTo>
                  <a:pt x="549" y="1290"/>
                </a:lnTo>
                <a:lnTo>
                  <a:pt x="549" y="1291"/>
                </a:lnTo>
                <a:lnTo>
                  <a:pt x="550" y="1290"/>
                </a:lnTo>
                <a:lnTo>
                  <a:pt x="550" y="1288"/>
                </a:lnTo>
                <a:lnTo>
                  <a:pt x="551" y="1287"/>
                </a:lnTo>
                <a:lnTo>
                  <a:pt x="551" y="1287"/>
                </a:lnTo>
                <a:lnTo>
                  <a:pt x="551" y="1287"/>
                </a:lnTo>
                <a:lnTo>
                  <a:pt x="552" y="1286"/>
                </a:lnTo>
                <a:lnTo>
                  <a:pt x="552" y="1285"/>
                </a:lnTo>
                <a:lnTo>
                  <a:pt x="553" y="1285"/>
                </a:lnTo>
                <a:lnTo>
                  <a:pt x="553" y="1285"/>
                </a:lnTo>
                <a:lnTo>
                  <a:pt x="555" y="1285"/>
                </a:lnTo>
                <a:lnTo>
                  <a:pt x="555" y="1284"/>
                </a:lnTo>
                <a:lnTo>
                  <a:pt x="555" y="1285"/>
                </a:lnTo>
                <a:lnTo>
                  <a:pt x="556" y="1284"/>
                </a:lnTo>
                <a:lnTo>
                  <a:pt x="556" y="1285"/>
                </a:lnTo>
                <a:lnTo>
                  <a:pt x="557" y="1285"/>
                </a:lnTo>
                <a:lnTo>
                  <a:pt x="557" y="1286"/>
                </a:lnTo>
                <a:lnTo>
                  <a:pt x="557" y="1285"/>
                </a:lnTo>
                <a:lnTo>
                  <a:pt x="558" y="1285"/>
                </a:lnTo>
                <a:lnTo>
                  <a:pt x="558" y="1285"/>
                </a:lnTo>
                <a:lnTo>
                  <a:pt x="559" y="1286"/>
                </a:lnTo>
                <a:lnTo>
                  <a:pt x="559" y="1287"/>
                </a:lnTo>
                <a:lnTo>
                  <a:pt x="559" y="1288"/>
                </a:lnTo>
                <a:lnTo>
                  <a:pt x="560" y="1291"/>
                </a:lnTo>
                <a:lnTo>
                  <a:pt x="560" y="1292"/>
                </a:lnTo>
                <a:lnTo>
                  <a:pt x="561" y="1292"/>
                </a:lnTo>
                <a:lnTo>
                  <a:pt x="561" y="1292"/>
                </a:lnTo>
                <a:lnTo>
                  <a:pt x="561" y="1292"/>
                </a:lnTo>
                <a:lnTo>
                  <a:pt x="562" y="1291"/>
                </a:lnTo>
                <a:lnTo>
                  <a:pt x="562" y="1292"/>
                </a:lnTo>
                <a:lnTo>
                  <a:pt x="564" y="1293"/>
                </a:lnTo>
                <a:lnTo>
                  <a:pt x="564" y="1293"/>
                </a:lnTo>
                <a:lnTo>
                  <a:pt x="564" y="1294"/>
                </a:lnTo>
                <a:lnTo>
                  <a:pt x="565" y="1295"/>
                </a:lnTo>
                <a:lnTo>
                  <a:pt x="565" y="1295"/>
                </a:lnTo>
                <a:lnTo>
                  <a:pt x="566" y="1296"/>
                </a:lnTo>
                <a:lnTo>
                  <a:pt x="566" y="1295"/>
                </a:lnTo>
                <a:lnTo>
                  <a:pt x="566" y="1295"/>
                </a:lnTo>
                <a:lnTo>
                  <a:pt x="567" y="1294"/>
                </a:lnTo>
                <a:lnTo>
                  <a:pt x="567" y="1295"/>
                </a:lnTo>
                <a:lnTo>
                  <a:pt x="568" y="1294"/>
                </a:lnTo>
                <a:lnTo>
                  <a:pt x="568" y="1293"/>
                </a:lnTo>
                <a:lnTo>
                  <a:pt x="569" y="1293"/>
                </a:lnTo>
                <a:lnTo>
                  <a:pt x="569" y="1293"/>
                </a:lnTo>
                <a:lnTo>
                  <a:pt x="569" y="1294"/>
                </a:lnTo>
                <a:lnTo>
                  <a:pt x="570" y="1293"/>
                </a:lnTo>
                <a:lnTo>
                  <a:pt x="570" y="1295"/>
                </a:lnTo>
                <a:lnTo>
                  <a:pt x="571" y="1296"/>
                </a:lnTo>
                <a:lnTo>
                  <a:pt x="571" y="1296"/>
                </a:lnTo>
                <a:lnTo>
                  <a:pt x="571" y="1296"/>
                </a:lnTo>
                <a:lnTo>
                  <a:pt x="573" y="1296"/>
                </a:lnTo>
                <a:lnTo>
                  <a:pt x="573" y="1297"/>
                </a:lnTo>
                <a:lnTo>
                  <a:pt x="574" y="1296"/>
                </a:lnTo>
                <a:lnTo>
                  <a:pt x="574" y="1296"/>
                </a:lnTo>
                <a:lnTo>
                  <a:pt x="574" y="1295"/>
                </a:lnTo>
                <a:lnTo>
                  <a:pt x="575" y="1294"/>
                </a:lnTo>
                <a:lnTo>
                  <a:pt x="575" y="1294"/>
                </a:lnTo>
                <a:lnTo>
                  <a:pt x="576" y="1293"/>
                </a:lnTo>
                <a:lnTo>
                  <a:pt x="576" y="1293"/>
                </a:lnTo>
                <a:lnTo>
                  <a:pt x="576" y="1294"/>
                </a:lnTo>
                <a:lnTo>
                  <a:pt x="577" y="1294"/>
                </a:lnTo>
                <a:lnTo>
                  <a:pt x="577" y="1294"/>
                </a:lnTo>
                <a:lnTo>
                  <a:pt x="578" y="1294"/>
                </a:lnTo>
                <a:lnTo>
                  <a:pt x="578" y="1296"/>
                </a:lnTo>
                <a:lnTo>
                  <a:pt x="578" y="1295"/>
                </a:lnTo>
                <a:lnTo>
                  <a:pt x="579" y="1296"/>
                </a:lnTo>
                <a:lnTo>
                  <a:pt x="579" y="1297"/>
                </a:lnTo>
                <a:lnTo>
                  <a:pt x="580" y="1299"/>
                </a:lnTo>
                <a:lnTo>
                  <a:pt x="580" y="1300"/>
                </a:lnTo>
                <a:lnTo>
                  <a:pt x="582" y="1301"/>
                </a:lnTo>
                <a:lnTo>
                  <a:pt x="582" y="1303"/>
                </a:lnTo>
                <a:lnTo>
                  <a:pt x="582" y="1304"/>
                </a:lnTo>
                <a:lnTo>
                  <a:pt x="583" y="1305"/>
                </a:lnTo>
                <a:lnTo>
                  <a:pt x="583" y="1305"/>
                </a:lnTo>
                <a:lnTo>
                  <a:pt x="584" y="1306"/>
                </a:lnTo>
                <a:lnTo>
                  <a:pt x="584" y="1308"/>
                </a:lnTo>
                <a:lnTo>
                  <a:pt x="584" y="1306"/>
                </a:lnTo>
                <a:lnTo>
                  <a:pt x="585" y="1305"/>
                </a:lnTo>
                <a:lnTo>
                  <a:pt x="585" y="1305"/>
                </a:lnTo>
                <a:lnTo>
                  <a:pt x="586" y="1305"/>
                </a:lnTo>
                <a:lnTo>
                  <a:pt x="586" y="1305"/>
                </a:lnTo>
                <a:lnTo>
                  <a:pt x="586" y="1306"/>
                </a:lnTo>
                <a:lnTo>
                  <a:pt x="587" y="1305"/>
                </a:lnTo>
                <a:lnTo>
                  <a:pt x="587" y="1304"/>
                </a:lnTo>
                <a:lnTo>
                  <a:pt x="588" y="1303"/>
                </a:lnTo>
                <a:lnTo>
                  <a:pt x="588" y="1302"/>
                </a:lnTo>
                <a:lnTo>
                  <a:pt x="588" y="1302"/>
                </a:lnTo>
                <a:lnTo>
                  <a:pt x="589" y="1302"/>
                </a:lnTo>
                <a:lnTo>
                  <a:pt x="589" y="1302"/>
                </a:lnTo>
                <a:lnTo>
                  <a:pt x="591" y="1303"/>
                </a:lnTo>
                <a:lnTo>
                  <a:pt x="591" y="1304"/>
                </a:lnTo>
                <a:lnTo>
                  <a:pt x="591" y="1303"/>
                </a:lnTo>
                <a:lnTo>
                  <a:pt x="592" y="1305"/>
                </a:lnTo>
                <a:lnTo>
                  <a:pt x="592" y="1304"/>
                </a:lnTo>
                <a:lnTo>
                  <a:pt x="593" y="1305"/>
                </a:lnTo>
                <a:lnTo>
                  <a:pt x="593" y="1304"/>
                </a:lnTo>
                <a:lnTo>
                  <a:pt x="593" y="1304"/>
                </a:lnTo>
                <a:lnTo>
                  <a:pt x="594" y="1303"/>
                </a:lnTo>
                <a:lnTo>
                  <a:pt x="594" y="1302"/>
                </a:lnTo>
                <a:lnTo>
                  <a:pt x="595" y="1302"/>
                </a:lnTo>
                <a:lnTo>
                  <a:pt x="595" y="1303"/>
                </a:lnTo>
                <a:lnTo>
                  <a:pt x="596" y="1303"/>
                </a:lnTo>
                <a:lnTo>
                  <a:pt x="596" y="1303"/>
                </a:lnTo>
                <a:lnTo>
                  <a:pt x="596" y="1304"/>
                </a:lnTo>
                <a:lnTo>
                  <a:pt x="597" y="1304"/>
                </a:lnTo>
                <a:lnTo>
                  <a:pt x="597" y="1305"/>
                </a:lnTo>
                <a:lnTo>
                  <a:pt x="598" y="1304"/>
                </a:lnTo>
                <a:lnTo>
                  <a:pt x="598" y="1304"/>
                </a:lnTo>
                <a:lnTo>
                  <a:pt x="598" y="1304"/>
                </a:lnTo>
                <a:lnTo>
                  <a:pt x="600" y="1306"/>
                </a:lnTo>
                <a:lnTo>
                  <a:pt x="600" y="1305"/>
                </a:lnTo>
                <a:lnTo>
                  <a:pt x="601" y="1306"/>
                </a:lnTo>
                <a:lnTo>
                  <a:pt x="601" y="1308"/>
                </a:lnTo>
                <a:lnTo>
                  <a:pt x="601" y="1308"/>
                </a:lnTo>
                <a:lnTo>
                  <a:pt x="602" y="1308"/>
                </a:lnTo>
                <a:lnTo>
                  <a:pt x="602" y="1310"/>
                </a:lnTo>
                <a:lnTo>
                  <a:pt x="603" y="1310"/>
                </a:lnTo>
                <a:lnTo>
                  <a:pt x="603" y="1310"/>
                </a:lnTo>
                <a:lnTo>
                  <a:pt x="603" y="1309"/>
                </a:lnTo>
                <a:lnTo>
                  <a:pt x="604" y="1308"/>
                </a:lnTo>
                <a:lnTo>
                  <a:pt x="604" y="1306"/>
                </a:lnTo>
                <a:lnTo>
                  <a:pt x="605" y="1308"/>
                </a:lnTo>
                <a:lnTo>
                  <a:pt x="605" y="1309"/>
                </a:lnTo>
                <a:lnTo>
                  <a:pt x="605" y="1310"/>
                </a:lnTo>
                <a:lnTo>
                  <a:pt x="606" y="1309"/>
                </a:lnTo>
                <a:lnTo>
                  <a:pt x="606" y="1310"/>
                </a:lnTo>
                <a:lnTo>
                  <a:pt x="607" y="1308"/>
                </a:lnTo>
                <a:lnTo>
                  <a:pt x="607" y="1306"/>
                </a:lnTo>
                <a:lnTo>
                  <a:pt x="607" y="1306"/>
                </a:lnTo>
                <a:lnTo>
                  <a:pt x="609" y="1306"/>
                </a:lnTo>
                <a:lnTo>
                  <a:pt x="609" y="1306"/>
                </a:lnTo>
                <a:lnTo>
                  <a:pt x="610" y="1306"/>
                </a:lnTo>
                <a:lnTo>
                  <a:pt x="610" y="1304"/>
                </a:lnTo>
                <a:lnTo>
                  <a:pt x="611" y="1304"/>
                </a:lnTo>
                <a:lnTo>
                  <a:pt x="611" y="1302"/>
                </a:lnTo>
                <a:lnTo>
                  <a:pt x="611" y="1302"/>
                </a:lnTo>
                <a:lnTo>
                  <a:pt x="612" y="1301"/>
                </a:lnTo>
                <a:lnTo>
                  <a:pt x="612" y="1301"/>
                </a:lnTo>
                <a:lnTo>
                  <a:pt x="613" y="1302"/>
                </a:lnTo>
                <a:lnTo>
                  <a:pt x="613" y="1301"/>
                </a:lnTo>
                <a:lnTo>
                  <a:pt x="613" y="1300"/>
                </a:lnTo>
                <a:lnTo>
                  <a:pt x="614" y="1301"/>
                </a:lnTo>
                <a:lnTo>
                  <a:pt x="614" y="1301"/>
                </a:lnTo>
                <a:lnTo>
                  <a:pt x="615" y="1301"/>
                </a:lnTo>
                <a:lnTo>
                  <a:pt x="615" y="1301"/>
                </a:lnTo>
                <a:lnTo>
                  <a:pt x="615" y="1302"/>
                </a:lnTo>
                <a:lnTo>
                  <a:pt x="616" y="1302"/>
                </a:lnTo>
                <a:lnTo>
                  <a:pt x="616" y="1302"/>
                </a:lnTo>
                <a:lnTo>
                  <a:pt x="618" y="1302"/>
                </a:lnTo>
                <a:lnTo>
                  <a:pt x="618" y="1301"/>
                </a:lnTo>
                <a:lnTo>
                  <a:pt x="618" y="1300"/>
                </a:lnTo>
                <a:lnTo>
                  <a:pt x="619" y="1299"/>
                </a:lnTo>
                <a:lnTo>
                  <a:pt x="619" y="1297"/>
                </a:lnTo>
                <a:lnTo>
                  <a:pt x="620" y="1296"/>
                </a:lnTo>
                <a:lnTo>
                  <a:pt x="620" y="1296"/>
                </a:lnTo>
                <a:lnTo>
                  <a:pt x="620" y="1297"/>
                </a:lnTo>
                <a:lnTo>
                  <a:pt x="621" y="1296"/>
                </a:lnTo>
                <a:lnTo>
                  <a:pt x="621" y="1297"/>
                </a:lnTo>
                <a:lnTo>
                  <a:pt x="622" y="1299"/>
                </a:lnTo>
                <a:lnTo>
                  <a:pt x="622" y="1299"/>
                </a:lnTo>
                <a:lnTo>
                  <a:pt x="622" y="1299"/>
                </a:lnTo>
                <a:lnTo>
                  <a:pt x="623" y="1297"/>
                </a:lnTo>
                <a:lnTo>
                  <a:pt x="623" y="1297"/>
                </a:lnTo>
                <a:lnTo>
                  <a:pt x="624" y="1300"/>
                </a:lnTo>
                <a:lnTo>
                  <a:pt x="624" y="1300"/>
                </a:lnTo>
                <a:lnTo>
                  <a:pt x="625" y="1302"/>
                </a:lnTo>
                <a:lnTo>
                  <a:pt x="625" y="1304"/>
                </a:lnTo>
                <a:lnTo>
                  <a:pt x="625" y="1305"/>
                </a:lnTo>
                <a:lnTo>
                  <a:pt x="627" y="1306"/>
                </a:lnTo>
                <a:lnTo>
                  <a:pt x="627" y="1305"/>
                </a:lnTo>
                <a:lnTo>
                  <a:pt x="628" y="1304"/>
                </a:lnTo>
                <a:lnTo>
                  <a:pt x="628" y="1303"/>
                </a:lnTo>
                <a:lnTo>
                  <a:pt x="628" y="1302"/>
                </a:lnTo>
                <a:lnTo>
                  <a:pt x="629" y="1301"/>
                </a:lnTo>
                <a:lnTo>
                  <a:pt x="629" y="1301"/>
                </a:lnTo>
                <a:lnTo>
                  <a:pt x="630" y="1300"/>
                </a:lnTo>
                <a:lnTo>
                  <a:pt x="630" y="1300"/>
                </a:lnTo>
                <a:lnTo>
                  <a:pt x="630" y="1299"/>
                </a:lnTo>
                <a:lnTo>
                  <a:pt x="631" y="1297"/>
                </a:lnTo>
                <a:lnTo>
                  <a:pt x="631" y="1299"/>
                </a:lnTo>
                <a:lnTo>
                  <a:pt x="632" y="1296"/>
                </a:lnTo>
                <a:lnTo>
                  <a:pt x="632" y="1295"/>
                </a:lnTo>
                <a:lnTo>
                  <a:pt x="632" y="1295"/>
                </a:lnTo>
                <a:lnTo>
                  <a:pt x="633" y="1296"/>
                </a:lnTo>
                <a:lnTo>
                  <a:pt x="633" y="1299"/>
                </a:lnTo>
                <a:lnTo>
                  <a:pt x="634" y="1300"/>
                </a:lnTo>
                <a:lnTo>
                  <a:pt x="634" y="1301"/>
                </a:lnTo>
                <a:lnTo>
                  <a:pt x="634" y="1302"/>
                </a:lnTo>
                <a:lnTo>
                  <a:pt x="636" y="1302"/>
                </a:lnTo>
                <a:lnTo>
                  <a:pt x="636" y="1301"/>
                </a:lnTo>
                <a:lnTo>
                  <a:pt x="637" y="1301"/>
                </a:lnTo>
                <a:lnTo>
                  <a:pt x="637" y="1301"/>
                </a:lnTo>
                <a:lnTo>
                  <a:pt x="637" y="1302"/>
                </a:lnTo>
                <a:lnTo>
                  <a:pt x="638" y="1301"/>
                </a:lnTo>
                <a:lnTo>
                  <a:pt x="638" y="1300"/>
                </a:lnTo>
                <a:lnTo>
                  <a:pt x="639" y="1300"/>
                </a:lnTo>
                <a:lnTo>
                  <a:pt x="639" y="1300"/>
                </a:lnTo>
                <a:lnTo>
                  <a:pt x="640" y="1302"/>
                </a:lnTo>
                <a:lnTo>
                  <a:pt x="640" y="1302"/>
                </a:lnTo>
                <a:lnTo>
                  <a:pt x="640" y="1302"/>
                </a:lnTo>
                <a:lnTo>
                  <a:pt x="641" y="1301"/>
                </a:lnTo>
                <a:lnTo>
                  <a:pt x="641" y="1299"/>
                </a:lnTo>
                <a:lnTo>
                  <a:pt x="642" y="1297"/>
                </a:lnTo>
                <a:lnTo>
                  <a:pt x="642" y="1296"/>
                </a:lnTo>
                <a:lnTo>
                  <a:pt x="642" y="1297"/>
                </a:lnTo>
                <a:lnTo>
                  <a:pt x="643" y="1299"/>
                </a:lnTo>
                <a:lnTo>
                  <a:pt x="643" y="1299"/>
                </a:lnTo>
                <a:lnTo>
                  <a:pt x="645" y="1299"/>
                </a:lnTo>
                <a:lnTo>
                  <a:pt x="645" y="1297"/>
                </a:lnTo>
                <a:lnTo>
                  <a:pt x="645" y="1297"/>
                </a:lnTo>
                <a:lnTo>
                  <a:pt x="646" y="1296"/>
                </a:lnTo>
                <a:lnTo>
                  <a:pt x="646" y="1295"/>
                </a:lnTo>
                <a:lnTo>
                  <a:pt x="647" y="1295"/>
                </a:lnTo>
                <a:lnTo>
                  <a:pt x="647" y="1295"/>
                </a:lnTo>
                <a:lnTo>
                  <a:pt x="647" y="1295"/>
                </a:lnTo>
                <a:lnTo>
                  <a:pt x="648" y="1295"/>
                </a:lnTo>
                <a:lnTo>
                  <a:pt x="648" y="1294"/>
                </a:lnTo>
                <a:lnTo>
                  <a:pt x="649" y="1294"/>
                </a:lnTo>
                <a:lnTo>
                  <a:pt x="649" y="1295"/>
                </a:lnTo>
                <a:lnTo>
                  <a:pt x="649" y="1295"/>
                </a:lnTo>
                <a:lnTo>
                  <a:pt x="650" y="1296"/>
                </a:lnTo>
                <a:lnTo>
                  <a:pt x="650" y="1296"/>
                </a:lnTo>
                <a:lnTo>
                  <a:pt x="651" y="1296"/>
                </a:lnTo>
                <a:lnTo>
                  <a:pt x="651" y="1297"/>
                </a:lnTo>
                <a:lnTo>
                  <a:pt x="652" y="1296"/>
                </a:lnTo>
                <a:lnTo>
                  <a:pt x="652" y="1296"/>
                </a:lnTo>
                <a:lnTo>
                  <a:pt x="652" y="1297"/>
                </a:lnTo>
                <a:lnTo>
                  <a:pt x="654" y="1296"/>
                </a:lnTo>
                <a:lnTo>
                  <a:pt x="654" y="1296"/>
                </a:lnTo>
                <a:lnTo>
                  <a:pt x="655" y="1296"/>
                </a:lnTo>
                <a:lnTo>
                  <a:pt x="655" y="1297"/>
                </a:lnTo>
                <a:lnTo>
                  <a:pt x="655" y="1299"/>
                </a:lnTo>
                <a:lnTo>
                  <a:pt x="656" y="1299"/>
                </a:lnTo>
                <a:lnTo>
                  <a:pt x="656" y="1299"/>
                </a:lnTo>
                <a:lnTo>
                  <a:pt x="657" y="1297"/>
                </a:lnTo>
                <a:lnTo>
                  <a:pt x="657" y="1297"/>
                </a:lnTo>
                <a:lnTo>
                  <a:pt x="657" y="1294"/>
                </a:lnTo>
                <a:lnTo>
                  <a:pt x="658" y="1294"/>
                </a:lnTo>
                <a:lnTo>
                  <a:pt x="658" y="1293"/>
                </a:lnTo>
                <a:lnTo>
                  <a:pt x="659" y="1293"/>
                </a:lnTo>
                <a:lnTo>
                  <a:pt x="659" y="1294"/>
                </a:lnTo>
                <a:lnTo>
                  <a:pt x="659" y="1295"/>
                </a:lnTo>
                <a:lnTo>
                  <a:pt x="660" y="1294"/>
                </a:lnTo>
                <a:lnTo>
                  <a:pt x="660" y="1295"/>
                </a:lnTo>
                <a:lnTo>
                  <a:pt x="661" y="1296"/>
                </a:lnTo>
                <a:lnTo>
                  <a:pt x="661" y="1297"/>
                </a:lnTo>
                <a:lnTo>
                  <a:pt x="661" y="1299"/>
                </a:lnTo>
                <a:lnTo>
                  <a:pt x="663" y="1300"/>
                </a:lnTo>
                <a:lnTo>
                  <a:pt x="663" y="1299"/>
                </a:lnTo>
                <a:lnTo>
                  <a:pt x="664" y="1299"/>
                </a:lnTo>
                <a:lnTo>
                  <a:pt x="664" y="1299"/>
                </a:lnTo>
                <a:lnTo>
                  <a:pt x="664" y="1297"/>
                </a:lnTo>
                <a:lnTo>
                  <a:pt x="665" y="1299"/>
                </a:lnTo>
                <a:lnTo>
                  <a:pt x="665" y="1297"/>
                </a:lnTo>
                <a:lnTo>
                  <a:pt x="666" y="1297"/>
                </a:lnTo>
                <a:lnTo>
                  <a:pt x="666" y="1296"/>
                </a:lnTo>
                <a:lnTo>
                  <a:pt x="667" y="1295"/>
                </a:lnTo>
                <a:lnTo>
                  <a:pt x="667" y="1295"/>
                </a:lnTo>
                <a:lnTo>
                  <a:pt x="667" y="1295"/>
                </a:lnTo>
                <a:lnTo>
                  <a:pt x="668" y="1296"/>
                </a:lnTo>
                <a:lnTo>
                  <a:pt x="668" y="1296"/>
                </a:lnTo>
                <a:lnTo>
                  <a:pt x="669" y="1296"/>
                </a:lnTo>
                <a:lnTo>
                  <a:pt x="669" y="1296"/>
                </a:lnTo>
                <a:lnTo>
                  <a:pt x="669" y="1297"/>
                </a:lnTo>
                <a:lnTo>
                  <a:pt x="670" y="1296"/>
                </a:lnTo>
                <a:lnTo>
                  <a:pt x="670" y="1297"/>
                </a:lnTo>
                <a:lnTo>
                  <a:pt x="672" y="1299"/>
                </a:lnTo>
                <a:lnTo>
                  <a:pt x="672" y="1301"/>
                </a:lnTo>
                <a:lnTo>
                  <a:pt x="672" y="1302"/>
                </a:lnTo>
                <a:lnTo>
                  <a:pt x="673" y="1302"/>
                </a:lnTo>
                <a:lnTo>
                  <a:pt x="673" y="1302"/>
                </a:lnTo>
                <a:lnTo>
                  <a:pt x="674" y="1303"/>
                </a:lnTo>
                <a:lnTo>
                  <a:pt x="674" y="1305"/>
                </a:lnTo>
                <a:lnTo>
                  <a:pt x="674" y="1308"/>
                </a:lnTo>
                <a:lnTo>
                  <a:pt x="675" y="1310"/>
                </a:lnTo>
                <a:lnTo>
                  <a:pt x="675" y="1311"/>
                </a:lnTo>
                <a:lnTo>
                  <a:pt x="676" y="1312"/>
                </a:lnTo>
                <a:lnTo>
                  <a:pt x="676" y="1313"/>
                </a:lnTo>
                <a:lnTo>
                  <a:pt x="676" y="1313"/>
                </a:lnTo>
                <a:lnTo>
                  <a:pt x="677" y="1314"/>
                </a:lnTo>
                <a:lnTo>
                  <a:pt x="677" y="1315"/>
                </a:lnTo>
                <a:lnTo>
                  <a:pt x="678" y="1315"/>
                </a:lnTo>
                <a:lnTo>
                  <a:pt x="678" y="1314"/>
                </a:lnTo>
                <a:lnTo>
                  <a:pt x="678" y="1314"/>
                </a:lnTo>
                <a:lnTo>
                  <a:pt x="679" y="1314"/>
                </a:lnTo>
                <a:lnTo>
                  <a:pt x="679" y="1314"/>
                </a:lnTo>
                <a:lnTo>
                  <a:pt x="681" y="1313"/>
                </a:lnTo>
                <a:lnTo>
                  <a:pt x="681" y="1315"/>
                </a:lnTo>
                <a:lnTo>
                  <a:pt x="682" y="1315"/>
                </a:lnTo>
                <a:lnTo>
                  <a:pt x="682" y="1318"/>
                </a:lnTo>
                <a:lnTo>
                  <a:pt x="682" y="1319"/>
                </a:lnTo>
                <a:lnTo>
                  <a:pt x="683" y="1320"/>
                </a:lnTo>
                <a:lnTo>
                  <a:pt x="683" y="1320"/>
                </a:lnTo>
                <a:lnTo>
                  <a:pt x="684" y="1320"/>
                </a:lnTo>
                <a:lnTo>
                  <a:pt x="684" y="1321"/>
                </a:lnTo>
                <a:lnTo>
                  <a:pt x="684" y="1322"/>
                </a:lnTo>
                <a:lnTo>
                  <a:pt x="685" y="1322"/>
                </a:lnTo>
                <a:lnTo>
                  <a:pt x="685" y="1322"/>
                </a:lnTo>
                <a:lnTo>
                  <a:pt x="686" y="1324"/>
                </a:lnTo>
                <a:lnTo>
                  <a:pt x="686" y="1323"/>
                </a:lnTo>
                <a:lnTo>
                  <a:pt x="686" y="1322"/>
                </a:lnTo>
                <a:lnTo>
                  <a:pt x="687" y="1321"/>
                </a:lnTo>
                <a:lnTo>
                  <a:pt x="687" y="1320"/>
                </a:lnTo>
                <a:lnTo>
                  <a:pt x="688" y="1318"/>
                </a:lnTo>
                <a:lnTo>
                  <a:pt x="688" y="1318"/>
                </a:lnTo>
                <a:lnTo>
                  <a:pt x="688" y="1317"/>
                </a:lnTo>
                <a:lnTo>
                  <a:pt x="690" y="1318"/>
                </a:lnTo>
                <a:lnTo>
                  <a:pt x="690" y="1319"/>
                </a:lnTo>
                <a:lnTo>
                  <a:pt x="691" y="1318"/>
                </a:lnTo>
                <a:lnTo>
                  <a:pt x="691" y="1318"/>
                </a:lnTo>
                <a:lnTo>
                  <a:pt x="691" y="1319"/>
                </a:lnTo>
                <a:lnTo>
                  <a:pt x="692" y="1320"/>
                </a:lnTo>
                <a:lnTo>
                  <a:pt x="692" y="1320"/>
                </a:lnTo>
                <a:lnTo>
                  <a:pt x="693" y="1319"/>
                </a:lnTo>
                <a:lnTo>
                  <a:pt x="693" y="1319"/>
                </a:lnTo>
                <a:lnTo>
                  <a:pt x="693" y="1318"/>
                </a:lnTo>
                <a:lnTo>
                  <a:pt x="694" y="1319"/>
                </a:lnTo>
                <a:lnTo>
                  <a:pt x="694" y="1319"/>
                </a:lnTo>
                <a:lnTo>
                  <a:pt x="695" y="1317"/>
                </a:lnTo>
                <a:lnTo>
                  <a:pt x="695" y="1318"/>
                </a:lnTo>
                <a:lnTo>
                  <a:pt x="696" y="1319"/>
                </a:lnTo>
                <a:lnTo>
                  <a:pt x="696" y="1319"/>
                </a:lnTo>
                <a:lnTo>
                  <a:pt x="696" y="1319"/>
                </a:lnTo>
                <a:lnTo>
                  <a:pt x="697" y="1318"/>
                </a:lnTo>
                <a:lnTo>
                  <a:pt x="697" y="1319"/>
                </a:lnTo>
                <a:lnTo>
                  <a:pt x="699" y="1320"/>
                </a:lnTo>
                <a:lnTo>
                  <a:pt x="699" y="1321"/>
                </a:lnTo>
                <a:lnTo>
                  <a:pt x="699" y="1321"/>
                </a:lnTo>
                <a:lnTo>
                  <a:pt x="700" y="1321"/>
                </a:lnTo>
                <a:lnTo>
                  <a:pt x="700" y="1321"/>
                </a:lnTo>
                <a:lnTo>
                  <a:pt x="701" y="1320"/>
                </a:lnTo>
                <a:lnTo>
                  <a:pt x="701" y="1318"/>
                </a:lnTo>
                <a:lnTo>
                  <a:pt x="701" y="1318"/>
                </a:lnTo>
                <a:lnTo>
                  <a:pt x="702" y="1318"/>
                </a:lnTo>
                <a:lnTo>
                  <a:pt x="702" y="1315"/>
                </a:lnTo>
                <a:lnTo>
                  <a:pt x="703" y="1314"/>
                </a:lnTo>
                <a:lnTo>
                  <a:pt x="703" y="1314"/>
                </a:lnTo>
                <a:lnTo>
                  <a:pt x="703" y="1313"/>
                </a:lnTo>
                <a:lnTo>
                  <a:pt x="704" y="1313"/>
                </a:lnTo>
                <a:lnTo>
                  <a:pt x="704" y="1314"/>
                </a:lnTo>
                <a:lnTo>
                  <a:pt x="705" y="1315"/>
                </a:lnTo>
                <a:lnTo>
                  <a:pt x="705" y="1317"/>
                </a:lnTo>
                <a:lnTo>
                  <a:pt x="705" y="1317"/>
                </a:lnTo>
                <a:lnTo>
                  <a:pt x="706" y="1317"/>
                </a:lnTo>
                <a:lnTo>
                  <a:pt x="706" y="1317"/>
                </a:lnTo>
                <a:lnTo>
                  <a:pt x="708" y="1315"/>
                </a:lnTo>
                <a:lnTo>
                  <a:pt x="708" y="1317"/>
                </a:lnTo>
                <a:lnTo>
                  <a:pt x="709" y="1315"/>
                </a:lnTo>
                <a:lnTo>
                  <a:pt x="709" y="1314"/>
                </a:lnTo>
                <a:lnTo>
                  <a:pt x="709" y="1313"/>
                </a:lnTo>
                <a:lnTo>
                  <a:pt x="710" y="1313"/>
                </a:lnTo>
                <a:lnTo>
                  <a:pt x="710" y="1313"/>
                </a:lnTo>
                <a:lnTo>
                  <a:pt x="711" y="1313"/>
                </a:lnTo>
                <a:lnTo>
                  <a:pt x="711" y="1312"/>
                </a:lnTo>
                <a:lnTo>
                  <a:pt x="711" y="1313"/>
                </a:lnTo>
                <a:lnTo>
                  <a:pt x="712" y="1312"/>
                </a:lnTo>
                <a:lnTo>
                  <a:pt x="712" y="1312"/>
                </a:lnTo>
                <a:lnTo>
                  <a:pt x="713" y="1311"/>
                </a:lnTo>
                <a:lnTo>
                  <a:pt x="713" y="1312"/>
                </a:lnTo>
                <a:lnTo>
                  <a:pt x="713" y="1310"/>
                </a:lnTo>
                <a:lnTo>
                  <a:pt x="714" y="1309"/>
                </a:lnTo>
                <a:lnTo>
                  <a:pt x="714" y="1308"/>
                </a:lnTo>
                <a:lnTo>
                  <a:pt x="715" y="1306"/>
                </a:lnTo>
                <a:lnTo>
                  <a:pt x="715" y="1305"/>
                </a:lnTo>
                <a:lnTo>
                  <a:pt x="715" y="1305"/>
                </a:lnTo>
                <a:lnTo>
                  <a:pt x="717" y="1305"/>
                </a:lnTo>
                <a:lnTo>
                  <a:pt x="717" y="1305"/>
                </a:lnTo>
                <a:lnTo>
                  <a:pt x="718" y="1304"/>
                </a:lnTo>
                <a:lnTo>
                  <a:pt x="718" y="1305"/>
                </a:lnTo>
                <a:lnTo>
                  <a:pt x="718" y="1305"/>
                </a:lnTo>
                <a:lnTo>
                  <a:pt x="719" y="1304"/>
                </a:lnTo>
                <a:lnTo>
                  <a:pt x="719" y="1305"/>
                </a:lnTo>
                <a:lnTo>
                  <a:pt x="720" y="1306"/>
                </a:lnTo>
                <a:lnTo>
                  <a:pt x="720" y="1306"/>
                </a:lnTo>
                <a:lnTo>
                  <a:pt x="720" y="1306"/>
                </a:lnTo>
                <a:lnTo>
                  <a:pt x="721" y="1306"/>
                </a:lnTo>
                <a:lnTo>
                  <a:pt x="721" y="1308"/>
                </a:lnTo>
                <a:lnTo>
                  <a:pt x="722" y="1305"/>
                </a:lnTo>
                <a:lnTo>
                  <a:pt x="722" y="1305"/>
                </a:lnTo>
                <a:lnTo>
                  <a:pt x="723" y="1305"/>
                </a:lnTo>
                <a:lnTo>
                  <a:pt x="723" y="1304"/>
                </a:lnTo>
                <a:lnTo>
                  <a:pt x="723" y="1304"/>
                </a:lnTo>
                <a:lnTo>
                  <a:pt x="724" y="1305"/>
                </a:lnTo>
                <a:lnTo>
                  <a:pt x="724" y="1305"/>
                </a:lnTo>
                <a:lnTo>
                  <a:pt x="725" y="1306"/>
                </a:lnTo>
                <a:lnTo>
                  <a:pt x="725" y="1306"/>
                </a:lnTo>
                <a:lnTo>
                  <a:pt x="725" y="1309"/>
                </a:lnTo>
                <a:lnTo>
                  <a:pt x="727" y="1309"/>
                </a:lnTo>
                <a:lnTo>
                  <a:pt x="727" y="1308"/>
                </a:lnTo>
                <a:lnTo>
                  <a:pt x="728" y="1308"/>
                </a:lnTo>
                <a:lnTo>
                  <a:pt x="728" y="1305"/>
                </a:lnTo>
                <a:lnTo>
                  <a:pt x="728" y="1305"/>
                </a:lnTo>
                <a:lnTo>
                  <a:pt x="729" y="1304"/>
                </a:lnTo>
                <a:lnTo>
                  <a:pt x="729" y="1304"/>
                </a:lnTo>
                <a:lnTo>
                  <a:pt x="730" y="1304"/>
                </a:lnTo>
                <a:lnTo>
                  <a:pt x="730" y="1304"/>
                </a:lnTo>
                <a:lnTo>
                  <a:pt x="730" y="1305"/>
                </a:lnTo>
                <a:lnTo>
                  <a:pt x="731" y="1305"/>
                </a:lnTo>
                <a:lnTo>
                  <a:pt x="731" y="1305"/>
                </a:lnTo>
                <a:lnTo>
                  <a:pt x="732" y="1306"/>
                </a:lnTo>
                <a:lnTo>
                  <a:pt x="732" y="1306"/>
                </a:lnTo>
                <a:lnTo>
                  <a:pt x="732" y="1306"/>
                </a:lnTo>
                <a:lnTo>
                  <a:pt x="733" y="1306"/>
                </a:lnTo>
                <a:lnTo>
                  <a:pt x="733" y="1308"/>
                </a:lnTo>
                <a:lnTo>
                  <a:pt x="734" y="1306"/>
                </a:lnTo>
                <a:lnTo>
                  <a:pt x="734" y="1306"/>
                </a:lnTo>
                <a:lnTo>
                  <a:pt x="734" y="1306"/>
                </a:lnTo>
                <a:lnTo>
                  <a:pt x="736" y="1305"/>
                </a:lnTo>
                <a:lnTo>
                  <a:pt x="736" y="1305"/>
                </a:lnTo>
                <a:lnTo>
                  <a:pt x="737" y="1305"/>
                </a:lnTo>
                <a:lnTo>
                  <a:pt x="737" y="1306"/>
                </a:lnTo>
                <a:lnTo>
                  <a:pt x="738" y="1305"/>
                </a:lnTo>
                <a:lnTo>
                  <a:pt x="738" y="1306"/>
                </a:lnTo>
                <a:lnTo>
                  <a:pt x="738" y="1305"/>
                </a:lnTo>
                <a:lnTo>
                  <a:pt x="739" y="1305"/>
                </a:lnTo>
                <a:lnTo>
                  <a:pt x="739" y="1303"/>
                </a:lnTo>
                <a:lnTo>
                  <a:pt x="740" y="1302"/>
                </a:lnTo>
                <a:lnTo>
                  <a:pt x="740" y="1301"/>
                </a:lnTo>
                <a:lnTo>
                  <a:pt x="740" y="1301"/>
                </a:lnTo>
                <a:lnTo>
                  <a:pt x="741" y="1300"/>
                </a:lnTo>
                <a:lnTo>
                  <a:pt x="741" y="1299"/>
                </a:lnTo>
                <a:lnTo>
                  <a:pt x="742" y="1299"/>
                </a:lnTo>
                <a:lnTo>
                  <a:pt x="742" y="1299"/>
                </a:lnTo>
                <a:lnTo>
                  <a:pt x="742" y="1299"/>
                </a:lnTo>
                <a:lnTo>
                  <a:pt x="743" y="1301"/>
                </a:lnTo>
                <a:lnTo>
                  <a:pt x="743" y="1301"/>
                </a:lnTo>
                <a:lnTo>
                  <a:pt x="745" y="1302"/>
                </a:lnTo>
                <a:lnTo>
                  <a:pt x="745" y="1302"/>
                </a:lnTo>
                <a:lnTo>
                  <a:pt x="745" y="1302"/>
                </a:lnTo>
                <a:lnTo>
                  <a:pt x="746" y="1304"/>
                </a:lnTo>
                <a:lnTo>
                  <a:pt x="746" y="1304"/>
                </a:lnTo>
                <a:lnTo>
                  <a:pt x="747" y="1305"/>
                </a:lnTo>
                <a:lnTo>
                  <a:pt x="747" y="1306"/>
                </a:lnTo>
                <a:lnTo>
                  <a:pt x="747" y="1308"/>
                </a:lnTo>
                <a:lnTo>
                  <a:pt x="748" y="1309"/>
                </a:lnTo>
                <a:lnTo>
                  <a:pt x="748" y="1310"/>
                </a:lnTo>
                <a:lnTo>
                  <a:pt x="749" y="1311"/>
                </a:lnTo>
                <a:lnTo>
                  <a:pt x="749" y="1311"/>
                </a:lnTo>
                <a:lnTo>
                  <a:pt x="749" y="1312"/>
                </a:lnTo>
                <a:lnTo>
                  <a:pt x="750" y="1312"/>
                </a:lnTo>
                <a:lnTo>
                  <a:pt x="750" y="1313"/>
                </a:lnTo>
                <a:lnTo>
                  <a:pt x="751" y="1311"/>
                </a:lnTo>
                <a:lnTo>
                  <a:pt x="751" y="1310"/>
                </a:lnTo>
                <a:lnTo>
                  <a:pt x="752" y="1309"/>
                </a:lnTo>
                <a:lnTo>
                  <a:pt x="752" y="1309"/>
                </a:lnTo>
                <a:lnTo>
                  <a:pt x="752" y="1306"/>
                </a:lnTo>
                <a:lnTo>
                  <a:pt x="754" y="1303"/>
                </a:lnTo>
                <a:lnTo>
                  <a:pt x="754" y="1302"/>
                </a:lnTo>
                <a:lnTo>
                  <a:pt x="755" y="1302"/>
                </a:lnTo>
                <a:lnTo>
                  <a:pt x="755" y="1303"/>
                </a:lnTo>
                <a:lnTo>
                  <a:pt x="755" y="1304"/>
                </a:lnTo>
                <a:lnTo>
                  <a:pt x="756" y="1305"/>
                </a:lnTo>
                <a:lnTo>
                  <a:pt x="756" y="1305"/>
                </a:lnTo>
                <a:lnTo>
                  <a:pt x="757" y="1306"/>
                </a:lnTo>
                <a:lnTo>
                  <a:pt x="757" y="1308"/>
                </a:lnTo>
                <a:lnTo>
                  <a:pt x="757" y="1308"/>
                </a:lnTo>
                <a:lnTo>
                  <a:pt x="758" y="1308"/>
                </a:lnTo>
                <a:lnTo>
                  <a:pt x="758" y="1309"/>
                </a:lnTo>
                <a:lnTo>
                  <a:pt x="759" y="1306"/>
                </a:lnTo>
                <a:lnTo>
                  <a:pt x="759" y="1308"/>
                </a:lnTo>
                <a:lnTo>
                  <a:pt x="759" y="1306"/>
                </a:lnTo>
                <a:lnTo>
                  <a:pt x="760" y="1308"/>
                </a:lnTo>
                <a:lnTo>
                  <a:pt x="760" y="1309"/>
                </a:lnTo>
                <a:lnTo>
                  <a:pt x="761" y="1309"/>
                </a:lnTo>
                <a:lnTo>
                  <a:pt x="761" y="1310"/>
                </a:lnTo>
                <a:lnTo>
                  <a:pt x="761" y="1311"/>
                </a:lnTo>
                <a:lnTo>
                  <a:pt x="763" y="1312"/>
                </a:lnTo>
                <a:lnTo>
                  <a:pt x="763" y="1313"/>
                </a:lnTo>
                <a:lnTo>
                  <a:pt x="764" y="1312"/>
                </a:lnTo>
                <a:lnTo>
                  <a:pt x="764" y="1312"/>
                </a:lnTo>
                <a:lnTo>
                  <a:pt x="765" y="1312"/>
                </a:lnTo>
                <a:lnTo>
                  <a:pt x="765" y="1312"/>
                </a:lnTo>
                <a:lnTo>
                  <a:pt x="765" y="1312"/>
                </a:lnTo>
                <a:lnTo>
                  <a:pt x="766" y="1313"/>
                </a:lnTo>
                <a:lnTo>
                  <a:pt x="766" y="1314"/>
                </a:lnTo>
                <a:lnTo>
                  <a:pt x="767" y="1314"/>
                </a:lnTo>
                <a:lnTo>
                  <a:pt x="767" y="1314"/>
                </a:lnTo>
                <a:lnTo>
                  <a:pt x="767" y="1314"/>
                </a:lnTo>
                <a:lnTo>
                  <a:pt x="768" y="1314"/>
                </a:lnTo>
                <a:lnTo>
                  <a:pt x="768" y="1313"/>
                </a:lnTo>
                <a:lnTo>
                  <a:pt x="769" y="1311"/>
                </a:lnTo>
                <a:lnTo>
                  <a:pt x="769" y="1310"/>
                </a:lnTo>
                <a:lnTo>
                  <a:pt x="769" y="1309"/>
                </a:lnTo>
                <a:lnTo>
                  <a:pt x="770" y="1308"/>
                </a:lnTo>
                <a:lnTo>
                  <a:pt x="770" y="1305"/>
                </a:lnTo>
                <a:lnTo>
                  <a:pt x="772" y="1303"/>
                </a:lnTo>
                <a:lnTo>
                  <a:pt x="772" y="1303"/>
                </a:lnTo>
                <a:lnTo>
                  <a:pt x="772" y="1303"/>
                </a:lnTo>
                <a:lnTo>
                  <a:pt x="773" y="1305"/>
                </a:lnTo>
                <a:lnTo>
                  <a:pt x="773" y="1306"/>
                </a:lnTo>
                <a:lnTo>
                  <a:pt x="774" y="1306"/>
                </a:lnTo>
                <a:lnTo>
                  <a:pt x="774" y="1308"/>
                </a:lnTo>
                <a:lnTo>
                  <a:pt x="774" y="1306"/>
                </a:lnTo>
                <a:lnTo>
                  <a:pt x="775" y="1306"/>
                </a:lnTo>
                <a:lnTo>
                  <a:pt x="775" y="1305"/>
                </a:lnTo>
                <a:lnTo>
                  <a:pt x="776" y="1306"/>
                </a:lnTo>
                <a:lnTo>
                  <a:pt x="776" y="1304"/>
                </a:lnTo>
                <a:lnTo>
                  <a:pt x="776" y="1305"/>
                </a:lnTo>
                <a:lnTo>
                  <a:pt x="777" y="1305"/>
                </a:lnTo>
                <a:lnTo>
                  <a:pt x="777" y="1306"/>
                </a:lnTo>
                <a:lnTo>
                  <a:pt x="778" y="1306"/>
                </a:lnTo>
                <a:lnTo>
                  <a:pt x="778" y="1308"/>
                </a:lnTo>
                <a:lnTo>
                  <a:pt x="779" y="1310"/>
                </a:lnTo>
                <a:lnTo>
                  <a:pt x="779" y="1309"/>
                </a:lnTo>
                <a:lnTo>
                  <a:pt x="779" y="1310"/>
                </a:lnTo>
                <a:lnTo>
                  <a:pt x="781" y="1311"/>
                </a:lnTo>
                <a:lnTo>
                  <a:pt x="781" y="1311"/>
                </a:lnTo>
                <a:lnTo>
                  <a:pt x="782" y="1310"/>
                </a:lnTo>
                <a:lnTo>
                  <a:pt x="782" y="1310"/>
                </a:lnTo>
                <a:lnTo>
                  <a:pt x="782" y="1309"/>
                </a:lnTo>
                <a:lnTo>
                  <a:pt x="783" y="1309"/>
                </a:lnTo>
                <a:lnTo>
                  <a:pt x="783" y="1308"/>
                </a:lnTo>
                <a:lnTo>
                  <a:pt x="784" y="1308"/>
                </a:lnTo>
                <a:lnTo>
                  <a:pt x="784" y="1309"/>
                </a:lnTo>
                <a:lnTo>
                  <a:pt x="784" y="1309"/>
                </a:lnTo>
                <a:lnTo>
                  <a:pt x="785" y="1308"/>
                </a:lnTo>
                <a:lnTo>
                  <a:pt x="785" y="1308"/>
                </a:lnTo>
                <a:lnTo>
                  <a:pt x="786" y="1309"/>
                </a:lnTo>
                <a:lnTo>
                  <a:pt x="786" y="1308"/>
                </a:lnTo>
                <a:lnTo>
                  <a:pt x="786" y="1306"/>
                </a:lnTo>
                <a:lnTo>
                  <a:pt x="787" y="1303"/>
                </a:lnTo>
                <a:lnTo>
                  <a:pt x="787" y="1304"/>
                </a:lnTo>
                <a:lnTo>
                  <a:pt x="788" y="1305"/>
                </a:lnTo>
                <a:lnTo>
                  <a:pt x="788" y="1306"/>
                </a:lnTo>
                <a:lnTo>
                  <a:pt x="788" y="1306"/>
                </a:lnTo>
                <a:lnTo>
                  <a:pt x="790" y="1308"/>
                </a:lnTo>
                <a:lnTo>
                  <a:pt x="790" y="1308"/>
                </a:lnTo>
                <a:lnTo>
                  <a:pt x="791" y="1309"/>
                </a:lnTo>
                <a:lnTo>
                  <a:pt x="791" y="1309"/>
                </a:lnTo>
                <a:lnTo>
                  <a:pt x="791" y="1308"/>
                </a:lnTo>
                <a:lnTo>
                  <a:pt x="792" y="1306"/>
                </a:lnTo>
                <a:lnTo>
                  <a:pt x="792" y="1306"/>
                </a:lnTo>
                <a:lnTo>
                  <a:pt x="793" y="1306"/>
                </a:lnTo>
                <a:lnTo>
                  <a:pt x="793" y="1305"/>
                </a:lnTo>
                <a:lnTo>
                  <a:pt x="794" y="1305"/>
                </a:lnTo>
                <a:lnTo>
                  <a:pt x="794" y="1304"/>
                </a:lnTo>
                <a:lnTo>
                  <a:pt x="794" y="1304"/>
                </a:lnTo>
                <a:lnTo>
                  <a:pt x="795" y="1304"/>
                </a:lnTo>
                <a:lnTo>
                  <a:pt x="795" y="1303"/>
                </a:lnTo>
                <a:lnTo>
                  <a:pt x="796" y="1303"/>
                </a:lnTo>
                <a:lnTo>
                  <a:pt x="796" y="1303"/>
                </a:lnTo>
                <a:lnTo>
                  <a:pt x="796" y="1302"/>
                </a:lnTo>
                <a:lnTo>
                  <a:pt x="797" y="1302"/>
                </a:lnTo>
                <a:lnTo>
                  <a:pt x="797" y="1302"/>
                </a:lnTo>
                <a:lnTo>
                  <a:pt x="799" y="1302"/>
                </a:lnTo>
                <a:lnTo>
                  <a:pt x="799" y="1302"/>
                </a:lnTo>
                <a:lnTo>
                  <a:pt x="799" y="1301"/>
                </a:lnTo>
                <a:lnTo>
                  <a:pt x="800" y="1301"/>
                </a:lnTo>
                <a:lnTo>
                  <a:pt x="800" y="1297"/>
                </a:lnTo>
                <a:lnTo>
                  <a:pt x="801" y="1297"/>
                </a:lnTo>
                <a:lnTo>
                  <a:pt x="801" y="1297"/>
                </a:lnTo>
                <a:lnTo>
                  <a:pt x="801" y="1296"/>
                </a:lnTo>
                <a:lnTo>
                  <a:pt x="802" y="1295"/>
                </a:lnTo>
                <a:lnTo>
                  <a:pt x="802" y="1294"/>
                </a:lnTo>
                <a:lnTo>
                  <a:pt x="803" y="1295"/>
                </a:lnTo>
                <a:lnTo>
                  <a:pt x="803" y="1295"/>
                </a:lnTo>
                <a:lnTo>
                  <a:pt x="803" y="1296"/>
                </a:lnTo>
                <a:lnTo>
                  <a:pt x="804" y="1295"/>
                </a:lnTo>
                <a:lnTo>
                  <a:pt x="804" y="1296"/>
                </a:lnTo>
                <a:lnTo>
                  <a:pt x="805" y="1299"/>
                </a:lnTo>
                <a:lnTo>
                  <a:pt x="805" y="1299"/>
                </a:lnTo>
                <a:lnTo>
                  <a:pt x="805" y="1299"/>
                </a:lnTo>
                <a:lnTo>
                  <a:pt x="806" y="1299"/>
                </a:lnTo>
                <a:lnTo>
                  <a:pt x="806" y="1300"/>
                </a:lnTo>
                <a:lnTo>
                  <a:pt x="808" y="1300"/>
                </a:lnTo>
                <a:lnTo>
                  <a:pt x="808" y="1301"/>
                </a:lnTo>
                <a:lnTo>
                  <a:pt x="809" y="1301"/>
                </a:lnTo>
                <a:lnTo>
                  <a:pt x="809" y="1301"/>
                </a:lnTo>
                <a:lnTo>
                  <a:pt x="809" y="1302"/>
                </a:lnTo>
                <a:lnTo>
                  <a:pt x="810" y="1302"/>
                </a:lnTo>
                <a:lnTo>
                  <a:pt x="810" y="1303"/>
                </a:lnTo>
                <a:lnTo>
                  <a:pt x="811" y="1302"/>
                </a:lnTo>
                <a:lnTo>
                  <a:pt x="811" y="1302"/>
                </a:lnTo>
                <a:lnTo>
                  <a:pt x="811" y="1301"/>
                </a:lnTo>
                <a:lnTo>
                  <a:pt x="812" y="1301"/>
                </a:lnTo>
                <a:lnTo>
                  <a:pt x="812" y="1300"/>
                </a:lnTo>
                <a:lnTo>
                  <a:pt x="813" y="1302"/>
                </a:lnTo>
                <a:lnTo>
                  <a:pt x="813" y="1301"/>
                </a:lnTo>
                <a:lnTo>
                  <a:pt x="813" y="1301"/>
                </a:lnTo>
                <a:lnTo>
                  <a:pt x="814" y="1300"/>
                </a:lnTo>
                <a:lnTo>
                  <a:pt x="814" y="1300"/>
                </a:lnTo>
                <a:lnTo>
                  <a:pt x="815" y="1299"/>
                </a:lnTo>
                <a:lnTo>
                  <a:pt x="815" y="1299"/>
                </a:lnTo>
                <a:lnTo>
                  <a:pt x="815" y="1299"/>
                </a:lnTo>
                <a:lnTo>
                  <a:pt x="817" y="1299"/>
                </a:lnTo>
                <a:lnTo>
                  <a:pt x="817" y="1297"/>
                </a:lnTo>
                <a:lnTo>
                  <a:pt x="818" y="1297"/>
                </a:lnTo>
                <a:lnTo>
                  <a:pt x="818" y="1297"/>
                </a:lnTo>
                <a:lnTo>
                  <a:pt x="818" y="1296"/>
                </a:lnTo>
                <a:lnTo>
                  <a:pt x="819" y="1296"/>
                </a:lnTo>
                <a:lnTo>
                  <a:pt x="819" y="1295"/>
                </a:lnTo>
                <a:lnTo>
                  <a:pt x="820" y="1296"/>
                </a:lnTo>
                <a:lnTo>
                  <a:pt x="820" y="1296"/>
                </a:lnTo>
                <a:lnTo>
                  <a:pt x="820" y="1296"/>
                </a:lnTo>
                <a:lnTo>
                  <a:pt x="821" y="1296"/>
                </a:lnTo>
                <a:lnTo>
                  <a:pt x="821" y="1296"/>
                </a:lnTo>
                <a:lnTo>
                  <a:pt x="822" y="1296"/>
                </a:lnTo>
                <a:lnTo>
                  <a:pt x="822" y="1296"/>
                </a:lnTo>
                <a:lnTo>
                  <a:pt x="823" y="1296"/>
                </a:lnTo>
                <a:lnTo>
                  <a:pt x="823" y="1297"/>
                </a:lnTo>
                <a:lnTo>
                  <a:pt x="823" y="1299"/>
                </a:lnTo>
                <a:lnTo>
                  <a:pt x="824" y="1302"/>
                </a:lnTo>
                <a:lnTo>
                  <a:pt x="824" y="1302"/>
                </a:lnTo>
                <a:lnTo>
                  <a:pt x="826" y="1303"/>
                </a:lnTo>
                <a:lnTo>
                  <a:pt x="826" y="1303"/>
                </a:lnTo>
                <a:lnTo>
                  <a:pt x="826" y="1302"/>
                </a:lnTo>
                <a:lnTo>
                  <a:pt x="827" y="1302"/>
                </a:lnTo>
                <a:lnTo>
                  <a:pt x="827" y="1300"/>
                </a:lnTo>
                <a:lnTo>
                  <a:pt x="828" y="1300"/>
                </a:lnTo>
                <a:lnTo>
                  <a:pt x="828" y="1299"/>
                </a:lnTo>
                <a:lnTo>
                  <a:pt x="828" y="1297"/>
                </a:lnTo>
                <a:lnTo>
                  <a:pt x="829" y="1297"/>
                </a:lnTo>
                <a:lnTo>
                  <a:pt x="829" y="1296"/>
                </a:lnTo>
                <a:lnTo>
                  <a:pt x="830" y="1296"/>
                </a:lnTo>
                <a:lnTo>
                  <a:pt x="830" y="1295"/>
                </a:lnTo>
                <a:lnTo>
                  <a:pt x="830" y="1295"/>
                </a:lnTo>
                <a:lnTo>
                  <a:pt x="831" y="1294"/>
                </a:lnTo>
                <a:lnTo>
                  <a:pt x="831" y="1292"/>
                </a:lnTo>
                <a:lnTo>
                  <a:pt x="832" y="1292"/>
                </a:lnTo>
                <a:lnTo>
                  <a:pt x="832" y="1291"/>
                </a:lnTo>
                <a:lnTo>
                  <a:pt x="832" y="1292"/>
                </a:lnTo>
                <a:lnTo>
                  <a:pt x="833" y="1292"/>
                </a:lnTo>
                <a:lnTo>
                  <a:pt x="833" y="1292"/>
                </a:lnTo>
                <a:lnTo>
                  <a:pt x="835" y="1293"/>
                </a:lnTo>
                <a:lnTo>
                  <a:pt x="835" y="1293"/>
                </a:lnTo>
                <a:lnTo>
                  <a:pt x="836" y="1294"/>
                </a:lnTo>
                <a:lnTo>
                  <a:pt x="836" y="1294"/>
                </a:lnTo>
                <a:lnTo>
                  <a:pt x="836" y="1294"/>
                </a:lnTo>
                <a:lnTo>
                  <a:pt x="837" y="1295"/>
                </a:lnTo>
                <a:lnTo>
                  <a:pt x="837" y="1295"/>
                </a:lnTo>
                <a:lnTo>
                  <a:pt x="838" y="1294"/>
                </a:lnTo>
                <a:lnTo>
                  <a:pt x="838" y="1294"/>
                </a:lnTo>
                <a:lnTo>
                  <a:pt x="838" y="1293"/>
                </a:lnTo>
                <a:lnTo>
                  <a:pt x="839" y="1294"/>
                </a:lnTo>
                <a:lnTo>
                  <a:pt x="839" y="1295"/>
                </a:lnTo>
                <a:lnTo>
                  <a:pt x="840" y="1296"/>
                </a:lnTo>
                <a:lnTo>
                  <a:pt x="840" y="1297"/>
                </a:lnTo>
                <a:lnTo>
                  <a:pt x="840" y="1299"/>
                </a:lnTo>
                <a:lnTo>
                  <a:pt x="841" y="1299"/>
                </a:lnTo>
                <a:lnTo>
                  <a:pt x="841" y="1300"/>
                </a:lnTo>
                <a:lnTo>
                  <a:pt x="842" y="1300"/>
                </a:lnTo>
                <a:lnTo>
                  <a:pt x="842" y="1301"/>
                </a:lnTo>
                <a:lnTo>
                  <a:pt x="842" y="1300"/>
                </a:lnTo>
                <a:lnTo>
                  <a:pt x="844" y="1300"/>
                </a:lnTo>
                <a:lnTo>
                  <a:pt x="844" y="1301"/>
                </a:lnTo>
                <a:lnTo>
                  <a:pt x="845" y="1300"/>
                </a:lnTo>
                <a:lnTo>
                  <a:pt x="845" y="1300"/>
                </a:lnTo>
                <a:lnTo>
                  <a:pt x="845" y="1301"/>
                </a:lnTo>
                <a:lnTo>
                  <a:pt x="846" y="1301"/>
                </a:lnTo>
                <a:lnTo>
                  <a:pt x="846" y="1302"/>
                </a:lnTo>
                <a:lnTo>
                  <a:pt x="847" y="1302"/>
                </a:lnTo>
                <a:lnTo>
                  <a:pt x="847" y="1302"/>
                </a:lnTo>
                <a:lnTo>
                  <a:pt x="847" y="1303"/>
                </a:lnTo>
                <a:lnTo>
                  <a:pt x="848" y="1304"/>
                </a:lnTo>
                <a:lnTo>
                  <a:pt x="848" y="1303"/>
                </a:lnTo>
                <a:lnTo>
                  <a:pt x="849" y="1303"/>
                </a:lnTo>
                <a:lnTo>
                  <a:pt x="849" y="1303"/>
                </a:lnTo>
                <a:lnTo>
                  <a:pt x="850" y="1301"/>
                </a:lnTo>
                <a:lnTo>
                  <a:pt x="850" y="1301"/>
                </a:lnTo>
                <a:lnTo>
                  <a:pt x="850" y="1302"/>
                </a:lnTo>
                <a:lnTo>
                  <a:pt x="851" y="1302"/>
                </a:lnTo>
                <a:lnTo>
                  <a:pt x="851" y="1303"/>
                </a:lnTo>
                <a:lnTo>
                  <a:pt x="853" y="1302"/>
                </a:lnTo>
                <a:lnTo>
                  <a:pt x="853" y="1302"/>
                </a:lnTo>
                <a:lnTo>
                  <a:pt x="853" y="1302"/>
                </a:lnTo>
                <a:lnTo>
                  <a:pt x="854" y="1301"/>
                </a:lnTo>
                <a:lnTo>
                  <a:pt x="854" y="1300"/>
                </a:lnTo>
                <a:lnTo>
                  <a:pt x="855" y="1301"/>
                </a:lnTo>
                <a:lnTo>
                  <a:pt x="855" y="1301"/>
                </a:lnTo>
                <a:lnTo>
                  <a:pt x="855" y="1302"/>
                </a:lnTo>
                <a:lnTo>
                  <a:pt x="856" y="1303"/>
                </a:lnTo>
                <a:lnTo>
                  <a:pt x="856" y="1304"/>
                </a:lnTo>
                <a:lnTo>
                  <a:pt x="857" y="1306"/>
                </a:lnTo>
                <a:lnTo>
                  <a:pt x="857" y="1309"/>
                </a:lnTo>
                <a:lnTo>
                  <a:pt x="857" y="1310"/>
                </a:lnTo>
                <a:lnTo>
                  <a:pt x="858" y="1311"/>
                </a:lnTo>
                <a:lnTo>
                  <a:pt x="858" y="1312"/>
                </a:lnTo>
                <a:lnTo>
                  <a:pt x="859" y="1312"/>
                </a:lnTo>
                <a:lnTo>
                  <a:pt x="859" y="1312"/>
                </a:lnTo>
                <a:lnTo>
                  <a:pt x="859" y="1313"/>
                </a:lnTo>
                <a:lnTo>
                  <a:pt x="860" y="1311"/>
                </a:lnTo>
                <a:lnTo>
                  <a:pt x="860" y="1310"/>
                </a:lnTo>
                <a:lnTo>
                  <a:pt x="862" y="1310"/>
                </a:lnTo>
                <a:lnTo>
                  <a:pt x="862" y="1309"/>
                </a:lnTo>
                <a:lnTo>
                  <a:pt x="862" y="1309"/>
                </a:lnTo>
                <a:lnTo>
                  <a:pt x="863" y="1309"/>
                </a:lnTo>
                <a:lnTo>
                  <a:pt x="863" y="1309"/>
                </a:lnTo>
                <a:lnTo>
                  <a:pt x="864" y="1310"/>
                </a:lnTo>
                <a:lnTo>
                  <a:pt x="864" y="1310"/>
                </a:lnTo>
                <a:lnTo>
                  <a:pt x="865" y="1312"/>
                </a:lnTo>
                <a:lnTo>
                  <a:pt x="865" y="1314"/>
                </a:lnTo>
                <a:lnTo>
                  <a:pt x="865" y="1313"/>
                </a:lnTo>
                <a:lnTo>
                  <a:pt x="866" y="1314"/>
                </a:lnTo>
                <a:lnTo>
                  <a:pt x="866" y="1314"/>
                </a:lnTo>
                <a:lnTo>
                  <a:pt x="867" y="1313"/>
                </a:lnTo>
                <a:lnTo>
                  <a:pt x="867" y="1313"/>
                </a:lnTo>
                <a:lnTo>
                  <a:pt x="867" y="1312"/>
                </a:lnTo>
                <a:lnTo>
                  <a:pt x="868" y="1309"/>
                </a:lnTo>
                <a:lnTo>
                  <a:pt x="868" y="1308"/>
                </a:lnTo>
                <a:lnTo>
                  <a:pt x="869" y="1306"/>
                </a:lnTo>
                <a:lnTo>
                  <a:pt x="869" y="1305"/>
                </a:lnTo>
                <a:lnTo>
                  <a:pt x="869" y="1305"/>
                </a:lnTo>
                <a:lnTo>
                  <a:pt x="871" y="1304"/>
                </a:lnTo>
                <a:lnTo>
                  <a:pt x="871" y="1304"/>
                </a:lnTo>
                <a:lnTo>
                  <a:pt x="872" y="1304"/>
                </a:lnTo>
                <a:lnTo>
                  <a:pt x="872" y="1303"/>
                </a:lnTo>
                <a:lnTo>
                  <a:pt x="872" y="1303"/>
                </a:lnTo>
                <a:lnTo>
                  <a:pt x="873" y="1303"/>
                </a:lnTo>
                <a:lnTo>
                  <a:pt x="873" y="1302"/>
                </a:lnTo>
                <a:lnTo>
                  <a:pt x="874" y="1301"/>
                </a:lnTo>
                <a:lnTo>
                  <a:pt x="874" y="1301"/>
                </a:lnTo>
                <a:lnTo>
                  <a:pt x="874" y="1301"/>
                </a:lnTo>
                <a:lnTo>
                  <a:pt x="875" y="1301"/>
                </a:lnTo>
                <a:lnTo>
                  <a:pt x="875" y="1301"/>
                </a:lnTo>
                <a:lnTo>
                  <a:pt x="876" y="1300"/>
                </a:lnTo>
                <a:lnTo>
                  <a:pt x="876" y="1299"/>
                </a:lnTo>
                <a:lnTo>
                  <a:pt x="876" y="1300"/>
                </a:lnTo>
                <a:lnTo>
                  <a:pt x="877" y="1301"/>
                </a:lnTo>
                <a:lnTo>
                  <a:pt x="877" y="1302"/>
                </a:lnTo>
                <a:lnTo>
                  <a:pt x="878" y="1302"/>
                </a:lnTo>
                <a:lnTo>
                  <a:pt x="878" y="1301"/>
                </a:lnTo>
                <a:lnTo>
                  <a:pt x="880" y="1299"/>
                </a:lnTo>
                <a:lnTo>
                  <a:pt x="880" y="1299"/>
                </a:lnTo>
                <a:lnTo>
                  <a:pt x="880" y="1297"/>
                </a:lnTo>
                <a:lnTo>
                  <a:pt x="881" y="1297"/>
                </a:lnTo>
                <a:lnTo>
                  <a:pt x="881" y="1296"/>
                </a:lnTo>
                <a:lnTo>
                  <a:pt x="882" y="1296"/>
                </a:lnTo>
                <a:lnTo>
                  <a:pt x="882" y="1296"/>
                </a:lnTo>
                <a:lnTo>
                  <a:pt x="882" y="1299"/>
                </a:lnTo>
                <a:lnTo>
                  <a:pt x="883" y="1300"/>
                </a:lnTo>
                <a:lnTo>
                  <a:pt x="883" y="1301"/>
                </a:lnTo>
                <a:lnTo>
                  <a:pt x="884" y="1302"/>
                </a:lnTo>
                <a:lnTo>
                  <a:pt x="884" y="1302"/>
                </a:lnTo>
                <a:lnTo>
                  <a:pt x="884" y="1301"/>
                </a:lnTo>
                <a:lnTo>
                  <a:pt x="885" y="1301"/>
                </a:lnTo>
                <a:lnTo>
                  <a:pt x="885" y="1300"/>
                </a:lnTo>
                <a:lnTo>
                  <a:pt x="886" y="1297"/>
                </a:lnTo>
                <a:lnTo>
                  <a:pt x="886" y="1297"/>
                </a:lnTo>
                <a:lnTo>
                  <a:pt x="886" y="1297"/>
                </a:lnTo>
                <a:lnTo>
                  <a:pt x="887" y="1296"/>
                </a:lnTo>
                <a:lnTo>
                  <a:pt x="887" y="1297"/>
                </a:lnTo>
                <a:lnTo>
                  <a:pt x="889" y="1297"/>
                </a:lnTo>
                <a:lnTo>
                  <a:pt x="889" y="1297"/>
                </a:lnTo>
                <a:lnTo>
                  <a:pt x="889" y="1297"/>
                </a:lnTo>
                <a:lnTo>
                  <a:pt x="890" y="1297"/>
                </a:lnTo>
                <a:lnTo>
                  <a:pt x="890" y="1299"/>
                </a:lnTo>
                <a:lnTo>
                  <a:pt x="891" y="1300"/>
                </a:lnTo>
                <a:lnTo>
                  <a:pt x="891" y="1300"/>
                </a:lnTo>
                <a:lnTo>
                  <a:pt x="892" y="1299"/>
                </a:lnTo>
                <a:lnTo>
                  <a:pt x="892" y="1300"/>
                </a:lnTo>
                <a:lnTo>
                  <a:pt x="892" y="1301"/>
                </a:lnTo>
                <a:lnTo>
                  <a:pt x="893" y="1302"/>
                </a:lnTo>
                <a:lnTo>
                  <a:pt x="893" y="1302"/>
                </a:lnTo>
                <a:lnTo>
                  <a:pt x="894" y="1302"/>
                </a:lnTo>
                <a:lnTo>
                  <a:pt x="894" y="1302"/>
                </a:lnTo>
                <a:lnTo>
                  <a:pt x="894" y="1302"/>
                </a:lnTo>
                <a:lnTo>
                  <a:pt x="895" y="1303"/>
                </a:lnTo>
                <a:lnTo>
                  <a:pt x="895" y="1303"/>
                </a:lnTo>
                <a:lnTo>
                  <a:pt x="896" y="1304"/>
                </a:lnTo>
                <a:lnTo>
                  <a:pt x="896" y="1303"/>
                </a:lnTo>
                <a:lnTo>
                  <a:pt x="896" y="1305"/>
                </a:lnTo>
                <a:lnTo>
                  <a:pt x="898" y="1305"/>
                </a:lnTo>
                <a:lnTo>
                  <a:pt x="898" y="1304"/>
                </a:lnTo>
                <a:lnTo>
                  <a:pt x="899" y="1304"/>
                </a:lnTo>
                <a:lnTo>
                  <a:pt x="899" y="1305"/>
                </a:lnTo>
                <a:lnTo>
                  <a:pt x="899" y="1305"/>
                </a:lnTo>
                <a:lnTo>
                  <a:pt x="900" y="1304"/>
                </a:lnTo>
                <a:lnTo>
                  <a:pt x="900" y="1305"/>
                </a:lnTo>
                <a:lnTo>
                  <a:pt x="901" y="1305"/>
                </a:lnTo>
                <a:lnTo>
                  <a:pt x="901" y="1305"/>
                </a:lnTo>
                <a:lnTo>
                  <a:pt x="901" y="1305"/>
                </a:lnTo>
                <a:lnTo>
                  <a:pt x="902" y="1305"/>
                </a:lnTo>
                <a:lnTo>
                  <a:pt x="902" y="1305"/>
                </a:lnTo>
                <a:lnTo>
                  <a:pt x="903" y="1304"/>
                </a:lnTo>
                <a:lnTo>
                  <a:pt x="903" y="1303"/>
                </a:lnTo>
                <a:lnTo>
                  <a:pt x="903" y="1302"/>
                </a:lnTo>
                <a:lnTo>
                  <a:pt x="904" y="1302"/>
                </a:lnTo>
                <a:lnTo>
                  <a:pt x="904" y="1302"/>
                </a:lnTo>
                <a:lnTo>
                  <a:pt x="905" y="1303"/>
                </a:lnTo>
                <a:lnTo>
                  <a:pt x="905" y="1305"/>
                </a:lnTo>
                <a:lnTo>
                  <a:pt x="907" y="1305"/>
                </a:lnTo>
                <a:lnTo>
                  <a:pt x="907" y="1306"/>
                </a:lnTo>
                <a:lnTo>
                  <a:pt x="907" y="1308"/>
                </a:lnTo>
                <a:lnTo>
                  <a:pt x="908" y="1310"/>
                </a:lnTo>
                <a:lnTo>
                  <a:pt x="908" y="1312"/>
                </a:lnTo>
                <a:lnTo>
                  <a:pt x="909" y="1312"/>
                </a:lnTo>
                <a:lnTo>
                  <a:pt x="909" y="1312"/>
                </a:lnTo>
                <a:lnTo>
                  <a:pt x="909" y="1312"/>
                </a:lnTo>
                <a:lnTo>
                  <a:pt x="910" y="1312"/>
                </a:lnTo>
                <a:lnTo>
                  <a:pt x="910" y="1311"/>
                </a:lnTo>
                <a:lnTo>
                  <a:pt x="911" y="1309"/>
                </a:lnTo>
                <a:lnTo>
                  <a:pt x="911" y="1310"/>
                </a:lnTo>
                <a:lnTo>
                  <a:pt x="911" y="1309"/>
                </a:lnTo>
                <a:lnTo>
                  <a:pt x="912" y="1309"/>
                </a:lnTo>
                <a:lnTo>
                  <a:pt x="912" y="1308"/>
                </a:lnTo>
                <a:lnTo>
                  <a:pt x="913" y="1309"/>
                </a:lnTo>
                <a:lnTo>
                  <a:pt x="913" y="1310"/>
                </a:lnTo>
                <a:lnTo>
                  <a:pt x="913" y="1311"/>
                </a:lnTo>
                <a:lnTo>
                  <a:pt x="914" y="1311"/>
                </a:lnTo>
                <a:lnTo>
                  <a:pt x="914" y="1311"/>
                </a:lnTo>
                <a:lnTo>
                  <a:pt x="916" y="1311"/>
                </a:lnTo>
                <a:lnTo>
                  <a:pt x="916" y="1311"/>
                </a:lnTo>
                <a:lnTo>
                  <a:pt x="916" y="1310"/>
                </a:lnTo>
                <a:lnTo>
                  <a:pt x="917" y="1311"/>
                </a:lnTo>
                <a:lnTo>
                  <a:pt x="917" y="1309"/>
                </a:lnTo>
                <a:lnTo>
                  <a:pt x="918" y="1309"/>
                </a:lnTo>
                <a:lnTo>
                  <a:pt x="918" y="1306"/>
                </a:lnTo>
                <a:lnTo>
                  <a:pt x="918" y="1306"/>
                </a:lnTo>
                <a:lnTo>
                  <a:pt x="919" y="1305"/>
                </a:lnTo>
                <a:lnTo>
                  <a:pt x="919" y="1306"/>
                </a:lnTo>
                <a:lnTo>
                  <a:pt x="920" y="1304"/>
                </a:lnTo>
                <a:lnTo>
                  <a:pt x="920" y="1306"/>
                </a:lnTo>
                <a:lnTo>
                  <a:pt x="921" y="1305"/>
                </a:lnTo>
                <a:lnTo>
                  <a:pt x="921" y="1305"/>
                </a:lnTo>
                <a:lnTo>
                  <a:pt x="921" y="1308"/>
                </a:lnTo>
                <a:lnTo>
                  <a:pt x="922" y="1306"/>
                </a:lnTo>
                <a:lnTo>
                  <a:pt x="922" y="1305"/>
                </a:lnTo>
                <a:lnTo>
                  <a:pt x="923" y="1305"/>
                </a:lnTo>
                <a:lnTo>
                  <a:pt x="923" y="1305"/>
                </a:lnTo>
                <a:lnTo>
                  <a:pt x="923" y="1304"/>
                </a:lnTo>
                <a:lnTo>
                  <a:pt x="925" y="1305"/>
                </a:lnTo>
                <a:lnTo>
                  <a:pt x="925" y="1305"/>
                </a:lnTo>
                <a:lnTo>
                  <a:pt x="926" y="1304"/>
                </a:lnTo>
                <a:lnTo>
                  <a:pt x="926" y="1303"/>
                </a:lnTo>
                <a:lnTo>
                  <a:pt x="926" y="1303"/>
                </a:lnTo>
                <a:lnTo>
                  <a:pt x="927" y="1302"/>
                </a:lnTo>
                <a:lnTo>
                  <a:pt x="927" y="1302"/>
                </a:lnTo>
                <a:lnTo>
                  <a:pt x="928" y="1300"/>
                </a:lnTo>
                <a:lnTo>
                  <a:pt x="928" y="1300"/>
                </a:lnTo>
                <a:lnTo>
                  <a:pt x="928" y="1300"/>
                </a:lnTo>
                <a:lnTo>
                  <a:pt x="929" y="1302"/>
                </a:lnTo>
                <a:lnTo>
                  <a:pt x="929" y="1302"/>
                </a:lnTo>
                <a:lnTo>
                  <a:pt x="930" y="1303"/>
                </a:lnTo>
                <a:lnTo>
                  <a:pt x="930" y="1304"/>
                </a:lnTo>
                <a:lnTo>
                  <a:pt x="930" y="1305"/>
                </a:lnTo>
                <a:lnTo>
                  <a:pt x="931" y="1306"/>
                </a:lnTo>
                <a:lnTo>
                  <a:pt x="931" y="1305"/>
                </a:lnTo>
                <a:lnTo>
                  <a:pt x="932" y="1305"/>
                </a:lnTo>
                <a:lnTo>
                  <a:pt x="932" y="1305"/>
                </a:lnTo>
                <a:lnTo>
                  <a:pt x="932" y="1304"/>
                </a:lnTo>
                <a:lnTo>
                  <a:pt x="934" y="1304"/>
                </a:lnTo>
                <a:lnTo>
                  <a:pt x="934" y="1304"/>
                </a:lnTo>
                <a:lnTo>
                  <a:pt x="935" y="1304"/>
                </a:lnTo>
                <a:lnTo>
                  <a:pt x="935" y="1305"/>
                </a:lnTo>
                <a:lnTo>
                  <a:pt x="936" y="1306"/>
                </a:lnTo>
                <a:lnTo>
                  <a:pt x="936" y="1308"/>
                </a:lnTo>
                <a:lnTo>
                  <a:pt x="936" y="1308"/>
                </a:lnTo>
                <a:lnTo>
                  <a:pt x="937" y="1308"/>
                </a:lnTo>
                <a:lnTo>
                  <a:pt x="937" y="1306"/>
                </a:lnTo>
                <a:lnTo>
                  <a:pt x="938" y="1306"/>
                </a:lnTo>
                <a:lnTo>
                  <a:pt x="938" y="1305"/>
                </a:lnTo>
                <a:lnTo>
                  <a:pt x="938" y="1306"/>
                </a:lnTo>
                <a:lnTo>
                  <a:pt x="939" y="1305"/>
                </a:lnTo>
                <a:lnTo>
                  <a:pt x="939" y="1305"/>
                </a:lnTo>
                <a:lnTo>
                  <a:pt x="940" y="1305"/>
                </a:lnTo>
                <a:lnTo>
                  <a:pt x="940" y="1305"/>
                </a:lnTo>
                <a:lnTo>
                  <a:pt x="940" y="1304"/>
                </a:lnTo>
                <a:lnTo>
                  <a:pt x="941" y="1304"/>
                </a:lnTo>
                <a:lnTo>
                  <a:pt x="941" y="1304"/>
                </a:lnTo>
                <a:lnTo>
                  <a:pt x="943" y="1305"/>
                </a:lnTo>
                <a:lnTo>
                  <a:pt x="943" y="1305"/>
                </a:lnTo>
                <a:lnTo>
                  <a:pt x="943" y="1305"/>
                </a:lnTo>
                <a:lnTo>
                  <a:pt x="944" y="1304"/>
                </a:lnTo>
                <a:lnTo>
                  <a:pt x="944" y="1303"/>
                </a:lnTo>
                <a:lnTo>
                  <a:pt x="945" y="1302"/>
                </a:lnTo>
                <a:lnTo>
                  <a:pt x="945" y="1302"/>
                </a:lnTo>
                <a:lnTo>
                  <a:pt x="945" y="1301"/>
                </a:lnTo>
                <a:lnTo>
                  <a:pt x="946" y="1302"/>
                </a:lnTo>
                <a:lnTo>
                  <a:pt x="946" y="1303"/>
                </a:lnTo>
                <a:lnTo>
                  <a:pt x="947" y="1304"/>
                </a:lnTo>
                <a:lnTo>
                  <a:pt x="947" y="1305"/>
                </a:lnTo>
                <a:lnTo>
                  <a:pt x="947" y="1303"/>
                </a:lnTo>
                <a:lnTo>
                  <a:pt x="948" y="1303"/>
                </a:lnTo>
                <a:lnTo>
                  <a:pt x="948" y="1303"/>
                </a:lnTo>
                <a:lnTo>
                  <a:pt x="949" y="1303"/>
                </a:lnTo>
                <a:lnTo>
                  <a:pt x="949" y="1303"/>
                </a:lnTo>
                <a:lnTo>
                  <a:pt x="950" y="1302"/>
                </a:lnTo>
                <a:lnTo>
                  <a:pt x="950" y="1302"/>
                </a:lnTo>
                <a:lnTo>
                  <a:pt x="950" y="1301"/>
                </a:lnTo>
                <a:lnTo>
                  <a:pt x="952" y="1302"/>
                </a:lnTo>
                <a:lnTo>
                  <a:pt x="952" y="1301"/>
                </a:lnTo>
                <a:lnTo>
                  <a:pt x="953" y="1300"/>
                </a:lnTo>
                <a:lnTo>
                  <a:pt x="953" y="1299"/>
                </a:lnTo>
                <a:lnTo>
                  <a:pt x="953" y="1296"/>
                </a:lnTo>
                <a:lnTo>
                  <a:pt x="954" y="1295"/>
                </a:lnTo>
                <a:lnTo>
                  <a:pt x="954" y="1295"/>
                </a:lnTo>
                <a:lnTo>
                  <a:pt x="955" y="1294"/>
                </a:lnTo>
                <a:lnTo>
                  <a:pt x="955" y="1295"/>
                </a:lnTo>
                <a:lnTo>
                  <a:pt x="955" y="1296"/>
                </a:lnTo>
                <a:lnTo>
                  <a:pt x="956" y="1299"/>
                </a:lnTo>
                <a:lnTo>
                  <a:pt x="956" y="1301"/>
                </a:lnTo>
                <a:lnTo>
                  <a:pt x="957" y="1302"/>
                </a:lnTo>
                <a:lnTo>
                  <a:pt x="957" y="1304"/>
                </a:lnTo>
                <a:lnTo>
                  <a:pt x="957" y="1304"/>
                </a:lnTo>
                <a:lnTo>
                  <a:pt x="958" y="1303"/>
                </a:lnTo>
                <a:lnTo>
                  <a:pt x="958" y="1304"/>
                </a:lnTo>
                <a:lnTo>
                  <a:pt x="959" y="1304"/>
                </a:lnTo>
                <a:lnTo>
                  <a:pt x="959" y="1302"/>
                </a:lnTo>
                <a:lnTo>
                  <a:pt x="959" y="1302"/>
                </a:lnTo>
                <a:lnTo>
                  <a:pt x="961" y="1300"/>
                </a:lnTo>
                <a:lnTo>
                  <a:pt x="961" y="1300"/>
                </a:lnTo>
                <a:lnTo>
                  <a:pt x="962" y="1300"/>
                </a:lnTo>
                <a:lnTo>
                  <a:pt x="962" y="1299"/>
                </a:lnTo>
                <a:lnTo>
                  <a:pt x="963" y="1299"/>
                </a:lnTo>
                <a:lnTo>
                  <a:pt x="963" y="1297"/>
                </a:lnTo>
                <a:lnTo>
                  <a:pt x="963" y="1297"/>
                </a:lnTo>
                <a:lnTo>
                  <a:pt x="964" y="1299"/>
                </a:lnTo>
                <a:lnTo>
                  <a:pt x="964" y="1300"/>
                </a:lnTo>
                <a:lnTo>
                  <a:pt x="965" y="1297"/>
                </a:lnTo>
                <a:lnTo>
                  <a:pt x="965" y="1297"/>
                </a:lnTo>
                <a:lnTo>
                  <a:pt x="965" y="1296"/>
                </a:lnTo>
                <a:lnTo>
                  <a:pt x="966" y="1295"/>
                </a:lnTo>
                <a:lnTo>
                  <a:pt x="966" y="1296"/>
                </a:lnTo>
                <a:lnTo>
                  <a:pt x="967" y="1296"/>
                </a:lnTo>
                <a:lnTo>
                  <a:pt x="967" y="1296"/>
                </a:lnTo>
                <a:lnTo>
                  <a:pt x="967" y="1297"/>
                </a:lnTo>
                <a:lnTo>
                  <a:pt x="968" y="1299"/>
                </a:lnTo>
                <a:lnTo>
                  <a:pt x="968" y="1301"/>
                </a:lnTo>
                <a:lnTo>
                  <a:pt x="970" y="1302"/>
                </a:lnTo>
                <a:lnTo>
                  <a:pt x="970" y="1301"/>
                </a:lnTo>
                <a:lnTo>
                  <a:pt x="970" y="1300"/>
                </a:lnTo>
                <a:lnTo>
                  <a:pt x="971" y="1299"/>
                </a:lnTo>
                <a:lnTo>
                  <a:pt x="971" y="1297"/>
                </a:lnTo>
                <a:lnTo>
                  <a:pt x="972" y="1300"/>
                </a:lnTo>
                <a:lnTo>
                  <a:pt x="972" y="1300"/>
                </a:lnTo>
                <a:lnTo>
                  <a:pt x="972" y="1301"/>
                </a:lnTo>
                <a:lnTo>
                  <a:pt x="973" y="1302"/>
                </a:lnTo>
                <a:lnTo>
                  <a:pt x="973" y="1301"/>
                </a:lnTo>
                <a:lnTo>
                  <a:pt x="974" y="1301"/>
                </a:lnTo>
                <a:lnTo>
                  <a:pt x="974" y="1302"/>
                </a:lnTo>
                <a:lnTo>
                  <a:pt x="974" y="1302"/>
                </a:lnTo>
                <a:lnTo>
                  <a:pt x="975" y="1302"/>
                </a:lnTo>
                <a:lnTo>
                  <a:pt x="975" y="1301"/>
                </a:lnTo>
                <a:lnTo>
                  <a:pt x="976" y="1301"/>
                </a:lnTo>
                <a:lnTo>
                  <a:pt x="976" y="1300"/>
                </a:lnTo>
                <a:lnTo>
                  <a:pt x="977" y="1300"/>
                </a:lnTo>
                <a:lnTo>
                  <a:pt x="977" y="1299"/>
                </a:lnTo>
                <a:lnTo>
                  <a:pt x="977" y="1299"/>
                </a:lnTo>
                <a:lnTo>
                  <a:pt x="979" y="1299"/>
                </a:lnTo>
                <a:lnTo>
                  <a:pt x="979" y="1297"/>
                </a:lnTo>
                <a:lnTo>
                  <a:pt x="980" y="1301"/>
                </a:lnTo>
                <a:lnTo>
                  <a:pt x="980" y="1301"/>
                </a:lnTo>
                <a:lnTo>
                  <a:pt x="980" y="1301"/>
                </a:lnTo>
                <a:lnTo>
                  <a:pt x="981" y="1301"/>
                </a:lnTo>
                <a:lnTo>
                  <a:pt x="981" y="1299"/>
                </a:lnTo>
                <a:lnTo>
                  <a:pt x="982" y="1300"/>
                </a:lnTo>
                <a:lnTo>
                  <a:pt x="982" y="1300"/>
                </a:lnTo>
                <a:lnTo>
                  <a:pt x="982" y="1301"/>
                </a:lnTo>
                <a:lnTo>
                  <a:pt x="983" y="1301"/>
                </a:lnTo>
                <a:lnTo>
                  <a:pt x="983" y="1300"/>
                </a:lnTo>
                <a:lnTo>
                  <a:pt x="984" y="1299"/>
                </a:lnTo>
                <a:lnTo>
                  <a:pt x="984" y="1299"/>
                </a:lnTo>
                <a:lnTo>
                  <a:pt x="984" y="1299"/>
                </a:lnTo>
                <a:lnTo>
                  <a:pt x="985" y="1297"/>
                </a:lnTo>
                <a:lnTo>
                  <a:pt x="985" y="1297"/>
                </a:lnTo>
                <a:lnTo>
                  <a:pt x="986" y="1300"/>
                </a:lnTo>
                <a:lnTo>
                  <a:pt x="986" y="1301"/>
                </a:lnTo>
                <a:lnTo>
                  <a:pt x="986" y="1302"/>
                </a:lnTo>
                <a:lnTo>
                  <a:pt x="988" y="1303"/>
                </a:lnTo>
                <a:lnTo>
                  <a:pt x="988" y="1303"/>
                </a:lnTo>
                <a:lnTo>
                  <a:pt x="989" y="1303"/>
                </a:lnTo>
                <a:lnTo>
                  <a:pt x="989" y="1302"/>
                </a:lnTo>
                <a:lnTo>
                  <a:pt x="989" y="1303"/>
                </a:lnTo>
                <a:lnTo>
                  <a:pt x="990" y="1303"/>
                </a:lnTo>
                <a:lnTo>
                  <a:pt x="990" y="1302"/>
                </a:lnTo>
                <a:lnTo>
                  <a:pt x="991" y="1302"/>
                </a:lnTo>
                <a:lnTo>
                  <a:pt x="991" y="1303"/>
                </a:lnTo>
                <a:lnTo>
                  <a:pt x="992" y="1302"/>
                </a:lnTo>
                <a:lnTo>
                  <a:pt x="992" y="1303"/>
                </a:lnTo>
                <a:lnTo>
                  <a:pt x="992" y="1302"/>
                </a:lnTo>
                <a:lnTo>
                  <a:pt x="993" y="1303"/>
                </a:lnTo>
                <a:lnTo>
                  <a:pt x="993" y="1302"/>
                </a:lnTo>
                <a:lnTo>
                  <a:pt x="994" y="1300"/>
                </a:lnTo>
                <a:lnTo>
                  <a:pt x="994" y="1299"/>
                </a:lnTo>
                <a:lnTo>
                  <a:pt x="994" y="1296"/>
                </a:lnTo>
                <a:lnTo>
                  <a:pt x="995" y="1294"/>
                </a:lnTo>
                <a:lnTo>
                  <a:pt x="995" y="1293"/>
                </a:lnTo>
                <a:lnTo>
                  <a:pt x="997" y="1292"/>
                </a:lnTo>
                <a:lnTo>
                  <a:pt x="997" y="1294"/>
                </a:lnTo>
                <a:lnTo>
                  <a:pt x="997" y="1296"/>
                </a:lnTo>
                <a:lnTo>
                  <a:pt x="998" y="1296"/>
                </a:lnTo>
                <a:lnTo>
                  <a:pt x="998" y="1297"/>
                </a:lnTo>
                <a:lnTo>
                  <a:pt x="999" y="1299"/>
                </a:lnTo>
                <a:lnTo>
                  <a:pt x="999" y="1301"/>
                </a:lnTo>
                <a:lnTo>
                  <a:pt x="999" y="1303"/>
                </a:lnTo>
                <a:lnTo>
                  <a:pt x="1000" y="1304"/>
                </a:lnTo>
                <a:lnTo>
                  <a:pt x="1000" y="1305"/>
                </a:lnTo>
                <a:lnTo>
                  <a:pt x="1001" y="1305"/>
                </a:lnTo>
                <a:lnTo>
                  <a:pt x="1001" y="1305"/>
                </a:lnTo>
                <a:lnTo>
                  <a:pt x="1001" y="1304"/>
                </a:lnTo>
                <a:lnTo>
                  <a:pt x="1002" y="1303"/>
                </a:lnTo>
                <a:lnTo>
                  <a:pt x="1002" y="1302"/>
                </a:lnTo>
                <a:lnTo>
                  <a:pt x="1003" y="1301"/>
                </a:lnTo>
                <a:lnTo>
                  <a:pt x="1003" y="1301"/>
                </a:lnTo>
                <a:lnTo>
                  <a:pt x="1003" y="1300"/>
                </a:lnTo>
                <a:lnTo>
                  <a:pt x="1004" y="1302"/>
                </a:lnTo>
                <a:lnTo>
                  <a:pt x="1004" y="1302"/>
                </a:lnTo>
                <a:lnTo>
                  <a:pt x="1006" y="1301"/>
                </a:lnTo>
                <a:lnTo>
                  <a:pt x="1006" y="1300"/>
                </a:lnTo>
                <a:lnTo>
                  <a:pt x="1007" y="1300"/>
                </a:lnTo>
                <a:lnTo>
                  <a:pt x="1007" y="1300"/>
                </a:lnTo>
                <a:lnTo>
                  <a:pt x="1007" y="1299"/>
                </a:lnTo>
                <a:lnTo>
                  <a:pt x="1008" y="1299"/>
                </a:lnTo>
                <a:lnTo>
                  <a:pt x="1008" y="1299"/>
                </a:lnTo>
                <a:lnTo>
                  <a:pt x="1009" y="1299"/>
                </a:lnTo>
                <a:lnTo>
                  <a:pt x="1009" y="1300"/>
                </a:lnTo>
                <a:lnTo>
                  <a:pt x="1009" y="1300"/>
                </a:lnTo>
                <a:lnTo>
                  <a:pt x="1010" y="1299"/>
                </a:lnTo>
                <a:lnTo>
                  <a:pt x="1010" y="1299"/>
                </a:lnTo>
                <a:lnTo>
                  <a:pt x="1011" y="1299"/>
                </a:lnTo>
                <a:lnTo>
                  <a:pt x="1011" y="1297"/>
                </a:lnTo>
                <a:lnTo>
                  <a:pt x="1011" y="1295"/>
                </a:lnTo>
                <a:lnTo>
                  <a:pt x="1012" y="1296"/>
                </a:lnTo>
                <a:lnTo>
                  <a:pt x="1012" y="1295"/>
                </a:lnTo>
                <a:lnTo>
                  <a:pt x="1013" y="1295"/>
                </a:lnTo>
                <a:lnTo>
                  <a:pt x="1013" y="1296"/>
                </a:lnTo>
                <a:lnTo>
                  <a:pt x="1013" y="1296"/>
                </a:lnTo>
                <a:lnTo>
                  <a:pt x="1015" y="1296"/>
                </a:lnTo>
                <a:lnTo>
                  <a:pt x="1015" y="1296"/>
                </a:lnTo>
                <a:lnTo>
                  <a:pt x="1016" y="1296"/>
                </a:lnTo>
                <a:lnTo>
                  <a:pt x="1016" y="1296"/>
                </a:lnTo>
                <a:lnTo>
                  <a:pt x="1016" y="1295"/>
                </a:lnTo>
                <a:lnTo>
                  <a:pt x="1017" y="1295"/>
                </a:lnTo>
                <a:lnTo>
                  <a:pt x="1017" y="1296"/>
                </a:lnTo>
                <a:lnTo>
                  <a:pt x="1018" y="1296"/>
                </a:lnTo>
                <a:lnTo>
                  <a:pt x="1018" y="1297"/>
                </a:lnTo>
                <a:lnTo>
                  <a:pt x="1019" y="1297"/>
                </a:lnTo>
                <a:lnTo>
                  <a:pt x="1019" y="1297"/>
                </a:lnTo>
                <a:lnTo>
                  <a:pt x="1019" y="1297"/>
                </a:lnTo>
                <a:lnTo>
                  <a:pt x="1020" y="1300"/>
                </a:lnTo>
                <a:lnTo>
                  <a:pt x="1020" y="1300"/>
                </a:lnTo>
                <a:lnTo>
                  <a:pt x="1021" y="1300"/>
                </a:lnTo>
                <a:lnTo>
                  <a:pt x="1021" y="1300"/>
                </a:lnTo>
                <a:lnTo>
                  <a:pt x="1021" y="1301"/>
                </a:lnTo>
                <a:lnTo>
                  <a:pt x="1022" y="1299"/>
                </a:lnTo>
                <a:lnTo>
                  <a:pt x="1022" y="1299"/>
                </a:lnTo>
                <a:lnTo>
                  <a:pt x="1023" y="1296"/>
                </a:lnTo>
                <a:lnTo>
                  <a:pt x="1023" y="1296"/>
                </a:lnTo>
                <a:lnTo>
                  <a:pt x="1023" y="1295"/>
                </a:lnTo>
                <a:lnTo>
                  <a:pt x="1025" y="1296"/>
                </a:lnTo>
                <a:lnTo>
                  <a:pt x="1025" y="1297"/>
                </a:lnTo>
                <a:lnTo>
                  <a:pt x="1026" y="1296"/>
                </a:lnTo>
                <a:lnTo>
                  <a:pt x="1026" y="1297"/>
                </a:lnTo>
                <a:lnTo>
                  <a:pt x="1026" y="1299"/>
                </a:lnTo>
                <a:lnTo>
                  <a:pt x="1027" y="1297"/>
                </a:lnTo>
                <a:lnTo>
                  <a:pt x="1027" y="1299"/>
                </a:lnTo>
                <a:lnTo>
                  <a:pt x="1028" y="1299"/>
                </a:lnTo>
                <a:lnTo>
                  <a:pt x="1028" y="1299"/>
                </a:lnTo>
                <a:lnTo>
                  <a:pt x="1028" y="1299"/>
                </a:lnTo>
                <a:lnTo>
                  <a:pt x="1029" y="1300"/>
                </a:lnTo>
                <a:lnTo>
                  <a:pt x="1029" y="1302"/>
                </a:lnTo>
                <a:lnTo>
                  <a:pt x="1030" y="1302"/>
                </a:lnTo>
                <a:lnTo>
                  <a:pt x="1030" y="1303"/>
                </a:lnTo>
                <a:lnTo>
                  <a:pt x="1030" y="1304"/>
                </a:lnTo>
                <a:lnTo>
                  <a:pt x="1031" y="1304"/>
                </a:lnTo>
                <a:lnTo>
                  <a:pt x="1031" y="1303"/>
                </a:lnTo>
                <a:lnTo>
                  <a:pt x="1032" y="1302"/>
                </a:lnTo>
                <a:lnTo>
                  <a:pt x="1032" y="1302"/>
                </a:lnTo>
                <a:lnTo>
                  <a:pt x="1034" y="1299"/>
                </a:lnTo>
                <a:lnTo>
                  <a:pt x="1034" y="1299"/>
                </a:lnTo>
                <a:lnTo>
                  <a:pt x="1034" y="1299"/>
                </a:lnTo>
                <a:lnTo>
                  <a:pt x="1035" y="1299"/>
                </a:lnTo>
                <a:lnTo>
                  <a:pt x="1035" y="1300"/>
                </a:lnTo>
                <a:lnTo>
                  <a:pt x="1036" y="1300"/>
                </a:lnTo>
                <a:lnTo>
                  <a:pt x="1036" y="1300"/>
                </a:lnTo>
                <a:lnTo>
                  <a:pt x="1036" y="1300"/>
                </a:lnTo>
                <a:lnTo>
                  <a:pt x="1037" y="1302"/>
                </a:lnTo>
                <a:lnTo>
                  <a:pt x="1037" y="1303"/>
                </a:lnTo>
                <a:lnTo>
                  <a:pt x="1038" y="1304"/>
                </a:lnTo>
                <a:lnTo>
                  <a:pt x="1038" y="1304"/>
                </a:lnTo>
                <a:lnTo>
                  <a:pt x="1038" y="1304"/>
                </a:lnTo>
                <a:lnTo>
                  <a:pt x="1039" y="1303"/>
                </a:lnTo>
                <a:lnTo>
                  <a:pt x="1039" y="1302"/>
                </a:lnTo>
                <a:lnTo>
                  <a:pt x="1040" y="1302"/>
                </a:lnTo>
                <a:lnTo>
                  <a:pt x="1040" y="1301"/>
                </a:lnTo>
                <a:lnTo>
                  <a:pt x="1040" y="1300"/>
                </a:lnTo>
                <a:lnTo>
                  <a:pt x="1041" y="1300"/>
                </a:lnTo>
                <a:lnTo>
                  <a:pt x="1041" y="1299"/>
                </a:lnTo>
                <a:lnTo>
                  <a:pt x="1043" y="1299"/>
                </a:lnTo>
                <a:lnTo>
                  <a:pt x="1043" y="1297"/>
                </a:lnTo>
                <a:lnTo>
                  <a:pt x="1043" y="1297"/>
                </a:lnTo>
                <a:lnTo>
                  <a:pt x="1044" y="1295"/>
                </a:lnTo>
                <a:lnTo>
                  <a:pt x="1044" y="1294"/>
                </a:lnTo>
                <a:lnTo>
                  <a:pt x="1045" y="1291"/>
                </a:lnTo>
                <a:lnTo>
                  <a:pt x="1045" y="1290"/>
                </a:lnTo>
                <a:lnTo>
                  <a:pt x="1045" y="1288"/>
                </a:lnTo>
                <a:lnTo>
                  <a:pt x="1046" y="1286"/>
                </a:lnTo>
                <a:lnTo>
                  <a:pt x="1046" y="1286"/>
                </a:lnTo>
                <a:lnTo>
                  <a:pt x="1047" y="1287"/>
                </a:lnTo>
                <a:lnTo>
                  <a:pt x="1047" y="1288"/>
                </a:lnTo>
                <a:lnTo>
                  <a:pt x="1048" y="1287"/>
                </a:lnTo>
                <a:lnTo>
                  <a:pt x="1048" y="1287"/>
                </a:lnTo>
                <a:lnTo>
                  <a:pt x="1048" y="1287"/>
                </a:lnTo>
                <a:lnTo>
                  <a:pt x="1049" y="1288"/>
                </a:lnTo>
                <a:lnTo>
                  <a:pt x="1049" y="1288"/>
                </a:lnTo>
                <a:lnTo>
                  <a:pt x="1050" y="1291"/>
                </a:lnTo>
                <a:lnTo>
                  <a:pt x="1050" y="1292"/>
                </a:lnTo>
                <a:lnTo>
                  <a:pt x="1050" y="1294"/>
                </a:lnTo>
                <a:lnTo>
                  <a:pt x="1052" y="1295"/>
                </a:lnTo>
                <a:lnTo>
                  <a:pt x="1052" y="1296"/>
                </a:lnTo>
                <a:lnTo>
                  <a:pt x="1053" y="1296"/>
                </a:lnTo>
                <a:lnTo>
                  <a:pt x="1053" y="1300"/>
                </a:lnTo>
                <a:lnTo>
                  <a:pt x="1053" y="1301"/>
                </a:lnTo>
                <a:lnTo>
                  <a:pt x="1054" y="1303"/>
                </a:lnTo>
                <a:lnTo>
                  <a:pt x="1054" y="1303"/>
                </a:lnTo>
                <a:lnTo>
                  <a:pt x="1055" y="1304"/>
                </a:lnTo>
                <a:lnTo>
                  <a:pt x="1055" y="1304"/>
                </a:lnTo>
                <a:lnTo>
                  <a:pt x="1055" y="1303"/>
                </a:lnTo>
                <a:lnTo>
                  <a:pt x="1056" y="1303"/>
                </a:lnTo>
                <a:lnTo>
                  <a:pt x="1056" y="1302"/>
                </a:lnTo>
                <a:lnTo>
                  <a:pt x="1057" y="1302"/>
                </a:lnTo>
                <a:lnTo>
                  <a:pt x="1057" y="1303"/>
                </a:lnTo>
                <a:lnTo>
                  <a:pt x="1057" y="1303"/>
                </a:lnTo>
                <a:lnTo>
                  <a:pt x="1058" y="1304"/>
                </a:lnTo>
                <a:lnTo>
                  <a:pt x="1058" y="1304"/>
                </a:lnTo>
                <a:lnTo>
                  <a:pt x="1059" y="1306"/>
                </a:lnTo>
                <a:lnTo>
                  <a:pt x="1059" y="1304"/>
                </a:lnTo>
                <a:lnTo>
                  <a:pt x="1059" y="1305"/>
                </a:lnTo>
                <a:lnTo>
                  <a:pt x="1061" y="1304"/>
                </a:lnTo>
                <a:lnTo>
                  <a:pt x="1061" y="1304"/>
                </a:lnTo>
                <a:lnTo>
                  <a:pt x="1062" y="1303"/>
                </a:lnTo>
                <a:lnTo>
                  <a:pt x="1062" y="1303"/>
                </a:lnTo>
                <a:lnTo>
                  <a:pt x="1063" y="1304"/>
                </a:lnTo>
                <a:lnTo>
                  <a:pt x="1063" y="1304"/>
                </a:lnTo>
                <a:lnTo>
                  <a:pt x="1063" y="1304"/>
                </a:lnTo>
                <a:lnTo>
                  <a:pt x="1064" y="1304"/>
                </a:lnTo>
                <a:lnTo>
                  <a:pt x="1064" y="1304"/>
                </a:lnTo>
                <a:lnTo>
                  <a:pt x="1065" y="1304"/>
                </a:lnTo>
                <a:lnTo>
                  <a:pt x="1065" y="1306"/>
                </a:lnTo>
                <a:lnTo>
                  <a:pt x="1065" y="1308"/>
                </a:lnTo>
                <a:lnTo>
                  <a:pt x="1066" y="1309"/>
                </a:lnTo>
                <a:lnTo>
                  <a:pt x="1066" y="1309"/>
                </a:lnTo>
                <a:lnTo>
                  <a:pt x="1067" y="1309"/>
                </a:lnTo>
                <a:lnTo>
                  <a:pt x="1067" y="1309"/>
                </a:lnTo>
                <a:lnTo>
                  <a:pt x="1067" y="1311"/>
                </a:lnTo>
                <a:lnTo>
                  <a:pt x="1068" y="1311"/>
                </a:lnTo>
                <a:lnTo>
                  <a:pt x="1068" y="1312"/>
                </a:lnTo>
                <a:lnTo>
                  <a:pt x="1070" y="1311"/>
                </a:lnTo>
                <a:lnTo>
                  <a:pt x="1070" y="1311"/>
                </a:lnTo>
                <a:lnTo>
                  <a:pt x="1070" y="1311"/>
                </a:lnTo>
                <a:lnTo>
                  <a:pt x="1071" y="1309"/>
                </a:lnTo>
                <a:lnTo>
                  <a:pt x="1071" y="1308"/>
                </a:lnTo>
                <a:lnTo>
                  <a:pt x="1072" y="1305"/>
                </a:lnTo>
                <a:lnTo>
                  <a:pt x="1072" y="1303"/>
                </a:lnTo>
                <a:lnTo>
                  <a:pt x="1072" y="1302"/>
                </a:lnTo>
                <a:lnTo>
                  <a:pt x="1073" y="1301"/>
                </a:lnTo>
                <a:lnTo>
                  <a:pt x="1073" y="1302"/>
                </a:lnTo>
                <a:lnTo>
                  <a:pt x="1074" y="1302"/>
                </a:lnTo>
                <a:lnTo>
                  <a:pt x="1074" y="1302"/>
                </a:lnTo>
                <a:lnTo>
                  <a:pt x="1075" y="1302"/>
                </a:lnTo>
                <a:lnTo>
                  <a:pt x="1075" y="1302"/>
                </a:lnTo>
                <a:lnTo>
                  <a:pt x="1075" y="1303"/>
                </a:lnTo>
                <a:lnTo>
                  <a:pt x="1076" y="1302"/>
                </a:lnTo>
                <a:lnTo>
                  <a:pt x="1076" y="1302"/>
                </a:lnTo>
                <a:lnTo>
                  <a:pt x="1077" y="1302"/>
                </a:lnTo>
                <a:lnTo>
                  <a:pt x="1077" y="1302"/>
                </a:lnTo>
                <a:lnTo>
                  <a:pt x="1077" y="1303"/>
                </a:lnTo>
                <a:lnTo>
                  <a:pt x="1079" y="1304"/>
                </a:lnTo>
                <a:lnTo>
                  <a:pt x="1079" y="1304"/>
                </a:lnTo>
                <a:lnTo>
                  <a:pt x="1080" y="1304"/>
                </a:lnTo>
                <a:lnTo>
                  <a:pt x="1080" y="1305"/>
                </a:lnTo>
                <a:lnTo>
                  <a:pt x="1080" y="1308"/>
                </a:lnTo>
                <a:lnTo>
                  <a:pt x="1081" y="1308"/>
                </a:lnTo>
                <a:lnTo>
                  <a:pt x="1081" y="1308"/>
                </a:lnTo>
                <a:lnTo>
                  <a:pt x="1082" y="1306"/>
                </a:lnTo>
                <a:lnTo>
                  <a:pt x="1082" y="1306"/>
                </a:lnTo>
                <a:lnTo>
                  <a:pt x="1082" y="1306"/>
                </a:lnTo>
                <a:lnTo>
                  <a:pt x="1083" y="1305"/>
                </a:lnTo>
                <a:lnTo>
                  <a:pt x="1083" y="1305"/>
                </a:lnTo>
                <a:lnTo>
                  <a:pt x="1084" y="1305"/>
                </a:lnTo>
                <a:lnTo>
                  <a:pt x="1084" y="1306"/>
                </a:lnTo>
                <a:lnTo>
                  <a:pt x="1084" y="1306"/>
                </a:lnTo>
                <a:lnTo>
                  <a:pt x="1085" y="1306"/>
                </a:lnTo>
                <a:lnTo>
                  <a:pt x="1085" y="1306"/>
                </a:lnTo>
                <a:lnTo>
                  <a:pt x="1086" y="1305"/>
                </a:lnTo>
                <a:lnTo>
                  <a:pt x="1086" y="1306"/>
                </a:lnTo>
                <a:lnTo>
                  <a:pt x="1086" y="1305"/>
                </a:lnTo>
                <a:lnTo>
                  <a:pt x="1088" y="1306"/>
                </a:lnTo>
                <a:lnTo>
                  <a:pt x="1088" y="1306"/>
                </a:lnTo>
                <a:lnTo>
                  <a:pt x="1089" y="1305"/>
                </a:lnTo>
                <a:lnTo>
                  <a:pt x="1089" y="1304"/>
                </a:lnTo>
                <a:lnTo>
                  <a:pt x="1090" y="1304"/>
                </a:lnTo>
                <a:lnTo>
                  <a:pt x="1090" y="1304"/>
                </a:lnTo>
                <a:lnTo>
                  <a:pt x="1090" y="1302"/>
                </a:lnTo>
                <a:lnTo>
                  <a:pt x="1091" y="1303"/>
                </a:lnTo>
                <a:lnTo>
                  <a:pt x="1091" y="1304"/>
                </a:lnTo>
                <a:lnTo>
                  <a:pt x="1092" y="1304"/>
                </a:lnTo>
                <a:lnTo>
                  <a:pt x="1092" y="1304"/>
                </a:lnTo>
                <a:lnTo>
                  <a:pt x="1092" y="1303"/>
                </a:lnTo>
                <a:lnTo>
                  <a:pt x="1093" y="1302"/>
                </a:lnTo>
                <a:lnTo>
                  <a:pt x="1093" y="1302"/>
                </a:lnTo>
                <a:lnTo>
                  <a:pt x="1094" y="1301"/>
                </a:lnTo>
                <a:lnTo>
                  <a:pt x="1094" y="1300"/>
                </a:lnTo>
                <a:lnTo>
                  <a:pt x="1094" y="1300"/>
                </a:lnTo>
                <a:lnTo>
                  <a:pt x="1095" y="1301"/>
                </a:lnTo>
                <a:lnTo>
                  <a:pt x="1095" y="1301"/>
                </a:lnTo>
                <a:lnTo>
                  <a:pt x="1097" y="1302"/>
                </a:lnTo>
                <a:lnTo>
                  <a:pt x="1097" y="1302"/>
                </a:lnTo>
                <a:lnTo>
                  <a:pt x="1097" y="1302"/>
                </a:lnTo>
                <a:lnTo>
                  <a:pt x="1098" y="1303"/>
                </a:lnTo>
                <a:lnTo>
                  <a:pt x="1098" y="1303"/>
                </a:lnTo>
                <a:lnTo>
                  <a:pt x="1099" y="1303"/>
                </a:lnTo>
                <a:lnTo>
                  <a:pt x="1099" y="1302"/>
                </a:lnTo>
                <a:lnTo>
                  <a:pt x="1099" y="1302"/>
                </a:lnTo>
                <a:lnTo>
                  <a:pt x="1100" y="1301"/>
                </a:lnTo>
                <a:lnTo>
                  <a:pt x="1100" y="1302"/>
                </a:lnTo>
                <a:lnTo>
                  <a:pt x="1101" y="1303"/>
                </a:lnTo>
                <a:lnTo>
                  <a:pt x="1101" y="1304"/>
                </a:lnTo>
                <a:lnTo>
                  <a:pt x="1101" y="1304"/>
                </a:lnTo>
                <a:lnTo>
                  <a:pt x="1102" y="1308"/>
                </a:lnTo>
                <a:lnTo>
                  <a:pt x="1102" y="1308"/>
                </a:lnTo>
                <a:lnTo>
                  <a:pt x="1103" y="1308"/>
                </a:lnTo>
                <a:lnTo>
                  <a:pt x="1103" y="1308"/>
                </a:lnTo>
                <a:lnTo>
                  <a:pt x="1104" y="1308"/>
                </a:lnTo>
                <a:lnTo>
                  <a:pt x="1104" y="1308"/>
                </a:lnTo>
                <a:lnTo>
                  <a:pt x="1104" y="1308"/>
                </a:lnTo>
                <a:lnTo>
                  <a:pt x="1106" y="1308"/>
                </a:lnTo>
                <a:lnTo>
                  <a:pt x="1106" y="1306"/>
                </a:lnTo>
                <a:lnTo>
                  <a:pt x="1107" y="1306"/>
                </a:lnTo>
                <a:lnTo>
                  <a:pt x="1107" y="1306"/>
                </a:lnTo>
                <a:lnTo>
                  <a:pt x="1107" y="1309"/>
                </a:lnTo>
                <a:lnTo>
                  <a:pt x="1108" y="1308"/>
                </a:lnTo>
                <a:lnTo>
                  <a:pt x="1108" y="1306"/>
                </a:lnTo>
                <a:lnTo>
                  <a:pt x="1109" y="1306"/>
                </a:lnTo>
                <a:lnTo>
                  <a:pt x="1109" y="1306"/>
                </a:lnTo>
                <a:lnTo>
                  <a:pt x="1109" y="1308"/>
                </a:lnTo>
                <a:lnTo>
                  <a:pt x="1110" y="1308"/>
                </a:lnTo>
                <a:lnTo>
                  <a:pt x="1110" y="1308"/>
                </a:lnTo>
                <a:lnTo>
                  <a:pt x="1111" y="1309"/>
                </a:lnTo>
                <a:lnTo>
                  <a:pt x="1111" y="1310"/>
                </a:lnTo>
                <a:lnTo>
                  <a:pt x="1111" y="1311"/>
                </a:lnTo>
                <a:lnTo>
                  <a:pt x="1112" y="1312"/>
                </a:lnTo>
                <a:lnTo>
                  <a:pt x="1112" y="1312"/>
                </a:lnTo>
                <a:lnTo>
                  <a:pt x="1113" y="1312"/>
                </a:lnTo>
                <a:lnTo>
                  <a:pt x="1113" y="1311"/>
                </a:lnTo>
                <a:lnTo>
                  <a:pt x="1113" y="1310"/>
                </a:lnTo>
                <a:lnTo>
                  <a:pt x="1115" y="1309"/>
                </a:lnTo>
                <a:lnTo>
                  <a:pt x="1115" y="1309"/>
                </a:lnTo>
                <a:lnTo>
                  <a:pt x="1116" y="1309"/>
                </a:lnTo>
                <a:lnTo>
                  <a:pt x="1116" y="1309"/>
                </a:lnTo>
                <a:lnTo>
                  <a:pt x="1116" y="1308"/>
                </a:lnTo>
                <a:lnTo>
                  <a:pt x="1117" y="1308"/>
                </a:lnTo>
                <a:lnTo>
                  <a:pt x="1117" y="1306"/>
                </a:lnTo>
                <a:lnTo>
                  <a:pt x="1118" y="1305"/>
                </a:lnTo>
                <a:lnTo>
                  <a:pt x="1118" y="1305"/>
                </a:lnTo>
                <a:lnTo>
                  <a:pt x="1119" y="1306"/>
                </a:lnTo>
                <a:lnTo>
                  <a:pt x="1119" y="1305"/>
                </a:lnTo>
                <a:lnTo>
                  <a:pt x="1119" y="1305"/>
                </a:lnTo>
                <a:lnTo>
                  <a:pt x="1120" y="1305"/>
                </a:lnTo>
                <a:lnTo>
                  <a:pt x="1120" y="1306"/>
                </a:lnTo>
                <a:lnTo>
                  <a:pt x="1121" y="1304"/>
                </a:lnTo>
                <a:lnTo>
                  <a:pt x="1121" y="1305"/>
                </a:lnTo>
                <a:lnTo>
                  <a:pt x="1121" y="1304"/>
                </a:lnTo>
                <a:lnTo>
                  <a:pt x="1122" y="1303"/>
                </a:lnTo>
                <a:lnTo>
                  <a:pt x="1122" y="1304"/>
                </a:lnTo>
                <a:lnTo>
                  <a:pt x="1124" y="1304"/>
                </a:lnTo>
                <a:lnTo>
                  <a:pt x="1124" y="1302"/>
                </a:lnTo>
                <a:lnTo>
                  <a:pt x="1124" y="1302"/>
                </a:lnTo>
                <a:lnTo>
                  <a:pt x="1125" y="1301"/>
                </a:lnTo>
                <a:lnTo>
                  <a:pt x="1125" y="1301"/>
                </a:lnTo>
                <a:lnTo>
                  <a:pt x="1126" y="1302"/>
                </a:lnTo>
                <a:lnTo>
                  <a:pt x="1126" y="1303"/>
                </a:lnTo>
                <a:lnTo>
                  <a:pt x="1126" y="1304"/>
                </a:lnTo>
                <a:lnTo>
                  <a:pt x="1127" y="1305"/>
                </a:lnTo>
                <a:lnTo>
                  <a:pt x="1127" y="1305"/>
                </a:lnTo>
                <a:lnTo>
                  <a:pt x="1128" y="1305"/>
                </a:lnTo>
                <a:lnTo>
                  <a:pt x="1128" y="1306"/>
                </a:lnTo>
                <a:lnTo>
                  <a:pt x="1128" y="1308"/>
                </a:lnTo>
                <a:lnTo>
                  <a:pt x="1129" y="1309"/>
                </a:lnTo>
                <a:lnTo>
                  <a:pt x="1129" y="1310"/>
                </a:lnTo>
                <a:lnTo>
                  <a:pt x="1130" y="1311"/>
                </a:lnTo>
                <a:lnTo>
                  <a:pt x="1130" y="1313"/>
                </a:lnTo>
                <a:lnTo>
                  <a:pt x="1130" y="1314"/>
                </a:lnTo>
                <a:lnTo>
                  <a:pt x="1131" y="1315"/>
                </a:lnTo>
                <a:lnTo>
                  <a:pt x="1131" y="1317"/>
                </a:lnTo>
                <a:lnTo>
                  <a:pt x="1133" y="1317"/>
                </a:lnTo>
                <a:lnTo>
                  <a:pt x="1133" y="1317"/>
                </a:lnTo>
                <a:lnTo>
                  <a:pt x="1134" y="1315"/>
                </a:lnTo>
                <a:lnTo>
                  <a:pt x="1134" y="1314"/>
                </a:lnTo>
                <a:lnTo>
                  <a:pt x="1134" y="1313"/>
                </a:lnTo>
                <a:lnTo>
                  <a:pt x="1135" y="1311"/>
                </a:lnTo>
                <a:lnTo>
                  <a:pt x="1135" y="1309"/>
                </a:lnTo>
                <a:lnTo>
                  <a:pt x="1136" y="1309"/>
                </a:lnTo>
                <a:lnTo>
                  <a:pt x="1136" y="1308"/>
                </a:lnTo>
                <a:lnTo>
                  <a:pt x="1136" y="1308"/>
                </a:lnTo>
                <a:lnTo>
                  <a:pt x="1137" y="1305"/>
                </a:lnTo>
                <a:lnTo>
                  <a:pt x="1137" y="1304"/>
                </a:lnTo>
                <a:lnTo>
                  <a:pt x="1138" y="1303"/>
                </a:lnTo>
                <a:lnTo>
                  <a:pt x="1138" y="1302"/>
                </a:lnTo>
                <a:lnTo>
                  <a:pt x="1138" y="1301"/>
                </a:lnTo>
                <a:lnTo>
                  <a:pt x="1139" y="1301"/>
                </a:lnTo>
                <a:lnTo>
                  <a:pt x="1139" y="1302"/>
                </a:lnTo>
                <a:lnTo>
                  <a:pt x="1140" y="1301"/>
                </a:lnTo>
                <a:lnTo>
                  <a:pt x="1140" y="1301"/>
                </a:lnTo>
                <a:lnTo>
                  <a:pt x="1140" y="1300"/>
                </a:lnTo>
                <a:lnTo>
                  <a:pt x="1142" y="1300"/>
                </a:lnTo>
                <a:lnTo>
                  <a:pt x="1142" y="1300"/>
                </a:lnTo>
                <a:lnTo>
                  <a:pt x="1143" y="1299"/>
                </a:lnTo>
                <a:lnTo>
                  <a:pt x="1143" y="1299"/>
                </a:lnTo>
                <a:lnTo>
                  <a:pt x="1143" y="1300"/>
                </a:lnTo>
                <a:lnTo>
                  <a:pt x="1144" y="1299"/>
                </a:lnTo>
                <a:lnTo>
                  <a:pt x="1144" y="1299"/>
                </a:lnTo>
                <a:lnTo>
                  <a:pt x="1145" y="1299"/>
                </a:lnTo>
                <a:lnTo>
                  <a:pt x="1145" y="1299"/>
                </a:lnTo>
                <a:lnTo>
                  <a:pt x="1146" y="1299"/>
                </a:lnTo>
                <a:lnTo>
                  <a:pt x="1146" y="1299"/>
                </a:lnTo>
                <a:lnTo>
                  <a:pt x="1146" y="1299"/>
                </a:lnTo>
                <a:lnTo>
                  <a:pt x="1147" y="1296"/>
                </a:lnTo>
                <a:lnTo>
                  <a:pt x="1147" y="1295"/>
                </a:lnTo>
                <a:lnTo>
                  <a:pt x="1148" y="1296"/>
                </a:lnTo>
                <a:lnTo>
                  <a:pt x="1148" y="1297"/>
                </a:lnTo>
                <a:lnTo>
                  <a:pt x="1148" y="1300"/>
                </a:lnTo>
                <a:lnTo>
                  <a:pt x="1149" y="1301"/>
                </a:lnTo>
                <a:lnTo>
                  <a:pt x="1149" y="1302"/>
                </a:lnTo>
                <a:lnTo>
                  <a:pt x="1151" y="1301"/>
                </a:lnTo>
                <a:lnTo>
                  <a:pt x="1151" y="1303"/>
                </a:lnTo>
                <a:lnTo>
                  <a:pt x="1151" y="1304"/>
                </a:lnTo>
                <a:lnTo>
                  <a:pt x="1152" y="1304"/>
                </a:lnTo>
                <a:lnTo>
                  <a:pt x="1152" y="1304"/>
                </a:lnTo>
                <a:lnTo>
                  <a:pt x="1153" y="1303"/>
                </a:lnTo>
                <a:lnTo>
                  <a:pt x="1153" y="1303"/>
                </a:lnTo>
                <a:lnTo>
                  <a:pt x="1153" y="1302"/>
                </a:lnTo>
                <a:lnTo>
                  <a:pt x="1154" y="1303"/>
                </a:lnTo>
                <a:lnTo>
                  <a:pt x="1154" y="1304"/>
                </a:lnTo>
                <a:lnTo>
                  <a:pt x="1155" y="1303"/>
                </a:lnTo>
                <a:lnTo>
                  <a:pt x="1155" y="1303"/>
                </a:lnTo>
                <a:lnTo>
                  <a:pt x="1155" y="1302"/>
                </a:lnTo>
                <a:lnTo>
                  <a:pt x="1156" y="1300"/>
                </a:lnTo>
                <a:lnTo>
                  <a:pt x="1156" y="1300"/>
                </a:lnTo>
                <a:lnTo>
                  <a:pt x="1157" y="1300"/>
                </a:lnTo>
                <a:lnTo>
                  <a:pt x="1157" y="1299"/>
                </a:lnTo>
                <a:lnTo>
                  <a:pt x="1157" y="1297"/>
                </a:lnTo>
                <a:lnTo>
                  <a:pt x="1158" y="1296"/>
                </a:lnTo>
                <a:lnTo>
                  <a:pt x="1158" y="1297"/>
                </a:lnTo>
                <a:lnTo>
                  <a:pt x="1160" y="1296"/>
                </a:lnTo>
                <a:lnTo>
                  <a:pt x="1160" y="1296"/>
                </a:lnTo>
                <a:lnTo>
                  <a:pt x="1161" y="1295"/>
                </a:lnTo>
                <a:lnTo>
                  <a:pt x="1161" y="1294"/>
                </a:lnTo>
                <a:lnTo>
                  <a:pt x="1161" y="1292"/>
                </a:lnTo>
                <a:lnTo>
                  <a:pt x="1162" y="1290"/>
                </a:lnTo>
                <a:lnTo>
                  <a:pt x="1162" y="1287"/>
                </a:lnTo>
                <a:lnTo>
                  <a:pt x="1163" y="1287"/>
                </a:lnTo>
                <a:lnTo>
                  <a:pt x="1163" y="1287"/>
                </a:lnTo>
                <a:lnTo>
                  <a:pt x="1163" y="1287"/>
                </a:lnTo>
                <a:lnTo>
                  <a:pt x="1164" y="1290"/>
                </a:lnTo>
                <a:lnTo>
                  <a:pt x="1164" y="1291"/>
                </a:lnTo>
                <a:lnTo>
                  <a:pt x="1165" y="1291"/>
                </a:lnTo>
                <a:lnTo>
                  <a:pt x="1165" y="1292"/>
                </a:lnTo>
                <a:lnTo>
                  <a:pt x="1165" y="1293"/>
                </a:lnTo>
                <a:lnTo>
                  <a:pt x="1166" y="1293"/>
                </a:lnTo>
                <a:lnTo>
                  <a:pt x="1166" y="1293"/>
                </a:lnTo>
                <a:lnTo>
                  <a:pt x="1167" y="1292"/>
                </a:lnTo>
                <a:lnTo>
                  <a:pt x="1167" y="1292"/>
                </a:lnTo>
                <a:lnTo>
                  <a:pt x="1167" y="1292"/>
                </a:lnTo>
                <a:lnTo>
                  <a:pt x="1169" y="1293"/>
                </a:lnTo>
                <a:lnTo>
                  <a:pt x="1169" y="1293"/>
                </a:lnTo>
                <a:lnTo>
                  <a:pt x="1170" y="1294"/>
                </a:lnTo>
                <a:lnTo>
                  <a:pt x="1170" y="1295"/>
                </a:lnTo>
                <a:lnTo>
                  <a:pt x="1170" y="1295"/>
                </a:lnTo>
                <a:lnTo>
                  <a:pt x="1171" y="1296"/>
                </a:lnTo>
                <a:lnTo>
                  <a:pt x="1171" y="1297"/>
                </a:lnTo>
                <a:lnTo>
                  <a:pt x="1172" y="1297"/>
                </a:lnTo>
                <a:lnTo>
                  <a:pt x="1172" y="1297"/>
                </a:lnTo>
                <a:lnTo>
                  <a:pt x="1172" y="1296"/>
                </a:lnTo>
                <a:lnTo>
                  <a:pt x="1173" y="1297"/>
                </a:lnTo>
                <a:lnTo>
                  <a:pt x="1173" y="1297"/>
                </a:lnTo>
                <a:lnTo>
                  <a:pt x="1174" y="1296"/>
                </a:lnTo>
                <a:lnTo>
                  <a:pt x="1174" y="1296"/>
                </a:lnTo>
                <a:lnTo>
                  <a:pt x="1175" y="1297"/>
                </a:lnTo>
                <a:lnTo>
                  <a:pt x="1175" y="1299"/>
                </a:lnTo>
                <a:lnTo>
                  <a:pt x="1175" y="1300"/>
                </a:lnTo>
                <a:lnTo>
                  <a:pt x="1176" y="1300"/>
                </a:lnTo>
                <a:lnTo>
                  <a:pt x="1176" y="1300"/>
                </a:lnTo>
                <a:lnTo>
                  <a:pt x="1178" y="1297"/>
                </a:lnTo>
                <a:lnTo>
                  <a:pt x="1178" y="1296"/>
                </a:lnTo>
                <a:lnTo>
                  <a:pt x="1178" y="1294"/>
                </a:lnTo>
                <a:lnTo>
                  <a:pt x="1179" y="1293"/>
                </a:lnTo>
                <a:lnTo>
                  <a:pt x="1179" y="1293"/>
                </a:lnTo>
                <a:lnTo>
                  <a:pt x="1180" y="1293"/>
                </a:lnTo>
                <a:lnTo>
                  <a:pt x="1180" y="1293"/>
                </a:lnTo>
                <a:lnTo>
                  <a:pt x="1180" y="1293"/>
                </a:lnTo>
                <a:lnTo>
                  <a:pt x="1181" y="1294"/>
                </a:lnTo>
                <a:lnTo>
                  <a:pt x="1181" y="1293"/>
                </a:lnTo>
                <a:lnTo>
                  <a:pt x="1182" y="1293"/>
                </a:lnTo>
                <a:lnTo>
                  <a:pt x="1182" y="1292"/>
                </a:lnTo>
                <a:lnTo>
                  <a:pt x="1182" y="1291"/>
                </a:lnTo>
                <a:lnTo>
                  <a:pt x="1183" y="1288"/>
                </a:lnTo>
                <a:lnTo>
                  <a:pt x="1183" y="1288"/>
                </a:lnTo>
                <a:lnTo>
                  <a:pt x="1184" y="1290"/>
                </a:lnTo>
                <a:lnTo>
                  <a:pt x="1184" y="1288"/>
                </a:lnTo>
                <a:lnTo>
                  <a:pt x="1184" y="1290"/>
                </a:lnTo>
                <a:lnTo>
                  <a:pt x="1185" y="1288"/>
                </a:lnTo>
                <a:lnTo>
                  <a:pt x="1185" y="1290"/>
                </a:lnTo>
                <a:lnTo>
                  <a:pt x="1187" y="1290"/>
                </a:lnTo>
                <a:lnTo>
                  <a:pt x="1187" y="1290"/>
                </a:lnTo>
                <a:lnTo>
                  <a:pt x="1187" y="1291"/>
                </a:lnTo>
                <a:lnTo>
                  <a:pt x="1188" y="1292"/>
                </a:lnTo>
                <a:lnTo>
                  <a:pt x="1188" y="1294"/>
                </a:lnTo>
                <a:lnTo>
                  <a:pt x="1189" y="1294"/>
                </a:lnTo>
                <a:lnTo>
                  <a:pt x="1189" y="1295"/>
                </a:lnTo>
                <a:lnTo>
                  <a:pt x="1190" y="1296"/>
                </a:lnTo>
                <a:lnTo>
                  <a:pt x="1190" y="1296"/>
                </a:lnTo>
                <a:lnTo>
                  <a:pt x="1190" y="1295"/>
                </a:lnTo>
                <a:lnTo>
                  <a:pt x="1191" y="1295"/>
                </a:lnTo>
                <a:lnTo>
                  <a:pt x="1191" y="1294"/>
                </a:lnTo>
                <a:lnTo>
                  <a:pt x="1192" y="1293"/>
                </a:lnTo>
                <a:lnTo>
                  <a:pt x="1192" y="1292"/>
                </a:lnTo>
                <a:lnTo>
                  <a:pt x="1192" y="1291"/>
                </a:lnTo>
                <a:lnTo>
                  <a:pt x="1193" y="1293"/>
                </a:lnTo>
                <a:lnTo>
                  <a:pt x="1193" y="1294"/>
                </a:lnTo>
                <a:lnTo>
                  <a:pt x="1194" y="1295"/>
                </a:lnTo>
                <a:lnTo>
                  <a:pt x="1194" y="1296"/>
                </a:lnTo>
                <a:lnTo>
                  <a:pt x="1194" y="1297"/>
                </a:lnTo>
                <a:lnTo>
                  <a:pt x="1196" y="1300"/>
                </a:lnTo>
                <a:lnTo>
                  <a:pt x="1196" y="1301"/>
                </a:lnTo>
                <a:lnTo>
                  <a:pt x="1197" y="1302"/>
                </a:lnTo>
                <a:lnTo>
                  <a:pt x="1197" y="1303"/>
                </a:lnTo>
                <a:lnTo>
                  <a:pt x="1197" y="1303"/>
                </a:lnTo>
                <a:lnTo>
                  <a:pt x="1198" y="1302"/>
                </a:lnTo>
                <a:lnTo>
                  <a:pt x="1198" y="1302"/>
                </a:lnTo>
                <a:lnTo>
                  <a:pt x="1199" y="1301"/>
                </a:lnTo>
                <a:lnTo>
                  <a:pt x="1199" y="1301"/>
                </a:lnTo>
                <a:lnTo>
                  <a:pt x="1199" y="1301"/>
                </a:lnTo>
                <a:lnTo>
                  <a:pt x="1200" y="1300"/>
                </a:lnTo>
                <a:lnTo>
                  <a:pt x="1200" y="1301"/>
                </a:lnTo>
                <a:lnTo>
                  <a:pt x="1201" y="1301"/>
                </a:lnTo>
                <a:lnTo>
                  <a:pt x="1201" y="1301"/>
                </a:lnTo>
                <a:lnTo>
                  <a:pt x="1202" y="1301"/>
                </a:lnTo>
                <a:lnTo>
                  <a:pt x="1202" y="1301"/>
                </a:lnTo>
                <a:lnTo>
                  <a:pt x="1202" y="1301"/>
                </a:lnTo>
                <a:lnTo>
                  <a:pt x="1203" y="1301"/>
                </a:lnTo>
                <a:lnTo>
                  <a:pt x="1203" y="1301"/>
                </a:lnTo>
                <a:lnTo>
                  <a:pt x="1205" y="1302"/>
                </a:lnTo>
                <a:lnTo>
                  <a:pt x="1205" y="1302"/>
                </a:lnTo>
                <a:lnTo>
                  <a:pt x="1205" y="1302"/>
                </a:lnTo>
                <a:lnTo>
                  <a:pt x="1206" y="1302"/>
                </a:lnTo>
                <a:lnTo>
                  <a:pt x="1206" y="1302"/>
                </a:lnTo>
                <a:lnTo>
                  <a:pt x="1207" y="1302"/>
                </a:lnTo>
                <a:lnTo>
                  <a:pt x="1207" y="1302"/>
                </a:lnTo>
                <a:lnTo>
                  <a:pt x="1207" y="1303"/>
                </a:lnTo>
                <a:lnTo>
                  <a:pt x="1208" y="1303"/>
                </a:lnTo>
                <a:lnTo>
                  <a:pt x="1208" y="1306"/>
                </a:lnTo>
                <a:lnTo>
                  <a:pt x="1209" y="1308"/>
                </a:lnTo>
                <a:lnTo>
                  <a:pt x="1209" y="1306"/>
                </a:lnTo>
                <a:lnTo>
                  <a:pt x="1209" y="1306"/>
                </a:lnTo>
                <a:lnTo>
                  <a:pt x="1210" y="1305"/>
                </a:lnTo>
                <a:lnTo>
                  <a:pt x="1210" y="1305"/>
                </a:lnTo>
                <a:lnTo>
                  <a:pt x="1211" y="1304"/>
                </a:lnTo>
                <a:lnTo>
                  <a:pt x="1211" y="1303"/>
                </a:lnTo>
                <a:lnTo>
                  <a:pt x="1211" y="1301"/>
                </a:lnTo>
                <a:lnTo>
                  <a:pt x="1212" y="1301"/>
                </a:lnTo>
                <a:lnTo>
                  <a:pt x="1212" y="1301"/>
                </a:lnTo>
                <a:lnTo>
                  <a:pt x="1214" y="1301"/>
                </a:lnTo>
                <a:lnTo>
                  <a:pt x="1214" y="1299"/>
                </a:lnTo>
                <a:lnTo>
                  <a:pt x="1214" y="1299"/>
                </a:lnTo>
                <a:lnTo>
                  <a:pt x="1215" y="1297"/>
                </a:lnTo>
                <a:lnTo>
                  <a:pt x="1215" y="1299"/>
                </a:lnTo>
                <a:lnTo>
                  <a:pt x="1216" y="1299"/>
                </a:lnTo>
                <a:lnTo>
                  <a:pt x="1216" y="1297"/>
                </a:lnTo>
                <a:lnTo>
                  <a:pt x="1217" y="1297"/>
                </a:lnTo>
                <a:lnTo>
                  <a:pt x="1217" y="1297"/>
                </a:lnTo>
                <a:lnTo>
                  <a:pt x="1217" y="1296"/>
                </a:lnTo>
                <a:lnTo>
                  <a:pt x="1218" y="1294"/>
                </a:lnTo>
                <a:lnTo>
                  <a:pt x="1218" y="1291"/>
                </a:lnTo>
                <a:lnTo>
                  <a:pt x="1219" y="1290"/>
                </a:lnTo>
                <a:lnTo>
                  <a:pt x="1219" y="1290"/>
                </a:lnTo>
                <a:lnTo>
                  <a:pt x="1219" y="1291"/>
                </a:lnTo>
                <a:lnTo>
                  <a:pt x="1220" y="1292"/>
                </a:lnTo>
                <a:lnTo>
                  <a:pt x="1220" y="1293"/>
                </a:lnTo>
                <a:lnTo>
                  <a:pt x="1221" y="1294"/>
                </a:lnTo>
                <a:lnTo>
                  <a:pt x="1221" y="1295"/>
                </a:lnTo>
                <a:lnTo>
                  <a:pt x="1221" y="1296"/>
                </a:lnTo>
                <a:lnTo>
                  <a:pt x="1223" y="1297"/>
                </a:lnTo>
                <a:lnTo>
                  <a:pt x="1223" y="1297"/>
                </a:lnTo>
                <a:lnTo>
                  <a:pt x="1224" y="1297"/>
                </a:lnTo>
                <a:lnTo>
                  <a:pt x="1224" y="1299"/>
                </a:lnTo>
                <a:lnTo>
                  <a:pt x="1224" y="1299"/>
                </a:lnTo>
                <a:lnTo>
                  <a:pt x="1225" y="1299"/>
                </a:lnTo>
                <a:lnTo>
                  <a:pt x="1225" y="1299"/>
                </a:lnTo>
                <a:lnTo>
                  <a:pt x="1226" y="1297"/>
                </a:lnTo>
                <a:lnTo>
                  <a:pt x="1226" y="1299"/>
                </a:lnTo>
                <a:lnTo>
                  <a:pt x="1226" y="1299"/>
                </a:lnTo>
                <a:lnTo>
                  <a:pt x="1227" y="1297"/>
                </a:lnTo>
                <a:lnTo>
                  <a:pt x="1227" y="1299"/>
                </a:lnTo>
                <a:lnTo>
                  <a:pt x="1228" y="1296"/>
                </a:lnTo>
                <a:lnTo>
                  <a:pt x="1228" y="1294"/>
                </a:lnTo>
                <a:lnTo>
                  <a:pt x="1228" y="1293"/>
                </a:lnTo>
                <a:lnTo>
                  <a:pt x="1229" y="1293"/>
                </a:lnTo>
                <a:lnTo>
                  <a:pt x="1229" y="1292"/>
                </a:lnTo>
                <a:lnTo>
                  <a:pt x="1230" y="1294"/>
                </a:lnTo>
                <a:lnTo>
                  <a:pt x="1230" y="1295"/>
                </a:lnTo>
                <a:lnTo>
                  <a:pt x="1232" y="1297"/>
                </a:lnTo>
                <a:lnTo>
                  <a:pt x="1232" y="1300"/>
                </a:lnTo>
                <a:lnTo>
                  <a:pt x="1232" y="1301"/>
                </a:lnTo>
                <a:lnTo>
                  <a:pt x="1233" y="1301"/>
                </a:lnTo>
                <a:lnTo>
                  <a:pt x="1233" y="1301"/>
                </a:lnTo>
                <a:lnTo>
                  <a:pt x="1234" y="1301"/>
                </a:lnTo>
                <a:lnTo>
                  <a:pt x="1234" y="1300"/>
                </a:lnTo>
                <a:lnTo>
                  <a:pt x="1234" y="1300"/>
                </a:lnTo>
                <a:lnTo>
                  <a:pt x="1235" y="1299"/>
                </a:lnTo>
                <a:lnTo>
                  <a:pt x="1235" y="1299"/>
                </a:lnTo>
                <a:lnTo>
                  <a:pt x="1236" y="1299"/>
                </a:lnTo>
                <a:lnTo>
                  <a:pt x="1236" y="1299"/>
                </a:lnTo>
                <a:lnTo>
                  <a:pt x="1236" y="1300"/>
                </a:lnTo>
                <a:lnTo>
                  <a:pt x="1237" y="1301"/>
                </a:lnTo>
                <a:lnTo>
                  <a:pt x="1237" y="1302"/>
                </a:lnTo>
                <a:lnTo>
                  <a:pt x="1238" y="1304"/>
                </a:lnTo>
                <a:lnTo>
                  <a:pt x="1238" y="1305"/>
                </a:lnTo>
                <a:lnTo>
                  <a:pt x="1238" y="1304"/>
                </a:lnTo>
                <a:lnTo>
                  <a:pt x="1239" y="1305"/>
                </a:lnTo>
                <a:lnTo>
                  <a:pt x="1239" y="1304"/>
                </a:lnTo>
                <a:lnTo>
                  <a:pt x="1241" y="1304"/>
                </a:lnTo>
                <a:lnTo>
                  <a:pt x="1241" y="1304"/>
                </a:lnTo>
                <a:lnTo>
                  <a:pt x="1241" y="1304"/>
                </a:lnTo>
                <a:lnTo>
                  <a:pt x="1242" y="1304"/>
                </a:lnTo>
                <a:lnTo>
                  <a:pt x="1242" y="1304"/>
                </a:lnTo>
                <a:lnTo>
                  <a:pt x="1243" y="1305"/>
                </a:lnTo>
                <a:lnTo>
                  <a:pt x="1243" y="1305"/>
                </a:lnTo>
                <a:lnTo>
                  <a:pt x="1243" y="1306"/>
                </a:lnTo>
                <a:lnTo>
                  <a:pt x="1244" y="1305"/>
                </a:lnTo>
                <a:lnTo>
                  <a:pt x="1244" y="1304"/>
                </a:lnTo>
                <a:lnTo>
                  <a:pt x="1245" y="1303"/>
                </a:lnTo>
                <a:lnTo>
                  <a:pt x="1245" y="1303"/>
                </a:lnTo>
                <a:lnTo>
                  <a:pt x="1246" y="1303"/>
                </a:lnTo>
                <a:lnTo>
                  <a:pt x="1246" y="1302"/>
                </a:lnTo>
                <a:lnTo>
                  <a:pt x="1246" y="1301"/>
                </a:lnTo>
                <a:lnTo>
                  <a:pt x="1247" y="1301"/>
                </a:lnTo>
                <a:lnTo>
                  <a:pt x="1247" y="1300"/>
                </a:lnTo>
                <a:lnTo>
                  <a:pt x="1248" y="1300"/>
                </a:lnTo>
                <a:lnTo>
                  <a:pt x="1248" y="1300"/>
                </a:lnTo>
                <a:lnTo>
                  <a:pt x="1248" y="1300"/>
                </a:lnTo>
                <a:lnTo>
                  <a:pt x="1250" y="1299"/>
                </a:lnTo>
                <a:lnTo>
                  <a:pt x="1250" y="1297"/>
                </a:lnTo>
                <a:lnTo>
                  <a:pt x="1251" y="1296"/>
                </a:lnTo>
                <a:lnTo>
                  <a:pt x="1251" y="1295"/>
                </a:lnTo>
                <a:lnTo>
                  <a:pt x="1251" y="1295"/>
                </a:lnTo>
                <a:lnTo>
                  <a:pt x="1252" y="1293"/>
                </a:lnTo>
                <a:lnTo>
                  <a:pt x="1252" y="1294"/>
                </a:lnTo>
                <a:lnTo>
                  <a:pt x="1253" y="1293"/>
                </a:lnTo>
                <a:lnTo>
                  <a:pt x="1253" y="1292"/>
                </a:lnTo>
                <a:lnTo>
                  <a:pt x="1253" y="1292"/>
                </a:lnTo>
                <a:lnTo>
                  <a:pt x="1254" y="1293"/>
                </a:lnTo>
                <a:lnTo>
                  <a:pt x="1254" y="1293"/>
                </a:lnTo>
                <a:lnTo>
                  <a:pt x="1255" y="1295"/>
                </a:lnTo>
                <a:lnTo>
                  <a:pt x="1255" y="1297"/>
                </a:lnTo>
                <a:lnTo>
                  <a:pt x="1255" y="1297"/>
                </a:lnTo>
                <a:lnTo>
                  <a:pt x="1256" y="1300"/>
                </a:lnTo>
                <a:lnTo>
                  <a:pt x="1256" y="1300"/>
                </a:lnTo>
                <a:lnTo>
                  <a:pt x="1257" y="1300"/>
                </a:lnTo>
                <a:lnTo>
                  <a:pt x="1257" y="1300"/>
                </a:lnTo>
                <a:lnTo>
                  <a:pt x="1257" y="1300"/>
                </a:lnTo>
                <a:lnTo>
                  <a:pt x="1259" y="1299"/>
                </a:lnTo>
                <a:lnTo>
                  <a:pt x="1259" y="1299"/>
                </a:lnTo>
                <a:lnTo>
                  <a:pt x="1260" y="1297"/>
                </a:lnTo>
                <a:lnTo>
                  <a:pt x="1260" y="1296"/>
                </a:lnTo>
                <a:lnTo>
                  <a:pt x="1261" y="1296"/>
                </a:lnTo>
                <a:lnTo>
                  <a:pt x="1261" y="1297"/>
                </a:lnTo>
                <a:lnTo>
                  <a:pt x="1261" y="1300"/>
                </a:lnTo>
                <a:lnTo>
                  <a:pt x="1262" y="1301"/>
                </a:lnTo>
                <a:lnTo>
                  <a:pt x="1262" y="1302"/>
                </a:lnTo>
                <a:lnTo>
                  <a:pt x="1263" y="1302"/>
                </a:lnTo>
                <a:lnTo>
                  <a:pt x="1263" y="1303"/>
                </a:lnTo>
                <a:lnTo>
                  <a:pt x="1263" y="1302"/>
                </a:lnTo>
                <a:lnTo>
                  <a:pt x="1264" y="1302"/>
                </a:lnTo>
                <a:lnTo>
                  <a:pt x="1264" y="1303"/>
                </a:lnTo>
                <a:lnTo>
                  <a:pt x="1265" y="1303"/>
                </a:lnTo>
                <a:lnTo>
                  <a:pt x="1265" y="1304"/>
                </a:lnTo>
                <a:lnTo>
                  <a:pt x="1265" y="1303"/>
                </a:lnTo>
                <a:lnTo>
                  <a:pt x="1266" y="1302"/>
                </a:lnTo>
                <a:lnTo>
                  <a:pt x="1266" y="1303"/>
                </a:lnTo>
                <a:lnTo>
                  <a:pt x="1268" y="1303"/>
                </a:lnTo>
                <a:lnTo>
                  <a:pt x="1268" y="1303"/>
                </a:lnTo>
                <a:lnTo>
                  <a:pt x="1268" y="1302"/>
                </a:lnTo>
                <a:lnTo>
                  <a:pt x="1269" y="1301"/>
                </a:lnTo>
                <a:lnTo>
                  <a:pt x="1269" y="1301"/>
                </a:lnTo>
                <a:lnTo>
                  <a:pt x="1270" y="1301"/>
                </a:lnTo>
                <a:lnTo>
                  <a:pt x="1270" y="1299"/>
                </a:lnTo>
                <a:lnTo>
                  <a:pt x="1270" y="1297"/>
                </a:lnTo>
                <a:lnTo>
                  <a:pt x="1271" y="1299"/>
                </a:lnTo>
                <a:lnTo>
                  <a:pt x="1271" y="1299"/>
                </a:lnTo>
                <a:lnTo>
                  <a:pt x="1272" y="1300"/>
                </a:lnTo>
                <a:lnTo>
                  <a:pt x="1272" y="1301"/>
                </a:lnTo>
                <a:lnTo>
                  <a:pt x="1273" y="1301"/>
                </a:lnTo>
                <a:lnTo>
                  <a:pt x="1273" y="1302"/>
                </a:lnTo>
                <a:lnTo>
                  <a:pt x="1273" y="1302"/>
                </a:lnTo>
                <a:lnTo>
                  <a:pt x="1274" y="1303"/>
                </a:lnTo>
                <a:lnTo>
                  <a:pt x="1274" y="1304"/>
                </a:lnTo>
                <a:lnTo>
                  <a:pt x="1275" y="1302"/>
                </a:lnTo>
                <a:lnTo>
                  <a:pt x="1275" y="1302"/>
                </a:lnTo>
                <a:lnTo>
                  <a:pt x="1275" y="1300"/>
                </a:lnTo>
                <a:lnTo>
                  <a:pt x="1277" y="1297"/>
                </a:lnTo>
                <a:lnTo>
                  <a:pt x="1277" y="1296"/>
                </a:lnTo>
                <a:lnTo>
                  <a:pt x="1278" y="1295"/>
                </a:lnTo>
                <a:lnTo>
                  <a:pt x="1278" y="1296"/>
                </a:lnTo>
                <a:lnTo>
                  <a:pt x="1278" y="1296"/>
                </a:lnTo>
                <a:lnTo>
                  <a:pt x="1279" y="1294"/>
                </a:lnTo>
                <a:lnTo>
                  <a:pt x="1279" y="1294"/>
                </a:lnTo>
                <a:lnTo>
                  <a:pt x="1280" y="1294"/>
                </a:lnTo>
                <a:lnTo>
                  <a:pt x="1280" y="1292"/>
                </a:lnTo>
                <a:lnTo>
                  <a:pt x="1280" y="1290"/>
                </a:lnTo>
                <a:lnTo>
                  <a:pt x="1281" y="1288"/>
                </a:lnTo>
                <a:lnTo>
                  <a:pt x="1281" y="1287"/>
                </a:lnTo>
                <a:lnTo>
                  <a:pt x="1282" y="1287"/>
                </a:lnTo>
                <a:lnTo>
                  <a:pt x="1282" y="1287"/>
                </a:lnTo>
                <a:lnTo>
                  <a:pt x="1282" y="1286"/>
                </a:lnTo>
                <a:lnTo>
                  <a:pt x="1283" y="1287"/>
                </a:lnTo>
                <a:lnTo>
                  <a:pt x="1283" y="1287"/>
                </a:lnTo>
                <a:lnTo>
                  <a:pt x="1284" y="1290"/>
                </a:lnTo>
                <a:lnTo>
                  <a:pt x="1284" y="1291"/>
                </a:lnTo>
                <a:lnTo>
                  <a:pt x="1284" y="1292"/>
                </a:lnTo>
                <a:lnTo>
                  <a:pt x="1286" y="1293"/>
                </a:lnTo>
                <a:lnTo>
                  <a:pt x="1286" y="1293"/>
                </a:lnTo>
                <a:lnTo>
                  <a:pt x="1287" y="1294"/>
                </a:lnTo>
                <a:lnTo>
                  <a:pt x="1287" y="1294"/>
                </a:lnTo>
                <a:lnTo>
                  <a:pt x="1288" y="1294"/>
                </a:lnTo>
                <a:lnTo>
                  <a:pt x="1288" y="1294"/>
                </a:lnTo>
                <a:lnTo>
                  <a:pt x="1288" y="1294"/>
                </a:lnTo>
                <a:lnTo>
                  <a:pt x="1289" y="1294"/>
                </a:lnTo>
                <a:lnTo>
                  <a:pt x="1289" y="1293"/>
                </a:lnTo>
                <a:lnTo>
                  <a:pt x="1290" y="1294"/>
                </a:lnTo>
                <a:lnTo>
                  <a:pt x="1290" y="1294"/>
                </a:lnTo>
                <a:lnTo>
                  <a:pt x="1290" y="1295"/>
                </a:lnTo>
                <a:lnTo>
                  <a:pt x="1291" y="1296"/>
                </a:lnTo>
                <a:lnTo>
                  <a:pt x="1291" y="1295"/>
                </a:lnTo>
                <a:lnTo>
                  <a:pt x="1292" y="1295"/>
                </a:lnTo>
                <a:lnTo>
                  <a:pt x="1292" y="1295"/>
                </a:lnTo>
                <a:lnTo>
                  <a:pt x="1292" y="1293"/>
                </a:lnTo>
                <a:lnTo>
                  <a:pt x="1293" y="1293"/>
                </a:lnTo>
                <a:lnTo>
                  <a:pt x="1293" y="1293"/>
                </a:lnTo>
                <a:lnTo>
                  <a:pt x="1295" y="1292"/>
                </a:lnTo>
                <a:lnTo>
                  <a:pt x="1295" y="1292"/>
                </a:lnTo>
                <a:lnTo>
                  <a:pt x="1295" y="1292"/>
                </a:lnTo>
                <a:lnTo>
                  <a:pt x="1296" y="1292"/>
                </a:lnTo>
                <a:lnTo>
                  <a:pt x="1296" y="1292"/>
                </a:lnTo>
                <a:lnTo>
                  <a:pt x="1297" y="1292"/>
                </a:lnTo>
                <a:lnTo>
                  <a:pt x="1297" y="1291"/>
                </a:lnTo>
                <a:lnTo>
                  <a:pt x="1297" y="1291"/>
                </a:lnTo>
                <a:lnTo>
                  <a:pt x="1298" y="1291"/>
                </a:lnTo>
                <a:lnTo>
                  <a:pt x="1298" y="1291"/>
                </a:lnTo>
                <a:lnTo>
                  <a:pt x="1299" y="1292"/>
                </a:lnTo>
                <a:lnTo>
                  <a:pt x="1299" y="1291"/>
                </a:lnTo>
                <a:lnTo>
                  <a:pt x="1299" y="1291"/>
                </a:lnTo>
                <a:lnTo>
                  <a:pt x="1300" y="1292"/>
                </a:lnTo>
                <a:lnTo>
                  <a:pt x="1300" y="1292"/>
                </a:lnTo>
                <a:lnTo>
                  <a:pt x="1301" y="1292"/>
                </a:lnTo>
                <a:lnTo>
                  <a:pt x="1301" y="1290"/>
                </a:lnTo>
                <a:lnTo>
                  <a:pt x="1302" y="1290"/>
                </a:lnTo>
                <a:lnTo>
                  <a:pt x="1302" y="1290"/>
                </a:lnTo>
                <a:lnTo>
                  <a:pt x="1302" y="1288"/>
                </a:lnTo>
                <a:lnTo>
                  <a:pt x="1304" y="1287"/>
                </a:lnTo>
                <a:lnTo>
                  <a:pt x="1304" y="1287"/>
                </a:lnTo>
                <a:lnTo>
                  <a:pt x="1305" y="1286"/>
                </a:lnTo>
                <a:lnTo>
                  <a:pt x="1305" y="1287"/>
                </a:lnTo>
                <a:lnTo>
                  <a:pt x="1305" y="1291"/>
                </a:lnTo>
                <a:lnTo>
                  <a:pt x="1306" y="1291"/>
                </a:lnTo>
                <a:lnTo>
                  <a:pt x="1306" y="1292"/>
                </a:lnTo>
                <a:lnTo>
                  <a:pt x="1307" y="1293"/>
                </a:lnTo>
                <a:lnTo>
                  <a:pt x="1307" y="1292"/>
                </a:lnTo>
                <a:lnTo>
                  <a:pt x="1307" y="1290"/>
                </a:lnTo>
                <a:lnTo>
                  <a:pt x="1308" y="1288"/>
                </a:lnTo>
                <a:lnTo>
                  <a:pt x="1308" y="1287"/>
                </a:lnTo>
                <a:lnTo>
                  <a:pt x="1309" y="1287"/>
                </a:lnTo>
                <a:lnTo>
                  <a:pt x="1309" y="1287"/>
                </a:lnTo>
                <a:lnTo>
                  <a:pt x="1309" y="1287"/>
                </a:lnTo>
                <a:lnTo>
                  <a:pt x="1310" y="1288"/>
                </a:lnTo>
                <a:lnTo>
                  <a:pt x="1310" y="1290"/>
                </a:lnTo>
                <a:lnTo>
                  <a:pt x="1311" y="1291"/>
                </a:lnTo>
                <a:lnTo>
                  <a:pt x="1311" y="1291"/>
                </a:lnTo>
                <a:lnTo>
                  <a:pt x="1311" y="1291"/>
                </a:lnTo>
                <a:lnTo>
                  <a:pt x="1312" y="1290"/>
                </a:lnTo>
                <a:lnTo>
                  <a:pt x="1312" y="1288"/>
                </a:lnTo>
                <a:lnTo>
                  <a:pt x="1314" y="1287"/>
                </a:lnTo>
                <a:lnTo>
                  <a:pt x="1314" y="1288"/>
                </a:lnTo>
                <a:lnTo>
                  <a:pt x="1314" y="1287"/>
                </a:lnTo>
                <a:lnTo>
                  <a:pt x="1315" y="1290"/>
                </a:lnTo>
                <a:lnTo>
                  <a:pt x="1315" y="1288"/>
                </a:lnTo>
                <a:lnTo>
                  <a:pt x="1316" y="1288"/>
                </a:lnTo>
                <a:lnTo>
                  <a:pt x="1316" y="1290"/>
                </a:lnTo>
                <a:lnTo>
                  <a:pt x="1317" y="1288"/>
                </a:lnTo>
                <a:lnTo>
                  <a:pt x="1317" y="1287"/>
                </a:lnTo>
                <a:lnTo>
                  <a:pt x="1317" y="1286"/>
                </a:lnTo>
                <a:lnTo>
                  <a:pt x="1318" y="1286"/>
                </a:lnTo>
                <a:lnTo>
                  <a:pt x="1318" y="1283"/>
                </a:lnTo>
                <a:lnTo>
                  <a:pt x="1319" y="1284"/>
                </a:lnTo>
                <a:lnTo>
                  <a:pt x="1319" y="1283"/>
                </a:lnTo>
                <a:lnTo>
                  <a:pt x="1319" y="1281"/>
                </a:lnTo>
                <a:lnTo>
                  <a:pt x="1320" y="1281"/>
                </a:lnTo>
                <a:lnTo>
                  <a:pt x="1320" y="1279"/>
                </a:lnTo>
                <a:lnTo>
                  <a:pt x="1321" y="1283"/>
                </a:lnTo>
                <a:lnTo>
                  <a:pt x="1321" y="1285"/>
                </a:lnTo>
                <a:lnTo>
                  <a:pt x="1321" y="1286"/>
                </a:lnTo>
                <a:lnTo>
                  <a:pt x="1323" y="1287"/>
                </a:lnTo>
                <a:lnTo>
                  <a:pt x="1323" y="1288"/>
                </a:lnTo>
                <a:lnTo>
                  <a:pt x="1324" y="1291"/>
                </a:lnTo>
                <a:lnTo>
                  <a:pt x="1324" y="1292"/>
                </a:lnTo>
                <a:lnTo>
                  <a:pt x="1324" y="1293"/>
                </a:lnTo>
                <a:lnTo>
                  <a:pt x="1325" y="1293"/>
                </a:lnTo>
                <a:lnTo>
                  <a:pt x="1325" y="1293"/>
                </a:lnTo>
                <a:lnTo>
                  <a:pt x="1326" y="1293"/>
                </a:lnTo>
                <a:lnTo>
                  <a:pt x="1326" y="1293"/>
                </a:lnTo>
                <a:lnTo>
                  <a:pt x="1326" y="1295"/>
                </a:lnTo>
                <a:lnTo>
                  <a:pt x="1327" y="1295"/>
                </a:lnTo>
                <a:lnTo>
                  <a:pt x="1327" y="1294"/>
                </a:lnTo>
                <a:lnTo>
                  <a:pt x="1328" y="1293"/>
                </a:lnTo>
                <a:lnTo>
                  <a:pt x="1328" y="1293"/>
                </a:lnTo>
                <a:lnTo>
                  <a:pt x="1329" y="1294"/>
                </a:lnTo>
                <a:lnTo>
                  <a:pt x="1329" y="1293"/>
                </a:lnTo>
                <a:lnTo>
                  <a:pt x="1329" y="1293"/>
                </a:lnTo>
                <a:lnTo>
                  <a:pt x="1330" y="1293"/>
                </a:lnTo>
                <a:lnTo>
                  <a:pt x="1330" y="1294"/>
                </a:lnTo>
                <a:lnTo>
                  <a:pt x="1332" y="1294"/>
                </a:lnTo>
                <a:lnTo>
                  <a:pt x="1332" y="1293"/>
                </a:lnTo>
                <a:lnTo>
                  <a:pt x="1332" y="1293"/>
                </a:lnTo>
                <a:lnTo>
                  <a:pt x="1333" y="1291"/>
                </a:lnTo>
                <a:lnTo>
                  <a:pt x="1333" y="1290"/>
                </a:lnTo>
                <a:lnTo>
                  <a:pt x="1334" y="1290"/>
                </a:lnTo>
                <a:lnTo>
                  <a:pt x="1334" y="1290"/>
                </a:lnTo>
                <a:lnTo>
                  <a:pt x="1334" y="1290"/>
                </a:lnTo>
                <a:lnTo>
                  <a:pt x="1335" y="1290"/>
                </a:lnTo>
                <a:lnTo>
                  <a:pt x="1335" y="1290"/>
                </a:lnTo>
                <a:lnTo>
                  <a:pt x="1336" y="1288"/>
                </a:lnTo>
                <a:lnTo>
                  <a:pt x="1336" y="1288"/>
                </a:lnTo>
                <a:lnTo>
                  <a:pt x="1336" y="1287"/>
                </a:lnTo>
                <a:lnTo>
                  <a:pt x="1337" y="1287"/>
                </a:lnTo>
                <a:lnTo>
                  <a:pt x="1337" y="1286"/>
                </a:lnTo>
                <a:lnTo>
                  <a:pt x="1338" y="1285"/>
                </a:lnTo>
                <a:lnTo>
                  <a:pt x="1338" y="1286"/>
                </a:lnTo>
                <a:lnTo>
                  <a:pt x="1338" y="1286"/>
                </a:lnTo>
                <a:lnTo>
                  <a:pt x="1339" y="1286"/>
                </a:lnTo>
                <a:lnTo>
                  <a:pt x="1339" y="1287"/>
                </a:lnTo>
                <a:lnTo>
                  <a:pt x="1341" y="1287"/>
                </a:lnTo>
                <a:lnTo>
                  <a:pt x="1341" y="1287"/>
                </a:lnTo>
                <a:lnTo>
                  <a:pt x="1341" y="1287"/>
                </a:lnTo>
                <a:lnTo>
                  <a:pt x="1342" y="1287"/>
                </a:lnTo>
                <a:lnTo>
                  <a:pt x="1342" y="1287"/>
                </a:lnTo>
                <a:lnTo>
                  <a:pt x="1343" y="1287"/>
                </a:lnTo>
                <a:lnTo>
                  <a:pt x="1343" y="1288"/>
                </a:lnTo>
                <a:lnTo>
                  <a:pt x="1344" y="1288"/>
                </a:lnTo>
                <a:lnTo>
                  <a:pt x="1344" y="1288"/>
                </a:lnTo>
                <a:lnTo>
                  <a:pt x="1344" y="1288"/>
                </a:lnTo>
                <a:lnTo>
                  <a:pt x="1345" y="1290"/>
                </a:lnTo>
                <a:lnTo>
                  <a:pt x="1345" y="1291"/>
                </a:lnTo>
                <a:lnTo>
                  <a:pt x="1346" y="1292"/>
                </a:lnTo>
                <a:lnTo>
                  <a:pt x="1346" y="1292"/>
                </a:lnTo>
                <a:lnTo>
                  <a:pt x="1346" y="1294"/>
                </a:lnTo>
                <a:lnTo>
                  <a:pt x="1347" y="1295"/>
                </a:lnTo>
                <a:lnTo>
                  <a:pt x="1347" y="1294"/>
                </a:lnTo>
                <a:lnTo>
                  <a:pt x="1348" y="1295"/>
                </a:lnTo>
                <a:lnTo>
                  <a:pt x="1348" y="1292"/>
                </a:lnTo>
                <a:lnTo>
                  <a:pt x="1348" y="1292"/>
                </a:lnTo>
                <a:lnTo>
                  <a:pt x="1350" y="1291"/>
                </a:lnTo>
                <a:lnTo>
                  <a:pt x="1350" y="1291"/>
                </a:lnTo>
                <a:lnTo>
                  <a:pt x="1351" y="1291"/>
                </a:lnTo>
                <a:lnTo>
                  <a:pt x="1351" y="1292"/>
                </a:lnTo>
                <a:lnTo>
                  <a:pt x="1351" y="1291"/>
                </a:lnTo>
                <a:lnTo>
                  <a:pt x="1352" y="1291"/>
                </a:lnTo>
                <a:lnTo>
                  <a:pt x="1352" y="1291"/>
                </a:lnTo>
                <a:lnTo>
                  <a:pt x="1353" y="1290"/>
                </a:lnTo>
                <a:lnTo>
                  <a:pt x="1353" y="1290"/>
                </a:lnTo>
                <a:lnTo>
                  <a:pt x="1353" y="1288"/>
                </a:lnTo>
                <a:lnTo>
                  <a:pt x="1354" y="1288"/>
                </a:lnTo>
                <a:lnTo>
                  <a:pt x="1354" y="1287"/>
                </a:lnTo>
                <a:lnTo>
                  <a:pt x="1355" y="1287"/>
                </a:lnTo>
                <a:lnTo>
                  <a:pt x="1355" y="1286"/>
                </a:lnTo>
                <a:lnTo>
                  <a:pt x="1355" y="1286"/>
                </a:lnTo>
                <a:lnTo>
                  <a:pt x="1356" y="1285"/>
                </a:lnTo>
                <a:lnTo>
                  <a:pt x="1356" y="1285"/>
                </a:lnTo>
                <a:lnTo>
                  <a:pt x="1357" y="1285"/>
                </a:lnTo>
                <a:lnTo>
                  <a:pt x="1357" y="1285"/>
                </a:lnTo>
                <a:lnTo>
                  <a:pt x="1359" y="1285"/>
                </a:lnTo>
                <a:lnTo>
                  <a:pt x="1359" y="1285"/>
                </a:lnTo>
                <a:lnTo>
                  <a:pt x="1359" y="1285"/>
                </a:lnTo>
                <a:lnTo>
                  <a:pt x="1360" y="1285"/>
                </a:lnTo>
                <a:lnTo>
                  <a:pt x="1360" y="1284"/>
                </a:lnTo>
                <a:lnTo>
                  <a:pt x="1361" y="1284"/>
                </a:lnTo>
                <a:lnTo>
                  <a:pt x="1361" y="1284"/>
                </a:lnTo>
                <a:lnTo>
                  <a:pt x="1361" y="1283"/>
                </a:lnTo>
                <a:lnTo>
                  <a:pt x="1362" y="1282"/>
                </a:lnTo>
                <a:lnTo>
                  <a:pt x="1362" y="1282"/>
                </a:lnTo>
                <a:lnTo>
                  <a:pt x="1363" y="1282"/>
                </a:lnTo>
                <a:lnTo>
                  <a:pt x="1363" y="1282"/>
                </a:lnTo>
                <a:lnTo>
                  <a:pt x="1363" y="1282"/>
                </a:lnTo>
                <a:lnTo>
                  <a:pt x="1364" y="1281"/>
                </a:lnTo>
                <a:lnTo>
                  <a:pt x="1364" y="1283"/>
                </a:lnTo>
                <a:lnTo>
                  <a:pt x="1365" y="1282"/>
                </a:lnTo>
                <a:lnTo>
                  <a:pt x="1365" y="1283"/>
                </a:lnTo>
                <a:lnTo>
                  <a:pt x="1365" y="1284"/>
                </a:lnTo>
                <a:lnTo>
                  <a:pt x="1366" y="1284"/>
                </a:lnTo>
                <a:lnTo>
                  <a:pt x="1366" y="1286"/>
                </a:lnTo>
                <a:lnTo>
                  <a:pt x="1368" y="1285"/>
                </a:lnTo>
                <a:lnTo>
                  <a:pt x="1368" y="1284"/>
                </a:lnTo>
                <a:lnTo>
                  <a:pt x="1368" y="1286"/>
                </a:lnTo>
                <a:lnTo>
                  <a:pt x="1369" y="1287"/>
                </a:lnTo>
                <a:lnTo>
                  <a:pt x="1369" y="1287"/>
                </a:lnTo>
                <a:lnTo>
                  <a:pt x="1370" y="1287"/>
                </a:lnTo>
                <a:lnTo>
                  <a:pt x="1370" y="1286"/>
                </a:lnTo>
                <a:lnTo>
                  <a:pt x="1370" y="1285"/>
                </a:lnTo>
                <a:lnTo>
                  <a:pt x="1371" y="1285"/>
                </a:lnTo>
                <a:lnTo>
                  <a:pt x="1371" y="1285"/>
                </a:lnTo>
                <a:lnTo>
                  <a:pt x="1372" y="1286"/>
                </a:lnTo>
                <a:lnTo>
                  <a:pt x="1372" y="1287"/>
                </a:lnTo>
                <a:lnTo>
                  <a:pt x="1373" y="1288"/>
                </a:lnTo>
                <a:lnTo>
                  <a:pt x="1373" y="1288"/>
                </a:lnTo>
                <a:lnTo>
                  <a:pt x="1373" y="1288"/>
                </a:lnTo>
                <a:lnTo>
                  <a:pt x="1374" y="1290"/>
                </a:lnTo>
                <a:lnTo>
                  <a:pt x="1374" y="1290"/>
                </a:lnTo>
                <a:lnTo>
                  <a:pt x="1375" y="1287"/>
                </a:lnTo>
                <a:lnTo>
                  <a:pt x="1375" y="1287"/>
                </a:lnTo>
                <a:lnTo>
                  <a:pt x="1375" y="1287"/>
                </a:lnTo>
                <a:lnTo>
                  <a:pt x="1377" y="1285"/>
                </a:lnTo>
                <a:lnTo>
                  <a:pt x="1377" y="1285"/>
                </a:lnTo>
                <a:lnTo>
                  <a:pt x="1378" y="1284"/>
                </a:lnTo>
                <a:lnTo>
                  <a:pt x="1378" y="1282"/>
                </a:lnTo>
                <a:lnTo>
                  <a:pt x="1378" y="1281"/>
                </a:lnTo>
                <a:lnTo>
                  <a:pt x="1379" y="1279"/>
                </a:lnTo>
                <a:lnTo>
                  <a:pt x="1379" y="1278"/>
                </a:lnTo>
                <a:lnTo>
                  <a:pt x="1380" y="1277"/>
                </a:lnTo>
                <a:lnTo>
                  <a:pt x="1380" y="1277"/>
                </a:lnTo>
                <a:lnTo>
                  <a:pt x="1380" y="1276"/>
                </a:lnTo>
                <a:lnTo>
                  <a:pt x="1381" y="1278"/>
                </a:lnTo>
                <a:lnTo>
                  <a:pt x="1381" y="1279"/>
                </a:lnTo>
                <a:lnTo>
                  <a:pt x="1382" y="1281"/>
                </a:lnTo>
                <a:lnTo>
                  <a:pt x="1382" y="1281"/>
                </a:lnTo>
                <a:lnTo>
                  <a:pt x="1382" y="1283"/>
                </a:lnTo>
                <a:lnTo>
                  <a:pt x="1383" y="1283"/>
                </a:lnTo>
                <a:lnTo>
                  <a:pt x="1383" y="1285"/>
                </a:lnTo>
                <a:lnTo>
                  <a:pt x="1384" y="1286"/>
                </a:lnTo>
                <a:lnTo>
                  <a:pt x="1384" y="1287"/>
                </a:lnTo>
                <a:lnTo>
                  <a:pt x="1386" y="1288"/>
                </a:lnTo>
                <a:lnTo>
                  <a:pt x="1386" y="1288"/>
                </a:lnTo>
                <a:lnTo>
                  <a:pt x="1386" y="1288"/>
                </a:lnTo>
                <a:lnTo>
                  <a:pt x="1387" y="1288"/>
                </a:lnTo>
                <a:lnTo>
                  <a:pt x="1387" y="1287"/>
                </a:lnTo>
                <a:lnTo>
                  <a:pt x="1388" y="1287"/>
                </a:lnTo>
                <a:lnTo>
                  <a:pt x="1388" y="1288"/>
                </a:lnTo>
                <a:lnTo>
                  <a:pt x="1388" y="1288"/>
                </a:lnTo>
                <a:lnTo>
                  <a:pt x="1389" y="1290"/>
                </a:lnTo>
                <a:lnTo>
                  <a:pt x="1389" y="1290"/>
                </a:lnTo>
                <a:lnTo>
                  <a:pt x="1390" y="1292"/>
                </a:lnTo>
                <a:lnTo>
                  <a:pt x="1390" y="1294"/>
                </a:lnTo>
                <a:lnTo>
                  <a:pt x="1390" y="1296"/>
                </a:lnTo>
                <a:lnTo>
                  <a:pt x="1391" y="1296"/>
                </a:lnTo>
                <a:lnTo>
                  <a:pt x="1391" y="1295"/>
                </a:lnTo>
                <a:lnTo>
                  <a:pt x="1392" y="1295"/>
                </a:lnTo>
                <a:lnTo>
                  <a:pt x="1392" y="1295"/>
                </a:lnTo>
                <a:lnTo>
                  <a:pt x="1392" y="1294"/>
                </a:lnTo>
                <a:lnTo>
                  <a:pt x="1393" y="1294"/>
                </a:lnTo>
                <a:lnTo>
                  <a:pt x="1393" y="1295"/>
                </a:lnTo>
                <a:lnTo>
                  <a:pt x="1395" y="1295"/>
                </a:lnTo>
                <a:lnTo>
                  <a:pt x="1395" y="1296"/>
                </a:lnTo>
                <a:lnTo>
                  <a:pt x="1395" y="1295"/>
                </a:lnTo>
                <a:lnTo>
                  <a:pt x="1396" y="1295"/>
                </a:lnTo>
                <a:lnTo>
                  <a:pt x="1396" y="1295"/>
                </a:lnTo>
                <a:lnTo>
                  <a:pt x="1397" y="1294"/>
                </a:lnTo>
                <a:lnTo>
                  <a:pt x="1397" y="1293"/>
                </a:lnTo>
                <a:lnTo>
                  <a:pt x="1397" y="1293"/>
                </a:lnTo>
                <a:lnTo>
                  <a:pt x="1398" y="1294"/>
                </a:lnTo>
                <a:lnTo>
                  <a:pt x="1398" y="1293"/>
                </a:lnTo>
                <a:lnTo>
                  <a:pt x="1399" y="1292"/>
                </a:lnTo>
                <a:lnTo>
                  <a:pt x="1399" y="1292"/>
                </a:lnTo>
                <a:lnTo>
                  <a:pt x="1400" y="1293"/>
                </a:lnTo>
                <a:lnTo>
                  <a:pt x="1400" y="1292"/>
                </a:lnTo>
                <a:lnTo>
                  <a:pt x="1400" y="1291"/>
                </a:lnTo>
                <a:lnTo>
                  <a:pt x="1401" y="1292"/>
                </a:lnTo>
                <a:lnTo>
                  <a:pt x="1401" y="1293"/>
                </a:lnTo>
                <a:lnTo>
                  <a:pt x="1402" y="1293"/>
                </a:lnTo>
                <a:lnTo>
                  <a:pt x="1402" y="1294"/>
                </a:lnTo>
                <a:lnTo>
                  <a:pt x="1402" y="1292"/>
                </a:lnTo>
                <a:lnTo>
                  <a:pt x="1404" y="1292"/>
                </a:lnTo>
                <a:lnTo>
                  <a:pt x="1404" y="1292"/>
                </a:lnTo>
                <a:lnTo>
                  <a:pt x="1405" y="1291"/>
                </a:lnTo>
                <a:lnTo>
                  <a:pt x="1405" y="1292"/>
                </a:lnTo>
                <a:lnTo>
                  <a:pt x="1405" y="1291"/>
                </a:lnTo>
                <a:lnTo>
                  <a:pt x="1406" y="1292"/>
                </a:lnTo>
                <a:lnTo>
                  <a:pt x="1406" y="1294"/>
                </a:lnTo>
                <a:lnTo>
                  <a:pt x="1407" y="1294"/>
                </a:lnTo>
                <a:lnTo>
                  <a:pt x="1407" y="1294"/>
                </a:lnTo>
                <a:lnTo>
                  <a:pt x="1407" y="1295"/>
                </a:lnTo>
                <a:lnTo>
                  <a:pt x="1408" y="1293"/>
                </a:lnTo>
                <a:lnTo>
                  <a:pt x="1408" y="1292"/>
                </a:lnTo>
                <a:lnTo>
                  <a:pt x="1409" y="1291"/>
                </a:lnTo>
                <a:lnTo>
                  <a:pt x="1409" y="1290"/>
                </a:lnTo>
                <a:lnTo>
                  <a:pt x="1409" y="1290"/>
                </a:lnTo>
                <a:lnTo>
                  <a:pt x="1410" y="1288"/>
                </a:lnTo>
                <a:lnTo>
                  <a:pt x="1410" y="1286"/>
                </a:lnTo>
                <a:lnTo>
                  <a:pt x="1411" y="1286"/>
                </a:lnTo>
                <a:lnTo>
                  <a:pt x="1411" y="1284"/>
                </a:lnTo>
                <a:lnTo>
                  <a:pt x="1411" y="1282"/>
                </a:lnTo>
                <a:lnTo>
                  <a:pt x="1413" y="1282"/>
                </a:lnTo>
                <a:lnTo>
                  <a:pt x="1413" y="1282"/>
                </a:lnTo>
                <a:lnTo>
                  <a:pt x="1414" y="1283"/>
                </a:lnTo>
                <a:lnTo>
                  <a:pt x="1414" y="1284"/>
                </a:lnTo>
                <a:lnTo>
                  <a:pt x="1415" y="1285"/>
                </a:lnTo>
                <a:lnTo>
                  <a:pt x="1415" y="1285"/>
                </a:lnTo>
                <a:lnTo>
                  <a:pt x="1415" y="1286"/>
                </a:lnTo>
                <a:lnTo>
                  <a:pt x="1416" y="1286"/>
                </a:lnTo>
                <a:lnTo>
                  <a:pt x="1416" y="1286"/>
                </a:lnTo>
                <a:lnTo>
                  <a:pt x="1417" y="1286"/>
                </a:lnTo>
                <a:lnTo>
                  <a:pt x="1417" y="1286"/>
                </a:lnTo>
                <a:lnTo>
                  <a:pt x="1417" y="1286"/>
                </a:lnTo>
                <a:lnTo>
                  <a:pt x="1418" y="1287"/>
                </a:lnTo>
                <a:lnTo>
                  <a:pt x="1418" y="1287"/>
                </a:lnTo>
                <a:lnTo>
                  <a:pt x="1419" y="1287"/>
                </a:lnTo>
                <a:lnTo>
                  <a:pt x="1419" y="1287"/>
                </a:lnTo>
                <a:lnTo>
                  <a:pt x="1419" y="1286"/>
                </a:lnTo>
                <a:lnTo>
                  <a:pt x="1420" y="1284"/>
                </a:lnTo>
                <a:lnTo>
                  <a:pt x="1420" y="1284"/>
                </a:lnTo>
                <a:lnTo>
                  <a:pt x="1422" y="1282"/>
                </a:lnTo>
                <a:lnTo>
                  <a:pt x="1422" y="1279"/>
                </a:lnTo>
                <a:lnTo>
                  <a:pt x="1422" y="1278"/>
                </a:lnTo>
                <a:lnTo>
                  <a:pt x="1423" y="1276"/>
                </a:lnTo>
                <a:lnTo>
                  <a:pt x="1423" y="1275"/>
                </a:lnTo>
                <a:lnTo>
                  <a:pt x="1424" y="1275"/>
                </a:lnTo>
                <a:lnTo>
                  <a:pt x="1424" y="1276"/>
                </a:lnTo>
                <a:lnTo>
                  <a:pt x="1424" y="1277"/>
                </a:lnTo>
                <a:lnTo>
                  <a:pt x="1425" y="1276"/>
                </a:lnTo>
                <a:lnTo>
                  <a:pt x="1425" y="1276"/>
                </a:lnTo>
                <a:lnTo>
                  <a:pt x="1426" y="1276"/>
                </a:lnTo>
                <a:lnTo>
                  <a:pt x="1426" y="1275"/>
                </a:lnTo>
                <a:lnTo>
                  <a:pt x="1426" y="1275"/>
                </a:lnTo>
                <a:lnTo>
                  <a:pt x="1427" y="1274"/>
                </a:lnTo>
                <a:lnTo>
                  <a:pt x="1427" y="1274"/>
                </a:lnTo>
                <a:lnTo>
                  <a:pt x="1428" y="1274"/>
                </a:lnTo>
                <a:lnTo>
                  <a:pt x="1428" y="1274"/>
                </a:lnTo>
                <a:lnTo>
                  <a:pt x="1429" y="1273"/>
                </a:lnTo>
                <a:lnTo>
                  <a:pt x="1429" y="1272"/>
                </a:lnTo>
                <a:lnTo>
                  <a:pt x="1429" y="1271"/>
                </a:lnTo>
                <a:lnTo>
                  <a:pt x="1431" y="1269"/>
                </a:lnTo>
                <a:lnTo>
                  <a:pt x="1431" y="1269"/>
                </a:lnTo>
                <a:lnTo>
                  <a:pt x="1432" y="1269"/>
                </a:lnTo>
                <a:lnTo>
                  <a:pt x="1432" y="1269"/>
                </a:lnTo>
                <a:lnTo>
                  <a:pt x="1432" y="1268"/>
                </a:lnTo>
                <a:lnTo>
                  <a:pt x="1433" y="1268"/>
                </a:lnTo>
                <a:lnTo>
                  <a:pt x="1433" y="1268"/>
                </a:lnTo>
                <a:lnTo>
                  <a:pt x="1434" y="1269"/>
                </a:lnTo>
                <a:lnTo>
                  <a:pt x="1434" y="1271"/>
                </a:lnTo>
                <a:lnTo>
                  <a:pt x="1434" y="1271"/>
                </a:lnTo>
                <a:lnTo>
                  <a:pt x="1435" y="1272"/>
                </a:lnTo>
                <a:lnTo>
                  <a:pt x="1435" y="1272"/>
                </a:lnTo>
                <a:lnTo>
                  <a:pt x="1436" y="1273"/>
                </a:lnTo>
                <a:lnTo>
                  <a:pt x="1436" y="1273"/>
                </a:lnTo>
                <a:lnTo>
                  <a:pt x="1436" y="1274"/>
                </a:lnTo>
                <a:lnTo>
                  <a:pt x="1437" y="1274"/>
                </a:lnTo>
                <a:lnTo>
                  <a:pt x="1437" y="1274"/>
                </a:lnTo>
                <a:lnTo>
                  <a:pt x="1438" y="1274"/>
                </a:lnTo>
                <a:lnTo>
                  <a:pt x="1438" y="1275"/>
                </a:lnTo>
                <a:lnTo>
                  <a:pt x="1438" y="1274"/>
                </a:lnTo>
                <a:lnTo>
                  <a:pt x="1440" y="1274"/>
                </a:lnTo>
                <a:lnTo>
                  <a:pt x="1440" y="1274"/>
                </a:lnTo>
                <a:lnTo>
                  <a:pt x="1441" y="1274"/>
                </a:lnTo>
                <a:lnTo>
                  <a:pt x="1441" y="1275"/>
                </a:lnTo>
                <a:lnTo>
                  <a:pt x="1441" y="1275"/>
                </a:lnTo>
                <a:lnTo>
                  <a:pt x="1442" y="1275"/>
                </a:lnTo>
                <a:lnTo>
                  <a:pt x="1442" y="1275"/>
                </a:lnTo>
                <a:lnTo>
                  <a:pt x="1443" y="1274"/>
                </a:lnTo>
                <a:lnTo>
                  <a:pt x="1443" y="1275"/>
                </a:lnTo>
                <a:lnTo>
                  <a:pt x="1444" y="1275"/>
                </a:lnTo>
                <a:lnTo>
                  <a:pt x="1444" y="1275"/>
                </a:lnTo>
                <a:lnTo>
                  <a:pt x="1444" y="1276"/>
                </a:lnTo>
                <a:lnTo>
                  <a:pt x="1445" y="1277"/>
                </a:lnTo>
                <a:lnTo>
                  <a:pt x="1445" y="1278"/>
                </a:lnTo>
                <a:lnTo>
                  <a:pt x="1446" y="1277"/>
                </a:lnTo>
                <a:lnTo>
                  <a:pt x="1446" y="1277"/>
                </a:lnTo>
                <a:lnTo>
                  <a:pt x="1446" y="1278"/>
                </a:lnTo>
                <a:lnTo>
                  <a:pt x="1447" y="1276"/>
                </a:lnTo>
                <a:lnTo>
                  <a:pt x="1447" y="1277"/>
                </a:lnTo>
                <a:lnTo>
                  <a:pt x="1449" y="1276"/>
                </a:lnTo>
                <a:lnTo>
                  <a:pt x="1449" y="1277"/>
                </a:lnTo>
                <a:lnTo>
                  <a:pt x="1449" y="1275"/>
                </a:lnTo>
                <a:lnTo>
                  <a:pt x="1450" y="1275"/>
                </a:lnTo>
                <a:lnTo>
                  <a:pt x="1450" y="1274"/>
                </a:lnTo>
                <a:lnTo>
                  <a:pt x="1451" y="1274"/>
                </a:lnTo>
                <a:lnTo>
                  <a:pt x="1451" y="1272"/>
                </a:lnTo>
                <a:lnTo>
                  <a:pt x="1451" y="1271"/>
                </a:lnTo>
                <a:lnTo>
                  <a:pt x="1452" y="1271"/>
                </a:lnTo>
                <a:lnTo>
                  <a:pt x="1452" y="1271"/>
                </a:lnTo>
                <a:lnTo>
                  <a:pt x="1453" y="1271"/>
                </a:lnTo>
                <a:lnTo>
                  <a:pt x="1453" y="1271"/>
                </a:lnTo>
                <a:lnTo>
                  <a:pt x="1453" y="1273"/>
                </a:lnTo>
                <a:lnTo>
                  <a:pt x="1454" y="1273"/>
                </a:lnTo>
                <a:lnTo>
                  <a:pt x="1454" y="1274"/>
                </a:lnTo>
                <a:lnTo>
                  <a:pt x="1455" y="1275"/>
                </a:lnTo>
                <a:lnTo>
                  <a:pt x="1455" y="1275"/>
                </a:lnTo>
                <a:lnTo>
                  <a:pt x="1456" y="1276"/>
                </a:lnTo>
                <a:lnTo>
                  <a:pt x="1456" y="1277"/>
                </a:lnTo>
                <a:lnTo>
                  <a:pt x="1456" y="1278"/>
                </a:lnTo>
                <a:lnTo>
                  <a:pt x="1458" y="1281"/>
                </a:lnTo>
                <a:lnTo>
                  <a:pt x="1458" y="1282"/>
                </a:lnTo>
                <a:lnTo>
                  <a:pt x="1459" y="1282"/>
                </a:lnTo>
                <a:lnTo>
                  <a:pt x="1459" y="1281"/>
                </a:lnTo>
                <a:lnTo>
                  <a:pt x="1459" y="1279"/>
                </a:lnTo>
                <a:lnTo>
                  <a:pt x="1460" y="1279"/>
                </a:lnTo>
                <a:lnTo>
                  <a:pt x="1460" y="1278"/>
                </a:lnTo>
                <a:lnTo>
                  <a:pt x="1461" y="1278"/>
                </a:lnTo>
                <a:lnTo>
                  <a:pt x="1461" y="1277"/>
                </a:lnTo>
                <a:lnTo>
                  <a:pt x="1461" y="1277"/>
                </a:lnTo>
                <a:lnTo>
                  <a:pt x="1462" y="1276"/>
                </a:lnTo>
                <a:lnTo>
                  <a:pt x="1462" y="1275"/>
                </a:lnTo>
                <a:lnTo>
                  <a:pt x="1463" y="1275"/>
                </a:lnTo>
                <a:lnTo>
                  <a:pt x="1463" y="1275"/>
                </a:lnTo>
                <a:lnTo>
                  <a:pt x="1463" y="1275"/>
                </a:lnTo>
                <a:lnTo>
                  <a:pt x="1464" y="1275"/>
                </a:lnTo>
                <a:lnTo>
                  <a:pt x="1464" y="1275"/>
                </a:lnTo>
                <a:lnTo>
                  <a:pt x="1465" y="1277"/>
                </a:lnTo>
                <a:lnTo>
                  <a:pt x="1465" y="1277"/>
                </a:lnTo>
                <a:lnTo>
                  <a:pt x="1465" y="1278"/>
                </a:lnTo>
                <a:lnTo>
                  <a:pt x="1467" y="1278"/>
                </a:lnTo>
                <a:lnTo>
                  <a:pt x="1467" y="1278"/>
                </a:lnTo>
                <a:lnTo>
                  <a:pt x="1468" y="1277"/>
                </a:lnTo>
                <a:lnTo>
                  <a:pt x="1468" y="1278"/>
                </a:lnTo>
                <a:lnTo>
                  <a:pt x="1468" y="1277"/>
                </a:lnTo>
                <a:lnTo>
                  <a:pt x="1469" y="1278"/>
                </a:lnTo>
                <a:lnTo>
                  <a:pt x="1469" y="1276"/>
                </a:lnTo>
                <a:lnTo>
                  <a:pt x="1470" y="1275"/>
                </a:lnTo>
                <a:lnTo>
                  <a:pt x="1470" y="1274"/>
                </a:lnTo>
                <a:lnTo>
                  <a:pt x="1471" y="1273"/>
                </a:lnTo>
                <a:lnTo>
                  <a:pt x="1471" y="1272"/>
                </a:lnTo>
                <a:lnTo>
                  <a:pt x="1471" y="1271"/>
                </a:lnTo>
                <a:lnTo>
                  <a:pt x="1472" y="1272"/>
                </a:lnTo>
                <a:lnTo>
                  <a:pt x="1472" y="1273"/>
                </a:lnTo>
                <a:lnTo>
                  <a:pt x="1473" y="1274"/>
                </a:lnTo>
                <a:lnTo>
                  <a:pt x="1473" y="1274"/>
                </a:lnTo>
                <a:lnTo>
                  <a:pt x="1473" y="1272"/>
                </a:lnTo>
                <a:lnTo>
                  <a:pt x="1474" y="1271"/>
                </a:lnTo>
                <a:lnTo>
                  <a:pt x="1474" y="1269"/>
                </a:lnTo>
                <a:lnTo>
                  <a:pt x="1476" y="1268"/>
                </a:lnTo>
                <a:lnTo>
                  <a:pt x="1476" y="1269"/>
                </a:lnTo>
                <a:lnTo>
                  <a:pt x="1476" y="1269"/>
                </a:lnTo>
                <a:lnTo>
                  <a:pt x="1477" y="1271"/>
                </a:lnTo>
                <a:lnTo>
                  <a:pt x="1477" y="1269"/>
                </a:lnTo>
                <a:lnTo>
                  <a:pt x="1478" y="1271"/>
                </a:lnTo>
                <a:lnTo>
                  <a:pt x="1478" y="1273"/>
                </a:lnTo>
                <a:lnTo>
                  <a:pt x="1478" y="1272"/>
                </a:lnTo>
                <a:lnTo>
                  <a:pt x="1479" y="1272"/>
                </a:lnTo>
                <a:lnTo>
                  <a:pt x="1479" y="1272"/>
                </a:lnTo>
                <a:lnTo>
                  <a:pt x="1480" y="1273"/>
                </a:lnTo>
                <a:lnTo>
                  <a:pt x="1480" y="1274"/>
                </a:lnTo>
                <a:lnTo>
                  <a:pt x="1480" y="1273"/>
                </a:lnTo>
                <a:lnTo>
                  <a:pt x="1481" y="1273"/>
                </a:lnTo>
                <a:lnTo>
                  <a:pt x="1481" y="1271"/>
                </a:lnTo>
                <a:lnTo>
                  <a:pt x="1482" y="1269"/>
                </a:lnTo>
                <a:lnTo>
                  <a:pt x="1482" y="1269"/>
                </a:lnTo>
                <a:lnTo>
                  <a:pt x="1482" y="1268"/>
                </a:lnTo>
                <a:lnTo>
                  <a:pt x="1483" y="1267"/>
                </a:lnTo>
                <a:lnTo>
                  <a:pt x="1483" y="1267"/>
                </a:lnTo>
                <a:lnTo>
                  <a:pt x="1485" y="1267"/>
                </a:lnTo>
                <a:lnTo>
                  <a:pt x="1485" y="1267"/>
                </a:lnTo>
                <a:lnTo>
                  <a:pt x="1486" y="1267"/>
                </a:lnTo>
                <a:lnTo>
                  <a:pt x="1486" y="1267"/>
                </a:lnTo>
                <a:lnTo>
                  <a:pt x="1486" y="1267"/>
                </a:lnTo>
                <a:lnTo>
                  <a:pt x="1487" y="1267"/>
                </a:lnTo>
                <a:lnTo>
                  <a:pt x="1487" y="1268"/>
                </a:lnTo>
                <a:lnTo>
                  <a:pt x="1488" y="1267"/>
                </a:lnTo>
                <a:lnTo>
                  <a:pt x="1488" y="1268"/>
                </a:lnTo>
                <a:lnTo>
                  <a:pt x="1488" y="1268"/>
                </a:lnTo>
                <a:lnTo>
                  <a:pt x="1489" y="1269"/>
                </a:lnTo>
                <a:lnTo>
                  <a:pt x="1489" y="1269"/>
                </a:lnTo>
                <a:lnTo>
                  <a:pt x="1490" y="1272"/>
                </a:lnTo>
                <a:lnTo>
                  <a:pt x="1490" y="1272"/>
                </a:lnTo>
                <a:lnTo>
                  <a:pt x="1490" y="1274"/>
                </a:lnTo>
                <a:lnTo>
                  <a:pt x="1491" y="1275"/>
                </a:lnTo>
                <a:lnTo>
                  <a:pt x="1491" y="1276"/>
                </a:lnTo>
                <a:lnTo>
                  <a:pt x="1492" y="1276"/>
                </a:lnTo>
                <a:lnTo>
                  <a:pt x="1492" y="1276"/>
                </a:lnTo>
                <a:lnTo>
                  <a:pt x="1492" y="1276"/>
                </a:lnTo>
                <a:lnTo>
                  <a:pt x="1494" y="1275"/>
                </a:lnTo>
                <a:lnTo>
                  <a:pt x="1494" y="1276"/>
                </a:lnTo>
                <a:lnTo>
                  <a:pt x="1495" y="1276"/>
                </a:lnTo>
                <a:lnTo>
                  <a:pt x="1495" y="1277"/>
                </a:lnTo>
                <a:lnTo>
                  <a:pt x="1495" y="1277"/>
                </a:lnTo>
                <a:lnTo>
                  <a:pt x="1496" y="1277"/>
                </a:lnTo>
                <a:lnTo>
                  <a:pt x="1496" y="1277"/>
                </a:lnTo>
                <a:lnTo>
                  <a:pt x="1497" y="1278"/>
                </a:lnTo>
                <a:lnTo>
                  <a:pt x="1497" y="1279"/>
                </a:lnTo>
                <a:lnTo>
                  <a:pt x="1497" y="1278"/>
                </a:lnTo>
                <a:lnTo>
                  <a:pt x="1498" y="1278"/>
                </a:lnTo>
                <a:lnTo>
                  <a:pt x="1498" y="1278"/>
                </a:lnTo>
                <a:lnTo>
                  <a:pt x="1499" y="1277"/>
                </a:lnTo>
                <a:lnTo>
                  <a:pt x="1499" y="1277"/>
                </a:lnTo>
                <a:lnTo>
                  <a:pt x="1500" y="1276"/>
                </a:lnTo>
                <a:lnTo>
                  <a:pt x="1500" y="1276"/>
                </a:lnTo>
                <a:lnTo>
                  <a:pt x="1500" y="1275"/>
                </a:lnTo>
                <a:lnTo>
                  <a:pt x="1501" y="1275"/>
                </a:lnTo>
                <a:lnTo>
                  <a:pt x="1501" y="1275"/>
                </a:lnTo>
                <a:lnTo>
                  <a:pt x="1503" y="1274"/>
                </a:lnTo>
                <a:lnTo>
                  <a:pt x="1503" y="1274"/>
                </a:lnTo>
                <a:lnTo>
                  <a:pt x="1503" y="1273"/>
                </a:lnTo>
                <a:lnTo>
                  <a:pt x="1504" y="1272"/>
                </a:lnTo>
                <a:lnTo>
                  <a:pt x="1504" y="1273"/>
                </a:lnTo>
                <a:lnTo>
                  <a:pt x="1505" y="1273"/>
                </a:lnTo>
                <a:lnTo>
                  <a:pt x="1505" y="1273"/>
                </a:lnTo>
                <a:lnTo>
                  <a:pt x="1505" y="1273"/>
                </a:lnTo>
                <a:lnTo>
                  <a:pt x="1506" y="1273"/>
                </a:lnTo>
                <a:lnTo>
                  <a:pt x="1506" y="1274"/>
                </a:lnTo>
                <a:lnTo>
                  <a:pt x="1507" y="1274"/>
                </a:lnTo>
                <a:lnTo>
                  <a:pt x="1507" y="1274"/>
                </a:lnTo>
                <a:lnTo>
                  <a:pt x="1507" y="1274"/>
                </a:lnTo>
                <a:lnTo>
                  <a:pt x="1508" y="1272"/>
                </a:lnTo>
                <a:lnTo>
                  <a:pt x="1508" y="1272"/>
                </a:lnTo>
                <a:lnTo>
                  <a:pt x="1509" y="1272"/>
                </a:lnTo>
                <a:lnTo>
                  <a:pt x="1509" y="1272"/>
                </a:lnTo>
                <a:lnTo>
                  <a:pt x="1509" y="1272"/>
                </a:lnTo>
                <a:lnTo>
                  <a:pt x="1510" y="1272"/>
                </a:lnTo>
                <a:lnTo>
                  <a:pt x="1510" y="1272"/>
                </a:lnTo>
                <a:lnTo>
                  <a:pt x="1512" y="1272"/>
                </a:lnTo>
                <a:lnTo>
                  <a:pt x="1512" y="1272"/>
                </a:lnTo>
                <a:lnTo>
                  <a:pt x="1513" y="1272"/>
                </a:lnTo>
                <a:lnTo>
                  <a:pt x="1513" y="1271"/>
                </a:lnTo>
                <a:lnTo>
                  <a:pt x="1513" y="1269"/>
                </a:lnTo>
                <a:lnTo>
                  <a:pt x="1514" y="1268"/>
                </a:lnTo>
                <a:lnTo>
                  <a:pt x="1514" y="1267"/>
                </a:lnTo>
                <a:lnTo>
                  <a:pt x="1515" y="1267"/>
                </a:lnTo>
                <a:lnTo>
                  <a:pt x="1515" y="1266"/>
                </a:lnTo>
                <a:lnTo>
                  <a:pt x="1515" y="1265"/>
                </a:lnTo>
                <a:lnTo>
                  <a:pt x="1516" y="1264"/>
                </a:lnTo>
                <a:lnTo>
                  <a:pt x="1516" y="1264"/>
                </a:lnTo>
                <a:lnTo>
                  <a:pt x="1517" y="1263"/>
                </a:lnTo>
                <a:lnTo>
                  <a:pt x="1517" y="1263"/>
                </a:lnTo>
                <a:lnTo>
                  <a:pt x="1517" y="1263"/>
                </a:lnTo>
                <a:lnTo>
                  <a:pt x="1518" y="1262"/>
                </a:lnTo>
                <a:lnTo>
                  <a:pt x="1518" y="1259"/>
                </a:lnTo>
                <a:lnTo>
                  <a:pt x="1519" y="1258"/>
                </a:lnTo>
                <a:lnTo>
                  <a:pt x="1519" y="1258"/>
                </a:lnTo>
                <a:lnTo>
                  <a:pt x="1519" y="1258"/>
                </a:lnTo>
                <a:lnTo>
                  <a:pt x="1521" y="1258"/>
                </a:lnTo>
                <a:lnTo>
                  <a:pt x="1521" y="1256"/>
                </a:lnTo>
                <a:lnTo>
                  <a:pt x="1522" y="1256"/>
                </a:lnTo>
                <a:lnTo>
                  <a:pt x="1522" y="1256"/>
                </a:lnTo>
                <a:lnTo>
                  <a:pt x="1522" y="1257"/>
                </a:lnTo>
                <a:lnTo>
                  <a:pt x="1523" y="1257"/>
                </a:lnTo>
                <a:lnTo>
                  <a:pt x="1523" y="1257"/>
                </a:lnTo>
                <a:lnTo>
                  <a:pt x="1524" y="1257"/>
                </a:lnTo>
                <a:lnTo>
                  <a:pt x="1524" y="1256"/>
                </a:lnTo>
                <a:lnTo>
                  <a:pt x="1524" y="1256"/>
                </a:lnTo>
                <a:lnTo>
                  <a:pt x="1525" y="1256"/>
                </a:lnTo>
                <a:lnTo>
                  <a:pt x="1525" y="1255"/>
                </a:lnTo>
                <a:lnTo>
                  <a:pt x="1526" y="1254"/>
                </a:lnTo>
                <a:lnTo>
                  <a:pt x="1526" y="1253"/>
                </a:lnTo>
                <a:lnTo>
                  <a:pt x="1527" y="1253"/>
                </a:lnTo>
                <a:lnTo>
                  <a:pt x="1527" y="1251"/>
                </a:lnTo>
                <a:lnTo>
                  <a:pt x="1527" y="1251"/>
                </a:lnTo>
                <a:lnTo>
                  <a:pt x="1528" y="1251"/>
                </a:lnTo>
                <a:lnTo>
                  <a:pt x="1528" y="1254"/>
                </a:lnTo>
                <a:lnTo>
                  <a:pt x="1530" y="1253"/>
                </a:lnTo>
                <a:lnTo>
                  <a:pt x="1530" y="1255"/>
                </a:lnTo>
                <a:lnTo>
                  <a:pt x="1530" y="1255"/>
                </a:lnTo>
                <a:lnTo>
                  <a:pt x="1531" y="1253"/>
                </a:lnTo>
                <a:lnTo>
                  <a:pt x="1531" y="1253"/>
                </a:lnTo>
                <a:lnTo>
                  <a:pt x="1532" y="1251"/>
                </a:lnTo>
                <a:lnTo>
                  <a:pt x="1532" y="1251"/>
                </a:lnTo>
                <a:lnTo>
                  <a:pt x="1532" y="1251"/>
                </a:lnTo>
                <a:lnTo>
                  <a:pt x="1533" y="1253"/>
                </a:lnTo>
                <a:lnTo>
                  <a:pt x="1533" y="1250"/>
                </a:lnTo>
                <a:lnTo>
                  <a:pt x="1534" y="1251"/>
                </a:lnTo>
                <a:lnTo>
                  <a:pt x="1534" y="1250"/>
                </a:lnTo>
                <a:lnTo>
                  <a:pt x="1534" y="1251"/>
                </a:lnTo>
                <a:lnTo>
                  <a:pt x="1535" y="1251"/>
                </a:lnTo>
                <a:lnTo>
                  <a:pt x="1535" y="1253"/>
                </a:lnTo>
                <a:lnTo>
                  <a:pt x="1536" y="1253"/>
                </a:lnTo>
                <a:lnTo>
                  <a:pt x="1536" y="1254"/>
                </a:lnTo>
                <a:lnTo>
                  <a:pt x="1536" y="1255"/>
                </a:lnTo>
                <a:lnTo>
                  <a:pt x="1537" y="1254"/>
                </a:lnTo>
                <a:lnTo>
                  <a:pt x="1537" y="1254"/>
                </a:lnTo>
                <a:lnTo>
                  <a:pt x="1539" y="1254"/>
                </a:lnTo>
                <a:lnTo>
                  <a:pt x="1539" y="1253"/>
                </a:lnTo>
                <a:lnTo>
                  <a:pt x="1539" y="1253"/>
                </a:lnTo>
                <a:lnTo>
                  <a:pt x="1540" y="1253"/>
                </a:lnTo>
                <a:lnTo>
                  <a:pt x="1540" y="1251"/>
                </a:lnTo>
                <a:lnTo>
                  <a:pt x="1541" y="1254"/>
                </a:lnTo>
                <a:lnTo>
                  <a:pt x="1541" y="1254"/>
                </a:lnTo>
                <a:lnTo>
                  <a:pt x="1542" y="1255"/>
                </a:lnTo>
                <a:lnTo>
                  <a:pt x="1542" y="1256"/>
                </a:lnTo>
                <a:lnTo>
                  <a:pt x="1542" y="1257"/>
                </a:lnTo>
                <a:lnTo>
                  <a:pt x="1543" y="1256"/>
                </a:lnTo>
                <a:lnTo>
                  <a:pt x="1543" y="1255"/>
                </a:lnTo>
                <a:lnTo>
                  <a:pt x="1544" y="1253"/>
                </a:lnTo>
                <a:lnTo>
                  <a:pt x="1544" y="1253"/>
                </a:lnTo>
                <a:lnTo>
                  <a:pt x="1544" y="1253"/>
                </a:lnTo>
                <a:lnTo>
                  <a:pt x="1545" y="1250"/>
                </a:lnTo>
                <a:lnTo>
                  <a:pt x="1545" y="1250"/>
                </a:lnTo>
                <a:lnTo>
                  <a:pt x="1546" y="1251"/>
                </a:lnTo>
                <a:lnTo>
                  <a:pt x="1546" y="1251"/>
                </a:lnTo>
                <a:lnTo>
                  <a:pt x="1546" y="1253"/>
                </a:lnTo>
                <a:lnTo>
                  <a:pt x="1548" y="1253"/>
                </a:lnTo>
                <a:lnTo>
                  <a:pt x="1548" y="1254"/>
                </a:lnTo>
                <a:lnTo>
                  <a:pt x="1549" y="1256"/>
                </a:lnTo>
                <a:lnTo>
                  <a:pt x="1549" y="1258"/>
                </a:lnTo>
                <a:lnTo>
                  <a:pt x="1549" y="1260"/>
                </a:lnTo>
                <a:lnTo>
                  <a:pt x="1550" y="1260"/>
                </a:lnTo>
                <a:lnTo>
                  <a:pt x="1550" y="1262"/>
                </a:lnTo>
                <a:lnTo>
                  <a:pt x="1551" y="1260"/>
                </a:lnTo>
                <a:lnTo>
                  <a:pt x="1551" y="1259"/>
                </a:lnTo>
                <a:lnTo>
                  <a:pt x="1551" y="1258"/>
                </a:lnTo>
                <a:lnTo>
                  <a:pt x="1552" y="1257"/>
                </a:lnTo>
                <a:lnTo>
                  <a:pt x="1552" y="1257"/>
                </a:lnTo>
                <a:lnTo>
                  <a:pt x="1553" y="1255"/>
                </a:lnTo>
                <a:lnTo>
                  <a:pt x="1553" y="1256"/>
                </a:lnTo>
                <a:lnTo>
                  <a:pt x="1553" y="1256"/>
                </a:lnTo>
                <a:lnTo>
                  <a:pt x="1554" y="1257"/>
                </a:lnTo>
                <a:lnTo>
                  <a:pt x="1554" y="1256"/>
                </a:lnTo>
                <a:lnTo>
                  <a:pt x="1555" y="1256"/>
                </a:lnTo>
                <a:lnTo>
                  <a:pt x="1555" y="1256"/>
                </a:lnTo>
                <a:lnTo>
                  <a:pt x="1557" y="1255"/>
                </a:lnTo>
                <a:lnTo>
                  <a:pt x="1557" y="1254"/>
                </a:lnTo>
                <a:lnTo>
                  <a:pt x="1557" y="1253"/>
                </a:lnTo>
                <a:lnTo>
                  <a:pt x="1558" y="1253"/>
                </a:lnTo>
                <a:lnTo>
                  <a:pt x="1558" y="1250"/>
                </a:lnTo>
                <a:lnTo>
                  <a:pt x="1559" y="1249"/>
                </a:lnTo>
                <a:lnTo>
                  <a:pt x="1559" y="1247"/>
                </a:lnTo>
                <a:lnTo>
                  <a:pt x="1559" y="1247"/>
                </a:lnTo>
                <a:lnTo>
                  <a:pt x="1560" y="1246"/>
                </a:lnTo>
                <a:lnTo>
                  <a:pt x="1560" y="1246"/>
                </a:lnTo>
                <a:lnTo>
                  <a:pt x="1561" y="1245"/>
                </a:lnTo>
                <a:lnTo>
                  <a:pt x="1561" y="1246"/>
                </a:lnTo>
                <a:lnTo>
                  <a:pt x="1561" y="1248"/>
                </a:lnTo>
                <a:lnTo>
                  <a:pt x="1562" y="1248"/>
                </a:lnTo>
                <a:lnTo>
                  <a:pt x="1562" y="1249"/>
                </a:lnTo>
                <a:lnTo>
                  <a:pt x="1563" y="1249"/>
                </a:lnTo>
                <a:lnTo>
                  <a:pt x="1563" y="1250"/>
                </a:lnTo>
                <a:lnTo>
                  <a:pt x="1563" y="1251"/>
                </a:lnTo>
                <a:lnTo>
                  <a:pt x="1564" y="1250"/>
                </a:lnTo>
                <a:lnTo>
                  <a:pt x="1564" y="1251"/>
                </a:lnTo>
                <a:lnTo>
                  <a:pt x="1566" y="1251"/>
                </a:lnTo>
                <a:lnTo>
                  <a:pt x="1566" y="1253"/>
                </a:lnTo>
                <a:lnTo>
                  <a:pt x="1566" y="1254"/>
                </a:lnTo>
                <a:lnTo>
                  <a:pt x="1567" y="1253"/>
                </a:lnTo>
                <a:lnTo>
                  <a:pt x="1567" y="1254"/>
                </a:lnTo>
                <a:lnTo>
                  <a:pt x="1568" y="1254"/>
                </a:lnTo>
                <a:lnTo>
                  <a:pt x="1568" y="1254"/>
                </a:lnTo>
                <a:lnTo>
                  <a:pt x="1568" y="1256"/>
                </a:lnTo>
                <a:lnTo>
                  <a:pt x="1569" y="1258"/>
                </a:lnTo>
                <a:lnTo>
                  <a:pt x="1569" y="1259"/>
                </a:lnTo>
                <a:lnTo>
                  <a:pt x="1570" y="1259"/>
                </a:lnTo>
                <a:lnTo>
                  <a:pt x="1570" y="1259"/>
                </a:lnTo>
                <a:lnTo>
                  <a:pt x="1571" y="1260"/>
                </a:lnTo>
                <a:lnTo>
                  <a:pt x="1571" y="1260"/>
                </a:lnTo>
                <a:lnTo>
                  <a:pt x="1571" y="1259"/>
                </a:lnTo>
                <a:lnTo>
                  <a:pt x="1572" y="1258"/>
                </a:lnTo>
                <a:lnTo>
                  <a:pt x="1572" y="1259"/>
                </a:lnTo>
                <a:lnTo>
                  <a:pt x="1573" y="1258"/>
                </a:lnTo>
                <a:lnTo>
                  <a:pt x="1573" y="1259"/>
                </a:lnTo>
                <a:lnTo>
                  <a:pt x="1573" y="1260"/>
                </a:lnTo>
                <a:lnTo>
                  <a:pt x="1575" y="1262"/>
                </a:lnTo>
                <a:lnTo>
                  <a:pt x="1575" y="1263"/>
                </a:lnTo>
                <a:lnTo>
                  <a:pt x="1576" y="1263"/>
                </a:lnTo>
                <a:lnTo>
                  <a:pt x="1576" y="1264"/>
                </a:lnTo>
                <a:lnTo>
                  <a:pt x="1576" y="1264"/>
                </a:lnTo>
                <a:lnTo>
                  <a:pt x="1577" y="1264"/>
                </a:lnTo>
                <a:lnTo>
                  <a:pt x="1577" y="1262"/>
                </a:lnTo>
                <a:lnTo>
                  <a:pt x="1578" y="1260"/>
                </a:lnTo>
                <a:lnTo>
                  <a:pt x="1578" y="1258"/>
                </a:lnTo>
                <a:lnTo>
                  <a:pt x="1578" y="1257"/>
                </a:lnTo>
                <a:lnTo>
                  <a:pt x="1579" y="1255"/>
                </a:lnTo>
                <a:lnTo>
                  <a:pt x="1579" y="1255"/>
                </a:lnTo>
                <a:lnTo>
                  <a:pt x="1580" y="1255"/>
                </a:lnTo>
                <a:lnTo>
                  <a:pt x="1580" y="1255"/>
                </a:lnTo>
                <a:lnTo>
                  <a:pt x="1580" y="1255"/>
                </a:lnTo>
                <a:lnTo>
                  <a:pt x="1581" y="1255"/>
                </a:lnTo>
                <a:lnTo>
                  <a:pt x="1581" y="1255"/>
                </a:lnTo>
                <a:lnTo>
                  <a:pt x="1582" y="1254"/>
                </a:lnTo>
                <a:lnTo>
                  <a:pt x="1582" y="1254"/>
                </a:lnTo>
                <a:lnTo>
                  <a:pt x="1584" y="1254"/>
                </a:lnTo>
                <a:lnTo>
                  <a:pt x="1584" y="1251"/>
                </a:lnTo>
                <a:lnTo>
                  <a:pt x="1584" y="1249"/>
                </a:lnTo>
                <a:lnTo>
                  <a:pt x="1585" y="1249"/>
                </a:lnTo>
                <a:lnTo>
                  <a:pt x="1585" y="1250"/>
                </a:lnTo>
                <a:lnTo>
                  <a:pt x="1586" y="1250"/>
                </a:lnTo>
                <a:lnTo>
                  <a:pt x="1586" y="1251"/>
                </a:lnTo>
                <a:lnTo>
                  <a:pt x="1586" y="1253"/>
                </a:lnTo>
                <a:lnTo>
                  <a:pt x="1587" y="1253"/>
                </a:lnTo>
                <a:lnTo>
                  <a:pt x="1587" y="1253"/>
                </a:lnTo>
                <a:lnTo>
                  <a:pt x="1588" y="1254"/>
                </a:lnTo>
                <a:lnTo>
                  <a:pt x="1588" y="1253"/>
                </a:lnTo>
                <a:lnTo>
                  <a:pt x="1588" y="1254"/>
                </a:lnTo>
                <a:lnTo>
                  <a:pt x="1589" y="1254"/>
                </a:lnTo>
                <a:lnTo>
                  <a:pt x="1589" y="1255"/>
                </a:lnTo>
                <a:lnTo>
                  <a:pt x="1590" y="1255"/>
                </a:lnTo>
                <a:lnTo>
                  <a:pt x="1590" y="1255"/>
                </a:lnTo>
                <a:lnTo>
                  <a:pt x="1590" y="1254"/>
                </a:lnTo>
                <a:lnTo>
                  <a:pt x="1591" y="1253"/>
                </a:lnTo>
                <a:lnTo>
                  <a:pt x="1591" y="1251"/>
                </a:lnTo>
                <a:lnTo>
                  <a:pt x="1593" y="1250"/>
                </a:lnTo>
                <a:lnTo>
                  <a:pt x="1593" y="1248"/>
                </a:lnTo>
                <a:lnTo>
                  <a:pt x="1593" y="1248"/>
                </a:lnTo>
                <a:lnTo>
                  <a:pt x="1594" y="1247"/>
                </a:lnTo>
                <a:lnTo>
                  <a:pt x="1594" y="1246"/>
                </a:lnTo>
                <a:lnTo>
                  <a:pt x="1595" y="1246"/>
                </a:lnTo>
                <a:lnTo>
                  <a:pt x="1595" y="1246"/>
                </a:lnTo>
                <a:lnTo>
                  <a:pt x="1595" y="1247"/>
                </a:lnTo>
                <a:lnTo>
                  <a:pt x="1596" y="1248"/>
                </a:lnTo>
                <a:lnTo>
                  <a:pt x="1596" y="1250"/>
                </a:lnTo>
                <a:lnTo>
                  <a:pt x="1597" y="1253"/>
                </a:lnTo>
                <a:lnTo>
                  <a:pt x="1597" y="1254"/>
                </a:lnTo>
                <a:lnTo>
                  <a:pt x="1598" y="1256"/>
                </a:lnTo>
                <a:lnTo>
                  <a:pt x="1598" y="1257"/>
                </a:lnTo>
                <a:lnTo>
                  <a:pt x="1598" y="1258"/>
                </a:lnTo>
                <a:lnTo>
                  <a:pt x="1599" y="1259"/>
                </a:lnTo>
                <a:lnTo>
                  <a:pt x="1599" y="1259"/>
                </a:lnTo>
                <a:lnTo>
                  <a:pt x="1600" y="1262"/>
                </a:lnTo>
                <a:lnTo>
                  <a:pt x="1600" y="1262"/>
                </a:lnTo>
                <a:lnTo>
                  <a:pt x="1600" y="1262"/>
                </a:lnTo>
                <a:lnTo>
                  <a:pt x="1602" y="1263"/>
                </a:lnTo>
                <a:lnTo>
                  <a:pt x="1602" y="1263"/>
                </a:lnTo>
                <a:lnTo>
                  <a:pt x="1603" y="1263"/>
                </a:lnTo>
                <a:lnTo>
                  <a:pt x="1603" y="1264"/>
                </a:lnTo>
                <a:lnTo>
                  <a:pt x="1603" y="1264"/>
                </a:lnTo>
                <a:lnTo>
                  <a:pt x="1604" y="1263"/>
                </a:lnTo>
                <a:lnTo>
                  <a:pt x="1604" y="1262"/>
                </a:lnTo>
                <a:lnTo>
                  <a:pt x="1605" y="1260"/>
                </a:lnTo>
                <a:lnTo>
                  <a:pt x="1605" y="1259"/>
                </a:lnTo>
                <a:lnTo>
                  <a:pt x="1605" y="1258"/>
                </a:lnTo>
                <a:lnTo>
                  <a:pt x="1606" y="1257"/>
                </a:lnTo>
                <a:lnTo>
                  <a:pt x="1606" y="1257"/>
                </a:lnTo>
                <a:lnTo>
                  <a:pt x="1607" y="1258"/>
                </a:lnTo>
                <a:lnTo>
                  <a:pt x="1607" y="1257"/>
                </a:lnTo>
                <a:lnTo>
                  <a:pt x="1607" y="1257"/>
                </a:lnTo>
                <a:lnTo>
                  <a:pt x="1608" y="1257"/>
                </a:lnTo>
                <a:lnTo>
                  <a:pt x="1608" y="1257"/>
                </a:lnTo>
                <a:lnTo>
                  <a:pt x="1609" y="1257"/>
                </a:lnTo>
                <a:lnTo>
                  <a:pt x="1609" y="1256"/>
                </a:lnTo>
                <a:lnTo>
                  <a:pt x="1609" y="1256"/>
                </a:lnTo>
                <a:lnTo>
                  <a:pt x="1610" y="1255"/>
                </a:lnTo>
                <a:lnTo>
                  <a:pt x="1610" y="1255"/>
                </a:lnTo>
                <a:lnTo>
                  <a:pt x="1612" y="1253"/>
                </a:lnTo>
                <a:lnTo>
                  <a:pt x="1612" y="1253"/>
                </a:lnTo>
                <a:lnTo>
                  <a:pt x="1613" y="1253"/>
                </a:lnTo>
                <a:lnTo>
                  <a:pt x="1613" y="1251"/>
                </a:lnTo>
                <a:lnTo>
                  <a:pt x="1613" y="1253"/>
                </a:lnTo>
                <a:lnTo>
                  <a:pt x="1614" y="1255"/>
                </a:lnTo>
                <a:lnTo>
                  <a:pt x="1614" y="1257"/>
                </a:lnTo>
                <a:lnTo>
                  <a:pt x="1615" y="1258"/>
                </a:lnTo>
                <a:lnTo>
                  <a:pt x="1615" y="1260"/>
                </a:lnTo>
                <a:lnTo>
                  <a:pt x="1615" y="1262"/>
                </a:lnTo>
                <a:lnTo>
                  <a:pt x="1616" y="1262"/>
                </a:lnTo>
                <a:lnTo>
                  <a:pt x="1616" y="1263"/>
                </a:lnTo>
                <a:lnTo>
                  <a:pt x="1617" y="1262"/>
                </a:lnTo>
                <a:lnTo>
                  <a:pt x="1617" y="1263"/>
                </a:lnTo>
                <a:lnTo>
                  <a:pt x="1617" y="1263"/>
                </a:lnTo>
                <a:lnTo>
                  <a:pt x="1618" y="1264"/>
                </a:lnTo>
                <a:lnTo>
                  <a:pt x="1618" y="1264"/>
                </a:lnTo>
                <a:lnTo>
                  <a:pt x="1619" y="1264"/>
                </a:lnTo>
                <a:lnTo>
                  <a:pt x="1619" y="1264"/>
                </a:lnTo>
                <a:lnTo>
                  <a:pt x="1619" y="1264"/>
                </a:lnTo>
                <a:lnTo>
                  <a:pt x="1621" y="1264"/>
                </a:lnTo>
                <a:lnTo>
                  <a:pt x="1621" y="1264"/>
                </a:lnTo>
                <a:lnTo>
                  <a:pt x="1622" y="1264"/>
                </a:lnTo>
                <a:lnTo>
                  <a:pt x="1622" y="1264"/>
                </a:lnTo>
                <a:lnTo>
                  <a:pt x="1622" y="1264"/>
                </a:lnTo>
                <a:lnTo>
                  <a:pt x="1623" y="1264"/>
                </a:lnTo>
                <a:lnTo>
                  <a:pt x="1623" y="1263"/>
                </a:lnTo>
                <a:lnTo>
                  <a:pt x="1624" y="1262"/>
                </a:lnTo>
                <a:lnTo>
                  <a:pt x="1624" y="1260"/>
                </a:lnTo>
                <a:lnTo>
                  <a:pt x="1624" y="1259"/>
                </a:lnTo>
                <a:lnTo>
                  <a:pt x="1625" y="1259"/>
                </a:lnTo>
                <a:lnTo>
                  <a:pt x="1625" y="1259"/>
                </a:lnTo>
                <a:lnTo>
                  <a:pt x="1626" y="1259"/>
                </a:lnTo>
                <a:lnTo>
                  <a:pt x="1626" y="1259"/>
                </a:lnTo>
                <a:lnTo>
                  <a:pt x="1627" y="1260"/>
                </a:lnTo>
                <a:lnTo>
                  <a:pt x="1627" y="1262"/>
                </a:lnTo>
                <a:lnTo>
                  <a:pt x="1627" y="1263"/>
                </a:lnTo>
                <a:lnTo>
                  <a:pt x="1628" y="1264"/>
                </a:lnTo>
                <a:lnTo>
                  <a:pt x="1628" y="1263"/>
                </a:lnTo>
                <a:lnTo>
                  <a:pt x="1630" y="1263"/>
                </a:lnTo>
                <a:lnTo>
                  <a:pt x="1630" y="1263"/>
                </a:lnTo>
                <a:lnTo>
                  <a:pt x="1630" y="1262"/>
                </a:lnTo>
                <a:lnTo>
                  <a:pt x="1631" y="1262"/>
                </a:lnTo>
                <a:lnTo>
                  <a:pt x="1631" y="1260"/>
                </a:lnTo>
                <a:lnTo>
                  <a:pt x="1632" y="1260"/>
                </a:lnTo>
                <a:lnTo>
                  <a:pt x="1632" y="1260"/>
                </a:lnTo>
                <a:lnTo>
                  <a:pt x="1632" y="1260"/>
                </a:lnTo>
                <a:lnTo>
                  <a:pt x="1633" y="1259"/>
                </a:lnTo>
                <a:lnTo>
                  <a:pt x="1633" y="1260"/>
                </a:lnTo>
                <a:lnTo>
                  <a:pt x="1634" y="1259"/>
                </a:lnTo>
                <a:lnTo>
                  <a:pt x="1634" y="1259"/>
                </a:lnTo>
                <a:lnTo>
                  <a:pt x="1634" y="1259"/>
                </a:lnTo>
                <a:lnTo>
                  <a:pt x="1635" y="1260"/>
                </a:lnTo>
                <a:lnTo>
                  <a:pt x="1635" y="1259"/>
                </a:lnTo>
                <a:lnTo>
                  <a:pt x="1636" y="1260"/>
                </a:lnTo>
                <a:lnTo>
                  <a:pt x="1636" y="1262"/>
                </a:lnTo>
                <a:lnTo>
                  <a:pt x="1636" y="1262"/>
                </a:lnTo>
                <a:lnTo>
                  <a:pt x="1637" y="1260"/>
                </a:lnTo>
                <a:lnTo>
                  <a:pt x="1637" y="1259"/>
                </a:lnTo>
                <a:lnTo>
                  <a:pt x="1639" y="1259"/>
                </a:lnTo>
                <a:lnTo>
                  <a:pt x="1639" y="1258"/>
                </a:lnTo>
                <a:lnTo>
                  <a:pt x="1640" y="1257"/>
                </a:lnTo>
                <a:lnTo>
                  <a:pt x="1640" y="1257"/>
                </a:lnTo>
                <a:lnTo>
                  <a:pt x="1640" y="1258"/>
                </a:lnTo>
                <a:lnTo>
                  <a:pt x="1641" y="1258"/>
                </a:lnTo>
                <a:lnTo>
                  <a:pt x="1641" y="1259"/>
                </a:lnTo>
                <a:lnTo>
                  <a:pt x="1642" y="1259"/>
                </a:lnTo>
                <a:lnTo>
                  <a:pt x="1642" y="1258"/>
                </a:lnTo>
                <a:lnTo>
                  <a:pt x="1642" y="1256"/>
                </a:lnTo>
                <a:lnTo>
                  <a:pt x="1643" y="1257"/>
                </a:lnTo>
                <a:lnTo>
                  <a:pt x="1643" y="1256"/>
                </a:lnTo>
                <a:lnTo>
                  <a:pt x="1644" y="1256"/>
                </a:lnTo>
                <a:lnTo>
                  <a:pt x="1644" y="1256"/>
                </a:lnTo>
                <a:lnTo>
                  <a:pt x="1644" y="1256"/>
                </a:lnTo>
                <a:lnTo>
                  <a:pt x="1645" y="1255"/>
                </a:lnTo>
                <a:lnTo>
                  <a:pt x="1645" y="1254"/>
                </a:lnTo>
                <a:lnTo>
                  <a:pt x="1646" y="1253"/>
                </a:lnTo>
                <a:lnTo>
                  <a:pt x="1646" y="1253"/>
                </a:lnTo>
                <a:lnTo>
                  <a:pt x="1646" y="1251"/>
                </a:lnTo>
                <a:lnTo>
                  <a:pt x="1648" y="1253"/>
                </a:lnTo>
                <a:lnTo>
                  <a:pt x="1648" y="1251"/>
                </a:lnTo>
                <a:lnTo>
                  <a:pt x="1649" y="1251"/>
                </a:lnTo>
                <a:lnTo>
                  <a:pt x="1649" y="1253"/>
                </a:lnTo>
                <a:lnTo>
                  <a:pt x="1649" y="1253"/>
                </a:lnTo>
                <a:lnTo>
                  <a:pt x="1650" y="1254"/>
                </a:lnTo>
                <a:lnTo>
                  <a:pt x="1650" y="1255"/>
                </a:lnTo>
                <a:lnTo>
                  <a:pt x="1651" y="1255"/>
                </a:lnTo>
                <a:lnTo>
                  <a:pt x="1651" y="1255"/>
                </a:lnTo>
                <a:lnTo>
                  <a:pt x="1651" y="1255"/>
                </a:lnTo>
                <a:lnTo>
                  <a:pt x="1652" y="1255"/>
                </a:lnTo>
                <a:lnTo>
                  <a:pt x="1652" y="1255"/>
                </a:lnTo>
                <a:lnTo>
                  <a:pt x="1653" y="1255"/>
                </a:lnTo>
                <a:lnTo>
                  <a:pt x="1653" y="1253"/>
                </a:lnTo>
                <a:lnTo>
                  <a:pt x="1654" y="1251"/>
                </a:lnTo>
                <a:lnTo>
                  <a:pt x="1654" y="1249"/>
                </a:lnTo>
                <a:lnTo>
                  <a:pt x="1654" y="1248"/>
                </a:lnTo>
                <a:lnTo>
                  <a:pt x="1655" y="1249"/>
                </a:lnTo>
                <a:lnTo>
                  <a:pt x="1655" y="1249"/>
                </a:lnTo>
                <a:lnTo>
                  <a:pt x="1657" y="1249"/>
                </a:lnTo>
                <a:lnTo>
                  <a:pt x="1657" y="1249"/>
                </a:lnTo>
                <a:lnTo>
                  <a:pt x="1657" y="1248"/>
                </a:lnTo>
                <a:lnTo>
                  <a:pt x="1658" y="1248"/>
                </a:lnTo>
                <a:lnTo>
                  <a:pt x="1658" y="1248"/>
                </a:lnTo>
                <a:lnTo>
                  <a:pt x="1659" y="1248"/>
                </a:lnTo>
                <a:lnTo>
                  <a:pt x="1659" y="1247"/>
                </a:lnTo>
                <a:lnTo>
                  <a:pt x="1659" y="1248"/>
                </a:lnTo>
                <a:lnTo>
                  <a:pt x="1660" y="1248"/>
                </a:lnTo>
                <a:lnTo>
                  <a:pt x="1660" y="1250"/>
                </a:lnTo>
                <a:lnTo>
                  <a:pt x="1661" y="1250"/>
                </a:lnTo>
                <a:lnTo>
                  <a:pt x="1661" y="1249"/>
                </a:lnTo>
                <a:lnTo>
                  <a:pt x="1661" y="1250"/>
                </a:lnTo>
                <a:lnTo>
                  <a:pt x="1662" y="1253"/>
                </a:lnTo>
                <a:lnTo>
                  <a:pt x="1662" y="1253"/>
                </a:lnTo>
                <a:lnTo>
                  <a:pt x="1663" y="1254"/>
                </a:lnTo>
                <a:lnTo>
                  <a:pt x="1663" y="1251"/>
                </a:lnTo>
                <a:lnTo>
                  <a:pt x="1663" y="1253"/>
                </a:lnTo>
                <a:lnTo>
                  <a:pt x="1664" y="1251"/>
                </a:lnTo>
                <a:lnTo>
                  <a:pt x="1664" y="1253"/>
                </a:lnTo>
                <a:lnTo>
                  <a:pt x="1666" y="1254"/>
                </a:lnTo>
                <a:lnTo>
                  <a:pt x="1666" y="1254"/>
                </a:lnTo>
                <a:lnTo>
                  <a:pt x="1666" y="1254"/>
                </a:lnTo>
                <a:lnTo>
                  <a:pt x="1667" y="1253"/>
                </a:lnTo>
                <a:lnTo>
                  <a:pt x="1667" y="1251"/>
                </a:lnTo>
                <a:lnTo>
                  <a:pt x="1668" y="1249"/>
                </a:lnTo>
                <a:lnTo>
                  <a:pt x="1668" y="1250"/>
                </a:lnTo>
                <a:lnTo>
                  <a:pt x="1669" y="1248"/>
                </a:lnTo>
                <a:lnTo>
                  <a:pt x="1669" y="1248"/>
                </a:lnTo>
                <a:lnTo>
                  <a:pt x="1669" y="1249"/>
                </a:lnTo>
                <a:lnTo>
                  <a:pt x="1670" y="1251"/>
                </a:lnTo>
                <a:lnTo>
                  <a:pt x="1670" y="1251"/>
                </a:lnTo>
                <a:lnTo>
                  <a:pt x="1671" y="1250"/>
                </a:lnTo>
                <a:lnTo>
                  <a:pt x="1671" y="1251"/>
                </a:lnTo>
                <a:lnTo>
                  <a:pt x="1671" y="1251"/>
                </a:lnTo>
                <a:lnTo>
                  <a:pt x="1672" y="1251"/>
                </a:lnTo>
                <a:lnTo>
                  <a:pt x="1672" y="1251"/>
                </a:lnTo>
                <a:lnTo>
                  <a:pt x="1673" y="1251"/>
                </a:lnTo>
                <a:lnTo>
                  <a:pt x="1673" y="1250"/>
                </a:lnTo>
                <a:lnTo>
                  <a:pt x="1673" y="1251"/>
                </a:lnTo>
                <a:lnTo>
                  <a:pt x="1675" y="1250"/>
                </a:lnTo>
                <a:lnTo>
                  <a:pt x="1675" y="1248"/>
                </a:lnTo>
                <a:lnTo>
                  <a:pt x="1676" y="1248"/>
                </a:lnTo>
                <a:lnTo>
                  <a:pt x="1676" y="1248"/>
                </a:lnTo>
                <a:lnTo>
                  <a:pt x="1676" y="1246"/>
                </a:lnTo>
                <a:lnTo>
                  <a:pt x="1677" y="1245"/>
                </a:lnTo>
                <a:lnTo>
                  <a:pt x="1677" y="1245"/>
                </a:lnTo>
                <a:lnTo>
                  <a:pt x="1678" y="1245"/>
                </a:lnTo>
                <a:lnTo>
                  <a:pt x="1678" y="1245"/>
                </a:lnTo>
                <a:lnTo>
                  <a:pt x="1678" y="1245"/>
                </a:lnTo>
                <a:lnTo>
                  <a:pt x="1679" y="1244"/>
                </a:lnTo>
                <a:lnTo>
                  <a:pt x="1679" y="1244"/>
                </a:lnTo>
                <a:lnTo>
                  <a:pt x="1680" y="1244"/>
                </a:lnTo>
                <a:lnTo>
                  <a:pt x="1680" y="1245"/>
                </a:lnTo>
                <a:lnTo>
                  <a:pt x="1680" y="1246"/>
                </a:lnTo>
                <a:lnTo>
                  <a:pt x="1681" y="1247"/>
                </a:lnTo>
                <a:lnTo>
                  <a:pt x="1681" y="1247"/>
                </a:lnTo>
                <a:lnTo>
                  <a:pt x="1682" y="1247"/>
                </a:lnTo>
                <a:lnTo>
                  <a:pt x="1682" y="1247"/>
                </a:lnTo>
                <a:lnTo>
                  <a:pt x="1684" y="1246"/>
                </a:lnTo>
                <a:lnTo>
                  <a:pt x="1684" y="1246"/>
                </a:lnTo>
                <a:lnTo>
                  <a:pt x="1684" y="1245"/>
                </a:lnTo>
                <a:lnTo>
                  <a:pt x="1685" y="1244"/>
                </a:lnTo>
                <a:lnTo>
                  <a:pt x="1685" y="1244"/>
                </a:lnTo>
                <a:lnTo>
                  <a:pt x="1686" y="1244"/>
                </a:lnTo>
                <a:lnTo>
                  <a:pt x="1686" y="1242"/>
                </a:lnTo>
                <a:lnTo>
                  <a:pt x="1686" y="1241"/>
                </a:lnTo>
                <a:lnTo>
                  <a:pt x="1687" y="1240"/>
                </a:lnTo>
                <a:lnTo>
                  <a:pt x="1687" y="1239"/>
                </a:lnTo>
                <a:lnTo>
                  <a:pt x="1688" y="1240"/>
                </a:lnTo>
                <a:lnTo>
                  <a:pt x="1688" y="1240"/>
                </a:lnTo>
                <a:lnTo>
                  <a:pt x="1688" y="1240"/>
                </a:lnTo>
                <a:lnTo>
                  <a:pt x="1689" y="1240"/>
                </a:lnTo>
                <a:lnTo>
                  <a:pt x="1689" y="1241"/>
                </a:lnTo>
                <a:lnTo>
                  <a:pt x="1690" y="1241"/>
                </a:lnTo>
                <a:lnTo>
                  <a:pt x="1690" y="1242"/>
                </a:lnTo>
                <a:lnTo>
                  <a:pt x="1690" y="1245"/>
                </a:lnTo>
                <a:lnTo>
                  <a:pt x="1691" y="1246"/>
                </a:lnTo>
                <a:lnTo>
                  <a:pt x="1691" y="1249"/>
                </a:lnTo>
                <a:lnTo>
                  <a:pt x="1693" y="1249"/>
                </a:lnTo>
                <a:lnTo>
                  <a:pt x="1693" y="1249"/>
                </a:lnTo>
                <a:lnTo>
                  <a:pt x="1693" y="1250"/>
                </a:lnTo>
                <a:lnTo>
                  <a:pt x="1694" y="1249"/>
                </a:lnTo>
                <a:lnTo>
                  <a:pt x="1694" y="1249"/>
                </a:lnTo>
                <a:lnTo>
                  <a:pt x="1695" y="1249"/>
                </a:lnTo>
                <a:lnTo>
                  <a:pt x="1695" y="1249"/>
                </a:lnTo>
                <a:lnTo>
                  <a:pt x="1696" y="1249"/>
                </a:lnTo>
                <a:lnTo>
                  <a:pt x="1696" y="1250"/>
                </a:lnTo>
                <a:lnTo>
                  <a:pt x="1696" y="1250"/>
                </a:lnTo>
                <a:lnTo>
                  <a:pt x="1697" y="1250"/>
                </a:lnTo>
                <a:lnTo>
                  <a:pt x="1697" y="1249"/>
                </a:lnTo>
                <a:lnTo>
                  <a:pt x="1698" y="1250"/>
                </a:lnTo>
                <a:lnTo>
                  <a:pt x="1698" y="1250"/>
                </a:lnTo>
                <a:lnTo>
                  <a:pt x="1698" y="1249"/>
                </a:lnTo>
                <a:lnTo>
                  <a:pt x="1699" y="1248"/>
                </a:lnTo>
                <a:lnTo>
                  <a:pt x="1699" y="1247"/>
                </a:lnTo>
                <a:lnTo>
                  <a:pt x="1700" y="1247"/>
                </a:lnTo>
                <a:lnTo>
                  <a:pt x="1700" y="1246"/>
                </a:lnTo>
                <a:lnTo>
                  <a:pt x="1700" y="1246"/>
                </a:lnTo>
                <a:lnTo>
                  <a:pt x="1702" y="1246"/>
                </a:lnTo>
                <a:lnTo>
                  <a:pt x="1702" y="1247"/>
                </a:lnTo>
                <a:lnTo>
                  <a:pt x="1703" y="1247"/>
                </a:lnTo>
                <a:lnTo>
                  <a:pt x="1703" y="1247"/>
                </a:lnTo>
                <a:lnTo>
                  <a:pt x="1703" y="1247"/>
                </a:lnTo>
                <a:lnTo>
                  <a:pt x="1704" y="1246"/>
                </a:lnTo>
                <a:lnTo>
                  <a:pt x="1704" y="1246"/>
                </a:lnTo>
                <a:lnTo>
                  <a:pt x="1705" y="1247"/>
                </a:lnTo>
                <a:lnTo>
                  <a:pt x="1705" y="1247"/>
                </a:lnTo>
                <a:lnTo>
                  <a:pt x="1705" y="1247"/>
                </a:lnTo>
                <a:lnTo>
                  <a:pt x="1706" y="1247"/>
                </a:lnTo>
                <a:lnTo>
                  <a:pt x="1706" y="1247"/>
                </a:lnTo>
                <a:lnTo>
                  <a:pt x="1707" y="1247"/>
                </a:lnTo>
                <a:lnTo>
                  <a:pt x="1707" y="1247"/>
                </a:lnTo>
                <a:lnTo>
                  <a:pt x="1707" y="1247"/>
                </a:lnTo>
                <a:lnTo>
                  <a:pt x="1708" y="1248"/>
                </a:lnTo>
                <a:lnTo>
                  <a:pt x="1708" y="1249"/>
                </a:lnTo>
                <a:lnTo>
                  <a:pt x="1709" y="1249"/>
                </a:lnTo>
                <a:lnTo>
                  <a:pt x="1709" y="1249"/>
                </a:lnTo>
                <a:lnTo>
                  <a:pt x="1711" y="1250"/>
                </a:lnTo>
                <a:lnTo>
                  <a:pt x="1711" y="1251"/>
                </a:lnTo>
                <a:lnTo>
                  <a:pt x="1711" y="1253"/>
                </a:lnTo>
                <a:lnTo>
                  <a:pt x="1712" y="1254"/>
                </a:lnTo>
                <a:lnTo>
                  <a:pt x="1712" y="1256"/>
                </a:lnTo>
                <a:lnTo>
                  <a:pt x="1713" y="1257"/>
                </a:lnTo>
                <a:lnTo>
                  <a:pt x="1713" y="1257"/>
                </a:lnTo>
                <a:lnTo>
                  <a:pt x="1713" y="1258"/>
                </a:lnTo>
                <a:lnTo>
                  <a:pt x="1714" y="1258"/>
                </a:lnTo>
                <a:lnTo>
                  <a:pt x="1714" y="1258"/>
                </a:lnTo>
                <a:lnTo>
                  <a:pt x="1715" y="1258"/>
                </a:lnTo>
                <a:lnTo>
                  <a:pt x="1715" y="1258"/>
                </a:lnTo>
                <a:lnTo>
                  <a:pt x="1715" y="1259"/>
                </a:lnTo>
                <a:lnTo>
                  <a:pt x="1716" y="1259"/>
                </a:lnTo>
                <a:lnTo>
                  <a:pt x="1716" y="1258"/>
                </a:lnTo>
                <a:lnTo>
                  <a:pt x="1717" y="1259"/>
                </a:lnTo>
                <a:lnTo>
                  <a:pt x="1717" y="1258"/>
                </a:lnTo>
                <a:lnTo>
                  <a:pt x="1717" y="1258"/>
                </a:lnTo>
                <a:lnTo>
                  <a:pt x="1718" y="1258"/>
                </a:lnTo>
                <a:lnTo>
                  <a:pt x="1718" y="1258"/>
                </a:lnTo>
                <a:lnTo>
                  <a:pt x="1720" y="1258"/>
                </a:lnTo>
                <a:lnTo>
                  <a:pt x="1720" y="1258"/>
                </a:lnTo>
                <a:lnTo>
                  <a:pt x="1720" y="1257"/>
                </a:lnTo>
                <a:lnTo>
                  <a:pt x="1721" y="1258"/>
                </a:lnTo>
                <a:lnTo>
                  <a:pt x="1721" y="1257"/>
                </a:lnTo>
                <a:lnTo>
                  <a:pt x="1722" y="1258"/>
                </a:lnTo>
                <a:lnTo>
                  <a:pt x="1722" y="1258"/>
                </a:lnTo>
                <a:lnTo>
                  <a:pt x="1722" y="1257"/>
                </a:lnTo>
                <a:lnTo>
                  <a:pt x="1723" y="1257"/>
                </a:lnTo>
                <a:lnTo>
                  <a:pt x="1723" y="1257"/>
                </a:lnTo>
                <a:lnTo>
                  <a:pt x="1724" y="1256"/>
                </a:lnTo>
                <a:lnTo>
                  <a:pt x="1724" y="1255"/>
                </a:lnTo>
                <a:lnTo>
                  <a:pt x="1725" y="1256"/>
                </a:lnTo>
                <a:lnTo>
                  <a:pt x="1725" y="1256"/>
                </a:lnTo>
                <a:lnTo>
                  <a:pt x="1725" y="1255"/>
                </a:lnTo>
                <a:lnTo>
                  <a:pt x="1726" y="1255"/>
                </a:lnTo>
                <a:lnTo>
                  <a:pt x="1726" y="1257"/>
                </a:lnTo>
                <a:lnTo>
                  <a:pt x="1727" y="1256"/>
                </a:lnTo>
                <a:lnTo>
                  <a:pt x="1727" y="1256"/>
                </a:lnTo>
                <a:lnTo>
                  <a:pt x="1727" y="1257"/>
                </a:lnTo>
                <a:lnTo>
                  <a:pt x="1729" y="1256"/>
                </a:lnTo>
                <a:lnTo>
                  <a:pt x="1729" y="1255"/>
                </a:lnTo>
                <a:lnTo>
                  <a:pt x="1730" y="1254"/>
                </a:lnTo>
                <a:lnTo>
                  <a:pt x="1730" y="1254"/>
                </a:lnTo>
                <a:lnTo>
                  <a:pt x="1730" y="1256"/>
                </a:lnTo>
                <a:lnTo>
                  <a:pt x="1731" y="1257"/>
                </a:lnTo>
                <a:lnTo>
                  <a:pt x="1731" y="1259"/>
                </a:lnTo>
                <a:lnTo>
                  <a:pt x="1732" y="1259"/>
                </a:lnTo>
                <a:lnTo>
                  <a:pt x="1732" y="1260"/>
                </a:lnTo>
                <a:lnTo>
                  <a:pt x="1732" y="1262"/>
                </a:lnTo>
                <a:lnTo>
                  <a:pt x="1733" y="1262"/>
                </a:lnTo>
                <a:lnTo>
                  <a:pt x="1733" y="1260"/>
                </a:lnTo>
                <a:lnTo>
                  <a:pt x="1734" y="1259"/>
                </a:lnTo>
                <a:lnTo>
                  <a:pt x="1734" y="1258"/>
                </a:lnTo>
                <a:lnTo>
                  <a:pt x="1734" y="1258"/>
                </a:lnTo>
                <a:lnTo>
                  <a:pt x="1735" y="1256"/>
                </a:lnTo>
                <a:lnTo>
                  <a:pt x="1735" y="1255"/>
                </a:lnTo>
                <a:lnTo>
                  <a:pt x="1736" y="1255"/>
                </a:lnTo>
                <a:lnTo>
                  <a:pt x="1736" y="1254"/>
                </a:lnTo>
                <a:lnTo>
                  <a:pt x="1736" y="1255"/>
                </a:lnTo>
                <a:lnTo>
                  <a:pt x="1738" y="1254"/>
                </a:lnTo>
                <a:lnTo>
                  <a:pt x="1738" y="1253"/>
                </a:lnTo>
                <a:lnTo>
                  <a:pt x="1739" y="1251"/>
                </a:lnTo>
                <a:lnTo>
                  <a:pt x="1739" y="1251"/>
                </a:lnTo>
                <a:lnTo>
                  <a:pt x="1740" y="1250"/>
                </a:lnTo>
                <a:lnTo>
                  <a:pt x="1740" y="1248"/>
                </a:lnTo>
                <a:lnTo>
                  <a:pt x="1740" y="1247"/>
                </a:lnTo>
                <a:lnTo>
                  <a:pt x="1741" y="1246"/>
                </a:lnTo>
                <a:lnTo>
                  <a:pt x="1741" y="1246"/>
                </a:lnTo>
                <a:lnTo>
                  <a:pt x="1742" y="1246"/>
                </a:lnTo>
                <a:lnTo>
                  <a:pt x="1742" y="1246"/>
                </a:lnTo>
                <a:lnTo>
                  <a:pt x="1742" y="1246"/>
                </a:lnTo>
                <a:lnTo>
                  <a:pt x="1743" y="1246"/>
                </a:lnTo>
                <a:lnTo>
                  <a:pt x="1743" y="1246"/>
                </a:lnTo>
                <a:lnTo>
                  <a:pt x="1744" y="1246"/>
                </a:lnTo>
                <a:lnTo>
                  <a:pt x="1744" y="1246"/>
                </a:lnTo>
                <a:lnTo>
                  <a:pt x="1744" y="1246"/>
                </a:lnTo>
                <a:lnTo>
                  <a:pt x="1745" y="1247"/>
                </a:lnTo>
                <a:lnTo>
                  <a:pt x="1745" y="1246"/>
                </a:lnTo>
                <a:lnTo>
                  <a:pt x="1747" y="1245"/>
                </a:lnTo>
                <a:lnTo>
                  <a:pt x="1747" y="1246"/>
                </a:lnTo>
                <a:lnTo>
                  <a:pt x="1747" y="1246"/>
                </a:lnTo>
                <a:lnTo>
                  <a:pt x="1748" y="1247"/>
                </a:lnTo>
                <a:lnTo>
                  <a:pt x="1748" y="1247"/>
                </a:lnTo>
                <a:lnTo>
                  <a:pt x="1749" y="1247"/>
                </a:lnTo>
                <a:lnTo>
                  <a:pt x="1749" y="1249"/>
                </a:lnTo>
                <a:lnTo>
                  <a:pt x="1749" y="1249"/>
                </a:lnTo>
                <a:lnTo>
                  <a:pt x="1750" y="1250"/>
                </a:lnTo>
                <a:lnTo>
                  <a:pt x="1750" y="1250"/>
                </a:lnTo>
                <a:lnTo>
                  <a:pt x="1751" y="1249"/>
                </a:lnTo>
                <a:lnTo>
                  <a:pt x="1751" y="1250"/>
                </a:lnTo>
                <a:lnTo>
                  <a:pt x="1751" y="1250"/>
                </a:lnTo>
                <a:lnTo>
                  <a:pt x="1752" y="1250"/>
                </a:lnTo>
                <a:lnTo>
                  <a:pt x="1752" y="1248"/>
                </a:lnTo>
                <a:lnTo>
                  <a:pt x="1753" y="1248"/>
                </a:lnTo>
                <a:lnTo>
                  <a:pt x="1753" y="1248"/>
                </a:lnTo>
                <a:lnTo>
                  <a:pt x="1754" y="1248"/>
                </a:lnTo>
                <a:lnTo>
                  <a:pt x="1754" y="1248"/>
                </a:lnTo>
                <a:lnTo>
                  <a:pt x="1754" y="1249"/>
                </a:lnTo>
                <a:lnTo>
                  <a:pt x="1756" y="1249"/>
                </a:lnTo>
                <a:lnTo>
                  <a:pt x="1756" y="1249"/>
                </a:lnTo>
                <a:lnTo>
                  <a:pt x="1757" y="1248"/>
                </a:lnTo>
                <a:lnTo>
                  <a:pt x="1757" y="1248"/>
                </a:lnTo>
                <a:lnTo>
                  <a:pt x="1757" y="1248"/>
                </a:lnTo>
                <a:lnTo>
                  <a:pt x="1758" y="1246"/>
                </a:lnTo>
                <a:lnTo>
                  <a:pt x="1758" y="1246"/>
                </a:lnTo>
                <a:lnTo>
                  <a:pt x="1759" y="1246"/>
                </a:lnTo>
                <a:lnTo>
                  <a:pt x="1759" y="1246"/>
                </a:lnTo>
                <a:lnTo>
                  <a:pt x="1759" y="1245"/>
                </a:lnTo>
                <a:lnTo>
                  <a:pt x="1760" y="1245"/>
                </a:lnTo>
                <a:lnTo>
                  <a:pt x="1760" y="1244"/>
                </a:lnTo>
                <a:lnTo>
                  <a:pt x="1761" y="1246"/>
                </a:lnTo>
                <a:lnTo>
                  <a:pt x="1761" y="1247"/>
                </a:lnTo>
                <a:lnTo>
                  <a:pt x="1761" y="1249"/>
                </a:lnTo>
                <a:lnTo>
                  <a:pt x="1762" y="1249"/>
                </a:lnTo>
                <a:lnTo>
                  <a:pt x="1762" y="1250"/>
                </a:lnTo>
                <a:lnTo>
                  <a:pt x="1763" y="1253"/>
                </a:lnTo>
                <a:lnTo>
                  <a:pt x="1763" y="1251"/>
                </a:lnTo>
                <a:lnTo>
                  <a:pt x="1763" y="1255"/>
                </a:lnTo>
                <a:lnTo>
                  <a:pt x="1765" y="1253"/>
                </a:lnTo>
                <a:lnTo>
                  <a:pt x="1765" y="1254"/>
                </a:lnTo>
                <a:lnTo>
                  <a:pt x="1766" y="1254"/>
                </a:lnTo>
                <a:lnTo>
                  <a:pt x="1766" y="1253"/>
                </a:lnTo>
                <a:lnTo>
                  <a:pt x="1767" y="1253"/>
                </a:lnTo>
                <a:lnTo>
                  <a:pt x="1767" y="1253"/>
                </a:lnTo>
                <a:lnTo>
                  <a:pt x="1767" y="1253"/>
                </a:lnTo>
                <a:lnTo>
                  <a:pt x="1768" y="1254"/>
                </a:lnTo>
                <a:lnTo>
                  <a:pt x="1768" y="1255"/>
                </a:lnTo>
                <a:lnTo>
                  <a:pt x="1769" y="1255"/>
                </a:lnTo>
                <a:lnTo>
                  <a:pt x="1769" y="1256"/>
                </a:lnTo>
                <a:lnTo>
                  <a:pt x="1769" y="1257"/>
                </a:lnTo>
                <a:lnTo>
                  <a:pt x="1770" y="1257"/>
                </a:lnTo>
                <a:lnTo>
                  <a:pt x="1770" y="1256"/>
                </a:lnTo>
                <a:lnTo>
                  <a:pt x="1771" y="1256"/>
                </a:lnTo>
                <a:lnTo>
                  <a:pt x="1771" y="1256"/>
                </a:lnTo>
                <a:lnTo>
                  <a:pt x="1771" y="1256"/>
                </a:lnTo>
                <a:lnTo>
                  <a:pt x="1772" y="1257"/>
                </a:lnTo>
                <a:lnTo>
                  <a:pt x="1772" y="1257"/>
                </a:lnTo>
                <a:lnTo>
                  <a:pt x="1774" y="1258"/>
                </a:lnTo>
                <a:lnTo>
                  <a:pt x="1774" y="1258"/>
                </a:lnTo>
                <a:lnTo>
                  <a:pt x="1774" y="1259"/>
                </a:lnTo>
                <a:lnTo>
                  <a:pt x="1775" y="1259"/>
                </a:lnTo>
                <a:lnTo>
                  <a:pt x="1775" y="1262"/>
                </a:lnTo>
                <a:lnTo>
                  <a:pt x="1776" y="1262"/>
                </a:lnTo>
                <a:lnTo>
                  <a:pt x="1776" y="1262"/>
                </a:lnTo>
                <a:lnTo>
                  <a:pt x="1776" y="1260"/>
                </a:lnTo>
                <a:lnTo>
                  <a:pt x="1777" y="1260"/>
                </a:lnTo>
                <a:lnTo>
                  <a:pt x="1777" y="1259"/>
                </a:lnTo>
                <a:lnTo>
                  <a:pt x="1778" y="1259"/>
                </a:lnTo>
                <a:lnTo>
                  <a:pt x="1778" y="1258"/>
                </a:lnTo>
                <a:lnTo>
                  <a:pt x="1778" y="1256"/>
                </a:lnTo>
                <a:lnTo>
                  <a:pt x="1779" y="1256"/>
                </a:lnTo>
                <a:lnTo>
                  <a:pt x="1779" y="1256"/>
                </a:lnTo>
                <a:lnTo>
                  <a:pt x="1780" y="1256"/>
                </a:lnTo>
                <a:lnTo>
                  <a:pt x="1780" y="1255"/>
                </a:lnTo>
                <a:lnTo>
                  <a:pt x="1781" y="1255"/>
                </a:lnTo>
                <a:lnTo>
                  <a:pt x="1781" y="1255"/>
                </a:lnTo>
                <a:lnTo>
                  <a:pt x="1781" y="1254"/>
                </a:lnTo>
                <a:lnTo>
                  <a:pt x="1783" y="1255"/>
                </a:lnTo>
                <a:lnTo>
                  <a:pt x="1783" y="1255"/>
                </a:lnTo>
                <a:lnTo>
                  <a:pt x="1784" y="1255"/>
                </a:lnTo>
                <a:lnTo>
                  <a:pt x="1784" y="1254"/>
                </a:lnTo>
                <a:lnTo>
                  <a:pt x="1784" y="1254"/>
                </a:lnTo>
                <a:lnTo>
                  <a:pt x="1785" y="1253"/>
                </a:lnTo>
                <a:lnTo>
                  <a:pt x="1785" y="1253"/>
                </a:lnTo>
                <a:lnTo>
                  <a:pt x="1786" y="1254"/>
                </a:lnTo>
                <a:lnTo>
                  <a:pt x="1786" y="1255"/>
                </a:lnTo>
                <a:lnTo>
                  <a:pt x="1786" y="1255"/>
                </a:lnTo>
                <a:lnTo>
                  <a:pt x="1787" y="1256"/>
                </a:lnTo>
                <a:lnTo>
                  <a:pt x="1787" y="1256"/>
                </a:lnTo>
                <a:lnTo>
                  <a:pt x="1788" y="1257"/>
                </a:lnTo>
                <a:lnTo>
                  <a:pt x="1788" y="1256"/>
                </a:lnTo>
                <a:lnTo>
                  <a:pt x="1788" y="1257"/>
                </a:lnTo>
                <a:lnTo>
                  <a:pt x="1789" y="1256"/>
                </a:lnTo>
                <a:lnTo>
                  <a:pt x="1789" y="1256"/>
                </a:lnTo>
                <a:lnTo>
                  <a:pt x="1790" y="1255"/>
                </a:lnTo>
                <a:lnTo>
                  <a:pt x="1790" y="1255"/>
                </a:lnTo>
                <a:lnTo>
                  <a:pt x="1790" y="1255"/>
                </a:lnTo>
                <a:lnTo>
                  <a:pt x="1792" y="1255"/>
                </a:lnTo>
                <a:lnTo>
                  <a:pt x="1792" y="1256"/>
                </a:lnTo>
                <a:lnTo>
                  <a:pt x="1793" y="1257"/>
                </a:lnTo>
                <a:lnTo>
                  <a:pt x="1793" y="1257"/>
                </a:lnTo>
                <a:lnTo>
                  <a:pt x="1793" y="1257"/>
                </a:lnTo>
                <a:lnTo>
                  <a:pt x="1794" y="1257"/>
                </a:lnTo>
                <a:lnTo>
                  <a:pt x="1794" y="1257"/>
                </a:lnTo>
                <a:lnTo>
                  <a:pt x="1795" y="1257"/>
                </a:lnTo>
                <a:lnTo>
                  <a:pt x="1795" y="1257"/>
                </a:lnTo>
                <a:lnTo>
                  <a:pt x="1796" y="1255"/>
                </a:lnTo>
                <a:lnTo>
                  <a:pt x="1796" y="1255"/>
                </a:lnTo>
                <a:lnTo>
                  <a:pt x="1796" y="1255"/>
                </a:lnTo>
                <a:lnTo>
                  <a:pt x="1797" y="1257"/>
                </a:lnTo>
                <a:lnTo>
                  <a:pt x="1797" y="1256"/>
                </a:lnTo>
                <a:lnTo>
                  <a:pt x="1798" y="1257"/>
                </a:lnTo>
                <a:lnTo>
                  <a:pt x="1798" y="1257"/>
                </a:lnTo>
                <a:lnTo>
                  <a:pt x="1798" y="1256"/>
                </a:lnTo>
                <a:lnTo>
                  <a:pt x="1799" y="1255"/>
                </a:lnTo>
                <a:lnTo>
                  <a:pt x="1799" y="1255"/>
                </a:lnTo>
                <a:lnTo>
                  <a:pt x="1801" y="1254"/>
                </a:lnTo>
                <a:lnTo>
                  <a:pt x="1801" y="1254"/>
                </a:lnTo>
                <a:lnTo>
                  <a:pt x="1801" y="1253"/>
                </a:lnTo>
                <a:lnTo>
                  <a:pt x="1802" y="1251"/>
                </a:lnTo>
                <a:lnTo>
                  <a:pt x="1802" y="1250"/>
                </a:lnTo>
                <a:lnTo>
                  <a:pt x="1803" y="1249"/>
                </a:lnTo>
                <a:lnTo>
                  <a:pt x="1803" y="1249"/>
                </a:lnTo>
                <a:lnTo>
                  <a:pt x="1803" y="1249"/>
                </a:lnTo>
                <a:lnTo>
                  <a:pt x="1804" y="1248"/>
                </a:lnTo>
                <a:lnTo>
                  <a:pt x="1804" y="1247"/>
                </a:lnTo>
                <a:lnTo>
                  <a:pt x="1805" y="1247"/>
                </a:lnTo>
                <a:lnTo>
                  <a:pt x="1805" y="1246"/>
                </a:lnTo>
                <a:lnTo>
                  <a:pt x="1805" y="1246"/>
                </a:lnTo>
                <a:lnTo>
                  <a:pt x="1806" y="1244"/>
                </a:lnTo>
                <a:lnTo>
                  <a:pt x="1806" y="1242"/>
                </a:lnTo>
                <a:lnTo>
                  <a:pt x="1807" y="1242"/>
                </a:lnTo>
                <a:lnTo>
                  <a:pt x="1807" y="1241"/>
                </a:lnTo>
                <a:lnTo>
                  <a:pt x="1807" y="1241"/>
                </a:lnTo>
                <a:lnTo>
                  <a:pt x="1808" y="1240"/>
                </a:lnTo>
                <a:lnTo>
                  <a:pt x="1808" y="1239"/>
                </a:lnTo>
                <a:lnTo>
                  <a:pt x="1810" y="1238"/>
                </a:lnTo>
                <a:lnTo>
                  <a:pt x="1810" y="1239"/>
                </a:lnTo>
                <a:lnTo>
                  <a:pt x="1811" y="1240"/>
                </a:lnTo>
                <a:lnTo>
                  <a:pt x="1811" y="1240"/>
                </a:lnTo>
                <a:lnTo>
                  <a:pt x="1811" y="1242"/>
                </a:lnTo>
                <a:lnTo>
                  <a:pt x="1812" y="1242"/>
                </a:lnTo>
                <a:lnTo>
                  <a:pt x="1812" y="1241"/>
                </a:lnTo>
                <a:lnTo>
                  <a:pt x="1813" y="1240"/>
                </a:lnTo>
                <a:lnTo>
                  <a:pt x="1813" y="1238"/>
                </a:lnTo>
                <a:lnTo>
                  <a:pt x="1813" y="1237"/>
                </a:lnTo>
                <a:lnTo>
                  <a:pt x="1814" y="1237"/>
                </a:lnTo>
                <a:lnTo>
                  <a:pt x="1814" y="1237"/>
                </a:lnTo>
                <a:lnTo>
                  <a:pt x="1815" y="1237"/>
                </a:lnTo>
                <a:lnTo>
                  <a:pt x="1815" y="1237"/>
                </a:lnTo>
                <a:lnTo>
                  <a:pt x="1815" y="1236"/>
                </a:lnTo>
                <a:lnTo>
                  <a:pt x="1816" y="1236"/>
                </a:lnTo>
                <a:lnTo>
                  <a:pt x="1816" y="1237"/>
                </a:lnTo>
                <a:lnTo>
                  <a:pt x="1817" y="1238"/>
                </a:lnTo>
                <a:lnTo>
                  <a:pt x="1817" y="1237"/>
                </a:lnTo>
                <a:lnTo>
                  <a:pt x="1817" y="1239"/>
                </a:lnTo>
                <a:lnTo>
                  <a:pt x="1819" y="1238"/>
                </a:lnTo>
                <a:lnTo>
                  <a:pt x="1819" y="1239"/>
                </a:lnTo>
                <a:lnTo>
                  <a:pt x="1820" y="1239"/>
                </a:lnTo>
                <a:lnTo>
                  <a:pt x="1820" y="1238"/>
                </a:lnTo>
                <a:lnTo>
                  <a:pt x="1820" y="1239"/>
                </a:lnTo>
                <a:lnTo>
                  <a:pt x="1821" y="1239"/>
                </a:lnTo>
                <a:lnTo>
                  <a:pt x="1821" y="1238"/>
                </a:lnTo>
                <a:lnTo>
                  <a:pt x="1822" y="1238"/>
                </a:lnTo>
                <a:lnTo>
                  <a:pt x="1822" y="1238"/>
                </a:lnTo>
                <a:lnTo>
                  <a:pt x="1823" y="1237"/>
                </a:lnTo>
                <a:lnTo>
                  <a:pt x="1823" y="1239"/>
                </a:lnTo>
                <a:lnTo>
                  <a:pt x="1823" y="1238"/>
                </a:lnTo>
                <a:lnTo>
                  <a:pt x="1824" y="1239"/>
                </a:lnTo>
                <a:lnTo>
                  <a:pt x="1824" y="1239"/>
                </a:lnTo>
                <a:lnTo>
                  <a:pt x="1825" y="1239"/>
                </a:lnTo>
                <a:lnTo>
                  <a:pt x="1825" y="1240"/>
                </a:lnTo>
                <a:lnTo>
                  <a:pt x="1825" y="1241"/>
                </a:lnTo>
                <a:lnTo>
                  <a:pt x="1826" y="1242"/>
                </a:lnTo>
                <a:lnTo>
                  <a:pt x="1826" y="1244"/>
                </a:lnTo>
                <a:lnTo>
                  <a:pt x="1828" y="1245"/>
                </a:lnTo>
                <a:lnTo>
                  <a:pt x="1828" y="1245"/>
                </a:lnTo>
                <a:lnTo>
                  <a:pt x="1828" y="1245"/>
                </a:lnTo>
                <a:lnTo>
                  <a:pt x="1829" y="1245"/>
                </a:lnTo>
                <a:lnTo>
                  <a:pt x="1829" y="1244"/>
                </a:lnTo>
                <a:lnTo>
                  <a:pt x="1830" y="1242"/>
                </a:lnTo>
                <a:lnTo>
                  <a:pt x="1830" y="1241"/>
                </a:lnTo>
                <a:lnTo>
                  <a:pt x="1830" y="1240"/>
                </a:lnTo>
                <a:lnTo>
                  <a:pt x="1831" y="1239"/>
                </a:lnTo>
                <a:lnTo>
                  <a:pt x="1831" y="1240"/>
                </a:lnTo>
                <a:lnTo>
                  <a:pt x="1832" y="1239"/>
                </a:lnTo>
                <a:lnTo>
                  <a:pt x="1832" y="1239"/>
                </a:lnTo>
                <a:lnTo>
                  <a:pt x="1832" y="1238"/>
                </a:lnTo>
                <a:lnTo>
                  <a:pt x="1833" y="1239"/>
                </a:lnTo>
                <a:lnTo>
                  <a:pt x="1833" y="1239"/>
                </a:lnTo>
                <a:lnTo>
                  <a:pt x="1834" y="1239"/>
                </a:lnTo>
                <a:lnTo>
                  <a:pt x="1834" y="1238"/>
                </a:lnTo>
                <a:lnTo>
                  <a:pt x="1834" y="1238"/>
                </a:lnTo>
                <a:lnTo>
                  <a:pt x="1835" y="1239"/>
                </a:lnTo>
                <a:lnTo>
                  <a:pt x="1835" y="1239"/>
                </a:lnTo>
                <a:lnTo>
                  <a:pt x="1837" y="1240"/>
                </a:lnTo>
                <a:lnTo>
                  <a:pt x="1837" y="1240"/>
                </a:lnTo>
                <a:lnTo>
                  <a:pt x="1838" y="1239"/>
                </a:lnTo>
                <a:lnTo>
                  <a:pt x="1838" y="1238"/>
                </a:lnTo>
                <a:lnTo>
                  <a:pt x="1838" y="1239"/>
                </a:lnTo>
                <a:lnTo>
                  <a:pt x="1839" y="1239"/>
                </a:lnTo>
                <a:lnTo>
                  <a:pt x="1839" y="1240"/>
                </a:lnTo>
                <a:lnTo>
                  <a:pt x="1840" y="1240"/>
                </a:lnTo>
                <a:lnTo>
                  <a:pt x="1840" y="1239"/>
                </a:lnTo>
                <a:lnTo>
                  <a:pt x="1840" y="1239"/>
                </a:lnTo>
                <a:lnTo>
                  <a:pt x="1841" y="1239"/>
                </a:lnTo>
                <a:lnTo>
                  <a:pt x="1841" y="1239"/>
                </a:lnTo>
                <a:lnTo>
                  <a:pt x="1842" y="1239"/>
                </a:lnTo>
                <a:lnTo>
                  <a:pt x="1842" y="1239"/>
                </a:lnTo>
                <a:lnTo>
                  <a:pt x="1842" y="1239"/>
                </a:lnTo>
                <a:lnTo>
                  <a:pt x="1843" y="1238"/>
                </a:lnTo>
                <a:lnTo>
                  <a:pt x="1843" y="1238"/>
                </a:lnTo>
                <a:lnTo>
                  <a:pt x="1844" y="1239"/>
                </a:lnTo>
                <a:lnTo>
                  <a:pt x="1844" y="1240"/>
                </a:lnTo>
                <a:lnTo>
                  <a:pt x="1844" y="1242"/>
                </a:lnTo>
                <a:lnTo>
                  <a:pt x="1846" y="1244"/>
                </a:lnTo>
                <a:lnTo>
                  <a:pt x="1846" y="1244"/>
                </a:lnTo>
                <a:lnTo>
                  <a:pt x="1847" y="1244"/>
                </a:lnTo>
                <a:lnTo>
                  <a:pt x="1847" y="1242"/>
                </a:lnTo>
                <a:lnTo>
                  <a:pt x="1847" y="1241"/>
                </a:lnTo>
                <a:lnTo>
                  <a:pt x="1848" y="1241"/>
                </a:lnTo>
                <a:lnTo>
                  <a:pt x="1848" y="1240"/>
                </a:lnTo>
                <a:lnTo>
                  <a:pt x="1849" y="1240"/>
                </a:lnTo>
                <a:lnTo>
                  <a:pt x="1849" y="1241"/>
                </a:lnTo>
                <a:lnTo>
                  <a:pt x="1849" y="1240"/>
                </a:lnTo>
                <a:lnTo>
                  <a:pt x="1850" y="1240"/>
                </a:lnTo>
                <a:lnTo>
                  <a:pt x="1850" y="1239"/>
                </a:lnTo>
                <a:lnTo>
                  <a:pt x="1851" y="1239"/>
                </a:lnTo>
                <a:lnTo>
                  <a:pt x="1851" y="1240"/>
                </a:lnTo>
                <a:lnTo>
                  <a:pt x="1852" y="1240"/>
                </a:lnTo>
                <a:lnTo>
                  <a:pt x="1852" y="1239"/>
                </a:lnTo>
                <a:lnTo>
                  <a:pt x="1852" y="1240"/>
                </a:lnTo>
                <a:lnTo>
                  <a:pt x="1853" y="1240"/>
                </a:lnTo>
                <a:lnTo>
                  <a:pt x="1853" y="1240"/>
                </a:lnTo>
                <a:lnTo>
                  <a:pt x="1855" y="1241"/>
                </a:lnTo>
                <a:lnTo>
                  <a:pt x="1855" y="1240"/>
                </a:lnTo>
                <a:lnTo>
                  <a:pt x="1855" y="1240"/>
                </a:lnTo>
                <a:lnTo>
                  <a:pt x="1856" y="1239"/>
                </a:lnTo>
                <a:lnTo>
                  <a:pt x="1856" y="1239"/>
                </a:lnTo>
                <a:lnTo>
                  <a:pt x="1857" y="1239"/>
                </a:lnTo>
                <a:lnTo>
                  <a:pt x="1857" y="1239"/>
                </a:lnTo>
                <a:lnTo>
                  <a:pt x="1857" y="1238"/>
                </a:lnTo>
                <a:lnTo>
                  <a:pt x="1858" y="1239"/>
                </a:lnTo>
                <a:lnTo>
                  <a:pt x="1858" y="1238"/>
                </a:lnTo>
                <a:lnTo>
                  <a:pt x="1859" y="1238"/>
                </a:lnTo>
                <a:lnTo>
                  <a:pt x="1859" y="1239"/>
                </a:lnTo>
                <a:lnTo>
                  <a:pt x="1859" y="1239"/>
                </a:lnTo>
                <a:lnTo>
                  <a:pt x="1860" y="1239"/>
                </a:lnTo>
                <a:lnTo>
                  <a:pt x="1860" y="1240"/>
                </a:lnTo>
                <a:lnTo>
                  <a:pt x="1861" y="1240"/>
                </a:lnTo>
                <a:lnTo>
                  <a:pt x="1861" y="1240"/>
                </a:lnTo>
                <a:lnTo>
                  <a:pt x="1861" y="1239"/>
                </a:lnTo>
                <a:lnTo>
                  <a:pt x="1862" y="1239"/>
                </a:lnTo>
                <a:lnTo>
                  <a:pt x="1862" y="1238"/>
                </a:lnTo>
                <a:lnTo>
                  <a:pt x="1864" y="1238"/>
                </a:lnTo>
                <a:lnTo>
                  <a:pt x="1864" y="1238"/>
                </a:lnTo>
                <a:lnTo>
                  <a:pt x="1864" y="1239"/>
                </a:lnTo>
                <a:lnTo>
                  <a:pt x="1865" y="1239"/>
                </a:lnTo>
                <a:lnTo>
                  <a:pt x="1865" y="1238"/>
                </a:lnTo>
                <a:lnTo>
                  <a:pt x="1866" y="1238"/>
                </a:lnTo>
                <a:lnTo>
                  <a:pt x="1866" y="1237"/>
                </a:lnTo>
                <a:lnTo>
                  <a:pt x="1867" y="1237"/>
                </a:lnTo>
                <a:lnTo>
                  <a:pt x="1867" y="1236"/>
                </a:lnTo>
                <a:lnTo>
                  <a:pt x="1867" y="1235"/>
                </a:lnTo>
                <a:lnTo>
                  <a:pt x="1868" y="1233"/>
                </a:lnTo>
                <a:lnTo>
                  <a:pt x="1868" y="1232"/>
                </a:lnTo>
                <a:lnTo>
                  <a:pt x="1869" y="1231"/>
                </a:lnTo>
                <a:lnTo>
                  <a:pt x="1869" y="1230"/>
                </a:lnTo>
                <a:lnTo>
                  <a:pt x="1869" y="1229"/>
                </a:lnTo>
                <a:lnTo>
                  <a:pt x="1870" y="1229"/>
                </a:lnTo>
                <a:lnTo>
                  <a:pt x="1870" y="1229"/>
                </a:lnTo>
                <a:lnTo>
                  <a:pt x="1871" y="1229"/>
                </a:lnTo>
                <a:lnTo>
                  <a:pt x="1871" y="1230"/>
                </a:lnTo>
                <a:lnTo>
                  <a:pt x="1871" y="1231"/>
                </a:lnTo>
                <a:lnTo>
                  <a:pt x="1873" y="1232"/>
                </a:lnTo>
                <a:lnTo>
                  <a:pt x="1873" y="1232"/>
                </a:lnTo>
                <a:lnTo>
                  <a:pt x="1874" y="1232"/>
                </a:lnTo>
                <a:lnTo>
                  <a:pt x="1874" y="1232"/>
                </a:lnTo>
                <a:lnTo>
                  <a:pt x="1874" y="1232"/>
                </a:lnTo>
                <a:lnTo>
                  <a:pt x="1875" y="1231"/>
                </a:lnTo>
                <a:lnTo>
                  <a:pt x="1875" y="1231"/>
                </a:lnTo>
                <a:lnTo>
                  <a:pt x="1876" y="1230"/>
                </a:lnTo>
                <a:lnTo>
                  <a:pt x="1876" y="1230"/>
                </a:lnTo>
                <a:lnTo>
                  <a:pt x="1876" y="1230"/>
                </a:lnTo>
                <a:lnTo>
                  <a:pt x="1877" y="1231"/>
                </a:lnTo>
                <a:lnTo>
                  <a:pt x="1877" y="1231"/>
                </a:lnTo>
                <a:lnTo>
                  <a:pt x="1878" y="1230"/>
                </a:lnTo>
                <a:lnTo>
                  <a:pt x="1878" y="1231"/>
                </a:lnTo>
                <a:lnTo>
                  <a:pt x="1878" y="1230"/>
                </a:lnTo>
                <a:lnTo>
                  <a:pt x="1879" y="1230"/>
                </a:lnTo>
                <a:lnTo>
                  <a:pt x="1879" y="1229"/>
                </a:lnTo>
                <a:lnTo>
                  <a:pt x="1880" y="1229"/>
                </a:lnTo>
                <a:lnTo>
                  <a:pt x="1880" y="1229"/>
                </a:lnTo>
                <a:lnTo>
                  <a:pt x="1882" y="1231"/>
                </a:lnTo>
                <a:lnTo>
                  <a:pt x="1882" y="1232"/>
                </a:lnTo>
                <a:lnTo>
                  <a:pt x="1882" y="1233"/>
                </a:lnTo>
                <a:lnTo>
                  <a:pt x="1883" y="1235"/>
                </a:lnTo>
                <a:lnTo>
                  <a:pt x="1883" y="1235"/>
                </a:lnTo>
                <a:lnTo>
                  <a:pt x="1884" y="1233"/>
                </a:lnTo>
                <a:lnTo>
                  <a:pt x="1884" y="1235"/>
                </a:lnTo>
                <a:lnTo>
                  <a:pt x="1884" y="1233"/>
                </a:lnTo>
                <a:lnTo>
                  <a:pt x="1885" y="1232"/>
                </a:lnTo>
                <a:lnTo>
                  <a:pt x="1885" y="1232"/>
                </a:lnTo>
                <a:lnTo>
                  <a:pt x="1886" y="1233"/>
                </a:lnTo>
                <a:lnTo>
                  <a:pt x="1886" y="1235"/>
                </a:lnTo>
                <a:lnTo>
                  <a:pt x="1886" y="1233"/>
                </a:lnTo>
                <a:lnTo>
                  <a:pt x="1887" y="1232"/>
                </a:lnTo>
                <a:lnTo>
                  <a:pt x="1887" y="1232"/>
                </a:lnTo>
                <a:lnTo>
                  <a:pt x="1888" y="1232"/>
                </a:lnTo>
                <a:lnTo>
                  <a:pt x="1888" y="1232"/>
                </a:lnTo>
                <a:lnTo>
                  <a:pt x="1888" y="1232"/>
                </a:lnTo>
                <a:lnTo>
                  <a:pt x="1889" y="1231"/>
                </a:lnTo>
                <a:lnTo>
                  <a:pt x="1889" y="1231"/>
                </a:lnTo>
                <a:lnTo>
                  <a:pt x="1891" y="1231"/>
                </a:lnTo>
                <a:lnTo>
                  <a:pt x="1891" y="1232"/>
                </a:lnTo>
                <a:lnTo>
                  <a:pt x="1891" y="1232"/>
                </a:lnTo>
                <a:lnTo>
                  <a:pt x="1892" y="1232"/>
                </a:lnTo>
                <a:lnTo>
                  <a:pt x="1892" y="1233"/>
                </a:lnTo>
                <a:lnTo>
                  <a:pt x="1893" y="1235"/>
                </a:lnTo>
                <a:lnTo>
                  <a:pt x="1893" y="1235"/>
                </a:lnTo>
                <a:lnTo>
                  <a:pt x="1894" y="1236"/>
                </a:lnTo>
                <a:lnTo>
                  <a:pt x="1894" y="1235"/>
                </a:lnTo>
                <a:lnTo>
                  <a:pt x="1894" y="1235"/>
                </a:lnTo>
                <a:lnTo>
                  <a:pt x="1895" y="1233"/>
                </a:lnTo>
                <a:lnTo>
                  <a:pt x="1895" y="1235"/>
                </a:lnTo>
                <a:lnTo>
                  <a:pt x="1896" y="1233"/>
                </a:lnTo>
                <a:lnTo>
                  <a:pt x="1896" y="1233"/>
                </a:lnTo>
                <a:lnTo>
                  <a:pt x="1896" y="1233"/>
                </a:lnTo>
                <a:lnTo>
                  <a:pt x="1897" y="1235"/>
                </a:lnTo>
                <a:lnTo>
                  <a:pt x="1897" y="1233"/>
                </a:lnTo>
                <a:lnTo>
                  <a:pt x="1898" y="1232"/>
                </a:lnTo>
                <a:lnTo>
                  <a:pt x="1898" y="1233"/>
                </a:lnTo>
                <a:lnTo>
                  <a:pt x="1898" y="1233"/>
                </a:lnTo>
                <a:lnTo>
                  <a:pt x="1899" y="1232"/>
                </a:lnTo>
                <a:lnTo>
                  <a:pt x="1899" y="1231"/>
                </a:lnTo>
                <a:lnTo>
                  <a:pt x="1901" y="1232"/>
                </a:lnTo>
                <a:lnTo>
                  <a:pt x="1901" y="1232"/>
                </a:lnTo>
                <a:lnTo>
                  <a:pt x="1901" y="1232"/>
                </a:lnTo>
                <a:lnTo>
                  <a:pt x="1902" y="1232"/>
                </a:lnTo>
                <a:lnTo>
                  <a:pt x="1902" y="1233"/>
                </a:lnTo>
                <a:lnTo>
                  <a:pt x="1903" y="1233"/>
                </a:lnTo>
                <a:lnTo>
                  <a:pt x="1903" y="1232"/>
                </a:lnTo>
                <a:lnTo>
                  <a:pt x="1903" y="1233"/>
                </a:lnTo>
                <a:lnTo>
                  <a:pt x="1904" y="1233"/>
                </a:lnTo>
                <a:lnTo>
                  <a:pt x="1904" y="1232"/>
                </a:lnTo>
                <a:lnTo>
                  <a:pt x="1905" y="1231"/>
                </a:lnTo>
                <a:lnTo>
                  <a:pt x="1905" y="1230"/>
                </a:lnTo>
                <a:lnTo>
                  <a:pt x="1905" y="1229"/>
                </a:lnTo>
                <a:lnTo>
                  <a:pt x="1906" y="1228"/>
                </a:lnTo>
                <a:lnTo>
                  <a:pt x="1906" y="1228"/>
                </a:lnTo>
                <a:lnTo>
                  <a:pt x="1907" y="1228"/>
                </a:lnTo>
                <a:lnTo>
                  <a:pt x="1907" y="1228"/>
                </a:lnTo>
                <a:lnTo>
                  <a:pt x="1908" y="1228"/>
                </a:lnTo>
                <a:lnTo>
                  <a:pt x="1908" y="1228"/>
                </a:lnTo>
                <a:lnTo>
                  <a:pt x="1908" y="1228"/>
                </a:lnTo>
                <a:lnTo>
                  <a:pt x="1910" y="1228"/>
                </a:lnTo>
                <a:lnTo>
                  <a:pt x="1910" y="1229"/>
                </a:lnTo>
                <a:lnTo>
                  <a:pt x="1911" y="1229"/>
                </a:lnTo>
                <a:lnTo>
                  <a:pt x="1911" y="1229"/>
                </a:lnTo>
                <a:lnTo>
                  <a:pt x="1911" y="1229"/>
                </a:lnTo>
                <a:lnTo>
                  <a:pt x="1912" y="1229"/>
                </a:lnTo>
                <a:lnTo>
                  <a:pt x="1912" y="1229"/>
                </a:lnTo>
                <a:lnTo>
                  <a:pt x="1913" y="1227"/>
                </a:lnTo>
                <a:lnTo>
                  <a:pt x="1913" y="1226"/>
                </a:lnTo>
                <a:lnTo>
                  <a:pt x="1913" y="1223"/>
                </a:lnTo>
                <a:lnTo>
                  <a:pt x="1914" y="1224"/>
                </a:lnTo>
                <a:lnTo>
                  <a:pt x="1914" y="1224"/>
                </a:lnTo>
                <a:lnTo>
                  <a:pt x="1915" y="1224"/>
                </a:lnTo>
                <a:lnTo>
                  <a:pt x="1915" y="1226"/>
                </a:lnTo>
                <a:lnTo>
                  <a:pt x="1915" y="1227"/>
                </a:lnTo>
                <a:lnTo>
                  <a:pt x="1916" y="1228"/>
                </a:lnTo>
                <a:lnTo>
                  <a:pt x="1916" y="1228"/>
                </a:lnTo>
                <a:lnTo>
                  <a:pt x="1917" y="1228"/>
                </a:lnTo>
                <a:lnTo>
                  <a:pt x="1917" y="1227"/>
                </a:lnTo>
                <a:lnTo>
                  <a:pt x="1917" y="1227"/>
                </a:lnTo>
                <a:lnTo>
                  <a:pt x="1919" y="1228"/>
                </a:lnTo>
                <a:lnTo>
                  <a:pt x="1919" y="1229"/>
                </a:lnTo>
                <a:lnTo>
                  <a:pt x="1920" y="1229"/>
                </a:lnTo>
                <a:lnTo>
                  <a:pt x="1920" y="1230"/>
                </a:lnTo>
                <a:lnTo>
                  <a:pt x="1920" y="1231"/>
                </a:lnTo>
                <a:lnTo>
                  <a:pt x="1921" y="1231"/>
                </a:lnTo>
                <a:lnTo>
                  <a:pt x="1921" y="1231"/>
                </a:lnTo>
                <a:lnTo>
                  <a:pt x="1922" y="1230"/>
                </a:lnTo>
                <a:lnTo>
                  <a:pt x="1922" y="1230"/>
                </a:lnTo>
                <a:lnTo>
                  <a:pt x="1923" y="1230"/>
                </a:lnTo>
                <a:lnTo>
                  <a:pt x="1923" y="1229"/>
                </a:lnTo>
                <a:lnTo>
                  <a:pt x="1923" y="1229"/>
                </a:lnTo>
                <a:lnTo>
                  <a:pt x="1924" y="1228"/>
                </a:lnTo>
                <a:lnTo>
                  <a:pt x="1924" y="1227"/>
                </a:lnTo>
                <a:lnTo>
                  <a:pt x="1925" y="1228"/>
                </a:lnTo>
                <a:lnTo>
                  <a:pt x="1925" y="1229"/>
                </a:lnTo>
                <a:lnTo>
                  <a:pt x="1925" y="1229"/>
                </a:lnTo>
                <a:lnTo>
                  <a:pt x="1926" y="1230"/>
                </a:lnTo>
                <a:lnTo>
                  <a:pt x="1926" y="1230"/>
                </a:lnTo>
                <a:lnTo>
                  <a:pt x="1928" y="1231"/>
                </a:lnTo>
                <a:lnTo>
                  <a:pt x="1928" y="1231"/>
                </a:lnTo>
                <a:lnTo>
                  <a:pt x="1928" y="1231"/>
                </a:lnTo>
                <a:lnTo>
                  <a:pt x="1929" y="1230"/>
                </a:lnTo>
                <a:lnTo>
                  <a:pt x="1929" y="1228"/>
                </a:lnTo>
                <a:lnTo>
                  <a:pt x="1930" y="1229"/>
                </a:lnTo>
                <a:lnTo>
                  <a:pt x="1930" y="1229"/>
                </a:lnTo>
                <a:lnTo>
                  <a:pt x="1930" y="1229"/>
                </a:lnTo>
                <a:lnTo>
                  <a:pt x="1931" y="1229"/>
                </a:lnTo>
                <a:lnTo>
                  <a:pt x="1931" y="1228"/>
                </a:lnTo>
                <a:lnTo>
                  <a:pt x="1932" y="1228"/>
                </a:lnTo>
                <a:lnTo>
                  <a:pt x="1932" y="1228"/>
                </a:lnTo>
                <a:lnTo>
                  <a:pt x="1932" y="1229"/>
                </a:lnTo>
                <a:lnTo>
                  <a:pt x="1933" y="1228"/>
                </a:lnTo>
                <a:lnTo>
                  <a:pt x="1933" y="1227"/>
                </a:lnTo>
                <a:lnTo>
                  <a:pt x="1934" y="1227"/>
                </a:lnTo>
                <a:lnTo>
                  <a:pt x="1934" y="1226"/>
                </a:lnTo>
                <a:lnTo>
                  <a:pt x="1934" y="1226"/>
                </a:lnTo>
                <a:lnTo>
                  <a:pt x="1935" y="1226"/>
                </a:lnTo>
                <a:lnTo>
                  <a:pt x="1935" y="1226"/>
                </a:lnTo>
                <a:lnTo>
                  <a:pt x="1937" y="1224"/>
                </a:lnTo>
                <a:lnTo>
                  <a:pt x="1937" y="1223"/>
                </a:lnTo>
                <a:lnTo>
                  <a:pt x="1938" y="1222"/>
                </a:lnTo>
                <a:lnTo>
                  <a:pt x="1938" y="1223"/>
                </a:lnTo>
                <a:lnTo>
                  <a:pt x="1938" y="1226"/>
                </a:lnTo>
                <a:lnTo>
                  <a:pt x="1939" y="1226"/>
                </a:lnTo>
                <a:lnTo>
                  <a:pt x="1939" y="1224"/>
                </a:lnTo>
                <a:lnTo>
                  <a:pt x="1940" y="1224"/>
                </a:lnTo>
                <a:lnTo>
                  <a:pt x="1940" y="1226"/>
                </a:lnTo>
                <a:lnTo>
                  <a:pt x="1940" y="1224"/>
                </a:lnTo>
                <a:lnTo>
                  <a:pt x="1941" y="1226"/>
                </a:lnTo>
                <a:lnTo>
                  <a:pt x="1941" y="1226"/>
                </a:lnTo>
                <a:lnTo>
                  <a:pt x="1942" y="1226"/>
                </a:lnTo>
                <a:lnTo>
                  <a:pt x="1942" y="1224"/>
                </a:lnTo>
                <a:lnTo>
                  <a:pt x="1942" y="1224"/>
                </a:lnTo>
                <a:lnTo>
                  <a:pt x="1943" y="1223"/>
                </a:lnTo>
                <a:lnTo>
                  <a:pt x="1943" y="1223"/>
                </a:lnTo>
                <a:lnTo>
                  <a:pt x="1944" y="1223"/>
                </a:lnTo>
                <a:lnTo>
                  <a:pt x="1944" y="1223"/>
                </a:lnTo>
                <a:lnTo>
                  <a:pt x="1944" y="1223"/>
                </a:lnTo>
                <a:lnTo>
                  <a:pt x="1946" y="1224"/>
                </a:lnTo>
                <a:lnTo>
                  <a:pt x="1946" y="1224"/>
                </a:lnTo>
                <a:lnTo>
                  <a:pt x="1947" y="1224"/>
                </a:lnTo>
                <a:lnTo>
                  <a:pt x="1947" y="1226"/>
                </a:lnTo>
                <a:lnTo>
                  <a:pt x="1947" y="1226"/>
                </a:lnTo>
                <a:lnTo>
                  <a:pt x="1948" y="1226"/>
                </a:lnTo>
                <a:lnTo>
                  <a:pt x="1948" y="1226"/>
                </a:lnTo>
                <a:lnTo>
                  <a:pt x="1949" y="1226"/>
                </a:lnTo>
                <a:lnTo>
                  <a:pt x="1949" y="1224"/>
                </a:lnTo>
                <a:lnTo>
                  <a:pt x="1950" y="1226"/>
                </a:lnTo>
                <a:lnTo>
                  <a:pt x="1950" y="1224"/>
                </a:lnTo>
                <a:lnTo>
                  <a:pt x="1950" y="1224"/>
                </a:lnTo>
                <a:lnTo>
                  <a:pt x="1951" y="1226"/>
                </a:lnTo>
                <a:lnTo>
                  <a:pt x="1951" y="1226"/>
                </a:lnTo>
                <a:lnTo>
                  <a:pt x="1952" y="1227"/>
                </a:lnTo>
                <a:lnTo>
                  <a:pt x="1952" y="1226"/>
                </a:lnTo>
                <a:lnTo>
                  <a:pt x="1952" y="1227"/>
                </a:lnTo>
                <a:lnTo>
                  <a:pt x="1953" y="1227"/>
                </a:lnTo>
                <a:lnTo>
                  <a:pt x="1953" y="1227"/>
                </a:lnTo>
                <a:lnTo>
                  <a:pt x="1955" y="1228"/>
                </a:lnTo>
                <a:lnTo>
                  <a:pt x="1955" y="1228"/>
                </a:lnTo>
                <a:lnTo>
                  <a:pt x="1955" y="1228"/>
                </a:lnTo>
                <a:lnTo>
                  <a:pt x="1956" y="1227"/>
                </a:lnTo>
                <a:lnTo>
                  <a:pt x="1956" y="1227"/>
                </a:lnTo>
                <a:lnTo>
                  <a:pt x="1957" y="1228"/>
                </a:lnTo>
                <a:lnTo>
                  <a:pt x="1957" y="1228"/>
                </a:lnTo>
                <a:lnTo>
                  <a:pt x="1957" y="1228"/>
                </a:lnTo>
                <a:lnTo>
                  <a:pt x="1958" y="1230"/>
                </a:lnTo>
                <a:lnTo>
                  <a:pt x="1958" y="1229"/>
                </a:lnTo>
                <a:lnTo>
                  <a:pt x="1959" y="1229"/>
                </a:lnTo>
                <a:lnTo>
                  <a:pt x="1959" y="1229"/>
                </a:lnTo>
                <a:lnTo>
                  <a:pt x="1959" y="1229"/>
                </a:lnTo>
                <a:lnTo>
                  <a:pt x="1960" y="1228"/>
                </a:lnTo>
                <a:lnTo>
                  <a:pt x="1960" y="1229"/>
                </a:lnTo>
                <a:lnTo>
                  <a:pt x="1961" y="1228"/>
                </a:lnTo>
                <a:lnTo>
                  <a:pt x="1961" y="1228"/>
                </a:lnTo>
                <a:lnTo>
                  <a:pt x="1961" y="1228"/>
                </a:lnTo>
                <a:lnTo>
                  <a:pt x="1962" y="1228"/>
                </a:lnTo>
                <a:lnTo>
                  <a:pt x="1962" y="1227"/>
                </a:lnTo>
                <a:lnTo>
                  <a:pt x="1964" y="1227"/>
                </a:lnTo>
                <a:lnTo>
                  <a:pt x="1964" y="1226"/>
                </a:lnTo>
                <a:lnTo>
                  <a:pt x="1965" y="1223"/>
                </a:lnTo>
                <a:lnTo>
                  <a:pt x="1965" y="1223"/>
                </a:lnTo>
                <a:lnTo>
                  <a:pt x="1965" y="1222"/>
                </a:lnTo>
                <a:lnTo>
                  <a:pt x="1966" y="1223"/>
                </a:lnTo>
                <a:lnTo>
                  <a:pt x="1966" y="1222"/>
                </a:lnTo>
                <a:lnTo>
                  <a:pt x="1967" y="1222"/>
                </a:lnTo>
                <a:lnTo>
                  <a:pt x="1967" y="1221"/>
                </a:lnTo>
                <a:lnTo>
                  <a:pt x="1967" y="1221"/>
                </a:lnTo>
                <a:lnTo>
                  <a:pt x="1968" y="1221"/>
                </a:lnTo>
                <a:lnTo>
                  <a:pt x="1968" y="1220"/>
                </a:lnTo>
                <a:lnTo>
                  <a:pt x="1969" y="1220"/>
                </a:lnTo>
                <a:lnTo>
                  <a:pt x="1969" y="1221"/>
                </a:lnTo>
                <a:lnTo>
                  <a:pt x="1969" y="1221"/>
                </a:lnTo>
                <a:lnTo>
                  <a:pt x="1970" y="1223"/>
                </a:lnTo>
                <a:lnTo>
                  <a:pt x="1970" y="1223"/>
                </a:lnTo>
                <a:lnTo>
                  <a:pt x="1971" y="1222"/>
                </a:lnTo>
                <a:lnTo>
                  <a:pt x="1971" y="1221"/>
                </a:lnTo>
                <a:lnTo>
                  <a:pt x="1971" y="1221"/>
                </a:lnTo>
                <a:lnTo>
                  <a:pt x="1973" y="1221"/>
                </a:lnTo>
                <a:lnTo>
                  <a:pt x="1973" y="1221"/>
                </a:lnTo>
                <a:lnTo>
                  <a:pt x="1974" y="1222"/>
                </a:lnTo>
                <a:lnTo>
                  <a:pt x="1974" y="1223"/>
                </a:lnTo>
                <a:lnTo>
                  <a:pt x="1974" y="1223"/>
                </a:lnTo>
                <a:lnTo>
                  <a:pt x="1975" y="1223"/>
                </a:lnTo>
                <a:lnTo>
                  <a:pt x="1975" y="1222"/>
                </a:lnTo>
                <a:lnTo>
                  <a:pt x="1976" y="1222"/>
                </a:lnTo>
                <a:lnTo>
                  <a:pt x="1976" y="1222"/>
                </a:lnTo>
                <a:lnTo>
                  <a:pt x="1976" y="1221"/>
                </a:lnTo>
                <a:lnTo>
                  <a:pt x="1977" y="1221"/>
                </a:lnTo>
                <a:lnTo>
                  <a:pt x="1977" y="1219"/>
                </a:lnTo>
                <a:lnTo>
                  <a:pt x="1978" y="1218"/>
                </a:lnTo>
                <a:lnTo>
                  <a:pt x="1978" y="1218"/>
                </a:lnTo>
                <a:lnTo>
                  <a:pt x="1979" y="1218"/>
                </a:lnTo>
                <a:lnTo>
                  <a:pt x="1979" y="1218"/>
                </a:lnTo>
                <a:lnTo>
                  <a:pt x="1979" y="1219"/>
                </a:lnTo>
                <a:lnTo>
                  <a:pt x="1980" y="1218"/>
                </a:lnTo>
                <a:lnTo>
                  <a:pt x="1980" y="1218"/>
                </a:lnTo>
                <a:lnTo>
                  <a:pt x="1982" y="1218"/>
                </a:lnTo>
                <a:lnTo>
                  <a:pt x="1982" y="1217"/>
                </a:lnTo>
                <a:lnTo>
                  <a:pt x="1982" y="1218"/>
                </a:lnTo>
                <a:lnTo>
                  <a:pt x="1983" y="1217"/>
                </a:lnTo>
                <a:lnTo>
                  <a:pt x="1983" y="1217"/>
                </a:lnTo>
                <a:lnTo>
                  <a:pt x="1984" y="1215"/>
                </a:lnTo>
                <a:lnTo>
                  <a:pt x="1984" y="1215"/>
                </a:lnTo>
                <a:lnTo>
                  <a:pt x="1984" y="1215"/>
                </a:lnTo>
                <a:lnTo>
                  <a:pt x="1985" y="1215"/>
                </a:lnTo>
                <a:lnTo>
                  <a:pt x="1985" y="1217"/>
                </a:lnTo>
                <a:lnTo>
                  <a:pt x="1986" y="1215"/>
                </a:lnTo>
                <a:lnTo>
                  <a:pt x="1986" y="1215"/>
                </a:lnTo>
                <a:lnTo>
                  <a:pt x="1986" y="1215"/>
                </a:lnTo>
                <a:lnTo>
                  <a:pt x="1987" y="1215"/>
                </a:lnTo>
                <a:lnTo>
                  <a:pt x="1987" y="1213"/>
                </a:lnTo>
                <a:lnTo>
                  <a:pt x="1988" y="1212"/>
                </a:lnTo>
                <a:lnTo>
                  <a:pt x="1988" y="1213"/>
                </a:lnTo>
                <a:lnTo>
                  <a:pt x="1988" y="1213"/>
                </a:lnTo>
                <a:lnTo>
                  <a:pt x="1989" y="1212"/>
                </a:lnTo>
                <a:lnTo>
                  <a:pt x="1989" y="1211"/>
                </a:lnTo>
                <a:lnTo>
                  <a:pt x="1991" y="1211"/>
                </a:lnTo>
                <a:lnTo>
                  <a:pt x="1991" y="1210"/>
                </a:lnTo>
                <a:lnTo>
                  <a:pt x="1991" y="1210"/>
                </a:lnTo>
                <a:lnTo>
                  <a:pt x="1992" y="1210"/>
                </a:lnTo>
                <a:lnTo>
                  <a:pt x="1992" y="1208"/>
                </a:lnTo>
                <a:lnTo>
                  <a:pt x="1993" y="1208"/>
                </a:lnTo>
                <a:lnTo>
                  <a:pt x="1993" y="1210"/>
                </a:lnTo>
                <a:lnTo>
                  <a:pt x="1994" y="1210"/>
                </a:lnTo>
                <a:lnTo>
                  <a:pt x="1994" y="1209"/>
                </a:lnTo>
                <a:lnTo>
                  <a:pt x="1994" y="1210"/>
                </a:lnTo>
                <a:lnTo>
                  <a:pt x="1995" y="1210"/>
                </a:lnTo>
                <a:lnTo>
                  <a:pt x="1995" y="1211"/>
                </a:lnTo>
                <a:lnTo>
                  <a:pt x="1996" y="1211"/>
                </a:lnTo>
                <a:lnTo>
                  <a:pt x="1996" y="1211"/>
                </a:lnTo>
                <a:lnTo>
                  <a:pt x="1996" y="1211"/>
                </a:lnTo>
                <a:lnTo>
                  <a:pt x="1997" y="1211"/>
                </a:lnTo>
                <a:lnTo>
                  <a:pt x="1997" y="1211"/>
                </a:lnTo>
                <a:lnTo>
                  <a:pt x="1998" y="1210"/>
                </a:lnTo>
                <a:lnTo>
                  <a:pt x="1998" y="1210"/>
                </a:lnTo>
                <a:lnTo>
                  <a:pt x="1998" y="1210"/>
                </a:lnTo>
                <a:lnTo>
                  <a:pt x="2000" y="1211"/>
                </a:lnTo>
                <a:lnTo>
                  <a:pt x="2000" y="1210"/>
                </a:lnTo>
                <a:lnTo>
                  <a:pt x="2001" y="1210"/>
                </a:lnTo>
                <a:lnTo>
                  <a:pt x="2001" y="1210"/>
                </a:lnTo>
                <a:lnTo>
                  <a:pt x="2001" y="1210"/>
                </a:lnTo>
                <a:lnTo>
                  <a:pt x="2002" y="1210"/>
                </a:lnTo>
                <a:lnTo>
                  <a:pt x="2002" y="1210"/>
                </a:lnTo>
                <a:lnTo>
                  <a:pt x="2003" y="1210"/>
                </a:lnTo>
                <a:lnTo>
                  <a:pt x="2003" y="1210"/>
                </a:lnTo>
                <a:lnTo>
                  <a:pt x="2003" y="1210"/>
                </a:lnTo>
                <a:lnTo>
                  <a:pt x="2004" y="1212"/>
                </a:lnTo>
                <a:lnTo>
                  <a:pt x="2004" y="1211"/>
                </a:lnTo>
                <a:lnTo>
                  <a:pt x="2005" y="1212"/>
                </a:lnTo>
                <a:lnTo>
                  <a:pt x="2005" y="1212"/>
                </a:lnTo>
                <a:lnTo>
                  <a:pt x="2006" y="1215"/>
                </a:lnTo>
                <a:lnTo>
                  <a:pt x="2006" y="1218"/>
                </a:lnTo>
                <a:lnTo>
                  <a:pt x="2006" y="1219"/>
                </a:lnTo>
                <a:lnTo>
                  <a:pt x="2007" y="1220"/>
                </a:lnTo>
                <a:lnTo>
                  <a:pt x="2007" y="1220"/>
                </a:lnTo>
                <a:lnTo>
                  <a:pt x="2009" y="1220"/>
                </a:lnTo>
                <a:lnTo>
                  <a:pt x="2009" y="1220"/>
                </a:lnTo>
                <a:lnTo>
                  <a:pt x="2009" y="1219"/>
                </a:lnTo>
                <a:lnTo>
                  <a:pt x="2010" y="1218"/>
                </a:lnTo>
                <a:lnTo>
                  <a:pt x="2010" y="1217"/>
                </a:lnTo>
                <a:lnTo>
                  <a:pt x="2011" y="1217"/>
                </a:lnTo>
                <a:lnTo>
                  <a:pt x="2011" y="1214"/>
                </a:lnTo>
                <a:lnTo>
                  <a:pt x="2011" y="1213"/>
                </a:lnTo>
                <a:lnTo>
                  <a:pt x="2012" y="1212"/>
                </a:lnTo>
                <a:lnTo>
                  <a:pt x="2012" y="1212"/>
                </a:lnTo>
                <a:lnTo>
                  <a:pt x="2013" y="1212"/>
                </a:lnTo>
                <a:lnTo>
                  <a:pt x="2013" y="1213"/>
                </a:lnTo>
                <a:lnTo>
                  <a:pt x="2013" y="1213"/>
                </a:lnTo>
                <a:lnTo>
                  <a:pt x="2014" y="1213"/>
                </a:lnTo>
                <a:lnTo>
                  <a:pt x="2014" y="1214"/>
                </a:lnTo>
                <a:lnTo>
                  <a:pt x="2015" y="1214"/>
                </a:lnTo>
                <a:lnTo>
                  <a:pt x="2015" y="1213"/>
                </a:lnTo>
                <a:lnTo>
                  <a:pt x="2015" y="1214"/>
                </a:lnTo>
                <a:lnTo>
                  <a:pt x="2016" y="1213"/>
                </a:lnTo>
                <a:lnTo>
                  <a:pt x="2016" y="1213"/>
                </a:lnTo>
                <a:lnTo>
                  <a:pt x="2018" y="1213"/>
                </a:lnTo>
                <a:lnTo>
                  <a:pt x="2018" y="1211"/>
                </a:lnTo>
                <a:lnTo>
                  <a:pt x="2018" y="1210"/>
                </a:lnTo>
                <a:lnTo>
                  <a:pt x="2019" y="1209"/>
                </a:lnTo>
                <a:lnTo>
                  <a:pt x="2019" y="1209"/>
                </a:lnTo>
                <a:lnTo>
                  <a:pt x="2020" y="1208"/>
                </a:lnTo>
                <a:lnTo>
                  <a:pt x="2020" y="1209"/>
                </a:lnTo>
                <a:lnTo>
                  <a:pt x="2021" y="1208"/>
                </a:lnTo>
                <a:lnTo>
                  <a:pt x="2021" y="1208"/>
                </a:lnTo>
                <a:lnTo>
                  <a:pt x="2021" y="1209"/>
                </a:lnTo>
                <a:lnTo>
                  <a:pt x="2022" y="1208"/>
                </a:lnTo>
                <a:lnTo>
                  <a:pt x="2022" y="1208"/>
                </a:lnTo>
                <a:lnTo>
                  <a:pt x="2023" y="1206"/>
                </a:lnTo>
                <a:lnTo>
                  <a:pt x="2023" y="1205"/>
                </a:lnTo>
                <a:lnTo>
                  <a:pt x="2023" y="1206"/>
                </a:lnTo>
                <a:lnTo>
                  <a:pt x="2024" y="1208"/>
                </a:lnTo>
                <a:lnTo>
                  <a:pt x="2024" y="1209"/>
                </a:lnTo>
                <a:lnTo>
                  <a:pt x="2025" y="1211"/>
                </a:lnTo>
                <a:lnTo>
                  <a:pt x="2025" y="1211"/>
                </a:lnTo>
                <a:lnTo>
                  <a:pt x="2025" y="1211"/>
                </a:lnTo>
                <a:lnTo>
                  <a:pt x="2027" y="1211"/>
                </a:lnTo>
                <a:lnTo>
                  <a:pt x="2027" y="1212"/>
                </a:lnTo>
                <a:lnTo>
                  <a:pt x="2028" y="1213"/>
                </a:lnTo>
                <a:lnTo>
                  <a:pt x="2028" y="1212"/>
                </a:lnTo>
                <a:lnTo>
                  <a:pt x="2028" y="1213"/>
                </a:lnTo>
                <a:lnTo>
                  <a:pt x="2029" y="1213"/>
                </a:lnTo>
                <a:lnTo>
                  <a:pt x="2029" y="1214"/>
                </a:lnTo>
                <a:lnTo>
                  <a:pt x="2030" y="1214"/>
                </a:lnTo>
                <a:lnTo>
                  <a:pt x="2030" y="1214"/>
                </a:lnTo>
                <a:lnTo>
                  <a:pt x="2030" y="1213"/>
                </a:lnTo>
                <a:lnTo>
                  <a:pt x="2031" y="1212"/>
                </a:lnTo>
                <a:lnTo>
                  <a:pt x="2031" y="1212"/>
                </a:lnTo>
                <a:lnTo>
                  <a:pt x="2032" y="1211"/>
                </a:lnTo>
                <a:lnTo>
                  <a:pt x="2032" y="1211"/>
                </a:lnTo>
                <a:lnTo>
                  <a:pt x="2032" y="1212"/>
                </a:lnTo>
                <a:lnTo>
                  <a:pt x="2033" y="1210"/>
                </a:lnTo>
                <a:lnTo>
                  <a:pt x="2033" y="1210"/>
                </a:lnTo>
                <a:lnTo>
                  <a:pt x="2034" y="1210"/>
                </a:lnTo>
                <a:lnTo>
                  <a:pt x="2034" y="1208"/>
                </a:lnTo>
                <a:lnTo>
                  <a:pt x="2036" y="1206"/>
                </a:lnTo>
                <a:lnTo>
                  <a:pt x="2036" y="1206"/>
                </a:lnTo>
                <a:lnTo>
                  <a:pt x="2036" y="1208"/>
                </a:lnTo>
                <a:lnTo>
                  <a:pt x="2037" y="1208"/>
                </a:lnTo>
                <a:lnTo>
                  <a:pt x="2037" y="1208"/>
                </a:lnTo>
                <a:lnTo>
                  <a:pt x="2038" y="1208"/>
                </a:lnTo>
                <a:lnTo>
                  <a:pt x="2038" y="1206"/>
                </a:lnTo>
                <a:lnTo>
                  <a:pt x="2038" y="1205"/>
                </a:lnTo>
                <a:lnTo>
                  <a:pt x="2039" y="1204"/>
                </a:lnTo>
                <a:lnTo>
                  <a:pt x="2039" y="1204"/>
                </a:lnTo>
                <a:lnTo>
                  <a:pt x="2040" y="1204"/>
                </a:lnTo>
                <a:lnTo>
                  <a:pt x="2040" y="1203"/>
                </a:lnTo>
                <a:lnTo>
                  <a:pt x="2040" y="1204"/>
                </a:lnTo>
                <a:lnTo>
                  <a:pt x="2041" y="1205"/>
                </a:lnTo>
                <a:lnTo>
                  <a:pt x="2041" y="1205"/>
                </a:lnTo>
                <a:lnTo>
                  <a:pt x="2042" y="1208"/>
                </a:lnTo>
                <a:lnTo>
                  <a:pt x="2042" y="1206"/>
                </a:lnTo>
                <a:lnTo>
                  <a:pt x="2042" y="1206"/>
                </a:lnTo>
                <a:lnTo>
                  <a:pt x="2043" y="1206"/>
                </a:lnTo>
                <a:lnTo>
                  <a:pt x="2043" y="1208"/>
                </a:lnTo>
                <a:lnTo>
                  <a:pt x="2045" y="1206"/>
                </a:lnTo>
                <a:lnTo>
                  <a:pt x="2045" y="1206"/>
                </a:lnTo>
                <a:lnTo>
                  <a:pt x="2045" y="1206"/>
                </a:lnTo>
                <a:lnTo>
                  <a:pt x="2046" y="1206"/>
                </a:lnTo>
                <a:lnTo>
                  <a:pt x="2046" y="1208"/>
                </a:lnTo>
                <a:lnTo>
                  <a:pt x="2047" y="1210"/>
                </a:lnTo>
                <a:lnTo>
                  <a:pt x="2047" y="1210"/>
                </a:lnTo>
                <a:lnTo>
                  <a:pt x="2047" y="1211"/>
                </a:lnTo>
                <a:lnTo>
                  <a:pt x="2048" y="1211"/>
                </a:lnTo>
                <a:lnTo>
                  <a:pt x="2048" y="1210"/>
                </a:lnTo>
                <a:lnTo>
                  <a:pt x="2049" y="1211"/>
                </a:lnTo>
                <a:lnTo>
                  <a:pt x="2049" y="1211"/>
                </a:lnTo>
                <a:lnTo>
                  <a:pt x="2050" y="1212"/>
                </a:lnTo>
                <a:lnTo>
                  <a:pt x="2050" y="1211"/>
                </a:lnTo>
                <a:lnTo>
                  <a:pt x="2050" y="1211"/>
                </a:lnTo>
                <a:lnTo>
                  <a:pt x="2051" y="1212"/>
                </a:lnTo>
                <a:lnTo>
                  <a:pt x="2051" y="1210"/>
                </a:lnTo>
                <a:lnTo>
                  <a:pt x="2052" y="1210"/>
                </a:lnTo>
                <a:lnTo>
                  <a:pt x="2052" y="1209"/>
                </a:lnTo>
                <a:lnTo>
                  <a:pt x="2052" y="1210"/>
                </a:lnTo>
                <a:lnTo>
                  <a:pt x="2054" y="1209"/>
                </a:lnTo>
                <a:lnTo>
                  <a:pt x="2054" y="1210"/>
                </a:lnTo>
                <a:lnTo>
                  <a:pt x="2055" y="1212"/>
                </a:lnTo>
                <a:lnTo>
                  <a:pt x="2055" y="1213"/>
                </a:lnTo>
                <a:lnTo>
                  <a:pt x="2055" y="1214"/>
                </a:lnTo>
                <a:lnTo>
                  <a:pt x="2056" y="1212"/>
                </a:lnTo>
                <a:lnTo>
                  <a:pt x="2056" y="1211"/>
                </a:lnTo>
                <a:lnTo>
                  <a:pt x="2057" y="1210"/>
                </a:lnTo>
                <a:lnTo>
                  <a:pt x="2057" y="1210"/>
                </a:lnTo>
                <a:lnTo>
                  <a:pt x="2057" y="1211"/>
                </a:lnTo>
                <a:lnTo>
                  <a:pt x="2058" y="1210"/>
                </a:lnTo>
                <a:lnTo>
                  <a:pt x="2058" y="1210"/>
                </a:lnTo>
                <a:lnTo>
                  <a:pt x="2059" y="1209"/>
                </a:lnTo>
                <a:lnTo>
                  <a:pt x="2059" y="1208"/>
                </a:lnTo>
                <a:lnTo>
                  <a:pt x="2059" y="1206"/>
                </a:lnTo>
                <a:lnTo>
                  <a:pt x="2060" y="1206"/>
                </a:lnTo>
                <a:lnTo>
                  <a:pt x="2060" y="1205"/>
                </a:lnTo>
                <a:lnTo>
                  <a:pt x="2061" y="1205"/>
                </a:lnTo>
                <a:lnTo>
                  <a:pt x="2061" y="1205"/>
                </a:lnTo>
                <a:lnTo>
                  <a:pt x="2061" y="1206"/>
                </a:lnTo>
                <a:lnTo>
                  <a:pt x="2063" y="1209"/>
                </a:lnTo>
                <a:lnTo>
                  <a:pt x="2063" y="1209"/>
                </a:lnTo>
                <a:lnTo>
                  <a:pt x="2064" y="1210"/>
                </a:lnTo>
                <a:lnTo>
                  <a:pt x="2064" y="1208"/>
                </a:lnTo>
                <a:lnTo>
                  <a:pt x="2065" y="1208"/>
                </a:lnTo>
                <a:lnTo>
                  <a:pt x="2065" y="1206"/>
                </a:lnTo>
                <a:lnTo>
                  <a:pt x="2065" y="1206"/>
                </a:lnTo>
                <a:lnTo>
                  <a:pt x="2066" y="1206"/>
                </a:lnTo>
                <a:lnTo>
                  <a:pt x="2066" y="1205"/>
                </a:lnTo>
                <a:lnTo>
                  <a:pt x="2067" y="1204"/>
                </a:lnTo>
                <a:lnTo>
                  <a:pt x="2067" y="1202"/>
                </a:lnTo>
                <a:lnTo>
                  <a:pt x="2067" y="1202"/>
                </a:lnTo>
                <a:lnTo>
                  <a:pt x="2068" y="1201"/>
                </a:lnTo>
                <a:lnTo>
                  <a:pt x="2068" y="1202"/>
                </a:lnTo>
                <a:lnTo>
                  <a:pt x="2069" y="1201"/>
                </a:lnTo>
                <a:lnTo>
                  <a:pt x="2069" y="1201"/>
                </a:lnTo>
                <a:lnTo>
                  <a:pt x="2069" y="1199"/>
                </a:lnTo>
                <a:lnTo>
                  <a:pt x="2070" y="1201"/>
                </a:lnTo>
                <a:lnTo>
                  <a:pt x="2070" y="1201"/>
                </a:lnTo>
                <a:lnTo>
                  <a:pt x="2072" y="1202"/>
                </a:lnTo>
                <a:lnTo>
                  <a:pt x="2072" y="1203"/>
                </a:lnTo>
                <a:lnTo>
                  <a:pt x="2072" y="1203"/>
                </a:lnTo>
                <a:lnTo>
                  <a:pt x="2073" y="1203"/>
                </a:lnTo>
                <a:lnTo>
                  <a:pt x="2073" y="1204"/>
                </a:lnTo>
                <a:lnTo>
                  <a:pt x="2074" y="1204"/>
                </a:lnTo>
                <a:lnTo>
                  <a:pt x="2074" y="1205"/>
                </a:lnTo>
                <a:lnTo>
                  <a:pt x="2074" y="1206"/>
                </a:lnTo>
                <a:lnTo>
                  <a:pt x="2075" y="1208"/>
                </a:lnTo>
                <a:lnTo>
                  <a:pt x="2075" y="1208"/>
                </a:lnTo>
                <a:lnTo>
                  <a:pt x="2076" y="1206"/>
                </a:lnTo>
                <a:lnTo>
                  <a:pt x="2076" y="1208"/>
                </a:lnTo>
                <a:lnTo>
                  <a:pt x="2077" y="1209"/>
                </a:lnTo>
                <a:lnTo>
                  <a:pt x="2077" y="1208"/>
                </a:lnTo>
                <a:lnTo>
                  <a:pt x="2077" y="1209"/>
                </a:lnTo>
                <a:lnTo>
                  <a:pt x="2078" y="1208"/>
                </a:lnTo>
                <a:lnTo>
                  <a:pt x="2078" y="1206"/>
                </a:lnTo>
                <a:lnTo>
                  <a:pt x="2079" y="1205"/>
                </a:lnTo>
                <a:lnTo>
                  <a:pt x="2079" y="1205"/>
                </a:lnTo>
                <a:lnTo>
                  <a:pt x="2079" y="1204"/>
                </a:lnTo>
                <a:lnTo>
                  <a:pt x="2081" y="1205"/>
                </a:lnTo>
                <a:lnTo>
                  <a:pt x="2081" y="1206"/>
                </a:lnTo>
                <a:lnTo>
                  <a:pt x="2082" y="1204"/>
                </a:lnTo>
                <a:lnTo>
                  <a:pt x="2082" y="1204"/>
                </a:lnTo>
                <a:lnTo>
                  <a:pt x="2082" y="1203"/>
                </a:lnTo>
                <a:lnTo>
                  <a:pt x="2083" y="1204"/>
                </a:lnTo>
                <a:lnTo>
                  <a:pt x="2083" y="1205"/>
                </a:lnTo>
                <a:lnTo>
                  <a:pt x="2084" y="1205"/>
                </a:lnTo>
                <a:lnTo>
                  <a:pt x="2084" y="1209"/>
                </a:lnTo>
                <a:lnTo>
                  <a:pt x="2084" y="1209"/>
                </a:lnTo>
                <a:lnTo>
                  <a:pt x="2085" y="1210"/>
                </a:lnTo>
                <a:lnTo>
                  <a:pt x="2085" y="1210"/>
                </a:lnTo>
                <a:lnTo>
                  <a:pt x="2086" y="1208"/>
                </a:lnTo>
                <a:lnTo>
                  <a:pt x="2086" y="1205"/>
                </a:lnTo>
                <a:lnTo>
                  <a:pt x="2086" y="1204"/>
                </a:lnTo>
                <a:lnTo>
                  <a:pt x="2087" y="1204"/>
                </a:lnTo>
                <a:lnTo>
                  <a:pt x="2087" y="1205"/>
                </a:lnTo>
                <a:lnTo>
                  <a:pt x="2088" y="1204"/>
                </a:lnTo>
                <a:lnTo>
                  <a:pt x="2088" y="1205"/>
                </a:lnTo>
                <a:lnTo>
                  <a:pt x="2088" y="1204"/>
                </a:lnTo>
                <a:lnTo>
                  <a:pt x="2090" y="1203"/>
                </a:lnTo>
                <a:lnTo>
                  <a:pt x="2090" y="1202"/>
                </a:lnTo>
                <a:lnTo>
                  <a:pt x="2091" y="1200"/>
                </a:lnTo>
                <a:lnTo>
                  <a:pt x="2091" y="1201"/>
                </a:lnTo>
                <a:lnTo>
                  <a:pt x="2092" y="1200"/>
                </a:lnTo>
                <a:lnTo>
                  <a:pt x="2092" y="1200"/>
                </a:lnTo>
                <a:lnTo>
                  <a:pt x="2092" y="1199"/>
                </a:lnTo>
                <a:lnTo>
                  <a:pt x="2093" y="1197"/>
                </a:lnTo>
                <a:lnTo>
                  <a:pt x="2093" y="1194"/>
                </a:lnTo>
                <a:lnTo>
                  <a:pt x="2094" y="1194"/>
                </a:lnTo>
                <a:lnTo>
                  <a:pt x="2094" y="1192"/>
                </a:lnTo>
                <a:lnTo>
                  <a:pt x="2094" y="1193"/>
                </a:lnTo>
                <a:lnTo>
                  <a:pt x="2095" y="1193"/>
                </a:lnTo>
                <a:lnTo>
                  <a:pt x="2095" y="1193"/>
                </a:lnTo>
                <a:lnTo>
                  <a:pt x="2096" y="1194"/>
                </a:lnTo>
                <a:lnTo>
                  <a:pt x="2096" y="1195"/>
                </a:lnTo>
                <a:lnTo>
                  <a:pt x="2096" y="1197"/>
                </a:lnTo>
                <a:lnTo>
                  <a:pt x="2097" y="1200"/>
                </a:lnTo>
                <a:lnTo>
                  <a:pt x="2097" y="1202"/>
                </a:lnTo>
                <a:lnTo>
                  <a:pt x="2099" y="1204"/>
                </a:lnTo>
                <a:lnTo>
                  <a:pt x="2099" y="1204"/>
                </a:lnTo>
                <a:lnTo>
                  <a:pt x="2099" y="1203"/>
                </a:lnTo>
                <a:lnTo>
                  <a:pt x="2100" y="1203"/>
                </a:lnTo>
                <a:lnTo>
                  <a:pt x="2100" y="1203"/>
                </a:lnTo>
                <a:lnTo>
                  <a:pt x="2101" y="1203"/>
                </a:lnTo>
                <a:lnTo>
                  <a:pt x="2101" y="1202"/>
                </a:lnTo>
                <a:lnTo>
                  <a:pt x="2101" y="1203"/>
                </a:lnTo>
                <a:lnTo>
                  <a:pt x="2102" y="1204"/>
                </a:lnTo>
                <a:lnTo>
                  <a:pt x="2102" y="1204"/>
                </a:lnTo>
                <a:lnTo>
                  <a:pt x="2103" y="1203"/>
                </a:lnTo>
                <a:lnTo>
                  <a:pt x="2103" y="1202"/>
                </a:lnTo>
                <a:lnTo>
                  <a:pt x="2103" y="1201"/>
                </a:lnTo>
                <a:lnTo>
                  <a:pt x="2104" y="1199"/>
                </a:lnTo>
                <a:lnTo>
                  <a:pt x="2104" y="1199"/>
                </a:lnTo>
                <a:lnTo>
                  <a:pt x="2105" y="1199"/>
                </a:lnTo>
                <a:lnTo>
                  <a:pt x="2105" y="1199"/>
                </a:lnTo>
                <a:lnTo>
                  <a:pt x="2106" y="1201"/>
                </a:lnTo>
                <a:lnTo>
                  <a:pt x="2106" y="1203"/>
                </a:lnTo>
                <a:lnTo>
                  <a:pt x="2106" y="1205"/>
                </a:lnTo>
                <a:lnTo>
                  <a:pt x="2108" y="1208"/>
                </a:lnTo>
                <a:lnTo>
                  <a:pt x="2108" y="1209"/>
                </a:lnTo>
                <a:lnTo>
                  <a:pt x="2109" y="1210"/>
                </a:lnTo>
                <a:lnTo>
                  <a:pt x="2109" y="1210"/>
                </a:lnTo>
                <a:lnTo>
                  <a:pt x="2109" y="1210"/>
                </a:lnTo>
                <a:lnTo>
                  <a:pt x="2110" y="1208"/>
                </a:lnTo>
                <a:lnTo>
                  <a:pt x="2110" y="1209"/>
                </a:lnTo>
                <a:lnTo>
                  <a:pt x="2111" y="1210"/>
                </a:lnTo>
                <a:lnTo>
                  <a:pt x="2111" y="1210"/>
                </a:lnTo>
                <a:lnTo>
                  <a:pt x="2111" y="1210"/>
                </a:lnTo>
                <a:lnTo>
                  <a:pt x="2112" y="1210"/>
                </a:lnTo>
                <a:lnTo>
                  <a:pt x="2112" y="1209"/>
                </a:lnTo>
                <a:lnTo>
                  <a:pt x="2113" y="1209"/>
                </a:lnTo>
                <a:lnTo>
                  <a:pt x="2113" y="1209"/>
                </a:lnTo>
                <a:lnTo>
                  <a:pt x="2113" y="1209"/>
                </a:lnTo>
                <a:lnTo>
                  <a:pt x="2114" y="1206"/>
                </a:lnTo>
                <a:lnTo>
                  <a:pt x="2114" y="1208"/>
                </a:lnTo>
                <a:lnTo>
                  <a:pt x="2115" y="1206"/>
                </a:lnTo>
                <a:lnTo>
                  <a:pt x="2115" y="1208"/>
                </a:lnTo>
                <a:lnTo>
                  <a:pt x="2115" y="1209"/>
                </a:lnTo>
                <a:lnTo>
                  <a:pt x="2117" y="1209"/>
                </a:lnTo>
                <a:lnTo>
                  <a:pt x="2117" y="1209"/>
                </a:lnTo>
                <a:lnTo>
                  <a:pt x="2118" y="1209"/>
                </a:lnTo>
                <a:lnTo>
                  <a:pt x="2118" y="1209"/>
                </a:lnTo>
                <a:lnTo>
                  <a:pt x="2118" y="1209"/>
                </a:lnTo>
                <a:lnTo>
                  <a:pt x="2119" y="1209"/>
                </a:lnTo>
                <a:lnTo>
                  <a:pt x="2119" y="1209"/>
                </a:lnTo>
                <a:lnTo>
                  <a:pt x="2120" y="1209"/>
                </a:lnTo>
                <a:lnTo>
                  <a:pt x="2120" y="1208"/>
                </a:lnTo>
                <a:lnTo>
                  <a:pt x="2121" y="1208"/>
                </a:lnTo>
                <a:lnTo>
                  <a:pt x="2121" y="1205"/>
                </a:lnTo>
                <a:lnTo>
                  <a:pt x="2121" y="1204"/>
                </a:lnTo>
                <a:lnTo>
                  <a:pt x="2122" y="1204"/>
                </a:lnTo>
                <a:lnTo>
                  <a:pt x="2122" y="1203"/>
                </a:lnTo>
                <a:lnTo>
                  <a:pt x="2123" y="1203"/>
                </a:lnTo>
                <a:lnTo>
                  <a:pt x="2123" y="1204"/>
                </a:lnTo>
                <a:lnTo>
                  <a:pt x="2123" y="1204"/>
                </a:lnTo>
                <a:lnTo>
                  <a:pt x="2124" y="1204"/>
                </a:lnTo>
                <a:lnTo>
                  <a:pt x="2124" y="1204"/>
                </a:lnTo>
                <a:lnTo>
                  <a:pt x="2126" y="1203"/>
                </a:lnTo>
                <a:lnTo>
                  <a:pt x="2126" y="1204"/>
                </a:lnTo>
                <a:lnTo>
                  <a:pt x="2126" y="1202"/>
                </a:lnTo>
                <a:lnTo>
                  <a:pt x="2127" y="1202"/>
                </a:lnTo>
                <a:lnTo>
                  <a:pt x="2127" y="1201"/>
                </a:lnTo>
                <a:lnTo>
                  <a:pt x="2128" y="1201"/>
                </a:lnTo>
                <a:lnTo>
                  <a:pt x="2128" y="1201"/>
                </a:lnTo>
                <a:lnTo>
                  <a:pt x="2128" y="1201"/>
                </a:lnTo>
                <a:lnTo>
                  <a:pt x="2129" y="1200"/>
                </a:lnTo>
                <a:lnTo>
                  <a:pt x="2129" y="1200"/>
                </a:lnTo>
                <a:lnTo>
                  <a:pt x="2130" y="1197"/>
                </a:lnTo>
                <a:lnTo>
                  <a:pt x="2130" y="1199"/>
                </a:lnTo>
                <a:lnTo>
                  <a:pt x="2130" y="1199"/>
                </a:lnTo>
                <a:lnTo>
                  <a:pt x="2131" y="1199"/>
                </a:lnTo>
                <a:lnTo>
                  <a:pt x="2131" y="1200"/>
                </a:lnTo>
                <a:lnTo>
                  <a:pt x="2132" y="1202"/>
                </a:lnTo>
                <a:lnTo>
                  <a:pt x="2132" y="1202"/>
                </a:lnTo>
                <a:lnTo>
                  <a:pt x="2133" y="1202"/>
                </a:lnTo>
                <a:lnTo>
                  <a:pt x="2133" y="1202"/>
                </a:lnTo>
                <a:lnTo>
                  <a:pt x="2133" y="1202"/>
                </a:lnTo>
                <a:lnTo>
                  <a:pt x="2135" y="1203"/>
                </a:lnTo>
                <a:lnTo>
                  <a:pt x="2135" y="1204"/>
                </a:lnTo>
                <a:lnTo>
                  <a:pt x="2136" y="1204"/>
                </a:lnTo>
                <a:lnTo>
                  <a:pt x="2136" y="1204"/>
                </a:lnTo>
                <a:lnTo>
                  <a:pt x="2136" y="1204"/>
                </a:lnTo>
                <a:lnTo>
                  <a:pt x="2137" y="1204"/>
                </a:lnTo>
                <a:lnTo>
                  <a:pt x="2137" y="1205"/>
                </a:lnTo>
                <a:lnTo>
                  <a:pt x="2138" y="1204"/>
                </a:lnTo>
                <a:lnTo>
                  <a:pt x="2138" y="1204"/>
                </a:lnTo>
                <a:lnTo>
                  <a:pt x="2138" y="1204"/>
                </a:lnTo>
                <a:lnTo>
                  <a:pt x="2139" y="1203"/>
                </a:lnTo>
                <a:lnTo>
                  <a:pt x="2139" y="1204"/>
                </a:lnTo>
                <a:lnTo>
                  <a:pt x="2140" y="1204"/>
                </a:lnTo>
                <a:lnTo>
                  <a:pt x="2140" y="1203"/>
                </a:lnTo>
                <a:lnTo>
                  <a:pt x="2140" y="1203"/>
                </a:lnTo>
                <a:lnTo>
                  <a:pt x="2141" y="1202"/>
                </a:lnTo>
                <a:lnTo>
                  <a:pt x="2141" y="1202"/>
                </a:lnTo>
                <a:lnTo>
                  <a:pt x="2142" y="1201"/>
                </a:lnTo>
                <a:lnTo>
                  <a:pt x="2142" y="1201"/>
                </a:lnTo>
                <a:lnTo>
                  <a:pt x="2142" y="1200"/>
                </a:lnTo>
                <a:lnTo>
                  <a:pt x="2144" y="1200"/>
                </a:lnTo>
                <a:lnTo>
                  <a:pt x="2144" y="1197"/>
                </a:lnTo>
                <a:lnTo>
                  <a:pt x="2145" y="1197"/>
                </a:lnTo>
                <a:lnTo>
                  <a:pt x="2145" y="1199"/>
                </a:lnTo>
                <a:lnTo>
                  <a:pt x="2145" y="1200"/>
                </a:lnTo>
                <a:lnTo>
                  <a:pt x="2146" y="1201"/>
                </a:lnTo>
                <a:lnTo>
                  <a:pt x="2146" y="1200"/>
                </a:lnTo>
                <a:lnTo>
                  <a:pt x="2147" y="1201"/>
                </a:lnTo>
                <a:lnTo>
                  <a:pt x="2147" y="1201"/>
                </a:lnTo>
                <a:lnTo>
                  <a:pt x="2148" y="1202"/>
                </a:lnTo>
                <a:lnTo>
                  <a:pt x="2148" y="1202"/>
                </a:lnTo>
                <a:lnTo>
                  <a:pt x="2148" y="1203"/>
                </a:lnTo>
                <a:lnTo>
                  <a:pt x="2149" y="1204"/>
                </a:lnTo>
                <a:lnTo>
                  <a:pt x="2149" y="1203"/>
                </a:lnTo>
                <a:lnTo>
                  <a:pt x="2150" y="1203"/>
                </a:lnTo>
                <a:lnTo>
                  <a:pt x="2150" y="1203"/>
                </a:lnTo>
                <a:lnTo>
                  <a:pt x="2150" y="1203"/>
                </a:lnTo>
                <a:lnTo>
                  <a:pt x="2151" y="1203"/>
                </a:lnTo>
                <a:lnTo>
                  <a:pt x="2151" y="1204"/>
                </a:lnTo>
                <a:lnTo>
                  <a:pt x="2153" y="1204"/>
                </a:lnTo>
                <a:lnTo>
                  <a:pt x="2153" y="1205"/>
                </a:lnTo>
                <a:lnTo>
                  <a:pt x="2153" y="1205"/>
                </a:lnTo>
                <a:lnTo>
                  <a:pt x="2154" y="1205"/>
                </a:lnTo>
                <a:lnTo>
                  <a:pt x="2154" y="1205"/>
                </a:lnTo>
                <a:lnTo>
                  <a:pt x="2155" y="1208"/>
                </a:lnTo>
                <a:lnTo>
                  <a:pt x="2155" y="1209"/>
                </a:lnTo>
                <a:lnTo>
                  <a:pt x="2155" y="1209"/>
                </a:lnTo>
                <a:lnTo>
                  <a:pt x="2156" y="1209"/>
                </a:lnTo>
                <a:lnTo>
                  <a:pt x="2156" y="1209"/>
                </a:lnTo>
                <a:lnTo>
                  <a:pt x="2157" y="1210"/>
                </a:lnTo>
                <a:lnTo>
                  <a:pt x="2157" y="1211"/>
                </a:lnTo>
                <a:lnTo>
                  <a:pt x="2157" y="1212"/>
                </a:lnTo>
                <a:lnTo>
                  <a:pt x="2158" y="1212"/>
                </a:lnTo>
                <a:lnTo>
                  <a:pt x="2158" y="1213"/>
                </a:lnTo>
                <a:lnTo>
                  <a:pt x="2159" y="1213"/>
                </a:lnTo>
                <a:lnTo>
                  <a:pt x="2159" y="1213"/>
                </a:lnTo>
                <a:lnTo>
                  <a:pt x="2159" y="1214"/>
                </a:lnTo>
                <a:lnTo>
                  <a:pt x="2160" y="1214"/>
                </a:lnTo>
                <a:lnTo>
                  <a:pt x="2160" y="1214"/>
                </a:lnTo>
                <a:lnTo>
                  <a:pt x="2162" y="1214"/>
                </a:lnTo>
                <a:lnTo>
                  <a:pt x="2162" y="1214"/>
                </a:lnTo>
                <a:lnTo>
                  <a:pt x="2163" y="1215"/>
                </a:lnTo>
                <a:lnTo>
                  <a:pt x="2163" y="1214"/>
                </a:lnTo>
                <a:lnTo>
                  <a:pt x="2163" y="1213"/>
                </a:lnTo>
                <a:lnTo>
                  <a:pt x="2164" y="1212"/>
                </a:lnTo>
                <a:lnTo>
                  <a:pt x="2164" y="1211"/>
                </a:lnTo>
                <a:lnTo>
                  <a:pt x="2165" y="1210"/>
                </a:lnTo>
                <a:lnTo>
                  <a:pt x="2165" y="1209"/>
                </a:lnTo>
                <a:lnTo>
                  <a:pt x="2165" y="1206"/>
                </a:lnTo>
                <a:lnTo>
                  <a:pt x="2166" y="1205"/>
                </a:lnTo>
                <a:lnTo>
                  <a:pt x="2166" y="1205"/>
                </a:lnTo>
                <a:lnTo>
                  <a:pt x="2167" y="1204"/>
                </a:lnTo>
                <a:lnTo>
                  <a:pt x="2167" y="1205"/>
                </a:lnTo>
                <a:lnTo>
                  <a:pt x="2167" y="1204"/>
                </a:lnTo>
                <a:lnTo>
                  <a:pt x="2168" y="1204"/>
                </a:lnTo>
                <a:lnTo>
                  <a:pt x="2168" y="1204"/>
                </a:lnTo>
                <a:lnTo>
                  <a:pt x="2169" y="1204"/>
                </a:lnTo>
                <a:lnTo>
                  <a:pt x="2169" y="1204"/>
                </a:lnTo>
                <a:lnTo>
                  <a:pt x="2169" y="1204"/>
                </a:lnTo>
                <a:lnTo>
                  <a:pt x="2171" y="1204"/>
                </a:lnTo>
                <a:lnTo>
                  <a:pt x="2171" y="1205"/>
                </a:lnTo>
                <a:lnTo>
                  <a:pt x="2172" y="1206"/>
                </a:lnTo>
                <a:lnTo>
                  <a:pt x="2172" y="1205"/>
                </a:lnTo>
                <a:lnTo>
                  <a:pt x="2172" y="1204"/>
                </a:lnTo>
                <a:lnTo>
                  <a:pt x="2173" y="1203"/>
                </a:lnTo>
                <a:lnTo>
                  <a:pt x="2173" y="1203"/>
                </a:lnTo>
                <a:lnTo>
                  <a:pt x="2174" y="1204"/>
                </a:lnTo>
                <a:lnTo>
                  <a:pt x="2174" y="1204"/>
                </a:lnTo>
                <a:lnTo>
                  <a:pt x="2174" y="1204"/>
                </a:lnTo>
                <a:lnTo>
                  <a:pt x="2175" y="1204"/>
                </a:lnTo>
                <a:lnTo>
                  <a:pt x="2175" y="1205"/>
                </a:lnTo>
                <a:lnTo>
                  <a:pt x="2176" y="1205"/>
                </a:lnTo>
                <a:lnTo>
                  <a:pt x="2176" y="1206"/>
                </a:lnTo>
                <a:lnTo>
                  <a:pt x="2177" y="1205"/>
                </a:lnTo>
                <a:lnTo>
                  <a:pt x="2177" y="1205"/>
                </a:lnTo>
                <a:lnTo>
                  <a:pt x="2177" y="1204"/>
                </a:lnTo>
                <a:lnTo>
                  <a:pt x="2178" y="1203"/>
                </a:lnTo>
                <a:lnTo>
                  <a:pt x="2178" y="1202"/>
                </a:lnTo>
                <a:lnTo>
                  <a:pt x="2180" y="1201"/>
                </a:lnTo>
                <a:lnTo>
                  <a:pt x="2180" y="1201"/>
                </a:lnTo>
                <a:lnTo>
                  <a:pt x="2180" y="1201"/>
                </a:lnTo>
                <a:lnTo>
                  <a:pt x="2181" y="1201"/>
                </a:lnTo>
                <a:lnTo>
                  <a:pt x="2181" y="1200"/>
                </a:lnTo>
                <a:lnTo>
                  <a:pt x="2182" y="1200"/>
                </a:lnTo>
                <a:lnTo>
                  <a:pt x="2182" y="1200"/>
                </a:lnTo>
                <a:lnTo>
                  <a:pt x="2182" y="1199"/>
                </a:lnTo>
                <a:lnTo>
                  <a:pt x="2183" y="1199"/>
                </a:lnTo>
                <a:lnTo>
                  <a:pt x="2183" y="1197"/>
                </a:lnTo>
                <a:lnTo>
                  <a:pt x="2184" y="1196"/>
                </a:lnTo>
                <a:lnTo>
                  <a:pt x="2184" y="1195"/>
                </a:lnTo>
                <a:lnTo>
                  <a:pt x="2184" y="1194"/>
                </a:lnTo>
                <a:lnTo>
                  <a:pt x="2185" y="1194"/>
                </a:lnTo>
                <a:lnTo>
                  <a:pt x="2185" y="1194"/>
                </a:lnTo>
                <a:lnTo>
                  <a:pt x="2186" y="1194"/>
                </a:lnTo>
                <a:lnTo>
                  <a:pt x="2186" y="1194"/>
                </a:lnTo>
                <a:lnTo>
                  <a:pt x="2186" y="1195"/>
                </a:lnTo>
                <a:lnTo>
                  <a:pt x="2187" y="1195"/>
                </a:lnTo>
                <a:lnTo>
                  <a:pt x="2187" y="1194"/>
                </a:lnTo>
                <a:lnTo>
                  <a:pt x="2189" y="1192"/>
                </a:lnTo>
                <a:lnTo>
                  <a:pt x="2189" y="1193"/>
                </a:lnTo>
                <a:lnTo>
                  <a:pt x="2189" y="1192"/>
                </a:lnTo>
                <a:lnTo>
                  <a:pt x="2190" y="1192"/>
                </a:lnTo>
                <a:lnTo>
                  <a:pt x="2190" y="1192"/>
                </a:lnTo>
                <a:lnTo>
                  <a:pt x="2191" y="1191"/>
                </a:lnTo>
                <a:lnTo>
                  <a:pt x="2191" y="1191"/>
                </a:lnTo>
                <a:lnTo>
                  <a:pt x="2192" y="1190"/>
                </a:lnTo>
                <a:lnTo>
                  <a:pt x="2192" y="1188"/>
                </a:lnTo>
                <a:lnTo>
                  <a:pt x="2192" y="1186"/>
                </a:lnTo>
                <a:lnTo>
                  <a:pt x="2193" y="1185"/>
                </a:lnTo>
                <a:lnTo>
                  <a:pt x="2193" y="1185"/>
                </a:lnTo>
                <a:lnTo>
                  <a:pt x="2194" y="1184"/>
                </a:lnTo>
                <a:lnTo>
                  <a:pt x="2194" y="1185"/>
                </a:lnTo>
                <a:lnTo>
                  <a:pt x="2194" y="1184"/>
                </a:lnTo>
                <a:lnTo>
                  <a:pt x="2195" y="1184"/>
                </a:lnTo>
                <a:lnTo>
                  <a:pt x="2195" y="1185"/>
                </a:lnTo>
                <a:lnTo>
                  <a:pt x="2196" y="1185"/>
                </a:lnTo>
                <a:lnTo>
                  <a:pt x="2196" y="1185"/>
                </a:lnTo>
                <a:lnTo>
                  <a:pt x="2196" y="1186"/>
                </a:lnTo>
                <a:lnTo>
                  <a:pt x="2197" y="1187"/>
                </a:lnTo>
                <a:lnTo>
                  <a:pt x="2197" y="1188"/>
                </a:lnTo>
                <a:lnTo>
                  <a:pt x="2199" y="1188"/>
                </a:lnTo>
                <a:lnTo>
                  <a:pt x="2199" y="1190"/>
                </a:lnTo>
                <a:lnTo>
                  <a:pt x="2199" y="1190"/>
                </a:lnTo>
                <a:lnTo>
                  <a:pt x="2200" y="1190"/>
                </a:lnTo>
                <a:lnTo>
                  <a:pt x="2200" y="1188"/>
                </a:lnTo>
                <a:lnTo>
                  <a:pt x="2201" y="1190"/>
                </a:lnTo>
                <a:lnTo>
                  <a:pt x="2201" y="1190"/>
                </a:lnTo>
                <a:lnTo>
                  <a:pt x="2201" y="1188"/>
                </a:lnTo>
                <a:lnTo>
                  <a:pt x="2202" y="1188"/>
                </a:lnTo>
                <a:lnTo>
                  <a:pt x="2202" y="1188"/>
                </a:lnTo>
                <a:lnTo>
                  <a:pt x="2203" y="1186"/>
                </a:lnTo>
                <a:lnTo>
                  <a:pt x="2203" y="1185"/>
                </a:lnTo>
                <a:lnTo>
                  <a:pt x="2204" y="1183"/>
                </a:lnTo>
                <a:lnTo>
                  <a:pt x="2204" y="1185"/>
                </a:lnTo>
                <a:lnTo>
                  <a:pt x="2204" y="1184"/>
                </a:lnTo>
                <a:lnTo>
                  <a:pt x="2205" y="1185"/>
                </a:lnTo>
                <a:lnTo>
                  <a:pt x="2205" y="1185"/>
                </a:lnTo>
                <a:lnTo>
                  <a:pt x="2206" y="1185"/>
                </a:lnTo>
                <a:lnTo>
                  <a:pt x="2206" y="1184"/>
                </a:lnTo>
                <a:lnTo>
                  <a:pt x="2206" y="1184"/>
                </a:lnTo>
                <a:lnTo>
                  <a:pt x="2208" y="1184"/>
                </a:lnTo>
                <a:lnTo>
                  <a:pt x="2208" y="1185"/>
                </a:lnTo>
                <a:lnTo>
                  <a:pt x="2209" y="1184"/>
                </a:lnTo>
                <a:lnTo>
                  <a:pt x="2209" y="1184"/>
                </a:lnTo>
                <a:lnTo>
                  <a:pt x="2209" y="1184"/>
                </a:lnTo>
                <a:lnTo>
                  <a:pt x="2210" y="1183"/>
                </a:lnTo>
                <a:lnTo>
                  <a:pt x="2210" y="1182"/>
                </a:lnTo>
                <a:lnTo>
                  <a:pt x="2211" y="1183"/>
                </a:lnTo>
                <a:lnTo>
                  <a:pt x="2211" y="1185"/>
                </a:lnTo>
                <a:lnTo>
                  <a:pt x="2211" y="1187"/>
                </a:lnTo>
                <a:lnTo>
                  <a:pt x="2212" y="1187"/>
                </a:lnTo>
                <a:lnTo>
                  <a:pt x="2212" y="1187"/>
                </a:lnTo>
                <a:lnTo>
                  <a:pt x="2213" y="1187"/>
                </a:lnTo>
                <a:lnTo>
                  <a:pt x="2213" y="1185"/>
                </a:lnTo>
                <a:lnTo>
                  <a:pt x="2213" y="1185"/>
                </a:lnTo>
                <a:lnTo>
                  <a:pt x="2214" y="1186"/>
                </a:lnTo>
                <a:lnTo>
                  <a:pt x="2214" y="1186"/>
                </a:lnTo>
                <a:lnTo>
                  <a:pt x="2215" y="1185"/>
                </a:lnTo>
                <a:lnTo>
                  <a:pt x="2215" y="1185"/>
                </a:lnTo>
                <a:lnTo>
                  <a:pt x="2215" y="1184"/>
                </a:lnTo>
                <a:lnTo>
                  <a:pt x="2217" y="1184"/>
                </a:lnTo>
                <a:lnTo>
                  <a:pt x="2217" y="1184"/>
                </a:lnTo>
                <a:lnTo>
                  <a:pt x="2218" y="1183"/>
                </a:lnTo>
                <a:lnTo>
                  <a:pt x="2218" y="1183"/>
                </a:lnTo>
                <a:lnTo>
                  <a:pt x="2219" y="1181"/>
                </a:lnTo>
                <a:lnTo>
                  <a:pt x="2219" y="1181"/>
                </a:lnTo>
                <a:lnTo>
                  <a:pt x="2219" y="1179"/>
                </a:lnTo>
                <a:lnTo>
                  <a:pt x="2220" y="1178"/>
                </a:lnTo>
                <a:lnTo>
                  <a:pt x="2220" y="1178"/>
                </a:lnTo>
                <a:lnTo>
                  <a:pt x="2221" y="1178"/>
                </a:lnTo>
                <a:lnTo>
                  <a:pt x="2221" y="1178"/>
                </a:lnTo>
                <a:lnTo>
                  <a:pt x="2221" y="1179"/>
                </a:lnTo>
                <a:lnTo>
                  <a:pt x="2222" y="1178"/>
                </a:lnTo>
                <a:lnTo>
                  <a:pt x="2222" y="1178"/>
                </a:lnTo>
                <a:lnTo>
                  <a:pt x="2223" y="1179"/>
                </a:lnTo>
                <a:lnTo>
                  <a:pt x="2223" y="1179"/>
                </a:lnTo>
                <a:lnTo>
                  <a:pt x="2223" y="1179"/>
                </a:lnTo>
                <a:lnTo>
                  <a:pt x="2224" y="1179"/>
                </a:lnTo>
                <a:lnTo>
                  <a:pt x="2224" y="1178"/>
                </a:lnTo>
                <a:lnTo>
                  <a:pt x="2226" y="1178"/>
                </a:lnTo>
                <a:lnTo>
                  <a:pt x="2226" y="1178"/>
                </a:lnTo>
                <a:lnTo>
                  <a:pt x="2226" y="1179"/>
                </a:lnTo>
                <a:lnTo>
                  <a:pt x="2227" y="1181"/>
                </a:lnTo>
                <a:lnTo>
                  <a:pt x="2227" y="1181"/>
                </a:lnTo>
                <a:lnTo>
                  <a:pt x="2228" y="1182"/>
                </a:lnTo>
                <a:lnTo>
                  <a:pt x="2228" y="1183"/>
                </a:lnTo>
                <a:lnTo>
                  <a:pt x="2228" y="1184"/>
                </a:lnTo>
                <a:lnTo>
                  <a:pt x="2229" y="1185"/>
                </a:lnTo>
                <a:lnTo>
                  <a:pt x="2229" y="1185"/>
                </a:lnTo>
                <a:lnTo>
                  <a:pt x="2230" y="1185"/>
                </a:lnTo>
                <a:lnTo>
                  <a:pt x="2230" y="1184"/>
                </a:lnTo>
                <a:lnTo>
                  <a:pt x="2230" y="1183"/>
                </a:lnTo>
                <a:lnTo>
                  <a:pt x="2231" y="1183"/>
                </a:lnTo>
                <a:lnTo>
                  <a:pt x="2231" y="1182"/>
                </a:lnTo>
                <a:lnTo>
                  <a:pt x="2232" y="1183"/>
                </a:lnTo>
                <a:lnTo>
                  <a:pt x="2232" y="1182"/>
                </a:lnTo>
                <a:lnTo>
                  <a:pt x="2233" y="1181"/>
                </a:lnTo>
                <a:lnTo>
                  <a:pt x="2233" y="1179"/>
                </a:lnTo>
                <a:lnTo>
                  <a:pt x="2233" y="1179"/>
                </a:lnTo>
                <a:lnTo>
                  <a:pt x="2235" y="1178"/>
                </a:lnTo>
                <a:lnTo>
                  <a:pt x="2235" y="1176"/>
                </a:lnTo>
                <a:lnTo>
                  <a:pt x="2236" y="1176"/>
                </a:lnTo>
                <a:lnTo>
                  <a:pt x="2236" y="1176"/>
                </a:lnTo>
                <a:lnTo>
                  <a:pt x="2236" y="1176"/>
                </a:lnTo>
                <a:lnTo>
                  <a:pt x="2237" y="1176"/>
                </a:lnTo>
                <a:lnTo>
                  <a:pt x="2237" y="1176"/>
                </a:lnTo>
                <a:lnTo>
                  <a:pt x="2238" y="1176"/>
                </a:lnTo>
                <a:lnTo>
                  <a:pt x="2238" y="1178"/>
                </a:lnTo>
                <a:lnTo>
                  <a:pt x="2238" y="1179"/>
                </a:lnTo>
                <a:lnTo>
                  <a:pt x="2239" y="1181"/>
                </a:lnTo>
                <a:lnTo>
                  <a:pt x="2239" y="1182"/>
                </a:lnTo>
                <a:lnTo>
                  <a:pt x="2240" y="1181"/>
                </a:lnTo>
                <a:lnTo>
                  <a:pt x="2240" y="1182"/>
                </a:lnTo>
                <a:lnTo>
                  <a:pt x="2240" y="1181"/>
                </a:lnTo>
                <a:lnTo>
                  <a:pt x="2241" y="1181"/>
                </a:lnTo>
                <a:lnTo>
                  <a:pt x="2241" y="1179"/>
                </a:lnTo>
                <a:lnTo>
                  <a:pt x="2242" y="1177"/>
                </a:lnTo>
                <a:lnTo>
                  <a:pt x="2242" y="1176"/>
                </a:lnTo>
                <a:lnTo>
                  <a:pt x="2242" y="1176"/>
                </a:lnTo>
                <a:lnTo>
                  <a:pt x="2244" y="1176"/>
                </a:lnTo>
                <a:lnTo>
                  <a:pt x="2244" y="1176"/>
                </a:lnTo>
                <a:lnTo>
                  <a:pt x="2245" y="1177"/>
                </a:lnTo>
                <a:lnTo>
                  <a:pt x="2245" y="1177"/>
                </a:lnTo>
                <a:lnTo>
                  <a:pt x="2245" y="1176"/>
                </a:lnTo>
                <a:lnTo>
                  <a:pt x="2246" y="1176"/>
                </a:lnTo>
                <a:lnTo>
                  <a:pt x="2246" y="1174"/>
                </a:lnTo>
                <a:lnTo>
                  <a:pt x="2247" y="1173"/>
                </a:lnTo>
                <a:lnTo>
                  <a:pt x="2247" y="1172"/>
                </a:lnTo>
                <a:lnTo>
                  <a:pt x="2248" y="1169"/>
                </a:lnTo>
                <a:lnTo>
                  <a:pt x="2248" y="1168"/>
                </a:lnTo>
                <a:lnTo>
                  <a:pt x="2248" y="1168"/>
                </a:lnTo>
                <a:lnTo>
                  <a:pt x="2249" y="1169"/>
                </a:lnTo>
                <a:lnTo>
                  <a:pt x="2249" y="1170"/>
                </a:lnTo>
                <a:lnTo>
                  <a:pt x="2250" y="1173"/>
                </a:lnTo>
                <a:lnTo>
                  <a:pt x="2250" y="1174"/>
                </a:lnTo>
                <a:lnTo>
                  <a:pt x="2250" y="1175"/>
                </a:lnTo>
                <a:lnTo>
                  <a:pt x="2251" y="1175"/>
                </a:lnTo>
                <a:lnTo>
                  <a:pt x="2251" y="1174"/>
                </a:lnTo>
                <a:lnTo>
                  <a:pt x="2253" y="1174"/>
                </a:lnTo>
                <a:lnTo>
                  <a:pt x="2253" y="1175"/>
                </a:lnTo>
                <a:lnTo>
                  <a:pt x="2253" y="1175"/>
                </a:lnTo>
                <a:lnTo>
                  <a:pt x="2254" y="1177"/>
                </a:lnTo>
                <a:lnTo>
                  <a:pt x="2254" y="1176"/>
                </a:lnTo>
                <a:lnTo>
                  <a:pt x="2255" y="1177"/>
                </a:lnTo>
                <a:lnTo>
                  <a:pt x="2255" y="1178"/>
                </a:lnTo>
                <a:lnTo>
                  <a:pt x="2255" y="1179"/>
                </a:lnTo>
                <a:lnTo>
                  <a:pt x="2256" y="1181"/>
                </a:lnTo>
                <a:lnTo>
                  <a:pt x="2256" y="1181"/>
                </a:lnTo>
                <a:lnTo>
                  <a:pt x="2257" y="1179"/>
                </a:lnTo>
                <a:lnTo>
                  <a:pt x="2257" y="1179"/>
                </a:lnTo>
                <a:lnTo>
                  <a:pt x="2257" y="1178"/>
                </a:lnTo>
                <a:lnTo>
                  <a:pt x="2258" y="1178"/>
                </a:lnTo>
                <a:lnTo>
                  <a:pt x="2258" y="1178"/>
                </a:lnTo>
                <a:lnTo>
                  <a:pt x="2259" y="1179"/>
                </a:lnTo>
                <a:lnTo>
                  <a:pt x="2259" y="1179"/>
                </a:lnTo>
                <a:lnTo>
                  <a:pt x="2260" y="1179"/>
                </a:lnTo>
                <a:lnTo>
                  <a:pt x="2260" y="1179"/>
                </a:lnTo>
                <a:lnTo>
                  <a:pt x="2260" y="1181"/>
                </a:lnTo>
                <a:lnTo>
                  <a:pt x="2262" y="1179"/>
                </a:lnTo>
                <a:lnTo>
                  <a:pt x="2262" y="1177"/>
                </a:lnTo>
                <a:lnTo>
                  <a:pt x="2263" y="1178"/>
                </a:lnTo>
                <a:lnTo>
                  <a:pt x="2263" y="1178"/>
                </a:lnTo>
                <a:lnTo>
                  <a:pt x="2263" y="1178"/>
                </a:lnTo>
                <a:lnTo>
                  <a:pt x="2264" y="1178"/>
                </a:lnTo>
                <a:lnTo>
                  <a:pt x="2264" y="1178"/>
                </a:lnTo>
                <a:lnTo>
                  <a:pt x="2265" y="1179"/>
                </a:lnTo>
                <a:lnTo>
                  <a:pt x="2265" y="1179"/>
                </a:lnTo>
                <a:lnTo>
                  <a:pt x="2265" y="1181"/>
                </a:lnTo>
                <a:lnTo>
                  <a:pt x="2266" y="1183"/>
                </a:lnTo>
                <a:lnTo>
                  <a:pt x="2266" y="1183"/>
                </a:lnTo>
                <a:lnTo>
                  <a:pt x="2267" y="1183"/>
                </a:lnTo>
                <a:lnTo>
                  <a:pt x="2267" y="1185"/>
                </a:lnTo>
                <a:lnTo>
                  <a:pt x="2267" y="1184"/>
                </a:lnTo>
                <a:lnTo>
                  <a:pt x="2268" y="1184"/>
                </a:lnTo>
                <a:lnTo>
                  <a:pt x="2268" y="1184"/>
                </a:lnTo>
                <a:lnTo>
                  <a:pt x="2269" y="1185"/>
                </a:lnTo>
                <a:lnTo>
                  <a:pt x="2269" y="1185"/>
                </a:lnTo>
                <a:lnTo>
                  <a:pt x="2269" y="1186"/>
                </a:lnTo>
                <a:lnTo>
                  <a:pt x="2271" y="1185"/>
                </a:lnTo>
                <a:lnTo>
                  <a:pt x="2271" y="1185"/>
                </a:lnTo>
                <a:lnTo>
                  <a:pt x="2272" y="1184"/>
                </a:lnTo>
                <a:lnTo>
                  <a:pt x="2272" y="1184"/>
                </a:lnTo>
                <a:lnTo>
                  <a:pt x="2272" y="1184"/>
                </a:lnTo>
                <a:lnTo>
                  <a:pt x="2273" y="1185"/>
                </a:lnTo>
                <a:lnTo>
                  <a:pt x="2273" y="1186"/>
                </a:lnTo>
                <a:lnTo>
                  <a:pt x="2274" y="1186"/>
                </a:lnTo>
                <a:lnTo>
                  <a:pt x="2274" y="1184"/>
                </a:lnTo>
                <a:lnTo>
                  <a:pt x="2275" y="1183"/>
                </a:lnTo>
                <a:lnTo>
                  <a:pt x="2275" y="1182"/>
                </a:lnTo>
                <a:lnTo>
                  <a:pt x="2275" y="1181"/>
                </a:lnTo>
                <a:lnTo>
                  <a:pt x="2276" y="1181"/>
                </a:lnTo>
                <a:lnTo>
                  <a:pt x="2276" y="1181"/>
                </a:lnTo>
                <a:lnTo>
                  <a:pt x="2277" y="1183"/>
                </a:lnTo>
                <a:lnTo>
                  <a:pt x="2277" y="1184"/>
                </a:lnTo>
                <a:lnTo>
                  <a:pt x="2277" y="1185"/>
                </a:lnTo>
                <a:lnTo>
                  <a:pt x="2278" y="1186"/>
                </a:lnTo>
                <a:lnTo>
                  <a:pt x="2278" y="1186"/>
                </a:lnTo>
                <a:lnTo>
                  <a:pt x="2280" y="1186"/>
                </a:lnTo>
                <a:lnTo>
                  <a:pt x="2280" y="1185"/>
                </a:lnTo>
                <a:lnTo>
                  <a:pt x="2280" y="1186"/>
                </a:lnTo>
                <a:lnTo>
                  <a:pt x="2281" y="1186"/>
                </a:lnTo>
                <a:lnTo>
                  <a:pt x="2281" y="1186"/>
                </a:lnTo>
                <a:lnTo>
                  <a:pt x="2282" y="1186"/>
                </a:lnTo>
                <a:lnTo>
                  <a:pt x="2282" y="1185"/>
                </a:lnTo>
                <a:lnTo>
                  <a:pt x="2282" y="1186"/>
                </a:lnTo>
                <a:lnTo>
                  <a:pt x="2283" y="1186"/>
                </a:lnTo>
                <a:lnTo>
                  <a:pt x="2283" y="1186"/>
                </a:lnTo>
                <a:lnTo>
                  <a:pt x="2284" y="1186"/>
                </a:lnTo>
                <a:lnTo>
                  <a:pt x="2284" y="1184"/>
                </a:lnTo>
                <a:lnTo>
                  <a:pt x="2284" y="1184"/>
                </a:lnTo>
                <a:lnTo>
                  <a:pt x="2285" y="1183"/>
                </a:lnTo>
                <a:lnTo>
                  <a:pt x="2285" y="1183"/>
                </a:lnTo>
                <a:lnTo>
                  <a:pt x="2286" y="1183"/>
                </a:lnTo>
                <a:lnTo>
                  <a:pt x="2286" y="1184"/>
                </a:lnTo>
                <a:lnTo>
                  <a:pt x="2286" y="1184"/>
                </a:lnTo>
                <a:lnTo>
                  <a:pt x="2287" y="1184"/>
                </a:lnTo>
                <a:lnTo>
                  <a:pt x="2287" y="1185"/>
                </a:lnTo>
                <a:lnTo>
                  <a:pt x="2289" y="1185"/>
                </a:lnTo>
                <a:lnTo>
                  <a:pt x="2289" y="1186"/>
                </a:lnTo>
                <a:lnTo>
                  <a:pt x="2290" y="1187"/>
                </a:lnTo>
                <a:lnTo>
                  <a:pt x="2290" y="1190"/>
                </a:lnTo>
                <a:lnTo>
                  <a:pt x="2290" y="1190"/>
                </a:lnTo>
                <a:lnTo>
                  <a:pt x="2291" y="1191"/>
                </a:lnTo>
                <a:lnTo>
                  <a:pt x="2291" y="1191"/>
                </a:lnTo>
                <a:lnTo>
                  <a:pt x="2292" y="1191"/>
                </a:lnTo>
                <a:lnTo>
                  <a:pt x="2292" y="1191"/>
                </a:lnTo>
                <a:lnTo>
                  <a:pt x="2292" y="1192"/>
                </a:lnTo>
                <a:lnTo>
                  <a:pt x="2293" y="1191"/>
                </a:lnTo>
                <a:lnTo>
                  <a:pt x="2293" y="1190"/>
                </a:lnTo>
                <a:lnTo>
                  <a:pt x="2294" y="1188"/>
                </a:lnTo>
                <a:lnTo>
                  <a:pt x="2294" y="1187"/>
                </a:lnTo>
                <a:lnTo>
                  <a:pt x="2294" y="1188"/>
                </a:lnTo>
                <a:lnTo>
                  <a:pt x="2295" y="1187"/>
                </a:lnTo>
                <a:lnTo>
                  <a:pt x="2295" y="1188"/>
                </a:lnTo>
                <a:lnTo>
                  <a:pt x="2296" y="1187"/>
                </a:lnTo>
                <a:lnTo>
                  <a:pt x="2296" y="1188"/>
                </a:lnTo>
                <a:lnTo>
                  <a:pt x="2296" y="1190"/>
                </a:lnTo>
                <a:lnTo>
                  <a:pt x="2298" y="1190"/>
                </a:lnTo>
                <a:lnTo>
                  <a:pt x="2298" y="1191"/>
                </a:lnTo>
                <a:lnTo>
                  <a:pt x="2299" y="1192"/>
                </a:lnTo>
                <a:lnTo>
                  <a:pt x="2299" y="1192"/>
                </a:lnTo>
                <a:lnTo>
                  <a:pt x="2299" y="1190"/>
                </a:lnTo>
                <a:lnTo>
                  <a:pt x="2300" y="1190"/>
                </a:lnTo>
                <a:lnTo>
                  <a:pt x="2300" y="1190"/>
                </a:lnTo>
                <a:lnTo>
                  <a:pt x="2301" y="1193"/>
                </a:lnTo>
                <a:lnTo>
                  <a:pt x="2301" y="1193"/>
                </a:lnTo>
                <a:lnTo>
                  <a:pt x="2301" y="1194"/>
                </a:lnTo>
                <a:lnTo>
                  <a:pt x="2302" y="1195"/>
                </a:lnTo>
                <a:lnTo>
                  <a:pt x="2302" y="1196"/>
                </a:lnTo>
                <a:lnTo>
                  <a:pt x="2303" y="1197"/>
                </a:lnTo>
                <a:lnTo>
                  <a:pt x="2303" y="1197"/>
                </a:lnTo>
                <a:lnTo>
                  <a:pt x="2304" y="1199"/>
                </a:lnTo>
                <a:lnTo>
                  <a:pt x="2304" y="1199"/>
                </a:lnTo>
                <a:lnTo>
                  <a:pt x="2304" y="1199"/>
                </a:lnTo>
                <a:lnTo>
                  <a:pt x="2305" y="1199"/>
                </a:lnTo>
                <a:lnTo>
                  <a:pt x="2305" y="1197"/>
                </a:lnTo>
                <a:lnTo>
                  <a:pt x="2307" y="1196"/>
                </a:lnTo>
                <a:lnTo>
                  <a:pt x="2307" y="1196"/>
                </a:lnTo>
                <a:lnTo>
                  <a:pt x="2307" y="1195"/>
                </a:lnTo>
                <a:lnTo>
                  <a:pt x="2308" y="1195"/>
                </a:lnTo>
                <a:lnTo>
                  <a:pt x="2308" y="1193"/>
                </a:lnTo>
                <a:lnTo>
                  <a:pt x="2309" y="1194"/>
                </a:lnTo>
                <a:lnTo>
                  <a:pt x="2309" y="1194"/>
                </a:lnTo>
                <a:lnTo>
                  <a:pt x="2309" y="1194"/>
                </a:lnTo>
                <a:lnTo>
                  <a:pt x="2310" y="1194"/>
                </a:lnTo>
                <a:lnTo>
                  <a:pt x="2310" y="1194"/>
                </a:lnTo>
                <a:lnTo>
                  <a:pt x="2311" y="1195"/>
                </a:lnTo>
                <a:lnTo>
                  <a:pt x="2311" y="1195"/>
                </a:lnTo>
                <a:lnTo>
                  <a:pt x="2311" y="1195"/>
                </a:lnTo>
                <a:lnTo>
                  <a:pt x="2312" y="1196"/>
                </a:lnTo>
                <a:lnTo>
                  <a:pt x="2312" y="1195"/>
                </a:lnTo>
                <a:lnTo>
                  <a:pt x="2313" y="1194"/>
                </a:lnTo>
                <a:lnTo>
                  <a:pt x="2313" y="1193"/>
                </a:lnTo>
                <a:lnTo>
                  <a:pt x="2313" y="1193"/>
                </a:lnTo>
                <a:lnTo>
                  <a:pt x="2314" y="1192"/>
                </a:lnTo>
                <a:lnTo>
                  <a:pt x="2314" y="1191"/>
                </a:lnTo>
                <a:lnTo>
                  <a:pt x="2316" y="1190"/>
                </a:lnTo>
                <a:lnTo>
                  <a:pt x="2316" y="1188"/>
                </a:lnTo>
                <a:lnTo>
                  <a:pt x="2317" y="1188"/>
                </a:lnTo>
                <a:lnTo>
                  <a:pt x="2317" y="1190"/>
                </a:lnTo>
                <a:lnTo>
                  <a:pt x="2317" y="1191"/>
                </a:lnTo>
                <a:lnTo>
                  <a:pt x="2318" y="1190"/>
                </a:lnTo>
                <a:lnTo>
                  <a:pt x="2318" y="1190"/>
                </a:lnTo>
                <a:lnTo>
                  <a:pt x="2319" y="1190"/>
                </a:lnTo>
                <a:lnTo>
                  <a:pt x="2319" y="1188"/>
                </a:lnTo>
                <a:lnTo>
                  <a:pt x="2319" y="1187"/>
                </a:lnTo>
                <a:lnTo>
                  <a:pt x="2320" y="1186"/>
                </a:lnTo>
                <a:lnTo>
                  <a:pt x="2320" y="1185"/>
                </a:lnTo>
                <a:lnTo>
                  <a:pt x="2321" y="1186"/>
                </a:lnTo>
                <a:lnTo>
                  <a:pt x="2321" y="1186"/>
                </a:lnTo>
                <a:lnTo>
                  <a:pt x="2321" y="1184"/>
                </a:lnTo>
                <a:lnTo>
                  <a:pt x="2322" y="1184"/>
                </a:lnTo>
                <a:lnTo>
                  <a:pt x="2322" y="1183"/>
                </a:lnTo>
                <a:lnTo>
                  <a:pt x="2323" y="1182"/>
                </a:lnTo>
                <a:lnTo>
                  <a:pt x="2323" y="1181"/>
                </a:lnTo>
                <a:lnTo>
                  <a:pt x="2323" y="1179"/>
                </a:lnTo>
                <a:lnTo>
                  <a:pt x="2325" y="1178"/>
                </a:lnTo>
                <a:lnTo>
                  <a:pt x="2325" y="1177"/>
                </a:lnTo>
                <a:lnTo>
                  <a:pt x="2326" y="1176"/>
                </a:lnTo>
                <a:lnTo>
                  <a:pt x="2326" y="1176"/>
                </a:lnTo>
                <a:lnTo>
                  <a:pt x="2326" y="1176"/>
                </a:lnTo>
                <a:lnTo>
                  <a:pt x="2327" y="1176"/>
                </a:lnTo>
                <a:lnTo>
                  <a:pt x="2327" y="1175"/>
                </a:lnTo>
                <a:lnTo>
                  <a:pt x="2328" y="1174"/>
                </a:lnTo>
                <a:lnTo>
                  <a:pt x="2328" y="1173"/>
                </a:lnTo>
                <a:lnTo>
                  <a:pt x="2328" y="1173"/>
                </a:lnTo>
                <a:lnTo>
                  <a:pt x="2329" y="1173"/>
                </a:lnTo>
                <a:lnTo>
                  <a:pt x="2329" y="1172"/>
                </a:lnTo>
                <a:lnTo>
                  <a:pt x="2330" y="1172"/>
                </a:lnTo>
                <a:lnTo>
                  <a:pt x="2330" y="1173"/>
                </a:lnTo>
                <a:lnTo>
                  <a:pt x="2331" y="1172"/>
                </a:lnTo>
                <a:lnTo>
                  <a:pt x="2331" y="1172"/>
                </a:lnTo>
                <a:lnTo>
                  <a:pt x="2331" y="1172"/>
                </a:lnTo>
                <a:lnTo>
                  <a:pt x="2332" y="1170"/>
                </a:lnTo>
                <a:lnTo>
                  <a:pt x="2332" y="1173"/>
                </a:lnTo>
                <a:lnTo>
                  <a:pt x="2334" y="1173"/>
                </a:lnTo>
                <a:lnTo>
                  <a:pt x="2334" y="1174"/>
                </a:lnTo>
                <a:lnTo>
                  <a:pt x="2334" y="1174"/>
                </a:lnTo>
                <a:lnTo>
                  <a:pt x="2335" y="1174"/>
                </a:lnTo>
                <a:lnTo>
                  <a:pt x="2335" y="1174"/>
                </a:lnTo>
                <a:lnTo>
                  <a:pt x="2336" y="1175"/>
                </a:lnTo>
                <a:lnTo>
                  <a:pt x="2336" y="1176"/>
                </a:lnTo>
                <a:lnTo>
                  <a:pt x="2336" y="1176"/>
                </a:lnTo>
                <a:lnTo>
                  <a:pt x="2337" y="1177"/>
                </a:lnTo>
                <a:lnTo>
                  <a:pt x="2337" y="1177"/>
                </a:lnTo>
                <a:lnTo>
                  <a:pt x="2338" y="1177"/>
                </a:lnTo>
                <a:lnTo>
                  <a:pt x="2338" y="1177"/>
                </a:lnTo>
                <a:lnTo>
                  <a:pt x="2338" y="1177"/>
                </a:lnTo>
                <a:lnTo>
                  <a:pt x="2339" y="1176"/>
                </a:lnTo>
                <a:lnTo>
                  <a:pt x="2339" y="1175"/>
                </a:lnTo>
                <a:lnTo>
                  <a:pt x="2340" y="1175"/>
                </a:lnTo>
                <a:lnTo>
                  <a:pt x="2340" y="1174"/>
                </a:lnTo>
                <a:lnTo>
                  <a:pt x="2340" y="1174"/>
                </a:lnTo>
                <a:lnTo>
                  <a:pt x="2341" y="1173"/>
                </a:lnTo>
                <a:lnTo>
                  <a:pt x="2341" y="1173"/>
                </a:lnTo>
                <a:lnTo>
                  <a:pt x="2343" y="1172"/>
                </a:lnTo>
                <a:lnTo>
                  <a:pt x="2343" y="1170"/>
                </a:lnTo>
                <a:lnTo>
                  <a:pt x="2343" y="1169"/>
                </a:lnTo>
                <a:lnTo>
                  <a:pt x="2344" y="1168"/>
                </a:lnTo>
                <a:lnTo>
                  <a:pt x="2344" y="1167"/>
                </a:lnTo>
                <a:lnTo>
                  <a:pt x="2345" y="1168"/>
                </a:lnTo>
                <a:lnTo>
                  <a:pt x="2345" y="1168"/>
                </a:lnTo>
                <a:lnTo>
                  <a:pt x="2346" y="1169"/>
                </a:lnTo>
                <a:lnTo>
                  <a:pt x="2346" y="1173"/>
                </a:lnTo>
                <a:lnTo>
                  <a:pt x="2346" y="1174"/>
                </a:lnTo>
                <a:lnTo>
                  <a:pt x="2347" y="1175"/>
                </a:lnTo>
                <a:lnTo>
                  <a:pt x="2347" y="1175"/>
                </a:lnTo>
                <a:lnTo>
                  <a:pt x="2348" y="1173"/>
                </a:lnTo>
                <a:lnTo>
                  <a:pt x="2348" y="1173"/>
                </a:lnTo>
                <a:lnTo>
                  <a:pt x="2348" y="1174"/>
                </a:lnTo>
                <a:lnTo>
                  <a:pt x="2349" y="1173"/>
                </a:lnTo>
                <a:lnTo>
                  <a:pt x="2349" y="1172"/>
                </a:lnTo>
                <a:lnTo>
                  <a:pt x="2350" y="1173"/>
                </a:lnTo>
                <a:lnTo>
                  <a:pt x="2350" y="1172"/>
                </a:lnTo>
                <a:lnTo>
                  <a:pt x="2350" y="1170"/>
                </a:lnTo>
                <a:lnTo>
                  <a:pt x="2352" y="1168"/>
                </a:lnTo>
                <a:lnTo>
                  <a:pt x="2352" y="1169"/>
                </a:lnTo>
                <a:lnTo>
                  <a:pt x="2353" y="1168"/>
                </a:lnTo>
                <a:lnTo>
                  <a:pt x="2353" y="1167"/>
                </a:lnTo>
                <a:lnTo>
                  <a:pt x="2353" y="1167"/>
                </a:lnTo>
                <a:lnTo>
                  <a:pt x="2354" y="1166"/>
                </a:lnTo>
                <a:lnTo>
                  <a:pt x="2354" y="1166"/>
                </a:lnTo>
                <a:lnTo>
                  <a:pt x="2355" y="1166"/>
                </a:lnTo>
                <a:lnTo>
                  <a:pt x="2355" y="1166"/>
                </a:lnTo>
                <a:lnTo>
                  <a:pt x="2355" y="1166"/>
                </a:lnTo>
                <a:lnTo>
                  <a:pt x="2356" y="1165"/>
                </a:lnTo>
                <a:lnTo>
                  <a:pt x="2356" y="1164"/>
                </a:lnTo>
                <a:lnTo>
                  <a:pt x="2357" y="1163"/>
                </a:lnTo>
                <a:lnTo>
                  <a:pt x="2357" y="1164"/>
                </a:lnTo>
                <a:lnTo>
                  <a:pt x="2357" y="1163"/>
                </a:lnTo>
                <a:lnTo>
                  <a:pt x="2358" y="1165"/>
                </a:lnTo>
                <a:lnTo>
                  <a:pt x="2358" y="1165"/>
                </a:lnTo>
                <a:lnTo>
                  <a:pt x="2359" y="1166"/>
                </a:lnTo>
                <a:lnTo>
                  <a:pt x="2359" y="1166"/>
                </a:lnTo>
                <a:lnTo>
                  <a:pt x="2361" y="1166"/>
                </a:lnTo>
                <a:lnTo>
                  <a:pt x="2361" y="1166"/>
                </a:lnTo>
                <a:lnTo>
                  <a:pt x="2361" y="1167"/>
                </a:lnTo>
                <a:lnTo>
                  <a:pt x="2362" y="1167"/>
                </a:lnTo>
                <a:lnTo>
                  <a:pt x="2362" y="1168"/>
                </a:lnTo>
                <a:lnTo>
                  <a:pt x="2363" y="1169"/>
                </a:lnTo>
                <a:lnTo>
                  <a:pt x="2363" y="1168"/>
                </a:lnTo>
                <a:lnTo>
                  <a:pt x="2363" y="1169"/>
                </a:lnTo>
                <a:lnTo>
                  <a:pt x="2364" y="1168"/>
                </a:lnTo>
                <a:lnTo>
                  <a:pt x="2364" y="1168"/>
                </a:lnTo>
                <a:lnTo>
                  <a:pt x="2365" y="1167"/>
                </a:lnTo>
                <a:lnTo>
                  <a:pt x="2365" y="1167"/>
                </a:lnTo>
                <a:lnTo>
                  <a:pt x="2365" y="1167"/>
                </a:lnTo>
                <a:lnTo>
                  <a:pt x="2366" y="1166"/>
                </a:lnTo>
                <a:lnTo>
                  <a:pt x="2366" y="1164"/>
                </a:lnTo>
                <a:lnTo>
                  <a:pt x="2367" y="1165"/>
                </a:lnTo>
                <a:lnTo>
                  <a:pt x="2367" y="1164"/>
                </a:lnTo>
                <a:lnTo>
                  <a:pt x="2367" y="1164"/>
                </a:lnTo>
                <a:lnTo>
                  <a:pt x="2368" y="1164"/>
                </a:lnTo>
                <a:lnTo>
                  <a:pt x="2368" y="1164"/>
                </a:lnTo>
                <a:lnTo>
                  <a:pt x="2370" y="1164"/>
                </a:lnTo>
                <a:lnTo>
                  <a:pt x="2370" y="1164"/>
                </a:lnTo>
                <a:lnTo>
                  <a:pt x="2370" y="1164"/>
                </a:lnTo>
                <a:lnTo>
                  <a:pt x="2371" y="1164"/>
                </a:lnTo>
                <a:lnTo>
                  <a:pt x="2371" y="1164"/>
                </a:lnTo>
                <a:lnTo>
                  <a:pt x="2372" y="1165"/>
                </a:lnTo>
                <a:lnTo>
                  <a:pt x="2372" y="1166"/>
                </a:lnTo>
                <a:lnTo>
                  <a:pt x="2372" y="1166"/>
                </a:lnTo>
                <a:lnTo>
                  <a:pt x="2373" y="1165"/>
                </a:lnTo>
                <a:lnTo>
                  <a:pt x="2373" y="1166"/>
                </a:lnTo>
                <a:lnTo>
                  <a:pt x="2374" y="1166"/>
                </a:lnTo>
                <a:lnTo>
                  <a:pt x="2374" y="1166"/>
                </a:lnTo>
                <a:lnTo>
                  <a:pt x="2375" y="1165"/>
                </a:lnTo>
                <a:lnTo>
                  <a:pt x="2375" y="1164"/>
                </a:lnTo>
                <a:lnTo>
                  <a:pt x="2375" y="1164"/>
                </a:lnTo>
                <a:lnTo>
                  <a:pt x="2376" y="1164"/>
                </a:lnTo>
                <a:lnTo>
                  <a:pt x="2376" y="1163"/>
                </a:lnTo>
                <a:lnTo>
                  <a:pt x="2377" y="1163"/>
                </a:lnTo>
                <a:lnTo>
                  <a:pt x="2377" y="1163"/>
                </a:lnTo>
                <a:lnTo>
                  <a:pt x="2377" y="1164"/>
                </a:lnTo>
                <a:lnTo>
                  <a:pt x="2379" y="1165"/>
                </a:lnTo>
                <a:lnTo>
                  <a:pt x="2379" y="1165"/>
                </a:lnTo>
                <a:lnTo>
                  <a:pt x="2380" y="1167"/>
                </a:lnTo>
                <a:lnTo>
                  <a:pt x="2380" y="1166"/>
                </a:lnTo>
                <a:lnTo>
                  <a:pt x="2380" y="1165"/>
                </a:lnTo>
                <a:lnTo>
                  <a:pt x="2381" y="1166"/>
                </a:lnTo>
                <a:lnTo>
                  <a:pt x="2381" y="1168"/>
                </a:lnTo>
                <a:lnTo>
                  <a:pt x="2382" y="1169"/>
                </a:lnTo>
                <a:lnTo>
                  <a:pt x="2382" y="1168"/>
                </a:lnTo>
                <a:lnTo>
                  <a:pt x="2382" y="1168"/>
                </a:lnTo>
                <a:lnTo>
                  <a:pt x="2383" y="1169"/>
                </a:lnTo>
                <a:lnTo>
                  <a:pt x="2383" y="1168"/>
                </a:lnTo>
                <a:lnTo>
                  <a:pt x="2384" y="1167"/>
                </a:lnTo>
                <a:lnTo>
                  <a:pt x="2384" y="1168"/>
                </a:lnTo>
                <a:lnTo>
                  <a:pt x="2384" y="1168"/>
                </a:lnTo>
                <a:lnTo>
                  <a:pt x="2385" y="1167"/>
                </a:lnTo>
                <a:lnTo>
                  <a:pt x="2385" y="1166"/>
                </a:lnTo>
                <a:lnTo>
                  <a:pt x="2386" y="1164"/>
                </a:lnTo>
                <a:lnTo>
                  <a:pt x="2386" y="1163"/>
                </a:lnTo>
                <a:lnTo>
                  <a:pt x="2388" y="1163"/>
                </a:lnTo>
                <a:lnTo>
                  <a:pt x="2388" y="1164"/>
                </a:lnTo>
                <a:lnTo>
                  <a:pt x="2388" y="1164"/>
                </a:lnTo>
                <a:lnTo>
                  <a:pt x="2389" y="1165"/>
                </a:lnTo>
                <a:lnTo>
                  <a:pt x="2389" y="1166"/>
                </a:lnTo>
                <a:lnTo>
                  <a:pt x="2390" y="1167"/>
                </a:lnTo>
                <a:lnTo>
                  <a:pt x="2390" y="1167"/>
                </a:lnTo>
                <a:lnTo>
                  <a:pt x="2390" y="1166"/>
                </a:lnTo>
                <a:lnTo>
                  <a:pt x="2391" y="1165"/>
                </a:lnTo>
                <a:lnTo>
                  <a:pt x="2391" y="1164"/>
                </a:lnTo>
                <a:lnTo>
                  <a:pt x="2392" y="1165"/>
                </a:lnTo>
                <a:lnTo>
                  <a:pt x="2392" y="1166"/>
                </a:lnTo>
                <a:lnTo>
                  <a:pt x="2392" y="1167"/>
                </a:lnTo>
                <a:lnTo>
                  <a:pt x="2393" y="1168"/>
                </a:lnTo>
                <a:lnTo>
                  <a:pt x="2393" y="1169"/>
                </a:lnTo>
                <a:lnTo>
                  <a:pt x="2394" y="1170"/>
                </a:lnTo>
                <a:lnTo>
                  <a:pt x="2394" y="1172"/>
                </a:lnTo>
                <a:lnTo>
                  <a:pt x="2394" y="1172"/>
                </a:lnTo>
                <a:lnTo>
                  <a:pt x="2395" y="1173"/>
                </a:lnTo>
                <a:lnTo>
                  <a:pt x="2395" y="1172"/>
                </a:lnTo>
                <a:lnTo>
                  <a:pt x="2397" y="1172"/>
                </a:lnTo>
                <a:lnTo>
                  <a:pt x="2397" y="1169"/>
                </a:lnTo>
                <a:lnTo>
                  <a:pt x="2397" y="1167"/>
                </a:lnTo>
                <a:lnTo>
                  <a:pt x="2398" y="1168"/>
                </a:lnTo>
                <a:lnTo>
                  <a:pt x="2398" y="1169"/>
                </a:lnTo>
                <a:lnTo>
                  <a:pt x="2399" y="1169"/>
                </a:lnTo>
                <a:lnTo>
                  <a:pt x="2399" y="1169"/>
                </a:lnTo>
                <a:lnTo>
                  <a:pt x="2399" y="1168"/>
                </a:lnTo>
                <a:lnTo>
                  <a:pt x="2400" y="1169"/>
                </a:lnTo>
                <a:lnTo>
                  <a:pt x="2400" y="1169"/>
                </a:lnTo>
                <a:lnTo>
                  <a:pt x="2401" y="1168"/>
                </a:lnTo>
                <a:lnTo>
                  <a:pt x="2401" y="1169"/>
                </a:lnTo>
                <a:lnTo>
                  <a:pt x="2402" y="1168"/>
                </a:lnTo>
                <a:lnTo>
                  <a:pt x="2402" y="1167"/>
                </a:lnTo>
                <a:lnTo>
                  <a:pt x="2402" y="1168"/>
                </a:lnTo>
                <a:lnTo>
                  <a:pt x="2403" y="1170"/>
                </a:lnTo>
                <a:lnTo>
                  <a:pt x="2403" y="1169"/>
                </a:lnTo>
                <a:lnTo>
                  <a:pt x="2404" y="1172"/>
                </a:lnTo>
                <a:lnTo>
                  <a:pt x="2404" y="1172"/>
                </a:lnTo>
                <a:lnTo>
                  <a:pt x="2404" y="1173"/>
                </a:lnTo>
                <a:lnTo>
                  <a:pt x="2406" y="1172"/>
                </a:lnTo>
                <a:lnTo>
                  <a:pt x="2406" y="1170"/>
                </a:lnTo>
                <a:lnTo>
                  <a:pt x="2407" y="1169"/>
                </a:lnTo>
                <a:lnTo>
                  <a:pt x="2407" y="1169"/>
                </a:lnTo>
                <a:lnTo>
                  <a:pt x="2407" y="1168"/>
                </a:lnTo>
                <a:lnTo>
                  <a:pt x="2408" y="1168"/>
                </a:lnTo>
                <a:lnTo>
                  <a:pt x="2408" y="1168"/>
                </a:lnTo>
                <a:lnTo>
                  <a:pt x="2409" y="1168"/>
                </a:lnTo>
                <a:lnTo>
                  <a:pt x="2409" y="1169"/>
                </a:lnTo>
                <a:lnTo>
                  <a:pt x="2409" y="1169"/>
                </a:lnTo>
                <a:lnTo>
                  <a:pt x="2410" y="1168"/>
                </a:lnTo>
                <a:lnTo>
                  <a:pt x="2410" y="1169"/>
                </a:lnTo>
                <a:lnTo>
                  <a:pt x="2411" y="1169"/>
                </a:lnTo>
                <a:lnTo>
                  <a:pt x="2411" y="1169"/>
                </a:lnTo>
                <a:lnTo>
                  <a:pt x="2411" y="1169"/>
                </a:lnTo>
                <a:lnTo>
                  <a:pt x="2412" y="1169"/>
                </a:lnTo>
                <a:lnTo>
                  <a:pt x="2412" y="1168"/>
                </a:lnTo>
                <a:lnTo>
                  <a:pt x="2413" y="1169"/>
                </a:lnTo>
                <a:lnTo>
                  <a:pt x="2413" y="1170"/>
                </a:lnTo>
                <a:lnTo>
                  <a:pt x="2413" y="1169"/>
                </a:lnTo>
                <a:lnTo>
                  <a:pt x="2415" y="1168"/>
                </a:lnTo>
                <a:lnTo>
                  <a:pt x="2415" y="1167"/>
                </a:lnTo>
                <a:lnTo>
                  <a:pt x="2416" y="1167"/>
                </a:lnTo>
                <a:lnTo>
                  <a:pt x="2416" y="1166"/>
                </a:lnTo>
                <a:lnTo>
                  <a:pt x="2417" y="1167"/>
                </a:lnTo>
                <a:lnTo>
                  <a:pt x="2417" y="1168"/>
                </a:lnTo>
                <a:lnTo>
                  <a:pt x="2417" y="1168"/>
                </a:lnTo>
                <a:lnTo>
                  <a:pt x="2418" y="1167"/>
                </a:lnTo>
                <a:lnTo>
                  <a:pt x="2418" y="1166"/>
                </a:lnTo>
                <a:lnTo>
                  <a:pt x="2419" y="1165"/>
                </a:lnTo>
                <a:lnTo>
                  <a:pt x="2419" y="1166"/>
                </a:lnTo>
                <a:lnTo>
                  <a:pt x="2419" y="1166"/>
                </a:lnTo>
                <a:lnTo>
                  <a:pt x="2420" y="1167"/>
                </a:lnTo>
                <a:lnTo>
                  <a:pt x="2420" y="1168"/>
                </a:lnTo>
                <a:lnTo>
                  <a:pt x="2421" y="1168"/>
                </a:lnTo>
                <a:lnTo>
                  <a:pt x="2421" y="1169"/>
                </a:lnTo>
                <a:lnTo>
                  <a:pt x="2421" y="1169"/>
                </a:lnTo>
                <a:lnTo>
                  <a:pt x="2422" y="1169"/>
                </a:lnTo>
                <a:lnTo>
                  <a:pt x="2422" y="1167"/>
                </a:lnTo>
                <a:lnTo>
                  <a:pt x="2424" y="1165"/>
                </a:lnTo>
                <a:lnTo>
                  <a:pt x="2424" y="1165"/>
                </a:lnTo>
                <a:lnTo>
                  <a:pt x="2424" y="1166"/>
                </a:lnTo>
                <a:lnTo>
                  <a:pt x="2425" y="1167"/>
                </a:lnTo>
                <a:lnTo>
                  <a:pt x="2425" y="1168"/>
                </a:lnTo>
                <a:lnTo>
                  <a:pt x="2426" y="1169"/>
                </a:lnTo>
                <a:lnTo>
                  <a:pt x="2426" y="1172"/>
                </a:lnTo>
                <a:lnTo>
                  <a:pt x="2426" y="1170"/>
                </a:lnTo>
                <a:lnTo>
                  <a:pt x="2427" y="1170"/>
                </a:lnTo>
                <a:lnTo>
                  <a:pt x="2427" y="1170"/>
                </a:lnTo>
                <a:lnTo>
                  <a:pt x="2428" y="1168"/>
                </a:lnTo>
                <a:lnTo>
                  <a:pt x="2428" y="1167"/>
                </a:lnTo>
                <a:lnTo>
                  <a:pt x="2428" y="1166"/>
                </a:lnTo>
                <a:lnTo>
                  <a:pt x="2429" y="1166"/>
                </a:lnTo>
                <a:lnTo>
                  <a:pt x="2429" y="1166"/>
                </a:lnTo>
                <a:lnTo>
                  <a:pt x="2430" y="1166"/>
                </a:lnTo>
                <a:lnTo>
                  <a:pt x="2430" y="1166"/>
                </a:lnTo>
                <a:lnTo>
                  <a:pt x="2431" y="1166"/>
                </a:lnTo>
                <a:lnTo>
                  <a:pt x="2431" y="1166"/>
                </a:lnTo>
                <a:lnTo>
                  <a:pt x="2431" y="1168"/>
                </a:lnTo>
                <a:lnTo>
                  <a:pt x="2433" y="1174"/>
                </a:lnTo>
                <a:lnTo>
                  <a:pt x="2433" y="1205"/>
                </a:lnTo>
                <a:lnTo>
                  <a:pt x="2434" y="1218"/>
                </a:lnTo>
                <a:lnTo>
                  <a:pt x="2434" y="1212"/>
                </a:lnTo>
                <a:lnTo>
                  <a:pt x="2434" y="1197"/>
                </a:lnTo>
                <a:lnTo>
                  <a:pt x="2435" y="1182"/>
                </a:lnTo>
                <a:lnTo>
                  <a:pt x="2435" y="1172"/>
                </a:lnTo>
                <a:lnTo>
                  <a:pt x="2436" y="1164"/>
                </a:lnTo>
                <a:lnTo>
                  <a:pt x="2436" y="1162"/>
                </a:lnTo>
                <a:lnTo>
                  <a:pt x="2436" y="1163"/>
                </a:lnTo>
                <a:lnTo>
                  <a:pt x="2437" y="1168"/>
                </a:lnTo>
                <a:lnTo>
                  <a:pt x="2437" y="1174"/>
                </a:lnTo>
                <a:lnTo>
                  <a:pt x="2438" y="1182"/>
                </a:lnTo>
                <a:lnTo>
                  <a:pt x="2438" y="1190"/>
                </a:lnTo>
                <a:lnTo>
                  <a:pt x="2438" y="1197"/>
                </a:lnTo>
                <a:lnTo>
                  <a:pt x="2439" y="1206"/>
                </a:lnTo>
                <a:lnTo>
                  <a:pt x="2439" y="1212"/>
                </a:lnTo>
                <a:lnTo>
                  <a:pt x="2440" y="1222"/>
                </a:lnTo>
                <a:lnTo>
                  <a:pt x="2440" y="1231"/>
                </a:lnTo>
                <a:lnTo>
                  <a:pt x="2440" y="1238"/>
                </a:lnTo>
                <a:lnTo>
                  <a:pt x="2442" y="1246"/>
                </a:lnTo>
                <a:lnTo>
                  <a:pt x="2442" y="1253"/>
                </a:lnTo>
                <a:lnTo>
                  <a:pt x="2443" y="1259"/>
                </a:lnTo>
                <a:lnTo>
                  <a:pt x="2443" y="1266"/>
                </a:lnTo>
                <a:lnTo>
                  <a:pt x="2444" y="1273"/>
                </a:lnTo>
                <a:lnTo>
                  <a:pt x="2444" y="1279"/>
                </a:lnTo>
                <a:lnTo>
                  <a:pt x="2444" y="1286"/>
                </a:lnTo>
                <a:lnTo>
                  <a:pt x="2445" y="1292"/>
                </a:lnTo>
                <a:lnTo>
                  <a:pt x="2445" y="1299"/>
                </a:lnTo>
                <a:lnTo>
                  <a:pt x="2446" y="1304"/>
                </a:lnTo>
                <a:lnTo>
                  <a:pt x="2446" y="1311"/>
                </a:lnTo>
                <a:lnTo>
                  <a:pt x="2446" y="1317"/>
                </a:lnTo>
                <a:lnTo>
                  <a:pt x="2447" y="1321"/>
                </a:lnTo>
                <a:lnTo>
                  <a:pt x="2447" y="1328"/>
                </a:lnTo>
                <a:lnTo>
                  <a:pt x="2448" y="1333"/>
                </a:lnTo>
                <a:lnTo>
                  <a:pt x="2448" y="1340"/>
                </a:lnTo>
                <a:lnTo>
                  <a:pt x="2448" y="1345"/>
                </a:lnTo>
                <a:lnTo>
                  <a:pt x="2449" y="1349"/>
                </a:lnTo>
                <a:lnTo>
                  <a:pt x="2449" y="1354"/>
                </a:lnTo>
                <a:lnTo>
                  <a:pt x="2451" y="1358"/>
                </a:lnTo>
                <a:lnTo>
                  <a:pt x="2451" y="1363"/>
                </a:lnTo>
                <a:lnTo>
                  <a:pt x="2451" y="1368"/>
                </a:lnTo>
                <a:lnTo>
                  <a:pt x="2452" y="1374"/>
                </a:lnTo>
                <a:lnTo>
                  <a:pt x="2452" y="1378"/>
                </a:lnTo>
                <a:lnTo>
                  <a:pt x="2453" y="1383"/>
                </a:lnTo>
                <a:lnTo>
                  <a:pt x="2453" y="1386"/>
                </a:lnTo>
                <a:lnTo>
                  <a:pt x="2453" y="1391"/>
                </a:lnTo>
                <a:lnTo>
                  <a:pt x="2454" y="1395"/>
                </a:lnTo>
                <a:lnTo>
                  <a:pt x="2454" y="1399"/>
                </a:lnTo>
                <a:lnTo>
                  <a:pt x="2455" y="1402"/>
                </a:lnTo>
                <a:lnTo>
                  <a:pt x="2455" y="1406"/>
                </a:lnTo>
                <a:lnTo>
                  <a:pt x="2455" y="1411"/>
                </a:lnTo>
                <a:lnTo>
                  <a:pt x="2456" y="1414"/>
                </a:lnTo>
                <a:lnTo>
                  <a:pt x="2456" y="1418"/>
                </a:lnTo>
                <a:lnTo>
                  <a:pt x="2457" y="1420"/>
                </a:lnTo>
                <a:lnTo>
                  <a:pt x="2457" y="1423"/>
                </a:lnTo>
                <a:lnTo>
                  <a:pt x="2458" y="1427"/>
                </a:lnTo>
                <a:lnTo>
                  <a:pt x="2458" y="1430"/>
                </a:lnTo>
                <a:lnTo>
                  <a:pt x="2458" y="1433"/>
                </a:lnTo>
                <a:lnTo>
                  <a:pt x="2460" y="1438"/>
                </a:lnTo>
                <a:lnTo>
                  <a:pt x="2460" y="1440"/>
                </a:lnTo>
                <a:lnTo>
                  <a:pt x="2461" y="1442"/>
                </a:lnTo>
                <a:lnTo>
                  <a:pt x="2461" y="1446"/>
                </a:lnTo>
                <a:lnTo>
                  <a:pt x="2461" y="1448"/>
                </a:lnTo>
                <a:lnTo>
                  <a:pt x="2462" y="1453"/>
                </a:lnTo>
                <a:lnTo>
                  <a:pt x="2462" y="1455"/>
                </a:lnTo>
                <a:lnTo>
                  <a:pt x="2463" y="1458"/>
                </a:lnTo>
                <a:lnTo>
                  <a:pt x="2463" y="1462"/>
                </a:lnTo>
                <a:lnTo>
                  <a:pt x="2463" y="1464"/>
                </a:lnTo>
                <a:lnTo>
                  <a:pt x="2464" y="1468"/>
                </a:lnTo>
                <a:lnTo>
                  <a:pt x="2464" y="1469"/>
                </a:lnTo>
                <a:lnTo>
                  <a:pt x="2465" y="1472"/>
                </a:lnTo>
                <a:lnTo>
                  <a:pt x="2465" y="1473"/>
                </a:lnTo>
                <a:lnTo>
                  <a:pt x="2465" y="1475"/>
                </a:lnTo>
                <a:lnTo>
                  <a:pt x="2466" y="1478"/>
                </a:lnTo>
                <a:lnTo>
                  <a:pt x="2466" y="1481"/>
                </a:lnTo>
                <a:lnTo>
                  <a:pt x="2467" y="1482"/>
                </a:lnTo>
                <a:lnTo>
                  <a:pt x="2467" y="1484"/>
                </a:lnTo>
                <a:lnTo>
                  <a:pt x="2467" y="1486"/>
                </a:lnTo>
                <a:lnTo>
                  <a:pt x="2469" y="1489"/>
                </a:lnTo>
                <a:lnTo>
                  <a:pt x="2469" y="1491"/>
                </a:lnTo>
                <a:lnTo>
                  <a:pt x="2470" y="1493"/>
                </a:lnTo>
                <a:lnTo>
                  <a:pt x="2470" y="1494"/>
                </a:lnTo>
                <a:lnTo>
                  <a:pt x="2470" y="1498"/>
                </a:lnTo>
                <a:lnTo>
                  <a:pt x="2471" y="1500"/>
                </a:lnTo>
                <a:lnTo>
                  <a:pt x="2471" y="1502"/>
                </a:lnTo>
                <a:lnTo>
                  <a:pt x="2472" y="1504"/>
                </a:lnTo>
                <a:lnTo>
                  <a:pt x="2472" y="1508"/>
                </a:lnTo>
                <a:lnTo>
                  <a:pt x="2473" y="1510"/>
                </a:lnTo>
                <a:lnTo>
                  <a:pt x="2473" y="1512"/>
                </a:lnTo>
                <a:lnTo>
                  <a:pt x="2473" y="1514"/>
                </a:lnTo>
                <a:lnTo>
                  <a:pt x="2474" y="1518"/>
                </a:lnTo>
                <a:lnTo>
                  <a:pt x="2474" y="1521"/>
                </a:lnTo>
                <a:lnTo>
                  <a:pt x="2475" y="1523"/>
                </a:lnTo>
                <a:lnTo>
                  <a:pt x="2475" y="1526"/>
                </a:lnTo>
                <a:lnTo>
                  <a:pt x="2475" y="1529"/>
                </a:lnTo>
                <a:lnTo>
                  <a:pt x="2476" y="1531"/>
                </a:lnTo>
                <a:lnTo>
                  <a:pt x="2476" y="1533"/>
                </a:lnTo>
                <a:lnTo>
                  <a:pt x="2478" y="1535"/>
                </a:lnTo>
                <a:lnTo>
                  <a:pt x="2478" y="1536"/>
                </a:lnTo>
                <a:lnTo>
                  <a:pt x="2478" y="1537"/>
                </a:lnTo>
                <a:lnTo>
                  <a:pt x="2479" y="1538"/>
                </a:lnTo>
                <a:lnTo>
                  <a:pt x="2479" y="1541"/>
                </a:lnTo>
                <a:lnTo>
                  <a:pt x="2480" y="1544"/>
                </a:lnTo>
                <a:lnTo>
                  <a:pt x="2480" y="1545"/>
                </a:lnTo>
                <a:lnTo>
                  <a:pt x="2480" y="1548"/>
                </a:lnTo>
                <a:lnTo>
                  <a:pt x="2481" y="1548"/>
                </a:lnTo>
                <a:lnTo>
                  <a:pt x="2481" y="1549"/>
                </a:lnTo>
                <a:lnTo>
                  <a:pt x="2482" y="1553"/>
                </a:lnTo>
                <a:lnTo>
                  <a:pt x="2482" y="1553"/>
                </a:lnTo>
                <a:lnTo>
                  <a:pt x="2482" y="1554"/>
                </a:lnTo>
                <a:lnTo>
                  <a:pt x="2483" y="1554"/>
                </a:lnTo>
                <a:lnTo>
                  <a:pt x="2483" y="1556"/>
                </a:lnTo>
                <a:lnTo>
                  <a:pt x="2484" y="1558"/>
                </a:lnTo>
                <a:lnTo>
                  <a:pt x="2484" y="1559"/>
                </a:lnTo>
                <a:lnTo>
                  <a:pt x="2484" y="1560"/>
                </a:lnTo>
                <a:lnTo>
                  <a:pt x="2485" y="1563"/>
                </a:lnTo>
                <a:lnTo>
                  <a:pt x="2485" y="1564"/>
                </a:lnTo>
                <a:lnTo>
                  <a:pt x="2486" y="1567"/>
                </a:lnTo>
                <a:lnTo>
                  <a:pt x="2486" y="1567"/>
                </a:lnTo>
                <a:lnTo>
                  <a:pt x="2488" y="1569"/>
                </a:lnTo>
                <a:lnTo>
                  <a:pt x="2488" y="1571"/>
                </a:lnTo>
                <a:lnTo>
                  <a:pt x="2488" y="1571"/>
                </a:lnTo>
                <a:lnTo>
                  <a:pt x="2489" y="1573"/>
                </a:lnTo>
                <a:lnTo>
                  <a:pt x="2489" y="1573"/>
                </a:lnTo>
                <a:lnTo>
                  <a:pt x="2490" y="1575"/>
                </a:lnTo>
                <a:lnTo>
                  <a:pt x="2490" y="1577"/>
                </a:lnTo>
                <a:lnTo>
                  <a:pt x="2490" y="1576"/>
                </a:lnTo>
                <a:lnTo>
                  <a:pt x="2491" y="1577"/>
                </a:lnTo>
                <a:lnTo>
                  <a:pt x="2491" y="1580"/>
                </a:lnTo>
                <a:lnTo>
                  <a:pt x="2492" y="1582"/>
                </a:lnTo>
                <a:lnTo>
                  <a:pt x="2492" y="1583"/>
                </a:lnTo>
                <a:lnTo>
                  <a:pt x="2492" y="1584"/>
                </a:lnTo>
                <a:lnTo>
                  <a:pt x="2493" y="1586"/>
                </a:lnTo>
                <a:lnTo>
                  <a:pt x="2493" y="1587"/>
                </a:lnTo>
                <a:lnTo>
                  <a:pt x="2494" y="1587"/>
                </a:lnTo>
                <a:lnTo>
                  <a:pt x="2494" y="1587"/>
                </a:lnTo>
                <a:lnTo>
                  <a:pt x="2494" y="1587"/>
                </a:lnTo>
                <a:lnTo>
                  <a:pt x="2495" y="1589"/>
                </a:lnTo>
                <a:lnTo>
                  <a:pt x="2495" y="1587"/>
                </a:lnTo>
                <a:lnTo>
                  <a:pt x="2497" y="1589"/>
                </a:lnTo>
                <a:lnTo>
                  <a:pt x="2497" y="1590"/>
                </a:lnTo>
                <a:lnTo>
                  <a:pt x="2497" y="1590"/>
                </a:lnTo>
                <a:lnTo>
                  <a:pt x="2498" y="1592"/>
                </a:lnTo>
                <a:lnTo>
                  <a:pt x="2498" y="1593"/>
                </a:lnTo>
                <a:lnTo>
                  <a:pt x="2499" y="1594"/>
                </a:lnTo>
                <a:lnTo>
                  <a:pt x="2499" y="1596"/>
                </a:lnTo>
                <a:lnTo>
                  <a:pt x="2499" y="1599"/>
                </a:lnTo>
                <a:lnTo>
                  <a:pt x="2500" y="1600"/>
                </a:lnTo>
                <a:lnTo>
                  <a:pt x="2500" y="1601"/>
                </a:lnTo>
                <a:lnTo>
                  <a:pt x="2501" y="1602"/>
                </a:lnTo>
                <a:lnTo>
                  <a:pt x="2501" y="1602"/>
                </a:lnTo>
                <a:lnTo>
                  <a:pt x="2502" y="1603"/>
                </a:lnTo>
                <a:lnTo>
                  <a:pt x="2502" y="1603"/>
                </a:lnTo>
                <a:lnTo>
                  <a:pt x="2502" y="1603"/>
                </a:lnTo>
                <a:lnTo>
                  <a:pt x="2503" y="1605"/>
                </a:lnTo>
                <a:lnTo>
                  <a:pt x="2503" y="1608"/>
                </a:lnTo>
                <a:lnTo>
                  <a:pt x="2504" y="1608"/>
                </a:lnTo>
                <a:lnTo>
                  <a:pt x="2504" y="1608"/>
                </a:lnTo>
                <a:lnTo>
                  <a:pt x="2504" y="1610"/>
                </a:lnTo>
                <a:lnTo>
                  <a:pt x="2506" y="1611"/>
                </a:lnTo>
                <a:lnTo>
                  <a:pt x="2506" y="1611"/>
                </a:lnTo>
                <a:lnTo>
                  <a:pt x="2507" y="1611"/>
                </a:lnTo>
                <a:lnTo>
                  <a:pt x="2507" y="1611"/>
                </a:lnTo>
                <a:lnTo>
                  <a:pt x="2507" y="1610"/>
                </a:lnTo>
                <a:lnTo>
                  <a:pt x="2508" y="1611"/>
                </a:lnTo>
                <a:lnTo>
                  <a:pt x="2508" y="1610"/>
                </a:lnTo>
                <a:lnTo>
                  <a:pt x="2509" y="1610"/>
                </a:lnTo>
                <a:lnTo>
                  <a:pt x="2509" y="1611"/>
                </a:lnTo>
                <a:lnTo>
                  <a:pt x="2509" y="1611"/>
                </a:lnTo>
                <a:lnTo>
                  <a:pt x="2510" y="1612"/>
                </a:lnTo>
                <a:lnTo>
                  <a:pt x="2510" y="1613"/>
                </a:lnTo>
                <a:lnTo>
                  <a:pt x="2511" y="1613"/>
                </a:lnTo>
                <a:lnTo>
                  <a:pt x="2511" y="1615"/>
                </a:lnTo>
                <a:lnTo>
                  <a:pt x="2511" y="1614"/>
                </a:lnTo>
                <a:lnTo>
                  <a:pt x="2512" y="1614"/>
                </a:lnTo>
                <a:lnTo>
                  <a:pt x="2512" y="1614"/>
                </a:lnTo>
                <a:lnTo>
                  <a:pt x="2513" y="1615"/>
                </a:lnTo>
                <a:lnTo>
                  <a:pt x="2513" y="1617"/>
                </a:lnTo>
                <a:lnTo>
                  <a:pt x="2515" y="1618"/>
                </a:lnTo>
                <a:lnTo>
                  <a:pt x="2515" y="1619"/>
                </a:lnTo>
                <a:lnTo>
                  <a:pt x="2515" y="1620"/>
                </a:lnTo>
                <a:lnTo>
                  <a:pt x="2516" y="1621"/>
                </a:lnTo>
                <a:lnTo>
                  <a:pt x="2516" y="1621"/>
                </a:lnTo>
                <a:lnTo>
                  <a:pt x="2517" y="1622"/>
                </a:lnTo>
                <a:lnTo>
                  <a:pt x="2517" y="1622"/>
                </a:lnTo>
                <a:lnTo>
                  <a:pt x="2517" y="1623"/>
                </a:lnTo>
                <a:lnTo>
                  <a:pt x="2518" y="1622"/>
                </a:lnTo>
                <a:lnTo>
                  <a:pt x="2518" y="1621"/>
                </a:lnTo>
                <a:lnTo>
                  <a:pt x="2519" y="1622"/>
                </a:lnTo>
                <a:lnTo>
                  <a:pt x="2519" y="1623"/>
                </a:lnTo>
                <a:lnTo>
                  <a:pt x="2519" y="1623"/>
                </a:lnTo>
                <a:lnTo>
                  <a:pt x="2520" y="1624"/>
                </a:lnTo>
                <a:lnTo>
                  <a:pt x="2520" y="1624"/>
                </a:lnTo>
                <a:lnTo>
                  <a:pt x="2521" y="1626"/>
                </a:lnTo>
                <a:lnTo>
                  <a:pt x="2521" y="1627"/>
                </a:lnTo>
                <a:lnTo>
                  <a:pt x="2521" y="1626"/>
                </a:lnTo>
                <a:lnTo>
                  <a:pt x="2522" y="1626"/>
                </a:lnTo>
                <a:lnTo>
                  <a:pt x="2522" y="1626"/>
                </a:lnTo>
                <a:lnTo>
                  <a:pt x="2524" y="1627"/>
                </a:lnTo>
                <a:lnTo>
                  <a:pt x="2524" y="1627"/>
                </a:lnTo>
                <a:lnTo>
                  <a:pt x="2524" y="1626"/>
                </a:lnTo>
                <a:lnTo>
                  <a:pt x="2525" y="1626"/>
                </a:lnTo>
                <a:lnTo>
                  <a:pt x="2525" y="1626"/>
                </a:lnTo>
                <a:lnTo>
                  <a:pt x="2526" y="1627"/>
                </a:lnTo>
                <a:lnTo>
                  <a:pt x="2526" y="1628"/>
                </a:lnTo>
                <a:lnTo>
                  <a:pt x="2526" y="1627"/>
                </a:lnTo>
                <a:lnTo>
                  <a:pt x="2527" y="1627"/>
                </a:lnTo>
                <a:lnTo>
                  <a:pt x="2527" y="1627"/>
                </a:lnTo>
                <a:lnTo>
                  <a:pt x="2528" y="1629"/>
                </a:lnTo>
                <a:lnTo>
                  <a:pt x="2528" y="1629"/>
                </a:lnTo>
                <a:lnTo>
                  <a:pt x="2529" y="1629"/>
                </a:lnTo>
                <a:lnTo>
                  <a:pt x="2529" y="1629"/>
                </a:lnTo>
                <a:lnTo>
                  <a:pt x="2529" y="1630"/>
                </a:lnTo>
                <a:lnTo>
                  <a:pt x="2530" y="1631"/>
                </a:lnTo>
                <a:lnTo>
                  <a:pt x="2530" y="1631"/>
                </a:lnTo>
                <a:lnTo>
                  <a:pt x="2531" y="1631"/>
                </a:lnTo>
                <a:lnTo>
                  <a:pt x="2531" y="1630"/>
                </a:lnTo>
                <a:lnTo>
                  <a:pt x="2531" y="1629"/>
                </a:lnTo>
                <a:lnTo>
                  <a:pt x="2533" y="1629"/>
                </a:lnTo>
                <a:lnTo>
                  <a:pt x="2533" y="1629"/>
                </a:lnTo>
                <a:lnTo>
                  <a:pt x="2534" y="1627"/>
                </a:lnTo>
                <a:lnTo>
                  <a:pt x="2534" y="1627"/>
                </a:lnTo>
                <a:lnTo>
                  <a:pt x="2534" y="1628"/>
                </a:lnTo>
                <a:lnTo>
                  <a:pt x="2535" y="1628"/>
                </a:lnTo>
                <a:lnTo>
                  <a:pt x="2535" y="1629"/>
                </a:lnTo>
                <a:lnTo>
                  <a:pt x="2536" y="1628"/>
                </a:lnTo>
                <a:lnTo>
                  <a:pt x="2536" y="1629"/>
                </a:lnTo>
                <a:lnTo>
                  <a:pt x="2536" y="1629"/>
                </a:lnTo>
                <a:lnTo>
                  <a:pt x="2537" y="1629"/>
                </a:lnTo>
                <a:lnTo>
                  <a:pt x="2537" y="1629"/>
                </a:lnTo>
                <a:lnTo>
                  <a:pt x="2538" y="1628"/>
                </a:lnTo>
                <a:lnTo>
                  <a:pt x="2538" y="1628"/>
                </a:lnTo>
                <a:lnTo>
                  <a:pt x="2538" y="1629"/>
                </a:lnTo>
                <a:lnTo>
                  <a:pt x="2539" y="1628"/>
                </a:lnTo>
                <a:lnTo>
                  <a:pt x="2539" y="1629"/>
                </a:lnTo>
                <a:lnTo>
                  <a:pt x="2540" y="1629"/>
                </a:lnTo>
                <a:lnTo>
                  <a:pt x="2540" y="1629"/>
                </a:lnTo>
                <a:lnTo>
                  <a:pt x="2540" y="1630"/>
                </a:lnTo>
                <a:lnTo>
                  <a:pt x="2542" y="1630"/>
                </a:lnTo>
                <a:lnTo>
                  <a:pt x="2542" y="1631"/>
                </a:lnTo>
                <a:lnTo>
                  <a:pt x="2543" y="1631"/>
                </a:lnTo>
                <a:lnTo>
                  <a:pt x="2543" y="1631"/>
                </a:lnTo>
                <a:lnTo>
                  <a:pt x="2544" y="1630"/>
                </a:lnTo>
                <a:lnTo>
                  <a:pt x="2544" y="1631"/>
                </a:lnTo>
                <a:lnTo>
                  <a:pt x="2544" y="1631"/>
                </a:lnTo>
                <a:lnTo>
                  <a:pt x="2545" y="1631"/>
                </a:lnTo>
                <a:lnTo>
                  <a:pt x="2545" y="1631"/>
                </a:lnTo>
                <a:lnTo>
                  <a:pt x="2546" y="1631"/>
                </a:lnTo>
                <a:lnTo>
                  <a:pt x="2546" y="1631"/>
                </a:lnTo>
                <a:lnTo>
                  <a:pt x="2546" y="1631"/>
                </a:lnTo>
                <a:lnTo>
                  <a:pt x="2547" y="1631"/>
                </a:lnTo>
                <a:lnTo>
                  <a:pt x="2547" y="1632"/>
                </a:lnTo>
                <a:lnTo>
                  <a:pt x="2548" y="1632"/>
                </a:lnTo>
                <a:lnTo>
                  <a:pt x="2548" y="1633"/>
                </a:lnTo>
                <a:lnTo>
                  <a:pt x="2548" y="1631"/>
                </a:lnTo>
                <a:lnTo>
                  <a:pt x="2549" y="1632"/>
                </a:lnTo>
                <a:lnTo>
                  <a:pt x="2549" y="1632"/>
                </a:lnTo>
                <a:lnTo>
                  <a:pt x="2551" y="1631"/>
                </a:lnTo>
                <a:lnTo>
                  <a:pt x="2551" y="1631"/>
                </a:lnTo>
                <a:lnTo>
                  <a:pt x="2551" y="1630"/>
                </a:lnTo>
                <a:lnTo>
                  <a:pt x="2552" y="1630"/>
                </a:lnTo>
                <a:lnTo>
                  <a:pt x="2552" y="1631"/>
                </a:lnTo>
                <a:lnTo>
                  <a:pt x="2553" y="1631"/>
                </a:lnTo>
                <a:lnTo>
                  <a:pt x="2553" y="1630"/>
                </a:lnTo>
                <a:lnTo>
                  <a:pt x="2553" y="1629"/>
                </a:lnTo>
                <a:lnTo>
                  <a:pt x="2554" y="1630"/>
                </a:lnTo>
                <a:lnTo>
                  <a:pt x="2554" y="1629"/>
                </a:lnTo>
                <a:lnTo>
                  <a:pt x="2555" y="1631"/>
                </a:lnTo>
                <a:lnTo>
                  <a:pt x="2555" y="1631"/>
                </a:lnTo>
                <a:lnTo>
                  <a:pt x="2555" y="1632"/>
                </a:lnTo>
                <a:lnTo>
                  <a:pt x="2556" y="1631"/>
                </a:lnTo>
                <a:lnTo>
                  <a:pt x="2556" y="1630"/>
                </a:lnTo>
                <a:lnTo>
                  <a:pt x="2557" y="1630"/>
                </a:lnTo>
                <a:lnTo>
                  <a:pt x="2557" y="1631"/>
                </a:lnTo>
                <a:lnTo>
                  <a:pt x="2558" y="1631"/>
                </a:lnTo>
                <a:lnTo>
                  <a:pt x="2558" y="1632"/>
                </a:lnTo>
                <a:lnTo>
                  <a:pt x="2558" y="1632"/>
                </a:lnTo>
                <a:lnTo>
                  <a:pt x="2560" y="1632"/>
                </a:lnTo>
                <a:lnTo>
                  <a:pt x="2560" y="1632"/>
                </a:lnTo>
                <a:lnTo>
                  <a:pt x="2561" y="1633"/>
                </a:lnTo>
                <a:lnTo>
                  <a:pt x="2561" y="1633"/>
                </a:lnTo>
                <a:lnTo>
                  <a:pt x="2561" y="1635"/>
                </a:lnTo>
                <a:lnTo>
                  <a:pt x="2562" y="1635"/>
                </a:lnTo>
                <a:lnTo>
                  <a:pt x="2562" y="1635"/>
                </a:lnTo>
                <a:lnTo>
                  <a:pt x="2563" y="1635"/>
                </a:lnTo>
                <a:lnTo>
                  <a:pt x="2563" y="1636"/>
                </a:lnTo>
                <a:lnTo>
                  <a:pt x="2563" y="1636"/>
                </a:lnTo>
                <a:lnTo>
                  <a:pt x="2564" y="1636"/>
                </a:lnTo>
                <a:lnTo>
                  <a:pt x="2564" y="1635"/>
                </a:lnTo>
                <a:lnTo>
                  <a:pt x="2565" y="1635"/>
                </a:lnTo>
                <a:lnTo>
                  <a:pt x="2565" y="1635"/>
                </a:lnTo>
                <a:lnTo>
                  <a:pt x="2565" y="1633"/>
                </a:lnTo>
                <a:lnTo>
                  <a:pt x="2566" y="1633"/>
                </a:lnTo>
                <a:lnTo>
                  <a:pt x="2566" y="1632"/>
                </a:lnTo>
                <a:lnTo>
                  <a:pt x="2567" y="1631"/>
                </a:lnTo>
                <a:lnTo>
                  <a:pt x="2567" y="1632"/>
                </a:lnTo>
                <a:lnTo>
                  <a:pt x="2567" y="1632"/>
                </a:lnTo>
                <a:lnTo>
                  <a:pt x="2569" y="1632"/>
                </a:lnTo>
                <a:lnTo>
                  <a:pt x="2569" y="1631"/>
                </a:lnTo>
                <a:lnTo>
                  <a:pt x="2570" y="1631"/>
                </a:lnTo>
                <a:lnTo>
                  <a:pt x="2570" y="1632"/>
                </a:lnTo>
                <a:lnTo>
                  <a:pt x="2571" y="1632"/>
                </a:lnTo>
                <a:lnTo>
                  <a:pt x="2571" y="1635"/>
                </a:lnTo>
                <a:lnTo>
                  <a:pt x="2571" y="1635"/>
                </a:lnTo>
                <a:lnTo>
                  <a:pt x="2572" y="1636"/>
                </a:lnTo>
                <a:lnTo>
                  <a:pt x="2572" y="1637"/>
                </a:lnTo>
                <a:lnTo>
                  <a:pt x="2573" y="1636"/>
                </a:lnTo>
                <a:lnTo>
                  <a:pt x="2573" y="1636"/>
                </a:lnTo>
                <a:lnTo>
                  <a:pt x="2573" y="1636"/>
                </a:lnTo>
                <a:lnTo>
                  <a:pt x="2574" y="1635"/>
                </a:lnTo>
                <a:lnTo>
                  <a:pt x="2574" y="1635"/>
                </a:lnTo>
                <a:lnTo>
                  <a:pt x="2575" y="1635"/>
                </a:lnTo>
                <a:lnTo>
                  <a:pt x="2575" y="1635"/>
                </a:lnTo>
                <a:lnTo>
                  <a:pt x="2575" y="1635"/>
                </a:lnTo>
                <a:lnTo>
                  <a:pt x="2576" y="1633"/>
                </a:lnTo>
                <a:lnTo>
                  <a:pt x="2576" y="1635"/>
                </a:lnTo>
                <a:lnTo>
                  <a:pt x="2578" y="1635"/>
                </a:lnTo>
                <a:lnTo>
                  <a:pt x="2578" y="1635"/>
                </a:lnTo>
                <a:lnTo>
                  <a:pt x="2578" y="1635"/>
                </a:lnTo>
                <a:lnTo>
                  <a:pt x="2579" y="1637"/>
                </a:lnTo>
                <a:lnTo>
                  <a:pt x="2579" y="1636"/>
                </a:lnTo>
                <a:lnTo>
                  <a:pt x="2580" y="1637"/>
                </a:lnTo>
                <a:lnTo>
                  <a:pt x="2580" y="1637"/>
                </a:lnTo>
                <a:lnTo>
                  <a:pt x="2580" y="1638"/>
                </a:lnTo>
                <a:lnTo>
                  <a:pt x="2581" y="1638"/>
                </a:lnTo>
                <a:lnTo>
                  <a:pt x="2581" y="1639"/>
                </a:lnTo>
                <a:lnTo>
                  <a:pt x="2582" y="1639"/>
                </a:lnTo>
                <a:lnTo>
                  <a:pt x="2582" y="1637"/>
                </a:lnTo>
                <a:lnTo>
                  <a:pt x="2582" y="1638"/>
                </a:lnTo>
                <a:lnTo>
                  <a:pt x="2583" y="1637"/>
                </a:lnTo>
                <a:lnTo>
                  <a:pt x="2583" y="1638"/>
                </a:lnTo>
                <a:lnTo>
                  <a:pt x="2584" y="1637"/>
                </a:lnTo>
                <a:lnTo>
                  <a:pt x="2584" y="1637"/>
                </a:lnTo>
                <a:lnTo>
                  <a:pt x="2585" y="1636"/>
                </a:lnTo>
                <a:lnTo>
                  <a:pt x="2585" y="1637"/>
                </a:lnTo>
                <a:lnTo>
                  <a:pt x="2585" y="1636"/>
                </a:lnTo>
                <a:lnTo>
                  <a:pt x="2587" y="1636"/>
                </a:lnTo>
                <a:lnTo>
                  <a:pt x="2587" y="1636"/>
                </a:lnTo>
                <a:lnTo>
                  <a:pt x="2588" y="1633"/>
                </a:lnTo>
                <a:lnTo>
                  <a:pt x="2588" y="1632"/>
                </a:lnTo>
                <a:lnTo>
                  <a:pt x="2588" y="1631"/>
                </a:lnTo>
                <a:lnTo>
                  <a:pt x="2589" y="1631"/>
                </a:lnTo>
                <a:lnTo>
                  <a:pt x="2589" y="1631"/>
                </a:lnTo>
                <a:lnTo>
                  <a:pt x="2590" y="1631"/>
                </a:lnTo>
                <a:lnTo>
                  <a:pt x="2590" y="1630"/>
                </a:lnTo>
                <a:lnTo>
                  <a:pt x="2590" y="1630"/>
                </a:lnTo>
                <a:lnTo>
                  <a:pt x="2591" y="1630"/>
                </a:lnTo>
                <a:lnTo>
                  <a:pt x="2591" y="1631"/>
                </a:lnTo>
                <a:lnTo>
                  <a:pt x="2592" y="1631"/>
                </a:lnTo>
                <a:lnTo>
                  <a:pt x="2592" y="1631"/>
                </a:lnTo>
                <a:lnTo>
                  <a:pt x="2592" y="1632"/>
                </a:lnTo>
                <a:lnTo>
                  <a:pt x="2593" y="1631"/>
                </a:lnTo>
                <a:lnTo>
                  <a:pt x="2593" y="1630"/>
                </a:lnTo>
                <a:lnTo>
                  <a:pt x="2594" y="1630"/>
                </a:lnTo>
                <a:lnTo>
                  <a:pt x="2594" y="1630"/>
                </a:lnTo>
                <a:lnTo>
                  <a:pt x="2594" y="1629"/>
                </a:lnTo>
                <a:lnTo>
                  <a:pt x="2596" y="1631"/>
                </a:lnTo>
                <a:lnTo>
                  <a:pt x="2596" y="1631"/>
                </a:lnTo>
                <a:lnTo>
                  <a:pt x="2597" y="1631"/>
                </a:lnTo>
                <a:lnTo>
                  <a:pt x="2597" y="1631"/>
                </a:lnTo>
                <a:lnTo>
                  <a:pt x="2597" y="1629"/>
                </a:lnTo>
                <a:lnTo>
                  <a:pt x="2598" y="1629"/>
                </a:lnTo>
                <a:lnTo>
                  <a:pt x="2598" y="1629"/>
                </a:lnTo>
                <a:lnTo>
                  <a:pt x="2599" y="1630"/>
                </a:lnTo>
                <a:lnTo>
                  <a:pt x="2599" y="1629"/>
                </a:lnTo>
                <a:lnTo>
                  <a:pt x="2600" y="1630"/>
                </a:lnTo>
                <a:lnTo>
                  <a:pt x="2600" y="1628"/>
                </a:lnTo>
                <a:lnTo>
                  <a:pt x="2600" y="1628"/>
                </a:lnTo>
                <a:lnTo>
                  <a:pt x="2601" y="1629"/>
                </a:lnTo>
                <a:lnTo>
                  <a:pt x="2601" y="1628"/>
                </a:lnTo>
                <a:lnTo>
                  <a:pt x="2602" y="1628"/>
                </a:lnTo>
                <a:lnTo>
                  <a:pt x="2602" y="1628"/>
                </a:lnTo>
                <a:lnTo>
                  <a:pt x="2602" y="1629"/>
                </a:lnTo>
                <a:lnTo>
                  <a:pt x="2603" y="1630"/>
                </a:lnTo>
                <a:lnTo>
                  <a:pt x="2603" y="1630"/>
                </a:lnTo>
                <a:lnTo>
                  <a:pt x="2605" y="1631"/>
                </a:lnTo>
                <a:lnTo>
                  <a:pt x="2605" y="1629"/>
                </a:lnTo>
                <a:lnTo>
                  <a:pt x="2605" y="1630"/>
                </a:lnTo>
                <a:lnTo>
                  <a:pt x="2606" y="1629"/>
                </a:lnTo>
                <a:lnTo>
                  <a:pt x="2606" y="1630"/>
                </a:lnTo>
                <a:lnTo>
                  <a:pt x="2607" y="1629"/>
                </a:lnTo>
                <a:lnTo>
                  <a:pt x="2607" y="1629"/>
                </a:lnTo>
                <a:lnTo>
                  <a:pt x="2607" y="1629"/>
                </a:lnTo>
                <a:lnTo>
                  <a:pt x="2608" y="1630"/>
                </a:lnTo>
                <a:lnTo>
                  <a:pt x="2608" y="1629"/>
                </a:lnTo>
                <a:lnTo>
                  <a:pt x="2609" y="1628"/>
                </a:lnTo>
                <a:lnTo>
                  <a:pt x="2609" y="1627"/>
                </a:lnTo>
                <a:lnTo>
                  <a:pt x="2609" y="1626"/>
                </a:lnTo>
                <a:lnTo>
                  <a:pt x="2610" y="1626"/>
                </a:lnTo>
                <a:lnTo>
                  <a:pt x="2610" y="1624"/>
                </a:lnTo>
                <a:lnTo>
                  <a:pt x="2611" y="1623"/>
                </a:lnTo>
                <a:lnTo>
                  <a:pt x="2611" y="1624"/>
                </a:lnTo>
                <a:lnTo>
                  <a:pt x="2611" y="1624"/>
                </a:lnTo>
                <a:lnTo>
                  <a:pt x="2612" y="1626"/>
                </a:lnTo>
                <a:lnTo>
                  <a:pt x="2612" y="1624"/>
                </a:lnTo>
                <a:lnTo>
                  <a:pt x="2614" y="1624"/>
                </a:lnTo>
                <a:lnTo>
                  <a:pt x="2614" y="1624"/>
                </a:lnTo>
                <a:lnTo>
                  <a:pt x="2615" y="1626"/>
                </a:lnTo>
                <a:lnTo>
                  <a:pt x="2615" y="1626"/>
                </a:lnTo>
                <a:lnTo>
                  <a:pt x="2615" y="1626"/>
                </a:lnTo>
                <a:lnTo>
                  <a:pt x="2616" y="1624"/>
                </a:lnTo>
                <a:lnTo>
                  <a:pt x="2616" y="1623"/>
                </a:lnTo>
                <a:lnTo>
                  <a:pt x="2617" y="1623"/>
                </a:lnTo>
                <a:lnTo>
                  <a:pt x="2617" y="1622"/>
                </a:lnTo>
                <a:lnTo>
                  <a:pt x="2617" y="1622"/>
                </a:lnTo>
                <a:lnTo>
                  <a:pt x="2618" y="1621"/>
                </a:lnTo>
                <a:lnTo>
                  <a:pt x="2618" y="1621"/>
                </a:lnTo>
                <a:lnTo>
                  <a:pt x="2619" y="1620"/>
                </a:lnTo>
                <a:lnTo>
                  <a:pt x="2619" y="1619"/>
                </a:lnTo>
                <a:lnTo>
                  <a:pt x="2619" y="1620"/>
                </a:lnTo>
                <a:lnTo>
                  <a:pt x="2620" y="1619"/>
                </a:lnTo>
                <a:lnTo>
                  <a:pt x="2620" y="1619"/>
                </a:lnTo>
                <a:lnTo>
                  <a:pt x="2621" y="1618"/>
                </a:lnTo>
                <a:lnTo>
                  <a:pt x="2621" y="1618"/>
                </a:lnTo>
                <a:lnTo>
                  <a:pt x="2621" y="1618"/>
                </a:lnTo>
                <a:lnTo>
                  <a:pt x="2623" y="1618"/>
                </a:lnTo>
                <a:lnTo>
                  <a:pt x="2623" y="1618"/>
                </a:lnTo>
                <a:lnTo>
                  <a:pt x="2624" y="1619"/>
                </a:lnTo>
                <a:lnTo>
                  <a:pt x="2624" y="1618"/>
                </a:lnTo>
                <a:lnTo>
                  <a:pt x="2624" y="1618"/>
                </a:lnTo>
                <a:lnTo>
                  <a:pt x="2625" y="1618"/>
                </a:lnTo>
                <a:lnTo>
                  <a:pt x="2625" y="1617"/>
                </a:lnTo>
                <a:lnTo>
                  <a:pt x="2626" y="1615"/>
                </a:lnTo>
                <a:lnTo>
                  <a:pt x="2626" y="1614"/>
                </a:lnTo>
                <a:lnTo>
                  <a:pt x="2627" y="1613"/>
                </a:lnTo>
                <a:lnTo>
                  <a:pt x="2627" y="1613"/>
                </a:lnTo>
                <a:lnTo>
                  <a:pt x="2627" y="1613"/>
                </a:lnTo>
                <a:lnTo>
                  <a:pt x="2628" y="1614"/>
                </a:lnTo>
                <a:lnTo>
                  <a:pt x="2628" y="1615"/>
                </a:lnTo>
                <a:lnTo>
                  <a:pt x="2629" y="1614"/>
                </a:lnTo>
                <a:lnTo>
                  <a:pt x="2629" y="1615"/>
                </a:lnTo>
                <a:lnTo>
                  <a:pt x="2629" y="1614"/>
                </a:lnTo>
                <a:lnTo>
                  <a:pt x="2630" y="1614"/>
                </a:lnTo>
                <a:lnTo>
                  <a:pt x="2630" y="1614"/>
                </a:lnTo>
                <a:lnTo>
                  <a:pt x="2632" y="1613"/>
                </a:lnTo>
                <a:lnTo>
                  <a:pt x="2632" y="1614"/>
                </a:lnTo>
                <a:lnTo>
                  <a:pt x="2632" y="1614"/>
                </a:lnTo>
                <a:lnTo>
                  <a:pt x="2633" y="1614"/>
                </a:lnTo>
                <a:lnTo>
                  <a:pt x="2633" y="1615"/>
                </a:lnTo>
                <a:lnTo>
                  <a:pt x="2634" y="1615"/>
                </a:lnTo>
                <a:lnTo>
                  <a:pt x="2634" y="1614"/>
                </a:lnTo>
                <a:lnTo>
                  <a:pt x="2634" y="1614"/>
                </a:lnTo>
                <a:lnTo>
                  <a:pt x="2635" y="1614"/>
                </a:lnTo>
                <a:lnTo>
                  <a:pt x="2635" y="1613"/>
                </a:lnTo>
                <a:lnTo>
                  <a:pt x="2636" y="1613"/>
                </a:lnTo>
                <a:lnTo>
                  <a:pt x="2636" y="1612"/>
                </a:lnTo>
                <a:lnTo>
                  <a:pt x="2636" y="1612"/>
                </a:lnTo>
                <a:lnTo>
                  <a:pt x="2637" y="1612"/>
                </a:lnTo>
                <a:lnTo>
                  <a:pt x="2637" y="1612"/>
                </a:lnTo>
                <a:lnTo>
                  <a:pt x="2638" y="1612"/>
                </a:lnTo>
                <a:lnTo>
                  <a:pt x="2638" y="1612"/>
                </a:lnTo>
                <a:lnTo>
                  <a:pt x="2638" y="1612"/>
                </a:lnTo>
                <a:lnTo>
                  <a:pt x="2639" y="1613"/>
                </a:lnTo>
                <a:lnTo>
                  <a:pt x="2639" y="1612"/>
                </a:lnTo>
                <a:lnTo>
                  <a:pt x="2641" y="1612"/>
                </a:lnTo>
                <a:lnTo>
                  <a:pt x="2641" y="1610"/>
                </a:lnTo>
                <a:lnTo>
                  <a:pt x="2642" y="1608"/>
                </a:lnTo>
                <a:lnTo>
                  <a:pt x="2642" y="1607"/>
                </a:lnTo>
                <a:lnTo>
                  <a:pt x="2642" y="1607"/>
                </a:lnTo>
                <a:lnTo>
                  <a:pt x="2643" y="1605"/>
                </a:lnTo>
                <a:lnTo>
                  <a:pt x="2643" y="1607"/>
                </a:lnTo>
                <a:lnTo>
                  <a:pt x="2644" y="1607"/>
                </a:lnTo>
                <a:lnTo>
                  <a:pt x="2644" y="1608"/>
                </a:lnTo>
                <a:lnTo>
                  <a:pt x="2644" y="1608"/>
                </a:lnTo>
                <a:lnTo>
                  <a:pt x="2645" y="1608"/>
                </a:lnTo>
                <a:lnTo>
                  <a:pt x="2645" y="1608"/>
                </a:lnTo>
                <a:lnTo>
                  <a:pt x="2646" y="1610"/>
                </a:lnTo>
                <a:lnTo>
                  <a:pt x="2646" y="1610"/>
                </a:lnTo>
                <a:lnTo>
                  <a:pt x="2646" y="1609"/>
                </a:lnTo>
                <a:lnTo>
                  <a:pt x="2647" y="1608"/>
                </a:lnTo>
                <a:lnTo>
                  <a:pt x="2647" y="1608"/>
                </a:lnTo>
                <a:lnTo>
                  <a:pt x="2648" y="1607"/>
                </a:lnTo>
                <a:lnTo>
                  <a:pt x="2648" y="1605"/>
                </a:lnTo>
                <a:lnTo>
                  <a:pt x="2648" y="1604"/>
                </a:lnTo>
                <a:lnTo>
                  <a:pt x="2650" y="1604"/>
                </a:lnTo>
                <a:lnTo>
                  <a:pt x="2650" y="1603"/>
                </a:lnTo>
                <a:lnTo>
                  <a:pt x="2651" y="1603"/>
                </a:lnTo>
                <a:lnTo>
                  <a:pt x="2651" y="1603"/>
                </a:lnTo>
                <a:lnTo>
                  <a:pt x="2651" y="1603"/>
                </a:lnTo>
                <a:lnTo>
                  <a:pt x="2652" y="1602"/>
                </a:lnTo>
                <a:lnTo>
                  <a:pt x="2652" y="1602"/>
                </a:lnTo>
                <a:lnTo>
                  <a:pt x="2653" y="1603"/>
                </a:lnTo>
                <a:lnTo>
                  <a:pt x="2653" y="1604"/>
                </a:lnTo>
                <a:lnTo>
                  <a:pt x="2653" y="1605"/>
                </a:lnTo>
                <a:lnTo>
                  <a:pt x="2654" y="1607"/>
                </a:lnTo>
                <a:lnTo>
                  <a:pt x="2654" y="1605"/>
                </a:lnTo>
                <a:lnTo>
                  <a:pt x="2655" y="1605"/>
                </a:lnTo>
                <a:lnTo>
                  <a:pt x="2655" y="1605"/>
                </a:lnTo>
                <a:lnTo>
                  <a:pt x="2656" y="1605"/>
                </a:lnTo>
                <a:lnTo>
                  <a:pt x="2656" y="1605"/>
                </a:lnTo>
                <a:lnTo>
                  <a:pt x="2656" y="1604"/>
                </a:lnTo>
                <a:lnTo>
                  <a:pt x="2657" y="1605"/>
                </a:lnTo>
                <a:lnTo>
                  <a:pt x="2657" y="1605"/>
                </a:lnTo>
                <a:lnTo>
                  <a:pt x="2659" y="1603"/>
                </a:lnTo>
                <a:lnTo>
                  <a:pt x="2659" y="1604"/>
                </a:lnTo>
                <a:lnTo>
                  <a:pt x="2659" y="1603"/>
                </a:lnTo>
                <a:lnTo>
                  <a:pt x="2660" y="1604"/>
                </a:lnTo>
                <a:lnTo>
                  <a:pt x="2660" y="1603"/>
                </a:lnTo>
                <a:lnTo>
                  <a:pt x="2661" y="1603"/>
                </a:lnTo>
                <a:lnTo>
                  <a:pt x="2661" y="1603"/>
                </a:lnTo>
                <a:lnTo>
                  <a:pt x="2661" y="1603"/>
                </a:lnTo>
                <a:lnTo>
                  <a:pt x="2662" y="1603"/>
                </a:lnTo>
                <a:lnTo>
                  <a:pt x="2662" y="1603"/>
                </a:lnTo>
                <a:lnTo>
                  <a:pt x="2663" y="1603"/>
                </a:lnTo>
                <a:lnTo>
                  <a:pt x="2663" y="1603"/>
                </a:lnTo>
                <a:lnTo>
                  <a:pt x="2663" y="1604"/>
                </a:lnTo>
                <a:lnTo>
                  <a:pt x="2664" y="1605"/>
                </a:lnTo>
                <a:lnTo>
                  <a:pt x="2664" y="1607"/>
                </a:lnTo>
                <a:lnTo>
                  <a:pt x="2665" y="1605"/>
                </a:lnTo>
                <a:lnTo>
                  <a:pt x="2665" y="1605"/>
                </a:lnTo>
                <a:lnTo>
                  <a:pt x="2665" y="1605"/>
                </a:lnTo>
                <a:lnTo>
                  <a:pt x="2666" y="1605"/>
                </a:lnTo>
                <a:lnTo>
                  <a:pt x="2666" y="1605"/>
                </a:lnTo>
                <a:lnTo>
                  <a:pt x="2668" y="1605"/>
                </a:lnTo>
                <a:lnTo>
                  <a:pt x="2668" y="1607"/>
                </a:lnTo>
                <a:lnTo>
                  <a:pt x="2668" y="1605"/>
                </a:lnTo>
                <a:lnTo>
                  <a:pt x="2669" y="1607"/>
                </a:lnTo>
                <a:lnTo>
                  <a:pt x="2669" y="1607"/>
                </a:lnTo>
                <a:lnTo>
                  <a:pt x="2670" y="1607"/>
                </a:lnTo>
                <a:lnTo>
                  <a:pt x="2670" y="1607"/>
                </a:lnTo>
                <a:lnTo>
                  <a:pt x="2671" y="1607"/>
                </a:lnTo>
                <a:lnTo>
                  <a:pt x="2671" y="1607"/>
                </a:lnTo>
                <a:lnTo>
                  <a:pt x="2671" y="1605"/>
                </a:lnTo>
                <a:lnTo>
                  <a:pt x="2672" y="1605"/>
                </a:lnTo>
                <a:lnTo>
                  <a:pt x="2672" y="1607"/>
                </a:lnTo>
                <a:lnTo>
                  <a:pt x="2673" y="1607"/>
                </a:lnTo>
                <a:lnTo>
                  <a:pt x="2673" y="1605"/>
                </a:lnTo>
                <a:lnTo>
                  <a:pt x="2673" y="1605"/>
                </a:lnTo>
                <a:lnTo>
                  <a:pt x="2674" y="1603"/>
                </a:lnTo>
                <a:lnTo>
                  <a:pt x="2674" y="1603"/>
                </a:lnTo>
                <a:lnTo>
                  <a:pt x="2675" y="1604"/>
                </a:lnTo>
                <a:lnTo>
                  <a:pt x="2675" y="1604"/>
                </a:lnTo>
                <a:lnTo>
                  <a:pt x="2675" y="1604"/>
                </a:lnTo>
                <a:lnTo>
                  <a:pt x="2677" y="1604"/>
                </a:lnTo>
                <a:lnTo>
                  <a:pt x="2677" y="1607"/>
                </a:lnTo>
                <a:lnTo>
                  <a:pt x="2678" y="1607"/>
                </a:lnTo>
                <a:lnTo>
                  <a:pt x="2678" y="1605"/>
                </a:lnTo>
                <a:lnTo>
                  <a:pt x="2678" y="1604"/>
                </a:lnTo>
                <a:lnTo>
                  <a:pt x="2679" y="1604"/>
                </a:lnTo>
                <a:lnTo>
                  <a:pt x="2679" y="1604"/>
                </a:lnTo>
                <a:lnTo>
                  <a:pt x="2680" y="1604"/>
                </a:lnTo>
                <a:lnTo>
                  <a:pt x="2680" y="1604"/>
                </a:lnTo>
                <a:lnTo>
                  <a:pt x="2680" y="1604"/>
                </a:lnTo>
                <a:lnTo>
                  <a:pt x="2681" y="1602"/>
                </a:lnTo>
                <a:lnTo>
                  <a:pt x="2681" y="1601"/>
                </a:lnTo>
                <a:lnTo>
                  <a:pt x="2682" y="1602"/>
                </a:lnTo>
                <a:lnTo>
                  <a:pt x="2682" y="1601"/>
                </a:lnTo>
                <a:lnTo>
                  <a:pt x="2682" y="1601"/>
                </a:lnTo>
                <a:lnTo>
                  <a:pt x="2683" y="1602"/>
                </a:lnTo>
                <a:lnTo>
                  <a:pt x="2683" y="1603"/>
                </a:lnTo>
                <a:lnTo>
                  <a:pt x="2684" y="1603"/>
                </a:lnTo>
                <a:lnTo>
                  <a:pt x="2684" y="1603"/>
                </a:lnTo>
                <a:lnTo>
                  <a:pt x="2686" y="1603"/>
                </a:lnTo>
                <a:lnTo>
                  <a:pt x="2686" y="1604"/>
                </a:lnTo>
                <a:lnTo>
                  <a:pt x="2686" y="1604"/>
                </a:lnTo>
                <a:lnTo>
                  <a:pt x="2687" y="1604"/>
                </a:lnTo>
                <a:lnTo>
                  <a:pt x="2687" y="1604"/>
                </a:lnTo>
                <a:lnTo>
                  <a:pt x="2688" y="1605"/>
                </a:lnTo>
                <a:lnTo>
                  <a:pt x="2688" y="1605"/>
                </a:lnTo>
                <a:lnTo>
                  <a:pt x="2688" y="1607"/>
                </a:lnTo>
                <a:lnTo>
                  <a:pt x="2689" y="1607"/>
                </a:lnTo>
                <a:lnTo>
                  <a:pt x="2689" y="1605"/>
                </a:lnTo>
                <a:lnTo>
                  <a:pt x="2690" y="1605"/>
                </a:lnTo>
                <a:lnTo>
                  <a:pt x="2690" y="1605"/>
                </a:lnTo>
                <a:lnTo>
                  <a:pt x="2690" y="1605"/>
                </a:lnTo>
                <a:lnTo>
                  <a:pt x="2691" y="1605"/>
                </a:lnTo>
                <a:lnTo>
                  <a:pt x="2691" y="1604"/>
                </a:lnTo>
                <a:lnTo>
                  <a:pt x="2692" y="1603"/>
                </a:lnTo>
                <a:lnTo>
                  <a:pt x="2692" y="1603"/>
                </a:lnTo>
                <a:lnTo>
                  <a:pt x="2692" y="1602"/>
                </a:lnTo>
                <a:lnTo>
                  <a:pt x="2693" y="1602"/>
                </a:lnTo>
                <a:lnTo>
                  <a:pt x="2693" y="1600"/>
                </a:lnTo>
                <a:lnTo>
                  <a:pt x="2695" y="1599"/>
                </a:lnTo>
                <a:lnTo>
                  <a:pt x="2695" y="1598"/>
                </a:lnTo>
                <a:lnTo>
                  <a:pt x="2695" y="1598"/>
                </a:lnTo>
                <a:lnTo>
                  <a:pt x="2696" y="1596"/>
                </a:lnTo>
                <a:lnTo>
                  <a:pt x="2696" y="1596"/>
                </a:lnTo>
                <a:lnTo>
                  <a:pt x="2697" y="1595"/>
                </a:lnTo>
                <a:lnTo>
                  <a:pt x="2697" y="1596"/>
                </a:lnTo>
                <a:lnTo>
                  <a:pt x="2698" y="1596"/>
                </a:lnTo>
                <a:lnTo>
                  <a:pt x="2698" y="1598"/>
                </a:lnTo>
                <a:lnTo>
                  <a:pt x="2698" y="1598"/>
                </a:lnTo>
                <a:lnTo>
                  <a:pt x="2699" y="1599"/>
                </a:lnTo>
                <a:lnTo>
                  <a:pt x="2699" y="1600"/>
                </a:lnTo>
                <a:lnTo>
                  <a:pt x="2700" y="1600"/>
                </a:lnTo>
                <a:lnTo>
                  <a:pt x="2700" y="1599"/>
                </a:lnTo>
                <a:lnTo>
                  <a:pt x="2700" y="1598"/>
                </a:lnTo>
                <a:lnTo>
                  <a:pt x="2701" y="1596"/>
                </a:lnTo>
                <a:lnTo>
                  <a:pt x="2701" y="1596"/>
                </a:lnTo>
                <a:lnTo>
                  <a:pt x="2702" y="1598"/>
                </a:lnTo>
                <a:lnTo>
                  <a:pt x="2702" y="1599"/>
                </a:lnTo>
                <a:lnTo>
                  <a:pt x="2702" y="1599"/>
                </a:lnTo>
                <a:lnTo>
                  <a:pt x="2704" y="1600"/>
                </a:lnTo>
                <a:lnTo>
                  <a:pt x="2704" y="1599"/>
                </a:lnTo>
                <a:lnTo>
                  <a:pt x="2705" y="1600"/>
                </a:lnTo>
                <a:lnTo>
                  <a:pt x="2705" y="1600"/>
                </a:lnTo>
                <a:lnTo>
                  <a:pt x="2705" y="1598"/>
                </a:lnTo>
                <a:lnTo>
                  <a:pt x="2706" y="1598"/>
                </a:lnTo>
                <a:lnTo>
                  <a:pt x="2706" y="1595"/>
                </a:lnTo>
                <a:lnTo>
                  <a:pt x="2707" y="1596"/>
                </a:lnTo>
                <a:lnTo>
                  <a:pt x="2707" y="1595"/>
                </a:lnTo>
                <a:lnTo>
                  <a:pt x="2707" y="1594"/>
                </a:lnTo>
                <a:lnTo>
                  <a:pt x="2708" y="1594"/>
                </a:lnTo>
                <a:lnTo>
                  <a:pt x="2708" y="1594"/>
                </a:lnTo>
                <a:lnTo>
                  <a:pt x="2709" y="1594"/>
                </a:lnTo>
                <a:lnTo>
                  <a:pt x="2709" y="1594"/>
                </a:lnTo>
                <a:lnTo>
                  <a:pt x="2709" y="1594"/>
                </a:lnTo>
                <a:lnTo>
                  <a:pt x="2710" y="1594"/>
                </a:lnTo>
                <a:lnTo>
                  <a:pt x="2710" y="1592"/>
                </a:lnTo>
                <a:lnTo>
                  <a:pt x="2711" y="1592"/>
                </a:lnTo>
                <a:lnTo>
                  <a:pt x="2711" y="1592"/>
                </a:lnTo>
                <a:lnTo>
                  <a:pt x="2713" y="1593"/>
                </a:lnTo>
                <a:lnTo>
                  <a:pt x="2713" y="1593"/>
                </a:lnTo>
                <a:lnTo>
                  <a:pt x="2713" y="1593"/>
                </a:lnTo>
                <a:lnTo>
                  <a:pt x="2714" y="1593"/>
                </a:lnTo>
                <a:lnTo>
                  <a:pt x="2714" y="1592"/>
                </a:lnTo>
                <a:lnTo>
                  <a:pt x="2715" y="1592"/>
                </a:lnTo>
                <a:lnTo>
                  <a:pt x="2715" y="1591"/>
                </a:lnTo>
                <a:lnTo>
                  <a:pt x="2715" y="1591"/>
                </a:lnTo>
                <a:lnTo>
                  <a:pt x="2716" y="1592"/>
                </a:lnTo>
                <a:lnTo>
                  <a:pt x="2716" y="1592"/>
                </a:lnTo>
                <a:lnTo>
                  <a:pt x="2717" y="1592"/>
                </a:lnTo>
                <a:lnTo>
                  <a:pt x="2717" y="1593"/>
                </a:lnTo>
                <a:lnTo>
                  <a:pt x="2717" y="1594"/>
                </a:lnTo>
                <a:lnTo>
                  <a:pt x="2718" y="1594"/>
                </a:lnTo>
                <a:lnTo>
                  <a:pt x="2718" y="1593"/>
                </a:lnTo>
                <a:lnTo>
                  <a:pt x="2719" y="1592"/>
                </a:lnTo>
                <a:lnTo>
                  <a:pt x="2719" y="1592"/>
                </a:lnTo>
                <a:lnTo>
                  <a:pt x="2719" y="1592"/>
                </a:lnTo>
                <a:lnTo>
                  <a:pt x="2720" y="1592"/>
                </a:lnTo>
                <a:lnTo>
                  <a:pt x="2720" y="1591"/>
                </a:lnTo>
                <a:lnTo>
                  <a:pt x="2722" y="1591"/>
                </a:lnTo>
                <a:lnTo>
                  <a:pt x="2722" y="1590"/>
                </a:lnTo>
                <a:lnTo>
                  <a:pt x="2722" y="1589"/>
                </a:lnTo>
                <a:lnTo>
                  <a:pt x="2723" y="1586"/>
                </a:lnTo>
                <a:lnTo>
                  <a:pt x="2723" y="1587"/>
                </a:lnTo>
                <a:lnTo>
                  <a:pt x="2724" y="1589"/>
                </a:lnTo>
                <a:lnTo>
                  <a:pt x="2724" y="1589"/>
                </a:lnTo>
                <a:lnTo>
                  <a:pt x="2724" y="1589"/>
                </a:lnTo>
                <a:lnTo>
                  <a:pt x="2725" y="1590"/>
                </a:lnTo>
                <a:lnTo>
                  <a:pt x="2725" y="1590"/>
                </a:lnTo>
                <a:lnTo>
                  <a:pt x="2726" y="1590"/>
                </a:lnTo>
                <a:lnTo>
                  <a:pt x="2726" y="1590"/>
                </a:lnTo>
                <a:lnTo>
                  <a:pt x="2727" y="1591"/>
                </a:lnTo>
                <a:lnTo>
                  <a:pt x="2727" y="1591"/>
                </a:lnTo>
                <a:lnTo>
                  <a:pt x="2727" y="1591"/>
                </a:lnTo>
                <a:lnTo>
                  <a:pt x="2728" y="1591"/>
                </a:lnTo>
                <a:lnTo>
                  <a:pt x="2728" y="1591"/>
                </a:lnTo>
                <a:lnTo>
                  <a:pt x="2729" y="1590"/>
                </a:lnTo>
                <a:lnTo>
                  <a:pt x="2729" y="1590"/>
                </a:lnTo>
                <a:lnTo>
                  <a:pt x="2729" y="1587"/>
                </a:lnTo>
                <a:lnTo>
                  <a:pt x="2731" y="1587"/>
                </a:lnTo>
                <a:lnTo>
                  <a:pt x="2731" y="1587"/>
                </a:lnTo>
                <a:lnTo>
                  <a:pt x="2732" y="1587"/>
                </a:lnTo>
                <a:lnTo>
                  <a:pt x="2732" y="1586"/>
                </a:lnTo>
                <a:lnTo>
                  <a:pt x="2732" y="1589"/>
                </a:lnTo>
                <a:lnTo>
                  <a:pt x="2733" y="1589"/>
                </a:lnTo>
                <a:lnTo>
                  <a:pt x="2733" y="1587"/>
                </a:lnTo>
                <a:lnTo>
                  <a:pt x="2734" y="1587"/>
                </a:lnTo>
                <a:lnTo>
                  <a:pt x="2734" y="1589"/>
                </a:lnTo>
                <a:lnTo>
                  <a:pt x="2734" y="1587"/>
                </a:lnTo>
                <a:lnTo>
                  <a:pt x="2735" y="1586"/>
                </a:lnTo>
                <a:lnTo>
                  <a:pt x="2735" y="1586"/>
                </a:lnTo>
                <a:lnTo>
                  <a:pt x="2736" y="1586"/>
                </a:lnTo>
                <a:lnTo>
                  <a:pt x="2736" y="1587"/>
                </a:lnTo>
                <a:lnTo>
                  <a:pt x="2736" y="1586"/>
                </a:lnTo>
                <a:lnTo>
                  <a:pt x="2737" y="1587"/>
                </a:lnTo>
                <a:lnTo>
                  <a:pt x="2737" y="1587"/>
                </a:lnTo>
                <a:lnTo>
                  <a:pt x="2738" y="1587"/>
                </a:lnTo>
                <a:lnTo>
                  <a:pt x="2738" y="1587"/>
                </a:lnTo>
                <a:lnTo>
                  <a:pt x="2738" y="1586"/>
                </a:lnTo>
                <a:lnTo>
                  <a:pt x="2740" y="1585"/>
                </a:lnTo>
                <a:lnTo>
                  <a:pt x="2740" y="1585"/>
                </a:lnTo>
                <a:lnTo>
                  <a:pt x="2741" y="1585"/>
                </a:lnTo>
                <a:lnTo>
                  <a:pt x="2741" y="1586"/>
                </a:lnTo>
                <a:lnTo>
                  <a:pt x="2742" y="1586"/>
                </a:lnTo>
                <a:lnTo>
                  <a:pt x="2742" y="1586"/>
                </a:lnTo>
                <a:lnTo>
                  <a:pt x="2742" y="1585"/>
                </a:lnTo>
                <a:lnTo>
                  <a:pt x="2743" y="1584"/>
                </a:lnTo>
                <a:lnTo>
                  <a:pt x="2743" y="1584"/>
                </a:lnTo>
                <a:lnTo>
                  <a:pt x="2744" y="1583"/>
                </a:lnTo>
                <a:lnTo>
                  <a:pt x="2744" y="1583"/>
                </a:lnTo>
                <a:lnTo>
                  <a:pt x="2744" y="1582"/>
                </a:lnTo>
                <a:lnTo>
                  <a:pt x="2745" y="1582"/>
                </a:lnTo>
                <a:lnTo>
                  <a:pt x="2745" y="1582"/>
                </a:lnTo>
                <a:lnTo>
                  <a:pt x="2746" y="1582"/>
                </a:lnTo>
                <a:lnTo>
                  <a:pt x="2746" y="1581"/>
                </a:lnTo>
                <a:lnTo>
                  <a:pt x="2746" y="1581"/>
                </a:lnTo>
                <a:lnTo>
                  <a:pt x="2747" y="1582"/>
                </a:lnTo>
                <a:lnTo>
                  <a:pt x="2747" y="1583"/>
                </a:lnTo>
                <a:lnTo>
                  <a:pt x="2749" y="1583"/>
                </a:lnTo>
                <a:lnTo>
                  <a:pt x="2749" y="1583"/>
                </a:lnTo>
                <a:lnTo>
                  <a:pt x="2749" y="1581"/>
                </a:lnTo>
                <a:lnTo>
                  <a:pt x="2750" y="1582"/>
                </a:lnTo>
                <a:lnTo>
                  <a:pt x="2750" y="1581"/>
                </a:lnTo>
                <a:lnTo>
                  <a:pt x="2751" y="1580"/>
                </a:lnTo>
                <a:lnTo>
                  <a:pt x="2751" y="1581"/>
                </a:lnTo>
                <a:lnTo>
                  <a:pt x="2751" y="1580"/>
                </a:lnTo>
                <a:lnTo>
                  <a:pt x="2752" y="1581"/>
                </a:lnTo>
                <a:lnTo>
                  <a:pt x="2752" y="1582"/>
                </a:lnTo>
                <a:lnTo>
                  <a:pt x="2753" y="1583"/>
                </a:lnTo>
                <a:lnTo>
                  <a:pt x="2753" y="1583"/>
                </a:lnTo>
                <a:lnTo>
                  <a:pt x="2754" y="1583"/>
                </a:lnTo>
                <a:lnTo>
                  <a:pt x="2754" y="1583"/>
                </a:lnTo>
                <a:lnTo>
                  <a:pt x="2754" y="1582"/>
                </a:lnTo>
                <a:lnTo>
                  <a:pt x="2755" y="1582"/>
                </a:lnTo>
                <a:lnTo>
                  <a:pt x="2755" y="1583"/>
                </a:lnTo>
                <a:lnTo>
                  <a:pt x="2756" y="1583"/>
                </a:lnTo>
                <a:lnTo>
                  <a:pt x="2756" y="1581"/>
                </a:lnTo>
                <a:lnTo>
                  <a:pt x="2756" y="1582"/>
                </a:lnTo>
                <a:lnTo>
                  <a:pt x="2758" y="1582"/>
                </a:lnTo>
                <a:lnTo>
                  <a:pt x="2758" y="1583"/>
                </a:lnTo>
                <a:lnTo>
                  <a:pt x="2759" y="1584"/>
                </a:lnTo>
                <a:lnTo>
                  <a:pt x="2759" y="1584"/>
                </a:lnTo>
                <a:lnTo>
                  <a:pt x="2759" y="1585"/>
                </a:lnTo>
                <a:lnTo>
                  <a:pt x="2760" y="1585"/>
                </a:lnTo>
                <a:lnTo>
                  <a:pt x="2760" y="1584"/>
                </a:lnTo>
                <a:lnTo>
                  <a:pt x="2761" y="1585"/>
                </a:lnTo>
                <a:lnTo>
                  <a:pt x="2761" y="1584"/>
                </a:lnTo>
                <a:lnTo>
                  <a:pt x="2761" y="1584"/>
                </a:lnTo>
                <a:lnTo>
                  <a:pt x="2762" y="1584"/>
                </a:lnTo>
                <a:lnTo>
                  <a:pt x="2762" y="1584"/>
                </a:lnTo>
                <a:lnTo>
                  <a:pt x="2763" y="1585"/>
                </a:lnTo>
                <a:lnTo>
                  <a:pt x="2763" y="1586"/>
                </a:lnTo>
                <a:lnTo>
                  <a:pt x="2763" y="1585"/>
                </a:lnTo>
                <a:lnTo>
                  <a:pt x="2764" y="1586"/>
                </a:lnTo>
                <a:lnTo>
                  <a:pt x="2764" y="1587"/>
                </a:lnTo>
                <a:lnTo>
                  <a:pt x="2765" y="1586"/>
                </a:lnTo>
                <a:lnTo>
                  <a:pt x="2765" y="1585"/>
                </a:lnTo>
                <a:lnTo>
                  <a:pt x="2765" y="1586"/>
                </a:lnTo>
                <a:lnTo>
                  <a:pt x="2767" y="1585"/>
                </a:lnTo>
                <a:lnTo>
                  <a:pt x="2767" y="1585"/>
                </a:lnTo>
                <a:lnTo>
                  <a:pt x="2768" y="1585"/>
                </a:lnTo>
                <a:lnTo>
                  <a:pt x="2768" y="1585"/>
                </a:lnTo>
                <a:lnTo>
                  <a:pt x="2769" y="1585"/>
                </a:lnTo>
                <a:lnTo>
                  <a:pt x="2769" y="1585"/>
                </a:lnTo>
                <a:lnTo>
                  <a:pt x="2769" y="1585"/>
                </a:lnTo>
                <a:lnTo>
                  <a:pt x="2770" y="1584"/>
                </a:lnTo>
                <a:lnTo>
                  <a:pt x="2770" y="1583"/>
                </a:lnTo>
                <a:lnTo>
                  <a:pt x="2771" y="1582"/>
                </a:lnTo>
                <a:lnTo>
                  <a:pt x="2771" y="1583"/>
                </a:lnTo>
                <a:lnTo>
                  <a:pt x="2771" y="1584"/>
                </a:lnTo>
                <a:lnTo>
                  <a:pt x="2772" y="1585"/>
                </a:lnTo>
                <a:lnTo>
                  <a:pt x="2772" y="1585"/>
                </a:lnTo>
                <a:lnTo>
                  <a:pt x="2773" y="1584"/>
                </a:lnTo>
                <a:lnTo>
                  <a:pt x="2773" y="1584"/>
                </a:lnTo>
                <a:lnTo>
                  <a:pt x="2773" y="1584"/>
                </a:lnTo>
                <a:lnTo>
                  <a:pt x="2774" y="1584"/>
                </a:lnTo>
                <a:lnTo>
                  <a:pt x="2774" y="1585"/>
                </a:lnTo>
                <a:lnTo>
                  <a:pt x="2775" y="1587"/>
                </a:lnTo>
                <a:lnTo>
                  <a:pt x="2775" y="1589"/>
                </a:lnTo>
                <a:lnTo>
                  <a:pt x="2775" y="1590"/>
                </a:lnTo>
                <a:lnTo>
                  <a:pt x="2777" y="1590"/>
                </a:lnTo>
                <a:lnTo>
                  <a:pt x="2777" y="1590"/>
                </a:lnTo>
                <a:lnTo>
                  <a:pt x="2778" y="1589"/>
                </a:lnTo>
                <a:lnTo>
                  <a:pt x="2778" y="1589"/>
                </a:lnTo>
                <a:lnTo>
                  <a:pt x="2778" y="1589"/>
                </a:lnTo>
                <a:lnTo>
                  <a:pt x="2779" y="1589"/>
                </a:lnTo>
                <a:lnTo>
                  <a:pt x="2779" y="1589"/>
                </a:lnTo>
                <a:lnTo>
                  <a:pt x="2780" y="1587"/>
                </a:lnTo>
                <a:lnTo>
                  <a:pt x="2780" y="1587"/>
                </a:lnTo>
                <a:lnTo>
                  <a:pt x="2780" y="1585"/>
                </a:lnTo>
                <a:lnTo>
                  <a:pt x="2781" y="1585"/>
                </a:lnTo>
                <a:lnTo>
                  <a:pt x="2781" y="1585"/>
                </a:lnTo>
                <a:lnTo>
                  <a:pt x="2782" y="1584"/>
                </a:lnTo>
                <a:lnTo>
                  <a:pt x="2782" y="1582"/>
                </a:lnTo>
                <a:lnTo>
                  <a:pt x="2783" y="1583"/>
                </a:lnTo>
                <a:lnTo>
                  <a:pt x="2783" y="1582"/>
                </a:lnTo>
                <a:lnTo>
                  <a:pt x="2783" y="1582"/>
                </a:lnTo>
                <a:lnTo>
                  <a:pt x="2784" y="1582"/>
                </a:lnTo>
                <a:lnTo>
                  <a:pt x="2784" y="1583"/>
                </a:lnTo>
                <a:lnTo>
                  <a:pt x="2786" y="1583"/>
                </a:lnTo>
                <a:lnTo>
                  <a:pt x="2786" y="1584"/>
                </a:lnTo>
                <a:lnTo>
                  <a:pt x="2786" y="1582"/>
                </a:lnTo>
                <a:lnTo>
                  <a:pt x="2787" y="1583"/>
                </a:lnTo>
                <a:lnTo>
                  <a:pt x="2787" y="1584"/>
                </a:lnTo>
                <a:lnTo>
                  <a:pt x="2788" y="1584"/>
                </a:lnTo>
                <a:lnTo>
                  <a:pt x="2788" y="1584"/>
                </a:lnTo>
                <a:lnTo>
                  <a:pt x="2788" y="1584"/>
                </a:lnTo>
                <a:lnTo>
                  <a:pt x="2789" y="1584"/>
                </a:lnTo>
                <a:lnTo>
                  <a:pt x="2789" y="1584"/>
                </a:lnTo>
                <a:lnTo>
                  <a:pt x="2790" y="1584"/>
                </a:lnTo>
                <a:lnTo>
                  <a:pt x="2790" y="1584"/>
                </a:lnTo>
                <a:lnTo>
                  <a:pt x="2790" y="1585"/>
                </a:lnTo>
                <a:lnTo>
                  <a:pt x="2791" y="1584"/>
                </a:lnTo>
                <a:lnTo>
                  <a:pt x="2791" y="1583"/>
                </a:lnTo>
                <a:lnTo>
                  <a:pt x="2792" y="1583"/>
                </a:lnTo>
                <a:lnTo>
                  <a:pt x="2792" y="1584"/>
                </a:lnTo>
                <a:lnTo>
                  <a:pt x="2792" y="1583"/>
                </a:lnTo>
                <a:lnTo>
                  <a:pt x="2793" y="1584"/>
                </a:lnTo>
                <a:lnTo>
                  <a:pt x="2793" y="1583"/>
                </a:lnTo>
                <a:lnTo>
                  <a:pt x="2795" y="1583"/>
                </a:lnTo>
                <a:lnTo>
                  <a:pt x="2795" y="1582"/>
                </a:lnTo>
                <a:lnTo>
                  <a:pt x="2795" y="1583"/>
                </a:lnTo>
                <a:lnTo>
                  <a:pt x="2796" y="1583"/>
                </a:lnTo>
                <a:lnTo>
                  <a:pt x="2796" y="1584"/>
                </a:lnTo>
                <a:lnTo>
                  <a:pt x="2797" y="1583"/>
                </a:lnTo>
                <a:lnTo>
                  <a:pt x="2797" y="1583"/>
                </a:lnTo>
                <a:lnTo>
                  <a:pt x="2798" y="1582"/>
                </a:lnTo>
                <a:lnTo>
                  <a:pt x="2798" y="1582"/>
                </a:lnTo>
                <a:lnTo>
                  <a:pt x="2798" y="1582"/>
                </a:lnTo>
                <a:lnTo>
                  <a:pt x="2799" y="1582"/>
                </a:lnTo>
                <a:lnTo>
                  <a:pt x="2799" y="1581"/>
                </a:lnTo>
                <a:lnTo>
                  <a:pt x="2800" y="1580"/>
                </a:lnTo>
                <a:lnTo>
                  <a:pt x="2800" y="1580"/>
                </a:lnTo>
                <a:lnTo>
                  <a:pt x="2800" y="1577"/>
                </a:lnTo>
                <a:lnTo>
                  <a:pt x="2801" y="1577"/>
                </a:lnTo>
                <a:lnTo>
                  <a:pt x="2801" y="1577"/>
                </a:lnTo>
                <a:lnTo>
                  <a:pt x="2802" y="1577"/>
                </a:lnTo>
                <a:lnTo>
                  <a:pt x="2802" y="1577"/>
                </a:lnTo>
                <a:lnTo>
                  <a:pt x="2802" y="1577"/>
                </a:lnTo>
                <a:lnTo>
                  <a:pt x="2804" y="1576"/>
                </a:lnTo>
                <a:lnTo>
                  <a:pt x="2804" y="1576"/>
                </a:lnTo>
                <a:lnTo>
                  <a:pt x="2805" y="1576"/>
                </a:lnTo>
                <a:lnTo>
                  <a:pt x="2805" y="1576"/>
                </a:lnTo>
                <a:lnTo>
                  <a:pt x="2805" y="1578"/>
                </a:lnTo>
                <a:lnTo>
                  <a:pt x="2806" y="1580"/>
                </a:lnTo>
                <a:lnTo>
                  <a:pt x="2806" y="1580"/>
                </a:lnTo>
                <a:lnTo>
                  <a:pt x="2807" y="1581"/>
                </a:lnTo>
                <a:lnTo>
                  <a:pt x="2807" y="1580"/>
                </a:lnTo>
                <a:lnTo>
                  <a:pt x="2807" y="1580"/>
                </a:lnTo>
                <a:lnTo>
                  <a:pt x="2808" y="1580"/>
                </a:lnTo>
                <a:lnTo>
                  <a:pt x="2808" y="1580"/>
                </a:lnTo>
                <a:lnTo>
                  <a:pt x="2809" y="1581"/>
                </a:lnTo>
                <a:lnTo>
                  <a:pt x="2809" y="1582"/>
                </a:lnTo>
                <a:lnTo>
                  <a:pt x="2809" y="1582"/>
                </a:lnTo>
                <a:lnTo>
                  <a:pt x="2810" y="1582"/>
                </a:lnTo>
                <a:lnTo>
                  <a:pt x="2810" y="1582"/>
                </a:lnTo>
                <a:lnTo>
                  <a:pt x="2811" y="1583"/>
                </a:lnTo>
                <a:lnTo>
                  <a:pt x="2811" y="1583"/>
                </a:lnTo>
                <a:lnTo>
                  <a:pt x="2813" y="1583"/>
                </a:lnTo>
                <a:lnTo>
                  <a:pt x="2813" y="1584"/>
                </a:lnTo>
                <a:lnTo>
                  <a:pt x="2813" y="1583"/>
                </a:lnTo>
                <a:lnTo>
                  <a:pt x="2814" y="1582"/>
                </a:lnTo>
                <a:lnTo>
                  <a:pt x="2814" y="1581"/>
                </a:lnTo>
                <a:lnTo>
                  <a:pt x="2815" y="1582"/>
                </a:lnTo>
                <a:lnTo>
                  <a:pt x="2815" y="1580"/>
                </a:lnTo>
                <a:lnTo>
                  <a:pt x="2815" y="1580"/>
                </a:lnTo>
                <a:lnTo>
                  <a:pt x="2816" y="1578"/>
                </a:lnTo>
                <a:lnTo>
                  <a:pt x="2816" y="1580"/>
                </a:lnTo>
                <a:lnTo>
                  <a:pt x="2817" y="1580"/>
                </a:lnTo>
                <a:lnTo>
                  <a:pt x="2817" y="1580"/>
                </a:lnTo>
                <a:lnTo>
                  <a:pt x="2817" y="1580"/>
                </a:lnTo>
                <a:lnTo>
                  <a:pt x="2818" y="1578"/>
                </a:lnTo>
                <a:lnTo>
                  <a:pt x="2818" y="1577"/>
                </a:lnTo>
                <a:lnTo>
                  <a:pt x="2819" y="1577"/>
                </a:lnTo>
                <a:lnTo>
                  <a:pt x="2819" y="1577"/>
                </a:lnTo>
                <a:lnTo>
                  <a:pt x="2819" y="1577"/>
                </a:lnTo>
                <a:lnTo>
                  <a:pt x="2820" y="1576"/>
                </a:lnTo>
                <a:lnTo>
                  <a:pt x="2820" y="1574"/>
                </a:lnTo>
                <a:lnTo>
                  <a:pt x="2822" y="1573"/>
                </a:lnTo>
                <a:lnTo>
                  <a:pt x="2822" y="1573"/>
                </a:lnTo>
                <a:lnTo>
                  <a:pt x="2822" y="1574"/>
                </a:lnTo>
                <a:lnTo>
                  <a:pt x="2823" y="1574"/>
                </a:lnTo>
                <a:lnTo>
                  <a:pt x="2823" y="1574"/>
                </a:lnTo>
                <a:lnTo>
                  <a:pt x="2824" y="1573"/>
                </a:lnTo>
                <a:lnTo>
                  <a:pt x="2824" y="1574"/>
                </a:lnTo>
                <a:lnTo>
                  <a:pt x="2825" y="1572"/>
                </a:lnTo>
                <a:lnTo>
                  <a:pt x="2825" y="1573"/>
                </a:lnTo>
                <a:lnTo>
                  <a:pt x="2825" y="1573"/>
                </a:lnTo>
                <a:lnTo>
                  <a:pt x="2826" y="1574"/>
                </a:lnTo>
                <a:lnTo>
                  <a:pt x="2826" y="1576"/>
                </a:lnTo>
                <a:lnTo>
                  <a:pt x="2827" y="1578"/>
                </a:lnTo>
                <a:lnTo>
                  <a:pt x="2827" y="1578"/>
                </a:lnTo>
                <a:lnTo>
                  <a:pt x="2827" y="1578"/>
                </a:lnTo>
                <a:lnTo>
                  <a:pt x="2828" y="1580"/>
                </a:lnTo>
                <a:lnTo>
                  <a:pt x="2828" y="1581"/>
                </a:lnTo>
                <a:lnTo>
                  <a:pt x="2829" y="1580"/>
                </a:lnTo>
                <a:lnTo>
                  <a:pt x="2829" y="1580"/>
                </a:lnTo>
                <a:lnTo>
                  <a:pt x="2829" y="1580"/>
                </a:lnTo>
                <a:lnTo>
                  <a:pt x="2831" y="1578"/>
                </a:lnTo>
                <a:lnTo>
                  <a:pt x="2831" y="1577"/>
                </a:lnTo>
                <a:lnTo>
                  <a:pt x="2832" y="1577"/>
                </a:lnTo>
                <a:lnTo>
                  <a:pt x="2832" y="1578"/>
                </a:lnTo>
                <a:lnTo>
                  <a:pt x="2832" y="1577"/>
                </a:lnTo>
                <a:lnTo>
                  <a:pt x="2833" y="1576"/>
                </a:lnTo>
                <a:lnTo>
                  <a:pt x="2833" y="1576"/>
                </a:lnTo>
                <a:lnTo>
                  <a:pt x="2834" y="1575"/>
                </a:lnTo>
                <a:lnTo>
                  <a:pt x="2834" y="1575"/>
                </a:lnTo>
                <a:lnTo>
                  <a:pt x="2834" y="1574"/>
                </a:lnTo>
                <a:lnTo>
                  <a:pt x="2835" y="1575"/>
                </a:lnTo>
                <a:lnTo>
                  <a:pt x="2835" y="1574"/>
                </a:lnTo>
                <a:lnTo>
                  <a:pt x="2836" y="1574"/>
                </a:lnTo>
                <a:lnTo>
                  <a:pt x="2836" y="1574"/>
                </a:lnTo>
                <a:lnTo>
                  <a:pt x="2836" y="1573"/>
                </a:lnTo>
                <a:lnTo>
                  <a:pt x="2837" y="1573"/>
                </a:lnTo>
                <a:lnTo>
                  <a:pt x="2837" y="1573"/>
                </a:lnTo>
                <a:lnTo>
                  <a:pt x="2838" y="1573"/>
                </a:lnTo>
                <a:lnTo>
                  <a:pt x="2838" y="1572"/>
                </a:lnTo>
                <a:lnTo>
                  <a:pt x="2840" y="1573"/>
                </a:lnTo>
                <a:lnTo>
                  <a:pt x="2840" y="1574"/>
                </a:lnTo>
                <a:lnTo>
                  <a:pt x="2840" y="1575"/>
                </a:lnTo>
                <a:lnTo>
                  <a:pt x="2841" y="1575"/>
                </a:lnTo>
                <a:lnTo>
                  <a:pt x="2841" y="1575"/>
                </a:lnTo>
                <a:lnTo>
                  <a:pt x="2842" y="1575"/>
                </a:lnTo>
                <a:lnTo>
                  <a:pt x="2842" y="1575"/>
                </a:lnTo>
                <a:lnTo>
                  <a:pt x="2842" y="1574"/>
                </a:lnTo>
                <a:lnTo>
                  <a:pt x="2843" y="1573"/>
                </a:lnTo>
                <a:lnTo>
                  <a:pt x="2843" y="1573"/>
                </a:lnTo>
                <a:lnTo>
                  <a:pt x="2844" y="1573"/>
                </a:lnTo>
                <a:lnTo>
                  <a:pt x="2844" y="1573"/>
                </a:lnTo>
                <a:lnTo>
                  <a:pt x="2844" y="1573"/>
                </a:lnTo>
                <a:lnTo>
                  <a:pt x="2845" y="1573"/>
                </a:lnTo>
                <a:lnTo>
                  <a:pt x="2845" y="1573"/>
                </a:lnTo>
                <a:lnTo>
                  <a:pt x="2846" y="1573"/>
                </a:lnTo>
                <a:lnTo>
                  <a:pt x="2846" y="1573"/>
                </a:lnTo>
                <a:lnTo>
                  <a:pt x="2846" y="1572"/>
                </a:lnTo>
                <a:lnTo>
                  <a:pt x="2847" y="1572"/>
                </a:lnTo>
                <a:lnTo>
                  <a:pt x="2847" y="1573"/>
                </a:lnTo>
                <a:lnTo>
                  <a:pt x="2849" y="1573"/>
                </a:lnTo>
                <a:lnTo>
                  <a:pt x="2849" y="1573"/>
                </a:lnTo>
                <a:lnTo>
                  <a:pt x="2849" y="1574"/>
                </a:lnTo>
                <a:lnTo>
                  <a:pt x="2850" y="1575"/>
                </a:lnTo>
                <a:lnTo>
                  <a:pt x="2850" y="1575"/>
                </a:lnTo>
                <a:lnTo>
                  <a:pt x="2851" y="1576"/>
                </a:lnTo>
                <a:lnTo>
                  <a:pt x="2851" y="1575"/>
                </a:lnTo>
                <a:lnTo>
                  <a:pt x="2851" y="1575"/>
                </a:lnTo>
                <a:lnTo>
                  <a:pt x="2852" y="1574"/>
                </a:lnTo>
                <a:lnTo>
                  <a:pt x="2852" y="1573"/>
                </a:lnTo>
                <a:lnTo>
                  <a:pt x="2853" y="1575"/>
                </a:lnTo>
                <a:lnTo>
                  <a:pt x="2853" y="1574"/>
                </a:lnTo>
                <a:lnTo>
                  <a:pt x="2854" y="1573"/>
                </a:lnTo>
                <a:lnTo>
                  <a:pt x="2854" y="1574"/>
                </a:lnTo>
                <a:lnTo>
                  <a:pt x="2854" y="1574"/>
                </a:lnTo>
                <a:lnTo>
                  <a:pt x="2855" y="1575"/>
                </a:lnTo>
                <a:lnTo>
                  <a:pt x="2855" y="1576"/>
                </a:lnTo>
                <a:lnTo>
                  <a:pt x="2856" y="1577"/>
                </a:lnTo>
                <a:lnTo>
                  <a:pt x="2856" y="1576"/>
                </a:lnTo>
                <a:lnTo>
                  <a:pt x="2856" y="1576"/>
                </a:lnTo>
                <a:lnTo>
                  <a:pt x="2858" y="1575"/>
                </a:lnTo>
                <a:lnTo>
                  <a:pt x="2858" y="1574"/>
                </a:lnTo>
                <a:lnTo>
                  <a:pt x="2859" y="1576"/>
                </a:lnTo>
                <a:lnTo>
                  <a:pt x="2859" y="1574"/>
                </a:lnTo>
                <a:lnTo>
                  <a:pt x="2859" y="1575"/>
                </a:lnTo>
                <a:lnTo>
                  <a:pt x="2860" y="1575"/>
                </a:lnTo>
                <a:lnTo>
                  <a:pt x="2860" y="1575"/>
                </a:lnTo>
                <a:lnTo>
                  <a:pt x="2861" y="1576"/>
                </a:lnTo>
                <a:lnTo>
                  <a:pt x="2861" y="1575"/>
                </a:lnTo>
                <a:lnTo>
                  <a:pt x="2861" y="1575"/>
                </a:lnTo>
                <a:lnTo>
                  <a:pt x="2862" y="1576"/>
                </a:lnTo>
                <a:lnTo>
                  <a:pt x="2862" y="1576"/>
                </a:lnTo>
                <a:lnTo>
                  <a:pt x="2863" y="1576"/>
                </a:lnTo>
                <a:lnTo>
                  <a:pt x="2863" y="1577"/>
                </a:lnTo>
                <a:lnTo>
                  <a:pt x="2863" y="1576"/>
                </a:lnTo>
                <a:lnTo>
                  <a:pt x="2864" y="1576"/>
                </a:lnTo>
                <a:lnTo>
                  <a:pt x="2864" y="1575"/>
                </a:lnTo>
                <a:lnTo>
                  <a:pt x="2865" y="1575"/>
                </a:lnTo>
                <a:lnTo>
                  <a:pt x="2865" y="1576"/>
                </a:lnTo>
                <a:lnTo>
                  <a:pt x="2865" y="1576"/>
                </a:lnTo>
                <a:lnTo>
                  <a:pt x="2867" y="1577"/>
                </a:lnTo>
                <a:lnTo>
                  <a:pt x="2867" y="1577"/>
                </a:lnTo>
                <a:lnTo>
                  <a:pt x="2868" y="1577"/>
                </a:lnTo>
                <a:lnTo>
                  <a:pt x="2868" y="1577"/>
                </a:lnTo>
                <a:lnTo>
                  <a:pt x="2869" y="1577"/>
                </a:lnTo>
                <a:lnTo>
                  <a:pt x="2869" y="1577"/>
                </a:lnTo>
                <a:lnTo>
                  <a:pt x="2869" y="1578"/>
                </a:lnTo>
                <a:lnTo>
                  <a:pt x="2870" y="1580"/>
                </a:lnTo>
                <a:lnTo>
                  <a:pt x="2870" y="1580"/>
                </a:lnTo>
                <a:lnTo>
                  <a:pt x="2871" y="1580"/>
                </a:lnTo>
                <a:lnTo>
                  <a:pt x="2871" y="1581"/>
                </a:lnTo>
                <a:lnTo>
                  <a:pt x="2871" y="1582"/>
                </a:lnTo>
                <a:lnTo>
                  <a:pt x="2872" y="1580"/>
                </a:lnTo>
                <a:lnTo>
                  <a:pt x="2872" y="1581"/>
                </a:lnTo>
                <a:lnTo>
                  <a:pt x="2873" y="1580"/>
                </a:lnTo>
                <a:lnTo>
                  <a:pt x="2873" y="1580"/>
                </a:lnTo>
                <a:lnTo>
                  <a:pt x="2873" y="1578"/>
                </a:lnTo>
                <a:lnTo>
                  <a:pt x="2874" y="1578"/>
                </a:lnTo>
                <a:lnTo>
                  <a:pt x="2874" y="1576"/>
                </a:lnTo>
                <a:lnTo>
                  <a:pt x="2876" y="1576"/>
                </a:lnTo>
                <a:lnTo>
                  <a:pt x="2876" y="1576"/>
                </a:lnTo>
                <a:lnTo>
                  <a:pt x="2876" y="1576"/>
                </a:lnTo>
                <a:lnTo>
                  <a:pt x="2877" y="1576"/>
                </a:lnTo>
                <a:lnTo>
                  <a:pt x="2877" y="1576"/>
                </a:lnTo>
                <a:lnTo>
                  <a:pt x="2878" y="1576"/>
                </a:lnTo>
                <a:lnTo>
                  <a:pt x="2878" y="1577"/>
                </a:lnTo>
                <a:lnTo>
                  <a:pt x="2878" y="1577"/>
                </a:lnTo>
                <a:lnTo>
                  <a:pt x="2879" y="1576"/>
                </a:lnTo>
                <a:lnTo>
                  <a:pt x="2879" y="1576"/>
                </a:lnTo>
                <a:lnTo>
                  <a:pt x="2880" y="1577"/>
                </a:lnTo>
                <a:lnTo>
                  <a:pt x="2880" y="1576"/>
                </a:lnTo>
                <a:lnTo>
                  <a:pt x="2881" y="1577"/>
                </a:lnTo>
                <a:lnTo>
                  <a:pt x="2881" y="1578"/>
                </a:lnTo>
                <a:lnTo>
                  <a:pt x="2881" y="1580"/>
                </a:lnTo>
                <a:lnTo>
                  <a:pt x="2882" y="1580"/>
                </a:lnTo>
                <a:lnTo>
                  <a:pt x="2882" y="1577"/>
                </a:lnTo>
                <a:lnTo>
                  <a:pt x="2883" y="1577"/>
                </a:lnTo>
                <a:lnTo>
                  <a:pt x="2883" y="1576"/>
                </a:lnTo>
                <a:lnTo>
                  <a:pt x="2883" y="1576"/>
                </a:lnTo>
                <a:lnTo>
                  <a:pt x="2885" y="1576"/>
                </a:lnTo>
                <a:lnTo>
                  <a:pt x="2885" y="1576"/>
                </a:lnTo>
                <a:lnTo>
                  <a:pt x="2886" y="1576"/>
                </a:lnTo>
                <a:lnTo>
                  <a:pt x="2886" y="1576"/>
                </a:lnTo>
                <a:lnTo>
                  <a:pt x="2886" y="1575"/>
                </a:lnTo>
                <a:lnTo>
                  <a:pt x="2887" y="1574"/>
                </a:lnTo>
                <a:lnTo>
                  <a:pt x="2887" y="1575"/>
                </a:lnTo>
                <a:lnTo>
                  <a:pt x="2888" y="1574"/>
                </a:lnTo>
                <a:lnTo>
                  <a:pt x="2888" y="1574"/>
                </a:lnTo>
                <a:lnTo>
                  <a:pt x="2888" y="1575"/>
                </a:lnTo>
                <a:lnTo>
                  <a:pt x="2889" y="1575"/>
                </a:lnTo>
                <a:lnTo>
                  <a:pt x="2889" y="1575"/>
                </a:lnTo>
                <a:lnTo>
                  <a:pt x="2890" y="1575"/>
                </a:lnTo>
                <a:lnTo>
                  <a:pt x="2890" y="1574"/>
                </a:lnTo>
                <a:lnTo>
                  <a:pt x="2890" y="1574"/>
                </a:lnTo>
                <a:lnTo>
                  <a:pt x="2891" y="1573"/>
                </a:lnTo>
                <a:lnTo>
                  <a:pt x="2891" y="1572"/>
                </a:lnTo>
                <a:lnTo>
                  <a:pt x="2892" y="1571"/>
                </a:lnTo>
                <a:lnTo>
                  <a:pt x="2892" y="1569"/>
                </a:lnTo>
                <a:lnTo>
                  <a:pt x="2892" y="1569"/>
                </a:lnTo>
                <a:lnTo>
                  <a:pt x="2894" y="1568"/>
                </a:lnTo>
                <a:lnTo>
                  <a:pt x="2894" y="1569"/>
                </a:lnTo>
                <a:lnTo>
                  <a:pt x="2895" y="1572"/>
                </a:lnTo>
                <a:lnTo>
                  <a:pt x="2895" y="1571"/>
                </a:lnTo>
                <a:lnTo>
                  <a:pt x="2896" y="1571"/>
                </a:lnTo>
                <a:lnTo>
                  <a:pt x="2896" y="1572"/>
                </a:lnTo>
                <a:lnTo>
                  <a:pt x="2896" y="1573"/>
                </a:lnTo>
                <a:lnTo>
                  <a:pt x="2897" y="1573"/>
                </a:lnTo>
                <a:lnTo>
                  <a:pt x="2897" y="1573"/>
                </a:lnTo>
                <a:lnTo>
                  <a:pt x="2898" y="1573"/>
                </a:lnTo>
                <a:lnTo>
                  <a:pt x="2898" y="1573"/>
                </a:lnTo>
                <a:lnTo>
                  <a:pt x="2898" y="1574"/>
                </a:lnTo>
                <a:lnTo>
                  <a:pt x="2899" y="1575"/>
                </a:lnTo>
                <a:lnTo>
                  <a:pt x="2899" y="1576"/>
                </a:lnTo>
                <a:lnTo>
                  <a:pt x="2900" y="1577"/>
                </a:lnTo>
                <a:lnTo>
                  <a:pt x="2900" y="1578"/>
                </a:lnTo>
                <a:lnTo>
                  <a:pt x="2900" y="1578"/>
                </a:lnTo>
                <a:lnTo>
                  <a:pt x="2901" y="1577"/>
                </a:lnTo>
                <a:lnTo>
                  <a:pt x="2901" y="1578"/>
                </a:lnTo>
                <a:lnTo>
                  <a:pt x="2903" y="1578"/>
                </a:lnTo>
                <a:lnTo>
                  <a:pt x="2903" y="1578"/>
                </a:lnTo>
                <a:lnTo>
                  <a:pt x="2903" y="1576"/>
                </a:lnTo>
                <a:lnTo>
                  <a:pt x="2904" y="1576"/>
                </a:lnTo>
                <a:lnTo>
                  <a:pt x="2904" y="1576"/>
                </a:lnTo>
                <a:lnTo>
                  <a:pt x="2905" y="1576"/>
                </a:lnTo>
                <a:lnTo>
                  <a:pt x="2905" y="1575"/>
                </a:lnTo>
                <a:lnTo>
                  <a:pt x="2905" y="1575"/>
                </a:lnTo>
                <a:lnTo>
                  <a:pt x="2906" y="1574"/>
                </a:lnTo>
                <a:lnTo>
                  <a:pt x="2906" y="1574"/>
                </a:lnTo>
                <a:lnTo>
                  <a:pt x="2907" y="1574"/>
                </a:lnTo>
                <a:lnTo>
                  <a:pt x="2907" y="1574"/>
                </a:lnTo>
                <a:lnTo>
                  <a:pt x="2907" y="1575"/>
                </a:lnTo>
                <a:lnTo>
                  <a:pt x="2908" y="1575"/>
                </a:lnTo>
                <a:lnTo>
                  <a:pt x="2908" y="1575"/>
                </a:lnTo>
                <a:lnTo>
                  <a:pt x="2909" y="1576"/>
                </a:lnTo>
                <a:lnTo>
                  <a:pt x="2909" y="1577"/>
                </a:lnTo>
                <a:lnTo>
                  <a:pt x="2910" y="1576"/>
                </a:lnTo>
                <a:lnTo>
                  <a:pt x="2910" y="1576"/>
                </a:lnTo>
                <a:lnTo>
                  <a:pt x="2910" y="1575"/>
                </a:lnTo>
                <a:lnTo>
                  <a:pt x="2912" y="1575"/>
                </a:lnTo>
                <a:lnTo>
                  <a:pt x="2912" y="1576"/>
                </a:lnTo>
                <a:lnTo>
                  <a:pt x="2913" y="1577"/>
                </a:lnTo>
                <a:lnTo>
                  <a:pt x="2913" y="1576"/>
                </a:lnTo>
                <a:lnTo>
                  <a:pt x="2913" y="1575"/>
                </a:lnTo>
                <a:lnTo>
                  <a:pt x="2914" y="1575"/>
                </a:lnTo>
                <a:lnTo>
                  <a:pt x="2914" y="1574"/>
                </a:lnTo>
                <a:lnTo>
                  <a:pt x="2915" y="1573"/>
                </a:lnTo>
                <a:lnTo>
                  <a:pt x="2915" y="1572"/>
                </a:lnTo>
                <a:lnTo>
                  <a:pt x="2915" y="1572"/>
                </a:lnTo>
                <a:lnTo>
                  <a:pt x="2916" y="1572"/>
                </a:lnTo>
                <a:lnTo>
                  <a:pt x="2916" y="1572"/>
                </a:lnTo>
                <a:lnTo>
                  <a:pt x="2917" y="1572"/>
                </a:lnTo>
                <a:lnTo>
                  <a:pt x="2917" y="1572"/>
                </a:lnTo>
                <a:lnTo>
                  <a:pt x="2917" y="1573"/>
                </a:lnTo>
                <a:lnTo>
                  <a:pt x="2918" y="1573"/>
                </a:lnTo>
                <a:lnTo>
                  <a:pt x="2918" y="1574"/>
                </a:lnTo>
                <a:lnTo>
                  <a:pt x="2919" y="1574"/>
                </a:lnTo>
                <a:lnTo>
                  <a:pt x="2919" y="1575"/>
                </a:lnTo>
                <a:lnTo>
                  <a:pt x="2919" y="1575"/>
                </a:lnTo>
                <a:lnTo>
                  <a:pt x="2921" y="1574"/>
                </a:lnTo>
                <a:lnTo>
                  <a:pt x="2921" y="1575"/>
                </a:lnTo>
                <a:lnTo>
                  <a:pt x="2922" y="1575"/>
                </a:lnTo>
                <a:lnTo>
                  <a:pt x="2922" y="1574"/>
                </a:lnTo>
                <a:lnTo>
                  <a:pt x="2922" y="1573"/>
                </a:lnTo>
                <a:lnTo>
                  <a:pt x="2923" y="1573"/>
                </a:lnTo>
                <a:lnTo>
                  <a:pt x="2923" y="1573"/>
                </a:lnTo>
                <a:lnTo>
                  <a:pt x="2924" y="1573"/>
                </a:lnTo>
                <a:lnTo>
                  <a:pt x="2924" y="1572"/>
                </a:lnTo>
                <a:lnTo>
                  <a:pt x="2925" y="1573"/>
                </a:lnTo>
                <a:lnTo>
                  <a:pt x="2925" y="1573"/>
                </a:lnTo>
                <a:lnTo>
                  <a:pt x="2925" y="1573"/>
                </a:lnTo>
                <a:lnTo>
                  <a:pt x="2926" y="1572"/>
                </a:lnTo>
                <a:lnTo>
                  <a:pt x="2926" y="1572"/>
                </a:lnTo>
                <a:lnTo>
                  <a:pt x="2927" y="1572"/>
                </a:lnTo>
                <a:lnTo>
                  <a:pt x="2927" y="1572"/>
                </a:lnTo>
                <a:lnTo>
                  <a:pt x="2927" y="1571"/>
                </a:lnTo>
                <a:lnTo>
                  <a:pt x="2928" y="1572"/>
                </a:lnTo>
                <a:lnTo>
                  <a:pt x="2928" y="1571"/>
                </a:lnTo>
                <a:lnTo>
                  <a:pt x="2930" y="1573"/>
                </a:lnTo>
                <a:lnTo>
                  <a:pt x="2930" y="1573"/>
                </a:lnTo>
                <a:lnTo>
                  <a:pt x="2930" y="1574"/>
                </a:lnTo>
                <a:lnTo>
                  <a:pt x="2931" y="1574"/>
                </a:lnTo>
                <a:lnTo>
                  <a:pt x="2931" y="1574"/>
                </a:lnTo>
                <a:lnTo>
                  <a:pt x="2932" y="1576"/>
                </a:lnTo>
                <a:lnTo>
                  <a:pt x="2932" y="1575"/>
                </a:lnTo>
                <a:lnTo>
                  <a:pt x="2932" y="1575"/>
                </a:lnTo>
                <a:lnTo>
                  <a:pt x="2933" y="1574"/>
                </a:lnTo>
                <a:lnTo>
                  <a:pt x="2933" y="1575"/>
                </a:lnTo>
                <a:lnTo>
                  <a:pt x="2934" y="1575"/>
                </a:lnTo>
                <a:lnTo>
                  <a:pt x="2934" y="1574"/>
                </a:lnTo>
                <a:lnTo>
                  <a:pt x="2934" y="1574"/>
                </a:lnTo>
                <a:lnTo>
                  <a:pt x="2935" y="1574"/>
                </a:lnTo>
                <a:lnTo>
                  <a:pt x="2935" y="1574"/>
                </a:lnTo>
                <a:lnTo>
                  <a:pt x="2936" y="1575"/>
                </a:lnTo>
                <a:lnTo>
                  <a:pt x="2936" y="1575"/>
                </a:lnTo>
                <a:lnTo>
                  <a:pt x="2937" y="1574"/>
                </a:lnTo>
                <a:lnTo>
                  <a:pt x="2937" y="1573"/>
                </a:lnTo>
                <a:lnTo>
                  <a:pt x="2937" y="1575"/>
                </a:lnTo>
                <a:lnTo>
                  <a:pt x="2939" y="1574"/>
                </a:lnTo>
                <a:lnTo>
                  <a:pt x="2939" y="1574"/>
                </a:lnTo>
                <a:lnTo>
                  <a:pt x="2940" y="1574"/>
                </a:lnTo>
                <a:lnTo>
                  <a:pt x="2940" y="1572"/>
                </a:lnTo>
                <a:lnTo>
                  <a:pt x="2940" y="1572"/>
                </a:lnTo>
                <a:lnTo>
                  <a:pt x="2941" y="1571"/>
                </a:lnTo>
                <a:lnTo>
                  <a:pt x="2941" y="1572"/>
                </a:lnTo>
                <a:lnTo>
                  <a:pt x="2942" y="1572"/>
                </a:lnTo>
                <a:lnTo>
                  <a:pt x="2942" y="1573"/>
                </a:lnTo>
                <a:lnTo>
                  <a:pt x="2942" y="1574"/>
                </a:lnTo>
                <a:lnTo>
                  <a:pt x="2943" y="1574"/>
                </a:lnTo>
                <a:lnTo>
                  <a:pt x="2943" y="1574"/>
                </a:lnTo>
                <a:lnTo>
                  <a:pt x="2944" y="1574"/>
                </a:lnTo>
                <a:lnTo>
                  <a:pt x="2944" y="1574"/>
                </a:lnTo>
                <a:lnTo>
                  <a:pt x="2944" y="1574"/>
                </a:lnTo>
                <a:lnTo>
                  <a:pt x="2945" y="1573"/>
                </a:lnTo>
                <a:lnTo>
                  <a:pt x="2945" y="1573"/>
                </a:lnTo>
                <a:lnTo>
                  <a:pt x="2946" y="1572"/>
                </a:lnTo>
                <a:lnTo>
                  <a:pt x="2946" y="1572"/>
                </a:lnTo>
                <a:lnTo>
                  <a:pt x="2946" y="1572"/>
                </a:lnTo>
                <a:lnTo>
                  <a:pt x="2948" y="1572"/>
                </a:lnTo>
                <a:lnTo>
                  <a:pt x="2948" y="1571"/>
                </a:lnTo>
                <a:lnTo>
                  <a:pt x="2949" y="1572"/>
                </a:lnTo>
                <a:lnTo>
                  <a:pt x="2949" y="1571"/>
                </a:lnTo>
                <a:lnTo>
                  <a:pt x="2949" y="1572"/>
                </a:lnTo>
                <a:lnTo>
                  <a:pt x="2950" y="1572"/>
                </a:lnTo>
                <a:lnTo>
                  <a:pt x="2950" y="1573"/>
                </a:lnTo>
                <a:lnTo>
                  <a:pt x="2951" y="1574"/>
                </a:lnTo>
                <a:lnTo>
                  <a:pt x="2951" y="1574"/>
                </a:lnTo>
                <a:lnTo>
                  <a:pt x="2952" y="1574"/>
                </a:lnTo>
                <a:lnTo>
                  <a:pt x="2952" y="1573"/>
                </a:lnTo>
                <a:lnTo>
                  <a:pt x="2952" y="1573"/>
                </a:lnTo>
                <a:lnTo>
                  <a:pt x="2953" y="1572"/>
                </a:lnTo>
                <a:lnTo>
                  <a:pt x="2953" y="1572"/>
                </a:lnTo>
                <a:lnTo>
                  <a:pt x="2954" y="1572"/>
                </a:lnTo>
                <a:lnTo>
                  <a:pt x="2954" y="1572"/>
                </a:lnTo>
                <a:lnTo>
                  <a:pt x="2954" y="1571"/>
                </a:lnTo>
                <a:lnTo>
                  <a:pt x="2955" y="1571"/>
                </a:lnTo>
                <a:lnTo>
                  <a:pt x="2955" y="1569"/>
                </a:lnTo>
                <a:lnTo>
                  <a:pt x="2957" y="1568"/>
                </a:lnTo>
                <a:lnTo>
                  <a:pt x="2957" y="1569"/>
                </a:lnTo>
                <a:lnTo>
                  <a:pt x="2957" y="1569"/>
                </a:lnTo>
                <a:lnTo>
                  <a:pt x="2958" y="1571"/>
                </a:lnTo>
                <a:lnTo>
                  <a:pt x="2958" y="1573"/>
                </a:lnTo>
                <a:lnTo>
                  <a:pt x="2959" y="1574"/>
                </a:lnTo>
                <a:lnTo>
                  <a:pt x="2959" y="1575"/>
                </a:lnTo>
                <a:lnTo>
                  <a:pt x="2959" y="1575"/>
                </a:lnTo>
                <a:lnTo>
                  <a:pt x="2960" y="1577"/>
                </a:lnTo>
                <a:lnTo>
                  <a:pt x="2960" y="1577"/>
                </a:lnTo>
                <a:lnTo>
                  <a:pt x="2961" y="1578"/>
                </a:lnTo>
                <a:lnTo>
                  <a:pt x="2961" y="1580"/>
                </a:lnTo>
                <a:lnTo>
                  <a:pt x="2961" y="1580"/>
                </a:lnTo>
                <a:lnTo>
                  <a:pt x="2962" y="1578"/>
                </a:lnTo>
                <a:lnTo>
                  <a:pt x="2962" y="1580"/>
                </a:lnTo>
                <a:lnTo>
                  <a:pt x="2963" y="1580"/>
                </a:lnTo>
                <a:lnTo>
                  <a:pt x="2963" y="1580"/>
                </a:lnTo>
                <a:lnTo>
                  <a:pt x="2963" y="1578"/>
                </a:lnTo>
                <a:lnTo>
                  <a:pt x="2964" y="1577"/>
                </a:lnTo>
                <a:lnTo>
                  <a:pt x="2964" y="1577"/>
                </a:lnTo>
                <a:lnTo>
                  <a:pt x="2966" y="1576"/>
                </a:lnTo>
                <a:lnTo>
                  <a:pt x="2966" y="1576"/>
                </a:lnTo>
                <a:lnTo>
                  <a:pt x="2967" y="1576"/>
                </a:lnTo>
                <a:lnTo>
                  <a:pt x="2967" y="1577"/>
                </a:lnTo>
                <a:lnTo>
                  <a:pt x="2967" y="1577"/>
                </a:lnTo>
                <a:lnTo>
                  <a:pt x="2968" y="1576"/>
                </a:lnTo>
                <a:lnTo>
                  <a:pt x="2968" y="1575"/>
                </a:lnTo>
                <a:lnTo>
                  <a:pt x="2969" y="1576"/>
                </a:lnTo>
                <a:lnTo>
                  <a:pt x="2969" y="1577"/>
                </a:lnTo>
                <a:lnTo>
                  <a:pt x="2969" y="1577"/>
                </a:lnTo>
                <a:lnTo>
                  <a:pt x="2970" y="1577"/>
                </a:lnTo>
                <a:lnTo>
                  <a:pt x="2970" y="1577"/>
                </a:lnTo>
                <a:lnTo>
                  <a:pt x="2971" y="1578"/>
                </a:lnTo>
                <a:lnTo>
                  <a:pt x="2971" y="1578"/>
                </a:lnTo>
                <a:lnTo>
                  <a:pt x="2971" y="1578"/>
                </a:lnTo>
                <a:lnTo>
                  <a:pt x="2972" y="1578"/>
                </a:lnTo>
                <a:lnTo>
                  <a:pt x="2972" y="1576"/>
                </a:lnTo>
                <a:lnTo>
                  <a:pt x="2973" y="1576"/>
                </a:lnTo>
                <a:lnTo>
                  <a:pt x="2973" y="1575"/>
                </a:lnTo>
                <a:lnTo>
                  <a:pt x="2973" y="1574"/>
                </a:lnTo>
                <a:lnTo>
                  <a:pt x="2975" y="1574"/>
                </a:lnTo>
                <a:lnTo>
                  <a:pt x="2975" y="1573"/>
                </a:lnTo>
                <a:lnTo>
                  <a:pt x="2976" y="1573"/>
                </a:lnTo>
                <a:lnTo>
                  <a:pt x="2976" y="1572"/>
                </a:lnTo>
                <a:lnTo>
                  <a:pt x="2976" y="1571"/>
                </a:lnTo>
                <a:lnTo>
                  <a:pt x="2977" y="1572"/>
                </a:lnTo>
                <a:lnTo>
                  <a:pt x="2977" y="1573"/>
                </a:lnTo>
                <a:lnTo>
                  <a:pt x="2978" y="1573"/>
                </a:lnTo>
                <a:lnTo>
                  <a:pt x="2978" y="1573"/>
                </a:lnTo>
                <a:lnTo>
                  <a:pt x="2978" y="1574"/>
                </a:lnTo>
                <a:lnTo>
                  <a:pt x="2979" y="1574"/>
                </a:lnTo>
                <a:lnTo>
                  <a:pt x="2979" y="1574"/>
                </a:lnTo>
                <a:lnTo>
                  <a:pt x="2980" y="1574"/>
                </a:lnTo>
                <a:lnTo>
                  <a:pt x="2980" y="1575"/>
                </a:lnTo>
                <a:lnTo>
                  <a:pt x="2981" y="1576"/>
                </a:lnTo>
                <a:lnTo>
                  <a:pt x="2981" y="1576"/>
                </a:lnTo>
                <a:lnTo>
                  <a:pt x="2981" y="1575"/>
                </a:lnTo>
                <a:lnTo>
                  <a:pt x="2982" y="1577"/>
                </a:lnTo>
                <a:lnTo>
                  <a:pt x="2982" y="1577"/>
                </a:lnTo>
                <a:lnTo>
                  <a:pt x="2984" y="1576"/>
                </a:lnTo>
                <a:lnTo>
                  <a:pt x="2984" y="1576"/>
                </a:lnTo>
                <a:lnTo>
                  <a:pt x="2984" y="1575"/>
                </a:lnTo>
                <a:lnTo>
                  <a:pt x="2985" y="1575"/>
                </a:lnTo>
                <a:lnTo>
                  <a:pt x="2985" y="1574"/>
                </a:lnTo>
                <a:lnTo>
                  <a:pt x="2986" y="1573"/>
                </a:lnTo>
                <a:lnTo>
                  <a:pt x="2986" y="1574"/>
                </a:lnTo>
                <a:lnTo>
                  <a:pt x="2986" y="1572"/>
                </a:lnTo>
                <a:lnTo>
                  <a:pt x="2987" y="1571"/>
                </a:lnTo>
                <a:lnTo>
                  <a:pt x="2987" y="1572"/>
                </a:lnTo>
                <a:lnTo>
                  <a:pt x="2988" y="1572"/>
                </a:lnTo>
                <a:lnTo>
                  <a:pt x="2988" y="1572"/>
                </a:lnTo>
                <a:lnTo>
                  <a:pt x="2988" y="1572"/>
                </a:lnTo>
                <a:lnTo>
                  <a:pt x="2989" y="1572"/>
                </a:lnTo>
                <a:lnTo>
                  <a:pt x="2989" y="1572"/>
                </a:lnTo>
                <a:lnTo>
                  <a:pt x="2990" y="1572"/>
                </a:lnTo>
                <a:lnTo>
                  <a:pt x="2990" y="1572"/>
                </a:lnTo>
                <a:lnTo>
                  <a:pt x="2990" y="1572"/>
                </a:lnTo>
                <a:lnTo>
                  <a:pt x="2991" y="1572"/>
                </a:lnTo>
                <a:lnTo>
                  <a:pt x="2991" y="1572"/>
                </a:lnTo>
                <a:lnTo>
                  <a:pt x="2993" y="1572"/>
                </a:lnTo>
                <a:lnTo>
                  <a:pt x="2993" y="1572"/>
                </a:lnTo>
                <a:lnTo>
                  <a:pt x="2993" y="1573"/>
                </a:lnTo>
                <a:lnTo>
                  <a:pt x="2994" y="1573"/>
                </a:lnTo>
                <a:lnTo>
                  <a:pt x="2994" y="1572"/>
                </a:lnTo>
                <a:lnTo>
                  <a:pt x="2995" y="1571"/>
                </a:lnTo>
                <a:lnTo>
                  <a:pt x="2995" y="1569"/>
                </a:lnTo>
                <a:lnTo>
                  <a:pt x="2996" y="1569"/>
                </a:lnTo>
                <a:lnTo>
                  <a:pt x="2996" y="1569"/>
                </a:lnTo>
                <a:lnTo>
                  <a:pt x="2996" y="1571"/>
                </a:lnTo>
                <a:lnTo>
                  <a:pt x="2997" y="1572"/>
                </a:lnTo>
                <a:lnTo>
                  <a:pt x="2997" y="1572"/>
                </a:lnTo>
                <a:lnTo>
                  <a:pt x="2998" y="1571"/>
                </a:lnTo>
                <a:lnTo>
                  <a:pt x="2998" y="1572"/>
                </a:lnTo>
                <a:lnTo>
                  <a:pt x="2998" y="1572"/>
                </a:lnTo>
                <a:lnTo>
                  <a:pt x="2999" y="1571"/>
                </a:lnTo>
                <a:lnTo>
                  <a:pt x="2999" y="1572"/>
                </a:lnTo>
                <a:lnTo>
                  <a:pt x="3000" y="1572"/>
                </a:lnTo>
                <a:lnTo>
                  <a:pt x="3000" y="1572"/>
                </a:lnTo>
                <a:lnTo>
                  <a:pt x="3000" y="1572"/>
                </a:lnTo>
                <a:lnTo>
                  <a:pt x="3002" y="1572"/>
                </a:lnTo>
                <a:lnTo>
                  <a:pt x="3002" y="1572"/>
                </a:lnTo>
                <a:lnTo>
                  <a:pt x="3003" y="1573"/>
                </a:lnTo>
                <a:lnTo>
                  <a:pt x="3003" y="1574"/>
                </a:lnTo>
                <a:lnTo>
                  <a:pt x="3003" y="1574"/>
                </a:lnTo>
                <a:lnTo>
                  <a:pt x="3004" y="1574"/>
                </a:lnTo>
                <a:lnTo>
                  <a:pt x="3004" y="1573"/>
                </a:lnTo>
                <a:lnTo>
                  <a:pt x="3005" y="1573"/>
                </a:lnTo>
                <a:lnTo>
                  <a:pt x="3005" y="1573"/>
                </a:lnTo>
                <a:lnTo>
                  <a:pt x="3005" y="1572"/>
                </a:lnTo>
                <a:lnTo>
                  <a:pt x="3006" y="1572"/>
                </a:lnTo>
                <a:lnTo>
                  <a:pt x="3006" y="1571"/>
                </a:lnTo>
                <a:lnTo>
                  <a:pt x="3007" y="1571"/>
                </a:lnTo>
                <a:lnTo>
                  <a:pt x="3007" y="1571"/>
                </a:lnTo>
                <a:lnTo>
                  <a:pt x="3008" y="1571"/>
                </a:lnTo>
                <a:lnTo>
                  <a:pt x="3008" y="1569"/>
                </a:lnTo>
                <a:lnTo>
                  <a:pt x="3008" y="1569"/>
                </a:lnTo>
                <a:lnTo>
                  <a:pt x="3009" y="1569"/>
                </a:lnTo>
                <a:lnTo>
                  <a:pt x="3009" y="1571"/>
                </a:lnTo>
                <a:lnTo>
                  <a:pt x="3011" y="1571"/>
                </a:lnTo>
                <a:lnTo>
                  <a:pt x="3011" y="1572"/>
                </a:lnTo>
                <a:lnTo>
                  <a:pt x="3011" y="1574"/>
                </a:lnTo>
                <a:lnTo>
                  <a:pt x="3012" y="1575"/>
                </a:lnTo>
                <a:lnTo>
                  <a:pt x="3012" y="1575"/>
                </a:lnTo>
                <a:lnTo>
                  <a:pt x="3013" y="1576"/>
                </a:lnTo>
                <a:lnTo>
                  <a:pt x="3013" y="1574"/>
                </a:lnTo>
                <a:lnTo>
                  <a:pt x="3013" y="1574"/>
                </a:lnTo>
                <a:lnTo>
                  <a:pt x="3014" y="1572"/>
                </a:lnTo>
                <a:lnTo>
                  <a:pt x="3014" y="1571"/>
                </a:lnTo>
                <a:lnTo>
                  <a:pt x="3015" y="1571"/>
                </a:lnTo>
                <a:lnTo>
                  <a:pt x="3015" y="1571"/>
                </a:lnTo>
                <a:lnTo>
                  <a:pt x="3015" y="1568"/>
                </a:lnTo>
                <a:lnTo>
                  <a:pt x="3016" y="1568"/>
                </a:lnTo>
                <a:lnTo>
                  <a:pt x="3016" y="1568"/>
                </a:lnTo>
                <a:lnTo>
                  <a:pt x="3017" y="1568"/>
                </a:lnTo>
                <a:lnTo>
                  <a:pt x="3017" y="1569"/>
                </a:lnTo>
                <a:lnTo>
                  <a:pt x="3017" y="1568"/>
                </a:lnTo>
                <a:lnTo>
                  <a:pt x="3018" y="1568"/>
                </a:lnTo>
                <a:lnTo>
                  <a:pt x="3018" y="1568"/>
                </a:lnTo>
                <a:lnTo>
                  <a:pt x="3020" y="1568"/>
                </a:lnTo>
                <a:lnTo>
                  <a:pt x="3020" y="1568"/>
                </a:lnTo>
                <a:lnTo>
                  <a:pt x="3020" y="1567"/>
                </a:lnTo>
                <a:lnTo>
                  <a:pt x="3021" y="1566"/>
                </a:lnTo>
                <a:lnTo>
                  <a:pt x="3021" y="1566"/>
                </a:lnTo>
                <a:lnTo>
                  <a:pt x="3022" y="1565"/>
                </a:lnTo>
                <a:lnTo>
                  <a:pt x="3022" y="1566"/>
                </a:lnTo>
                <a:lnTo>
                  <a:pt x="3023" y="1566"/>
                </a:lnTo>
                <a:lnTo>
                  <a:pt x="3023" y="1566"/>
                </a:lnTo>
                <a:lnTo>
                  <a:pt x="3023" y="1568"/>
                </a:lnTo>
                <a:lnTo>
                  <a:pt x="3024" y="1568"/>
                </a:lnTo>
                <a:lnTo>
                  <a:pt x="3024" y="1567"/>
                </a:lnTo>
                <a:lnTo>
                  <a:pt x="3025" y="1566"/>
                </a:lnTo>
                <a:lnTo>
                  <a:pt x="3025" y="1566"/>
                </a:lnTo>
                <a:lnTo>
                  <a:pt x="3025" y="1565"/>
                </a:lnTo>
                <a:lnTo>
                  <a:pt x="3026" y="1564"/>
                </a:lnTo>
                <a:lnTo>
                  <a:pt x="3026" y="1563"/>
                </a:lnTo>
                <a:lnTo>
                  <a:pt x="3027" y="1564"/>
                </a:lnTo>
                <a:lnTo>
                  <a:pt x="3027" y="1564"/>
                </a:lnTo>
                <a:lnTo>
                  <a:pt x="3027" y="1564"/>
                </a:lnTo>
                <a:lnTo>
                  <a:pt x="3029" y="1564"/>
                </a:lnTo>
                <a:lnTo>
                  <a:pt x="3029" y="1564"/>
                </a:lnTo>
                <a:lnTo>
                  <a:pt x="3030" y="1565"/>
                </a:lnTo>
                <a:lnTo>
                  <a:pt x="3030" y="1565"/>
                </a:lnTo>
                <a:lnTo>
                  <a:pt x="3030" y="1564"/>
                </a:lnTo>
                <a:lnTo>
                  <a:pt x="3031" y="1563"/>
                </a:lnTo>
                <a:lnTo>
                  <a:pt x="3031" y="1562"/>
                </a:lnTo>
                <a:lnTo>
                  <a:pt x="3032" y="1563"/>
                </a:lnTo>
                <a:lnTo>
                  <a:pt x="3032" y="1563"/>
                </a:lnTo>
                <a:lnTo>
                  <a:pt x="3032" y="1563"/>
                </a:lnTo>
                <a:lnTo>
                  <a:pt x="3033" y="1563"/>
                </a:lnTo>
                <a:lnTo>
                  <a:pt x="3033" y="1562"/>
                </a:lnTo>
                <a:lnTo>
                  <a:pt x="3034" y="1562"/>
                </a:lnTo>
                <a:lnTo>
                  <a:pt x="3034" y="1560"/>
                </a:lnTo>
                <a:lnTo>
                  <a:pt x="3034" y="1560"/>
                </a:lnTo>
                <a:lnTo>
                  <a:pt x="3035" y="1562"/>
                </a:lnTo>
                <a:lnTo>
                  <a:pt x="3035" y="1560"/>
                </a:lnTo>
                <a:lnTo>
                  <a:pt x="3036" y="1562"/>
                </a:lnTo>
                <a:lnTo>
                  <a:pt x="3036" y="1562"/>
                </a:lnTo>
                <a:lnTo>
                  <a:pt x="3038" y="1563"/>
                </a:lnTo>
                <a:lnTo>
                  <a:pt x="3038" y="1563"/>
                </a:lnTo>
                <a:lnTo>
                  <a:pt x="3038" y="1563"/>
                </a:lnTo>
                <a:lnTo>
                  <a:pt x="3039" y="1565"/>
                </a:lnTo>
                <a:lnTo>
                  <a:pt x="3039" y="1565"/>
                </a:lnTo>
                <a:lnTo>
                  <a:pt x="3040" y="1566"/>
                </a:lnTo>
                <a:lnTo>
                  <a:pt x="3040" y="1568"/>
                </a:lnTo>
                <a:lnTo>
                  <a:pt x="3040" y="1569"/>
                </a:lnTo>
                <a:lnTo>
                  <a:pt x="3041" y="1571"/>
                </a:lnTo>
                <a:lnTo>
                  <a:pt x="3041" y="1572"/>
                </a:lnTo>
                <a:lnTo>
                  <a:pt x="3042" y="1572"/>
                </a:lnTo>
                <a:lnTo>
                  <a:pt x="3042" y="1573"/>
                </a:lnTo>
                <a:lnTo>
                  <a:pt x="3042" y="1573"/>
                </a:lnTo>
                <a:lnTo>
                  <a:pt x="3043" y="1573"/>
                </a:lnTo>
                <a:lnTo>
                  <a:pt x="3043" y="1573"/>
                </a:lnTo>
                <a:lnTo>
                  <a:pt x="3044" y="1574"/>
                </a:lnTo>
                <a:lnTo>
                  <a:pt x="3044" y="1573"/>
                </a:lnTo>
                <a:lnTo>
                  <a:pt x="3044" y="1572"/>
                </a:lnTo>
                <a:lnTo>
                  <a:pt x="3045" y="1573"/>
                </a:lnTo>
                <a:lnTo>
                  <a:pt x="3045" y="1573"/>
                </a:lnTo>
                <a:lnTo>
                  <a:pt x="3047" y="1574"/>
                </a:lnTo>
                <a:lnTo>
                  <a:pt x="3047" y="1573"/>
                </a:lnTo>
                <a:lnTo>
                  <a:pt x="3047" y="1573"/>
                </a:lnTo>
                <a:lnTo>
                  <a:pt x="3048" y="1572"/>
                </a:lnTo>
                <a:lnTo>
                  <a:pt x="3048" y="1572"/>
                </a:lnTo>
                <a:lnTo>
                  <a:pt x="3049" y="1573"/>
                </a:lnTo>
                <a:lnTo>
                  <a:pt x="3049" y="1573"/>
                </a:lnTo>
                <a:lnTo>
                  <a:pt x="3049" y="1574"/>
                </a:lnTo>
                <a:lnTo>
                  <a:pt x="3050" y="1574"/>
                </a:lnTo>
                <a:lnTo>
                  <a:pt x="3050" y="1575"/>
                </a:lnTo>
                <a:lnTo>
                  <a:pt x="3051" y="1574"/>
                </a:lnTo>
                <a:lnTo>
                  <a:pt x="3051" y="1573"/>
                </a:lnTo>
                <a:lnTo>
                  <a:pt x="3052" y="1574"/>
                </a:lnTo>
                <a:lnTo>
                  <a:pt x="3052" y="1575"/>
                </a:lnTo>
                <a:lnTo>
                  <a:pt x="3052" y="1575"/>
                </a:lnTo>
                <a:lnTo>
                  <a:pt x="3053" y="1575"/>
                </a:lnTo>
                <a:lnTo>
                  <a:pt x="3053" y="1575"/>
                </a:lnTo>
                <a:lnTo>
                  <a:pt x="3054" y="1575"/>
                </a:lnTo>
                <a:lnTo>
                  <a:pt x="3054" y="1575"/>
                </a:lnTo>
                <a:lnTo>
                  <a:pt x="3054" y="1575"/>
                </a:lnTo>
                <a:lnTo>
                  <a:pt x="3056" y="1575"/>
                </a:lnTo>
                <a:lnTo>
                  <a:pt x="3056" y="1574"/>
                </a:lnTo>
                <a:lnTo>
                  <a:pt x="3057" y="1573"/>
                </a:lnTo>
                <a:lnTo>
                  <a:pt x="3057" y="1573"/>
                </a:lnTo>
                <a:lnTo>
                  <a:pt x="3057" y="1573"/>
                </a:lnTo>
                <a:lnTo>
                  <a:pt x="3058" y="1572"/>
                </a:lnTo>
                <a:lnTo>
                  <a:pt x="3058" y="1572"/>
                </a:lnTo>
                <a:lnTo>
                  <a:pt x="3059" y="1572"/>
                </a:lnTo>
                <a:lnTo>
                  <a:pt x="3059" y="1573"/>
                </a:lnTo>
                <a:lnTo>
                  <a:pt x="3059" y="1574"/>
                </a:lnTo>
                <a:lnTo>
                  <a:pt x="3060" y="1575"/>
                </a:lnTo>
                <a:lnTo>
                  <a:pt x="3060" y="1575"/>
                </a:lnTo>
                <a:lnTo>
                  <a:pt x="3061" y="1575"/>
                </a:lnTo>
                <a:lnTo>
                  <a:pt x="3061" y="1574"/>
                </a:lnTo>
                <a:lnTo>
                  <a:pt x="3061" y="1574"/>
                </a:lnTo>
                <a:lnTo>
                  <a:pt x="3062" y="1574"/>
                </a:lnTo>
                <a:lnTo>
                  <a:pt x="3062" y="1575"/>
                </a:lnTo>
                <a:lnTo>
                  <a:pt x="3063" y="1575"/>
                </a:lnTo>
                <a:lnTo>
                  <a:pt x="3063" y="1575"/>
                </a:lnTo>
                <a:lnTo>
                  <a:pt x="3065" y="1575"/>
                </a:lnTo>
                <a:lnTo>
                  <a:pt x="3065" y="1575"/>
                </a:lnTo>
                <a:lnTo>
                  <a:pt x="3065" y="1575"/>
                </a:lnTo>
                <a:lnTo>
                  <a:pt x="3066" y="1574"/>
                </a:lnTo>
                <a:lnTo>
                  <a:pt x="3066" y="1574"/>
                </a:lnTo>
                <a:lnTo>
                  <a:pt x="3067" y="1575"/>
                </a:lnTo>
                <a:lnTo>
                  <a:pt x="3067" y="1574"/>
                </a:lnTo>
                <a:lnTo>
                  <a:pt x="3067" y="1575"/>
                </a:lnTo>
                <a:lnTo>
                  <a:pt x="3068" y="1575"/>
                </a:lnTo>
                <a:lnTo>
                  <a:pt x="3068" y="1575"/>
                </a:lnTo>
                <a:lnTo>
                  <a:pt x="3069" y="1575"/>
                </a:lnTo>
                <a:lnTo>
                  <a:pt x="3069" y="1575"/>
                </a:lnTo>
                <a:lnTo>
                  <a:pt x="3069" y="1575"/>
                </a:lnTo>
                <a:lnTo>
                  <a:pt x="3070" y="1575"/>
                </a:lnTo>
                <a:lnTo>
                  <a:pt x="3070" y="1575"/>
                </a:lnTo>
                <a:lnTo>
                  <a:pt x="3071" y="1575"/>
                </a:lnTo>
                <a:lnTo>
                  <a:pt x="3071" y="1575"/>
                </a:lnTo>
                <a:lnTo>
                  <a:pt x="3071" y="1575"/>
                </a:lnTo>
                <a:lnTo>
                  <a:pt x="3072" y="1575"/>
                </a:lnTo>
                <a:lnTo>
                  <a:pt x="3072" y="1574"/>
                </a:lnTo>
                <a:lnTo>
                  <a:pt x="3073" y="1574"/>
                </a:lnTo>
                <a:lnTo>
                  <a:pt x="3073" y="1574"/>
                </a:lnTo>
                <a:lnTo>
                  <a:pt x="3073" y="1574"/>
                </a:lnTo>
                <a:lnTo>
                  <a:pt x="3075" y="1574"/>
                </a:lnTo>
                <a:lnTo>
                  <a:pt x="3075" y="1573"/>
                </a:lnTo>
                <a:lnTo>
                  <a:pt x="3076" y="1572"/>
                </a:lnTo>
                <a:lnTo>
                  <a:pt x="3076" y="1571"/>
                </a:lnTo>
                <a:lnTo>
                  <a:pt x="3076" y="1571"/>
                </a:lnTo>
                <a:lnTo>
                  <a:pt x="3077" y="1571"/>
                </a:lnTo>
                <a:lnTo>
                  <a:pt x="3077" y="1569"/>
                </a:lnTo>
                <a:lnTo>
                  <a:pt x="3078" y="1571"/>
                </a:lnTo>
                <a:lnTo>
                  <a:pt x="3078" y="1569"/>
                </a:lnTo>
                <a:lnTo>
                  <a:pt x="3079" y="1569"/>
                </a:lnTo>
                <a:lnTo>
                  <a:pt x="3079" y="1568"/>
                </a:lnTo>
                <a:lnTo>
                  <a:pt x="3079" y="1568"/>
                </a:lnTo>
                <a:lnTo>
                  <a:pt x="3080" y="1567"/>
                </a:lnTo>
                <a:lnTo>
                  <a:pt x="3080" y="1567"/>
                </a:lnTo>
                <a:lnTo>
                  <a:pt x="3081" y="1567"/>
                </a:lnTo>
                <a:lnTo>
                  <a:pt x="3081" y="1567"/>
                </a:lnTo>
                <a:lnTo>
                  <a:pt x="3081" y="1568"/>
                </a:lnTo>
                <a:lnTo>
                  <a:pt x="3082" y="1567"/>
                </a:lnTo>
                <a:lnTo>
                  <a:pt x="3082" y="1567"/>
                </a:lnTo>
                <a:lnTo>
                  <a:pt x="3084" y="1567"/>
                </a:lnTo>
                <a:lnTo>
                  <a:pt x="3084" y="1568"/>
                </a:lnTo>
                <a:lnTo>
                  <a:pt x="3084" y="1568"/>
                </a:lnTo>
                <a:lnTo>
                  <a:pt x="3085" y="1569"/>
                </a:lnTo>
                <a:lnTo>
                  <a:pt x="3085" y="1568"/>
                </a:lnTo>
                <a:lnTo>
                  <a:pt x="3086" y="1569"/>
                </a:lnTo>
                <a:lnTo>
                  <a:pt x="3086" y="1568"/>
                </a:lnTo>
                <a:lnTo>
                  <a:pt x="3086" y="1569"/>
                </a:lnTo>
                <a:lnTo>
                  <a:pt x="3087" y="1568"/>
                </a:lnTo>
                <a:lnTo>
                  <a:pt x="3087" y="1568"/>
                </a:lnTo>
                <a:lnTo>
                  <a:pt x="3088" y="1568"/>
                </a:lnTo>
                <a:lnTo>
                  <a:pt x="3088" y="1568"/>
                </a:lnTo>
                <a:lnTo>
                  <a:pt x="3088" y="1569"/>
                </a:lnTo>
                <a:lnTo>
                  <a:pt x="3089" y="1569"/>
                </a:lnTo>
                <a:lnTo>
                  <a:pt x="3089" y="1571"/>
                </a:lnTo>
                <a:lnTo>
                  <a:pt x="3090" y="1571"/>
                </a:lnTo>
                <a:lnTo>
                  <a:pt x="3090" y="1569"/>
                </a:lnTo>
                <a:lnTo>
                  <a:pt x="3090" y="1569"/>
                </a:lnTo>
                <a:lnTo>
                  <a:pt x="3091" y="1568"/>
                </a:lnTo>
                <a:lnTo>
                  <a:pt x="3091" y="1567"/>
                </a:lnTo>
                <a:lnTo>
                  <a:pt x="3093" y="1566"/>
                </a:lnTo>
                <a:lnTo>
                  <a:pt x="3093" y="1566"/>
                </a:lnTo>
                <a:lnTo>
                  <a:pt x="3094" y="1565"/>
                </a:lnTo>
                <a:lnTo>
                  <a:pt x="3094" y="1565"/>
                </a:lnTo>
                <a:lnTo>
                  <a:pt x="3094" y="1564"/>
                </a:lnTo>
                <a:lnTo>
                  <a:pt x="3095" y="1563"/>
                </a:lnTo>
                <a:lnTo>
                  <a:pt x="3095" y="1564"/>
                </a:lnTo>
                <a:lnTo>
                  <a:pt x="3096" y="1564"/>
                </a:lnTo>
                <a:lnTo>
                  <a:pt x="3096" y="1564"/>
                </a:lnTo>
                <a:lnTo>
                  <a:pt x="3096" y="1564"/>
                </a:lnTo>
                <a:lnTo>
                  <a:pt x="3097" y="1564"/>
                </a:lnTo>
                <a:lnTo>
                  <a:pt x="3097" y="1564"/>
                </a:lnTo>
                <a:lnTo>
                  <a:pt x="3098" y="1564"/>
                </a:lnTo>
                <a:lnTo>
                  <a:pt x="3098" y="1564"/>
                </a:lnTo>
                <a:lnTo>
                  <a:pt x="3098" y="1564"/>
                </a:lnTo>
                <a:lnTo>
                  <a:pt x="3099" y="1565"/>
                </a:lnTo>
                <a:lnTo>
                  <a:pt x="3099" y="1565"/>
                </a:lnTo>
                <a:lnTo>
                  <a:pt x="3100" y="1566"/>
                </a:lnTo>
                <a:lnTo>
                  <a:pt x="3100" y="1565"/>
                </a:lnTo>
                <a:lnTo>
                  <a:pt x="3100" y="1565"/>
                </a:lnTo>
                <a:lnTo>
                  <a:pt x="3102" y="1565"/>
                </a:lnTo>
                <a:lnTo>
                  <a:pt x="3102" y="1566"/>
                </a:lnTo>
                <a:lnTo>
                  <a:pt x="3103" y="1565"/>
                </a:lnTo>
                <a:lnTo>
                  <a:pt x="3103" y="1565"/>
                </a:lnTo>
                <a:lnTo>
                  <a:pt x="3103" y="1566"/>
                </a:lnTo>
                <a:lnTo>
                  <a:pt x="3104" y="1566"/>
                </a:lnTo>
                <a:lnTo>
                  <a:pt x="3104" y="1566"/>
                </a:lnTo>
                <a:lnTo>
                  <a:pt x="3105" y="1565"/>
                </a:lnTo>
                <a:lnTo>
                  <a:pt x="3105" y="1566"/>
                </a:lnTo>
                <a:lnTo>
                  <a:pt x="3105" y="1566"/>
                </a:lnTo>
                <a:lnTo>
                  <a:pt x="3106" y="1566"/>
                </a:lnTo>
                <a:lnTo>
                  <a:pt x="3106" y="1565"/>
                </a:lnTo>
                <a:lnTo>
                  <a:pt x="3107" y="1565"/>
                </a:lnTo>
                <a:lnTo>
                  <a:pt x="3107" y="1563"/>
                </a:lnTo>
                <a:lnTo>
                  <a:pt x="3108" y="1563"/>
                </a:lnTo>
                <a:lnTo>
                  <a:pt x="3108" y="1564"/>
                </a:lnTo>
                <a:lnTo>
                  <a:pt x="3108" y="1564"/>
                </a:lnTo>
                <a:lnTo>
                  <a:pt x="3109" y="1565"/>
                </a:lnTo>
                <a:lnTo>
                  <a:pt x="3109" y="1565"/>
                </a:lnTo>
                <a:lnTo>
                  <a:pt x="3111" y="1564"/>
                </a:lnTo>
                <a:lnTo>
                  <a:pt x="3111" y="1565"/>
                </a:lnTo>
                <a:lnTo>
                  <a:pt x="3111" y="1564"/>
                </a:lnTo>
                <a:lnTo>
                  <a:pt x="3112" y="1564"/>
                </a:lnTo>
                <a:lnTo>
                  <a:pt x="3112" y="1564"/>
                </a:lnTo>
                <a:lnTo>
                  <a:pt x="3113" y="1564"/>
                </a:lnTo>
                <a:lnTo>
                  <a:pt x="3113" y="1564"/>
                </a:lnTo>
                <a:lnTo>
                  <a:pt x="3113" y="1565"/>
                </a:lnTo>
                <a:lnTo>
                  <a:pt x="3114" y="1566"/>
                </a:lnTo>
                <a:lnTo>
                  <a:pt x="3114" y="1566"/>
                </a:lnTo>
                <a:lnTo>
                  <a:pt x="3115" y="1566"/>
                </a:lnTo>
                <a:lnTo>
                  <a:pt x="3115" y="1566"/>
                </a:lnTo>
                <a:lnTo>
                  <a:pt x="3115" y="1565"/>
                </a:lnTo>
                <a:lnTo>
                  <a:pt x="3116" y="1565"/>
                </a:lnTo>
                <a:lnTo>
                  <a:pt x="3116" y="1564"/>
                </a:lnTo>
                <a:lnTo>
                  <a:pt x="3117" y="1564"/>
                </a:lnTo>
                <a:lnTo>
                  <a:pt x="3117" y="1564"/>
                </a:lnTo>
                <a:lnTo>
                  <a:pt x="3117" y="1565"/>
                </a:lnTo>
                <a:lnTo>
                  <a:pt x="3118" y="1566"/>
                </a:lnTo>
                <a:lnTo>
                  <a:pt x="3118" y="1566"/>
                </a:lnTo>
                <a:lnTo>
                  <a:pt x="3120" y="1566"/>
                </a:lnTo>
                <a:lnTo>
                  <a:pt x="3120" y="1566"/>
                </a:lnTo>
                <a:lnTo>
                  <a:pt x="3120" y="1566"/>
                </a:lnTo>
                <a:lnTo>
                  <a:pt x="3121" y="1566"/>
                </a:lnTo>
                <a:lnTo>
                  <a:pt x="3121" y="1567"/>
                </a:lnTo>
                <a:lnTo>
                  <a:pt x="3122" y="1568"/>
                </a:lnTo>
                <a:lnTo>
                  <a:pt x="3122" y="1568"/>
                </a:lnTo>
                <a:lnTo>
                  <a:pt x="3123" y="1568"/>
                </a:lnTo>
                <a:lnTo>
                  <a:pt x="3123" y="1567"/>
                </a:lnTo>
                <a:lnTo>
                  <a:pt x="3123" y="1568"/>
                </a:lnTo>
                <a:lnTo>
                  <a:pt x="3124" y="1568"/>
                </a:lnTo>
                <a:lnTo>
                  <a:pt x="3124" y="1569"/>
                </a:lnTo>
                <a:lnTo>
                  <a:pt x="3125" y="1568"/>
                </a:lnTo>
                <a:lnTo>
                  <a:pt x="3125" y="1568"/>
                </a:lnTo>
                <a:lnTo>
                  <a:pt x="3125" y="1569"/>
                </a:lnTo>
                <a:lnTo>
                  <a:pt x="3126" y="1569"/>
                </a:lnTo>
                <a:lnTo>
                  <a:pt x="3126" y="1571"/>
                </a:lnTo>
                <a:lnTo>
                  <a:pt x="3127" y="1572"/>
                </a:lnTo>
                <a:lnTo>
                  <a:pt x="3127" y="1572"/>
                </a:lnTo>
                <a:lnTo>
                  <a:pt x="3127" y="1573"/>
                </a:lnTo>
                <a:lnTo>
                  <a:pt x="3129" y="1573"/>
                </a:lnTo>
                <a:lnTo>
                  <a:pt x="3129" y="1572"/>
                </a:lnTo>
                <a:lnTo>
                  <a:pt x="3130" y="1571"/>
                </a:lnTo>
                <a:lnTo>
                  <a:pt x="3130" y="1571"/>
                </a:lnTo>
                <a:lnTo>
                  <a:pt x="3130" y="1569"/>
                </a:lnTo>
                <a:lnTo>
                  <a:pt x="3131" y="1569"/>
                </a:lnTo>
                <a:lnTo>
                  <a:pt x="3131" y="1568"/>
                </a:lnTo>
                <a:lnTo>
                  <a:pt x="3132" y="1567"/>
                </a:lnTo>
                <a:lnTo>
                  <a:pt x="3132" y="1567"/>
                </a:lnTo>
                <a:lnTo>
                  <a:pt x="3132" y="1567"/>
                </a:lnTo>
                <a:lnTo>
                  <a:pt x="3133" y="1568"/>
                </a:lnTo>
                <a:lnTo>
                  <a:pt x="3133" y="1567"/>
                </a:lnTo>
                <a:lnTo>
                  <a:pt x="3134" y="1567"/>
                </a:lnTo>
                <a:lnTo>
                  <a:pt x="3134" y="1566"/>
                </a:lnTo>
                <a:lnTo>
                  <a:pt x="3135" y="1567"/>
                </a:lnTo>
                <a:lnTo>
                  <a:pt x="3135" y="1567"/>
                </a:lnTo>
                <a:lnTo>
                  <a:pt x="3135" y="1567"/>
                </a:lnTo>
                <a:lnTo>
                  <a:pt x="3136" y="1566"/>
                </a:lnTo>
                <a:lnTo>
                  <a:pt x="3136" y="1566"/>
                </a:lnTo>
                <a:lnTo>
                  <a:pt x="3138" y="1566"/>
                </a:lnTo>
                <a:lnTo>
                  <a:pt x="3138" y="1566"/>
                </a:lnTo>
                <a:lnTo>
                  <a:pt x="3138" y="1566"/>
                </a:lnTo>
                <a:lnTo>
                  <a:pt x="3139" y="1565"/>
                </a:lnTo>
                <a:lnTo>
                  <a:pt x="3139" y="1564"/>
                </a:lnTo>
                <a:lnTo>
                  <a:pt x="3140" y="1564"/>
                </a:lnTo>
                <a:lnTo>
                  <a:pt x="3140" y="1564"/>
                </a:lnTo>
                <a:lnTo>
                  <a:pt x="3140" y="1564"/>
                </a:lnTo>
                <a:lnTo>
                  <a:pt x="3141" y="1564"/>
                </a:lnTo>
                <a:lnTo>
                  <a:pt x="3141" y="1565"/>
                </a:lnTo>
                <a:lnTo>
                  <a:pt x="3142" y="1565"/>
                </a:lnTo>
                <a:lnTo>
                  <a:pt x="3142" y="1566"/>
                </a:lnTo>
                <a:lnTo>
                  <a:pt x="3142" y="1567"/>
                </a:lnTo>
                <a:lnTo>
                  <a:pt x="3143" y="1567"/>
                </a:lnTo>
                <a:lnTo>
                  <a:pt x="3143" y="1568"/>
                </a:lnTo>
                <a:lnTo>
                  <a:pt x="3144" y="1568"/>
                </a:lnTo>
                <a:lnTo>
                  <a:pt x="3144" y="1568"/>
                </a:lnTo>
                <a:lnTo>
                  <a:pt x="3144" y="1568"/>
                </a:lnTo>
                <a:lnTo>
                  <a:pt x="3145" y="1569"/>
                </a:lnTo>
                <a:lnTo>
                  <a:pt x="3145" y="1571"/>
                </a:lnTo>
                <a:lnTo>
                  <a:pt x="3147" y="1571"/>
                </a:lnTo>
                <a:lnTo>
                  <a:pt x="3147" y="1572"/>
                </a:lnTo>
                <a:lnTo>
                  <a:pt x="3147" y="1572"/>
                </a:lnTo>
                <a:lnTo>
                  <a:pt x="3148" y="1572"/>
                </a:lnTo>
                <a:lnTo>
                  <a:pt x="3148" y="1571"/>
                </a:lnTo>
                <a:lnTo>
                  <a:pt x="3149" y="1571"/>
                </a:lnTo>
                <a:lnTo>
                  <a:pt x="3149" y="1569"/>
                </a:lnTo>
                <a:lnTo>
                  <a:pt x="3150" y="1568"/>
                </a:lnTo>
                <a:lnTo>
                  <a:pt x="3150" y="1571"/>
                </a:lnTo>
                <a:lnTo>
                  <a:pt x="3150" y="1571"/>
                </a:lnTo>
                <a:lnTo>
                  <a:pt x="3151" y="1573"/>
                </a:lnTo>
                <a:lnTo>
                  <a:pt x="3151" y="1573"/>
                </a:lnTo>
                <a:lnTo>
                  <a:pt x="3152" y="1573"/>
                </a:lnTo>
                <a:lnTo>
                  <a:pt x="3152" y="1573"/>
                </a:lnTo>
                <a:lnTo>
                  <a:pt x="3152" y="1574"/>
                </a:lnTo>
                <a:lnTo>
                  <a:pt x="3153" y="1573"/>
                </a:lnTo>
                <a:lnTo>
                  <a:pt x="3153" y="1573"/>
                </a:lnTo>
                <a:lnTo>
                  <a:pt x="3154" y="1573"/>
                </a:lnTo>
                <a:lnTo>
                  <a:pt x="3154" y="1573"/>
                </a:lnTo>
                <a:lnTo>
                  <a:pt x="3154" y="1573"/>
                </a:lnTo>
                <a:lnTo>
                  <a:pt x="3156" y="1573"/>
                </a:lnTo>
                <a:lnTo>
                  <a:pt x="3156" y="1573"/>
                </a:lnTo>
                <a:lnTo>
                  <a:pt x="3157" y="1572"/>
                </a:lnTo>
                <a:lnTo>
                  <a:pt x="3157" y="1572"/>
                </a:lnTo>
                <a:lnTo>
                  <a:pt x="3157" y="1571"/>
                </a:lnTo>
                <a:lnTo>
                  <a:pt x="3158" y="1569"/>
                </a:lnTo>
                <a:lnTo>
                  <a:pt x="3158" y="1569"/>
                </a:lnTo>
                <a:lnTo>
                  <a:pt x="3159" y="1568"/>
                </a:lnTo>
                <a:lnTo>
                  <a:pt x="3159" y="1568"/>
                </a:lnTo>
                <a:lnTo>
                  <a:pt x="3159" y="1567"/>
                </a:lnTo>
                <a:lnTo>
                  <a:pt x="3160" y="1567"/>
                </a:lnTo>
                <a:lnTo>
                  <a:pt x="3160" y="1567"/>
                </a:lnTo>
                <a:lnTo>
                  <a:pt x="3161" y="1567"/>
                </a:lnTo>
                <a:lnTo>
                  <a:pt x="3161" y="1567"/>
                </a:lnTo>
                <a:lnTo>
                  <a:pt x="3161" y="1566"/>
                </a:lnTo>
                <a:lnTo>
                  <a:pt x="3162" y="1566"/>
                </a:lnTo>
                <a:lnTo>
                  <a:pt x="3162" y="1566"/>
                </a:lnTo>
                <a:lnTo>
                  <a:pt x="3163" y="1566"/>
                </a:lnTo>
                <a:lnTo>
                  <a:pt x="3163" y="1566"/>
                </a:lnTo>
                <a:lnTo>
                  <a:pt x="3165" y="1566"/>
                </a:lnTo>
                <a:lnTo>
                  <a:pt x="3165" y="1565"/>
                </a:lnTo>
                <a:lnTo>
                  <a:pt x="3165" y="1564"/>
                </a:lnTo>
                <a:lnTo>
                  <a:pt x="3166" y="1564"/>
                </a:lnTo>
                <a:lnTo>
                  <a:pt x="3166" y="1563"/>
                </a:lnTo>
                <a:lnTo>
                  <a:pt x="3167" y="1564"/>
                </a:lnTo>
                <a:lnTo>
                  <a:pt x="3167" y="1565"/>
                </a:lnTo>
                <a:lnTo>
                  <a:pt x="3167" y="1565"/>
                </a:lnTo>
                <a:lnTo>
                  <a:pt x="3168" y="1564"/>
                </a:lnTo>
                <a:lnTo>
                  <a:pt x="3168" y="1564"/>
                </a:lnTo>
                <a:lnTo>
                  <a:pt x="3169" y="1565"/>
                </a:lnTo>
                <a:lnTo>
                  <a:pt x="3169" y="1564"/>
                </a:lnTo>
                <a:lnTo>
                  <a:pt x="3169" y="1564"/>
                </a:lnTo>
                <a:lnTo>
                  <a:pt x="3170" y="1564"/>
                </a:lnTo>
                <a:lnTo>
                  <a:pt x="3170" y="1564"/>
                </a:lnTo>
                <a:lnTo>
                  <a:pt x="3171" y="1564"/>
                </a:lnTo>
                <a:lnTo>
                  <a:pt x="3171" y="1564"/>
                </a:lnTo>
                <a:lnTo>
                  <a:pt x="3171" y="1564"/>
                </a:lnTo>
                <a:lnTo>
                  <a:pt x="3172" y="1564"/>
                </a:lnTo>
                <a:lnTo>
                  <a:pt x="3172" y="1563"/>
                </a:lnTo>
                <a:lnTo>
                  <a:pt x="3174" y="1564"/>
                </a:lnTo>
                <a:lnTo>
                  <a:pt x="3174" y="1563"/>
                </a:lnTo>
                <a:lnTo>
                  <a:pt x="3174" y="1564"/>
                </a:lnTo>
                <a:lnTo>
                  <a:pt x="3175" y="1565"/>
                </a:lnTo>
                <a:lnTo>
                  <a:pt x="3175" y="1565"/>
                </a:lnTo>
                <a:lnTo>
                  <a:pt x="3176" y="1566"/>
                </a:lnTo>
                <a:lnTo>
                  <a:pt x="3176" y="1566"/>
                </a:lnTo>
                <a:lnTo>
                  <a:pt x="3176" y="1567"/>
                </a:lnTo>
                <a:lnTo>
                  <a:pt x="3177" y="1568"/>
                </a:lnTo>
                <a:lnTo>
                  <a:pt x="3177" y="1567"/>
                </a:lnTo>
                <a:lnTo>
                  <a:pt x="3178" y="1567"/>
                </a:lnTo>
                <a:lnTo>
                  <a:pt x="3178" y="1566"/>
                </a:lnTo>
                <a:lnTo>
                  <a:pt x="3179" y="1565"/>
                </a:lnTo>
                <a:lnTo>
                  <a:pt x="3179" y="1565"/>
                </a:lnTo>
                <a:lnTo>
                  <a:pt x="3179" y="1564"/>
                </a:lnTo>
                <a:lnTo>
                  <a:pt x="3180" y="1564"/>
                </a:lnTo>
                <a:lnTo>
                  <a:pt x="3180" y="1564"/>
                </a:lnTo>
                <a:lnTo>
                  <a:pt x="3181" y="1563"/>
                </a:lnTo>
                <a:lnTo>
                  <a:pt x="3181" y="1565"/>
                </a:lnTo>
                <a:lnTo>
                  <a:pt x="3181" y="1565"/>
                </a:lnTo>
                <a:lnTo>
                  <a:pt x="3183" y="1565"/>
                </a:lnTo>
                <a:lnTo>
                  <a:pt x="3183" y="1565"/>
                </a:lnTo>
                <a:lnTo>
                  <a:pt x="3184" y="1564"/>
                </a:lnTo>
                <a:lnTo>
                  <a:pt x="3184" y="1564"/>
                </a:lnTo>
                <a:lnTo>
                  <a:pt x="3184" y="1563"/>
                </a:lnTo>
                <a:lnTo>
                  <a:pt x="3185" y="1563"/>
                </a:lnTo>
                <a:lnTo>
                  <a:pt x="3185" y="1563"/>
                </a:lnTo>
                <a:lnTo>
                  <a:pt x="3186" y="1562"/>
                </a:lnTo>
                <a:lnTo>
                  <a:pt x="3186" y="1562"/>
                </a:lnTo>
                <a:lnTo>
                  <a:pt x="3186" y="1560"/>
                </a:lnTo>
                <a:lnTo>
                  <a:pt x="3187" y="1562"/>
                </a:lnTo>
                <a:lnTo>
                  <a:pt x="3187" y="1563"/>
                </a:lnTo>
                <a:lnTo>
                  <a:pt x="3188" y="1562"/>
                </a:lnTo>
                <a:lnTo>
                  <a:pt x="3188" y="1563"/>
                </a:lnTo>
                <a:lnTo>
                  <a:pt x="3188" y="1563"/>
                </a:lnTo>
                <a:lnTo>
                  <a:pt x="3189" y="1563"/>
                </a:lnTo>
                <a:lnTo>
                  <a:pt x="3189" y="1562"/>
                </a:lnTo>
                <a:lnTo>
                  <a:pt x="3190" y="1560"/>
                </a:lnTo>
                <a:lnTo>
                  <a:pt x="3190" y="1560"/>
                </a:lnTo>
                <a:lnTo>
                  <a:pt x="3192" y="1562"/>
                </a:lnTo>
                <a:lnTo>
                  <a:pt x="3192" y="1560"/>
                </a:lnTo>
                <a:lnTo>
                  <a:pt x="3192" y="1562"/>
                </a:lnTo>
                <a:lnTo>
                  <a:pt x="3193" y="1562"/>
                </a:lnTo>
                <a:lnTo>
                  <a:pt x="3193" y="1560"/>
                </a:lnTo>
                <a:lnTo>
                  <a:pt x="3194" y="1562"/>
                </a:lnTo>
                <a:lnTo>
                  <a:pt x="3194" y="1562"/>
                </a:lnTo>
                <a:lnTo>
                  <a:pt x="3194" y="1563"/>
                </a:lnTo>
                <a:lnTo>
                  <a:pt x="3195" y="1563"/>
                </a:lnTo>
                <a:lnTo>
                  <a:pt x="3195" y="1564"/>
                </a:lnTo>
                <a:lnTo>
                  <a:pt x="3196" y="1564"/>
                </a:lnTo>
                <a:lnTo>
                  <a:pt x="3196" y="1564"/>
                </a:lnTo>
                <a:lnTo>
                  <a:pt x="3196" y="1564"/>
                </a:lnTo>
                <a:lnTo>
                  <a:pt x="3197" y="1563"/>
                </a:lnTo>
                <a:lnTo>
                  <a:pt x="3197" y="1562"/>
                </a:lnTo>
                <a:lnTo>
                  <a:pt x="3198" y="1562"/>
                </a:lnTo>
                <a:lnTo>
                  <a:pt x="3198" y="1560"/>
                </a:lnTo>
                <a:lnTo>
                  <a:pt x="3198" y="1562"/>
                </a:lnTo>
                <a:lnTo>
                  <a:pt x="3199" y="1563"/>
                </a:lnTo>
                <a:lnTo>
                  <a:pt x="3199" y="1565"/>
                </a:lnTo>
                <a:lnTo>
                  <a:pt x="3201" y="1564"/>
                </a:lnTo>
                <a:lnTo>
                  <a:pt x="3201" y="1564"/>
                </a:lnTo>
                <a:lnTo>
                  <a:pt x="3201" y="1565"/>
                </a:lnTo>
                <a:lnTo>
                  <a:pt x="3202" y="1563"/>
                </a:lnTo>
                <a:lnTo>
                  <a:pt x="3202" y="1563"/>
                </a:lnTo>
                <a:lnTo>
                  <a:pt x="3203" y="1562"/>
                </a:lnTo>
                <a:lnTo>
                  <a:pt x="3203" y="1562"/>
                </a:lnTo>
                <a:lnTo>
                  <a:pt x="3203" y="1560"/>
                </a:lnTo>
                <a:lnTo>
                  <a:pt x="3204" y="1562"/>
                </a:lnTo>
                <a:lnTo>
                  <a:pt x="3204" y="1563"/>
                </a:lnTo>
                <a:lnTo>
                  <a:pt x="3205" y="1564"/>
                </a:lnTo>
                <a:lnTo>
                  <a:pt x="3205" y="1565"/>
                </a:lnTo>
                <a:lnTo>
                  <a:pt x="3206" y="1566"/>
                </a:lnTo>
                <a:lnTo>
                  <a:pt x="3206" y="1566"/>
                </a:lnTo>
                <a:lnTo>
                  <a:pt x="3206" y="1567"/>
                </a:lnTo>
                <a:lnTo>
                  <a:pt x="3207" y="1568"/>
                </a:lnTo>
                <a:lnTo>
                  <a:pt x="3207" y="1569"/>
                </a:lnTo>
                <a:lnTo>
                  <a:pt x="3208" y="1571"/>
                </a:lnTo>
                <a:lnTo>
                  <a:pt x="3208" y="1571"/>
                </a:lnTo>
                <a:lnTo>
                  <a:pt x="3208" y="1569"/>
                </a:lnTo>
                <a:lnTo>
                  <a:pt x="3210" y="1571"/>
                </a:lnTo>
                <a:lnTo>
                  <a:pt x="3210" y="1569"/>
                </a:lnTo>
                <a:lnTo>
                  <a:pt x="3211" y="1569"/>
                </a:lnTo>
                <a:lnTo>
                  <a:pt x="3211" y="1568"/>
                </a:lnTo>
                <a:lnTo>
                  <a:pt x="3211" y="1568"/>
                </a:lnTo>
                <a:lnTo>
                  <a:pt x="3212" y="1568"/>
                </a:lnTo>
                <a:lnTo>
                  <a:pt x="3212" y="1569"/>
                </a:lnTo>
                <a:lnTo>
                  <a:pt x="3213" y="1569"/>
                </a:lnTo>
                <a:lnTo>
                  <a:pt x="3213" y="1569"/>
                </a:lnTo>
                <a:lnTo>
                  <a:pt x="3213" y="1568"/>
                </a:lnTo>
                <a:lnTo>
                  <a:pt x="3214" y="1568"/>
                </a:lnTo>
                <a:lnTo>
                  <a:pt x="3214" y="1568"/>
                </a:lnTo>
                <a:lnTo>
                  <a:pt x="3215" y="1568"/>
                </a:lnTo>
                <a:lnTo>
                  <a:pt x="3215" y="1568"/>
                </a:lnTo>
                <a:lnTo>
                  <a:pt x="3215" y="1567"/>
                </a:lnTo>
                <a:lnTo>
                  <a:pt x="3216" y="1566"/>
                </a:lnTo>
                <a:lnTo>
                  <a:pt x="3216" y="1566"/>
                </a:lnTo>
                <a:lnTo>
                  <a:pt x="3217" y="1567"/>
                </a:lnTo>
                <a:lnTo>
                  <a:pt x="3217" y="1567"/>
                </a:lnTo>
                <a:lnTo>
                  <a:pt x="3217" y="1566"/>
                </a:lnTo>
                <a:lnTo>
                  <a:pt x="3219" y="1567"/>
                </a:lnTo>
                <a:lnTo>
                  <a:pt x="3219" y="1567"/>
                </a:lnTo>
                <a:lnTo>
                  <a:pt x="3220" y="1568"/>
                </a:lnTo>
                <a:lnTo>
                  <a:pt x="3220" y="1567"/>
                </a:lnTo>
                <a:lnTo>
                  <a:pt x="3221" y="1567"/>
                </a:lnTo>
                <a:lnTo>
                  <a:pt x="3221" y="1567"/>
                </a:lnTo>
                <a:lnTo>
                  <a:pt x="3221" y="1567"/>
                </a:lnTo>
                <a:lnTo>
                  <a:pt x="3222" y="1568"/>
                </a:lnTo>
                <a:lnTo>
                  <a:pt x="3222" y="1567"/>
                </a:lnTo>
                <a:lnTo>
                  <a:pt x="3223" y="1566"/>
                </a:lnTo>
                <a:lnTo>
                  <a:pt x="3223" y="1566"/>
                </a:lnTo>
                <a:lnTo>
                  <a:pt x="3223" y="1566"/>
                </a:lnTo>
                <a:lnTo>
                  <a:pt x="3224" y="1565"/>
                </a:lnTo>
                <a:lnTo>
                  <a:pt x="3224" y="1566"/>
                </a:lnTo>
                <a:lnTo>
                  <a:pt x="3225" y="1566"/>
                </a:lnTo>
                <a:lnTo>
                  <a:pt x="3225" y="1565"/>
                </a:lnTo>
                <a:lnTo>
                  <a:pt x="3225" y="1565"/>
                </a:lnTo>
                <a:lnTo>
                  <a:pt x="3226" y="1565"/>
                </a:lnTo>
                <a:lnTo>
                  <a:pt x="3226" y="1566"/>
                </a:lnTo>
                <a:lnTo>
                  <a:pt x="3228" y="1566"/>
                </a:lnTo>
                <a:lnTo>
                  <a:pt x="3228" y="1566"/>
                </a:lnTo>
                <a:lnTo>
                  <a:pt x="3228" y="1567"/>
                </a:lnTo>
                <a:lnTo>
                  <a:pt x="3229" y="1568"/>
                </a:lnTo>
                <a:lnTo>
                  <a:pt x="3229" y="1569"/>
                </a:lnTo>
                <a:lnTo>
                  <a:pt x="3230" y="1568"/>
                </a:lnTo>
                <a:lnTo>
                  <a:pt x="3230" y="1568"/>
                </a:lnTo>
                <a:lnTo>
                  <a:pt x="3230" y="1568"/>
                </a:lnTo>
                <a:lnTo>
                  <a:pt x="3231" y="1567"/>
                </a:lnTo>
                <a:lnTo>
                  <a:pt x="3231" y="1566"/>
                </a:lnTo>
                <a:lnTo>
                  <a:pt x="3232" y="1567"/>
                </a:lnTo>
                <a:lnTo>
                  <a:pt x="3232" y="1566"/>
                </a:lnTo>
                <a:lnTo>
                  <a:pt x="3232" y="1566"/>
                </a:lnTo>
                <a:lnTo>
                  <a:pt x="3233" y="1567"/>
                </a:lnTo>
                <a:lnTo>
                  <a:pt x="3233" y="1567"/>
                </a:lnTo>
                <a:lnTo>
                  <a:pt x="3234" y="1567"/>
                </a:lnTo>
                <a:lnTo>
                  <a:pt x="3234" y="1567"/>
                </a:lnTo>
                <a:lnTo>
                  <a:pt x="3235" y="1567"/>
                </a:lnTo>
                <a:lnTo>
                  <a:pt x="3235" y="1568"/>
                </a:lnTo>
                <a:lnTo>
                  <a:pt x="3235" y="1567"/>
                </a:lnTo>
                <a:lnTo>
                  <a:pt x="3237" y="1566"/>
                </a:lnTo>
                <a:lnTo>
                  <a:pt x="3237" y="1566"/>
                </a:lnTo>
                <a:lnTo>
                  <a:pt x="3238" y="1565"/>
                </a:lnTo>
                <a:lnTo>
                  <a:pt x="3238" y="1564"/>
                </a:lnTo>
                <a:lnTo>
                  <a:pt x="3238" y="1564"/>
                </a:lnTo>
                <a:lnTo>
                  <a:pt x="3239" y="1563"/>
                </a:lnTo>
                <a:lnTo>
                  <a:pt x="3239" y="1560"/>
                </a:lnTo>
                <a:lnTo>
                  <a:pt x="3240" y="1560"/>
                </a:lnTo>
                <a:lnTo>
                  <a:pt x="3240" y="1560"/>
                </a:lnTo>
                <a:lnTo>
                  <a:pt x="3240" y="1560"/>
                </a:lnTo>
                <a:lnTo>
                  <a:pt x="3241" y="1559"/>
                </a:lnTo>
                <a:lnTo>
                  <a:pt x="3241" y="1560"/>
                </a:lnTo>
                <a:lnTo>
                  <a:pt x="3242" y="1562"/>
                </a:lnTo>
                <a:lnTo>
                  <a:pt x="3242" y="1563"/>
                </a:lnTo>
                <a:lnTo>
                  <a:pt x="3242" y="1564"/>
                </a:lnTo>
                <a:lnTo>
                  <a:pt x="3243" y="1564"/>
                </a:lnTo>
                <a:lnTo>
                  <a:pt x="3243" y="1564"/>
                </a:lnTo>
                <a:lnTo>
                  <a:pt x="3244" y="1564"/>
                </a:lnTo>
                <a:lnTo>
                  <a:pt x="3244" y="1564"/>
                </a:lnTo>
                <a:lnTo>
                  <a:pt x="3244" y="1564"/>
                </a:lnTo>
                <a:lnTo>
                  <a:pt x="3246" y="1564"/>
                </a:lnTo>
                <a:lnTo>
                  <a:pt x="3246" y="1564"/>
                </a:lnTo>
                <a:lnTo>
                  <a:pt x="3247" y="1564"/>
                </a:lnTo>
                <a:lnTo>
                  <a:pt x="3247" y="1564"/>
                </a:lnTo>
                <a:lnTo>
                  <a:pt x="3248" y="1565"/>
                </a:lnTo>
                <a:lnTo>
                  <a:pt x="3248" y="1566"/>
                </a:lnTo>
                <a:lnTo>
                  <a:pt x="3248" y="1565"/>
                </a:lnTo>
                <a:lnTo>
                  <a:pt x="3249" y="1565"/>
                </a:lnTo>
                <a:lnTo>
                  <a:pt x="3249" y="1565"/>
                </a:lnTo>
                <a:lnTo>
                  <a:pt x="3250" y="1565"/>
                </a:lnTo>
                <a:lnTo>
                  <a:pt x="3250" y="1565"/>
                </a:lnTo>
                <a:lnTo>
                  <a:pt x="3250" y="1565"/>
                </a:lnTo>
                <a:lnTo>
                  <a:pt x="3251" y="1565"/>
                </a:lnTo>
                <a:lnTo>
                  <a:pt x="3251" y="1564"/>
                </a:lnTo>
                <a:lnTo>
                  <a:pt x="3252" y="1563"/>
                </a:lnTo>
                <a:lnTo>
                  <a:pt x="3252" y="1562"/>
                </a:lnTo>
                <a:lnTo>
                  <a:pt x="3252" y="1562"/>
                </a:lnTo>
                <a:lnTo>
                  <a:pt x="3253" y="1562"/>
                </a:lnTo>
                <a:lnTo>
                  <a:pt x="3253" y="1560"/>
                </a:lnTo>
                <a:lnTo>
                  <a:pt x="3255" y="1559"/>
                </a:lnTo>
                <a:lnTo>
                  <a:pt x="3255" y="1560"/>
                </a:lnTo>
                <a:lnTo>
                  <a:pt x="3255" y="1564"/>
                </a:lnTo>
                <a:lnTo>
                  <a:pt x="3256" y="1564"/>
                </a:lnTo>
                <a:lnTo>
                  <a:pt x="3256" y="1564"/>
                </a:lnTo>
                <a:lnTo>
                  <a:pt x="3257" y="1564"/>
                </a:lnTo>
                <a:lnTo>
                  <a:pt x="3257" y="1564"/>
                </a:lnTo>
                <a:lnTo>
                  <a:pt x="3257" y="1564"/>
                </a:lnTo>
                <a:lnTo>
                  <a:pt x="3258" y="1564"/>
                </a:lnTo>
                <a:lnTo>
                  <a:pt x="3258" y="1562"/>
                </a:lnTo>
                <a:lnTo>
                  <a:pt x="3259" y="1562"/>
                </a:lnTo>
                <a:lnTo>
                  <a:pt x="3259" y="1562"/>
                </a:lnTo>
                <a:lnTo>
                  <a:pt x="3259" y="1562"/>
                </a:lnTo>
                <a:lnTo>
                  <a:pt x="3260" y="1562"/>
                </a:lnTo>
                <a:lnTo>
                  <a:pt x="3260" y="1560"/>
                </a:lnTo>
                <a:lnTo>
                  <a:pt x="3261" y="1560"/>
                </a:lnTo>
                <a:lnTo>
                  <a:pt x="3261" y="1562"/>
                </a:lnTo>
                <a:lnTo>
                  <a:pt x="3262" y="1559"/>
                </a:lnTo>
                <a:lnTo>
                  <a:pt x="3262" y="1559"/>
                </a:lnTo>
                <a:lnTo>
                  <a:pt x="3262" y="1558"/>
                </a:lnTo>
                <a:lnTo>
                  <a:pt x="3264" y="1560"/>
                </a:lnTo>
                <a:lnTo>
                  <a:pt x="3264" y="1560"/>
                </a:lnTo>
                <a:lnTo>
                  <a:pt x="3265" y="1560"/>
                </a:lnTo>
                <a:lnTo>
                  <a:pt x="3265" y="1560"/>
                </a:lnTo>
                <a:lnTo>
                  <a:pt x="3265" y="1560"/>
                </a:lnTo>
                <a:lnTo>
                  <a:pt x="3266" y="1562"/>
                </a:lnTo>
                <a:lnTo>
                  <a:pt x="3266" y="1560"/>
                </a:lnTo>
                <a:lnTo>
                  <a:pt x="3267" y="1560"/>
                </a:lnTo>
                <a:lnTo>
                  <a:pt x="3267" y="1560"/>
                </a:lnTo>
                <a:lnTo>
                  <a:pt x="3267" y="1559"/>
                </a:lnTo>
                <a:lnTo>
                  <a:pt x="3268" y="1562"/>
                </a:lnTo>
                <a:lnTo>
                  <a:pt x="3268" y="1560"/>
                </a:lnTo>
                <a:lnTo>
                  <a:pt x="3269" y="1560"/>
                </a:lnTo>
                <a:lnTo>
                  <a:pt x="3269" y="1562"/>
                </a:lnTo>
                <a:lnTo>
                  <a:pt x="3269" y="1562"/>
                </a:lnTo>
                <a:lnTo>
                  <a:pt x="3270" y="1562"/>
                </a:lnTo>
                <a:lnTo>
                  <a:pt x="3270" y="1562"/>
                </a:lnTo>
                <a:lnTo>
                  <a:pt x="3271" y="1564"/>
                </a:lnTo>
                <a:lnTo>
                  <a:pt x="3271" y="1564"/>
                </a:lnTo>
                <a:lnTo>
                  <a:pt x="3271" y="1563"/>
                </a:lnTo>
                <a:lnTo>
                  <a:pt x="3273" y="1562"/>
                </a:lnTo>
                <a:lnTo>
                  <a:pt x="3273" y="1563"/>
                </a:lnTo>
                <a:lnTo>
                  <a:pt x="3274" y="1563"/>
                </a:lnTo>
                <a:lnTo>
                  <a:pt x="3274" y="1562"/>
                </a:lnTo>
                <a:lnTo>
                  <a:pt x="3274" y="1563"/>
                </a:lnTo>
                <a:lnTo>
                  <a:pt x="3275" y="1563"/>
                </a:lnTo>
                <a:lnTo>
                  <a:pt x="3275" y="1564"/>
                </a:lnTo>
                <a:lnTo>
                  <a:pt x="3276" y="1564"/>
                </a:lnTo>
                <a:lnTo>
                  <a:pt x="3276" y="1563"/>
                </a:lnTo>
                <a:lnTo>
                  <a:pt x="3277" y="1563"/>
                </a:lnTo>
                <a:lnTo>
                  <a:pt x="3277" y="1564"/>
                </a:lnTo>
                <a:lnTo>
                  <a:pt x="3277" y="1564"/>
                </a:lnTo>
                <a:lnTo>
                  <a:pt x="3278" y="1563"/>
                </a:lnTo>
                <a:lnTo>
                  <a:pt x="3278" y="1563"/>
                </a:lnTo>
                <a:lnTo>
                  <a:pt x="3279" y="1563"/>
                </a:lnTo>
                <a:lnTo>
                  <a:pt x="3279" y="1562"/>
                </a:lnTo>
                <a:lnTo>
                  <a:pt x="3279" y="1562"/>
                </a:lnTo>
                <a:lnTo>
                  <a:pt x="3280" y="1559"/>
                </a:lnTo>
                <a:lnTo>
                  <a:pt x="3280" y="1559"/>
                </a:lnTo>
                <a:lnTo>
                  <a:pt x="3282" y="1558"/>
                </a:lnTo>
                <a:lnTo>
                  <a:pt x="3282" y="1558"/>
                </a:lnTo>
                <a:lnTo>
                  <a:pt x="3282" y="1557"/>
                </a:lnTo>
                <a:lnTo>
                  <a:pt x="3283" y="1558"/>
                </a:lnTo>
                <a:lnTo>
                  <a:pt x="3283" y="1558"/>
                </a:lnTo>
                <a:lnTo>
                  <a:pt x="3284" y="1558"/>
                </a:lnTo>
                <a:lnTo>
                  <a:pt x="3284" y="1558"/>
                </a:lnTo>
                <a:lnTo>
                  <a:pt x="3284" y="1558"/>
                </a:lnTo>
                <a:lnTo>
                  <a:pt x="3285" y="1558"/>
                </a:lnTo>
                <a:lnTo>
                  <a:pt x="3285" y="1559"/>
                </a:lnTo>
                <a:lnTo>
                  <a:pt x="3286" y="1560"/>
                </a:lnTo>
                <a:lnTo>
                  <a:pt x="3286" y="1560"/>
                </a:lnTo>
                <a:lnTo>
                  <a:pt x="3286" y="1560"/>
                </a:lnTo>
                <a:lnTo>
                  <a:pt x="3287" y="1560"/>
                </a:lnTo>
                <a:lnTo>
                  <a:pt x="3287" y="1560"/>
                </a:lnTo>
                <a:lnTo>
                  <a:pt x="3288" y="1560"/>
                </a:lnTo>
                <a:lnTo>
                  <a:pt x="3288" y="1559"/>
                </a:lnTo>
                <a:lnTo>
                  <a:pt x="3288" y="1560"/>
                </a:lnTo>
                <a:lnTo>
                  <a:pt x="3289" y="1559"/>
                </a:lnTo>
                <a:lnTo>
                  <a:pt x="3289" y="1560"/>
                </a:lnTo>
                <a:lnTo>
                  <a:pt x="3291" y="1560"/>
                </a:lnTo>
                <a:lnTo>
                  <a:pt x="3291" y="1560"/>
                </a:lnTo>
                <a:lnTo>
                  <a:pt x="3292" y="1560"/>
                </a:lnTo>
                <a:lnTo>
                  <a:pt x="3292" y="1559"/>
                </a:lnTo>
                <a:lnTo>
                  <a:pt x="3292" y="1559"/>
                </a:lnTo>
                <a:lnTo>
                  <a:pt x="3293" y="1559"/>
                </a:lnTo>
                <a:lnTo>
                  <a:pt x="3293" y="1559"/>
                </a:lnTo>
                <a:lnTo>
                  <a:pt x="3294" y="1559"/>
                </a:lnTo>
                <a:lnTo>
                  <a:pt x="3294" y="1559"/>
                </a:lnTo>
                <a:lnTo>
                  <a:pt x="3294" y="1559"/>
                </a:lnTo>
                <a:lnTo>
                  <a:pt x="3295" y="1560"/>
                </a:lnTo>
                <a:lnTo>
                  <a:pt x="3295" y="1560"/>
                </a:lnTo>
                <a:lnTo>
                  <a:pt x="3296" y="1559"/>
                </a:lnTo>
                <a:lnTo>
                  <a:pt x="3296" y="1562"/>
                </a:lnTo>
                <a:lnTo>
                  <a:pt x="3296" y="1560"/>
                </a:lnTo>
                <a:lnTo>
                  <a:pt x="3297" y="1562"/>
                </a:lnTo>
                <a:lnTo>
                  <a:pt x="3297" y="1562"/>
                </a:lnTo>
                <a:lnTo>
                  <a:pt x="3298" y="1560"/>
                </a:lnTo>
                <a:lnTo>
                  <a:pt x="3298" y="1560"/>
                </a:lnTo>
                <a:lnTo>
                  <a:pt x="3298" y="1559"/>
                </a:lnTo>
                <a:lnTo>
                  <a:pt x="3300" y="1560"/>
                </a:lnTo>
                <a:lnTo>
                  <a:pt x="3300" y="1562"/>
                </a:lnTo>
                <a:lnTo>
                  <a:pt x="3301" y="1562"/>
                </a:lnTo>
                <a:lnTo>
                  <a:pt x="3301" y="1560"/>
                </a:lnTo>
                <a:lnTo>
                  <a:pt x="3301" y="1560"/>
                </a:lnTo>
                <a:lnTo>
                  <a:pt x="3302" y="1562"/>
                </a:lnTo>
                <a:lnTo>
                  <a:pt x="3302" y="1563"/>
                </a:lnTo>
                <a:lnTo>
                  <a:pt x="3303" y="1562"/>
                </a:lnTo>
                <a:lnTo>
                  <a:pt x="3303" y="1560"/>
                </a:lnTo>
                <a:lnTo>
                  <a:pt x="3303" y="1560"/>
                </a:lnTo>
                <a:lnTo>
                  <a:pt x="3304" y="1560"/>
                </a:lnTo>
                <a:lnTo>
                  <a:pt x="3304" y="1562"/>
                </a:lnTo>
                <a:lnTo>
                  <a:pt x="3305" y="1562"/>
                </a:lnTo>
                <a:lnTo>
                  <a:pt x="3305" y="1562"/>
                </a:lnTo>
                <a:lnTo>
                  <a:pt x="3306" y="1560"/>
                </a:lnTo>
                <a:lnTo>
                  <a:pt x="3306" y="1560"/>
                </a:lnTo>
                <a:lnTo>
                  <a:pt x="3306" y="1560"/>
                </a:lnTo>
                <a:lnTo>
                  <a:pt x="3307" y="1562"/>
                </a:lnTo>
                <a:lnTo>
                  <a:pt x="3307" y="1563"/>
                </a:lnTo>
                <a:lnTo>
                  <a:pt x="3309" y="1564"/>
                </a:lnTo>
                <a:lnTo>
                  <a:pt x="3309" y="1564"/>
                </a:lnTo>
                <a:lnTo>
                  <a:pt x="3309" y="1564"/>
                </a:lnTo>
                <a:lnTo>
                  <a:pt x="3310" y="1564"/>
                </a:lnTo>
                <a:lnTo>
                  <a:pt x="3310" y="1564"/>
                </a:lnTo>
                <a:lnTo>
                  <a:pt x="3311" y="1563"/>
                </a:lnTo>
                <a:lnTo>
                  <a:pt x="3311" y="1564"/>
                </a:lnTo>
                <a:lnTo>
                  <a:pt x="3311" y="1563"/>
                </a:lnTo>
                <a:lnTo>
                  <a:pt x="3312" y="1562"/>
                </a:lnTo>
                <a:lnTo>
                  <a:pt x="3312" y="1563"/>
                </a:lnTo>
                <a:lnTo>
                  <a:pt x="3313" y="1563"/>
                </a:lnTo>
                <a:lnTo>
                  <a:pt x="3313" y="1562"/>
                </a:lnTo>
                <a:lnTo>
                  <a:pt x="3313" y="1563"/>
                </a:lnTo>
                <a:lnTo>
                  <a:pt x="3314" y="1562"/>
                </a:lnTo>
                <a:lnTo>
                  <a:pt x="3314" y="1562"/>
                </a:lnTo>
                <a:lnTo>
                  <a:pt x="3315" y="1563"/>
                </a:lnTo>
                <a:lnTo>
                  <a:pt x="3315" y="1562"/>
                </a:lnTo>
                <a:lnTo>
                  <a:pt x="3315" y="1563"/>
                </a:lnTo>
                <a:lnTo>
                  <a:pt x="3316" y="1565"/>
                </a:lnTo>
                <a:lnTo>
                  <a:pt x="3316" y="1566"/>
                </a:lnTo>
                <a:lnTo>
                  <a:pt x="3318" y="1566"/>
                </a:lnTo>
                <a:lnTo>
                  <a:pt x="3318" y="1566"/>
                </a:lnTo>
                <a:lnTo>
                  <a:pt x="3319" y="1566"/>
                </a:lnTo>
                <a:lnTo>
                  <a:pt x="3319" y="1565"/>
                </a:lnTo>
                <a:lnTo>
                  <a:pt x="3319" y="1564"/>
                </a:lnTo>
                <a:lnTo>
                  <a:pt x="3320" y="1564"/>
                </a:lnTo>
                <a:lnTo>
                  <a:pt x="3320" y="1564"/>
                </a:lnTo>
                <a:lnTo>
                  <a:pt x="3321" y="1566"/>
                </a:lnTo>
                <a:lnTo>
                  <a:pt x="3321" y="1566"/>
                </a:lnTo>
                <a:lnTo>
                  <a:pt x="3321" y="1566"/>
                </a:lnTo>
                <a:lnTo>
                  <a:pt x="3322" y="1566"/>
                </a:lnTo>
                <a:lnTo>
                  <a:pt x="3322" y="1566"/>
                </a:lnTo>
                <a:lnTo>
                  <a:pt x="3323" y="1566"/>
                </a:lnTo>
                <a:lnTo>
                  <a:pt x="3323" y="1565"/>
                </a:lnTo>
                <a:lnTo>
                  <a:pt x="3323" y="1565"/>
                </a:lnTo>
                <a:lnTo>
                  <a:pt x="3324" y="1564"/>
                </a:lnTo>
                <a:lnTo>
                  <a:pt x="3324" y="1563"/>
                </a:lnTo>
                <a:lnTo>
                  <a:pt x="3325" y="1562"/>
                </a:lnTo>
                <a:lnTo>
                  <a:pt x="3325" y="1562"/>
                </a:lnTo>
                <a:lnTo>
                  <a:pt x="3325" y="1562"/>
                </a:lnTo>
                <a:lnTo>
                  <a:pt x="3327" y="1562"/>
                </a:lnTo>
                <a:lnTo>
                  <a:pt x="3327" y="1562"/>
                </a:lnTo>
                <a:lnTo>
                  <a:pt x="3328" y="1563"/>
                </a:lnTo>
                <a:lnTo>
                  <a:pt x="3328" y="1562"/>
                </a:lnTo>
                <a:lnTo>
                  <a:pt x="3328" y="1564"/>
                </a:lnTo>
                <a:lnTo>
                  <a:pt x="3329" y="1563"/>
                </a:lnTo>
                <a:lnTo>
                  <a:pt x="3329" y="1564"/>
                </a:lnTo>
                <a:lnTo>
                  <a:pt x="3330" y="1565"/>
                </a:lnTo>
                <a:lnTo>
                  <a:pt x="3330" y="1564"/>
                </a:lnTo>
                <a:lnTo>
                  <a:pt x="3330" y="1565"/>
                </a:lnTo>
                <a:lnTo>
                  <a:pt x="3331" y="1564"/>
                </a:lnTo>
                <a:lnTo>
                  <a:pt x="3331" y="1564"/>
                </a:lnTo>
                <a:lnTo>
                  <a:pt x="3332" y="1563"/>
                </a:lnTo>
                <a:lnTo>
                  <a:pt x="3332" y="1562"/>
                </a:lnTo>
                <a:lnTo>
                  <a:pt x="3333" y="1562"/>
                </a:lnTo>
                <a:lnTo>
                  <a:pt x="3333" y="1563"/>
                </a:lnTo>
                <a:lnTo>
                  <a:pt x="3333" y="1564"/>
                </a:lnTo>
                <a:lnTo>
                  <a:pt x="3334" y="1566"/>
                </a:lnTo>
                <a:lnTo>
                  <a:pt x="3334" y="1566"/>
                </a:lnTo>
                <a:lnTo>
                  <a:pt x="3336" y="1567"/>
                </a:lnTo>
                <a:lnTo>
                  <a:pt x="3336" y="1568"/>
                </a:lnTo>
                <a:lnTo>
                  <a:pt x="3336" y="1569"/>
                </a:lnTo>
                <a:lnTo>
                  <a:pt x="3337" y="1569"/>
                </a:lnTo>
                <a:lnTo>
                  <a:pt x="3337" y="1569"/>
                </a:lnTo>
                <a:lnTo>
                  <a:pt x="3338" y="1568"/>
                </a:lnTo>
                <a:lnTo>
                  <a:pt x="3338" y="1569"/>
                </a:lnTo>
                <a:lnTo>
                  <a:pt x="3338" y="1569"/>
                </a:lnTo>
                <a:lnTo>
                  <a:pt x="3339" y="1572"/>
                </a:lnTo>
                <a:lnTo>
                  <a:pt x="3339" y="1571"/>
                </a:lnTo>
                <a:lnTo>
                  <a:pt x="3340" y="1571"/>
                </a:lnTo>
                <a:lnTo>
                  <a:pt x="3340" y="1569"/>
                </a:lnTo>
                <a:lnTo>
                  <a:pt x="3340" y="1569"/>
                </a:lnTo>
                <a:lnTo>
                  <a:pt x="3341" y="1568"/>
                </a:lnTo>
                <a:lnTo>
                  <a:pt x="3341" y="1569"/>
                </a:lnTo>
                <a:lnTo>
                  <a:pt x="3342" y="1569"/>
                </a:lnTo>
                <a:lnTo>
                  <a:pt x="3342" y="1569"/>
                </a:lnTo>
                <a:lnTo>
                  <a:pt x="3342" y="1569"/>
                </a:lnTo>
                <a:lnTo>
                  <a:pt x="3343" y="1568"/>
                </a:lnTo>
                <a:lnTo>
                  <a:pt x="3343" y="1567"/>
                </a:lnTo>
                <a:lnTo>
                  <a:pt x="3345" y="1567"/>
                </a:lnTo>
                <a:lnTo>
                  <a:pt x="3345" y="1566"/>
                </a:lnTo>
                <a:lnTo>
                  <a:pt x="3345" y="1564"/>
                </a:lnTo>
                <a:lnTo>
                  <a:pt x="3346" y="1564"/>
                </a:lnTo>
                <a:lnTo>
                  <a:pt x="3346" y="1565"/>
                </a:lnTo>
                <a:lnTo>
                  <a:pt x="3347" y="1565"/>
                </a:lnTo>
                <a:lnTo>
                  <a:pt x="3347" y="1565"/>
                </a:lnTo>
                <a:lnTo>
                  <a:pt x="3348" y="1566"/>
                </a:lnTo>
                <a:lnTo>
                  <a:pt x="3348" y="1566"/>
                </a:lnTo>
                <a:lnTo>
                  <a:pt x="3348" y="1566"/>
                </a:lnTo>
                <a:lnTo>
                  <a:pt x="3349" y="1566"/>
                </a:lnTo>
                <a:lnTo>
                  <a:pt x="3349" y="1567"/>
                </a:lnTo>
                <a:lnTo>
                  <a:pt x="3350" y="1566"/>
                </a:lnTo>
                <a:lnTo>
                  <a:pt x="3350" y="1565"/>
                </a:lnTo>
                <a:lnTo>
                  <a:pt x="3350" y="1564"/>
                </a:lnTo>
                <a:lnTo>
                  <a:pt x="3351" y="1564"/>
                </a:lnTo>
                <a:lnTo>
                  <a:pt x="3351" y="1564"/>
                </a:lnTo>
                <a:lnTo>
                  <a:pt x="3352" y="1565"/>
                </a:lnTo>
                <a:lnTo>
                  <a:pt x="3352" y="1565"/>
                </a:lnTo>
                <a:lnTo>
                  <a:pt x="3352" y="1565"/>
                </a:lnTo>
                <a:lnTo>
                  <a:pt x="3354" y="1564"/>
                </a:lnTo>
                <a:lnTo>
                  <a:pt x="3354" y="1566"/>
                </a:lnTo>
                <a:lnTo>
                  <a:pt x="3355" y="1565"/>
                </a:lnTo>
                <a:lnTo>
                  <a:pt x="3355" y="1564"/>
                </a:lnTo>
                <a:lnTo>
                  <a:pt x="3355" y="1564"/>
                </a:lnTo>
                <a:lnTo>
                  <a:pt x="3356" y="1563"/>
                </a:lnTo>
                <a:lnTo>
                  <a:pt x="3356" y="1562"/>
                </a:lnTo>
                <a:lnTo>
                  <a:pt x="3357" y="1562"/>
                </a:lnTo>
                <a:lnTo>
                  <a:pt x="3357" y="1562"/>
                </a:lnTo>
                <a:lnTo>
                  <a:pt x="3357" y="1562"/>
                </a:lnTo>
                <a:lnTo>
                  <a:pt x="3358" y="1560"/>
                </a:lnTo>
                <a:lnTo>
                  <a:pt x="3358" y="1560"/>
                </a:lnTo>
                <a:lnTo>
                  <a:pt x="3359" y="1560"/>
                </a:lnTo>
                <a:lnTo>
                  <a:pt x="3359" y="1559"/>
                </a:lnTo>
                <a:lnTo>
                  <a:pt x="3359" y="1559"/>
                </a:lnTo>
                <a:lnTo>
                  <a:pt x="3360" y="1559"/>
                </a:lnTo>
                <a:lnTo>
                  <a:pt x="3360" y="1560"/>
                </a:lnTo>
                <a:lnTo>
                  <a:pt x="3361" y="1563"/>
                </a:lnTo>
                <a:lnTo>
                  <a:pt x="3361" y="1564"/>
                </a:lnTo>
                <a:lnTo>
                  <a:pt x="3362" y="1564"/>
                </a:lnTo>
                <a:lnTo>
                  <a:pt x="3362" y="1565"/>
                </a:lnTo>
                <a:lnTo>
                  <a:pt x="3362" y="1565"/>
                </a:lnTo>
                <a:lnTo>
                  <a:pt x="3364" y="1566"/>
                </a:lnTo>
                <a:lnTo>
                  <a:pt x="3364" y="1566"/>
                </a:lnTo>
                <a:lnTo>
                  <a:pt x="3365" y="1566"/>
                </a:lnTo>
                <a:lnTo>
                  <a:pt x="3365" y="1566"/>
                </a:lnTo>
                <a:lnTo>
                  <a:pt x="3365" y="1567"/>
                </a:lnTo>
                <a:lnTo>
                  <a:pt x="3366" y="1566"/>
                </a:lnTo>
                <a:lnTo>
                  <a:pt x="3366" y="1565"/>
                </a:lnTo>
                <a:lnTo>
                  <a:pt x="3367" y="1563"/>
                </a:lnTo>
                <a:lnTo>
                  <a:pt x="3367" y="1563"/>
                </a:lnTo>
                <a:lnTo>
                  <a:pt x="3367" y="1563"/>
                </a:lnTo>
                <a:lnTo>
                  <a:pt x="3368" y="1563"/>
                </a:lnTo>
                <a:lnTo>
                  <a:pt x="3368" y="1562"/>
                </a:lnTo>
                <a:lnTo>
                  <a:pt x="3369" y="1562"/>
                </a:lnTo>
                <a:lnTo>
                  <a:pt x="3369" y="1562"/>
                </a:lnTo>
                <a:lnTo>
                  <a:pt x="3369" y="1562"/>
                </a:lnTo>
                <a:lnTo>
                  <a:pt x="3370" y="1563"/>
                </a:lnTo>
                <a:lnTo>
                  <a:pt x="3370" y="1563"/>
                </a:lnTo>
                <a:lnTo>
                  <a:pt x="3371" y="1562"/>
                </a:lnTo>
                <a:lnTo>
                  <a:pt x="3371" y="1560"/>
                </a:lnTo>
                <a:lnTo>
                  <a:pt x="3371" y="1560"/>
                </a:lnTo>
                <a:lnTo>
                  <a:pt x="3373" y="1560"/>
                </a:lnTo>
                <a:lnTo>
                  <a:pt x="3373" y="1560"/>
                </a:lnTo>
                <a:lnTo>
                  <a:pt x="3374" y="1559"/>
                </a:lnTo>
                <a:lnTo>
                  <a:pt x="3374" y="1559"/>
                </a:lnTo>
                <a:lnTo>
                  <a:pt x="3375" y="1558"/>
                </a:lnTo>
                <a:lnTo>
                  <a:pt x="3375" y="1558"/>
                </a:lnTo>
                <a:lnTo>
                  <a:pt x="3375" y="1558"/>
                </a:lnTo>
                <a:lnTo>
                  <a:pt x="3376" y="1559"/>
                </a:lnTo>
                <a:lnTo>
                  <a:pt x="3376" y="1560"/>
                </a:lnTo>
                <a:lnTo>
                  <a:pt x="3377" y="1563"/>
                </a:lnTo>
                <a:lnTo>
                  <a:pt x="3377" y="1564"/>
                </a:lnTo>
                <a:lnTo>
                  <a:pt x="3377" y="1565"/>
                </a:lnTo>
                <a:lnTo>
                  <a:pt x="3378" y="1565"/>
                </a:lnTo>
                <a:lnTo>
                  <a:pt x="3378" y="1565"/>
                </a:lnTo>
                <a:lnTo>
                  <a:pt x="3379" y="1563"/>
                </a:lnTo>
                <a:lnTo>
                  <a:pt x="3379" y="1562"/>
                </a:lnTo>
                <a:lnTo>
                  <a:pt x="3379" y="1562"/>
                </a:lnTo>
                <a:lnTo>
                  <a:pt x="3380" y="1560"/>
                </a:lnTo>
                <a:lnTo>
                  <a:pt x="3380" y="1559"/>
                </a:lnTo>
                <a:lnTo>
                  <a:pt x="3382" y="1559"/>
                </a:lnTo>
                <a:lnTo>
                  <a:pt x="3382" y="1559"/>
                </a:lnTo>
                <a:lnTo>
                  <a:pt x="3382" y="1559"/>
                </a:lnTo>
                <a:lnTo>
                  <a:pt x="3383" y="1559"/>
                </a:lnTo>
                <a:lnTo>
                  <a:pt x="3383" y="1559"/>
                </a:lnTo>
                <a:lnTo>
                  <a:pt x="3384" y="1559"/>
                </a:lnTo>
                <a:lnTo>
                  <a:pt x="3384" y="1560"/>
                </a:lnTo>
                <a:lnTo>
                  <a:pt x="3384" y="1559"/>
                </a:lnTo>
                <a:lnTo>
                  <a:pt x="3385" y="1559"/>
                </a:lnTo>
                <a:lnTo>
                  <a:pt x="3385" y="1559"/>
                </a:lnTo>
                <a:lnTo>
                  <a:pt x="3386" y="1559"/>
                </a:lnTo>
                <a:lnTo>
                  <a:pt x="3386" y="1558"/>
                </a:lnTo>
                <a:lnTo>
                  <a:pt x="3386" y="1559"/>
                </a:lnTo>
                <a:lnTo>
                  <a:pt x="3387" y="1559"/>
                </a:lnTo>
                <a:lnTo>
                  <a:pt x="3387" y="1560"/>
                </a:lnTo>
                <a:lnTo>
                  <a:pt x="3388" y="1560"/>
                </a:lnTo>
                <a:lnTo>
                  <a:pt x="3388" y="1560"/>
                </a:lnTo>
                <a:lnTo>
                  <a:pt x="3389" y="1560"/>
                </a:lnTo>
                <a:lnTo>
                  <a:pt x="3389" y="1562"/>
                </a:lnTo>
                <a:lnTo>
                  <a:pt x="3389" y="1562"/>
                </a:lnTo>
                <a:lnTo>
                  <a:pt x="3391" y="1562"/>
                </a:lnTo>
                <a:lnTo>
                  <a:pt x="3391" y="1563"/>
                </a:lnTo>
                <a:lnTo>
                  <a:pt x="3392" y="1563"/>
                </a:lnTo>
                <a:lnTo>
                  <a:pt x="3392" y="1564"/>
                </a:lnTo>
                <a:lnTo>
                  <a:pt x="3392" y="1564"/>
                </a:lnTo>
                <a:lnTo>
                  <a:pt x="3393" y="1563"/>
                </a:lnTo>
                <a:lnTo>
                  <a:pt x="3393" y="1564"/>
                </a:lnTo>
                <a:lnTo>
                  <a:pt x="3394" y="1564"/>
                </a:lnTo>
                <a:lnTo>
                  <a:pt x="3394" y="1564"/>
                </a:lnTo>
                <a:lnTo>
                  <a:pt x="3394" y="1563"/>
                </a:lnTo>
                <a:lnTo>
                  <a:pt x="3395" y="1564"/>
                </a:lnTo>
                <a:lnTo>
                  <a:pt x="3395" y="1564"/>
                </a:lnTo>
                <a:lnTo>
                  <a:pt x="3396" y="1564"/>
                </a:lnTo>
                <a:lnTo>
                  <a:pt x="3396" y="1564"/>
                </a:lnTo>
                <a:lnTo>
                  <a:pt x="3396" y="1563"/>
                </a:lnTo>
                <a:lnTo>
                  <a:pt x="3397" y="1564"/>
                </a:lnTo>
                <a:lnTo>
                  <a:pt x="3397" y="1564"/>
                </a:lnTo>
                <a:lnTo>
                  <a:pt x="3398" y="1563"/>
                </a:lnTo>
                <a:lnTo>
                  <a:pt x="3398" y="1564"/>
                </a:lnTo>
                <a:lnTo>
                  <a:pt x="3398" y="1563"/>
                </a:lnTo>
                <a:lnTo>
                  <a:pt x="3400" y="1564"/>
                </a:lnTo>
                <a:lnTo>
                  <a:pt x="3400" y="1564"/>
                </a:lnTo>
                <a:lnTo>
                  <a:pt x="3401" y="1564"/>
                </a:lnTo>
                <a:lnTo>
                  <a:pt x="3401" y="1564"/>
                </a:lnTo>
                <a:lnTo>
                  <a:pt x="3401" y="1564"/>
                </a:lnTo>
                <a:lnTo>
                  <a:pt x="3402" y="1563"/>
                </a:lnTo>
                <a:lnTo>
                  <a:pt x="3402" y="1562"/>
                </a:lnTo>
                <a:lnTo>
                  <a:pt x="3403" y="1560"/>
                </a:lnTo>
                <a:lnTo>
                  <a:pt x="3403" y="1559"/>
                </a:lnTo>
                <a:lnTo>
                  <a:pt x="3404" y="1558"/>
                </a:lnTo>
                <a:lnTo>
                  <a:pt x="3404" y="1558"/>
                </a:lnTo>
                <a:lnTo>
                  <a:pt x="3404" y="1558"/>
                </a:lnTo>
                <a:lnTo>
                  <a:pt x="3405" y="1559"/>
                </a:lnTo>
                <a:lnTo>
                  <a:pt x="3405" y="1560"/>
                </a:lnTo>
                <a:lnTo>
                  <a:pt x="3406" y="1560"/>
                </a:lnTo>
                <a:lnTo>
                  <a:pt x="3406" y="1562"/>
                </a:lnTo>
                <a:lnTo>
                  <a:pt x="3406" y="1562"/>
                </a:lnTo>
                <a:lnTo>
                  <a:pt x="3407" y="1560"/>
                </a:lnTo>
                <a:lnTo>
                  <a:pt x="3407" y="1560"/>
                </a:lnTo>
                <a:lnTo>
                  <a:pt x="3409" y="1562"/>
                </a:lnTo>
                <a:lnTo>
                  <a:pt x="3409" y="1562"/>
                </a:lnTo>
                <a:lnTo>
                  <a:pt x="3409" y="1563"/>
                </a:lnTo>
                <a:lnTo>
                  <a:pt x="3410" y="1560"/>
                </a:lnTo>
                <a:lnTo>
                  <a:pt x="3410" y="1562"/>
                </a:lnTo>
                <a:lnTo>
                  <a:pt x="3411" y="1560"/>
                </a:lnTo>
                <a:lnTo>
                  <a:pt x="3411" y="1558"/>
                </a:lnTo>
                <a:lnTo>
                  <a:pt x="3411" y="1557"/>
                </a:lnTo>
                <a:lnTo>
                  <a:pt x="3412" y="1558"/>
                </a:lnTo>
                <a:lnTo>
                  <a:pt x="3412" y="1558"/>
                </a:lnTo>
                <a:lnTo>
                  <a:pt x="3413" y="1558"/>
                </a:lnTo>
                <a:lnTo>
                  <a:pt x="3413" y="1559"/>
                </a:lnTo>
                <a:lnTo>
                  <a:pt x="3413" y="1557"/>
                </a:lnTo>
                <a:lnTo>
                  <a:pt x="3414" y="1558"/>
                </a:lnTo>
                <a:lnTo>
                  <a:pt x="3414" y="1558"/>
                </a:lnTo>
                <a:lnTo>
                  <a:pt x="3415" y="1558"/>
                </a:lnTo>
                <a:lnTo>
                  <a:pt x="3415" y="1559"/>
                </a:lnTo>
                <a:lnTo>
                  <a:pt x="3415" y="1560"/>
                </a:lnTo>
                <a:lnTo>
                  <a:pt x="3416" y="1560"/>
                </a:lnTo>
                <a:lnTo>
                  <a:pt x="3416" y="1563"/>
                </a:lnTo>
                <a:lnTo>
                  <a:pt x="3418" y="1564"/>
                </a:lnTo>
                <a:lnTo>
                  <a:pt x="3418" y="1564"/>
                </a:lnTo>
                <a:lnTo>
                  <a:pt x="3419" y="1564"/>
                </a:lnTo>
                <a:lnTo>
                  <a:pt x="3419" y="1564"/>
                </a:lnTo>
                <a:lnTo>
                  <a:pt x="3419" y="1565"/>
                </a:lnTo>
                <a:lnTo>
                  <a:pt x="3420" y="1563"/>
                </a:lnTo>
                <a:lnTo>
                  <a:pt x="3420" y="1562"/>
                </a:lnTo>
                <a:lnTo>
                  <a:pt x="3421" y="1559"/>
                </a:lnTo>
                <a:lnTo>
                  <a:pt x="3421" y="1559"/>
                </a:lnTo>
                <a:lnTo>
                  <a:pt x="3421" y="1559"/>
                </a:lnTo>
                <a:lnTo>
                  <a:pt x="3422" y="1558"/>
                </a:lnTo>
                <a:lnTo>
                  <a:pt x="3422" y="1558"/>
                </a:lnTo>
                <a:lnTo>
                  <a:pt x="3423" y="1558"/>
                </a:lnTo>
                <a:lnTo>
                  <a:pt x="3423" y="1557"/>
                </a:lnTo>
                <a:lnTo>
                  <a:pt x="3423" y="1558"/>
                </a:lnTo>
                <a:lnTo>
                  <a:pt x="3424" y="1559"/>
                </a:lnTo>
                <a:lnTo>
                  <a:pt x="3424" y="1560"/>
                </a:lnTo>
                <a:lnTo>
                  <a:pt x="3425" y="1562"/>
                </a:lnTo>
                <a:lnTo>
                  <a:pt x="3425" y="1562"/>
                </a:lnTo>
                <a:lnTo>
                  <a:pt x="3425" y="1562"/>
                </a:lnTo>
                <a:lnTo>
                  <a:pt x="3427" y="1562"/>
                </a:lnTo>
                <a:lnTo>
                  <a:pt x="3427" y="1562"/>
                </a:lnTo>
                <a:lnTo>
                  <a:pt x="3428" y="1562"/>
                </a:lnTo>
                <a:lnTo>
                  <a:pt x="3428" y="1562"/>
                </a:lnTo>
                <a:lnTo>
                  <a:pt x="3428" y="1562"/>
                </a:lnTo>
                <a:lnTo>
                  <a:pt x="3429" y="1563"/>
                </a:lnTo>
                <a:lnTo>
                  <a:pt x="3429" y="1564"/>
                </a:lnTo>
                <a:lnTo>
                  <a:pt x="3430" y="1565"/>
                </a:lnTo>
                <a:lnTo>
                  <a:pt x="3430" y="1563"/>
                </a:lnTo>
                <a:lnTo>
                  <a:pt x="3430" y="1564"/>
                </a:lnTo>
                <a:lnTo>
                  <a:pt x="3431" y="1563"/>
                </a:lnTo>
                <a:lnTo>
                  <a:pt x="3431" y="1562"/>
                </a:lnTo>
                <a:lnTo>
                  <a:pt x="3432" y="1563"/>
                </a:lnTo>
                <a:lnTo>
                  <a:pt x="3432" y="1563"/>
                </a:lnTo>
                <a:lnTo>
                  <a:pt x="3433" y="1563"/>
                </a:lnTo>
                <a:lnTo>
                  <a:pt x="3433" y="1563"/>
                </a:lnTo>
                <a:lnTo>
                  <a:pt x="3433" y="1562"/>
                </a:lnTo>
                <a:lnTo>
                  <a:pt x="3434" y="1563"/>
                </a:lnTo>
                <a:lnTo>
                  <a:pt x="3434" y="1560"/>
                </a:lnTo>
                <a:lnTo>
                  <a:pt x="3436" y="1559"/>
                </a:lnTo>
                <a:lnTo>
                  <a:pt x="3436" y="1559"/>
                </a:lnTo>
                <a:lnTo>
                  <a:pt x="3436" y="1558"/>
                </a:lnTo>
                <a:lnTo>
                  <a:pt x="3437" y="1558"/>
                </a:lnTo>
                <a:lnTo>
                  <a:pt x="3437" y="1558"/>
                </a:lnTo>
                <a:lnTo>
                  <a:pt x="3438" y="1558"/>
                </a:lnTo>
                <a:lnTo>
                  <a:pt x="3438" y="1559"/>
                </a:lnTo>
                <a:lnTo>
                  <a:pt x="3438" y="1558"/>
                </a:lnTo>
                <a:lnTo>
                  <a:pt x="3439" y="1558"/>
                </a:lnTo>
                <a:lnTo>
                  <a:pt x="3439" y="1557"/>
                </a:lnTo>
                <a:lnTo>
                  <a:pt x="3440" y="1557"/>
                </a:lnTo>
                <a:lnTo>
                  <a:pt x="3440" y="1556"/>
                </a:lnTo>
                <a:lnTo>
                  <a:pt x="3440" y="1556"/>
                </a:lnTo>
                <a:lnTo>
                  <a:pt x="3441" y="1556"/>
                </a:lnTo>
                <a:lnTo>
                  <a:pt x="3441" y="1556"/>
                </a:lnTo>
                <a:lnTo>
                  <a:pt x="3442" y="1556"/>
                </a:lnTo>
                <a:lnTo>
                  <a:pt x="3442" y="1558"/>
                </a:lnTo>
                <a:lnTo>
                  <a:pt x="3442" y="1558"/>
                </a:lnTo>
                <a:lnTo>
                  <a:pt x="3443" y="1557"/>
                </a:lnTo>
                <a:lnTo>
                  <a:pt x="3443" y="1556"/>
                </a:lnTo>
                <a:lnTo>
                  <a:pt x="3445" y="1556"/>
                </a:lnTo>
                <a:lnTo>
                  <a:pt x="3445" y="1556"/>
                </a:lnTo>
                <a:lnTo>
                  <a:pt x="3446" y="1556"/>
                </a:lnTo>
                <a:lnTo>
                  <a:pt x="3446" y="1554"/>
                </a:lnTo>
                <a:lnTo>
                  <a:pt x="3446" y="1554"/>
                </a:lnTo>
                <a:lnTo>
                  <a:pt x="3447" y="1555"/>
                </a:lnTo>
                <a:lnTo>
                  <a:pt x="3447" y="1554"/>
                </a:lnTo>
                <a:lnTo>
                  <a:pt x="3448" y="1555"/>
                </a:lnTo>
                <a:lnTo>
                  <a:pt x="3448" y="1554"/>
                </a:lnTo>
                <a:lnTo>
                  <a:pt x="3448" y="1555"/>
                </a:lnTo>
                <a:lnTo>
                  <a:pt x="3449" y="1554"/>
                </a:lnTo>
                <a:lnTo>
                  <a:pt x="3449" y="1554"/>
                </a:lnTo>
                <a:lnTo>
                  <a:pt x="3450" y="1554"/>
                </a:lnTo>
                <a:lnTo>
                  <a:pt x="3450" y="1553"/>
                </a:lnTo>
                <a:lnTo>
                  <a:pt x="3450" y="1553"/>
                </a:lnTo>
                <a:lnTo>
                  <a:pt x="3451" y="1553"/>
                </a:lnTo>
                <a:lnTo>
                  <a:pt x="3451" y="1551"/>
                </a:lnTo>
                <a:lnTo>
                  <a:pt x="3452" y="1553"/>
                </a:lnTo>
                <a:lnTo>
                  <a:pt x="3452" y="1551"/>
                </a:lnTo>
                <a:lnTo>
                  <a:pt x="3452" y="1551"/>
                </a:lnTo>
                <a:lnTo>
                  <a:pt x="3454" y="1550"/>
                </a:lnTo>
                <a:lnTo>
                  <a:pt x="3454" y="1550"/>
                </a:lnTo>
                <a:lnTo>
                  <a:pt x="3455" y="1550"/>
                </a:lnTo>
                <a:lnTo>
                  <a:pt x="3455" y="1551"/>
                </a:lnTo>
                <a:lnTo>
                  <a:pt x="3455" y="1551"/>
                </a:lnTo>
                <a:lnTo>
                  <a:pt x="3456" y="1553"/>
                </a:lnTo>
                <a:lnTo>
                  <a:pt x="3456" y="1551"/>
                </a:lnTo>
                <a:lnTo>
                  <a:pt x="3457" y="1553"/>
                </a:lnTo>
                <a:lnTo>
                  <a:pt x="3457" y="1553"/>
                </a:lnTo>
                <a:lnTo>
                  <a:pt x="3457" y="1553"/>
                </a:lnTo>
                <a:lnTo>
                  <a:pt x="3458" y="1553"/>
                </a:lnTo>
                <a:lnTo>
                  <a:pt x="3458" y="1554"/>
                </a:lnTo>
                <a:lnTo>
                  <a:pt x="3459" y="1553"/>
                </a:lnTo>
                <a:lnTo>
                  <a:pt x="3459" y="1554"/>
                </a:lnTo>
                <a:lnTo>
                  <a:pt x="3460" y="1554"/>
                </a:lnTo>
                <a:lnTo>
                  <a:pt x="3460" y="1553"/>
                </a:lnTo>
                <a:lnTo>
                  <a:pt x="3460" y="1553"/>
                </a:lnTo>
                <a:lnTo>
                  <a:pt x="3461" y="1551"/>
                </a:lnTo>
                <a:lnTo>
                  <a:pt x="3461" y="1551"/>
                </a:lnTo>
                <a:lnTo>
                  <a:pt x="3463" y="1551"/>
                </a:lnTo>
                <a:lnTo>
                  <a:pt x="3463" y="1551"/>
                </a:lnTo>
                <a:lnTo>
                  <a:pt x="3463" y="1550"/>
                </a:lnTo>
                <a:lnTo>
                  <a:pt x="3464" y="1549"/>
                </a:lnTo>
                <a:lnTo>
                  <a:pt x="3464" y="1548"/>
                </a:lnTo>
                <a:lnTo>
                  <a:pt x="3465" y="1547"/>
                </a:lnTo>
                <a:lnTo>
                  <a:pt x="3465" y="1546"/>
                </a:lnTo>
                <a:lnTo>
                  <a:pt x="3465" y="1546"/>
                </a:lnTo>
                <a:lnTo>
                  <a:pt x="3466" y="1546"/>
                </a:lnTo>
                <a:lnTo>
                  <a:pt x="3466" y="1545"/>
                </a:lnTo>
                <a:lnTo>
                  <a:pt x="3467" y="1546"/>
                </a:lnTo>
                <a:lnTo>
                  <a:pt x="3467" y="1547"/>
                </a:lnTo>
                <a:lnTo>
                  <a:pt x="3467" y="1548"/>
                </a:lnTo>
                <a:lnTo>
                  <a:pt x="3468" y="1547"/>
                </a:lnTo>
                <a:lnTo>
                  <a:pt x="3468" y="1548"/>
                </a:lnTo>
                <a:lnTo>
                  <a:pt x="3469" y="1548"/>
                </a:lnTo>
                <a:lnTo>
                  <a:pt x="3469" y="1549"/>
                </a:lnTo>
                <a:lnTo>
                  <a:pt x="3469" y="1548"/>
                </a:lnTo>
                <a:lnTo>
                  <a:pt x="3470" y="1548"/>
                </a:lnTo>
                <a:lnTo>
                  <a:pt x="3470" y="1548"/>
                </a:lnTo>
                <a:lnTo>
                  <a:pt x="3472" y="1548"/>
                </a:lnTo>
                <a:lnTo>
                  <a:pt x="3472" y="1548"/>
                </a:lnTo>
                <a:lnTo>
                  <a:pt x="3472" y="1548"/>
                </a:lnTo>
                <a:lnTo>
                  <a:pt x="3473" y="1549"/>
                </a:lnTo>
                <a:lnTo>
                  <a:pt x="3473" y="1548"/>
                </a:lnTo>
                <a:lnTo>
                  <a:pt x="3474" y="1548"/>
                </a:lnTo>
                <a:lnTo>
                  <a:pt x="3474" y="1547"/>
                </a:lnTo>
                <a:lnTo>
                  <a:pt x="3475" y="1549"/>
                </a:lnTo>
                <a:lnTo>
                  <a:pt x="3475" y="1549"/>
                </a:lnTo>
                <a:lnTo>
                  <a:pt x="3475" y="1550"/>
                </a:lnTo>
                <a:lnTo>
                  <a:pt x="3476" y="1551"/>
                </a:lnTo>
                <a:lnTo>
                  <a:pt x="3476" y="1553"/>
                </a:lnTo>
                <a:lnTo>
                  <a:pt x="3477" y="1551"/>
                </a:lnTo>
                <a:lnTo>
                  <a:pt x="3477" y="1551"/>
                </a:lnTo>
                <a:lnTo>
                  <a:pt x="3477" y="1550"/>
                </a:lnTo>
                <a:lnTo>
                  <a:pt x="3478" y="1550"/>
                </a:lnTo>
                <a:lnTo>
                  <a:pt x="3478" y="1551"/>
                </a:lnTo>
                <a:lnTo>
                  <a:pt x="3479" y="1551"/>
                </a:lnTo>
                <a:lnTo>
                  <a:pt x="3479" y="1551"/>
                </a:lnTo>
                <a:lnTo>
                  <a:pt x="3479" y="1550"/>
                </a:lnTo>
                <a:lnTo>
                  <a:pt x="3481" y="1550"/>
                </a:lnTo>
                <a:lnTo>
                  <a:pt x="3481" y="1550"/>
                </a:lnTo>
                <a:lnTo>
                  <a:pt x="3482" y="1549"/>
                </a:lnTo>
                <a:lnTo>
                  <a:pt x="3482" y="1548"/>
                </a:lnTo>
                <a:lnTo>
                  <a:pt x="3482" y="1550"/>
                </a:lnTo>
                <a:lnTo>
                  <a:pt x="3483" y="1551"/>
                </a:lnTo>
                <a:lnTo>
                  <a:pt x="3483" y="1551"/>
                </a:lnTo>
                <a:lnTo>
                  <a:pt x="3484" y="1551"/>
                </a:lnTo>
                <a:lnTo>
                  <a:pt x="3484" y="1553"/>
                </a:lnTo>
                <a:lnTo>
                  <a:pt x="3484" y="1553"/>
                </a:lnTo>
                <a:lnTo>
                  <a:pt x="3485" y="1551"/>
                </a:lnTo>
                <a:lnTo>
                  <a:pt x="3485" y="1550"/>
                </a:lnTo>
                <a:lnTo>
                  <a:pt x="3486" y="1550"/>
                </a:lnTo>
                <a:lnTo>
                  <a:pt x="3486" y="1548"/>
                </a:lnTo>
                <a:lnTo>
                  <a:pt x="3486" y="1549"/>
                </a:lnTo>
                <a:lnTo>
                  <a:pt x="3487" y="1550"/>
                </a:lnTo>
                <a:lnTo>
                  <a:pt x="3487" y="1550"/>
                </a:lnTo>
                <a:lnTo>
                  <a:pt x="3488" y="1550"/>
                </a:lnTo>
                <a:lnTo>
                  <a:pt x="3488" y="1549"/>
                </a:lnTo>
                <a:lnTo>
                  <a:pt x="3490" y="1551"/>
                </a:lnTo>
                <a:lnTo>
                  <a:pt x="3490" y="1551"/>
                </a:lnTo>
                <a:lnTo>
                  <a:pt x="3490" y="1551"/>
                </a:lnTo>
                <a:lnTo>
                  <a:pt x="3491" y="1553"/>
                </a:lnTo>
                <a:lnTo>
                  <a:pt x="3491" y="1551"/>
                </a:lnTo>
                <a:lnTo>
                  <a:pt x="3492" y="1551"/>
                </a:lnTo>
                <a:lnTo>
                  <a:pt x="3492" y="1551"/>
                </a:lnTo>
                <a:lnTo>
                  <a:pt x="3492" y="1551"/>
                </a:lnTo>
                <a:lnTo>
                  <a:pt x="3493" y="1551"/>
                </a:lnTo>
                <a:lnTo>
                  <a:pt x="3493" y="1550"/>
                </a:lnTo>
                <a:lnTo>
                  <a:pt x="3494" y="1551"/>
                </a:lnTo>
                <a:lnTo>
                  <a:pt x="3494" y="1551"/>
                </a:lnTo>
                <a:lnTo>
                  <a:pt x="3494" y="1553"/>
                </a:lnTo>
                <a:lnTo>
                  <a:pt x="3495" y="1553"/>
                </a:lnTo>
                <a:lnTo>
                  <a:pt x="3495" y="1554"/>
                </a:lnTo>
                <a:lnTo>
                  <a:pt x="3496" y="1553"/>
                </a:lnTo>
                <a:lnTo>
                  <a:pt x="3496" y="1553"/>
                </a:lnTo>
                <a:lnTo>
                  <a:pt x="3496" y="1553"/>
                </a:lnTo>
                <a:lnTo>
                  <a:pt x="3497" y="1553"/>
                </a:lnTo>
                <a:lnTo>
                  <a:pt x="3497" y="1553"/>
                </a:lnTo>
                <a:lnTo>
                  <a:pt x="3499" y="1551"/>
                </a:lnTo>
                <a:lnTo>
                  <a:pt x="3499" y="1551"/>
                </a:lnTo>
                <a:lnTo>
                  <a:pt x="3499" y="1551"/>
                </a:lnTo>
                <a:lnTo>
                  <a:pt x="3500" y="1551"/>
                </a:lnTo>
                <a:lnTo>
                  <a:pt x="3500" y="1553"/>
                </a:lnTo>
                <a:lnTo>
                  <a:pt x="3501" y="1551"/>
                </a:lnTo>
                <a:lnTo>
                  <a:pt x="3501" y="1553"/>
                </a:lnTo>
                <a:lnTo>
                  <a:pt x="3502" y="1553"/>
                </a:lnTo>
                <a:lnTo>
                  <a:pt x="3502" y="1553"/>
                </a:lnTo>
                <a:lnTo>
                  <a:pt x="3502" y="1553"/>
                </a:lnTo>
                <a:lnTo>
                  <a:pt x="3503" y="1551"/>
                </a:lnTo>
                <a:lnTo>
                  <a:pt x="3503" y="1553"/>
                </a:lnTo>
                <a:lnTo>
                  <a:pt x="3504" y="1553"/>
                </a:lnTo>
                <a:lnTo>
                  <a:pt x="3504" y="1554"/>
                </a:lnTo>
                <a:lnTo>
                  <a:pt x="3504" y="1553"/>
                </a:lnTo>
                <a:lnTo>
                  <a:pt x="3505" y="1554"/>
                </a:lnTo>
                <a:lnTo>
                  <a:pt x="3505" y="1554"/>
                </a:lnTo>
                <a:lnTo>
                  <a:pt x="3506" y="1555"/>
                </a:lnTo>
                <a:lnTo>
                  <a:pt x="3506" y="1555"/>
                </a:lnTo>
                <a:lnTo>
                  <a:pt x="3506" y="1555"/>
                </a:lnTo>
                <a:lnTo>
                  <a:pt x="3508" y="1554"/>
                </a:lnTo>
                <a:lnTo>
                  <a:pt x="3508" y="1553"/>
                </a:lnTo>
                <a:lnTo>
                  <a:pt x="3509" y="1553"/>
                </a:lnTo>
                <a:lnTo>
                  <a:pt x="3509" y="1553"/>
                </a:lnTo>
                <a:lnTo>
                  <a:pt x="3509" y="1551"/>
                </a:lnTo>
                <a:lnTo>
                  <a:pt x="3510" y="1554"/>
                </a:lnTo>
                <a:lnTo>
                  <a:pt x="3510" y="1553"/>
                </a:lnTo>
                <a:lnTo>
                  <a:pt x="3511" y="1554"/>
                </a:lnTo>
                <a:lnTo>
                  <a:pt x="3511" y="1553"/>
                </a:lnTo>
                <a:lnTo>
                  <a:pt x="3511" y="1553"/>
                </a:lnTo>
                <a:lnTo>
                  <a:pt x="3512" y="1553"/>
                </a:lnTo>
                <a:lnTo>
                  <a:pt x="3512" y="1551"/>
                </a:lnTo>
                <a:lnTo>
                  <a:pt x="3513" y="1553"/>
                </a:lnTo>
                <a:lnTo>
                  <a:pt x="3513" y="1551"/>
                </a:lnTo>
                <a:lnTo>
                  <a:pt x="3513" y="1553"/>
                </a:lnTo>
                <a:lnTo>
                  <a:pt x="3514" y="1551"/>
                </a:lnTo>
                <a:lnTo>
                  <a:pt x="3514" y="1551"/>
                </a:lnTo>
                <a:lnTo>
                  <a:pt x="3515" y="1551"/>
                </a:lnTo>
                <a:lnTo>
                  <a:pt x="3515" y="1551"/>
                </a:lnTo>
                <a:lnTo>
                  <a:pt x="3517" y="1554"/>
                </a:lnTo>
                <a:lnTo>
                  <a:pt x="3517" y="1555"/>
                </a:lnTo>
                <a:lnTo>
                  <a:pt x="3517" y="1557"/>
                </a:lnTo>
                <a:lnTo>
                  <a:pt x="3518" y="1556"/>
                </a:lnTo>
                <a:lnTo>
                  <a:pt x="3518" y="1556"/>
                </a:lnTo>
                <a:lnTo>
                  <a:pt x="3519" y="1555"/>
                </a:lnTo>
                <a:lnTo>
                  <a:pt x="3519" y="1555"/>
                </a:lnTo>
                <a:lnTo>
                  <a:pt x="3519" y="1555"/>
                </a:lnTo>
                <a:lnTo>
                  <a:pt x="3520" y="1556"/>
                </a:lnTo>
                <a:lnTo>
                  <a:pt x="3520" y="1557"/>
                </a:lnTo>
                <a:lnTo>
                  <a:pt x="3521" y="1557"/>
                </a:lnTo>
                <a:lnTo>
                  <a:pt x="3521" y="1556"/>
                </a:lnTo>
                <a:lnTo>
                  <a:pt x="3521" y="1556"/>
                </a:lnTo>
                <a:lnTo>
                  <a:pt x="3522" y="1556"/>
                </a:lnTo>
                <a:lnTo>
                  <a:pt x="3522" y="1556"/>
                </a:lnTo>
                <a:lnTo>
                  <a:pt x="3523" y="1557"/>
                </a:lnTo>
                <a:lnTo>
                  <a:pt x="3523" y="1556"/>
                </a:lnTo>
                <a:lnTo>
                  <a:pt x="3523" y="1556"/>
                </a:lnTo>
                <a:lnTo>
                  <a:pt x="3524" y="1556"/>
                </a:lnTo>
                <a:lnTo>
                  <a:pt x="3524" y="1556"/>
                </a:lnTo>
                <a:lnTo>
                  <a:pt x="3526" y="1555"/>
                </a:lnTo>
                <a:lnTo>
                  <a:pt x="3526" y="1554"/>
                </a:lnTo>
                <a:lnTo>
                  <a:pt x="3526" y="1553"/>
                </a:lnTo>
                <a:lnTo>
                  <a:pt x="3527" y="1553"/>
                </a:lnTo>
                <a:lnTo>
                  <a:pt x="3527" y="1553"/>
                </a:lnTo>
                <a:lnTo>
                  <a:pt x="3528" y="1553"/>
                </a:lnTo>
                <a:lnTo>
                  <a:pt x="3528" y="1551"/>
                </a:lnTo>
                <a:lnTo>
                  <a:pt x="3528" y="1550"/>
                </a:lnTo>
                <a:lnTo>
                  <a:pt x="3529" y="1550"/>
                </a:lnTo>
                <a:lnTo>
                  <a:pt x="3529" y="1551"/>
                </a:lnTo>
                <a:lnTo>
                  <a:pt x="3530" y="1550"/>
                </a:lnTo>
                <a:lnTo>
                  <a:pt x="3530" y="1549"/>
                </a:lnTo>
                <a:lnTo>
                  <a:pt x="3531" y="1549"/>
                </a:lnTo>
                <a:lnTo>
                  <a:pt x="3531" y="1549"/>
                </a:lnTo>
                <a:lnTo>
                  <a:pt x="3531" y="1549"/>
                </a:lnTo>
                <a:lnTo>
                  <a:pt x="3532" y="1550"/>
                </a:lnTo>
                <a:lnTo>
                  <a:pt x="3532" y="1550"/>
                </a:lnTo>
                <a:lnTo>
                  <a:pt x="3533" y="1550"/>
                </a:lnTo>
                <a:lnTo>
                  <a:pt x="3533" y="1550"/>
                </a:lnTo>
                <a:lnTo>
                  <a:pt x="3533" y="1551"/>
                </a:lnTo>
                <a:lnTo>
                  <a:pt x="3535" y="1553"/>
                </a:lnTo>
                <a:lnTo>
                  <a:pt x="3535" y="1551"/>
                </a:lnTo>
                <a:lnTo>
                  <a:pt x="3536" y="1553"/>
                </a:lnTo>
                <a:lnTo>
                  <a:pt x="3536" y="1551"/>
                </a:lnTo>
                <a:lnTo>
                  <a:pt x="3536" y="1551"/>
                </a:lnTo>
                <a:lnTo>
                  <a:pt x="3537" y="1550"/>
                </a:lnTo>
                <a:lnTo>
                  <a:pt x="3537" y="1550"/>
                </a:lnTo>
                <a:lnTo>
                  <a:pt x="3538" y="1550"/>
                </a:lnTo>
                <a:lnTo>
                  <a:pt x="3538" y="1549"/>
                </a:lnTo>
                <a:lnTo>
                  <a:pt x="3538" y="1549"/>
                </a:lnTo>
                <a:lnTo>
                  <a:pt x="3539" y="1548"/>
                </a:lnTo>
                <a:lnTo>
                  <a:pt x="3539" y="1548"/>
                </a:lnTo>
                <a:lnTo>
                  <a:pt x="3540" y="1549"/>
                </a:lnTo>
                <a:lnTo>
                  <a:pt x="3540" y="1550"/>
                </a:lnTo>
                <a:lnTo>
                  <a:pt x="3540" y="1549"/>
                </a:lnTo>
                <a:lnTo>
                  <a:pt x="3541" y="1550"/>
                </a:lnTo>
                <a:lnTo>
                  <a:pt x="3541" y="1551"/>
                </a:lnTo>
                <a:lnTo>
                  <a:pt x="3542" y="1551"/>
                </a:lnTo>
                <a:lnTo>
                  <a:pt x="3542" y="1551"/>
                </a:lnTo>
                <a:lnTo>
                  <a:pt x="3542" y="1553"/>
                </a:lnTo>
                <a:lnTo>
                  <a:pt x="3544" y="1551"/>
                </a:lnTo>
                <a:lnTo>
                  <a:pt x="3544" y="1551"/>
                </a:lnTo>
                <a:lnTo>
                  <a:pt x="3545" y="1550"/>
                </a:lnTo>
                <a:lnTo>
                  <a:pt x="3545" y="1549"/>
                </a:lnTo>
                <a:lnTo>
                  <a:pt x="3546" y="1549"/>
                </a:lnTo>
                <a:lnTo>
                  <a:pt x="3546" y="1548"/>
                </a:lnTo>
                <a:lnTo>
                  <a:pt x="3546" y="1548"/>
                </a:lnTo>
                <a:lnTo>
                  <a:pt x="3547" y="1547"/>
                </a:lnTo>
                <a:lnTo>
                  <a:pt x="3547" y="1547"/>
                </a:lnTo>
                <a:lnTo>
                  <a:pt x="3548" y="1548"/>
                </a:lnTo>
                <a:lnTo>
                  <a:pt x="3548" y="1548"/>
                </a:lnTo>
                <a:lnTo>
                  <a:pt x="3548" y="1549"/>
                </a:lnTo>
                <a:lnTo>
                  <a:pt x="3549" y="1549"/>
                </a:lnTo>
                <a:lnTo>
                  <a:pt x="3549" y="1550"/>
                </a:lnTo>
                <a:lnTo>
                  <a:pt x="3550" y="1550"/>
                </a:lnTo>
                <a:lnTo>
                  <a:pt x="3550" y="1550"/>
                </a:lnTo>
                <a:lnTo>
                  <a:pt x="3550" y="1550"/>
                </a:lnTo>
                <a:lnTo>
                  <a:pt x="3551" y="1549"/>
                </a:lnTo>
                <a:lnTo>
                  <a:pt x="3551" y="1550"/>
                </a:lnTo>
                <a:lnTo>
                  <a:pt x="3553" y="1550"/>
                </a:lnTo>
                <a:lnTo>
                  <a:pt x="3553" y="1550"/>
                </a:lnTo>
                <a:lnTo>
                  <a:pt x="3553" y="1549"/>
                </a:lnTo>
                <a:lnTo>
                  <a:pt x="3554" y="1548"/>
                </a:lnTo>
                <a:lnTo>
                  <a:pt x="3554" y="1548"/>
                </a:lnTo>
                <a:lnTo>
                  <a:pt x="3555" y="1548"/>
                </a:lnTo>
                <a:lnTo>
                  <a:pt x="3555" y="1548"/>
                </a:lnTo>
                <a:lnTo>
                  <a:pt x="3555" y="1547"/>
                </a:lnTo>
                <a:lnTo>
                  <a:pt x="3556" y="1547"/>
                </a:lnTo>
                <a:lnTo>
                  <a:pt x="3556" y="1548"/>
                </a:lnTo>
                <a:lnTo>
                  <a:pt x="3557" y="1549"/>
                </a:lnTo>
                <a:lnTo>
                  <a:pt x="3557" y="1550"/>
                </a:lnTo>
                <a:lnTo>
                  <a:pt x="3558" y="1550"/>
                </a:lnTo>
                <a:lnTo>
                  <a:pt x="3558" y="1549"/>
                </a:lnTo>
                <a:lnTo>
                  <a:pt x="3558" y="1549"/>
                </a:lnTo>
                <a:lnTo>
                  <a:pt x="3559" y="1549"/>
                </a:lnTo>
                <a:lnTo>
                  <a:pt x="3559" y="1549"/>
                </a:lnTo>
                <a:lnTo>
                  <a:pt x="3560" y="1548"/>
                </a:lnTo>
                <a:lnTo>
                  <a:pt x="3560" y="1550"/>
                </a:lnTo>
                <a:lnTo>
                  <a:pt x="3560" y="1550"/>
                </a:lnTo>
                <a:lnTo>
                  <a:pt x="3562" y="1551"/>
                </a:lnTo>
                <a:lnTo>
                  <a:pt x="3562" y="1551"/>
                </a:lnTo>
                <a:lnTo>
                  <a:pt x="3563" y="1551"/>
                </a:lnTo>
                <a:lnTo>
                  <a:pt x="3563" y="1551"/>
                </a:lnTo>
                <a:lnTo>
                  <a:pt x="3563" y="1551"/>
                </a:lnTo>
                <a:lnTo>
                  <a:pt x="3564" y="1551"/>
                </a:lnTo>
                <a:lnTo>
                  <a:pt x="3564" y="1553"/>
                </a:lnTo>
                <a:lnTo>
                  <a:pt x="3565" y="1553"/>
                </a:lnTo>
                <a:lnTo>
                  <a:pt x="3565" y="1553"/>
                </a:lnTo>
                <a:lnTo>
                  <a:pt x="3565" y="1551"/>
                </a:lnTo>
                <a:lnTo>
                  <a:pt x="3566" y="1553"/>
                </a:lnTo>
                <a:lnTo>
                  <a:pt x="3566" y="1551"/>
                </a:lnTo>
                <a:lnTo>
                  <a:pt x="3567" y="1551"/>
                </a:lnTo>
                <a:lnTo>
                  <a:pt x="3567" y="1551"/>
                </a:lnTo>
                <a:lnTo>
                  <a:pt x="3567" y="1551"/>
                </a:lnTo>
                <a:lnTo>
                  <a:pt x="3568" y="1550"/>
                </a:lnTo>
                <a:lnTo>
                  <a:pt x="3568" y="1550"/>
                </a:lnTo>
                <a:lnTo>
                  <a:pt x="3569" y="1549"/>
                </a:lnTo>
                <a:lnTo>
                  <a:pt x="3569" y="1549"/>
                </a:lnTo>
                <a:lnTo>
                  <a:pt x="3569" y="1548"/>
                </a:lnTo>
                <a:lnTo>
                  <a:pt x="3571" y="1549"/>
                </a:lnTo>
                <a:lnTo>
                  <a:pt x="3571" y="1549"/>
                </a:lnTo>
                <a:lnTo>
                  <a:pt x="3572" y="1549"/>
                </a:lnTo>
                <a:lnTo>
                  <a:pt x="3572" y="1549"/>
                </a:lnTo>
                <a:lnTo>
                  <a:pt x="3573" y="1550"/>
                </a:lnTo>
                <a:lnTo>
                  <a:pt x="3573" y="1550"/>
                </a:lnTo>
                <a:lnTo>
                  <a:pt x="3573" y="1550"/>
                </a:lnTo>
                <a:lnTo>
                  <a:pt x="3574" y="1551"/>
                </a:lnTo>
                <a:lnTo>
                  <a:pt x="3574" y="1551"/>
                </a:lnTo>
                <a:lnTo>
                  <a:pt x="3575" y="1551"/>
                </a:lnTo>
                <a:lnTo>
                  <a:pt x="3575" y="1553"/>
                </a:lnTo>
                <a:lnTo>
                  <a:pt x="3575" y="1554"/>
                </a:lnTo>
                <a:lnTo>
                  <a:pt x="3576" y="1554"/>
                </a:lnTo>
                <a:lnTo>
                  <a:pt x="3576" y="1554"/>
                </a:lnTo>
                <a:lnTo>
                  <a:pt x="3577" y="1554"/>
                </a:lnTo>
                <a:lnTo>
                  <a:pt x="3577" y="1554"/>
                </a:lnTo>
                <a:lnTo>
                  <a:pt x="3577" y="1554"/>
                </a:lnTo>
                <a:lnTo>
                  <a:pt x="3578" y="1555"/>
                </a:lnTo>
                <a:lnTo>
                  <a:pt x="3578" y="1556"/>
                </a:lnTo>
                <a:lnTo>
                  <a:pt x="3580" y="1556"/>
                </a:lnTo>
                <a:lnTo>
                  <a:pt x="3580" y="1555"/>
                </a:lnTo>
                <a:lnTo>
                  <a:pt x="3580" y="1554"/>
                </a:lnTo>
                <a:lnTo>
                  <a:pt x="3581" y="1554"/>
                </a:lnTo>
                <a:lnTo>
                  <a:pt x="3581" y="1553"/>
                </a:lnTo>
                <a:lnTo>
                  <a:pt x="3582" y="1554"/>
                </a:lnTo>
                <a:lnTo>
                  <a:pt x="3582" y="1554"/>
                </a:lnTo>
                <a:lnTo>
                  <a:pt x="3582" y="1553"/>
                </a:lnTo>
                <a:lnTo>
                  <a:pt x="3583" y="1554"/>
                </a:lnTo>
                <a:lnTo>
                  <a:pt x="3583" y="1555"/>
                </a:lnTo>
                <a:lnTo>
                  <a:pt x="3584" y="1555"/>
                </a:lnTo>
                <a:lnTo>
                  <a:pt x="3584" y="1556"/>
                </a:lnTo>
                <a:lnTo>
                  <a:pt x="3584" y="1556"/>
                </a:lnTo>
                <a:lnTo>
                  <a:pt x="3585" y="1557"/>
                </a:lnTo>
                <a:lnTo>
                  <a:pt x="3585" y="1557"/>
                </a:lnTo>
                <a:lnTo>
                  <a:pt x="3586" y="1559"/>
                </a:lnTo>
                <a:lnTo>
                  <a:pt x="3586" y="1560"/>
                </a:lnTo>
                <a:lnTo>
                  <a:pt x="3587" y="1560"/>
                </a:lnTo>
                <a:lnTo>
                  <a:pt x="3587" y="1559"/>
                </a:lnTo>
                <a:lnTo>
                  <a:pt x="3587" y="1558"/>
                </a:lnTo>
                <a:lnTo>
                  <a:pt x="3589" y="1558"/>
                </a:lnTo>
                <a:lnTo>
                  <a:pt x="3589" y="1556"/>
                </a:lnTo>
                <a:lnTo>
                  <a:pt x="3590" y="1555"/>
                </a:lnTo>
                <a:lnTo>
                  <a:pt x="3590" y="1554"/>
                </a:lnTo>
                <a:lnTo>
                  <a:pt x="3590" y="1553"/>
                </a:lnTo>
                <a:lnTo>
                  <a:pt x="3591" y="1553"/>
                </a:lnTo>
                <a:lnTo>
                  <a:pt x="3591" y="1551"/>
                </a:lnTo>
                <a:lnTo>
                  <a:pt x="3592" y="1551"/>
                </a:lnTo>
                <a:lnTo>
                  <a:pt x="3592" y="1550"/>
                </a:lnTo>
                <a:lnTo>
                  <a:pt x="3592" y="1550"/>
                </a:lnTo>
                <a:lnTo>
                  <a:pt x="3593" y="1550"/>
                </a:lnTo>
                <a:lnTo>
                  <a:pt x="3593" y="1550"/>
                </a:lnTo>
                <a:lnTo>
                  <a:pt x="3594" y="1551"/>
                </a:lnTo>
                <a:lnTo>
                  <a:pt x="3594" y="1551"/>
                </a:lnTo>
                <a:lnTo>
                  <a:pt x="3594" y="1551"/>
                </a:lnTo>
                <a:lnTo>
                  <a:pt x="3595" y="1551"/>
                </a:lnTo>
                <a:lnTo>
                  <a:pt x="3595" y="1551"/>
                </a:lnTo>
                <a:lnTo>
                  <a:pt x="3596" y="1553"/>
                </a:lnTo>
                <a:lnTo>
                  <a:pt x="3596" y="1553"/>
                </a:lnTo>
                <a:lnTo>
                  <a:pt x="3596" y="1553"/>
                </a:lnTo>
                <a:lnTo>
                  <a:pt x="3598" y="1551"/>
                </a:lnTo>
                <a:lnTo>
                  <a:pt x="3598" y="1553"/>
                </a:lnTo>
                <a:lnTo>
                  <a:pt x="3599" y="1554"/>
                </a:lnTo>
                <a:lnTo>
                  <a:pt x="3599" y="1554"/>
                </a:lnTo>
                <a:lnTo>
                  <a:pt x="3599" y="1554"/>
                </a:lnTo>
                <a:lnTo>
                  <a:pt x="3600" y="1553"/>
                </a:lnTo>
                <a:lnTo>
                  <a:pt x="3600" y="1553"/>
                </a:lnTo>
                <a:lnTo>
                  <a:pt x="3601" y="1553"/>
                </a:lnTo>
                <a:lnTo>
                  <a:pt x="3601" y="1554"/>
                </a:lnTo>
                <a:lnTo>
                  <a:pt x="3602" y="1556"/>
                </a:lnTo>
                <a:lnTo>
                  <a:pt x="3602" y="1557"/>
                </a:lnTo>
                <a:lnTo>
                  <a:pt x="3602" y="1558"/>
                </a:lnTo>
                <a:lnTo>
                  <a:pt x="3603" y="1558"/>
                </a:lnTo>
                <a:lnTo>
                  <a:pt x="3603" y="1558"/>
                </a:lnTo>
                <a:lnTo>
                  <a:pt x="3604" y="1559"/>
                </a:lnTo>
                <a:lnTo>
                  <a:pt x="3604" y="1558"/>
                </a:lnTo>
                <a:lnTo>
                  <a:pt x="3604" y="1558"/>
                </a:lnTo>
                <a:lnTo>
                  <a:pt x="3605" y="1558"/>
                </a:lnTo>
                <a:lnTo>
                  <a:pt x="3605" y="1557"/>
                </a:lnTo>
                <a:lnTo>
                  <a:pt x="3607" y="1556"/>
                </a:lnTo>
                <a:lnTo>
                  <a:pt x="3607" y="1557"/>
                </a:lnTo>
                <a:lnTo>
                  <a:pt x="3607" y="1557"/>
                </a:lnTo>
                <a:lnTo>
                  <a:pt x="3608" y="1558"/>
                </a:lnTo>
                <a:lnTo>
                  <a:pt x="3608" y="1560"/>
                </a:lnTo>
                <a:lnTo>
                  <a:pt x="3609" y="1562"/>
                </a:lnTo>
                <a:lnTo>
                  <a:pt x="3609" y="1560"/>
                </a:lnTo>
                <a:lnTo>
                  <a:pt x="3609" y="1560"/>
                </a:lnTo>
                <a:lnTo>
                  <a:pt x="3610" y="1559"/>
                </a:lnTo>
                <a:lnTo>
                  <a:pt x="3610" y="1559"/>
                </a:lnTo>
                <a:lnTo>
                  <a:pt x="3611" y="1558"/>
                </a:lnTo>
                <a:lnTo>
                  <a:pt x="3611" y="1558"/>
                </a:lnTo>
                <a:lnTo>
                  <a:pt x="3611" y="1557"/>
                </a:lnTo>
                <a:lnTo>
                  <a:pt x="3612" y="1557"/>
                </a:lnTo>
                <a:lnTo>
                  <a:pt x="3612" y="1558"/>
                </a:lnTo>
                <a:lnTo>
                  <a:pt x="3613" y="1557"/>
                </a:lnTo>
                <a:lnTo>
                  <a:pt x="3613" y="1557"/>
                </a:lnTo>
                <a:lnTo>
                  <a:pt x="3613" y="1556"/>
                </a:lnTo>
                <a:lnTo>
                  <a:pt x="3614" y="1555"/>
                </a:lnTo>
                <a:lnTo>
                  <a:pt x="3614" y="1555"/>
                </a:lnTo>
                <a:lnTo>
                  <a:pt x="3616" y="1555"/>
                </a:lnTo>
                <a:lnTo>
                  <a:pt x="3616" y="1555"/>
                </a:lnTo>
                <a:lnTo>
                  <a:pt x="3617" y="1555"/>
                </a:lnTo>
                <a:lnTo>
                  <a:pt x="3617" y="1555"/>
                </a:lnTo>
                <a:lnTo>
                  <a:pt x="3617" y="1557"/>
                </a:lnTo>
                <a:lnTo>
                  <a:pt x="3618" y="1556"/>
                </a:lnTo>
                <a:lnTo>
                  <a:pt x="3618" y="1556"/>
                </a:lnTo>
                <a:lnTo>
                  <a:pt x="3619" y="1556"/>
                </a:lnTo>
                <a:lnTo>
                  <a:pt x="3619" y="1557"/>
                </a:lnTo>
                <a:lnTo>
                  <a:pt x="3619" y="1556"/>
                </a:lnTo>
                <a:lnTo>
                  <a:pt x="3620" y="1556"/>
                </a:lnTo>
                <a:lnTo>
                  <a:pt x="3620" y="1556"/>
                </a:lnTo>
                <a:lnTo>
                  <a:pt x="3621" y="1556"/>
                </a:lnTo>
                <a:lnTo>
                  <a:pt x="3621" y="1556"/>
                </a:lnTo>
                <a:lnTo>
                  <a:pt x="3621" y="1555"/>
                </a:lnTo>
                <a:lnTo>
                  <a:pt x="3622" y="1555"/>
                </a:lnTo>
                <a:lnTo>
                  <a:pt x="3622" y="1555"/>
                </a:lnTo>
                <a:lnTo>
                  <a:pt x="3623" y="1556"/>
                </a:lnTo>
                <a:lnTo>
                  <a:pt x="3623" y="1557"/>
                </a:lnTo>
                <a:lnTo>
                  <a:pt x="3623" y="1555"/>
                </a:lnTo>
                <a:lnTo>
                  <a:pt x="3625" y="1555"/>
                </a:lnTo>
                <a:lnTo>
                  <a:pt x="3625" y="1555"/>
                </a:lnTo>
                <a:lnTo>
                  <a:pt x="3626" y="1555"/>
                </a:lnTo>
                <a:lnTo>
                  <a:pt x="3626" y="1556"/>
                </a:lnTo>
                <a:lnTo>
                  <a:pt x="3626" y="1556"/>
                </a:lnTo>
                <a:lnTo>
                  <a:pt x="3627" y="1556"/>
                </a:lnTo>
                <a:lnTo>
                  <a:pt x="3627" y="1555"/>
                </a:lnTo>
                <a:lnTo>
                  <a:pt x="3628" y="1556"/>
                </a:lnTo>
                <a:lnTo>
                  <a:pt x="3628" y="1555"/>
                </a:lnTo>
                <a:lnTo>
                  <a:pt x="3629" y="1555"/>
                </a:lnTo>
                <a:lnTo>
                  <a:pt x="3629" y="1555"/>
                </a:lnTo>
                <a:lnTo>
                  <a:pt x="3629" y="1556"/>
                </a:lnTo>
                <a:lnTo>
                  <a:pt x="3630" y="1556"/>
                </a:lnTo>
                <a:lnTo>
                  <a:pt x="3630" y="1556"/>
                </a:lnTo>
                <a:lnTo>
                  <a:pt x="3631" y="1557"/>
                </a:lnTo>
                <a:lnTo>
                  <a:pt x="3631" y="1556"/>
                </a:lnTo>
                <a:lnTo>
                  <a:pt x="3631" y="1556"/>
                </a:lnTo>
                <a:lnTo>
                  <a:pt x="3632" y="1556"/>
                </a:lnTo>
                <a:lnTo>
                  <a:pt x="3632" y="1557"/>
                </a:lnTo>
                <a:lnTo>
                  <a:pt x="3634" y="1557"/>
                </a:lnTo>
                <a:lnTo>
                  <a:pt x="3634" y="1557"/>
                </a:lnTo>
                <a:lnTo>
                  <a:pt x="3634" y="1557"/>
                </a:lnTo>
                <a:lnTo>
                  <a:pt x="3635" y="1558"/>
                </a:lnTo>
                <a:lnTo>
                  <a:pt x="3635" y="1557"/>
                </a:lnTo>
                <a:lnTo>
                  <a:pt x="3636" y="1557"/>
                </a:lnTo>
                <a:lnTo>
                  <a:pt x="3636" y="1558"/>
                </a:lnTo>
                <a:lnTo>
                  <a:pt x="3636" y="1557"/>
                </a:lnTo>
                <a:lnTo>
                  <a:pt x="3637" y="1556"/>
                </a:lnTo>
                <a:lnTo>
                  <a:pt x="3637" y="1556"/>
                </a:lnTo>
                <a:lnTo>
                  <a:pt x="3638" y="1555"/>
                </a:lnTo>
                <a:lnTo>
                  <a:pt x="3638" y="1553"/>
                </a:lnTo>
                <a:lnTo>
                  <a:pt x="3638" y="1551"/>
                </a:lnTo>
                <a:lnTo>
                  <a:pt x="3639" y="1554"/>
                </a:lnTo>
                <a:lnTo>
                  <a:pt x="3639" y="1555"/>
                </a:lnTo>
                <a:lnTo>
                  <a:pt x="3640" y="1554"/>
                </a:lnTo>
                <a:lnTo>
                  <a:pt x="3640" y="1554"/>
                </a:lnTo>
                <a:lnTo>
                  <a:pt x="3640" y="1555"/>
                </a:lnTo>
                <a:lnTo>
                  <a:pt x="3641" y="1553"/>
                </a:lnTo>
                <a:lnTo>
                  <a:pt x="3641" y="1553"/>
                </a:lnTo>
                <a:lnTo>
                  <a:pt x="3643" y="1551"/>
                </a:lnTo>
                <a:lnTo>
                  <a:pt x="3643" y="1549"/>
                </a:lnTo>
                <a:lnTo>
                  <a:pt x="3644" y="1549"/>
                </a:lnTo>
                <a:lnTo>
                  <a:pt x="3644" y="1548"/>
                </a:lnTo>
                <a:lnTo>
                  <a:pt x="3644" y="1548"/>
                </a:lnTo>
                <a:lnTo>
                  <a:pt x="3645" y="1547"/>
                </a:lnTo>
                <a:lnTo>
                  <a:pt x="3645" y="1547"/>
                </a:lnTo>
                <a:lnTo>
                  <a:pt x="3646" y="1547"/>
                </a:lnTo>
                <a:lnTo>
                  <a:pt x="3646" y="1546"/>
                </a:lnTo>
                <a:lnTo>
                  <a:pt x="3646" y="1547"/>
                </a:lnTo>
                <a:lnTo>
                  <a:pt x="3647" y="1546"/>
                </a:lnTo>
                <a:lnTo>
                  <a:pt x="3647" y="1546"/>
                </a:lnTo>
                <a:lnTo>
                  <a:pt x="3648" y="1546"/>
                </a:lnTo>
                <a:lnTo>
                  <a:pt x="3648" y="1546"/>
                </a:lnTo>
                <a:lnTo>
                  <a:pt x="3648" y="1545"/>
                </a:lnTo>
                <a:lnTo>
                  <a:pt x="3649" y="1544"/>
                </a:lnTo>
                <a:lnTo>
                  <a:pt x="3649" y="1545"/>
                </a:lnTo>
                <a:lnTo>
                  <a:pt x="3650" y="1546"/>
                </a:lnTo>
                <a:lnTo>
                  <a:pt x="3650" y="1547"/>
                </a:lnTo>
                <a:lnTo>
                  <a:pt x="3650" y="1548"/>
                </a:lnTo>
                <a:lnTo>
                  <a:pt x="3652" y="1549"/>
                </a:lnTo>
                <a:lnTo>
                  <a:pt x="3652" y="1551"/>
                </a:lnTo>
                <a:lnTo>
                  <a:pt x="3653" y="1551"/>
                </a:lnTo>
                <a:lnTo>
                  <a:pt x="3653" y="1551"/>
                </a:lnTo>
                <a:lnTo>
                  <a:pt x="3653" y="1551"/>
                </a:lnTo>
                <a:lnTo>
                  <a:pt x="3654" y="1551"/>
                </a:lnTo>
                <a:lnTo>
                  <a:pt x="3654" y="1550"/>
                </a:lnTo>
                <a:lnTo>
                  <a:pt x="3655" y="1550"/>
                </a:lnTo>
                <a:lnTo>
                  <a:pt x="3655" y="1549"/>
                </a:lnTo>
                <a:lnTo>
                  <a:pt x="3655" y="1548"/>
                </a:lnTo>
                <a:lnTo>
                  <a:pt x="3656" y="1548"/>
                </a:lnTo>
                <a:lnTo>
                  <a:pt x="3656" y="1547"/>
                </a:lnTo>
                <a:lnTo>
                  <a:pt x="3657" y="1548"/>
                </a:lnTo>
                <a:lnTo>
                  <a:pt x="3657" y="1548"/>
                </a:lnTo>
                <a:lnTo>
                  <a:pt x="3658" y="1549"/>
                </a:lnTo>
                <a:lnTo>
                  <a:pt x="3658" y="1550"/>
                </a:lnTo>
                <a:lnTo>
                  <a:pt x="3658" y="1550"/>
                </a:lnTo>
                <a:lnTo>
                  <a:pt x="3659" y="1550"/>
                </a:lnTo>
                <a:lnTo>
                  <a:pt x="3659" y="1550"/>
                </a:lnTo>
                <a:lnTo>
                  <a:pt x="3660" y="1550"/>
                </a:lnTo>
                <a:lnTo>
                  <a:pt x="3660" y="1551"/>
                </a:lnTo>
                <a:lnTo>
                  <a:pt x="3660" y="1551"/>
                </a:lnTo>
                <a:lnTo>
                  <a:pt x="3662" y="1551"/>
                </a:lnTo>
                <a:lnTo>
                  <a:pt x="3662" y="1551"/>
                </a:lnTo>
                <a:lnTo>
                  <a:pt x="3663" y="1551"/>
                </a:lnTo>
                <a:lnTo>
                  <a:pt x="3663" y="1550"/>
                </a:lnTo>
                <a:lnTo>
                  <a:pt x="3663" y="1551"/>
                </a:lnTo>
                <a:lnTo>
                  <a:pt x="3664" y="1551"/>
                </a:lnTo>
                <a:lnTo>
                  <a:pt x="3664" y="1551"/>
                </a:lnTo>
                <a:lnTo>
                  <a:pt x="3665" y="1551"/>
                </a:lnTo>
                <a:lnTo>
                  <a:pt x="3665" y="1551"/>
                </a:lnTo>
                <a:lnTo>
                  <a:pt x="3665" y="1553"/>
                </a:lnTo>
                <a:lnTo>
                  <a:pt x="3666" y="1551"/>
                </a:lnTo>
                <a:lnTo>
                  <a:pt x="3666" y="1551"/>
                </a:lnTo>
                <a:lnTo>
                  <a:pt x="3667" y="1553"/>
                </a:lnTo>
                <a:lnTo>
                  <a:pt x="3667" y="1551"/>
                </a:lnTo>
                <a:lnTo>
                  <a:pt x="3667" y="1553"/>
                </a:lnTo>
                <a:lnTo>
                  <a:pt x="3668" y="1551"/>
                </a:lnTo>
                <a:lnTo>
                  <a:pt x="3668" y="1551"/>
                </a:lnTo>
                <a:lnTo>
                  <a:pt x="3669" y="1550"/>
                </a:lnTo>
                <a:lnTo>
                  <a:pt x="3669" y="1550"/>
                </a:lnTo>
                <a:lnTo>
                  <a:pt x="3669" y="1550"/>
                </a:lnTo>
                <a:lnTo>
                  <a:pt x="3671" y="1550"/>
                </a:lnTo>
                <a:lnTo>
                  <a:pt x="3671" y="1548"/>
                </a:lnTo>
                <a:lnTo>
                  <a:pt x="3672" y="1550"/>
                </a:lnTo>
                <a:lnTo>
                  <a:pt x="3672" y="1549"/>
                </a:lnTo>
                <a:lnTo>
                  <a:pt x="3673" y="1549"/>
                </a:lnTo>
                <a:lnTo>
                  <a:pt x="3673" y="1550"/>
                </a:lnTo>
                <a:lnTo>
                  <a:pt x="3673" y="1551"/>
                </a:lnTo>
                <a:lnTo>
                  <a:pt x="3674" y="1551"/>
                </a:lnTo>
                <a:lnTo>
                  <a:pt x="3674" y="1551"/>
                </a:lnTo>
                <a:lnTo>
                  <a:pt x="3675" y="1551"/>
                </a:lnTo>
                <a:lnTo>
                  <a:pt x="3675" y="1553"/>
                </a:lnTo>
                <a:lnTo>
                  <a:pt x="3675" y="1553"/>
                </a:lnTo>
                <a:lnTo>
                  <a:pt x="3676" y="1551"/>
                </a:lnTo>
                <a:lnTo>
                  <a:pt x="3676" y="1550"/>
                </a:lnTo>
                <a:lnTo>
                  <a:pt x="3677" y="1550"/>
                </a:lnTo>
                <a:lnTo>
                  <a:pt x="3677" y="1549"/>
                </a:lnTo>
                <a:lnTo>
                  <a:pt x="3677" y="1549"/>
                </a:lnTo>
                <a:lnTo>
                  <a:pt x="3678" y="1548"/>
                </a:lnTo>
                <a:lnTo>
                  <a:pt x="3678" y="1548"/>
                </a:lnTo>
                <a:lnTo>
                  <a:pt x="3680" y="1548"/>
                </a:lnTo>
                <a:lnTo>
                  <a:pt x="3680" y="1549"/>
                </a:lnTo>
                <a:lnTo>
                  <a:pt x="3680" y="1549"/>
                </a:lnTo>
                <a:lnTo>
                  <a:pt x="3681" y="1551"/>
                </a:lnTo>
                <a:lnTo>
                  <a:pt x="3681" y="1553"/>
                </a:lnTo>
                <a:lnTo>
                  <a:pt x="3682" y="1553"/>
                </a:lnTo>
                <a:lnTo>
                  <a:pt x="3682" y="1553"/>
                </a:lnTo>
                <a:lnTo>
                  <a:pt x="3682" y="1555"/>
                </a:lnTo>
                <a:lnTo>
                  <a:pt x="3683" y="1555"/>
                </a:lnTo>
                <a:lnTo>
                  <a:pt x="3683" y="1556"/>
                </a:lnTo>
                <a:lnTo>
                  <a:pt x="3684" y="1556"/>
                </a:lnTo>
                <a:lnTo>
                  <a:pt x="3684" y="1557"/>
                </a:lnTo>
                <a:lnTo>
                  <a:pt x="3685" y="1556"/>
                </a:lnTo>
                <a:lnTo>
                  <a:pt x="3685" y="1556"/>
                </a:lnTo>
                <a:lnTo>
                  <a:pt x="3685" y="1554"/>
                </a:lnTo>
                <a:lnTo>
                  <a:pt x="3686" y="1556"/>
                </a:lnTo>
                <a:lnTo>
                  <a:pt x="3686" y="1556"/>
                </a:lnTo>
                <a:lnTo>
                  <a:pt x="3687" y="1555"/>
                </a:lnTo>
                <a:lnTo>
                  <a:pt x="3687" y="1555"/>
                </a:lnTo>
                <a:lnTo>
                  <a:pt x="3687" y="1555"/>
                </a:lnTo>
                <a:lnTo>
                  <a:pt x="3689" y="1555"/>
                </a:lnTo>
                <a:lnTo>
                  <a:pt x="3689" y="1555"/>
                </a:lnTo>
                <a:lnTo>
                  <a:pt x="3690" y="1555"/>
                </a:lnTo>
                <a:lnTo>
                  <a:pt x="3690" y="1555"/>
                </a:lnTo>
                <a:lnTo>
                  <a:pt x="3690" y="1554"/>
                </a:lnTo>
                <a:lnTo>
                  <a:pt x="3691" y="1554"/>
                </a:lnTo>
                <a:lnTo>
                  <a:pt x="3691" y="1553"/>
                </a:lnTo>
                <a:lnTo>
                  <a:pt x="3692" y="1553"/>
                </a:lnTo>
                <a:lnTo>
                  <a:pt x="3692" y="1553"/>
                </a:lnTo>
                <a:lnTo>
                  <a:pt x="3692" y="1554"/>
                </a:lnTo>
                <a:lnTo>
                  <a:pt x="3693" y="1555"/>
                </a:lnTo>
                <a:lnTo>
                  <a:pt x="3693" y="1556"/>
                </a:lnTo>
                <a:lnTo>
                  <a:pt x="3694" y="1557"/>
                </a:lnTo>
                <a:lnTo>
                  <a:pt x="3694" y="1556"/>
                </a:lnTo>
                <a:lnTo>
                  <a:pt x="3694" y="1555"/>
                </a:lnTo>
                <a:lnTo>
                  <a:pt x="3695" y="1555"/>
                </a:lnTo>
                <a:lnTo>
                  <a:pt x="3695" y="1555"/>
                </a:lnTo>
                <a:lnTo>
                  <a:pt x="3696" y="1553"/>
                </a:lnTo>
                <a:lnTo>
                  <a:pt x="3696" y="1551"/>
                </a:lnTo>
                <a:lnTo>
                  <a:pt x="3696" y="1551"/>
                </a:lnTo>
                <a:lnTo>
                  <a:pt x="3698" y="1550"/>
                </a:lnTo>
                <a:lnTo>
                  <a:pt x="3698" y="1550"/>
                </a:lnTo>
                <a:lnTo>
                  <a:pt x="3699" y="1550"/>
                </a:lnTo>
                <a:lnTo>
                  <a:pt x="3699" y="1551"/>
                </a:lnTo>
                <a:lnTo>
                  <a:pt x="3700" y="1550"/>
                </a:lnTo>
                <a:lnTo>
                  <a:pt x="3700" y="1553"/>
                </a:lnTo>
                <a:lnTo>
                  <a:pt x="3700" y="1553"/>
                </a:lnTo>
                <a:lnTo>
                  <a:pt x="3701" y="1554"/>
                </a:lnTo>
                <a:lnTo>
                  <a:pt x="3701" y="1554"/>
                </a:lnTo>
                <a:lnTo>
                  <a:pt x="3702" y="1555"/>
                </a:lnTo>
                <a:lnTo>
                  <a:pt x="3702" y="1556"/>
                </a:lnTo>
                <a:lnTo>
                  <a:pt x="3702" y="1555"/>
                </a:lnTo>
                <a:lnTo>
                  <a:pt x="3703" y="1554"/>
                </a:lnTo>
                <a:lnTo>
                  <a:pt x="3703" y="1553"/>
                </a:lnTo>
                <a:lnTo>
                  <a:pt x="3704" y="1553"/>
                </a:lnTo>
                <a:lnTo>
                  <a:pt x="3704" y="1554"/>
                </a:lnTo>
                <a:lnTo>
                  <a:pt x="3704" y="1554"/>
                </a:lnTo>
                <a:lnTo>
                  <a:pt x="3705" y="1553"/>
                </a:lnTo>
                <a:lnTo>
                  <a:pt x="3705" y="1551"/>
                </a:lnTo>
                <a:lnTo>
                  <a:pt x="3707" y="1551"/>
                </a:lnTo>
                <a:lnTo>
                  <a:pt x="3707" y="1551"/>
                </a:lnTo>
                <a:lnTo>
                  <a:pt x="3707" y="1551"/>
                </a:lnTo>
                <a:lnTo>
                  <a:pt x="3708" y="1553"/>
                </a:lnTo>
                <a:lnTo>
                  <a:pt x="3708" y="1554"/>
                </a:lnTo>
                <a:lnTo>
                  <a:pt x="3709" y="1554"/>
                </a:lnTo>
                <a:lnTo>
                  <a:pt x="3709" y="1554"/>
                </a:lnTo>
                <a:lnTo>
                  <a:pt x="3709" y="1554"/>
                </a:lnTo>
                <a:lnTo>
                  <a:pt x="3710" y="1551"/>
                </a:lnTo>
                <a:lnTo>
                  <a:pt x="3710" y="1551"/>
                </a:lnTo>
                <a:lnTo>
                  <a:pt x="3711" y="1551"/>
                </a:lnTo>
                <a:lnTo>
                  <a:pt x="3711" y="1550"/>
                </a:lnTo>
                <a:lnTo>
                  <a:pt x="3711" y="1549"/>
                </a:lnTo>
                <a:lnTo>
                  <a:pt x="3712" y="1550"/>
                </a:lnTo>
                <a:lnTo>
                  <a:pt x="3712" y="1548"/>
                </a:lnTo>
                <a:lnTo>
                  <a:pt x="3713" y="1547"/>
                </a:lnTo>
                <a:lnTo>
                  <a:pt x="3713" y="1547"/>
                </a:lnTo>
                <a:lnTo>
                  <a:pt x="3714" y="1547"/>
                </a:lnTo>
                <a:lnTo>
                  <a:pt x="3714" y="1549"/>
                </a:lnTo>
                <a:lnTo>
                  <a:pt x="3714" y="1550"/>
                </a:lnTo>
                <a:lnTo>
                  <a:pt x="3716" y="1551"/>
                </a:lnTo>
                <a:lnTo>
                  <a:pt x="3716" y="1551"/>
                </a:lnTo>
                <a:lnTo>
                  <a:pt x="3717" y="1550"/>
                </a:lnTo>
                <a:lnTo>
                  <a:pt x="3717" y="1551"/>
                </a:lnTo>
                <a:lnTo>
                  <a:pt x="3717" y="1551"/>
                </a:lnTo>
                <a:lnTo>
                  <a:pt x="3718" y="1551"/>
                </a:lnTo>
                <a:lnTo>
                  <a:pt x="3718" y="1551"/>
                </a:lnTo>
                <a:lnTo>
                  <a:pt x="3719" y="1551"/>
                </a:lnTo>
                <a:lnTo>
                  <a:pt x="3719" y="1550"/>
                </a:lnTo>
                <a:lnTo>
                  <a:pt x="3719" y="1550"/>
                </a:lnTo>
                <a:lnTo>
                  <a:pt x="3720" y="1550"/>
                </a:lnTo>
                <a:lnTo>
                  <a:pt x="3720" y="1549"/>
                </a:lnTo>
                <a:lnTo>
                  <a:pt x="3721" y="1549"/>
                </a:lnTo>
                <a:lnTo>
                  <a:pt x="3721" y="1549"/>
                </a:lnTo>
                <a:lnTo>
                  <a:pt x="3721" y="1548"/>
                </a:lnTo>
                <a:lnTo>
                  <a:pt x="3722" y="1548"/>
                </a:lnTo>
                <a:lnTo>
                  <a:pt x="3722" y="1548"/>
                </a:lnTo>
                <a:lnTo>
                  <a:pt x="3723" y="1548"/>
                </a:lnTo>
                <a:lnTo>
                  <a:pt x="3723" y="1546"/>
                </a:lnTo>
                <a:lnTo>
                  <a:pt x="3723" y="1544"/>
                </a:lnTo>
                <a:lnTo>
                  <a:pt x="3725" y="1542"/>
                </a:lnTo>
                <a:lnTo>
                  <a:pt x="3725" y="1542"/>
                </a:lnTo>
                <a:lnTo>
                  <a:pt x="3726" y="1542"/>
                </a:lnTo>
                <a:lnTo>
                  <a:pt x="3726" y="1541"/>
                </a:lnTo>
                <a:lnTo>
                  <a:pt x="3726" y="1541"/>
                </a:lnTo>
                <a:lnTo>
                  <a:pt x="3727" y="1541"/>
                </a:lnTo>
                <a:lnTo>
                  <a:pt x="3727" y="1542"/>
                </a:lnTo>
                <a:lnTo>
                  <a:pt x="3728" y="1541"/>
                </a:lnTo>
                <a:lnTo>
                  <a:pt x="3728" y="1540"/>
                </a:lnTo>
                <a:lnTo>
                  <a:pt x="3729" y="1540"/>
                </a:lnTo>
                <a:lnTo>
                  <a:pt x="3729" y="1540"/>
                </a:lnTo>
                <a:lnTo>
                  <a:pt x="3729" y="1540"/>
                </a:lnTo>
                <a:lnTo>
                  <a:pt x="3730" y="1540"/>
                </a:lnTo>
                <a:lnTo>
                  <a:pt x="3730" y="1542"/>
                </a:lnTo>
                <a:lnTo>
                  <a:pt x="3731" y="1544"/>
                </a:lnTo>
                <a:lnTo>
                  <a:pt x="3731" y="1545"/>
                </a:lnTo>
                <a:lnTo>
                  <a:pt x="3731" y="1545"/>
                </a:lnTo>
                <a:lnTo>
                  <a:pt x="3732" y="1545"/>
                </a:lnTo>
                <a:lnTo>
                  <a:pt x="3732" y="1545"/>
                </a:lnTo>
                <a:lnTo>
                  <a:pt x="3734" y="1545"/>
                </a:lnTo>
                <a:lnTo>
                  <a:pt x="3734" y="1545"/>
                </a:lnTo>
                <a:lnTo>
                  <a:pt x="3734" y="1544"/>
                </a:lnTo>
                <a:lnTo>
                  <a:pt x="3735" y="1545"/>
                </a:lnTo>
                <a:lnTo>
                  <a:pt x="3735" y="1545"/>
                </a:lnTo>
                <a:lnTo>
                  <a:pt x="3736" y="1545"/>
                </a:lnTo>
                <a:lnTo>
                  <a:pt x="3736" y="1547"/>
                </a:lnTo>
                <a:lnTo>
                  <a:pt x="3736" y="1548"/>
                </a:lnTo>
                <a:lnTo>
                  <a:pt x="3737" y="1548"/>
                </a:lnTo>
                <a:lnTo>
                  <a:pt x="3737" y="1546"/>
                </a:lnTo>
                <a:lnTo>
                  <a:pt x="3738" y="1545"/>
                </a:lnTo>
                <a:lnTo>
                  <a:pt x="3738" y="1545"/>
                </a:lnTo>
                <a:lnTo>
                  <a:pt x="3738" y="1545"/>
                </a:lnTo>
                <a:lnTo>
                  <a:pt x="3739" y="1546"/>
                </a:lnTo>
                <a:lnTo>
                  <a:pt x="3739" y="1546"/>
                </a:lnTo>
                <a:lnTo>
                  <a:pt x="3740" y="1546"/>
                </a:lnTo>
                <a:lnTo>
                  <a:pt x="3740" y="1548"/>
                </a:lnTo>
                <a:lnTo>
                  <a:pt x="3740" y="1548"/>
                </a:lnTo>
                <a:lnTo>
                  <a:pt x="3741" y="1549"/>
                </a:lnTo>
                <a:lnTo>
                  <a:pt x="3741" y="1548"/>
                </a:lnTo>
                <a:lnTo>
                  <a:pt x="3743" y="1550"/>
                </a:lnTo>
                <a:lnTo>
                  <a:pt x="3743" y="1549"/>
                </a:lnTo>
                <a:lnTo>
                  <a:pt x="3744" y="1550"/>
                </a:lnTo>
                <a:lnTo>
                  <a:pt x="3744" y="155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4" name="Freeform 27"/>
          <p:cNvSpPr>
            <a:spLocks/>
          </p:cNvSpPr>
          <p:nvPr/>
        </p:nvSpPr>
        <p:spPr bwMode="auto">
          <a:xfrm>
            <a:off x="8220075" y="3662363"/>
            <a:ext cx="1181100" cy="58738"/>
          </a:xfrm>
          <a:custGeom>
            <a:avLst/>
            <a:gdLst>
              <a:gd name="T0" fmla="*/ 11 w 744"/>
              <a:gd name="T1" fmla="*/ 33 h 37"/>
              <a:gd name="T2" fmla="*/ 23 w 744"/>
              <a:gd name="T3" fmla="*/ 35 h 37"/>
              <a:gd name="T4" fmla="*/ 35 w 744"/>
              <a:gd name="T5" fmla="*/ 31 h 37"/>
              <a:gd name="T6" fmla="*/ 47 w 744"/>
              <a:gd name="T7" fmla="*/ 33 h 37"/>
              <a:gd name="T8" fmla="*/ 58 w 744"/>
              <a:gd name="T9" fmla="*/ 32 h 37"/>
              <a:gd name="T10" fmla="*/ 71 w 744"/>
              <a:gd name="T11" fmla="*/ 34 h 37"/>
              <a:gd name="T12" fmla="*/ 83 w 744"/>
              <a:gd name="T13" fmla="*/ 29 h 37"/>
              <a:gd name="T14" fmla="*/ 94 w 744"/>
              <a:gd name="T15" fmla="*/ 28 h 37"/>
              <a:gd name="T16" fmla="*/ 107 w 744"/>
              <a:gd name="T17" fmla="*/ 27 h 37"/>
              <a:gd name="T18" fmla="*/ 118 w 744"/>
              <a:gd name="T19" fmla="*/ 29 h 37"/>
              <a:gd name="T20" fmla="*/ 130 w 744"/>
              <a:gd name="T21" fmla="*/ 32 h 37"/>
              <a:gd name="T22" fmla="*/ 141 w 744"/>
              <a:gd name="T23" fmla="*/ 34 h 37"/>
              <a:gd name="T24" fmla="*/ 154 w 744"/>
              <a:gd name="T25" fmla="*/ 32 h 37"/>
              <a:gd name="T26" fmla="*/ 165 w 744"/>
              <a:gd name="T27" fmla="*/ 31 h 37"/>
              <a:gd name="T28" fmla="*/ 177 w 744"/>
              <a:gd name="T29" fmla="*/ 25 h 37"/>
              <a:gd name="T30" fmla="*/ 190 w 744"/>
              <a:gd name="T31" fmla="*/ 26 h 37"/>
              <a:gd name="T32" fmla="*/ 201 w 744"/>
              <a:gd name="T33" fmla="*/ 27 h 37"/>
              <a:gd name="T34" fmla="*/ 213 w 744"/>
              <a:gd name="T35" fmla="*/ 29 h 37"/>
              <a:gd name="T36" fmla="*/ 225 w 744"/>
              <a:gd name="T37" fmla="*/ 28 h 37"/>
              <a:gd name="T38" fmla="*/ 237 w 744"/>
              <a:gd name="T39" fmla="*/ 23 h 37"/>
              <a:gd name="T40" fmla="*/ 248 w 744"/>
              <a:gd name="T41" fmla="*/ 20 h 37"/>
              <a:gd name="T42" fmla="*/ 261 w 744"/>
              <a:gd name="T43" fmla="*/ 23 h 37"/>
              <a:gd name="T44" fmla="*/ 273 w 744"/>
              <a:gd name="T45" fmla="*/ 17 h 37"/>
              <a:gd name="T46" fmla="*/ 284 w 744"/>
              <a:gd name="T47" fmla="*/ 25 h 37"/>
              <a:gd name="T48" fmla="*/ 297 w 744"/>
              <a:gd name="T49" fmla="*/ 25 h 37"/>
              <a:gd name="T50" fmla="*/ 308 w 744"/>
              <a:gd name="T51" fmla="*/ 22 h 37"/>
              <a:gd name="T52" fmla="*/ 320 w 744"/>
              <a:gd name="T53" fmla="*/ 23 h 37"/>
              <a:gd name="T54" fmla="*/ 331 w 744"/>
              <a:gd name="T55" fmla="*/ 25 h 37"/>
              <a:gd name="T56" fmla="*/ 344 w 744"/>
              <a:gd name="T57" fmla="*/ 22 h 37"/>
              <a:gd name="T58" fmla="*/ 356 w 744"/>
              <a:gd name="T59" fmla="*/ 16 h 37"/>
              <a:gd name="T60" fmla="*/ 367 w 744"/>
              <a:gd name="T61" fmla="*/ 17 h 37"/>
              <a:gd name="T62" fmla="*/ 380 w 744"/>
              <a:gd name="T63" fmla="*/ 22 h 37"/>
              <a:gd name="T64" fmla="*/ 391 w 744"/>
              <a:gd name="T65" fmla="*/ 24 h 37"/>
              <a:gd name="T66" fmla="*/ 403 w 744"/>
              <a:gd name="T67" fmla="*/ 25 h 37"/>
              <a:gd name="T68" fmla="*/ 415 w 744"/>
              <a:gd name="T69" fmla="*/ 22 h 37"/>
              <a:gd name="T70" fmla="*/ 427 w 744"/>
              <a:gd name="T71" fmla="*/ 20 h 37"/>
              <a:gd name="T72" fmla="*/ 439 w 744"/>
              <a:gd name="T73" fmla="*/ 11 h 37"/>
              <a:gd name="T74" fmla="*/ 451 w 744"/>
              <a:gd name="T75" fmla="*/ 13 h 37"/>
              <a:gd name="T76" fmla="*/ 463 w 744"/>
              <a:gd name="T77" fmla="*/ 14 h 37"/>
              <a:gd name="T78" fmla="*/ 474 w 744"/>
              <a:gd name="T79" fmla="*/ 11 h 37"/>
              <a:gd name="T80" fmla="*/ 487 w 744"/>
              <a:gd name="T81" fmla="*/ 16 h 37"/>
              <a:gd name="T82" fmla="*/ 498 w 744"/>
              <a:gd name="T83" fmla="*/ 15 h 37"/>
              <a:gd name="T84" fmla="*/ 510 w 744"/>
              <a:gd name="T85" fmla="*/ 13 h 37"/>
              <a:gd name="T86" fmla="*/ 523 w 744"/>
              <a:gd name="T87" fmla="*/ 11 h 37"/>
              <a:gd name="T88" fmla="*/ 534 w 744"/>
              <a:gd name="T89" fmla="*/ 14 h 37"/>
              <a:gd name="T90" fmla="*/ 546 w 744"/>
              <a:gd name="T91" fmla="*/ 10 h 37"/>
              <a:gd name="T92" fmla="*/ 557 w 744"/>
              <a:gd name="T93" fmla="*/ 7 h 37"/>
              <a:gd name="T94" fmla="*/ 570 w 744"/>
              <a:gd name="T95" fmla="*/ 11 h 37"/>
              <a:gd name="T96" fmla="*/ 581 w 744"/>
              <a:gd name="T97" fmla="*/ 10 h 37"/>
              <a:gd name="T98" fmla="*/ 593 w 744"/>
              <a:gd name="T99" fmla="*/ 13 h 37"/>
              <a:gd name="T100" fmla="*/ 606 w 744"/>
              <a:gd name="T101" fmla="*/ 17 h 37"/>
              <a:gd name="T102" fmla="*/ 617 w 744"/>
              <a:gd name="T103" fmla="*/ 13 h 37"/>
              <a:gd name="T104" fmla="*/ 629 w 744"/>
              <a:gd name="T105" fmla="*/ 8 h 37"/>
              <a:gd name="T106" fmla="*/ 641 w 744"/>
              <a:gd name="T107" fmla="*/ 13 h 37"/>
              <a:gd name="T108" fmla="*/ 653 w 744"/>
              <a:gd name="T109" fmla="*/ 7 h 37"/>
              <a:gd name="T110" fmla="*/ 664 w 744"/>
              <a:gd name="T111" fmla="*/ 9 h 37"/>
              <a:gd name="T112" fmla="*/ 677 w 744"/>
              <a:gd name="T113" fmla="*/ 7 h 37"/>
              <a:gd name="T114" fmla="*/ 689 w 744"/>
              <a:gd name="T115" fmla="*/ 10 h 37"/>
              <a:gd name="T116" fmla="*/ 700 w 744"/>
              <a:gd name="T117" fmla="*/ 10 h 37"/>
              <a:gd name="T118" fmla="*/ 713 w 744"/>
              <a:gd name="T119" fmla="*/ 10 h 37"/>
              <a:gd name="T120" fmla="*/ 724 w 744"/>
              <a:gd name="T121" fmla="*/ 9 h 37"/>
              <a:gd name="T122" fmla="*/ 736 w 744"/>
              <a:gd name="T123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4" h="37">
                <a:moveTo>
                  <a:pt x="0" y="37"/>
                </a:moveTo>
                <a:lnTo>
                  <a:pt x="0" y="36"/>
                </a:lnTo>
                <a:lnTo>
                  <a:pt x="1" y="35"/>
                </a:lnTo>
                <a:lnTo>
                  <a:pt x="1" y="34"/>
                </a:lnTo>
                <a:lnTo>
                  <a:pt x="2" y="34"/>
                </a:lnTo>
                <a:lnTo>
                  <a:pt x="2" y="34"/>
                </a:lnTo>
                <a:lnTo>
                  <a:pt x="2" y="33"/>
                </a:lnTo>
                <a:lnTo>
                  <a:pt x="3" y="33"/>
                </a:lnTo>
                <a:lnTo>
                  <a:pt x="3" y="33"/>
                </a:lnTo>
                <a:lnTo>
                  <a:pt x="4" y="33"/>
                </a:lnTo>
                <a:lnTo>
                  <a:pt x="4" y="33"/>
                </a:lnTo>
                <a:lnTo>
                  <a:pt x="4" y="32"/>
                </a:lnTo>
                <a:lnTo>
                  <a:pt x="5" y="31"/>
                </a:lnTo>
                <a:lnTo>
                  <a:pt x="5" y="31"/>
                </a:lnTo>
                <a:lnTo>
                  <a:pt x="6" y="31"/>
                </a:lnTo>
                <a:lnTo>
                  <a:pt x="6" y="32"/>
                </a:lnTo>
                <a:lnTo>
                  <a:pt x="6" y="32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4"/>
                </a:lnTo>
                <a:lnTo>
                  <a:pt x="9" y="34"/>
                </a:lnTo>
                <a:lnTo>
                  <a:pt x="10" y="35"/>
                </a:lnTo>
                <a:lnTo>
                  <a:pt x="10" y="34"/>
                </a:lnTo>
                <a:lnTo>
                  <a:pt x="11" y="35"/>
                </a:lnTo>
                <a:lnTo>
                  <a:pt x="11" y="33"/>
                </a:lnTo>
                <a:lnTo>
                  <a:pt x="12" y="33"/>
                </a:lnTo>
                <a:lnTo>
                  <a:pt x="12" y="32"/>
                </a:lnTo>
                <a:lnTo>
                  <a:pt x="12" y="32"/>
                </a:lnTo>
                <a:lnTo>
                  <a:pt x="13" y="32"/>
                </a:lnTo>
                <a:lnTo>
                  <a:pt x="13" y="33"/>
                </a:lnTo>
                <a:lnTo>
                  <a:pt x="14" y="32"/>
                </a:lnTo>
                <a:lnTo>
                  <a:pt x="14" y="32"/>
                </a:lnTo>
                <a:lnTo>
                  <a:pt x="14" y="32"/>
                </a:lnTo>
                <a:lnTo>
                  <a:pt x="15" y="33"/>
                </a:lnTo>
                <a:lnTo>
                  <a:pt x="15" y="32"/>
                </a:lnTo>
                <a:lnTo>
                  <a:pt x="17" y="32"/>
                </a:lnTo>
                <a:lnTo>
                  <a:pt x="17" y="32"/>
                </a:lnTo>
                <a:lnTo>
                  <a:pt x="17" y="32"/>
                </a:lnTo>
                <a:lnTo>
                  <a:pt x="18" y="32"/>
                </a:lnTo>
                <a:lnTo>
                  <a:pt x="18" y="33"/>
                </a:lnTo>
                <a:lnTo>
                  <a:pt x="19" y="32"/>
                </a:lnTo>
                <a:lnTo>
                  <a:pt x="19" y="32"/>
                </a:lnTo>
                <a:lnTo>
                  <a:pt x="19" y="32"/>
                </a:lnTo>
                <a:lnTo>
                  <a:pt x="20" y="33"/>
                </a:lnTo>
                <a:lnTo>
                  <a:pt x="20" y="34"/>
                </a:lnTo>
                <a:lnTo>
                  <a:pt x="21" y="35"/>
                </a:lnTo>
                <a:lnTo>
                  <a:pt x="21" y="36"/>
                </a:lnTo>
                <a:lnTo>
                  <a:pt x="21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3" y="34"/>
                </a:lnTo>
                <a:lnTo>
                  <a:pt x="23" y="34"/>
                </a:lnTo>
                <a:lnTo>
                  <a:pt x="24" y="35"/>
                </a:lnTo>
                <a:lnTo>
                  <a:pt x="24" y="35"/>
                </a:lnTo>
                <a:lnTo>
                  <a:pt x="26" y="35"/>
                </a:lnTo>
                <a:lnTo>
                  <a:pt x="26" y="34"/>
                </a:lnTo>
                <a:lnTo>
                  <a:pt x="27" y="34"/>
                </a:lnTo>
                <a:lnTo>
                  <a:pt x="27" y="34"/>
                </a:lnTo>
                <a:lnTo>
                  <a:pt x="27" y="33"/>
                </a:lnTo>
                <a:lnTo>
                  <a:pt x="28" y="34"/>
                </a:lnTo>
                <a:lnTo>
                  <a:pt x="28" y="33"/>
                </a:lnTo>
                <a:lnTo>
                  <a:pt x="29" y="34"/>
                </a:lnTo>
                <a:lnTo>
                  <a:pt x="29" y="34"/>
                </a:lnTo>
                <a:lnTo>
                  <a:pt x="29" y="32"/>
                </a:lnTo>
                <a:lnTo>
                  <a:pt x="30" y="33"/>
                </a:lnTo>
                <a:lnTo>
                  <a:pt x="30" y="32"/>
                </a:lnTo>
                <a:lnTo>
                  <a:pt x="31" y="33"/>
                </a:lnTo>
                <a:lnTo>
                  <a:pt x="31" y="33"/>
                </a:lnTo>
                <a:lnTo>
                  <a:pt x="31" y="34"/>
                </a:lnTo>
                <a:lnTo>
                  <a:pt x="32" y="34"/>
                </a:lnTo>
                <a:lnTo>
                  <a:pt x="32" y="33"/>
                </a:lnTo>
                <a:lnTo>
                  <a:pt x="33" y="32"/>
                </a:lnTo>
                <a:lnTo>
                  <a:pt x="33" y="32"/>
                </a:lnTo>
                <a:lnTo>
                  <a:pt x="33" y="29"/>
                </a:lnTo>
                <a:lnTo>
                  <a:pt x="35" y="31"/>
                </a:lnTo>
                <a:lnTo>
                  <a:pt x="35" y="31"/>
                </a:lnTo>
                <a:lnTo>
                  <a:pt x="36" y="33"/>
                </a:lnTo>
                <a:lnTo>
                  <a:pt x="36" y="33"/>
                </a:lnTo>
                <a:lnTo>
                  <a:pt x="36" y="34"/>
                </a:lnTo>
                <a:lnTo>
                  <a:pt x="37" y="34"/>
                </a:lnTo>
                <a:lnTo>
                  <a:pt x="37" y="35"/>
                </a:lnTo>
                <a:lnTo>
                  <a:pt x="38" y="35"/>
                </a:lnTo>
                <a:lnTo>
                  <a:pt x="38" y="33"/>
                </a:lnTo>
                <a:lnTo>
                  <a:pt x="38" y="33"/>
                </a:lnTo>
                <a:lnTo>
                  <a:pt x="39" y="33"/>
                </a:lnTo>
                <a:lnTo>
                  <a:pt x="39" y="34"/>
                </a:lnTo>
                <a:lnTo>
                  <a:pt x="40" y="32"/>
                </a:lnTo>
                <a:lnTo>
                  <a:pt x="40" y="32"/>
                </a:lnTo>
                <a:lnTo>
                  <a:pt x="41" y="29"/>
                </a:lnTo>
                <a:lnTo>
                  <a:pt x="41" y="29"/>
                </a:lnTo>
                <a:lnTo>
                  <a:pt x="41" y="29"/>
                </a:lnTo>
                <a:lnTo>
                  <a:pt x="42" y="29"/>
                </a:lnTo>
                <a:lnTo>
                  <a:pt x="42" y="31"/>
                </a:lnTo>
                <a:lnTo>
                  <a:pt x="44" y="29"/>
                </a:lnTo>
                <a:lnTo>
                  <a:pt x="44" y="29"/>
                </a:lnTo>
                <a:lnTo>
                  <a:pt x="44" y="28"/>
                </a:lnTo>
                <a:lnTo>
                  <a:pt x="45" y="29"/>
                </a:lnTo>
                <a:lnTo>
                  <a:pt x="45" y="31"/>
                </a:lnTo>
                <a:lnTo>
                  <a:pt x="46" y="31"/>
                </a:lnTo>
                <a:lnTo>
                  <a:pt x="46" y="32"/>
                </a:lnTo>
                <a:lnTo>
                  <a:pt x="46" y="32"/>
                </a:lnTo>
                <a:lnTo>
                  <a:pt x="47" y="33"/>
                </a:lnTo>
                <a:lnTo>
                  <a:pt x="47" y="34"/>
                </a:lnTo>
                <a:lnTo>
                  <a:pt x="48" y="34"/>
                </a:lnTo>
                <a:lnTo>
                  <a:pt x="48" y="34"/>
                </a:lnTo>
                <a:lnTo>
                  <a:pt x="48" y="33"/>
                </a:lnTo>
                <a:lnTo>
                  <a:pt x="49" y="33"/>
                </a:lnTo>
                <a:lnTo>
                  <a:pt x="49" y="32"/>
                </a:lnTo>
                <a:lnTo>
                  <a:pt x="50" y="33"/>
                </a:lnTo>
                <a:lnTo>
                  <a:pt x="50" y="32"/>
                </a:lnTo>
                <a:lnTo>
                  <a:pt x="50" y="33"/>
                </a:lnTo>
                <a:lnTo>
                  <a:pt x="51" y="32"/>
                </a:lnTo>
                <a:lnTo>
                  <a:pt x="51" y="32"/>
                </a:lnTo>
                <a:lnTo>
                  <a:pt x="53" y="32"/>
                </a:lnTo>
                <a:lnTo>
                  <a:pt x="53" y="32"/>
                </a:lnTo>
                <a:lnTo>
                  <a:pt x="53" y="32"/>
                </a:lnTo>
                <a:lnTo>
                  <a:pt x="54" y="32"/>
                </a:lnTo>
                <a:lnTo>
                  <a:pt x="54" y="32"/>
                </a:lnTo>
                <a:lnTo>
                  <a:pt x="55" y="31"/>
                </a:lnTo>
                <a:lnTo>
                  <a:pt x="55" y="32"/>
                </a:lnTo>
                <a:lnTo>
                  <a:pt x="56" y="32"/>
                </a:lnTo>
                <a:lnTo>
                  <a:pt x="56" y="32"/>
                </a:lnTo>
                <a:lnTo>
                  <a:pt x="56" y="32"/>
                </a:lnTo>
                <a:lnTo>
                  <a:pt x="57" y="31"/>
                </a:lnTo>
                <a:lnTo>
                  <a:pt x="57" y="31"/>
                </a:lnTo>
                <a:lnTo>
                  <a:pt x="58" y="32"/>
                </a:lnTo>
                <a:lnTo>
                  <a:pt x="58" y="32"/>
                </a:lnTo>
                <a:lnTo>
                  <a:pt x="58" y="32"/>
                </a:lnTo>
                <a:lnTo>
                  <a:pt x="59" y="32"/>
                </a:lnTo>
                <a:lnTo>
                  <a:pt x="59" y="32"/>
                </a:lnTo>
                <a:lnTo>
                  <a:pt x="60" y="31"/>
                </a:lnTo>
                <a:lnTo>
                  <a:pt x="60" y="32"/>
                </a:lnTo>
                <a:lnTo>
                  <a:pt x="60" y="31"/>
                </a:lnTo>
                <a:lnTo>
                  <a:pt x="62" y="29"/>
                </a:lnTo>
                <a:lnTo>
                  <a:pt x="62" y="31"/>
                </a:lnTo>
                <a:lnTo>
                  <a:pt x="63" y="29"/>
                </a:lnTo>
                <a:lnTo>
                  <a:pt x="63" y="29"/>
                </a:lnTo>
                <a:lnTo>
                  <a:pt x="63" y="28"/>
                </a:lnTo>
                <a:lnTo>
                  <a:pt x="64" y="27"/>
                </a:lnTo>
                <a:lnTo>
                  <a:pt x="64" y="28"/>
                </a:lnTo>
                <a:lnTo>
                  <a:pt x="65" y="28"/>
                </a:lnTo>
                <a:lnTo>
                  <a:pt x="65" y="28"/>
                </a:lnTo>
                <a:lnTo>
                  <a:pt x="65" y="29"/>
                </a:lnTo>
                <a:lnTo>
                  <a:pt x="66" y="28"/>
                </a:lnTo>
                <a:lnTo>
                  <a:pt x="66" y="29"/>
                </a:lnTo>
                <a:lnTo>
                  <a:pt x="67" y="31"/>
                </a:lnTo>
                <a:lnTo>
                  <a:pt x="67" y="29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9" y="32"/>
                </a:lnTo>
                <a:lnTo>
                  <a:pt x="69" y="33"/>
                </a:lnTo>
                <a:lnTo>
                  <a:pt x="71" y="33"/>
                </a:lnTo>
                <a:lnTo>
                  <a:pt x="71" y="34"/>
                </a:lnTo>
                <a:lnTo>
                  <a:pt x="71" y="34"/>
                </a:lnTo>
                <a:lnTo>
                  <a:pt x="72" y="34"/>
                </a:lnTo>
                <a:lnTo>
                  <a:pt x="72" y="35"/>
                </a:lnTo>
                <a:lnTo>
                  <a:pt x="73" y="34"/>
                </a:lnTo>
                <a:lnTo>
                  <a:pt x="73" y="34"/>
                </a:lnTo>
                <a:lnTo>
                  <a:pt x="73" y="33"/>
                </a:lnTo>
                <a:lnTo>
                  <a:pt x="74" y="33"/>
                </a:lnTo>
                <a:lnTo>
                  <a:pt x="74" y="33"/>
                </a:lnTo>
                <a:lnTo>
                  <a:pt x="75" y="33"/>
                </a:lnTo>
                <a:lnTo>
                  <a:pt x="75" y="33"/>
                </a:lnTo>
                <a:lnTo>
                  <a:pt x="75" y="32"/>
                </a:lnTo>
                <a:lnTo>
                  <a:pt x="76" y="31"/>
                </a:lnTo>
                <a:lnTo>
                  <a:pt x="76" y="31"/>
                </a:lnTo>
                <a:lnTo>
                  <a:pt x="77" y="29"/>
                </a:lnTo>
                <a:lnTo>
                  <a:pt x="77" y="28"/>
                </a:lnTo>
                <a:lnTo>
                  <a:pt x="77" y="28"/>
                </a:lnTo>
                <a:lnTo>
                  <a:pt x="78" y="28"/>
                </a:lnTo>
                <a:lnTo>
                  <a:pt x="78" y="29"/>
                </a:lnTo>
                <a:lnTo>
                  <a:pt x="80" y="28"/>
                </a:lnTo>
                <a:lnTo>
                  <a:pt x="80" y="29"/>
                </a:lnTo>
                <a:lnTo>
                  <a:pt x="80" y="31"/>
                </a:lnTo>
                <a:lnTo>
                  <a:pt x="81" y="29"/>
                </a:lnTo>
                <a:lnTo>
                  <a:pt x="81" y="28"/>
                </a:lnTo>
                <a:lnTo>
                  <a:pt x="82" y="29"/>
                </a:lnTo>
                <a:lnTo>
                  <a:pt x="82" y="28"/>
                </a:lnTo>
                <a:lnTo>
                  <a:pt x="83" y="29"/>
                </a:lnTo>
                <a:lnTo>
                  <a:pt x="83" y="28"/>
                </a:lnTo>
                <a:lnTo>
                  <a:pt x="83" y="27"/>
                </a:lnTo>
                <a:lnTo>
                  <a:pt x="84" y="28"/>
                </a:lnTo>
                <a:lnTo>
                  <a:pt x="84" y="27"/>
                </a:lnTo>
                <a:lnTo>
                  <a:pt x="85" y="26"/>
                </a:lnTo>
                <a:lnTo>
                  <a:pt x="85" y="25"/>
                </a:lnTo>
                <a:lnTo>
                  <a:pt x="85" y="24"/>
                </a:lnTo>
                <a:lnTo>
                  <a:pt x="86" y="25"/>
                </a:lnTo>
                <a:lnTo>
                  <a:pt x="86" y="25"/>
                </a:lnTo>
                <a:lnTo>
                  <a:pt x="87" y="25"/>
                </a:lnTo>
                <a:lnTo>
                  <a:pt x="87" y="26"/>
                </a:lnTo>
                <a:lnTo>
                  <a:pt x="87" y="27"/>
                </a:lnTo>
                <a:lnTo>
                  <a:pt x="89" y="27"/>
                </a:lnTo>
                <a:lnTo>
                  <a:pt x="89" y="28"/>
                </a:lnTo>
                <a:lnTo>
                  <a:pt x="90" y="28"/>
                </a:lnTo>
                <a:lnTo>
                  <a:pt x="90" y="29"/>
                </a:lnTo>
                <a:lnTo>
                  <a:pt x="90" y="31"/>
                </a:lnTo>
                <a:lnTo>
                  <a:pt x="91" y="32"/>
                </a:lnTo>
                <a:lnTo>
                  <a:pt x="91" y="31"/>
                </a:lnTo>
                <a:lnTo>
                  <a:pt x="92" y="32"/>
                </a:lnTo>
                <a:lnTo>
                  <a:pt x="92" y="32"/>
                </a:lnTo>
                <a:lnTo>
                  <a:pt x="92" y="32"/>
                </a:lnTo>
                <a:lnTo>
                  <a:pt x="93" y="31"/>
                </a:lnTo>
                <a:lnTo>
                  <a:pt x="93" y="31"/>
                </a:lnTo>
                <a:lnTo>
                  <a:pt x="94" y="31"/>
                </a:lnTo>
                <a:lnTo>
                  <a:pt x="94" y="28"/>
                </a:lnTo>
                <a:lnTo>
                  <a:pt x="94" y="28"/>
                </a:lnTo>
                <a:lnTo>
                  <a:pt x="95" y="28"/>
                </a:lnTo>
                <a:lnTo>
                  <a:pt x="95" y="28"/>
                </a:lnTo>
                <a:lnTo>
                  <a:pt x="96" y="28"/>
                </a:lnTo>
                <a:lnTo>
                  <a:pt x="96" y="29"/>
                </a:lnTo>
                <a:lnTo>
                  <a:pt x="98" y="29"/>
                </a:lnTo>
                <a:lnTo>
                  <a:pt x="98" y="29"/>
                </a:lnTo>
                <a:lnTo>
                  <a:pt x="98" y="29"/>
                </a:lnTo>
                <a:lnTo>
                  <a:pt x="99" y="28"/>
                </a:lnTo>
                <a:lnTo>
                  <a:pt x="99" y="28"/>
                </a:lnTo>
                <a:lnTo>
                  <a:pt x="100" y="28"/>
                </a:lnTo>
                <a:lnTo>
                  <a:pt x="100" y="27"/>
                </a:lnTo>
                <a:lnTo>
                  <a:pt x="100" y="28"/>
                </a:lnTo>
                <a:lnTo>
                  <a:pt x="101" y="28"/>
                </a:lnTo>
                <a:lnTo>
                  <a:pt x="101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3" y="28"/>
                </a:lnTo>
                <a:lnTo>
                  <a:pt x="103" y="29"/>
                </a:lnTo>
                <a:lnTo>
                  <a:pt x="104" y="28"/>
                </a:lnTo>
                <a:lnTo>
                  <a:pt x="104" y="27"/>
                </a:lnTo>
                <a:lnTo>
                  <a:pt x="104" y="26"/>
                </a:lnTo>
                <a:lnTo>
                  <a:pt x="105" y="26"/>
                </a:lnTo>
                <a:lnTo>
                  <a:pt x="105" y="25"/>
                </a:lnTo>
                <a:lnTo>
                  <a:pt x="107" y="27"/>
                </a:lnTo>
                <a:lnTo>
                  <a:pt x="107" y="26"/>
                </a:lnTo>
                <a:lnTo>
                  <a:pt x="107" y="26"/>
                </a:lnTo>
                <a:lnTo>
                  <a:pt x="108" y="27"/>
                </a:lnTo>
                <a:lnTo>
                  <a:pt x="108" y="27"/>
                </a:lnTo>
                <a:lnTo>
                  <a:pt x="109" y="27"/>
                </a:lnTo>
                <a:lnTo>
                  <a:pt x="109" y="27"/>
                </a:lnTo>
                <a:lnTo>
                  <a:pt x="109" y="26"/>
                </a:lnTo>
                <a:lnTo>
                  <a:pt x="110" y="27"/>
                </a:lnTo>
                <a:lnTo>
                  <a:pt x="110" y="26"/>
                </a:lnTo>
                <a:lnTo>
                  <a:pt x="111" y="26"/>
                </a:lnTo>
                <a:lnTo>
                  <a:pt x="111" y="27"/>
                </a:lnTo>
                <a:lnTo>
                  <a:pt x="112" y="26"/>
                </a:lnTo>
                <a:lnTo>
                  <a:pt x="112" y="27"/>
                </a:lnTo>
                <a:lnTo>
                  <a:pt x="112" y="27"/>
                </a:lnTo>
                <a:lnTo>
                  <a:pt x="113" y="28"/>
                </a:lnTo>
                <a:lnTo>
                  <a:pt x="113" y="28"/>
                </a:lnTo>
                <a:lnTo>
                  <a:pt x="114" y="28"/>
                </a:lnTo>
                <a:lnTo>
                  <a:pt x="114" y="27"/>
                </a:lnTo>
                <a:lnTo>
                  <a:pt x="114" y="29"/>
                </a:lnTo>
                <a:lnTo>
                  <a:pt x="116" y="29"/>
                </a:lnTo>
                <a:lnTo>
                  <a:pt x="116" y="29"/>
                </a:lnTo>
                <a:lnTo>
                  <a:pt x="117" y="31"/>
                </a:lnTo>
                <a:lnTo>
                  <a:pt x="117" y="28"/>
                </a:lnTo>
                <a:lnTo>
                  <a:pt x="117" y="28"/>
                </a:lnTo>
                <a:lnTo>
                  <a:pt x="118" y="28"/>
                </a:lnTo>
                <a:lnTo>
                  <a:pt x="118" y="29"/>
                </a:lnTo>
                <a:lnTo>
                  <a:pt x="119" y="29"/>
                </a:lnTo>
                <a:lnTo>
                  <a:pt x="119" y="31"/>
                </a:lnTo>
                <a:lnTo>
                  <a:pt x="119" y="32"/>
                </a:lnTo>
                <a:lnTo>
                  <a:pt x="120" y="32"/>
                </a:lnTo>
                <a:lnTo>
                  <a:pt x="120" y="31"/>
                </a:lnTo>
                <a:lnTo>
                  <a:pt x="121" y="31"/>
                </a:lnTo>
                <a:lnTo>
                  <a:pt x="121" y="31"/>
                </a:lnTo>
                <a:lnTo>
                  <a:pt x="121" y="31"/>
                </a:lnTo>
                <a:lnTo>
                  <a:pt x="122" y="31"/>
                </a:lnTo>
                <a:lnTo>
                  <a:pt x="122" y="31"/>
                </a:lnTo>
                <a:lnTo>
                  <a:pt x="123" y="31"/>
                </a:lnTo>
                <a:lnTo>
                  <a:pt x="123" y="31"/>
                </a:lnTo>
                <a:lnTo>
                  <a:pt x="125" y="31"/>
                </a:lnTo>
                <a:lnTo>
                  <a:pt x="125" y="29"/>
                </a:lnTo>
                <a:lnTo>
                  <a:pt x="125" y="29"/>
                </a:lnTo>
                <a:lnTo>
                  <a:pt x="126" y="28"/>
                </a:lnTo>
                <a:lnTo>
                  <a:pt x="126" y="28"/>
                </a:lnTo>
                <a:lnTo>
                  <a:pt x="127" y="28"/>
                </a:lnTo>
                <a:lnTo>
                  <a:pt x="127" y="28"/>
                </a:lnTo>
                <a:lnTo>
                  <a:pt x="127" y="29"/>
                </a:lnTo>
                <a:lnTo>
                  <a:pt x="128" y="29"/>
                </a:lnTo>
                <a:lnTo>
                  <a:pt x="128" y="31"/>
                </a:lnTo>
                <a:lnTo>
                  <a:pt x="129" y="31"/>
                </a:lnTo>
                <a:lnTo>
                  <a:pt x="129" y="32"/>
                </a:lnTo>
                <a:lnTo>
                  <a:pt x="129" y="29"/>
                </a:lnTo>
                <a:lnTo>
                  <a:pt x="130" y="32"/>
                </a:lnTo>
                <a:lnTo>
                  <a:pt x="130" y="32"/>
                </a:lnTo>
                <a:lnTo>
                  <a:pt x="131" y="33"/>
                </a:lnTo>
                <a:lnTo>
                  <a:pt x="131" y="33"/>
                </a:lnTo>
                <a:lnTo>
                  <a:pt x="131" y="33"/>
                </a:lnTo>
                <a:lnTo>
                  <a:pt x="132" y="33"/>
                </a:lnTo>
                <a:lnTo>
                  <a:pt x="132" y="35"/>
                </a:lnTo>
                <a:lnTo>
                  <a:pt x="134" y="34"/>
                </a:lnTo>
                <a:lnTo>
                  <a:pt x="134" y="33"/>
                </a:lnTo>
                <a:lnTo>
                  <a:pt x="134" y="33"/>
                </a:lnTo>
                <a:lnTo>
                  <a:pt x="135" y="32"/>
                </a:lnTo>
                <a:lnTo>
                  <a:pt x="135" y="32"/>
                </a:lnTo>
                <a:lnTo>
                  <a:pt x="136" y="31"/>
                </a:lnTo>
                <a:lnTo>
                  <a:pt x="136" y="31"/>
                </a:lnTo>
                <a:lnTo>
                  <a:pt x="136" y="29"/>
                </a:lnTo>
                <a:lnTo>
                  <a:pt x="137" y="28"/>
                </a:lnTo>
                <a:lnTo>
                  <a:pt x="137" y="28"/>
                </a:lnTo>
                <a:lnTo>
                  <a:pt x="138" y="28"/>
                </a:lnTo>
                <a:lnTo>
                  <a:pt x="138" y="29"/>
                </a:lnTo>
                <a:lnTo>
                  <a:pt x="139" y="29"/>
                </a:lnTo>
                <a:lnTo>
                  <a:pt x="139" y="31"/>
                </a:lnTo>
                <a:lnTo>
                  <a:pt x="139" y="31"/>
                </a:lnTo>
                <a:lnTo>
                  <a:pt x="140" y="33"/>
                </a:lnTo>
                <a:lnTo>
                  <a:pt x="140" y="34"/>
                </a:lnTo>
                <a:lnTo>
                  <a:pt x="141" y="34"/>
                </a:lnTo>
                <a:lnTo>
                  <a:pt x="141" y="35"/>
                </a:lnTo>
                <a:lnTo>
                  <a:pt x="141" y="34"/>
                </a:lnTo>
                <a:lnTo>
                  <a:pt x="143" y="34"/>
                </a:lnTo>
                <a:lnTo>
                  <a:pt x="143" y="34"/>
                </a:lnTo>
                <a:lnTo>
                  <a:pt x="144" y="34"/>
                </a:lnTo>
                <a:lnTo>
                  <a:pt x="144" y="34"/>
                </a:lnTo>
                <a:lnTo>
                  <a:pt x="144" y="34"/>
                </a:lnTo>
                <a:lnTo>
                  <a:pt x="145" y="33"/>
                </a:lnTo>
                <a:lnTo>
                  <a:pt x="145" y="34"/>
                </a:lnTo>
                <a:lnTo>
                  <a:pt x="146" y="34"/>
                </a:lnTo>
                <a:lnTo>
                  <a:pt x="146" y="35"/>
                </a:lnTo>
                <a:lnTo>
                  <a:pt x="146" y="35"/>
                </a:lnTo>
                <a:lnTo>
                  <a:pt x="147" y="35"/>
                </a:lnTo>
                <a:lnTo>
                  <a:pt x="147" y="35"/>
                </a:lnTo>
                <a:lnTo>
                  <a:pt x="148" y="34"/>
                </a:lnTo>
                <a:lnTo>
                  <a:pt x="148" y="33"/>
                </a:lnTo>
                <a:lnTo>
                  <a:pt x="148" y="34"/>
                </a:lnTo>
                <a:lnTo>
                  <a:pt x="149" y="35"/>
                </a:lnTo>
                <a:lnTo>
                  <a:pt x="149" y="34"/>
                </a:lnTo>
                <a:lnTo>
                  <a:pt x="150" y="34"/>
                </a:lnTo>
                <a:lnTo>
                  <a:pt x="150" y="34"/>
                </a:lnTo>
                <a:lnTo>
                  <a:pt x="150" y="32"/>
                </a:lnTo>
                <a:lnTo>
                  <a:pt x="152" y="31"/>
                </a:lnTo>
                <a:lnTo>
                  <a:pt x="152" y="31"/>
                </a:lnTo>
                <a:lnTo>
                  <a:pt x="153" y="29"/>
                </a:lnTo>
                <a:lnTo>
                  <a:pt x="153" y="29"/>
                </a:lnTo>
                <a:lnTo>
                  <a:pt x="154" y="31"/>
                </a:lnTo>
                <a:lnTo>
                  <a:pt x="154" y="32"/>
                </a:lnTo>
                <a:lnTo>
                  <a:pt x="154" y="32"/>
                </a:lnTo>
                <a:lnTo>
                  <a:pt x="155" y="29"/>
                </a:lnTo>
                <a:lnTo>
                  <a:pt x="155" y="31"/>
                </a:lnTo>
                <a:lnTo>
                  <a:pt x="156" y="31"/>
                </a:lnTo>
                <a:lnTo>
                  <a:pt x="156" y="29"/>
                </a:lnTo>
                <a:lnTo>
                  <a:pt x="156" y="29"/>
                </a:lnTo>
                <a:lnTo>
                  <a:pt x="157" y="31"/>
                </a:lnTo>
                <a:lnTo>
                  <a:pt x="157" y="31"/>
                </a:lnTo>
                <a:lnTo>
                  <a:pt x="158" y="31"/>
                </a:lnTo>
                <a:lnTo>
                  <a:pt x="158" y="31"/>
                </a:lnTo>
                <a:lnTo>
                  <a:pt x="158" y="31"/>
                </a:lnTo>
                <a:lnTo>
                  <a:pt x="159" y="32"/>
                </a:lnTo>
                <a:lnTo>
                  <a:pt x="159" y="33"/>
                </a:lnTo>
                <a:lnTo>
                  <a:pt x="161" y="34"/>
                </a:lnTo>
                <a:lnTo>
                  <a:pt x="161" y="33"/>
                </a:lnTo>
                <a:lnTo>
                  <a:pt x="161" y="34"/>
                </a:lnTo>
                <a:lnTo>
                  <a:pt x="162" y="33"/>
                </a:lnTo>
                <a:lnTo>
                  <a:pt x="162" y="33"/>
                </a:lnTo>
                <a:lnTo>
                  <a:pt x="163" y="33"/>
                </a:lnTo>
                <a:lnTo>
                  <a:pt x="163" y="33"/>
                </a:lnTo>
                <a:lnTo>
                  <a:pt x="163" y="34"/>
                </a:lnTo>
                <a:lnTo>
                  <a:pt x="164" y="34"/>
                </a:lnTo>
                <a:lnTo>
                  <a:pt x="164" y="34"/>
                </a:lnTo>
                <a:lnTo>
                  <a:pt x="165" y="33"/>
                </a:lnTo>
                <a:lnTo>
                  <a:pt x="165" y="32"/>
                </a:lnTo>
                <a:lnTo>
                  <a:pt x="165" y="31"/>
                </a:lnTo>
                <a:lnTo>
                  <a:pt x="166" y="29"/>
                </a:lnTo>
                <a:lnTo>
                  <a:pt x="166" y="29"/>
                </a:lnTo>
                <a:lnTo>
                  <a:pt x="167" y="28"/>
                </a:lnTo>
                <a:lnTo>
                  <a:pt x="167" y="28"/>
                </a:lnTo>
                <a:lnTo>
                  <a:pt x="168" y="27"/>
                </a:lnTo>
                <a:lnTo>
                  <a:pt x="168" y="27"/>
                </a:lnTo>
                <a:lnTo>
                  <a:pt x="168" y="27"/>
                </a:lnTo>
                <a:lnTo>
                  <a:pt x="170" y="27"/>
                </a:lnTo>
                <a:lnTo>
                  <a:pt x="170" y="27"/>
                </a:lnTo>
                <a:lnTo>
                  <a:pt x="171" y="26"/>
                </a:lnTo>
                <a:lnTo>
                  <a:pt x="171" y="27"/>
                </a:lnTo>
                <a:lnTo>
                  <a:pt x="171" y="26"/>
                </a:lnTo>
                <a:lnTo>
                  <a:pt x="172" y="27"/>
                </a:lnTo>
                <a:lnTo>
                  <a:pt x="172" y="26"/>
                </a:lnTo>
                <a:lnTo>
                  <a:pt x="173" y="27"/>
                </a:lnTo>
                <a:lnTo>
                  <a:pt x="173" y="26"/>
                </a:lnTo>
                <a:lnTo>
                  <a:pt x="173" y="26"/>
                </a:lnTo>
                <a:lnTo>
                  <a:pt x="174" y="26"/>
                </a:lnTo>
                <a:lnTo>
                  <a:pt x="174" y="26"/>
                </a:lnTo>
                <a:lnTo>
                  <a:pt x="175" y="26"/>
                </a:lnTo>
                <a:lnTo>
                  <a:pt x="175" y="26"/>
                </a:lnTo>
                <a:lnTo>
                  <a:pt x="175" y="25"/>
                </a:lnTo>
                <a:lnTo>
                  <a:pt x="176" y="26"/>
                </a:lnTo>
                <a:lnTo>
                  <a:pt x="176" y="25"/>
                </a:lnTo>
                <a:lnTo>
                  <a:pt x="177" y="25"/>
                </a:lnTo>
                <a:lnTo>
                  <a:pt x="177" y="25"/>
                </a:lnTo>
                <a:lnTo>
                  <a:pt x="177" y="25"/>
                </a:lnTo>
                <a:lnTo>
                  <a:pt x="179" y="25"/>
                </a:lnTo>
                <a:lnTo>
                  <a:pt x="179" y="25"/>
                </a:lnTo>
                <a:lnTo>
                  <a:pt x="180" y="25"/>
                </a:lnTo>
                <a:lnTo>
                  <a:pt x="180" y="25"/>
                </a:lnTo>
                <a:lnTo>
                  <a:pt x="180" y="26"/>
                </a:lnTo>
                <a:lnTo>
                  <a:pt x="181" y="27"/>
                </a:lnTo>
                <a:lnTo>
                  <a:pt x="181" y="28"/>
                </a:lnTo>
                <a:lnTo>
                  <a:pt x="182" y="28"/>
                </a:lnTo>
                <a:lnTo>
                  <a:pt x="182" y="29"/>
                </a:lnTo>
                <a:lnTo>
                  <a:pt x="183" y="28"/>
                </a:lnTo>
                <a:lnTo>
                  <a:pt x="183" y="26"/>
                </a:lnTo>
                <a:lnTo>
                  <a:pt x="183" y="25"/>
                </a:lnTo>
                <a:lnTo>
                  <a:pt x="184" y="25"/>
                </a:lnTo>
                <a:lnTo>
                  <a:pt x="184" y="24"/>
                </a:lnTo>
                <a:lnTo>
                  <a:pt x="185" y="24"/>
                </a:lnTo>
                <a:lnTo>
                  <a:pt x="185" y="25"/>
                </a:lnTo>
                <a:lnTo>
                  <a:pt x="185" y="25"/>
                </a:lnTo>
                <a:lnTo>
                  <a:pt x="186" y="24"/>
                </a:lnTo>
                <a:lnTo>
                  <a:pt x="186" y="25"/>
                </a:lnTo>
                <a:lnTo>
                  <a:pt x="188" y="25"/>
                </a:lnTo>
                <a:lnTo>
                  <a:pt x="188" y="25"/>
                </a:lnTo>
                <a:lnTo>
                  <a:pt x="188" y="26"/>
                </a:lnTo>
                <a:lnTo>
                  <a:pt x="189" y="26"/>
                </a:lnTo>
                <a:lnTo>
                  <a:pt x="189" y="26"/>
                </a:lnTo>
                <a:lnTo>
                  <a:pt x="190" y="26"/>
                </a:lnTo>
                <a:lnTo>
                  <a:pt x="190" y="25"/>
                </a:lnTo>
                <a:lnTo>
                  <a:pt x="190" y="25"/>
                </a:lnTo>
                <a:lnTo>
                  <a:pt x="191" y="24"/>
                </a:lnTo>
                <a:lnTo>
                  <a:pt x="191" y="25"/>
                </a:lnTo>
                <a:lnTo>
                  <a:pt x="192" y="25"/>
                </a:lnTo>
                <a:lnTo>
                  <a:pt x="192" y="26"/>
                </a:lnTo>
                <a:lnTo>
                  <a:pt x="192" y="27"/>
                </a:lnTo>
                <a:lnTo>
                  <a:pt x="193" y="27"/>
                </a:lnTo>
                <a:lnTo>
                  <a:pt x="193" y="27"/>
                </a:lnTo>
                <a:lnTo>
                  <a:pt x="194" y="27"/>
                </a:lnTo>
                <a:lnTo>
                  <a:pt x="194" y="27"/>
                </a:lnTo>
                <a:lnTo>
                  <a:pt x="195" y="26"/>
                </a:lnTo>
                <a:lnTo>
                  <a:pt x="195" y="27"/>
                </a:lnTo>
                <a:lnTo>
                  <a:pt x="195" y="26"/>
                </a:lnTo>
                <a:lnTo>
                  <a:pt x="197" y="26"/>
                </a:lnTo>
                <a:lnTo>
                  <a:pt x="197" y="25"/>
                </a:lnTo>
                <a:lnTo>
                  <a:pt x="198" y="25"/>
                </a:lnTo>
                <a:lnTo>
                  <a:pt x="198" y="25"/>
                </a:lnTo>
                <a:lnTo>
                  <a:pt x="198" y="25"/>
                </a:lnTo>
                <a:lnTo>
                  <a:pt x="199" y="25"/>
                </a:lnTo>
                <a:lnTo>
                  <a:pt x="199" y="25"/>
                </a:lnTo>
                <a:lnTo>
                  <a:pt x="200" y="26"/>
                </a:lnTo>
                <a:lnTo>
                  <a:pt x="200" y="27"/>
                </a:lnTo>
                <a:lnTo>
                  <a:pt x="200" y="27"/>
                </a:lnTo>
                <a:lnTo>
                  <a:pt x="201" y="27"/>
                </a:lnTo>
                <a:lnTo>
                  <a:pt x="201" y="27"/>
                </a:lnTo>
                <a:lnTo>
                  <a:pt x="202" y="26"/>
                </a:lnTo>
                <a:lnTo>
                  <a:pt x="202" y="25"/>
                </a:lnTo>
                <a:lnTo>
                  <a:pt x="202" y="24"/>
                </a:lnTo>
                <a:lnTo>
                  <a:pt x="203" y="25"/>
                </a:lnTo>
                <a:lnTo>
                  <a:pt x="203" y="25"/>
                </a:lnTo>
                <a:lnTo>
                  <a:pt x="204" y="25"/>
                </a:lnTo>
                <a:lnTo>
                  <a:pt x="204" y="26"/>
                </a:lnTo>
                <a:lnTo>
                  <a:pt x="204" y="27"/>
                </a:lnTo>
                <a:lnTo>
                  <a:pt x="205" y="26"/>
                </a:lnTo>
                <a:lnTo>
                  <a:pt x="205" y="26"/>
                </a:lnTo>
                <a:lnTo>
                  <a:pt x="207" y="26"/>
                </a:lnTo>
                <a:lnTo>
                  <a:pt x="207" y="26"/>
                </a:lnTo>
                <a:lnTo>
                  <a:pt x="207" y="26"/>
                </a:lnTo>
                <a:lnTo>
                  <a:pt x="208" y="27"/>
                </a:lnTo>
                <a:lnTo>
                  <a:pt x="208" y="27"/>
                </a:lnTo>
                <a:lnTo>
                  <a:pt x="209" y="29"/>
                </a:lnTo>
                <a:lnTo>
                  <a:pt x="209" y="28"/>
                </a:lnTo>
                <a:lnTo>
                  <a:pt x="210" y="28"/>
                </a:lnTo>
                <a:lnTo>
                  <a:pt x="210" y="28"/>
                </a:lnTo>
                <a:lnTo>
                  <a:pt x="210" y="28"/>
                </a:lnTo>
                <a:lnTo>
                  <a:pt x="211" y="28"/>
                </a:lnTo>
                <a:lnTo>
                  <a:pt x="211" y="29"/>
                </a:lnTo>
                <a:lnTo>
                  <a:pt x="212" y="28"/>
                </a:lnTo>
                <a:lnTo>
                  <a:pt x="212" y="28"/>
                </a:lnTo>
                <a:lnTo>
                  <a:pt x="212" y="28"/>
                </a:lnTo>
                <a:lnTo>
                  <a:pt x="213" y="29"/>
                </a:lnTo>
                <a:lnTo>
                  <a:pt x="213" y="29"/>
                </a:lnTo>
                <a:lnTo>
                  <a:pt x="214" y="31"/>
                </a:lnTo>
                <a:lnTo>
                  <a:pt x="214" y="32"/>
                </a:lnTo>
                <a:lnTo>
                  <a:pt x="214" y="31"/>
                </a:lnTo>
                <a:lnTo>
                  <a:pt x="216" y="31"/>
                </a:lnTo>
                <a:lnTo>
                  <a:pt x="216" y="31"/>
                </a:lnTo>
                <a:lnTo>
                  <a:pt x="217" y="31"/>
                </a:lnTo>
                <a:lnTo>
                  <a:pt x="217" y="29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8"/>
                </a:lnTo>
                <a:lnTo>
                  <a:pt x="220" y="28"/>
                </a:lnTo>
                <a:lnTo>
                  <a:pt x="221" y="29"/>
                </a:lnTo>
                <a:lnTo>
                  <a:pt x="221" y="29"/>
                </a:lnTo>
                <a:lnTo>
                  <a:pt x="221" y="29"/>
                </a:lnTo>
                <a:lnTo>
                  <a:pt x="222" y="31"/>
                </a:lnTo>
                <a:lnTo>
                  <a:pt x="222" y="31"/>
                </a:lnTo>
                <a:lnTo>
                  <a:pt x="223" y="31"/>
                </a:lnTo>
                <a:lnTo>
                  <a:pt x="223" y="31"/>
                </a:lnTo>
                <a:lnTo>
                  <a:pt x="225" y="29"/>
                </a:lnTo>
                <a:lnTo>
                  <a:pt x="225" y="29"/>
                </a:lnTo>
                <a:lnTo>
                  <a:pt x="225" y="28"/>
                </a:lnTo>
                <a:lnTo>
                  <a:pt x="226" y="28"/>
                </a:lnTo>
                <a:lnTo>
                  <a:pt x="226" y="26"/>
                </a:lnTo>
                <a:lnTo>
                  <a:pt x="227" y="26"/>
                </a:lnTo>
                <a:lnTo>
                  <a:pt x="227" y="25"/>
                </a:lnTo>
                <a:lnTo>
                  <a:pt x="227" y="25"/>
                </a:lnTo>
                <a:lnTo>
                  <a:pt x="228" y="25"/>
                </a:lnTo>
                <a:lnTo>
                  <a:pt x="228" y="24"/>
                </a:lnTo>
                <a:lnTo>
                  <a:pt x="229" y="23"/>
                </a:lnTo>
                <a:lnTo>
                  <a:pt x="229" y="22"/>
                </a:lnTo>
                <a:lnTo>
                  <a:pt x="229" y="23"/>
                </a:lnTo>
                <a:lnTo>
                  <a:pt x="230" y="24"/>
                </a:lnTo>
                <a:lnTo>
                  <a:pt x="230" y="25"/>
                </a:lnTo>
                <a:lnTo>
                  <a:pt x="231" y="25"/>
                </a:lnTo>
                <a:lnTo>
                  <a:pt x="231" y="25"/>
                </a:lnTo>
                <a:lnTo>
                  <a:pt x="231" y="26"/>
                </a:lnTo>
                <a:lnTo>
                  <a:pt x="232" y="26"/>
                </a:lnTo>
                <a:lnTo>
                  <a:pt x="232" y="27"/>
                </a:lnTo>
                <a:lnTo>
                  <a:pt x="234" y="26"/>
                </a:lnTo>
                <a:lnTo>
                  <a:pt x="234" y="25"/>
                </a:lnTo>
                <a:lnTo>
                  <a:pt x="234" y="25"/>
                </a:lnTo>
                <a:lnTo>
                  <a:pt x="235" y="24"/>
                </a:lnTo>
                <a:lnTo>
                  <a:pt x="235" y="23"/>
                </a:lnTo>
                <a:lnTo>
                  <a:pt x="236" y="24"/>
                </a:lnTo>
                <a:lnTo>
                  <a:pt x="236" y="24"/>
                </a:lnTo>
                <a:lnTo>
                  <a:pt x="236" y="23"/>
                </a:lnTo>
                <a:lnTo>
                  <a:pt x="237" y="23"/>
                </a:lnTo>
                <a:lnTo>
                  <a:pt x="237" y="23"/>
                </a:lnTo>
                <a:lnTo>
                  <a:pt x="238" y="24"/>
                </a:lnTo>
                <a:lnTo>
                  <a:pt x="238" y="24"/>
                </a:lnTo>
                <a:lnTo>
                  <a:pt x="239" y="23"/>
                </a:lnTo>
                <a:lnTo>
                  <a:pt x="239" y="24"/>
                </a:lnTo>
                <a:lnTo>
                  <a:pt x="239" y="24"/>
                </a:lnTo>
                <a:lnTo>
                  <a:pt x="240" y="24"/>
                </a:lnTo>
                <a:lnTo>
                  <a:pt x="240" y="25"/>
                </a:lnTo>
                <a:lnTo>
                  <a:pt x="241" y="24"/>
                </a:lnTo>
                <a:lnTo>
                  <a:pt x="241" y="25"/>
                </a:lnTo>
                <a:lnTo>
                  <a:pt x="241" y="25"/>
                </a:lnTo>
                <a:lnTo>
                  <a:pt x="243" y="25"/>
                </a:lnTo>
                <a:lnTo>
                  <a:pt x="243" y="26"/>
                </a:lnTo>
                <a:lnTo>
                  <a:pt x="244" y="25"/>
                </a:lnTo>
                <a:lnTo>
                  <a:pt x="244" y="26"/>
                </a:lnTo>
                <a:lnTo>
                  <a:pt x="244" y="25"/>
                </a:lnTo>
                <a:lnTo>
                  <a:pt x="245" y="24"/>
                </a:lnTo>
                <a:lnTo>
                  <a:pt x="245" y="24"/>
                </a:lnTo>
                <a:lnTo>
                  <a:pt x="246" y="22"/>
                </a:lnTo>
                <a:lnTo>
                  <a:pt x="246" y="20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19"/>
                </a:lnTo>
                <a:lnTo>
                  <a:pt x="248" y="20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2"/>
                </a:lnTo>
                <a:lnTo>
                  <a:pt x="250" y="20"/>
                </a:lnTo>
                <a:lnTo>
                  <a:pt x="252" y="20"/>
                </a:lnTo>
                <a:lnTo>
                  <a:pt x="252" y="20"/>
                </a:lnTo>
                <a:lnTo>
                  <a:pt x="252" y="20"/>
                </a:lnTo>
                <a:lnTo>
                  <a:pt x="253" y="19"/>
                </a:lnTo>
                <a:lnTo>
                  <a:pt x="253" y="20"/>
                </a:lnTo>
                <a:lnTo>
                  <a:pt x="254" y="19"/>
                </a:lnTo>
                <a:lnTo>
                  <a:pt x="254" y="19"/>
                </a:lnTo>
                <a:lnTo>
                  <a:pt x="254" y="19"/>
                </a:lnTo>
                <a:lnTo>
                  <a:pt x="255" y="18"/>
                </a:lnTo>
                <a:lnTo>
                  <a:pt x="255" y="18"/>
                </a:ln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lnTo>
                  <a:pt x="257" y="18"/>
                </a:lnTo>
                <a:lnTo>
                  <a:pt x="257" y="18"/>
                </a:lnTo>
                <a:lnTo>
                  <a:pt x="258" y="19"/>
                </a:lnTo>
                <a:lnTo>
                  <a:pt x="258" y="20"/>
                </a:lnTo>
                <a:lnTo>
                  <a:pt x="258" y="20"/>
                </a:lnTo>
                <a:lnTo>
                  <a:pt x="259" y="20"/>
                </a:lnTo>
                <a:lnTo>
                  <a:pt x="259" y="20"/>
                </a:lnTo>
                <a:lnTo>
                  <a:pt x="261" y="22"/>
                </a:lnTo>
                <a:lnTo>
                  <a:pt x="261" y="23"/>
                </a:lnTo>
                <a:lnTo>
                  <a:pt x="261" y="22"/>
                </a:lnTo>
                <a:lnTo>
                  <a:pt x="262" y="23"/>
                </a:lnTo>
                <a:lnTo>
                  <a:pt x="262" y="20"/>
                </a:lnTo>
                <a:lnTo>
                  <a:pt x="263" y="22"/>
                </a:lnTo>
                <a:lnTo>
                  <a:pt x="263" y="22"/>
                </a:lnTo>
                <a:lnTo>
                  <a:pt x="263" y="22"/>
                </a:lnTo>
                <a:lnTo>
                  <a:pt x="264" y="23"/>
                </a:lnTo>
                <a:lnTo>
                  <a:pt x="264" y="23"/>
                </a:lnTo>
                <a:lnTo>
                  <a:pt x="265" y="22"/>
                </a:lnTo>
                <a:lnTo>
                  <a:pt x="265" y="19"/>
                </a:lnTo>
                <a:lnTo>
                  <a:pt x="266" y="18"/>
                </a:lnTo>
                <a:lnTo>
                  <a:pt x="266" y="16"/>
                </a:lnTo>
                <a:lnTo>
                  <a:pt x="266" y="16"/>
                </a:lnTo>
                <a:lnTo>
                  <a:pt x="267" y="16"/>
                </a:lnTo>
                <a:lnTo>
                  <a:pt x="267" y="17"/>
                </a:lnTo>
                <a:lnTo>
                  <a:pt x="268" y="15"/>
                </a:lnTo>
                <a:lnTo>
                  <a:pt x="268" y="15"/>
                </a:lnTo>
                <a:lnTo>
                  <a:pt x="268" y="14"/>
                </a:lnTo>
                <a:lnTo>
                  <a:pt x="270" y="14"/>
                </a:lnTo>
                <a:lnTo>
                  <a:pt x="270" y="15"/>
                </a:lnTo>
                <a:lnTo>
                  <a:pt x="271" y="16"/>
                </a:lnTo>
                <a:lnTo>
                  <a:pt x="271" y="16"/>
                </a:lnTo>
                <a:lnTo>
                  <a:pt x="271" y="16"/>
                </a:lnTo>
                <a:lnTo>
                  <a:pt x="272" y="17"/>
                </a:lnTo>
                <a:lnTo>
                  <a:pt x="272" y="18"/>
                </a:lnTo>
                <a:lnTo>
                  <a:pt x="273" y="17"/>
                </a:lnTo>
                <a:lnTo>
                  <a:pt x="273" y="19"/>
                </a:lnTo>
                <a:lnTo>
                  <a:pt x="273" y="20"/>
                </a:lnTo>
                <a:lnTo>
                  <a:pt x="274" y="22"/>
                </a:lnTo>
                <a:lnTo>
                  <a:pt x="274" y="23"/>
                </a:lnTo>
                <a:lnTo>
                  <a:pt x="275" y="22"/>
                </a:lnTo>
                <a:lnTo>
                  <a:pt x="275" y="22"/>
                </a:lnTo>
                <a:lnTo>
                  <a:pt x="275" y="20"/>
                </a:lnTo>
                <a:lnTo>
                  <a:pt x="276" y="19"/>
                </a:lnTo>
                <a:lnTo>
                  <a:pt x="276" y="19"/>
                </a:lnTo>
                <a:lnTo>
                  <a:pt x="277" y="19"/>
                </a:lnTo>
                <a:lnTo>
                  <a:pt x="277" y="19"/>
                </a:lnTo>
                <a:lnTo>
                  <a:pt x="277" y="19"/>
                </a:lnTo>
                <a:lnTo>
                  <a:pt x="279" y="19"/>
                </a:lnTo>
                <a:lnTo>
                  <a:pt x="279" y="20"/>
                </a:lnTo>
                <a:lnTo>
                  <a:pt x="280" y="20"/>
                </a:lnTo>
                <a:lnTo>
                  <a:pt x="280" y="19"/>
                </a:lnTo>
                <a:lnTo>
                  <a:pt x="281" y="19"/>
                </a:lnTo>
                <a:lnTo>
                  <a:pt x="281" y="19"/>
                </a:lnTo>
                <a:lnTo>
                  <a:pt x="281" y="20"/>
                </a:lnTo>
                <a:lnTo>
                  <a:pt x="282" y="22"/>
                </a:lnTo>
                <a:lnTo>
                  <a:pt x="282" y="22"/>
                </a:lnTo>
                <a:lnTo>
                  <a:pt x="283" y="23"/>
                </a:lnTo>
                <a:lnTo>
                  <a:pt x="283" y="23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4"/>
                </a:lnTo>
                <a:lnTo>
                  <a:pt x="285" y="24"/>
                </a:lnTo>
                <a:lnTo>
                  <a:pt x="285" y="24"/>
                </a:lnTo>
                <a:lnTo>
                  <a:pt x="286" y="25"/>
                </a:lnTo>
                <a:lnTo>
                  <a:pt x="286" y="25"/>
                </a:lnTo>
                <a:lnTo>
                  <a:pt x="288" y="25"/>
                </a:lnTo>
                <a:lnTo>
                  <a:pt x="288" y="25"/>
                </a:lnTo>
                <a:lnTo>
                  <a:pt x="288" y="25"/>
                </a:lnTo>
                <a:lnTo>
                  <a:pt x="289" y="25"/>
                </a:lnTo>
                <a:lnTo>
                  <a:pt x="289" y="25"/>
                </a:lnTo>
                <a:lnTo>
                  <a:pt x="290" y="25"/>
                </a:lnTo>
                <a:lnTo>
                  <a:pt x="290" y="25"/>
                </a:lnTo>
                <a:lnTo>
                  <a:pt x="290" y="25"/>
                </a:lnTo>
                <a:lnTo>
                  <a:pt x="291" y="25"/>
                </a:lnTo>
                <a:lnTo>
                  <a:pt x="291" y="25"/>
                </a:lnTo>
                <a:lnTo>
                  <a:pt x="292" y="25"/>
                </a:lnTo>
                <a:lnTo>
                  <a:pt x="292" y="25"/>
                </a:lnTo>
                <a:lnTo>
                  <a:pt x="292" y="24"/>
                </a:lnTo>
                <a:lnTo>
                  <a:pt x="293" y="24"/>
                </a:lnTo>
                <a:lnTo>
                  <a:pt x="293" y="24"/>
                </a:lnTo>
                <a:lnTo>
                  <a:pt x="294" y="25"/>
                </a:lnTo>
                <a:lnTo>
                  <a:pt x="294" y="25"/>
                </a:lnTo>
                <a:lnTo>
                  <a:pt x="295" y="24"/>
                </a:lnTo>
                <a:lnTo>
                  <a:pt x="295" y="24"/>
                </a:lnTo>
                <a:lnTo>
                  <a:pt x="295" y="25"/>
                </a:lnTo>
                <a:lnTo>
                  <a:pt x="297" y="25"/>
                </a:lnTo>
                <a:lnTo>
                  <a:pt x="297" y="25"/>
                </a:lnTo>
                <a:lnTo>
                  <a:pt x="298" y="25"/>
                </a:lnTo>
                <a:lnTo>
                  <a:pt x="298" y="25"/>
                </a:lnTo>
                <a:lnTo>
                  <a:pt x="298" y="25"/>
                </a:lnTo>
                <a:lnTo>
                  <a:pt x="299" y="24"/>
                </a:lnTo>
                <a:lnTo>
                  <a:pt x="299" y="24"/>
                </a:lnTo>
                <a:lnTo>
                  <a:pt x="300" y="24"/>
                </a:lnTo>
                <a:lnTo>
                  <a:pt x="300" y="24"/>
                </a:lnTo>
                <a:lnTo>
                  <a:pt x="300" y="24"/>
                </a:lnTo>
                <a:lnTo>
                  <a:pt x="301" y="22"/>
                </a:lnTo>
                <a:lnTo>
                  <a:pt x="301" y="23"/>
                </a:lnTo>
                <a:lnTo>
                  <a:pt x="302" y="22"/>
                </a:lnTo>
                <a:lnTo>
                  <a:pt x="302" y="23"/>
                </a:lnTo>
                <a:lnTo>
                  <a:pt x="302" y="22"/>
                </a:lnTo>
                <a:lnTo>
                  <a:pt x="303" y="23"/>
                </a:lnTo>
                <a:lnTo>
                  <a:pt x="303" y="23"/>
                </a:lnTo>
                <a:lnTo>
                  <a:pt x="304" y="23"/>
                </a:lnTo>
                <a:lnTo>
                  <a:pt x="304" y="23"/>
                </a:lnTo>
                <a:lnTo>
                  <a:pt x="304" y="24"/>
                </a:lnTo>
                <a:lnTo>
                  <a:pt x="306" y="24"/>
                </a:lnTo>
                <a:lnTo>
                  <a:pt x="306" y="25"/>
                </a:lnTo>
                <a:lnTo>
                  <a:pt x="307" y="25"/>
                </a:lnTo>
                <a:lnTo>
                  <a:pt x="307" y="23"/>
                </a:lnTo>
                <a:lnTo>
                  <a:pt x="307" y="22"/>
                </a:lnTo>
                <a:lnTo>
                  <a:pt x="308" y="22"/>
                </a:lnTo>
                <a:lnTo>
                  <a:pt x="308" y="22"/>
                </a:lnTo>
                <a:lnTo>
                  <a:pt x="309" y="20"/>
                </a:lnTo>
                <a:lnTo>
                  <a:pt x="309" y="19"/>
                </a:lnTo>
                <a:lnTo>
                  <a:pt x="310" y="20"/>
                </a:lnTo>
                <a:lnTo>
                  <a:pt x="310" y="19"/>
                </a:lnTo>
                <a:lnTo>
                  <a:pt x="310" y="22"/>
                </a:lnTo>
                <a:lnTo>
                  <a:pt x="311" y="22"/>
                </a:lnTo>
                <a:lnTo>
                  <a:pt x="311" y="22"/>
                </a:lnTo>
                <a:lnTo>
                  <a:pt x="312" y="22"/>
                </a:lnTo>
                <a:lnTo>
                  <a:pt x="312" y="23"/>
                </a:lnTo>
                <a:lnTo>
                  <a:pt x="312" y="23"/>
                </a:lnTo>
                <a:lnTo>
                  <a:pt x="313" y="23"/>
                </a:lnTo>
                <a:lnTo>
                  <a:pt x="313" y="24"/>
                </a:lnTo>
                <a:lnTo>
                  <a:pt x="315" y="24"/>
                </a:lnTo>
                <a:lnTo>
                  <a:pt x="315" y="25"/>
                </a:lnTo>
                <a:lnTo>
                  <a:pt x="315" y="26"/>
                </a:lnTo>
                <a:lnTo>
                  <a:pt x="316" y="26"/>
                </a:lnTo>
                <a:lnTo>
                  <a:pt x="316" y="26"/>
                </a:lnTo>
                <a:lnTo>
                  <a:pt x="317" y="25"/>
                </a:lnTo>
                <a:lnTo>
                  <a:pt x="317" y="26"/>
                </a:lnTo>
                <a:lnTo>
                  <a:pt x="317" y="25"/>
                </a:lnTo>
                <a:lnTo>
                  <a:pt x="318" y="25"/>
                </a:lnTo>
                <a:lnTo>
                  <a:pt x="318" y="25"/>
                </a:lnTo>
                <a:lnTo>
                  <a:pt x="319" y="25"/>
                </a:lnTo>
                <a:lnTo>
                  <a:pt x="319" y="22"/>
                </a:lnTo>
                <a:lnTo>
                  <a:pt x="319" y="23"/>
                </a:lnTo>
                <a:lnTo>
                  <a:pt x="320" y="23"/>
                </a:lnTo>
                <a:lnTo>
                  <a:pt x="320" y="23"/>
                </a:lnTo>
                <a:lnTo>
                  <a:pt x="321" y="23"/>
                </a:lnTo>
                <a:lnTo>
                  <a:pt x="321" y="23"/>
                </a:lnTo>
                <a:lnTo>
                  <a:pt x="322" y="24"/>
                </a:lnTo>
                <a:lnTo>
                  <a:pt x="322" y="25"/>
                </a:lnTo>
                <a:lnTo>
                  <a:pt x="322" y="25"/>
                </a:lnTo>
                <a:lnTo>
                  <a:pt x="324" y="26"/>
                </a:lnTo>
                <a:lnTo>
                  <a:pt x="324" y="25"/>
                </a:lnTo>
                <a:lnTo>
                  <a:pt x="325" y="25"/>
                </a:lnTo>
                <a:lnTo>
                  <a:pt x="325" y="25"/>
                </a:lnTo>
                <a:lnTo>
                  <a:pt x="325" y="24"/>
                </a:lnTo>
                <a:lnTo>
                  <a:pt x="326" y="24"/>
                </a:lnTo>
                <a:lnTo>
                  <a:pt x="326" y="23"/>
                </a:lnTo>
                <a:lnTo>
                  <a:pt x="327" y="23"/>
                </a:lnTo>
                <a:lnTo>
                  <a:pt x="327" y="22"/>
                </a:lnTo>
                <a:lnTo>
                  <a:pt x="327" y="20"/>
                </a:lnTo>
                <a:lnTo>
                  <a:pt x="328" y="19"/>
                </a:lnTo>
                <a:lnTo>
                  <a:pt x="328" y="22"/>
                </a:lnTo>
                <a:lnTo>
                  <a:pt x="329" y="22"/>
                </a:lnTo>
                <a:lnTo>
                  <a:pt x="329" y="22"/>
                </a:lnTo>
                <a:lnTo>
                  <a:pt x="329" y="23"/>
                </a:lnTo>
                <a:lnTo>
                  <a:pt x="330" y="24"/>
                </a:lnTo>
                <a:lnTo>
                  <a:pt x="330" y="25"/>
                </a:lnTo>
                <a:lnTo>
                  <a:pt x="331" y="24"/>
                </a:lnTo>
                <a:lnTo>
                  <a:pt x="331" y="25"/>
                </a:lnTo>
                <a:lnTo>
                  <a:pt x="331" y="25"/>
                </a:lnTo>
                <a:lnTo>
                  <a:pt x="333" y="24"/>
                </a:lnTo>
                <a:lnTo>
                  <a:pt x="333" y="24"/>
                </a:lnTo>
                <a:lnTo>
                  <a:pt x="334" y="24"/>
                </a:lnTo>
                <a:lnTo>
                  <a:pt x="334" y="23"/>
                </a:lnTo>
                <a:lnTo>
                  <a:pt x="334" y="23"/>
                </a:lnTo>
                <a:lnTo>
                  <a:pt x="335" y="23"/>
                </a:lnTo>
                <a:lnTo>
                  <a:pt x="335" y="23"/>
                </a:lnTo>
                <a:lnTo>
                  <a:pt x="336" y="23"/>
                </a:lnTo>
                <a:lnTo>
                  <a:pt x="336" y="24"/>
                </a:lnTo>
                <a:lnTo>
                  <a:pt x="337" y="25"/>
                </a:lnTo>
                <a:lnTo>
                  <a:pt x="337" y="25"/>
                </a:lnTo>
                <a:lnTo>
                  <a:pt x="337" y="25"/>
                </a:lnTo>
                <a:lnTo>
                  <a:pt x="338" y="24"/>
                </a:lnTo>
                <a:lnTo>
                  <a:pt x="338" y="25"/>
                </a:lnTo>
                <a:lnTo>
                  <a:pt x="339" y="25"/>
                </a:lnTo>
                <a:lnTo>
                  <a:pt x="339" y="25"/>
                </a:lnTo>
                <a:lnTo>
                  <a:pt x="339" y="25"/>
                </a:lnTo>
                <a:lnTo>
                  <a:pt x="340" y="25"/>
                </a:lnTo>
                <a:lnTo>
                  <a:pt x="340" y="24"/>
                </a:lnTo>
                <a:lnTo>
                  <a:pt x="342" y="24"/>
                </a:lnTo>
                <a:lnTo>
                  <a:pt x="342" y="23"/>
                </a:lnTo>
                <a:lnTo>
                  <a:pt x="342" y="23"/>
                </a:lnTo>
                <a:lnTo>
                  <a:pt x="343" y="22"/>
                </a:lnTo>
                <a:lnTo>
                  <a:pt x="343" y="22"/>
                </a:lnTo>
                <a:lnTo>
                  <a:pt x="344" y="22"/>
                </a:lnTo>
                <a:lnTo>
                  <a:pt x="344" y="22"/>
                </a:lnTo>
                <a:lnTo>
                  <a:pt x="344" y="23"/>
                </a:lnTo>
                <a:lnTo>
                  <a:pt x="345" y="22"/>
                </a:lnTo>
                <a:lnTo>
                  <a:pt x="345" y="24"/>
                </a:lnTo>
                <a:lnTo>
                  <a:pt x="346" y="23"/>
                </a:lnTo>
                <a:lnTo>
                  <a:pt x="346" y="24"/>
                </a:lnTo>
                <a:lnTo>
                  <a:pt x="346" y="23"/>
                </a:lnTo>
                <a:lnTo>
                  <a:pt x="347" y="23"/>
                </a:lnTo>
                <a:lnTo>
                  <a:pt x="347" y="22"/>
                </a:lnTo>
                <a:lnTo>
                  <a:pt x="348" y="22"/>
                </a:lnTo>
                <a:lnTo>
                  <a:pt x="348" y="20"/>
                </a:lnTo>
                <a:lnTo>
                  <a:pt x="348" y="19"/>
                </a:lnTo>
                <a:lnTo>
                  <a:pt x="349" y="18"/>
                </a:lnTo>
                <a:lnTo>
                  <a:pt x="349" y="18"/>
                </a:lnTo>
                <a:lnTo>
                  <a:pt x="351" y="17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7"/>
                </a:lnTo>
                <a:lnTo>
                  <a:pt x="353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7"/>
                </a:lnTo>
                <a:lnTo>
                  <a:pt x="355" y="16"/>
                </a:lnTo>
                <a:lnTo>
                  <a:pt x="355" y="16"/>
                </a:lnTo>
                <a:lnTo>
                  <a:pt x="356" y="16"/>
                </a:lnTo>
                <a:lnTo>
                  <a:pt x="356" y="16"/>
                </a:lnTo>
                <a:lnTo>
                  <a:pt x="356" y="16"/>
                </a:lnTo>
                <a:lnTo>
                  <a:pt x="357" y="16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8" y="15"/>
                </a:lnTo>
                <a:lnTo>
                  <a:pt x="360" y="14"/>
                </a:lnTo>
                <a:lnTo>
                  <a:pt x="360" y="14"/>
                </a:lnTo>
                <a:lnTo>
                  <a:pt x="361" y="13"/>
                </a:lnTo>
                <a:lnTo>
                  <a:pt x="361" y="13"/>
                </a:lnTo>
                <a:lnTo>
                  <a:pt x="361" y="13"/>
                </a:lnTo>
                <a:lnTo>
                  <a:pt x="362" y="13"/>
                </a:lnTo>
                <a:lnTo>
                  <a:pt x="362" y="14"/>
                </a:lnTo>
                <a:lnTo>
                  <a:pt x="363" y="16"/>
                </a:lnTo>
                <a:lnTo>
                  <a:pt x="363" y="16"/>
                </a:lnTo>
                <a:lnTo>
                  <a:pt x="363" y="17"/>
                </a:lnTo>
                <a:lnTo>
                  <a:pt x="364" y="18"/>
                </a:lnTo>
                <a:lnTo>
                  <a:pt x="364" y="18"/>
                </a:lnTo>
                <a:lnTo>
                  <a:pt x="365" y="18"/>
                </a:lnTo>
                <a:lnTo>
                  <a:pt x="365" y="17"/>
                </a:lnTo>
                <a:lnTo>
                  <a:pt x="366" y="17"/>
                </a:lnTo>
                <a:lnTo>
                  <a:pt x="366" y="16"/>
                </a:lnTo>
                <a:lnTo>
                  <a:pt x="366" y="16"/>
                </a:lnTo>
                <a:lnTo>
                  <a:pt x="367" y="16"/>
                </a:lnTo>
                <a:lnTo>
                  <a:pt x="367" y="17"/>
                </a:lnTo>
                <a:lnTo>
                  <a:pt x="369" y="17"/>
                </a:lnTo>
                <a:lnTo>
                  <a:pt x="369" y="19"/>
                </a:lnTo>
                <a:lnTo>
                  <a:pt x="369" y="19"/>
                </a:lnTo>
                <a:lnTo>
                  <a:pt x="370" y="20"/>
                </a:lnTo>
                <a:lnTo>
                  <a:pt x="370" y="19"/>
                </a:lnTo>
                <a:lnTo>
                  <a:pt x="371" y="18"/>
                </a:lnTo>
                <a:lnTo>
                  <a:pt x="371" y="18"/>
                </a:lnTo>
                <a:lnTo>
                  <a:pt x="371" y="18"/>
                </a:lnTo>
                <a:lnTo>
                  <a:pt x="372" y="19"/>
                </a:lnTo>
                <a:lnTo>
                  <a:pt x="372" y="20"/>
                </a:lnTo>
                <a:lnTo>
                  <a:pt x="373" y="22"/>
                </a:lnTo>
                <a:lnTo>
                  <a:pt x="373" y="23"/>
                </a:lnTo>
                <a:lnTo>
                  <a:pt x="373" y="22"/>
                </a:lnTo>
                <a:lnTo>
                  <a:pt x="374" y="22"/>
                </a:lnTo>
                <a:lnTo>
                  <a:pt x="374" y="20"/>
                </a:lnTo>
                <a:lnTo>
                  <a:pt x="375" y="19"/>
                </a:lnTo>
                <a:lnTo>
                  <a:pt x="375" y="20"/>
                </a:lnTo>
                <a:lnTo>
                  <a:pt x="375" y="22"/>
                </a:lnTo>
                <a:lnTo>
                  <a:pt x="376" y="20"/>
                </a:lnTo>
                <a:lnTo>
                  <a:pt x="376" y="20"/>
                </a:lnTo>
                <a:lnTo>
                  <a:pt x="378" y="22"/>
                </a:lnTo>
                <a:lnTo>
                  <a:pt x="378" y="23"/>
                </a:lnTo>
                <a:lnTo>
                  <a:pt x="379" y="23"/>
                </a:lnTo>
                <a:lnTo>
                  <a:pt x="379" y="23"/>
                </a:lnTo>
                <a:lnTo>
                  <a:pt x="379" y="22"/>
                </a:lnTo>
                <a:lnTo>
                  <a:pt x="380" y="22"/>
                </a:lnTo>
                <a:lnTo>
                  <a:pt x="380" y="20"/>
                </a:lnTo>
                <a:lnTo>
                  <a:pt x="381" y="20"/>
                </a:lnTo>
                <a:lnTo>
                  <a:pt x="381" y="22"/>
                </a:lnTo>
                <a:lnTo>
                  <a:pt x="381" y="23"/>
                </a:lnTo>
                <a:lnTo>
                  <a:pt x="382" y="24"/>
                </a:lnTo>
                <a:lnTo>
                  <a:pt x="382" y="25"/>
                </a:lnTo>
                <a:lnTo>
                  <a:pt x="383" y="25"/>
                </a:lnTo>
                <a:lnTo>
                  <a:pt x="383" y="27"/>
                </a:lnTo>
                <a:lnTo>
                  <a:pt x="383" y="27"/>
                </a:lnTo>
                <a:lnTo>
                  <a:pt x="384" y="28"/>
                </a:lnTo>
                <a:lnTo>
                  <a:pt x="384" y="27"/>
                </a:lnTo>
                <a:lnTo>
                  <a:pt x="385" y="27"/>
                </a:lnTo>
                <a:lnTo>
                  <a:pt x="385" y="27"/>
                </a:lnTo>
                <a:lnTo>
                  <a:pt x="385" y="26"/>
                </a:lnTo>
                <a:lnTo>
                  <a:pt x="387" y="26"/>
                </a:lnTo>
                <a:lnTo>
                  <a:pt x="387" y="26"/>
                </a:lnTo>
                <a:lnTo>
                  <a:pt x="388" y="26"/>
                </a:lnTo>
                <a:lnTo>
                  <a:pt x="388" y="25"/>
                </a:lnTo>
                <a:lnTo>
                  <a:pt x="388" y="25"/>
                </a:lnTo>
                <a:lnTo>
                  <a:pt x="389" y="26"/>
                </a:lnTo>
                <a:lnTo>
                  <a:pt x="389" y="25"/>
                </a:lnTo>
                <a:lnTo>
                  <a:pt x="390" y="25"/>
                </a:lnTo>
                <a:lnTo>
                  <a:pt x="390" y="24"/>
                </a:lnTo>
                <a:lnTo>
                  <a:pt x="390" y="25"/>
                </a:lnTo>
                <a:lnTo>
                  <a:pt x="391" y="25"/>
                </a:lnTo>
                <a:lnTo>
                  <a:pt x="391" y="24"/>
                </a:lnTo>
                <a:lnTo>
                  <a:pt x="392" y="24"/>
                </a:lnTo>
                <a:lnTo>
                  <a:pt x="392" y="23"/>
                </a:lnTo>
                <a:lnTo>
                  <a:pt x="393" y="24"/>
                </a:lnTo>
                <a:lnTo>
                  <a:pt x="393" y="24"/>
                </a:lnTo>
                <a:lnTo>
                  <a:pt x="393" y="23"/>
                </a:lnTo>
                <a:lnTo>
                  <a:pt x="394" y="24"/>
                </a:lnTo>
                <a:lnTo>
                  <a:pt x="394" y="24"/>
                </a:lnTo>
                <a:lnTo>
                  <a:pt x="396" y="24"/>
                </a:lnTo>
                <a:lnTo>
                  <a:pt x="396" y="24"/>
                </a:lnTo>
                <a:lnTo>
                  <a:pt x="396" y="24"/>
                </a:lnTo>
                <a:lnTo>
                  <a:pt x="397" y="22"/>
                </a:lnTo>
                <a:lnTo>
                  <a:pt x="397" y="20"/>
                </a:lnTo>
                <a:lnTo>
                  <a:pt x="398" y="22"/>
                </a:lnTo>
                <a:lnTo>
                  <a:pt x="398" y="20"/>
                </a:lnTo>
                <a:lnTo>
                  <a:pt x="398" y="20"/>
                </a:lnTo>
                <a:lnTo>
                  <a:pt x="399" y="20"/>
                </a:lnTo>
                <a:lnTo>
                  <a:pt x="399" y="20"/>
                </a:lnTo>
                <a:lnTo>
                  <a:pt x="400" y="22"/>
                </a:lnTo>
                <a:lnTo>
                  <a:pt x="400" y="20"/>
                </a:lnTo>
                <a:lnTo>
                  <a:pt x="400" y="22"/>
                </a:lnTo>
                <a:lnTo>
                  <a:pt x="401" y="22"/>
                </a:lnTo>
                <a:lnTo>
                  <a:pt x="401" y="22"/>
                </a:lnTo>
                <a:lnTo>
                  <a:pt x="402" y="23"/>
                </a:lnTo>
                <a:lnTo>
                  <a:pt x="402" y="24"/>
                </a:lnTo>
                <a:lnTo>
                  <a:pt x="402" y="25"/>
                </a:lnTo>
                <a:lnTo>
                  <a:pt x="403" y="25"/>
                </a:lnTo>
                <a:lnTo>
                  <a:pt x="403" y="25"/>
                </a:lnTo>
                <a:lnTo>
                  <a:pt x="405" y="25"/>
                </a:lnTo>
                <a:lnTo>
                  <a:pt x="405" y="25"/>
                </a:lnTo>
                <a:lnTo>
                  <a:pt x="405" y="25"/>
                </a:lnTo>
                <a:lnTo>
                  <a:pt x="406" y="25"/>
                </a:lnTo>
                <a:lnTo>
                  <a:pt x="406" y="25"/>
                </a:lnTo>
                <a:lnTo>
                  <a:pt x="407" y="24"/>
                </a:lnTo>
                <a:lnTo>
                  <a:pt x="407" y="23"/>
                </a:lnTo>
                <a:lnTo>
                  <a:pt x="408" y="24"/>
                </a:lnTo>
                <a:lnTo>
                  <a:pt x="408" y="23"/>
                </a:lnTo>
                <a:lnTo>
                  <a:pt x="408" y="22"/>
                </a:lnTo>
                <a:lnTo>
                  <a:pt x="409" y="20"/>
                </a:lnTo>
                <a:lnTo>
                  <a:pt x="409" y="20"/>
                </a:lnTo>
                <a:lnTo>
                  <a:pt x="410" y="18"/>
                </a:lnTo>
                <a:lnTo>
                  <a:pt x="410" y="20"/>
                </a:lnTo>
                <a:lnTo>
                  <a:pt x="410" y="18"/>
                </a:lnTo>
                <a:lnTo>
                  <a:pt x="411" y="18"/>
                </a:lnTo>
                <a:lnTo>
                  <a:pt x="411" y="19"/>
                </a:lnTo>
                <a:lnTo>
                  <a:pt x="412" y="19"/>
                </a:lnTo>
                <a:lnTo>
                  <a:pt x="412" y="19"/>
                </a:lnTo>
                <a:lnTo>
                  <a:pt x="412" y="20"/>
                </a:lnTo>
                <a:lnTo>
                  <a:pt x="414" y="22"/>
                </a:lnTo>
                <a:lnTo>
                  <a:pt x="414" y="22"/>
                </a:lnTo>
                <a:lnTo>
                  <a:pt x="415" y="22"/>
                </a:lnTo>
                <a:lnTo>
                  <a:pt x="415" y="23"/>
                </a:lnTo>
                <a:lnTo>
                  <a:pt x="415" y="22"/>
                </a:lnTo>
                <a:lnTo>
                  <a:pt x="416" y="24"/>
                </a:lnTo>
                <a:lnTo>
                  <a:pt x="416" y="24"/>
                </a:lnTo>
                <a:lnTo>
                  <a:pt x="417" y="24"/>
                </a:lnTo>
                <a:lnTo>
                  <a:pt x="417" y="23"/>
                </a:lnTo>
                <a:lnTo>
                  <a:pt x="417" y="23"/>
                </a:lnTo>
                <a:lnTo>
                  <a:pt x="418" y="22"/>
                </a:lnTo>
                <a:lnTo>
                  <a:pt x="418" y="23"/>
                </a:lnTo>
                <a:lnTo>
                  <a:pt x="419" y="23"/>
                </a:lnTo>
                <a:lnTo>
                  <a:pt x="419" y="22"/>
                </a:lnTo>
                <a:lnTo>
                  <a:pt x="419" y="22"/>
                </a:lnTo>
                <a:lnTo>
                  <a:pt x="420" y="20"/>
                </a:lnTo>
                <a:lnTo>
                  <a:pt x="420" y="22"/>
                </a:lnTo>
                <a:lnTo>
                  <a:pt x="421" y="23"/>
                </a:lnTo>
                <a:lnTo>
                  <a:pt x="421" y="23"/>
                </a:lnTo>
                <a:lnTo>
                  <a:pt x="423" y="23"/>
                </a:lnTo>
                <a:lnTo>
                  <a:pt x="423" y="23"/>
                </a:lnTo>
                <a:lnTo>
                  <a:pt x="423" y="24"/>
                </a:lnTo>
                <a:lnTo>
                  <a:pt x="424" y="24"/>
                </a:lnTo>
                <a:lnTo>
                  <a:pt x="424" y="23"/>
                </a:lnTo>
                <a:lnTo>
                  <a:pt x="425" y="22"/>
                </a:lnTo>
                <a:lnTo>
                  <a:pt x="425" y="20"/>
                </a:lnTo>
                <a:lnTo>
                  <a:pt x="425" y="20"/>
                </a:lnTo>
                <a:lnTo>
                  <a:pt x="426" y="20"/>
                </a:lnTo>
                <a:lnTo>
                  <a:pt x="426" y="20"/>
                </a:lnTo>
                <a:lnTo>
                  <a:pt x="427" y="19"/>
                </a:lnTo>
                <a:lnTo>
                  <a:pt x="427" y="20"/>
                </a:lnTo>
                <a:lnTo>
                  <a:pt x="427" y="19"/>
                </a:lnTo>
                <a:lnTo>
                  <a:pt x="428" y="19"/>
                </a:lnTo>
                <a:lnTo>
                  <a:pt x="428" y="18"/>
                </a:lnTo>
                <a:lnTo>
                  <a:pt x="429" y="18"/>
                </a:lnTo>
                <a:lnTo>
                  <a:pt x="429" y="16"/>
                </a:lnTo>
                <a:lnTo>
                  <a:pt x="429" y="15"/>
                </a:lnTo>
                <a:lnTo>
                  <a:pt x="430" y="15"/>
                </a:lnTo>
                <a:lnTo>
                  <a:pt x="430" y="16"/>
                </a:lnTo>
                <a:lnTo>
                  <a:pt x="432" y="15"/>
                </a:lnTo>
                <a:lnTo>
                  <a:pt x="432" y="16"/>
                </a:lnTo>
                <a:lnTo>
                  <a:pt x="432" y="16"/>
                </a:lnTo>
                <a:lnTo>
                  <a:pt x="433" y="15"/>
                </a:lnTo>
                <a:lnTo>
                  <a:pt x="433" y="14"/>
                </a:lnTo>
                <a:lnTo>
                  <a:pt x="434" y="14"/>
                </a:lnTo>
                <a:lnTo>
                  <a:pt x="434" y="15"/>
                </a:lnTo>
                <a:lnTo>
                  <a:pt x="435" y="15"/>
                </a:lnTo>
                <a:lnTo>
                  <a:pt x="435" y="15"/>
                </a:lnTo>
                <a:lnTo>
                  <a:pt x="435" y="15"/>
                </a:lnTo>
                <a:lnTo>
                  <a:pt x="436" y="14"/>
                </a:lnTo>
                <a:lnTo>
                  <a:pt x="436" y="14"/>
                </a:lnTo>
                <a:lnTo>
                  <a:pt x="437" y="13"/>
                </a:lnTo>
                <a:lnTo>
                  <a:pt x="437" y="14"/>
                </a:lnTo>
                <a:lnTo>
                  <a:pt x="437" y="14"/>
                </a:lnTo>
                <a:lnTo>
                  <a:pt x="438" y="13"/>
                </a:lnTo>
                <a:lnTo>
                  <a:pt x="438" y="13"/>
                </a:lnTo>
                <a:lnTo>
                  <a:pt x="439" y="11"/>
                </a:lnTo>
                <a:lnTo>
                  <a:pt x="439" y="11"/>
                </a:lnTo>
                <a:lnTo>
                  <a:pt x="439" y="10"/>
                </a:lnTo>
                <a:lnTo>
                  <a:pt x="441" y="10"/>
                </a:lnTo>
                <a:lnTo>
                  <a:pt x="441" y="10"/>
                </a:lnTo>
                <a:lnTo>
                  <a:pt x="442" y="11"/>
                </a:lnTo>
                <a:lnTo>
                  <a:pt x="442" y="11"/>
                </a:lnTo>
                <a:lnTo>
                  <a:pt x="442" y="14"/>
                </a:lnTo>
                <a:lnTo>
                  <a:pt x="443" y="14"/>
                </a:lnTo>
                <a:lnTo>
                  <a:pt x="443" y="15"/>
                </a:lnTo>
                <a:lnTo>
                  <a:pt x="444" y="16"/>
                </a:lnTo>
                <a:lnTo>
                  <a:pt x="444" y="17"/>
                </a:lnTo>
                <a:lnTo>
                  <a:pt x="444" y="17"/>
                </a:lnTo>
                <a:lnTo>
                  <a:pt x="445" y="15"/>
                </a:lnTo>
                <a:lnTo>
                  <a:pt x="445" y="16"/>
                </a:lnTo>
                <a:lnTo>
                  <a:pt x="446" y="15"/>
                </a:lnTo>
                <a:lnTo>
                  <a:pt x="446" y="15"/>
                </a:lnTo>
                <a:lnTo>
                  <a:pt x="446" y="15"/>
                </a:lnTo>
                <a:lnTo>
                  <a:pt x="447" y="13"/>
                </a:lnTo>
                <a:lnTo>
                  <a:pt x="447" y="11"/>
                </a:lnTo>
                <a:lnTo>
                  <a:pt x="448" y="11"/>
                </a:lnTo>
                <a:lnTo>
                  <a:pt x="448" y="11"/>
                </a:lnTo>
                <a:lnTo>
                  <a:pt x="450" y="11"/>
                </a:lnTo>
                <a:lnTo>
                  <a:pt x="450" y="13"/>
                </a:lnTo>
                <a:lnTo>
                  <a:pt x="450" y="13"/>
                </a:lnTo>
                <a:lnTo>
                  <a:pt x="451" y="14"/>
                </a:lnTo>
                <a:lnTo>
                  <a:pt x="451" y="13"/>
                </a:lnTo>
                <a:lnTo>
                  <a:pt x="452" y="13"/>
                </a:lnTo>
                <a:lnTo>
                  <a:pt x="452" y="13"/>
                </a:lnTo>
                <a:lnTo>
                  <a:pt x="452" y="13"/>
                </a:lnTo>
                <a:lnTo>
                  <a:pt x="453" y="13"/>
                </a:lnTo>
                <a:lnTo>
                  <a:pt x="453" y="11"/>
                </a:lnTo>
                <a:lnTo>
                  <a:pt x="454" y="13"/>
                </a:lnTo>
                <a:lnTo>
                  <a:pt x="454" y="15"/>
                </a:lnTo>
                <a:lnTo>
                  <a:pt x="454" y="17"/>
                </a:lnTo>
                <a:lnTo>
                  <a:pt x="455" y="17"/>
                </a:lnTo>
                <a:lnTo>
                  <a:pt x="455" y="18"/>
                </a:lnTo>
                <a:lnTo>
                  <a:pt x="456" y="18"/>
                </a:lnTo>
                <a:lnTo>
                  <a:pt x="456" y="19"/>
                </a:lnTo>
                <a:lnTo>
                  <a:pt x="456" y="19"/>
                </a:lnTo>
                <a:lnTo>
                  <a:pt x="457" y="19"/>
                </a:lnTo>
                <a:lnTo>
                  <a:pt x="457" y="18"/>
                </a:lnTo>
                <a:lnTo>
                  <a:pt x="459" y="16"/>
                </a:lnTo>
                <a:lnTo>
                  <a:pt x="459" y="15"/>
                </a:lnTo>
                <a:lnTo>
                  <a:pt x="459" y="15"/>
                </a:lnTo>
                <a:lnTo>
                  <a:pt x="460" y="14"/>
                </a:lnTo>
                <a:lnTo>
                  <a:pt x="460" y="14"/>
                </a:lnTo>
                <a:lnTo>
                  <a:pt x="461" y="14"/>
                </a:lnTo>
                <a:lnTo>
                  <a:pt x="461" y="14"/>
                </a:lnTo>
                <a:lnTo>
                  <a:pt x="461" y="14"/>
                </a:lnTo>
                <a:lnTo>
                  <a:pt x="462" y="14"/>
                </a:lnTo>
                <a:lnTo>
                  <a:pt x="462" y="15"/>
                </a:lnTo>
                <a:lnTo>
                  <a:pt x="463" y="14"/>
                </a:lnTo>
                <a:lnTo>
                  <a:pt x="463" y="14"/>
                </a:lnTo>
                <a:lnTo>
                  <a:pt x="464" y="14"/>
                </a:lnTo>
                <a:lnTo>
                  <a:pt x="464" y="14"/>
                </a:lnTo>
                <a:lnTo>
                  <a:pt x="464" y="14"/>
                </a:lnTo>
                <a:lnTo>
                  <a:pt x="465" y="15"/>
                </a:lnTo>
                <a:lnTo>
                  <a:pt x="465" y="14"/>
                </a:lnTo>
                <a:lnTo>
                  <a:pt x="466" y="15"/>
                </a:lnTo>
                <a:lnTo>
                  <a:pt x="466" y="15"/>
                </a:lnTo>
                <a:lnTo>
                  <a:pt x="466" y="16"/>
                </a:lnTo>
                <a:lnTo>
                  <a:pt x="468" y="15"/>
                </a:lnTo>
                <a:lnTo>
                  <a:pt x="468" y="16"/>
                </a:lnTo>
                <a:lnTo>
                  <a:pt x="469" y="15"/>
                </a:lnTo>
                <a:lnTo>
                  <a:pt x="469" y="15"/>
                </a:lnTo>
                <a:lnTo>
                  <a:pt x="469" y="15"/>
                </a:lnTo>
                <a:lnTo>
                  <a:pt x="470" y="15"/>
                </a:lnTo>
                <a:lnTo>
                  <a:pt x="470" y="13"/>
                </a:lnTo>
                <a:lnTo>
                  <a:pt x="471" y="13"/>
                </a:lnTo>
                <a:lnTo>
                  <a:pt x="471" y="13"/>
                </a:lnTo>
                <a:lnTo>
                  <a:pt x="471" y="11"/>
                </a:lnTo>
                <a:lnTo>
                  <a:pt x="472" y="11"/>
                </a:lnTo>
                <a:lnTo>
                  <a:pt x="472" y="11"/>
                </a:lnTo>
                <a:lnTo>
                  <a:pt x="473" y="11"/>
                </a:lnTo>
                <a:lnTo>
                  <a:pt x="473" y="11"/>
                </a:lnTo>
                <a:lnTo>
                  <a:pt x="473" y="11"/>
                </a:lnTo>
                <a:lnTo>
                  <a:pt x="474" y="11"/>
                </a:lnTo>
                <a:lnTo>
                  <a:pt x="474" y="11"/>
                </a:lnTo>
                <a:lnTo>
                  <a:pt x="475" y="11"/>
                </a:lnTo>
                <a:lnTo>
                  <a:pt x="475" y="11"/>
                </a:lnTo>
                <a:lnTo>
                  <a:pt x="475" y="13"/>
                </a:lnTo>
                <a:lnTo>
                  <a:pt x="477" y="13"/>
                </a:lnTo>
                <a:lnTo>
                  <a:pt x="477" y="14"/>
                </a:lnTo>
                <a:lnTo>
                  <a:pt x="478" y="13"/>
                </a:lnTo>
                <a:lnTo>
                  <a:pt x="478" y="13"/>
                </a:lnTo>
                <a:lnTo>
                  <a:pt x="479" y="13"/>
                </a:lnTo>
                <a:lnTo>
                  <a:pt x="479" y="14"/>
                </a:lnTo>
                <a:lnTo>
                  <a:pt x="479" y="15"/>
                </a:lnTo>
                <a:lnTo>
                  <a:pt x="480" y="16"/>
                </a:lnTo>
                <a:lnTo>
                  <a:pt x="480" y="16"/>
                </a:lnTo>
                <a:lnTo>
                  <a:pt x="481" y="15"/>
                </a:lnTo>
                <a:lnTo>
                  <a:pt x="481" y="15"/>
                </a:lnTo>
                <a:lnTo>
                  <a:pt x="481" y="15"/>
                </a:lnTo>
                <a:lnTo>
                  <a:pt x="482" y="14"/>
                </a:lnTo>
                <a:lnTo>
                  <a:pt x="482" y="14"/>
                </a:lnTo>
                <a:lnTo>
                  <a:pt x="483" y="13"/>
                </a:lnTo>
                <a:lnTo>
                  <a:pt x="483" y="14"/>
                </a:lnTo>
                <a:lnTo>
                  <a:pt x="483" y="14"/>
                </a:lnTo>
                <a:lnTo>
                  <a:pt x="484" y="14"/>
                </a:lnTo>
                <a:lnTo>
                  <a:pt x="484" y="14"/>
                </a:lnTo>
                <a:lnTo>
                  <a:pt x="486" y="15"/>
                </a:lnTo>
                <a:lnTo>
                  <a:pt x="486" y="16"/>
                </a:lnTo>
                <a:lnTo>
                  <a:pt x="486" y="16"/>
                </a:lnTo>
                <a:lnTo>
                  <a:pt x="487" y="16"/>
                </a:lnTo>
                <a:lnTo>
                  <a:pt x="487" y="16"/>
                </a:lnTo>
                <a:lnTo>
                  <a:pt x="488" y="17"/>
                </a:lnTo>
                <a:lnTo>
                  <a:pt x="488" y="16"/>
                </a:lnTo>
                <a:lnTo>
                  <a:pt x="488" y="17"/>
                </a:lnTo>
                <a:lnTo>
                  <a:pt x="489" y="17"/>
                </a:lnTo>
                <a:lnTo>
                  <a:pt x="489" y="16"/>
                </a:lnTo>
                <a:lnTo>
                  <a:pt x="490" y="16"/>
                </a:lnTo>
                <a:lnTo>
                  <a:pt x="490" y="16"/>
                </a:lnTo>
                <a:lnTo>
                  <a:pt x="490" y="16"/>
                </a:lnTo>
                <a:lnTo>
                  <a:pt x="491" y="16"/>
                </a:lnTo>
                <a:lnTo>
                  <a:pt x="491" y="16"/>
                </a:lnTo>
                <a:lnTo>
                  <a:pt x="492" y="15"/>
                </a:lnTo>
                <a:lnTo>
                  <a:pt x="492" y="14"/>
                </a:lnTo>
                <a:lnTo>
                  <a:pt x="493" y="15"/>
                </a:lnTo>
                <a:lnTo>
                  <a:pt x="493" y="16"/>
                </a:lnTo>
                <a:lnTo>
                  <a:pt x="493" y="17"/>
                </a:lnTo>
                <a:lnTo>
                  <a:pt x="495" y="17"/>
                </a:lnTo>
                <a:lnTo>
                  <a:pt x="495" y="17"/>
                </a:lnTo>
                <a:lnTo>
                  <a:pt x="496" y="17"/>
                </a:lnTo>
                <a:lnTo>
                  <a:pt x="496" y="17"/>
                </a:lnTo>
                <a:lnTo>
                  <a:pt x="496" y="16"/>
                </a:lnTo>
                <a:lnTo>
                  <a:pt x="497" y="16"/>
                </a:lnTo>
                <a:lnTo>
                  <a:pt x="497" y="15"/>
                </a:lnTo>
                <a:lnTo>
                  <a:pt x="498" y="16"/>
                </a:lnTo>
                <a:lnTo>
                  <a:pt x="498" y="15"/>
                </a:lnTo>
                <a:lnTo>
                  <a:pt x="498" y="15"/>
                </a:lnTo>
                <a:lnTo>
                  <a:pt x="499" y="14"/>
                </a:lnTo>
                <a:lnTo>
                  <a:pt x="499" y="14"/>
                </a:lnTo>
                <a:lnTo>
                  <a:pt x="500" y="14"/>
                </a:lnTo>
                <a:lnTo>
                  <a:pt x="500" y="14"/>
                </a:lnTo>
                <a:lnTo>
                  <a:pt x="500" y="14"/>
                </a:lnTo>
                <a:lnTo>
                  <a:pt x="501" y="14"/>
                </a:lnTo>
                <a:lnTo>
                  <a:pt x="501" y="14"/>
                </a:lnTo>
                <a:lnTo>
                  <a:pt x="502" y="14"/>
                </a:lnTo>
                <a:lnTo>
                  <a:pt x="502" y="14"/>
                </a:lnTo>
                <a:lnTo>
                  <a:pt x="502" y="15"/>
                </a:lnTo>
                <a:lnTo>
                  <a:pt x="503" y="14"/>
                </a:lnTo>
                <a:lnTo>
                  <a:pt x="503" y="15"/>
                </a:lnTo>
                <a:lnTo>
                  <a:pt x="505" y="15"/>
                </a:lnTo>
                <a:lnTo>
                  <a:pt x="505" y="16"/>
                </a:lnTo>
                <a:lnTo>
                  <a:pt x="506" y="16"/>
                </a:lnTo>
                <a:lnTo>
                  <a:pt x="506" y="17"/>
                </a:lnTo>
                <a:lnTo>
                  <a:pt x="506" y="17"/>
                </a:lnTo>
                <a:lnTo>
                  <a:pt x="507" y="18"/>
                </a:lnTo>
                <a:lnTo>
                  <a:pt x="507" y="17"/>
                </a:lnTo>
                <a:lnTo>
                  <a:pt x="508" y="16"/>
                </a:lnTo>
                <a:lnTo>
                  <a:pt x="508" y="15"/>
                </a:lnTo>
                <a:lnTo>
                  <a:pt x="508" y="15"/>
                </a:lnTo>
                <a:lnTo>
                  <a:pt x="509" y="13"/>
                </a:lnTo>
                <a:lnTo>
                  <a:pt x="509" y="13"/>
                </a:lnTo>
                <a:lnTo>
                  <a:pt x="510" y="14"/>
                </a:lnTo>
                <a:lnTo>
                  <a:pt x="510" y="13"/>
                </a:lnTo>
                <a:lnTo>
                  <a:pt x="510" y="13"/>
                </a:lnTo>
                <a:lnTo>
                  <a:pt x="511" y="15"/>
                </a:lnTo>
                <a:lnTo>
                  <a:pt x="511" y="14"/>
                </a:lnTo>
                <a:lnTo>
                  <a:pt x="512" y="13"/>
                </a:lnTo>
                <a:lnTo>
                  <a:pt x="512" y="11"/>
                </a:lnTo>
                <a:lnTo>
                  <a:pt x="512" y="11"/>
                </a:lnTo>
                <a:lnTo>
                  <a:pt x="514" y="11"/>
                </a:lnTo>
                <a:lnTo>
                  <a:pt x="514" y="11"/>
                </a:lnTo>
                <a:lnTo>
                  <a:pt x="515" y="13"/>
                </a:lnTo>
                <a:lnTo>
                  <a:pt x="515" y="11"/>
                </a:lnTo>
                <a:lnTo>
                  <a:pt x="515" y="11"/>
                </a:lnTo>
                <a:lnTo>
                  <a:pt x="516" y="11"/>
                </a:lnTo>
                <a:lnTo>
                  <a:pt x="516" y="11"/>
                </a:lnTo>
                <a:lnTo>
                  <a:pt x="517" y="13"/>
                </a:lnTo>
                <a:lnTo>
                  <a:pt x="517" y="13"/>
                </a:lnTo>
                <a:lnTo>
                  <a:pt x="517" y="13"/>
                </a:lnTo>
                <a:lnTo>
                  <a:pt x="518" y="13"/>
                </a:lnTo>
                <a:lnTo>
                  <a:pt x="518" y="11"/>
                </a:lnTo>
                <a:lnTo>
                  <a:pt x="519" y="11"/>
                </a:lnTo>
                <a:lnTo>
                  <a:pt x="519" y="10"/>
                </a:lnTo>
                <a:lnTo>
                  <a:pt x="520" y="10"/>
                </a:lnTo>
                <a:lnTo>
                  <a:pt x="520" y="9"/>
                </a:lnTo>
                <a:lnTo>
                  <a:pt x="520" y="9"/>
                </a:lnTo>
                <a:lnTo>
                  <a:pt x="521" y="11"/>
                </a:lnTo>
                <a:lnTo>
                  <a:pt x="521" y="11"/>
                </a:lnTo>
                <a:lnTo>
                  <a:pt x="523" y="11"/>
                </a:lnTo>
                <a:lnTo>
                  <a:pt x="523" y="13"/>
                </a:lnTo>
                <a:lnTo>
                  <a:pt x="523" y="14"/>
                </a:lnTo>
                <a:lnTo>
                  <a:pt x="524" y="13"/>
                </a:lnTo>
                <a:lnTo>
                  <a:pt x="524" y="14"/>
                </a:lnTo>
                <a:lnTo>
                  <a:pt x="525" y="14"/>
                </a:lnTo>
                <a:lnTo>
                  <a:pt x="525" y="11"/>
                </a:lnTo>
                <a:lnTo>
                  <a:pt x="525" y="13"/>
                </a:lnTo>
                <a:lnTo>
                  <a:pt x="526" y="13"/>
                </a:lnTo>
                <a:lnTo>
                  <a:pt x="526" y="13"/>
                </a:lnTo>
                <a:lnTo>
                  <a:pt x="527" y="11"/>
                </a:lnTo>
                <a:lnTo>
                  <a:pt x="527" y="11"/>
                </a:lnTo>
                <a:lnTo>
                  <a:pt x="527" y="11"/>
                </a:lnTo>
                <a:lnTo>
                  <a:pt x="528" y="11"/>
                </a:lnTo>
                <a:lnTo>
                  <a:pt x="528" y="10"/>
                </a:lnTo>
                <a:lnTo>
                  <a:pt x="529" y="8"/>
                </a:lnTo>
                <a:lnTo>
                  <a:pt x="529" y="9"/>
                </a:lnTo>
                <a:lnTo>
                  <a:pt x="529" y="10"/>
                </a:lnTo>
                <a:lnTo>
                  <a:pt x="530" y="10"/>
                </a:lnTo>
                <a:lnTo>
                  <a:pt x="530" y="9"/>
                </a:lnTo>
                <a:lnTo>
                  <a:pt x="532" y="9"/>
                </a:lnTo>
                <a:lnTo>
                  <a:pt x="532" y="9"/>
                </a:lnTo>
                <a:lnTo>
                  <a:pt x="532" y="10"/>
                </a:lnTo>
                <a:lnTo>
                  <a:pt x="533" y="10"/>
                </a:lnTo>
                <a:lnTo>
                  <a:pt x="533" y="11"/>
                </a:lnTo>
                <a:lnTo>
                  <a:pt x="534" y="13"/>
                </a:lnTo>
                <a:lnTo>
                  <a:pt x="534" y="14"/>
                </a:lnTo>
                <a:lnTo>
                  <a:pt x="535" y="15"/>
                </a:lnTo>
                <a:lnTo>
                  <a:pt x="535" y="15"/>
                </a:lnTo>
                <a:lnTo>
                  <a:pt x="535" y="15"/>
                </a:lnTo>
                <a:lnTo>
                  <a:pt x="536" y="15"/>
                </a:lnTo>
                <a:lnTo>
                  <a:pt x="536" y="16"/>
                </a:lnTo>
                <a:lnTo>
                  <a:pt x="537" y="15"/>
                </a:lnTo>
                <a:lnTo>
                  <a:pt x="537" y="15"/>
                </a:lnTo>
                <a:lnTo>
                  <a:pt x="537" y="14"/>
                </a:lnTo>
                <a:lnTo>
                  <a:pt x="538" y="13"/>
                </a:lnTo>
                <a:lnTo>
                  <a:pt x="538" y="11"/>
                </a:lnTo>
                <a:lnTo>
                  <a:pt x="539" y="10"/>
                </a:lnTo>
                <a:lnTo>
                  <a:pt x="539" y="9"/>
                </a:lnTo>
                <a:lnTo>
                  <a:pt x="539" y="8"/>
                </a:lnTo>
                <a:lnTo>
                  <a:pt x="541" y="8"/>
                </a:lnTo>
                <a:lnTo>
                  <a:pt x="541" y="8"/>
                </a:lnTo>
                <a:lnTo>
                  <a:pt x="542" y="7"/>
                </a:lnTo>
                <a:lnTo>
                  <a:pt x="542" y="7"/>
                </a:lnTo>
                <a:lnTo>
                  <a:pt x="542" y="6"/>
                </a:lnTo>
                <a:lnTo>
                  <a:pt x="543" y="6"/>
                </a:lnTo>
                <a:lnTo>
                  <a:pt x="543" y="7"/>
                </a:lnTo>
                <a:lnTo>
                  <a:pt x="544" y="7"/>
                </a:lnTo>
                <a:lnTo>
                  <a:pt x="544" y="8"/>
                </a:lnTo>
                <a:lnTo>
                  <a:pt x="544" y="8"/>
                </a:lnTo>
                <a:lnTo>
                  <a:pt x="545" y="9"/>
                </a:lnTo>
                <a:lnTo>
                  <a:pt x="545" y="10"/>
                </a:lnTo>
                <a:lnTo>
                  <a:pt x="546" y="10"/>
                </a:lnTo>
                <a:lnTo>
                  <a:pt x="546" y="11"/>
                </a:lnTo>
                <a:lnTo>
                  <a:pt x="546" y="11"/>
                </a:lnTo>
                <a:lnTo>
                  <a:pt x="547" y="11"/>
                </a:lnTo>
                <a:lnTo>
                  <a:pt x="547" y="11"/>
                </a:lnTo>
                <a:lnTo>
                  <a:pt x="548" y="9"/>
                </a:lnTo>
                <a:lnTo>
                  <a:pt x="548" y="9"/>
                </a:lnTo>
                <a:lnTo>
                  <a:pt x="550" y="8"/>
                </a:lnTo>
                <a:lnTo>
                  <a:pt x="550" y="8"/>
                </a:lnTo>
                <a:lnTo>
                  <a:pt x="550" y="5"/>
                </a:lnTo>
                <a:lnTo>
                  <a:pt x="551" y="5"/>
                </a:lnTo>
                <a:lnTo>
                  <a:pt x="551" y="2"/>
                </a:lnTo>
                <a:lnTo>
                  <a:pt x="552" y="4"/>
                </a:lnTo>
                <a:lnTo>
                  <a:pt x="552" y="1"/>
                </a:lnTo>
                <a:lnTo>
                  <a:pt x="552" y="2"/>
                </a:lnTo>
                <a:lnTo>
                  <a:pt x="553" y="2"/>
                </a:lnTo>
                <a:lnTo>
                  <a:pt x="553" y="2"/>
                </a:lnTo>
                <a:lnTo>
                  <a:pt x="554" y="2"/>
                </a:lnTo>
                <a:lnTo>
                  <a:pt x="554" y="2"/>
                </a:lnTo>
                <a:lnTo>
                  <a:pt x="554" y="2"/>
                </a:lnTo>
                <a:lnTo>
                  <a:pt x="555" y="4"/>
                </a:lnTo>
                <a:lnTo>
                  <a:pt x="555" y="4"/>
                </a:lnTo>
                <a:lnTo>
                  <a:pt x="556" y="5"/>
                </a:lnTo>
                <a:lnTo>
                  <a:pt x="556" y="7"/>
                </a:lnTo>
                <a:lnTo>
                  <a:pt x="556" y="7"/>
                </a:lnTo>
                <a:lnTo>
                  <a:pt x="557" y="7"/>
                </a:lnTo>
                <a:lnTo>
                  <a:pt x="557" y="7"/>
                </a:lnTo>
                <a:lnTo>
                  <a:pt x="559" y="6"/>
                </a:lnTo>
                <a:lnTo>
                  <a:pt x="559" y="8"/>
                </a:lnTo>
                <a:lnTo>
                  <a:pt x="559" y="8"/>
                </a:lnTo>
                <a:lnTo>
                  <a:pt x="560" y="8"/>
                </a:lnTo>
                <a:lnTo>
                  <a:pt x="560" y="9"/>
                </a:lnTo>
                <a:lnTo>
                  <a:pt x="561" y="10"/>
                </a:lnTo>
                <a:lnTo>
                  <a:pt x="561" y="9"/>
                </a:lnTo>
                <a:lnTo>
                  <a:pt x="562" y="9"/>
                </a:lnTo>
                <a:lnTo>
                  <a:pt x="562" y="9"/>
                </a:lnTo>
                <a:lnTo>
                  <a:pt x="562" y="8"/>
                </a:lnTo>
                <a:lnTo>
                  <a:pt x="563" y="9"/>
                </a:lnTo>
                <a:lnTo>
                  <a:pt x="563" y="9"/>
                </a:lnTo>
                <a:lnTo>
                  <a:pt x="564" y="8"/>
                </a:lnTo>
                <a:lnTo>
                  <a:pt x="564" y="10"/>
                </a:lnTo>
                <a:lnTo>
                  <a:pt x="564" y="10"/>
                </a:lnTo>
                <a:lnTo>
                  <a:pt x="565" y="11"/>
                </a:lnTo>
                <a:lnTo>
                  <a:pt x="565" y="11"/>
                </a:lnTo>
                <a:lnTo>
                  <a:pt x="566" y="13"/>
                </a:lnTo>
                <a:lnTo>
                  <a:pt x="566" y="13"/>
                </a:lnTo>
                <a:lnTo>
                  <a:pt x="566" y="13"/>
                </a:lnTo>
                <a:lnTo>
                  <a:pt x="568" y="11"/>
                </a:lnTo>
                <a:lnTo>
                  <a:pt x="568" y="11"/>
                </a:lnTo>
                <a:lnTo>
                  <a:pt x="569" y="11"/>
                </a:lnTo>
                <a:lnTo>
                  <a:pt x="569" y="11"/>
                </a:lnTo>
                <a:lnTo>
                  <a:pt x="569" y="11"/>
                </a:lnTo>
                <a:lnTo>
                  <a:pt x="570" y="11"/>
                </a:lnTo>
                <a:lnTo>
                  <a:pt x="570" y="13"/>
                </a:lnTo>
                <a:lnTo>
                  <a:pt x="571" y="14"/>
                </a:lnTo>
                <a:lnTo>
                  <a:pt x="571" y="14"/>
                </a:lnTo>
                <a:lnTo>
                  <a:pt x="571" y="16"/>
                </a:lnTo>
                <a:lnTo>
                  <a:pt x="572" y="15"/>
                </a:lnTo>
                <a:lnTo>
                  <a:pt x="572" y="15"/>
                </a:lnTo>
                <a:lnTo>
                  <a:pt x="573" y="15"/>
                </a:lnTo>
                <a:lnTo>
                  <a:pt x="573" y="14"/>
                </a:lnTo>
                <a:lnTo>
                  <a:pt x="573" y="14"/>
                </a:lnTo>
                <a:lnTo>
                  <a:pt x="574" y="14"/>
                </a:lnTo>
                <a:lnTo>
                  <a:pt x="574" y="14"/>
                </a:lnTo>
                <a:lnTo>
                  <a:pt x="575" y="13"/>
                </a:lnTo>
                <a:lnTo>
                  <a:pt x="575" y="11"/>
                </a:lnTo>
                <a:lnTo>
                  <a:pt x="577" y="11"/>
                </a:lnTo>
                <a:lnTo>
                  <a:pt x="577" y="11"/>
                </a:lnTo>
                <a:lnTo>
                  <a:pt x="577" y="11"/>
                </a:lnTo>
                <a:lnTo>
                  <a:pt x="578" y="11"/>
                </a:lnTo>
                <a:lnTo>
                  <a:pt x="578" y="11"/>
                </a:lnTo>
                <a:lnTo>
                  <a:pt x="579" y="11"/>
                </a:lnTo>
                <a:lnTo>
                  <a:pt x="579" y="11"/>
                </a:lnTo>
                <a:lnTo>
                  <a:pt x="579" y="11"/>
                </a:lnTo>
                <a:lnTo>
                  <a:pt x="580" y="13"/>
                </a:lnTo>
                <a:lnTo>
                  <a:pt x="580" y="11"/>
                </a:lnTo>
                <a:lnTo>
                  <a:pt x="581" y="11"/>
                </a:lnTo>
                <a:lnTo>
                  <a:pt x="581" y="10"/>
                </a:lnTo>
                <a:lnTo>
                  <a:pt x="581" y="10"/>
                </a:lnTo>
                <a:lnTo>
                  <a:pt x="582" y="10"/>
                </a:lnTo>
                <a:lnTo>
                  <a:pt x="582" y="10"/>
                </a:lnTo>
                <a:lnTo>
                  <a:pt x="583" y="10"/>
                </a:lnTo>
                <a:lnTo>
                  <a:pt x="583" y="10"/>
                </a:lnTo>
                <a:lnTo>
                  <a:pt x="583" y="11"/>
                </a:lnTo>
                <a:lnTo>
                  <a:pt x="584" y="13"/>
                </a:lnTo>
                <a:lnTo>
                  <a:pt x="584" y="14"/>
                </a:lnTo>
                <a:lnTo>
                  <a:pt x="586" y="15"/>
                </a:lnTo>
                <a:lnTo>
                  <a:pt x="586" y="17"/>
                </a:lnTo>
                <a:lnTo>
                  <a:pt x="586" y="17"/>
                </a:lnTo>
                <a:lnTo>
                  <a:pt x="587" y="18"/>
                </a:lnTo>
                <a:lnTo>
                  <a:pt x="587" y="18"/>
                </a:lnTo>
                <a:lnTo>
                  <a:pt x="588" y="18"/>
                </a:lnTo>
                <a:lnTo>
                  <a:pt x="588" y="19"/>
                </a:lnTo>
                <a:lnTo>
                  <a:pt x="588" y="20"/>
                </a:lnTo>
                <a:lnTo>
                  <a:pt x="589" y="20"/>
                </a:lnTo>
                <a:lnTo>
                  <a:pt x="589" y="19"/>
                </a:lnTo>
                <a:lnTo>
                  <a:pt x="590" y="18"/>
                </a:lnTo>
                <a:lnTo>
                  <a:pt x="590" y="18"/>
                </a:lnTo>
                <a:lnTo>
                  <a:pt x="591" y="17"/>
                </a:lnTo>
                <a:lnTo>
                  <a:pt x="591" y="17"/>
                </a:lnTo>
                <a:lnTo>
                  <a:pt x="591" y="16"/>
                </a:lnTo>
                <a:lnTo>
                  <a:pt x="592" y="15"/>
                </a:lnTo>
                <a:lnTo>
                  <a:pt x="592" y="15"/>
                </a:lnTo>
                <a:lnTo>
                  <a:pt x="593" y="14"/>
                </a:lnTo>
                <a:lnTo>
                  <a:pt x="593" y="13"/>
                </a:lnTo>
                <a:lnTo>
                  <a:pt x="593" y="13"/>
                </a:lnTo>
                <a:lnTo>
                  <a:pt x="595" y="13"/>
                </a:lnTo>
                <a:lnTo>
                  <a:pt x="595" y="13"/>
                </a:lnTo>
                <a:lnTo>
                  <a:pt x="596" y="15"/>
                </a:lnTo>
                <a:lnTo>
                  <a:pt x="596" y="15"/>
                </a:lnTo>
                <a:lnTo>
                  <a:pt x="596" y="17"/>
                </a:lnTo>
                <a:lnTo>
                  <a:pt x="597" y="17"/>
                </a:lnTo>
                <a:lnTo>
                  <a:pt x="597" y="16"/>
                </a:lnTo>
                <a:lnTo>
                  <a:pt x="598" y="15"/>
                </a:lnTo>
                <a:lnTo>
                  <a:pt x="598" y="15"/>
                </a:lnTo>
                <a:lnTo>
                  <a:pt x="598" y="15"/>
                </a:lnTo>
                <a:lnTo>
                  <a:pt x="599" y="15"/>
                </a:lnTo>
                <a:lnTo>
                  <a:pt x="599" y="15"/>
                </a:lnTo>
                <a:lnTo>
                  <a:pt x="600" y="15"/>
                </a:lnTo>
                <a:lnTo>
                  <a:pt x="600" y="15"/>
                </a:lnTo>
                <a:lnTo>
                  <a:pt x="600" y="17"/>
                </a:lnTo>
                <a:lnTo>
                  <a:pt x="601" y="16"/>
                </a:lnTo>
                <a:lnTo>
                  <a:pt x="601" y="16"/>
                </a:lnTo>
                <a:lnTo>
                  <a:pt x="602" y="16"/>
                </a:lnTo>
                <a:lnTo>
                  <a:pt x="602" y="15"/>
                </a:lnTo>
                <a:lnTo>
                  <a:pt x="602" y="15"/>
                </a:lnTo>
                <a:lnTo>
                  <a:pt x="604" y="16"/>
                </a:lnTo>
                <a:lnTo>
                  <a:pt x="604" y="15"/>
                </a:lnTo>
                <a:lnTo>
                  <a:pt x="605" y="16"/>
                </a:lnTo>
                <a:lnTo>
                  <a:pt x="605" y="17"/>
                </a:lnTo>
                <a:lnTo>
                  <a:pt x="606" y="17"/>
                </a:lnTo>
                <a:lnTo>
                  <a:pt x="606" y="17"/>
                </a:lnTo>
                <a:lnTo>
                  <a:pt x="606" y="18"/>
                </a:lnTo>
                <a:lnTo>
                  <a:pt x="607" y="18"/>
                </a:lnTo>
                <a:lnTo>
                  <a:pt x="607" y="19"/>
                </a:lnTo>
                <a:lnTo>
                  <a:pt x="608" y="18"/>
                </a:lnTo>
                <a:lnTo>
                  <a:pt x="608" y="18"/>
                </a:lnTo>
                <a:lnTo>
                  <a:pt x="608" y="18"/>
                </a:lnTo>
                <a:lnTo>
                  <a:pt x="609" y="18"/>
                </a:lnTo>
                <a:lnTo>
                  <a:pt x="609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7"/>
                </a:lnTo>
                <a:lnTo>
                  <a:pt x="611" y="17"/>
                </a:lnTo>
                <a:lnTo>
                  <a:pt x="611" y="17"/>
                </a:lnTo>
                <a:lnTo>
                  <a:pt x="613" y="16"/>
                </a:lnTo>
                <a:lnTo>
                  <a:pt x="613" y="16"/>
                </a:lnTo>
                <a:lnTo>
                  <a:pt x="613" y="16"/>
                </a:lnTo>
                <a:lnTo>
                  <a:pt x="614" y="16"/>
                </a:lnTo>
                <a:lnTo>
                  <a:pt x="614" y="16"/>
                </a:lnTo>
                <a:lnTo>
                  <a:pt x="615" y="16"/>
                </a:lnTo>
                <a:lnTo>
                  <a:pt x="615" y="16"/>
                </a:lnTo>
                <a:lnTo>
                  <a:pt x="615" y="16"/>
                </a:lnTo>
                <a:lnTo>
                  <a:pt x="616" y="16"/>
                </a:lnTo>
                <a:lnTo>
                  <a:pt x="616" y="15"/>
                </a:lnTo>
                <a:lnTo>
                  <a:pt x="617" y="14"/>
                </a:lnTo>
                <a:lnTo>
                  <a:pt x="617" y="13"/>
                </a:lnTo>
                <a:lnTo>
                  <a:pt x="617" y="13"/>
                </a:lnTo>
                <a:lnTo>
                  <a:pt x="618" y="11"/>
                </a:lnTo>
                <a:lnTo>
                  <a:pt x="618" y="11"/>
                </a:lnTo>
                <a:lnTo>
                  <a:pt x="619" y="13"/>
                </a:lnTo>
                <a:lnTo>
                  <a:pt x="619" y="13"/>
                </a:lnTo>
                <a:lnTo>
                  <a:pt x="620" y="11"/>
                </a:lnTo>
                <a:lnTo>
                  <a:pt x="620" y="11"/>
                </a:lnTo>
                <a:lnTo>
                  <a:pt x="620" y="11"/>
                </a:lnTo>
                <a:lnTo>
                  <a:pt x="622" y="10"/>
                </a:lnTo>
                <a:lnTo>
                  <a:pt x="622" y="9"/>
                </a:lnTo>
                <a:lnTo>
                  <a:pt x="623" y="10"/>
                </a:lnTo>
                <a:lnTo>
                  <a:pt x="623" y="9"/>
                </a:lnTo>
                <a:lnTo>
                  <a:pt x="623" y="8"/>
                </a:lnTo>
                <a:lnTo>
                  <a:pt x="624" y="9"/>
                </a:lnTo>
                <a:lnTo>
                  <a:pt x="624" y="9"/>
                </a:lnTo>
                <a:lnTo>
                  <a:pt x="625" y="9"/>
                </a:lnTo>
                <a:lnTo>
                  <a:pt x="625" y="9"/>
                </a:lnTo>
                <a:lnTo>
                  <a:pt x="625" y="7"/>
                </a:lnTo>
                <a:lnTo>
                  <a:pt x="626" y="7"/>
                </a:lnTo>
                <a:lnTo>
                  <a:pt x="626" y="6"/>
                </a:lnTo>
                <a:lnTo>
                  <a:pt x="627" y="7"/>
                </a:lnTo>
                <a:lnTo>
                  <a:pt x="627" y="7"/>
                </a:lnTo>
                <a:lnTo>
                  <a:pt x="627" y="7"/>
                </a:lnTo>
                <a:lnTo>
                  <a:pt x="628" y="6"/>
                </a:lnTo>
                <a:lnTo>
                  <a:pt x="628" y="7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31" y="8"/>
                </a:lnTo>
                <a:lnTo>
                  <a:pt x="631" y="9"/>
                </a:lnTo>
                <a:lnTo>
                  <a:pt x="632" y="8"/>
                </a:lnTo>
                <a:lnTo>
                  <a:pt x="632" y="8"/>
                </a:lnTo>
                <a:lnTo>
                  <a:pt x="633" y="9"/>
                </a:lnTo>
                <a:lnTo>
                  <a:pt x="633" y="9"/>
                </a:lnTo>
                <a:lnTo>
                  <a:pt x="633" y="9"/>
                </a:lnTo>
                <a:lnTo>
                  <a:pt x="634" y="9"/>
                </a:lnTo>
                <a:lnTo>
                  <a:pt x="634" y="7"/>
                </a:lnTo>
                <a:lnTo>
                  <a:pt x="635" y="7"/>
                </a:lnTo>
                <a:lnTo>
                  <a:pt x="635" y="6"/>
                </a:lnTo>
                <a:lnTo>
                  <a:pt x="635" y="5"/>
                </a:lnTo>
                <a:lnTo>
                  <a:pt x="636" y="5"/>
                </a:lnTo>
                <a:lnTo>
                  <a:pt x="636" y="5"/>
                </a:lnTo>
                <a:lnTo>
                  <a:pt x="637" y="6"/>
                </a:lnTo>
                <a:lnTo>
                  <a:pt x="637" y="7"/>
                </a:lnTo>
                <a:lnTo>
                  <a:pt x="637" y="8"/>
                </a:lnTo>
                <a:lnTo>
                  <a:pt x="638" y="7"/>
                </a:lnTo>
                <a:lnTo>
                  <a:pt x="638" y="8"/>
                </a:lnTo>
                <a:lnTo>
                  <a:pt x="640" y="10"/>
                </a:lnTo>
                <a:lnTo>
                  <a:pt x="640" y="10"/>
                </a:lnTo>
                <a:lnTo>
                  <a:pt x="640" y="11"/>
                </a:lnTo>
                <a:lnTo>
                  <a:pt x="641" y="11"/>
                </a:lnTo>
                <a:lnTo>
                  <a:pt x="641" y="13"/>
                </a:lnTo>
                <a:lnTo>
                  <a:pt x="642" y="11"/>
                </a:lnTo>
                <a:lnTo>
                  <a:pt x="642" y="10"/>
                </a:lnTo>
                <a:lnTo>
                  <a:pt x="642" y="9"/>
                </a:lnTo>
                <a:lnTo>
                  <a:pt x="643" y="9"/>
                </a:lnTo>
                <a:lnTo>
                  <a:pt x="643" y="8"/>
                </a:lnTo>
                <a:lnTo>
                  <a:pt x="644" y="8"/>
                </a:lnTo>
                <a:lnTo>
                  <a:pt x="644" y="8"/>
                </a:lnTo>
                <a:lnTo>
                  <a:pt x="644" y="8"/>
                </a:lnTo>
                <a:lnTo>
                  <a:pt x="645" y="7"/>
                </a:lnTo>
                <a:lnTo>
                  <a:pt x="645" y="6"/>
                </a:lnTo>
                <a:lnTo>
                  <a:pt x="646" y="6"/>
                </a:lnTo>
                <a:lnTo>
                  <a:pt x="646" y="7"/>
                </a:lnTo>
                <a:lnTo>
                  <a:pt x="647" y="7"/>
                </a:lnTo>
                <a:lnTo>
                  <a:pt x="647" y="6"/>
                </a:lnTo>
                <a:lnTo>
                  <a:pt x="647" y="6"/>
                </a:lnTo>
                <a:lnTo>
                  <a:pt x="649" y="7"/>
                </a:lnTo>
                <a:lnTo>
                  <a:pt x="649" y="7"/>
                </a:lnTo>
                <a:lnTo>
                  <a:pt x="650" y="7"/>
                </a:lnTo>
                <a:lnTo>
                  <a:pt x="650" y="6"/>
                </a:lnTo>
                <a:lnTo>
                  <a:pt x="650" y="6"/>
                </a:lnTo>
                <a:lnTo>
                  <a:pt x="651" y="6"/>
                </a:lnTo>
                <a:lnTo>
                  <a:pt x="651" y="6"/>
                </a:lnTo>
                <a:lnTo>
                  <a:pt x="652" y="7"/>
                </a:lnTo>
                <a:lnTo>
                  <a:pt x="652" y="7"/>
                </a:lnTo>
                <a:lnTo>
                  <a:pt x="652" y="7"/>
                </a:lnTo>
                <a:lnTo>
                  <a:pt x="653" y="7"/>
                </a:lnTo>
                <a:lnTo>
                  <a:pt x="653" y="7"/>
                </a:lnTo>
                <a:lnTo>
                  <a:pt x="654" y="7"/>
                </a:lnTo>
                <a:lnTo>
                  <a:pt x="654" y="7"/>
                </a:lnTo>
                <a:lnTo>
                  <a:pt x="654" y="7"/>
                </a:lnTo>
                <a:lnTo>
                  <a:pt x="655" y="9"/>
                </a:lnTo>
                <a:lnTo>
                  <a:pt x="655" y="11"/>
                </a:lnTo>
                <a:lnTo>
                  <a:pt x="656" y="11"/>
                </a:lnTo>
                <a:lnTo>
                  <a:pt x="656" y="13"/>
                </a:lnTo>
                <a:lnTo>
                  <a:pt x="656" y="13"/>
                </a:lnTo>
                <a:lnTo>
                  <a:pt x="658" y="13"/>
                </a:lnTo>
                <a:lnTo>
                  <a:pt x="658" y="11"/>
                </a:lnTo>
                <a:lnTo>
                  <a:pt x="659" y="11"/>
                </a:lnTo>
                <a:lnTo>
                  <a:pt x="659" y="11"/>
                </a:lnTo>
                <a:lnTo>
                  <a:pt x="659" y="11"/>
                </a:lnTo>
                <a:lnTo>
                  <a:pt x="660" y="10"/>
                </a:lnTo>
                <a:lnTo>
                  <a:pt x="660" y="9"/>
                </a:lnTo>
                <a:lnTo>
                  <a:pt x="661" y="9"/>
                </a:lnTo>
                <a:lnTo>
                  <a:pt x="661" y="8"/>
                </a:lnTo>
                <a:lnTo>
                  <a:pt x="662" y="9"/>
                </a:lnTo>
                <a:lnTo>
                  <a:pt x="662" y="10"/>
                </a:lnTo>
                <a:lnTo>
                  <a:pt x="662" y="9"/>
                </a:lnTo>
                <a:lnTo>
                  <a:pt x="663" y="10"/>
                </a:lnTo>
                <a:lnTo>
                  <a:pt x="663" y="8"/>
                </a:lnTo>
                <a:lnTo>
                  <a:pt x="664" y="9"/>
                </a:lnTo>
                <a:lnTo>
                  <a:pt x="664" y="9"/>
                </a:lnTo>
                <a:lnTo>
                  <a:pt x="664" y="9"/>
                </a:lnTo>
                <a:lnTo>
                  <a:pt x="665" y="10"/>
                </a:lnTo>
                <a:lnTo>
                  <a:pt x="665" y="10"/>
                </a:lnTo>
                <a:lnTo>
                  <a:pt x="667" y="9"/>
                </a:lnTo>
                <a:lnTo>
                  <a:pt x="667" y="8"/>
                </a:lnTo>
                <a:lnTo>
                  <a:pt x="667" y="8"/>
                </a:lnTo>
                <a:lnTo>
                  <a:pt x="668" y="8"/>
                </a:lnTo>
                <a:lnTo>
                  <a:pt x="668" y="7"/>
                </a:lnTo>
                <a:lnTo>
                  <a:pt x="669" y="7"/>
                </a:lnTo>
                <a:lnTo>
                  <a:pt x="669" y="7"/>
                </a:lnTo>
                <a:lnTo>
                  <a:pt x="669" y="6"/>
                </a:lnTo>
                <a:lnTo>
                  <a:pt x="670" y="6"/>
                </a:lnTo>
                <a:lnTo>
                  <a:pt x="670" y="6"/>
                </a:lnTo>
                <a:lnTo>
                  <a:pt x="671" y="8"/>
                </a:lnTo>
                <a:lnTo>
                  <a:pt x="671" y="8"/>
                </a:lnTo>
                <a:lnTo>
                  <a:pt x="671" y="9"/>
                </a:lnTo>
                <a:lnTo>
                  <a:pt x="672" y="8"/>
                </a:lnTo>
                <a:lnTo>
                  <a:pt x="672" y="7"/>
                </a:lnTo>
                <a:lnTo>
                  <a:pt x="673" y="6"/>
                </a:lnTo>
                <a:lnTo>
                  <a:pt x="673" y="5"/>
                </a:lnTo>
                <a:lnTo>
                  <a:pt x="673" y="5"/>
                </a:lnTo>
                <a:lnTo>
                  <a:pt x="674" y="5"/>
                </a:lnTo>
                <a:lnTo>
                  <a:pt x="674" y="6"/>
                </a:lnTo>
                <a:lnTo>
                  <a:pt x="676" y="6"/>
                </a:lnTo>
                <a:lnTo>
                  <a:pt x="676" y="6"/>
                </a:lnTo>
                <a:lnTo>
                  <a:pt x="677" y="7"/>
                </a:lnTo>
                <a:lnTo>
                  <a:pt x="677" y="7"/>
                </a:lnTo>
                <a:lnTo>
                  <a:pt x="677" y="8"/>
                </a:lnTo>
                <a:lnTo>
                  <a:pt x="678" y="8"/>
                </a:lnTo>
                <a:lnTo>
                  <a:pt x="678" y="8"/>
                </a:lnTo>
                <a:lnTo>
                  <a:pt x="679" y="8"/>
                </a:lnTo>
                <a:lnTo>
                  <a:pt x="679" y="9"/>
                </a:lnTo>
                <a:lnTo>
                  <a:pt x="679" y="10"/>
                </a:lnTo>
                <a:lnTo>
                  <a:pt x="680" y="10"/>
                </a:lnTo>
                <a:lnTo>
                  <a:pt x="680" y="11"/>
                </a:lnTo>
                <a:lnTo>
                  <a:pt x="681" y="11"/>
                </a:lnTo>
                <a:lnTo>
                  <a:pt x="681" y="13"/>
                </a:lnTo>
                <a:lnTo>
                  <a:pt x="681" y="11"/>
                </a:lnTo>
                <a:lnTo>
                  <a:pt x="682" y="13"/>
                </a:lnTo>
                <a:lnTo>
                  <a:pt x="682" y="11"/>
                </a:lnTo>
                <a:lnTo>
                  <a:pt x="683" y="11"/>
                </a:lnTo>
                <a:lnTo>
                  <a:pt x="683" y="9"/>
                </a:lnTo>
                <a:lnTo>
                  <a:pt x="683" y="8"/>
                </a:lnTo>
                <a:lnTo>
                  <a:pt x="685" y="8"/>
                </a:lnTo>
                <a:lnTo>
                  <a:pt x="685" y="7"/>
                </a:lnTo>
                <a:lnTo>
                  <a:pt x="686" y="8"/>
                </a:lnTo>
                <a:lnTo>
                  <a:pt x="686" y="9"/>
                </a:lnTo>
                <a:lnTo>
                  <a:pt x="686" y="9"/>
                </a:lnTo>
                <a:lnTo>
                  <a:pt x="687" y="9"/>
                </a:lnTo>
                <a:lnTo>
                  <a:pt x="687" y="10"/>
                </a:lnTo>
                <a:lnTo>
                  <a:pt x="688" y="10"/>
                </a:lnTo>
                <a:lnTo>
                  <a:pt x="688" y="11"/>
                </a:lnTo>
                <a:lnTo>
                  <a:pt x="689" y="10"/>
                </a:lnTo>
                <a:lnTo>
                  <a:pt x="689" y="10"/>
                </a:lnTo>
                <a:lnTo>
                  <a:pt x="689" y="10"/>
                </a:lnTo>
                <a:lnTo>
                  <a:pt x="690" y="10"/>
                </a:lnTo>
                <a:lnTo>
                  <a:pt x="690" y="11"/>
                </a:lnTo>
                <a:lnTo>
                  <a:pt x="691" y="11"/>
                </a:lnTo>
                <a:lnTo>
                  <a:pt x="691" y="11"/>
                </a:lnTo>
                <a:lnTo>
                  <a:pt x="691" y="11"/>
                </a:lnTo>
                <a:lnTo>
                  <a:pt x="692" y="11"/>
                </a:lnTo>
                <a:lnTo>
                  <a:pt x="692" y="13"/>
                </a:lnTo>
                <a:lnTo>
                  <a:pt x="694" y="13"/>
                </a:lnTo>
                <a:lnTo>
                  <a:pt x="694" y="15"/>
                </a:lnTo>
                <a:lnTo>
                  <a:pt x="694" y="14"/>
                </a:lnTo>
                <a:lnTo>
                  <a:pt x="695" y="14"/>
                </a:lnTo>
                <a:lnTo>
                  <a:pt x="695" y="14"/>
                </a:lnTo>
                <a:lnTo>
                  <a:pt x="696" y="14"/>
                </a:lnTo>
                <a:lnTo>
                  <a:pt x="696" y="14"/>
                </a:lnTo>
                <a:lnTo>
                  <a:pt x="696" y="14"/>
                </a:lnTo>
                <a:lnTo>
                  <a:pt x="697" y="14"/>
                </a:lnTo>
                <a:lnTo>
                  <a:pt x="697" y="14"/>
                </a:lnTo>
                <a:lnTo>
                  <a:pt x="698" y="13"/>
                </a:lnTo>
                <a:lnTo>
                  <a:pt x="698" y="11"/>
                </a:lnTo>
                <a:lnTo>
                  <a:pt x="698" y="11"/>
                </a:lnTo>
                <a:lnTo>
                  <a:pt x="699" y="13"/>
                </a:lnTo>
                <a:lnTo>
                  <a:pt x="699" y="13"/>
                </a:lnTo>
                <a:lnTo>
                  <a:pt x="700" y="11"/>
                </a:lnTo>
                <a:lnTo>
                  <a:pt x="700" y="10"/>
                </a:lnTo>
                <a:lnTo>
                  <a:pt x="700" y="10"/>
                </a:lnTo>
                <a:lnTo>
                  <a:pt x="701" y="9"/>
                </a:lnTo>
                <a:lnTo>
                  <a:pt x="701" y="10"/>
                </a:lnTo>
                <a:lnTo>
                  <a:pt x="703" y="9"/>
                </a:lnTo>
                <a:lnTo>
                  <a:pt x="703" y="10"/>
                </a:lnTo>
                <a:lnTo>
                  <a:pt x="704" y="9"/>
                </a:lnTo>
                <a:lnTo>
                  <a:pt x="704" y="8"/>
                </a:lnTo>
                <a:lnTo>
                  <a:pt x="704" y="8"/>
                </a:lnTo>
                <a:lnTo>
                  <a:pt x="705" y="9"/>
                </a:lnTo>
                <a:lnTo>
                  <a:pt x="705" y="9"/>
                </a:lnTo>
                <a:lnTo>
                  <a:pt x="706" y="8"/>
                </a:lnTo>
                <a:lnTo>
                  <a:pt x="706" y="8"/>
                </a:lnTo>
                <a:lnTo>
                  <a:pt x="706" y="8"/>
                </a:lnTo>
                <a:lnTo>
                  <a:pt x="707" y="9"/>
                </a:lnTo>
                <a:lnTo>
                  <a:pt x="707" y="10"/>
                </a:lnTo>
                <a:lnTo>
                  <a:pt x="708" y="10"/>
                </a:lnTo>
                <a:lnTo>
                  <a:pt x="708" y="10"/>
                </a:lnTo>
                <a:lnTo>
                  <a:pt x="708" y="10"/>
                </a:lnTo>
                <a:lnTo>
                  <a:pt x="709" y="10"/>
                </a:lnTo>
                <a:lnTo>
                  <a:pt x="709" y="10"/>
                </a:lnTo>
                <a:lnTo>
                  <a:pt x="710" y="11"/>
                </a:lnTo>
                <a:lnTo>
                  <a:pt x="710" y="10"/>
                </a:lnTo>
                <a:lnTo>
                  <a:pt x="710" y="11"/>
                </a:lnTo>
                <a:lnTo>
                  <a:pt x="712" y="10"/>
                </a:lnTo>
                <a:lnTo>
                  <a:pt x="712" y="10"/>
                </a:lnTo>
                <a:lnTo>
                  <a:pt x="713" y="10"/>
                </a:lnTo>
                <a:lnTo>
                  <a:pt x="713" y="10"/>
                </a:lnTo>
                <a:lnTo>
                  <a:pt x="713" y="10"/>
                </a:lnTo>
                <a:lnTo>
                  <a:pt x="714" y="9"/>
                </a:lnTo>
                <a:lnTo>
                  <a:pt x="714" y="9"/>
                </a:lnTo>
                <a:lnTo>
                  <a:pt x="715" y="9"/>
                </a:lnTo>
                <a:lnTo>
                  <a:pt x="715" y="11"/>
                </a:lnTo>
                <a:lnTo>
                  <a:pt x="715" y="10"/>
                </a:lnTo>
                <a:lnTo>
                  <a:pt x="716" y="10"/>
                </a:lnTo>
                <a:lnTo>
                  <a:pt x="716" y="10"/>
                </a:lnTo>
                <a:lnTo>
                  <a:pt x="717" y="11"/>
                </a:lnTo>
                <a:lnTo>
                  <a:pt x="717" y="11"/>
                </a:lnTo>
                <a:lnTo>
                  <a:pt x="718" y="11"/>
                </a:lnTo>
                <a:lnTo>
                  <a:pt x="718" y="11"/>
                </a:lnTo>
                <a:lnTo>
                  <a:pt x="718" y="11"/>
                </a:lnTo>
                <a:lnTo>
                  <a:pt x="719" y="10"/>
                </a:lnTo>
                <a:lnTo>
                  <a:pt x="719" y="10"/>
                </a:lnTo>
                <a:lnTo>
                  <a:pt x="721" y="9"/>
                </a:lnTo>
                <a:lnTo>
                  <a:pt x="721" y="9"/>
                </a:lnTo>
                <a:lnTo>
                  <a:pt x="721" y="8"/>
                </a:lnTo>
                <a:lnTo>
                  <a:pt x="722" y="9"/>
                </a:lnTo>
                <a:lnTo>
                  <a:pt x="722" y="9"/>
                </a:lnTo>
                <a:lnTo>
                  <a:pt x="723" y="10"/>
                </a:lnTo>
                <a:lnTo>
                  <a:pt x="723" y="10"/>
                </a:lnTo>
                <a:lnTo>
                  <a:pt x="723" y="10"/>
                </a:lnTo>
                <a:lnTo>
                  <a:pt x="724" y="9"/>
                </a:lnTo>
                <a:lnTo>
                  <a:pt x="724" y="9"/>
                </a:lnTo>
                <a:lnTo>
                  <a:pt x="725" y="9"/>
                </a:lnTo>
                <a:lnTo>
                  <a:pt x="725" y="9"/>
                </a:lnTo>
                <a:lnTo>
                  <a:pt x="725" y="8"/>
                </a:lnTo>
                <a:lnTo>
                  <a:pt x="726" y="7"/>
                </a:lnTo>
                <a:lnTo>
                  <a:pt x="726" y="9"/>
                </a:lnTo>
                <a:lnTo>
                  <a:pt x="727" y="9"/>
                </a:lnTo>
                <a:lnTo>
                  <a:pt x="727" y="10"/>
                </a:lnTo>
                <a:lnTo>
                  <a:pt x="727" y="9"/>
                </a:lnTo>
                <a:lnTo>
                  <a:pt x="728" y="9"/>
                </a:lnTo>
                <a:lnTo>
                  <a:pt x="728" y="8"/>
                </a:lnTo>
                <a:lnTo>
                  <a:pt x="730" y="9"/>
                </a:lnTo>
                <a:lnTo>
                  <a:pt x="730" y="9"/>
                </a:lnTo>
                <a:lnTo>
                  <a:pt x="730" y="10"/>
                </a:lnTo>
                <a:lnTo>
                  <a:pt x="731" y="10"/>
                </a:lnTo>
                <a:lnTo>
                  <a:pt x="731" y="11"/>
                </a:lnTo>
                <a:lnTo>
                  <a:pt x="732" y="11"/>
                </a:lnTo>
                <a:lnTo>
                  <a:pt x="732" y="11"/>
                </a:lnTo>
                <a:lnTo>
                  <a:pt x="733" y="11"/>
                </a:lnTo>
                <a:lnTo>
                  <a:pt x="733" y="10"/>
                </a:lnTo>
                <a:lnTo>
                  <a:pt x="733" y="8"/>
                </a:lnTo>
                <a:lnTo>
                  <a:pt x="734" y="7"/>
                </a:lnTo>
                <a:lnTo>
                  <a:pt x="734" y="6"/>
                </a:lnTo>
                <a:lnTo>
                  <a:pt x="735" y="4"/>
                </a:lnTo>
                <a:lnTo>
                  <a:pt x="735" y="5"/>
                </a:lnTo>
                <a:lnTo>
                  <a:pt x="735" y="5"/>
                </a:lnTo>
                <a:lnTo>
                  <a:pt x="736" y="6"/>
                </a:lnTo>
                <a:lnTo>
                  <a:pt x="736" y="6"/>
                </a:lnTo>
                <a:lnTo>
                  <a:pt x="737" y="6"/>
                </a:lnTo>
                <a:lnTo>
                  <a:pt x="737" y="6"/>
                </a:lnTo>
                <a:lnTo>
                  <a:pt x="737" y="6"/>
                </a:lnTo>
                <a:lnTo>
                  <a:pt x="739" y="4"/>
                </a:lnTo>
                <a:lnTo>
                  <a:pt x="739" y="2"/>
                </a:lnTo>
                <a:lnTo>
                  <a:pt x="740" y="2"/>
                </a:lnTo>
                <a:lnTo>
                  <a:pt x="740" y="1"/>
                </a:lnTo>
                <a:lnTo>
                  <a:pt x="740" y="0"/>
                </a:lnTo>
                <a:lnTo>
                  <a:pt x="741" y="0"/>
                </a:lnTo>
                <a:lnTo>
                  <a:pt x="741" y="1"/>
                </a:lnTo>
                <a:lnTo>
                  <a:pt x="742" y="2"/>
                </a:lnTo>
                <a:lnTo>
                  <a:pt x="742" y="4"/>
                </a:lnTo>
                <a:lnTo>
                  <a:pt x="742" y="6"/>
                </a:lnTo>
                <a:lnTo>
                  <a:pt x="743" y="7"/>
                </a:lnTo>
                <a:lnTo>
                  <a:pt x="743" y="7"/>
                </a:lnTo>
                <a:lnTo>
                  <a:pt x="744" y="7"/>
                </a:lnTo>
                <a:lnTo>
                  <a:pt x="744" y="6"/>
                </a:lnTo>
                <a:lnTo>
                  <a:pt x="744" y="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5" name="Freeform 28"/>
          <p:cNvSpPr>
            <a:spLocks/>
          </p:cNvSpPr>
          <p:nvPr/>
        </p:nvSpPr>
        <p:spPr bwMode="auto">
          <a:xfrm>
            <a:off x="9401175" y="3671888"/>
            <a:ext cx="3175" cy="0"/>
          </a:xfrm>
          <a:custGeom>
            <a:avLst/>
            <a:gdLst>
              <a:gd name="T0" fmla="*/ 0 w 2"/>
              <a:gd name="T1" fmla="*/ 1 w 2"/>
              <a:gd name="T2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1" y="0"/>
                </a:lnTo>
                <a:lnTo>
                  <a:pt x="2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6" name="Freeform 29"/>
          <p:cNvSpPr>
            <a:spLocks/>
          </p:cNvSpPr>
          <p:nvPr/>
        </p:nvSpPr>
        <p:spPr bwMode="auto">
          <a:xfrm>
            <a:off x="9402763" y="3671888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7" name="Freeform 30"/>
          <p:cNvSpPr>
            <a:spLocks/>
          </p:cNvSpPr>
          <p:nvPr/>
        </p:nvSpPr>
        <p:spPr bwMode="auto">
          <a:xfrm>
            <a:off x="9402763" y="3673475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8" name="Line 31"/>
          <p:cNvSpPr>
            <a:spLocks noChangeShapeType="1"/>
          </p:cNvSpPr>
          <p:nvPr/>
        </p:nvSpPr>
        <p:spPr bwMode="auto">
          <a:xfrm>
            <a:off x="9404350" y="3673475"/>
            <a:ext cx="3175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89" name="Rectangle 32"/>
          <p:cNvSpPr>
            <a:spLocks noChangeArrowheads="1"/>
          </p:cNvSpPr>
          <p:nvPr/>
        </p:nvSpPr>
        <p:spPr bwMode="auto">
          <a:xfrm>
            <a:off x="330200" y="1203325"/>
            <a:ext cx="3175" cy="417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09" name="Rectangle 52"/>
          <p:cNvSpPr>
            <a:spLocks noChangeArrowheads="1"/>
          </p:cNvSpPr>
          <p:nvPr/>
        </p:nvSpPr>
        <p:spPr bwMode="auto">
          <a:xfrm>
            <a:off x="307975" y="1239838"/>
            <a:ext cx="2540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6153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5</cp:revision>
  <dcterms:created xsi:type="dcterms:W3CDTF">2016-10-05T21:20:42Z</dcterms:created>
  <dcterms:modified xsi:type="dcterms:W3CDTF">2016-10-13T13:20:23Z</dcterms:modified>
</cp:coreProperties>
</file>